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7" r:id="rId4"/>
    <p:sldMasterId id="214748367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87F8BF25-82A1-4716-A62C-6DC50E260F57}">
  <a:tblStyle styleId="{87F8BF25-82A1-4716-A62C-6DC50E260F5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jpg>
</file>

<file path=ppt/media/image12.png>
</file>

<file path=ppt/media/image2.jpg>
</file>

<file path=ppt/media/image3.jp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7040f09d03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7040f09d03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6408f5a9af_1_4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" name="Google Shape;871;g6408f5a9af_1_4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640c982cef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640c982cef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640c982cef_2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g640c982cef_2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6320de4b7d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" name="Google Shape;1193;g6320de4b7d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5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6320de4b7d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6320de4b7d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6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g6adfe1226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8" name="Google Shape;1248;g6adfe1226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4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g6320de4b7d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6" name="Google Shape;1266;g6320de4b7d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4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g6579491373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" name="Google Shape;1286;g657949137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g63da1a4385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7" name="Google Shape;1297;g63da1a4385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g6320de4b7d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4" name="Google Shape;1304;g6320de4b7d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63da1a4385_0_163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63da1a4385_0_16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8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643b6a2986_0_1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643b6a2986_0_1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6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g6408f5a9af_1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8" name="Google Shape;1408;g6408f5a9af_1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6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Google Shape;1457;g6320de4b7d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8" name="Google Shape;1458;g6320de4b7d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0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g52ee8d79e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2" name="Google Shape;1522;g52ee8d79e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8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Google Shape;1569;g6320de4b7d_0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0" name="Google Shape;1570;g6320de4b7d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4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707c3e161e_0_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707c3e161e_0_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6320de4b7d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6320de4b7d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4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g6320de4b7d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6" name="Google Shape;1636;g6320de4b7d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4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6320de4b7d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6" name="Google Shape;1866;g6320de4b7d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g640c982cef_2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9" name="Google Shape;1879;g640c982cef_2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707c3e161e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707c3e161e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0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g6320de4b7d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2" name="Google Shape;1892;g6320de4b7d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g6320de4b7d_0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7" name="Google Shape;1907;g6320de4b7d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6" name="Shape 2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" name="Google Shape;2027;g6320de4b7d_0_4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8" name="Google Shape;2028;g6320de4b7d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6320de4b7d_0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6320de4b7d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0" name="Shape 2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" name="Google Shape;2191;g73a0764869_7_5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2" name="Google Shape;2192;g73a0764869_7_5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3" name="Shape 2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4" name="Google Shape;2474;g63da1a4385_0_16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5" name="Google Shape;2475;g63da1a4385_0_16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2" name="Shape 2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3" name="Google Shape;2523;g63da1a4385_0_164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4" name="Google Shape;2524;g63da1a4385_0_164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9" name="Shape 2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0" name="Google Shape;2530;g73a0764869_1_136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1" name="Google Shape;2531;g73a0764869_1_136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6" name="Shape 2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7" name="Google Shape;2537;g73a0764869_1_136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8" name="Google Shape;2538;g73a0764869_1_136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6" name="Shape 2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7" name="Google Shape;2557;g73a0764869_1_136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8" name="Google Shape;2558;g73a0764869_1_136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6320de4b7d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6320de4b7d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g73a0764869_1_140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5" name="Google Shape;2895;g73a0764869_1_140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93" name="Shape 9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4" name="Google Shape;9394;g73a0764869_1_20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5" name="Google Shape;9395;g73a0764869_1_20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20" name="Shape 9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1" name="Google Shape;9821;g73a0764869_1_209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2" name="Google Shape;9822;g73a0764869_1_209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83" name="Shape 9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4" name="Google Shape;9984;g73a0764869_1_210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5" name="Google Shape;9985;g73a0764869_1_210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85" name="Shape 10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6" name="Google Shape;10386;g73a0764869_1_21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7" name="Google Shape;10387;g73a0764869_1_21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56" name="Shape 10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7" name="Google Shape;10757;g73a0764869_1_218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58" name="Google Shape;10758;g73a0764869_1_218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33" name="Shape 1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4" name="Google Shape;11134;g73a0764869_1_22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35" name="Google Shape;11135;g73a0764869_1_22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64" name="Shape 1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5" name="Google Shape;11565;g73a0764869_1_226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66" name="Google Shape;11566;g73a0764869_1_226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57" name="Shape 12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8" name="Google Shape;12358;g73a0764869_1_23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59" name="Google Shape;12359;g73a0764869_1_23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98" name="Shape 1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9" name="Google Shape;13099;g73a0764869_1_24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00" name="Google Shape;13100;g73a0764869_1_24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6320de4b7d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6320de4b7d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91" name="Shape 13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2" name="Google Shape;13792;g73a0764869_1_248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3" name="Google Shape;13793;g73a0764869_1_248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93" name="Shape 14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4" name="Google Shape;14094;g73a0764869_1_25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95" name="Google Shape;14095;g73a0764869_1_25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27" name="Shape 14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8" name="Google Shape;14728;g73a0764869_1_258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9" name="Google Shape;14729;g73a0764869_1_258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6320de4b7d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6320de4b7d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g6320de4b7d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" name="Google Shape;801;g6320de4b7d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6320de4b7d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6320de4b7d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6320de4b7d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6320de4b7d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rot="-204670">
            <a:off x="851406" y="522992"/>
            <a:ext cx="7311366" cy="4103675"/>
            <a:chOff x="238125" y="847975"/>
            <a:chExt cx="7143400" cy="4009400"/>
          </a:xfrm>
        </p:grpSpPr>
        <p:sp>
          <p:nvSpPr>
            <p:cNvPr id="10" name="Google Shape;10;p2"/>
            <p:cNvSpPr/>
            <p:nvPr/>
          </p:nvSpPr>
          <p:spPr>
            <a:xfrm>
              <a:off x="238475" y="847975"/>
              <a:ext cx="7143050" cy="4009400"/>
            </a:xfrm>
            <a:custGeom>
              <a:rect b="b" l="l" r="r" t="t"/>
              <a:pathLst>
                <a:path extrusionOk="0" h="160376" w="285722">
                  <a:moveTo>
                    <a:pt x="5465" y="4426"/>
                  </a:moveTo>
                  <a:cubicBezTo>
                    <a:pt x="6551" y="4426"/>
                    <a:pt x="7593" y="5271"/>
                    <a:pt x="7593" y="6549"/>
                  </a:cubicBezTo>
                  <a:cubicBezTo>
                    <a:pt x="7593" y="7707"/>
                    <a:pt x="6649" y="8651"/>
                    <a:pt x="5491" y="8651"/>
                  </a:cubicBezTo>
                  <a:cubicBezTo>
                    <a:pt x="3604" y="8651"/>
                    <a:pt x="2660" y="6377"/>
                    <a:pt x="3990" y="5047"/>
                  </a:cubicBezTo>
                  <a:cubicBezTo>
                    <a:pt x="4419" y="4618"/>
                    <a:pt x="4947" y="4426"/>
                    <a:pt x="5465" y="4426"/>
                  </a:cubicBezTo>
                  <a:close/>
                  <a:moveTo>
                    <a:pt x="5467" y="12161"/>
                  </a:moveTo>
                  <a:cubicBezTo>
                    <a:pt x="6552" y="12161"/>
                    <a:pt x="7593" y="13003"/>
                    <a:pt x="7593" y="14270"/>
                  </a:cubicBezTo>
                  <a:cubicBezTo>
                    <a:pt x="7593" y="15443"/>
                    <a:pt x="6649" y="16386"/>
                    <a:pt x="5491" y="16386"/>
                  </a:cubicBezTo>
                  <a:cubicBezTo>
                    <a:pt x="3604" y="16386"/>
                    <a:pt x="2660" y="14113"/>
                    <a:pt x="3990" y="12783"/>
                  </a:cubicBezTo>
                  <a:cubicBezTo>
                    <a:pt x="4420" y="12353"/>
                    <a:pt x="4948" y="12161"/>
                    <a:pt x="5467" y="12161"/>
                  </a:cubicBezTo>
                  <a:close/>
                  <a:moveTo>
                    <a:pt x="5465" y="19883"/>
                  </a:moveTo>
                  <a:cubicBezTo>
                    <a:pt x="6551" y="19883"/>
                    <a:pt x="7593" y="20728"/>
                    <a:pt x="7593" y="22006"/>
                  </a:cubicBezTo>
                  <a:cubicBezTo>
                    <a:pt x="7593" y="23164"/>
                    <a:pt x="6649" y="24108"/>
                    <a:pt x="5491" y="24108"/>
                  </a:cubicBezTo>
                  <a:cubicBezTo>
                    <a:pt x="3604" y="24108"/>
                    <a:pt x="2660" y="21834"/>
                    <a:pt x="3990" y="20505"/>
                  </a:cubicBezTo>
                  <a:cubicBezTo>
                    <a:pt x="4419" y="20075"/>
                    <a:pt x="4947" y="19883"/>
                    <a:pt x="5465" y="19883"/>
                  </a:cubicBezTo>
                  <a:close/>
                  <a:moveTo>
                    <a:pt x="5467" y="27618"/>
                  </a:moveTo>
                  <a:cubicBezTo>
                    <a:pt x="6552" y="27618"/>
                    <a:pt x="7593" y="28460"/>
                    <a:pt x="7593" y="29727"/>
                  </a:cubicBezTo>
                  <a:cubicBezTo>
                    <a:pt x="7593" y="30900"/>
                    <a:pt x="6649" y="31844"/>
                    <a:pt x="5491" y="31844"/>
                  </a:cubicBezTo>
                  <a:cubicBezTo>
                    <a:pt x="3604" y="31844"/>
                    <a:pt x="2660" y="29570"/>
                    <a:pt x="3990" y="28240"/>
                  </a:cubicBezTo>
                  <a:cubicBezTo>
                    <a:pt x="4420" y="27810"/>
                    <a:pt x="4948" y="27618"/>
                    <a:pt x="5467" y="27618"/>
                  </a:cubicBezTo>
                  <a:close/>
                  <a:moveTo>
                    <a:pt x="5491" y="35347"/>
                  </a:moveTo>
                  <a:cubicBezTo>
                    <a:pt x="6049" y="35347"/>
                    <a:pt x="6578" y="35576"/>
                    <a:pt x="6978" y="35976"/>
                  </a:cubicBezTo>
                  <a:cubicBezTo>
                    <a:pt x="8387" y="37384"/>
                    <a:pt x="7233" y="39583"/>
                    <a:pt x="5519" y="39583"/>
                  </a:cubicBezTo>
                  <a:cubicBezTo>
                    <a:pt x="5249" y="39583"/>
                    <a:pt x="4966" y="39528"/>
                    <a:pt x="4676" y="39408"/>
                  </a:cubicBezTo>
                  <a:cubicBezTo>
                    <a:pt x="2546" y="38535"/>
                    <a:pt x="3175" y="35347"/>
                    <a:pt x="5491" y="35347"/>
                  </a:cubicBezTo>
                  <a:close/>
                  <a:moveTo>
                    <a:pt x="5465" y="43075"/>
                  </a:moveTo>
                  <a:cubicBezTo>
                    <a:pt x="6551" y="43075"/>
                    <a:pt x="7593" y="43921"/>
                    <a:pt x="7593" y="45199"/>
                  </a:cubicBezTo>
                  <a:cubicBezTo>
                    <a:pt x="7593" y="46357"/>
                    <a:pt x="6649" y="47301"/>
                    <a:pt x="5491" y="47301"/>
                  </a:cubicBezTo>
                  <a:cubicBezTo>
                    <a:pt x="3604" y="47301"/>
                    <a:pt x="2660" y="45027"/>
                    <a:pt x="3990" y="43697"/>
                  </a:cubicBezTo>
                  <a:cubicBezTo>
                    <a:pt x="4419" y="43268"/>
                    <a:pt x="4947" y="43075"/>
                    <a:pt x="5465" y="43075"/>
                  </a:cubicBezTo>
                  <a:close/>
                  <a:moveTo>
                    <a:pt x="5467" y="50811"/>
                  </a:moveTo>
                  <a:cubicBezTo>
                    <a:pt x="6552" y="50811"/>
                    <a:pt x="7593" y="51653"/>
                    <a:pt x="7593" y="52920"/>
                  </a:cubicBezTo>
                  <a:cubicBezTo>
                    <a:pt x="7593" y="54093"/>
                    <a:pt x="6649" y="55036"/>
                    <a:pt x="5491" y="55036"/>
                  </a:cubicBezTo>
                  <a:cubicBezTo>
                    <a:pt x="3604" y="55036"/>
                    <a:pt x="2660" y="52763"/>
                    <a:pt x="3990" y="51433"/>
                  </a:cubicBezTo>
                  <a:cubicBezTo>
                    <a:pt x="4420" y="51003"/>
                    <a:pt x="4948" y="50811"/>
                    <a:pt x="5467" y="50811"/>
                  </a:cubicBezTo>
                  <a:close/>
                  <a:moveTo>
                    <a:pt x="5465" y="58533"/>
                  </a:moveTo>
                  <a:cubicBezTo>
                    <a:pt x="6551" y="58533"/>
                    <a:pt x="7593" y="59378"/>
                    <a:pt x="7593" y="60656"/>
                  </a:cubicBezTo>
                  <a:cubicBezTo>
                    <a:pt x="7593" y="61814"/>
                    <a:pt x="6649" y="62758"/>
                    <a:pt x="5491" y="62758"/>
                  </a:cubicBezTo>
                  <a:cubicBezTo>
                    <a:pt x="3604" y="62758"/>
                    <a:pt x="2660" y="60484"/>
                    <a:pt x="3990" y="59154"/>
                  </a:cubicBezTo>
                  <a:cubicBezTo>
                    <a:pt x="4419" y="58725"/>
                    <a:pt x="4947" y="58533"/>
                    <a:pt x="5465" y="58533"/>
                  </a:cubicBezTo>
                  <a:close/>
                  <a:moveTo>
                    <a:pt x="5467" y="66268"/>
                  </a:moveTo>
                  <a:cubicBezTo>
                    <a:pt x="6552" y="66268"/>
                    <a:pt x="7593" y="67110"/>
                    <a:pt x="7593" y="68377"/>
                  </a:cubicBezTo>
                  <a:cubicBezTo>
                    <a:pt x="7593" y="69550"/>
                    <a:pt x="6649" y="70493"/>
                    <a:pt x="5491" y="70493"/>
                  </a:cubicBezTo>
                  <a:cubicBezTo>
                    <a:pt x="3604" y="70493"/>
                    <a:pt x="2660" y="68220"/>
                    <a:pt x="3990" y="66890"/>
                  </a:cubicBezTo>
                  <a:cubicBezTo>
                    <a:pt x="4420" y="66460"/>
                    <a:pt x="4948" y="66268"/>
                    <a:pt x="5467" y="66268"/>
                  </a:cubicBezTo>
                  <a:close/>
                  <a:moveTo>
                    <a:pt x="5473" y="74000"/>
                  </a:moveTo>
                  <a:cubicBezTo>
                    <a:pt x="6556" y="74000"/>
                    <a:pt x="7593" y="74838"/>
                    <a:pt x="7593" y="76113"/>
                  </a:cubicBezTo>
                  <a:cubicBezTo>
                    <a:pt x="7593" y="77285"/>
                    <a:pt x="6649" y="78229"/>
                    <a:pt x="5491" y="78229"/>
                  </a:cubicBezTo>
                  <a:cubicBezTo>
                    <a:pt x="3604" y="78229"/>
                    <a:pt x="2660" y="75956"/>
                    <a:pt x="3990" y="74626"/>
                  </a:cubicBezTo>
                  <a:cubicBezTo>
                    <a:pt x="4421" y="74194"/>
                    <a:pt x="4953" y="74000"/>
                    <a:pt x="5473" y="74000"/>
                  </a:cubicBezTo>
                  <a:close/>
                  <a:moveTo>
                    <a:pt x="5465" y="81725"/>
                  </a:moveTo>
                  <a:cubicBezTo>
                    <a:pt x="6551" y="81725"/>
                    <a:pt x="7593" y="82571"/>
                    <a:pt x="7593" y="83848"/>
                  </a:cubicBezTo>
                  <a:cubicBezTo>
                    <a:pt x="7593" y="85007"/>
                    <a:pt x="6649" y="85950"/>
                    <a:pt x="5491" y="85950"/>
                  </a:cubicBezTo>
                  <a:cubicBezTo>
                    <a:pt x="3604" y="85950"/>
                    <a:pt x="2660" y="83677"/>
                    <a:pt x="3990" y="82347"/>
                  </a:cubicBezTo>
                  <a:cubicBezTo>
                    <a:pt x="4419" y="81918"/>
                    <a:pt x="4947" y="81725"/>
                    <a:pt x="5465" y="81725"/>
                  </a:cubicBezTo>
                  <a:close/>
                  <a:moveTo>
                    <a:pt x="5467" y="89460"/>
                  </a:moveTo>
                  <a:cubicBezTo>
                    <a:pt x="6552" y="89460"/>
                    <a:pt x="7593" y="90302"/>
                    <a:pt x="7593" y="91570"/>
                  </a:cubicBezTo>
                  <a:cubicBezTo>
                    <a:pt x="7593" y="92742"/>
                    <a:pt x="6649" y="93686"/>
                    <a:pt x="5491" y="93686"/>
                  </a:cubicBezTo>
                  <a:cubicBezTo>
                    <a:pt x="3604" y="93686"/>
                    <a:pt x="2660" y="91413"/>
                    <a:pt x="3990" y="90083"/>
                  </a:cubicBezTo>
                  <a:cubicBezTo>
                    <a:pt x="4420" y="89653"/>
                    <a:pt x="4948" y="89460"/>
                    <a:pt x="5467" y="89460"/>
                  </a:cubicBezTo>
                  <a:close/>
                  <a:moveTo>
                    <a:pt x="5465" y="97182"/>
                  </a:moveTo>
                  <a:cubicBezTo>
                    <a:pt x="6551" y="97182"/>
                    <a:pt x="7593" y="98028"/>
                    <a:pt x="7593" y="99306"/>
                  </a:cubicBezTo>
                  <a:cubicBezTo>
                    <a:pt x="7593" y="100464"/>
                    <a:pt x="6649" y="101422"/>
                    <a:pt x="5491" y="101422"/>
                  </a:cubicBezTo>
                  <a:cubicBezTo>
                    <a:pt x="3604" y="101422"/>
                    <a:pt x="2660" y="99134"/>
                    <a:pt x="3990" y="97804"/>
                  </a:cubicBezTo>
                  <a:cubicBezTo>
                    <a:pt x="4419" y="97375"/>
                    <a:pt x="4947" y="97182"/>
                    <a:pt x="5465" y="97182"/>
                  </a:cubicBezTo>
                  <a:close/>
                  <a:moveTo>
                    <a:pt x="5465" y="104918"/>
                  </a:moveTo>
                  <a:cubicBezTo>
                    <a:pt x="6551" y="104918"/>
                    <a:pt x="7593" y="105763"/>
                    <a:pt x="7593" y="107041"/>
                  </a:cubicBezTo>
                  <a:cubicBezTo>
                    <a:pt x="7593" y="108199"/>
                    <a:pt x="6649" y="109143"/>
                    <a:pt x="5491" y="109143"/>
                  </a:cubicBezTo>
                  <a:cubicBezTo>
                    <a:pt x="3604" y="109143"/>
                    <a:pt x="2660" y="106870"/>
                    <a:pt x="3990" y="105540"/>
                  </a:cubicBezTo>
                  <a:cubicBezTo>
                    <a:pt x="4419" y="105110"/>
                    <a:pt x="4947" y="104918"/>
                    <a:pt x="5465" y="104918"/>
                  </a:cubicBezTo>
                  <a:close/>
                  <a:moveTo>
                    <a:pt x="5467" y="112653"/>
                  </a:moveTo>
                  <a:cubicBezTo>
                    <a:pt x="6552" y="112653"/>
                    <a:pt x="7593" y="113495"/>
                    <a:pt x="7593" y="114763"/>
                  </a:cubicBezTo>
                  <a:cubicBezTo>
                    <a:pt x="7593" y="115935"/>
                    <a:pt x="6649" y="116879"/>
                    <a:pt x="5491" y="116879"/>
                  </a:cubicBezTo>
                  <a:cubicBezTo>
                    <a:pt x="3604" y="116879"/>
                    <a:pt x="2660" y="114605"/>
                    <a:pt x="3990" y="113276"/>
                  </a:cubicBezTo>
                  <a:cubicBezTo>
                    <a:pt x="4420" y="112846"/>
                    <a:pt x="4948" y="112653"/>
                    <a:pt x="5467" y="112653"/>
                  </a:cubicBezTo>
                  <a:close/>
                  <a:moveTo>
                    <a:pt x="5465" y="120375"/>
                  </a:moveTo>
                  <a:cubicBezTo>
                    <a:pt x="6551" y="120375"/>
                    <a:pt x="7593" y="121220"/>
                    <a:pt x="7593" y="122498"/>
                  </a:cubicBezTo>
                  <a:cubicBezTo>
                    <a:pt x="7593" y="123656"/>
                    <a:pt x="6649" y="124600"/>
                    <a:pt x="5491" y="124600"/>
                  </a:cubicBezTo>
                  <a:cubicBezTo>
                    <a:pt x="3604" y="124600"/>
                    <a:pt x="2660" y="122327"/>
                    <a:pt x="3990" y="120997"/>
                  </a:cubicBezTo>
                  <a:cubicBezTo>
                    <a:pt x="4419" y="120567"/>
                    <a:pt x="4947" y="120375"/>
                    <a:pt x="5465" y="120375"/>
                  </a:cubicBezTo>
                  <a:close/>
                  <a:moveTo>
                    <a:pt x="5467" y="128110"/>
                  </a:moveTo>
                  <a:cubicBezTo>
                    <a:pt x="6552" y="128110"/>
                    <a:pt x="7593" y="128952"/>
                    <a:pt x="7593" y="130220"/>
                  </a:cubicBezTo>
                  <a:cubicBezTo>
                    <a:pt x="7593" y="131392"/>
                    <a:pt x="6649" y="132336"/>
                    <a:pt x="5491" y="132336"/>
                  </a:cubicBezTo>
                  <a:cubicBezTo>
                    <a:pt x="3604" y="132336"/>
                    <a:pt x="2660" y="130062"/>
                    <a:pt x="3990" y="128733"/>
                  </a:cubicBezTo>
                  <a:cubicBezTo>
                    <a:pt x="4420" y="128303"/>
                    <a:pt x="4948" y="128110"/>
                    <a:pt x="5467" y="128110"/>
                  </a:cubicBezTo>
                  <a:close/>
                  <a:moveTo>
                    <a:pt x="5465" y="135832"/>
                  </a:moveTo>
                  <a:cubicBezTo>
                    <a:pt x="6551" y="135832"/>
                    <a:pt x="7593" y="136677"/>
                    <a:pt x="7593" y="137955"/>
                  </a:cubicBezTo>
                  <a:cubicBezTo>
                    <a:pt x="7593" y="139114"/>
                    <a:pt x="6649" y="140072"/>
                    <a:pt x="5491" y="140072"/>
                  </a:cubicBezTo>
                  <a:cubicBezTo>
                    <a:pt x="3604" y="140072"/>
                    <a:pt x="2660" y="137784"/>
                    <a:pt x="3990" y="136454"/>
                  </a:cubicBezTo>
                  <a:cubicBezTo>
                    <a:pt x="4419" y="136024"/>
                    <a:pt x="4947" y="135832"/>
                    <a:pt x="5465" y="135832"/>
                  </a:cubicBezTo>
                  <a:close/>
                  <a:moveTo>
                    <a:pt x="5465" y="143568"/>
                  </a:moveTo>
                  <a:cubicBezTo>
                    <a:pt x="6551" y="143568"/>
                    <a:pt x="7593" y="144413"/>
                    <a:pt x="7593" y="145691"/>
                  </a:cubicBezTo>
                  <a:cubicBezTo>
                    <a:pt x="7593" y="146849"/>
                    <a:pt x="6649" y="147793"/>
                    <a:pt x="5491" y="147793"/>
                  </a:cubicBezTo>
                  <a:cubicBezTo>
                    <a:pt x="3604" y="147793"/>
                    <a:pt x="2660" y="145519"/>
                    <a:pt x="3990" y="144190"/>
                  </a:cubicBezTo>
                  <a:cubicBezTo>
                    <a:pt x="4419" y="143760"/>
                    <a:pt x="4947" y="143568"/>
                    <a:pt x="5465" y="143568"/>
                  </a:cubicBezTo>
                  <a:close/>
                  <a:moveTo>
                    <a:pt x="5467" y="151303"/>
                  </a:moveTo>
                  <a:cubicBezTo>
                    <a:pt x="6552" y="151303"/>
                    <a:pt x="7593" y="152145"/>
                    <a:pt x="7593" y="153412"/>
                  </a:cubicBezTo>
                  <a:cubicBezTo>
                    <a:pt x="7593" y="154585"/>
                    <a:pt x="6649" y="155529"/>
                    <a:pt x="5491" y="155529"/>
                  </a:cubicBezTo>
                  <a:cubicBezTo>
                    <a:pt x="3604" y="155529"/>
                    <a:pt x="2660" y="153255"/>
                    <a:pt x="3990" y="151925"/>
                  </a:cubicBezTo>
                  <a:cubicBezTo>
                    <a:pt x="4420" y="151495"/>
                    <a:pt x="4948" y="151303"/>
                    <a:pt x="5467" y="151303"/>
                  </a:cubicBezTo>
                  <a:close/>
                  <a:moveTo>
                    <a:pt x="0" y="0"/>
                  </a:moveTo>
                  <a:lnTo>
                    <a:pt x="0" y="160376"/>
                  </a:lnTo>
                  <a:lnTo>
                    <a:pt x="285722" y="160376"/>
                  </a:lnTo>
                  <a:lnTo>
                    <a:pt x="2857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6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238125" y="111462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38125" y="13259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38125" y="1747725"/>
              <a:ext cx="99400" cy="3600"/>
            </a:xfrm>
            <a:custGeom>
              <a:rect b="b" l="l" r="r" t="t"/>
              <a:pathLst>
                <a:path extrusionOk="0" h="144" w="3976">
                  <a:moveTo>
                    <a:pt x="0" y="0"/>
                  </a:moveTo>
                  <a:lnTo>
                    <a:pt x="0" y="143"/>
                  </a:lnTo>
                  <a:lnTo>
                    <a:pt x="3861" y="143"/>
                  </a:lnTo>
                  <a:lnTo>
                    <a:pt x="397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38125" y="301387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38125" y="32251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38125" y="34360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38125" y="3646975"/>
              <a:ext cx="7138400" cy="3575"/>
            </a:xfrm>
            <a:custGeom>
              <a:rect b="b" l="l" r="r" t="t"/>
              <a:pathLst>
                <a:path extrusionOk="0" h="143" w="285536">
                  <a:moveTo>
                    <a:pt x="0" y="0"/>
                  </a:moveTo>
                  <a:lnTo>
                    <a:pt x="0" y="143"/>
                  </a:lnTo>
                  <a:lnTo>
                    <a:pt x="285536" y="143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38125" y="15368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30"/>
                  </a:lnTo>
                  <a:lnTo>
                    <a:pt x="4876" y="130"/>
                  </a:lnTo>
                  <a:cubicBezTo>
                    <a:pt x="5076" y="72"/>
                    <a:pt x="5280" y="44"/>
                    <a:pt x="5484" y="44"/>
                  </a:cubicBezTo>
                  <a:cubicBezTo>
                    <a:pt x="5687" y="44"/>
                    <a:pt x="5891" y="72"/>
                    <a:pt x="6091" y="130"/>
                  </a:cubicBezTo>
                  <a:lnTo>
                    <a:pt x="285536" y="130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37125" y="1747725"/>
              <a:ext cx="750" cy="725"/>
            </a:xfrm>
            <a:custGeom>
              <a:rect b="b" l="l" r="r" t="t"/>
              <a:pathLst>
                <a:path extrusionOk="0" h="29" w="30">
                  <a:moveTo>
                    <a:pt x="1" y="0"/>
                  </a:moveTo>
                  <a:lnTo>
                    <a:pt x="1" y="29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13275" y="1747725"/>
              <a:ext cx="6963250" cy="3600"/>
            </a:xfrm>
            <a:custGeom>
              <a:rect b="b" l="l" r="r" t="t"/>
              <a:pathLst>
                <a:path extrusionOk="0" h="144" w="278530">
                  <a:moveTo>
                    <a:pt x="0" y="0"/>
                  </a:moveTo>
                  <a:cubicBezTo>
                    <a:pt x="43" y="43"/>
                    <a:pt x="86" y="86"/>
                    <a:pt x="115" y="143"/>
                  </a:cubicBezTo>
                  <a:lnTo>
                    <a:pt x="278530" y="143"/>
                  </a:lnTo>
                  <a:lnTo>
                    <a:pt x="2785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38125" y="1958975"/>
              <a:ext cx="88300" cy="3250"/>
            </a:xfrm>
            <a:custGeom>
              <a:rect b="b" l="l" r="r" t="t"/>
              <a:pathLst>
                <a:path extrusionOk="0" h="130" w="3532">
                  <a:moveTo>
                    <a:pt x="0" y="1"/>
                  </a:moveTo>
                  <a:lnTo>
                    <a:pt x="0" y="130"/>
                  </a:lnTo>
                  <a:lnTo>
                    <a:pt x="3489" y="130"/>
                  </a:lnTo>
                  <a:cubicBezTo>
                    <a:pt x="3503" y="87"/>
                    <a:pt x="3518" y="44"/>
                    <a:pt x="3532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24725" y="1958975"/>
              <a:ext cx="6951800" cy="3250"/>
            </a:xfrm>
            <a:custGeom>
              <a:rect b="b" l="l" r="r" t="t"/>
              <a:pathLst>
                <a:path extrusionOk="0" h="130" w="278072">
                  <a:moveTo>
                    <a:pt x="0" y="1"/>
                  </a:moveTo>
                  <a:cubicBezTo>
                    <a:pt x="29" y="44"/>
                    <a:pt x="43" y="87"/>
                    <a:pt x="57" y="130"/>
                  </a:cubicBezTo>
                  <a:lnTo>
                    <a:pt x="278072" y="130"/>
                  </a:lnTo>
                  <a:lnTo>
                    <a:pt x="278072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38125" y="2169900"/>
              <a:ext cx="85100" cy="3225"/>
            </a:xfrm>
            <a:custGeom>
              <a:rect b="b" l="l" r="r" t="t"/>
              <a:pathLst>
                <a:path extrusionOk="0" h="129" w="3404">
                  <a:moveTo>
                    <a:pt x="0" y="0"/>
                  </a:moveTo>
                  <a:lnTo>
                    <a:pt x="0" y="129"/>
                  </a:lnTo>
                  <a:lnTo>
                    <a:pt x="3403" y="129"/>
                  </a:lnTo>
                  <a:lnTo>
                    <a:pt x="3403" y="43"/>
                  </a:lnTo>
                  <a:cubicBezTo>
                    <a:pt x="3389" y="29"/>
                    <a:pt x="3389" y="14"/>
                    <a:pt x="34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28300" y="2169900"/>
              <a:ext cx="6948575" cy="3225"/>
            </a:xfrm>
            <a:custGeom>
              <a:rect b="b" l="l" r="r" t="t"/>
              <a:pathLst>
                <a:path extrusionOk="0" h="129" w="277943">
                  <a:moveTo>
                    <a:pt x="0" y="0"/>
                  </a:moveTo>
                  <a:cubicBezTo>
                    <a:pt x="0" y="14"/>
                    <a:pt x="0" y="29"/>
                    <a:pt x="0" y="43"/>
                  </a:cubicBezTo>
                  <a:lnTo>
                    <a:pt x="0" y="129"/>
                  </a:lnTo>
                  <a:lnTo>
                    <a:pt x="277943" y="129"/>
                  </a:lnTo>
                  <a:lnTo>
                    <a:pt x="277943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38125" y="2380800"/>
              <a:ext cx="88675" cy="3600"/>
            </a:xfrm>
            <a:custGeom>
              <a:rect b="b" l="l" r="r" t="t"/>
              <a:pathLst>
                <a:path extrusionOk="0" h="144" w="3547">
                  <a:moveTo>
                    <a:pt x="0" y="0"/>
                  </a:moveTo>
                  <a:lnTo>
                    <a:pt x="0" y="143"/>
                  </a:lnTo>
                  <a:lnTo>
                    <a:pt x="3546" y="143"/>
                  </a:lnTo>
                  <a:cubicBezTo>
                    <a:pt x="3532" y="101"/>
                    <a:pt x="3518" y="58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24725" y="2380800"/>
              <a:ext cx="6951800" cy="3600"/>
            </a:xfrm>
            <a:custGeom>
              <a:rect b="b" l="l" r="r" t="t"/>
              <a:pathLst>
                <a:path extrusionOk="0" h="144" w="278072">
                  <a:moveTo>
                    <a:pt x="43" y="0"/>
                  </a:moveTo>
                  <a:cubicBezTo>
                    <a:pt x="29" y="58"/>
                    <a:pt x="14" y="101"/>
                    <a:pt x="0" y="143"/>
                  </a:cubicBezTo>
                  <a:lnTo>
                    <a:pt x="278072" y="143"/>
                  </a:lnTo>
                  <a:lnTo>
                    <a:pt x="278072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238125" y="2592075"/>
              <a:ext cx="100825" cy="3225"/>
            </a:xfrm>
            <a:custGeom>
              <a:rect b="b" l="l" r="r" t="t"/>
              <a:pathLst>
                <a:path extrusionOk="0" h="129" w="4033">
                  <a:moveTo>
                    <a:pt x="0" y="0"/>
                  </a:moveTo>
                  <a:lnTo>
                    <a:pt x="0" y="129"/>
                  </a:lnTo>
                  <a:lnTo>
                    <a:pt x="4032" y="129"/>
                  </a:lnTo>
                  <a:cubicBezTo>
                    <a:pt x="3989" y="86"/>
                    <a:pt x="3947" y="43"/>
                    <a:pt x="3904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12550" y="2592075"/>
              <a:ext cx="6963975" cy="3225"/>
            </a:xfrm>
            <a:custGeom>
              <a:rect b="b" l="l" r="r" t="t"/>
              <a:pathLst>
                <a:path extrusionOk="0" h="129" w="278559">
                  <a:moveTo>
                    <a:pt x="130" y="0"/>
                  </a:moveTo>
                  <a:cubicBezTo>
                    <a:pt x="87" y="43"/>
                    <a:pt x="44" y="86"/>
                    <a:pt x="1" y="129"/>
                  </a:cubicBezTo>
                  <a:lnTo>
                    <a:pt x="278559" y="129"/>
                  </a:lnTo>
                  <a:lnTo>
                    <a:pt x="27855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38125" y="2802975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lnTo>
                    <a:pt x="5791" y="0"/>
                  </a:lnTo>
                  <a:cubicBezTo>
                    <a:pt x="5698" y="15"/>
                    <a:pt x="5602" y="22"/>
                    <a:pt x="5503" y="22"/>
                  </a:cubicBezTo>
                  <a:cubicBezTo>
                    <a:pt x="5405" y="22"/>
                    <a:pt x="5305" y="15"/>
                    <a:pt x="5205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38125" y="3858225"/>
              <a:ext cx="130500" cy="3250"/>
            </a:xfrm>
            <a:custGeom>
              <a:rect b="b" l="l" r="r" t="t"/>
              <a:pathLst>
                <a:path extrusionOk="0" h="130" w="5220">
                  <a:moveTo>
                    <a:pt x="0" y="1"/>
                  </a:moveTo>
                  <a:lnTo>
                    <a:pt x="0" y="129"/>
                  </a:lnTo>
                  <a:lnTo>
                    <a:pt x="4704" y="129"/>
                  </a:lnTo>
                  <a:cubicBezTo>
                    <a:pt x="4876" y="58"/>
                    <a:pt x="5033" y="15"/>
                    <a:pt x="5219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82900" y="3858225"/>
              <a:ext cx="6993625" cy="3250"/>
            </a:xfrm>
            <a:custGeom>
              <a:rect b="b" l="l" r="r" t="t"/>
              <a:pathLst>
                <a:path extrusionOk="0" h="130" w="279745">
                  <a:moveTo>
                    <a:pt x="0" y="1"/>
                  </a:moveTo>
                  <a:cubicBezTo>
                    <a:pt x="172" y="15"/>
                    <a:pt x="343" y="58"/>
                    <a:pt x="501" y="129"/>
                  </a:cubicBezTo>
                  <a:lnTo>
                    <a:pt x="279745" y="129"/>
                  </a:lnTo>
                  <a:lnTo>
                    <a:pt x="279745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38125" y="4069125"/>
              <a:ext cx="97600" cy="3250"/>
            </a:xfrm>
            <a:custGeom>
              <a:rect b="b" l="l" r="r" t="t"/>
              <a:pathLst>
                <a:path extrusionOk="0" h="130" w="3904">
                  <a:moveTo>
                    <a:pt x="0" y="1"/>
                  </a:moveTo>
                  <a:lnTo>
                    <a:pt x="0" y="130"/>
                  </a:lnTo>
                  <a:lnTo>
                    <a:pt x="3804" y="130"/>
                  </a:lnTo>
                  <a:cubicBezTo>
                    <a:pt x="3832" y="87"/>
                    <a:pt x="3875" y="44"/>
                    <a:pt x="3904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15425" y="4069125"/>
              <a:ext cx="6961100" cy="3250"/>
            </a:xfrm>
            <a:custGeom>
              <a:rect b="b" l="l" r="r" t="t"/>
              <a:pathLst>
                <a:path extrusionOk="0" h="130" w="278444">
                  <a:moveTo>
                    <a:pt x="0" y="1"/>
                  </a:moveTo>
                  <a:cubicBezTo>
                    <a:pt x="43" y="44"/>
                    <a:pt x="72" y="87"/>
                    <a:pt x="115" y="130"/>
                  </a:cubicBezTo>
                  <a:lnTo>
                    <a:pt x="278444" y="130"/>
                  </a:lnTo>
                  <a:lnTo>
                    <a:pt x="278444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25775" y="4280050"/>
              <a:ext cx="6950750" cy="3600"/>
            </a:xfrm>
            <a:custGeom>
              <a:rect b="b" l="l" r="r" t="t"/>
              <a:pathLst>
                <a:path extrusionOk="0" h="144" w="278030">
                  <a:moveTo>
                    <a:pt x="1" y="0"/>
                  </a:moveTo>
                  <a:cubicBezTo>
                    <a:pt x="15" y="43"/>
                    <a:pt x="30" y="86"/>
                    <a:pt x="44" y="143"/>
                  </a:cubicBezTo>
                  <a:lnTo>
                    <a:pt x="278030" y="143"/>
                  </a:lnTo>
                  <a:lnTo>
                    <a:pt x="2780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38125" y="4280050"/>
              <a:ext cx="87600" cy="3600"/>
            </a:xfrm>
            <a:custGeom>
              <a:rect b="b" l="l" r="r" t="t"/>
              <a:pathLst>
                <a:path extrusionOk="0" h="144" w="3504">
                  <a:moveTo>
                    <a:pt x="0" y="0"/>
                  </a:moveTo>
                  <a:lnTo>
                    <a:pt x="0" y="143"/>
                  </a:lnTo>
                  <a:lnTo>
                    <a:pt x="3460" y="143"/>
                  </a:lnTo>
                  <a:cubicBezTo>
                    <a:pt x="3475" y="86"/>
                    <a:pt x="3489" y="43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28300" y="4491300"/>
              <a:ext cx="6948575" cy="3250"/>
            </a:xfrm>
            <a:custGeom>
              <a:rect b="b" l="l" r="r" t="t"/>
              <a:pathLst>
                <a:path extrusionOk="0" h="130" w="277943">
                  <a:moveTo>
                    <a:pt x="0" y="1"/>
                  </a:moveTo>
                  <a:lnTo>
                    <a:pt x="0" y="130"/>
                  </a:lnTo>
                  <a:lnTo>
                    <a:pt x="277943" y="130"/>
                  </a:lnTo>
                  <a:lnTo>
                    <a:pt x="27794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38125" y="4491300"/>
              <a:ext cx="85100" cy="3250"/>
            </a:xfrm>
            <a:custGeom>
              <a:rect b="b" l="l" r="r" t="t"/>
              <a:pathLst>
                <a:path extrusionOk="0" h="130" w="3404">
                  <a:moveTo>
                    <a:pt x="0" y="1"/>
                  </a:moveTo>
                  <a:lnTo>
                    <a:pt x="0" y="130"/>
                  </a:lnTo>
                  <a:lnTo>
                    <a:pt x="3403" y="130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23650" y="4702225"/>
              <a:ext cx="6952875" cy="3225"/>
            </a:xfrm>
            <a:custGeom>
              <a:rect b="b" l="l" r="r" t="t"/>
              <a:pathLst>
                <a:path extrusionOk="0" h="129" w="278115">
                  <a:moveTo>
                    <a:pt x="57" y="0"/>
                  </a:moveTo>
                  <a:cubicBezTo>
                    <a:pt x="29" y="43"/>
                    <a:pt x="14" y="86"/>
                    <a:pt x="0" y="129"/>
                  </a:cubicBezTo>
                  <a:lnTo>
                    <a:pt x="278115" y="129"/>
                  </a:lnTo>
                  <a:lnTo>
                    <a:pt x="27811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38125" y="4702225"/>
              <a:ext cx="89750" cy="3225"/>
            </a:xfrm>
            <a:custGeom>
              <a:rect b="b" l="l" r="r" t="t"/>
              <a:pathLst>
                <a:path extrusionOk="0" h="129" w="3590">
                  <a:moveTo>
                    <a:pt x="0" y="0"/>
                  </a:moveTo>
                  <a:lnTo>
                    <a:pt x="0" y="129"/>
                  </a:lnTo>
                  <a:lnTo>
                    <a:pt x="3589" y="129"/>
                  </a:lnTo>
                  <a:cubicBezTo>
                    <a:pt x="3575" y="86"/>
                    <a:pt x="3546" y="43"/>
                    <a:pt x="3532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956058" y="542208"/>
            <a:ext cx="7231978" cy="4059117"/>
            <a:chOff x="238125" y="847975"/>
            <a:chExt cx="7143400" cy="4009400"/>
          </a:xfrm>
        </p:grpSpPr>
        <p:sp>
          <p:nvSpPr>
            <p:cNvPr id="41" name="Google Shape;41;p2"/>
            <p:cNvSpPr/>
            <p:nvPr/>
          </p:nvSpPr>
          <p:spPr>
            <a:xfrm>
              <a:off x="238475" y="847975"/>
              <a:ext cx="7143050" cy="4009400"/>
            </a:xfrm>
            <a:custGeom>
              <a:rect b="b" l="l" r="r" t="t"/>
              <a:pathLst>
                <a:path extrusionOk="0" h="160376" w="285722">
                  <a:moveTo>
                    <a:pt x="5465" y="4426"/>
                  </a:moveTo>
                  <a:cubicBezTo>
                    <a:pt x="6551" y="4426"/>
                    <a:pt x="7593" y="5271"/>
                    <a:pt x="7593" y="6549"/>
                  </a:cubicBezTo>
                  <a:cubicBezTo>
                    <a:pt x="7593" y="7707"/>
                    <a:pt x="6649" y="8651"/>
                    <a:pt x="5491" y="8651"/>
                  </a:cubicBezTo>
                  <a:cubicBezTo>
                    <a:pt x="3604" y="8651"/>
                    <a:pt x="2660" y="6377"/>
                    <a:pt x="3990" y="5047"/>
                  </a:cubicBezTo>
                  <a:cubicBezTo>
                    <a:pt x="4419" y="4618"/>
                    <a:pt x="4947" y="4426"/>
                    <a:pt x="5465" y="4426"/>
                  </a:cubicBezTo>
                  <a:close/>
                  <a:moveTo>
                    <a:pt x="5467" y="12161"/>
                  </a:moveTo>
                  <a:cubicBezTo>
                    <a:pt x="6552" y="12161"/>
                    <a:pt x="7593" y="13003"/>
                    <a:pt x="7593" y="14270"/>
                  </a:cubicBezTo>
                  <a:cubicBezTo>
                    <a:pt x="7593" y="15443"/>
                    <a:pt x="6649" y="16386"/>
                    <a:pt x="5491" y="16386"/>
                  </a:cubicBezTo>
                  <a:cubicBezTo>
                    <a:pt x="3604" y="16386"/>
                    <a:pt x="2660" y="14113"/>
                    <a:pt x="3990" y="12783"/>
                  </a:cubicBezTo>
                  <a:cubicBezTo>
                    <a:pt x="4420" y="12353"/>
                    <a:pt x="4948" y="12161"/>
                    <a:pt x="5467" y="12161"/>
                  </a:cubicBezTo>
                  <a:close/>
                  <a:moveTo>
                    <a:pt x="5465" y="19883"/>
                  </a:moveTo>
                  <a:cubicBezTo>
                    <a:pt x="6551" y="19883"/>
                    <a:pt x="7593" y="20728"/>
                    <a:pt x="7593" y="22006"/>
                  </a:cubicBezTo>
                  <a:cubicBezTo>
                    <a:pt x="7593" y="23164"/>
                    <a:pt x="6649" y="24108"/>
                    <a:pt x="5491" y="24108"/>
                  </a:cubicBezTo>
                  <a:cubicBezTo>
                    <a:pt x="3604" y="24108"/>
                    <a:pt x="2660" y="21834"/>
                    <a:pt x="3990" y="20505"/>
                  </a:cubicBezTo>
                  <a:cubicBezTo>
                    <a:pt x="4419" y="20075"/>
                    <a:pt x="4947" y="19883"/>
                    <a:pt x="5465" y="19883"/>
                  </a:cubicBezTo>
                  <a:close/>
                  <a:moveTo>
                    <a:pt x="5467" y="27618"/>
                  </a:moveTo>
                  <a:cubicBezTo>
                    <a:pt x="6552" y="27618"/>
                    <a:pt x="7593" y="28460"/>
                    <a:pt x="7593" y="29727"/>
                  </a:cubicBezTo>
                  <a:cubicBezTo>
                    <a:pt x="7593" y="30900"/>
                    <a:pt x="6649" y="31844"/>
                    <a:pt x="5491" y="31844"/>
                  </a:cubicBezTo>
                  <a:cubicBezTo>
                    <a:pt x="3604" y="31844"/>
                    <a:pt x="2660" y="29570"/>
                    <a:pt x="3990" y="28240"/>
                  </a:cubicBezTo>
                  <a:cubicBezTo>
                    <a:pt x="4420" y="27810"/>
                    <a:pt x="4948" y="27618"/>
                    <a:pt x="5467" y="27618"/>
                  </a:cubicBezTo>
                  <a:close/>
                  <a:moveTo>
                    <a:pt x="5491" y="35347"/>
                  </a:moveTo>
                  <a:cubicBezTo>
                    <a:pt x="6049" y="35347"/>
                    <a:pt x="6578" y="35576"/>
                    <a:pt x="6978" y="35976"/>
                  </a:cubicBezTo>
                  <a:cubicBezTo>
                    <a:pt x="8387" y="37384"/>
                    <a:pt x="7233" y="39583"/>
                    <a:pt x="5519" y="39583"/>
                  </a:cubicBezTo>
                  <a:cubicBezTo>
                    <a:pt x="5249" y="39583"/>
                    <a:pt x="4966" y="39528"/>
                    <a:pt x="4676" y="39408"/>
                  </a:cubicBezTo>
                  <a:cubicBezTo>
                    <a:pt x="2546" y="38535"/>
                    <a:pt x="3175" y="35347"/>
                    <a:pt x="5491" y="35347"/>
                  </a:cubicBezTo>
                  <a:close/>
                  <a:moveTo>
                    <a:pt x="5465" y="43075"/>
                  </a:moveTo>
                  <a:cubicBezTo>
                    <a:pt x="6551" y="43075"/>
                    <a:pt x="7593" y="43921"/>
                    <a:pt x="7593" y="45199"/>
                  </a:cubicBezTo>
                  <a:cubicBezTo>
                    <a:pt x="7593" y="46357"/>
                    <a:pt x="6649" y="47301"/>
                    <a:pt x="5491" y="47301"/>
                  </a:cubicBezTo>
                  <a:cubicBezTo>
                    <a:pt x="3604" y="47301"/>
                    <a:pt x="2660" y="45027"/>
                    <a:pt x="3990" y="43697"/>
                  </a:cubicBezTo>
                  <a:cubicBezTo>
                    <a:pt x="4419" y="43268"/>
                    <a:pt x="4947" y="43075"/>
                    <a:pt x="5465" y="43075"/>
                  </a:cubicBezTo>
                  <a:close/>
                  <a:moveTo>
                    <a:pt x="5467" y="50811"/>
                  </a:moveTo>
                  <a:cubicBezTo>
                    <a:pt x="6552" y="50811"/>
                    <a:pt x="7593" y="51653"/>
                    <a:pt x="7593" y="52920"/>
                  </a:cubicBezTo>
                  <a:cubicBezTo>
                    <a:pt x="7593" y="54093"/>
                    <a:pt x="6649" y="55036"/>
                    <a:pt x="5491" y="55036"/>
                  </a:cubicBezTo>
                  <a:cubicBezTo>
                    <a:pt x="3604" y="55036"/>
                    <a:pt x="2660" y="52763"/>
                    <a:pt x="3990" y="51433"/>
                  </a:cubicBezTo>
                  <a:cubicBezTo>
                    <a:pt x="4420" y="51003"/>
                    <a:pt x="4948" y="50811"/>
                    <a:pt x="5467" y="50811"/>
                  </a:cubicBezTo>
                  <a:close/>
                  <a:moveTo>
                    <a:pt x="5465" y="58533"/>
                  </a:moveTo>
                  <a:cubicBezTo>
                    <a:pt x="6551" y="58533"/>
                    <a:pt x="7593" y="59378"/>
                    <a:pt x="7593" y="60656"/>
                  </a:cubicBezTo>
                  <a:cubicBezTo>
                    <a:pt x="7593" y="61814"/>
                    <a:pt x="6649" y="62758"/>
                    <a:pt x="5491" y="62758"/>
                  </a:cubicBezTo>
                  <a:cubicBezTo>
                    <a:pt x="3604" y="62758"/>
                    <a:pt x="2660" y="60484"/>
                    <a:pt x="3990" y="59154"/>
                  </a:cubicBezTo>
                  <a:cubicBezTo>
                    <a:pt x="4419" y="58725"/>
                    <a:pt x="4947" y="58533"/>
                    <a:pt x="5465" y="58533"/>
                  </a:cubicBezTo>
                  <a:close/>
                  <a:moveTo>
                    <a:pt x="5467" y="66268"/>
                  </a:moveTo>
                  <a:cubicBezTo>
                    <a:pt x="6552" y="66268"/>
                    <a:pt x="7593" y="67110"/>
                    <a:pt x="7593" y="68377"/>
                  </a:cubicBezTo>
                  <a:cubicBezTo>
                    <a:pt x="7593" y="69550"/>
                    <a:pt x="6649" y="70493"/>
                    <a:pt x="5491" y="70493"/>
                  </a:cubicBezTo>
                  <a:cubicBezTo>
                    <a:pt x="3604" y="70493"/>
                    <a:pt x="2660" y="68220"/>
                    <a:pt x="3990" y="66890"/>
                  </a:cubicBezTo>
                  <a:cubicBezTo>
                    <a:pt x="4420" y="66460"/>
                    <a:pt x="4948" y="66268"/>
                    <a:pt x="5467" y="66268"/>
                  </a:cubicBezTo>
                  <a:close/>
                  <a:moveTo>
                    <a:pt x="5473" y="74000"/>
                  </a:moveTo>
                  <a:cubicBezTo>
                    <a:pt x="6556" y="74000"/>
                    <a:pt x="7593" y="74838"/>
                    <a:pt x="7593" y="76113"/>
                  </a:cubicBezTo>
                  <a:cubicBezTo>
                    <a:pt x="7593" y="77285"/>
                    <a:pt x="6649" y="78229"/>
                    <a:pt x="5491" y="78229"/>
                  </a:cubicBezTo>
                  <a:cubicBezTo>
                    <a:pt x="3604" y="78229"/>
                    <a:pt x="2660" y="75956"/>
                    <a:pt x="3990" y="74626"/>
                  </a:cubicBezTo>
                  <a:cubicBezTo>
                    <a:pt x="4421" y="74194"/>
                    <a:pt x="4953" y="74000"/>
                    <a:pt x="5473" y="74000"/>
                  </a:cubicBezTo>
                  <a:close/>
                  <a:moveTo>
                    <a:pt x="5465" y="81725"/>
                  </a:moveTo>
                  <a:cubicBezTo>
                    <a:pt x="6551" y="81725"/>
                    <a:pt x="7593" y="82571"/>
                    <a:pt x="7593" y="83848"/>
                  </a:cubicBezTo>
                  <a:cubicBezTo>
                    <a:pt x="7593" y="85007"/>
                    <a:pt x="6649" y="85950"/>
                    <a:pt x="5491" y="85950"/>
                  </a:cubicBezTo>
                  <a:cubicBezTo>
                    <a:pt x="3604" y="85950"/>
                    <a:pt x="2660" y="83677"/>
                    <a:pt x="3990" y="82347"/>
                  </a:cubicBezTo>
                  <a:cubicBezTo>
                    <a:pt x="4419" y="81918"/>
                    <a:pt x="4947" y="81725"/>
                    <a:pt x="5465" y="81725"/>
                  </a:cubicBezTo>
                  <a:close/>
                  <a:moveTo>
                    <a:pt x="5467" y="89460"/>
                  </a:moveTo>
                  <a:cubicBezTo>
                    <a:pt x="6552" y="89460"/>
                    <a:pt x="7593" y="90302"/>
                    <a:pt x="7593" y="91570"/>
                  </a:cubicBezTo>
                  <a:cubicBezTo>
                    <a:pt x="7593" y="92742"/>
                    <a:pt x="6649" y="93686"/>
                    <a:pt x="5491" y="93686"/>
                  </a:cubicBezTo>
                  <a:cubicBezTo>
                    <a:pt x="3604" y="93686"/>
                    <a:pt x="2660" y="91413"/>
                    <a:pt x="3990" y="90083"/>
                  </a:cubicBezTo>
                  <a:cubicBezTo>
                    <a:pt x="4420" y="89653"/>
                    <a:pt x="4948" y="89460"/>
                    <a:pt x="5467" y="89460"/>
                  </a:cubicBezTo>
                  <a:close/>
                  <a:moveTo>
                    <a:pt x="5465" y="97182"/>
                  </a:moveTo>
                  <a:cubicBezTo>
                    <a:pt x="6551" y="97182"/>
                    <a:pt x="7593" y="98028"/>
                    <a:pt x="7593" y="99306"/>
                  </a:cubicBezTo>
                  <a:cubicBezTo>
                    <a:pt x="7593" y="100464"/>
                    <a:pt x="6649" y="101422"/>
                    <a:pt x="5491" y="101422"/>
                  </a:cubicBezTo>
                  <a:cubicBezTo>
                    <a:pt x="3604" y="101422"/>
                    <a:pt x="2660" y="99134"/>
                    <a:pt x="3990" y="97804"/>
                  </a:cubicBezTo>
                  <a:cubicBezTo>
                    <a:pt x="4419" y="97375"/>
                    <a:pt x="4947" y="97182"/>
                    <a:pt x="5465" y="97182"/>
                  </a:cubicBezTo>
                  <a:close/>
                  <a:moveTo>
                    <a:pt x="5465" y="104918"/>
                  </a:moveTo>
                  <a:cubicBezTo>
                    <a:pt x="6551" y="104918"/>
                    <a:pt x="7593" y="105763"/>
                    <a:pt x="7593" y="107041"/>
                  </a:cubicBezTo>
                  <a:cubicBezTo>
                    <a:pt x="7593" y="108199"/>
                    <a:pt x="6649" y="109143"/>
                    <a:pt x="5491" y="109143"/>
                  </a:cubicBezTo>
                  <a:cubicBezTo>
                    <a:pt x="3604" y="109143"/>
                    <a:pt x="2660" y="106870"/>
                    <a:pt x="3990" y="105540"/>
                  </a:cubicBezTo>
                  <a:cubicBezTo>
                    <a:pt x="4419" y="105110"/>
                    <a:pt x="4947" y="104918"/>
                    <a:pt x="5465" y="104918"/>
                  </a:cubicBezTo>
                  <a:close/>
                  <a:moveTo>
                    <a:pt x="5467" y="112653"/>
                  </a:moveTo>
                  <a:cubicBezTo>
                    <a:pt x="6552" y="112653"/>
                    <a:pt x="7593" y="113495"/>
                    <a:pt x="7593" y="114763"/>
                  </a:cubicBezTo>
                  <a:cubicBezTo>
                    <a:pt x="7593" y="115935"/>
                    <a:pt x="6649" y="116879"/>
                    <a:pt x="5491" y="116879"/>
                  </a:cubicBezTo>
                  <a:cubicBezTo>
                    <a:pt x="3604" y="116879"/>
                    <a:pt x="2660" y="114605"/>
                    <a:pt x="3990" y="113276"/>
                  </a:cubicBezTo>
                  <a:cubicBezTo>
                    <a:pt x="4420" y="112846"/>
                    <a:pt x="4948" y="112653"/>
                    <a:pt x="5467" y="112653"/>
                  </a:cubicBezTo>
                  <a:close/>
                  <a:moveTo>
                    <a:pt x="5465" y="120375"/>
                  </a:moveTo>
                  <a:cubicBezTo>
                    <a:pt x="6551" y="120375"/>
                    <a:pt x="7593" y="121220"/>
                    <a:pt x="7593" y="122498"/>
                  </a:cubicBezTo>
                  <a:cubicBezTo>
                    <a:pt x="7593" y="123656"/>
                    <a:pt x="6649" y="124600"/>
                    <a:pt x="5491" y="124600"/>
                  </a:cubicBezTo>
                  <a:cubicBezTo>
                    <a:pt x="3604" y="124600"/>
                    <a:pt x="2660" y="122327"/>
                    <a:pt x="3990" y="120997"/>
                  </a:cubicBezTo>
                  <a:cubicBezTo>
                    <a:pt x="4419" y="120567"/>
                    <a:pt x="4947" y="120375"/>
                    <a:pt x="5465" y="120375"/>
                  </a:cubicBezTo>
                  <a:close/>
                  <a:moveTo>
                    <a:pt x="5467" y="128110"/>
                  </a:moveTo>
                  <a:cubicBezTo>
                    <a:pt x="6552" y="128110"/>
                    <a:pt x="7593" y="128952"/>
                    <a:pt x="7593" y="130220"/>
                  </a:cubicBezTo>
                  <a:cubicBezTo>
                    <a:pt x="7593" y="131392"/>
                    <a:pt x="6649" y="132336"/>
                    <a:pt x="5491" y="132336"/>
                  </a:cubicBezTo>
                  <a:cubicBezTo>
                    <a:pt x="3604" y="132336"/>
                    <a:pt x="2660" y="130062"/>
                    <a:pt x="3990" y="128733"/>
                  </a:cubicBezTo>
                  <a:cubicBezTo>
                    <a:pt x="4420" y="128303"/>
                    <a:pt x="4948" y="128110"/>
                    <a:pt x="5467" y="128110"/>
                  </a:cubicBezTo>
                  <a:close/>
                  <a:moveTo>
                    <a:pt x="5465" y="135832"/>
                  </a:moveTo>
                  <a:cubicBezTo>
                    <a:pt x="6551" y="135832"/>
                    <a:pt x="7593" y="136677"/>
                    <a:pt x="7593" y="137955"/>
                  </a:cubicBezTo>
                  <a:cubicBezTo>
                    <a:pt x="7593" y="139114"/>
                    <a:pt x="6649" y="140072"/>
                    <a:pt x="5491" y="140072"/>
                  </a:cubicBezTo>
                  <a:cubicBezTo>
                    <a:pt x="3604" y="140072"/>
                    <a:pt x="2660" y="137784"/>
                    <a:pt x="3990" y="136454"/>
                  </a:cubicBezTo>
                  <a:cubicBezTo>
                    <a:pt x="4419" y="136024"/>
                    <a:pt x="4947" y="135832"/>
                    <a:pt x="5465" y="135832"/>
                  </a:cubicBezTo>
                  <a:close/>
                  <a:moveTo>
                    <a:pt x="5465" y="143568"/>
                  </a:moveTo>
                  <a:cubicBezTo>
                    <a:pt x="6551" y="143568"/>
                    <a:pt x="7593" y="144413"/>
                    <a:pt x="7593" y="145691"/>
                  </a:cubicBezTo>
                  <a:cubicBezTo>
                    <a:pt x="7593" y="146849"/>
                    <a:pt x="6649" y="147793"/>
                    <a:pt x="5491" y="147793"/>
                  </a:cubicBezTo>
                  <a:cubicBezTo>
                    <a:pt x="3604" y="147793"/>
                    <a:pt x="2660" y="145519"/>
                    <a:pt x="3990" y="144190"/>
                  </a:cubicBezTo>
                  <a:cubicBezTo>
                    <a:pt x="4419" y="143760"/>
                    <a:pt x="4947" y="143568"/>
                    <a:pt x="5465" y="143568"/>
                  </a:cubicBezTo>
                  <a:close/>
                  <a:moveTo>
                    <a:pt x="5467" y="151303"/>
                  </a:moveTo>
                  <a:cubicBezTo>
                    <a:pt x="6552" y="151303"/>
                    <a:pt x="7593" y="152145"/>
                    <a:pt x="7593" y="153412"/>
                  </a:cubicBezTo>
                  <a:cubicBezTo>
                    <a:pt x="7593" y="154585"/>
                    <a:pt x="6649" y="155529"/>
                    <a:pt x="5491" y="155529"/>
                  </a:cubicBezTo>
                  <a:cubicBezTo>
                    <a:pt x="3604" y="155529"/>
                    <a:pt x="2660" y="153255"/>
                    <a:pt x="3990" y="151925"/>
                  </a:cubicBezTo>
                  <a:cubicBezTo>
                    <a:pt x="4420" y="151495"/>
                    <a:pt x="4948" y="151303"/>
                    <a:pt x="5467" y="151303"/>
                  </a:cubicBezTo>
                  <a:close/>
                  <a:moveTo>
                    <a:pt x="0" y="0"/>
                  </a:moveTo>
                  <a:lnTo>
                    <a:pt x="0" y="160376"/>
                  </a:lnTo>
                  <a:lnTo>
                    <a:pt x="285722" y="160376"/>
                  </a:lnTo>
                  <a:lnTo>
                    <a:pt x="2857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6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38125" y="111462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38125" y="13259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38125" y="1747725"/>
              <a:ext cx="99400" cy="3600"/>
            </a:xfrm>
            <a:custGeom>
              <a:rect b="b" l="l" r="r" t="t"/>
              <a:pathLst>
                <a:path extrusionOk="0" h="144" w="3976">
                  <a:moveTo>
                    <a:pt x="0" y="0"/>
                  </a:moveTo>
                  <a:lnTo>
                    <a:pt x="0" y="143"/>
                  </a:lnTo>
                  <a:lnTo>
                    <a:pt x="3861" y="143"/>
                  </a:lnTo>
                  <a:lnTo>
                    <a:pt x="397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38125" y="301387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38125" y="32251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38125" y="34360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38125" y="3646975"/>
              <a:ext cx="7138400" cy="3575"/>
            </a:xfrm>
            <a:custGeom>
              <a:rect b="b" l="l" r="r" t="t"/>
              <a:pathLst>
                <a:path extrusionOk="0" h="143" w="285536">
                  <a:moveTo>
                    <a:pt x="0" y="0"/>
                  </a:moveTo>
                  <a:lnTo>
                    <a:pt x="0" y="143"/>
                  </a:lnTo>
                  <a:lnTo>
                    <a:pt x="285536" y="143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38125" y="15368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30"/>
                  </a:lnTo>
                  <a:lnTo>
                    <a:pt x="4876" y="130"/>
                  </a:lnTo>
                  <a:cubicBezTo>
                    <a:pt x="5076" y="72"/>
                    <a:pt x="5280" y="44"/>
                    <a:pt x="5484" y="44"/>
                  </a:cubicBezTo>
                  <a:cubicBezTo>
                    <a:pt x="5687" y="44"/>
                    <a:pt x="5891" y="72"/>
                    <a:pt x="6091" y="130"/>
                  </a:cubicBezTo>
                  <a:lnTo>
                    <a:pt x="285536" y="130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37125" y="1747725"/>
              <a:ext cx="750" cy="725"/>
            </a:xfrm>
            <a:custGeom>
              <a:rect b="b" l="l" r="r" t="t"/>
              <a:pathLst>
                <a:path extrusionOk="0" h="29" w="30">
                  <a:moveTo>
                    <a:pt x="1" y="0"/>
                  </a:moveTo>
                  <a:lnTo>
                    <a:pt x="1" y="29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13275" y="1747725"/>
              <a:ext cx="6963250" cy="3600"/>
            </a:xfrm>
            <a:custGeom>
              <a:rect b="b" l="l" r="r" t="t"/>
              <a:pathLst>
                <a:path extrusionOk="0" h="144" w="278530">
                  <a:moveTo>
                    <a:pt x="0" y="0"/>
                  </a:moveTo>
                  <a:cubicBezTo>
                    <a:pt x="43" y="43"/>
                    <a:pt x="86" y="86"/>
                    <a:pt x="115" y="143"/>
                  </a:cubicBezTo>
                  <a:lnTo>
                    <a:pt x="278530" y="143"/>
                  </a:lnTo>
                  <a:lnTo>
                    <a:pt x="2785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38125" y="1958975"/>
              <a:ext cx="88300" cy="3250"/>
            </a:xfrm>
            <a:custGeom>
              <a:rect b="b" l="l" r="r" t="t"/>
              <a:pathLst>
                <a:path extrusionOk="0" h="130" w="3532">
                  <a:moveTo>
                    <a:pt x="0" y="1"/>
                  </a:moveTo>
                  <a:lnTo>
                    <a:pt x="0" y="130"/>
                  </a:lnTo>
                  <a:lnTo>
                    <a:pt x="3489" y="130"/>
                  </a:lnTo>
                  <a:cubicBezTo>
                    <a:pt x="3503" y="87"/>
                    <a:pt x="3518" y="44"/>
                    <a:pt x="3532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24725" y="1958975"/>
              <a:ext cx="6951800" cy="3250"/>
            </a:xfrm>
            <a:custGeom>
              <a:rect b="b" l="l" r="r" t="t"/>
              <a:pathLst>
                <a:path extrusionOk="0" h="130" w="278072">
                  <a:moveTo>
                    <a:pt x="0" y="1"/>
                  </a:moveTo>
                  <a:cubicBezTo>
                    <a:pt x="29" y="44"/>
                    <a:pt x="43" y="87"/>
                    <a:pt x="57" y="130"/>
                  </a:cubicBezTo>
                  <a:lnTo>
                    <a:pt x="278072" y="130"/>
                  </a:lnTo>
                  <a:lnTo>
                    <a:pt x="278072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38125" y="2169900"/>
              <a:ext cx="85100" cy="3225"/>
            </a:xfrm>
            <a:custGeom>
              <a:rect b="b" l="l" r="r" t="t"/>
              <a:pathLst>
                <a:path extrusionOk="0" h="129" w="3404">
                  <a:moveTo>
                    <a:pt x="0" y="0"/>
                  </a:moveTo>
                  <a:lnTo>
                    <a:pt x="0" y="129"/>
                  </a:lnTo>
                  <a:lnTo>
                    <a:pt x="3403" y="129"/>
                  </a:lnTo>
                  <a:lnTo>
                    <a:pt x="3403" y="43"/>
                  </a:lnTo>
                  <a:cubicBezTo>
                    <a:pt x="3389" y="29"/>
                    <a:pt x="3389" y="14"/>
                    <a:pt x="34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28300" y="2169900"/>
              <a:ext cx="6948575" cy="3225"/>
            </a:xfrm>
            <a:custGeom>
              <a:rect b="b" l="l" r="r" t="t"/>
              <a:pathLst>
                <a:path extrusionOk="0" h="129" w="277943">
                  <a:moveTo>
                    <a:pt x="0" y="0"/>
                  </a:moveTo>
                  <a:cubicBezTo>
                    <a:pt x="0" y="14"/>
                    <a:pt x="0" y="29"/>
                    <a:pt x="0" y="43"/>
                  </a:cubicBezTo>
                  <a:lnTo>
                    <a:pt x="0" y="129"/>
                  </a:lnTo>
                  <a:lnTo>
                    <a:pt x="277943" y="129"/>
                  </a:lnTo>
                  <a:lnTo>
                    <a:pt x="277943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38125" y="2380800"/>
              <a:ext cx="88675" cy="3600"/>
            </a:xfrm>
            <a:custGeom>
              <a:rect b="b" l="l" r="r" t="t"/>
              <a:pathLst>
                <a:path extrusionOk="0" h="144" w="3547">
                  <a:moveTo>
                    <a:pt x="0" y="0"/>
                  </a:moveTo>
                  <a:lnTo>
                    <a:pt x="0" y="143"/>
                  </a:lnTo>
                  <a:lnTo>
                    <a:pt x="3546" y="143"/>
                  </a:lnTo>
                  <a:cubicBezTo>
                    <a:pt x="3532" y="101"/>
                    <a:pt x="3518" y="58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24725" y="2380800"/>
              <a:ext cx="6951800" cy="3600"/>
            </a:xfrm>
            <a:custGeom>
              <a:rect b="b" l="l" r="r" t="t"/>
              <a:pathLst>
                <a:path extrusionOk="0" h="144" w="278072">
                  <a:moveTo>
                    <a:pt x="43" y="0"/>
                  </a:moveTo>
                  <a:cubicBezTo>
                    <a:pt x="29" y="58"/>
                    <a:pt x="14" y="101"/>
                    <a:pt x="0" y="143"/>
                  </a:cubicBezTo>
                  <a:lnTo>
                    <a:pt x="278072" y="143"/>
                  </a:lnTo>
                  <a:lnTo>
                    <a:pt x="278072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38125" y="2592075"/>
              <a:ext cx="100825" cy="3225"/>
            </a:xfrm>
            <a:custGeom>
              <a:rect b="b" l="l" r="r" t="t"/>
              <a:pathLst>
                <a:path extrusionOk="0" h="129" w="4033">
                  <a:moveTo>
                    <a:pt x="0" y="0"/>
                  </a:moveTo>
                  <a:lnTo>
                    <a:pt x="0" y="129"/>
                  </a:lnTo>
                  <a:lnTo>
                    <a:pt x="4032" y="129"/>
                  </a:lnTo>
                  <a:cubicBezTo>
                    <a:pt x="3989" y="86"/>
                    <a:pt x="3947" y="43"/>
                    <a:pt x="3904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12550" y="2592075"/>
              <a:ext cx="6963975" cy="3225"/>
            </a:xfrm>
            <a:custGeom>
              <a:rect b="b" l="l" r="r" t="t"/>
              <a:pathLst>
                <a:path extrusionOk="0" h="129" w="278559">
                  <a:moveTo>
                    <a:pt x="130" y="0"/>
                  </a:moveTo>
                  <a:cubicBezTo>
                    <a:pt x="87" y="43"/>
                    <a:pt x="44" y="86"/>
                    <a:pt x="1" y="129"/>
                  </a:cubicBezTo>
                  <a:lnTo>
                    <a:pt x="278559" y="129"/>
                  </a:lnTo>
                  <a:lnTo>
                    <a:pt x="27855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38125" y="2802975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lnTo>
                    <a:pt x="5791" y="0"/>
                  </a:lnTo>
                  <a:cubicBezTo>
                    <a:pt x="5698" y="15"/>
                    <a:pt x="5602" y="22"/>
                    <a:pt x="5503" y="22"/>
                  </a:cubicBezTo>
                  <a:cubicBezTo>
                    <a:pt x="5405" y="22"/>
                    <a:pt x="5305" y="15"/>
                    <a:pt x="5205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38125" y="3858225"/>
              <a:ext cx="130500" cy="3250"/>
            </a:xfrm>
            <a:custGeom>
              <a:rect b="b" l="l" r="r" t="t"/>
              <a:pathLst>
                <a:path extrusionOk="0" h="130" w="5220">
                  <a:moveTo>
                    <a:pt x="0" y="1"/>
                  </a:moveTo>
                  <a:lnTo>
                    <a:pt x="0" y="129"/>
                  </a:lnTo>
                  <a:lnTo>
                    <a:pt x="4704" y="129"/>
                  </a:lnTo>
                  <a:cubicBezTo>
                    <a:pt x="4876" y="58"/>
                    <a:pt x="5033" y="15"/>
                    <a:pt x="5219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82900" y="3858225"/>
              <a:ext cx="6993625" cy="3250"/>
            </a:xfrm>
            <a:custGeom>
              <a:rect b="b" l="l" r="r" t="t"/>
              <a:pathLst>
                <a:path extrusionOk="0" h="130" w="279745">
                  <a:moveTo>
                    <a:pt x="0" y="1"/>
                  </a:moveTo>
                  <a:cubicBezTo>
                    <a:pt x="172" y="15"/>
                    <a:pt x="343" y="58"/>
                    <a:pt x="501" y="129"/>
                  </a:cubicBezTo>
                  <a:lnTo>
                    <a:pt x="279745" y="129"/>
                  </a:lnTo>
                  <a:lnTo>
                    <a:pt x="279745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38125" y="4069125"/>
              <a:ext cx="97600" cy="3250"/>
            </a:xfrm>
            <a:custGeom>
              <a:rect b="b" l="l" r="r" t="t"/>
              <a:pathLst>
                <a:path extrusionOk="0" h="130" w="3904">
                  <a:moveTo>
                    <a:pt x="0" y="1"/>
                  </a:moveTo>
                  <a:lnTo>
                    <a:pt x="0" y="130"/>
                  </a:lnTo>
                  <a:lnTo>
                    <a:pt x="3804" y="130"/>
                  </a:lnTo>
                  <a:cubicBezTo>
                    <a:pt x="3832" y="87"/>
                    <a:pt x="3875" y="44"/>
                    <a:pt x="3904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15425" y="4069125"/>
              <a:ext cx="6961100" cy="3250"/>
            </a:xfrm>
            <a:custGeom>
              <a:rect b="b" l="l" r="r" t="t"/>
              <a:pathLst>
                <a:path extrusionOk="0" h="130" w="278444">
                  <a:moveTo>
                    <a:pt x="0" y="1"/>
                  </a:moveTo>
                  <a:cubicBezTo>
                    <a:pt x="43" y="44"/>
                    <a:pt x="72" y="87"/>
                    <a:pt x="115" y="130"/>
                  </a:cubicBezTo>
                  <a:lnTo>
                    <a:pt x="278444" y="130"/>
                  </a:lnTo>
                  <a:lnTo>
                    <a:pt x="278444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25775" y="4280050"/>
              <a:ext cx="6950750" cy="3600"/>
            </a:xfrm>
            <a:custGeom>
              <a:rect b="b" l="l" r="r" t="t"/>
              <a:pathLst>
                <a:path extrusionOk="0" h="144" w="278030">
                  <a:moveTo>
                    <a:pt x="1" y="0"/>
                  </a:moveTo>
                  <a:cubicBezTo>
                    <a:pt x="15" y="43"/>
                    <a:pt x="30" y="86"/>
                    <a:pt x="44" y="143"/>
                  </a:cubicBezTo>
                  <a:lnTo>
                    <a:pt x="278030" y="143"/>
                  </a:lnTo>
                  <a:lnTo>
                    <a:pt x="2780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38125" y="4280050"/>
              <a:ext cx="87600" cy="3600"/>
            </a:xfrm>
            <a:custGeom>
              <a:rect b="b" l="l" r="r" t="t"/>
              <a:pathLst>
                <a:path extrusionOk="0" h="144" w="3504">
                  <a:moveTo>
                    <a:pt x="0" y="0"/>
                  </a:moveTo>
                  <a:lnTo>
                    <a:pt x="0" y="143"/>
                  </a:lnTo>
                  <a:lnTo>
                    <a:pt x="3460" y="143"/>
                  </a:lnTo>
                  <a:cubicBezTo>
                    <a:pt x="3475" y="86"/>
                    <a:pt x="3489" y="43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28300" y="4491300"/>
              <a:ext cx="6948575" cy="3250"/>
            </a:xfrm>
            <a:custGeom>
              <a:rect b="b" l="l" r="r" t="t"/>
              <a:pathLst>
                <a:path extrusionOk="0" h="130" w="277943">
                  <a:moveTo>
                    <a:pt x="0" y="1"/>
                  </a:moveTo>
                  <a:lnTo>
                    <a:pt x="0" y="130"/>
                  </a:lnTo>
                  <a:lnTo>
                    <a:pt x="277943" y="130"/>
                  </a:lnTo>
                  <a:lnTo>
                    <a:pt x="27794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38125" y="4491300"/>
              <a:ext cx="85100" cy="3250"/>
            </a:xfrm>
            <a:custGeom>
              <a:rect b="b" l="l" r="r" t="t"/>
              <a:pathLst>
                <a:path extrusionOk="0" h="130" w="3404">
                  <a:moveTo>
                    <a:pt x="0" y="1"/>
                  </a:moveTo>
                  <a:lnTo>
                    <a:pt x="0" y="130"/>
                  </a:lnTo>
                  <a:lnTo>
                    <a:pt x="3403" y="130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423650" y="4702225"/>
              <a:ext cx="6952875" cy="3225"/>
            </a:xfrm>
            <a:custGeom>
              <a:rect b="b" l="l" r="r" t="t"/>
              <a:pathLst>
                <a:path extrusionOk="0" h="129" w="278115">
                  <a:moveTo>
                    <a:pt x="57" y="0"/>
                  </a:moveTo>
                  <a:cubicBezTo>
                    <a:pt x="29" y="43"/>
                    <a:pt x="14" y="86"/>
                    <a:pt x="0" y="129"/>
                  </a:cubicBezTo>
                  <a:lnTo>
                    <a:pt x="278115" y="129"/>
                  </a:lnTo>
                  <a:lnTo>
                    <a:pt x="27811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38125" y="4702225"/>
              <a:ext cx="89750" cy="3225"/>
            </a:xfrm>
            <a:custGeom>
              <a:rect b="b" l="l" r="r" t="t"/>
              <a:pathLst>
                <a:path extrusionOk="0" h="129" w="3590">
                  <a:moveTo>
                    <a:pt x="0" y="0"/>
                  </a:moveTo>
                  <a:lnTo>
                    <a:pt x="0" y="129"/>
                  </a:lnTo>
                  <a:lnTo>
                    <a:pt x="3589" y="129"/>
                  </a:lnTo>
                  <a:cubicBezTo>
                    <a:pt x="3575" y="86"/>
                    <a:pt x="3546" y="43"/>
                    <a:pt x="3532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2"/>
          <p:cNvSpPr txBox="1"/>
          <p:nvPr>
            <p:ph type="ctrTitle"/>
          </p:nvPr>
        </p:nvSpPr>
        <p:spPr>
          <a:xfrm rot="950">
            <a:off x="2943300" y="995775"/>
            <a:ext cx="3257400" cy="17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b="0" sz="45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/>
        </p:txBody>
      </p:sp>
      <p:sp>
        <p:nvSpPr>
          <p:cNvPr id="72" name="Google Shape;72;p2"/>
          <p:cNvSpPr txBox="1"/>
          <p:nvPr>
            <p:ph idx="1" type="subTitle"/>
          </p:nvPr>
        </p:nvSpPr>
        <p:spPr>
          <a:xfrm rot="1327">
            <a:off x="3017300" y="3396563"/>
            <a:ext cx="3109200" cy="6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"/>
              <a:buNone/>
              <a:defRPr sz="2800">
                <a:latin typeface="Archivo"/>
                <a:ea typeface="Archivo"/>
                <a:cs typeface="Archivo"/>
                <a:sym typeface="Archiv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"/>
              <a:buNone/>
              <a:defRPr sz="2800">
                <a:latin typeface="Archivo"/>
                <a:ea typeface="Archivo"/>
                <a:cs typeface="Archivo"/>
                <a:sym typeface="Archiv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"/>
              <a:buNone/>
              <a:defRPr sz="2800">
                <a:latin typeface="Archivo"/>
                <a:ea typeface="Archivo"/>
                <a:cs typeface="Archivo"/>
                <a:sym typeface="Archiv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"/>
              <a:buNone/>
              <a:defRPr sz="2800">
                <a:latin typeface="Archivo"/>
                <a:ea typeface="Archivo"/>
                <a:cs typeface="Archivo"/>
                <a:sym typeface="Archiv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"/>
              <a:buNone/>
              <a:defRPr sz="2800">
                <a:latin typeface="Archivo"/>
                <a:ea typeface="Archivo"/>
                <a:cs typeface="Archivo"/>
                <a:sym typeface="Archiv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"/>
              <a:buNone/>
              <a:defRPr sz="2800">
                <a:latin typeface="Archivo"/>
                <a:ea typeface="Archivo"/>
                <a:cs typeface="Archivo"/>
                <a:sym typeface="Archiv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"/>
              <a:buNone/>
              <a:defRPr sz="2800">
                <a:latin typeface="Archivo"/>
                <a:ea typeface="Archivo"/>
                <a:cs typeface="Archivo"/>
                <a:sym typeface="Archiv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chivo"/>
              <a:buNone/>
              <a:defRPr sz="28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picture">
  <p:cSld name="CUSTOM_12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1"/>
          <p:cNvSpPr txBox="1"/>
          <p:nvPr>
            <p:ph type="title"/>
          </p:nvPr>
        </p:nvSpPr>
        <p:spPr>
          <a:xfrm>
            <a:off x="630775" y="2359200"/>
            <a:ext cx="4932900" cy="24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2"/>
          <p:cNvSpPr txBox="1"/>
          <p:nvPr>
            <p:ph hasCustomPrompt="1" type="title"/>
          </p:nvPr>
        </p:nvSpPr>
        <p:spPr>
          <a:xfrm rot="184">
            <a:off x="1765925" y="1321700"/>
            <a:ext cx="5612100" cy="12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0" sz="6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4" name="Google Shape;234;p12"/>
          <p:cNvSpPr txBox="1"/>
          <p:nvPr>
            <p:ph idx="1" type="subTitle"/>
          </p:nvPr>
        </p:nvSpPr>
        <p:spPr>
          <a:xfrm flipH="1">
            <a:off x="3047600" y="2888738"/>
            <a:ext cx="3048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CUSTOM_9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Google Shape;236;p13"/>
          <p:cNvGrpSpPr/>
          <p:nvPr/>
        </p:nvGrpSpPr>
        <p:grpSpPr>
          <a:xfrm>
            <a:off x="603841" y="344530"/>
            <a:ext cx="7936317" cy="4454443"/>
            <a:chOff x="238125" y="847975"/>
            <a:chExt cx="7143400" cy="4009400"/>
          </a:xfrm>
        </p:grpSpPr>
        <p:sp>
          <p:nvSpPr>
            <p:cNvPr id="237" name="Google Shape;237;p13"/>
            <p:cNvSpPr/>
            <p:nvPr/>
          </p:nvSpPr>
          <p:spPr>
            <a:xfrm>
              <a:off x="238475" y="847975"/>
              <a:ext cx="7143050" cy="4009400"/>
            </a:xfrm>
            <a:custGeom>
              <a:rect b="b" l="l" r="r" t="t"/>
              <a:pathLst>
                <a:path extrusionOk="0" h="160376" w="285722">
                  <a:moveTo>
                    <a:pt x="5465" y="4426"/>
                  </a:moveTo>
                  <a:cubicBezTo>
                    <a:pt x="6551" y="4426"/>
                    <a:pt x="7593" y="5271"/>
                    <a:pt x="7593" y="6549"/>
                  </a:cubicBezTo>
                  <a:cubicBezTo>
                    <a:pt x="7593" y="7707"/>
                    <a:pt x="6649" y="8651"/>
                    <a:pt x="5491" y="8651"/>
                  </a:cubicBezTo>
                  <a:cubicBezTo>
                    <a:pt x="3604" y="8651"/>
                    <a:pt x="2660" y="6377"/>
                    <a:pt x="3990" y="5047"/>
                  </a:cubicBezTo>
                  <a:cubicBezTo>
                    <a:pt x="4419" y="4618"/>
                    <a:pt x="4947" y="4426"/>
                    <a:pt x="5465" y="4426"/>
                  </a:cubicBezTo>
                  <a:close/>
                  <a:moveTo>
                    <a:pt x="5467" y="12161"/>
                  </a:moveTo>
                  <a:cubicBezTo>
                    <a:pt x="6552" y="12161"/>
                    <a:pt x="7593" y="13003"/>
                    <a:pt x="7593" y="14270"/>
                  </a:cubicBezTo>
                  <a:cubicBezTo>
                    <a:pt x="7593" y="15443"/>
                    <a:pt x="6649" y="16386"/>
                    <a:pt x="5491" y="16386"/>
                  </a:cubicBezTo>
                  <a:cubicBezTo>
                    <a:pt x="3604" y="16386"/>
                    <a:pt x="2660" y="14113"/>
                    <a:pt x="3990" y="12783"/>
                  </a:cubicBezTo>
                  <a:cubicBezTo>
                    <a:pt x="4420" y="12353"/>
                    <a:pt x="4948" y="12161"/>
                    <a:pt x="5467" y="12161"/>
                  </a:cubicBezTo>
                  <a:close/>
                  <a:moveTo>
                    <a:pt x="5465" y="19883"/>
                  </a:moveTo>
                  <a:cubicBezTo>
                    <a:pt x="6551" y="19883"/>
                    <a:pt x="7593" y="20728"/>
                    <a:pt x="7593" y="22006"/>
                  </a:cubicBezTo>
                  <a:cubicBezTo>
                    <a:pt x="7593" y="23164"/>
                    <a:pt x="6649" y="24108"/>
                    <a:pt x="5491" y="24108"/>
                  </a:cubicBezTo>
                  <a:cubicBezTo>
                    <a:pt x="3604" y="24108"/>
                    <a:pt x="2660" y="21834"/>
                    <a:pt x="3990" y="20505"/>
                  </a:cubicBezTo>
                  <a:cubicBezTo>
                    <a:pt x="4419" y="20075"/>
                    <a:pt x="4947" y="19883"/>
                    <a:pt x="5465" y="19883"/>
                  </a:cubicBezTo>
                  <a:close/>
                  <a:moveTo>
                    <a:pt x="5467" y="27618"/>
                  </a:moveTo>
                  <a:cubicBezTo>
                    <a:pt x="6552" y="27618"/>
                    <a:pt x="7593" y="28460"/>
                    <a:pt x="7593" y="29727"/>
                  </a:cubicBezTo>
                  <a:cubicBezTo>
                    <a:pt x="7593" y="30900"/>
                    <a:pt x="6649" y="31844"/>
                    <a:pt x="5491" y="31844"/>
                  </a:cubicBezTo>
                  <a:cubicBezTo>
                    <a:pt x="3604" y="31844"/>
                    <a:pt x="2660" y="29570"/>
                    <a:pt x="3990" y="28240"/>
                  </a:cubicBezTo>
                  <a:cubicBezTo>
                    <a:pt x="4420" y="27810"/>
                    <a:pt x="4948" y="27618"/>
                    <a:pt x="5467" y="27618"/>
                  </a:cubicBezTo>
                  <a:close/>
                  <a:moveTo>
                    <a:pt x="5491" y="35347"/>
                  </a:moveTo>
                  <a:cubicBezTo>
                    <a:pt x="6049" y="35347"/>
                    <a:pt x="6578" y="35576"/>
                    <a:pt x="6978" y="35976"/>
                  </a:cubicBezTo>
                  <a:cubicBezTo>
                    <a:pt x="8387" y="37384"/>
                    <a:pt x="7233" y="39583"/>
                    <a:pt x="5519" y="39583"/>
                  </a:cubicBezTo>
                  <a:cubicBezTo>
                    <a:pt x="5249" y="39583"/>
                    <a:pt x="4966" y="39528"/>
                    <a:pt x="4676" y="39408"/>
                  </a:cubicBezTo>
                  <a:cubicBezTo>
                    <a:pt x="2546" y="38535"/>
                    <a:pt x="3175" y="35347"/>
                    <a:pt x="5491" y="35347"/>
                  </a:cubicBezTo>
                  <a:close/>
                  <a:moveTo>
                    <a:pt x="5465" y="43075"/>
                  </a:moveTo>
                  <a:cubicBezTo>
                    <a:pt x="6551" y="43075"/>
                    <a:pt x="7593" y="43921"/>
                    <a:pt x="7593" y="45199"/>
                  </a:cubicBezTo>
                  <a:cubicBezTo>
                    <a:pt x="7593" y="46357"/>
                    <a:pt x="6649" y="47301"/>
                    <a:pt x="5491" y="47301"/>
                  </a:cubicBezTo>
                  <a:cubicBezTo>
                    <a:pt x="3604" y="47301"/>
                    <a:pt x="2660" y="45027"/>
                    <a:pt x="3990" y="43697"/>
                  </a:cubicBezTo>
                  <a:cubicBezTo>
                    <a:pt x="4419" y="43268"/>
                    <a:pt x="4947" y="43075"/>
                    <a:pt x="5465" y="43075"/>
                  </a:cubicBezTo>
                  <a:close/>
                  <a:moveTo>
                    <a:pt x="5467" y="50811"/>
                  </a:moveTo>
                  <a:cubicBezTo>
                    <a:pt x="6552" y="50811"/>
                    <a:pt x="7593" y="51653"/>
                    <a:pt x="7593" y="52920"/>
                  </a:cubicBezTo>
                  <a:cubicBezTo>
                    <a:pt x="7593" y="54093"/>
                    <a:pt x="6649" y="55036"/>
                    <a:pt x="5491" y="55036"/>
                  </a:cubicBezTo>
                  <a:cubicBezTo>
                    <a:pt x="3604" y="55036"/>
                    <a:pt x="2660" y="52763"/>
                    <a:pt x="3990" y="51433"/>
                  </a:cubicBezTo>
                  <a:cubicBezTo>
                    <a:pt x="4420" y="51003"/>
                    <a:pt x="4948" y="50811"/>
                    <a:pt x="5467" y="50811"/>
                  </a:cubicBezTo>
                  <a:close/>
                  <a:moveTo>
                    <a:pt x="5465" y="58533"/>
                  </a:moveTo>
                  <a:cubicBezTo>
                    <a:pt x="6551" y="58533"/>
                    <a:pt x="7593" y="59378"/>
                    <a:pt x="7593" y="60656"/>
                  </a:cubicBezTo>
                  <a:cubicBezTo>
                    <a:pt x="7593" y="61814"/>
                    <a:pt x="6649" y="62758"/>
                    <a:pt x="5491" y="62758"/>
                  </a:cubicBezTo>
                  <a:cubicBezTo>
                    <a:pt x="3604" y="62758"/>
                    <a:pt x="2660" y="60484"/>
                    <a:pt x="3990" y="59154"/>
                  </a:cubicBezTo>
                  <a:cubicBezTo>
                    <a:pt x="4419" y="58725"/>
                    <a:pt x="4947" y="58533"/>
                    <a:pt x="5465" y="58533"/>
                  </a:cubicBezTo>
                  <a:close/>
                  <a:moveTo>
                    <a:pt x="5467" y="66268"/>
                  </a:moveTo>
                  <a:cubicBezTo>
                    <a:pt x="6552" y="66268"/>
                    <a:pt x="7593" y="67110"/>
                    <a:pt x="7593" y="68377"/>
                  </a:cubicBezTo>
                  <a:cubicBezTo>
                    <a:pt x="7593" y="69550"/>
                    <a:pt x="6649" y="70493"/>
                    <a:pt x="5491" y="70493"/>
                  </a:cubicBezTo>
                  <a:cubicBezTo>
                    <a:pt x="3604" y="70493"/>
                    <a:pt x="2660" y="68220"/>
                    <a:pt x="3990" y="66890"/>
                  </a:cubicBezTo>
                  <a:cubicBezTo>
                    <a:pt x="4420" y="66460"/>
                    <a:pt x="4948" y="66268"/>
                    <a:pt x="5467" y="66268"/>
                  </a:cubicBezTo>
                  <a:close/>
                  <a:moveTo>
                    <a:pt x="5473" y="74000"/>
                  </a:moveTo>
                  <a:cubicBezTo>
                    <a:pt x="6556" y="74000"/>
                    <a:pt x="7593" y="74838"/>
                    <a:pt x="7593" y="76113"/>
                  </a:cubicBezTo>
                  <a:cubicBezTo>
                    <a:pt x="7593" y="77285"/>
                    <a:pt x="6649" y="78229"/>
                    <a:pt x="5491" y="78229"/>
                  </a:cubicBezTo>
                  <a:cubicBezTo>
                    <a:pt x="3604" y="78229"/>
                    <a:pt x="2660" y="75956"/>
                    <a:pt x="3990" y="74626"/>
                  </a:cubicBezTo>
                  <a:cubicBezTo>
                    <a:pt x="4421" y="74194"/>
                    <a:pt x="4953" y="74000"/>
                    <a:pt x="5473" y="74000"/>
                  </a:cubicBezTo>
                  <a:close/>
                  <a:moveTo>
                    <a:pt x="5465" y="81725"/>
                  </a:moveTo>
                  <a:cubicBezTo>
                    <a:pt x="6551" y="81725"/>
                    <a:pt x="7593" y="82571"/>
                    <a:pt x="7593" y="83848"/>
                  </a:cubicBezTo>
                  <a:cubicBezTo>
                    <a:pt x="7593" y="85007"/>
                    <a:pt x="6649" y="85950"/>
                    <a:pt x="5491" y="85950"/>
                  </a:cubicBezTo>
                  <a:cubicBezTo>
                    <a:pt x="3604" y="85950"/>
                    <a:pt x="2660" y="83677"/>
                    <a:pt x="3990" y="82347"/>
                  </a:cubicBezTo>
                  <a:cubicBezTo>
                    <a:pt x="4419" y="81918"/>
                    <a:pt x="4947" y="81725"/>
                    <a:pt x="5465" y="81725"/>
                  </a:cubicBezTo>
                  <a:close/>
                  <a:moveTo>
                    <a:pt x="5467" y="89460"/>
                  </a:moveTo>
                  <a:cubicBezTo>
                    <a:pt x="6552" y="89460"/>
                    <a:pt x="7593" y="90302"/>
                    <a:pt x="7593" y="91570"/>
                  </a:cubicBezTo>
                  <a:cubicBezTo>
                    <a:pt x="7593" y="92742"/>
                    <a:pt x="6649" y="93686"/>
                    <a:pt x="5491" y="93686"/>
                  </a:cubicBezTo>
                  <a:cubicBezTo>
                    <a:pt x="3604" y="93686"/>
                    <a:pt x="2660" y="91413"/>
                    <a:pt x="3990" y="90083"/>
                  </a:cubicBezTo>
                  <a:cubicBezTo>
                    <a:pt x="4420" y="89653"/>
                    <a:pt x="4948" y="89460"/>
                    <a:pt x="5467" y="89460"/>
                  </a:cubicBezTo>
                  <a:close/>
                  <a:moveTo>
                    <a:pt x="5465" y="97182"/>
                  </a:moveTo>
                  <a:cubicBezTo>
                    <a:pt x="6551" y="97182"/>
                    <a:pt x="7593" y="98028"/>
                    <a:pt x="7593" y="99306"/>
                  </a:cubicBezTo>
                  <a:cubicBezTo>
                    <a:pt x="7593" y="100464"/>
                    <a:pt x="6649" y="101422"/>
                    <a:pt x="5491" y="101422"/>
                  </a:cubicBezTo>
                  <a:cubicBezTo>
                    <a:pt x="3604" y="101422"/>
                    <a:pt x="2660" y="99134"/>
                    <a:pt x="3990" y="97804"/>
                  </a:cubicBezTo>
                  <a:cubicBezTo>
                    <a:pt x="4419" y="97375"/>
                    <a:pt x="4947" y="97182"/>
                    <a:pt x="5465" y="97182"/>
                  </a:cubicBezTo>
                  <a:close/>
                  <a:moveTo>
                    <a:pt x="5465" y="104918"/>
                  </a:moveTo>
                  <a:cubicBezTo>
                    <a:pt x="6551" y="104918"/>
                    <a:pt x="7593" y="105763"/>
                    <a:pt x="7593" y="107041"/>
                  </a:cubicBezTo>
                  <a:cubicBezTo>
                    <a:pt x="7593" y="108199"/>
                    <a:pt x="6649" y="109143"/>
                    <a:pt x="5491" y="109143"/>
                  </a:cubicBezTo>
                  <a:cubicBezTo>
                    <a:pt x="3604" y="109143"/>
                    <a:pt x="2660" y="106870"/>
                    <a:pt x="3990" y="105540"/>
                  </a:cubicBezTo>
                  <a:cubicBezTo>
                    <a:pt x="4419" y="105110"/>
                    <a:pt x="4947" y="104918"/>
                    <a:pt x="5465" y="104918"/>
                  </a:cubicBezTo>
                  <a:close/>
                  <a:moveTo>
                    <a:pt x="5467" y="112653"/>
                  </a:moveTo>
                  <a:cubicBezTo>
                    <a:pt x="6552" y="112653"/>
                    <a:pt x="7593" y="113495"/>
                    <a:pt x="7593" y="114763"/>
                  </a:cubicBezTo>
                  <a:cubicBezTo>
                    <a:pt x="7593" y="115935"/>
                    <a:pt x="6649" y="116879"/>
                    <a:pt x="5491" y="116879"/>
                  </a:cubicBezTo>
                  <a:cubicBezTo>
                    <a:pt x="3604" y="116879"/>
                    <a:pt x="2660" y="114605"/>
                    <a:pt x="3990" y="113276"/>
                  </a:cubicBezTo>
                  <a:cubicBezTo>
                    <a:pt x="4420" y="112846"/>
                    <a:pt x="4948" y="112653"/>
                    <a:pt x="5467" y="112653"/>
                  </a:cubicBezTo>
                  <a:close/>
                  <a:moveTo>
                    <a:pt x="5465" y="120375"/>
                  </a:moveTo>
                  <a:cubicBezTo>
                    <a:pt x="6551" y="120375"/>
                    <a:pt x="7593" y="121220"/>
                    <a:pt x="7593" y="122498"/>
                  </a:cubicBezTo>
                  <a:cubicBezTo>
                    <a:pt x="7593" y="123656"/>
                    <a:pt x="6649" y="124600"/>
                    <a:pt x="5491" y="124600"/>
                  </a:cubicBezTo>
                  <a:cubicBezTo>
                    <a:pt x="3604" y="124600"/>
                    <a:pt x="2660" y="122327"/>
                    <a:pt x="3990" y="120997"/>
                  </a:cubicBezTo>
                  <a:cubicBezTo>
                    <a:pt x="4419" y="120567"/>
                    <a:pt x="4947" y="120375"/>
                    <a:pt x="5465" y="120375"/>
                  </a:cubicBezTo>
                  <a:close/>
                  <a:moveTo>
                    <a:pt x="5467" y="128110"/>
                  </a:moveTo>
                  <a:cubicBezTo>
                    <a:pt x="6552" y="128110"/>
                    <a:pt x="7593" y="128952"/>
                    <a:pt x="7593" y="130220"/>
                  </a:cubicBezTo>
                  <a:cubicBezTo>
                    <a:pt x="7593" y="131392"/>
                    <a:pt x="6649" y="132336"/>
                    <a:pt x="5491" y="132336"/>
                  </a:cubicBezTo>
                  <a:cubicBezTo>
                    <a:pt x="3604" y="132336"/>
                    <a:pt x="2660" y="130062"/>
                    <a:pt x="3990" y="128733"/>
                  </a:cubicBezTo>
                  <a:cubicBezTo>
                    <a:pt x="4420" y="128303"/>
                    <a:pt x="4948" y="128110"/>
                    <a:pt x="5467" y="128110"/>
                  </a:cubicBezTo>
                  <a:close/>
                  <a:moveTo>
                    <a:pt x="5465" y="135832"/>
                  </a:moveTo>
                  <a:cubicBezTo>
                    <a:pt x="6551" y="135832"/>
                    <a:pt x="7593" y="136677"/>
                    <a:pt x="7593" y="137955"/>
                  </a:cubicBezTo>
                  <a:cubicBezTo>
                    <a:pt x="7593" y="139114"/>
                    <a:pt x="6649" y="140072"/>
                    <a:pt x="5491" y="140072"/>
                  </a:cubicBezTo>
                  <a:cubicBezTo>
                    <a:pt x="3604" y="140072"/>
                    <a:pt x="2660" y="137784"/>
                    <a:pt x="3990" y="136454"/>
                  </a:cubicBezTo>
                  <a:cubicBezTo>
                    <a:pt x="4419" y="136024"/>
                    <a:pt x="4947" y="135832"/>
                    <a:pt x="5465" y="135832"/>
                  </a:cubicBezTo>
                  <a:close/>
                  <a:moveTo>
                    <a:pt x="5465" y="143568"/>
                  </a:moveTo>
                  <a:cubicBezTo>
                    <a:pt x="6551" y="143568"/>
                    <a:pt x="7593" y="144413"/>
                    <a:pt x="7593" y="145691"/>
                  </a:cubicBezTo>
                  <a:cubicBezTo>
                    <a:pt x="7593" y="146849"/>
                    <a:pt x="6649" y="147793"/>
                    <a:pt x="5491" y="147793"/>
                  </a:cubicBezTo>
                  <a:cubicBezTo>
                    <a:pt x="3604" y="147793"/>
                    <a:pt x="2660" y="145519"/>
                    <a:pt x="3990" y="144190"/>
                  </a:cubicBezTo>
                  <a:cubicBezTo>
                    <a:pt x="4419" y="143760"/>
                    <a:pt x="4947" y="143568"/>
                    <a:pt x="5465" y="143568"/>
                  </a:cubicBezTo>
                  <a:close/>
                  <a:moveTo>
                    <a:pt x="5467" y="151303"/>
                  </a:moveTo>
                  <a:cubicBezTo>
                    <a:pt x="6552" y="151303"/>
                    <a:pt x="7593" y="152145"/>
                    <a:pt x="7593" y="153412"/>
                  </a:cubicBezTo>
                  <a:cubicBezTo>
                    <a:pt x="7593" y="154585"/>
                    <a:pt x="6649" y="155529"/>
                    <a:pt x="5491" y="155529"/>
                  </a:cubicBezTo>
                  <a:cubicBezTo>
                    <a:pt x="3604" y="155529"/>
                    <a:pt x="2660" y="153255"/>
                    <a:pt x="3990" y="151925"/>
                  </a:cubicBezTo>
                  <a:cubicBezTo>
                    <a:pt x="4420" y="151495"/>
                    <a:pt x="4948" y="151303"/>
                    <a:pt x="5467" y="151303"/>
                  </a:cubicBezTo>
                  <a:close/>
                  <a:moveTo>
                    <a:pt x="0" y="0"/>
                  </a:moveTo>
                  <a:lnTo>
                    <a:pt x="0" y="160376"/>
                  </a:lnTo>
                  <a:lnTo>
                    <a:pt x="285722" y="160376"/>
                  </a:lnTo>
                  <a:lnTo>
                    <a:pt x="2857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6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3"/>
            <p:cNvSpPr/>
            <p:nvPr/>
          </p:nvSpPr>
          <p:spPr>
            <a:xfrm>
              <a:off x="238125" y="111462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3"/>
            <p:cNvSpPr/>
            <p:nvPr/>
          </p:nvSpPr>
          <p:spPr>
            <a:xfrm>
              <a:off x="238125" y="13259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3"/>
            <p:cNvSpPr/>
            <p:nvPr/>
          </p:nvSpPr>
          <p:spPr>
            <a:xfrm>
              <a:off x="238125" y="1747725"/>
              <a:ext cx="99400" cy="3600"/>
            </a:xfrm>
            <a:custGeom>
              <a:rect b="b" l="l" r="r" t="t"/>
              <a:pathLst>
                <a:path extrusionOk="0" h="144" w="3976">
                  <a:moveTo>
                    <a:pt x="0" y="0"/>
                  </a:moveTo>
                  <a:lnTo>
                    <a:pt x="0" y="143"/>
                  </a:lnTo>
                  <a:lnTo>
                    <a:pt x="3861" y="143"/>
                  </a:lnTo>
                  <a:lnTo>
                    <a:pt x="397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3"/>
            <p:cNvSpPr/>
            <p:nvPr/>
          </p:nvSpPr>
          <p:spPr>
            <a:xfrm>
              <a:off x="238125" y="301387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3"/>
            <p:cNvSpPr/>
            <p:nvPr/>
          </p:nvSpPr>
          <p:spPr>
            <a:xfrm>
              <a:off x="238125" y="32251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3"/>
            <p:cNvSpPr/>
            <p:nvPr/>
          </p:nvSpPr>
          <p:spPr>
            <a:xfrm>
              <a:off x="238125" y="34360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3"/>
            <p:cNvSpPr/>
            <p:nvPr/>
          </p:nvSpPr>
          <p:spPr>
            <a:xfrm>
              <a:off x="238125" y="3646975"/>
              <a:ext cx="7138400" cy="3575"/>
            </a:xfrm>
            <a:custGeom>
              <a:rect b="b" l="l" r="r" t="t"/>
              <a:pathLst>
                <a:path extrusionOk="0" h="143" w="285536">
                  <a:moveTo>
                    <a:pt x="0" y="0"/>
                  </a:moveTo>
                  <a:lnTo>
                    <a:pt x="0" y="143"/>
                  </a:lnTo>
                  <a:lnTo>
                    <a:pt x="285536" y="143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3"/>
            <p:cNvSpPr/>
            <p:nvPr/>
          </p:nvSpPr>
          <p:spPr>
            <a:xfrm>
              <a:off x="238125" y="15368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30"/>
                  </a:lnTo>
                  <a:lnTo>
                    <a:pt x="4876" y="130"/>
                  </a:lnTo>
                  <a:cubicBezTo>
                    <a:pt x="5076" y="72"/>
                    <a:pt x="5280" y="44"/>
                    <a:pt x="5484" y="44"/>
                  </a:cubicBezTo>
                  <a:cubicBezTo>
                    <a:pt x="5687" y="44"/>
                    <a:pt x="5891" y="72"/>
                    <a:pt x="6091" y="130"/>
                  </a:cubicBezTo>
                  <a:lnTo>
                    <a:pt x="285536" y="130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3"/>
            <p:cNvSpPr/>
            <p:nvPr/>
          </p:nvSpPr>
          <p:spPr>
            <a:xfrm>
              <a:off x="337125" y="1747725"/>
              <a:ext cx="750" cy="725"/>
            </a:xfrm>
            <a:custGeom>
              <a:rect b="b" l="l" r="r" t="t"/>
              <a:pathLst>
                <a:path extrusionOk="0" h="29" w="30">
                  <a:moveTo>
                    <a:pt x="1" y="0"/>
                  </a:moveTo>
                  <a:lnTo>
                    <a:pt x="1" y="29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3"/>
            <p:cNvSpPr/>
            <p:nvPr/>
          </p:nvSpPr>
          <p:spPr>
            <a:xfrm>
              <a:off x="413275" y="1747725"/>
              <a:ext cx="6963250" cy="3600"/>
            </a:xfrm>
            <a:custGeom>
              <a:rect b="b" l="l" r="r" t="t"/>
              <a:pathLst>
                <a:path extrusionOk="0" h="144" w="278530">
                  <a:moveTo>
                    <a:pt x="0" y="0"/>
                  </a:moveTo>
                  <a:cubicBezTo>
                    <a:pt x="43" y="43"/>
                    <a:pt x="86" y="86"/>
                    <a:pt x="115" y="143"/>
                  </a:cubicBezTo>
                  <a:lnTo>
                    <a:pt x="278530" y="143"/>
                  </a:lnTo>
                  <a:lnTo>
                    <a:pt x="2785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3"/>
            <p:cNvSpPr/>
            <p:nvPr/>
          </p:nvSpPr>
          <p:spPr>
            <a:xfrm>
              <a:off x="238125" y="1958975"/>
              <a:ext cx="88300" cy="3250"/>
            </a:xfrm>
            <a:custGeom>
              <a:rect b="b" l="l" r="r" t="t"/>
              <a:pathLst>
                <a:path extrusionOk="0" h="130" w="3532">
                  <a:moveTo>
                    <a:pt x="0" y="1"/>
                  </a:moveTo>
                  <a:lnTo>
                    <a:pt x="0" y="130"/>
                  </a:lnTo>
                  <a:lnTo>
                    <a:pt x="3489" y="130"/>
                  </a:lnTo>
                  <a:cubicBezTo>
                    <a:pt x="3503" y="87"/>
                    <a:pt x="3518" y="44"/>
                    <a:pt x="3532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3"/>
            <p:cNvSpPr/>
            <p:nvPr/>
          </p:nvSpPr>
          <p:spPr>
            <a:xfrm>
              <a:off x="424725" y="1958975"/>
              <a:ext cx="6951800" cy="3250"/>
            </a:xfrm>
            <a:custGeom>
              <a:rect b="b" l="l" r="r" t="t"/>
              <a:pathLst>
                <a:path extrusionOk="0" h="130" w="278072">
                  <a:moveTo>
                    <a:pt x="0" y="1"/>
                  </a:moveTo>
                  <a:cubicBezTo>
                    <a:pt x="29" y="44"/>
                    <a:pt x="43" y="87"/>
                    <a:pt x="57" y="130"/>
                  </a:cubicBezTo>
                  <a:lnTo>
                    <a:pt x="278072" y="130"/>
                  </a:lnTo>
                  <a:lnTo>
                    <a:pt x="278072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238125" y="2169900"/>
              <a:ext cx="85100" cy="3225"/>
            </a:xfrm>
            <a:custGeom>
              <a:rect b="b" l="l" r="r" t="t"/>
              <a:pathLst>
                <a:path extrusionOk="0" h="129" w="3404">
                  <a:moveTo>
                    <a:pt x="0" y="0"/>
                  </a:moveTo>
                  <a:lnTo>
                    <a:pt x="0" y="129"/>
                  </a:lnTo>
                  <a:lnTo>
                    <a:pt x="3403" y="129"/>
                  </a:lnTo>
                  <a:lnTo>
                    <a:pt x="3403" y="43"/>
                  </a:lnTo>
                  <a:cubicBezTo>
                    <a:pt x="3389" y="29"/>
                    <a:pt x="3389" y="14"/>
                    <a:pt x="34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3"/>
            <p:cNvSpPr/>
            <p:nvPr/>
          </p:nvSpPr>
          <p:spPr>
            <a:xfrm>
              <a:off x="428300" y="2169900"/>
              <a:ext cx="6948575" cy="3225"/>
            </a:xfrm>
            <a:custGeom>
              <a:rect b="b" l="l" r="r" t="t"/>
              <a:pathLst>
                <a:path extrusionOk="0" h="129" w="277943">
                  <a:moveTo>
                    <a:pt x="0" y="0"/>
                  </a:moveTo>
                  <a:cubicBezTo>
                    <a:pt x="0" y="14"/>
                    <a:pt x="0" y="29"/>
                    <a:pt x="0" y="43"/>
                  </a:cubicBezTo>
                  <a:lnTo>
                    <a:pt x="0" y="129"/>
                  </a:lnTo>
                  <a:lnTo>
                    <a:pt x="277943" y="129"/>
                  </a:lnTo>
                  <a:lnTo>
                    <a:pt x="277943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238125" y="2380800"/>
              <a:ext cx="88675" cy="3600"/>
            </a:xfrm>
            <a:custGeom>
              <a:rect b="b" l="l" r="r" t="t"/>
              <a:pathLst>
                <a:path extrusionOk="0" h="144" w="3547">
                  <a:moveTo>
                    <a:pt x="0" y="0"/>
                  </a:moveTo>
                  <a:lnTo>
                    <a:pt x="0" y="143"/>
                  </a:lnTo>
                  <a:lnTo>
                    <a:pt x="3546" y="143"/>
                  </a:lnTo>
                  <a:cubicBezTo>
                    <a:pt x="3532" y="101"/>
                    <a:pt x="3518" y="58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3"/>
            <p:cNvSpPr/>
            <p:nvPr/>
          </p:nvSpPr>
          <p:spPr>
            <a:xfrm>
              <a:off x="424725" y="2380800"/>
              <a:ext cx="6951800" cy="3600"/>
            </a:xfrm>
            <a:custGeom>
              <a:rect b="b" l="l" r="r" t="t"/>
              <a:pathLst>
                <a:path extrusionOk="0" h="144" w="278072">
                  <a:moveTo>
                    <a:pt x="43" y="0"/>
                  </a:moveTo>
                  <a:cubicBezTo>
                    <a:pt x="29" y="58"/>
                    <a:pt x="14" y="101"/>
                    <a:pt x="0" y="143"/>
                  </a:cubicBezTo>
                  <a:lnTo>
                    <a:pt x="278072" y="143"/>
                  </a:lnTo>
                  <a:lnTo>
                    <a:pt x="278072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3"/>
            <p:cNvSpPr/>
            <p:nvPr/>
          </p:nvSpPr>
          <p:spPr>
            <a:xfrm>
              <a:off x="238125" y="2592075"/>
              <a:ext cx="100825" cy="3225"/>
            </a:xfrm>
            <a:custGeom>
              <a:rect b="b" l="l" r="r" t="t"/>
              <a:pathLst>
                <a:path extrusionOk="0" h="129" w="4033">
                  <a:moveTo>
                    <a:pt x="0" y="0"/>
                  </a:moveTo>
                  <a:lnTo>
                    <a:pt x="0" y="129"/>
                  </a:lnTo>
                  <a:lnTo>
                    <a:pt x="4032" y="129"/>
                  </a:lnTo>
                  <a:cubicBezTo>
                    <a:pt x="3989" y="86"/>
                    <a:pt x="3947" y="43"/>
                    <a:pt x="3904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3"/>
            <p:cNvSpPr/>
            <p:nvPr/>
          </p:nvSpPr>
          <p:spPr>
            <a:xfrm>
              <a:off x="412550" y="2592075"/>
              <a:ext cx="6963975" cy="3225"/>
            </a:xfrm>
            <a:custGeom>
              <a:rect b="b" l="l" r="r" t="t"/>
              <a:pathLst>
                <a:path extrusionOk="0" h="129" w="278559">
                  <a:moveTo>
                    <a:pt x="130" y="0"/>
                  </a:moveTo>
                  <a:cubicBezTo>
                    <a:pt x="87" y="43"/>
                    <a:pt x="44" y="86"/>
                    <a:pt x="1" y="129"/>
                  </a:cubicBezTo>
                  <a:lnTo>
                    <a:pt x="278559" y="129"/>
                  </a:lnTo>
                  <a:lnTo>
                    <a:pt x="27855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3"/>
            <p:cNvSpPr/>
            <p:nvPr/>
          </p:nvSpPr>
          <p:spPr>
            <a:xfrm>
              <a:off x="238125" y="2802975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lnTo>
                    <a:pt x="5791" y="0"/>
                  </a:lnTo>
                  <a:cubicBezTo>
                    <a:pt x="5698" y="15"/>
                    <a:pt x="5602" y="22"/>
                    <a:pt x="5503" y="22"/>
                  </a:cubicBezTo>
                  <a:cubicBezTo>
                    <a:pt x="5405" y="22"/>
                    <a:pt x="5305" y="15"/>
                    <a:pt x="5205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3"/>
            <p:cNvSpPr/>
            <p:nvPr/>
          </p:nvSpPr>
          <p:spPr>
            <a:xfrm>
              <a:off x="238125" y="3858225"/>
              <a:ext cx="130500" cy="3250"/>
            </a:xfrm>
            <a:custGeom>
              <a:rect b="b" l="l" r="r" t="t"/>
              <a:pathLst>
                <a:path extrusionOk="0" h="130" w="5220">
                  <a:moveTo>
                    <a:pt x="0" y="1"/>
                  </a:moveTo>
                  <a:lnTo>
                    <a:pt x="0" y="129"/>
                  </a:lnTo>
                  <a:lnTo>
                    <a:pt x="4704" y="129"/>
                  </a:lnTo>
                  <a:cubicBezTo>
                    <a:pt x="4876" y="58"/>
                    <a:pt x="5033" y="15"/>
                    <a:pt x="5219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>
              <a:off x="382900" y="3858225"/>
              <a:ext cx="6993625" cy="3250"/>
            </a:xfrm>
            <a:custGeom>
              <a:rect b="b" l="l" r="r" t="t"/>
              <a:pathLst>
                <a:path extrusionOk="0" h="130" w="279745">
                  <a:moveTo>
                    <a:pt x="0" y="1"/>
                  </a:moveTo>
                  <a:cubicBezTo>
                    <a:pt x="172" y="15"/>
                    <a:pt x="343" y="58"/>
                    <a:pt x="501" y="129"/>
                  </a:cubicBezTo>
                  <a:lnTo>
                    <a:pt x="279745" y="129"/>
                  </a:lnTo>
                  <a:lnTo>
                    <a:pt x="279745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3"/>
            <p:cNvSpPr/>
            <p:nvPr/>
          </p:nvSpPr>
          <p:spPr>
            <a:xfrm>
              <a:off x="238125" y="4069125"/>
              <a:ext cx="97600" cy="3250"/>
            </a:xfrm>
            <a:custGeom>
              <a:rect b="b" l="l" r="r" t="t"/>
              <a:pathLst>
                <a:path extrusionOk="0" h="130" w="3904">
                  <a:moveTo>
                    <a:pt x="0" y="1"/>
                  </a:moveTo>
                  <a:lnTo>
                    <a:pt x="0" y="130"/>
                  </a:lnTo>
                  <a:lnTo>
                    <a:pt x="3804" y="130"/>
                  </a:lnTo>
                  <a:cubicBezTo>
                    <a:pt x="3832" y="87"/>
                    <a:pt x="3875" y="44"/>
                    <a:pt x="3904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3"/>
            <p:cNvSpPr/>
            <p:nvPr/>
          </p:nvSpPr>
          <p:spPr>
            <a:xfrm>
              <a:off x="415425" y="4069125"/>
              <a:ext cx="6961100" cy="3250"/>
            </a:xfrm>
            <a:custGeom>
              <a:rect b="b" l="l" r="r" t="t"/>
              <a:pathLst>
                <a:path extrusionOk="0" h="130" w="278444">
                  <a:moveTo>
                    <a:pt x="0" y="1"/>
                  </a:moveTo>
                  <a:cubicBezTo>
                    <a:pt x="43" y="44"/>
                    <a:pt x="72" y="87"/>
                    <a:pt x="115" y="130"/>
                  </a:cubicBezTo>
                  <a:lnTo>
                    <a:pt x="278444" y="130"/>
                  </a:lnTo>
                  <a:lnTo>
                    <a:pt x="278444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3"/>
            <p:cNvSpPr/>
            <p:nvPr/>
          </p:nvSpPr>
          <p:spPr>
            <a:xfrm>
              <a:off x="425775" y="4280050"/>
              <a:ext cx="6950750" cy="3600"/>
            </a:xfrm>
            <a:custGeom>
              <a:rect b="b" l="l" r="r" t="t"/>
              <a:pathLst>
                <a:path extrusionOk="0" h="144" w="278030">
                  <a:moveTo>
                    <a:pt x="1" y="0"/>
                  </a:moveTo>
                  <a:cubicBezTo>
                    <a:pt x="15" y="43"/>
                    <a:pt x="30" y="86"/>
                    <a:pt x="44" y="143"/>
                  </a:cubicBezTo>
                  <a:lnTo>
                    <a:pt x="278030" y="143"/>
                  </a:lnTo>
                  <a:lnTo>
                    <a:pt x="2780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3"/>
            <p:cNvSpPr/>
            <p:nvPr/>
          </p:nvSpPr>
          <p:spPr>
            <a:xfrm>
              <a:off x="238125" y="4280050"/>
              <a:ext cx="87600" cy="3600"/>
            </a:xfrm>
            <a:custGeom>
              <a:rect b="b" l="l" r="r" t="t"/>
              <a:pathLst>
                <a:path extrusionOk="0" h="144" w="3504">
                  <a:moveTo>
                    <a:pt x="0" y="0"/>
                  </a:moveTo>
                  <a:lnTo>
                    <a:pt x="0" y="143"/>
                  </a:lnTo>
                  <a:lnTo>
                    <a:pt x="3460" y="143"/>
                  </a:lnTo>
                  <a:cubicBezTo>
                    <a:pt x="3475" y="86"/>
                    <a:pt x="3489" y="43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3"/>
            <p:cNvSpPr/>
            <p:nvPr/>
          </p:nvSpPr>
          <p:spPr>
            <a:xfrm>
              <a:off x="428300" y="4491300"/>
              <a:ext cx="6948575" cy="3250"/>
            </a:xfrm>
            <a:custGeom>
              <a:rect b="b" l="l" r="r" t="t"/>
              <a:pathLst>
                <a:path extrusionOk="0" h="130" w="277943">
                  <a:moveTo>
                    <a:pt x="0" y="1"/>
                  </a:moveTo>
                  <a:lnTo>
                    <a:pt x="0" y="130"/>
                  </a:lnTo>
                  <a:lnTo>
                    <a:pt x="277943" y="130"/>
                  </a:lnTo>
                  <a:lnTo>
                    <a:pt x="27794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3"/>
            <p:cNvSpPr/>
            <p:nvPr/>
          </p:nvSpPr>
          <p:spPr>
            <a:xfrm>
              <a:off x="238125" y="4491300"/>
              <a:ext cx="85100" cy="3250"/>
            </a:xfrm>
            <a:custGeom>
              <a:rect b="b" l="l" r="r" t="t"/>
              <a:pathLst>
                <a:path extrusionOk="0" h="130" w="3404">
                  <a:moveTo>
                    <a:pt x="0" y="1"/>
                  </a:moveTo>
                  <a:lnTo>
                    <a:pt x="0" y="130"/>
                  </a:lnTo>
                  <a:lnTo>
                    <a:pt x="3403" y="130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3"/>
            <p:cNvSpPr/>
            <p:nvPr/>
          </p:nvSpPr>
          <p:spPr>
            <a:xfrm>
              <a:off x="423650" y="4702225"/>
              <a:ext cx="6952875" cy="3225"/>
            </a:xfrm>
            <a:custGeom>
              <a:rect b="b" l="l" r="r" t="t"/>
              <a:pathLst>
                <a:path extrusionOk="0" h="129" w="278115">
                  <a:moveTo>
                    <a:pt x="57" y="0"/>
                  </a:moveTo>
                  <a:cubicBezTo>
                    <a:pt x="29" y="43"/>
                    <a:pt x="14" y="86"/>
                    <a:pt x="0" y="129"/>
                  </a:cubicBezTo>
                  <a:lnTo>
                    <a:pt x="278115" y="129"/>
                  </a:lnTo>
                  <a:lnTo>
                    <a:pt x="27811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3"/>
            <p:cNvSpPr/>
            <p:nvPr/>
          </p:nvSpPr>
          <p:spPr>
            <a:xfrm>
              <a:off x="238125" y="4702225"/>
              <a:ext cx="89750" cy="3225"/>
            </a:xfrm>
            <a:custGeom>
              <a:rect b="b" l="l" r="r" t="t"/>
              <a:pathLst>
                <a:path extrusionOk="0" h="129" w="3590">
                  <a:moveTo>
                    <a:pt x="0" y="0"/>
                  </a:moveTo>
                  <a:lnTo>
                    <a:pt x="0" y="129"/>
                  </a:lnTo>
                  <a:lnTo>
                    <a:pt x="3589" y="129"/>
                  </a:lnTo>
                  <a:cubicBezTo>
                    <a:pt x="3575" y="86"/>
                    <a:pt x="3546" y="43"/>
                    <a:pt x="3532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7" name="Google Shape;267;p13"/>
          <p:cNvSpPr txBox="1"/>
          <p:nvPr>
            <p:ph hasCustomPrompt="1" type="title"/>
          </p:nvPr>
        </p:nvSpPr>
        <p:spPr>
          <a:xfrm flipH="1">
            <a:off x="6528399" y="1840365"/>
            <a:ext cx="12096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b="0" sz="45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8" name="Google Shape;268;p13"/>
          <p:cNvSpPr txBox="1"/>
          <p:nvPr>
            <p:ph idx="1" type="subTitle"/>
          </p:nvPr>
        </p:nvSpPr>
        <p:spPr>
          <a:xfrm flipH="1">
            <a:off x="1605317" y="3455700"/>
            <a:ext cx="17214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9" name="Google Shape;269;p13"/>
          <p:cNvSpPr txBox="1"/>
          <p:nvPr>
            <p:ph idx="2" type="subTitle"/>
          </p:nvPr>
        </p:nvSpPr>
        <p:spPr>
          <a:xfrm>
            <a:off x="5815299" y="3474750"/>
            <a:ext cx="17214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0" name="Google Shape;270;p13"/>
          <p:cNvSpPr txBox="1"/>
          <p:nvPr>
            <p:ph idx="3" type="subTitle"/>
          </p:nvPr>
        </p:nvSpPr>
        <p:spPr>
          <a:xfrm flipH="1">
            <a:off x="3711283" y="3455700"/>
            <a:ext cx="17214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1" name="Google Shape;271;p13"/>
          <p:cNvSpPr txBox="1"/>
          <p:nvPr>
            <p:ph idx="4" type="subTitle"/>
          </p:nvPr>
        </p:nvSpPr>
        <p:spPr>
          <a:xfrm flipH="1">
            <a:off x="757213" y="3041175"/>
            <a:ext cx="2655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aytone One"/>
              <a:buNone/>
              <a:defRPr sz="22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/>
        </p:txBody>
      </p:sp>
      <p:sp>
        <p:nvSpPr>
          <p:cNvPr id="272" name="Google Shape;272;p13"/>
          <p:cNvSpPr txBox="1"/>
          <p:nvPr>
            <p:ph idx="5" type="subTitle"/>
          </p:nvPr>
        </p:nvSpPr>
        <p:spPr>
          <a:xfrm>
            <a:off x="5811075" y="3041175"/>
            <a:ext cx="249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aytone One"/>
              <a:buNone/>
              <a:defRPr sz="22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idx="6" type="subTitle"/>
          </p:nvPr>
        </p:nvSpPr>
        <p:spPr>
          <a:xfrm flipH="1">
            <a:off x="3290400" y="3041175"/>
            <a:ext cx="2563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aytone One"/>
              <a:buNone/>
              <a:defRPr sz="22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/>
        </p:txBody>
      </p:sp>
      <p:sp>
        <p:nvSpPr>
          <p:cNvPr id="274" name="Google Shape;274;p13"/>
          <p:cNvSpPr txBox="1"/>
          <p:nvPr>
            <p:ph hasCustomPrompt="1" idx="7" type="title"/>
          </p:nvPr>
        </p:nvSpPr>
        <p:spPr>
          <a:xfrm rot="477559">
            <a:off x="3910109" y="1840413"/>
            <a:ext cx="1323752" cy="57768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None/>
              <a:defRPr b="0" sz="45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/>
          <p:nvPr>
            <p:ph hasCustomPrompt="1" idx="8" type="title"/>
          </p:nvPr>
        </p:nvSpPr>
        <p:spPr>
          <a:xfrm rot="-498617">
            <a:off x="1469086" y="1840312"/>
            <a:ext cx="1079333" cy="57785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None/>
              <a:defRPr b="0" sz="45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6" name="Google Shape;276;p13"/>
          <p:cNvSpPr txBox="1"/>
          <p:nvPr>
            <p:ph idx="9"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2">
  <p:cSld name="TITLE_ONLY_1_1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4"/>
          <p:cNvSpPr txBox="1"/>
          <p:nvPr>
            <p:ph type="title"/>
          </p:nvPr>
        </p:nvSpPr>
        <p:spPr>
          <a:xfrm rot="-452474">
            <a:off x="1097118" y="1079515"/>
            <a:ext cx="1956724" cy="106339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3">
  <p:cSld name="TITLE_ONLY_2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5"/>
          <p:cNvSpPr/>
          <p:nvPr/>
        </p:nvSpPr>
        <p:spPr>
          <a:xfrm rot="60017">
            <a:off x="1047108" y="195356"/>
            <a:ext cx="7050057" cy="1395737"/>
          </a:xfrm>
          <a:custGeom>
            <a:rect b="b" l="l" r="r" t="t"/>
            <a:pathLst>
              <a:path extrusionOk="0" h="29926" w="144795">
                <a:moveTo>
                  <a:pt x="140320" y="2923"/>
                </a:moveTo>
                <a:cubicBezTo>
                  <a:pt x="140941" y="2923"/>
                  <a:pt x="141536" y="3402"/>
                  <a:pt x="141536" y="4124"/>
                </a:cubicBezTo>
                <a:cubicBezTo>
                  <a:pt x="141554" y="4800"/>
                  <a:pt x="141016" y="5337"/>
                  <a:pt x="140341" y="5354"/>
                </a:cubicBezTo>
                <a:cubicBezTo>
                  <a:pt x="139266" y="5354"/>
                  <a:pt x="138712" y="4055"/>
                  <a:pt x="139457" y="3292"/>
                </a:cubicBezTo>
                <a:cubicBezTo>
                  <a:pt x="139707" y="3037"/>
                  <a:pt x="140017" y="2923"/>
                  <a:pt x="140320" y="2923"/>
                </a:cubicBezTo>
                <a:close/>
                <a:moveTo>
                  <a:pt x="136315" y="2958"/>
                </a:moveTo>
                <a:cubicBezTo>
                  <a:pt x="136937" y="2958"/>
                  <a:pt x="137534" y="3441"/>
                  <a:pt x="137534" y="4176"/>
                </a:cubicBezTo>
                <a:cubicBezTo>
                  <a:pt x="137534" y="4835"/>
                  <a:pt x="136996" y="5389"/>
                  <a:pt x="136338" y="5389"/>
                </a:cubicBezTo>
                <a:cubicBezTo>
                  <a:pt x="136331" y="5389"/>
                  <a:pt x="136323" y="5389"/>
                  <a:pt x="136316" y="5389"/>
                </a:cubicBezTo>
                <a:cubicBezTo>
                  <a:pt x="135239" y="5389"/>
                  <a:pt x="134697" y="4102"/>
                  <a:pt x="135454" y="3327"/>
                </a:cubicBezTo>
                <a:cubicBezTo>
                  <a:pt x="135703" y="3072"/>
                  <a:pt x="136012" y="2958"/>
                  <a:pt x="136315" y="2958"/>
                </a:cubicBezTo>
                <a:close/>
                <a:moveTo>
                  <a:pt x="132304" y="3005"/>
                </a:moveTo>
                <a:cubicBezTo>
                  <a:pt x="132923" y="3005"/>
                  <a:pt x="133513" y="3480"/>
                  <a:pt x="133513" y="4211"/>
                </a:cubicBezTo>
                <a:cubicBezTo>
                  <a:pt x="133531" y="4869"/>
                  <a:pt x="132994" y="5424"/>
                  <a:pt x="132318" y="5424"/>
                </a:cubicBezTo>
                <a:cubicBezTo>
                  <a:pt x="132311" y="5424"/>
                  <a:pt x="132304" y="5424"/>
                  <a:pt x="132297" y="5424"/>
                </a:cubicBezTo>
                <a:cubicBezTo>
                  <a:pt x="131236" y="5424"/>
                  <a:pt x="130694" y="4136"/>
                  <a:pt x="131434" y="3379"/>
                </a:cubicBezTo>
                <a:cubicBezTo>
                  <a:pt x="131686" y="3121"/>
                  <a:pt x="131999" y="3005"/>
                  <a:pt x="132304" y="3005"/>
                </a:cubicBezTo>
                <a:close/>
                <a:moveTo>
                  <a:pt x="128290" y="3052"/>
                </a:moveTo>
                <a:cubicBezTo>
                  <a:pt x="128908" y="3052"/>
                  <a:pt x="129499" y="3523"/>
                  <a:pt x="129511" y="4245"/>
                </a:cubicBezTo>
                <a:cubicBezTo>
                  <a:pt x="129511" y="4921"/>
                  <a:pt x="128973" y="5458"/>
                  <a:pt x="128315" y="5476"/>
                </a:cubicBezTo>
                <a:cubicBezTo>
                  <a:pt x="127223" y="5476"/>
                  <a:pt x="126669" y="4193"/>
                  <a:pt x="127431" y="3414"/>
                </a:cubicBezTo>
                <a:cubicBezTo>
                  <a:pt x="127681" y="3164"/>
                  <a:pt x="127989" y="3052"/>
                  <a:pt x="128290" y="3052"/>
                </a:cubicBezTo>
                <a:close/>
                <a:moveTo>
                  <a:pt x="124271" y="3087"/>
                </a:moveTo>
                <a:cubicBezTo>
                  <a:pt x="124894" y="3087"/>
                  <a:pt x="125490" y="3563"/>
                  <a:pt x="125490" y="4297"/>
                </a:cubicBezTo>
                <a:cubicBezTo>
                  <a:pt x="125508" y="4956"/>
                  <a:pt x="124971" y="5510"/>
                  <a:pt x="124295" y="5510"/>
                </a:cubicBezTo>
                <a:cubicBezTo>
                  <a:pt x="124288" y="5511"/>
                  <a:pt x="124281" y="5511"/>
                  <a:pt x="124274" y="5511"/>
                </a:cubicBezTo>
                <a:cubicBezTo>
                  <a:pt x="123213" y="5511"/>
                  <a:pt x="122671" y="4223"/>
                  <a:pt x="123411" y="3448"/>
                </a:cubicBezTo>
                <a:cubicBezTo>
                  <a:pt x="123660" y="3199"/>
                  <a:pt x="123969" y="3087"/>
                  <a:pt x="124271" y="3087"/>
                </a:cubicBezTo>
                <a:close/>
                <a:moveTo>
                  <a:pt x="120259" y="3138"/>
                </a:moveTo>
                <a:cubicBezTo>
                  <a:pt x="120877" y="3138"/>
                  <a:pt x="121476" y="3610"/>
                  <a:pt x="121488" y="4332"/>
                </a:cubicBezTo>
                <a:cubicBezTo>
                  <a:pt x="121488" y="5008"/>
                  <a:pt x="120951" y="5545"/>
                  <a:pt x="120275" y="5562"/>
                </a:cubicBezTo>
                <a:cubicBezTo>
                  <a:pt x="119200" y="5562"/>
                  <a:pt x="118646" y="4263"/>
                  <a:pt x="119408" y="3500"/>
                </a:cubicBezTo>
                <a:cubicBezTo>
                  <a:pt x="119653" y="3250"/>
                  <a:pt x="119958" y="3138"/>
                  <a:pt x="120259" y="3138"/>
                </a:cubicBezTo>
                <a:close/>
                <a:moveTo>
                  <a:pt x="116241" y="3177"/>
                </a:moveTo>
                <a:cubicBezTo>
                  <a:pt x="116866" y="3177"/>
                  <a:pt x="117468" y="3658"/>
                  <a:pt x="117468" y="4384"/>
                </a:cubicBezTo>
                <a:cubicBezTo>
                  <a:pt x="117468" y="5060"/>
                  <a:pt x="116930" y="5597"/>
                  <a:pt x="116272" y="5597"/>
                </a:cubicBezTo>
                <a:cubicBezTo>
                  <a:pt x="116265" y="5597"/>
                  <a:pt x="116258" y="5597"/>
                  <a:pt x="116250" y="5597"/>
                </a:cubicBezTo>
                <a:cubicBezTo>
                  <a:pt x="115173" y="5597"/>
                  <a:pt x="114631" y="4310"/>
                  <a:pt x="115388" y="3535"/>
                </a:cubicBezTo>
                <a:cubicBezTo>
                  <a:pt x="115635" y="3288"/>
                  <a:pt x="115941" y="3177"/>
                  <a:pt x="116241" y="3177"/>
                </a:cubicBezTo>
                <a:close/>
                <a:moveTo>
                  <a:pt x="112237" y="3217"/>
                </a:moveTo>
                <a:cubicBezTo>
                  <a:pt x="112854" y="3217"/>
                  <a:pt x="113453" y="3697"/>
                  <a:pt x="113465" y="4419"/>
                </a:cubicBezTo>
                <a:cubicBezTo>
                  <a:pt x="113465" y="5095"/>
                  <a:pt x="112928" y="5632"/>
                  <a:pt x="112252" y="5649"/>
                </a:cubicBezTo>
                <a:cubicBezTo>
                  <a:pt x="111177" y="5649"/>
                  <a:pt x="110623" y="4349"/>
                  <a:pt x="111385" y="3587"/>
                </a:cubicBezTo>
                <a:cubicBezTo>
                  <a:pt x="111630" y="3331"/>
                  <a:pt x="111935" y="3217"/>
                  <a:pt x="112237" y="3217"/>
                </a:cubicBezTo>
                <a:close/>
                <a:moveTo>
                  <a:pt x="108222" y="3260"/>
                </a:moveTo>
                <a:cubicBezTo>
                  <a:pt x="108840" y="3260"/>
                  <a:pt x="109433" y="3736"/>
                  <a:pt x="109445" y="4471"/>
                </a:cubicBezTo>
                <a:cubicBezTo>
                  <a:pt x="109445" y="5129"/>
                  <a:pt x="108907" y="5684"/>
                  <a:pt x="108249" y="5684"/>
                </a:cubicBezTo>
                <a:cubicBezTo>
                  <a:pt x="108242" y="5684"/>
                  <a:pt x="108235" y="5684"/>
                  <a:pt x="108227" y="5684"/>
                </a:cubicBezTo>
                <a:cubicBezTo>
                  <a:pt x="107150" y="5684"/>
                  <a:pt x="106608" y="4396"/>
                  <a:pt x="107365" y="3622"/>
                </a:cubicBezTo>
                <a:cubicBezTo>
                  <a:pt x="107614" y="3372"/>
                  <a:pt x="107921" y="3260"/>
                  <a:pt x="108222" y="3260"/>
                </a:cubicBezTo>
                <a:close/>
                <a:moveTo>
                  <a:pt x="104213" y="3312"/>
                </a:moveTo>
                <a:cubicBezTo>
                  <a:pt x="104829" y="3312"/>
                  <a:pt x="105424" y="3783"/>
                  <a:pt x="105424" y="4505"/>
                </a:cubicBezTo>
                <a:cubicBezTo>
                  <a:pt x="105442" y="5181"/>
                  <a:pt x="104905" y="5718"/>
                  <a:pt x="104229" y="5736"/>
                </a:cubicBezTo>
                <a:cubicBezTo>
                  <a:pt x="103155" y="5736"/>
                  <a:pt x="102600" y="4436"/>
                  <a:pt x="103362" y="3674"/>
                </a:cubicBezTo>
                <a:cubicBezTo>
                  <a:pt x="103607" y="3424"/>
                  <a:pt x="103912" y="3312"/>
                  <a:pt x="104213" y="3312"/>
                </a:cubicBezTo>
                <a:close/>
                <a:moveTo>
                  <a:pt x="100191" y="3347"/>
                </a:moveTo>
                <a:cubicBezTo>
                  <a:pt x="100810" y="3347"/>
                  <a:pt x="101410" y="3823"/>
                  <a:pt x="101422" y="4557"/>
                </a:cubicBezTo>
                <a:cubicBezTo>
                  <a:pt x="101422" y="5216"/>
                  <a:pt x="100885" y="5753"/>
                  <a:pt x="100226" y="5770"/>
                </a:cubicBezTo>
                <a:cubicBezTo>
                  <a:pt x="100219" y="5770"/>
                  <a:pt x="100212" y="5770"/>
                  <a:pt x="100204" y="5770"/>
                </a:cubicBezTo>
                <a:cubicBezTo>
                  <a:pt x="99127" y="5770"/>
                  <a:pt x="98585" y="4483"/>
                  <a:pt x="99342" y="3708"/>
                </a:cubicBezTo>
                <a:cubicBezTo>
                  <a:pt x="99586" y="3459"/>
                  <a:pt x="99891" y="3347"/>
                  <a:pt x="100191" y="3347"/>
                </a:cubicBezTo>
                <a:close/>
                <a:moveTo>
                  <a:pt x="96185" y="3390"/>
                </a:moveTo>
                <a:cubicBezTo>
                  <a:pt x="96807" y="3390"/>
                  <a:pt x="97402" y="3870"/>
                  <a:pt x="97402" y="4592"/>
                </a:cubicBezTo>
                <a:cubicBezTo>
                  <a:pt x="97419" y="5268"/>
                  <a:pt x="96882" y="5805"/>
                  <a:pt x="96206" y="5805"/>
                </a:cubicBezTo>
                <a:lnTo>
                  <a:pt x="96206" y="5822"/>
                </a:lnTo>
                <a:cubicBezTo>
                  <a:pt x="95132" y="5822"/>
                  <a:pt x="94577" y="4523"/>
                  <a:pt x="95322" y="3760"/>
                </a:cubicBezTo>
                <a:cubicBezTo>
                  <a:pt x="95572" y="3505"/>
                  <a:pt x="95882" y="3390"/>
                  <a:pt x="96185" y="3390"/>
                </a:cubicBezTo>
                <a:close/>
                <a:moveTo>
                  <a:pt x="92168" y="3433"/>
                </a:moveTo>
                <a:cubicBezTo>
                  <a:pt x="92787" y="3433"/>
                  <a:pt x="93387" y="3909"/>
                  <a:pt x="93399" y="4644"/>
                </a:cubicBezTo>
                <a:cubicBezTo>
                  <a:pt x="93399" y="5302"/>
                  <a:pt x="92862" y="5840"/>
                  <a:pt x="92203" y="5857"/>
                </a:cubicBezTo>
                <a:cubicBezTo>
                  <a:pt x="92196" y="5857"/>
                  <a:pt x="92189" y="5857"/>
                  <a:pt x="92182" y="5857"/>
                </a:cubicBezTo>
                <a:cubicBezTo>
                  <a:pt x="91104" y="5857"/>
                  <a:pt x="90562" y="4570"/>
                  <a:pt x="91319" y="3795"/>
                </a:cubicBezTo>
                <a:cubicBezTo>
                  <a:pt x="91563" y="3546"/>
                  <a:pt x="91868" y="3433"/>
                  <a:pt x="92168" y="3433"/>
                </a:cubicBezTo>
                <a:close/>
                <a:moveTo>
                  <a:pt x="88158" y="3477"/>
                </a:moveTo>
                <a:cubicBezTo>
                  <a:pt x="88776" y="3477"/>
                  <a:pt x="89367" y="3957"/>
                  <a:pt x="89379" y="4679"/>
                </a:cubicBezTo>
                <a:cubicBezTo>
                  <a:pt x="89396" y="5354"/>
                  <a:pt x="88859" y="5892"/>
                  <a:pt x="88183" y="5909"/>
                </a:cubicBezTo>
                <a:cubicBezTo>
                  <a:pt x="87109" y="5909"/>
                  <a:pt x="86537" y="4609"/>
                  <a:pt x="87299" y="3847"/>
                </a:cubicBezTo>
                <a:cubicBezTo>
                  <a:pt x="87549" y="3591"/>
                  <a:pt x="87857" y="3477"/>
                  <a:pt x="88158" y="3477"/>
                </a:cubicBezTo>
                <a:close/>
                <a:moveTo>
                  <a:pt x="84142" y="3512"/>
                </a:moveTo>
                <a:cubicBezTo>
                  <a:pt x="84764" y="3512"/>
                  <a:pt x="85359" y="3991"/>
                  <a:pt x="85359" y="4713"/>
                </a:cubicBezTo>
                <a:cubicBezTo>
                  <a:pt x="85359" y="5389"/>
                  <a:pt x="84839" y="5926"/>
                  <a:pt x="84163" y="5944"/>
                </a:cubicBezTo>
                <a:cubicBezTo>
                  <a:pt x="84156" y="5944"/>
                  <a:pt x="84149" y="5944"/>
                  <a:pt x="84142" y="5944"/>
                </a:cubicBezTo>
                <a:cubicBezTo>
                  <a:pt x="83081" y="5944"/>
                  <a:pt x="82522" y="4639"/>
                  <a:pt x="83279" y="3882"/>
                </a:cubicBezTo>
                <a:cubicBezTo>
                  <a:pt x="83529" y="3626"/>
                  <a:pt x="83839" y="3512"/>
                  <a:pt x="84142" y="3512"/>
                </a:cubicBezTo>
                <a:close/>
                <a:moveTo>
                  <a:pt x="80127" y="3554"/>
                </a:moveTo>
                <a:cubicBezTo>
                  <a:pt x="80745" y="3554"/>
                  <a:pt x="81344" y="4026"/>
                  <a:pt x="81356" y="4748"/>
                </a:cubicBezTo>
                <a:cubicBezTo>
                  <a:pt x="81356" y="5424"/>
                  <a:pt x="80819" y="5978"/>
                  <a:pt x="80143" y="5978"/>
                </a:cubicBezTo>
                <a:cubicBezTo>
                  <a:pt x="80136" y="5978"/>
                  <a:pt x="80129" y="5978"/>
                  <a:pt x="80122" y="5978"/>
                </a:cubicBezTo>
                <a:cubicBezTo>
                  <a:pt x="79061" y="5978"/>
                  <a:pt x="78519" y="4691"/>
                  <a:pt x="79276" y="3916"/>
                </a:cubicBezTo>
                <a:cubicBezTo>
                  <a:pt x="79521" y="3666"/>
                  <a:pt x="79826" y="3554"/>
                  <a:pt x="80127" y="3554"/>
                </a:cubicBezTo>
                <a:close/>
                <a:moveTo>
                  <a:pt x="76115" y="3595"/>
                </a:moveTo>
                <a:cubicBezTo>
                  <a:pt x="76730" y="3595"/>
                  <a:pt x="77324" y="4069"/>
                  <a:pt x="77336" y="4800"/>
                </a:cubicBezTo>
                <a:cubicBezTo>
                  <a:pt x="77336" y="5458"/>
                  <a:pt x="76816" y="6013"/>
                  <a:pt x="76140" y="6030"/>
                </a:cubicBezTo>
                <a:lnTo>
                  <a:pt x="76157" y="6030"/>
                </a:lnTo>
                <a:cubicBezTo>
                  <a:pt x="76150" y="6030"/>
                  <a:pt x="76143" y="6030"/>
                  <a:pt x="76136" y="6030"/>
                </a:cubicBezTo>
                <a:cubicBezTo>
                  <a:pt x="75058" y="6030"/>
                  <a:pt x="74499" y="4743"/>
                  <a:pt x="75256" y="3968"/>
                </a:cubicBezTo>
                <a:cubicBezTo>
                  <a:pt x="75503" y="3710"/>
                  <a:pt x="75811" y="3595"/>
                  <a:pt x="76115" y="3595"/>
                </a:cubicBezTo>
                <a:close/>
                <a:moveTo>
                  <a:pt x="72112" y="3641"/>
                </a:moveTo>
                <a:cubicBezTo>
                  <a:pt x="72730" y="3641"/>
                  <a:pt x="73321" y="4112"/>
                  <a:pt x="73333" y="4835"/>
                </a:cubicBezTo>
                <a:cubicBezTo>
                  <a:pt x="73350" y="5510"/>
                  <a:pt x="72813" y="6065"/>
                  <a:pt x="72137" y="6065"/>
                </a:cubicBezTo>
                <a:cubicBezTo>
                  <a:pt x="72130" y="6065"/>
                  <a:pt x="72123" y="6065"/>
                  <a:pt x="72116" y="6065"/>
                </a:cubicBezTo>
                <a:cubicBezTo>
                  <a:pt x="71055" y="6065"/>
                  <a:pt x="70496" y="4777"/>
                  <a:pt x="71253" y="4003"/>
                </a:cubicBezTo>
                <a:cubicBezTo>
                  <a:pt x="71503" y="3753"/>
                  <a:pt x="71811" y="3641"/>
                  <a:pt x="72112" y="3641"/>
                </a:cubicBezTo>
                <a:close/>
                <a:moveTo>
                  <a:pt x="68093" y="3676"/>
                </a:moveTo>
                <a:cubicBezTo>
                  <a:pt x="68716" y="3676"/>
                  <a:pt x="69313" y="4152"/>
                  <a:pt x="69313" y="4887"/>
                </a:cubicBezTo>
                <a:cubicBezTo>
                  <a:pt x="69330" y="5562"/>
                  <a:pt x="68793" y="6117"/>
                  <a:pt x="68117" y="6117"/>
                </a:cubicBezTo>
                <a:cubicBezTo>
                  <a:pt x="67043" y="6117"/>
                  <a:pt x="66488" y="4817"/>
                  <a:pt x="67233" y="4037"/>
                </a:cubicBezTo>
                <a:cubicBezTo>
                  <a:pt x="67483" y="3788"/>
                  <a:pt x="67791" y="3676"/>
                  <a:pt x="68093" y="3676"/>
                </a:cubicBezTo>
                <a:close/>
                <a:moveTo>
                  <a:pt x="64082" y="3720"/>
                </a:moveTo>
                <a:cubicBezTo>
                  <a:pt x="64699" y="3720"/>
                  <a:pt x="65298" y="4199"/>
                  <a:pt x="65310" y="4921"/>
                </a:cubicBezTo>
                <a:cubicBezTo>
                  <a:pt x="65310" y="5597"/>
                  <a:pt x="64773" y="6152"/>
                  <a:pt x="64097" y="6152"/>
                </a:cubicBezTo>
                <a:cubicBezTo>
                  <a:pt x="64090" y="6152"/>
                  <a:pt x="64083" y="6152"/>
                  <a:pt x="64076" y="6152"/>
                </a:cubicBezTo>
                <a:cubicBezTo>
                  <a:pt x="63015" y="6152"/>
                  <a:pt x="62473" y="4864"/>
                  <a:pt x="63230" y="4089"/>
                </a:cubicBezTo>
                <a:cubicBezTo>
                  <a:pt x="63475" y="3834"/>
                  <a:pt x="63781" y="3720"/>
                  <a:pt x="64082" y="3720"/>
                </a:cubicBezTo>
                <a:close/>
                <a:moveTo>
                  <a:pt x="60070" y="3763"/>
                </a:moveTo>
                <a:cubicBezTo>
                  <a:pt x="60693" y="3763"/>
                  <a:pt x="61290" y="4238"/>
                  <a:pt x="61290" y="4973"/>
                </a:cubicBezTo>
                <a:cubicBezTo>
                  <a:pt x="61307" y="5632"/>
                  <a:pt x="60770" y="6186"/>
                  <a:pt x="60094" y="6186"/>
                </a:cubicBezTo>
                <a:cubicBezTo>
                  <a:pt x="60087" y="6186"/>
                  <a:pt x="60080" y="6186"/>
                  <a:pt x="60073" y="6186"/>
                </a:cubicBezTo>
                <a:cubicBezTo>
                  <a:pt x="58995" y="6186"/>
                  <a:pt x="58453" y="4899"/>
                  <a:pt x="59210" y="4124"/>
                </a:cubicBezTo>
                <a:cubicBezTo>
                  <a:pt x="59460" y="3875"/>
                  <a:pt x="59768" y="3763"/>
                  <a:pt x="60070" y="3763"/>
                </a:cubicBezTo>
                <a:close/>
                <a:moveTo>
                  <a:pt x="56059" y="3806"/>
                </a:moveTo>
                <a:cubicBezTo>
                  <a:pt x="56677" y="3806"/>
                  <a:pt x="57275" y="4286"/>
                  <a:pt x="57287" y="5008"/>
                </a:cubicBezTo>
                <a:cubicBezTo>
                  <a:pt x="57287" y="5684"/>
                  <a:pt x="56750" y="6221"/>
                  <a:pt x="56074" y="6238"/>
                </a:cubicBezTo>
                <a:cubicBezTo>
                  <a:pt x="56067" y="6238"/>
                  <a:pt x="56060" y="6238"/>
                  <a:pt x="56053" y="6238"/>
                </a:cubicBezTo>
                <a:cubicBezTo>
                  <a:pt x="54992" y="6238"/>
                  <a:pt x="54450" y="4934"/>
                  <a:pt x="55208" y="4176"/>
                </a:cubicBezTo>
                <a:cubicBezTo>
                  <a:pt x="55452" y="3920"/>
                  <a:pt x="55758" y="3806"/>
                  <a:pt x="56059" y="3806"/>
                </a:cubicBezTo>
                <a:close/>
                <a:moveTo>
                  <a:pt x="52044" y="3849"/>
                </a:moveTo>
                <a:cubicBezTo>
                  <a:pt x="52663" y="3849"/>
                  <a:pt x="53255" y="4325"/>
                  <a:pt x="53267" y="5060"/>
                </a:cubicBezTo>
                <a:cubicBezTo>
                  <a:pt x="53267" y="5718"/>
                  <a:pt x="52730" y="6273"/>
                  <a:pt x="52071" y="6273"/>
                </a:cubicBezTo>
                <a:cubicBezTo>
                  <a:pt x="52064" y="6273"/>
                  <a:pt x="52057" y="6273"/>
                  <a:pt x="52050" y="6273"/>
                </a:cubicBezTo>
                <a:cubicBezTo>
                  <a:pt x="50990" y="6273"/>
                  <a:pt x="50447" y="4985"/>
                  <a:pt x="51187" y="4211"/>
                </a:cubicBezTo>
                <a:cubicBezTo>
                  <a:pt x="51437" y="3962"/>
                  <a:pt x="51743" y="3849"/>
                  <a:pt x="52044" y="3849"/>
                </a:cubicBezTo>
                <a:close/>
                <a:moveTo>
                  <a:pt x="48030" y="3893"/>
                </a:moveTo>
                <a:cubicBezTo>
                  <a:pt x="48652" y="3893"/>
                  <a:pt x="49247" y="4372"/>
                  <a:pt x="49247" y="5095"/>
                </a:cubicBezTo>
                <a:cubicBezTo>
                  <a:pt x="49264" y="5770"/>
                  <a:pt x="48727" y="6307"/>
                  <a:pt x="48051" y="6325"/>
                </a:cubicBezTo>
                <a:cubicBezTo>
                  <a:pt x="48044" y="6325"/>
                  <a:pt x="48037" y="6325"/>
                  <a:pt x="48030" y="6325"/>
                </a:cubicBezTo>
                <a:cubicBezTo>
                  <a:pt x="46970" y="6325"/>
                  <a:pt x="46427" y="5020"/>
                  <a:pt x="47167" y="4263"/>
                </a:cubicBezTo>
                <a:cubicBezTo>
                  <a:pt x="47417" y="4007"/>
                  <a:pt x="47727" y="3893"/>
                  <a:pt x="48030" y="3893"/>
                </a:cubicBezTo>
                <a:close/>
                <a:moveTo>
                  <a:pt x="44021" y="3936"/>
                </a:moveTo>
                <a:cubicBezTo>
                  <a:pt x="44640" y="3936"/>
                  <a:pt x="45232" y="4412"/>
                  <a:pt x="45244" y="5146"/>
                </a:cubicBezTo>
                <a:cubicBezTo>
                  <a:pt x="45244" y="5805"/>
                  <a:pt x="44707" y="6359"/>
                  <a:pt x="44048" y="6359"/>
                </a:cubicBezTo>
                <a:cubicBezTo>
                  <a:pt x="44041" y="6360"/>
                  <a:pt x="44034" y="6360"/>
                  <a:pt x="44027" y="6360"/>
                </a:cubicBezTo>
                <a:cubicBezTo>
                  <a:pt x="42950" y="6360"/>
                  <a:pt x="42424" y="5072"/>
                  <a:pt x="43165" y="4297"/>
                </a:cubicBezTo>
                <a:cubicBezTo>
                  <a:pt x="43414" y="4048"/>
                  <a:pt x="43720" y="3936"/>
                  <a:pt x="44021" y="3936"/>
                </a:cubicBezTo>
                <a:close/>
                <a:moveTo>
                  <a:pt x="40007" y="3980"/>
                </a:moveTo>
                <a:cubicBezTo>
                  <a:pt x="40629" y="3980"/>
                  <a:pt x="41224" y="4459"/>
                  <a:pt x="41224" y="5181"/>
                </a:cubicBezTo>
                <a:cubicBezTo>
                  <a:pt x="41241" y="5857"/>
                  <a:pt x="40704" y="6394"/>
                  <a:pt x="40028" y="6411"/>
                </a:cubicBezTo>
                <a:cubicBezTo>
                  <a:pt x="38954" y="6411"/>
                  <a:pt x="38399" y="5112"/>
                  <a:pt x="39144" y="4349"/>
                </a:cubicBezTo>
                <a:cubicBezTo>
                  <a:pt x="39394" y="4094"/>
                  <a:pt x="39704" y="3980"/>
                  <a:pt x="40007" y="3980"/>
                </a:cubicBezTo>
                <a:close/>
                <a:moveTo>
                  <a:pt x="36000" y="4022"/>
                </a:moveTo>
                <a:cubicBezTo>
                  <a:pt x="36618" y="4022"/>
                  <a:pt x="37209" y="4494"/>
                  <a:pt x="37221" y="5216"/>
                </a:cubicBezTo>
                <a:cubicBezTo>
                  <a:pt x="37221" y="5892"/>
                  <a:pt x="36684" y="6446"/>
                  <a:pt x="36025" y="6446"/>
                </a:cubicBezTo>
                <a:cubicBezTo>
                  <a:pt x="36018" y="6446"/>
                  <a:pt x="36011" y="6446"/>
                  <a:pt x="36004" y="6446"/>
                </a:cubicBezTo>
                <a:cubicBezTo>
                  <a:pt x="34926" y="6446"/>
                  <a:pt x="34384" y="5159"/>
                  <a:pt x="35142" y="4384"/>
                </a:cubicBezTo>
                <a:cubicBezTo>
                  <a:pt x="35392" y="4134"/>
                  <a:pt x="35699" y="4022"/>
                  <a:pt x="36000" y="4022"/>
                </a:cubicBezTo>
                <a:close/>
                <a:moveTo>
                  <a:pt x="31992" y="4062"/>
                </a:moveTo>
                <a:cubicBezTo>
                  <a:pt x="32611" y="4062"/>
                  <a:pt x="33201" y="4537"/>
                  <a:pt x="33201" y="5268"/>
                </a:cubicBezTo>
                <a:cubicBezTo>
                  <a:pt x="33201" y="5926"/>
                  <a:pt x="32681" y="6481"/>
                  <a:pt x="32005" y="6481"/>
                </a:cubicBezTo>
                <a:cubicBezTo>
                  <a:pt x="31998" y="6481"/>
                  <a:pt x="31991" y="6481"/>
                  <a:pt x="31984" y="6481"/>
                </a:cubicBezTo>
                <a:cubicBezTo>
                  <a:pt x="30923" y="6481"/>
                  <a:pt x="30364" y="5193"/>
                  <a:pt x="31121" y="4436"/>
                </a:cubicBezTo>
                <a:cubicBezTo>
                  <a:pt x="31374" y="4178"/>
                  <a:pt x="31686" y="4062"/>
                  <a:pt x="31992" y="4062"/>
                </a:cubicBezTo>
                <a:close/>
                <a:moveTo>
                  <a:pt x="27970" y="4109"/>
                </a:moveTo>
                <a:cubicBezTo>
                  <a:pt x="28587" y="4109"/>
                  <a:pt x="29186" y="4580"/>
                  <a:pt x="29198" y="5302"/>
                </a:cubicBezTo>
                <a:cubicBezTo>
                  <a:pt x="29198" y="5978"/>
                  <a:pt x="28661" y="6533"/>
                  <a:pt x="27985" y="6533"/>
                </a:cubicBezTo>
                <a:cubicBezTo>
                  <a:pt x="26911" y="6533"/>
                  <a:pt x="26356" y="5250"/>
                  <a:pt x="27119" y="4471"/>
                </a:cubicBezTo>
                <a:cubicBezTo>
                  <a:pt x="27363" y="4221"/>
                  <a:pt x="27669" y="4109"/>
                  <a:pt x="27970" y="4109"/>
                </a:cubicBezTo>
                <a:close/>
                <a:moveTo>
                  <a:pt x="23955" y="4144"/>
                </a:moveTo>
                <a:cubicBezTo>
                  <a:pt x="24574" y="4144"/>
                  <a:pt x="25166" y="4620"/>
                  <a:pt x="25178" y="5354"/>
                </a:cubicBezTo>
                <a:cubicBezTo>
                  <a:pt x="25178" y="6013"/>
                  <a:pt x="24641" y="6567"/>
                  <a:pt x="23982" y="6567"/>
                </a:cubicBezTo>
                <a:cubicBezTo>
                  <a:pt x="23975" y="6568"/>
                  <a:pt x="23968" y="6568"/>
                  <a:pt x="23961" y="6568"/>
                </a:cubicBezTo>
                <a:cubicBezTo>
                  <a:pt x="22883" y="6568"/>
                  <a:pt x="22341" y="5280"/>
                  <a:pt x="23099" y="4505"/>
                </a:cubicBezTo>
                <a:cubicBezTo>
                  <a:pt x="23348" y="4256"/>
                  <a:pt x="23654" y="4144"/>
                  <a:pt x="23955" y="4144"/>
                </a:cubicBezTo>
                <a:close/>
                <a:moveTo>
                  <a:pt x="19942" y="4188"/>
                </a:moveTo>
                <a:cubicBezTo>
                  <a:pt x="20565" y="4188"/>
                  <a:pt x="21163" y="4667"/>
                  <a:pt x="21175" y="5389"/>
                </a:cubicBezTo>
                <a:cubicBezTo>
                  <a:pt x="21175" y="6065"/>
                  <a:pt x="20638" y="6602"/>
                  <a:pt x="19962" y="6619"/>
                </a:cubicBezTo>
                <a:cubicBezTo>
                  <a:pt x="19955" y="6620"/>
                  <a:pt x="19948" y="6620"/>
                  <a:pt x="19941" y="6620"/>
                </a:cubicBezTo>
                <a:cubicBezTo>
                  <a:pt x="18881" y="6620"/>
                  <a:pt x="18338" y="5315"/>
                  <a:pt x="19078" y="4557"/>
                </a:cubicBezTo>
                <a:cubicBezTo>
                  <a:pt x="19328" y="4302"/>
                  <a:pt x="19638" y="4188"/>
                  <a:pt x="19942" y="4188"/>
                </a:cubicBezTo>
                <a:close/>
                <a:moveTo>
                  <a:pt x="15932" y="4231"/>
                </a:moveTo>
                <a:cubicBezTo>
                  <a:pt x="16551" y="4231"/>
                  <a:pt x="17143" y="4706"/>
                  <a:pt x="17155" y="5441"/>
                </a:cubicBezTo>
                <a:cubicBezTo>
                  <a:pt x="17155" y="6100"/>
                  <a:pt x="16618" y="6654"/>
                  <a:pt x="15959" y="6654"/>
                </a:cubicBezTo>
                <a:cubicBezTo>
                  <a:pt x="15952" y="6654"/>
                  <a:pt x="15945" y="6654"/>
                  <a:pt x="15938" y="6654"/>
                </a:cubicBezTo>
                <a:cubicBezTo>
                  <a:pt x="14860" y="6654"/>
                  <a:pt x="14318" y="5367"/>
                  <a:pt x="15076" y="4592"/>
                </a:cubicBezTo>
                <a:cubicBezTo>
                  <a:pt x="15325" y="4343"/>
                  <a:pt x="15631" y="4231"/>
                  <a:pt x="15932" y="4231"/>
                </a:cubicBezTo>
                <a:close/>
                <a:moveTo>
                  <a:pt x="11922" y="4270"/>
                </a:moveTo>
                <a:cubicBezTo>
                  <a:pt x="12537" y="4270"/>
                  <a:pt x="13123" y="4745"/>
                  <a:pt x="13135" y="5476"/>
                </a:cubicBezTo>
                <a:cubicBezTo>
                  <a:pt x="13152" y="6134"/>
                  <a:pt x="12615" y="6689"/>
                  <a:pt x="11939" y="6706"/>
                </a:cubicBezTo>
                <a:cubicBezTo>
                  <a:pt x="10865" y="6706"/>
                  <a:pt x="10310" y="5424"/>
                  <a:pt x="11055" y="4644"/>
                </a:cubicBezTo>
                <a:cubicBezTo>
                  <a:pt x="11308" y="4386"/>
                  <a:pt x="11618" y="4270"/>
                  <a:pt x="11922" y="4270"/>
                </a:cubicBezTo>
                <a:close/>
                <a:moveTo>
                  <a:pt x="7901" y="4317"/>
                </a:moveTo>
                <a:cubicBezTo>
                  <a:pt x="8520" y="4317"/>
                  <a:pt x="9120" y="4793"/>
                  <a:pt x="9132" y="5528"/>
                </a:cubicBezTo>
                <a:cubicBezTo>
                  <a:pt x="9132" y="6186"/>
                  <a:pt x="8595" y="6741"/>
                  <a:pt x="7936" y="6741"/>
                </a:cubicBezTo>
                <a:cubicBezTo>
                  <a:pt x="7929" y="6741"/>
                  <a:pt x="7922" y="6741"/>
                  <a:pt x="7915" y="6741"/>
                </a:cubicBezTo>
                <a:cubicBezTo>
                  <a:pt x="6837" y="6741"/>
                  <a:pt x="6295" y="5453"/>
                  <a:pt x="7053" y="4679"/>
                </a:cubicBezTo>
                <a:cubicBezTo>
                  <a:pt x="7296" y="4429"/>
                  <a:pt x="7601" y="4317"/>
                  <a:pt x="7901" y="4317"/>
                </a:cubicBezTo>
                <a:close/>
                <a:moveTo>
                  <a:pt x="3895" y="4361"/>
                </a:moveTo>
                <a:cubicBezTo>
                  <a:pt x="4517" y="4361"/>
                  <a:pt x="5112" y="4840"/>
                  <a:pt x="5112" y="5562"/>
                </a:cubicBezTo>
                <a:cubicBezTo>
                  <a:pt x="5129" y="6238"/>
                  <a:pt x="4592" y="6775"/>
                  <a:pt x="3916" y="6793"/>
                </a:cubicBezTo>
                <a:cubicBezTo>
                  <a:pt x="2842" y="6793"/>
                  <a:pt x="2287" y="5493"/>
                  <a:pt x="3033" y="4731"/>
                </a:cubicBezTo>
                <a:cubicBezTo>
                  <a:pt x="3283" y="4475"/>
                  <a:pt x="3592" y="4361"/>
                  <a:pt x="3895" y="4361"/>
                </a:cubicBezTo>
                <a:close/>
                <a:moveTo>
                  <a:pt x="144240" y="0"/>
                </a:moveTo>
                <a:lnTo>
                  <a:pt x="0" y="2928"/>
                </a:lnTo>
                <a:lnTo>
                  <a:pt x="537" y="29926"/>
                </a:lnTo>
                <a:lnTo>
                  <a:pt x="144794" y="26997"/>
                </a:lnTo>
                <a:lnTo>
                  <a:pt x="1442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783F04">
                <a:alpha val="3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5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hree columns">
  <p:cSld name="CUSTOM_1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p16"/>
          <p:cNvGrpSpPr/>
          <p:nvPr/>
        </p:nvGrpSpPr>
        <p:grpSpPr>
          <a:xfrm>
            <a:off x="600641" y="344530"/>
            <a:ext cx="7936317" cy="4454443"/>
            <a:chOff x="238125" y="847975"/>
            <a:chExt cx="7143400" cy="4009400"/>
          </a:xfrm>
        </p:grpSpPr>
        <p:sp>
          <p:nvSpPr>
            <p:cNvPr id="284" name="Google Shape;284;p16"/>
            <p:cNvSpPr/>
            <p:nvPr/>
          </p:nvSpPr>
          <p:spPr>
            <a:xfrm>
              <a:off x="238475" y="847975"/>
              <a:ext cx="7143050" cy="4009400"/>
            </a:xfrm>
            <a:custGeom>
              <a:rect b="b" l="l" r="r" t="t"/>
              <a:pathLst>
                <a:path extrusionOk="0" h="160376" w="285722">
                  <a:moveTo>
                    <a:pt x="5465" y="4426"/>
                  </a:moveTo>
                  <a:cubicBezTo>
                    <a:pt x="6551" y="4426"/>
                    <a:pt x="7593" y="5271"/>
                    <a:pt x="7593" y="6549"/>
                  </a:cubicBezTo>
                  <a:cubicBezTo>
                    <a:pt x="7593" y="7707"/>
                    <a:pt x="6649" y="8651"/>
                    <a:pt x="5491" y="8651"/>
                  </a:cubicBezTo>
                  <a:cubicBezTo>
                    <a:pt x="3604" y="8651"/>
                    <a:pt x="2660" y="6377"/>
                    <a:pt x="3990" y="5047"/>
                  </a:cubicBezTo>
                  <a:cubicBezTo>
                    <a:pt x="4419" y="4618"/>
                    <a:pt x="4947" y="4426"/>
                    <a:pt x="5465" y="4426"/>
                  </a:cubicBezTo>
                  <a:close/>
                  <a:moveTo>
                    <a:pt x="5467" y="12161"/>
                  </a:moveTo>
                  <a:cubicBezTo>
                    <a:pt x="6552" y="12161"/>
                    <a:pt x="7593" y="13003"/>
                    <a:pt x="7593" y="14270"/>
                  </a:cubicBezTo>
                  <a:cubicBezTo>
                    <a:pt x="7593" y="15443"/>
                    <a:pt x="6649" y="16386"/>
                    <a:pt x="5491" y="16386"/>
                  </a:cubicBezTo>
                  <a:cubicBezTo>
                    <a:pt x="3604" y="16386"/>
                    <a:pt x="2660" y="14113"/>
                    <a:pt x="3990" y="12783"/>
                  </a:cubicBezTo>
                  <a:cubicBezTo>
                    <a:pt x="4420" y="12353"/>
                    <a:pt x="4948" y="12161"/>
                    <a:pt x="5467" y="12161"/>
                  </a:cubicBezTo>
                  <a:close/>
                  <a:moveTo>
                    <a:pt x="5465" y="19883"/>
                  </a:moveTo>
                  <a:cubicBezTo>
                    <a:pt x="6551" y="19883"/>
                    <a:pt x="7593" y="20728"/>
                    <a:pt x="7593" y="22006"/>
                  </a:cubicBezTo>
                  <a:cubicBezTo>
                    <a:pt x="7593" y="23164"/>
                    <a:pt x="6649" y="24108"/>
                    <a:pt x="5491" y="24108"/>
                  </a:cubicBezTo>
                  <a:cubicBezTo>
                    <a:pt x="3604" y="24108"/>
                    <a:pt x="2660" y="21834"/>
                    <a:pt x="3990" y="20505"/>
                  </a:cubicBezTo>
                  <a:cubicBezTo>
                    <a:pt x="4419" y="20075"/>
                    <a:pt x="4947" y="19883"/>
                    <a:pt x="5465" y="19883"/>
                  </a:cubicBezTo>
                  <a:close/>
                  <a:moveTo>
                    <a:pt x="5467" y="27618"/>
                  </a:moveTo>
                  <a:cubicBezTo>
                    <a:pt x="6552" y="27618"/>
                    <a:pt x="7593" y="28460"/>
                    <a:pt x="7593" y="29727"/>
                  </a:cubicBezTo>
                  <a:cubicBezTo>
                    <a:pt x="7593" y="30900"/>
                    <a:pt x="6649" y="31844"/>
                    <a:pt x="5491" y="31844"/>
                  </a:cubicBezTo>
                  <a:cubicBezTo>
                    <a:pt x="3604" y="31844"/>
                    <a:pt x="2660" y="29570"/>
                    <a:pt x="3990" y="28240"/>
                  </a:cubicBezTo>
                  <a:cubicBezTo>
                    <a:pt x="4420" y="27810"/>
                    <a:pt x="4948" y="27618"/>
                    <a:pt x="5467" y="27618"/>
                  </a:cubicBezTo>
                  <a:close/>
                  <a:moveTo>
                    <a:pt x="5491" y="35347"/>
                  </a:moveTo>
                  <a:cubicBezTo>
                    <a:pt x="6049" y="35347"/>
                    <a:pt x="6578" y="35576"/>
                    <a:pt x="6978" y="35976"/>
                  </a:cubicBezTo>
                  <a:cubicBezTo>
                    <a:pt x="8387" y="37384"/>
                    <a:pt x="7233" y="39583"/>
                    <a:pt x="5519" y="39583"/>
                  </a:cubicBezTo>
                  <a:cubicBezTo>
                    <a:pt x="5249" y="39583"/>
                    <a:pt x="4966" y="39528"/>
                    <a:pt x="4676" y="39408"/>
                  </a:cubicBezTo>
                  <a:cubicBezTo>
                    <a:pt x="2546" y="38535"/>
                    <a:pt x="3175" y="35347"/>
                    <a:pt x="5491" y="35347"/>
                  </a:cubicBezTo>
                  <a:close/>
                  <a:moveTo>
                    <a:pt x="5465" y="43075"/>
                  </a:moveTo>
                  <a:cubicBezTo>
                    <a:pt x="6551" y="43075"/>
                    <a:pt x="7593" y="43921"/>
                    <a:pt x="7593" y="45199"/>
                  </a:cubicBezTo>
                  <a:cubicBezTo>
                    <a:pt x="7593" y="46357"/>
                    <a:pt x="6649" y="47301"/>
                    <a:pt x="5491" y="47301"/>
                  </a:cubicBezTo>
                  <a:cubicBezTo>
                    <a:pt x="3604" y="47301"/>
                    <a:pt x="2660" y="45027"/>
                    <a:pt x="3990" y="43697"/>
                  </a:cubicBezTo>
                  <a:cubicBezTo>
                    <a:pt x="4419" y="43268"/>
                    <a:pt x="4947" y="43075"/>
                    <a:pt x="5465" y="43075"/>
                  </a:cubicBezTo>
                  <a:close/>
                  <a:moveTo>
                    <a:pt x="5467" y="50811"/>
                  </a:moveTo>
                  <a:cubicBezTo>
                    <a:pt x="6552" y="50811"/>
                    <a:pt x="7593" y="51653"/>
                    <a:pt x="7593" y="52920"/>
                  </a:cubicBezTo>
                  <a:cubicBezTo>
                    <a:pt x="7593" y="54093"/>
                    <a:pt x="6649" y="55036"/>
                    <a:pt x="5491" y="55036"/>
                  </a:cubicBezTo>
                  <a:cubicBezTo>
                    <a:pt x="3604" y="55036"/>
                    <a:pt x="2660" y="52763"/>
                    <a:pt x="3990" y="51433"/>
                  </a:cubicBezTo>
                  <a:cubicBezTo>
                    <a:pt x="4420" y="51003"/>
                    <a:pt x="4948" y="50811"/>
                    <a:pt x="5467" y="50811"/>
                  </a:cubicBezTo>
                  <a:close/>
                  <a:moveTo>
                    <a:pt x="5465" y="58533"/>
                  </a:moveTo>
                  <a:cubicBezTo>
                    <a:pt x="6551" y="58533"/>
                    <a:pt x="7593" y="59378"/>
                    <a:pt x="7593" y="60656"/>
                  </a:cubicBezTo>
                  <a:cubicBezTo>
                    <a:pt x="7593" y="61814"/>
                    <a:pt x="6649" y="62758"/>
                    <a:pt x="5491" y="62758"/>
                  </a:cubicBezTo>
                  <a:cubicBezTo>
                    <a:pt x="3604" y="62758"/>
                    <a:pt x="2660" y="60484"/>
                    <a:pt x="3990" y="59154"/>
                  </a:cubicBezTo>
                  <a:cubicBezTo>
                    <a:pt x="4419" y="58725"/>
                    <a:pt x="4947" y="58533"/>
                    <a:pt x="5465" y="58533"/>
                  </a:cubicBezTo>
                  <a:close/>
                  <a:moveTo>
                    <a:pt x="5467" y="66268"/>
                  </a:moveTo>
                  <a:cubicBezTo>
                    <a:pt x="6552" y="66268"/>
                    <a:pt x="7593" y="67110"/>
                    <a:pt x="7593" y="68377"/>
                  </a:cubicBezTo>
                  <a:cubicBezTo>
                    <a:pt x="7593" y="69550"/>
                    <a:pt x="6649" y="70493"/>
                    <a:pt x="5491" y="70493"/>
                  </a:cubicBezTo>
                  <a:cubicBezTo>
                    <a:pt x="3604" y="70493"/>
                    <a:pt x="2660" y="68220"/>
                    <a:pt x="3990" y="66890"/>
                  </a:cubicBezTo>
                  <a:cubicBezTo>
                    <a:pt x="4420" y="66460"/>
                    <a:pt x="4948" y="66268"/>
                    <a:pt x="5467" y="66268"/>
                  </a:cubicBezTo>
                  <a:close/>
                  <a:moveTo>
                    <a:pt x="5473" y="74000"/>
                  </a:moveTo>
                  <a:cubicBezTo>
                    <a:pt x="6556" y="74000"/>
                    <a:pt x="7593" y="74838"/>
                    <a:pt x="7593" y="76113"/>
                  </a:cubicBezTo>
                  <a:cubicBezTo>
                    <a:pt x="7593" y="77285"/>
                    <a:pt x="6649" y="78229"/>
                    <a:pt x="5491" y="78229"/>
                  </a:cubicBezTo>
                  <a:cubicBezTo>
                    <a:pt x="3604" y="78229"/>
                    <a:pt x="2660" y="75956"/>
                    <a:pt x="3990" y="74626"/>
                  </a:cubicBezTo>
                  <a:cubicBezTo>
                    <a:pt x="4421" y="74194"/>
                    <a:pt x="4953" y="74000"/>
                    <a:pt x="5473" y="74000"/>
                  </a:cubicBezTo>
                  <a:close/>
                  <a:moveTo>
                    <a:pt x="5465" y="81725"/>
                  </a:moveTo>
                  <a:cubicBezTo>
                    <a:pt x="6551" y="81725"/>
                    <a:pt x="7593" y="82571"/>
                    <a:pt x="7593" y="83848"/>
                  </a:cubicBezTo>
                  <a:cubicBezTo>
                    <a:pt x="7593" y="85007"/>
                    <a:pt x="6649" y="85950"/>
                    <a:pt x="5491" y="85950"/>
                  </a:cubicBezTo>
                  <a:cubicBezTo>
                    <a:pt x="3604" y="85950"/>
                    <a:pt x="2660" y="83677"/>
                    <a:pt x="3990" y="82347"/>
                  </a:cubicBezTo>
                  <a:cubicBezTo>
                    <a:pt x="4419" y="81918"/>
                    <a:pt x="4947" y="81725"/>
                    <a:pt x="5465" y="81725"/>
                  </a:cubicBezTo>
                  <a:close/>
                  <a:moveTo>
                    <a:pt x="5467" y="89460"/>
                  </a:moveTo>
                  <a:cubicBezTo>
                    <a:pt x="6552" y="89460"/>
                    <a:pt x="7593" y="90302"/>
                    <a:pt x="7593" y="91570"/>
                  </a:cubicBezTo>
                  <a:cubicBezTo>
                    <a:pt x="7593" y="92742"/>
                    <a:pt x="6649" y="93686"/>
                    <a:pt x="5491" y="93686"/>
                  </a:cubicBezTo>
                  <a:cubicBezTo>
                    <a:pt x="3604" y="93686"/>
                    <a:pt x="2660" y="91413"/>
                    <a:pt x="3990" y="90083"/>
                  </a:cubicBezTo>
                  <a:cubicBezTo>
                    <a:pt x="4420" y="89653"/>
                    <a:pt x="4948" y="89460"/>
                    <a:pt x="5467" y="89460"/>
                  </a:cubicBezTo>
                  <a:close/>
                  <a:moveTo>
                    <a:pt x="5465" y="97182"/>
                  </a:moveTo>
                  <a:cubicBezTo>
                    <a:pt x="6551" y="97182"/>
                    <a:pt x="7593" y="98028"/>
                    <a:pt x="7593" y="99306"/>
                  </a:cubicBezTo>
                  <a:cubicBezTo>
                    <a:pt x="7593" y="100464"/>
                    <a:pt x="6649" y="101422"/>
                    <a:pt x="5491" y="101422"/>
                  </a:cubicBezTo>
                  <a:cubicBezTo>
                    <a:pt x="3604" y="101422"/>
                    <a:pt x="2660" y="99134"/>
                    <a:pt x="3990" y="97804"/>
                  </a:cubicBezTo>
                  <a:cubicBezTo>
                    <a:pt x="4419" y="97375"/>
                    <a:pt x="4947" y="97182"/>
                    <a:pt x="5465" y="97182"/>
                  </a:cubicBezTo>
                  <a:close/>
                  <a:moveTo>
                    <a:pt x="5465" y="104918"/>
                  </a:moveTo>
                  <a:cubicBezTo>
                    <a:pt x="6551" y="104918"/>
                    <a:pt x="7593" y="105763"/>
                    <a:pt x="7593" y="107041"/>
                  </a:cubicBezTo>
                  <a:cubicBezTo>
                    <a:pt x="7593" y="108199"/>
                    <a:pt x="6649" y="109143"/>
                    <a:pt x="5491" y="109143"/>
                  </a:cubicBezTo>
                  <a:cubicBezTo>
                    <a:pt x="3604" y="109143"/>
                    <a:pt x="2660" y="106870"/>
                    <a:pt x="3990" y="105540"/>
                  </a:cubicBezTo>
                  <a:cubicBezTo>
                    <a:pt x="4419" y="105110"/>
                    <a:pt x="4947" y="104918"/>
                    <a:pt x="5465" y="104918"/>
                  </a:cubicBezTo>
                  <a:close/>
                  <a:moveTo>
                    <a:pt x="5467" y="112653"/>
                  </a:moveTo>
                  <a:cubicBezTo>
                    <a:pt x="6552" y="112653"/>
                    <a:pt x="7593" y="113495"/>
                    <a:pt x="7593" y="114763"/>
                  </a:cubicBezTo>
                  <a:cubicBezTo>
                    <a:pt x="7593" y="115935"/>
                    <a:pt x="6649" y="116879"/>
                    <a:pt x="5491" y="116879"/>
                  </a:cubicBezTo>
                  <a:cubicBezTo>
                    <a:pt x="3604" y="116879"/>
                    <a:pt x="2660" y="114605"/>
                    <a:pt x="3990" y="113276"/>
                  </a:cubicBezTo>
                  <a:cubicBezTo>
                    <a:pt x="4420" y="112846"/>
                    <a:pt x="4948" y="112653"/>
                    <a:pt x="5467" y="112653"/>
                  </a:cubicBezTo>
                  <a:close/>
                  <a:moveTo>
                    <a:pt x="5465" y="120375"/>
                  </a:moveTo>
                  <a:cubicBezTo>
                    <a:pt x="6551" y="120375"/>
                    <a:pt x="7593" y="121220"/>
                    <a:pt x="7593" y="122498"/>
                  </a:cubicBezTo>
                  <a:cubicBezTo>
                    <a:pt x="7593" y="123656"/>
                    <a:pt x="6649" y="124600"/>
                    <a:pt x="5491" y="124600"/>
                  </a:cubicBezTo>
                  <a:cubicBezTo>
                    <a:pt x="3604" y="124600"/>
                    <a:pt x="2660" y="122327"/>
                    <a:pt x="3990" y="120997"/>
                  </a:cubicBezTo>
                  <a:cubicBezTo>
                    <a:pt x="4419" y="120567"/>
                    <a:pt x="4947" y="120375"/>
                    <a:pt x="5465" y="120375"/>
                  </a:cubicBezTo>
                  <a:close/>
                  <a:moveTo>
                    <a:pt x="5467" y="128110"/>
                  </a:moveTo>
                  <a:cubicBezTo>
                    <a:pt x="6552" y="128110"/>
                    <a:pt x="7593" y="128952"/>
                    <a:pt x="7593" y="130220"/>
                  </a:cubicBezTo>
                  <a:cubicBezTo>
                    <a:pt x="7593" y="131392"/>
                    <a:pt x="6649" y="132336"/>
                    <a:pt x="5491" y="132336"/>
                  </a:cubicBezTo>
                  <a:cubicBezTo>
                    <a:pt x="3604" y="132336"/>
                    <a:pt x="2660" y="130062"/>
                    <a:pt x="3990" y="128733"/>
                  </a:cubicBezTo>
                  <a:cubicBezTo>
                    <a:pt x="4420" y="128303"/>
                    <a:pt x="4948" y="128110"/>
                    <a:pt x="5467" y="128110"/>
                  </a:cubicBezTo>
                  <a:close/>
                  <a:moveTo>
                    <a:pt x="5465" y="135832"/>
                  </a:moveTo>
                  <a:cubicBezTo>
                    <a:pt x="6551" y="135832"/>
                    <a:pt x="7593" y="136677"/>
                    <a:pt x="7593" y="137955"/>
                  </a:cubicBezTo>
                  <a:cubicBezTo>
                    <a:pt x="7593" y="139114"/>
                    <a:pt x="6649" y="140072"/>
                    <a:pt x="5491" y="140072"/>
                  </a:cubicBezTo>
                  <a:cubicBezTo>
                    <a:pt x="3604" y="140072"/>
                    <a:pt x="2660" y="137784"/>
                    <a:pt x="3990" y="136454"/>
                  </a:cubicBezTo>
                  <a:cubicBezTo>
                    <a:pt x="4419" y="136024"/>
                    <a:pt x="4947" y="135832"/>
                    <a:pt x="5465" y="135832"/>
                  </a:cubicBezTo>
                  <a:close/>
                  <a:moveTo>
                    <a:pt x="5465" y="143568"/>
                  </a:moveTo>
                  <a:cubicBezTo>
                    <a:pt x="6551" y="143568"/>
                    <a:pt x="7593" y="144413"/>
                    <a:pt x="7593" y="145691"/>
                  </a:cubicBezTo>
                  <a:cubicBezTo>
                    <a:pt x="7593" y="146849"/>
                    <a:pt x="6649" y="147793"/>
                    <a:pt x="5491" y="147793"/>
                  </a:cubicBezTo>
                  <a:cubicBezTo>
                    <a:pt x="3604" y="147793"/>
                    <a:pt x="2660" y="145519"/>
                    <a:pt x="3990" y="144190"/>
                  </a:cubicBezTo>
                  <a:cubicBezTo>
                    <a:pt x="4419" y="143760"/>
                    <a:pt x="4947" y="143568"/>
                    <a:pt x="5465" y="143568"/>
                  </a:cubicBezTo>
                  <a:close/>
                  <a:moveTo>
                    <a:pt x="5467" y="151303"/>
                  </a:moveTo>
                  <a:cubicBezTo>
                    <a:pt x="6552" y="151303"/>
                    <a:pt x="7593" y="152145"/>
                    <a:pt x="7593" y="153412"/>
                  </a:cubicBezTo>
                  <a:cubicBezTo>
                    <a:pt x="7593" y="154585"/>
                    <a:pt x="6649" y="155529"/>
                    <a:pt x="5491" y="155529"/>
                  </a:cubicBezTo>
                  <a:cubicBezTo>
                    <a:pt x="3604" y="155529"/>
                    <a:pt x="2660" y="153255"/>
                    <a:pt x="3990" y="151925"/>
                  </a:cubicBezTo>
                  <a:cubicBezTo>
                    <a:pt x="4420" y="151495"/>
                    <a:pt x="4948" y="151303"/>
                    <a:pt x="5467" y="151303"/>
                  </a:cubicBezTo>
                  <a:close/>
                  <a:moveTo>
                    <a:pt x="0" y="0"/>
                  </a:moveTo>
                  <a:lnTo>
                    <a:pt x="0" y="160376"/>
                  </a:lnTo>
                  <a:lnTo>
                    <a:pt x="285722" y="160376"/>
                  </a:lnTo>
                  <a:lnTo>
                    <a:pt x="2857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6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6"/>
            <p:cNvSpPr/>
            <p:nvPr/>
          </p:nvSpPr>
          <p:spPr>
            <a:xfrm>
              <a:off x="238125" y="111462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6"/>
            <p:cNvSpPr/>
            <p:nvPr/>
          </p:nvSpPr>
          <p:spPr>
            <a:xfrm>
              <a:off x="238125" y="13259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6"/>
            <p:cNvSpPr/>
            <p:nvPr/>
          </p:nvSpPr>
          <p:spPr>
            <a:xfrm>
              <a:off x="238125" y="1747725"/>
              <a:ext cx="99400" cy="3600"/>
            </a:xfrm>
            <a:custGeom>
              <a:rect b="b" l="l" r="r" t="t"/>
              <a:pathLst>
                <a:path extrusionOk="0" h="144" w="3976">
                  <a:moveTo>
                    <a:pt x="0" y="0"/>
                  </a:moveTo>
                  <a:lnTo>
                    <a:pt x="0" y="143"/>
                  </a:lnTo>
                  <a:lnTo>
                    <a:pt x="3861" y="143"/>
                  </a:lnTo>
                  <a:lnTo>
                    <a:pt x="397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6"/>
            <p:cNvSpPr/>
            <p:nvPr/>
          </p:nvSpPr>
          <p:spPr>
            <a:xfrm>
              <a:off x="238125" y="301387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6"/>
            <p:cNvSpPr/>
            <p:nvPr/>
          </p:nvSpPr>
          <p:spPr>
            <a:xfrm>
              <a:off x="238125" y="32251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6"/>
            <p:cNvSpPr/>
            <p:nvPr/>
          </p:nvSpPr>
          <p:spPr>
            <a:xfrm>
              <a:off x="238125" y="34360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6"/>
            <p:cNvSpPr/>
            <p:nvPr/>
          </p:nvSpPr>
          <p:spPr>
            <a:xfrm>
              <a:off x="238125" y="3646975"/>
              <a:ext cx="7138400" cy="3575"/>
            </a:xfrm>
            <a:custGeom>
              <a:rect b="b" l="l" r="r" t="t"/>
              <a:pathLst>
                <a:path extrusionOk="0" h="143" w="285536">
                  <a:moveTo>
                    <a:pt x="0" y="0"/>
                  </a:moveTo>
                  <a:lnTo>
                    <a:pt x="0" y="143"/>
                  </a:lnTo>
                  <a:lnTo>
                    <a:pt x="285536" y="143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6"/>
            <p:cNvSpPr/>
            <p:nvPr/>
          </p:nvSpPr>
          <p:spPr>
            <a:xfrm>
              <a:off x="238125" y="15368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30"/>
                  </a:lnTo>
                  <a:lnTo>
                    <a:pt x="4876" y="130"/>
                  </a:lnTo>
                  <a:cubicBezTo>
                    <a:pt x="5076" y="72"/>
                    <a:pt x="5280" y="44"/>
                    <a:pt x="5484" y="44"/>
                  </a:cubicBezTo>
                  <a:cubicBezTo>
                    <a:pt x="5687" y="44"/>
                    <a:pt x="5891" y="72"/>
                    <a:pt x="6091" y="130"/>
                  </a:cubicBezTo>
                  <a:lnTo>
                    <a:pt x="285536" y="130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6"/>
            <p:cNvSpPr/>
            <p:nvPr/>
          </p:nvSpPr>
          <p:spPr>
            <a:xfrm>
              <a:off x="337125" y="1747725"/>
              <a:ext cx="750" cy="725"/>
            </a:xfrm>
            <a:custGeom>
              <a:rect b="b" l="l" r="r" t="t"/>
              <a:pathLst>
                <a:path extrusionOk="0" h="29" w="30">
                  <a:moveTo>
                    <a:pt x="1" y="0"/>
                  </a:moveTo>
                  <a:lnTo>
                    <a:pt x="1" y="29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6"/>
            <p:cNvSpPr/>
            <p:nvPr/>
          </p:nvSpPr>
          <p:spPr>
            <a:xfrm>
              <a:off x="413275" y="1747725"/>
              <a:ext cx="6963250" cy="3600"/>
            </a:xfrm>
            <a:custGeom>
              <a:rect b="b" l="l" r="r" t="t"/>
              <a:pathLst>
                <a:path extrusionOk="0" h="144" w="278530">
                  <a:moveTo>
                    <a:pt x="0" y="0"/>
                  </a:moveTo>
                  <a:cubicBezTo>
                    <a:pt x="43" y="43"/>
                    <a:pt x="86" y="86"/>
                    <a:pt x="115" y="143"/>
                  </a:cubicBezTo>
                  <a:lnTo>
                    <a:pt x="278530" y="143"/>
                  </a:lnTo>
                  <a:lnTo>
                    <a:pt x="2785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238125" y="1958975"/>
              <a:ext cx="88300" cy="3250"/>
            </a:xfrm>
            <a:custGeom>
              <a:rect b="b" l="l" r="r" t="t"/>
              <a:pathLst>
                <a:path extrusionOk="0" h="130" w="3532">
                  <a:moveTo>
                    <a:pt x="0" y="1"/>
                  </a:moveTo>
                  <a:lnTo>
                    <a:pt x="0" y="130"/>
                  </a:lnTo>
                  <a:lnTo>
                    <a:pt x="3489" y="130"/>
                  </a:lnTo>
                  <a:cubicBezTo>
                    <a:pt x="3503" y="87"/>
                    <a:pt x="3518" y="44"/>
                    <a:pt x="3532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424725" y="1958975"/>
              <a:ext cx="6951800" cy="3250"/>
            </a:xfrm>
            <a:custGeom>
              <a:rect b="b" l="l" r="r" t="t"/>
              <a:pathLst>
                <a:path extrusionOk="0" h="130" w="278072">
                  <a:moveTo>
                    <a:pt x="0" y="1"/>
                  </a:moveTo>
                  <a:cubicBezTo>
                    <a:pt x="29" y="44"/>
                    <a:pt x="43" y="87"/>
                    <a:pt x="57" y="130"/>
                  </a:cubicBezTo>
                  <a:lnTo>
                    <a:pt x="278072" y="130"/>
                  </a:lnTo>
                  <a:lnTo>
                    <a:pt x="278072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238125" y="2169900"/>
              <a:ext cx="85100" cy="3225"/>
            </a:xfrm>
            <a:custGeom>
              <a:rect b="b" l="l" r="r" t="t"/>
              <a:pathLst>
                <a:path extrusionOk="0" h="129" w="3404">
                  <a:moveTo>
                    <a:pt x="0" y="0"/>
                  </a:moveTo>
                  <a:lnTo>
                    <a:pt x="0" y="129"/>
                  </a:lnTo>
                  <a:lnTo>
                    <a:pt x="3403" y="129"/>
                  </a:lnTo>
                  <a:lnTo>
                    <a:pt x="3403" y="43"/>
                  </a:lnTo>
                  <a:cubicBezTo>
                    <a:pt x="3389" y="29"/>
                    <a:pt x="3389" y="14"/>
                    <a:pt x="34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428300" y="2169900"/>
              <a:ext cx="6948575" cy="3225"/>
            </a:xfrm>
            <a:custGeom>
              <a:rect b="b" l="l" r="r" t="t"/>
              <a:pathLst>
                <a:path extrusionOk="0" h="129" w="277943">
                  <a:moveTo>
                    <a:pt x="0" y="0"/>
                  </a:moveTo>
                  <a:cubicBezTo>
                    <a:pt x="0" y="14"/>
                    <a:pt x="0" y="29"/>
                    <a:pt x="0" y="43"/>
                  </a:cubicBezTo>
                  <a:lnTo>
                    <a:pt x="0" y="129"/>
                  </a:lnTo>
                  <a:lnTo>
                    <a:pt x="277943" y="129"/>
                  </a:lnTo>
                  <a:lnTo>
                    <a:pt x="277943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6"/>
            <p:cNvSpPr/>
            <p:nvPr/>
          </p:nvSpPr>
          <p:spPr>
            <a:xfrm>
              <a:off x="238125" y="2380800"/>
              <a:ext cx="88675" cy="3600"/>
            </a:xfrm>
            <a:custGeom>
              <a:rect b="b" l="l" r="r" t="t"/>
              <a:pathLst>
                <a:path extrusionOk="0" h="144" w="3547">
                  <a:moveTo>
                    <a:pt x="0" y="0"/>
                  </a:moveTo>
                  <a:lnTo>
                    <a:pt x="0" y="143"/>
                  </a:lnTo>
                  <a:lnTo>
                    <a:pt x="3546" y="143"/>
                  </a:lnTo>
                  <a:cubicBezTo>
                    <a:pt x="3532" y="101"/>
                    <a:pt x="3518" y="58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6"/>
            <p:cNvSpPr/>
            <p:nvPr/>
          </p:nvSpPr>
          <p:spPr>
            <a:xfrm>
              <a:off x="424725" y="2380800"/>
              <a:ext cx="6951800" cy="3600"/>
            </a:xfrm>
            <a:custGeom>
              <a:rect b="b" l="l" r="r" t="t"/>
              <a:pathLst>
                <a:path extrusionOk="0" h="144" w="278072">
                  <a:moveTo>
                    <a:pt x="43" y="0"/>
                  </a:moveTo>
                  <a:cubicBezTo>
                    <a:pt x="29" y="58"/>
                    <a:pt x="14" y="101"/>
                    <a:pt x="0" y="143"/>
                  </a:cubicBezTo>
                  <a:lnTo>
                    <a:pt x="278072" y="143"/>
                  </a:lnTo>
                  <a:lnTo>
                    <a:pt x="278072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6"/>
            <p:cNvSpPr/>
            <p:nvPr/>
          </p:nvSpPr>
          <p:spPr>
            <a:xfrm>
              <a:off x="238125" y="2592075"/>
              <a:ext cx="100825" cy="3225"/>
            </a:xfrm>
            <a:custGeom>
              <a:rect b="b" l="l" r="r" t="t"/>
              <a:pathLst>
                <a:path extrusionOk="0" h="129" w="4033">
                  <a:moveTo>
                    <a:pt x="0" y="0"/>
                  </a:moveTo>
                  <a:lnTo>
                    <a:pt x="0" y="129"/>
                  </a:lnTo>
                  <a:lnTo>
                    <a:pt x="4032" y="129"/>
                  </a:lnTo>
                  <a:cubicBezTo>
                    <a:pt x="3989" y="86"/>
                    <a:pt x="3947" y="43"/>
                    <a:pt x="3904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6"/>
            <p:cNvSpPr/>
            <p:nvPr/>
          </p:nvSpPr>
          <p:spPr>
            <a:xfrm>
              <a:off x="412550" y="2592075"/>
              <a:ext cx="6963975" cy="3225"/>
            </a:xfrm>
            <a:custGeom>
              <a:rect b="b" l="l" r="r" t="t"/>
              <a:pathLst>
                <a:path extrusionOk="0" h="129" w="278559">
                  <a:moveTo>
                    <a:pt x="130" y="0"/>
                  </a:moveTo>
                  <a:cubicBezTo>
                    <a:pt x="87" y="43"/>
                    <a:pt x="44" y="86"/>
                    <a:pt x="1" y="129"/>
                  </a:cubicBezTo>
                  <a:lnTo>
                    <a:pt x="278559" y="129"/>
                  </a:lnTo>
                  <a:lnTo>
                    <a:pt x="27855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238125" y="2802975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lnTo>
                    <a:pt x="5791" y="0"/>
                  </a:lnTo>
                  <a:cubicBezTo>
                    <a:pt x="5698" y="15"/>
                    <a:pt x="5602" y="22"/>
                    <a:pt x="5503" y="22"/>
                  </a:cubicBezTo>
                  <a:cubicBezTo>
                    <a:pt x="5405" y="22"/>
                    <a:pt x="5305" y="15"/>
                    <a:pt x="5205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>
              <a:off x="238125" y="3858225"/>
              <a:ext cx="130500" cy="3250"/>
            </a:xfrm>
            <a:custGeom>
              <a:rect b="b" l="l" r="r" t="t"/>
              <a:pathLst>
                <a:path extrusionOk="0" h="130" w="5220">
                  <a:moveTo>
                    <a:pt x="0" y="1"/>
                  </a:moveTo>
                  <a:lnTo>
                    <a:pt x="0" y="129"/>
                  </a:lnTo>
                  <a:lnTo>
                    <a:pt x="4704" y="129"/>
                  </a:lnTo>
                  <a:cubicBezTo>
                    <a:pt x="4876" y="58"/>
                    <a:pt x="5033" y="15"/>
                    <a:pt x="5219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6"/>
            <p:cNvSpPr/>
            <p:nvPr/>
          </p:nvSpPr>
          <p:spPr>
            <a:xfrm>
              <a:off x="382900" y="3858225"/>
              <a:ext cx="6993625" cy="3250"/>
            </a:xfrm>
            <a:custGeom>
              <a:rect b="b" l="l" r="r" t="t"/>
              <a:pathLst>
                <a:path extrusionOk="0" h="130" w="279745">
                  <a:moveTo>
                    <a:pt x="0" y="1"/>
                  </a:moveTo>
                  <a:cubicBezTo>
                    <a:pt x="172" y="15"/>
                    <a:pt x="343" y="58"/>
                    <a:pt x="501" y="129"/>
                  </a:cubicBezTo>
                  <a:lnTo>
                    <a:pt x="279745" y="129"/>
                  </a:lnTo>
                  <a:lnTo>
                    <a:pt x="279745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6"/>
            <p:cNvSpPr/>
            <p:nvPr/>
          </p:nvSpPr>
          <p:spPr>
            <a:xfrm>
              <a:off x="238125" y="4069125"/>
              <a:ext cx="97600" cy="3250"/>
            </a:xfrm>
            <a:custGeom>
              <a:rect b="b" l="l" r="r" t="t"/>
              <a:pathLst>
                <a:path extrusionOk="0" h="130" w="3904">
                  <a:moveTo>
                    <a:pt x="0" y="1"/>
                  </a:moveTo>
                  <a:lnTo>
                    <a:pt x="0" y="130"/>
                  </a:lnTo>
                  <a:lnTo>
                    <a:pt x="3804" y="130"/>
                  </a:lnTo>
                  <a:cubicBezTo>
                    <a:pt x="3832" y="87"/>
                    <a:pt x="3875" y="44"/>
                    <a:pt x="3904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6"/>
            <p:cNvSpPr/>
            <p:nvPr/>
          </p:nvSpPr>
          <p:spPr>
            <a:xfrm>
              <a:off x="415425" y="4069125"/>
              <a:ext cx="6961100" cy="3250"/>
            </a:xfrm>
            <a:custGeom>
              <a:rect b="b" l="l" r="r" t="t"/>
              <a:pathLst>
                <a:path extrusionOk="0" h="130" w="278444">
                  <a:moveTo>
                    <a:pt x="0" y="1"/>
                  </a:moveTo>
                  <a:cubicBezTo>
                    <a:pt x="43" y="44"/>
                    <a:pt x="72" y="87"/>
                    <a:pt x="115" y="130"/>
                  </a:cubicBezTo>
                  <a:lnTo>
                    <a:pt x="278444" y="130"/>
                  </a:lnTo>
                  <a:lnTo>
                    <a:pt x="278444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6"/>
            <p:cNvSpPr/>
            <p:nvPr/>
          </p:nvSpPr>
          <p:spPr>
            <a:xfrm>
              <a:off x="425775" y="4280050"/>
              <a:ext cx="6950750" cy="3600"/>
            </a:xfrm>
            <a:custGeom>
              <a:rect b="b" l="l" r="r" t="t"/>
              <a:pathLst>
                <a:path extrusionOk="0" h="144" w="278030">
                  <a:moveTo>
                    <a:pt x="1" y="0"/>
                  </a:moveTo>
                  <a:cubicBezTo>
                    <a:pt x="15" y="43"/>
                    <a:pt x="30" y="86"/>
                    <a:pt x="44" y="143"/>
                  </a:cubicBezTo>
                  <a:lnTo>
                    <a:pt x="278030" y="143"/>
                  </a:lnTo>
                  <a:lnTo>
                    <a:pt x="2780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6"/>
            <p:cNvSpPr/>
            <p:nvPr/>
          </p:nvSpPr>
          <p:spPr>
            <a:xfrm>
              <a:off x="238125" y="4280050"/>
              <a:ext cx="87600" cy="3600"/>
            </a:xfrm>
            <a:custGeom>
              <a:rect b="b" l="l" r="r" t="t"/>
              <a:pathLst>
                <a:path extrusionOk="0" h="144" w="3504">
                  <a:moveTo>
                    <a:pt x="0" y="0"/>
                  </a:moveTo>
                  <a:lnTo>
                    <a:pt x="0" y="143"/>
                  </a:lnTo>
                  <a:lnTo>
                    <a:pt x="3460" y="143"/>
                  </a:lnTo>
                  <a:cubicBezTo>
                    <a:pt x="3475" y="86"/>
                    <a:pt x="3489" y="43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6"/>
            <p:cNvSpPr/>
            <p:nvPr/>
          </p:nvSpPr>
          <p:spPr>
            <a:xfrm>
              <a:off x="428300" y="4491300"/>
              <a:ext cx="6948575" cy="3250"/>
            </a:xfrm>
            <a:custGeom>
              <a:rect b="b" l="l" r="r" t="t"/>
              <a:pathLst>
                <a:path extrusionOk="0" h="130" w="277943">
                  <a:moveTo>
                    <a:pt x="0" y="1"/>
                  </a:moveTo>
                  <a:lnTo>
                    <a:pt x="0" y="130"/>
                  </a:lnTo>
                  <a:lnTo>
                    <a:pt x="277943" y="130"/>
                  </a:lnTo>
                  <a:lnTo>
                    <a:pt x="27794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6"/>
            <p:cNvSpPr/>
            <p:nvPr/>
          </p:nvSpPr>
          <p:spPr>
            <a:xfrm>
              <a:off x="238125" y="4491300"/>
              <a:ext cx="85100" cy="3250"/>
            </a:xfrm>
            <a:custGeom>
              <a:rect b="b" l="l" r="r" t="t"/>
              <a:pathLst>
                <a:path extrusionOk="0" h="130" w="3404">
                  <a:moveTo>
                    <a:pt x="0" y="1"/>
                  </a:moveTo>
                  <a:lnTo>
                    <a:pt x="0" y="130"/>
                  </a:lnTo>
                  <a:lnTo>
                    <a:pt x="3403" y="130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6"/>
            <p:cNvSpPr/>
            <p:nvPr/>
          </p:nvSpPr>
          <p:spPr>
            <a:xfrm>
              <a:off x="423650" y="4702225"/>
              <a:ext cx="6952875" cy="3225"/>
            </a:xfrm>
            <a:custGeom>
              <a:rect b="b" l="l" r="r" t="t"/>
              <a:pathLst>
                <a:path extrusionOk="0" h="129" w="278115">
                  <a:moveTo>
                    <a:pt x="57" y="0"/>
                  </a:moveTo>
                  <a:cubicBezTo>
                    <a:pt x="29" y="43"/>
                    <a:pt x="14" y="86"/>
                    <a:pt x="0" y="129"/>
                  </a:cubicBezTo>
                  <a:lnTo>
                    <a:pt x="278115" y="129"/>
                  </a:lnTo>
                  <a:lnTo>
                    <a:pt x="27811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238125" y="4702225"/>
              <a:ext cx="89750" cy="3225"/>
            </a:xfrm>
            <a:custGeom>
              <a:rect b="b" l="l" r="r" t="t"/>
              <a:pathLst>
                <a:path extrusionOk="0" h="129" w="3590">
                  <a:moveTo>
                    <a:pt x="0" y="0"/>
                  </a:moveTo>
                  <a:lnTo>
                    <a:pt x="0" y="129"/>
                  </a:lnTo>
                  <a:lnTo>
                    <a:pt x="3589" y="129"/>
                  </a:lnTo>
                  <a:cubicBezTo>
                    <a:pt x="3575" y="86"/>
                    <a:pt x="3546" y="43"/>
                    <a:pt x="3532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4" name="Google Shape;314;p16"/>
          <p:cNvSpPr txBox="1"/>
          <p:nvPr>
            <p:ph type="ctrTitle"/>
          </p:nvPr>
        </p:nvSpPr>
        <p:spPr>
          <a:xfrm flipH="1">
            <a:off x="1470078" y="2714098"/>
            <a:ext cx="1560600" cy="41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0" sz="22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15" name="Google Shape;315;p16"/>
          <p:cNvSpPr txBox="1"/>
          <p:nvPr>
            <p:ph idx="1" type="subTitle"/>
          </p:nvPr>
        </p:nvSpPr>
        <p:spPr>
          <a:xfrm flipH="1">
            <a:off x="1184825" y="2993250"/>
            <a:ext cx="2131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16" name="Google Shape;316;p16"/>
          <p:cNvSpPr txBox="1"/>
          <p:nvPr>
            <p:ph idx="2" type="ctrTitle"/>
          </p:nvPr>
        </p:nvSpPr>
        <p:spPr>
          <a:xfrm flipH="1">
            <a:off x="3795647" y="2714098"/>
            <a:ext cx="1560600" cy="41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0" sz="22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17" name="Google Shape;317;p16"/>
          <p:cNvSpPr txBox="1"/>
          <p:nvPr>
            <p:ph idx="3" type="subTitle"/>
          </p:nvPr>
        </p:nvSpPr>
        <p:spPr>
          <a:xfrm flipH="1">
            <a:off x="3510352" y="2993241"/>
            <a:ext cx="2131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18" name="Google Shape;318;p16"/>
          <p:cNvSpPr txBox="1"/>
          <p:nvPr>
            <p:ph idx="4" type="ctrTitle"/>
          </p:nvPr>
        </p:nvSpPr>
        <p:spPr>
          <a:xfrm flipH="1">
            <a:off x="6118925" y="2714098"/>
            <a:ext cx="1560600" cy="41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0" sz="22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19" name="Google Shape;319;p16"/>
          <p:cNvSpPr txBox="1"/>
          <p:nvPr>
            <p:ph idx="5" type="subTitle"/>
          </p:nvPr>
        </p:nvSpPr>
        <p:spPr>
          <a:xfrm flipH="1">
            <a:off x="5833625" y="2993250"/>
            <a:ext cx="2131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20" name="Google Shape;320;p16"/>
          <p:cNvSpPr txBox="1"/>
          <p:nvPr>
            <p:ph idx="6" type="title"/>
          </p:nvPr>
        </p:nvSpPr>
        <p:spPr>
          <a:xfrm>
            <a:off x="895350" y="4182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hree columns 2">
  <p:cSld name="CUSTOM_1_1_1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2" name="Google Shape;322;p17"/>
          <p:cNvGrpSpPr/>
          <p:nvPr/>
        </p:nvGrpSpPr>
        <p:grpSpPr>
          <a:xfrm>
            <a:off x="600641" y="344530"/>
            <a:ext cx="7936317" cy="4454443"/>
            <a:chOff x="238125" y="847975"/>
            <a:chExt cx="7143400" cy="4009400"/>
          </a:xfrm>
        </p:grpSpPr>
        <p:sp>
          <p:nvSpPr>
            <p:cNvPr id="323" name="Google Shape;323;p17"/>
            <p:cNvSpPr/>
            <p:nvPr/>
          </p:nvSpPr>
          <p:spPr>
            <a:xfrm>
              <a:off x="238475" y="847975"/>
              <a:ext cx="7143050" cy="4009400"/>
            </a:xfrm>
            <a:custGeom>
              <a:rect b="b" l="l" r="r" t="t"/>
              <a:pathLst>
                <a:path extrusionOk="0" h="160376" w="285722">
                  <a:moveTo>
                    <a:pt x="5465" y="4426"/>
                  </a:moveTo>
                  <a:cubicBezTo>
                    <a:pt x="6551" y="4426"/>
                    <a:pt x="7593" y="5271"/>
                    <a:pt x="7593" y="6549"/>
                  </a:cubicBezTo>
                  <a:cubicBezTo>
                    <a:pt x="7593" y="7707"/>
                    <a:pt x="6649" y="8651"/>
                    <a:pt x="5491" y="8651"/>
                  </a:cubicBezTo>
                  <a:cubicBezTo>
                    <a:pt x="3604" y="8651"/>
                    <a:pt x="2660" y="6377"/>
                    <a:pt x="3990" y="5047"/>
                  </a:cubicBezTo>
                  <a:cubicBezTo>
                    <a:pt x="4419" y="4618"/>
                    <a:pt x="4947" y="4426"/>
                    <a:pt x="5465" y="4426"/>
                  </a:cubicBezTo>
                  <a:close/>
                  <a:moveTo>
                    <a:pt x="5467" y="12161"/>
                  </a:moveTo>
                  <a:cubicBezTo>
                    <a:pt x="6552" y="12161"/>
                    <a:pt x="7593" y="13003"/>
                    <a:pt x="7593" y="14270"/>
                  </a:cubicBezTo>
                  <a:cubicBezTo>
                    <a:pt x="7593" y="15443"/>
                    <a:pt x="6649" y="16386"/>
                    <a:pt x="5491" y="16386"/>
                  </a:cubicBezTo>
                  <a:cubicBezTo>
                    <a:pt x="3604" y="16386"/>
                    <a:pt x="2660" y="14113"/>
                    <a:pt x="3990" y="12783"/>
                  </a:cubicBezTo>
                  <a:cubicBezTo>
                    <a:pt x="4420" y="12353"/>
                    <a:pt x="4948" y="12161"/>
                    <a:pt x="5467" y="12161"/>
                  </a:cubicBezTo>
                  <a:close/>
                  <a:moveTo>
                    <a:pt x="5465" y="19883"/>
                  </a:moveTo>
                  <a:cubicBezTo>
                    <a:pt x="6551" y="19883"/>
                    <a:pt x="7593" y="20728"/>
                    <a:pt x="7593" y="22006"/>
                  </a:cubicBezTo>
                  <a:cubicBezTo>
                    <a:pt x="7593" y="23164"/>
                    <a:pt x="6649" y="24108"/>
                    <a:pt x="5491" y="24108"/>
                  </a:cubicBezTo>
                  <a:cubicBezTo>
                    <a:pt x="3604" y="24108"/>
                    <a:pt x="2660" y="21834"/>
                    <a:pt x="3990" y="20505"/>
                  </a:cubicBezTo>
                  <a:cubicBezTo>
                    <a:pt x="4419" y="20075"/>
                    <a:pt x="4947" y="19883"/>
                    <a:pt x="5465" y="19883"/>
                  </a:cubicBezTo>
                  <a:close/>
                  <a:moveTo>
                    <a:pt x="5467" y="27618"/>
                  </a:moveTo>
                  <a:cubicBezTo>
                    <a:pt x="6552" y="27618"/>
                    <a:pt x="7593" y="28460"/>
                    <a:pt x="7593" y="29727"/>
                  </a:cubicBezTo>
                  <a:cubicBezTo>
                    <a:pt x="7593" y="30900"/>
                    <a:pt x="6649" y="31844"/>
                    <a:pt x="5491" y="31844"/>
                  </a:cubicBezTo>
                  <a:cubicBezTo>
                    <a:pt x="3604" y="31844"/>
                    <a:pt x="2660" y="29570"/>
                    <a:pt x="3990" y="28240"/>
                  </a:cubicBezTo>
                  <a:cubicBezTo>
                    <a:pt x="4420" y="27810"/>
                    <a:pt x="4948" y="27618"/>
                    <a:pt x="5467" y="27618"/>
                  </a:cubicBezTo>
                  <a:close/>
                  <a:moveTo>
                    <a:pt x="5491" y="35347"/>
                  </a:moveTo>
                  <a:cubicBezTo>
                    <a:pt x="6049" y="35347"/>
                    <a:pt x="6578" y="35576"/>
                    <a:pt x="6978" y="35976"/>
                  </a:cubicBezTo>
                  <a:cubicBezTo>
                    <a:pt x="8387" y="37384"/>
                    <a:pt x="7233" y="39583"/>
                    <a:pt x="5519" y="39583"/>
                  </a:cubicBezTo>
                  <a:cubicBezTo>
                    <a:pt x="5249" y="39583"/>
                    <a:pt x="4966" y="39528"/>
                    <a:pt x="4676" y="39408"/>
                  </a:cubicBezTo>
                  <a:cubicBezTo>
                    <a:pt x="2546" y="38535"/>
                    <a:pt x="3175" y="35347"/>
                    <a:pt x="5491" y="35347"/>
                  </a:cubicBezTo>
                  <a:close/>
                  <a:moveTo>
                    <a:pt x="5465" y="43075"/>
                  </a:moveTo>
                  <a:cubicBezTo>
                    <a:pt x="6551" y="43075"/>
                    <a:pt x="7593" y="43921"/>
                    <a:pt x="7593" y="45199"/>
                  </a:cubicBezTo>
                  <a:cubicBezTo>
                    <a:pt x="7593" y="46357"/>
                    <a:pt x="6649" y="47301"/>
                    <a:pt x="5491" y="47301"/>
                  </a:cubicBezTo>
                  <a:cubicBezTo>
                    <a:pt x="3604" y="47301"/>
                    <a:pt x="2660" y="45027"/>
                    <a:pt x="3990" y="43697"/>
                  </a:cubicBezTo>
                  <a:cubicBezTo>
                    <a:pt x="4419" y="43268"/>
                    <a:pt x="4947" y="43075"/>
                    <a:pt x="5465" y="43075"/>
                  </a:cubicBezTo>
                  <a:close/>
                  <a:moveTo>
                    <a:pt x="5467" y="50811"/>
                  </a:moveTo>
                  <a:cubicBezTo>
                    <a:pt x="6552" y="50811"/>
                    <a:pt x="7593" y="51653"/>
                    <a:pt x="7593" y="52920"/>
                  </a:cubicBezTo>
                  <a:cubicBezTo>
                    <a:pt x="7593" y="54093"/>
                    <a:pt x="6649" y="55036"/>
                    <a:pt x="5491" y="55036"/>
                  </a:cubicBezTo>
                  <a:cubicBezTo>
                    <a:pt x="3604" y="55036"/>
                    <a:pt x="2660" y="52763"/>
                    <a:pt x="3990" y="51433"/>
                  </a:cubicBezTo>
                  <a:cubicBezTo>
                    <a:pt x="4420" y="51003"/>
                    <a:pt x="4948" y="50811"/>
                    <a:pt x="5467" y="50811"/>
                  </a:cubicBezTo>
                  <a:close/>
                  <a:moveTo>
                    <a:pt x="5465" y="58533"/>
                  </a:moveTo>
                  <a:cubicBezTo>
                    <a:pt x="6551" y="58533"/>
                    <a:pt x="7593" y="59378"/>
                    <a:pt x="7593" y="60656"/>
                  </a:cubicBezTo>
                  <a:cubicBezTo>
                    <a:pt x="7593" y="61814"/>
                    <a:pt x="6649" y="62758"/>
                    <a:pt x="5491" y="62758"/>
                  </a:cubicBezTo>
                  <a:cubicBezTo>
                    <a:pt x="3604" y="62758"/>
                    <a:pt x="2660" y="60484"/>
                    <a:pt x="3990" y="59154"/>
                  </a:cubicBezTo>
                  <a:cubicBezTo>
                    <a:pt x="4419" y="58725"/>
                    <a:pt x="4947" y="58533"/>
                    <a:pt x="5465" y="58533"/>
                  </a:cubicBezTo>
                  <a:close/>
                  <a:moveTo>
                    <a:pt x="5467" y="66268"/>
                  </a:moveTo>
                  <a:cubicBezTo>
                    <a:pt x="6552" y="66268"/>
                    <a:pt x="7593" y="67110"/>
                    <a:pt x="7593" y="68377"/>
                  </a:cubicBezTo>
                  <a:cubicBezTo>
                    <a:pt x="7593" y="69550"/>
                    <a:pt x="6649" y="70493"/>
                    <a:pt x="5491" y="70493"/>
                  </a:cubicBezTo>
                  <a:cubicBezTo>
                    <a:pt x="3604" y="70493"/>
                    <a:pt x="2660" y="68220"/>
                    <a:pt x="3990" y="66890"/>
                  </a:cubicBezTo>
                  <a:cubicBezTo>
                    <a:pt x="4420" y="66460"/>
                    <a:pt x="4948" y="66268"/>
                    <a:pt x="5467" y="66268"/>
                  </a:cubicBezTo>
                  <a:close/>
                  <a:moveTo>
                    <a:pt x="5473" y="74000"/>
                  </a:moveTo>
                  <a:cubicBezTo>
                    <a:pt x="6556" y="74000"/>
                    <a:pt x="7593" y="74838"/>
                    <a:pt x="7593" y="76113"/>
                  </a:cubicBezTo>
                  <a:cubicBezTo>
                    <a:pt x="7593" y="77285"/>
                    <a:pt x="6649" y="78229"/>
                    <a:pt x="5491" y="78229"/>
                  </a:cubicBezTo>
                  <a:cubicBezTo>
                    <a:pt x="3604" y="78229"/>
                    <a:pt x="2660" y="75956"/>
                    <a:pt x="3990" y="74626"/>
                  </a:cubicBezTo>
                  <a:cubicBezTo>
                    <a:pt x="4421" y="74194"/>
                    <a:pt x="4953" y="74000"/>
                    <a:pt x="5473" y="74000"/>
                  </a:cubicBezTo>
                  <a:close/>
                  <a:moveTo>
                    <a:pt x="5465" y="81725"/>
                  </a:moveTo>
                  <a:cubicBezTo>
                    <a:pt x="6551" y="81725"/>
                    <a:pt x="7593" y="82571"/>
                    <a:pt x="7593" y="83848"/>
                  </a:cubicBezTo>
                  <a:cubicBezTo>
                    <a:pt x="7593" y="85007"/>
                    <a:pt x="6649" y="85950"/>
                    <a:pt x="5491" y="85950"/>
                  </a:cubicBezTo>
                  <a:cubicBezTo>
                    <a:pt x="3604" y="85950"/>
                    <a:pt x="2660" y="83677"/>
                    <a:pt x="3990" y="82347"/>
                  </a:cubicBezTo>
                  <a:cubicBezTo>
                    <a:pt x="4419" y="81918"/>
                    <a:pt x="4947" y="81725"/>
                    <a:pt x="5465" y="81725"/>
                  </a:cubicBezTo>
                  <a:close/>
                  <a:moveTo>
                    <a:pt x="5467" y="89460"/>
                  </a:moveTo>
                  <a:cubicBezTo>
                    <a:pt x="6552" y="89460"/>
                    <a:pt x="7593" y="90302"/>
                    <a:pt x="7593" y="91570"/>
                  </a:cubicBezTo>
                  <a:cubicBezTo>
                    <a:pt x="7593" y="92742"/>
                    <a:pt x="6649" y="93686"/>
                    <a:pt x="5491" y="93686"/>
                  </a:cubicBezTo>
                  <a:cubicBezTo>
                    <a:pt x="3604" y="93686"/>
                    <a:pt x="2660" y="91413"/>
                    <a:pt x="3990" y="90083"/>
                  </a:cubicBezTo>
                  <a:cubicBezTo>
                    <a:pt x="4420" y="89653"/>
                    <a:pt x="4948" y="89460"/>
                    <a:pt x="5467" y="89460"/>
                  </a:cubicBezTo>
                  <a:close/>
                  <a:moveTo>
                    <a:pt x="5465" y="97182"/>
                  </a:moveTo>
                  <a:cubicBezTo>
                    <a:pt x="6551" y="97182"/>
                    <a:pt x="7593" y="98028"/>
                    <a:pt x="7593" y="99306"/>
                  </a:cubicBezTo>
                  <a:cubicBezTo>
                    <a:pt x="7593" y="100464"/>
                    <a:pt x="6649" y="101422"/>
                    <a:pt x="5491" y="101422"/>
                  </a:cubicBezTo>
                  <a:cubicBezTo>
                    <a:pt x="3604" y="101422"/>
                    <a:pt x="2660" y="99134"/>
                    <a:pt x="3990" y="97804"/>
                  </a:cubicBezTo>
                  <a:cubicBezTo>
                    <a:pt x="4419" y="97375"/>
                    <a:pt x="4947" y="97182"/>
                    <a:pt x="5465" y="97182"/>
                  </a:cubicBezTo>
                  <a:close/>
                  <a:moveTo>
                    <a:pt x="5465" y="104918"/>
                  </a:moveTo>
                  <a:cubicBezTo>
                    <a:pt x="6551" y="104918"/>
                    <a:pt x="7593" y="105763"/>
                    <a:pt x="7593" y="107041"/>
                  </a:cubicBezTo>
                  <a:cubicBezTo>
                    <a:pt x="7593" y="108199"/>
                    <a:pt x="6649" y="109143"/>
                    <a:pt x="5491" y="109143"/>
                  </a:cubicBezTo>
                  <a:cubicBezTo>
                    <a:pt x="3604" y="109143"/>
                    <a:pt x="2660" y="106870"/>
                    <a:pt x="3990" y="105540"/>
                  </a:cubicBezTo>
                  <a:cubicBezTo>
                    <a:pt x="4419" y="105110"/>
                    <a:pt x="4947" y="104918"/>
                    <a:pt x="5465" y="104918"/>
                  </a:cubicBezTo>
                  <a:close/>
                  <a:moveTo>
                    <a:pt x="5467" y="112653"/>
                  </a:moveTo>
                  <a:cubicBezTo>
                    <a:pt x="6552" y="112653"/>
                    <a:pt x="7593" y="113495"/>
                    <a:pt x="7593" y="114763"/>
                  </a:cubicBezTo>
                  <a:cubicBezTo>
                    <a:pt x="7593" y="115935"/>
                    <a:pt x="6649" y="116879"/>
                    <a:pt x="5491" y="116879"/>
                  </a:cubicBezTo>
                  <a:cubicBezTo>
                    <a:pt x="3604" y="116879"/>
                    <a:pt x="2660" y="114605"/>
                    <a:pt x="3990" y="113276"/>
                  </a:cubicBezTo>
                  <a:cubicBezTo>
                    <a:pt x="4420" y="112846"/>
                    <a:pt x="4948" y="112653"/>
                    <a:pt x="5467" y="112653"/>
                  </a:cubicBezTo>
                  <a:close/>
                  <a:moveTo>
                    <a:pt x="5465" y="120375"/>
                  </a:moveTo>
                  <a:cubicBezTo>
                    <a:pt x="6551" y="120375"/>
                    <a:pt x="7593" y="121220"/>
                    <a:pt x="7593" y="122498"/>
                  </a:cubicBezTo>
                  <a:cubicBezTo>
                    <a:pt x="7593" y="123656"/>
                    <a:pt x="6649" y="124600"/>
                    <a:pt x="5491" y="124600"/>
                  </a:cubicBezTo>
                  <a:cubicBezTo>
                    <a:pt x="3604" y="124600"/>
                    <a:pt x="2660" y="122327"/>
                    <a:pt x="3990" y="120997"/>
                  </a:cubicBezTo>
                  <a:cubicBezTo>
                    <a:pt x="4419" y="120567"/>
                    <a:pt x="4947" y="120375"/>
                    <a:pt x="5465" y="120375"/>
                  </a:cubicBezTo>
                  <a:close/>
                  <a:moveTo>
                    <a:pt x="5467" y="128110"/>
                  </a:moveTo>
                  <a:cubicBezTo>
                    <a:pt x="6552" y="128110"/>
                    <a:pt x="7593" y="128952"/>
                    <a:pt x="7593" y="130220"/>
                  </a:cubicBezTo>
                  <a:cubicBezTo>
                    <a:pt x="7593" y="131392"/>
                    <a:pt x="6649" y="132336"/>
                    <a:pt x="5491" y="132336"/>
                  </a:cubicBezTo>
                  <a:cubicBezTo>
                    <a:pt x="3604" y="132336"/>
                    <a:pt x="2660" y="130062"/>
                    <a:pt x="3990" y="128733"/>
                  </a:cubicBezTo>
                  <a:cubicBezTo>
                    <a:pt x="4420" y="128303"/>
                    <a:pt x="4948" y="128110"/>
                    <a:pt x="5467" y="128110"/>
                  </a:cubicBezTo>
                  <a:close/>
                  <a:moveTo>
                    <a:pt x="5465" y="135832"/>
                  </a:moveTo>
                  <a:cubicBezTo>
                    <a:pt x="6551" y="135832"/>
                    <a:pt x="7593" y="136677"/>
                    <a:pt x="7593" y="137955"/>
                  </a:cubicBezTo>
                  <a:cubicBezTo>
                    <a:pt x="7593" y="139114"/>
                    <a:pt x="6649" y="140072"/>
                    <a:pt x="5491" y="140072"/>
                  </a:cubicBezTo>
                  <a:cubicBezTo>
                    <a:pt x="3604" y="140072"/>
                    <a:pt x="2660" y="137784"/>
                    <a:pt x="3990" y="136454"/>
                  </a:cubicBezTo>
                  <a:cubicBezTo>
                    <a:pt x="4419" y="136024"/>
                    <a:pt x="4947" y="135832"/>
                    <a:pt x="5465" y="135832"/>
                  </a:cubicBezTo>
                  <a:close/>
                  <a:moveTo>
                    <a:pt x="5465" y="143568"/>
                  </a:moveTo>
                  <a:cubicBezTo>
                    <a:pt x="6551" y="143568"/>
                    <a:pt x="7593" y="144413"/>
                    <a:pt x="7593" y="145691"/>
                  </a:cubicBezTo>
                  <a:cubicBezTo>
                    <a:pt x="7593" y="146849"/>
                    <a:pt x="6649" y="147793"/>
                    <a:pt x="5491" y="147793"/>
                  </a:cubicBezTo>
                  <a:cubicBezTo>
                    <a:pt x="3604" y="147793"/>
                    <a:pt x="2660" y="145519"/>
                    <a:pt x="3990" y="144190"/>
                  </a:cubicBezTo>
                  <a:cubicBezTo>
                    <a:pt x="4419" y="143760"/>
                    <a:pt x="4947" y="143568"/>
                    <a:pt x="5465" y="143568"/>
                  </a:cubicBezTo>
                  <a:close/>
                  <a:moveTo>
                    <a:pt x="5467" y="151303"/>
                  </a:moveTo>
                  <a:cubicBezTo>
                    <a:pt x="6552" y="151303"/>
                    <a:pt x="7593" y="152145"/>
                    <a:pt x="7593" y="153412"/>
                  </a:cubicBezTo>
                  <a:cubicBezTo>
                    <a:pt x="7593" y="154585"/>
                    <a:pt x="6649" y="155529"/>
                    <a:pt x="5491" y="155529"/>
                  </a:cubicBezTo>
                  <a:cubicBezTo>
                    <a:pt x="3604" y="155529"/>
                    <a:pt x="2660" y="153255"/>
                    <a:pt x="3990" y="151925"/>
                  </a:cubicBezTo>
                  <a:cubicBezTo>
                    <a:pt x="4420" y="151495"/>
                    <a:pt x="4948" y="151303"/>
                    <a:pt x="5467" y="151303"/>
                  </a:cubicBezTo>
                  <a:close/>
                  <a:moveTo>
                    <a:pt x="0" y="0"/>
                  </a:moveTo>
                  <a:lnTo>
                    <a:pt x="0" y="160376"/>
                  </a:lnTo>
                  <a:lnTo>
                    <a:pt x="285722" y="160376"/>
                  </a:lnTo>
                  <a:lnTo>
                    <a:pt x="2857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6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7"/>
            <p:cNvSpPr/>
            <p:nvPr/>
          </p:nvSpPr>
          <p:spPr>
            <a:xfrm>
              <a:off x="238125" y="111462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7"/>
            <p:cNvSpPr/>
            <p:nvPr/>
          </p:nvSpPr>
          <p:spPr>
            <a:xfrm>
              <a:off x="238125" y="13259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7"/>
            <p:cNvSpPr/>
            <p:nvPr/>
          </p:nvSpPr>
          <p:spPr>
            <a:xfrm>
              <a:off x="238125" y="1747725"/>
              <a:ext cx="99400" cy="3600"/>
            </a:xfrm>
            <a:custGeom>
              <a:rect b="b" l="l" r="r" t="t"/>
              <a:pathLst>
                <a:path extrusionOk="0" h="144" w="3976">
                  <a:moveTo>
                    <a:pt x="0" y="0"/>
                  </a:moveTo>
                  <a:lnTo>
                    <a:pt x="0" y="143"/>
                  </a:lnTo>
                  <a:lnTo>
                    <a:pt x="3861" y="143"/>
                  </a:lnTo>
                  <a:lnTo>
                    <a:pt x="397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7"/>
            <p:cNvSpPr/>
            <p:nvPr/>
          </p:nvSpPr>
          <p:spPr>
            <a:xfrm>
              <a:off x="238125" y="301387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7"/>
            <p:cNvSpPr/>
            <p:nvPr/>
          </p:nvSpPr>
          <p:spPr>
            <a:xfrm>
              <a:off x="238125" y="32251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7"/>
            <p:cNvSpPr/>
            <p:nvPr/>
          </p:nvSpPr>
          <p:spPr>
            <a:xfrm>
              <a:off x="238125" y="34360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7"/>
            <p:cNvSpPr/>
            <p:nvPr/>
          </p:nvSpPr>
          <p:spPr>
            <a:xfrm>
              <a:off x="238125" y="3646975"/>
              <a:ext cx="7138400" cy="3575"/>
            </a:xfrm>
            <a:custGeom>
              <a:rect b="b" l="l" r="r" t="t"/>
              <a:pathLst>
                <a:path extrusionOk="0" h="143" w="285536">
                  <a:moveTo>
                    <a:pt x="0" y="0"/>
                  </a:moveTo>
                  <a:lnTo>
                    <a:pt x="0" y="143"/>
                  </a:lnTo>
                  <a:lnTo>
                    <a:pt x="285536" y="143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7"/>
            <p:cNvSpPr/>
            <p:nvPr/>
          </p:nvSpPr>
          <p:spPr>
            <a:xfrm>
              <a:off x="238125" y="15368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30"/>
                  </a:lnTo>
                  <a:lnTo>
                    <a:pt x="4876" y="130"/>
                  </a:lnTo>
                  <a:cubicBezTo>
                    <a:pt x="5076" y="72"/>
                    <a:pt x="5280" y="44"/>
                    <a:pt x="5484" y="44"/>
                  </a:cubicBezTo>
                  <a:cubicBezTo>
                    <a:pt x="5687" y="44"/>
                    <a:pt x="5891" y="72"/>
                    <a:pt x="6091" y="130"/>
                  </a:cubicBezTo>
                  <a:lnTo>
                    <a:pt x="285536" y="130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7"/>
            <p:cNvSpPr/>
            <p:nvPr/>
          </p:nvSpPr>
          <p:spPr>
            <a:xfrm>
              <a:off x="337125" y="1747725"/>
              <a:ext cx="750" cy="725"/>
            </a:xfrm>
            <a:custGeom>
              <a:rect b="b" l="l" r="r" t="t"/>
              <a:pathLst>
                <a:path extrusionOk="0" h="29" w="30">
                  <a:moveTo>
                    <a:pt x="1" y="0"/>
                  </a:moveTo>
                  <a:lnTo>
                    <a:pt x="1" y="29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7"/>
            <p:cNvSpPr/>
            <p:nvPr/>
          </p:nvSpPr>
          <p:spPr>
            <a:xfrm>
              <a:off x="413275" y="1747725"/>
              <a:ext cx="6963250" cy="3600"/>
            </a:xfrm>
            <a:custGeom>
              <a:rect b="b" l="l" r="r" t="t"/>
              <a:pathLst>
                <a:path extrusionOk="0" h="144" w="278530">
                  <a:moveTo>
                    <a:pt x="0" y="0"/>
                  </a:moveTo>
                  <a:cubicBezTo>
                    <a:pt x="43" y="43"/>
                    <a:pt x="86" y="86"/>
                    <a:pt x="115" y="143"/>
                  </a:cubicBezTo>
                  <a:lnTo>
                    <a:pt x="278530" y="143"/>
                  </a:lnTo>
                  <a:lnTo>
                    <a:pt x="2785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7"/>
            <p:cNvSpPr/>
            <p:nvPr/>
          </p:nvSpPr>
          <p:spPr>
            <a:xfrm>
              <a:off x="238125" y="1958975"/>
              <a:ext cx="88300" cy="3250"/>
            </a:xfrm>
            <a:custGeom>
              <a:rect b="b" l="l" r="r" t="t"/>
              <a:pathLst>
                <a:path extrusionOk="0" h="130" w="3532">
                  <a:moveTo>
                    <a:pt x="0" y="1"/>
                  </a:moveTo>
                  <a:lnTo>
                    <a:pt x="0" y="130"/>
                  </a:lnTo>
                  <a:lnTo>
                    <a:pt x="3489" y="130"/>
                  </a:lnTo>
                  <a:cubicBezTo>
                    <a:pt x="3503" y="87"/>
                    <a:pt x="3518" y="44"/>
                    <a:pt x="3532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7"/>
            <p:cNvSpPr/>
            <p:nvPr/>
          </p:nvSpPr>
          <p:spPr>
            <a:xfrm>
              <a:off x="424725" y="1958975"/>
              <a:ext cx="6951800" cy="3250"/>
            </a:xfrm>
            <a:custGeom>
              <a:rect b="b" l="l" r="r" t="t"/>
              <a:pathLst>
                <a:path extrusionOk="0" h="130" w="278072">
                  <a:moveTo>
                    <a:pt x="0" y="1"/>
                  </a:moveTo>
                  <a:cubicBezTo>
                    <a:pt x="29" y="44"/>
                    <a:pt x="43" y="87"/>
                    <a:pt x="57" y="130"/>
                  </a:cubicBezTo>
                  <a:lnTo>
                    <a:pt x="278072" y="130"/>
                  </a:lnTo>
                  <a:lnTo>
                    <a:pt x="278072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7"/>
            <p:cNvSpPr/>
            <p:nvPr/>
          </p:nvSpPr>
          <p:spPr>
            <a:xfrm>
              <a:off x="238125" y="2169900"/>
              <a:ext cx="85100" cy="3225"/>
            </a:xfrm>
            <a:custGeom>
              <a:rect b="b" l="l" r="r" t="t"/>
              <a:pathLst>
                <a:path extrusionOk="0" h="129" w="3404">
                  <a:moveTo>
                    <a:pt x="0" y="0"/>
                  </a:moveTo>
                  <a:lnTo>
                    <a:pt x="0" y="129"/>
                  </a:lnTo>
                  <a:lnTo>
                    <a:pt x="3403" y="129"/>
                  </a:lnTo>
                  <a:lnTo>
                    <a:pt x="3403" y="43"/>
                  </a:lnTo>
                  <a:cubicBezTo>
                    <a:pt x="3389" y="29"/>
                    <a:pt x="3389" y="14"/>
                    <a:pt x="34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7"/>
            <p:cNvSpPr/>
            <p:nvPr/>
          </p:nvSpPr>
          <p:spPr>
            <a:xfrm>
              <a:off x="428300" y="2169900"/>
              <a:ext cx="6948575" cy="3225"/>
            </a:xfrm>
            <a:custGeom>
              <a:rect b="b" l="l" r="r" t="t"/>
              <a:pathLst>
                <a:path extrusionOk="0" h="129" w="277943">
                  <a:moveTo>
                    <a:pt x="0" y="0"/>
                  </a:moveTo>
                  <a:cubicBezTo>
                    <a:pt x="0" y="14"/>
                    <a:pt x="0" y="29"/>
                    <a:pt x="0" y="43"/>
                  </a:cubicBezTo>
                  <a:lnTo>
                    <a:pt x="0" y="129"/>
                  </a:lnTo>
                  <a:lnTo>
                    <a:pt x="277943" y="129"/>
                  </a:lnTo>
                  <a:lnTo>
                    <a:pt x="277943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7"/>
            <p:cNvSpPr/>
            <p:nvPr/>
          </p:nvSpPr>
          <p:spPr>
            <a:xfrm>
              <a:off x="238125" y="2380800"/>
              <a:ext cx="88675" cy="3600"/>
            </a:xfrm>
            <a:custGeom>
              <a:rect b="b" l="l" r="r" t="t"/>
              <a:pathLst>
                <a:path extrusionOk="0" h="144" w="3547">
                  <a:moveTo>
                    <a:pt x="0" y="0"/>
                  </a:moveTo>
                  <a:lnTo>
                    <a:pt x="0" y="143"/>
                  </a:lnTo>
                  <a:lnTo>
                    <a:pt x="3546" y="143"/>
                  </a:lnTo>
                  <a:cubicBezTo>
                    <a:pt x="3532" y="101"/>
                    <a:pt x="3518" y="58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7"/>
            <p:cNvSpPr/>
            <p:nvPr/>
          </p:nvSpPr>
          <p:spPr>
            <a:xfrm>
              <a:off x="424725" y="2380800"/>
              <a:ext cx="6951800" cy="3600"/>
            </a:xfrm>
            <a:custGeom>
              <a:rect b="b" l="l" r="r" t="t"/>
              <a:pathLst>
                <a:path extrusionOk="0" h="144" w="278072">
                  <a:moveTo>
                    <a:pt x="43" y="0"/>
                  </a:moveTo>
                  <a:cubicBezTo>
                    <a:pt x="29" y="58"/>
                    <a:pt x="14" y="101"/>
                    <a:pt x="0" y="143"/>
                  </a:cubicBezTo>
                  <a:lnTo>
                    <a:pt x="278072" y="143"/>
                  </a:lnTo>
                  <a:lnTo>
                    <a:pt x="278072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7"/>
            <p:cNvSpPr/>
            <p:nvPr/>
          </p:nvSpPr>
          <p:spPr>
            <a:xfrm>
              <a:off x="238125" y="2592075"/>
              <a:ext cx="100825" cy="3225"/>
            </a:xfrm>
            <a:custGeom>
              <a:rect b="b" l="l" r="r" t="t"/>
              <a:pathLst>
                <a:path extrusionOk="0" h="129" w="4033">
                  <a:moveTo>
                    <a:pt x="0" y="0"/>
                  </a:moveTo>
                  <a:lnTo>
                    <a:pt x="0" y="129"/>
                  </a:lnTo>
                  <a:lnTo>
                    <a:pt x="4032" y="129"/>
                  </a:lnTo>
                  <a:cubicBezTo>
                    <a:pt x="3989" y="86"/>
                    <a:pt x="3947" y="43"/>
                    <a:pt x="3904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7"/>
            <p:cNvSpPr/>
            <p:nvPr/>
          </p:nvSpPr>
          <p:spPr>
            <a:xfrm>
              <a:off x="412550" y="2592075"/>
              <a:ext cx="6963975" cy="3225"/>
            </a:xfrm>
            <a:custGeom>
              <a:rect b="b" l="l" r="r" t="t"/>
              <a:pathLst>
                <a:path extrusionOk="0" h="129" w="278559">
                  <a:moveTo>
                    <a:pt x="130" y="0"/>
                  </a:moveTo>
                  <a:cubicBezTo>
                    <a:pt x="87" y="43"/>
                    <a:pt x="44" y="86"/>
                    <a:pt x="1" y="129"/>
                  </a:cubicBezTo>
                  <a:lnTo>
                    <a:pt x="278559" y="129"/>
                  </a:lnTo>
                  <a:lnTo>
                    <a:pt x="27855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7"/>
            <p:cNvSpPr/>
            <p:nvPr/>
          </p:nvSpPr>
          <p:spPr>
            <a:xfrm>
              <a:off x="238125" y="2802975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lnTo>
                    <a:pt x="5791" y="0"/>
                  </a:lnTo>
                  <a:cubicBezTo>
                    <a:pt x="5698" y="15"/>
                    <a:pt x="5602" y="22"/>
                    <a:pt x="5503" y="22"/>
                  </a:cubicBezTo>
                  <a:cubicBezTo>
                    <a:pt x="5405" y="22"/>
                    <a:pt x="5305" y="15"/>
                    <a:pt x="5205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7"/>
            <p:cNvSpPr/>
            <p:nvPr/>
          </p:nvSpPr>
          <p:spPr>
            <a:xfrm>
              <a:off x="238125" y="3858225"/>
              <a:ext cx="130500" cy="3250"/>
            </a:xfrm>
            <a:custGeom>
              <a:rect b="b" l="l" r="r" t="t"/>
              <a:pathLst>
                <a:path extrusionOk="0" h="130" w="5220">
                  <a:moveTo>
                    <a:pt x="0" y="1"/>
                  </a:moveTo>
                  <a:lnTo>
                    <a:pt x="0" y="129"/>
                  </a:lnTo>
                  <a:lnTo>
                    <a:pt x="4704" y="129"/>
                  </a:lnTo>
                  <a:cubicBezTo>
                    <a:pt x="4876" y="58"/>
                    <a:pt x="5033" y="15"/>
                    <a:pt x="5219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7"/>
            <p:cNvSpPr/>
            <p:nvPr/>
          </p:nvSpPr>
          <p:spPr>
            <a:xfrm>
              <a:off x="382900" y="3858225"/>
              <a:ext cx="6993625" cy="3250"/>
            </a:xfrm>
            <a:custGeom>
              <a:rect b="b" l="l" r="r" t="t"/>
              <a:pathLst>
                <a:path extrusionOk="0" h="130" w="279745">
                  <a:moveTo>
                    <a:pt x="0" y="1"/>
                  </a:moveTo>
                  <a:cubicBezTo>
                    <a:pt x="172" y="15"/>
                    <a:pt x="343" y="58"/>
                    <a:pt x="501" y="129"/>
                  </a:cubicBezTo>
                  <a:lnTo>
                    <a:pt x="279745" y="129"/>
                  </a:lnTo>
                  <a:lnTo>
                    <a:pt x="279745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7"/>
            <p:cNvSpPr/>
            <p:nvPr/>
          </p:nvSpPr>
          <p:spPr>
            <a:xfrm>
              <a:off x="238125" y="4069125"/>
              <a:ext cx="97600" cy="3250"/>
            </a:xfrm>
            <a:custGeom>
              <a:rect b="b" l="l" r="r" t="t"/>
              <a:pathLst>
                <a:path extrusionOk="0" h="130" w="3904">
                  <a:moveTo>
                    <a:pt x="0" y="1"/>
                  </a:moveTo>
                  <a:lnTo>
                    <a:pt x="0" y="130"/>
                  </a:lnTo>
                  <a:lnTo>
                    <a:pt x="3804" y="130"/>
                  </a:lnTo>
                  <a:cubicBezTo>
                    <a:pt x="3832" y="87"/>
                    <a:pt x="3875" y="44"/>
                    <a:pt x="3904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7"/>
            <p:cNvSpPr/>
            <p:nvPr/>
          </p:nvSpPr>
          <p:spPr>
            <a:xfrm>
              <a:off x="415425" y="4069125"/>
              <a:ext cx="6961100" cy="3250"/>
            </a:xfrm>
            <a:custGeom>
              <a:rect b="b" l="l" r="r" t="t"/>
              <a:pathLst>
                <a:path extrusionOk="0" h="130" w="278444">
                  <a:moveTo>
                    <a:pt x="0" y="1"/>
                  </a:moveTo>
                  <a:cubicBezTo>
                    <a:pt x="43" y="44"/>
                    <a:pt x="72" y="87"/>
                    <a:pt x="115" y="130"/>
                  </a:cubicBezTo>
                  <a:lnTo>
                    <a:pt x="278444" y="130"/>
                  </a:lnTo>
                  <a:lnTo>
                    <a:pt x="278444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425775" y="4280050"/>
              <a:ext cx="6950750" cy="3600"/>
            </a:xfrm>
            <a:custGeom>
              <a:rect b="b" l="l" r="r" t="t"/>
              <a:pathLst>
                <a:path extrusionOk="0" h="144" w="278030">
                  <a:moveTo>
                    <a:pt x="1" y="0"/>
                  </a:moveTo>
                  <a:cubicBezTo>
                    <a:pt x="15" y="43"/>
                    <a:pt x="30" y="86"/>
                    <a:pt x="44" y="143"/>
                  </a:cubicBezTo>
                  <a:lnTo>
                    <a:pt x="278030" y="143"/>
                  </a:lnTo>
                  <a:lnTo>
                    <a:pt x="2780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7"/>
            <p:cNvSpPr/>
            <p:nvPr/>
          </p:nvSpPr>
          <p:spPr>
            <a:xfrm>
              <a:off x="238125" y="4280050"/>
              <a:ext cx="87600" cy="3600"/>
            </a:xfrm>
            <a:custGeom>
              <a:rect b="b" l="l" r="r" t="t"/>
              <a:pathLst>
                <a:path extrusionOk="0" h="144" w="3504">
                  <a:moveTo>
                    <a:pt x="0" y="0"/>
                  </a:moveTo>
                  <a:lnTo>
                    <a:pt x="0" y="143"/>
                  </a:lnTo>
                  <a:lnTo>
                    <a:pt x="3460" y="143"/>
                  </a:lnTo>
                  <a:cubicBezTo>
                    <a:pt x="3475" y="86"/>
                    <a:pt x="3489" y="43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7"/>
            <p:cNvSpPr/>
            <p:nvPr/>
          </p:nvSpPr>
          <p:spPr>
            <a:xfrm>
              <a:off x="428300" y="4491300"/>
              <a:ext cx="6948575" cy="3250"/>
            </a:xfrm>
            <a:custGeom>
              <a:rect b="b" l="l" r="r" t="t"/>
              <a:pathLst>
                <a:path extrusionOk="0" h="130" w="277943">
                  <a:moveTo>
                    <a:pt x="0" y="1"/>
                  </a:moveTo>
                  <a:lnTo>
                    <a:pt x="0" y="130"/>
                  </a:lnTo>
                  <a:lnTo>
                    <a:pt x="277943" y="130"/>
                  </a:lnTo>
                  <a:lnTo>
                    <a:pt x="27794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7"/>
            <p:cNvSpPr/>
            <p:nvPr/>
          </p:nvSpPr>
          <p:spPr>
            <a:xfrm>
              <a:off x="238125" y="4491300"/>
              <a:ext cx="85100" cy="3250"/>
            </a:xfrm>
            <a:custGeom>
              <a:rect b="b" l="l" r="r" t="t"/>
              <a:pathLst>
                <a:path extrusionOk="0" h="130" w="3404">
                  <a:moveTo>
                    <a:pt x="0" y="1"/>
                  </a:moveTo>
                  <a:lnTo>
                    <a:pt x="0" y="130"/>
                  </a:lnTo>
                  <a:lnTo>
                    <a:pt x="3403" y="130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7"/>
            <p:cNvSpPr/>
            <p:nvPr/>
          </p:nvSpPr>
          <p:spPr>
            <a:xfrm>
              <a:off x="423650" y="4702225"/>
              <a:ext cx="6952875" cy="3225"/>
            </a:xfrm>
            <a:custGeom>
              <a:rect b="b" l="l" r="r" t="t"/>
              <a:pathLst>
                <a:path extrusionOk="0" h="129" w="278115">
                  <a:moveTo>
                    <a:pt x="57" y="0"/>
                  </a:moveTo>
                  <a:cubicBezTo>
                    <a:pt x="29" y="43"/>
                    <a:pt x="14" y="86"/>
                    <a:pt x="0" y="129"/>
                  </a:cubicBezTo>
                  <a:lnTo>
                    <a:pt x="278115" y="129"/>
                  </a:lnTo>
                  <a:lnTo>
                    <a:pt x="27811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7"/>
            <p:cNvSpPr/>
            <p:nvPr/>
          </p:nvSpPr>
          <p:spPr>
            <a:xfrm>
              <a:off x="238125" y="4702225"/>
              <a:ext cx="89750" cy="3225"/>
            </a:xfrm>
            <a:custGeom>
              <a:rect b="b" l="l" r="r" t="t"/>
              <a:pathLst>
                <a:path extrusionOk="0" h="129" w="3590">
                  <a:moveTo>
                    <a:pt x="0" y="0"/>
                  </a:moveTo>
                  <a:lnTo>
                    <a:pt x="0" y="129"/>
                  </a:lnTo>
                  <a:lnTo>
                    <a:pt x="3589" y="129"/>
                  </a:lnTo>
                  <a:cubicBezTo>
                    <a:pt x="3575" y="86"/>
                    <a:pt x="3546" y="43"/>
                    <a:pt x="3532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3" name="Google Shape;353;p17"/>
          <p:cNvSpPr txBox="1"/>
          <p:nvPr>
            <p:ph idx="1" type="subTitle"/>
          </p:nvPr>
        </p:nvSpPr>
        <p:spPr>
          <a:xfrm flipH="1">
            <a:off x="5026333" y="1233211"/>
            <a:ext cx="1417500" cy="88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/>
        </p:txBody>
      </p:sp>
      <p:sp>
        <p:nvSpPr>
          <p:cNvPr id="354" name="Google Shape;354;p17"/>
          <p:cNvSpPr txBox="1"/>
          <p:nvPr>
            <p:ph idx="2" type="subTitle"/>
          </p:nvPr>
        </p:nvSpPr>
        <p:spPr>
          <a:xfrm flipH="1">
            <a:off x="4128753" y="2064224"/>
            <a:ext cx="19581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55" name="Google Shape;355;p17"/>
          <p:cNvSpPr txBox="1"/>
          <p:nvPr>
            <p:ph idx="3" type="subTitle"/>
          </p:nvPr>
        </p:nvSpPr>
        <p:spPr>
          <a:xfrm flipH="1">
            <a:off x="2749627" y="2572800"/>
            <a:ext cx="1591200" cy="88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/>
        </p:txBody>
      </p:sp>
      <p:sp>
        <p:nvSpPr>
          <p:cNvPr id="356" name="Google Shape;356;p17"/>
          <p:cNvSpPr txBox="1"/>
          <p:nvPr>
            <p:ph idx="4" type="subTitle"/>
          </p:nvPr>
        </p:nvSpPr>
        <p:spPr>
          <a:xfrm flipH="1">
            <a:off x="3057147" y="3327598"/>
            <a:ext cx="1958100" cy="7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57" name="Google Shape;357;p17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four columns ">
  <p:cSld name="CUSTOM_2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" name="Google Shape;359;p18"/>
          <p:cNvGrpSpPr/>
          <p:nvPr/>
        </p:nvGrpSpPr>
        <p:grpSpPr>
          <a:xfrm>
            <a:off x="600641" y="344530"/>
            <a:ext cx="7936317" cy="4454443"/>
            <a:chOff x="238125" y="847975"/>
            <a:chExt cx="7143400" cy="4009400"/>
          </a:xfrm>
        </p:grpSpPr>
        <p:sp>
          <p:nvSpPr>
            <p:cNvPr id="360" name="Google Shape;360;p18"/>
            <p:cNvSpPr/>
            <p:nvPr/>
          </p:nvSpPr>
          <p:spPr>
            <a:xfrm>
              <a:off x="238475" y="847975"/>
              <a:ext cx="7143050" cy="4009400"/>
            </a:xfrm>
            <a:custGeom>
              <a:rect b="b" l="l" r="r" t="t"/>
              <a:pathLst>
                <a:path extrusionOk="0" h="160376" w="285722">
                  <a:moveTo>
                    <a:pt x="5465" y="4426"/>
                  </a:moveTo>
                  <a:cubicBezTo>
                    <a:pt x="6551" y="4426"/>
                    <a:pt x="7593" y="5271"/>
                    <a:pt x="7593" y="6549"/>
                  </a:cubicBezTo>
                  <a:cubicBezTo>
                    <a:pt x="7593" y="7707"/>
                    <a:pt x="6649" y="8651"/>
                    <a:pt x="5491" y="8651"/>
                  </a:cubicBezTo>
                  <a:cubicBezTo>
                    <a:pt x="3604" y="8651"/>
                    <a:pt x="2660" y="6377"/>
                    <a:pt x="3990" y="5047"/>
                  </a:cubicBezTo>
                  <a:cubicBezTo>
                    <a:pt x="4419" y="4618"/>
                    <a:pt x="4947" y="4426"/>
                    <a:pt x="5465" y="4426"/>
                  </a:cubicBezTo>
                  <a:close/>
                  <a:moveTo>
                    <a:pt x="5467" y="12161"/>
                  </a:moveTo>
                  <a:cubicBezTo>
                    <a:pt x="6552" y="12161"/>
                    <a:pt x="7593" y="13003"/>
                    <a:pt x="7593" y="14270"/>
                  </a:cubicBezTo>
                  <a:cubicBezTo>
                    <a:pt x="7593" y="15443"/>
                    <a:pt x="6649" y="16386"/>
                    <a:pt x="5491" y="16386"/>
                  </a:cubicBezTo>
                  <a:cubicBezTo>
                    <a:pt x="3604" y="16386"/>
                    <a:pt x="2660" y="14113"/>
                    <a:pt x="3990" y="12783"/>
                  </a:cubicBezTo>
                  <a:cubicBezTo>
                    <a:pt x="4420" y="12353"/>
                    <a:pt x="4948" y="12161"/>
                    <a:pt x="5467" y="12161"/>
                  </a:cubicBezTo>
                  <a:close/>
                  <a:moveTo>
                    <a:pt x="5465" y="19883"/>
                  </a:moveTo>
                  <a:cubicBezTo>
                    <a:pt x="6551" y="19883"/>
                    <a:pt x="7593" y="20728"/>
                    <a:pt x="7593" y="22006"/>
                  </a:cubicBezTo>
                  <a:cubicBezTo>
                    <a:pt x="7593" y="23164"/>
                    <a:pt x="6649" y="24108"/>
                    <a:pt x="5491" y="24108"/>
                  </a:cubicBezTo>
                  <a:cubicBezTo>
                    <a:pt x="3604" y="24108"/>
                    <a:pt x="2660" y="21834"/>
                    <a:pt x="3990" y="20505"/>
                  </a:cubicBezTo>
                  <a:cubicBezTo>
                    <a:pt x="4419" y="20075"/>
                    <a:pt x="4947" y="19883"/>
                    <a:pt x="5465" y="19883"/>
                  </a:cubicBezTo>
                  <a:close/>
                  <a:moveTo>
                    <a:pt x="5467" y="27618"/>
                  </a:moveTo>
                  <a:cubicBezTo>
                    <a:pt x="6552" y="27618"/>
                    <a:pt x="7593" y="28460"/>
                    <a:pt x="7593" y="29727"/>
                  </a:cubicBezTo>
                  <a:cubicBezTo>
                    <a:pt x="7593" y="30900"/>
                    <a:pt x="6649" y="31844"/>
                    <a:pt x="5491" y="31844"/>
                  </a:cubicBezTo>
                  <a:cubicBezTo>
                    <a:pt x="3604" y="31844"/>
                    <a:pt x="2660" y="29570"/>
                    <a:pt x="3990" y="28240"/>
                  </a:cubicBezTo>
                  <a:cubicBezTo>
                    <a:pt x="4420" y="27810"/>
                    <a:pt x="4948" y="27618"/>
                    <a:pt x="5467" y="27618"/>
                  </a:cubicBezTo>
                  <a:close/>
                  <a:moveTo>
                    <a:pt x="5491" y="35347"/>
                  </a:moveTo>
                  <a:cubicBezTo>
                    <a:pt x="6049" y="35347"/>
                    <a:pt x="6578" y="35576"/>
                    <a:pt x="6978" y="35976"/>
                  </a:cubicBezTo>
                  <a:cubicBezTo>
                    <a:pt x="8387" y="37384"/>
                    <a:pt x="7233" y="39583"/>
                    <a:pt x="5519" y="39583"/>
                  </a:cubicBezTo>
                  <a:cubicBezTo>
                    <a:pt x="5249" y="39583"/>
                    <a:pt x="4966" y="39528"/>
                    <a:pt x="4676" y="39408"/>
                  </a:cubicBezTo>
                  <a:cubicBezTo>
                    <a:pt x="2546" y="38535"/>
                    <a:pt x="3175" y="35347"/>
                    <a:pt x="5491" y="35347"/>
                  </a:cubicBezTo>
                  <a:close/>
                  <a:moveTo>
                    <a:pt x="5465" y="43075"/>
                  </a:moveTo>
                  <a:cubicBezTo>
                    <a:pt x="6551" y="43075"/>
                    <a:pt x="7593" y="43921"/>
                    <a:pt x="7593" y="45199"/>
                  </a:cubicBezTo>
                  <a:cubicBezTo>
                    <a:pt x="7593" y="46357"/>
                    <a:pt x="6649" y="47301"/>
                    <a:pt x="5491" y="47301"/>
                  </a:cubicBezTo>
                  <a:cubicBezTo>
                    <a:pt x="3604" y="47301"/>
                    <a:pt x="2660" y="45027"/>
                    <a:pt x="3990" y="43697"/>
                  </a:cubicBezTo>
                  <a:cubicBezTo>
                    <a:pt x="4419" y="43268"/>
                    <a:pt x="4947" y="43075"/>
                    <a:pt x="5465" y="43075"/>
                  </a:cubicBezTo>
                  <a:close/>
                  <a:moveTo>
                    <a:pt x="5467" y="50811"/>
                  </a:moveTo>
                  <a:cubicBezTo>
                    <a:pt x="6552" y="50811"/>
                    <a:pt x="7593" y="51653"/>
                    <a:pt x="7593" y="52920"/>
                  </a:cubicBezTo>
                  <a:cubicBezTo>
                    <a:pt x="7593" y="54093"/>
                    <a:pt x="6649" y="55036"/>
                    <a:pt x="5491" y="55036"/>
                  </a:cubicBezTo>
                  <a:cubicBezTo>
                    <a:pt x="3604" y="55036"/>
                    <a:pt x="2660" y="52763"/>
                    <a:pt x="3990" y="51433"/>
                  </a:cubicBezTo>
                  <a:cubicBezTo>
                    <a:pt x="4420" y="51003"/>
                    <a:pt x="4948" y="50811"/>
                    <a:pt x="5467" y="50811"/>
                  </a:cubicBezTo>
                  <a:close/>
                  <a:moveTo>
                    <a:pt x="5465" y="58533"/>
                  </a:moveTo>
                  <a:cubicBezTo>
                    <a:pt x="6551" y="58533"/>
                    <a:pt x="7593" y="59378"/>
                    <a:pt x="7593" y="60656"/>
                  </a:cubicBezTo>
                  <a:cubicBezTo>
                    <a:pt x="7593" y="61814"/>
                    <a:pt x="6649" y="62758"/>
                    <a:pt x="5491" y="62758"/>
                  </a:cubicBezTo>
                  <a:cubicBezTo>
                    <a:pt x="3604" y="62758"/>
                    <a:pt x="2660" y="60484"/>
                    <a:pt x="3990" y="59154"/>
                  </a:cubicBezTo>
                  <a:cubicBezTo>
                    <a:pt x="4419" y="58725"/>
                    <a:pt x="4947" y="58533"/>
                    <a:pt x="5465" y="58533"/>
                  </a:cubicBezTo>
                  <a:close/>
                  <a:moveTo>
                    <a:pt x="5467" y="66268"/>
                  </a:moveTo>
                  <a:cubicBezTo>
                    <a:pt x="6552" y="66268"/>
                    <a:pt x="7593" y="67110"/>
                    <a:pt x="7593" y="68377"/>
                  </a:cubicBezTo>
                  <a:cubicBezTo>
                    <a:pt x="7593" y="69550"/>
                    <a:pt x="6649" y="70493"/>
                    <a:pt x="5491" y="70493"/>
                  </a:cubicBezTo>
                  <a:cubicBezTo>
                    <a:pt x="3604" y="70493"/>
                    <a:pt x="2660" y="68220"/>
                    <a:pt x="3990" y="66890"/>
                  </a:cubicBezTo>
                  <a:cubicBezTo>
                    <a:pt x="4420" y="66460"/>
                    <a:pt x="4948" y="66268"/>
                    <a:pt x="5467" y="66268"/>
                  </a:cubicBezTo>
                  <a:close/>
                  <a:moveTo>
                    <a:pt x="5473" y="74000"/>
                  </a:moveTo>
                  <a:cubicBezTo>
                    <a:pt x="6556" y="74000"/>
                    <a:pt x="7593" y="74838"/>
                    <a:pt x="7593" y="76113"/>
                  </a:cubicBezTo>
                  <a:cubicBezTo>
                    <a:pt x="7593" y="77285"/>
                    <a:pt x="6649" y="78229"/>
                    <a:pt x="5491" y="78229"/>
                  </a:cubicBezTo>
                  <a:cubicBezTo>
                    <a:pt x="3604" y="78229"/>
                    <a:pt x="2660" y="75956"/>
                    <a:pt x="3990" y="74626"/>
                  </a:cubicBezTo>
                  <a:cubicBezTo>
                    <a:pt x="4421" y="74194"/>
                    <a:pt x="4953" y="74000"/>
                    <a:pt x="5473" y="74000"/>
                  </a:cubicBezTo>
                  <a:close/>
                  <a:moveTo>
                    <a:pt x="5465" y="81725"/>
                  </a:moveTo>
                  <a:cubicBezTo>
                    <a:pt x="6551" y="81725"/>
                    <a:pt x="7593" y="82571"/>
                    <a:pt x="7593" y="83848"/>
                  </a:cubicBezTo>
                  <a:cubicBezTo>
                    <a:pt x="7593" y="85007"/>
                    <a:pt x="6649" y="85950"/>
                    <a:pt x="5491" y="85950"/>
                  </a:cubicBezTo>
                  <a:cubicBezTo>
                    <a:pt x="3604" y="85950"/>
                    <a:pt x="2660" y="83677"/>
                    <a:pt x="3990" y="82347"/>
                  </a:cubicBezTo>
                  <a:cubicBezTo>
                    <a:pt x="4419" y="81918"/>
                    <a:pt x="4947" y="81725"/>
                    <a:pt x="5465" y="81725"/>
                  </a:cubicBezTo>
                  <a:close/>
                  <a:moveTo>
                    <a:pt x="5467" y="89460"/>
                  </a:moveTo>
                  <a:cubicBezTo>
                    <a:pt x="6552" y="89460"/>
                    <a:pt x="7593" y="90302"/>
                    <a:pt x="7593" y="91570"/>
                  </a:cubicBezTo>
                  <a:cubicBezTo>
                    <a:pt x="7593" y="92742"/>
                    <a:pt x="6649" y="93686"/>
                    <a:pt x="5491" y="93686"/>
                  </a:cubicBezTo>
                  <a:cubicBezTo>
                    <a:pt x="3604" y="93686"/>
                    <a:pt x="2660" y="91413"/>
                    <a:pt x="3990" y="90083"/>
                  </a:cubicBezTo>
                  <a:cubicBezTo>
                    <a:pt x="4420" y="89653"/>
                    <a:pt x="4948" y="89460"/>
                    <a:pt x="5467" y="89460"/>
                  </a:cubicBezTo>
                  <a:close/>
                  <a:moveTo>
                    <a:pt x="5465" y="97182"/>
                  </a:moveTo>
                  <a:cubicBezTo>
                    <a:pt x="6551" y="97182"/>
                    <a:pt x="7593" y="98028"/>
                    <a:pt x="7593" y="99306"/>
                  </a:cubicBezTo>
                  <a:cubicBezTo>
                    <a:pt x="7593" y="100464"/>
                    <a:pt x="6649" y="101422"/>
                    <a:pt x="5491" y="101422"/>
                  </a:cubicBezTo>
                  <a:cubicBezTo>
                    <a:pt x="3604" y="101422"/>
                    <a:pt x="2660" y="99134"/>
                    <a:pt x="3990" y="97804"/>
                  </a:cubicBezTo>
                  <a:cubicBezTo>
                    <a:pt x="4419" y="97375"/>
                    <a:pt x="4947" y="97182"/>
                    <a:pt x="5465" y="97182"/>
                  </a:cubicBezTo>
                  <a:close/>
                  <a:moveTo>
                    <a:pt x="5465" y="104918"/>
                  </a:moveTo>
                  <a:cubicBezTo>
                    <a:pt x="6551" y="104918"/>
                    <a:pt x="7593" y="105763"/>
                    <a:pt x="7593" y="107041"/>
                  </a:cubicBezTo>
                  <a:cubicBezTo>
                    <a:pt x="7593" y="108199"/>
                    <a:pt x="6649" y="109143"/>
                    <a:pt x="5491" y="109143"/>
                  </a:cubicBezTo>
                  <a:cubicBezTo>
                    <a:pt x="3604" y="109143"/>
                    <a:pt x="2660" y="106870"/>
                    <a:pt x="3990" y="105540"/>
                  </a:cubicBezTo>
                  <a:cubicBezTo>
                    <a:pt x="4419" y="105110"/>
                    <a:pt x="4947" y="104918"/>
                    <a:pt x="5465" y="104918"/>
                  </a:cubicBezTo>
                  <a:close/>
                  <a:moveTo>
                    <a:pt x="5467" y="112653"/>
                  </a:moveTo>
                  <a:cubicBezTo>
                    <a:pt x="6552" y="112653"/>
                    <a:pt x="7593" y="113495"/>
                    <a:pt x="7593" y="114763"/>
                  </a:cubicBezTo>
                  <a:cubicBezTo>
                    <a:pt x="7593" y="115935"/>
                    <a:pt x="6649" y="116879"/>
                    <a:pt x="5491" y="116879"/>
                  </a:cubicBezTo>
                  <a:cubicBezTo>
                    <a:pt x="3604" y="116879"/>
                    <a:pt x="2660" y="114605"/>
                    <a:pt x="3990" y="113276"/>
                  </a:cubicBezTo>
                  <a:cubicBezTo>
                    <a:pt x="4420" y="112846"/>
                    <a:pt x="4948" y="112653"/>
                    <a:pt x="5467" y="112653"/>
                  </a:cubicBezTo>
                  <a:close/>
                  <a:moveTo>
                    <a:pt x="5465" y="120375"/>
                  </a:moveTo>
                  <a:cubicBezTo>
                    <a:pt x="6551" y="120375"/>
                    <a:pt x="7593" y="121220"/>
                    <a:pt x="7593" y="122498"/>
                  </a:cubicBezTo>
                  <a:cubicBezTo>
                    <a:pt x="7593" y="123656"/>
                    <a:pt x="6649" y="124600"/>
                    <a:pt x="5491" y="124600"/>
                  </a:cubicBezTo>
                  <a:cubicBezTo>
                    <a:pt x="3604" y="124600"/>
                    <a:pt x="2660" y="122327"/>
                    <a:pt x="3990" y="120997"/>
                  </a:cubicBezTo>
                  <a:cubicBezTo>
                    <a:pt x="4419" y="120567"/>
                    <a:pt x="4947" y="120375"/>
                    <a:pt x="5465" y="120375"/>
                  </a:cubicBezTo>
                  <a:close/>
                  <a:moveTo>
                    <a:pt x="5467" y="128110"/>
                  </a:moveTo>
                  <a:cubicBezTo>
                    <a:pt x="6552" y="128110"/>
                    <a:pt x="7593" y="128952"/>
                    <a:pt x="7593" y="130220"/>
                  </a:cubicBezTo>
                  <a:cubicBezTo>
                    <a:pt x="7593" y="131392"/>
                    <a:pt x="6649" y="132336"/>
                    <a:pt x="5491" y="132336"/>
                  </a:cubicBezTo>
                  <a:cubicBezTo>
                    <a:pt x="3604" y="132336"/>
                    <a:pt x="2660" y="130062"/>
                    <a:pt x="3990" y="128733"/>
                  </a:cubicBezTo>
                  <a:cubicBezTo>
                    <a:pt x="4420" y="128303"/>
                    <a:pt x="4948" y="128110"/>
                    <a:pt x="5467" y="128110"/>
                  </a:cubicBezTo>
                  <a:close/>
                  <a:moveTo>
                    <a:pt x="5465" y="135832"/>
                  </a:moveTo>
                  <a:cubicBezTo>
                    <a:pt x="6551" y="135832"/>
                    <a:pt x="7593" y="136677"/>
                    <a:pt x="7593" y="137955"/>
                  </a:cubicBezTo>
                  <a:cubicBezTo>
                    <a:pt x="7593" y="139114"/>
                    <a:pt x="6649" y="140072"/>
                    <a:pt x="5491" y="140072"/>
                  </a:cubicBezTo>
                  <a:cubicBezTo>
                    <a:pt x="3604" y="140072"/>
                    <a:pt x="2660" y="137784"/>
                    <a:pt x="3990" y="136454"/>
                  </a:cubicBezTo>
                  <a:cubicBezTo>
                    <a:pt x="4419" y="136024"/>
                    <a:pt x="4947" y="135832"/>
                    <a:pt x="5465" y="135832"/>
                  </a:cubicBezTo>
                  <a:close/>
                  <a:moveTo>
                    <a:pt x="5465" y="143568"/>
                  </a:moveTo>
                  <a:cubicBezTo>
                    <a:pt x="6551" y="143568"/>
                    <a:pt x="7593" y="144413"/>
                    <a:pt x="7593" y="145691"/>
                  </a:cubicBezTo>
                  <a:cubicBezTo>
                    <a:pt x="7593" y="146849"/>
                    <a:pt x="6649" y="147793"/>
                    <a:pt x="5491" y="147793"/>
                  </a:cubicBezTo>
                  <a:cubicBezTo>
                    <a:pt x="3604" y="147793"/>
                    <a:pt x="2660" y="145519"/>
                    <a:pt x="3990" y="144190"/>
                  </a:cubicBezTo>
                  <a:cubicBezTo>
                    <a:pt x="4419" y="143760"/>
                    <a:pt x="4947" y="143568"/>
                    <a:pt x="5465" y="143568"/>
                  </a:cubicBezTo>
                  <a:close/>
                  <a:moveTo>
                    <a:pt x="5467" y="151303"/>
                  </a:moveTo>
                  <a:cubicBezTo>
                    <a:pt x="6552" y="151303"/>
                    <a:pt x="7593" y="152145"/>
                    <a:pt x="7593" y="153412"/>
                  </a:cubicBezTo>
                  <a:cubicBezTo>
                    <a:pt x="7593" y="154585"/>
                    <a:pt x="6649" y="155529"/>
                    <a:pt x="5491" y="155529"/>
                  </a:cubicBezTo>
                  <a:cubicBezTo>
                    <a:pt x="3604" y="155529"/>
                    <a:pt x="2660" y="153255"/>
                    <a:pt x="3990" y="151925"/>
                  </a:cubicBezTo>
                  <a:cubicBezTo>
                    <a:pt x="4420" y="151495"/>
                    <a:pt x="4948" y="151303"/>
                    <a:pt x="5467" y="151303"/>
                  </a:cubicBezTo>
                  <a:close/>
                  <a:moveTo>
                    <a:pt x="0" y="0"/>
                  </a:moveTo>
                  <a:lnTo>
                    <a:pt x="0" y="160376"/>
                  </a:lnTo>
                  <a:lnTo>
                    <a:pt x="285722" y="160376"/>
                  </a:lnTo>
                  <a:lnTo>
                    <a:pt x="2857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6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8"/>
            <p:cNvSpPr/>
            <p:nvPr/>
          </p:nvSpPr>
          <p:spPr>
            <a:xfrm>
              <a:off x="238125" y="111462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8"/>
            <p:cNvSpPr/>
            <p:nvPr/>
          </p:nvSpPr>
          <p:spPr>
            <a:xfrm>
              <a:off x="238125" y="13259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8"/>
            <p:cNvSpPr/>
            <p:nvPr/>
          </p:nvSpPr>
          <p:spPr>
            <a:xfrm>
              <a:off x="238125" y="1747725"/>
              <a:ext cx="99400" cy="3600"/>
            </a:xfrm>
            <a:custGeom>
              <a:rect b="b" l="l" r="r" t="t"/>
              <a:pathLst>
                <a:path extrusionOk="0" h="144" w="3976">
                  <a:moveTo>
                    <a:pt x="0" y="0"/>
                  </a:moveTo>
                  <a:lnTo>
                    <a:pt x="0" y="143"/>
                  </a:lnTo>
                  <a:lnTo>
                    <a:pt x="3861" y="143"/>
                  </a:lnTo>
                  <a:lnTo>
                    <a:pt x="397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238125" y="301387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238125" y="32251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8"/>
            <p:cNvSpPr/>
            <p:nvPr/>
          </p:nvSpPr>
          <p:spPr>
            <a:xfrm>
              <a:off x="238125" y="34360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8"/>
            <p:cNvSpPr/>
            <p:nvPr/>
          </p:nvSpPr>
          <p:spPr>
            <a:xfrm>
              <a:off x="238125" y="3646975"/>
              <a:ext cx="7138400" cy="3575"/>
            </a:xfrm>
            <a:custGeom>
              <a:rect b="b" l="l" r="r" t="t"/>
              <a:pathLst>
                <a:path extrusionOk="0" h="143" w="285536">
                  <a:moveTo>
                    <a:pt x="0" y="0"/>
                  </a:moveTo>
                  <a:lnTo>
                    <a:pt x="0" y="143"/>
                  </a:lnTo>
                  <a:lnTo>
                    <a:pt x="285536" y="143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8"/>
            <p:cNvSpPr/>
            <p:nvPr/>
          </p:nvSpPr>
          <p:spPr>
            <a:xfrm>
              <a:off x="238125" y="15368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30"/>
                  </a:lnTo>
                  <a:lnTo>
                    <a:pt x="4876" y="130"/>
                  </a:lnTo>
                  <a:cubicBezTo>
                    <a:pt x="5076" y="72"/>
                    <a:pt x="5280" y="44"/>
                    <a:pt x="5484" y="44"/>
                  </a:cubicBezTo>
                  <a:cubicBezTo>
                    <a:pt x="5687" y="44"/>
                    <a:pt x="5891" y="72"/>
                    <a:pt x="6091" y="130"/>
                  </a:cubicBezTo>
                  <a:lnTo>
                    <a:pt x="285536" y="130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8"/>
            <p:cNvSpPr/>
            <p:nvPr/>
          </p:nvSpPr>
          <p:spPr>
            <a:xfrm>
              <a:off x="337125" y="1747725"/>
              <a:ext cx="750" cy="725"/>
            </a:xfrm>
            <a:custGeom>
              <a:rect b="b" l="l" r="r" t="t"/>
              <a:pathLst>
                <a:path extrusionOk="0" h="29" w="30">
                  <a:moveTo>
                    <a:pt x="1" y="0"/>
                  </a:moveTo>
                  <a:lnTo>
                    <a:pt x="1" y="29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413275" y="1747725"/>
              <a:ext cx="6963250" cy="3600"/>
            </a:xfrm>
            <a:custGeom>
              <a:rect b="b" l="l" r="r" t="t"/>
              <a:pathLst>
                <a:path extrusionOk="0" h="144" w="278530">
                  <a:moveTo>
                    <a:pt x="0" y="0"/>
                  </a:moveTo>
                  <a:cubicBezTo>
                    <a:pt x="43" y="43"/>
                    <a:pt x="86" y="86"/>
                    <a:pt x="115" y="143"/>
                  </a:cubicBezTo>
                  <a:lnTo>
                    <a:pt x="278530" y="143"/>
                  </a:lnTo>
                  <a:lnTo>
                    <a:pt x="2785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238125" y="1958975"/>
              <a:ext cx="88300" cy="3250"/>
            </a:xfrm>
            <a:custGeom>
              <a:rect b="b" l="l" r="r" t="t"/>
              <a:pathLst>
                <a:path extrusionOk="0" h="130" w="3532">
                  <a:moveTo>
                    <a:pt x="0" y="1"/>
                  </a:moveTo>
                  <a:lnTo>
                    <a:pt x="0" y="130"/>
                  </a:lnTo>
                  <a:lnTo>
                    <a:pt x="3489" y="130"/>
                  </a:lnTo>
                  <a:cubicBezTo>
                    <a:pt x="3503" y="87"/>
                    <a:pt x="3518" y="44"/>
                    <a:pt x="3532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424725" y="1958975"/>
              <a:ext cx="6951800" cy="3250"/>
            </a:xfrm>
            <a:custGeom>
              <a:rect b="b" l="l" r="r" t="t"/>
              <a:pathLst>
                <a:path extrusionOk="0" h="130" w="278072">
                  <a:moveTo>
                    <a:pt x="0" y="1"/>
                  </a:moveTo>
                  <a:cubicBezTo>
                    <a:pt x="29" y="44"/>
                    <a:pt x="43" y="87"/>
                    <a:pt x="57" y="130"/>
                  </a:cubicBezTo>
                  <a:lnTo>
                    <a:pt x="278072" y="130"/>
                  </a:lnTo>
                  <a:lnTo>
                    <a:pt x="278072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238125" y="2169900"/>
              <a:ext cx="85100" cy="3225"/>
            </a:xfrm>
            <a:custGeom>
              <a:rect b="b" l="l" r="r" t="t"/>
              <a:pathLst>
                <a:path extrusionOk="0" h="129" w="3404">
                  <a:moveTo>
                    <a:pt x="0" y="0"/>
                  </a:moveTo>
                  <a:lnTo>
                    <a:pt x="0" y="129"/>
                  </a:lnTo>
                  <a:lnTo>
                    <a:pt x="3403" y="129"/>
                  </a:lnTo>
                  <a:lnTo>
                    <a:pt x="3403" y="43"/>
                  </a:lnTo>
                  <a:cubicBezTo>
                    <a:pt x="3389" y="29"/>
                    <a:pt x="3389" y="14"/>
                    <a:pt x="34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428300" y="2169900"/>
              <a:ext cx="6948575" cy="3225"/>
            </a:xfrm>
            <a:custGeom>
              <a:rect b="b" l="l" r="r" t="t"/>
              <a:pathLst>
                <a:path extrusionOk="0" h="129" w="277943">
                  <a:moveTo>
                    <a:pt x="0" y="0"/>
                  </a:moveTo>
                  <a:cubicBezTo>
                    <a:pt x="0" y="14"/>
                    <a:pt x="0" y="29"/>
                    <a:pt x="0" y="43"/>
                  </a:cubicBezTo>
                  <a:lnTo>
                    <a:pt x="0" y="129"/>
                  </a:lnTo>
                  <a:lnTo>
                    <a:pt x="277943" y="129"/>
                  </a:lnTo>
                  <a:lnTo>
                    <a:pt x="277943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238125" y="2380800"/>
              <a:ext cx="88675" cy="3600"/>
            </a:xfrm>
            <a:custGeom>
              <a:rect b="b" l="l" r="r" t="t"/>
              <a:pathLst>
                <a:path extrusionOk="0" h="144" w="3547">
                  <a:moveTo>
                    <a:pt x="0" y="0"/>
                  </a:moveTo>
                  <a:lnTo>
                    <a:pt x="0" y="143"/>
                  </a:lnTo>
                  <a:lnTo>
                    <a:pt x="3546" y="143"/>
                  </a:lnTo>
                  <a:cubicBezTo>
                    <a:pt x="3532" y="101"/>
                    <a:pt x="3518" y="58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424725" y="2380800"/>
              <a:ext cx="6951800" cy="3600"/>
            </a:xfrm>
            <a:custGeom>
              <a:rect b="b" l="l" r="r" t="t"/>
              <a:pathLst>
                <a:path extrusionOk="0" h="144" w="278072">
                  <a:moveTo>
                    <a:pt x="43" y="0"/>
                  </a:moveTo>
                  <a:cubicBezTo>
                    <a:pt x="29" y="58"/>
                    <a:pt x="14" y="101"/>
                    <a:pt x="0" y="143"/>
                  </a:cubicBezTo>
                  <a:lnTo>
                    <a:pt x="278072" y="143"/>
                  </a:lnTo>
                  <a:lnTo>
                    <a:pt x="278072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238125" y="2592075"/>
              <a:ext cx="100825" cy="3225"/>
            </a:xfrm>
            <a:custGeom>
              <a:rect b="b" l="l" r="r" t="t"/>
              <a:pathLst>
                <a:path extrusionOk="0" h="129" w="4033">
                  <a:moveTo>
                    <a:pt x="0" y="0"/>
                  </a:moveTo>
                  <a:lnTo>
                    <a:pt x="0" y="129"/>
                  </a:lnTo>
                  <a:lnTo>
                    <a:pt x="4032" y="129"/>
                  </a:lnTo>
                  <a:cubicBezTo>
                    <a:pt x="3989" y="86"/>
                    <a:pt x="3947" y="43"/>
                    <a:pt x="3904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412550" y="2592075"/>
              <a:ext cx="6963975" cy="3225"/>
            </a:xfrm>
            <a:custGeom>
              <a:rect b="b" l="l" r="r" t="t"/>
              <a:pathLst>
                <a:path extrusionOk="0" h="129" w="278559">
                  <a:moveTo>
                    <a:pt x="130" y="0"/>
                  </a:moveTo>
                  <a:cubicBezTo>
                    <a:pt x="87" y="43"/>
                    <a:pt x="44" y="86"/>
                    <a:pt x="1" y="129"/>
                  </a:cubicBezTo>
                  <a:lnTo>
                    <a:pt x="278559" y="129"/>
                  </a:lnTo>
                  <a:lnTo>
                    <a:pt x="27855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238125" y="2802975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lnTo>
                    <a:pt x="5791" y="0"/>
                  </a:lnTo>
                  <a:cubicBezTo>
                    <a:pt x="5698" y="15"/>
                    <a:pt x="5602" y="22"/>
                    <a:pt x="5503" y="22"/>
                  </a:cubicBezTo>
                  <a:cubicBezTo>
                    <a:pt x="5405" y="22"/>
                    <a:pt x="5305" y="15"/>
                    <a:pt x="5205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238125" y="3858225"/>
              <a:ext cx="130500" cy="3250"/>
            </a:xfrm>
            <a:custGeom>
              <a:rect b="b" l="l" r="r" t="t"/>
              <a:pathLst>
                <a:path extrusionOk="0" h="130" w="5220">
                  <a:moveTo>
                    <a:pt x="0" y="1"/>
                  </a:moveTo>
                  <a:lnTo>
                    <a:pt x="0" y="129"/>
                  </a:lnTo>
                  <a:lnTo>
                    <a:pt x="4704" y="129"/>
                  </a:lnTo>
                  <a:cubicBezTo>
                    <a:pt x="4876" y="58"/>
                    <a:pt x="5033" y="15"/>
                    <a:pt x="5219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382900" y="3858225"/>
              <a:ext cx="6993625" cy="3250"/>
            </a:xfrm>
            <a:custGeom>
              <a:rect b="b" l="l" r="r" t="t"/>
              <a:pathLst>
                <a:path extrusionOk="0" h="130" w="279745">
                  <a:moveTo>
                    <a:pt x="0" y="1"/>
                  </a:moveTo>
                  <a:cubicBezTo>
                    <a:pt x="172" y="15"/>
                    <a:pt x="343" y="58"/>
                    <a:pt x="501" y="129"/>
                  </a:cubicBezTo>
                  <a:lnTo>
                    <a:pt x="279745" y="129"/>
                  </a:lnTo>
                  <a:lnTo>
                    <a:pt x="279745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238125" y="4069125"/>
              <a:ext cx="97600" cy="3250"/>
            </a:xfrm>
            <a:custGeom>
              <a:rect b="b" l="l" r="r" t="t"/>
              <a:pathLst>
                <a:path extrusionOk="0" h="130" w="3904">
                  <a:moveTo>
                    <a:pt x="0" y="1"/>
                  </a:moveTo>
                  <a:lnTo>
                    <a:pt x="0" y="130"/>
                  </a:lnTo>
                  <a:lnTo>
                    <a:pt x="3804" y="130"/>
                  </a:lnTo>
                  <a:cubicBezTo>
                    <a:pt x="3832" y="87"/>
                    <a:pt x="3875" y="44"/>
                    <a:pt x="3904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415425" y="4069125"/>
              <a:ext cx="6961100" cy="3250"/>
            </a:xfrm>
            <a:custGeom>
              <a:rect b="b" l="l" r="r" t="t"/>
              <a:pathLst>
                <a:path extrusionOk="0" h="130" w="278444">
                  <a:moveTo>
                    <a:pt x="0" y="1"/>
                  </a:moveTo>
                  <a:cubicBezTo>
                    <a:pt x="43" y="44"/>
                    <a:pt x="72" y="87"/>
                    <a:pt x="115" y="130"/>
                  </a:cubicBezTo>
                  <a:lnTo>
                    <a:pt x="278444" y="130"/>
                  </a:lnTo>
                  <a:lnTo>
                    <a:pt x="278444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425775" y="4280050"/>
              <a:ext cx="6950750" cy="3600"/>
            </a:xfrm>
            <a:custGeom>
              <a:rect b="b" l="l" r="r" t="t"/>
              <a:pathLst>
                <a:path extrusionOk="0" h="144" w="278030">
                  <a:moveTo>
                    <a:pt x="1" y="0"/>
                  </a:moveTo>
                  <a:cubicBezTo>
                    <a:pt x="15" y="43"/>
                    <a:pt x="30" y="86"/>
                    <a:pt x="44" y="143"/>
                  </a:cubicBezTo>
                  <a:lnTo>
                    <a:pt x="278030" y="143"/>
                  </a:lnTo>
                  <a:lnTo>
                    <a:pt x="2780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238125" y="4280050"/>
              <a:ext cx="87600" cy="3600"/>
            </a:xfrm>
            <a:custGeom>
              <a:rect b="b" l="l" r="r" t="t"/>
              <a:pathLst>
                <a:path extrusionOk="0" h="144" w="3504">
                  <a:moveTo>
                    <a:pt x="0" y="0"/>
                  </a:moveTo>
                  <a:lnTo>
                    <a:pt x="0" y="143"/>
                  </a:lnTo>
                  <a:lnTo>
                    <a:pt x="3460" y="143"/>
                  </a:lnTo>
                  <a:cubicBezTo>
                    <a:pt x="3475" y="86"/>
                    <a:pt x="3489" y="43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428300" y="4491300"/>
              <a:ext cx="6948575" cy="3250"/>
            </a:xfrm>
            <a:custGeom>
              <a:rect b="b" l="l" r="r" t="t"/>
              <a:pathLst>
                <a:path extrusionOk="0" h="130" w="277943">
                  <a:moveTo>
                    <a:pt x="0" y="1"/>
                  </a:moveTo>
                  <a:lnTo>
                    <a:pt x="0" y="130"/>
                  </a:lnTo>
                  <a:lnTo>
                    <a:pt x="277943" y="130"/>
                  </a:lnTo>
                  <a:lnTo>
                    <a:pt x="27794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238125" y="4491300"/>
              <a:ext cx="85100" cy="3250"/>
            </a:xfrm>
            <a:custGeom>
              <a:rect b="b" l="l" r="r" t="t"/>
              <a:pathLst>
                <a:path extrusionOk="0" h="130" w="3404">
                  <a:moveTo>
                    <a:pt x="0" y="1"/>
                  </a:moveTo>
                  <a:lnTo>
                    <a:pt x="0" y="130"/>
                  </a:lnTo>
                  <a:lnTo>
                    <a:pt x="3403" y="130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423650" y="4702225"/>
              <a:ext cx="6952875" cy="3225"/>
            </a:xfrm>
            <a:custGeom>
              <a:rect b="b" l="l" r="r" t="t"/>
              <a:pathLst>
                <a:path extrusionOk="0" h="129" w="278115">
                  <a:moveTo>
                    <a:pt x="57" y="0"/>
                  </a:moveTo>
                  <a:cubicBezTo>
                    <a:pt x="29" y="43"/>
                    <a:pt x="14" y="86"/>
                    <a:pt x="0" y="129"/>
                  </a:cubicBezTo>
                  <a:lnTo>
                    <a:pt x="278115" y="129"/>
                  </a:lnTo>
                  <a:lnTo>
                    <a:pt x="27811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238125" y="4702225"/>
              <a:ext cx="89750" cy="3225"/>
            </a:xfrm>
            <a:custGeom>
              <a:rect b="b" l="l" r="r" t="t"/>
              <a:pathLst>
                <a:path extrusionOk="0" h="129" w="3590">
                  <a:moveTo>
                    <a:pt x="0" y="0"/>
                  </a:moveTo>
                  <a:lnTo>
                    <a:pt x="0" y="129"/>
                  </a:lnTo>
                  <a:lnTo>
                    <a:pt x="3589" y="129"/>
                  </a:lnTo>
                  <a:cubicBezTo>
                    <a:pt x="3575" y="86"/>
                    <a:pt x="3546" y="43"/>
                    <a:pt x="3532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0" name="Google Shape;390;p18"/>
          <p:cNvSpPr txBox="1"/>
          <p:nvPr>
            <p:ph type="ctrTitle"/>
          </p:nvPr>
        </p:nvSpPr>
        <p:spPr>
          <a:xfrm flipH="1">
            <a:off x="2340793" y="1446234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0" sz="22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91" name="Google Shape;391;p18"/>
          <p:cNvSpPr txBox="1"/>
          <p:nvPr>
            <p:ph idx="1" type="subTitle"/>
          </p:nvPr>
        </p:nvSpPr>
        <p:spPr>
          <a:xfrm flipH="1">
            <a:off x="1665499" y="1868500"/>
            <a:ext cx="2235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92" name="Google Shape;392;p18"/>
          <p:cNvSpPr txBox="1"/>
          <p:nvPr>
            <p:ph idx="2" type="ctrTitle"/>
          </p:nvPr>
        </p:nvSpPr>
        <p:spPr>
          <a:xfrm flipH="1">
            <a:off x="5242607" y="1446234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2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93" name="Google Shape;393;p18"/>
          <p:cNvSpPr txBox="1"/>
          <p:nvPr>
            <p:ph idx="3" type="subTitle"/>
          </p:nvPr>
        </p:nvSpPr>
        <p:spPr>
          <a:xfrm flipH="1">
            <a:off x="5242600" y="1870850"/>
            <a:ext cx="2235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94" name="Google Shape;394;p18"/>
          <p:cNvSpPr txBox="1"/>
          <p:nvPr>
            <p:ph idx="4" type="ctrTitle"/>
          </p:nvPr>
        </p:nvSpPr>
        <p:spPr>
          <a:xfrm flipH="1">
            <a:off x="2340793" y="2784236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0" sz="22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95" name="Google Shape;395;p18"/>
          <p:cNvSpPr txBox="1"/>
          <p:nvPr>
            <p:ph idx="5" type="subTitle"/>
          </p:nvPr>
        </p:nvSpPr>
        <p:spPr>
          <a:xfrm flipH="1">
            <a:off x="1665500" y="3224500"/>
            <a:ext cx="2235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96" name="Google Shape;396;p18"/>
          <p:cNvSpPr txBox="1"/>
          <p:nvPr>
            <p:ph idx="6" type="ctrTitle"/>
          </p:nvPr>
        </p:nvSpPr>
        <p:spPr>
          <a:xfrm flipH="1">
            <a:off x="5242607" y="2784236"/>
            <a:ext cx="1815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2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97" name="Google Shape;397;p18"/>
          <p:cNvSpPr txBox="1"/>
          <p:nvPr>
            <p:ph idx="7" type="subTitle"/>
          </p:nvPr>
        </p:nvSpPr>
        <p:spPr>
          <a:xfrm flipH="1">
            <a:off x="5242601" y="3224475"/>
            <a:ext cx="2235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98" name="Google Shape;398;p18"/>
          <p:cNvSpPr txBox="1"/>
          <p:nvPr>
            <p:ph idx="8"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six columns">
  <p:cSld name="CUSTOM_3"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0" name="Google Shape;400;p19"/>
          <p:cNvGrpSpPr/>
          <p:nvPr/>
        </p:nvGrpSpPr>
        <p:grpSpPr>
          <a:xfrm>
            <a:off x="600641" y="344530"/>
            <a:ext cx="7936317" cy="4454443"/>
            <a:chOff x="238125" y="847975"/>
            <a:chExt cx="7143400" cy="4009400"/>
          </a:xfrm>
        </p:grpSpPr>
        <p:sp>
          <p:nvSpPr>
            <p:cNvPr id="401" name="Google Shape;401;p19"/>
            <p:cNvSpPr/>
            <p:nvPr/>
          </p:nvSpPr>
          <p:spPr>
            <a:xfrm>
              <a:off x="238475" y="847975"/>
              <a:ext cx="7143050" cy="4009400"/>
            </a:xfrm>
            <a:custGeom>
              <a:rect b="b" l="l" r="r" t="t"/>
              <a:pathLst>
                <a:path extrusionOk="0" h="160376" w="285722">
                  <a:moveTo>
                    <a:pt x="5465" y="4426"/>
                  </a:moveTo>
                  <a:cubicBezTo>
                    <a:pt x="6551" y="4426"/>
                    <a:pt x="7593" y="5271"/>
                    <a:pt x="7593" y="6549"/>
                  </a:cubicBezTo>
                  <a:cubicBezTo>
                    <a:pt x="7593" y="7707"/>
                    <a:pt x="6649" y="8651"/>
                    <a:pt x="5491" y="8651"/>
                  </a:cubicBezTo>
                  <a:cubicBezTo>
                    <a:pt x="3604" y="8651"/>
                    <a:pt x="2660" y="6377"/>
                    <a:pt x="3990" y="5047"/>
                  </a:cubicBezTo>
                  <a:cubicBezTo>
                    <a:pt x="4419" y="4618"/>
                    <a:pt x="4947" y="4426"/>
                    <a:pt x="5465" y="4426"/>
                  </a:cubicBezTo>
                  <a:close/>
                  <a:moveTo>
                    <a:pt x="5467" y="12161"/>
                  </a:moveTo>
                  <a:cubicBezTo>
                    <a:pt x="6552" y="12161"/>
                    <a:pt x="7593" y="13003"/>
                    <a:pt x="7593" y="14270"/>
                  </a:cubicBezTo>
                  <a:cubicBezTo>
                    <a:pt x="7593" y="15443"/>
                    <a:pt x="6649" y="16386"/>
                    <a:pt x="5491" y="16386"/>
                  </a:cubicBezTo>
                  <a:cubicBezTo>
                    <a:pt x="3604" y="16386"/>
                    <a:pt x="2660" y="14113"/>
                    <a:pt x="3990" y="12783"/>
                  </a:cubicBezTo>
                  <a:cubicBezTo>
                    <a:pt x="4420" y="12353"/>
                    <a:pt x="4948" y="12161"/>
                    <a:pt x="5467" y="12161"/>
                  </a:cubicBezTo>
                  <a:close/>
                  <a:moveTo>
                    <a:pt x="5465" y="19883"/>
                  </a:moveTo>
                  <a:cubicBezTo>
                    <a:pt x="6551" y="19883"/>
                    <a:pt x="7593" y="20728"/>
                    <a:pt x="7593" y="22006"/>
                  </a:cubicBezTo>
                  <a:cubicBezTo>
                    <a:pt x="7593" y="23164"/>
                    <a:pt x="6649" y="24108"/>
                    <a:pt x="5491" y="24108"/>
                  </a:cubicBezTo>
                  <a:cubicBezTo>
                    <a:pt x="3604" y="24108"/>
                    <a:pt x="2660" y="21834"/>
                    <a:pt x="3990" y="20505"/>
                  </a:cubicBezTo>
                  <a:cubicBezTo>
                    <a:pt x="4419" y="20075"/>
                    <a:pt x="4947" y="19883"/>
                    <a:pt x="5465" y="19883"/>
                  </a:cubicBezTo>
                  <a:close/>
                  <a:moveTo>
                    <a:pt x="5467" y="27618"/>
                  </a:moveTo>
                  <a:cubicBezTo>
                    <a:pt x="6552" y="27618"/>
                    <a:pt x="7593" y="28460"/>
                    <a:pt x="7593" y="29727"/>
                  </a:cubicBezTo>
                  <a:cubicBezTo>
                    <a:pt x="7593" y="30900"/>
                    <a:pt x="6649" y="31844"/>
                    <a:pt x="5491" y="31844"/>
                  </a:cubicBezTo>
                  <a:cubicBezTo>
                    <a:pt x="3604" y="31844"/>
                    <a:pt x="2660" y="29570"/>
                    <a:pt x="3990" y="28240"/>
                  </a:cubicBezTo>
                  <a:cubicBezTo>
                    <a:pt x="4420" y="27810"/>
                    <a:pt x="4948" y="27618"/>
                    <a:pt x="5467" y="27618"/>
                  </a:cubicBezTo>
                  <a:close/>
                  <a:moveTo>
                    <a:pt x="5491" y="35347"/>
                  </a:moveTo>
                  <a:cubicBezTo>
                    <a:pt x="6049" y="35347"/>
                    <a:pt x="6578" y="35576"/>
                    <a:pt x="6978" y="35976"/>
                  </a:cubicBezTo>
                  <a:cubicBezTo>
                    <a:pt x="8387" y="37384"/>
                    <a:pt x="7233" y="39583"/>
                    <a:pt x="5519" y="39583"/>
                  </a:cubicBezTo>
                  <a:cubicBezTo>
                    <a:pt x="5249" y="39583"/>
                    <a:pt x="4966" y="39528"/>
                    <a:pt x="4676" y="39408"/>
                  </a:cubicBezTo>
                  <a:cubicBezTo>
                    <a:pt x="2546" y="38535"/>
                    <a:pt x="3175" y="35347"/>
                    <a:pt x="5491" y="35347"/>
                  </a:cubicBezTo>
                  <a:close/>
                  <a:moveTo>
                    <a:pt x="5465" y="43075"/>
                  </a:moveTo>
                  <a:cubicBezTo>
                    <a:pt x="6551" y="43075"/>
                    <a:pt x="7593" y="43921"/>
                    <a:pt x="7593" y="45199"/>
                  </a:cubicBezTo>
                  <a:cubicBezTo>
                    <a:pt x="7593" y="46357"/>
                    <a:pt x="6649" y="47301"/>
                    <a:pt x="5491" y="47301"/>
                  </a:cubicBezTo>
                  <a:cubicBezTo>
                    <a:pt x="3604" y="47301"/>
                    <a:pt x="2660" y="45027"/>
                    <a:pt x="3990" y="43697"/>
                  </a:cubicBezTo>
                  <a:cubicBezTo>
                    <a:pt x="4419" y="43268"/>
                    <a:pt x="4947" y="43075"/>
                    <a:pt x="5465" y="43075"/>
                  </a:cubicBezTo>
                  <a:close/>
                  <a:moveTo>
                    <a:pt x="5467" y="50811"/>
                  </a:moveTo>
                  <a:cubicBezTo>
                    <a:pt x="6552" y="50811"/>
                    <a:pt x="7593" y="51653"/>
                    <a:pt x="7593" y="52920"/>
                  </a:cubicBezTo>
                  <a:cubicBezTo>
                    <a:pt x="7593" y="54093"/>
                    <a:pt x="6649" y="55036"/>
                    <a:pt x="5491" y="55036"/>
                  </a:cubicBezTo>
                  <a:cubicBezTo>
                    <a:pt x="3604" y="55036"/>
                    <a:pt x="2660" y="52763"/>
                    <a:pt x="3990" y="51433"/>
                  </a:cubicBezTo>
                  <a:cubicBezTo>
                    <a:pt x="4420" y="51003"/>
                    <a:pt x="4948" y="50811"/>
                    <a:pt x="5467" y="50811"/>
                  </a:cubicBezTo>
                  <a:close/>
                  <a:moveTo>
                    <a:pt x="5465" y="58533"/>
                  </a:moveTo>
                  <a:cubicBezTo>
                    <a:pt x="6551" y="58533"/>
                    <a:pt x="7593" y="59378"/>
                    <a:pt x="7593" y="60656"/>
                  </a:cubicBezTo>
                  <a:cubicBezTo>
                    <a:pt x="7593" y="61814"/>
                    <a:pt x="6649" y="62758"/>
                    <a:pt x="5491" y="62758"/>
                  </a:cubicBezTo>
                  <a:cubicBezTo>
                    <a:pt x="3604" y="62758"/>
                    <a:pt x="2660" y="60484"/>
                    <a:pt x="3990" y="59154"/>
                  </a:cubicBezTo>
                  <a:cubicBezTo>
                    <a:pt x="4419" y="58725"/>
                    <a:pt x="4947" y="58533"/>
                    <a:pt x="5465" y="58533"/>
                  </a:cubicBezTo>
                  <a:close/>
                  <a:moveTo>
                    <a:pt x="5467" y="66268"/>
                  </a:moveTo>
                  <a:cubicBezTo>
                    <a:pt x="6552" y="66268"/>
                    <a:pt x="7593" y="67110"/>
                    <a:pt x="7593" y="68377"/>
                  </a:cubicBezTo>
                  <a:cubicBezTo>
                    <a:pt x="7593" y="69550"/>
                    <a:pt x="6649" y="70493"/>
                    <a:pt x="5491" y="70493"/>
                  </a:cubicBezTo>
                  <a:cubicBezTo>
                    <a:pt x="3604" y="70493"/>
                    <a:pt x="2660" y="68220"/>
                    <a:pt x="3990" y="66890"/>
                  </a:cubicBezTo>
                  <a:cubicBezTo>
                    <a:pt x="4420" y="66460"/>
                    <a:pt x="4948" y="66268"/>
                    <a:pt x="5467" y="66268"/>
                  </a:cubicBezTo>
                  <a:close/>
                  <a:moveTo>
                    <a:pt x="5473" y="74000"/>
                  </a:moveTo>
                  <a:cubicBezTo>
                    <a:pt x="6556" y="74000"/>
                    <a:pt x="7593" y="74838"/>
                    <a:pt x="7593" y="76113"/>
                  </a:cubicBezTo>
                  <a:cubicBezTo>
                    <a:pt x="7593" y="77285"/>
                    <a:pt x="6649" y="78229"/>
                    <a:pt x="5491" y="78229"/>
                  </a:cubicBezTo>
                  <a:cubicBezTo>
                    <a:pt x="3604" y="78229"/>
                    <a:pt x="2660" y="75956"/>
                    <a:pt x="3990" y="74626"/>
                  </a:cubicBezTo>
                  <a:cubicBezTo>
                    <a:pt x="4421" y="74194"/>
                    <a:pt x="4953" y="74000"/>
                    <a:pt x="5473" y="74000"/>
                  </a:cubicBezTo>
                  <a:close/>
                  <a:moveTo>
                    <a:pt x="5465" y="81725"/>
                  </a:moveTo>
                  <a:cubicBezTo>
                    <a:pt x="6551" y="81725"/>
                    <a:pt x="7593" y="82571"/>
                    <a:pt x="7593" y="83848"/>
                  </a:cubicBezTo>
                  <a:cubicBezTo>
                    <a:pt x="7593" y="85007"/>
                    <a:pt x="6649" y="85950"/>
                    <a:pt x="5491" y="85950"/>
                  </a:cubicBezTo>
                  <a:cubicBezTo>
                    <a:pt x="3604" y="85950"/>
                    <a:pt x="2660" y="83677"/>
                    <a:pt x="3990" y="82347"/>
                  </a:cubicBezTo>
                  <a:cubicBezTo>
                    <a:pt x="4419" y="81918"/>
                    <a:pt x="4947" y="81725"/>
                    <a:pt x="5465" y="81725"/>
                  </a:cubicBezTo>
                  <a:close/>
                  <a:moveTo>
                    <a:pt x="5467" y="89460"/>
                  </a:moveTo>
                  <a:cubicBezTo>
                    <a:pt x="6552" y="89460"/>
                    <a:pt x="7593" y="90302"/>
                    <a:pt x="7593" y="91570"/>
                  </a:cubicBezTo>
                  <a:cubicBezTo>
                    <a:pt x="7593" y="92742"/>
                    <a:pt x="6649" y="93686"/>
                    <a:pt x="5491" y="93686"/>
                  </a:cubicBezTo>
                  <a:cubicBezTo>
                    <a:pt x="3604" y="93686"/>
                    <a:pt x="2660" y="91413"/>
                    <a:pt x="3990" y="90083"/>
                  </a:cubicBezTo>
                  <a:cubicBezTo>
                    <a:pt x="4420" y="89653"/>
                    <a:pt x="4948" y="89460"/>
                    <a:pt x="5467" y="89460"/>
                  </a:cubicBezTo>
                  <a:close/>
                  <a:moveTo>
                    <a:pt x="5465" y="97182"/>
                  </a:moveTo>
                  <a:cubicBezTo>
                    <a:pt x="6551" y="97182"/>
                    <a:pt x="7593" y="98028"/>
                    <a:pt x="7593" y="99306"/>
                  </a:cubicBezTo>
                  <a:cubicBezTo>
                    <a:pt x="7593" y="100464"/>
                    <a:pt x="6649" y="101422"/>
                    <a:pt x="5491" y="101422"/>
                  </a:cubicBezTo>
                  <a:cubicBezTo>
                    <a:pt x="3604" y="101422"/>
                    <a:pt x="2660" y="99134"/>
                    <a:pt x="3990" y="97804"/>
                  </a:cubicBezTo>
                  <a:cubicBezTo>
                    <a:pt x="4419" y="97375"/>
                    <a:pt x="4947" y="97182"/>
                    <a:pt x="5465" y="97182"/>
                  </a:cubicBezTo>
                  <a:close/>
                  <a:moveTo>
                    <a:pt x="5465" y="104918"/>
                  </a:moveTo>
                  <a:cubicBezTo>
                    <a:pt x="6551" y="104918"/>
                    <a:pt x="7593" y="105763"/>
                    <a:pt x="7593" y="107041"/>
                  </a:cubicBezTo>
                  <a:cubicBezTo>
                    <a:pt x="7593" y="108199"/>
                    <a:pt x="6649" y="109143"/>
                    <a:pt x="5491" y="109143"/>
                  </a:cubicBezTo>
                  <a:cubicBezTo>
                    <a:pt x="3604" y="109143"/>
                    <a:pt x="2660" y="106870"/>
                    <a:pt x="3990" y="105540"/>
                  </a:cubicBezTo>
                  <a:cubicBezTo>
                    <a:pt x="4419" y="105110"/>
                    <a:pt x="4947" y="104918"/>
                    <a:pt x="5465" y="104918"/>
                  </a:cubicBezTo>
                  <a:close/>
                  <a:moveTo>
                    <a:pt x="5467" y="112653"/>
                  </a:moveTo>
                  <a:cubicBezTo>
                    <a:pt x="6552" y="112653"/>
                    <a:pt x="7593" y="113495"/>
                    <a:pt x="7593" y="114763"/>
                  </a:cubicBezTo>
                  <a:cubicBezTo>
                    <a:pt x="7593" y="115935"/>
                    <a:pt x="6649" y="116879"/>
                    <a:pt x="5491" y="116879"/>
                  </a:cubicBezTo>
                  <a:cubicBezTo>
                    <a:pt x="3604" y="116879"/>
                    <a:pt x="2660" y="114605"/>
                    <a:pt x="3990" y="113276"/>
                  </a:cubicBezTo>
                  <a:cubicBezTo>
                    <a:pt x="4420" y="112846"/>
                    <a:pt x="4948" y="112653"/>
                    <a:pt x="5467" y="112653"/>
                  </a:cubicBezTo>
                  <a:close/>
                  <a:moveTo>
                    <a:pt x="5465" y="120375"/>
                  </a:moveTo>
                  <a:cubicBezTo>
                    <a:pt x="6551" y="120375"/>
                    <a:pt x="7593" y="121220"/>
                    <a:pt x="7593" y="122498"/>
                  </a:cubicBezTo>
                  <a:cubicBezTo>
                    <a:pt x="7593" y="123656"/>
                    <a:pt x="6649" y="124600"/>
                    <a:pt x="5491" y="124600"/>
                  </a:cubicBezTo>
                  <a:cubicBezTo>
                    <a:pt x="3604" y="124600"/>
                    <a:pt x="2660" y="122327"/>
                    <a:pt x="3990" y="120997"/>
                  </a:cubicBezTo>
                  <a:cubicBezTo>
                    <a:pt x="4419" y="120567"/>
                    <a:pt x="4947" y="120375"/>
                    <a:pt x="5465" y="120375"/>
                  </a:cubicBezTo>
                  <a:close/>
                  <a:moveTo>
                    <a:pt x="5467" y="128110"/>
                  </a:moveTo>
                  <a:cubicBezTo>
                    <a:pt x="6552" y="128110"/>
                    <a:pt x="7593" y="128952"/>
                    <a:pt x="7593" y="130220"/>
                  </a:cubicBezTo>
                  <a:cubicBezTo>
                    <a:pt x="7593" y="131392"/>
                    <a:pt x="6649" y="132336"/>
                    <a:pt x="5491" y="132336"/>
                  </a:cubicBezTo>
                  <a:cubicBezTo>
                    <a:pt x="3604" y="132336"/>
                    <a:pt x="2660" y="130062"/>
                    <a:pt x="3990" y="128733"/>
                  </a:cubicBezTo>
                  <a:cubicBezTo>
                    <a:pt x="4420" y="128303"/>
                    <a:pt x="4948" y="128110"/>
                    <a:pt x="5467" y="128110"/>
                  </a:cubicBezTo>
                  <a:close/>
                  <a:moveTo>
                    <a:pt x="5465" y="135832"/>
                  </a:moveTo>
                  <a:cubicBezTo>
                    <a:pt x="6551" y="135832"/>
                    <a:pt x="7593" y="136677"/>
                    <a:pt x="7593" y="137955"/>
                  </a:cubicBezTo>
                  <a:cubicBezTo>
                    <a:pt x="7593" y="139114"/>
                    <a:pt x="6649" y="140072"/>
                    <a:pt x="5491" y="140072"/>
                  </a:cubicBezTo>
                  <a:cubicBezTo>
                    <a:pt x="3604" y="140072"/>
                    <a:pt x="2660" y="137784"/>
                    <a:pt x="3990" y="136454"/>
                  </a:cubicBezTo>
                  <a:cubicBezTo>
                    <a:pt x="4419" y="136024"/>
                    <a:pt x="4947" y="135832"/>
                    <a:pt x="5465" y="135832"/>
                  </a:cubicBezTo>
                  <a:close/>
                  <a:moveTo>
                    <a:pt x="5465" y="143568"/>
                  </a:moveTo>
                  <a:cubicBezTo>
                    <a:pt x="6551" y="143568"/>
                    <a:pt x="7593" y="144413"/>
                    <a:pt x="7593" y="145691"/>
                  </a:cubicBezTo>
                  <a:cubicBezTo>
                    <a:pt x="7593" y="146849"/>
                    <a:pt x="6649" y="147793"/>
                    <a:pt x="5491" y="147793"/>
                  </a:cubicBezTo>
                  <a:cubicBezTo>
                    <a:pt x="3604" y="147793"/>
                    <a:pt x="2660" y="145519"/>
                    <a:pt x="3990" y="144190"/>
                  </a:cubicBezTo>
                  <a:cubicBezTo>
                    <a:pt x="4419" y="143760"/>
                    <a:pt x="4947" y="143568"/>
                    <a:pt x="5465" y="143568"/>
                  </a:cubicBezTo>
                  <a:close/>
                  <a:moveTo>
                    <a:pt x="5467" y="151303"/>
                  </a:moveTo>
                  <a:cubicBezTo>
                    <a:pt x="6552" y="151303"/>
                    <a:pt x="7593" y="152145"/>
                    <a:pt x="7593" y="153412"/>
                  </a:cubicBezTo>
                  <a:cubicBezTo>
                    <a:pt x="7593" y="154585"/>
                    <a:pt x="6649" y="155529"/>
                    <a:pt x="5491" y="155529"/>
                  </a:cubicBezTo>
                  <a:cubicBezTo>
                    <a:pt x="3604" y="155529"/>
                    <a:pt x="2660" y="153255"/>
                    <a:pt x="3990" y="151925"/>
                  </a:cubicBezTo>
                  <a:cubicBezTo>
                    <a:pt x="4420" y="151495"/>
                    <a:pt x="4948" y="151303"/>
                    <a:pt x="5467" y="151303"/>
                  </a:cubicBezTo>
                  <a:close/>
                  <a:moveTo>
                    <a:pt x="0" y="0"/>
                  </a:moveTo>
                  <a:lnTo>
                    <a:pt x="0" y="160376"/>
                  </a:lnTo>
                  <a:lnTo>
                    <a:pt x="285722" y="160376"/>
                  </a:lnTo>
                  <a:lnTo>
                    <a:pt x="2857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6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>
              <a:off x="238125" y="111462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9"/>
            <p:cNvSpPr/>
            <p:nvPr/>
          </p:nvSpPr>
          <p:spPr>
            <a:xfrm>
              <a:off x="238125" y="13259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238125" y="1747725"/>
              <a:ext cx="99400" cy="3600"/>
            </a:xfrm>
            <a:custGeom>
              <a:rect b="b" l="l" r="r" t="t"/>
              <a:pathLst>
                <a:path extrusionOk="0" h="144" w="3976">
                  <a:moveTo>
                    <a:pt x="0" y="0"/>
                  </a:moveTo>
                  <a:lnTo>
                    <a:pt x="0" y="143"/>
                  </a:lnTo>
                  <a:lnTo>
                    <a:pt x="3861" y="143"/>
                  </a:lnTo>
                  <a:lnTo>
                    <a:pt x="397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238125" y="301387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9"/>
            <p:cNvSpPr/>
            <p:nvPr/>
          </p:nvSpPr>
          <p:spPr>
            <a:xfrm>
              <a:off x="238125" y="32251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9"/>
            <p:cNvSpPr/>
            <p:nvPr/>
          </p:nvSpPr>
          <p:spPr>
            <a:xfrm>
              <a:off x="238125" y="34360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238125" y="3646975"/>
              <a:ext cx="7138400" cy="3575"/>
            </a:xfrm>
            <a:custGeom>
              <a:rect b="b" l="l" r="r" t="t"/>
              <a:pathLst>
                <a:path extrusionOk="0" h="143" w="285536">
                  <a:moveTo>
                    <a:pt x="0" y="0"/>
                  </a:moveTo>
                  <a:lnTo>
                    <a:pt x="0" y="143"/>
                  </a:lnTo>
                  <a:lnTo>
                    <a:pt x="285536" y="143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238125" y="15368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30"/>
                  </a:lnTo>
                  <a:lnTo>
                    <a:pt x="4876" y="130"/>
                  </a:lnTo>
                  <a:cubicBezTo>
                    <a:pt x="5076" y="72"/>
                    <a:pt x="5280" y="44"/>
                    <a:pt x="5484" y="44"/>
                  </a:cubicBezTo>
                  <a:cubicBezTo>
                    <a:pt x="5687" y="44"/>
                    <a:pt x="5891" y="72"/>
                    <a:pt x="6091" y="130"/>
                  </a:cubicBezTo>
                  <a:lnTo>
                    <a:pt x="285536" y="130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9"/>
            <p:cNvSpPr/>
            <p:nvPr/>
          </p:nvSpPr>
          <p:spPr>
            <a:xfrm>
              <a:off x="337125" y="1747725"/>
              <a:ext cx="750" cy="725"/>
            </a:xfrm>
            <a:custGeom>
              <a:rect b="b" l="l" r="r" t="t"/>
              <a:pathLst>
                <a:path extrusionOk="0" h="29" w="30">
                  <a:moveTo>
                    <a:pt x="1" y="0"/>
                  </a:moveTo>
                  <a:lnTo>
                    <a:pt x="1" y="29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9"/>
            <p:cNvSpPr/>
            <p:nvPr/>
          </p:nvSpPr>
          <p:spPr>
            <a:xfrm>
              <a:off x="413275" y="1747725"/>
              <a:ext cx="6963250" cy="3600"/>
            </a:xfrm>
            <a:custGeom>
              <a:rect b="b" l="l" r="r" t="t"/>
              <a:pathLst>
                <a:path extrusionOk="0" h="144" w="278530">
                  <a:moveTo>
                    <a:pt x="0" y="0"/>
                  </a:moveTo>
                  <a:cubicBezTo>
                    <a:pt x="43" y="43"/>
                    <a:pt x="86" y="86"/>
                    <a:pt x="115" y="143"/>
                  </a:cubicBezTo>
                  <a:lnTo>
                    <a:pt x="278530" y="143"/>
                  </a:lnTo>
                  <a:lnTo>
                    <a:pt x="2785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9"/>
            <p:cNvSpPr/>
            <p:nvPr/>
          </p:nvSpPr>
          <p:spPr>
            <a:xfrm>
              <a:off x="238125" y="1958975"/>
              <a:ext cx="88300" cy="3250"/>
            </a:xfrm>
            <a:custGeom>
              <a:rect b="b" l="l" r="r" t="t"/>
              <a:pathLst>
                <a:path extrusionOk="0" h="130" w="3532">
                  <a:moveTo>
                    <a:pt x="0" y="1"/>
                  </a:moveTo>
                  <a:lnTo>
                    <a:pt x="0" y="130"/>
                  </a:lnTo>
                  <a:lnTo>
                    <a:pt x="3489" y="130"/>
                  </a:lnTo>
                  <a:cubicBezTo>
                    <a:pt x="3503" y="87"/>
                    <a:pt x="3518" y="44"/>
                    <a:pt x="3532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9"/>
            <p:cNvSpPr/>
            <p:nvPr/>
          </p:nvSpPr>
          <p:spPr>
            <a:xfrm>
              <a:off x="424725" y="1958975"/>
              <a:ext cx="6951800" cy="3250"/>
            </a:xfrm>
            <a:custGeom>
              <a:rect b="b" l="l" r="r" t="t"/>
              <a:pathLst>
                <a:path extrusionOk="0" h="130" w="278072">
                  <a:moveTo>
                    <a:pt x="0" y="1"/>
                  </a:moveTo>
                  <a:cubicBezTo>
                    <a:pt x="29" y="44"/>
                    <a:pt x="43" y="87"/>
                    <a:pt x="57" y="130"/>
                  </a:cubicBezTo>
                  <a:lnTo>
                    <a:pt x="278072" y="130"/>
                  </a:lnTo>
                  <a:lnTo>
                    <a:pt x="278072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9"/>
            <p:cNvSpPr/>
            <p:nvPr/>
          </p:nvSpPr>
          <p:spPr>
            <a:xfrm>
              <a:off x="238125" y="2169900"/>
              <a:ext cx="85100" cy="3225"/>
            </a:xfrm>
            <a:custGeom>
              <a:rect b="b" l="l" r="r" t="t"/>
              <a:pathLst>
                <a:path extrusionOk="0" h="129" w="3404">
                  <a:moveTo>
                    <a:pt x="0" y="0"/>
                  </a:moveTo>
                  <a:lnTo>
                    <a:pt x="0" y="129"/>
                  </a:lnTo>
                  <a:lnTo>
                    <a:pt x="3403" y="129"/>
                  </a:lnTo>
                  <a:lnTo>
                    <a:pt x="3403" y="43"/>
                  </a:lnTo>
                  <a:cubicBezTo>
                    <a:pt x="3389" y="29"/>
                    <a:pt x="3389" y="14"/>
                    <a:pt x="34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9"/>
            <p:cNvSpPr/>
            <p:nvPr/>
          </p:nvSpPr>
          <p:spPr>
            <a:xfrm>
              <a:off x="428300" y="2169900"/>
              <a:ext cx="6948575" cy="3225"/>
            </a:xfrm>
            <a:custGeom>
              <a:rect b="b" l="l" r="r" t="t"/>
              <a:pathLst>
                <a:path extrusionOk="0" h="129" w="277943">
                  <a:moveTo>
                    <a:pt x="0" y="0"/>
                  </a:moveTo>
                  <a:cubicBezTo>
                    <a:pt x="0" y="14"/>
                    <a:pt x="0" y="29"/>
                    <a:pt x="0" y="43"/>
                  </a:cubicBezTo>
                  <a:lnTo>
                    <a:pt x="0" y="129"/>
                  </a:lnTo>
                  <a:lnTo>
                    <a:pt x="277943" y="129"/>
                  </a:lnTo>
                  <a:lnTo>
                    <a:pt x="277943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9"/>
            <p:cNvSpPr/>
            <p:nvPr/>
          </p:nvSpPr>
          <p:spPr>
            <a:xfrm>
              <a:off x="238125" y="2380800"/>
              <a:ext cx="88675" cy="3600"/>
            </a:xfrm>
            <a:custGeom>
              <a:rect b="b" l="l" r="r" t="t"/>
              <a:pathLst>
                <a:path extrusionOk="0" h="144" w="3547">
                  <a:moveTo>
                    <a:pt x="0" y="0"/>
                  </a:moveTo>
                  <a:lnTo>
                    <a:pt x="0" y="143"/>
                  </a:lnTo>
                  <a:lnTo>
                    <a:pt x="3546" y="143"/>
                  </a:lnTo>
                  <a:cubicBezTo>
                    <a:pt x="3532" y="101"/>
                    <a:pt x="3518" y="58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9"/>
            <p:cNvSpPr/>
            <p:nvPr/>
          </p:nvSpPr>
          <p:spPr>
            <a:xfrm>
              <a:off x="424725" y="2380800"/>
              <a:ext cx="6951800" cy="3600"/>
            </a:xfrm>
            <a:custGeom>
              <a:rect b="b" l="l" r="r" t="t"/>
              <a:pathLst>
                <a:path extrusionOk="0" h="144" w="278072">
                  <a:moveTo>
                    <a:pt x="43" y="0"/>
                  </a:moveTo>
                  <a:cubicBezTo>
                    <a:pt x="29" y="58"/>
                    <a:pt x="14" y="101"/>
                    <a:pt x="0" y="143"/>
                  </a:cubicBezTo>
                  <a:lnTo>
                    <a:pt x="278072" y="143"/>
                  </a:lnTo>
                  <a:lnTo>
                    <a:pt x="278072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9"/>
            <p:cNvSpPr/>
            <p:nvPr/>
          </p:nvSpPr>
          <p:spPr>
            <a:xfrm>
              <a:off x="238125" y="2592075"/>
              <a:ext cx="100825" cy="3225"/>
            </a:xfrm>
            <a:custGeom>
              <a:rect b="b" l="l" r="r" t="t"/>
              <a:pathLst>
                <a:path extrusionOk="0" h="129" w="4033">
                  <a:moveTo>
                    <a:pt x="0" y="0"/>
                  </a:moveTo>
                  <a:lnTo>
                    <a:pt x="0" y="129"/>
                  </a:lnTo>
                  <a:lnTo>
                    <a:pt x="4032" y="129"/>
                  </a:lnTo>
                  <a:cubicBezTo>
                    <a:pt x="3989" y="86"/>
                    <a:pt x="3947" y="43"/>
                    <a:pt x="3904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9"/>
            <p:cNvSpPr/>
            <p:nvPr/>
          </p:nvSpPr>
          <p:spPr>
            <a:xfrm>
              <a:off x="412550" y="2592075"/>
              <a:ext cx="6963975" cy="3225"/>
            </a:xfrm>
            <a:custGeom>
              <a:rect b="b" l="l" r="r" t="t"/>
              <a:pathLst>
                <a:path extrusionOk="0" h="129" w="278559">
                  <a:moveTo>
                    <a:pt x="130" y="0"/>
                  </a:moveTo>
                  <a:cubicBezTo>
                    <a:pt x="87" y="43"/>
                    <a:pt x="44" y="86"/>
                    <a:pt x="1" y="129"/>
                  </a:cubicBezTo>
                  <a:lnTo>
                    <a:pt x="278559" y="129"/>
                  </a:lnTo>
                  <a:lnTo>
                    <a:pt x="27855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9"/>
            <p:cNvSpPr/>
            <p:nvPr/>
          </p:nvSpPr>
          <p:spPr>
            <a:xfrm>
              <a:off x="238125" y="2802975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lnTo>
                    <a:pt x="5791" y="0"/>
                  </a:lnTo>
                  <a:cubicBezTo>
                    <a:pt x="5698" y="15"/>
                    <a:pt x="5602" y="22"/>
                    <a:pt x="5503" y="22"/>
                  </a:cubicBezTo>
                  <a:cubicBezTo>
                    <a:pt x="5405" y="22"/>
                    <a:pt x="5305" y="15"/>
                    <a:pt x="5205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9"/>
            <p:cNvSpPr/>
            <p:nvPr/>
          </p:nvSpPr>
          <p:spPr>
            <a:xfrm>
              <a:off x="238125" y="3858225"/>
              <a:ext cx="130500" cy="3250"/>
            </a:xfrm>
            <a:custGeom>
              <a:rect b="b" l="l" r="r" t="t"/>
              <a:pathLst>
                <a:path extrusionOk="0" h="130" w="5220">
                  <a:moveTo>
                    <a:pt x="0" y="1"/>
                  </a:moveTo>
                  <a:lnTo>
                    <a:pt x="0" y="129"/>
                  </a:lnTo>
                  <a:lnTo>
                    <a:pt x="4704" y="129"/>
                  </a:lnTo>
                  <a:cubicBezTo>
                    <a:pt x="4876" y="58"/>
                    <a:pt x="5033" y="15"/>
                    <a:pt x="5219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9"/>
            <p:cNvSpPr/>
            <p:nvPr/>
          </p:nvSpPr>
          <p:spPr>
            <a:xfrm>
              <a:off x="382900" y="3858225"/>
              <a:ext cx="6993625" cy="3250"/>
            </a:xfrm>
            <a:custGeom>
              <a:rect b="b" l="l" r="r" t="t"/>
              <a:pathLst>
                <a:path extrusionOk="0" h="130" w="279745">
                  <a:moveTo>
                    <a:pt x="0" y="1"/>
                  </a:moveTo>
                  <a:cubicBezTo>
                    <a:pt x="172" y="15"/>
                    <a:pt x="343" y="58"/>
                    <a:pt x="501" y="129"/>
                  </a:cubicBezTo>
                  <a:lnTo>
                    <a:pt x="279745" y="129"/>
                  </a:lnTo>
                  <a:lnTo>
                    <a:pt x="279745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9"/>
            <p:cNvSpPr/>
            <p:nvPr/>
          </p:nvSpPr>
          <p:spPr>
            <a:xfrm>
              <a:off x="238125" y="4069125"/>
              <a:ext cx="97600" cy="3250"/>
            </a:xfrm>
            <a:custGeom>
              <a:rect b="b" l="l" r="r" t="t"/>
              <a:pathLst>
                <a:path extrusionOk="0" h="130" w="3904">
                  <a:moveTo>
                    <a:pt x="0" y="1"/>
                  </a:moveTo>
                  <a:lnTo>
                    <a:pt x="0" y="130"/>
                  </a:lnTo>
                  <a:lnTo>
                    <a:pt x="3804" y="130"/>
                  </a:lnTo>
                  <a:cubicBezTo>
                    <a:pt x="3832" y="87"/>
                    <a:pt x="3875" y="44"/>
                    <a:pt x="3904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9"/>
            <p:cNvSpPr/>
            <p:nvPr/>
          </p:nvSpPr>
          <p:spPr>
            <a:xfrm>
              <a:off x="415425" y="4069125"/>
              <a:ext cx="6961100" cy="3250"/>
            </a:xfrm>
            <a:custGeom>
              <a:rect b="b" l="l" r="r" t="t"/>
              <a:pathLst>
                <a:path extrusionOk="0" h="130" w="278444">
                  <a:moveTo>
                    <a:pt x="0" y="1"/>
                  </a:moveTo>
                  <a:cubicBezTo>
                    <a:pt x="43" y="44"/>
                    <a:pt x="72" y="87"/>
                    <a:pt x="115" y="130"/>
                  </a:cubicBezTo>
                  <a:lnTo>
                    <a:pt x="278444" y="130"/>
                  </a:lnTo>
                  <a:lnTo>
                    <a:pt x="278444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9"/>
            <p:cNvSpPr/>
            <p:nvPr/>
          </p:nvSpPr>
          <p:spPr>
            <a:xfrm>
              <a:off x="425775" y="4280050"/>
              <a:ext cx="6950750" cy="3600"/>
            </a:xfrm>
            <a:custGeom>
              <a:rect b="b" l="l" r="r" t="t"/>
              <a:pathLst>
                <a:path extrusionOk="0" h="144" w="278030">
                  <a:moveTo>
                    <a:pt x="1" y="0"/>
                  </a:moveTo>
                  <a:cubicBezTo>
                    <a:pt x="15" y="43"/>
                    <a:pt x="30" y="86"/>
                    <a:pt x="44" y="143"/>
                  </a:cubicBezTo>
                  <a:lnTo>
                    <a:pt x="278030" y="143"/>
                  </a:lnTo>
                  <a:lnTo>
                    <a:pt x="2780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9"/>
            <p:cNvSpPr/>
            <p:nvPr/>
          </p:nvSpPr>
          <p:spPr>
            <a:xfrm>
              <a:off x="238125" y="4280050"/>
              <a:ext cx="87600" cy="3600"/>
            </a:xfrm>
            <a:custGeom>
              <a:rect b="b" l="l" r="r" t="t"/>
              <a:pathLst>
                <a:path extrusionOk="0" h="144" w="3504">
                  <a:moveTo>
                    <a:pt x="0" y="0"/>
                  </a:moveTo>
                  <a:lnTo>
                    <a:pt x="0" y="143"/>
                  </a:lnTo>
                  <a:lnTo>
                    <a:pt x="3460" y="143"/>
                  </a:lnTo>
                  <a:cubicBezTo>
                    <a:pt x="3475" y="86"/>
                    <a:pt x="3489" y="43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9"/>
            <p:cNvSpPr/>
            <p:nvPr/>
          </p:nvSpPr>
          <p:spPr>
            <a:xfrm>
              <a:off x="428300" y="4491300"/>
              <a:ext cx="6948575" cy="3250"/>
            </a:xfrm>
            <a:custGeom>
              <a:rect b="b" l="l" r="r" t="t"/>
              <a:pathLst>
                <a:path extrusionOk="0" h="130" w="277943">
                  <a:moveTo>
                    <a:pt x="0" y="1"/>
                  </a:moveTo>
                  <a:lnTo>
                    <a:pt x="0" y="130"/>
                  </a:lnTo>
                  <a:lnTo>
                    <a:pt x="277943" y="130"/>
                  </a:lnTo>
                  <a:lnTo>
                    <a:pt x="27794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9"/>
            <p:cNvSpPr/>
            <p:nvPr/>
          </p:nvSpPr>
          <p:spPr>
            <a:xfrm>
              <a:off x="238125" y="4491300"/>
              <a:ext cx="85100" cy="3250"/>
            </a:xfrm>
            <a:custGeom>
              <a:rect b="b" l="l" r="r" t="t"/>
              <a:pathLst>
                <a:path extrusionOk="0" h="130" w="3404">
                  <a:moveTo>
                    <a:pt x="0" y="1"/>
                  </a:moveTo>
                  <a:lnTo>
                    <a:pt x="0" y="130"/>
                  </a:lnTo>
                  <a:lnTo>
                    <a:pt x="3403" y="130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9"/>
            <p:cNvSpPr/>
            <p:nvPr/>
          </p:nvSpPr>
          <p:spPr>
            <a:xfrm>
              <a:off x="423650" y="4702225"/>
              <a:ext cx="6952875" cy="3225"/>
            </a:xfrm>
            <a:custGeom>
              <a:rect b="b" l="l" r="r" t="t"/>
              <a:pathLst>
                <a:path extrusionOk="0" h="129" w="278115">
                  <a:moveTo>
                    <a:pt x="57" y="0"/>
                  </a:moveTo>
                  <a:cubicBezTo>
                    <a:pt x="29" y="43"/>
                    <a:pt x="14" y="86"/>
                    <a:pt x="0" y="129"/>
                  </a:cubicBezTo>
                  <a:lnTo>
                    <a:pt x="278115" y="129"/>
                  </a:lnTo>
                  <a:lnTo>
                    <a:pt x="27811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9"/>
            <p:cNvSpPr/>
            <p:nvPr/>
          </p:nvSpPr>
          <p:spPr>
            <a:xfrm>
              <a:off x="238125" y="4702225"/>
              <a:ext cx="89750" cy="3225"/>
            </a:xfrm>
            <a:custGeom>
              <a:rect b="b" l="l" r="r" t="t"/>
              <a:pathLst>
                <a:path extrusionOk="0" h="129" w="3590">
                  <a:moveTo>
                    <a:pt x="0" y="0"/>
                  </a:moveTo>
                  <a:lnTo>
                    <a:pt x="0" y="129"/>
                  </a:lnTo>
                  <a:lnTo>
                    <a:pt x="3589" y="129"/>
                  </a:lnTo>
                  <a:cubicBezTo>
                    <a:pt x="3575" y="86"/>
                    <a:pt x="3546" y="43"/>
                    <a:pt x="3532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1" name="Google Shape;431;p19"/>
          <p:cNvSpPr txBox="1"/>
          <p:nvPr>
            <p:ph type="ctrTitle"/>
          </p:nvPr>
        </p:nvSpPr>
        <p:spPr>
          <a:xfrm flipH="1">
            <a:off x="1476936" y="1647403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20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32" name="Google Shape;432;p19"/>
          <p:cNvSpPr txBox="1"/>
          <p:nvPr>
            <p:ph idx="1" type="subTitle"/>
          </p:nvPr>
        </p:nvSpPr>
        <p:spPr>
          <a:xfrm flipH="1">
            <a:off x="1199886" y="2078184"/>
            <a:ext cx="21147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33" name="Google Shape;433;p19"/>
          <p:cNvSpPr txBox="1"/>
          <p:nvPr>
            <p:ph idx="2" type="ctrTitle"/>
          </p:nvPr>
        </p:nvSpPr>
        <p:spPr>
          <a:xfrm flipH="1">
            <a:off x="3632998" y="1647400"/>
            <a:ext cx="1878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20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34" name="Google Shape;434;p19"/>
          <p:cNvSpPr txBox="1"/>
          <p:nvPr>
            <p:ph idx="3" type="subTitle"/>
          </p:nvPr>
        </p:nvSpPr>
        <p:spPr>
          <a:xfrm flipH="1">
            <a:off x="3514659" y="2078184"/>
            <a:ext cx="21147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35" name="Google Shape;435;p19"/>
          <p:cNvSpPr txBox="1"/>
          <p:nvPr>
            <p:ph idx="4" type="ctrTitle"/>
          </p:nvPr>
        </p:nvSpPr>
        <p:spPr>
          <a:xfrm flipH="1">
            <a:off x="6100107" y="1647403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20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36" name="Google Shape;436;p19"/>
          <p:cNvSpPr txBox="1"/>
          <p:nvPr>
            <p:ph idx="5" type="subTitle"/>
          </p:nvPr>
        </p:nvSpPr>
        <p:spPr>
          <a:xfrm flipH="1">
            <a:off x="5823057" y="2078184"/>
            <a:ext cx="21147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37" name="Google Shape;437;p19"/>
          <p:cNvSpPr txBox="1"/>
          <p:nvPr>
            <p:ph idx="6" type="ctrTitle"/>
          </p:nvPr>
        </p:nvSpPr>
        <p:spPr>
          <a:xfrm flipH="1">
            <a:off x="1476936" y="3258670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20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38" name="Google Shape;438;p19"/>
          <p:cNvSpPr txBox="1"/>
          <p:nvPr>
            <p:ph idx="7" type="subTitle"/>
          </p:nvPr>
        </p:nvSpPr>
        <p:spPr>
          <a:xfrm flipH="1">
            <a:off x="1199886" y="3694364"/>
            <a:ext cx="21147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39" name="Google Shape;439;p19"/>
          <p:cNvSpPr txBox="1"/>
          <p:nvPr>
            <p:ph idx="8" type="ctrTitle"/>
          </p:nvPr>
        </p:nvSpPr>
        <p:spPr>
          <a:xfrm flipH="1">
            <a:off x="3791709" y="3258670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20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40" name="Google Shape;440;p19"/>
          <p:cNvSpPr txBox="1"/>
          <p:nvPr>
            <p:ph idx="9" type="subTitle"/>
          </p:nvPr>
        </p:nvSpPr>
        <p:spPr>
          <a:xfrm flipH="1">
            <a:off x="3514659" y="3694364"/>
            <a:ext cx="21147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41" name="Google Shape;441;p19"/>
          <p:cNvSpPr txBox="1"/>
          <p:nvPr>
            <p:ph idx="13" type="ctrTitle"/>
          </p:nvPr>
        </p:nvSpPr>
        <p:spPr>
          <a:xfrm flipH="1">
            <a:off x="6100107" y="3258670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20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42" name="Google Shape;442;p19"/>
          <p:cNvSpPr txBox="1"/>
          <p:nvPr>
            <p:ph idx="14" type="subTitle"/>
          </p:nvPr>
        </p:nvSpPr>
        <p:spPr>
          <a:xfrm flipH="1">
            <a:off x="5823057" y="3694364"/>
            <a:ext cx="21147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43" name="Google Shape;443;p19"/>
          <p:cNvSpPr txBox="1"/>
          <p:nvPr>
            <p:ph idx="15"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mall numbers">
  <p:cSld name="CUSTOM_4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5" name="Google Shape;445;p20"/>
          <p:cNvGrpSpPr/>
          <p:nvPr/>
        </p:nvGrpSpPr>
        <p:grpSpPr>
          <a:xfrm>
            <a:off x="600641" y="344530"/>
            <a:ext cx="7936317" cy="4454443"/>
            <a:chOff x="238125" y="847975"/>
            <a:chExt cx="7143400" cy="4009400"/>
          </a:xfrm>
        </p:grpSpPr>
        <p:sp>
          <p:nvSpPr>
            <p:cNvPr id="446" name="Google Shape;446;p20"/>
            <p:cNvSpPr/>
            <p:nvPr/>
          </p:nvSpPr>
          <p:spPr>
            <a:xfrm>
              <a:off x="238475" y="847975"/>
              <a:ext cx="7143050" cy="4009400"/>
            </a:xfrm>
            <a:custGeom>
              <a:rect b="b" l="l" r="r" t="t"/>
              <a:pathLst>
                <a:path extrusionOk="0" h="160376" w="285722">
                  <a:moveTo>
                    <a:pt x="5465" y="4426"/>
                  </a:moveTo>
                  <a:cubicBezTo>
                    <a:pt x="6551" y="4426"/>
                    <a:pt x="7593" y="5271"/>
                    <a:pt x="7593" y="6549"/>
                  </a:cubicBezTo>
                  <a:cubicBezTo>
                    <a:pt x="7593" y="7707"/>
                    <a:pt x="6649" y="8651"/>
                    <a:pt x="5491" y="8651"/>
                  </a:cubicBezTo>
                  <a:cubicBezTo>
                    <a:pt x="3604" y="8651"/>
                    <a:pt x="2660" y="6377"/>
                    <a:pt x="3990" y="5047"/>
                  </a:cubicBezTo>
                  <a:cubicBezTo>
                    <a:pt x="4419" y="4618"/>
                    <a:pt x="4947" y="4426"/>
                    <a:pt x="5465" y="4426"/>
                  </a:cubicBezTo>
                  <a:close/>
                  <a:moveTo>
                    <a:pt x="5467" y="12161"/>
                  </a:moveTo>
                  <a:cubicBezTo>
                    <a:pt x="6552" y="12161"/>
                    <a:pt x="7593" y="13003"/>
                    <a:pt x="7593" y="14270"/>
                  </a:cubicBezTo>
                  <a:cubicBezTo>
                    <a:pt x="7593" y="15443"/>
                    <a:pt x="6649" y="16386"/>
                    <a:pt x="5491" y="16386"/>
                  </a:cubicBezTo>
                  <a:cubicBezTo>
                    <a:pt x="3604" y="16386"/>
                    <a:pt x="2660" y="14113"/>
                    <a:pt x="3990" y="12783"/>
                  </a:cubicBezTo>
                  <a:cubicBezTo>
                    <a:pt x="4420" y="12353"/>
                    <a:pt x="4948" y="12161"/>
                    <a:pt x="5467" y="12161"/>
                  </a:cubicBezTo>
                  <a:close/>
                  <a:moveTo>
                    <a:pt x="5465" y="19883"/>
                  </a:moveTo>
                  <a:cubicBezTo>
                    <a:pt x="6551" y="19883"/>
                    <a:pt x="7593" y="20728"/>
                    <a:pt x="7593" y="22006"/>
                  </a:cubicBezTo>
                  <a:cubicBezTo>
                    <a:pt x="7593" y="23164"/>
                    <a:pt x="6649" y="24108"/>
                    <a:pt x="5491" y="24108"/>
                  </a:cubicBezTo>
                  <a:cubicBezTo>
                    <a:pt x="3604" y="24108"/>
                    <a:pt x="2660" y="21834"/>
                    <a:pt x="3990" y="20505"/>
                  </a:cubicBezTo>
                  <a:cubicBezTo>
                    <a:pt x="4419" y="20075"/>
                    <a:pt x="4947" y="19883"/>
                    <a:pt x="5465" y="19883"/>
                  </a:cubicBezTo>
                  <a:close/>
                  <a:moveTo>
                    <a:pt x="5467" y="27618"/>
                  </a:moveTo>
                  <a:cubicBezTo>
                    <a:pt x="6552" y="27618"/>
                    <a:pt x="7593" y="28460"/>
                    <a:pt x="7593" y="29727"/>
                  </a:cubicBezTo>
                  <a:cubicBezTo>
                    <a:pt x="7593" y="30900"/>
                    <a:pt x="6649" y="31844"/>
                    <a:pt x="5491" y="31844"/>
                  </a:cubicBezTo>
                  <a:cubicBezTo>
                    <a:pt x="3604" y="31844"/>
                    <a:pt x="2660" y="29570"/>
                    <a:pt x="3990" y="28240"/>
                  </a:cubicBezTo>
                  <a:cubicBezTo>
                    <a:pt x="4420" y="27810"/>
                    <a:pt x="4948" y="27618"/>
                    <a:pt x="5467" y="27618"/>
                  </a:cubicBezTo>
                  <a:close/>
                  <a:moveTo>
                    <a:pt x="5491" y="35347"/>
                  </a:moveTo>
                  <a:cubicBezTo>
                    <a:pt x="6049" y="35347"/>
                    <a:pt x="6578" y="35576"/>
                    <a:pt x="6978" y="35976"/>
                  </a:cubicBezTo>
                  <a:cubicBezTo>
                    <a:pt x="8387" y="37384"/>
                    <a:pt x="7233" y="39583"/>
                    <a:pt x="5519" y="39583"/>
                  </a:cubicBezTo>
                  <a:cubicBezTo>
                    <a:pt x="5249" y="39583"/>
                    <a:pt x="4966" y="39528"/>
                    <a:pt x="4676" y="39408"/>
                  </a:cubicBezTo>
                  <a:cubicBezTo>
                    <a:pt x="2546" y="38535"/>
                    <a:pt x="3175" y="35347"/>
                    <a:pt x="5491" y="35347"/>
                  </a:cubicBezTo>
                  <a:close/>
                  <a:moveTo>
                    <a:pt x="5465" y="43075"/>
                  </a:moveTo>
                  <a:cubicBezTo>
                    <a:pt x="6551" y="43075"/>
                    <a:pt x="7593" y="43921"/>
                    <a:pt x="7593" y="45199"/>
                  </a:cubicBezTo>
                  <a:cubicBezTo>
                    <a:pt x="7593" y="46357"/>
                    <a:pt x="6649" y="47301"/>
                    <a:pt x="5491" y="47301"/>
                  </a:cubicBezTo>
                  <a:cubicBezTo>
                    <a:pt x="3604" y="47301"/>
                    <a:pt x="2660" y="45027"/>
                    <a:pt x="3990" y="43697"/>
                  </a:cubicBezTo>
                  <a:cubicBezTo>
                    <a:pt x="4419" y="43268"/>
                    <a:pt x="4947" y="43075"/>
                    <a:pt x="5465" y="43075"/>
                  </a:cubicBezTo>
                  <a:close/>
                  <a:moveTo>
                    <a:pt x="5467" y="50811"/>
                  </a:moveTo>
                  <a:cubicBezTo>
                    <a:pt x="6552" y="50811"/>
                    <a:pt x="7593" y="51653"/>
                    <a:pt x="7593" y="52920"/>
                  </a:cubicBezTo>
                  <a:cubicBezTo>
                    <a:pt x="7593" y="54093"/>
                    <a:pt x="6649" y="55036"/>
                    <a:pt x="5491" y="55036"/>
                  </a:cubicBezTo>
                  <a:cubicBezTo>
                    <a:pt x="3604" y="55036"/>
                    <a:pt x="2660" y="52763"/>
                    <a:pt x="3990" y="51433"/>
                  </a:cubicBezTo>
                  <a:cubicBezTo>
                    <a:pt x="4420" y="51003"/>
                    <a:pt x="4948" y="50811"/>
                    <a:pt x="5467" y="50811"/>
                  </a:cubicBezTo>
                  <a:close/>
                  <a:moveTo>
                    <a:pt x="5465" y="58533"/>
                  </a:moveTo>
                  <a:cubicBezTo>
                    <a:pt x="6551" y="58533"/>
                    <a:pt x="7593" y="59378"/>
                    <a:pt x="7593" y="60656"/>
                  </a:cubicBezTo>
                  <a:cubicBezTo>
                    <a:pt x="7593" y="61814"/>
                    <a:pt x="6649" y="62758"/>
                    <a:pt x="5491" y="62758"/>
                  </a:cubicBezTo>
                  <a:cubicBezTo>
                    <a:pt x="3604" y="62758"/>
                    <a:pt x="2660" y="60484"/>
                    <a:pt x="3990" y="59154"/>
                  </a:cubicBezTo>
                  <a:cubicBezTo>
                    <a:pt x="4419" y="58725"/>
                    <a:pt x="4947" y="58533"/>
                    <a:pt x="5465" y="58533"/>
                  </a:cubicBezTo>
                  <a:close/>
                  <a:moveTo>
                    <a:pt x="5467" y="66268"/>
                  </a:moveTo>
                  <a:cubicBezTo>
                    <a:pt x="6552" y="66268"/>
                    <a:pt x="7593" y="67110"/>
                    <a:pt x="7593" y="68377"/>
                  </a:cubicBezTo>
                  <a:cubicBezTo>
                    <a:pt x="7593" y="69550"/>
                    <a:pt x="6649" y="70493"/>
                    <a:pt x="5491" y="70493"/>
                  </a:cubicBezTo>
                  <a:cubicBezTo>
                    <a:pt x="3604" y="70493"/>
                    <a:pt x="2660" y="68220"/>
                    <a:pt x="3990" y="66890"/>
                  </a:cubicBezTo>
                  <a:cubicBezTo>
                    <a:pt x="4420" y="66460"/>
                    <a:pt x="4948" y="66268"/>
                    <a:pt x="5467" y="66268"/>
                  </a:cubicBezTo>
                  <a:close/>
                  <a:moveTo>
                    <a:pt x="5473" y="74000"/>
                  </a:moveTo>
                  <a:cubicBezTo>
                    <a:pt x="6556" y="74000"/>
                    <a:pt x="7593" y="74838"/>
                    <a:pt x="7593" y="76113"/>
                  </a:cubicBezTo>
                  <a:cubicBezTo>
                    <a:pt x="7593" y="77285"/>
                    <a:pt x="6649" y="78229"/>
                    <a:pt x="5491" y="78229"/>
                  </a:cubicBezTo>
                  <a:cubicBezTo>
                    <a:pt x="3604" y="78229"/>
                    <a:pt x="2660" y="75956"/>
                    <a:pt x="3990" y="74626"/>
                  </a:cubicBezTo>
                  <a:cubicBezTo>
                    <a:pt x="4421" y="74194"/>
                    <a:pt x="4953" y="74000"/>
                    <a:pt x="5473" y="74000"/>
                  </a:cubicBezTo>
                  <a:close/>
                  <a:moveTo>
                    <a:pt x="5465" y="81725"/>
                  </a:moveTo>
                  <a:cubicBezTo>
                    <a:pt x="6551" y="81725"/>
                    <a:pt x="7593" y="82571"/>
                    <a:pt x="7593" y="83848"/>
                  </a:cubicBezTo>
                  <a:cubicBezTo>
                    <a:pt x="7593" y="85007"/>
                    <a:pt x="6649" y="85950"/>
                    <a:pt x="5491" y="85950"/>
                  </a:cubicBezTo>
                  <a:cubicBezTo>
                    <a:pt x="3604" y="85950"/>
                    <a:pt x="2660" y="83677"/>
                    <a:pt x="3990" y="82347"/>
                  </a:cubicBezTo>
                  <a:cubicBezTo>
                    <a:pt x="4419" y="81918"/>
                    <a:pt x="4947" y="81725"/>
                    <a:pt x="5465" y="81725"/>
                  </a:cubicBezTo>
                  <a:close/>
                  <a:moveTo>
                    <a:pt x="5467" y="89460"/>
                  </a:moveTo>
                  <a:cubicBezTo>
                    <a:pt x="6552" y="89460"/>
                    <a:pt x="7593" y="90302"/>
                    <a:pt x="7593" y="91570"/>
                  </a:cubicBezTo>
                  <a:cubicBezTo>
                    <a:pt x="7593" y="92742"/>
                    <a:pt x="6649" y="93686"/>
                    <a:pt x="5491" y="93686"/>
                  </a:cubicBezTo>
                  <a:cubicBezTo>
                    <a:pt x="3604" y="93686"/>
                    <a:pt x="2660" y="91413"/>
                    <a:pt x="3990" y="90083"/>
                  </a:cubicBezTo>
                  <a:cubicBezTo>
                    <a:pt x="4420" y="89653"/>
                    <a:pt x="4948" y="89460"/>
                    <a:pt x="5467" y="89460"/>
                  </a:cubicBezTo>
                  <a:close/>
                  <a:moveTo>
                    <a:pt x="5465" y="97182"/>
                  </a:moveTo>
                  <a:cubicBezTo>
                    <a:pt x="6551" y="97182"/>
                    <a:pt x="7593" y="98028"/>
                    <a:pt x="7593" y="99306"/>
                  </a:cubicBezTo>
                  <a:cubicBezTo>
                    <a:pt x="7593" y="100464"/>
                    <a:pt x="6649" y="101422"/>
                    <a:pt x="5491" y="101422"/>
                  </a:cubicBezTo>
                  <a:cubicBezTo>
                    <a:pt x="3604" y="101422"/>
                    <a:pt x="2660" y="99134"/>
                    <a:pt x="3990" y="97804"/>
                  </a:cubicBezTo>
                  <a:cubicBezTo>
                    <a:pt x="4419" y="97375"/>
                    <a:pt x="4947" y="97182"/>
                    <a:pt x="5465" y="97182"/>
                  </a:cubicBezTo>
                  <a:close/>
                  <a:moveTo>
                    <a:pt x="5465" y="104918"/>
                  </a:moveTo>
                  <a:cubicBezTo>
                    <a:pt x="6551" y="104918"/>
                    <a:pt x="7593" y="105763"/>
                    <a:pt x="7593" y="107041"/>
                  </a:cubicBezTo>
                  <a:cubicBezTo>
                    <a:pt x="7593" y="108199"/>
                    <a:pt x="6649" y="109143"/>
                    <a:pt x="5491" y="109143"/>
                  </a:cubicBezTo>
                  <a:cubicBezTo>
                    <a:pt x="3604" y="109143"/>
                    <a:pt x="2660" y="106870"/>
                    <a:pt x="3990" y="105540"/>
                  </a:cubicBezTo>
                  <a:cubicBezTo>
                    <a:pt x="4419" y="105110"/>
                    <a:pt x="4947" y="104918"/>
                    <a:pt x="5465" y="104918"/>
                  </a:cubicBezTo>
                  <a:close/>
                  <a:moveTo>
                    <a:pt x="5467" y="112653"/>
                  </a:moveTo>
                  <a:cubicBezTo>
                    <a:pt x="6552" y="112653"/>
                    <a:pt x="7593" y="113495"/>
                    <a:pt x="7593" y="114763"/>
                  </a:cubicBezTo>
                  <a:cubicBezTo>
                    <a:pt x="7593" y="115935"/>
                    <a:pt x="6649" y="116879"/>
                    <a:pt x="5491" y="116879"/>
                  </a:cubicBezTo>
                  <a:cubicBezTo>
                    <a:pt x="3604" y="116879"/>
                    <a:pt x="2660" y="114605"/>
                    <a:pt x="3990" y="113276"/>
                  </a:cubicBezTo>
                  <a:cubicBezTo>
                    <a:pt x="4420" y="112846"/>
                    <a:pt x="4948" y="112653"/>
                    <a:pt x="5467" y="112653"/>
                  </a:cubicBezTo>
                  <a:close/>
                  <a:moveTo>
                    <a:pt x="5465" y="120375"/>
                  </a:moveTo>
                  <a:cubicBezTo>
                    <a:pt x="6551" y="120375"/>
                    <a:pt x="7593" y="121220"/>
                    <a:pt x="7593" y="122498"/>
                  </a:cubicBezTo>
                  <a:cubicBezTo>
                    <a:pt x="7593" y="123656"/>
                    <a:pt x="6649" y="124600"/>
                    <a:pt x="5491" y="124600"/>
                  </a:cubicBezTo>
                  <a:cubicBezTo>
                    <a:pt x="3604" y="124600"/>
                    <a:pt x="2660" y="122327"/>
                    <a:pt x="3990" y="120997"/>
                  </a:cubicBezTo>
                  <a:cubicBezTo>
                    <a:pt x="4419" y="120567"/>
                    <a:pt x="4947" y="120375"/>
                    <a:pt x="5465" y="120375"/>
                  </a:cubicBezTo>
                  <a:close/>
                  <a:moveTo>
                    <a:pt x="5467" y="128110"/>
                  </a:moveTo>
                  <a:cubicBezTo>
                    <a:pt x="6552" y="128110"/>
                    <a:pt x="7593" y="128952"/>
                    <a:pt x="7593" y="130220"/>
                  </a:cubicBezTo>
                  <a:cubicBezTo>
                    <a:pt x="7593" y="131392"/>
                    <a:pt x="6649" y="132336"/>
                    <a:pt x="5491" y="132336"/>
                  </a:cubicBezTo>
                  <a:cubicBezTo>
                    <a:pt x="3604" y="132336"/>
                    <a:pt x="2660" y="130062"/>
                    <a:pt x="3990" y="128733"/>
                  </a:cubicBezTo>
                  <a:cubicBezTo>
                    <a:pt x="4420" y="128303"/>
                    <a:pt x="4948" y="128110"/>
                    <a:pt x="5467" y="128110"/>
                  </a:cubicBezTo>
                  <a:close/>
                  <a:moveTo>
                    <a:pt x="5465" y="135832"/>
                  </a:moveTo>
                  <a:cubicBezTo>
                    <a:pt x="6551" y="135832"/>
                    <a:pt x="7593" y="136677"/>
                    <a:pt x="7593" y="137955"/>
                  </a:cubicBezTo>
                  <a:cubicBezTo>
                    <a:pt x="7593" y="139114"/>
                    <a:pt x="6649" y="140072"/>
                    <a:pt x="5491" y="140072"/>
                  </a:cubicBezTo>
                  <a:cubicBezTo>
                    <a:pt x="3604" y="140072"/>
                    <a:pt x="2660" y="137784"/>
                    <a:pt x="3990" y="136454"/>
                  </a:cubicBezTo>
                  <a:cubicBezTo>
                    <a:pt x="4419" y="136024"/>
                    <a:pt x="4947" y="135832"/>
                    <a:pt x="5465" y="135832"/>
                  </a:cubicBezTo>
                  <a:close/>
                  <a:moveTo>
                    <a:pt x="5465" y="143568"/>
                  </a:moveTo>
                  <a:cubicBezTo>
                    <a:pt x="6551" y="143568"/>
                    <a:pt x="7593" y="144413"/>
                    <a:pt x="7593" y="145691"/>
                  </a:cubicBezTo>
                  <a:cubicBezTo>
                    <a:pt x="7593" y="146849"/>
                    <a:pt x="6649" y="147793"/>
                    <a:pt x="5491" y="147793"/>
                  </a:cubicBezTo>
                  <a:cubicBezTo>
                    <a:pt x="3604" y="147793"/>
                    <a:pt x="2660" y="145519"/>
                    <a:pt x="3990" y="144190"/>
                  </a:cubicBezTo>
                  <a:cubicBezTo>
                    <a:pt x="4419" y="143760"/>
                    <a:pt x="4947" y="143568"/>
                    <a:pt x="5465" y="143568"/>
                  </a:cubicBezTo>
                  <a:close/>
                  <a:moveTo>
                    <a:pt x="5467" y="151303"/>
                  </a:moveTo>
                  <a:cubicBezTo>
                    <a:pt x="6552" y="151303"/>
                    <a:pt x="7593" y="152145"/>
                    <a:pt x="7593" y="153412"/>
                  </a:cubicBezTo>
                  <a:cubicBezTo>
                    <a:pt x="7593" y="154585"/>
                    <a:pt x="6649" y="155529"/>
                    <a:pt x="5491" y="155529"/>
                  </a:cubicBezTo>
                  <a:cubicBezTo>
                    <a:pt x="3604" y="155529"/>
                    <a:pt x="2660" y="153255"/>
                    <a:pt x="3990" y="151925"/>
                  </a:cubicBezTo>
                  <a:cubicBezTo>
                    <a:pt x="4420" y="151495"/>
                    <a:pt x="4948" y="151303"/>
                    <a:pt x="5467" y="151303"/>
                  </a:cubicBezTo>
                  <a:close/>
                  <a:moveTo>
                    <a:pt x="0" y="0"/>
                  </a:moveTo>
                  <a:lnTo>
                    <a:pt x="0" y="160376"/>
                  </a:lnTo>
                  <a:lnTo>
                    <a:pt x="285722" y="160376"/>
                  </a:lnTo>
                  <a:lnTo>
                    <a:pt x="2857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6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0"/>
            <p:cNvSpPr/>
            <p:nvPr/>
          </p:nvSpPr>
          <p:spPr>
            <a:xfrm>
              <a:off x="238125" y="111462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0"/>
            <p:cNvSpPr/>
            <p:nvPr/>
          </p:nvSpPr>
          <p:spPr>
            <a:xfrm>
              <a:off x="238125" y="13259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0"/>
            <p:cNvSpPr/>
            <p:nvPr/>
          </p:nvSpPr>
          <p:spPr>
            <a:xfrm>
              <a:off x="238125" y="1747725"/>
              <a:ext cx="99400" cy="3600"/>
            </a:xfrm>
            <a:custGeom>
              <a:rect b="b" l="l" r="r" t="t"/>
              <a:pathLst>
                <a:path extrusionOk="0" h="144" w="3976">
                  <a:moveTo>
                    <a:pt x="0" y="0"/>
                  </a:moveTo>
                  <a:lnTo>
                    <a:pt x="0" y="143"/>
                  </a:lnTo>
                  <a:lnTo>
                    <a:pt x="3861" y="143"/>
                  </a:lnTo>
                  <a:lnTo>
                    <a:pt x="397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0"/>
            <p:cNvSpPr/>
            <p:nvPr/>
          </p:nvSpPr>
          <p:spPr>
            <a:xfrm>
              <a:off x="238125" y="301387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0"/>
            <p:cNvSpPr/>
            <p:nvPr/>
          </p:nvSpPr>
          <p:spPr>
            <a:xfrm>
              <a:off x="238125" y="32251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0"/>
            <p:cNvSpPr/>
            <p:nvPr/>
          </p:nvSpPr>
          <p:spPr>
            <a:xfrm>
              <a:off x="238125" y="34360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238125" y="3646975"/>
              <a:ext cx="7138400" cy="3575"/>
            </a:xfrm>
            <a:custGeom>
              <a:rect b="b" l="l" r="r" t="t"/>
              <a:pathLst>
                <a:path extrusionOk="0" h="143" w="285536">
                  <a:moveTo>
                    <a:pt x="0" y="0"/>
                  </a:moveTo>
                  <a:lnTo>
                    <a:pt x="0" y="143"/>
                  </a:lnTo>
                  <a:lnTo>
                    <a:pt x="285536" y="143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238125" y="15368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30"/>
                  </a:lnTo>
                  <a:lnTo>
                    <a:pt x="4876" y="130"/>
                  </a:lnTo>
                  <a:cubicBezTo>
                    <a:pt x="5076" y="72"/>
                    <a:pt x="5280" y="44"/>
                    <a:pt x="5484" y="44"/>
                  </a:cubicBezTo>
                  <a:cubicBezTo>
                    <a:pt x="5687" y="44"/>
                    <a:pt x="5891" y="72"/>
                    <a:pt x="6091" y="130"/>
                  </a:cubicBezTo>
                  <a:lnTo>
                    <a:pt x="285536" y="130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337125" y="1747725"/>
              <a:ext cx="750" cy="725"/>
            </a:xfrm>
            <a:custGeom>
              <a:rect b="b" l="l" r="r" t="t"/>
              <a:pathLst>
                <a:path extrusionOk="0" h="29" w="30">
                  <a:moveTo>
                    <a:pt x="1" y="0"/>
                  </a:moveTo>
                  <a:lnTo>
                    <a:pt x="1" y="29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413275" y="1747725"/>
              <a:ext cx="6963250" cy="3600"/>
            </a:xfrm>
            <a:custGeom>
              <a:rect b="b" l="l" r="r" t="t"/>
              <a:pathLst>
                <a:path extrusionOk="0" h="144" w="278530">
                  <a:moveTo>
                    <a:pt x="0" y="0"/>
                  </a:moveTo>
                  <a:cubicBezTo>
                    <a:pt x="43" y="43"/>
                    <a:pt x="86" y="86"/>
                    <a:pt x="115" y="143"/>
                  </a:cubicBezTo>
                  <a:lnTo>
                    <a:pt x="278530" y="143"/>
                  </a:lnTo>
                  <a:lnTo>
                    <a:pt x="2785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0"/>
            <p:cNvSpPr/>
            <p:nvPr/>
          </p:nvSpPr>
          <p:spPr>
            <a:xfrm>
              <a:off x="238125" y="1958975"/>
              <a:ext cx="88300" cy="3250"/>
            </a:xfrm>
            <a:custGeom>
              <a:rect b="b" l="l" r="r" t="t"/>
              <a:pathLst>
                <a:path extrusionOk="0" h="130" w="3532">
                  <a:moveTo>
                    <a:pt x="0" y="1"/>
                  </a:moveTo>
                  <a:lnTo>
                    <a:pt x="0" y="130"/>
                  </a:lnTo>
                  <a:lnTo>
                    <a:pt x="3489" y="130"/>
                  </a:lnTo>
                  <a:cubicBezTo>
                    <a:pt x="3503" y="87"/>
                    <a:pt x="3518" y="44"/>
                    <a:pt x="3532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0"/>
            <p:cNvSpPr/>
            <p:nvPr/>
          </p:nvSpPr>
          <p:spPr>
            <a:xfrm>
              <a:off x="424725" y="1958975"/>
              <a:ext cx="6951800" cy="3250"/>
            </a:xfrm>
            <a:custGeom>
              <a:rect b="b" l="l" r="r" t="t"/>
              <a:pathLst>
                <a:path extrusionOk="0" h="130" w="278072">
                  <a:moveTo>
                    <a:pt x="0" y="1"/>
                  </a:moveTo>
                  <a:cubicBezTo>
                    <a:pt x="29" y="44"/>
                    <a:pt x="43" y="87"/>
                    <a:pt x="57" y="130"/>
                  </a:cubicBezTo>
                  <a:lnTo>
                    <a:pt x="278072" y="130"/>
                  </a:lnTo>
                  <a:lnTo>
                    <a:pt x="278072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238125" y="2169900"/>
              <a:ext cx="85100" cy="3225"/>
            </a:xfrm>
            <a:custGeom>
              <a:rect b="b" l="l" r="r" t="t"/>
              <a:pathLst>
                <a:path extrusionOk="0" h="129" w="3404">
                  <a:moveTo>
                    <a:pt x="0" y="0"/>
                  </a:moveTo>
                  <a:lnTo>
                    <a:pt x="0" y="129"/>
                  </a:lnTo>
                  <a:lnTo>
                    <a:pt x="3403" y="129"/>
                  </a:lnTo>
                  <a:lnTo>
                    <a:pt x="3403" y="43"/>
                  </a:lnTo>
                  <a:cubicBezTo>
                    <a:pt x="3389" y="29"/>
                    <a:pt x="3389" y="14"/>
                    <a:pt x="34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428300" y="2169900"/>
              <a:ext cx="6948575" cy="3225"/>
            </a:xfrm>
            <a:custGeom>
              <a:rect b="b" l="l" r="r" t="t"/>
              <a:pathLst>
                <a:path extrusionOk="0" h="129" w="277943">
                  <a:moveTo>
                    <a:pt x="0" y="0"/>
                  </a:moveTo>
                  <a:cubicBezTo>
                    <a:pt x="0" y="14"/>
                    <a:pt x="0" y="29"/>
                    <a:pt x="0" y="43"/>
                  </a:cubicBezTo>
                  <a:lnTo>
                    <a:pt x="0" y="129"/>
                  </a:lnTo>
                  <a:lnTo>
                    <a:pt x="277943" y="129"/>
                  </a:lnTo>
                  <a:lnTo>
                    <a:pt x="277943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238125" y="2380800"/>
              <a:ext cx="88675" cy="3600"/>
            </a:xfrm>
            <a:custGeom>
              <a:rect b="b" l="l" r="r" t="t"/>
              <a:pathLst>
                <a:path extrusionOk="0" h="144" w="3547">
                  <a:moveTo>
                    <a:pt x="0" y="0"/>
                  </a:moveTo>
                  <a:lnTo>
                    <a:pt x="0" y="143"/>
                  </a:lnTo>
                  <a:lnTo>
                    <a:pt x="3546" y="143"/>
                  </a:lnTo>
                  <a:cubicBezTo>
                    <a:pt x="3532" y="101"/>
                    <a:pt x="3518" y="58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0"/>
            <p:cNvSpPr/>
            <p:nvPr/>
          </p:nvSpPr>
          <p:spPr>
            <a:xfrm>
              <a:off x="424725" y="2380800"/>
              <a:ext cx="6951800" cy="3600"/>
            </a:xfrm>
            <a:custGeom>
              <a:rect b="b" l="l" r="r" t="t"/>
              <a:pathLst>
                <a:path extrusionOk="0" h="144" w="278072">
                  <a:moveTo>
                    <a:pt x="43" y="0"/>
                  </a:moveTo>
                  <a:cubicBezTo>
                    <a:pt x="29" y="58"/>
                    <a:pt x="14" y="101"/>
                    <a:pt x="0" y="143"/>
                  </a:cubicBezTo>
                  <a:lnTo>
                    <a:pt x="278072" y="143"/>
                  </a:lnTo>
                  <a:lnTo>
                    <a:pt x="278072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0"/>
            <p:cNvSpPr/>
            <p:nvPr/>
          </p:nvSpPr>
          <p:spPr>
            <a:xfrm>
              <a:off x="238125" y="2592075"/>
              <a:ext cx="100825" cy="3225"/>
            </a:xfrm>
            <a:custGeom>
              <a:rect b="b" l="l" r="r" t="t"/>
              <a:pathLst>
                <a:path extrusionOk="0" h="129" w="4033">
                  <a:moveTo>
                    <a:pt x="0" y="0"/>
                  </a:moveTo>
                  <a:lnTo>
                    <a:pt x="0" y="129"/>
                  </a:lnTo>
                  <a:lnTo>
                    <a:pt x="4032" y="129"/>
                  </a:lnTo>
                  <a:cubicBezTo>
                    <a:pt x="3989" y="86"/>
                    <a:pt x="3947" y="43"/>
                    <a:pt x="3904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0"/>
            <p:cNvSpPr/>
            <p:nvPr/>
          </p:nvSpPr>
          <p:spPr>
            <a:xfrm>
              <a:off x="412550" y="2592075"/>
              <a:ext cx="6963975" cy="3225"/>
            </a:xfrm>
            <a:custGeom>
              <a:rect b="b" l="l" r="r" t="t"/>
              <a:pathLst>
                <a:path extrusionOk="0" h="129" w="278559">
                  <a:moveTo>
                    <a:pt x="130" y="0"/>
                  </a:moveTo>
                  <a:cubicBezTo>
                    <a:pt x="87" y="43"/>
                    <a:pt x="44" y="86"/>
                    <a:pt x="1" y="129"/>
                  </a:cubicBezTo>
                  <a:lnTo>
                    <a:pt x="278559" y="129"/>
                  </a:lnTo>
                  <a:lnTo>
                    <a:pt x="27855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0"/>
            <p:cNvSpPr/>
            <p:nvPr/>
          </p:nvSpPr>
          <p:spPr>
            <a:xfrm>
              <a:off x="238125" y="2802975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lnTo>
                    <a:pt x="5791" y="0"/>
                  </a:lnTo>
                  <a:cubicBezTo>
                    <a:pt x="5698" y="15"/>
                    <a:pt x="5602" y="22"/>
                    <a:pt x="5503" y="22"/>
                  </a:cubicBezTo>
                  <a:cubicBezTo>
                    <a:pt x="5405" y="22"/>
                    <a:pt x="5305" y="15"/>
                    <a:pt x="5205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0"/>
            <p:cNvSpPr/>
            <p:nvPr/>
          </p:nvSpPr>
          <p:spPr>
            <a:xfrm>
              <a:off x="238125" y="3858225"/>
              <a:ext cx="130500" cy="3250"/>
            </a:xfrm>
            <a:custGeom>
              <a:rect b="b" l="l" r="r" t="t"/>
              <a:pathLst>
                <a:path extrusionOk="0" h="130" w="5220">
                  <a:moveTo>
                    <a:pt x="0" y="1"/>
                  </a:moveTo>
                  <a:lnTo>
                    <a:pt x="0" y="129"/>
                  </a:lnTo>
                  <a:lnTo>
                    <a:pt x="4704" y="129"/>
                  </a:lnTo>
                  <a:cubicBezTo>
                    <a:pt x="4876" y="58"/>
                    <a:pt x="5033" y="15"/>
                    <a:pt x="5219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0"/>
            <p:cNvSpPr/>
            <p:nvPr/>
          </p:nvSpPr>
          <p:spPr>
            <a:xfrm>
              <a:off x="382900" y="3858225"/>
              <a:ext cx="6993625" cy="3250"/>
            </a:xfrm>
            <a:custGeom>
              <a:rect b="b" l="l" r="r" t="t"/>
              <a:pathLst>
                <a:path extrusionOk="0" h="130" w="279745">
                  <a:moveTo>
                    <a:pt x="0" y="1"/>
                  </a:moveTo>
                  <a:cubicBezTo>
                    <a:pt x="172" y="15"/>
                    <a:pt x="343" y="58"/>
                    <a:pt x="501" y="129"/>
                  </a:cubicBezTo>
                  <a:lnTo>
                    <a:pt x="279745" y="129"/>
                  </a:lnTo>
                  <a:lnTo>
                    <a:pt x="279745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0"/>
            <p:cNvSpPr/>
            <p:nvPr/>
          </p:nvSpPr>
          <p:spPr>
            <a:xfrm>
              <a:off x="238125" y="4069125"/>
              <a:ext cx="97600" cy="3250"/>
            </a:xfrm>
            <a:custGeom>
              <a:rect b="b" l="l" r="r" t="t"/>
              <a:pathLst>
                <a:path extrusionOk="0" h="130" w="3904">
                  <a:moveTo>
                    <a:pt x="0" y="1"/>
                  </a:moveTo>
                  <a:lnTo>
                    <a:pt x="0" y="130"/>
                  </a:lnTo>
                  <a:lnTo>
                    <a:pt x="3804" y="130"/>
                  </a:lnTo>
                  <a:cubicBezTo>
                    <a:pt x="3832" y="87"/>
                    <a:pt x="3875" y="44"/>
                    <a:pt x="3904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0"/>
            <p:cNvSpPr/>
            <p:nvPr/>
          </p:nvSpPr>
          <p:spPr>
            <a:xfrm>
              <a:off x="415425" y="4069125"/>
              <a:ext cx="6961100" cy="3250"/>
            </a:xfrm>
            <a:custGeom>
              <a:rect b="b" l="l" r="r" t="t"/>
              <a:pathLst>
                <a:path extrusionOk="0" h="130" w="278444">
                  <a:moveTo>
                    <a:pt x="0" y="1"/>
                  </a:moveTo>
                  <a:cubicBezTo>
                    <a:pt x="43" y="44"/>
                    <a:pt x="72" y="87"/>
                    <a:pt x="115" y="130"/>
                  </a:cubicBezTo>
                  <a:lnTo>
                    <a:pt x="278444" y="130"/>
                  </a:lnTo>
                  <a:lnTo>
                    <a:pt x="278444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0"/>
            <p:cNvSpPr/>
            <p:nvPr/>
          </p:nvSpPr>
          <p:spPr>
            <a:xfrm>
              <a:off x="425775" y="4280050"/>
              <a:ext cx="6950750" cy="3600"/>
            </a:xfrm>
            <a:custGeom>
              <a:rect b="b" l="l" r="r" t="t"/>
              <a:pathLst>
                <a:path extrusionOk="0" h="144" w="278030">
                  <a:moveTo>
                    <a:pt x="1" y="0"/>
                  </a:moveTo>
                  <a:cubicBezTo>
                    <a:pt x="15" y="43"/>
                    <a:pt x="30" y="86"/>
                    <a:pt x="44" y="143"/>
                  </a:cubicBezTo>
                  <a:lnTo>
                    <a:pt x="278030" y="143"/>
                  </a:lnTo>
                  <a:lnTo>
                    <a:pt x="2780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0"/>
            <p:cNvSpPr/>
            <p:nvPr/>
          </p:nvSpPr>
          <p:spPr>
            <a:xfrm>
              <a:off x="238125" y="4280050"/>
              <a:ext cx="87600" cy="3600"/>
            </a:xfrm>
            <a:custGeom>
              <a:rect b="b" l="l" r="r" t="t"/>
              <a:pathLst>
                <a:path extrusionOk="0" h="144" w="3504">
                  <a:moveTo>
                    <a:pt x="0" y="0"/>
                  </a:moveTo>
                  <a:lnTo>
                    <a:pt x="0" y="143"/>
                  </a:lnTo>
                  <a:lnTo>
                    <a:pt x="3460" y="143"/>
                  </a:lnTo>
                  <a:cubicBezTo>
                    <a:pt x="3475" y="86"/>
                    <a:pt x="3489" y="43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0"/>
            <p:cNvSpPr/>
            <p:nvPr/>
          </p:nvSpPr>
          <p:spPr>
            <a:xfrm>
              <a:off x="428300" y="4491300"/>
              <a:ext cx="6948575" cy="3250"/>
            </a:xfrm>
            <a:custGeom>
              <a:rect b="b" l="l" r="r" t="t"/>
              <a:pathLst>
                <a:path extrusionOk="0" h="130" w="277943">
                  <a:moveTo>
                    <a:pt x="0" y="1"/>
                  </a:moveTo>
                  <a:lnTo>
                    <a:pt x="0" y="130"/>
                  </a:lnTo>
                  <a:lnTo>
                    <a:pt x="277943" y="130"/>
                  </a:lnTo>
                  <a:lnTo>
                    <a:pt x="27794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0"/>
            <p:cNvSpPr/>
            <p:nvPr/>
          </p:nvSpPr>
          <p:spPr>
            <a:xfrm>
              <a:off x="238125" y="4491300"/>
              <a:ext cx="85100" cy="3250"/>
            </a:xfrm>
            <a:custGeom>
              <a:rect b="b" l="l" r="r" t="t"/>
              <a:pathLst>
                <a:path extrusionOk="0" h="130" w="3404">
                  <a:moveTo>
                    <a:pt x="0" y="1"/>
                  </a:moveTo>
                  <a:lnTo>
                    <a:pt x="0" y="130"/>
                  </a:lnTo>
                  <a:lnTo>
                    <a:pt x="3403" y="130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0"/>
            <p:cNvSpPr/>
            <p:nvPr/>
          </p:nvSpPr>
          <p:spPr>
            <a:xfrm>
              <a:off x="423650" y="4702225"/>
              <a:ext cx="6952875" cy="3225"/>
            </a:xfrm>
            <a:custGeom>
              <a:rect b="b" l="l" r="r" t="t"/>
              <a:pathLst>
                <a:path extrusionOk="0" h="129" w="278115">
                  <a:moveTo>
                    <a:pt x="57" y="0"/>
                  </a:moveTo>
                  <a:cubicBezTo>
                    <a:pt x="29" y="43"/>
                    <a:pt x="14" y="86"/>
                    <a:pt x="0" y="129"/>
                  </a:cubicBezTo>
                  <a:lnTo>
                    <a:pt x="278115" y="129"/>
                  </a:lnTo>
                  <a:lnTo>
                    <a:pt x="27811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0"/>
            <p:cNvSpPr/>
            <p:nvPr/>
          </p:nvSpPr>
          <p:spPr>
            <a:xfrm>
              <a:off x="238125" y="4702225"/>
              <a:ext cx="89750" cy="3225"/>
            </a:xfrm>
            <a:custGeom>
              <a:rect b="b" l="l" r="r" t="t"/>
              <a:pathLst>
                <a:path extrusionOk="0" h="129" w="3590">
                  <a:moveTo>
                    <a:pt x="0" y="0"/>
                  </a:moveTo>
                  <a:lnTo>
                    <a:pt x="0" y="129"/>
                  </a:lnTo>
                  <a:lnTo>
                    <a:pt x="3589" y="129"/>
                  </a:lnTo>
                  <a:cubicBezTo>
                    <a:pt x="3575" y="86"/>
                    <a:pt x="3546" y="43"/>
                    <a:pt x="3532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6" name="Google Shape;476;p20"/>
          <p:cNvSpPr txBox="1"/>
          <p:nvPr>
            <p:ph hasCustomPrompt="1" type="title"/>
          </p:nvPr>
        </p:nvSpPr>
        <p:spPr>
          <a:xfrm>
            <a:off x="5172025" y="2814925"/>
            <a:ext cx="2870100" cy="96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b="0" sz="4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477" name="Google Shape;477;p20"/>
          <p:cNvSpPr txBox="1"/>
          <p:nvPr>
            <p:ph idx="1" type="subTitle"/>
          </p:nvPr>
        </p:nvSpPr>
        <p:spPr>
          <a:xfrm flipH="1">
            <a:off x="5461075" y="3662175"/>
            <a:ext cx="2292000" cy="5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78" name="Google Shape;478;p20"/>
          <p:cNvSpPr txBox="1"/>
          <p:nvPr>
            <p:ph hasCustomPrompt="1" idx="2" type="title"/>
          </p:nvPr>
        </p:nvSpPr>
        <p:spPr>
          <a:xfrm>
            <a:off x="1607200" y="925600"/>
            <a:ext cx="2870100" cy="96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b="0" sz="4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479" name="Google Shape;479;p20"/>
          <p:cNvSpPr txBox="1"/>
          <p:nvPr>
            <p:ph idx="3" type="subTitle"/>
          </p:nvPr>
        </p:nvSpPr>
        <p:spPr>
          <a:xfrm flipH="1">
            <a:off x="2005525" y="1785325"/>
            <a:ext cx="2073600" cy="4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80" name="Google Shape;480;p20"/>
          <p:cNvSpPr txBox="1"/>
          <p:nvPr>
            <p:ph hasCustomPrompt="1" idx="4" type="title"/>
          </p:nvPr>
        </p:nvSpPr>
        <p:spPr>
          <a:xfrm>
            <a:off x="1101875" y="2814925"/>
            <a:ext cx="3880800" cy="96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b="0" sz="4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481" name="Google Shape;481;p20"/>
          <p:cNvSpPr txBox="1"/>
          <p:nvPr>
            <p:ph idx="5" type="subTitle"/>
          </p:nvPr>
        </p:nvSpPr>
        <p:spPr>
          <a:xfrm flipH="1">
            <a:off x="1654325" y="3662175"/>
            <a:ext cx="2775900" cy="5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82" name="Google Shape;482;p20"/>
          <p:cNvSpPr txBox="1"/>
          <p:nvPr>
            <p:ph hasCustomPrompt="1" idx="6" type="title"/>
          </p:nvPr>
        </p:nvSpPr>
        <p:spPr>
          <a:xfrm>
            <a:off x="5172025" y="925600"/>
            <a:ext cx="2870100" cy="96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b="0" sz="4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483" name="Google Shape;483;p20"/>
          <p:cNvSpPr txBox="1"/>
          <p:nvPr>
            <p:ph idx="7" type="subTitle"/>
          </p:nvPr>
        </p:nvSpPr>
        <p:spPr>
          <a:xfrm flipH="1">
            <a:off x="5461075" y="1785325"/>
            <a:ext cx="2292000" cy="5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"/>
          <p:cNvSpPr/>
          <p:nvPr/>
        </p:nvSpPr>
        <p:spPr>
          <a:xfrm rot="162584">
            <a:off x="3507427" y="610939"/>
            <a:ext cx="3477663" cy="3951386"/>
          </a:xfrm>
          <a:custGeom>
            <a:rect b="b" l="l" r="r" t="t"/>
            <a:pathLst>
              <a:path extrusionOk="0" h="39245" w="34540">
                <a:moveTo>
                  <a:pt x="1" y="0"/>
                </a:moveTo>
                <a:lnTo>
                  <a:pt x="1" y="39245"/>
                </a:lnTo>
                <a:lnTo>
                  <a:pt x="34539" y="39245"/>
                </a:lnTo>
                <a:lnTo>
                  <a:pt x="34539" y="1374"/>
                </a:lnTo>
                <a:cubicBezTo>
                  <a:pt x="34239" y="901"/>
                  <a:pt x="34065" y="395"/>
                  <a:pt x="33702" y="0"/>
                </a:cubicBezTo>
                <a:lnTo>
                  <a:pt x="32818" y="0"/>
                </a:lnTo>
                <a:cubicBezTo>
                  <a:pt x="32660" y="537"/>
                  <a:pt x="32470" y="1074"/>
                  <a:pt x="32628" y="1564"/>
                </a:cubicBezTo>
                <a:cubicBezTo>
                  <a:pt x="33276" y="1864"/>
                  <a:pt x="33197" y="2827"/>
                  <a:pt x="32486" y="3017"/>
                </a:cubicBezTo>
                <a:cubicBezTo>
                  <a:pt x="32419" y="3033"/>
                  <a:pt x="32354" y="3041"/>
                  <a:pt x="32291" y="3041"/>
                </a:cubicBezTo>
                <a:cubicBezTo>
                  <a:pt x="31683" y="3041"/>
                  <a:pt x="31280" y="2330"/>
                  <a:pt x="31681" y="1801"/>
                </a:cubicBezTo>
                <a:lnTo>
                  <a:pt x="31681" y="0"/>
                </a:lnTo>
                <a:lnTo>
                  <a:pt x="30117" y="0"/>
                </a:lnTo>
                <a:cubicBezTo>
                  <a:pt x="30086" y="553"/>
                  <a:pt x="30117" y="1090"/>
                  <a:pt x="30243" y="1627"/>
                </a:cubicBezTo>
                <a:cubicBezTo>
                  <a:pt x="30861" y="2075"/>
                  <a:pt x="30543" y="3034"/>
                  <a:pt x="29807" y="3034"/>
                </a:cubicBezTo>
                <a:cubicBezTo>
                  <a:pt x="29789" y="3034"/>
                  <a:pt x="29772" y="3034"/>
                  <a:pt x="29754" y="3033"/>
                </a:cubicBezTo>
                <a:cubicBezTo>
                  <a:pt x="28980" y="3001"/>
                  <a:pt x="28743" y="1975"/>
                  <a:pt x="29406" y="1596"/>
                </a:cubicBezTo>
                <a:cubicBezTo>
                  <a:pt x="29485" y="1059"/>
                  <a:pt x="29517" y="537"/>
                  <a:pt x="29485" y="0"/>
                </a:cubicBezTo>
                <a:lnTo>
                  <a:pt x="27685" y="0"/>
                </a:lnTo>
                <a:cubicBezTo>
                  <a:pt x="27732" y="632"/>
                  <a:pt x="27827" y="1248"/>
                  <a:pt x="27954" y="1864"/>
                </a:cubicBezTo>
                <a:cubicBezTo>
                  <a:pt x="28265" y="2402"/>
                  <a:pt x="27866" y="3028"/>
                  <a:pt x="27303" y="3028"/>
                </a:cubicBezTo>
                <a:cubicBezTo>
                  <a:pt x="27238" y="3028"/>
                  <a:pt x="27170" y="3019"/>
                  <a:pt x="27101" y="3001"/>
                </a:cubicBezTo>
                <a:cubicBezTo>
                  <a:pt x="26437" y="2843"/>
                  <a:pt x="26295" y="1959"/>
                  <a:pt x="26895" y="1596"/>
                </a:cubicBezTo>
                <a:cubicBezTo>
                  <a:pt x="26943" y="1059"/>
                  <a:pt x="27148" y="553"/>
                  <a:pt x="27038" y="0"/>
                </a:cubicBezTo>
                <a:lnTo>
                  <a:pt x="25064" y="0"/>
                </a:lnTo>
                <a:cubicBezTo>
                  <a:pt x="25127" y="601"/>
                  <a:pt x="25237" y="1185"/>
                  <a:pt x="25379" y="1769"/>
                </a:cubicBezTo>
                <a:cubicBezTo>
                  <a:pt x="25790" y="2286"/>
                  <a:pt x="25411" y="3036"/>
                  <a:pt x="24777" y="3036"/>
                </a:cubicBezTo>
                <a:cubicBezTo>
                  <a:pt x="24751" y="3036"/>
                  <a:pt x="24726" y="3035"/>
                  <a:pt x="24700" y="3033"/>
                </a:cubicBezTo>
                <a:cubicBezTo>
                  <a:pt x="24005" y="2954"/>
                  <a:pt x="23753" y="2085"/>
                  <a:pt x="24290" y="1659"/>
                </a:cubicBezTo>
                <a:cubicBezTo>
                  <a:pt x="24369" y="1106"/>
                  <a:pt x="24384" y="553"/>
                  <a:pt x="24353" y="0"/>
                </a:cubicBezTo>
                <a:lnTo>
                  <a:pt x="23026" y="0"/>
                </a:lnTo>
                <a:cubicBezTo>
                  <a:pt x="22979" y="537"/>
                  <a:pt x="22774" y="1090"/>
                  <a:pt x="22726" y="1643"/>
                </a:cubicBezTo>
                <a:cubicBezTo>
                  <a:pt x="23343" y="2075"/>
                  <a:pt x="23011" y="3034"/>
                  <a:pt x="22274" y="3034"/>
                </a:cubicBezTo>
                <a:cubicBezTo>
                  <a:pt x="22256" y="3034"/>
                  <a:pt x="22239" y="3034"/>
                  <a:pt x="22221" y="3033"/>
                </a:cubicBezTo>
                <a:cubicBezTo>
                  <a:pt x="21447" y="2985"/>
                  <a:pt x="21226" y="1943"/>
                  <a:pt x="21921" y="1580"/>
                </a:cubicBezTo>
                <a:cubicBezTo>
                  <a:pt x="22016" y="1043"/>
                  <a:pt x="22142" y="522"/>
                  <a:pt x="22205" y="0"/>
                </a:cubicBezTo>
                <a:lnTo>
                  <a:pt x="19994" y="0"/>
                </a:lnTo>
                <a:cubicBezTo>
                  <a:pt x="19963" y="506"/>
                  <a:pt x="19836" y="1185"/>
                  <a:pt x="20041" y="1532"/>
                </a:cubicBezTo>
                <a:cubicBezTo>
                  <a:pt x="20752" y="1801"/>
                  <a:pt x="20705" y="2827"/>
                  <a:pt x="19963" y="3017"/>
                </a:cubicBezTo>
                <a:cubicBezTo>
                  <a:pt x="19894" y="3035"/>
                  <a:pt x="19828" y="3043"/>
                  <a:pt x="19763" y="3043"/>
                </a:cubicBezTo>
                <a:cubicBezTo>
                  <a:pt x="19142" y="3043"/>
                  <a:pt x="18731" y="2269"/>
                  <a:pt x="19189" y="1753"/>
                </a:cubicBezTo>
                <a:cubicBezTo>
                  <a:pt x="19189" y="1169"/>
                  <a:pt x="19173" y="585"/>
                  <a:pt x="19141" y="0"/>
                </a:cubicBezTo>
                <a:lnTo>
                  <a:pt x="17767" y="0"/>
                </a:lnTo>
                <a:cubicBezTo>
                  <a:pt x="17752" y="632"/>
                  <a:pt x="17799" y="1280"/>
                  <a:pt x="17941" y="1896"/>
                </a:cubicBezTo>
                <a:cubicBezTo>
                  <a:pt x="18223" y="2431"/>
                  <a:pt x="17826" y="3029"/>
                  <a:pt x="17278" y="3029"/>
                </a:cubicBezTo>
                <a:cubicBezTo>
                  <a:pt x="17211" y="3029"/>
                  <a:pt x="17143" y="3020"/>
                  <a:pt x="17072" y="3001"/>
                </a:cubicBezTo>
                <a:cubicBezTo>
                  <a:pt x="16425" y="2843"/>
                  <a:pt x="16283" y="1990"/>
                  <a:pt x="16836" y="1627"/>
                </a:cubicBezTo>
                <a:cubicBezTo>
                  <a:pt x="16962" y="1090"/>
                  <a:pt x="16994" y="537"/>
                  <a:pt x="16962" y="0"/>
                </a:cubicBezTo>
                <a:lnTo>
                  <a:pt x="15462" y="0"/>
                </a:lnTo>
                <a:cubicBezTo>
                  <a:pt x="15462" y="664"/>
                  <a:pt x="15477" y="1564"/>
                  <a:pt x="15477" y="1975"/>
                </a:cubicBezTo>
                <a:cubicBezTo>
                  <a:pt x="15509" y="2069"/>
                  <a:pt x="15525" y="2164"/>
                  <a:pt x="15525" y="2259"/>
                </a:cubicBezTo>
                <a:cubicBezTo>
                  <a:pt x="15556" y="2701"/>
                  <a:pt x="15209" y="3064"/>
                  <a:pt x="14767" y="3064"/>
                </a:cubicBezTo>
                <a:cubicBezTo>
                  <a:pt x="14325" y="3064"/>
                  <a:pt x="13961" y="2701"/>
                  <a:pt x="13993" y="2259"/>
                </a:cubicBezTo>
                <a:cubicBezTo>
                  <a:pt x="14025" y="1927"/>
                  <a:pt x="14230" y="1643"/>
                  <a:pt x="14546" y="1532"/>
                </a:cubicBezTo>
                <a:cubicBezTo>
                  <a:pt x="14767" y="774"/>
                  <a:pt x="14625" y="601"/>
                  <a:pt x="14719" y="0"/>
                </a:cubicBezTo>
                <a:lnTo>
                  <a:pt x="13393" y="0"/>
                </a:lnTo>
                <a:cubicBezTo>
                  <a:pt x="13251" y="585"/>
                  <a:pt x="12966" y="1122"/>
                  <a:pt x="12809" y="1722"/>
                </a:cubicBezTo>
                <a:cubicBezTo>
                  <a:pt x="13296" y="2239"/>
                  <a:pt x="12911" y="3042"/>
                  <a:pt x="12267" y="3042"/>
                </a:cubicBezTo>
                <a:cubicBezTo>
                  <a:pt x="12203" y="3042"/>
                  <a:pt x="12135" y="3034"/>
                  <a:pt x="12066" y="3017"/>
                </a:cubicBezTo>
                <a:cubicBezTo>
                  <a:pt x="11308" y="2827"/>
                  <a:pt x="11277" y="1753"/>
                  <a:pt x="12035" y="1532"/>
                </a:cubicBezTo>
                <a:cubicBezTo>
                  <a:pt x="12145" y="1027"/>
                  <a:pt x="12272" y="522"/>
                  <a:pt x="12335" y="0"/>
                </a:cubicBezTo>
                <a:lnTo>
                  <a:pt x="10124" y="0"/>
                </a:lnTo>
                <a:cubicBezTo>
                  <a:pt x="10250" y="616"/>
                  <a:pt x="10282" y="1217"/>
                  <a:pt x="10376" y="1817"/>
                </a:cubicBezTo>
                <a:cubicBezTo>
                  <a:pt x="10471" y="1943"/>
                  <a:pt x="10519" y="2101"/>
                  <a:pt x="10519" y="2275"/>
                </a:cubicBezTo>
                <a:cubicBezTo>
                  <a:pt x="10519" y="2718"/>
                  <a:pt x="10153" y="3049"/>
                  <a:pt x="9748" y="3049"/>
                </a:cubicBezTo>
                <a:cubicBezTo>
                  <a:pt x="9647" y="3049"/>
                  <a:pt x="9545" y="3029"/>
                  <a:pt x="9445" y="2985"/>
                </a:cubicBezTo>
                <a:cubicBezTo>
                  <a:pt x="8924" y="2764"/>
                  <a:pt x="8813" y="2085"/>
                  <a:pt x="9224" y="1706"/>
                </a:cubicBezTo>
                <a:cubicBezTo>
                  <a:pt x="9318" y="1138"/>
                  <a:pt x="9397" y="569"/>
                  <a:pt x="9445" y="0"/>
                </a:cubicBezTo>
                <a:lnTo>
                  <a:pt x="7755" y="0"/>
                </a:lnTo>
                <a:cubicBezTo>
                  <a:pt x="7755" y="601"/>
                  <a:pt x="7850" y="1185"/>
                  <a:pt x="7834" y="1769"/>
                </a:cubicBezTo>
                <a:cubicBezTo>
                  <a:pt x="7960" y="1911"/>
                  <a:pt x="8023" y="2085"/>
                  <a:pt x="8023" y="2275"/>
                </a:cubicBezTo>
                <a:cubicBezTo>
                  <a:pt x="8023" y="2725"/>
                  <a:pt x="7658" y="3044"/>
                  <a:pt x="7252" y="3044"/>
                </a:cubicBezTo>
                <a:cubicBezTo>
                  <a:pt x="7131" y="3044"/>
                  <a:pt x="7006" y="3015"/>
                  <a:pt x="6886" y="2954"/>
                </a:cubicBezTo>
                <a:cubicBezTo>
                  <a:pt x="6365" y="2669"/>
                  <a:pt x="6349" y="1927"/>
                  <a:pt x="6839" y="1611"/>
                </a:cubicBezTo>
                <a:cubicBezTo>
                  <a:pt x="6997" y="1090"/>
                  <a:pt x="7076" y="553"/>
                  <a:pt x="7060" y="0"/>
                </a:cubicBezTo>
                <a:lnTo>
                  <a:pt x="5323" y="0"/>
                </a:lnTo>
                <a:lnTo>
                  <a:pt x="5323" y="1769"/>
                </a:lnTo>
                <a:cubicBezTo>
                  <a:pt x="5791" y="2292"/>
                  <a:pt x="5372" y="3054"/>
                  <a:pt x="4755" y="3054"/>
                </a:cubicBezTo>
                <a:cubicBezTo>
                  <a:pt x="4663" y="3054"/>
                  <a:pt x="4568" y="3038"/>
                  <a:pt x="4470" y="3001"/>
                </a:cubicBezTo>
                <a:cubicBezTo>
                  <a:pt x="3728" y="2717"/>
                  <a:pt x="3854" y="1611"/>
                  <a:pt x="4644" y="1501"/>
                </a:cubicBezTo>
                <a:cubicBezTo>
                  <a:pt x="4691" y="995"/>
                  <a:pt x="4707" y="522"/>
                  <a:pt x="4707" y="0"/>
                </a:cubicBezTo>
                <a:lnTo>
                  <a:pt x="2970" y="0"/>
                </a:lnTo>
                <a:cubicBezTo>
                  <a:pt x="2970" y="664"/>
                  <a:pt x="3033" y="1343"/>
                  <a:pt x="2970" y="1990"/>
                </a:cubicBezTo>
                <a:cubicBezTo>
                  <a:pt x="3172" y="2534"/>
                  <a:pt x="2746" y="3038"/>
                  <a:pt x="2252" y="3038"/>
                </a:cubicBezTo>
                <a:cubicBezTo>
                  <a:pt x="2129" y="3038"/>
                  <a:pt x="2003" y="3007"/>
                  <a:pt x="1880" y="2938"/>
                </a:cubicBezTo>
                <a:cubicBezTo>
                  <a:pt x="1248" y="2590"/>
                  <a:pt x="1391" y="1643"/>
                  <a:pt x="2101" y="1517"/>
                </a:cubicBezTo>
                <a:cubicBezTo>
                  <a:pt x="2212" y="1043"/>
                  <a:pt x="2275" y="522"/>
                  <a:pt x="24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rotWithShape="0" algn="bl" dir="5400000" dist="38100">
              <a:srgbClr val="783F04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3"/>
          <p:cNvGrpSpPr/>
          <p:nvPr/>
        </p:nvGrpSpPr>
        <p:grpSpPr>
          <a:xfrm flipH="1" rot="-1013395">
            <a:off x="1643515" y="1372580"/>
            <a:ext cx="2037451" cy="2057037"/>
            <a:chOff x="1626000" y="605300"/>
            <a:chExt cx="4068375" cy="4132125"/>
          </a:xfrm>
        </p:grpSpPr>
        <p:sp>
          <p:nvSpPr>
            <p:cNvPr id="76" name="Google Shape;76;p3"/>
            <p:cNvSpPr/>
            <p:nvPr/>
          </p:nvSpPr>
          <p:spPr>
            <a:xfrm>
              <a:off x="1626000" y="605300"/>
              <a:ext cx="4068375" cy="4132125"/>
            </a:xfrm>
            <a:custGeom>
              <a:rect b="b" l="l" r="r" t="t"/>
              <a:pathLst>
                <a:path extrusionOk="0" h="165285" w="162735">
                  <a:moveTo>
                    <a:pt x="145650" y="0"/>
                  </a:moveTo>
                  <a:lnTo>
                    <a:pt x="0" y="19635"/>
                  </a:lnTo>
                  <a:lnTo>
                    <a:pt x="19583" y="165284"/>
                  </a:lnTo>
                  <a:lnTo>
                    <a:pt x="136368" y="149526"/>
                  </a:lnTo>
                  <a:lnTo>
                    <a:pt x="162734" y="126985"/>
                  </a:lnTo>
                  <a:lnTo>
                    <a:pt x="14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26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5036475" y="3767150"/>
              <a:ext cx="657900" cy="576300"/>
            </a:xfrm>
            <a:custGeom>
              <a:rect b="b" l="l" r="r" t="t"/>
              <a:pathLst>
                <a:path extrusionOk="0" h="23052" w="26316">
                  <a:moveTo>
                    <a:pt x="16626" y="10965"/>
                  </a:moveTo>
                  <a:cubicBezTo>
                    <a:pt x="24377" y="3010"/>
                    <a:pt x="26315" y="511"/>
                    <a:pt x="26315" y="511"/>
                  </a:cubicBezTo>
                  <a:cubicBezTo>
                    <a:pt x="26315" y="511"/>
                    <a:pt x="20756" y="3469"/>
                    <a:pt x="10812" y="1"/>
                  </a:cubicBezTo>
                  <a:cubicBezTo>
                    <a:pt x="10812" y="1"/>
                    <a:pt x="8823" y="16728"/>
                    <a:pt x="0" y="23052"/>
                  </a:cubicBezTo>
                  <a:cubicBezTo>
                    <a:pt x="6120" y="19941"/>
                    <a:pt x="11730" y="15861"/>
                    <a:pt x="16626" y="10965"/>
                  </a:cubicBezTo>
                  <a:close/>
                </a:path>
              </a:pathLst>
            </a:custGeom>
            <a:solidFill>
              <a:srgbClr val="FFC5CB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26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3"/>
          <p:cNvSpPr txBox="1"/>
          <p:nvPr>
            <p:ph type="ctrTitle"/>
          </p:nvPr>
        </p:nvSpPr>
        <p:spPr>
          <a:xfrm rot="162489">
            <a:off x="3541350" y="1021740"/>
            <a:ext cx="3466772" cy="192636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0" sz="4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9" name="Google Shape;79;p3"/>
          <p:cNvSpPr txBox="1"/>
          <p:nvPr>
            <p:ph idx="1" type="subTitle"/>
          </p:nvPr>
        </p:nvSpPr>
        <p:spPr>
          <a:xfrm rot="162502">
            <a:off x="3784731" y="3328749"/>
            <a:ext cx="2825256" cy="57784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0" name="Google Shape;80;p3"/>
          <p:cNvSpPr txBox="1"/>
          <p:nvPr>
            <p:ph hasCustomPrompt="1" idx="2" type="title"/>
          </p:nvPr>
        </p:nvSpPr>
        <p:spPr>
          <a:xfrm rot="-532199">
            <a:off x="2066030" y="1940967"/>
            <a:ext cx="1192663" cy="920009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b="0" sz="48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9pPr>
          </a:lstStyle>
          <a:p>
            <a:r>
              <a:t>xx%</a:t>
            </a:r>
          </a:p>
        </p:txBody>
      </p:sp>
      <p:sp>
        <p:nvSpPr>
          <p:cNvPr id="81" name="Google Shape;81;p3"/>
          <p:cNvSpPr/>
          <p:nvPr/>
        </p:nvSpPr>
        <p:spPr>
          <a:xfrm rot="4642448">
            <a:off x="3025611" y="1176296"/>
            <a:ext cx="693464" cy="725188"/>
          </a:xfrm>
          <a:custGeom>
            <a:rect b="b" l="l" r="r" t="t"/>
            <a:pathLst>
              <a:path extrusionOk="0" h="18195" w="17398">
                <a:moveTo>
                  <a:pt x="12217" y="0"/>
                </a:moveTo>
                <a:lnTo>
                  <a:pt x="1" y="13239"/>
                </a:lnTo>
                <a:lnTo>
                  <a:pt x="35" y="13360"/>
                </a:lnTo>
                <a:lnTo>
                  <a:pt x="122" y="13551"/>
                </a:lnTo>
                <a:lnTo>
                  <a:pt x="312" y="13620"/>
                </a:lnTo>
                <a:lnTo>
                  <a:pt x="503" y="13672"/>
                </a:lnTo>
                <a:lnTo>
                  <a:pt x="572" y="13863"/>
                </a:lnTo>
                <a:lnTo>
                  <a:pt x="642" y="14053"/>
                </a:lnTo>
                <a:lnTo>
                  <a:pt x="832" y="14123"/>
                </a:lnTo>
                <a:lnTo>
                  <a:pt x="1023" y="14175"/>
                </a:lnTo>
                <a:lnTo>
                  <a:pt x="1092" y="14365"/>
                </a:lnTo>
                <a:lnTo>
                  <a:pt x="1162" y="14556"/>
                </a:lnTo>
                <a:lnTo>
                  <a:pt x="1179" y="14573"/>
                </a:lnTo>
                <a:lnTo>
                  <a:pt x="1352" y="14625"/>
                </a:lnTo>
                <a:lnTo>
                  <a:pt x="1543" y="14694"/>
                </a:lnTo>
                <a:lnTo>
                  <a:pt x="1612" y="14868"/>
                </a:lnTo>
                <a:lnTo>
                  <a:pt x="1681" y="15058"/>
                </a:lnTo>
                <a:lnTo>
                  <a:pt x="1699" y="15058"/>
                </a:lnTo>
                <a:lnTo>
                  <a:pt x="1699" y="15076"/>
                </a:lnTo>
                <a:lnTo>
                  <a:pt x="1889" y="15128"/>
                </a:lnTo>
                <a:lnTo>
                  <a:pt x="2063" y="15197"/>
                </a:lnTo>
                <a:lnTo>
                  <a:pt x="2149" y="15388"/>
                </a:lnTo>
                <a:lnTo>
                  <a:pt x="2219" y="15561"/>
                </a:lnTo>
                <a:lnTo>
                  <a:pt x="2219" y="15578"/>
                </a:lnTo>
                <a:lnTo>
                  <a:pt x="2409" y="15630"/>
                </a:lnTo>
                <a:lnTo>
                  <a:pt x="2600" y="15700"/>
                </a:lnTo>
                <a:lnTo>
                  <a:pt x="2669" y="15890"/>
                </a:lnTo>
                <a:lnTo>
                  <a:pt x="2738" y="16081"/>
                </a:lnTo>
                <a:lnTo>
                  <a:pt x="2756" y="16081"/>
                </a:lnTo>
                <a:lnTo>
                  <a:pt x="2929" y="16150"/>
                </a:lnTo>
                <a:lnTo>
                  <a:pt x="3120" y="16202"/>
                </a:lnTo>
                <a:lnTo>
                  <a:pt x="3189" y="16393"/>
                </a:lnTo>
                <a:lnTo>
                  <a:pt x="3258" y="16583"/>
                </a:lnTo>
                <a:lnTo>
                  <a:pt x="3276" y="16583"/>
                </a:lnTo>
                <a:lnTo>
                  <a:pt x="3449" y="16653"/>
                </a:lnTo>
                <a:lnTo>
                  <a:pt x="3639" y="16705"/>
                </a:lnTo>
                <a:lnTo>
                  <a:pt x="3709" y="16895"/>
                </a:lnTo>
                <a:lnTo>
                  <a:pt x="3778" y="17086"/>
                </a:lnTo>
                <a:lnTo>
                  <a:pt x="3795" y="17086"/>
                </a:lnTo>
                <a:lnTo>
                  <a:pt x="3986" y="17155"/>
                </a:lnTo>
                <a:lnTo>
                  <a:pt x="4159" y="17207"/>
                </a:lnTo>
                <a:lnTo>
                  <a:pt x="4246" y="17398"/>
                </a:lnTo>
                <a:lnTo>
                  <a:pt x="4315" y="17588"/>
                </a:lnTo>
                <a:lnTo>
                  <a:pt x="4315" y="17606"/>
                </a:lnTo>
                <a:lnTo>
                  <a:pt x="4506" y="17658"/>
                </a:lnTo>
                <a:lnTo>
                  <a:pt x="4696" y="17727"/>
                </a:lnTo>
                <a:lnTo>
                  <a:pt x="4766" y="17900"/>
                </a:lnTo>
                <a:lnTo>
                  <a:pt x="4835" y="18091"/>
                </a:lnTo>
                <a:lnTo>
                  <a:pt x="4852" y="18108"/>
                </a:lnTo>
                <a:lnTo>
                  <a:pt x="5026" y="18160"/>
                </a:lnTo>
                <a:lnTo>
                  <a:pt x="5130" y="18195"/>
                </a:lnTo>
                <a:lnTo>
                  <a:pt x="5199" y="18125"/>
                </a:lnTo>
                <a:lnTo>
                  <a:pt x="17398" y="4956"/>
                </a:lnTo>
                <a:lnTo>
                  <a:pt x="17381" y="4869"/>
                </a:lnTo>
                <a:lnTo>
                  <a:pt x="17311" y="4696"/>
                </a:lnTo>
                <a:lnTo>
                  <a:pt x="17294" y="4679"/>
                </a:lnTo>
                <a:lnTo>
                  <a:pt x="17103" y="4609"/>
                </a:lnTo>
                <a:lnTo>
                  <a:pt x="16930" y="4557"/>
                </a:lnTo>
                <a:lnTo>
                  <a:pt x="16861" y="4367"/>
                </a:lnTo>
                <a:lnTo>
                  <a:pt x="16774" y="4176"/>
                </a:lnTo>
                <a:lnTo>
                  <a:pt x="16584" y="4107"/>
                </a:lnTo>
                <a:lnTo>
                  <a:pt x="16393" y="4055"/>
                </a:lnTo>
                <a:lnTo>
                  <a:pt x="16324" y="3864"/>
                </a:lnTo>
                <a:lnTo>
                  <a:pt x="16254" y="3674"/>
                </a:lnTo>
                <a:lnTo>
                  <a:pt x="16237" y="3674"/>
                </a:lnTo>
                <a:lnTo>
                  <a:pt x="16064" y="3604"/>
                </a:lnTo>
                <a:lnTo>
                  <a:pt x="15873" y="3552"/>
                </a:lnTo>
                <a:lnTo>
                  <a:pt x="15804" y="3362"/>
                </a:lnTo>
                <a:lnTo>
                  <a:pt x="15735" y="3171"/>
                </a:lnTo>
                <a:lnTo>
                  <a:pt x="15717" y="3154"/>
                </a:lnTo>
                <a:lnTo>
                  <a:pt x="15544" y="3102"/>
                </a:lnTo>
                <a:lnTo>
                  <a:pt x="15353" y="3033"/>
                </a:lnTo>
                <a:lnTo>
                  <a:pt x="15284" y="2859"/>
                </a:lnTo>
                <a:lnTo>
                  <a:pt x="15215" y="2669"/>
                </a:lnTo>
                <a:lnTo>
                  <a:pt x="15197" y="2651"/>
                </a:lnTo>
                <a:lnTo>
                  <a:pt x="15007" y="2599"/>
                </a:lnTo>
                <a:lnTo>
                  <a:pt x="14833" y="2530"/>
                </a:lnTo>
                <a:lnTo>
                  <a:pt x="14747" y="2339"/>
                </a:lnTo>
                <a:lnTo>
                  <a:pt x="14677" y="2166"/>
                </a:lnTo>
                <a:lnTo>
                  <a:pt x="14677" y="2149"/>
                </a:lnTo>
                <a:lnTo>
                  <a:pt x="14487" y="2097"/>
                </a:lnTo>
                <a:lnTo>
                  <a:pt x="14296" y="2028"/>
                </a:lnTo>
                <a:lnTo>
                  <a:pt x="14227" y="1837"/>
                </a:lnTo>
                <a:lnTo>
                  <a:pt x="14158" y="1646"/>
                </a:lnTo>
                <a:lnTo>
                  <a:pt x="14140" y="1646"/>
                </a:lnTo>
                <a:lnTo>
                  <a:pt x="13967" y="1577"/>
                </a:lnTo>
                <a:lnTo>
                  <a:pt x="13776" y="1525"/>
                </a:lnTo>
                <a:lnTo>
                  <a:pt x="13707" y="1334"/>
                </a:lnTo>
                <a:lnTo>
                  <a:pt x="13638" y="1144"/>
                </a:lnTo>
                <a:lnTo>
                  <a:pt x="13620" y="1144"/>
                </a:lnTo>
                <a:lnTo>
                  <a:pt x="13447" y="1075"/>
                </a:lnTo>
                <a:lnTo>
                  <a:pt x="13257" y="1023"/>
                </a:lnTo>
                <a:lnTo>
                  <a:pt x="13187" y="832"/>
                </a:lnTo>
                <a:lnTo>
                  <a:pt x="13101" y="641"/>
                </a:lnTo>
                <a:lnTo>
                  <a:pt x="12910" y="572"/>
                </a:lnTo>
                <a:lnTo>
                  <a:pt x="12737" y="503"/>
                </a:lnTo>
                <a:lnTo>
                  <a:pt x="12650" y="329"/>
                </a:lnTo>
                <a:lnTo>
                  <a:pt x="12581" y="139"/>
                </a:lnTo>
                <a:lnTo>
                  <a:pt x="12581" y="121"/>
                </a:lnTo>
                <a:lnTo>
                  <a:pt x="12390" y="69"/>
                </a:lnTo>
                <a:lnTo>
                  <a:pt x="12217" y="0"/>
                </a:lnTo>
                <a:close/>
              </a:path>
            </a:pathLst>
          </a:custGeom>
          <a:solidFill>
            <a:srgbClr val="F1FAFF">
              <a:alpha val="67600"/>
            </a:srgbClr>
          </a:solidFill>
          <a:ln>
            <a:noFill/>
          </a:ln>
          <a:effectLst>
            <a:outerShdw blurRad="42863" rotWithShape="0" algn="bl" dir="5400000" dist="9525">
              <a:srgbClr val="783F04">
                <a:alpha val="2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3"/>
          <p:cNvSpPr/>
          <p:nvPr/>
        </p:nvSpPr>
        <p:spPr>
          <a:xfrm rot="-2537103">
            <a:off x="1371902" y="2008619"/>
            <a:ext cx="693456" cy="725220"/>
          </a:xfrm>
          <a:custGeom>
            <a:rect b="b" l="l" r="r" t="t"/>
            <a:pathLst>
              <a:path extrusionOk="0" h="18195" w="17398">
                <a:moveTo>
                  <a:pt x="12217" y="0"/>
                </a:moveTo>
                <a:lnTo>
                  <a:pt x="1" y="13239"/>
                </a:lnTo>
                <a:lnTo>
                  <a:pt x="35" y="13360"/>
                </a:lnTo>
                <a:lnTo>
                  <a:pt x="122" y="13551"/>
                </a:lnTo>
                <a:lnTo>
                  <a:pt x="312" y="13620"/>
                </a:lnTo>
                <a:lnTo>
                  <a:pt x="503" y="13672"/>
                </a:lnTo>
                <a:lnTo>
                  <a:pt x="572" y="13863"/>
                </a:lnTo>
                <a:lnTo>
                  <a:pt x="642" y="14053"/>
                </a:lnTo>
                <a:lnTo>
                  <a:pt x="832" y="14123"/>
                </a:lnTo>
                <a:lnTo>
                  <a:pt x="1023" y="14175"/>
                </a:lnTo>
                <a:lnTo>
                  <a:pt x="1092" y="14365"/>
                </a:lnTo>
                <a:lnTo>
                  <a:pt x="1162" y="14556"/>
                </a:lnTo>
                <a:lnTo>
                  <a:pt x="1179" y="14573"/>
                </a:lnTo>
                <a:lnTo>
                  <a:pt x="1352" y="14625"/>
                </a:lnTo>
                <a:lnTo>
                  <a:pt x="1543" y="14694"/>
                </a:lnTo>
                <a:lnTo>
                  <a:pt x="1612" y="14868"/>
                </a:lnTo>
                <a:lnTo>
                  <a:pt x="1681" y="15058"/>
                </a:lnTo>
                <a:lnTo>
                  <a:pt x="1699" y="15058"/>
                </a:lnTo>
                <a:lnTo>
                  <a:pt x="1699" y="15076"/>
                </a:lnTo>
                <a:lnTo>
                  <a:pt x="1889" y="15128"/>
                </a:lnTo>
                <a:lnTo>
                  <a:pt x="2063" y="15197"/>
                </a:lnTo>
                <a:lnTo>
                  <a:pt x="2149" y="15388"/>
                </a:lnTo>
                <a:lnTo>
                  <a:pt x="2219" y="15561"/>
                </a:lnTo>
                <a:lnTo>
                  <a:pt x="2219" y="15578"/>
                </a:lnTo>
                <a:lnTo>
                  <a:pt x="2409" y="15630"/>
                </a:lnTo>
                <a:lnTo>
                  <a:pt x="2600" y="15700"/>
                </a:lnTo>
                <a:lnTo>
                  <a:pt x="2669" y="15890"/>
                </a:lnTo>
                <a:lnTo>
                  <a:pt x="2738" y="16081"/>
                </a:lnTo>
                <a:lnTo>
                  <a:pt x="2756" y="16081"/>
                </a:lnTo>
                <a:lnTo>
                  <a:pt x="2929" y="16150"/>
                </a:lnTo>
                <a:lnTo>
                  <a:pt x="3120" y="16202"/>
                </a:lnTo>
                <a:lnTo>
                  <a:pt x="3189" y="16393"/>
                </a:lnTo>
                <a:lnTo>
                  <a:pt x="3258" y="16583"/>
                </a:lnTo>
                <a:lnTo>
                  <a:pt x="3276" y="16583"/>
                </a:lnTo>
                <a:lnTo>
                  <a:pt x="3449" y="16653"/>
                </a:lnTo>
                <a:lnTo>
                  <a:pt x="3639" y="16705"/>
                </a:lnTo>
                <a:lnTo>
                  <a:pt x="3709" y="16895"/>
                </a:lnTo>
                <a:lnTo>
                  <a:pt x="3778" y="17086"/>
                </a:lnTo>
                <a:lnTo>
                  <a:pt x="3795" y="17086"/>
                </a:lnTo>
                <a:lnTo>
                  <a:pt x="3986" y="17155"/>
                </a:lnTo>
                <a:lnTo>
                  <a:pt x="4159" y="17207"/>
                </a:lnTo>
                <a:lnTo>
                  <a:pt x="4246" y="17398"/>
                </a:lnTo>
                <a:lnTo>
                  <a:pt x="4315" y="17588"/>
                </a:lnTo>
                <a:lnTo>
                  <a:pt x="4315" y="17606"/>
                </a:lnTo>
                <a:lnTo>
                  <a:pt x="4506" y="17658"/>
                </a:lnTo>
                <a:lnTo>
                  <a:pt x="4696" y="17727"/>
                </a:lnTo>
                <a:lnTo>
                  <a:pt x="4766" y="17900"/>
                </a:lnTo>
                <a:lnTo>
                  <a:pt x="4835" y="18091"/>
                </a:lnTo>
                <a:lnTo>
                  <a:pt x="4852" y="18108"/>
                </a:lnTo>
                <a:lnTo>
                  <a:pt x="5026" y="18160"/>
                </a:lnTo>
                <a:lnTo>
                  <a:pt x="5130" y="18195"/>
                </a:lnTo>
                <a:lnTo>
                  <a:pt x="5199" y="18125"/>
                </a:lnTo>
                <a:lnTo>
                  <a:pt x="17398" y="4956"/>
                </a:lnTo>
                <a:lnTo>
                  <a:pt x="17381" y="4869"/>
                </a:lnTo>
                <a:lnTo>
                  <a:pt x="17311" y="4696"/>
                </a:lnTo>
                <a:lnTo>
                  <a:pt x="17294" y="4679"/>
                </a:lnTo>
                <a:lnTo>
                  <a:pt x="17103" y="4609"/>
                </a:lnTo>
                <a:lnTo>
                  <a:pt x="16930" y="4557"/>
                </a:lnTo>
                <a:lnTo>
                  <a:pt x="16861" y="4367"/>
                </a:lnTo>
                <a:lnTo>
                  <a:pt x="16774" y="4176"/>
                </a:lnTo>
                <a:lnTo>
                  <a:pt x="16584" y="4107"/>
                </a:lnTo>
                <a:lnTo>
                  <a:pt x="16393" y="4055"/>
                </a:lnTo>
                <a:lnTo>
                  <a:pt x="16324" y="3864"/>
                </a:lnTo>
                <a:lnTo>
                  <a:pt x="16254" y="3674"/>
                </a:lnTo>
                <a:lnTo>
                  <a:pt x="16237" y="3674"/>
                </a:lnTo>
                <a:lnTo>
                  <a:pt x="16064" y="3604"/>
                </a:lnTo>
                <a:lnTo>
                  <a:pt x="15873" y="3552"/>
                </a:lnTo>
                <a:lnTo>
                  <a:pt x="15804" y="3362"/>
                </a:lnTo>
                <a:lnTo>
                  <a:pt x="15735" y="3171"/>
                </a:lnTo>
                <a:lnTo>
                  <a:pt x="15717" y="3154"/>
                </a:lnTo>
                <a:lnTo>
                  <a:pt x="15544" y="3102"/>
                </a:lnTo>
                <a:lnTo>
                  <a:pt x="15353" y="3033"/>
                </a:lnTo>
                <a:lnTo>
                  <a:pt x="15284" y="2859"/>
                </a:lnTo>
                <a:lnTo>
                  <a:pt x="15215" y="2669"/>
                </a:lnTo>
                <a:lnTo>
                  <a:pt x="15197" y="2651"/>
                </a:lnTo>
                <a:lnTo>
                  <a:pt x="15007" y="2599"/>
                </a:lnTo>
                <a:lnTo>
                  <a:pt x="14833" y="2530"/>
                </a:lnTo>
                <a:lnTo>
                  <a:pt x="14747" y="2339"/>
                </a:lnTo>
                <a:lnTo>
                  <a:pt x="14677" y="2166"/>
                </a:lnTo>
                <a:lnTo>
                  <a:pt x="14677" y="2149"/>
                </a:lnTo>
                <a:lnTo>
                  <a:pt x="14487" y="2097"/>
                </a:lnTo>
                <a:lnTo>
                  <a:pt x="14296" y="2028"/>
                </a:lnTo>
                <a:lnTo>
                  <a:pt x="14227" y="1837"/>
                </a:lnTo>
                <a:lnTo>
                  <a:pt x="14158" y="1646"/>
                </a:lnTo>
                <a:lnTo>
                  <a:pt x="14140" y="1646"/>
                </a:lnTo>
                <a:lnTo>
                  <a:pt x="13967" y="1577"/>
                </a:lnTo>
                <a:lnTo>
                  <a:pt x="13776" y="1525"/>
                </a:lnTo>
                <a:lnTo>
                  <a:pt x="13707" y="1334"/>
                </a:lnTo>
                <a:lnTo>
                  <a:pt x="13638" y="1144"/>
                </a:lnTo>
                <a:lnTo>
                  <a:pt x="13620" y="1144"/>
                </a:lnTo>
                <a:lnTo>
                  <a:pt x="13447" y="1075"/>
                </a:lnTo>
                <a:lnTo>
                  <a:pt x="13257" y="1023"/>
                </a:lnTo>
                <a:lnTo>
                  <a:pt x="13187" y="832"/>
                </a:lnTo>
                <a:lnTo>
                  <a:pt x="13101" y="641"/>
                </a:lnTo>
                <a:lnTo>
                  <a:pt x="12910" y="572"/>
                </a:lnTo>
                <a:lnTo>
                  <a:pt x="12737" y="503"/>
                </a:lnTo>
                <a:lnTo>
                  <a:pt x="12650" y="329"/>
                </a:lnTo>
                <a:lnTo>
                  <a:pt x="12581" y="139"/>
                </a:lnTo>
                <a:lnTo>
                  <a:pt x="12581" y="121"/>
                </a:lnTo>
                <a:lnTo>
                  <a:pt x="12390" y="69"/>
                </a:lnTo>
                <a:lnTo>
                  <a:pt x="12217" y="0"/>
                </a:lnTo>
                <a:close/>
              </a:path>
            </a:pathLst>
          </a:custGeom>
          <a:solidFill>
            <a:srgbClr val="F1FAFF">
              <a:alpha val="67600"/>
            </a:srgbClr>
          </a:solidFill>
          <a:ln>
            <a:noFill/>
          </a:ln>
          <a:effectLst>
            <a:outerShdw blurRad="42863" rotWithShape="0" algn="bl" dir="5400000" dist="9525">
              <a:srgbClr val="783F04">
                <a:alpha val="2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er 2">
  <p:cSld name="CUSTOM_6"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21"/>
          <p:cNvSpPr/>
          <p:nvPr/>
        </p:nvSpPr>
        <p:spPr>
          <a:xfrm flipH="1" rot="-219180">
            <a:off x="2133166" y="610958"/>
            <a:ext cx="3477645" cy="3951366"/>
          </a:xfrm>
          <a:custGeom>
            <a:rect b="b" l="l" r="r" t="t"/>
            <a:pathLst>
              <a:path extrusionOk="0" h="39245" w="34540">
                <a:moveTo>
                  <a:pt x="1" y="0"/>
                </a:moveTo>
                <a:lnTo>
                  <a:pt x="1" y="39245"/>
                </a:lnTo>
                <a:lnTo>
                  <a:pt x="34539" y="39245"/>
                </a:lnTo>
                <a:lnTo>
                  <a:pt x="34539" y="1374"/>
                </a:lnTo>
                <a:cubicBezTo>
                  <a:pt x="34239" y="901"/>
                  <a:pt x="34065" y="395"/>
                  <a:pt x="33702" y="0"/>
                </a:cubicBezTo>
                <a:lnTo>
                  <a:pt x="32818" y="0"/>
                </a:lnTo>
                <a:cubicBezTo>
                  <a:pt x="32660" y="537"/>
                  <a:pt x="32470" y="1074"/>
                  <a:pt x="32628" y="1564"/>
                </a:cubicBezTo>
                <a:cubicBezTo>
                  <a:pt x="33276" y="1864"/>
                  <a:pt x="33197" y="2827"/>
                  <a:pt x="32486" y="3017"/>
                </a:cubicBezTo>
                <a:cubicBezTo>
                  <a:pt x="32419" y="3033"/>
                  <a:pt x="32354" y="3041"/>
                  <a:pt x="32291" y="3041"/>
                </a:cubicBezTo>
                <a:cubicBezTo>
                  <a:pt x="31683" y="3041"/>
                  <a:pt x="31280" y="2330"/>
                  <a:pt x="31681" y="1801"/>
                </a:cubicBezTo>
                <a:lnTo>
                  <a:pt x="31681" y="0"/>
                </a:lnTo>
                <a:lnTo>
                  <a:pt x="30117" y="0"/>
                </a:lnTo>
                <a:cubicBezTo>
                  <a:pt x="30086" y="553"/>
                  <a:pt x="30117" y="1090"/>
                  <a:pt x="30243" y="1627"/>
                </a:cubicBezTo>
                <a:cubicBezTo>
                  <a:pt x="30861" y="2075"/>
                  <a:pt x="30543" y="3034"/>
                  <a:pt x="29807" y="3034"/>
                </a:cubicBezTo>
                <a:cubicBezTo>
                  <a:pt x="29789" y="3034"/>
                  <a:pt x="29772" y="3034"/>
                  <a:pt x="29754" y="3033"/>
                </a:cubicBezTo>
                <a:cubicBezTo>
                  <a:pt x="28980" y="3001"/>
                  <a:pt x="28743" y="1975"/>
                  <a:pt x="29406" y="1596"/>
                </a:cubicBezTo>
                <a:cubicBezTo>
                  <a:pt x="29485" y="1059"/>
                  <a:pt x="29517" y="537"/>
                  <a:pt x="29485" y="0"/>
                </a:cubicBezTo>
                <a:lnTo>
                  <a:pt x="27685" y="0"/>
                </a:lnTo>
                <a:cubicBezTo>
                  <a:pt x="27732" y="632"/>
                  <a:pt x="27827" y="1248"/>
                  <a:pt x="27954" y="1864"/>
                </a:cubicBezTo>
                <a:cubicBezTo>
                  <a:pt x="28265" y="2402"/>
                  <a:pt x="27866" y="3028"/>
                  <a:pt x="27303" y="3028"/>
                </a:cubicBezTo>
                <a:cubicBezTo>
                  <a:pt x="27238" y="3028"/>
                  <a:pt x="27170" y="3019"/>
                  <a:pt x="27101" y="3001"/>
                </a:cubicBezTo>
                <a:cubicBezTo>
                  <a:pt x="26437" y="2843"/>
                  <a:pt x="26295" y="1959"/>
                  <a:pt x="26895" y="1596"/>
                </a:cubicBezTo>
                <a:cubicBezTo>
                  <a:pt x="26943" y="1059"/>
                  <a:pt x="27148" y="553"/>
                  <a:pt x="27038" y="0"/>
                </a:cubicBezTo>
                <a:lnTo>
                  <a:pt x="25064" y="0"/>
                </a:lnTo>
                <a:cubicBezTo>
                  <a:pt x="25127" y="601"/>
                  <a:pt x="25237" y="1185"/>
                  <a:pt x="25379" y="1769"/>
                </a:cubicBezTo>
                <a:cubicBezTo>
                  <a:pt x="25790" y="2286"/>
                  <a:pt x="25411" y="3036"/>
                  <a:pt x="24777" y="3036"/>
                </a:cubicBezTo>
                <a:cubicBezTo>
                  <a:pt x="24751" y="3036"/>
                  <a:pt x="24726" y="3035"/>
                  <a:pt x="24700" y="3033"/>
                </a:cubicBezTo>
                <a:cubicBezTo>
                  <a:pt x="24005" y="2954"/>
                  <a:pt x="23753" y="2085"/>
                  <a:pt x="24290" y="1659"/>
                </a:cubicBezTo>
                <a:cubicBezTo>
                  <a:pt x="24369" y="1106"/>
                  <a:pt x="24384" y="553"/>
                  <a:pt x="24353" y="0"/>
                </a:cubicBezTo>
                <a:lnTo>
                  <a:pt x="23026" y="0"/>
                </a:lnTo>
                <a:cubicBezTo>
                  <a:pt x="22979" y="537"/>
                  <a:pt x="22774" y="1090"/>
                  <a:pt x="22726" y="1643"/>
                </a:cubicBezTo>
                <a:cubicBezTo>
                  <a:pt x="23343" y="2075"/>
                  <a:pt x="23011" y="3034"/>
                  <a:pt x="22274" y="3034"/>
                </a:cubicBezTo>
                <a:cubicBezTo>
                  <a:pt x="22256" y="3034"/>
                  <a:pt x="22239" y="3034"/>
                  <a:pt x="22221" y="3033"/>
                </a:cubicBezTo>
                <a:cubicBezTo>
                  <a:pt x="21447" y="2985"/>
                  <a:pt x="21226" y="1943"/>
                  <a:pt x="21921" y="1580"/>
                </a:cubicBezTo>
                <a:cubicBezTo>
                  <a:pt x="22016" y="1043"/>
                  <a:pt x="22142" y="522"/>
                  <a:pt x="22205" y="0"/>
                </a:cubicBezTo>
                <a:lnTo>
                  <a:pt x="19994" y="0"/>
                </a:lnTo>
                <a:cubicBezTo>
                  <a:pt x="19963" y="506"/>
                  <a:pt x="19836" y="1185"/>
                  <a:pt x="20041" y="1532"/>
                </a:cubicBezTo>
                <a:cubicBezTo>
                  <a:pt x="20752" y="1801"/>
                  <a:pt x="20705" y="2827"/>
                  <a:pt x="19963" y="3017"/>
                </a:cubicBezTo>
                <a:cubicBezTo>
                  <a:pt x="19894" y="3035"/>
                  <a:pt x="19828" y="3043"/>
                  <a:pt x="19763" y="3043"/>
                </a:cubicBezTo>
                <a:cubicBezTo>
                  <a:pt x="19142" y="3043"/>
                  <a:pt x="18731" y="2269"/>
                  <a:pt x="19189" y="1753"/>
                </a:cubicBezTo>
                <a:cubicBezTo>
                  <a:pt x="19189" y="1169"/>
                  <a:pt x="19173" y="585"/>
                  <a:pt x="19141" y="0"/>
                </a:cubicBezTo>
                <a:lnTo>
                  <a:pt x="17767" y="0"/>
                </a:lnTo>
                <a:cubicBezTo>
                  <a:pt x="17752" y="632"/>
                  <a:pt x="17799" y="1280"/>
                  <a:pt x="17941" y="1896"/>
                </a:cubicBezTo>
                <a:cubicBezTo>
                  <a:pt x="18223" y="2431"/>
                  <a:pt x="17826" y="3029"/>
                  <a:pt x="17278" y="3029"/>
                </a:cubicBezTo>
                <a:cubicBezTo>
                  <a:pt x="17211" y="3029"/>
                  <a:pt x="17143" y="3020"/>
                  <a:pt x="17072" y="3001"/>
                </a:cubicBezTo>
                <a:cubicBezTo>
                  <a:pt x="16425" y="2843"/>
                  <a:pt x="16283" y="1990"/>
                  <a:pt x="16836" y="1627"/>
                </a:cubicBezTo>
                <a:cubicBezTo>
                  <a:pt x="16962" y="1090"/>
                  <a:pt x="16994" y="537"/>
                  <a:pt x="16962" y="0"/>
                </a:cubicBezTo>
                <a:lnTo>
                  <a:pt x="15462" y="0"/>
                </a:lnTo>
                <a:cubicBezTo>
                  <a:pt x="15462" y="664"/>
                  <a:pt x="15477" y="1564"/>
                  <a:pt x="15477" y="1975"/>
                </a:cubicBezTo>
                <a:cubicBezTo>
                  <a:pt x="15509" y="2069"/>
                  <a:pt x="15525" y="2164"/>
                  <a:pt x="15525" y="2259"/>
                </a:cubicBezTo>
                <a:cubicBezTo>
                  <a:pt x="15556" y="2701"/>
                  <a:pt x="15209" y="3064"/>
                  <a:pt x="14767" y="3064"/>
                </a:cubicBezTo>
                <a:cubicBezTo>
                  <a:pt x="14325" y="3064"/>
                  <a:pt x="13961" y="2701"/>
                  <a:pt x="13993" y="2259"/>
                </a:cubicBezTo>
                <a:cubicBezTo>
                  <a:pt x="14025" y="1927"/>
                  <a:pt x="14230" y="1643"/>
                  <a:pt x="14546" y="1532"/>
                </a:cubicBezTo>
                <a:cubicBezTo>
                  <a:pt x="14767" y="774"/>
                  <a:pt x="14625" y="601"/>
                  <a:pt x="14719" y="0"/>
                </a:cubicBezTo>
                <a:lnTo>
                  <a:pt x="13393" y="0"/>
                </a:lnTo>
                <a:cubicBezTo>
                  <a:pt x="13251" y="585"/>
                  <a:pt x="12966" y="1122"/>
                  <a:pt x="12809" y="1722"/>
                </a:cubicBezTo>
                <a:cubicBezTo>
                  <a:pt x="13296" y="2239"/>
                  <a:pt x="12911" y="3042"/>
                  <a:pt x="12267" y="3042"/>
                </a:cubicBezTo>
                <a:cubicBezTo>
                  <a:pt x="12203" y="3042"/>
                  <a:pt x="12135" y="3034"/>
                  <a:pt x="12066" y="3017"/>
                </a:cubicBezTo>
                <a:cubicBezTo>
                  <a:pt x="11308" y="2827"/>
                  <a:pt x="11277" y="1753"/>
                  <a:pt x="12035" y="1532"/>
                </a:cubicBezTo>
                <a:cubicBezTo>
                  <a:pt x="12145" y="1027"/>
                  <a:pt x="12272" y="522"/>
                  <a:pt x="12335" y="0"/>
                </a:cubicBezTo>
                <a:lnTo>
                  <a:pt x="10124" y="0"/>
                </a:lnTo>
                <a:cubicBezTo>
                  <a:pt x="10250" y="616"/>
                  <a:pt x="10282" y="1217"/>
                  <a:pt x="10376" y="1817"/>
                </a:cubicBezTo>
                <a:cubicBezTo>
                  <a:pt x="10471" y="1943"/>
                  <a:pt x="10519" y="2101"/>
                  <a:pt x="10519" y="2275"/>
                </a:cubicBezTo>
                <a:cubicBezTo>
                  <a:pt x="10519" y="2718"/>
                  <a:pt x="10153" y="3049"/>
                  <a:pt x="9748" y="3049"/>
                </a:cubicBezTo>
                <a:cubicBezTo>
                  <a:pt x="9647" y="3049"/>
                  <a:pt x="9545" y="3029"/>
                  <a:pt x="9445" y="2985"/>
                </a:cubicBezTo>
                <a:cubicBezTo>
                  <a:pt x="8924" y="2764"/>
                  <a:pt x="8813" y="2085"/>
                  <a:pt x="9224" y="1706"/>
                </a:cubicBezTo>
                <a:cubicBezTo>
                  <a:pt x="9318" y="1138"/>
                  <a:pt x="9397" y="569"/>
                  <a:pt x="9445" y="0"/>
                </a:cubicBezTo>
                <a:lnTo>
                  <a:pt x="7755" y="0"/>
                </a:lnTo>
                <a:cubicBezTo>
                  <a:pt x="7755" y="601"/>
                  <a:pt x="7850" y="1185"/>
                  <a:pt x="7834" y="1769"/>
                </a:cubicBezTo>
                <a:cubicBezTo>
                  <a:pt x="7960" y="1911"/>
                  <a:pt x="8023" y="2085"/>
                  <a:pt x="8023" y="2275"/>
                </a:cubicBezTo>
                <a:cubicBezTo>
                  <a:pt x="8023" y="2725"/>
                  <a:pt x="7658" y="3044"/>
                  <a:pt x="7252" y="3044"/>
                </a:cubicBezTo>
                <a:cubicBezTo>
                  <a:pt x="7131" y="3044"/>
                  <a:pt x="7006" y="3015"/>
                  <a:pt x="6886" y="2954"/>
                </a:cubicBezTo>
                <a:cubicBezTo>
                  <a:pt x="6365" y="2669"/>
                  <a:pt x="6349" y="1927"/>
                  <a:pt x="6839" y="1611"/>
                </a:cubicBezTo>
                <a:cubicBezTo>
                  <a:pt x="6997" y="1090"/>
                  <a:pt x="7076" y="553"/>
                  <a:pt x="7060" y="0"/>
                </a:cubicBezTo>
                <a:lnTo>
                  <a:pt x="5323" y="0"/>
                </a:lnTo>
                <a:lnTo>
                  <a:pt x="5323" y="1769"/>
                </a:lnTo>
                <a:cubicBezTo>
                  <a:pt x="5791" y="2292"/>
                  <a:pt x="5372" y="3054"/>
                  <a:pt x="4755" y="3054"/>
                </a:cubicBezTo>
                <a:cubicBezTo>
                  <a:pt x="4663" y="3054"/>
                  <a:pt x="4568" y="3038"/>
                  <a:pt x="4470" y="3001"/>
                </a:cubicBezTo>
                <a:cubicBezTo>
                  <a:pt x="3728" y="2717"/>
                  <a:pt x="3854" y="1611"/>
                  <a:pt x="4644" y="1501"/>
                </a:cubicBezTo>
                <a:cubicBezTo>
                  <a:pt x="4691" y="995"/>
                  <a:pt x="4707" y="522"/>
                  <a:pt x="4707" y="0"/>
                </a:cubicBezTo>
                <a:lnTo>
                  <a:pt x="2970" y="0"/>
                </a:lnTo>
                <a:cubicBezTo>
                  <a:pt x="2970" y="664"/>
                  <a:pt x="3033" y="1343"/>
                  <a:pt x="2970" y="1990"/>
                </a:cubicBezTo>
                <a:cubicBezTo>
                  <a:pt x="3172" y="2534"/>
                  <a:pt x="2746" y="3038"/>
                  <a:pt x="2252" y="3038"/>
                </a:cubicBezTo>
                <a:cubicBezTo>
                  <a:pt x="2129" y="3038"/>
                  <a:pt x="2003" y="3007"/>
                  <a:pt x="1880" y="2938"/>
                </a:cubicBezTo>
                <a:cubicBezTo>
                  <a:pt x="1248" y="2590"/>
                  <a:pt x="1391" y="1643"/>
                  <a:pt x="2101" y="1517"/>
                </a:cubicBezTo>
                <a:cubicBezTo>
                  <a:pt x="2212" y="1043"/>
                  <a:pt x="2275" y="522"/>
                  <a:pt x="24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rotWithShape="0" algn="bl" dir="5400000" dist="38100">
              <a:srgbClr val="783F04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21"/>
          <p:cNvSpPr/>
          <p:nvPr/>
        </p:nvSpPr>
        <p:spPr>
          <a:xfrm rot="215472">
            <a:off x="5304787" y="1327417"/>
            <a:ext cx="2614238" cy="1857271"/>
          </a:xfrm>
          <a:custGeom>
            <a:rect b="b" l="l" r="r" t="t"/>
            <a:pathLst>
              <a:path extrusionOk="0" h="205901" w="289820">
                <a:moveTo>
                  <a:pt x="152726" y="1"/>
                </a:moveTo>
                <a:cubicBezTo>
                  <a:pt x="146425" y="1"/>
                  <a:pt x="140094" y="2767"/>
                  <a:pt x="135797" y="8344"/>
                </a:cubicBezTo>
                <a:lnTo>
                  <a:pt x="10672" y="171715"/>
                </a:lnTo>
                <a:cubicBezTo>
                  <a:pt x="1" y="185692"/>
                  <a:pt x="10011" y="205900"/>
                  <a:pt x="27576" y="205900"/>
                </a:cubicBezTo>
                <a:lnTo>
                  <a:pt x="262717" y="205900"/>
                </a:lnTo>
                <a:cubicBezTo>
                  <a:pt x="279715" y="205900"/>
                  <a:pt x="289820" y="186919"/>
                  <a:pt x="280376" y="172754"/>
                </a:cubicBezTo>
                <a:lnTo>
                  <a:pt x="170266" y="9382"/>
                </a:lnTo>
                <a:cubicBezTo>
                  <a:pt x="166124" y="3145"/>
                  <a:pt x="159443" y="1"/>
                  <a:pt x="152726" y="1"/>
                </a:cubicBezTo>
                <a:close/>
              </a:path>
            </a:pathLst>
          </a:custGeom>
          <a:solidFill>
            <a:srgbClr val="CCEEF7"/>
          </a:solidFill>
          <a:ln>
            <a:noFill/>
          </a:ln>
          <a:effectLst>
            <a:outerShdw blurRad="57150" rotWithShape="0" algn="bl" dir="5400000" dist="19050">
              <a:srgbClr val="783F04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21"/>
          <p:cNvSpPr txBox="1"/>
          <p:nvPr>
            <p:ph type="ctrTitle"/>
          </p:nvPr>
        </p:nvSpPr>
        <p:spPr>
          <a:xfrm flipH="1" rot="-219030">
            <a:off x="2453374" y="800824"/>
            <a:ext cx="2761102" cy="237843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0" sz="4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88" name="Google Shape;488;p21"/>
          <p:cNvSpPr txBox="1"/>
          <p:nvPr>
            <p:ph idx="1" type="subTitle"/>
          </p:nvPr>
        </p:nvSpPr>
        <p:spPr>
          <a:xfrm flipH="1" rot="-219126">
            <a:off x="2515440" y="3328437"/>
            <a:ext cx="2844677" cy="57778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89" name="Google Shape;489;p21"/>
          <p:cNvSpPr txBox="1"/>
          <p:nvPr>
            <p:ph hasCustomPrompt="1" idx="2" type="title"/>
          </p:nvPr>
        </p:nvSpPr>
        <p:spPr>
          <a:xfrm flipH="1" rot="475373">
            <a:off x="5959838" y="2010223"/>
            <a:ext cx="1384213" cy="920192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500"/>
              <a:buNone/>
              <a:defRPr b="0" sz="48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500"/>
              <a:buNone/>
              <a:defRPr sz="55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500"/>
              <a:buNone/>
              <a:defRPr sz="55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500"/>
              <a:buNone/>
              <a:defRPr sz="55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500"/>
              <a:buNone/>
              <a:defRPr sz="55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500"/>
              <a:buNone/>
              <a:defRPr sz="55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500"/>
              <a:buNone/>
              <a:defRPr sz="55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500"/>
              <a:buNone/>
              <a:defRPr sz="55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500"/>
              <a:buNone/>
              <a:defRPr sz="5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0" name="Google Shape;490;p21"/>
          <p:cNvSpPr/>
          <p:nvPr/>
        </p:nvSpPr>
        <p:spPr>
          <a:xfrm rot="3182543">
            <a:off x="6257149" y="1160678"/>
            <a:ext cx="892075" cy="932923"/>
          </a:xfrm>
          <a:custGeom>
            <a:rect b="b" l="l" r="r" t="t"/>
            <a:pathLst>
              <a:path extrusionOk="0" h="18195" w="17398">
                <a:moveTo>
                  <a:pt x="12217" y="0"/>
                </a:moveTo>
                <a:lnTo>
                  <a:pt x="1" y="13239"/>
                </a:lnTo>
                <a:lnTo>
                  <a:pt x="35" y="13360"/>
                </a:lnTo>
                <a:lnTo>
                  <a:pt x="122" y="13551"/>
                </a:lnTo>
                <a:lnTo>
                  <a:pt x="312" y="13620"/>
                </a:lnTo>
                <a:lnTo>
                  <a:pt x="503" y="13672"/>
                </a:lnTo>
                <a:lnTo>
                  <a:pt x="572" y="13863"/>
                </a:lnTo>
                <a:lnTo>
                  <a:pt x="642" y="14053"/>
                </a:lnTo>
                <a:lnTo>
                  <a:pt x="832" y="14123"/>
                </a:lnTo>
                <a:lnTo>
                  <a:pt x="1023" y="14175"/>
                </a:lnTo>
                <a:lnTo>
                  <a:pt x="1092" y="14365"/>
                </a:lnTo>
                <a:lnTo>
                  <a:pt x="1162" y="14556"/>
                </a:lnTo>
                <a:lnTo>
                  <a:pt x="1179" y="14573"/>
                </a:lnTo>
                <a:lnTo>
                  <a:pt x="1352" y="14625"/>
                </a:lnTo>
                <a:lnTo>
                  <a:pt x="1543" y="14694"/>
                </a:lnTo>
                <a:lnTo>
                  <a:pt x="1612" y="14868"/>
                </a:lnTo>
                <a:lnTo>
                  <a:pt x="1681" y="15058"/>
                </a:lnTo>
                <a:lnTo>
                  <a:pt x="1699" y="15058"/>
                </a:lnTo>
                <a:lnTo>
                  <a:pt x="1699" y="15076"/>
                </a:lnTo>
                <a:lnTo>
                  <a:pt x="1889" y="15128"/>
                </a:lnTo>
                <a:lnTo>
                  <a:pt x="2063" y="15197"/>
                </a:lnTo>
                <a:lnTo>
                  <a:pt x="2149" y="15388"/>
                </a:lnTo>
                <a:lnTo>
                  <a:pt x="2219" y="15561"/>
                </a:lnTo>
                <a:lnTo>
                  <a:pt x="2219" y="15578"/>
                </a:lnTo>
                <a:lnTo>
                  <a:pt x="2409" y="15630"/>
                </a:lnTo>
                <a:lnTo>
                  <a:pt x="2600" y="15700"/>
                </a:lnTo>
                <a:lnTo>
                  <a:pt x="2669" y="15890"/>
                </a:lnTo>
                <a:lnTo>
                  <a:pt x="2738" y="16081"/>
                </a:lnTo>
                <a:lnTo>
                  <a:pt x="2756" y="16081"/>
                </a:lnTo>
                <a:lnTo>
                  <a:pt x="2929" y="16150"/>
                </a:lnTo>
                <a:lnTo>
                  <a:pt x="3120" y="16202"/>
                </a:lnTo>
                <a:lnTo>
                  <a:pt x="3189" y="16393"/>
                </a:lnTo>
                <a:lnTo>
                  <a:pt x="3258" y="16583"/>
                </a:lnTo>
                <a:lnTo>
                  <a:pt x="3276" y="16583"/>
                </a:lnTo>
                <a:lnTo>
                  <a:pt x="3449" y="16653"/>
                </a:lnTo>
                <a:lnTo>
                  <a:pt x="3639" y="16705"/>
                </a:lnTo>
                <a:lnTo>
                  <a:pt x="3709" y="16895"/>
                </a:lnTo>
                <a:lnTo>
                  <a:pt x="3778" y="17086"/>
                </a:lnTo>
                <a:lnTo>
                  <a:pt x="3795" y="17086"/>
                </a:lnTo>
                <a:lnTo>
                  <a:pt x="3986" y="17155"/>
                </a:lnTo>
                <a:lnTo>
                  <a:pt x="4159" y="17207"/>
                </a:lnTo>
                <a:lnTo>
                  <a:pt x="4246" y="17398"/>
                </a:lnTo>
                <a:lnTo>
                  <a:pt x="4315" y="17588"/>
                </a:lnTo>
                <a:lnTo>
                  <a:pt x="4315" y="17606"/>
                </a:lnTo>
                <a:lnTo>
                  <a:pt x="4506" y="17658"/>
                </a:lnTo>
                <a:lnTo>
                  <a:pt x="4696" y="17727"/>
                </a:lnTo>
                <a:lnTo>
                  <a:pt x="4766" y="17900"/>
                </a:lnTo>
                <a:lnTo>
                  <a:pt x="4835" y="18091"/>
                </a:lnTo>
                <a:lnTo>
                  <a:pt x="4852" y="18108"/>
                </a:lnTo>
                <a:lnTo>
                  <a:pt x="5026" y="18160"/>
                </a:lnTo>
                <a:lnTo>
                  <a:pt x="5130" y="18195"/>
                </a:lnTo>
                <a:lnTo>
                  <a:pt x="5199" y="18125"/>
                </a:lnTo>
                <a:lnTo>
                  <a:pt x="17398" y="4956"/>
                </a:lnTo>
                <a:lnTo>
                  <a:pt x="17381" y="4869"/>
                </a:lnTo>
                <a:lnTo>
                  <a:pt x="17311" y="4696"/>
                </a:lnTo>
                <a:lnTo>
                  <a:pt x="17294" y="4679"/>
                </a:lnTo>
                <a:lnTo>
                  <a:pt x="17103" y="4609"/>
                </a:lnTo>
                <a:lnTo>
                  <a:pt x="16930" y="4557"/>
                </a:lnTo>
                <a:lnTo>
                  <a:pt x="16861" y="4367"/>
                </a:lnTo>
                <a:lnTo>
                  <a:pt x="16774" y="4176"/>
                </a:lnTo>
                <a:lnTo>
                  <a:pt x="16584" y="4107"/>
                </a:lnTo>
                <a:lnTo>
                  <a:pt x="16393" y="4055"/>
                </a:lnTo>
                <a:lnTo>
                  <a:pt x="16324" y="3864"/>
                </a:lnTo>
                <a:lnTo>
                  <a:pt x="16254" y="3674"/>
                </a:lnTo>
                <a:lnTo>
                  <a:pt x="16237" y="3674"/>
                </a:lnTo>
                <a:lnTo>
                  <a:pt x="16064" y="3604"/>
                </a:lnTo>
                <a:lnTo>
                  <a:pt x="15873" y="3552"/>
                </a:lnTo>
                <a:lnTo>
                  <a:pt x="15804" y="3362"/>
                </a:lnTo>
                <a:lnTo>
                  <a:pt x="15735" y="3171"/>
                </a:lnTo>
                <a:lnTo>
                  <a:pt x="15717" y="3154"/>
                </a:lnTo>
                <a:lnTo>
                  <a:pt x="15544" y="3102"/>
                </a:lnTo>
                <a:lnTo>
                  <a:pt x="15353" y="3033"/>
                </a:lnTo>
                <a:lnTo>
                  <a:pt x="15284" y="2859"/>
                </a:lnTo>
                <a:lnTo>
                  <a:pt x="15215" y="2669"/>
                </a:lnTo>
                <a:lnTo>
                  <a:pt x="15197" y="2651"/>
                </a:lnTo>
                <a:lnTo>
                  <a:pt x="15007" y="2599"/>
                </a:lnTo>
                <a:lnTo>
                  <a:pt x="14833" y="2530"/>
                </a:lnTo>
                <a:lnTo>
                  <a:pt x="14747" y="2339"/>
                </a:lnTo>
                <a:lnTo>
                  <a:pt x="14677" y="2166"/>
                </a:lnTo>
                <a:lnTo>
                  <a:pt x="14677" y="2149"/>
                </a:lnTo>
                <a:lnTo>
                  <a:pt x="14487" y="2097"/>
                </a:lnTo>
                <a:lnTo>
                  <a:pt x="14296" y="2028"/>
                </a:lnTo>
                <a:lnTo>
                  <a:pt x="14227" y="1837"/>
                </a:lnTo>
                <a:lnTo>
                  <a:pt x="14158" y="1646"/>
                </a:lnTo>
                <a:lnTo>
                  <a:pt x="14140" y="1646"/>
                </a:lnTo>
                <a:lnTo>
                  <a:pt x="13967" y="1577"/>
                </a:lnTo>
                <a:lnTo>
                  <a:pt x="13776" y="1525"/>
                </a:lnTo>
                <a:lnTo>
                  <a:pt x="13707" y="1334"/>
                </a:lnTo>
                <a:lnTo>
                  <a:pt x="13638" y="1144"/>
                </a:lnTo>
                <a:lnTo>
                  <a:pt x="13620" y="1144"/>
                </a:lnTo>
                <a:lnTo>
                  <a:pt x="13447" y="1075"/>
                </a:lnTo>
                <a:lnTo>
                  <a:pt x="13257" y="1023"/>
                </a:lnTo>
                <a:lnTo>
                  <a:pt x="13187" y="832"/>
                </a:lnTo>
                <a:lnTo>
                  <a:pt x="13101" y="641"/>
                </a:lnTo>
                <a:lnTo>
                  <a:pt x="12910" y="572"/>
                </a:lnTo>
                <a:lnTo>
                  <a:pt x="12737" y="503"/>
                </a:lnTo>
                <a:lnTo>
                  <a:pt x="12650" y="329"/>
                </a:lnTo>
                <a:lnTo>
                  <a:pt x="12581" y="139"/>
                </a:lnTo>
                <a:lnTo>
                  <a:pt x="12581" y="121"/>
                </a:lnTo>
                <a:lnTo>
                  <a:pt x="12390" y="69"/>
                </a:lnTo>
                <a:lnTo>
                  <a:pt x="12217" y="0"/>
                </a:lnTo>
                <a:close/>
              </a:path>
            </a:pathLst>
          </a:custGeom>
          <a:solidFill>
            <a:srgbClr val="F1FAFF">
              <a:alpha val="67600"/>
            </a:srgbClr>
          </a:solidFill>
          <a:ln>
            <a:noFill/>
          </a:ln>
          <a:effectLst>
            <a:outerShdw blurRad="42863" rotWithShape="0" algn="bl" dir="5400000" dist="9525">
              <a:srgbClr val="783F04">
                <a:alpha val="2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1" name="Google Shape;491;p21"/>
          <p:cNvGrpSpPr/>
          <p:nvPr/>
        </p:nvGrpSpPr>
        <p:grpSpPr>
          <a:xfrm flipH="1" rot="-219139">
            <a:off x="3487701" y="806754"/>
            <a:ext cx="447049" cy="536618"/>
            <a:chOff x="2279900" y="1356008"/>
            <a:chExt cx="355973" cy="427192"/>
          </a:xfrm>
        </p:grpSpPr>
        <p:sp>
          <p:nvSpPr>
            <p:cNvPr id="492" name="Google Shape;492;p21"/>
            <p:cNvSpPr/>
            <p:nvPr/>
          </p:nvSpPr>
          <p:spPr>
            <a:xfrm>
              <a:off x="2279900" y="1566300"/>
              <a:ext cx="240900" cy="216900"/>
            </a:xfrm>
            <a:prstGeom prst="ellipse">
              <a:avLst/>
            </a:prstGeom>
            <a:gradFill>
              <a:gsLst>
                <a:gs pos="0">
                  <a:srgbClr val="D9D9D9">
                    <a:alpha val="67058"/>
                  </a:srgbClr>
                </a:gs>
                <a:gs pos="60000">
                  <a:srgbClr val="C3BAA2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93" name="Google Shape;493;p21"/>
            <p:cNvGrpSpPr/>
            <p:nvPr/>
          </p:nvGrpSpPr>
          <p:grpSpPr>
            <a:xfrm>
              <a:off x="2395070" y="1356008"/>
              <a:ext cx="240802" cy="326586"/>
              <a:chOff x="1847775" y="238125"/>
              <a:chExt cx="3637500" cy="4933325"/>
            </a:xfrm>
          </p:grpSpPr>
          <p:sp>
            <p:nvSpPr>
              <p:cNvPr id="494" name="Google Shape;494;p21"/>
              <p:cNvSpPr/>
              <p:nvPr/>
            </p:nvSpPr>
            <p:spPr>
              <a:xfrm>
                <a:off x="1847775" y="3431350"/>
                <a:ext cx="1268050" cy="1740100"/>
              </a:xfrm>
              <a:custGeom>
                <a:rect b="b" l="l" r="r" t="t"/>
                <a:pathLst>
                  <a:path extrusionOk="0" h="69604" w="50722">
                    <a:moveTo>
                      <a:pt x="34802" y="0"/>
                    </a:moveTo>
                    <a:lnTo>
                      <a:pt x="0" y="69603"/>
                    </a:lnTo>
                    <a:lnTo>
                      <a:pt x="0" y="69603"/>
                    </a:lnTo>
                    <a:lnTo>
                      <a:pt x="50721" y="12218"/>
                    </a:lnTo>
                    <a:lnTo>
                      <a:pt x="34802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21"/>
              <p:cNvSpPr/>
              <p:nvPr/>
            </p:nvSpPr>
            <p:spPr>
              <a:xfrm>
                <a:off x="1866275" y="774950"/>
                <a:ext cx="3535700" cy="3387625"/>
              </a:xfrm>
              <a:custGeom>
                <a:rect b="b" l="l" r="r" t="t"/>
                <a:pathLst>
                  <a:path extrusionOk="0" h="135505" w="141428">
                    <a:moveTo>
                      <a:pt x="70714" y="0"/>
                    </a:moveTo>
                    <a:cubicBezTo>
                      <a:pt x="31840" y="0"/>
                      <a:pt x="0" y="29989"/>
                      <a:pt x="0" y="67752"/>
                    </a:cubicBezTo>
                    <a:cubicBezTo>
                      <a:pt x="0" y="105146"/>
                      <a:pt x="31840" y="135504"/>
                      <a:pt x="70714" y="135504"/>
                    </a:cubicBezTo>
                    <a:cubicBezTo>
                      <a:pt x="109958" y="135504"/>
                      <a:pt x="141428" y="105146"/>
                      <a:pt x="141428" y="67752"/>
                    </a:cubicBezTo>
                    <a:cubicBezTo>
                      <a:pt x="141428" y="29989"/>
                      <a:pt x="109958" y="0"/>
                      <a:pt x="707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1155CC">
                    <a:alpha val="8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21"/>
              <p:cNvSpPr/>
              <p:nvPr/>
            </p:nvSpPr>
            <p:spPr>
              <a:xfrm>
                <a:off x="2690025" y="238125"/>
                <a:ext cx="2795250" cy="2674925"/>
              </a:xfrm>
              <a:custGeom>
                <a:rect b="b" l="l" r="r" t="t"/>
                <a:pathLst>
                  <a:path extrusionOk="0" h="106997" w="111810">
                    <a:moveTo>
                      <a:pt x="55905" y="0"/>
                    </a:moveTo>
                    <a:cubicBezTo>
                      <a:pt x="25176" y="0"/>
                      <a:pt x="1" y="24065"/>
                      <a:pt x="1" y="53683"/>
                    </a:cubicBezTo>
                    <a:cubicBezTo>
                      <a:pt x="1" y="83302"/>
                      <a:pt x="25176" y="106996"/>
                      <a:pt x="55905" y="106996"/>
                    </a:cubicBezTo>
                    <a:cubicBezTo>
                      <a:pt x="86634" y="106996"/>
                      <a:pt x="111810" y="83302"/>
                      <a:pt x="111810" y="53683"/>
                    </a:cubicBezTo>
                    <a:cubicBezTo>
                      <a:pt x="111810" y="24065"/>
                      <a:pt x="86634" y="0"/>
                      <a:pt x="559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" rotWithShape="0" algn="bl" dir="6480000" dist="9525">
                  <a:srgbClr val="BF9000">
                    <a:alpha val="3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CUSTOM_8"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22"/>
          <p:cNvSpPr txBox="1"/>
          <p:nvPr>
            <p:ph type="ctrTitle"/>
          </p:nvPr>
        </p:nvSpPr>
        <p:spPr>
          <a:xfrm flipH="1">
            <a:off x="3337775" y="3340550"/>
            <a:ext cx="2721300" cy="9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99" name="Google Shape;499;p22"/>
          <p:cNvSpPr txBox="1"/>
          <p:nvPr>
            <p:ph idx="1" type="subTitle"/>
          </p:nvPr>
        </p:nvSpPr>
        <p:spPr>
          <a:xfrm flipH="1">
            <a:off x="2109325" y="1215825"/>
            <a:ext cx="5178900" cy="13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chnology design 1">
  <p:cSld name="CUSTOM_10"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" name="Google Shape;501;p23"/>
          <p:cNvGrpSpPr/>
          <p:nvPr/>
        </p:nvGrpSpPr>
        <p:grpSpPr>
          <a:xfrm>
            <a:off x="600641" y="344530"/>
            <a:ext cx="7936317" cy="4454443"/>
            <a:chOff x="238125" y="847975"/>
            <a:chExt cx="7143400" cy="4009400"/>
          </a:xfrm>
        </p:grpSpPr>
        <p:sp>
          <p:nvSpPr>
            <p:cNvPr id="502" name="Google Shape;502;p23"/>
            <p:cNvSpPr/>
            <p:nvPr/>
          </p:nvSpPr>
          <p:spPr>
            <a:xfrm>
              <a:off x="238475" y="847975"/>
              <a:ext cx="7143050" cy="4009400"/>
            </a:xfrm>
            <a:custGeom>
              <a:rect b="b" l="l" r="r" t="t"/>
              <a:pathLst>
                <a:path extrusionOk="0" h="160376" w="285722">
                  <a:moveTo>
                    <a:pt x="5465" y="4426"/>
                  </a:moveTo>
                  <a:cubicBezTo>
                    <a:pt x="6551" y="4426"/>
                    <a:pt x="7593" y="5271"/>
                    <a:pt x="7593" y="6549"/>
                  </a:cubicBezTo>
                  <a:cubicBezTo>
                    <a:pt x="7593" y="7707"/>
                    <a:pt x="6649" y="8651"/>
                    <a:pt x="5491" y="8651"/>
                  </a:cubicBezTo>
                  <a:cubicBezTo>
                    <a:pt x="3604" y="8651"/>
                    <a:pt x="2660" y="6377"/>
                    <a:pt x="3990" y="5047"/>
                  </a:cubicBezTo>
                  <a:cubicBezTo>
                    <a:pt x="4419" y="4618"/>
                    <a:pt x="4947" y="4426"/>
                    <a:pt x="5465" y="4426"/>
                  </a:cubicBezTo>
                  <a:close/>
                  <a:moveTo>
                    <a:pt x="5467" y="12161"/>
                  </a:moveTo>
                  <a:cubicBezTo>
                    <a:pt x="6552" y="12161"/>
                    <a:pt x="7593" y="13003"/>
                    <a:pt x="7593" y="14270"/>
                  </a:cubicBezTo>
                  <a:cubicBezTo>
                    <a:pt x="7593" y="15443"/>
                    <a:pt x="6649" y="16386"/>
                    <a:pt x="5491" y="16386"/>
                  </a:cubicBezTo>
                  <a:cubicBezTo>
                    <a:pt x="3604" y="16386"/>
                    <a:pt x="2660" y="14113"/>
                    <a:pt x="3990" y="12783"/>
                  </a:cubicBezTo>
                  <a:cubicBezTo>
                    <a:pt x="4420" y="12353"/>
                    <a:pt x="4948" y="12161"/>
                    <a:pt x="5467" y="12161"/>
                  </a:cubicBezTo>
                  <a:close/>
                  <a:moveTo>
                    <a:pt x="5465" y="19883"/>
                  </a:moveTo>
                  <a:cubicBezTo>
                    <a:pt x="6551" y="19883"/>
                    <a:pt x="7593" y="20728"/>
                    <a:pt x="7593" y="22006"/>
                  </a:cubicBezTo>
                  <a:cubicBezTo>
                    <a:pt x="7593" y="23164"/>
                    <a:pt x="6649" y="24108"/>
                    <a:pt x="5491" y="24108"/>
                  </a:cubicBezTo>
                  <a:cubicBezTo>
                    <a:pt x="3604" y="24108"/>
                    <a:pt x="2660" y="21834"/>
                    <a:pt x="3990" y="20505"/>
                  </a:cubicBezTo>
                  <a:cubicBezTo>
                    <a:pt x="4419" y="20075"/>
                    <a:pt x="4947" y="19883"/>
                    <a:pt x="5465" y="19883"/>
                  </a:cubicBezTo>
                  <a:close/>
                  <a:moveTo>
                    <a:pt x="5467" y="27618"/>
                  </a:moveTo>
                  <a:cubicBezTo>
                    <a:pt x="6552" y="27618"/>
                    <a:pt x="7593" y="28460"/>
                    <a:pt x="7593" y="29727"/>
                  </a:cubicBezTo>
                  <a:cubicBezTo>
                    <a:pt x="7593" y="30900"/>
                    <a:pt x="6649" y="31844"/>
                    <a:pt x="5491" y="31844"/>
                  </a:cubicBezTo>
                  <a:cubicBezTo>
                    <a:pt x="3604" y="31844"/>
                    <a:pt x="2660" y="29570"/>
                    <a:pt x="3990" y="28240"/>
                  </a:cubicBezTo>
                  <a:cubicBezTo>
                    <a:pt x="4420" y="27810"/>
                    <a:pt x="4948" y="27618"/>
                    <a:pt x="5467" y="27618"/>
                  </a:cubicBezTo>
                  <a:close/>
                  <a:moveTo>
                    <a:pt x="5491" y="35347"/>
                  </a:moveTo>
                  <a:cubicBezTo>
                    <a:pt x="6049" y="35347"/>
                    <a:pt x="6578" y="35576"/>
                    <a:pt x="6978" y="35976"/>
                  </a:cubicBezTo>
                  <a:cubicBezTo>
                    <a:pt x="8387" y="37384"/>
                    <a:pt x="7233" y="39583"/>
                    <a:pt x="5519" y="39583"/>
                  </a:cubicBezTo>
                  <a:cubicBezTo>
                    <a:pt x="5249" y="39583"/>
                    <a:pt x="4966" y="39528"/>
                    <a:pt x="4676" y="39408"/>
                  </a:cubicBezTo>
                  <a:cubicBezTo>
                    <a:pt x="2546" y="38535"/>
                    <a:pt x="3175" y="35347"/>
                    <a:pt x="5491" y="35347"/>
                  </a:cubicBezTo>
                  <a:close/>
                  <a:moveTo>
                    <a:pt x="5465" y="43075"/>
                  </a:moveTo>
                  <a:cubicBezTo>
                    <a:pt x="6551" y="43075"/>
                    <a:pt x="7593" y="43921"/>
                    <a:pt x="7593" y="45199"/>
                  </a:cubicBezTo>
                  <a:cubicBezTo>
                    <a:pt x="7593" y="46357"/>
                    <a:pt x="6649" y="47301"/>
                    <a:pt x="5491" y="47301"/>
                  </a:cubicBezTo>
                  <a:cubicBezTo>
                    <a:pt x="3604" y="47301"/>
                    <a:pt x="2660" y="45027"/>
                    <a:pt x="3990" y="43697"/>
                  </a:cubicBezTo>
                  <a:cubicBezTo>
                    <a:pt x="4419" y="43268"/>
                    <a:pt x="4947" y="43075"/>
                    <a:pt x="5465" y="43075"/>
                  </a:cubicBezTo>
                  <a:close/>
                  <a:moveTo>
                    <a:pt x="5467" y="50811"/>
                  </a:moveTo>
                  <a:cubicBezTo>
                    <a:pt x="6552" y="50811"/>
                    <a:pt x="7593" y="51653"/>
                    <a:pt x="7593" y="52920"/>
                  </a:cubicBezTo>
                  <a:cubicBezTo>
                    <a:pt x="7593" y="54093"/>
                    <a:pt x="6649" y="55036"/>
                    <a:pt x="5491" y="55036"/>
                  </a:cubicBezTo>
                  <a:cubicBezTo>
                    <a:pt x="3604" y="55036"/>
                    <a:pt x="2660" y="52763"/>
                    <a:pt x="3990" y="51433"/>
                  </a:cubicBezTo>
                  <a:cubicBezTo>
                    <a:pt x="4420" y="51003"/>
                    <a:pt x="4948" y="50811"/>
                    <a:pt x="5467" y="50811"/>
                  </a:cubicBezTo>
                  <a:close/>
                  <a:moveTo>
                    <a:pt x="5465" y="58533"/>
                  </a:moveTo>
                  <a:cubicBezTo>
                    <a:pt x="6551" y="58533"/>
                    <a:pt x="7593" y="59378"/>
                    <a:pt x="7593" y="60656"/>
                  </a:cubicBezTo>
                  <a:cubicBezTo>
                    <a:pt x="7593" y="61814"/>
                    <a:pt x="6649" y="62758"/>
                    <a:pt x="5491" y="62758"/>
                  </a:cubicBezTo>
                  <a:cubicBezTo>
                    <a:pt x="3604" y="62758"/>
                    <a:pt x="2660" y="60484"/>
                    <a:pt x="3990" y="59154"/>
                  </a:cubicBezTo>
                  <a:cubicBezTo>
                    <a:pt x="4419" y="58725"/>
                    <a:pt x="4947" y="58533"/>
                    <a:pt x="5465" y="58533"/>
                  </a:cubicBezTo>
                  <a:close/>
                  <a:moveTo>
                    <a:pt x="5467" y="66268"/>
                  </a:moveTo>
                  <a:cubicBezTo>
                    <a:pt x="6552" y="66268"/>
                    <a:pt x="7593" y="67110"/>
                    <a:pt x="7593" y="68377"/>
                  </a:cubicBezTo>
                  <a:cubicBezTo>
                    <a:pt x="7593" y="69550"/>
                    <a:pt x="6649" y="70493"/>
                    <a:pt x="5491" y="70493"/>
                  </a:cubicBezTo>
                  <a:cubicBezTo>
                    <a:pt x="3604" y="70493"/>
                    <a:pt x="2660" y="68220"/>
                    <a:pt x="3990" y="66890"/>
                  </a:cubicBezTo>
                  <a:cubicBezTo>
                    <a:pt x="4420" y="66460"/>
                    <a:pt x="4948" y="66268"/>
                    <a:pt x="5467" y="66268"/>
                  </a:cubicBezTo>
                  <a:close/>
                  <a:moveTo>
                    <a:pt x="5473" y="74000"/>
                  </a:moveTo>
                  <a:cubicBezTo>
                    <a:pt x="6556" y="74000"/>
                    <a:pt x="7593" y="74838"/>
                    <a:pt x="7593" y="76113"/>
                  </a:cubicBezTo>
                  <a:cubicBezTo>
                    <a:pt x="7593" y="77285"/>
                    <a:pt x="6649" y="78229"/>
                    <a:pt x="5491" y="78229"/>
                  </a:cubicBezTo>
                  <a:cubicBezTo>
                    <a:pt x="3604" y="78229"/>
                    <a:pt x="2660" y="75956"/>
                    <a:pt x="3990" y="74626"/>
                  </a:cubicBezTo>
                  <a:cubicBezTo>
                    <a:pt x="4421" y="74194"/>
                    <a:pt x="4953" y="74000"/>
                    <a:pt x="5473" y="74000"/>
                  </a:cubicBezTo>
                  <a:close/>
                  <a:moveTo>
                    <a:pt x="5465" y="81725"/>
                  </a:moveTo>
                  <a:cubicBezTo>
                    <a:pt x="6551" y="81725"/>
                    <a:pt x="7593" y="82571"/>
                    <a:pt x="7593" y="83848"/>
                  </a:cubicBezTo>
                  <a:cubicBezTo>
                    <a:pt x="7593" y="85007"/>
                    <a:pt x="6649" y="85950"/>
                    <a:pt x="5491" y="85950"/>
                  </a:cubicBezTo>
                  <a:cubicBezTo>
                    <a:pt x="3604" y="85950"/>
                    <a:pt x="2660" y="83677"/>
                    <a:pt x="3990" y="82347"/>
                  </a:cubicBezTo>
                  <a:cubicBezTo>
                    <a:pt x="4419" y="81918"/>
                    <a:pt x="4947" y="81725"/>
                    <a:pt x="5465" y="81725"/>
                  </a:cubicBezTo>
                  <a:close/>
                  <a:moveTo>
                    <a:pt x="5467" y="89460"/>
                  </a:moveTo>
                  <a:cubicBezTo>
                    <a:pt x="6552" y="89460"/>
                    <a:pt x="7593" y="90302"/>
                    <a:pt x="7593" y="91570"/>
                  </a:cubicBezTo>
                  <a:cubicBezTo>
                    <a:pt x="7593" y="92742"/>
                    <a:pt x="6649" y="93686"/>
                    <a:pt x="5491" y="93686"/>
                  </a:cubicBezTo>
                  <a:cubicBezTo>
                    <a:pt x="3604" y="93686"/>
                    <a:pt x="2660" y="91413"/>
                    <a:pt x="3990" y="90083"/>
                  </a:cubicBezTo>
                  <a:cubicBezTo>
                    <a:pt x="4420" y="89653"/>
                    <a:pt x="4948" y="89460"/>
                    <a:pt x="5467" y="89460"/>
                  </a:cubicBezTo>
                  <a:close/>
                  <a:moveTo>
                    <a:pt x="5465" y="97182"/>
                  </a:moveTo>
                  <a:cubicBezTo>
                    <a:pt x="6551" y="97182"/>
                    <a:pt x="7593" y="98028"/>
                    <a:pt x="7593" y="99306"/>
                  </a:cubicBezTo>
                  <a:cubicBezTo>
                    <a:pt x="7593" y="100464"/>
                    <a:pt x="6649" y="101422"/>
                    <a:pt x="5491" y="101422"/>
                  </a:cubicBezTo>
                  <a:cubicBezTo>
                    <a:pt x="3604" y="101422"/>
                    <a:pt x="2660" y="99134"/>
                    <a:pt x="3990" y="97804"/>
                  </a:cubicBezTo>
                  <a:cubicBezTo>
                    <a:pt x="4419" y="97375"/>
                    <a:pt x="4947" y="97182"/>
                    <a:pt x="5465" y="97182"/>
                  </a:cubicBezTo>
                  <a:close/>
                  <a:moveTo>
                    <a:pt x="5465" y="104918"/>
                  </a:moveTo>
                  <a:cubicBezTo>
                    <a:pt x="6551" y="104918"/>
                    <a:pt x="7593" y="105763"/>
                    <a:pt x="7593" y="107041"/>
                  </a:cubicBezTo>
                  <a:cubicBezTo>
                    <a:pt x="7593" y="108199"/>
                    <a:pt x="6649" y="109143"/>
                    <a:pt x="5491" y="109143"/>
                  </a:cubicBezTo>
                  <a:cubicBezTo>
                    <a:pt x="3604" y="109143"/>
                    <a:pt x="2660" y="106870"/>
                    <a:pt x="3990" y="105540"/>
                  </a:cubicBezTo>
                  <a:cubicBezTo>
                    <a:pt x="4419" y="105110"/>
                    <a:pt x="4947" y="104918"/>
                    <a:pt x="5465" y="104918"/>
                  </a:cubicBezTo>
                  <a:close/>
                  <a:moveTo>
                    <a:pt x="5467" y="112653"/>
                  </a:moveTo>
                  <a:cubicBezTo>
                    <a:pt x="6552" y="112653"/>
                    <a:pt x="7593" y="113495"/>
                    <a:pt x="7593" y="114763"/>
                  </a:cubicBezTo>
                  <a:cubicBezTo>
                    <a:pt x="7593" y="115935"/>
                    <a:pt x="6649" y="116879"/>
                    <a:pt x="5491" y="116879"/>
                  </a:cubicBezTo>
                  <a:cubicBezTo>
                    <a:pt x="3604" y="116879"/>
                    <a:pt x="2660" y="114605"/>
                    <a:pt x="3990" y="113276"/>
                  </a:cubicBezTo>
                  <a:cubicBezTo>
                    <a:pt x="4420" y="112846"/>
                    <a:pt x="4948" y="112653"/>
                    <a:pt x="5467" y="112653"/>
                  </a:cubicBezTo>
                  <a:close/>
                  <a:moveTo>
                    <a:pt x="5465" y="120375"/>
                  </a:moveTo>
                  <a:cubicBezTo>
                    <a:pt x="6551" y="120375"/>
                    <a:pt x="7593" y="121220"/>
                    <a:pt x="7593" y="122498"/>
                  </a:cubicBezTo>
                  <a:cubicBezTo>
                    <a:pt x="7593" y="123656"/>
                    <a:pt x="6649" y="124600"/>
                    <a:pt x="5491" y="124600"/>
                  </a:cubicBezTo>
                  <a:cubicBezTo>
                    <a:pt x="3604" y="124600"/>
                    <a:pt x="2660" y="122327"/>
                    <a:pt x="3990" y="120997"/>
                  </a:cubicBezTo>
                  <a:cubicBezTo>
                    <a:pt x="4419" y="120567"/>
                    <a:pt x="4947" y="120375"/>
                    <a:pt x="5465" y="120375"/>
                  </a:cubicBezTo>
                  <a:close/>
                  <a:moveTo>
                    <a:pt x="5467" y="128110"/>
                  </a:moveTo>
                  <a:cubicBezTo>
                    <a:pt x="6552" y="128110"/>
                    <a:pt x="7593" y="128952"/>
                    <a:pt x="7593" y="130220"/>
                  </a:cubicBezTo>
                  <a:cubicBezTo>
                    <a:pt x="7593" y="131392"/>
                    <a:pt x="6649" y="132336"/>
                    <a:pt x="5491" y="132336"/>
                  </a:cubicBezTo>
                  <a:cubicBezTo>
                    <a:pt x="3604" y="132336"/>
                    <a:pt x="2660" y="130062"/>
                    <a:pt x="3990" y="128733"/>
                  </a:cubicBezTo>
                  <a:cubicBezTo>
                    <a:pt x="4420" y="128303"/>
                    <a:pt x="4948" y="128110"/>
                    <a:pt x="5467" y="128110"/>
                  </a:cubicBezTo>
                  <a:close/>
                  <a:moveTo>
                    <a:pt x="5465" y="135832"/>
                  </a:moveTo>
                  <a:cubicBezTo>
                    <a:pt x="6551" y="135832"/>
                    <a:pt x="7593" y="136677"/>
                    <a:pt x="7593" y="137955"/>
                  </a:cubicBezTo>
                  <a:cubicBezTo>
                    <a:pt x="7593" y="139114"/>
                    <a:pt x="6649" y="140072"/>
                    <a:pt x="5491" y="140072"/>
                  </a:cubicBezTo>
                  <a:cubicBezTo>
                    <a:pt x="3604" y="140072"/>
                    <a:pt x="2660" y="137784"/>
                    <a:pt x="3990" y="136454"/>
                  </a:cubicBezTo>
                  <a:cubicBezTo>
                    <a:pt x="4419" y="136024"/>
                    <a:pt x="4947" y="135832"/>
                    <a:pt x="5465" y="135832"/>
                  </a:cubicBezTo>
                  <a:close/>
                  <a:moveTo>
                    <a:pt x="5465" y="143568"/>
                  </a:moveTo>
                  <a:cubicBezTo>
                    <a:pt x="6551" y="143568"/>
                    <a:pt x="7593" y="144413"/>
                    <a:pt x="7593" y="145691"/>
                  </a:cubicBezTo>
                  <a:cubicBezTo>
                    <a:pt x="7593" y="146849"/>
                    <a:pt x="6649" y="147793"/>
                    <a:pt x="5491" y="147793"/>
                  </a:cubicBezTo>
                  <a:cubicBezTo>
                    <a:pt x="3604" y="147793"/>
                    <a:pt x="2660" y="145519"/>
                    <a:pt x="3990" y="144190"/>
                  </a:cubicBezTo>
                  <a:cubicBezTo>
                    <a:pt x="4419" y="143760"/>
                    <a:pt x="4947" y="143568"/>
                    <a:pt x="5465" y="143568"/>
                  </a:cubicBezTo>
                  <a:close/>
                  <a:moveTo>
                    <a:pt x="5467" y="151303"/>
                  </a:moveTo>
                  <a:cubicBezTo>
                    <a:pt x="6552" y="151303"/>
                    <a:pt x="7593" y="152145"/>
                    <a:pt x="7593" y="153412"/>
                  </a:cubicBezTo>
                  <a:cubicBezTo>
                    <a:pt x="7593" y="154585"/>
                    <a:pt x="6649" y="155529"/>
                    <a:pt x="5491" y="155529"/>
                  </a:cubicBezTo>
                  <a:cubicBezTo>
                    <a:pt x="3604" y="155529"/>
                    <a:pt x="2660" y="153255"/>
                    <a:pt x="3990" y="151925"/>
                  </a:cubicBezTo>
                  <a:cubicBezTo>
                    <a:pt x="4420" y="151495"/>
                    <a:pt x="4948" y="151303"/>
                    <a:pt x="5467" y="151303"/>
                  </a:cubicBezTo>
                  <a:close/>
                  <a:moveTo>
                    <a:pt x="0" y="0"/>
                  </a:moveTo>
                  <a:lnTo>
                    <a:pt x="0" y="160376"/>
                  </a:lnTo>
                  <a:lnTo>
                    <a:pt x="285722" y="160376"/>
                  </a:lnTo>
                  <a:lnTo>
                    <a:pt x="2857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6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3"/>
            <p:cNvSpPr/>
            <p:nvPr/>
          </p:nvSpPr>
          <p:spPr>
            <a:xfrm>
              <a:off x="238125" y="111462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3"/>
            <p:cNvSpPr/>
            <p:nvPr/>
          </p:nvSpPr>
          <p:spPr>
            <a:xfrm>
              <a:off x="238125" y="13259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3"/>
            <p:cNvSpPr/>
            <p:nvPr/>
          </p:nvSpPr>
          <p:spPr>
            <a:xfrm>
              <a:off x="238125" y="1747725"/>
              <a:ext cx="99400" cy="3600"/>
            </a:xfrm>
            <a:custGeom>
              <a:rect b="b" l="l" r="r" t="t"/>
              <a:pathLst>
                <a:path extrusionOk="0" h="144" w="3976">
                  <a:moveTo>
                    <a:pt x="0" y="0"/>
                  </a:moveTo>
                  <a:lnTo>
                    <a:pt x="0" y="143"/>
                  </a:lnTo>
                  <a:lnTo>
                    <a:pt x="3861" y="143"/>
                  </a:lnTo>
                  <a:lnTo>
                    <a:pt x="397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3"/>
            <p:cNvSpPr/>
            <p:nvPr/>
          </p:nvSpPr>
          <p:spPr>
            <a:xfrm>
              <a:off x="238125" y="301387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3"/>
            <p:cNvSpPr/>
            <p:nvPr/>
          </p:nvSpPr>
          <p:spPr>
            <a:xfrm>
              <a:off x="238125" y="32251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3"/>
            <p:cNvSpPr/>
            <p:nvPr/>
          </p:nvSpPr>
          <p:spPr>
            <a:xfrm>
              <a:off x="238125" y="34360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3"/>
            <p:cNvSpPr/>
            <p:nvPr/>
          </p:nvSpPr>
          <p:spPr>
            <a:xfrm>
              <a:off x="238125" y="3646975"/>
              <a:ext cx="7138400" cy="3575"/>
            </a:xfrm>
            <a:custGeom>
              <a:rect b="b" l="l" r="r" t="t"/>
              <a:pathLst>
                <a:path extrusionOk="0" h="143" w="285536">
                  <a:moveTo>
                    <a:pt x="0" y="0"/>
                  </a:moveTo>
                  <a:lnTo>
                    <a:pt x="0" y="143"/>
                  </a:lnTo>
                  <a:lnTo>
                    <a:pt x="285536" y="143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3"/>
            <p:cNvSpPr/>
            <p:nvPr/>
          </p:nvSpPr>
          <p:spPr>
            <a:xfrm>
              <a:off x="238125" y="15368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30"/>
                  </a:lnTo>
                  <a:lnTo>
                    <a:pt x="4876" y="130"/>
                  </a:lnTo>
                  <a:cubicBezTo>
                    <a:pt x="5076" y="72"/>
                    <a:pt x="5280" y="44"/>
                    <a:pt x="5484" y="44"/>
                  </a:cubicBezTo>
                  <a:cubicBezTo>
                    <a:pt x="5687" y="44"/>
                    <a:pt x="5891" y="72"/>
                    <a:pt x="6091" y="130"/>
                  </a:cubicBezTo>
                  <a:lnTo>
                    <a:pt x="285536" y="130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3"/>
            <p:cNvSpPr/>
            <p:nvPr/>
          </p:nvSpPr>
          <p:spPr>
            <a:xfrm>
              <a:off x="337125" y="1747725"/>
              <a:ext cx="750" cy="725"/>
            </a:xfrm>
            <a:custGeom>
              <a:rect b="b" l="l" r="r" t="t"/>
              <a:pathLst>
                <a:path extrusionOk="0" h="29" w="30">
                  <a:moveTo>
                    <a:pt x="1" y="0"/>
                  </a:moveTo>
                  <a:lnTo>
                    <a:pt x="1" y="29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3"/>
            <p:cNvSpPr/>
            <p:nvPr/>
          </p:nvSpPr>
          <p:spPr>
            <a:xfrm>
              <a:off x="413275" y="1747725"/>
              <a:ext cx="6963250" cy="3600"/>
            </a:xfrm>
            <a:custGeom>
              <a:rect b="b" l="l" r="r" t="t"/>
              <a:pathLst>
                <a:path extrusionOk="0" h="144" w="278530">
                  <a:moveTo>
                    <a:pt x="0" y="0"/>
                  </a:moveTo>
                  <a:cubicBezTo>
                    <a:pt x="43" y="43"/>
                    <a:pt x="86" y="86"/>
                    <a:pt x="115" y="143"/>
                  </a:cubicBezTo>
                  <a:lnTo>
                    <a:pt x="278530" y="143"/>
                  </a:lnTo>
                  <a:lnTo>
                    <a:pt x="2785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3"/>
            <p:cNvSpPr/>
            <p:nvPr/>
          </p:nvSpPr>
          <p:spPr>
            <a:xfrm>
              <a:off x="238125" y="1958975"/>
              <a:ext cx="88300" cy="3250"/>
            </a:xfrm>
            <a:custGeom>
              <a:rect b="b" l="l" r="r" t="t"/>
              <a:pathLst>
                <a:path extrusionOk="0" h="130" w="3532">
                  <a:moveTo>
                    <a:pt x="0" y="1"/>
                  </a:moveTo>
                  <a:lnTo>
                    <a:pt x="0" y="130"/>
                  </a:lnTo>
                  <a:lnTo>
                    <a:pt x="3489" y="130"/>
                  </a:lnTo>
                  <a:cubicBezTo>
                    <a:pt x="3503" y="87"/>
                    <a:pt x="3518" y="44"/>
                    <a:pt x="3532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3"/>
            <p:cNvSpPr/>
            <p:nvPr/>
          </p:nvSpPr>
          <p:spPr>
            <a:xfrm>
              <a:off x="424725" y="1958975"/>
              <a:ext cx="6951800" cy="3250"/>
            </a:xfrm>
            <a:custGeom>
              <a:rect b="b" l="l" r="r" t="t"/>
              <a:pathLst>
                <a:path extrusionOk="0" h="130" w="278072">
                  <a:moveTo>
                    <a:pt x="0" y="1"/>
                  </a:moveTo>
                  <a:cubicBezTo>
                    <a:pt x="29" y="44"/>
                    <a:pt x="43" y="87"/>
                    <a:pt x="57" y="130"/>
                  </a:cubicBezTo>
                  <a:lnTo>
                    <a:pt x="278072" y="130"/>
                  </a:lnTo>
                  <a:lnTo>
                    <a:pt x="278072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3"/>
            <p:cNvSpPr/>
            <p:nvPr/>
          </p:nvSpPr>
          <p:spPr>
            <a:xfrm>
              <a:off x="238125" y="2169900"/>
              <a:ext cx="85100" cy="3225"/>
            </a:xfrm>
            <a:custGeom>
              <a:rect b="b" l="l" r="r" t="t"/>
              <a:pathLst>
                <a:path extrusionOk="0" h="129" w="3404">
                  <a:moveTo>
                    <a:pt x="0" y="0"/>
                  </a:moveTo>
                  <a:lnTo>
                    <a:pt x="0" y="129"/>
                  </a:lnTo>
                  <a:lnTo>
                    <a:pt x="3403" y="129"/>
                  </a:lnTo>
                  <a:lnTo>
                    <a:pt x="3403" y="43"/>
                  </a:lnTo>
                  <a:cubicBezTo>
                    <a:pt x="3389" y="29"/>
                    <a:pt x="3389" y="14"/>
                    <a:pt x="34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3"/>
            <p:cNvSpPr/>
            <p:nvPr/>
          </p:nvSpPr>
          <p:spPr>
            <a:xfrm>
              <a:off x="428300" y="2169900"/>
              <a:ext cx="6948575" cy="3225"/>
            </a:xfrm>
            <a:custGeom>
              <a:rect b="b" l="l" r="r" t="t"/>
              <a:pathLst>
                <a:path extrusionOk="0" h="129" w="277943">
                  <a:moveTo>
                    <a:pt x="0" y="0"/>
                  </a:moveTo>
                  <a:cubicBezTo>
                    <a:pt x="0" y="14"/>
                    <a:pt x="0" y="29"/>
                    <a:pt x="0" y="43"/>
                  </a:cubicBezTo>
                  <a:lnTo>
                    <a:pt x="0" y="129"/>
                  </a:lnTo>
                  <a:lnTo>
                    <a:pt x="277943" y="129"/>
                  </a:lnTo>
                  <a:lnTo>
                    <a:pt x="277943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3"/>
            <p:cNvSpPr/>
            <p:nvPr/>
          </p:nvSpPr>
          <p:spPr>
            <a:xfrm>
              <a:off x="238125" y="2380800"/>
              <a:ext cx="88675" cy="3600"/>
            </a:xfrm>
            <a:custGeom>
              <a:rect b="b" l="l" r="r" t="t"/>
              <a:pathLst>
                <a:path extrusionOk="0" h="144" w="3547">
                  <a:moveTo>
                    <a:pt x="0" y="0"/>
                  </a:moveTo>
                  <a:lnTo>
                    <a:pt x="0" y="143"/>
                  </a:lnTo>
                  <a:lnTo>
                    <a:pt x="3546" y="143"/>
                  </a:lnTo>
                  <a:cubicBezTo>
                    <a:pt x="3532" y="101"/>
                    <a:pt x="3518" y="58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3"/>
            <p:cNvSpPr/>
            <p:nvPr/>
          </p:nvSpPr>
          <p:spPr>
            <a:xfrm>
              <a:off x="424725" y="2380800"/>
              <a:ext cx="6951800" cy="3600"/>
            </a:xfrm>
            <a:custGeom>
              <a:rect b="b" l="l" r="r" t="t"/>
              <a:pathLst>
                <a:path extrusionOk="0" h="144" w="278072">
                  <a:moveTo>
                    <a:pt x="43" y="0"/>
                  </a:moveTo>
                  <a:cubicBezTo>
                    <a:pt x="29" y="58"/>
                    <a:pt x="14" y="101"/>
                    <a:pt x="0" y="143"/>
                  </a:cubicBezTo>
                  <a:lnTo>
                    <a:pt x="278072" y="143"/>
                  </a:lnTo>
                  <a:lnTo>
                    <a:pt x="278072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3"/>
            <p:cNvSpPr/>
            <p:nvPr/>
          </p:nvSpPr>
          <p:spPr>
            <a:xfrm>
              <a:off x="238125" y="2592075"/>
              <a:ext cx="100825" cy="3225"/>
            </a:xfrm>
            <a:custGeom>
              <a:rect b="b" l="l" r="r" t="t"/>
              <a:pathLst>
                <a:path extrusionOk="0" h="129" w="4033">
                  <a:moveTo>
                    <a:pt x="0" y="0"/>
                  </a:moveTo>
                  <a:lnTo>
                    <a:pt x="0" y="129"/>
                  </a:lnTo>
                  <a:lnTo>
                    <a:pt x="4032" y="129"/>
                  </a:lnTo>
                  <a:cubicBezTo>
                    <a:pt x="3989" y="86"/>
                    <a:pt x="3947" y="43"/>
                    <a:pt x="3904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3"/>
            <p:cNvSpPr/>
            <p:nvPr/>
          </p:nvSpPr>
          <p:spPr>
            <a:xfrm>
              <a:off x="412550" y="2592075"/>
              <a:ext cx="6963975" cy="3225"/>
            </a:xfrm>
            <a:custGeom>
              <a:rect b="b" l="l" r="r" t="t"/>
              <a:pathLst>
                <a:path extrusionOk="0" h="129" w="278559">
                  <a:moveTo>
                    <a:pt x="130" y="0"/>
                  </a:moveTo>
                  <a:cubicBezTo>
                    <a:pt x="87" y="43"/>
                    <a:pt x="44" y="86"/>
                    <a:pt x="1" y="129"/>
                  </a:cubicBezTo>
                  <a:lnTo>
                    <a:pt x="278559" y="129"/>
                  </a:lnTo>
                  <a:lnTo>
                    <a:pt x="27855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3"/>
            <p:cNvSpPr/>
            <p:nvPr/>
          </p:nvSpPr>
          <p:spPr>
            <a:xfrm>
              <a:off x="238125" y="2802975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lnTo>
                    <a:pt x="5791" y="0"/>
                  </a:lnTo>
                  <a:cubicBezTo>
                    <a:pt x="5698" y="15"/>
                    <a:pt x="5602" y="22"/>
                    <a:pt x="5503" y="22"/>
                  </a:cubicBezTo>
                  <a:cubicBezTo>
                    <a:pt x="5405" y="22"/>
                    <a:pt x="5305" y="15"/>
                    <a:pt x="5205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3"/>
            <p:cNvSpPr/>
            <p:nvPr/>
          </p:nvSpPr>
          <p:spPr>
            <a:xfrm>
              <a:off x="238125" y="3858225"/>
              <a:ext cx="130500" cy="3250"/>
            </a:xfrm>
            <a:custGeom>
              <a:rect b="b" l="l" r="r" t="t"/>
              <a:pathLst>
                <a:path extrusionOk="0" h="130" w="5220">
                  <a:moveTo>
                    <a:pt x="0" y="1"/>
                  </a:moveTo>
                  <a:lnTo>
                    <a:pt x="0" y="129"/>
                  </a:lnTo>
                  <a:lnTo>
                    <a:pt x="4704" y="129"/>
                  </a:lnTo>
                  <a:cubicBezTo>
                    <a:pt x="4876" y="58"/>
                    <a:pt x="5033" y="15"/>
                    <a:pt x="5219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3"/>
            <p:cNvSpPr/>
            <p:nvPr/>
          </p:nvSpPr>
          <p:spPr>
            <a:xfrm>
              <a:off x="382900" y="3858225"/>
              <a:ext cx="6993625" cy="3250"/>
            </a:xfrm>
            <a:custGeom>
              <a:rect b="b" l="l" r="r" t="t"/>
              <a:pathLst>
                <a:path extrusionOk="0" h="130" w="279745">
                  <a:moveTo>
                    <a:pt x="0" y="1"/>
                  </a:moveTo>
                  <a:cubicBezTo>
                    <a:pt x="172" y="15"/>
                    <a:pt x="343" y="58"/>
                    <a:pt x="501" y="129"/>
                  </a:cubicBezTo>
                  <a:lnTo>
                    <a:pt x="279745" y="129"/>
                  </a:lnTo>
                  <a:lnTo>
                    <a:pt x="279745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3"/>
            <p:cNvSpPr/>
            <p:nvPr/>
          </p:nvSpPr>
          <p:spPr>
            <a:xfrm>
              <a:off x="238125" y="4069125"/>
              <a:ext cx="97600" cy="3250"/>
            </a:xfrm>
            <a:custGeom>
              <a:rect b="b" l="l" r="r" t="t"/>
              <a:pathLst>
                <a:path extrusionOk="0" h="130" w="3904">
                  <a:moveTo>
                    <a:pt x="0" y="1"/>
                  </a:moveTo>
                  <a:lnTo>
                    <a:pt x="0" y="130"/>
                  </a:lnTo>
                  <a:lnTo>
                    <a:pt x="3804" y="130"/>
                  </a:lnTo>
                  <a:cubicBezTo>
                    <a:pt x="3832" y="87"/>
                    <a:pt x="3875" y="44"/>
                    <a:pt x="3904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3"/>
            <p:cNvSpPr/>
            <p:nvPr/>
          </p:nvSpPr>
          <p:spPr>
            <a:xfrm>
              <a:off x="415425" y="4069125"/>
              <a:ext cx="6961100" cy="3250"/>
            </a:xfrm>
            <a:custGeom>
              <a:rect b="b" l="l" r="r" t="t"/>
              <a:pathLst>
                <a:path extrusionOk="0" h="130" w="278444">
                  <a:moveTo>
                    <a:pt x="0" y="1"/>
                  </a:moveTo>
                  <a:cubicBezTo>
                    <a:pt x="43" y="44"/>
                    <a:pt x="72" y="87"/>
                    <a:pt x="115" y="130"/>
                  </a:cubicBezTo>
                  <a:lnTo>
                    <a:pt x="278444" y="130"/>
                  </a:lnTo>
                  <a:lnTo>
                    <a:pt x="278444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3"/>
            <p:cNvSpPr/>
            <p:nvPr/>
          </p:nvSpPr>
          <p:spPr>
            <a:xfrm>
              <a:off x="425775" y="4280050"/>
              <a:ext cx="6950750" cy="3600"/>
            </a:xfrm>
            <a:custGeom>
              <a:rect b="b" l="l" r="r" t="t"/>
              <a:pathLst>
                <a:path extrusionOk="0" h="144" w="278030">
                  <a:moveTo>
                    <a:pt x="1" y="0"/>
                  </a:moveTo>
                  <a:cubicBezTo>
                    <a:pt x="15" y="43"/>
                    <a:pt x="30" y="86"/>
                    <a:pt x="44" y="143"/>
                  </a:cubicBezTo>
                  <a:lnTo>
                    <a:pt x="278030" y="143"/>
                  </a:lnTo>
                  <a:lnTo>
                    <a:pt x="2780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3"/>
            <p:cNvSpPr/>
            <p:nvPr/>
          </p:nvSpPr>
          <p:spPr>
            <a:xfrm>
              <a:off x="238125" y="4280050"/>
              <a:ext cx="87600" cy="3600"/>
            </a:xfrm>
            <a:custGeom>
              <a:rect b="b" l="l" r="r" t="t"/>
              <a:pathLst>
                <a:path extrusionOk="0" h="144" w="3504">
                  <a:moveTo>
                    <a:pt x="0" y="0"/>
                  </a:moveTo>
                  <a:lnTo>
                    <a:pt x="0" y="143"/>
                  </a:lnTo>
                  <a:lnTo>
                    <a:pt x="3460" y="143"/>
                  </a:lnTo>
                  <a:cubicBezTo>
                    <a:pt x="3475" y="86"/>
                    <a:pt x="3489" y="43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3"/>
            <p:cNvSpPr/>
            <p:nvPr/>
          </p:nvSpPr>
          <p:spPr>
            <a:xfrm>
              <a:off x="428300" y="4491300"/>
              <a:ext cx="6948575" cy="3250"/>
            </a:xfrm>
            <a:custGeom>
              <a:rect b="b" l="l" r="r" t="t"/>
              <a:pathLst>
                <a:path extrusionOk="0" h="130" w="277943">
                  <a:moveTo>
                    <a:pt x="0" y="1"/>
                  </a:moveTo>
                  <a:lnTo>
                    <a:pt x="0" y="130"/>
                  </a:lnTo>
                  <a:lnTo>
                    <a:pt x="277943" y="130"/>
                  </a:lnTo>
                  <a:lnTo>
                    <a:pt x="27794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3"/>
            <p:cNvSpPr/>
            <p:nvPr/>
          </p:nvSpPr>
          <p:spPr>
            <a:xfrm>
              <a:off x="238125" y="4491300"/>
              <a:ext cx="85100" cy="3250"/>
            </a:xfrm>
            <a:custGeom>
              <a:rect b="b" l="l" r="r" t="t"/>
              <a:pathLst>
                <a:path extrusionOk="0" h="130" w="3404">
                  <a:moveTo>
                    <a:pt x="0" y="1"/>
                  </a:moveTo>
                  <a:lnTo>
                    <a:pt x="0" y="130"/>
                  </a:lnTo>
                  <a:lnTo>
                    <a:pt x="3403" y="130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3"/>
            <p:cNvSpPr/>
            <p:nvPr/>
          </p:nvSpPr>
          <p:spPr>
            <a:xfrm>
              <a:off x="423650" y="4702225"/>
              <a:ext cx="6952875" cy="3225"/>
            </a:xfrm>
            <a:custGeom>
              <a:rect b="b" l="l" r="r" t="t"/>
              <a:pathLst>
                <a:path extrusionOk="0" h="129" w="278115">
                  <a:moveTo>
                    <a:pt x="57" y="0"/>
                  </a:moveTo>
                  <a:cubicBezTo>
                    <a:pt x="29" y="43"/>
                    <a:pt x="14" y="86"/>
                    <a:pt x="0" y="129"/>
                  </a:cubicBezTo>
                  <a:lnTo>
                    <a:pt x="278115" y="129"/>
                  </a:lnTo>
                  <a:lnTo>
                    <a:pt x="27811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3"/>
            <p:cNvSpPr/>
            <p:nvPr/>
          </p:nvSpPr>
          <p:spPr>
            <a:xfrm>
              <a:off x="238125" y="4702225"/>
              <a:ext cx="89750" cy="3225"/>
            </a:xfrm>
            <a:custGeom>
              <a:rect b="b" l="l" r="r" t="t"/>
              <a:pathLst>
                <a:path extrusionOk="0" h="129" w="3590">
                  <a:moveTo>
                    <a:pt x="0" y="0"/>
                  </a:moveTo>
                  <a:lnTo>
                    <a:pt x="0" y="129"/>
                  </a:lnTo>
                  <a:lnTo>
                    <a:pt x="3589" y="129"/>
                  </a:lnTo>
                  <a:cubicBezTo>
                    <a:pt x="3575" y="86"/>
                    <a:pt x="3546" y="43"/>
                    <a:pt x="3532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2" name="Google Shape;532;p23"/>
          <p:cNvSpPr txBox="1"/>
          <p:nvPr>
            <p:ph idx="1" type="subTitle"/>
          </p:nvPr>
        </p:nvSpPr>
        <p:spPr>
          <a:xfrm flipH="1" rot="-316776">
            <a:off x="1976984" y="2018298"/>
            <a:ext cx="1754041" cy="1107479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33" name="Google Shape;533;p23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chnology design 2">
  <p:cSld name="CUSTOM_10_1"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5" name="Google Shape;535;p24"/>
          <p:cNvGrpSpPr/>
          <p:nvPr/>
        </p:nvGrpSpPr>
        <p:grpSpPr>
          <a:xfrm>
            <a:off x="600641" y="344530"/>
            <a:ext cx="7936317" cy="4454443"/>
            <a:chOff x="238125" y="847975"/>
            <a:chExt cx="7143400" cy="4009400"/>
          </a:xfrm>
        </p:grpSpPr>
        <p:sp>
          <p:nvSpPr>
            <p:cNvPr id="536" name="Google Shape;536;p24"/>
            <p:cNvSpPr/>
            <p:nvPr/>
          </p:nvSpPr>
          <p:spPr>
            <a:xfrm>
              <a:off x="238475" y="847975"/>
              <a:ext cx="7143050" cy="4009400"/>
            </a:xfrm>
            <a:custGeom>
              <a:rect b="b" l="l" r="r" t="t"/>
              <a:pathLst>
                <a:path extrusionOk="0" h="160376" w="285722">
                  <a:moveTo>
                    <a:pt x="5465" y="4426"/>
                  </a:moveTo>
                  <a:cubicBezTo>
                    <a:pt x="6551" y="4426"/>
                    <a:pt x="7593" y="5271"/>
                    <a:pt x="7593" y="6549"/>
                  </a:cubicBezTo>
                  <a:cubicBezTo>
                    <a:pt x="7593" y="7707"/>
                    <a:pt x="6649" y="8651"/>
                    <a:pt x="5491" y="8651"/>
                  </a:cubicBezTo>
                  <a:cubicBezTo>
                    <a:pt x="3604" y="8651"/>
                    <a:pt x="2660" y="6377"/>
                    <a:pt x="3990" y="5047"/>
                  </a:cubicBezTo>
                  <a:cubicBezTo>
                    <a:pt x="4419" y="4618"/>
                    <a:pt x="4947" y="4426"/>
                    <a:pt x="5465" y="4426"/>
                  </a:cubicBezTo>
                  <a:close/>
                  <a:moveTo>
                    <a:pt x="5467" y="12161"/>
                  </a:moveTo>
                  <a:cubicBezTo>
                    <a:pt x="6552" y="12161"/>
                    <a:pt x="7593" y="13003"/>
                    <a:pt x="7593" y="14270"/>
                  </a:cubicBezTo>
                  <a:cubicBezTo>
                    <a:pt x="7593" y="15443"/>
                    <a:pt x="6649" y="16386"/>
                    <a:pt x="5491" y="16386"/>
                  </a:cubicBezTo>
                  <a:cubicBezTo>
                    <a:pt x="3604" y="16386"/>
                    <a:pt x="2660" y="14113"/>
                    <a:pt x="3990" y="12783"/>
                  </a:cubicBezTo>
                  <a:cubicBezTo>
                    <a:pt x="4420" y="12353"/>
                    <a:pt x="4948" y="12161"/>
                    <a:pt x="5467" y="12161"/>
                  </a:cubicBezTo>
                  <a:close/>
                  <a:moveTo>
                    <a:pt x="5465" y="19883"/>
                  </a:moveTo>
                  <a:cubicBezTo>
                    <a:pt x="6551" y="19883"/>
                    <a:pt x="7593" y="20728"/>
                    <a:pt x="7593" y="22006"/>
                  </a:cubicBezTo>
                  <a:cubicBezTo>
                    <a:pt x="7593" y="23164"/>
                    <a:pt x="6649" y="24108"/>
                    <a:pt x="5491" y="24108"/>
                  </a:cubicBezTo>
                  <a:cubicBezTo>
                    <a:pt x="3604" y="24108"/>
                    <a:pt x="2660" y="21834"/>
                    <a:pt x="3990" y="20505"/>
                  </a:cubicBezTo>
                  <a:cubicBezTo>
                    <a:pt x="4419" y="20075"/>
                    <a:pt x="4947" y="19883"/>
                    <a:pt x="5465" y="19883"/>
                  </a:cubicBezTo>
                  <a:close/>
                  <a:moveTo>
                    <a:pt x="5467" y="27618"/>
                  </a:moveTo>
                  <a:cubicBezTo>
                    <a:pt x="6552" y="27618"/>
                    <a:pt x="7593" y="28460"/>
                    <a:pt x="7593" y="29727"/>
                  </a:cubicBezTo>
                  <a:cubicBezTo>
                    <a:pt x="7593" y="30900"/>
                    <a:pt x="6649" y="31844"/>
                    <a:pt x="5491" y="31844"/>
                  </a:cubicBezTo>
                  <a:cubicBezTo>
                    <a:pt x="3604" y="31844"/>
                    <a:pt x="2660" y="29570"/>
                    <a:pt x="3990" y="28240"/>
                  </a:cubicBezTo>
                  <a:cubicBezTo>
                    <a:pt x="4420" y="27810"/>
                    <a:pt x="4948" y="27618"/>
                    <a:pt x="5467" y="27618"/>
                  </a:cubicBezTo>
                  <a:close/>
                  <a:moveTo>
                    <a:pt x="5491" y="35347"/>
                  </a:moveTo>
                  <a:cubicBezTo>
                    <a:pt x="6049" y="35347"/>
                    <a:pt x="6578" y="35576"/>
                    <a:pt x="6978" y="35976"/>
                  </a:cubicBezTo>
                  <a:cubicBezTo>
                    <a:pt x="8387" y="37384"/>
                    <a:pt x="7233" y="39583"/>
                    <a:pt x="5519" y="39583"/>
                  </a:cubicBezTo>
                  <a:cubicBezTo>
                    <a:pt x="5249" y="39583"/>
                    <a:pt x="4966" y="39528"/>
                    <a:pt x="4676" y="39408"/>
                  </a:cubicBezTo>
                  <a:cubicBezTo>
                    <a:pt x="2546" y="38535"/>
                    <a:pt x="3175" y="35347"/>
                    <a:pt x="5491" y="35347"/>
                  </a:cubicBezTo>
                  <a:close/>
                  <a:moveTo>
                    <a:pt x="5465" y="43075"/>
                  </a:moveTo>
                  <a:cubicBezTo>
                    <a:pt x="6551" y="43075"/>
                    <a:pt x="7593" y="43921"/>
                    <a:pt x="7593" y="45199"/>
                  </a:cubicBezTo>
                  <a:cubicBezTo>
                    <a:pt x="7593" y="46357"/>
                    <a:pt x="6649" y="47301"/>
                    <a:pt x="5491" y="47301"/>
                  </a:cubicBezTo>
                  <a:cubicBezTo>
                    <a:pt x="3604" y="47301"/>
                    <a:pt x="2660" y="45027"/>
                    <a:pt x="3990" y="43697"/>
                  </a:cubicBezTo>
                  <a:cubicBezTo>
                    <a:pt x="4419" y="43268"/>
                    <a:pt x="4947" y="43075"/>
                    <a:pt x="5465" y="43075"/>
                  </a:cubicBezTo>
                  <a:close/>
                  <a:moveTo>
                    <a:pt x="5467" y="50811"/>
                  </a:moveTo>
                  <a:cubicBezTo>
                    <a:pt x="6552" y="50811"/>
                    <a:pt x="7593" y="51653"/>
                    <a:pt x="7593" y="52920"/>
                  </a:cubicBezTo>
                  <a:cubicBezTo>
                    <a:pt x="7593" y="54093"/>
                    <a:pt x="6649" y="55036"/>
                    <a:pt x="5491" y="55036"/>
                  </a:cubicBezTo>
                  <a:cubicBezTo>
                    <a:pt x="3604" y="55036"/>
                    <a:pt x="2660" y="52763"/>
                    <a:pt x="3990" y="51433"/>
                  </a:cubicBezTo>
                  <a:cubicBezTo>
                    <a:pt x="4420" y="51003"/>
                    <a:pt x="4948" y="50811"/>
                    <a:pt x="5467" y="50811"/>
                  </a:cubicBezTo>
                  <a:close/>
                  <a:moveTo>
                    <a:pt x="5465" y="58533"/>
                  </a:moveTo>
                  <a:cubicBezTo>
                    <a:pt x="6551" y="58533"/>
                    <a:pt x="7593" y="59378"/>
                    <a:pt x="7593" y="60656"/>
                  </a:cubicBezTo>
                  <a:cubicBezTo>
                    <a:pt x="7593" y="61814"/>
                    <a:pt x="6649" y="62758"/>
                    <a:pt x="5491" y="62758"/>
                  </a:cubicBezTo>
                  <a:cubicBezTo>
                    <a:pt x="3604" y="62758"/>
                    <a:pt x="2660" y="60484"/>
                    <a:pt x="3990" y="59154"/>
                  </a:cubicBezTo>
                  <a:cubicBezTo>
                    <a:pt x="4419" y="58725"/>
                    <a:pt x="4947" y="58533"/>
                    <a:pt x="5465" y="58533"/>
                  </a:cubicBezTo>
                  <a:close/>
                  <a:moveTo>
                    <a:pt x="5467" y="66268"/>
                  </a:moveTo>
                  <a:cubicBezTo>
                    <a:pt x="6552" y="66268"/>
                    <a:pt x="7593" y="67110"/>
                    <a:pt x="7593" y="68377"/>
                  </a:cubicBezTo>
                  <a:cubicBezTo>
                    <a:pt x="7593" y="69550"/>
                    <a:pt x="6649" y="70493"/>
                    <a:pt x="5491" y="70493"/>
                  </a:cubicBezTo>
                  <a:cubicBezTo>
                    <a:pt x="3604" y="70493"/>
                    <a:pt x="2660" y="68220"/>
                    <a:pt x="3990" y="66890"/>
                  </a:cubicBezTo>
                  <a:cubicBezTo>
                    <a:pt x="4420" y="66460"/>
                    <a:pt x="4948" y="66268"/>
                    <a:pt x="5467" y="66268"/>
                  </a:cubicBezTo>
                  <a:close/>
                  <a:moveTo>
                    <a:pt x="5473" y="74000"/>
                  </a:moveTo>
                  <a:cubicBezTo>
                    <a:pt x="6556" y="74000"/>
                    <a:pt x="7593" y="74838"/>
                    <a:pt x="7593" y="76113"/>
                  </a:cubicBezTo>
                  <a:cubicBezTo>
                    <a:pt x="7593" y="77285"/>
                    <a:pt x="6649" y="78229"/>
                    <a:pt x="5491" y="78229"/>
                  </a:cubicBezTo>
                  <a:cubicBezTo>
                    <a:pt x="3604" y="78229"/>
                    <a:pt x="2660" y="75956"/>
                    <a:pt x="3990" y="74626"/>
                  </a:cubicBezTo>
                  <a:cubicBezTo>
                    <a:pt x="4421" y="74194"/>
                    <a:pt x="4953" y="74000"/>
                    <a:pt x="5473" y="74000"/>
                  </a:cubicBezTo>
                  <a:close/>
                  <a:moveTo>
                    <a:pt x="5465" y="81725"/>
                  </a:moveTo>
                  <a:cubicBezTo>
                    <a:pt x="6551" y="81725"/>
                    <a:pt x="7593" y="82571"/>
                    <a:pt x="7593" y="83848"/>
                  </a:cubicBezTo>
                  <a:cubicBezTo>
                    <a:pt x="7593" y="85007"/>
                    <a:pt x="6649" y="85950"/>
                    <a:pt x="5491" y="85950"/>
                  </a:cubicBezTo>
                  <a:cubicBezTo>
                    <a:pt x="3604" y="85950"/>
                    <a:pt x="2660" y="83677"/>
                    <a:pt x="3990" y="82347"/>
                  </a:cubicBezTo>
                  <a:cubicBezTo>
                    <a:pt x="4419" y="81918"/>
                    <a:pt x="4947" y="81725"/>
                    <a:pt x="5465" y="81725"/>
                  </a:cubicBezTo>
                  <a:close/>
                  <a:moveTo>
                    <a:pt x="5467" y="89460"/>
                  </a:moveTo>
                  <a:cubicBezTo>
                    <a:pt x="6552" y="89460"/>
                    <a:pt x="7593" y="90302"/>
                    <a:pt x="7593" y="91570"/>
                  </a:cubicBezTo>
                  <a:cubicBezTo>
                    <a:pt x="7593" y="92742"/>
                    <a:pt x="6649" y="93686"/>
                    <a:pt x="5491" y="93686"/>
                  </a:cubicBezTo>
                  <a:cubicBezTo>
                    <a:pt x="3604" y="93686"/>
                    <a:pt x="2660" y="91413"/>
                    <a:pt x="3990" y="90083"/>
                  </a:cubicBezTo>
                  <a:cubicBezTo>
                    <a:pt x="4420" y="89653"/>
                    <a:pt x="4948" y="89460"/>
                    <a:pt x="5467" y="89460"/>
                  </a:cubicBezTo>
                  <a:close/>
                  <a:moveTo>
                    <a:pt x="5465" y="97182"/>
                  </a:moveTo>
                  <a:cubicBezTo>
                    <a:pt x="6551" y="97182"/>
                    <a:pt x="7593" y="98028"/>
                    <a:pt x="7593" y="99306"/>
                  </a:cubicBezTo>
                  <a:cubicBezTo>
                    <a:pt x="7593" y="100464"/>
                    <a:pt x="6649" y="101422"/>
                    <a:pt x="5491" y="101422"/>
                  </a:cubicBezTo>
                  <a:cubicBezTo>
                    <a:pt x="3604" y="101422"/>
                    <a:pt x="2660" y="99134"/>
                    <a:pt x="3990" y="97804"/>
                  </a:cubicBezTo>
                  <a:cubicBezTo>
                    <a:pt x="4419" y="97375"/>
                    <a:pt x="4947" y="97182"/>
                    <a:pt x="5465" y="97182"/>
                  </a:cubicBezTo>
                  <a:close/>
                  <a:moveTo>
                    <a:pt x="5465" y="104918"/>
                  </a:moveTo>
                  <a:cubicBezTo>
                    <a:pt x="6551" y="104918"/>
                    <a:pt x="7593" y="105763"/>
                    <a:pt x="7593" y="107041"/>
                  </a:cubicBezTo>
                  <a:cubicBezTo>
                    <a:pt x="7593" y="108199"/>
                    <a:pt x="6649" y="109143"/>
                    <a:pt x="5491" y="109143"/>
                  </a:cubicBezTo>
                  <a:cubicBezTo>
                    <a:pt x="3604" y="109143"/>
                    <a:pt x="2660" y="106870"/>
                    <a:pt x="3990" y="105540"/>
                  </a:cubicBezTo>
                  <a:cubicBezTo>
                    <a:pt x="4419" y="105110"/>
                    <a:pt x="4947" y="104918"/>
                    <a:pt x="5465" y="104918"/>
                  </a:cubicBezTo>
                  <a:close/>
                  <a:moveTo>
                    <a:pt x="5467" y="112653"/>
                  </a:moveTo>
                  <a:cubicBezTo>
                    <a:pt x="6552" y="112653"/>
                    <a:pt x="7593" y="113495"/>
                    <a:pt x="7593" y="114763"/>
                  </a:cubicBezTo>
                  <a:cubicBezTo>
                    <a:pt x="7593" y="115935"/>
                    <a:pt x="6649" y="116879"/>
                    <a:pt x="5491" y="116879"/>
                  </a:cubicBezTo>
                  <a:cubicBezTo>
                    <a:pt x="3604" y="116879"/>
                    <a:pt x="2660" y="114605"/>
                    <a:pt x="3990" y="113276"/>
                  </a:cubicBezTo>
                  <a:cubicBezTo>
                    <a:pt x="4420" y="112846"/>
                    <a:pt x="4948" y="112653"/>
                    <a:pt x="5467" y="112653"/>
                  </a:cubicBezTo>
                  <a:close/>
                  <a:moveTo>
                    <a:pt x="5465" y="120375"/>
                  </a:moveTo>
                  <a:cubicBezTo>
                    <a:pt x="6551" y="120375"/>
                    <a:pt x="7593" y="121220"/>
                    <a:pt x="7593" y="122498"/>
                  </a:cubicBezTo>
                  <a:cubicBezTo>
                    <a:pt x="7593" y="123656"/>
                    <a:pt x="6649" y="124600"/>
                    <a:pt x="5491" y="124600"/>
                  </a:cubicBezTo>
                  <a:cubicBezTo>
                    <a:pt x="3604" y="124600"/>
                    <a:pt x="2660" y="122327"/>
                    <a:pt x="3990" y="120997"/>
                  </a:cubicBezTo>
                  <a:cubicBezTo>
                    <a:pt x="4419" y="120567"/>
                    <a:pt x="4947" y="120375"/>
                    <a:pt x="5465" y="120375"/>
                  </a:cubicBezTo>
                  <a:close/>
                  <a:moveTo>
                    <a:pt x="5467" y="128110"/>
                  </a:moveTo>
                  <a:cubicBezTo>
                    <a:pt x="6552" y="128110"/>
                    <a:pt x="7593" y="128952"/>
                    <a:pt x="7593" y="130220"/>
                  </a:cubicBezTo>
                  <a:cubicBezTo>
                    <a:pt x="7593" y="131392"/>
                    <a:pt x="6649" y="132336"/>
                    <a:pt x="5491" y="132336"/>
                  </a:cubicBezTo>
                  <a:cubicBezTo>
                    <a:pt x="3604" y="132336"/>
                    <a:pt x="2660" y="130062"/>
                    <a:pt x="3990" y="128733"/>
                  </a:cubicBezTo>
                  <a:cubicBezTo>
                    <a:pt x="4420" y="128303"/>
                    <a:pt x="4948" y="128110"/>
                    <a:pt x="5467" y="128110"/>
                  </a:cubicBezTo>
                  <a:close/>
                  <a:moveTo>
                    <a:pt x="5465" y="135832"/>
                  </a:moveTo>
                  <a:cubicBezTo>
                    <a:pt x="6551" y="135832"/>
                    <a:pt x="7593" y="136677"/>
                    <a:pt x="7593" y="137955"/>
                  </a:cubicBezTo>
                  <a:cubicBezTo>
                    <a:pt x="7593" y="139114"/>
                    <a:pt x="6649" y="140072"/>
                    <a:pt x="5491" y="140072"/>
                  </a:cubicBezTo>
                  <a:cubicBezTo>
                    <a:pt x="3604" y="140072"/>
                    <a:pt x="2660" y="137784"/>
                    <a:pt x="3990" y="136454"/>
                  </a:cubicBezTo>
                  <a:cubicBezTo>
                    <a:pt x="4419" y="136024"/>
                    <a:pt x="4947" y="135832"/>
                    <a:pt x="5465" y="135832"/>
                  </a:cubicBezTo>
                  <a:close/>
                  <a:moveTo>
                    <a:pt x="5465" y="143568"/>
                  </a:moveTo>
                  <a:cubicBezTo>
                    <a:pt x="6551" y="143568"/>
                    <a:pt x="7593" y="144413"/>
                    <a:pt x="7593" y="145691"/>
                  </a:cubicBezTo>
                  <a:cubicBezTo>
                    <a:pt x="7593" y="146849"/>
                    <a:pt x="6649" y="147793"/>
                    <a:pt x="5491" y="147793"/>
                  </a:cubicBezTo>
                  <a:cubicBezTo>
                    <a:pt x="3604" y="147793"/>
                    <a:pt x="2660" y="145519"/>
                    <a:pt x="3990" y="144190"/>
                  </a:cubicBezTo>
                  <a:cubicBezTo>
                    <a:pt x="4419" y="143760"/>
                    <a:pt x="4947" y="143568"/>
                    <a:pt x="5465" y="143568"/>
                  </a:cubicBezTo>
                  <a:close/>
                  <a:moveTo>
                    <a:pt x="5467" y="151303"/>
                  </a:moveTo>
                  <a:cubicBezTo>
                    <a:pt x="6552" y="151303"/>
                    <a:pt x="7593" y="152145"/>
                    <a:pt x="7593" y="153412"/>
                  </a:cubicBezTo>
                  <a:cubicBezTo>
                    <a:pt x="7593" y="154585"/>
                    <a:pt x="6649" y="155529"/>
                    <a:pt x="5491" y="155529"/>
                  </a:cubicBezTo>
                  <a:cubicBezTo>
                    <a:pt x="3604" y="155529"/>
                    <a:pt x="2660" y="153255"/>
                    <a:pt x="3990" y="151925"/>
                  </a:cubicBezTo>
                  <a:cubicBezTo>
                    <a:pt x="4420" y="151495"/>
                    <a:pt x="4948" y="151303"/>
                    <a:pt x="5467" y="151303"/>
                  </a:cubicBezTo>
                  <a:close/>
                  <a:moveTo>
                    <a:pt x="0" y="0"/>
                  </a:moveTo>
                  <a:lnTo>
                    <a:pt x="0" y="160376"/>
                  </a:lnTo>
                  <a:lnTo>
                    <a:pt x="285722" y="160376"/>
                  </a:lnTo>
                  <a:lnTo>
                    <a:pt x="2857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6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4"/>
            <p:cNvSpPr/>
            <p:nvPr/>
          </p:nvSpPr>
          <p:spPr>
            <a:xfrm>
              <a:off x="238125" y="111462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4"/>
            <p:cNvSpPr/>
            <p:nvPr/>
          </p:nvSpPr>
          <p:spPr>
            <a:xfrm>
              <a:off x="238125" y="13259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4"/>
            <p:cNvSpPr/>
            <p:nvPr/>
          </p:nvSpPr>
          <p:spPr>
            <a:xfrm>
              <a:off x="238125" y="1747725"/>
              <a:ext cx="99400" cy="3600"/>
            </a:xfrm>
            <a:custGeom>
              <a:rect b="b" l="l" r="r" t="t"/>
              <a:pathLst>
                <a:path extrusionOk="0" h="144" w="3976">
                  <a:moveTo>
                    <a:pt x="0" y="0"/>
                  </a:moveTo>
                  <a:lnTo>
                    <a:pt x="0" y="143"/>
                  </a:lnTo>
                  <a:lnTo>
                    <a:pt x="3861" y="143"/>
                  </a:lnTo>
                  <a:lnTo>
                    <a:pt x="397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4"/>
            <p:cNvSpPr/>
            <p:nvPr/>
          </p:nvSpPr>
          <p:spPr>
            <a:xfrm>
              <a:off x="238125" y="301387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4"/>
            <p:cNvSpPr/>
            <p:nvPr/>
          </p:nvSpPr>
          <p:spPr>
            <a:xfrm>
              <a:off x="238125" y="32251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4"/>
            <p:cNvSpPr/>
            <p:nvPr/>
          </p:nvSpPr>
          <p:spPr>
            <a:xfrm>
              <a:off x="238125" y="34360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4"/>
            <p:cNvSpPr/>
            <p:nvPr/>
          </p:nvSpPr>
          <p:spPr>
            <a:xfrm>
              <a:off x="238125" y="3646975"/>
              <a:ext cx="7138400" cy="3575"/>
            </a:xfrm>
            <a:custGeom>
              <a:rect b="b" l="l" r="r" t="t"/>
              <a:pathLst>
                <a:path extrusionOk="0" h="143" w="285536">
                  <a:moveTo>
                    <a:pt x="0" y="0"/>
                  </a:moveTo>
                  <a:lnTo>
                    <a:pt x="0" y="143"/>
                  </a:lnTo>
                  <a:lnTo>
                    <a:pt x="285536" y="143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4"/>
            <p:cNvSpPr/>
            <p:nvPr/>
          </p:nvSpPr>
          <p:spPr>
            <a:xfrm>
              <a:off x="238125" y="15368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30"/>
                  </a:lnTo>
                  <a:lnTo>
                    <a:pt x="4876" y="130"/>
                  </a:lnTo>
                  <a:cubicBezTo>
                    <a:pt x="5076" y="72"/>
                    <a:pt x="5280" y="44"/>
                    <a:pt x="5484" y="44"/>
                  </a:cubicBezTo>
                  <a:cubicBezTo>
                    <a:pt x="5687" y="44"/>
                    <a:pt x="5891" y="72"/>
                    <a:pt x="6091" y="130"/>
                  </a:cubicBezTo>
                  <a:lnTo>
                    <a:pt x="285536" y="130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4"/>
            <p:cNvSpPr/>
            <p:nvPr/>
          </p:nvSpPr>
          <p:spPr>
            <a:xfrm>
              <a:off x="337125" y="1747725"/>
              <a:ext cx="750" cy="725"/>
            </a:xfrm>
            <a:custGeom>
              <a:rect b="b" l="l" r="r" t="t"/>
              <a:pathLst>
                <a:path extrusionOk="0" h="29" w="30">
                  <a:moveTo>
                    <a:pt x="1" y="0"/>
                  </a:moveTo>
                  <a:lnTo>
                    <a:pt x="1" y="29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4"/>
            <p:cNvSpPr/>
            <p:nvPr/>
          </p:nvSpPr>
          <p:spPr>
            <a:xfrm>
              <a:off x="413275" y="1747725"/>
              <a:ext cx="6963250" cy="3600"/>
            </a:xfrm>
            <a:custGeom>
              <a:rect b="b" l="l" r="r" t="t"/>
              <a:pathLst>
                <a:path extrusionOk="0" h="144" w="278530">
                  <a:moveTo>
                    <a:pt x="0" y="0"/>
                  </a:moveTo>
                  <a:cubicBezTo>
                    <a:pt x="43" y="43"/>
                    <a:pt x="86" y="86"/>
                    <a:pt x="115" y="143"/>
                  </a:cubicBezTo>
                  <a:lnTo>
                    <a:pt x="278530" y="143"/>
                  </a:lnTo>
                  <a:lnTo>
                    <a:pt x="2785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4"/>
            <p:cNvSpPr/>
            <p:nvPr/>
          </p:nvSpPr>
          <p:spPr>
            <a:xfrm>
              <a:off x="238125" y="1958975"/>
              <a:ext cx="88300" cy="3250"/>
            </a:xfrm>
            <a:custGeom>
              <a:rect b="b" l="l" r="r" t="t"/>
              <a:pathLst>
                <a:path extrusionOk="0" h="130" w="3532">
                  <a:moveTo>
                    <a:pt x="0" y="1"/>
                  </a:moveTo>
                  <a:lnTo>
                    <a:pt x="0" y="130"/>
                  </a:lnTo>
                  <a:lnTo>
                    <a:pt x="3489" y="130"/>
                  </a:lnTo>
                  <a:cubicBezTo>
                    <a:pt x="3503" y="87"/>
                    <a:pt x="3518" y="44"/>
                    <a:pt x="3532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4"/>
            <p:cNvSpPr/>
            <p:nvPr/>
          </p:nvSpPr>
          <p:spPr>
            <a:xfrm>
              <a:off x="424725" y="1958975"/>
              <a:ext cx="6951800" cy="3250"/>
            </a:xfrm>
            <a:custGeom>
              <a:rect b="b" l="l" r="r" t="t"/>
              <a:pathLst>
                <a:path extrusionOk="0" h="130" w="278072">
                  <a:moveTo>
                    <a:pt x="0" y="1"/>
                  </a:moveTo>
                  <a:cubicBezTo>
                    <a:pt x="29" y="44"/>
                    <a:pt x="43" y="87"/>
                    <a:pt x="57" y="130"/>
                  </a:cubicBezTo>
                  <a:lnTo>
                    <a:pt x="278072" y="130"/>
                  </a:lnTo>
                  <a:lnTo>
                    <a:pt x="278072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4"/>
            <p:cNvSpPr/>
            <p:nvPr/>
          </p:nvSpPr>
          <p:spPr>
            <a:xfrm>
              <a:off x="238125" y="2169900"/>
              <a:ext cx="85100" cy="3225"/>
            </a:xfrm>
            <a:custGeom>
              <a:rect b="b" l="l" r="r" t="t"/>
              <a:pathLst>
                <a:path extrusionOk="0" h="129" w="3404">
                  <a:moveTo>
                    <a:pt x="0" y="0"/>
                  </a:moveTo>
                  <a:lnTo>
                    <a:pt x="0" y="129"/>
                  </a:lnTo>
                  <a:lnTo>
                    <a:pt x="3403" y="129"/>
                  </a:lnTo>
                  <a:lnTo>
                    <a:pt x="3403" y="43"/>
                  </a:lnTo>
                  <a:cubicBezTo>
                    <a:pt x="3389" y="29"/>
                    <a:pt x="3389" y="14"/>
                    <a:pt x="34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4"/>
            <p:cNvSpPr/>
            <p:nvPr/>
          </p:nvSpPr>
          <p:spPr>
            <a:xfrm>
              <a:off x="428300" y="2169900"/>
              <a:ext cx="6948575" cy="3225"/>
            </a:xfrm>
            <a:custGeom>
              <a:rect b="b" l="l" r="r" t="t"/>
              <a:pathLst>
                <a:path extrusionOk="0" h="129" w="277943">
                  <a:moveTo>
                    <a:pt x="0" y="0"/>
                  </a:moveTo>
                  <a:cubicBezTo>
                    <a:pt x="0" y="14"/>
                    <a:pt x="0" y="29"/>
                    <a:pt x="0" y="43"/>
                  </a:cubicBezTo>
                  <a:lnTo>
                    <a:pt x="0" y="129"/>
                  </a:lnTo>
                  <a:lnTo>
                    <a:pt x="277943" y="129"/>
                  </a:lnTo>
                  <a:lnTo>
                    <a:pt x="277943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4"/>
            <p:cNvSpPr/>
            <p:nvPr/>
          </p:nvSpPr>
          <p:spPr>
            <a:xfrm>
              <a:off x="238125" y="2380800"/>
              <a:ext cx="88675" cy="3600"/>
            </a:xfrm>
            <a:custGeom>
              <a:rect b="b" l="l" r="r" t="t"/>
              <a:pathLst>
                <a:path extrusionOk="0" h="144" w="3547">
                  <a:moveTo>
                    <a:pt x="0" y="0"/>
                  </a:moveTo>
                  <a:lnTo>
                    <a:pt x="0" y="143"/>
                  </a:lnTo>
                  <a:lnTo>
                    <a:pt x="3546" y="143"/>
                  </a:lnTo>
                  <a:cubicBezTo>
                    <a:pt x="3532" y="101"/>
                    <a:pt x="3518" y="58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4"/>
            <p:cNvSpPr/>
            <p:nvPr/>
          </p:nvSpPr>
          <p:spPr>
            <a:xfrm>
              <a:off x="424725" y="2380800"/>
              <a:ext cx="6951800" cy="3600"/>
            </a:xfrm>
            <a:custGeom>
              <a:rect b="b" l="l" r="r" t="t"/>
              <a:pathLst>
                <a:path extrusionOk="0" h="144" w="278072">
                  <a:moveTo>
                    <a:pt x="43" y="0"/>
                  </a:moveTo>
                  <a:cubicBezTo>
                    <a:pt x="29" y="58"/>
                    <a:pt x="14" y="101"/>
                    <a:pt x="0" y="143"/>
                  </a:cubicBezTo>
                  <a:lnTo>
                    <a:pt x="278072" y="143"/>
                  </a:lnTo>
                  <a:lnTo>
                    <a:pt x="278072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4"/>
            <p:cNvSpPr/>
            <p:nvPr/>
          </p:nvSpPr>
          <p:spPr>
            <a:xfrm>
              <a:off x="238125" y="2592075"/>
              <a:ext cx="100825" cy="3225"/>
            </a:xfrm>
            <a:custGeom>
              <a:rect b="b" l="l" r="r" t="t"/>
              <a:pathLst>
                <a:path extrusionOk="0" h="129" w="4033">
                  <a:moveTo>
                    <a:pt x="0" y="0"/>
                  </a:moveTo>
                  <a:lnTo>
                    <a:pt x="0" y="129"/>
                  </a:lnTo>
                  <a:lnTo>
                    <a:pt x="4032" y="129"/>
                  </a:lnTo>
                  <a:cubicBezTo>
                    <a:pt x="3989" y="86"/>
                    <a:pt x="3947" y="43"/>
                    <a:pt x="3904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4"/>
            <p:cNvSpPr/>
            <p:nvPr/>
          </p:nvSpPr>
          <p:spPr>
            <a:xfrm>
              <a:off x="412550" y="2592075"/>
              <a:ext cx="6963975" cy="3225"/>
            </a:xfrm>
            <a:custGeom>
              <a:rect b="b" l="l" r="r" t="t"/>
              <a:pathLst>
                <a:path extrusionOk="0" h="129" w="278559">
                  <a:moveTo>
                    <a:pt x="130" y="0"/>
                  </a:moveTo>
                  <a:cubicBezTo>
                    <a:pt x="87" y="43"/>
                    <a:pt x="44" y="86"/>
                    <a:pt x="1" y="129"/>
                  </a:cubicBezTo>
                  <a:lnTo>
                    <a:pt x="278559" y="129"/>
                  </a:lnTo>
                  <a:lnTo>
                    <a:pt x="27855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4"/>
            <p:cNvSpPr/>
            <p:nvPr/>
          </p:nvSpPr>
          <p:spPr>
            <a:xfrm>
              <a:off x="238125" y="2802975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lnTo>
                    <a:pt x="5791" y="0"/>
                  </a:lnTo>
                  <a:cubicBezTo>
                    <a:pt x="5698" y="15"/>
                    <a:pt x="5602" y="22"/>
                    <a:pt x="5503" y="22"/>
                  </a:cubicBezTo>
                  <a:cubicBezTo>
                    <a:pt x="5405" y="22"/>
                    <a:pt x="5305" y="15"/>
                    <a:pt x="5205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4"/>
            <p:cNvSpPr/>
            <p:nvPr/>
          </p:nvSpPr>
          <p:spPr>
            <a:xfrm>
              <a:off x="238125" y="3858225"/>
              <a:ext cx="130500" cy="3250"/>
            </a:xfrm>
            <a:custGeom>
              <a:rect b="b" l="l" r="r" t="t"/>
              <a:pathLst>
                <a:path extrusionOk="0" h="130" w="5220">
                  <a:moveTo>
                    <a:pt x="0" y="1"/>
                  </a:moveTo>
                  <a:lnTo>
                    <a:pt x="0" y="129"/>
                  </a:lnTo>
                  <a:lnTo>
                    <a:pt x="4704" y="129"/>
                  </a:lnTo>
                  <a:cubicBezTo>
                    <a:pt x="4876" y="58"/>
                    <a:pt x="5033" y="15"/>
                    <a:pt x="5219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4"/>
            <p:cNvSpPr/>
            <p:nvPr/>
          </p:nvSpPr>
          <p:spPr>
            <a:xfrm>
              <a:off x="382900" y="3858225"/>
              <a:ext cx="6993625" cy="3250"/>
            </a:xfrm>
            <a:custGeom>
              <a:rect b="b" l="l" r="r" t="t"/>
              <a:pathLst>
                <a:path extrusionOk="0" h="130" w="279745">
                  <a:moveTo>
                    <a:pt x="0" y="1"/>
                  </a:moveTo>
                  <a:cubicBezTo>
                    <a:pt x="172" y="15"/>
                    <a:pt x="343" y="58"/>
                    <a:pt x="501" y="129"/>
                  </a:cubicBezTo>
                  <a:lnTo>
                    <a:pt x="279745" y="129"/>
                  </a:lnTo>
                  <a:lnTo>
                    <a:pt x="279745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4"/>
            <p:cNvSpPr/>
            <p:nvPr/>
          </p:nvSpPr>
          <p:spPr>
            <a:xfrm>
              <a:off x="238125" y="4069125"/>
              <a:ext cx="97600" cy="3250"/>
            </a:xfrm>
            <a:custGeom>
              <a:rect b="b" l="l" r="r" t="t"/>
              <a:pathLst>
                <a:path extrusionOk="0" h="130" w="3904">
                  <a:moveTo>
                    <a:pt x="0" y="1"/>
                  </a:moveTo>
                  <a:lnTo>
                    <a:pt x="0" y="130"/>
                  </a:lnTo>
                  <a:lnTo>
                    <a:pt x="3804" y="130"/>
                  </a:lnTo>
                  <a:cubicBezTo>
                    <a:pt x="3832" y="87"/>
                    <a:pt x="3875" y="44"/>
                    <a:pt x="3904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4"/>
            <p:cNvSpPr/>
            <p:nvPr/>
          </p:nvSpPr>
          <p:spPr>
            <a:xfrm>
              <a:off x="415425" y="4069125"/>
              <a:ext cx="6961100" cy="3250"/>
            </a:xfrm>
            <a:custGeom>
              <a:rect b="b" l="l" r="r" t="t"/>
              <a:pathLst>
                <a:path extrusionOk="0" h="130" w="278444">
                  <a:moveTo>
                    <a:pt x="0" y="1"/>
                  </a:moveTo>
                  <a:cubicBezTo>
                    <a:pt x="43" y="44"/>
                    <a:pt x="72" y="87"/>
                    <a:pt x="115" y="130"/>
                  </a:cubicBezTo>
                  <a:lnTo>
                    <a:pt x="278444" y="130"/>
                  </a:lnTo>
                  <a:lnTo>
                    <a:pt x="278444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4"/>
            <p:cNvSpPr/>
            <p:nvPr/>
          </p:nvSpPr>
          <p:spPr>
            <a:xfrm>
              <a:off x="425775" y="4280050"/>
              <a:ext cx="6950750" cy="3600"/>
            </a:xfrm>
            <a:custGeom>
              <a:rect b="b" l="l" r="r" t="t"/>
              <a:pathLst>
                <a:path extrusionOk="0" h="144" w="278030">
                  <a:moveTo>
                    <a:pt x="1" y="0"/>
                  </a:moveTo>
                  <a:cubicBezTo>
                    <a:pt x="15" y="43"/>
                    <a:pt x="30" y="86"/>
                    <a:pt x="44" y="143"/>
                  </a:cubicBezTo>
                  <a:lnTo>
                    <a:pt x="278030" y="143"/>
                  </a:lnTo>
                  <a:lnTo>
                    <a:pt x="2780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4"/>
            <p:cNvSpPr/>
            <p:nvPr/>
          </p:nvSpPr>
          <p:spPr>
            <a:xfrm>
              <a:off x="238125" y="4280050"/>
              <a:ext cx="87600" cy="3600"/>
            </a:xfrm>
            <a:custGeom>
              <a:rect b="b" l="l" r="r" t="t"/>
              <a:pathLst>
                <a:path extrusionOk="0" h="144" w="3504">
                  <a:moveTo>
                    <a:pt x="0" y="0"/>
                  </a:moveTo>
                  <a:lnTo>
                    <a:pt x="0" y="143"/>
                  </a:lnTo>
                  <a:lnTo>
                    <a:pt x="3460" y="143"/>
                  </a:lnTo>
                  <a:cubicBezTo>
                    <a:pt x="3475" y="86"/>
                    <a:pt x="3489" y="43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4"/>
            <p:cNvSpPr/>
            <p:nvPr/>
          </p:nvSpPr>
          <p:spPr>
            <a:xfrm>
              <a:off x="428300" y="4491300"/>
              <a:ext cx="6948575" cy="3250"/>
            </a:xfrm>
            <a:custGeom>
              <a:rect b="b" l="l" r="r" t="t"/>
              <a:pathLst>
                <a:path extrusionOk="0" h="130" w="277943">
                  <a:moveTo>
                    <a:pt x="0" y="1"/>
                  </a:moveTo>
                  <a:lnTo>
                    <a:pt x="0" y="130"/>
                  </a:lnTo>
                  <a:lnTo>
                    <a:pt x="277943" y="130"/>
                  </a:lnTo>
                  <a:lnTo>
                    <a:pt x="27794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4"/>
            <p:cNvSpPr/>
            <p:nvPr/>
          </p:nvSpPr>
          <p:spPr>
            <a:xfrm>
              <a:off x="238125" y="4491300"/>
              <a:ext cx="85100" cy="3250"/>
            </a:xfrm>
            <a:custGeom>
              <a:rect b="b" l="l" r="r" t="t"/>
              <a:pathLst>
                <a:path extrusionOk="0" h="130" w="3404">
                  <a:moveTo>
                    <a:pt x="0" y="1"/>
                  </a:moveTo>
                  <a:lnTo>
                    <a:pt x="0" y="130"/>
                  </a:lnTo>
                  <a:lnTo>
                    <a:pt x="3403" y="130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4"/>
            <p:cNvSpPr/>
            <p:nvPr/>
          </p:nvSpPr>
          <p:spPr>
            <a:xfrm>
              <a:off x="423650" y="4702225"/>
              <a:ext cx="6952875" cy="3225"/>
            </a:xfrm>
            <a:custGeom>
              <a:rect b="b" l="l" r="r" t="t"/>
              <a:pathLst>
                <a:path extrusionOk="0" h="129" w="278115">
                  <a:moveTo>
                    <a:pt x="57" y="0"/>
                  </a:moveTo>
                  <a:cubicBezTo>
                    <a:pt x="29" y="43"/>
                    <a:pt x="14" y="86"/>
                    <a:pt x="0" y="129"/>
                  </a:cubicBezTo>
                  <a:lnTo>
                    <a:pt x="278115" y="129"/>
                  </a:lnTo>
                  <a:lnTo>
                    <a:pt x="27811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4"/>
            <p:cNvSpPr/>
            <p:nvPr/>
          </p:nvSpPr>
          <p:spPr>
            <a:xfrm>
              <a:off x="238125" y="4702225"/>
              <a:ext cx="89750" cy="3225"/>
            </a:xfrm>
            <a:custGeom>
              <a:rect b="b" l="l" r="r" t="t"/>
              <a:pathLst>
                <a:path extrusionOk="0" h="129" w="3590">
                  <a:moveTo>
                    <a:pt x="0" y="0"/>
                  </a:moveTo>
                  <a:lnTo>
                    <a:pt x="0" y="129"/>
                  </a:lnTo>
                  <a:lnTo>
                    <a:pt x="3589" y="129"/>
                  </a:lnTo>
                  <a:cubicBezTo>
                    <a:pt x="3575" y="86"/>
                    <a:pt x="3546" y="43"/>
                    <a:pt x="3532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6" name="Google Shape;566;p24"/>
          <p:cNvSpPr txBox="1"/>
          <p:nvPr>
            <p:ph idx="1" type="subTitle"/>
          </p:nvPr>
        </p:nvSpPr>
        <p:spPr>
          <a:xfrm flipH="1" rot="410040">
            <a:off x="5561368" y="2209812"/>
            <a:ext cx="1868173" cy="1107657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67" name="Google Shape;567;p24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Resources">
  <p:cSld name="CUSTOM_13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569;p25"/>
          <p:cNvGrpSpPr/>
          <p:nvPr/>
        </p:nvGrpSpPr>
        <p:grpSpPr>
          <a:xfrm>
            <a:off x="600641" y="344530"/>
            <a:ext cx="7936317" cy="4454443"/>
            <a:chOff x="238125" y="847975"/>
            <a:chExt cx="7143400" cy="4009400"/>
          </a:xfrm>
        </p:grpSpPr>
        <p:sp>
          <p:nvSpPr>
            <p:cNvPr id="570" name="Google Shape;570;p25"/>
            <p:cNvSpPr/>
            <p:nvPr/>
          </p:nvSpPr>
          <p:spPr>
            <a:xfrm>
              <a:off x="238475" y="847975"/>
              <a:ext cx="7143050" cy="4009400"/>
            </a:xfrm>
            <a:custGeom>
              <a:rect b="b" l="l" r="r" t="t"/>
              <a:pathLst>
                <a:path extrusionOk="0" h="160376" w="285722">
                  <a:moveTo>
                    <a:pt x="5465" y="4426"/>
                  </a:moveTo>
                  <a:cubicBezTo>
                    <a:pt x="6551" y="4426"/>
                    <a:pt x="7593" y="5271"/>
                    <a:pt x="7593" y="6549"/>
                  </a:cubicBezTo>
                  <a:cubicBezTo>
                    <a:pt x="7593" y="7707"/>
                    <a:pt x="6649" y="8651"/>
                    <a:pt x="5491" y="8651"/>
                  </a:cubicBezTo>
                  <a:cubicBezTo>
                    <a:pt x="3604" y="8651"/>
                    <a:pt x="2660" y="6377"/>
                    <a:pt x="3990" y="5047"/>
                  </a:cubicBezTo>
                  <a:cubicBezTo>
                    <a:pt x="4419" y="4618"/>
                    <a:pt x="4947" y="4426"/>
                    <a:pt x="5465" y="4426"/>
                  </a:cubicBezTo>
                  <a:close/>
                  <a:moveTo>
                    <a:pt x="5467" y="12161"/>
                  </a:moveTo>
                  <a:cubicBezTo>
                    <a:pt x="6552" y="12161"/>
                    <a:pt x="7593" y="13003"/>
                    <a:pt x="7593" y="14270"/>
                  </a:cubicBezTo>
                  <a:cubicBezTo>
                    <a:pt x="7593" y="15443"/>
                    <a:pt x="6649" y="16386"/>
                    <a:pt x="5491" y="16386"/>
                  </a:cubicBezTo>
                  <a:cubicBezTo>
                    <a:pt x="3604" y="16386"/>
                    <a:pt x="2660" y="14113"/>
                    <a:pt x="3990" y="12783"/>
                  </a:cubicBezTo>
                  <a:cubicBezTo>
                    <a:pt x="4420" y="12353"/>
                    <a:pt x="4948" y="12161"/>
                    <a:pt x="5467" y="12161"/>
                  </a:cubicBezTo>
                  <a:close/>
                  <a:moveTo>
                    <a:pt x="5465" y="19883"/>
                  </a:moveTo>
                  <a:cubicBezTo>
                    <a:pt x="6551" y="19883"/>
                    <a:pt x="7593" y="20728"/>
                    <a:pt x="7593" y="22006"/>
                  </a:cubicBezTo>
                  <a:cubicBezTo>
                    <a:pt x="7593" y="23164"/>
                    <a:pt x="6649" y="24108"/>
                    <a:pt x="5491" y="24108"/>
                  </a:cubicBezTo>
                  <a:cubicBezTo>
                    <a:pt x="3604" y="24108"/>
                    <a:pt x="2660" y="21834"/>
                    <a:pt x="3990" y="20505"/>
                  </a:cubicBezTo>
                  <a:cubicBezTo>
                    <a:pt x="4419" y="20075"/>
                    <a:pt x="4947" y="19883"/>
                    <a:pt x="5465" y="19883"/>
                  </a:cubicBezTo>
                  <a:close/>
                  <a:moveTo>
                    <a:pt x="5467" y="27618"/>
                  </a:moveTo>
                  <a:cubicBezTo>
                    <a:pt x="6552" y="27618"/>
                    <a:pt x="7593" y="28460"/>
                    <a:pt x="7593" y="29727"/>
                  </a:cubicBezTo>
                  <a:cubicBezTo>
                    <a:pt x="7593" y="30900"/>
                    <a:pt x="6649" y="31844"/>
                    <a:pt x="5491" y="31844"/>
                  </a:cubicBezTo>
                  <a:cubicBezTo>
                    <a:pt x="3604" y="31844"/>
                    <a:pt x="2660" y="29570"/>
                    <a:pt x="3990" y="28240"/>
                  </a:cubicBezTo>
                  <a:cubicBezTo>
                    <a:pt x="4420" y="27810"/>
                    <a:pt x="4948" y="27618"/>
                    <a:pt x="5467" y="27618"/>
                  </a:cubicBezTo>
                  <a:close/>
                  <a:moveTo>
                    <a:pt x="5491" y="35347"/>
                  </a:moveTo>
                  <a:cubicBezTo>
                    <a:pt x="6049" y="35347"/>
                    <a:pt x="6578" y="35576"/>
                    <a:pt x="6978" y="35976"/>
                  </a:cubicBezTo>
                  <a:cubicBezTo>
                    <a:pt x="8387" y="37384"/>
                    <a:pt x="7233" y="39583"/>
                    <a:pt x="5519" y="39583"/>
                  </a:cubicBezTo>
                  <a:cubicBezTo>
                    <a:pt x="5249" y="39583"/>
                    <a:pt x="4966" y="39528"/>
                    <a:pt x="4676" y="39408"/>
                  </a:cubicBezTo>
                  <a:cubicBezTo>
                    <a:pt x="2546" y="38535"/>
                    <a:pt x="3175" y="35347"/>
                    <a:pt x="5491" y="35347"/>
                  </a:cubicBezTo>
                  <a:close/>
                  <a:moveTo>
                    <a:pt x="5465" y="43075"/>
                  </a:moveTo>
                  <a:cubicBezTo>
                    <a:pt x="6551" y="43075"/>
                    <a:pt x="7593" y="43921"/>
                    <a:pt x="7593" y="45199"/>
                  </a:cubicBezTo>
                  <a:cubicBezTo>
                    <a:pt x="7593" y="46357"/>
                    <a:pt x="6649" y="47301"/>
                    <a:pt x="5491" y="47301"/>
                  </a:cubicBezTo>
                  <a:cubicBezTo>
                    <a:pt x="3604" y="47301"/>
                    <a:pt x="2660" y="45027"/>
                    <a:pt x="3990" y="43697"/>
                  </a:cubicBezTo>
                  <a:cubicBezTo>
                    <a:pt x="4419" y="43268"/>
                    <a:pt x="4947" y="43075"/>
                    <a:pt x="5465" y="43075"/>
                  </a:cubicBezTo>
                  <a:close/>
                  <a:moveTo>
                    <a:pt x="5467" y="50811"/>
                  </a:moveTo>
                  <a:cubicBezTo>
                    <a:pt x="6552" y="50811"/>
                    <a:pt x="7593" y="51653"/>
                    <a:pt x="7593" y="52920"/>
                  </a:cubicBezTo>
                  <a:cubicBezTo>
                    <a:pt x="7593" y="54093"/>
                    <a:pt x="6649" y="55036"/>
                    <a:pt x="5491" y="55036"/>
                  </a:cubicBezTo>
                  <a:cubicBezTo>
                    <a:pt x="3604" y="55036"/>
                    <a:pt x="2660" y="52763"/>
                    <a:pt x="3990" y="51433"/>
                  </a:cubicBezTo>
                  <a:cubicBezTo>
                    <a:pt x="4420" y="51003"/>
                    <a:pt x="4948" y="50811"/>
                    <a:pt x="5467" y="50811"/>
                  </a:cubicBezTo>
                  <a:close/>
                  <a:moveTo>
                    <a:pt x="5465" y="58533"/>
                  </a:moveTo>
                  <a:cubicBezTo>
                    <a:pt x="6551" y="58533"/>
                    <a:pt x="7593" y="59378"/>
                    <a:pt x="7593" y="60656"/>
                  </a:cubicBezTo>
                  <a:cubicBezTo>
                    <a:pt x="7593" y="61814"/>
                    <a:pt x="6649" y="62758"/>
                    <a:pt x="5491" y="62758"/>
                  </a:cubicBezTo>
                  <a:cubicBezTo>
                    <a:pt x="3604" y="62758"/>
                    <a:pt x="2660" y="60484"/>
                    <a:pt x="3990" y="59154"/>
                  </a:cubicBezTo>
                  <a:cubicBezTo>
                    <a:pt x="4419" y="58725"/>
                    <a:pt x="4947" y="58533"/>
                    <a:pt x="5465" y="58533"/>
                  </a:cubicBezTo>
                  <a:close/>
                  <a:moveTo>
                    <a:pt x="5467" y="66268"/>
                  </a:moveTo>
                  <a:cubicBezTo>
                    <a:pt x="6552" y="66268"/>
                    <a:pt x="7593" y="67110"/>
                    <a:pt x="7593" y="68377"/>
                  </a:cubicBezTo>
                  <a:cubicBezTo>
                    <a:pt x="7593" y="69550"/>
                    <a:pt x="6649" y="70493"/>
                    <a:pt x="5491" y="70493"/>
                  </a:cubicBezTo>
                  <a:cubicBezTo>
                    <a:pt x="3604" y="70493"/>
                    <a:pt x="2660" y="68220"/>
                    <a:pt x="3990" y="66890"/>
                  </a:cubicBezTo>
                  <a:cubicBezTo>
                    <a:pt x="4420" y="66460"/>
                    <a:pt x="4948" y="66268"/>
                    <a:pt x="5467" y="66268"/>
                  </a:cubicBezTo>
                  <a:close/>
                  <a:moveTo>
                    <a:pt x="5473" y="74000"/>
                  </a:moveTo>
                  <a:cubicBezTo>
                    <a:pt x="6556" y="74000"/>
                    <a:pt x="7593" y="74838"/>
                    <a:pt x="7593" y="76113"/>
                  </a:cubicBezTo>
                  <a:cubicBezTo>
                    <a:pt x="7593" y="77285"/>
                    <a:pt x="6649" y="78229"/>
                    <a:pt x="5491" y="78229"/>
                  </a:cubicBezTo>
                  <a:cubicBezTo>
                    <a:pt x="3604" y="78229"/>
                    <a:pt x="2660" y="75956"/>
                    <a:pt x="3990" y="74626"/>
                  </a:cubicBezTo>
                  <a:cubicBezTo>
                    <a:pt x="4421" y="74194"/>
                    <a:pt x="4953" y="74000"/>
                    <a:pt x="5473" y="74000"/>
                  </a:cubicBezTo>
                  <a:close/>
                  <a:moveTo>
                    <a:pt x="5465" y="81725"/>
                  </a:moveTo>
                  <a:cubicBezTo>
                    <a:pt x="6551" y="81725"/>
                    <a:pt x="7593" y="82571"/>
                    <a:pt x="7593" y="83848"/>
                  </a:cubicBezTo>
                  <a:cubicBezTo>
                    <a:pt x="7593" y="85007"/>
                    <a:pt x="6649" y="85950"/>
                    <a:pt x="5491" y="85950"/>
                  </a:cubicBezTo>
                  <a:cubicBezTo>
                    <a:pt x="3604" y="85950"/>
                    <a:pt x="2660" y="83677"/>
                    <a:pt x="3990" y="82347"/>
                  </a:cubicBezTo>
                  <a:cubicBezTo>
                    <a:pt x="4419" y="81918"/>
                    <a:pt x="4947" y="81725"/>
                    <a:pt x="5465" y="81725"/>
                  </a:cubicBezTo>
                  <a:close/>
                  <a:moveTo>
                    <a:pt x="5467" y="89460"/>
                  </a:moveTo>
                  <a:cubicBezTo>
                    <a:pt x="6552" y="89460"/>
                    <a:pt x="7593" y="90302"/>
                    <a:pt x="7593" y="91570"/>
                  </a:cubicBezTo>
                  <a:cubicBezTo>
                    <a:pt x="7593" y="92742"/>
                    <a:pt x="6649" y="93686"/>
                    <a:pt x="5491" y="93686"/>
                  </a:cubicBezTo>
                  <a:cubicBezTo>
                    <a:pt x="3604" y="93686"/>
                    <a:pt x="2660" y="91413"/>
                    <a:pt x="3990" y="90083"/>
                  </a:cubicBezTo>
                  <a:cubicBezTo>
                    <a:pt x="4420" y="89653"/>
                    <a:pt x="4948" y="89460"/>
                    <a:pt x="5467" y="89460"/>
                  </a:cubicBezTo>
                  <a:close/>
                  <a:moveTo>
                    <a:pt x="5465" y="97182"/>
                  </a:moveTo>
                  <a:cubicBezTo>
                    <a:pt x="6551" y="97182"/>
                    <a:pt x="7593" y="98028"/>
                    <a:pt x="7593" y="99306"/>
                  </a:cubicBezTo>
                  <a:cubicBezTo>
                    <a:pt x="7593" y="100464"/>
                    <a:pt x="6649" y="101422"/>
                    <a:pt x="5491" y="101422"/>
                  </a:cubicBezTo>
                  <a:cubicBezTo>
                    <a:pt x="3604" y="101422"/>
                    <a:pt x="2660" y="99134"/>
                    <a:pt x="3990" y="97804"/>
                  </a:cubicBezTo>
                  <a:cubicBezTo>
                    <a:pt x="4419" y="97375"/>
                    <a:pt x="4947" y="97182"/>
                    <a:pt x="5465" y="97182"/>
                  </a:cubicBezTo>
                  <a:close/>
                  <a:moveTo>
                    <a:pt x="5465" y="104918"/>
                  </a:moveTo>
                  <a:cubicBezTo>
                    <a:pt x="6551" y="104918"/>
                    <a:pt x="7593" y="105763"/>
                    <a:pt x="7593" y="107041"/>
                  </a:cubicBezTo>
                  <a:cubicBezTo>
                    <a:pt x="7593" y="108199"/>
                    <a:pt x="6649" y="109143"/>
                    <a:pt x="5491" y="109143"/>
                  </a:cubicBezTo>
                  <a:cubicBezTo>
                    <a:pt x="3604" y="109143"/>
                    <a:pt x="2660" y="106870"/>
                    <a:pt x="3990" y="105540"/>
                  </a:cubicBezTo>
                  <a:cubicBezTo>
                    <a:pt x="4419" y="105110"/>
                    <a:pt x="4947" y="104918"/>
                    <a:pt x="5465" y="104918"/>
                  </a:cubicBezTo>
                  <a:close/>
                  <a:moveTo>
                    <a:pt x="5467" y="112653"/>
                  </a:moveTo>
                  <a:cubicBezTo>
                    <a:pt x="6552" y="112653"/>
                    <a:pt x="7593" y="113495"/>
                    <a:pt x="7593" y="114763"/>
                  </a:cubicBezTo>
                  <a:cubicBezTo>
                    <a:pt x="7593" y="115935"/>
                    <a:pt x="6649" y="116879"/>
                    <a:pt x="5491" y="116879"/>
                  </a:cubicBezTo>
                  <a:cubicBezTo>
                    <a:pt x="3604" y="116879"/>
                    <a:pt x="2660" y="114605"/>
                    <a:pt x="3990" y="113276"/>
                  </a:cubicBezTo>
                  <a:cubicBezTo>
                    <a:pt x="4420" y="112846"/>
                    <a:pt x="4948" y="112653"/>
                    <a:pt x="5467" y="112653"/>
                  </a:cubicBezTo>
                  <a:close/>
                  <a:moveTo>
                    <a:pt x="5465" y="120375"/>
                  </a:moveTo>
                  <a:cubicBezTo>
                    <a:pt x="6551" y="120375"/>
                    <a:pt x="7593" y="121220"/>
                    <a:pt x="7593" y="122498"/>
                  </a:cubicBezTo>
                  <a:cubicBezTo>
                    <a:pt x="7593" y="123656"/>
                    <a:pt x="6649" y="124600"/>
                    <a:pt x="5491" y="124600"/>
                  </a:cubicBezTo>
                  <a:cubicBezTo>
                    <a:pt x="3604" y="124600"/>
                    <a:pt x="2660" y="122327"/>
                    <a:pt x="3990" y="120997"/>
                  </a:cubicBezTo>
                  <a:cubicBezTo>
                    <a:pt x="4419" y="120567"/>
                    <a:pt x="4947" y="120375"/>
                    <a:pt x="5465" y="120375"/>
                  </a:cubicBezTo>
                  <a:close/>
                  <a:moveTo>
                    <a:pt x="5467" y="128110"/>
                  </a:moveTo>
                  <a:cubicBezTo>
                    <a:pt x="6552" y="128110"/>
                    <a:pt x="7593" y="128952"/>
                    <a:pt x="7593" y="130220"/>
                  </a:cubicBezTo>
                  <a:cubicBezTo>
                    <a:pt x="7593" y="131392"/>
                    <a:pt x="6649" y="132336"/>
                    <a:pt x="5491" y="132336"/>
                  </a:cubicBezTo>
                  <a:cubicBezTo>
                    <a:pt x="3604" y="132336"/>
                    <a:pt x="2660" y="130062"/>
                    <a:pt x="3990" y="128733"/>
                  </a:cubicBezTo>
                  <a:cubicBezTo>
                    <a:pt x="4420" y="128303"/>
                    <a:pt x="4948" y="128110"/>
                    <a:pt x="5467" y="128110"/>
                  </a:cubicBezTo>
                  <a:close/>
                  <a:moveTo>
                    <a:pt x="5465" y="135832"/>
                  </a:moveTo>
                  <a:cubicBezTo>
                    <a:pt x="6551" y="135832"/>
                    <a:pt x="7593" y="136677"/>
                    <a:pt x="7593" y="137955"/>
                  </a:cubicBezTo>
                  <a:cubicBezTo>
                    <a:pt x="7593" y="139114"/>
                    <a:pt x="6649" y="140072"/>
                    <a:pt x="5491" y="140072"/>
                  </a:cubicBezTo>
                  <a:cubicBezTo>
                    <a:pt x="3604" y="140072"/>
                    <a:pt x="2660" y="137784"/>
                    <a:pt x="3990" y="136454"/>
                  </a:cubicBezTo>
                  <a:cubicBezTo>
                    <a:pt x="4419" y="136024"/>
                    <a:pt x="4947" y="135832"/>
                    <a:pt x="5465" y="135832"/>
                  </a:cubicBezTo>
                  <a:close/>
                  <a:moveTo>
                    <a:pt x="5465" y="143568"/>
                  </a:moveTo>
                  <a:cubicBezTo>
                    <a:pt x="6551" y="143568"/>
                    <a:pt x="7593" y="144413"/>
                    <a:pt x="7593" y="145691"/>
                  </a:cubicBezTo>
                  <a:cubicBezTo>
                    <a:pt x="7593" y="146849"/>
                    <a:pt x="6649" y="147793"/>
                    <a:pt x="5491" y="147793"/>
                  </a:cubicBezTo>
                  <a:cubicBezTo>
                    <a:pt x="3604" y="147793"/>
                    <a:pt x="2660" y="145519"/>
                    <a:pt x="3990" y="144190"/>
                  </a:cubicBezTo>
                  <a:cubicBezTo>
                    <a:pt x="4419" y="143760"/>
                    <a:pt x="4947" y="143568"/>
                    <a:pt x="5465" y="143568"/>
                  </a:cubicBezTo>
                  <a:close/>
                  <a:moveTo>
                    <a:pt x="5467" y="151303"/>
                  </a:moveTo>
                  <a:cubicBezTo>
                    <a:pt x="6552" y="151303"/>
                    <a:pt x="7593" y="152145"/>
                    <a:pt x="7593" y="153412"/>
                  </a:cubicBezTo>
                  <a:cubicBezTo>
                    <a:pt x="7593" y="154585"/>
                    <a:pt x="6649" y="155529"/>
                    <a:pt x="5491" y="155529"/>
                  </a:cubicBezTo>
                  <a:cubicBezTo>
                    <a:pt x="3604" y="155529"/>
                    <a:pt x="2660" y="153255"/>
                    <a:pt x="3990" y="151925"/>
                  </a:cubicBezTo>
                  <a:cubicBezTo>
                    <a:pt x="4420" y="151495"/>
                    <a:pt x="4948" y="151303"/>
                    <a:pt x="5467" y="151303"/>
                  </a:cubicBezTo>
                  <a:close/>
                  <a:moveTo>
                    <a:pt x="0" y="0"/>
                  </a:moveTo>
                  <a:lnTo>
                    <a:pt x="0" y="160376"/>
                  </a:lnTo>
                  <a:lnTo>
                    <a:pt x="285722" y="160376"/>
                  </a:lnTo>
                  <a:lnTo>
                    <a:pt x="2857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6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5"/>
            <p:cNvSpPr/>
            <p:nvPr/>
          </p:nvSpPr>
          <p:spPr>
            <a:xfrm>
              <a:off x="238125" y="111462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238125" y="13259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5"/>
            <p:cNvSpPr/>
            <p:nvPr/>
          </p:nvSpPr>
          <p:spPr>
            <a:xfrm>
              <a:off x="238125" y="1747725"/>
              <a:ext cx="99400" cy="3600"/>
            </a:xfrm>
            <a:custGeom>
              <a:rect b="b" l="l" r="r" t="t"/>
              <a:pathLst>
                <a:path extrusionOk="0" h="144" w="3976">
                  <a:moveTo>
                    <a:pt x="0" y="0"/>
                  </a:moveTo>
                  <a:lnTo>
                    <a:pt x="0" y="143"/>
                  </a:lnTo>
                  <a:lnTo>
                    <a:pt x="3861" y="143"/>
                  </a:lnTo>
                  <a:lnTo>
                    <a:pt x="397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5"/>
            <p:cNvSpPr/>
            <p:nvPr/>
          </p:nvSpPr>
          <p:spPr>
            <a:xfrm>
              <a:off x="238125" y="301387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5"/>
            <p:cNvSpPr/>
            <p:nvPr/>
          </p:nvSpPr>
          <p:spPr>
            <a:xfrm>
              <a:off x="238125" y="32251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5"/>
            <p:cNvSpPr/>
            <p:nvPr/>
          </p:nvSpPr>
          <p:spPr>
            <a:xfrm>
              <a:off x="238125" y="34360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5"/>
            <p:cNvSpPr/>
            <p:nvPr/>
          </p:nvSpPr>
          <p:spPr>
            <a:xfrm>
              <a:off x="238125" y="3646975"/>
              <a:ext cx="7138400" cy="3575"/>
            </a:xfrm>
            <a:custGeom>
              <a:rect b="b" l="l" r="r" t="t"/>
              <a:pathLst>
                <a:path extrusionOk="0" h="143" w="285536">
                  <a:moveTo>
                    <a:pt x="0" y="0"/>
                  </a:moveTo>
                  <a:lnTo>
                    <a:pt x="0" y="143"/>
                  </a:lnTo>
                  <a:lnTo>
                    <a:pt x="285536" y="143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5"/>
            <p:cNvSpPr/>
            <p:nvPr/>
          </p:nvSpPr>
          <p:spPr>
            <a:xfrm>
              <a:off x="238125" y="15368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30"/>
                  </a:lnTo>
                  <a:lnTo>
                    <a:pt x="4876" y="130"/>
                  </a:lnTo>
                  <a:cubicBezTo>
                    <a:pt x="5076" y="72"/>
                    <a:pt x="5280" y="44"/>
                    <a:pt x="5484" y="44"/>
                  </a:cubicBezTo>
                  <a:cubicBezTo>
                    <a:pt x="5687" y="44"/>
                    <a:pt x="5891" y="72"/>
                    <a:pt x="6091" y="130"/>
                  </a:cubicBezTo>
                  <a:lnTo>
                    <a:pt x="285536" y="130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5"/>
            <p:cNvSpPr/>
            <p:nvPr/>
          </p:nvSpPr>
          <p:spPr>
            <a:xfrm>
              <a:off x="337125" y="1747725"/>
              <a:ext cx="750" cy="725"/>
            </a:xfrm>
            <a:custGeom>
              <a:rect b="b" l="l" r="r" t="t"/>
              <a:pathLst>
                <a:path extrusionOk="0" h="29" w="30">
                  <a:moveTo>
                    <a:pt x="1" y="0"/>
                  </a:moveTo>
                  <a:lnTo>
                    <a:pt x="1" y="29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5"/>
            <p:cNvSpPr/>
            <p:nvPr/>
          </p:nvSpPr>
          <p:spPr>
            <a:xfrm>
              <a:off x="413275" y="1747725"/>
              <a:ext cx="6963250" cy="3600"/>
            </a:xfrm>
            <a:custGeom>
              <a:rect b="b" l="l" r="r" t="t"/>
              <a:pathLst>
                <a:path extrusionOk="0" h="144" w="278530">
                  <a:moveTo>
                    <a:pt x="0" y="0"/>
                  </a:moveTo>
                  <a:cubicBezTo>
                    <a:pt x="43" y="43"/>
                    <a:pt x="86" y="86"/>
                    <a:pt x="115" y="143"/>
                  </a:cubicBezTo>
                  <a:lnTo>
                    <a:pt x="278530" y="143"/>
                  </a:lnTo>
                  <a:lnTo>
                    <a:pt x="2785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5"/>
            <p:cNvSpPr/>
            <p:nvPr/>
          </p:nvSpPr>
          <p:spPr>
            <a:xfrm>
              <a:off x="238125" y="1958975"/>
              <a:ext cx="88300" cy="3250"/>
            </a:xfrm>
            <a:custGeom>
              <a:rect b="b" l="l" r="r" t="t"/>
              <a:pathLst>
                <a:path extrusionOk="0" h="130" w="3532">
                  <a:moveTo>
                    <a:pt x="0" y="1"/>
                  </a:moveTo>
                  <a:lnTo>
                    <a:pt x="0" y="130"/>
                  </a:lnTo>
                  <a:lnTo>
                    <a:pt x="3489" y="130"/>
                  </a:lnTo>
                  <a:cubicBezTo>
                    <a:pt x="3503" y="87"/>
                    <a:pt x="3518" y="44"/>
                    <a:pt x="3532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5"/>
            <p:cNvSpPr/>
            <p:nvPr/>
          </p:nvSpPr>
          <p:spPr>
            <a:xfrm>
              <a:off x="424725" y="1958975"/>
              <a:ext cx="6951800" cy="3250"/>
            </a:xfrm>
            <a:custGeom>
              <a:rect b="b" l="l" r="r" t="t"/>
              <a:pathLst>
                <a:path extrusionOk="0" h="130" w="278072">
                  <a:moveTo>
                    <a:pt x="0" y="1"/>
                  </a:moveTo>
                  <a:cubicBezTo>
                    <a:pt x="29" y="44"/>
                    <a:pt x="43" y="87"/>
                    <a:pt x="57" y="130"/>
                  </a:cubicBezTo>
                  <a:lnTo>
                    <a:pt x="278072" y="130"/>
                  </a:lnTo>
                  <a:lnTo>
                    <a:pt x="278072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5"/>
            <p:cNvSpPr/>
            <p:nvPr/>
          </p:nvSpPr>
          <p:spPr>
            <a:xfrm>
              <a:off x="238125" y="2169900"/>
              <a:ext cx="85100" cy="3225"/>
            </a:xfrm>
            <a:custGeom>
              <a:rect b="b" l="l" r="r" t="t"/>
              <a:pathLst>
                <a:path extrusionOk="0" h="129" w="3404">
                  <a:moveTo>
                    <a:pt x="0" y="0"/>
                  </a:moveTo>
                  <a:lnTo>
                    <a:pt x="0" y="129"/>
                  </a:lnTo>
                  <a:lnTo>
                    <a:pt x="3403" y="129"/>
                  </a:lnTo>
                  <a:lnTo>
                    <a:pt x="3403" y="43"/>
                  </a:lnTo>
                  <a:cubicBezTo>
                    <a:pt x="3389" y="29"/>
                    <a:pt x="3389" y="14"/>
                    <a:pt x="34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5"/>
            <p:cNvSpPr/>
            <p:nvPr/>
          </p:nvSpPr>
          <p:spPr>
            <a:xfrm>
              <a:off x="428300" y="2169900"/>
              <a:ext cx="6948575" cy="3225"/>
            </a:xfrm>
            <a:custGeom>
              <a:rect b="b" l="l" r="r" t="t"/>
              <a:pathLst>
                <a:path extrusionOk="0" h="129" w="277943">
                  <a:moveTo>
                    <a:pt x="0" y="0"/>
                  </a:moveTo>
                  <a:cubicBezTo>
                    <a:pt x="0" y="14"/>
                    <a:pt x="0" y="29"/>
                    <a:pt x="0" y="43"/>
                  </a:cubicBezTo>
                  <a:lnTo>
                    <a:pt x="0" y="129"/>
                  </a:lnTo>
                  <a:lnTo>
                    <a:pt x="277943" y="129"/>
                  </a:lnTo>
                  <a:lnTo>
                    <a:pt x="277943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5"/>
            <p:cNvSpPr/>
            <p:nvPr/>
          </p:nvSpPr>
          <p:spPr>
            <a:xfrm>
              <a:off x="238125" y="2380800"/>
              <a:ext cx="88675" cy="3600"/>
            </a:xfrm>
            <a:custGeom>
              <a:rect b="b" l="l" r="r" t="t"/>
              <a:pathLst>
                <a:path extrusionOk="0" h="144" w="3547">
                  <a:moveTo>
                    <a:pt x="0" y="0"/>
                  </a:moveTo>
                  <a:lnTo>
                    <a:pt x="0" y="143"/>
                  </a:lnTo>
                  <a:lnTo>
                    <a:pt x="3546" y="143"/>
                  </a:lnTo>
                  <a:cubicBezTo>
                    <a:pt x="3532" y="101"/>
                    <a:pt x="3518" y="58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5"/>
            <p:cNvSpPr/>
            <p:nvPr/>
          </p:nvSpPr>
          <p:spPr>
            <a:xfrm>
              <a:off x="424725" y="2380800"/>
              <a:ext cx="6951800" cy="3600"/>
            </a:xfrm>
            <a:custGeom>
              <a:rect b="b" l="l" r="r" t="t"/>
              <a:pathLst>
                <a:path extrusionOk="0" h="144" w="278072">
                  <a:moveTo>
                    <a:pt x="43" y="0"/>
                  </a:moveTo>
                  <a:cubicBezTo>
                    <a:pt x="29" y="58"/>
                    <a:pt x="14" y="101"/>
                    <a:pt x="0" y="143"/>
                  </a:cubicBezTo>
                  <a:lnTo>
                    <a:pt x="278072" y="143"/>
                  </a:lnTo>
                  <a:lnTo>
                    <a:pt x="278072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5"/>
            <p:cNvSpPr/>
            <p:nvPr/>
          </p:nvSpPr>
          <p:spPr>
            <a:xfrm>
              <a:off x="238125" y="2592075"/>
              <a:ext cx="100825" cy="3225"/>
            </a:xfrm>
            <a:custGeom>
              <a:rect b="b" l="l" r="r" t="t"/>
              <a:pathLst>
                <a:path extrusionOk="0" h="129" w="4033">
                  <a:moveTo>
                    <a:pt x="0" y="0"/>
                  </a:moveTo>
                  <a:lnTo>
                    <a:pt x="0" y="129"/>
                  </a:lnTo>
                  <a:lnTo>
                    <a:pt x="4032" y="129"/>
                  </a:lnTo>
                  <a:cubicBezTo>
                    <a:pt x="3989" y="86"/>
                    <a:pt x="3947" y="43"/>
                    <a:pt x="3904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5"/>
            <p:cNvSpPr/>
            <p:nvPr/>
          </p:nvSpPr>
          <p:spPr>
            <a:xfrm>
              <a:off x="412550" y="2592075"/>
              <a:ext cx="6963975" cy="3225"/>
            </a:xfrm>
            <a:custGeom>
              <a:rect b="b" l="l" r="r" t="t"/>
              <a:pathLst>
                <a:path extrusionOk="0" h="129" w="278559">
                  <a:moveTo>
                    <a:pt x="130" y="0"/>
                  </a:moveTo>
                  <a:cubicBezTo>
                    <a:pt x="87" y="43"/>
                    <a:pt x="44" y="86"/>
                    <a:pt x="1" y="129"/>
                  </a:cubicBezTo>
                  <a:lnTo>
                    <a:pt x="278559" y="129"/>
                  </a:lnTo>
                  <a:lnTo>
                    <a:pt x="27855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5"/>
            <p:cNvSpPr/>
            <p:nvPr/>
          </p:nvSpPr>
          <p:spPr>
            <a:xfrm>
              <a:off x="238125" y="2802975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lnTo>
                    <a:pt x="5791" y="0"/>
                  </a:lnTo>
                  <a:cubicBezTo>
                    <a:pt x="5698" y="15"/>
                    <a:pt x="5602" y="22"/>
                    <a:pt x="5503" y="22"/>
                  </a:cubicBezTo>
                  <a:cubicBezTo>
                    <a:pt x="5405" y="22"/>
                    <a:pt x="5305" y="15"/>
                    <a:pt x="5205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5"/>
            <p:cNvSpPr/>
            <p:nvPr/>
          </p:nvSpPr>
          <p:spPr>
            <a:xfrm>
              <a:off x="238125" y="3858225"/>
              <a:ext cx="130500" cy="3250"/>
            </a:xfrm>
            <a:custGeom>
              <a:rect b="b" l="l" r="r" t="t"/>
              <a:pathLst>
                <a:path extrusionOk="0" h="130" w="5220">
                  <a:moveTo>
                    <a:pt x="0" y="1"/>
                  </a:moveTo>
                  <a:lnTo>
                    <a:pt x="0" y="129"/>
                  </a:lnTo>
                  <a:lnTo>
                    <a:pt x="4704" y="129"/>
                  </a:lnTo>
                  <a:cubicBezTo>
                    <a:pt x="4876" y="58"/>
                    <a:pt x="5033" y="15"/>
                    <a:pt x="5219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5"/>
            <p:cNvSpPr/>
            <p:nvPr/>
          </p:nvSpPr>
          <p:spPr>
            <a:xfrm>
              <a:off x="382900" y="3858225"/>
              <a:ext cx="6993625" cy="3250"/>
            </a:xfrm>
            <a:custGeom>
              <a:rect b="b" l="l" r="r" t="t"/>
              <a:pathLst>
                <a:path extrusionOk="0" h="130" w="279745">
                  <a:moveTo>
                    <a:pt x="0" y="1"/>
                  </a:moveTo>
                  <a:cubicBezTo>
                    <a:pt x="172" y="15"/>
                    <a:pt x="343" y="58"/>
                    <a:pt x="501" y="129"/>
                  </a:cubicBezTo>
                  <a:lnTo>
                    <a:pt x="279745" y="129"/>
                  </a:lnTo>
                  <a:lnTo>
                    <a:pt x="279745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5"/>
            <p:cNvSpPr/>
            <p:nvPr/>
          </p:nvSpPr>
          <p:spPr>
            <a:xfrm>
              <a:off x="238125" y="4069125"/>
              <a:ext cx="97600" cy="3250"/>
            </a:xfrm>
            <a:custGeom>
              <a:rect b="b" l="l" r="r" t="t"/>
              <a:pathLst>
                <a:path extrusionOk="0" h="130" w="3904">
                  <a:moveTo>
                    <a:pt x="0" y="1"/>
                  </a:moveTo>
                  <a:lnTo>
                    <a:pt x="0" y="130"/>
                  </a:lnTo>
                  <a:lnTo>
                    <a:pt x="3804" y="130"/>
                  </a:lnTo>
                  <a:cubicBezTo>
                    <a:pt x="3832" y="87"/>
                    <a:pt x="3875" y="44"/>
                    <a:pt x="3904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5"/>
            <p:cNvSpPr/>
            <p:nvPr/>
          </p:nvSpPr>
          <p:spPr>
            <a:xfrm>
              <a:off x="415425" y="4069125"/>
              <a:ext cx="6961100" cy="3250"/>
            </a:xfrm>
            <a:custGeom>
              <a:rect b="b" l="l" r="r" t="t"/>
              <a:pathLst>
                <a:path extrusionOk="0" h="130" w="278444">
                  <a:moveTo>
                    <a:pt x="0" y="1"/>
                  </a:moveTo>
                  <a:cubicBezTo>
                    <a:pt x="43" y="44"/>
                    <a:pt x="72" y="87"/>
                    <a:pt x="115" y="130"/>
                  </a:cubicBezTo>
                  <a:lnTo>
                    <a:pt x="278444" y="130"/>
                  </a:lnTo>
                  <a:lnTo>
                    <a:pt x="278444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5"/>
            <p:cNvSpPr/>
            <p:nvPr/>
          </p:nvSpPr>
          <p:spPr>
            <a:xfrm>
              <a:off x="425775" y="4280050"/>
              <a:ext cx="6950750" cy="3600"/>
            </a:xfrm>
            <a:custGeom>
              <a:rect b="b" l="l" r="r" t="t"/>
              <a:pathLst>
                <a:path extrusionOk="0" h="144" w="278030">
                  <a:moveTo>
                    <a:pt x="1" y="0"/>
                  </a:moveTo>
                  <a:cubicBezTo>
                    <a:pt x="15" y="43"/>
                    <a:pt x="30" y="86"/>
                    <a:pt x="44" y="143"/>
                  </a:cubicBezTo>
                  <a:lnTo>
                    <a:pt x="278030" y="143"/>
                  </a:lnTo>
                  <a:lnTo>
                    <a:pt x="2780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5"/>
            <p:cNvSpPr/>
            <p:nvPr/>
          </p:nvSpPr>
          <p:spPr>
            <a:xfrm>
              <a:off x="238125" y="4280050"/>
              <a:ext cx="87600" cy="3600"/>
            </a:xfrm>
            <a:custGeom>
              <a:rect b="b" l="l" r="r" t="t"/>
              <a:pathLst>
                <a:path extrusionOk="0" h="144" w="3504">
                  <a:moveTo>
                    <a:pt x="0" y="0"/>
                  </a:moveTo>
                  <a:lnTo>
                    <a:pt x="0" y="143"/>
                  </a:lnTo>
                  <a:lnTo>
                    <a:pt x="3460" y="143"/>
                  </a:lnTo>
                  <a:cubicBezTo>
                    <a:pt x="3475" y="86"/>
                    <a:pt x="3489" y="43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5"/>
            <p:cNvSpPr/>
            <p:nvPr/>
          </p:nvSpPr>
          <p:spPr>
            <a:xfrm>
              <a:off x="428300" y="4491300"/>
              <a:ext cx="6948575" cy="3250"/>
            </a:xfrm>
            <a:custGeom>
              <a:rect b="b" l="l" r="r" t="t"/>
              <a:pathLst>
                <a:path extrusionOk="0" h="130" w="277943">
                  <a:moveTo>
                    <a:pt x="0" y="1"/>
                  </a:moveTo>
                  <a:lnTo>
                    <a:pt x="0" y="130"/>
                  </a:lnTo>
                  <a:lnTo>
                    <a:pt x="277943" y="130"/>
                  </a:lnTo>
                  <a:lnTo>
                    <a:pt x="27794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5"/>
            <p:cNvSpPr/>
            <p:nvPr/>
          </p:nvSpPr>
          <p:spPr>
            <a:xfrm>
              <a:off x="238125" y="4491300"/>
              <a:ext cx="85100" cy="3250"/>
            </a:xfrm>
            <a:custGeom>
              <a:rect b="b" l="l" r="r" t="t"/>
              <a:pathLst>
                <a:path extrusionOk="0" h="130" w="3404">
                  <a:moveTo>
                    <a:pt x="0" y="1"/>
                  </a:moveTo>
                  <a:lnTo>
                    <a:pt x="0" y="130"/>
                  </a:lnTo>
                  <a:lnTo>
                    <a:pt x="3403" y="130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5"/>
            <p:cNvSpPr/>
            <p:nvPr/>
          </p:nvSpPr>
          <p:spPr>
            <a:xfrm>
              <a:off x="423650" y="4702225"/>
              <a:ext cx="6952875" cy="3225"/>
            </a:xfrm>
            <a:custGeom>
              <a:rect b="b" l="l" r="r" t="t"/>
              <a:pathLst>
                <a:path extrusionOk="0" h="129" w="278115">
                  <a:moveTo>
                    <a:pt x="57" y="0"/>
                  </a:moveTo>
                  <a:cubicBezTo>
                    <a:pt x="29" y="43"/>
                    <a:pt x="14" y="86"/>
                    <a:pt x="0" y="129"/>
                  </a:cubicBezTo>
                  <a:lnTo>
                    <a:pt x="278115" y="129"/>
                  </a:lnTo>
                  <a:lnTo>
                    <a:pt x="27811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5"/>
            <p:cNvSpPr/>
            <p:nvPr/>
          </p:nvSpPr>
          <p:spPr>
            <a:xfrm>
              <a:off x="238125" y="4702225"/>
              <a:ext cx="89750" cy="3225"/>
            </a:xfrm>
            <a:custGeom>
              <a:rect b="b" l="l" r="r" t="t"/>
              <a:pathLst>
                <a:path extrusionOk="0" h="129" w="3590">
                  <a:moveTo>
                    <a:pt x="0" y="0"/>
                  </a:moveTo>
                  <a:lnTo>
                    <a:pt x="0" y="129"/>
                  </a:lnTo>
                  <a:lnTo>
                    <a:pt x="3589" y="129"/>
                  </a:lnTo>
                  <a:cubicBezTo>
                    <a:pt x="3575" y="86"/>
                    <a:pt x="3546" y="43"/>
                    <a:pt x="3532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0" name="Google Shape;600;p25"/>
          <p:cNvSpPr txBox="1"/>
          <p:nvPr>
            <p:ph idx="1" type="body"/>
          </p:nvPr>
        </p:nvSpPr>
        <p:spPr>
          <a:xfrm>
            <a:off x="1150925" y="1293325"/>
            <a:ext cx="3427500" cy="34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aleway SemiBold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601" name="Google Shape;601;p25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/>
        </p:txBody>
      </p:sp>
      <p:sp>
        <p:nvSpPr>
          <p:cNvPr id="602" name="Google Shape;602;p25"/>
          <p:cNvSpPr txBox="1"/>
          <p:nvPr>
            <p:ph idx="2" type="body"/>
          </p:nvPr>
        </p:nvSpPr>
        <p:spPr>
          <a:xfrm>
            <a:off x="4669500" y="1293325"/>
            <a:ext cx="3754500" cy="33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aleway SemiBold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">
  <p:cSld name="SECTION_TITLE_AND_DESCRIPTION_1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4" name="Google Shape;604;p26"/>
          <p:cNvGrpSpPr/>
          <p:nvPr/>
        </p:nvGrpSpPr>
        <p:grpSpPr>
          <a:xfrm rot="-143982">
            <a:off x="1040267" y="489993"/>
            <a:ext cx="7063159" cy="3964363"/>
            <a:chOff x="238125" y="722768"/>
            <a:chExt cx="7143400" cy="4009400"/>
          </a:xfrm>
        </p:grpSpPr>
        <p:sp>
          <p:nvSpPr>
            <p:cNvPr id="605" name="Google Shape;605;p26"/>
            <p:cNvSpPr/>
            <p:nvPr/>
          </p:nvSpPr>
          <p:spPr>
            <a:xfrm>
              <a:off x="238475" y="722768"/>
              <a:ext cx="7143050" cy="4009400"/>
            </a:xfrm>
            <a:custGeom>
              <a:rect b="b" l="l" r="r" t="t"/>
              <a:pathLst>
                <a:path extrusionOk="0" h="160376" w="285722">
                  <a:moveTo>
                    <a:pt x="5465" y="4426"/>
                  </a:moveTo>
                  <a:cubicBezTo>
                    <a:pt x="6551" y="4426"/>
                    <a:pt x="7593" y="5271"/>
                    <a:pt x="7593" y="6549"/>
                  </a:cubicBezTo>
                  <a:cubicBezTo>
                    <a:pt x="7593" y="7707"/>
                    <a:pt x="6649" y="8651"/>
                    <a:pt x="5491" y="8651"/>
                  </a:cubicBezTo>
                  <a:cubicBezTo>
                    <a:pt x="3604" y="8651"/>
                    <a:pt x="2660" y="6377"/>
                    <a:pt x="3990" y="5047"/>
                  </a:cubicBezTo>
                  <a:cubicBezTo>
                    <a:pt x="4419" y="4618"/>
                    <a:pt x="4947" y="4426"/>
                    <a:pt x="5465" y="4426"/>
                  </a:cubicBezTo>
                  <a:close/>
                  <a:moveTo>
                    <a:pt x="5467" y="12161"/>
                  </a:moveTo>
                  <a:cubicBezTo>
                    <a:pt x="6552" y="12161"/>
                    <a:pt x="7593" y="13003"/>
                    <a:pt x="7593" y="14270"/>
                  </a:cubicBezTo>
                  <a:cubicBezTo>
                    <a:pt x="7593" y="15443"/>
                    <a:pt x="6649" y="16386"/>
                    <a:pt x="5491" y="16386"/>
                  </a:cubicBezTo>
                  <a:cubicBezTo>
                    <a:pt x="3604" y="16386"/>
                    <a:pt x="2660" y="14113"/>
                    <a:pt x="3990" y="12783"/>
                  </a:cubicBezTo>
                  <a:cubicBezTo>
                    <a:pt x="4420" y="12353"/>
                    <a:pt x="4948" y="12161"/>
                    <a:pt x="5467" y="12161"/>
                  </a:cubicBezTo>
                  <a:close/>
                  <a:moveTo>
                    <a:pt x="5465" y="19883"/>
                  </a:moveTo>
                  <a:cubicBezTo>
                    <a:pt x="6551" y="19883"/>
                    <a:pt x="7593" y="20728"/>
                    <a:pt x="7593" y="22006"/>
                  </a:cubicBezTo>
                  <a:cubicBezTo>
                    <a:pt x="7593" y="23164"/>
                    <a:pt x="6649" y="24108"/>
                    <a:pt x="5491" y="24108"/>
                  </a:cubicBezTo>
                  <a:cubicBezTo>
                    <a:pt x="3604" y="24108"/>
                    <a:pt x="2660" y="21834"/>
                    <a:pt x="3990" y="20505"/>
                  </a:cubicBezTo>
                  <a:cubicBezTo>
                    <a:pt x="4419" y="20075"/>
                    <a:pt x="4947" y="19883"/>
                    <a:pt x="5465" y="19883"/>
                  </a:cubicBezTo>
                  <a:close/>
                  <a:moveTo>
                    <a:pt x="5467" y="27618"/>
                  </a:moveTo>
                  <a:cubicBezTo>
                    <a:pt x="6552" y="27618"/>
                    <a:pt x="7593" y="28460"/>
                    <a:pt x="7593" y="29727"/>
                  </a:cubicBezTo>
                  <a:cubicBezTo>
                    <a:pt x="7593" y="30900"/>
                    <a:pt x="6649" y="31844"/>
                    <a:pt x="5491" y="31844"/>
                  </a:cubicBezTo>
                  <a:cubicBezTo>
                    <a:pt x="3604" y="31844"/>
                    <a:pt x="2660" y="29570"/>
                    <a:pt x="3990" y="28240"/>
                  </a:cubicBezTo>
                  <a:cubicBezTo>
                    <a:pt x="4420" y="27810"/>
                    <a:pt x="4948" y="27618"/>
                    <a:pt x="5467" y="27618"/>
                  </a:cubicBezTo>
                  <a:close/>
                  <a:moveTo>
                    <a:pt x="5491" y="35347"/>
                  </a:moveTo>
                  <a:cubicBezTo>
                    <a:pt x="6049" y="35347"/>
                    <a:pt x="6578" y="35576"/>
                    <a:pt x="6978" y="35976"/>
                  </a:cubicBezTo>
                  <a:cubicBezTo>
                    <a:pt x="8387" y="37384"/>
                    <a:pt x="7233" y="39583"/>
                    <a:pt x="5519" y="39583"/>
                  </a:cubicBezTo>
                  <a:cubicBezTo>
                    <a:pt x="5249" y="39583"/>
                    <a:pt x="4966" y="39528"/>
                    <a:pt x="4676" y="39408"/>
                  </a:cubicBezTo>
                  <a:cubicBezTo>
                    <a:pt x="2546" y="38535"/>
                    <a:pt x="3175" y="35347"/>
                    <a:pt x="5491" y="35347"/>
                  </a:cubicBezTo>
                  <a:close/>
                  <a:moveTo>
                    <a:pt x="5465" y="43075"/>
                  </a:moveTo>
                  <a:cubicBezTo>
                    <a:pt x="6551" y="43075"/>
                    <a:pt x="7593" y="43921"/>
                    <a:pt x="7593" y="45199"/>
                  </a:cubicBezTo>
                  <a:cubicBezTo>
                    <a:pt x="7593" y="46357"/>
                    <a:pt x="6649" y="47301"/>
                    <a:pt x="5491" y="47301"/>
                  </a:cubicBezTo>
                  <a:cubicBezTo>
                    <a:pt x="3604" y="47301"/>
                    <a:pt x="2660" y="45027"/>
                    <a:pt x="3990" y="43697"/>
                  </a:cubicBezTo>
                  <a:cubicBezTo>
                    <a:pt x="4419" y="43268"/>
                    <a:pt x="4947" y="43075"/>
                    <a:pt x="5465" y="43075"/>
                  </a:cubicBezTo>
                  <a:close/>
                  <a:moveTo>
                    <a:pt x="5467" y="50811"/>
                  </a:moveTo>
                  <a:cubicBezTo>
                    <a:pt x="6552" y="50811"/>
                    <a:pt x="7593" y="51653"/>
                    <a:pt x="7593" y="52920"/>
                  </a:cubicBezTo>
                  <a:cubicBezTo>
                    <a:pt x="7593" y="54093"/>
                    <a:pt x="6649" y="55036"/>
                    <a:pt x="5491" y="55036"/>
                  </a:cubicBezTo>
                  <a:cubicBezTo>
                    <a:pt x="3604" y="55036"/>
                    <a:pt x="2660" y="52763"/>
                    <a:pt x="3990" y="51433"/>
                  </a:cubicBezTo>
                  <a:cubicBezTo>
                    <a:pt x="4420" y="51003"/>
                    <a:pt x="4948" y="50811"/>
                    <a:pt x="5467" y="50811"/>
                  </a:cubicBezTo>
                  <a:close/>
                  <a:moveTo>
                    <a:pt x="5465" y="58533"/>
                  </a:moveTo>
                  <a:cubicBezTo>
                    <a:pt x="6551" y="58533"/>
                    <a:pt x="7593" y="59378"/>
                    <a:pt x="7593" y="60656"/>
                  </a:cubicBezTo>
                  <a:cubicBezTo>
                    <a:pt x="7593" y="61814"/>
                    <a:pt x="6649" y="62758"/>
                    <a:pt x="5491" y="62758"/>
                  </a:cubicBezTo>
                  <a:cubicBezTo>
                    <a:pt x="3604" y="62758"/>
                    <a:pt x="2660" y="60484"/>
                    <a:pt x="3990" y="59154"/>
                  </a:cubicBezTo>
                  <a:cubicBezTo>
                    <a:pt x="4419" y="58725"/>
                    <a:pt x="4947" y="58533"/>
                    <a:pt x="5465" y="58533"/>
                  </a:cubicBezTo>
                  <a:close/>
                  <a:moveTo>
                    <a:pt x="5467" y="66268"/>
                  </a:moveTo>
                  <a:cubicBezTo>
                    <a:pt x="6552" y="66268"/>
                    <a:pt x="7593" y="67110"/>
                    <a:pt x="7593" y="68377"/>
                  </a:cubicBezTo>
                  <a:cubicBezTo>
                    <a:pt x="7593" y="69550"/>
                    <a:pt x="6649" y="70493"/>
                    <a:pt x="5491" y="70493"/>
                  </a:cubicBezTo>
                  <a:cubicBezTo>
                    <a:pt x="3604" y="70493"/>
                    <a:pt x="2660" y="68220"/>
                    <a:pt x="3990" y="66890"/>
                  </a:cubicBezTo>
                  <a:cubicBezTo>
                    <a:pt x="4420" y="66460"/>
                    <a:pt x="4948" y="66268"/>
                    <a:pt x="5467" y="66268"/>
                  </a:cubicBezTo>
                  <a:close/>
                  <a:moveTo>
                    <a:pt x="5473" y="74000"/>
                  </a:moveTo>
                  <a:cubicBezTo>
                    <a:pt x="6556" y="74000"/>
                    <a:pt x="7593" y="74838"/>
                    <a:pt x="7593" y="76113"/>
                  </a:cubicBezTo>
                  <a:cubicBezTo>
                    <a:pt x="7593" y="77285"/>
                    <a:pt x="6649" y="78229"/>
                    <a:pt x="5491" y="78229"/>
                  </a:cubicBezTo>
                  <a:cubicBezTo>
                    <a:pt x="3604" y="78229"/>
                    <a:pt x="2660" y="75956"/>
                    <a:pt x="3990" y="74626"/>
                  </a:cubicBezTo>
                  <a:cubicBezTo>
                    <a:pt x="4421" y="74194"/>
                    <a:pt x="4953" y="74000"/>
                    <a:pt x="5473" y="74000"/>
                  </a:cubicBezTo>
                  <a:close/>
                  <a:moveTo>
                    <a:pt x="5465" y="81725"/>
                  </a:moveTo>
                  <a:cubicBezTo>
                    <a:pt x="6551" y="81725"/>
                    <a:pt x="7593" y="82571"/>
                    <a:pt x="7593" y="83848"/>
                  </a:cubicBezTo>
                  <a:cubicBezTo>
                    <a:pt x="7593" y="85007"/>
                    <a:pt x="6649" y="85950"/>
                    <a:pt x="5491" y="85950"/>
                  </a:cubicBezTo>
                  <a:cubicBezTo>
                    <a:pt x="3604" y="85950"/>
                    <a:pt x="2660" y="83677"/>
                    <a:pt x="3990" y="82347"/>
                  </a:cubicBezTo>
                  <a:cubicBezTo>
                    <a:pt x="4419" y="81918"/>
                    <a:pt x="4947" y="81725"/>
                    <a:pt x="5465" y="81725"/>
                  </a:cubicBezTo>
                  <a:close/>
                  <a:moveTo>
                    <a:pt x="5467" y="89460"/>
                  </a:moveTo>
                  <a:cubicBezTo>
                    <a:pt x="6552" y="89460"/>
                    <a:pt x="7593" y="90302"/>
                    <a:pt x="7593" y="91570"/>
                  </a:cubicBezTo>
                  <a:cubicBezTo>
                    <a:pt x="7593" y="92742"/>
                    <a:pt x="6649" y="93686"/>
                    <a:pt x="5491" y="93686"/>
                  </a:cubicBezTo>
                  <a:cubicBezTo>
                    <a:pt x="3604" y="93686"/>
                    <a:pt x="2660" y="91413"/>
                    <a:pt x="3990" y="90083"/>
                  </a:cubicBezTo>
                  <a:cubicBezTo>
                    <a:pt x="4420" y="89653"/>
                    <a:pt x="4948" y="89460"/>
                    <a:pt x="5467" y="89460"/>
                  </a:cubicBezTo>
                  <a:close/>
                  <a:moveTo>
                    <a:pt x="5465" y="97182"/>
                  </a:moveTo>
                  <a:cubicBezTo>
                    <a:pt x="6551" y="97182"/>
                    <a:pt x="7593" y="98028"/>
                    <a:pt x="7593" y="99306"/>
                  </a:cubicBezTo>
                  <a:cubicBezTo>
                    <a:pt x="7593" y="100464"/>
                    <a:pt x="6649" y="101422"/>
                    <a:pt x="5491" y="101422"/>
                  </a:cubicBezTo>
                  <a:cubicBezTo>
                    <a:pt x="3604" y="101422"/>
                    <a:pt x="2660" y="99134"/>
                    <a:pt x="3990" y="97804"/>
                  </a:cubicBezTo>
                  <a:cubicBezTo>
                    <a:pt x="4419" y="97375"/>
                    <a:pt x="4947" y="97182"/>
                    <a:pt x="5465" y="97182"/>
                  </a:cubicBezTo>
                  <a:close/>
                  <a:moveTo>
                    <a:pt x="5465" y="104918"/>
                  </a:moveTo>
                  <a:cubicBezTo>
                    <a:pt x="6551" y="104918"/>
                    <a:pt x="7593" y="105763"/>
                    <a:pt x="7593" y="107041"/>
                  </a:cubicBezTo>
                  <a:cubicBezTo>
                    <a:pt x="7593" y="108199"/>
                    <a:pt x="6649" y="109143"/>
                    <a:pt x="5491" y="109143"/>
                  </a:cubicBezTo>
                  <a:cubicBezTo>
                    <a:pt x="3604" y="109143"/>
                    <a:pt x="2660" y="106870"/>
                    <a:pt x="3990" y="105540"/>
                  </a:cubicBezTo>
                  <a:cubicBezTo>
                    <a:pt x="4419" y="105110"/>
                    <a:pt x="4947" y="104918"/>
                    <a:pt x="5465" y="104918"/>
                  </a:cubicBezTo>
                  <a:close/>
                  <a:moveTo>
                    <a:pt x="5467" y="112653"/>
                  </a:moveTo>
                  <a:cubicBezTo>
                    <a:pt x="6552" y="112653"/>
                    <a:pt x="7593" y="113495"/>
                    <a:pt x="7593" y="114763"/>
                  </a:cubicBezTo>
                  <a:cubicBezTo>
                    <a:pt x="7593" y="115935"/>
                    <a:pt x="6649" y="116879"/>
                    <a:pt x="5491" y="116879"/>
                  </a:cubicBezTo>
                  <a:cubicBezTo>
                    <a:pt x="3604" y="116879"/>
                    <a:pt x="2660" y="114605"/>
                    <a:pt x="3990" y="113276"/>
                  </a:cubicBezTo>
                  <a:cubicBezTo>
                    <a:pt x="4420" y="112846"/>
                    <a:pt x="4948" y="112653"/>
                    <a:pt x="5467" y="112653"/>
                  </a:cubicBezTo>
                  <a:close/>
                  <a:moveTo>
                    <a:pt x="5465" y="120375"/>
                  </a:moveTo>
                  <a:cubicBezTo>
                    <a:pt x="6551" y="120375"/>
                    <a:pt x="7593" y="121220"/>
                    <a:pt x="7593" y="122498"/>
                  </a:cubicBezTo>
                  <a:cubicBezTo>
                    <a:pt x="7593" y="123656"/>
                    <a:pt x="6649" y="124600"/>
                    <a:pt x="5491" y="124600"/>
                  </a:cubicBezTo>
                  <a:cubicBezTo>
                    <a:pt x="3604" y="124600"/>
                    <a:pt x="2660" y="122327"/>
                    <a:pt x="3990" y="120997"/>
                  </a:cubicBezTo>
                  <a:cubicBezTo>
                    <a:pt x="4419" y="120567"/>
                    <a:pt x="4947" y="120375"/>
                    <a:pt x="5465" y="120375"/>
                  </a:cubicBezTo>
                  <a:close/>
                  <a:moveTo>
                    <a:pt x="5467" y="128110"/>
                  </a:moveTo>
                  <a:cubicBezTo>
                    <a:pt x="6552" y="128110"/>
                    <a:pt x="7593" y="128952"/>
                    <a:pt x="7593" y="130220"/>
                  </a:cubicBezTo>
                  <a:cubicBezTo>
                    <a:pt x="7593" y="131392"/>
                    <a:pt x="6649" y="132336"/>
                    <a:pt x="5491" y="132336"/>
                  </a:cubicBezTo>
                  <a:cubicBezTo>
                    <a:pt x="3604" y="132336"/>
                    <a:pt x="2660" y="130062"/>
                    <a:pt x="3990" y="128733"/>
                  </a:cubicBezTo>
                  <a:cubicBezTo>
                    <a:pt x="4420" y="128303"/>
                    <a:pt x="4948" y="128110"/>
                    <a:pt x="5467" y="128110"/>
                  </a:cubicBezTo>
                  <a:close/>
                  <a:moveTo>
                    <a:pt x="5465" y="135832"/>
                  </a:moveTo>
                  <a:cubicBezTo>
                    <a:pt x="6551" y="135832"/>
                    <a:pt x="7593" y="136677"/>
                    <a:pt x="7593" y="137955"/>
                  </a:cubicBezTo>
                  <a:cubicBezTo>
                    <a:pt x="7593" y="139114"/>
                    <a:pt x="6649" y="140072"/>
                    <a:pt x="5491" y="140072"/>
                  </a:cubicBezTo>
                  <a:cubicBezTo>
                    <a:pt x="3604" y="140072"/>
                    <a:pt x="2660" y="137784"/>
                    <a:pt x="3990" y="136454"/>
                  </a:cubicBezTo>
                  <a:cubicBezTo>
                    <a:pt x="4419" y="136024"/>
                    <a:pt x="4947" y="135832"/>
                    <a:pt x="5465" y="135832"/>
                  </a:cubicBezTo>
                  <a:close/>
                  <a:moveTo>
                    <a:pt x="5465" y="143568"/>
                  </a:moveTo>
                  <a:cubicBezTo>
                    <a:pt x="6551" y="143568"/>
                    <a:pt x="7593" y="144413"/>
                    <a:pt x="7593" y="145691"/>
                  </a:cubicBezTo>
                  <a:cubicBezTo>
                    <a:pt x="7593" y="146849"/>
                    <a:pt x="6649" y="147793"/>
                    <a:pt x="5491" y="147793"/>
                  </a:cubicBezTo>
                  <a:cubicBezTo>
                    <a:pt x="3604" y="147793"/>
                    <a:pt x="2660" y="145519"/>
                    <a:pt x="3990" y="144190"/>
                  </a:cubicBezTo>
                  <a:cubicBezTo>
                    <a:pt x="4419" y="143760"/>
                    <a:pt x="4947" y="143568"/>
                    <a:pt x="5465" y="143568"/>
                  </a:cubicBezTo>
                  <a:close/>
                  <a:moveTo>
                    <a:pt x="5467" y="151303"/>
                  </a:moveTo>
                  <a:cubicBezTo>
                    <a:pt x="6552" y="151303"/>
                    <a:pt x="7593" y="152145"/>
                    <a:pt x="7593" y="153412"/>
                  </a:cubicBezTo>
                  <a:cubicBezTo>
                    <a:pt x="7593" y="154585"/>
                    <a:pt x="6649" y="155529"/>
                    <a:pt x="5491" y="155529"/>
                  </a:cubicBezTo>
                  <a:cubicBezTo>
                    <a:pt x="3604" y="155529"/>
                    <a:pt x="2660" y="153255"/>
                    <a:pt x="3990" y="151925"/>
                  </a:cubicBezTo>
                  <a:cubicBezTo>
                    <a:pt x="4420" y="151495"/>
                    <a:pt x="4948" y="151303"/>
                    <a:pt x="5467" y="151303"/>
                  </a:cubicBezTo>
                  <a:close/>
                  <a:moveTo>
                    <a:pt x="0" y="0"/>
                  </a:moveTo>
                  <a:lnTo>
                    <a:pt x="0" y="160376"/>
                  </a:lnTo>
                  <a:lnTo>
                    <a:pt x="285722" y="160376"/>
                  </a:lnTo>
                  <a:lnTo>
                    <a:pt x="2857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6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6"/>
            <p:cNvSpPr/>
            <p:nvPr/>
          </p:nvSpPr>
          <p:spPr>
            <a:xfrm>
              <a:off x="238125" y="111462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6"/>
            <p:cNvSpPr/>
            <p:nvPr/>
          </p:nvSpPr>
          <p:spPr>
            <a:xfrm>
              <a:off x="238125" y="13259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6"/>
            <p:cNvSpPr/>
            <p:nvPr/>
          </p:nvSpPr>
          <p:spPr>
            <a:xfrm>
              <a:off x="238125" y="1747725"/>
              <a:ext cx="99400" cy="3600"/>
            </a:xfrm>
            <a:custGeom>
              <a:rect b="b" l="l" r="r" t="t"/>
              <a:pathLst>
                <a:path extrusionOk="0" h="144" w="3976">
                  <a:moveTo>
                    <a:pt x="0" y="0"/>
                  </a:moveTo>
                  <a:lnTo>
                    <a:pt x="0" y="143"/>
                  </a:lnTo>
                  <a:lnTo>
                    <a:pt x="3861" y="143"/>
                  </a:lnTo>
                  <a:lnTo>
                    <a:pt x="397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6"/>
            <p:cNvSpPr/>
            <p:nvPr/>
          </p:nvSpPr>
          <p:spPr>
            <a:xfrm>
              <a:off x="238125" y="301387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6"/>
            <p:cNvSpPr/>
            <p:nvPr/>
          </p:nvSpPr>
          <p:spPr>
            <a:xfrm>
              <a:off x="238125" y="32251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6"/>
            <p:cNvSpPr/>
            <p:nvPr/>
          </p:nvSpPr>
          <p:spPr>
            <a:xfrm>
              <a:off x="238125" y="34360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6"/>
            <p:cNvSpPr/>
            <p:nvPr/>
          </p:nvSpPr>
          <p:spPr>
            <a:xfrm>
              <a:off x="238125" y="3646975"/>
              <a:ext cx="7138400" cy="3575"/>
            </a:xfrm>
            <a:custGeom>
              <a:rect b="b" l="l" r="r" t="t"/>
              <a:pathLst>
                <a:path extrusionOk="0" h="143" w="285536">
                  <a:moveTo>
                    <a:pt x="0" y="0"/>
                  </a:moveTo>
                  <a:lnTo>
                    <a:pt x="0" y="143"/>
                  </a:lnTo>
                  <a:lnTo>
                    <a:pt x="285536" y="143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6"/>
            <p:cNvSpPr/>
            <p:nvPr/>
          </p:nvSpPr>
          <p:spPr>
            <a:xfrm>
              <a:off x="238125" y="15368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30"/>
                  </a:lnTo>
                  <a:lnTo>
                    <a:pt x="4876" y="130"/>
                  </a:lnTo>
                  <a:cubicBezTo>
                    <a:pt x="5076" y="72"/>
                    <a:pt x="5280" y="44"/>
                    <a:pt x="5484" y="44"/>
                  </a:cubicBezTo>
                  <a:cubicBezTo>
                    <a:pt x="5687" y="44"/>
                    <a:pt x="5891" y="72"/>
                    <a:pt x="6091" y="130"/>
                  </a:cubicBezTo>
                  <a:lnTo>
                    <a:pt x="285536" y="130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6"/>
            <p:cNvSpPr/>
            <p:nvPr/>
          </p:nvSpPr>
          <p:spPr>
            <a:xfrm>
              <a:off x="337125" y="1747725"/>
              <a:ext cx="750" cy="725"/>
            </a:xfrm>
            <a:custGeom>
              <a:rect b="b" l="l" r="r" t="t"/>
              <a:pathLst>
                <a:path extrusionOk="0" h="29" w="30">
                  <a:moveTo>
                    <a:pt x="1" y="0"/>
                  </a:moveTo>
                  <a:lnTo>
                    <a:pt x="1" y="29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6"/>
            <p:cNvSpPr/>
            <p:nvPr/>
          </p:nvSpPr>
          <p:spPr>
            <a:xfrm>
              <a:off x="413275" y="1747725"/>
              <a:ext cx="6963250" cy="3600"/>
            </a:xfrm>
            <a:custGeom>
              <a:rect b="b" l="l" r="r" t="t"/>
              <a:pathLst>
                <a:path extrusionOk="0" h="144" w="278530">
                  <a:moveTo>
                    <a:pt x="0" y="0"/>
                  </a:moveTo>
                  <a:cubicBezTo>
                    <a:pt x="43" y="43"/>
                    <a:pt x="86" y="86"/>
                    <a:pt x="115" y="143"/>
                  </a:cubicBezTo>
                  <a:lnTo>
                    <a:pt x="278530" y="143"/>
                  </a:lnTo>
                  <a:lnTo>
                    <a:pt x="2785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6"/>
            <p:cNvSpPr/>
            <p:nvPr/>
          </p:nvSpPr>
          <p:spPr>
            <a:xfrm>
              <a:off x="238125" y="1958975"/>
              <a:ext cx="88300" cy="3250"/>
            </a:xfrm>
            <a:custGeom>
              <a:rect b="b" l="l" r="r" t="t"/>
              <a:pathLst>
                <a:path extrusionOk="0" h="130" w="3532">
                  <a:moveTo>
                    <a:pt x="0" y="1"/>
                  </a:moveTo>
                  <a:lnTo>
                    <a:pt x="0" y="130"/>
                  </a:lnTo>
                  <a:lnTo>
                    <a:pt x="3489" y="130"/>
                  </a:lnTo>
                  <a:cubicBezTo>
                    <a:pt x="3503" y="87"/>
                    <a:pt x="3518" y="44"/>
                    <a:pt x="3532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6"/>
            <p:cNvSpPr/>
            <p:nvPr/>
          </p:nvSpPr>
          <p:spPr>
            <a:xfrm>
              <a:off x="424725" y="1958975"/>
              <a:ext cx="6951800" cy="3250"/>
            </a:xfrm>
            <a:custGeom>
              <a:rect b="b" l="l" r="r" t="t"/>
              <a:pathLst>
                <a:path extrusionOk="0" h="130" w="278072">
                  <a:moveTo>
                    <a:pt x="0" y="1"/>
                  </a:moveTo>
                  <a:cubicBezTo>
                    <a:pt x="29" y="44"/>
                    <a:pt x="43" y="87"/>
                    <a:pt x="57" y="130"/>
                  </a:cubicBezTo>
                  <a:lnTo>
                    <a:pt x="278072" y="130"/>
                  </a:lnTo>
                  <a:lnTo>
                    <a:pt x="278072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6"/>
            <p:cNvSpPr/>
            <p:nvPr/>
          </p:nvSpPr>
          <p:spPr>
            <a:xfrm>
              <a:off x="238125" y="2169900"/>
              <a:ext cx="85100" cy="3225"/>
            </a:xfrm>
            <a:custGeom>
              <a:rect b="b" l="l" r="r" t="t"/>
              <a:pathLst>
                <a:path extrusionOk="0" h="129" w="3404">
                  <a:moveTo>
                    <a:pt x="0" y="0"/>
                  </a:moveTo>
                  <a:lnTo>
                    <a:pt x="0" y="129"/>
                  </a:lnTo>
                  <a:lnTo>
                    <a:pt x="3403" y="129"/>
                  </a:lnTo>
                  <a:lnTo>
                    <a:pt x="3403" y="43"/>
                  </a:lnTo>
                  <a:cubicBezTo>
                    <a:pt x="3389" y="29"/>
                    <a:pt x="3389" y="14"/>
                    <a:pt x="34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6"/>
            <p:cNvSpPr/>
            <p:nvPr/>
          </p:nvSpPr>
          <p:spPr>
            <a:xfrm>
              <a:off x="428300" y="2169900"/>
              <a:ext cx="6948575" cy="3225"/>
            </a:xfrm>
            <a:custGeom>
              <a:rect b="b" l="l" r="r" t="t"/>
              <a:pathLst>
                <a:path extrusionOk="0" h="129" w="277943">
                  <a:moveTo>
                    <a:pt x="0" y="0"/>
                  </a:moveTo>
                  <a:cubicBezTo>
                    <a:pt x="0" y="14"/>
                    <a:pt x="0" y="29"/>
                    <a:pt x="0" y="43"/>
                  </a:cubicBezTo>
                  <a:lnTo>
                    <a:pt x="0" y="129"/>
                  </a:lnTo>
                  <a:lnTo>
                    <a:pt x="277943" y="129"/>
                  </a:lnTo>
                  <a:lnTo>
                    <a:pt x="277943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6"/>
            <p:cNvSpPr/>
            <p:nvPr/>
          </p:nvSpPr>
          <p:spPr>
            <a:xfrm>
              <a:off x="238125" y="2380800"/>
              <a:ext cx="88675" cy="3600"/>
            </a:xfrm>
            <a:custGeom>
              <a:rect b="b" l="l" r="r" t="t"/>
              <a:pathLst>
                <a:path extrusionOk="0" h="144" w="3547">
                  <a:moveTo>
                    <a:pt x="0" y="0"/>
                  </a:moveTo>
                  <a:lnTo>
                    <a:pt x="0" y="143"/>
                  </a:lnTo>
                  <a:lnTo>
                    <a:pt x="3546" y="143"/>
                  </a:lnTo>
                  <a:cubicBezTo>
                    <a:pt x="3532" y="101"/>
                    <a:pt x="3518" y="58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6"/>
            <p:cNvSpPr/>
            <p:nvPr/>
          </p:nvSpPr>
          <p:spPr>
            <a:xfrm>
              <a:off x="424725" y="2380800"/>
              <a:ext cx="6951800" cy="3600"/>
            </a:xfrm>
            <a:custGeom>
              <a:rect b="b" l="l" r="r" t="t"/>
              <a:pathLst>
                <a:path extrusionOk="0" h="144" w="278072">
                  <a:moveTo>
                    <a:pt x="43" y="0"/>
                  </a:moveTo>
                  <a:cubicBezTo>
                    <a:pt x="29" y="58"/>
                    <a:pt x="14" y="101"/>
                    <a:pt x="0" y="143"/>
                  </a:cubicBezTo>
                  <a:lnTo>
                    <a:pt x="278072" y="143"/>
                  </a:lnTo>
                  <a:lnTo>
                    <a:pt x="278072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6"/>
            <p:cNvSpPr/>
            <p:nvPr/>
          </p:nvSpPr>
          <p:spPr>
            <a:xfrm>
              <a:off x="238125" y="2592075"/>
              <a:ext cx="100825" cy="3225"/>
            </a:xfrm>
            <a:custGeom>
              <a:rect b="b" l="l" r="r" t="t"/>
              <a:pathLst>
                <a:path extrusionOk="0" h="129" w="4033">
                  <a:moveTo>
                    <a:pt x="0" y="0"/>
                  </a:moveTo>
                  <a:lnTo>
                    <a:pt x="0" y="129"/>
                  </a:lnTo>
                  <a:lnTo>
                    <a:pt x="4032" y="129"/>
                  </a:lnTo>
                  <a:cubicBezTo>
                    <a:pt x="3989" y="86"/>
                    <a:pt x="3947" y="43"/>
                    <a:pt x="3904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6"/>
            <p:cNvSpPr/>
            <p:nvPr/>
          </p:nvSpPr>
          <p:spPr>
            <a:xfrm>
              <a:off x="412550" y="2592075"/>
              <a:ext cx="6963975" cy="3225"/>
            </a:xfrm>
            <a:custGeom>
              <a:rect b="b" l="l" r="r" t="t"/>
              <a:pathLst>
                <a:path extrusionOk="0" h="129" w="278559">
                  <a:moveTo>
                    <a:pt x="130" y="0"/>
                  </a:moveTo>
                  <a:cubicBezTo>
                    <a:pt x="87" y="43"/>
                    <a:pt x="44" y="86"/>
                    <a:pt x="1" y="129"/>
                  </a:cubicBezTo>
                  <a:lnTo>
                    <a:pt x="278559" y="129"/>
                  </a:lnTo>
                  <a:lnTo>
                    <a:pt x="27855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6"/>
            <p:cNvSpPr/>
            <p:nvPr/>
          </p:nvSpPr>
          <p:spPr>
            <a:xfrm>
              <a:off x="238125" y="2802975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lnTo>
                    <a:pt x="5791" y="0"/>
                  </a:lnTo>
                  <a:cubicBezTo>
                    <a:pt x="5698" y="15"/>
                    <a:pt x="5602" y="22"/>
                    <a:pt x="5503" y="22"/>
                  </a:cubicBezTo>
                  <a:cubicBezTo>
                    <a:pt x="5405" y="22"/>
                    <a:pt x="5305" y="15"/>
                    <a:pt x="5205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6"/>
            <p:cNvSpPr/>
            <p:nvPr/>
          </p:nvSpPr>
          <p:spPr>
            <a:xfrm>
              <a:off x="238125" y="3858225"/>
              <a:ext cx="130500" cy="3250"/>
            </a:xfrm>
            <a:custGeom>
              <a:rect b="b" l="l" r="r" t="t"/>
              <a:pathLst>
                <a:path extrusionOk="0" h="130" w="5220">
                  <a:moveTo>
                    <a:pt x="0" y="1"/>
                  </a:moveTo>
                  <a:lnTo>
                    <a:pt x="0" y="129"/>
                  </a:lnTo>
                  <a:lnTo>
                    <a:pt x="4704" y="129"/>
                  </a:lnTo>
                  <a:cubicBezTo>
                    <a:pt x="4876" y="58"/>
                    <a:pt x="5033" y="15"/>
                    <a:pt x="5219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6"/>
            <p:cNvSpPr/>
            <p:nvPr/>
          </p:nvSpPr>
          <p:spPr>
            <a:xfrm>
              <a:off x="382900" y="3858225"/>
              <a:ext cx="6993625" cy="3250"/>
            </a:xfrm>
            <a:custGeom>
              <a:rect b="b" l="l" r="r" t="t"/>
              <a:pathLst>
                <a:path extrusionOk="0" h="130" w="279745">
                  <a:moveTo>
                    <a:pt x="0" y="1"/>
                  </a:moveTo>
                  <a:cubicBezTo>
                    <a:pt x="172" y="15"/>
                    <a:pt x="343" y="58"/>
                    <a:pt x="501" y="129"/>
                  </a:cubicBezTo>
                  <a:lnTo>
                    <a:pt x="279745" y="129"/>
                  </a:lnTo>
                  <a:lnTo>
                    <a:pt x="279745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6"/>
            <p:cNvSpPr/>
            <p:nvPr/>
          </p:nvSpPr>
          <p:spPr>
            <a:xfrm>
              <a:off x="238125" y="4069125"/>
              <a:ext cx="97600" cy="3250"/>
            </a:xfrm>
            <a:custGeom>
              <a:rect b="b" l="l" r="r" t="t"/>
              <a:pathLst>
                <a:path extrusionOk="0" h="130" w="3904">
                  <a:moveTo>
                    <a:pt x="0" y="1"/>
                  </a:moveTo>
                  <a:lnTo>
                    <a:pt x="0" y="130"/>
                  </a:lnTo>
                  <a:lnTo>
                    <a:pt x="3804" y="130"/>
                  </a:lnTo>
                  <a:cubicBezTo>
                    <a:pt x="3832" y="87"/>
                    <a:pt x="3875" y="44"/>
                    <a:pt x="3904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6"/>
            <p:cNvSpPr/>
            <p:nvPr/>
          </p:nvSpPr>
          <p:spPr>
            <a:xfrm>
              <a:off x="415425" y="4069125"/>
              <a:ext cx="6961100" cy="3250"/>
            </a:xfrm>
            <a:custGeom>
              <a:rect b="b" l="l" r="r" t="t"/>
              <a:pathLst>
                <a:path extrusionOk="0" h="130" w="278444">
                  <a:moveTo>
                    <a:pt x="0" y="1"/>
                  </a:moveTo>
                  <a:cubicBezTo>
                    <a:pt x="43" y="44"/>
                    <a:pt x="72" y="87"/>
                    <a:pt x="115" y="130"/>
                  </a:cubicBezTo>
                  <a:lnTo>
                    <a:pt x="278444" y="130"/>
                  </a:lnTo>
                  <a:lnTo>
                    <a:pt x="278444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6"/>
            <p:cNvSpPr/>
            <p:nvPr/>
          </p:nvSpPr>
          <p:spPr>
            <a:xfrm>
              <a:off x="425775" y="4280050"/>
              <a:ext cx="6950750" cy="3600"/>
            </a:xfrm>
            <a:custGeom>
              <a:rect b="b" l="l" r="r" t="t"/>
              <a:pathLst>
                <a:path extrusionOk="0" h="144" w="278030">
                  <a:moveTo>
                    <a:pt x="1" y="0"/>
                  </a:moveTo>
                  <a:cubicBezTo>
                    <a:pt x="15" y="43"/>
                    <a:pt x="30" y="86"/>
                    <a:pt x="44" y="143"/>
                  </a:cubicBezTo>
                  <a:lnTo>
                    <a:pt x="278030" y="143"/>
                  </a:lnTo>
                  <a:lnTo>
                    <a:pt x="2780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6"/>
            <p:cNvSpPr/>
            <p:nvPr/>
          </p:nvSpPr>
          <p:spPr>
            <a:xfrm>
              <a:off x="238125" y="4280050"/>
              <a:ext cx="87600" cy="3600"/>
            </a:xfrm>
            <a:custGeom>
              <a:rect b="b" l="l" r="r" t="t"/>
              <a:pathLst>
                <a:path extrusionOk="0" h="144" w="3504">
                  <a:moveTo>
                    <a:pt x="0" y="0"/>
                  </a:moveTo>
                  <a:lnTo>
                    <a:pt x="0" y="143"/>
                  </a:lnTo>
                  <a:lnTo>
                    <a:pt x="3460" y="143"/>
                  </a:lnTo>
                  <a:cubicBezTo>
                    <a:pt x="3475" y="86"/>
                    <a:pt x="3489" y="43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6"/>
            <p:cNvSpPr/>
            <p:nvPr/>
          </p:nvSpPr>
          <p:spPr>
            <a:xfrm>
              <a:off x="428300" y="4491300"/>
              <a:ext cx="6948575" cy="3250"/>
            </a:xfrm>
            <a:custGeom>
              <a:rect b="b" l="l" r="r" t="t"/>
              <a:pathLst>
                <a:path extrusionOk="0" h="130" w="277943">
                  <a:moveTo>
                    <a:pt x="0" y="1"/>
                  </a:moveTo>
                  <a:lnTo>
                    <a:pt x="0" y="130"/>
                  </a:lnTo>
                  <a:lnTo>
                    <a:pt x="277943" y="130"/>
                  </a:lnTo>
                  <a:lnTo>
                    <a:pt x="27794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6"/>
            <p:cNvSpPr/>
            <p:nvPr/>
          </p:nvSpPr>
          <p:spPr>
            <a:xfrm>
              <a:off x="238125" y="4491300"/>
              <a:ext cx="85100" cy="3250"/>
            </a:xfrm>
            <a:custGeom>
              <a:rect b="b" l="l" r="r" t="t"/>
              <a:pathLst>
                <a:path extrusionOk="0" h="130" w="3404">
                  <a:moveTo>
                    <a:pt x="0" y="1"/>
                  </a:moveTo>
                  <a:lnTo>
                    <a:pt x="0" y="130"/>
                  </a:lnTo>
                  <a:lnTo>
                    <a:pt x="3403" y="130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6"/>
            <p:cNvSpPr/>
            <p:nvPr/>
          </p:nvSpPr>
          <p:spPr>
            <a:xfrm>
              <a:off x="423650" y="4702225"/>
              <a:ext cx="6952875" cy="3225"/>
            </a:xfrm>
            <a:custGeom>
              <a:rect b="b" l="l" r="r" t="t"/>
              <a:pathLst>
                <a:path extrusionOk="0" h="129" w="278115">
                  <a:moveTo>
                    <a:pt x="57" y="0"/>
                  </a:moveTo>
                  <a:cubicBezTo>
                    <a:pt x="29" y="43"/>
                    <a:pt x="14" y="86"/>
                    <a:pt x="0" y="129"/>
                  </a:cubicBezTo>
                  <a:lnTo>
                    <a:pt x="278115" y="129"/>
                  </a:lnTo>
                  <a:lnTo>
                    <a:pt x="27811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6"/>
            <p:cNvSpPr/>
            <p:nvPr/>
          </p:nvSpPr>
          <p:spPr>
            <a:xfrm>
              <a:off x="238125" y="4702225"/>
              <a:ext cx="89750" cy="3225"/>
            </a:xfrm>
            <a:custGeom>
              <a:rect b="b" l="l" r="r" t="t"/>
              <a:pathLst>
                <a:path extrusionOk="0" h="129" w="3590">
                  <a:moveTo>
                    <a:pt x="0" y="0"/>
                  </a:moveTo>
                  <a:lnTo>
                    <a:pt x="0" y="129"/>
                  </a:lnTo>
                  <a:lnTo>
                    <a:pt x="3589" y="129"/>
                  </a:lnTo>
                  <a:cubicBezTo>
                    <a:pt x="3575" y="86"/>
                    <a:pt x="3546" y="43"/>
                    <a:pt x="3532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" name="Google Shape;635;p26"/>
          <p:cNvGrpSpPr/>
          <p:nvPr/>
        </p:nvGrpSpPr>
        <p:grpSpPr>
          <a:xfrm>
            <a:off x="1040303" y="489974"/>
            <a:ext cx="7063394" cy="3964495"/>
            <a:chOff x="238125" y="722768"/>
            <a:chExt cx="7143400" cy="4009400"/>
          </a:xfrm>
        </p:grpSpPr>
        <p:sp>
          <p:nvSpPr>
            <p:cNvPr id="636" name="Google Shape;636;p26"/>
            <p:cNvSpPr/>
            <p:nvPr/>
          </p:nvSpPr>
          <p:spPr>
            <a:xfrm>
              <a:off x="238475" y="722768"/>
              <a:ext cx="7143050" cy="4009400"/>
            </a:xfrm>
            <a:custGeom>
              <a:rect b="b" l="l" r="r" t="t"/>
              <a:pathLst>
                <a:path extrusionOk="0" h="160376" w="285722">
                  <a:moveTo>
                    <a:pt x="5465" y="4426"/>
                  </a:moveTo>
                  <a:cubicBezTo>
                    <a:pt x="6551" y="4426"/>
                    <a:pt x="7593" y="5271"/>
                    <a:pt x="7593" y="6549"/>
                  </a:cubicBezTo>
                  <a:cubicBezTo>
                    <a:pt x="7593" y="7707"/>
                    <a:pt x="6649" y="8651"/>
                    <a:pt x="5491" y="8651"/>
                  </a:cubicBezTo>
                  <a:cubicBezTo>
                    <a:pt x="3604" y="8651"/>
                    <a:pt x="2660" y="6377"/>
                    <a:pt x="3990" y="5047"/>
                  </a:cubicBezTo>
                  <a:cubicBezTo>
                    <a:pt x="4419" y="4618"/>
                    <a:pt x="4947" y="4426"/>
                    <a:pt x="5465" y="4426"/>
                  </a:cubicBezTo>
                  <a:close/>
                  <a:moveTo>
                    <a:pt x="5467" y="12161"/>
                  </a:moveTo>
                  <a:cubicBezTo>
                    <a:pt x="6552" y="12161"/>
                    <a:pt x="7593" y="13003"/>
                    <a:pt x="7593" y="14270"/>
                  </a:cubicBezTo>
                  <a:cubicBezTo>
                    <a:pt x="7593" y="15443"/>
                    <a:pt x="6649" y="16386"/>
                    <a:pt x="5491" y="16386"/>
                  </a:cubicBezTo>
                  <a:cubicBezTo>
                    <a:pt x="3604" y="16386"/>
                    <a:pt x="2660" y="14113"/>
                    <a:pt x="3990" y="12783"/>
                  </a:cubicBezTo>
                  <a:cubicBezTo>
                    <a:pt x="4420" y="12353"/>
                    <a:pt x="4948" y="12161"/>
                    <a:pt x="5467" y="12161"/>
                  </a:cubicBezTo>
                  <a:close/>
                  <a:moveTo>
                    <a:pt x="5465" y="19883"/>
                  </a:moveTo>
                  <a:cubicBezTo>
                    <a:pt x="6551" y="19883"/>
                    <a:pt x="7593" y="20728"/>
                    <a:pt x="7593" y="22006"/>
                  </a:cubicBezTo>
                  <a:cubicBezTo>
                    <a:pt x="7593" y="23164"/>
                    <a:pt x="6649" y="24108"/>
                    <a:pt x="5491" y="24108"/>
                  </a:cubicBezTo>
                  <a:cubicBezTo>
                    <a:pt x="3604" y="24108"/>
                    <a:pt x="2660" y="21834"/>
                    <a:pt x="3990" y="20505"/>
                  </a:cubicBezTo>
                  <a:cubicBezTo>
                    <a:pt x="4419" y="20075"/>
                    <a:pt x="4947" y="19883"/>
                    <a:pt x="5465" y="19883"/>
                  </a:cubicBezTo>
                  <a:close/>
                  <a:moveTo>
                    <a:pt x="5467" y="27618"/>
                  </a:moveTo>
                  <a:cubicBezTo>
                    <a:pt x="6552" y="27618"/>
                    <a:pt x="7593" y="28460"/>
                    <a:pt x="7593" y="29727"/>
                  </a:cubicBezTo>
                  <a:cubicBezTo>
                    <a:pt x="7593" y="30900"/>
                    <a:pt x="6649" y="31844"/>
                    <a:pt x="5491" y="31844"/>
                  </a:cubicBezTo>
                  <a:cubicBezTo>
                    <a:pt x="3604" y="31844"/>
                    <a:pt x="2660" y="29570"/>
                    <a:pt x="3990" y="28240"/>
                  </a:cubicBezTo>
                  <a:cubicBezTo>
                    <a:pt x="4420" y="27810"/>
                    <a:pt x="4948" y="27618"/>
                    <a:pt x="5467" y="27618"/>
                  </a:cubicBezTo>
                  <a:close/>
                  <a:moveTo>
                    <a:pt x="5491" y="35347"/>
                  </a:moveTo>
                  <a:cubicBezTo>
                    <a:pt x="6049" y="35347"/>
                    <a:pt x="6578" y="35576"/>
                    <a:pt x="6978" y="35976"/>
                  </a:cubicBezTo>
                  <a:cubicBezTo>
                    <a:pt x="8387" y="37384"/>
                    <a:pt x="7233" y="39583"/>
                    <a:pt x="5519" y="39583"/>
                  </a:cubicBezTo>
                  <a:cubicBezTo>
                    <a:pt x="5249" y="39583"/>
                    <a:pt x="4966" y="39528"/>
                    <a:pt x="4676" y="39408"/>
                  </a:cubicBezTo>
                  <a:cubicBezTo>
                    <a:pt x="2546" y="38535"/>
                    <a:pt x="3175" y="35347"/>
                    <a:pt x="5491" y="35347"/>
                  </a:cubicBezTo>
                  <a:close/>
                  <a:moveTo>
                    <a:pt x="5465" y="43075"/>
                  </a:moveTo>
                  <a:cubicBezTo>
                    <a:pt x="6551" y="43075"/>
                    <a:pt x="7593" y="43921"/>
                    <a:pt x="7593" y="45199"/>
                  </a:cubicBezTo>
                  <a:cubicBezTo>
                    <a:pt x="7593" y="46357"/>
                    <a:pt x="6649" y="47301"/>
                    <a:pt x="5491" y="47301"/>
                  </a:cubicBezTo>
                  <a:cubicBezTo>
                    <a:pt x="3604" y="47301"/>
                    <a:pt x="2660" y="45027"/>
                    <a:pt x="3990" y="43697"/>
                  </a:cubicBezTo>
                  <a:cubicBezTo>
                    <a:pt x="4419" y="43268"/>
                    <a:pt x="4947" y="43075"/>
                    <a:pt x="5465" y="43075"/>
                  </a:cubicBezTo>
                  <a:close/>
                  <a:moveTo>
                    <a:pt x="5467" y="50811"/>
                  </a:moveTo>
                  <a:cubicBezTo>
                    <a:pt x="6552" y="50811"/>
                    <a:pt x="7593" y="51653"/>
                    <a:pt x="7593" y="52920"/>
                  </a:cubicBezTo>
                  <a:cubicBezTo>
                    <a:pt x="7593" y="54093"/>
                    <a:pt x="6649" y="55036"/>
                    <a:pt x="5491" y="55036"/>
                  </a:cubicBezTo>
                  <a:cubicBezTo>
                    <a:pt x="3604" y="55036"/>
                    <a:pt x="2660" y="52763"/>
                    <a:pt x="3990" y="51433"/>
                  </a:cubicBezTo>
                  <a:cubicBezTo>
                    <a:pt x="4420" y="51003"/>
                    <a:pt x="4948" y="50811"/>
                    <a:pt x="5467" y="50811"/>
                  </a:cubicBezTo>
                  <a:close/>
                  <a:moveTo>
                    <a:pt x="5465" y="58533"/>
                  </a:moveTo>
                  <a:cubicBezTo>
                    <a:pt x="6551" y="58533"/>
                    <a:pt x="7593" y="59378"/>
                    <a:pt x="7593" y="60656"/>
                  </a:cubicBezTo>
                  <a:cubicBezTo>
                    <a:pt x="7593" y="61814"/>
                    <a:pt x="6649" y="62758"/>
                    <a:pt x="5491" y="62758"/>
                  </a:cubicBezTo>
                  <a:cubicBezTo>
                    <a:pt x="3604" y="62758"/>
                    <a:pt x="2660" y="60484"/>
                    <a:pt x="3990" y="59154"/>
                  </a:cubicBezTo>
                  <a:cubicBezTo>
                    <a:pt x="4419" y="58725"/>
                    <a:pt x="4947" y="58533"/>
                    <a:pt x="5465" y="58533"/>
                  </a:cubicBezTo>
                  <a:close/>
                  <a:moveTo>
                    <a:pt x="5467" y="66268"/>
                  </a:moveTo>
                  <a:cubicBezTo>
                    <a:pt x="6552" y="66268"/>
                    <a:pt x="7593" y="67110"/>
                    <a:pt x="7593" y="68377"/>
                  </a:cubicBezTo>
                  <a:cubicBezTo>
                    <a:pt x="7593" y="69550"/>
                    <a:pt x="6649" y="70493"/>
                    <a:pt x="5491" y="70493"/>
                  </a:cubicBezTo>
                  <a:cubicBezTo>
                    <a:pt x="3604" y="70493"/>
                    <a:pt x="2660" y="68220"/>
                    <a:pt x="3990" y="66890"/>
                  </a:cubicBezTo>
                  <a:cubicBezTo>
                    <a:pt x="4420" y="66460"/>
                    <a:pt x="4948" y="66268"/>
                    <a:pt x="5467" y="66268"/>
                  </a:cubicBezTo>
                  <a:close/>
                  <a:moveTo>
                    <a:pt x="5473" y="74000"/>
                  </a:moveTo>
                  <a:cubicBezTo>
                    <a:pt x="6556" y="74000"/>
                    <a:pt x="7593" y="74838"/>
                    <a:pt x="7593" y="76113"/>
                  </a:cubicBezTo>
                  <a:cubicBezTo>
                    <a:pt x="7593" y="77285"/>
                    <a:pt x="6649" y="78229"/>
                    <a:pt x="5491" y="78229"/>
                  </a:cubicBezTo>
                  <a:cubicBezTo>
                    <a:pt x="3604" y="78229"/>
                    <a:pt x="2660" y="75956"/>
                    <a:pt x="3990" y="74626"/>
                  </a:cubicBezTo>
                  <a:cubicBezTo>
                    <a:pt x="4421" y="74194"/>
                    <a:pt x="4953" y="74000"/>
                    <a:pt x="5473" y="74000"/>
                  </a:cubicBezTo>
                  <a:close/>
                  <a:moveTo>
                    <a:pt x="5465" y="81725"/>
                  </a:moveTo>
                  <a:cubicBezTo>
                    <a:pt x="6551" y="81725"/>
                    <a:pt x="7593" y="82571"/>
                    <a:pt x="7593" y="83848"/>
                  </a:cubicBezTo>
                  <a:cubicBezTo>
                    <a:pt x="7593" y="85007"/>
                    <a:pt x="6649" y="85950"/>
                    <a:pt x="5491" y="85950"/>
                  </a:cubicBezTo>
                  <a:cubicBezTo>
                    <a:pt x="3604" y="85950"/>
                    <a:pt x="2660" y="83677"/>
                    <a:pt x="3990" y="82347"/>
                  </a:cubicBezTo>
                  <a:cubicBezTo>
                    <a:pt x="4419" y="81918"/>
                    <a:pt x="4947" y="81725"/>
                    <a:pt x="5465" y="81725"/>
                  </a:cubicBezTo>
                  <a:close/>
                  <a:moveTo>
                    <a:pt x="5467" y="89460"/>
                  </a:moveTo>
                  <a:cubicBezTo>
                    <a:pt x="6552" y="89460"/>
                    <a:pt x="7593" y="90302"/>
                    <a:pt x="7593" y="91570"/>
                  </a:cubicBezTo>
                  <a:cubicBezTo>
                    <a:pt x="7593" y="92742"/>
                    <a:pt x="6649" y="93686"/>
                    <a:pt x="5491" y="93686"/>
                  </a:cubicBezTo>
                  <a:cubicBezTo>
                    <a:pt x="3604" y="93686"/>
                    <a:pt x="2660" y="91413"/>
                    <a:pt x="3990" y="90083"/>
                  </a:cubicBezTo>
                  <a:cubicBezTo>
                    <a:pt x="4420" y="89653"/>
                    <a:pt x="4948" y="89460"/>
                    <a:pt x="5467" y="89460"/>
                  </a:cubicBezTo>
                  <a:close/>
                  <a:moveTo>
                    <a:pt x="5465" y="97182"/>
                  </a:moveTo>
                  <a:cubicBezTo>
                    <a:pt x="6551" y="97182"/>
                    <a:pt x="7593" y="98028"/>
                    <a:pt x="7593" y="99306"/>
                  </a:cubicBezTo>
                  <a:cubicBezTo>
                    <a:pt x="7593" y="100464"/>
                    <a:pt x="6649" y="101422"/>
                    <a:pt x="5491" y="101422"/>
                  </a:cubicBezTo>
                  <a:cubicBezTo>
                    <a:pt x="3604" y="101422"/>
                    <a:pt x="2660" y="99134"/>
                    <a:pt x="3990" y="97804"/>
                  </a:cubicBezTo>
                  <a:cubicBezTo>
                    <a:pt x="4419" y="97375"/>
                    <a:pt x="4947" y="97182"/>
                    <a:pt x="5465" y="97182"/>
                  </a:cubicBezTo>
                  <a:close/>
                  <a:moveTo>
                    <a:pt x="5465" y="104918"/>
                  </a:moveTo>
                  <a:cubicBezTo>
                    <a:pt x="6551" y="104918"/>
                    <a:pt x="7593" y="105763"/>
                    <a:pt x="7593" y="107041"/>
                  </a:cubicBezTo>
                  <a:cubicBezTo>
                    <a:pt x="7593" y="108199"/>
                    <a:pt x="6649" y="109143"/>
                    <a:pt x="5491" y="109143"/>
                  </a:cubicBezTo>
                  <a:cubicBezTo>
                    <a:pt x="3604" y="109143"/>
                    <a:pt x="2660" y="106870"/>
                    <a:pt x="3990" y="105540"/>
                  </a:cubicBezTo>
                  <a:cubicBezTo>
                    <a:pt x="4419" y="105110"/>
                    <a:pt x="4947" y="104918"/>
                    <a:pt x="5465" y="104918"/>
                  </a:cubicBezTo>
                  <a:close/>
                  <a:moveTo>
                    <a:pt x="5467" y="112653"/>
                  </a:moveTo>
                  <a:cubicBezTo>
                    <a:pt x="6552" y="112653"/>
                    <a:pt x="7593" y="113495"/>
                    <a:pt x="7593" y="114763"/>
                  </a:cubicBezTo>
                  <a:cubicBezTo>
                    <a:pt x="7593" y="115935"/>
                    <a:pt x="6649" y="116879"/>
                    <a:pt x="5491" y="116879"/>
                  </a:cubicBezTo>
                  <a:cubicBezTo>
                    <a:pt x="3604" y="116879"/>
                    <a:pt x="2660" y="114605"/>
                    <a:pt x="3990" y="113276"/>
                  </a:cubicBezTo>
                  <a:cubicBezTo>
                    <a:pt x="4420" y="112846"/>
                    <a:pt x="4948" y="112653"/>
                    <a:pt x="5467" y="112653"/>
                  </a:cubicBezTo>
                  <a:close/>
                  <a:moveTo>
                    <a:pt x="5465" y="120375"/>
                  </a:moveTo>
                  <a:cubicBezTo>
                    <a:pt x="6551" y="120375"/>
                    <a:pt x="7593" y="121220"/>
                    <a:pt x="7593" y="122498"/>
                  </a:cubicBezTo>
                  <a:cubicBezTo>
                    <a:pt x="7593" y="123656"/>
                    <a:pt x="6649" y="124600"/>
                    <a:pt x="5491" y="124600"/>
                  </a:cubicBezTo>
                  <a:cubicBezTo>
                    <a:pt x="3604" y="124600"/>
                    <a:pt x="2660" y="122327"/>
                    <a:pt x="3990" y="120997"/>
                  </a:cubicBezTo>
                  <a:cubicBezTo>
                    <a:pt x="4419" y="120567"/>
                    <a:pt x="4947" y="120375"/>
                    <a:pt x="5465" y="120375"/>
                  </a:cubicBezTo>
                  <a:close/>
                  <a:moveTo>
                    <a:pt x="5467" y="128110"/>
                  </a:moveTo>
                  <a:cubicBezTo>
                    <a:pt x="6552" y="128110"/>
                    <a:pt x="7593" y="128952"/>
                    <a:pt x="7593" y="130220"/>
                  </a:cubicBezTo>
                  <a:cubicBezTo>
                    <a:pt x="7593" y="131392"/>
                    <a:pt x="6649" y="132336"/>
                    <a:pt x="5491" y="132336"/>
                  </a:cubicBezTo>
                  <a:cubicBezTo>
                    <a:pt x="3604" y="132336"/>
                    <a:pt x="2660" y="130062"/>
                    <a:pt x="3990" y="128733"/>
                  </a:cubicBezTo>
                  <a:cubicBezTo>
                    <a:pt x="4420" y="128303"/>
                    <a:pt x="4948" y="128110"/>
                    <a:pt x="5467" y="128110"/>
                  </a:cubicBezTo>
                  <a:close/>
                  <a:moveTo>
                    <a:pt x="5465" y="135832"/>
                  </a:moveTo>
                  <a:cubicBezTo>
                    <a:pt x="6551" y="135832"/>
                    <a:pt x="7593" y="136677"/>
                    <a:pt x="7593" y="137955"/>
                  </a:cubicBezTo>
                  <a:cubicBezTo>
                    <a:pt x="7593" y="139114"/>
                    <a:pt x="6649" y="140072"/>
                    <a:pt x="5491" y="140072"/>
                  </a:cubicBezTo>
                  <a:cubicBezTo>
                    <a:pt x="3604" y="140072"/>
                    <a:pt x="2660" y="137784"/>
                    <a:pt x="3990" y="136454"/>
                  </a:cubicBezTo>
                  <a:cubicBezTo>
                    <a:pt x="4419" y="136024"/>
                    <a:pt x="4947" y="135832"/>
                    <a:pt x="5465" y="135832"/>
                  </a:cubicBezTo>
                  <a:close/>
                  <a:moveTo>
                    <a:pt x="5465" y="143568"/>
                  </a:moveTo>
                  <a:cubicBezTo>
                    <a:pt x="6551" y="143568"/>
                    <a:pt x="7593" y="144413"/>
                    <a:pt x="7593" y="145691"/>
                  </a:cubicBezTo>
                  <a:cubicBezTo>
                    <a:pt x="7593" y="146849"/>
                    <a:pt x="6649" y="147793"/>
                    <a:pt x="5491" y="147793"/>
                  </a:cubicBezTo>
                  <a:cubicBezTo>
                    <a:pt x="3604" y="147793"/>
                    <a:pt x="2660" y="145519"/>
                    <a:pt x="3990" y="144190"/>
                  </a:cubicBezTo>
                  <a:cubicBezTo>
                    <a:pt x="4419" y="143760"/>
                    <a:pt x="4947" y="143568"/>
                    <a:pt x="5465" y="143568"/>
                  </a:cubicBezTo>
                  <a:close/>
                  <a:moveTo>
                    <a:pt x="5467" y="151303"/>
                  </a:moveTo>
                  <a:cubicBezTo>
                    <a:pt x="6552" y="151303"/>
                    <a:pt x="7593" y="152145"/>
                    <a:pt x="7593" y="153412"/>
                  </a:cubicBezTo>
                  <a:cubicBezTo>
                    <a:pt x="7593" y="154585"/>
                    <a:pt x="6649" y="155529"/>
                    <a:pt x="5491" y="155529"/>
                  </a:cubicBezTo>
                  <a:cubicBezTo>
                    <a:pt x="3604" y="155529"/>
                    <a:pt x="2660" y="153255"/>
                    <a:pt x="3990" y="151925"/>
                  </a:cubicBezTo>
                  <a:cubicBezTo>
                    <a:pt x="4420" y="151495"/>
                    <a:pt x="4948" y="151303"/>
                    <a:pt x="5467" y="151303"/>
                  </a:cubicBezTo>
                  <a:close/>
                  <a:moveTo>
                    <a:pt x="0" y="0"/>
                  </a:moveTo>
                  <a:lnTo>
                    <a:pt x="0" y="160376"/>
                  </a:lnTo>
                  <a:lnTo>
                    <a:pt x="285722" y="160376"/>
                  </a:lnTo>
                  <a:lnTo>
                    <a:pt x="2857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6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6"/>
            <p:cNvSpPr/>
            <p:nvPr/>
          </p:nvSpPr>
          <p:spPr>
            <a:xfrm>
              <a:off x="238125" y="111462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6"/>
            <p:cNvSpPr/>
            <p:nvPr/>
          </p:nvSpPr>
          <p:spPr>
            <a:xfrm>
              <a:off x="238125" y="13259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6"/>
            <p:cNvSpPr/>
            <p:nvPr/>
          </p:nvSpPr>
          <p:spPr>
            <a:xfrm>
              <a:off x="238125" y="1747725"/>
              <a:ext cx="99400" cy="3600"/>
            </a:xfrm>
            <a:custGeom>
              <a:rect b="b" l="l" r="r" t="t"/>
              <a:pathLst>
                <a:path extrusionOk="0" h="144" w="3976">
                  <a:moveTo>
                    <a:pt x="0" y="0"/>
                  </a:moveTo>
                  <a:lnTo>
                    <a:pt x="0" y="143"/>
                  </a:lnTo>
                  <a:lnTo>
                    <a:pt x="3861" y="143"/>
                  </a:lnTo>
                  <a:lnTo>
                    <a:pt x="397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6"/>
            <p:cNvSpPr/>
            <p:nvPr/>
          </p:nvSpPr>
          <p:spPr>
            <a:xfrm>
              <a:off x="238125" y="301387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6"/>
            <p:cNvSpPr/>
            <p:nvPr/>
          </p:nvSpPr>
          <p:spPr>
            <a:xfrm>
              <a:off x="238125" y="32251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6"/>
            <p:cNvSpPr/>
            <p:nvPr/>
          </p:nvSpPr>
          <p:spPr>
            <a:xfrm>
              <a:off x="238125" y="34360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6"/>
            <p:cNvSpPr/>
            <p:nvPr/>
          </p:nvSpPr>
          <p:spPr>
            <a:xfrm>
              <a:off x="238125" y="3646975"/>
              <a:ext cx="7138400" cy="3575"/>
            </a:xfrm>
            <a:custGeom>
              <a:rect b="b" l="l" r="r" t="t"/>
              <a:pathLst>
                <a:path extrusionOk="0" h="143" w="285536">
                  <a:moveTo>
                    <a:pt x="0" y="0"/>
                  </a:moveTo>
                  <a:lnTo>
                    <a:pt x="0" y="143"/>
                  </a:lnTo>
                  <a:lnTo>
                    <a:pt x="285536" y="143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6"/>
            <p:cNvSpPr/>
            <p:nvPr/>
          </p:nvSpPr>
          <p:spPr>
            <a:xfrm>
              <a:off x="238125" y="15368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30"/>
                  </a:lnTo>
                  <a:lnTo>
                    <a:pt x="4876" y="130"/>
                  </a:lnTo>
                  <a:cubicBezTo>
                    <a:pt x="5076" y="72"/>
                    <a:pt x="5280" y="44"/>
                    <a:pt x="5484" y="44"/>
                  </a:cubicBezTo>
                  <a:cubicBezTo>
                    <a:pt x="5687" y="44"/>
                    <a:pt x="5891" y="72"/>
                    <a:pt x="6091" y="130"/>
                  </a:cubicBezTo>
                  <a:lnTo>
                    <a:pt x="285536" y="130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6"/>
            <p:cNvSpPr/>
            <p:nvPr/>
          </p:nvSpPr>
          <p:spPr>
            <a:xfrm>
              <a:off x="337125" y="1747725"/>
              <a:ext cx="750" cy="725"/>
            </a:xfrm>
            <a:custGeom>
              <a:rect b="b" l="l" r="r" t="t"/>
              <a:pathLst>
                <a:path extrusionOk="0" h="29" w="30">
                  <a:moveTo>
                    <a:pt x="1" y="0"/>
                  </a:moveTo>
                  <a:lnTo>
                    <a:pt x="1" y="29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6"/>
            <p:cNvSpPr/>
            <p:nvPr/>
          </p:nvSpPr>
          <p:spPr>
            <a:xfrm>
              <a:off x="413275" y="1747725"/>
              <a:ext cx="6963250" cy="3600"/>
            </a:xfrm>
            <a:custGeom>
              <a:rect b="b" l="l" r="r" t="t"/>
              <a:pathLst>
                <a:path extrusionOk="0" h="144" w="278530">
                  <a:moveTo>
                    <a:pt x="0" y="0"/>
                  </a:moveTo>
                  <a:cubicBezTo>
                    <a:pt x="43" y="43"/>
                    <a:pt x="86" y="86"/>
                    <a:pt x="115" y="143"/>
                  </a:cubicBezTo>
                  <a:lnTo>
                    <a:pt x="278530" y="143"/>
                  </a:lnTo>
                  <a:lnTo>
                    <a:pt x="2785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6"/>
            <p:cNvSpPr/>
            <p:nvPr/>
          </p:nvSpPr>
          <p:spPr>
            <a:xfrm>
              <a:off x="238125" y="1958975"/>
              <a:ext cx="88300" cy="3250"/>
            </a:xfrm>
            <a:custGeom>
              <a:rect b="b" l="l" r="r" t="t"/>
              <a:pathLst>
                <a:path extrusionOk="0" h="130" w="3532">
                  <a:moveTo>
                    <a:pt x="0" y="1"/>
                  </a:moveTo>
                  <a:lnTo>
                    <a:pt x="0" y="130"/>
                  </a:lnTo>
                  <a:lnTo>
                    <a:pt x="3489" y="130"/>
                  </a:lnTo>
                  <a:cubicBezTo>
                    <a:pt x="3503" y="87"/>
                    <a:pt x="3518" y="44"/>
                    <a:pt x="3532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6"/>
            <p:cNvSpPr/>
            <p:nvPr/>
          </p:nvSpPr>
          <p:spPr>
            <a:xfrm>
              <a:off x="424725" y="1958975"/>
              <a:ext cx="6951800" cy="3250"/>
            </a:xfrm>
            <a:custGeom>
              <a:rect b="b" l="l" r="r" t="t"/>
              <a:pathLst>
                <a:path extrusionOk="0" h="130" w="278072">
                  <a:moveTo>
                    <a:pt x="0" y="1"/>
                  </a:moveTo>
                  <a:cubicBezTo>
                    <a:pt x="29" y="44"/>
                    <a:pt x="43" y="87"/>
                    <a:pt x="57" y="130"/>
                  </a:cubicBezTo>
                  <a:lnTo>
                    <a:pt x="278072" y="130"/>
                  </a:lnTo>
                  <a:lnTo>
                    <a:pt x="278072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6"/>
            <p:cNvSpPr/>
            <p:nvPr/>
          </p:nvSpPr>
          <p:spPr>
            <a:xfrm>
              <a:off x="238125" y="2169900"/>
              <a:ext cx="85100" cy="3225"/>
            </a:xfrm>
            <a:custGeom>
              <a:rect b="b" l="l" r="r" t="t"/>
              <a:pathLst>
                <a:path extrusionOk="0" h="129" w="3404">
                  <a:moveTo>
                    <a:pt x="0" y="0"/>
                  </a:moveTo>
                  <a:lnTo>
                    <a:pt x="0" y="129"/>
                  </a:lnTo>
                  <a:lnTo>
                    <a:pt x="3403" y="129"/>
                  </a:lnTo>
                  <a:lnTo>
                    <a:pt x="3403" y="43"/>
                  </a:lnTo>
                  <a:cubicBezTo>
                    <a:pt x="3389" y="29"/>
                    <a:pt x="3389" y="14"/>
                    <a:pt x="34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6"/>
            <p:cNvSpPr/>
            <p:nvPr/>
          </p:nvSpPr>
          <p:spPr>
            <a:xfrm>
              <a:off x="428300" y="2169900"/>
              <a:ext cx="6948575" cy="3225"/>
            </a:xfrm>
            <a:custGeom>
              <a:rect b="b" l="l" r="r" t="t"/>
              <a:pathLst>
                <a:path extrusionOk="0" h="129" w="277943">
                  <a:moveTo>
                    <a:pt x="0" y="0"/>
                  </a:moveTo>
                  <a:cubicBezTo>
                    <a:pt x="0" y="14"/>
                    <a:pt x="0" y="29"/>
                    <a:pt x="0" y="43"/>
                  </a:cubicBezTo>
                  <a:lnTo>
                    <a:pt x="0" y="129"/>
                  </a:lnTo>
                  <a:lnTo>
                    <a:pt x="277943" y="129"/>
                  </a:lnTo>
                  <a:lnTo>
                    <a:pt x="277943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6"/>
            <p:cNvSpPr/>
            <p:nvPr/>
          </p:nvSpPr>
          <p:spPr>
            <a:xfrm>
              <a:off x="238125" y="2380800"/>
              <a:ext cx="88675" cy="3600"/>
            </a:xfrm>
            <a:custGeom>
              <a:rect b="b" l="l" r="r" t="t"/>
              <a:pathLst>
                <a:path extrusionOk="0" h="144" w="3547">
                  <a:moveTo>
                    <a:pt x="0" y="0"/>
                  </a:moveTo>
                  <a:lnTo>
                    <a:pt x="0" y="143"/>
                  </a:lnTo>
                  <a:lnTo>
                    <a:pt x="3546" y="143"/>
                  </a:lnTo>
                  <a:cubicBezTo>
                    <a:pt x="3532" y="101"/>
                    <a:pt x="3518" y="58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6"/>
            <p:cNvSpPr/>
            <p:nvPr/>
          </p:nvSpPr>
          <p:spPr>
            <a:xfrm>
              <a:off x="424725" y="2380800"/>
              <a:ext cx="6951800" cy="3600"/>
            </a:xfrm>
            <a:custGeom>
              <a:rect b="b" l="l" r="r" t="t"/>
              <a:pathLst>
                <a:path extrusionOk="0" h="144" w="278072">
                  <a:moveTo>
                    <a:pt x="43" y="0"/>
                  </a:moveTo>
                  <a:cubicBezTo>
                    <a:pt x="29" y="58"/>
                    <a:pt x="14" y="101"/>
                    <a:pt x="0" y="143"/>
                  </a:cubicBezTo>
                  <a:lnTo>
                    <a:pt x="278072" y="143"/>
                  </a:lnTo>
                  <a:lnTo>
                    <a:pt x="278072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6"/>
            <p:cNvSpPr/>
            <p:nvPr/>
          </p:nvSpPr>
          <p:spPr>
            <a:xfrm>
              <a:off x="238125" y="2592075"/>
              <a:ext cx="100825" cy="3225"/>
            </a:xfrm>
            <a:custGeom>
              <a:rect b="b" l="l" r="r" t="t"/>
              <a:pathLst>
                <a:path extrusionOk="0" h="129" w="4033">
                  <a:moveTo>
                    <a:pt x="0" y="0"/>
                  </a:moveTo>
                  <a:lnTo>
                    <a:pt x="0" y="129"/>
                  </a:lnTo>
                  <a:lnTo>
                    <a:pt x="4032" y="129"/>
                  </a:lnTo>
                  <a:cubicBezTo>
                    <a:pt x="3989" y="86"/>
                    <a:pt x="3947" y="43"/>
                    <a:pt x="3904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6"/>
            <p:cNvSpPr/>
            <p:nvPr/>
          </p:nvSpPr>
          <p:spPr>
            <a:xfrm>
              <a:off x="412550" y="2592075"/>
              <a:ext cx="6963975" cy="3225"/>
            </a:xfrm>
            <a:custGeom>
              <a:rect b="b" l="l" r="r" t="t"/>
              <a:pathLst>
                <a:path extrusionOk="0" h="129" w="278559">
                  <a:moveTo>
                    <a:pt x="130" y="0"/>
                  </a:moveTo>
                  <a:cubicBezTo>
                    <a:pt x="87" y="43"/>
                    <a:pt x="44" y="86"/>
                    <a:pt x="1" y="129"/>
                  </a:cubicBezTo>
                  <a:lnTo>
                    <a:pt x="278559" y="129"/>
                  </a:lnTo>
                  <a:lnTo>
                    <a:pt x="27855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6"/>
            <p:cNvSpPr/>
            <p:nvPr/>
          </p:nvSpPr>
          <p:spPr>
            <a:xfrm>
              <a:off x="238125" y="2802975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lnTo>
                    <a:pt x="5791" y="0"/>
                  </a:lnTo>
                  <a:cubicBezTo>
                    <a:pt x="5698" y="15"/>
                    <a:pt x="5602" y="22"/>
                    <a:pt x="5503" y="22"/>
                  </a:cubicBezTo>
                  <a:cubicBezTo>
                    <a:pt x="5405" y="22"/>
                    <a:pt x="5305" y="15"/>
                    <a:pt x="5205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6"/>
            <p:cNvSpPr/>
            <p:nvPr/>
          </p:nvSpPr>
          <p:spPr>
            <a:xfrm>
              <a:off x="238125" y="3858225"/>
              <a:ext cx="130500" cy="3250"/>
            </a:xfrm>
            <a:custGeom>
              <a:rect b="b" l="l" r="r" t="t"/>
              <a:pathLst>
                <a:path extrusionOk="0" h="130" w="5220">
                  <a:moveTo>
                    <a:pt x="0" y="1"/>
                  </a:moveTo>
                  <a:lnTo>
                    <a:pt x="0" y="129"/>
                  </a:lnTo>
                  <a:lnTo>
                    <a:pt x="4704" y="129"/>
                  </a:lnTo>
                  <a:cubicBezTo>
                    <a:pt x="4876" y="58"/>
                    <a:pt x="5033" y="15"/>
                    <a:pt x="5219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6"/>
            <p:cNvSpPr/>
            <p:nvPr/>
          </p:nvSpPr>
          <p:spPr>
            <a:xfrm>
              <a:off x="382900" y="3858225"/>
              <a:ext cx="6993625" cy="3250"/>
            </a:xfrm>
            <a:custGeom>
              <a:rect b="b" l="l" r="r" t="t"/>
              <a:pathLst>
                <a:path extrusionOk="0" h="130" w="279745">
                  <a:moveTo>
                    <a:pt x="0" y="1"/>
                  </a:moveTo>
                  <a:cubicBezTo>
                    <a:pt x="172" y="15"/>
                    <a:pt x="343" y="58"/>
                    <a:pt x="501" y="129"/>
                  </a:cubicBezTo>
                  <a:lnTo>
                    <a:pt x="279745" y="129"/>
                  </a:lnTo>
                  <a:lnTo>
                    <a:pt x="279745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6"/>
            <p:cNvSpPr/>
            <p:nvPr/>
          </p:nvSpPr>
          <p:spPr>
            <a:xfrm>
              <a:off x="238125" y="4069125"/>
              <a:ext cx="97600" cy="3250"/>
            </a:xfrm>
            <a:custGeom>
              <a:rect b="b" l="l" r="r" t="t"/>
              <a:pathLst>
                <a:path extrusionOk="0" h="130" w="3904">
                  <a:moveTo>
                    <a:pt x="0" y="1"/>
                  </a:moveTo>
                  <a:lnTo>
                    <a:pt x="0" y="130"/>
                  </a:lnTo>
                  <a:lnTo>
                    <a:pt x="3804" y="130"/>
                  </a:lnTo>
                  <a:cubicBezTo>
                    <a:pt x="3832" y="87"/>
                    <a:pt x="3875" y="44"/>
                    <a:pt x="3904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6"/>
            <p:cNvSpPr/>
            <p:nvPr/>
          </p:nvSpPr>
          <p:spPr>
            <a:xfrm>
              <a:off x="415425" y="4069125"/>
              <a:ext cx="6961100" cy="3250"/>
            </a:xfrm>
            <a:custGeom>
              <a:rect b="b" l="l" r="r" t="t"/>
              <a:pathLst>
                <a:path extrusionOk="0" h="130" w="278444">
                  <a:moveTo>
                    <a:pt x="0" y="1"/>
                  </a:moveTo>
                  <a:cubicBezTo>
                    <a:pt x="43" y="44"/>
                    <a:pt x="72" y="87"/>
                    <a:pt x="115" y="130"/>
                  </a:cubicBezTo>
                  <a:lnTo>
                    <a:pt x="278444" y="130"/>
                  </a:lnTo>
                  <a:lnTo>
                    <a:pt x="278444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6"/>
            <p:cNvSpPr/>
            <p:nvPr/>
          </p:nvSpPr>
          <p:spPr>
            <a:xfrm>
              <a:off x="425775" y="4280050"/>
              <a:ext cx="6950750" cy="3600"/>
            </a:xfrm>
            <a:custGeom>
              <a:rect b="b" l="l" r="r" t="t"/>
              <a:pathLst>
                <a:path extrusionOk="0" h="144" w="278030">
                  <a:moveTo>
                    <a:pt x="1" y="0"/>
                  </a:moveTo>
                  <a:cubicBezTo>
                    <a:pt x="15" y="43"/>
                    <a:pt x="30" y="86"/>
                    <a:pt x="44" y="143"/>
                  </a:cubicBezTo>
                  <a:lnTo>
                    <a:pt x="278030" y="143"/>
                  </a:lnTo>
                  <a:lnTo>
                    <a:pt x="2780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6"/>
            <p:cNvSpPr/>
            <p:nvPr/>
          </p:nvSpPr>
          <p:spPr>
            <a:xfrm>
              <a:off x="238125" y="4280050"/>
              <a:ext cx="87600" cy="3600"/>
            </a:xfrm>
            <a:custGeom>
              <a:rect b="b" l="l" r="r" t="t"/>
              <a:pathLst>
                <a:path extrusionOk="0" h="144" w="3504">
                  <a:moveTo>
                    <a:pt x="0" y="0"/>
                  </a:moveTo>
                  <a:lnTo>
                    <a:pt x="0" y="143"/>
                  </a:lnTo>
                  <a:lnTo>
                    <a:pt x="3460" y="143"/>
                  </a:lnTo>
                  <a:cubicBezTo>
                    <a:pt x="3475" y="86"/>
                    <a:pt x="3489" y="43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6"/>
            <p:cNvSpPr/>
            <p:nvPr/>
          </p:nvSpPr>
          <p:spPr>
            <a:xfrm>
              <a:off x="428300" y="4491300"/>
              <a:ext cx="6948575" cy="3250"/>
            </a:xfrm>
            <a:custGeom>
              <a:rect b="b" l="l" r="r" t="t"/>
              <a:pathLst>
                <a:path extrusionOk="0" h="130" w="277943">
                  <a:moveTo>
                    <a:pt x="0" y="1"/>
                  </a:moveTo>
                  <a:lnTo>
                    <a:pt x="0" y="130"/>
                  </a:lnTo>
                  <a:lnTo>
                    <a:pt x="277943" y="130"/>
                  </a:lnTo>
                  <a:lnTo>
                    <a:pt x="27794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6"/>
            <p:cNvSpPr/>
            <p:nvPr/>
          </p:nvSpPr>
          <p:spPr>
            <a:xfrm>
              <a:off x="238125" y="4491300"/>
              <a:ext cx="85100" cy="3250"/>
            </a:xfrm>
            <a:custGeom>
              <a:rect b="b" l="l" r="r" t="t"/>
              <a:pathLst>
                <a:path extrusionOk="0" h="130" w="3404">
                  <a:moveTo>
                    <a:pt x="0" y="1"/>
                  </a:moveTo>
                  <a:lnTo>
                    <a:pt x="0" y="130"/>
                  </a:lnTo>
                  <a:lnTo>
                    <a:pt x="3403" y="130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6"/>
            <p:cNvSpPr/>
            <p:nvPr/>
          </p:nvSpPr>
          <p:spPr>
            <a:xfrm>
              <a:off x="423650" y="4702225"/>
              <a:ext cx="6952875" cy="3225"/>
            </a:xfrm>
            <a:custGeom>
              <a:rect b="b" l="l" r="r" t="t"/>
              <a:pathLst>
                <a:path extrusionOk="0" h="129" w="278115">
                  <a:moveTo>
                    <a:pt x="57" y="0"/>
                  </a:moveTo>
                  <a:cubicBezTo>
                    <a:pt x="29" y="43"/>
                    <a:pt x="14" y="86"/>
                    <a:pt x="0" y="129"/>
                  </a:cubicBezTo>
                  <a:lnTo>
                    <a:pt x="278115" y="129"/>
                  </a:lnTo>
                  <a:lnTo>
                    <a:pt x="27811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6"/>
            <p:cNvSpPr/>
            <p:nvPr/>
          </p:nvSpPr>
          <p:spPr>
            <a:xfrm>
              <a:off x="238125" y="4702225"/>
              <a:ext cx="89750" cy="3225"/>
            </a:xfrm>
            <a:custGeom>
              <a:rect b="b" l="l" r="r" t="t"/>
              <a:pathLst>
                <a:path extrusionOk="0" h="129" w="3590">
                  <a:moveTo>
                    <a:pt x="0" y="0"/>
                  </a:moveTo>
                  <a:lnTo>
                    <a:pt x="0" y="129"/>
                  </a:lnTo>
                  <a:lnTo>
                    <a:pt x="3589" y="129"/>
                  </a:lnTo>
                  <a:cubicBezTo>
                    <a:pt x="3575" y="86"/>
                    <a:pt x="3546" y="43"/>
                    <a:pt x="3532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6" name="Google Shape;666;p26"/>
          <p:cNvSpPr txBox="1"/>
          <p:nvPr>
            <p:ph idx="1" type="subTitle"/>
          </p:nvPr>
        </p:nvSpPr>
        <p:spPr>
          <a:xfrm>
            <a:off x="2157575" y="1539675"/>
            <a:ext cx="4828800" cy="20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67" name="Google Shape;667;p26"/>
          <p:cNvSpPr txBox="1"/>
          <p:nvPr>
            <p:ph type="title"/>
          </p:nvPr>
        </p:nvSpPr>
        <p:spPr>
          <a:xfrm>
            <a:off x="3114200" y="671500"/>
            <a:ext cx="2915400" cy="93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52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0" sz="52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0" sz="52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0" sz="52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0" sz="52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0" sz="52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0" sz="52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0" sz="52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0" sz="52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/>
        </p:txBody>
      </p:sp>
      <p:sp>
        <p:nvSpPr>
          <p:cNvPr id="668" name="Google Shape;668;p26"/>
          <p:cNvSpPr txBox="1"/>
          <p:nvPr/>
        </p:nvSpPr>
        <p:spPr>
          <a:xfrm>
            <a:off x="3024350" y="3484725"/>
            <a:ext cx="30951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ignika Negative Light"/>
                <a:ea typeface="Signika Negative Light"/>
                <a:cs typeface="Signika Negative Light"/>
                <a:sym typeface="Signika Negative Light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Signika Negative"/>
                <a:ea typeface="Signika Negative"/>
                <a:cs typeface="Signika Negative"/>
                <a:sym typeface="Signika Negative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Signika Negative Light"/>
                <a:ea typeface="Signika Negative Light"/>
                <a:cs typeface="Signika Negative Light"/>
                <a:sym typeface="Signika Negative Light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Signika Negative"/>
                <a:ea typeface="Signika Negative"/>
                <a:cs typeface="Signika Negative"/>
                <a:sym typeface="Signika Negative"/>
                <a:hlinkClick r:id="rId3"/>
              </a:rPr>
              <a:t>Flaticon</a:t>
            </a:r>
            <a:r>
              <a:rPr lang="en" sz="1000">
                <a:solidFill>
                  <a:schemeClr val="dk1"/>
                </a:solidFill>
                <a:latin typeface="Signika Negative Light"/>
                <a:ea typeface="Signika Negative Light"/>
                <a:cs typeface="Signika Negative Light"/>
                <a:sym typeface="Signika Negative Light"/>
              </a:rPr>
              <a:t>,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Signika Negative"/>
                <a:ea typeface="Signika Negative"/>
                <a:cs typeface="Signika Negative"/>
                <a:sym typeface="Signika Negative"/>
                <a:hlinkClick r:id="rId4"/>
              </a:rPr>
              <a:t>Freepik</a:t>
            </a:r>
            <a:endParaRPr b="1" sz="1000">
              <a:solidFill>
                <a:schemeClr val="dk1"/>
              </a:solidFill>
              <a:latin typeface="Signika Negative"/>
              <a:ea typeface="Signika Negative"/>
              <a:cs typeface="Signika Negative"/>
              <a:sym typeface="Signika Negative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le and text">
  <p:cSld name="SECTION_HEADER_1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0" name="Google Shape;670;p27"/>
          <p:cNvGrpSpPr/>
          <p:nvPr/>
        </p:nvGrpSpPr>
        <p:grpSpPr>
          <a:xfrm rot="243592">
            <a:off x="1092807" y="853714"/>
            <a:ext cx="6898576" cy="3556674"/>
            <a:chOff x="2016900" y="1269275"/>
            <a:chExt cx="6591250" cy="2916825"/>
          </a:xfrm>
        </p:grpSpPr>
        <p:sp>
          <p:nvSpPr>
            <p:cNvPr id="671" name="Google Shape;671;p27"/>
            <p:cNvSpPr/>
            <p:nvPr/>
          </p:nvSpPr>
          <p:spPr>
            <a:xfrm>
              <a:off x="2028525" y="1278000"/>
              <a:ext cx="6579625" cy="2908100"/>
            </a:xfrm>
            <a:custGeom>
              <a:rect b="b" l="l" r="r" t="t"/>
              <a:pathLst>
                <a:path extrusionOk="0" h="116324" w="263185">
                  <a:moveTo>
                    <a:pt x="1" y="0"/>
                  </a:moveTo>
                  <a:lnTo>
                    <a:pt x="1" y="116324"/>
                  </a:lnTo>
                  <a:lnTo>
                    <a:pt x="263184" y="116324"/>
                  </a:lnTo>
                  <a:lnTo>
                    <a:pt x="263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100013" rotWithShape="0" algn="bl" dir="5400000" dist="19050">
                <a:srgbClr val="783F04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2016900" y="173020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2016900" y="187560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2016900" y="216205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2016900" y="230745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2016900" y="259535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2016900" y="274075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2016900" y="302720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7"/>
            <p:cNvSpPr/>
            <p:nvPr/>
          </p:nvSpPr>
          <p:spPr>
            <a:xfrm>
              <a:off x="2016900" y="317260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7"/>
            <p:cNvSpPr/>
            <p:nvPr/>
          </p:nvSpPr>
          <p:spPr>
            <a:xfrm>
              <a:off x="2016900" y="346050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7"/>
            <p:cNvSpPr/>
            <p:nvPr/>
          </p:nvSpPr>
          <p:spPr>
            <a:xfrm>
              <a:off x="2016900" y="3605925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0"/>
                  </a:moveTo>
                  <a:lnTo>
                    <a:pt x="263649" y="0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7"/>
            <p:cNvSpPr/>
            <p:nvPr/>
          </p:nvSpPr>
          <p:spPr>
            <a:xfrm>
              <a:off x="2016900" y="389235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7"/>
            <p:cNvSpPr/>
            <p:nvPr/>
          </p:nvSpPr>
          <p:spPr>
            <a:xfrm>
              <a:off x="2016900" y="4037775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0"/>
                  </a:moveTo>
                  <a:lnTo>
                    <a:pt x="263649" y="0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7"/>
            <p:cNvSpPr/>
            <p:nvPr/>
          </p:nvSpPr>
          <p:spPr>
            <a:xfrm>
              <a:off x="2892250" y="1269275"/>
              <a:ext cx="25" cy="2916825"/>
            </a:xfrm>
            <a:custGeom>
              <a:rect b="b" l="l" r="r" t="t"/>
              <a:pathLst>
                <a:path extrusionOk="0" fill="none" h="116673" w="1">
                  <a:moveTo>
                    <a:pt x="0" y="0"/>
                  </a:moveTo>
                  <a:lnTo>
                    <a:pt x="0" y="116673"/>
                  </a:lnTo>
                </a:path>
              </a:pathLst>
            </a:custGeom>
            <a:solidFill>
              <a:srgbClr val="E72D53"/>
            </a:solidFill>
            <a:ln cap="flat" cmpd="sng" w="18900">
              <a:solidFill>
                <a:srgbClr val="E72D53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5" name="Google Shape;685;p27"/>
          <p:cNvSpPr txBox="1"/>
          <p:nvPr>
            <p:ph type="title"/>
          </p:nvPr>
        </p:nvSpPr>
        <p:spPr>
          <a:xfrm rot="-261720">
            <a:off x="1158379" y="948962"/>
            <a:ext cx="2335064" cy="1330424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sz="45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86" name="Google Shape;686;p27"/>
          <p:cNvSpPr txBox="1"/>
          <p:nvPr>
            <p:ph idx="1" type="subTitle"/>
          </p:nvPr>
        </p:nvSpPr>
        <p:spPr>
          <a:xfrm flipH="1">
            <a:off x="4108275" y="1959600"/>
            <a:ext cx="2875800" cy="15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">
  <p:cSld name="CUSTOM_1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noFill/>
      </p:bgPr>
    </p:bg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4"/>
          <p:cNvGrpSpPr/>
          <p:nvPr/>
        </p:nvGrpSpPr>
        <p:grpSpPr>
          <a:xfrm>
            <a:off x="603841" y="344530"/>
            <a:ext cx="7936317" cy="4454443"/>
            <a:chOff x="238125" y="847975"/>
            <a:chExt cx="7143400" cy="4009400"/>
          </a:xfrm>
        </p:grpSpPr>
        <p:sp>
          <p:nvSpPr>
            <p:cNvPr id="85" name="Google Shape;85;p4"/>
            <p:cNvSpPr/>
            <p:nvPr/>
          </p:nvSpPr>
          <p:spPr>
            <a:xfrm>
              <a:off x="238475" y="847975"/>
              <a:ext cx="7143050" cy="4009400"/>
            </a:xfrm>
            <a:custGeom>
              <a:rect b="b" l="l" r="r" t="t"/>
              <a:pathLst>
                <a:path extrusionOk="0" h="160376" w="285722">
                  <a:moveTo>
                    <a:pt x="5465" y="4426"/>
                  </a:moveTo>
                  <a:cubicBezTo>
                    <a:pt x="6551" y="4426"/>
                    <a:pt x="7593" y="5271"/>
                    <a:pt x="7593" y="6549"/>
                  </a:cubicBezTo>
                  <a:cubicBezTo>
                    <a:pt x="7593" y="7707"/>
                    <a:pt x="6649" y="8651"/>
                    <a:pt x="5491" y="8651"/>
                  </a:cubicBezTo>
                  <a:cubicBezTo>
                    <a:pt x="3604" y="8651"/>
                    <a:pt x="2660" y="6377"/>
                    <a:pt x="3990" y="5047"/>
                  </a:cubicBezTo>
                  <a:cubicBezTo>
                    <a:pt x="4419" y="4618"/>
                    <a:pt x="4947" y="4426"/>
                    <a:pt x="5465" y="4426"/>
                  </a:cubicBezTo>
                  <a:close/>
                  <a:moveTo>
                    <a:pt x="5467" y="12161"/>
                  </a:moveTo>
                  <a:cubicBezTo>
                    <a:pt x="6552" y="12161"/>
                    <a:pt x="7593" y="13003"/>
                    <a:pt x="7593" y="14270"/>
                  </a:cubicBezTo>
                  <a:cubicBezTo>
                    <a:pt x="7593" y="15443"/>
                    <a:pt x="6649" y="16386"/>
                    <a:pt x="5491" y="16386"/>
                  </a:cubicBezTo>
                  <a:cubicBezTo>
                    <a:pt x="3604" y="16386"/>
                    <a:pt x="2660" y="14113"/>
                    <a:pt x="3990" y="12783"/>
                  </a:cubicBezTo>
                  <a:cubicBezTo>
                    <a:pt x="4420" y="12353"/>
                    <a:pt x="4948" y="12161"/>
                    <a:pt x="5467" y="12161"/>
                  </a:cubicBezTo>
                  <a:close/>
                  <a:moveTo>
                    <a:pt x="5465" y="19883"/>
                  </a:moveTo>
                  <a:cubicBezTo>
                    <a:pt x="6551" y="19883"/>
                    <a:pt x="7593" y="20728"/>
                    <a:pt x="7593" y="22006"/>
                  </a:cubicBezTo>
                  <a:cubicBezTo>
                    <a:pt x="7593" y="23164"/>
                    <a:pt x="6649" y="24108"/>
                    <a:pt x="5491" y="24108"/>
                  </a:cubicBezTo>
                  <a:cubicBezTo>
                    <a:pt x="3604" y="24108"/>
                    <a:pt x="2660" y="21834"/>
                    <a:pt x="3990" y="20505"/>
                  </a:cubicBezTo>
                  <a:cubicBezTo>
                    <a:pt x="4419" y="20075"/>
                    <a:pt x="4947" y="19883"/>
                    <a:pt x="5465" y="19883"/>
                  </a:cubicBezTo>
                  <a:close/>
                  <a:moveTo>
                    <a:pt x="5467" y="27618"/>
                  </a:moveTo>
                  <a:cubicBezTo>
                    <a:pt x="6552" y="27618"/>
                    <a:pt x="7593" y="28460"/>
                    <a:pt x="7593" y="29727"/>
                  </a:cubicBezTo>
                  <a:cubicBezTo>
                    <a:pt x="7593" y="30900"/>
                    <a:pt x="6649" y="31844"/>
                    <a:pt x="5491" y="31844"/>
                  </a:cubicBezTo>
                  <a:cubicBezTo>
                    <a:pt x="3604" y="31844"/>
                    <a:pt x="2660" y="29570"/>
                    <a:pt x="3990" y="28240"/>
                  </a:cubicBezTo>
                  <a:cubicBezTo>
                    <a:pt x="4420" y="27810"/>
                    <a:pt x="4948" y="27618"/>
                    <a:pt x="5467" y="27618"/>
                  </a:cubicBezTo>
                  <a:close/>
                  <a:moveTo>
                    <a:pt x="5491" y="35347"/>
                  </a:moveTo>
                  <a:cubicBezTo>
                    <a:pt x="6049" y="35347"/>
                    <a:pt x="6578" y="35576"/>
                    <a:pt x="6978" y="35976"/>
                  </a:cubicBezTo>
                  <a:cubicBezTo>
                    <a:pt x="8387" y="37384"/>
                    <a:pt x="7233" y="39583"/>
                    <a:pt x="5519" y="39583"/>
                  </a:cubicBezTo>
                  <a:cubicBezTo>
                    <a:pt x="5249" y="39583"/>
                    <a:pt x="4966" y="39528"/>
                    <a:pt x="4676" y="39408"/>
                  </a:cubicBezTo>
                  <a:cubicBezTo>
                    <a:pt x="2546" y="38535"/>
                    <a:pt x="3175" y="35347"/>
                    <a:pt x="5491" y="35347"/>
                  </a:cubicBezTo>
                  <a:close/>
                  <a:moveTo>
                    <a:pt x="5465" y="43075"/>
                  </a:moveTo>
                  <a:cubicBezTo>
                    <a:pt x="6551" y="43075"/>
                    <a:pt x="7593" y="43921"/>
                    <a:pt x="7593" y="45199"/>
                  </a:cubicBezTo>
                  <a:cubicBezTo>
                    <a:pt x="7593" y="46357"/>
                    <a:pt x="6649" y="47301"/>
                    <a:pt x="5491" y="47301"/>
                  </a:cubicBezTo>
                  <a:cubicBezTo>
                    <a:pt x="3604" y="47301"/>
                    <a:pt x="2660" y="45027"/>
                    <a:pt x="3990" y="43697"/>
                  </a:cubicBezTo>
                  <a:cubicBezTo>
                    <a:pt x="4419" y="43268"/>
                    <a:pt x="4947" y="43075"/>
                    <a:pt x="5465" y="43075"/>
                  </a:cubicBezTo>
                  <a:close/>
                  <a:moveTo>
                    <a:pt x="5467" y="50811"/>
                  </a:moveTo>
                  <a:cubicBezTo>
                    <a:pt x="6552" y="50811"/>
                    <a:pt x="7593" y="51653"/>
                    <a:pt x="7593" y="52920"/>
                  </a:cubicBezTo>
                  <a:cubicBezTo>
                    <a:pt x="7593" y="54093"/>
                    <a:pt x="6649" y="55036"/>
                    <a:pt x="5491" y="55036"/>
                  </a:cubicBezTo>
                  <a:cubicBezTo>
                    <a:pt x="3604" y="55036"/>
                    <a:pt x="2660" y="52763"/>
                    <a:pt x="3990" y="51433"/>
                  </a:cubicBezTo>
                  <a:cubicBezTo>
                    <a:pt x="4420" y="51003"/>
                    <a:pt x="4948" y="50811"/>
                    <a:pt x="5467" y="50811"/>
                  </a:cubicBezTo>
                  <a:close/>
                  <a:moveTo>
                    <a:pt x="5465" y="58533"/>
                  </a:moveTo>
                  <a:cubicBezTo>
                    <a:pt x="6551" y="58533"/>
                    <a:pt x="7593" y="59378"/>
                    <a:pt x="7593" y="60656"/>
                  </a:cubicBezTo>
                  <a:cubicBezTo>
                    <a:pt x="7593" y="61814"/>
                    <a:pt x="6649" y="62758"/>
                    <a:pt x="5491" y="62758"/>
                  </a:cubicBezTo>
                  <a:cubicBezTo>
                    <a:pt x="3604" y="62758"/>
                    <a:pt x="2660" y="60484"/>
                    <a:pt x="3990" y="59154"/>
                  </a:cubicBezTo>
                  <a:cubicBezTo>
                    <a:pt x="4419" y="58725"/>
                    <a:pt x="4947" y="58533"/>
                    <a:pt x="5465" y="58533"/>
                  </a:cubicBezTo>
                  <a:close/>
                  <a:moveTo>
                    <a:pt x="5467" y="66268"/>
                  </a:moveTo>
                  <a:cubicBezTo>
                    <a:pt x="6552" y="66268"/>
                    <a:pt x="7593" y="67110"/>
                    <a:pt x="7593" y="68377"/>
                  </a:cubicBezTo>
                  <a:cubicBezTo>
                    <a:pt x="7593" y="69550"/>
                    <a:pt x="6649" y="70493"/>
                    <a:pt x="5491" y="70493"/>
                  </a:cubicBezTo>
                  <a:cubicBezTo>
                    <a:pt x="3604" y="70493"/>
                    <a:pt x="2660" y="68220"/>
                    <a:pt x="3990" y="66890"/>
                  </a:cubicBezTo>
                  <a:cubicBezTo>
                    <a:pt x="4420" y="66460"/>
                    <a:pt x="4948" y="66268"/>
                    <a:pt x="5467" y="66268"/>
                  </a:cubicBezTo>
                  <a:close/>
                  <a:moveTo>
                    <a:pt x="5473" y="74000"/>
                  </a:moveTo>
                  <a:cubicBezTo>
                    <a:pt x="6556" y="74000"/>
                    <a:pt x="7593" y="74838"/>
                    <a:pt x="7593" y="76113"/>
                  </a:cubicBezTo>
                  <a:cubicBezTo>
                    <a:pt x="7593" y="77285"/>
                    <a:pt x="6649" y="78229"/>
                    <a:pt x="5491" y="78229"/>
                  </a:cubicBezTo>
                  <a:cubicBezTo>
                    <a:pt x="3604" y="78229"/>
                    <a:pt x="2660" y="75956"/>
                    <a:pt x="3990" y="74626"/>
                  </a:cubicBezTo>
                  <a:cubicBezTo>
                    <a:pt x="4421" y="74194"/>
                    <a:pt x="4953" y="74000"/>
                    <a:pt x="5473" y="74000"/>
                  </a:cubicBezTo>
                  <a:close/>
                  <a:moveTo>
                    <a:pt x="5465" y="81725"/>
                  </a:moveTo>
                  <a:cubicBezTo>
                    <a:pt x="6551" y="81725"/>
                    <a:pt x="7593" y="82571"/>
                    <a:pt x="7593" y="83848"/>
                  </a:cubicBezTo>
                  <a:cubicBezTo>
                    <a:pt x="7593" y="85007"/>
                    <a:pt x="6649" y="85950"/>
                    <a:pt x="5491" y="85950"/>
                  </a:cubicBezTo>
                  <a:cubicBezTo>
                    <a:pt x="3604" y="85950"/>
                    <a:pt x="2660" y="83677"/>
                    <a:pt x="3990" y="82347"/>
                  </a:cubicBezTo>
                  <a:cubicBezTo>
                    <a:pt x="4419" y="81918"/>
                    <a:pt x="4947" y="81725"/>
                    <a:pt x="5465" y="81725"/>
                  </a:cubicBezTo>
                  <a:close/>
                  <a:moveTo>
                    <a:pt x="5467" y="89460"/>
                  </a:moveTo>
                  <a:cubicBezTo>
                    <a:pt x="6552" y="89460"/>
                    <a:pt x="7593" y="90302"/>
                    <a:pt x="7593" y="91570"/>
                  </a:cubicBezTo>
                  <a:cubicBezTo>
                    <a:pt x="7593" y="92742"/>
                    <a:pt x="6649" y="93686"/>
                    <a:pt x="5491" y="93686"/>
                  </a:cubicBezTo>
                  <a:cubicBezTo>
                    <a:pt x="3604" y="93686"/>
                    <a:pt x="2660" y="91413"/>
                    <a:pt x="3990" y="90083"/>
                  </a:cubicBezTo>
                  <a:cubicBezTo>
                    <a:pt x="4420" y="89653"/>
                    <a:pt x="4948" y="89460"/>
                    <a:pt x="5467" y="89460"/>
                  </a:cubicBezTo>
                  <a:close/>
                  <a:moveTo>
                    <a:pt x="5465" y="97182"/>
                  </a:moveTo>
                  <a:cubicBezTo>
                    <a:pt x="6551" y="97182"/>
                    <a:pt x="7593" y="98028"/>
                    <a:pt x="7593" y="99306"/>
                  </a:cubicBezTo>
                  <a:cubicBezTo>
                    <a:pt x="7593" y="100464"/>
                    <a:pt x="6649" y="101422"/>
                    <a:pt x="5491" y="101422"/>
                  </a:cubicBezTo>
                  <a:cubicBezTo>
                    <a:pt x="3604" y="101422"/>
                    <a:pt x="2660" y="99134"/>
                    <a:pt x="3990" y="97804"/>
                  </a:cubicBezTo>
                  <a:cubicBezTo>
                    <a:pt x="4419" y="97375"/>
                    <a:pt x="4947" y="97182"/>
                    <a:pt x="5465" y="97182"/>
                  </a:cubicBezTo>
                  <a:close/>
                  <a:moveTo>
                    <a:pt x="5465" y="104918"/>
                  </a:moveTo>
                  <a:cubicBezTo>
                    <a:pt x="6551" y="104918"/>
                    <a:pt x="7593" y="105763"/>
                    <a:pt x="7593" y="107041"/>
                  </a:cubicBezTo>
                  <a:cubicBezTo>
                    <a:pt x="7593" y="108199"/>
                    <a:pt x="6649" y="109143"/>
                    <a:pt x="5491" y="109143"/>
                  </a:cubicBezTo>
                  <a:cubicBezTo>
                    <a:pt x="3604" y="109143"/>
                    <a:pt x="2660" y="106870"/>
                    <a:pt x="3990" y="105540"/>
                  </a:cubicBezTo>
                  <a:cubicBezTo>
                    <a:pt x="4419" y="105110"/>
                    <a:pt x="4947" y="104918"/>
                    <a:pt x="5465" y="104918"/>
                  </a:cubicBezTo>
                  <a:close/>
                  <a:moveTo>
                    <a:pt x="5467" y="112653"/>
                  </a:moveTo>
                  <a:cubicBezTo>
                    <a:pt x="6552" y="112653"/>
                    <a:pt x="7593" y="113495"/>
                    <a:pt x="7593" y="114763"/>
                  </a:cubicBezTo>
                  <a:cubicBezTo>
                    <a:pt x="7593" y="115935"/>
                    <a:pt x="6649" y="116879"/>
                    <a:pt x="5491" y="116879"/>
                  </a:cubicBezTo>
                  <a:cubicBezTo>
                    <a:pt x="3604" y="116879"/>
                    <a:pt x="2660" y="114605"/>
                    <a:pt x="3990" y="113276"/>
                  </a:cubicBezTo>
                  <a:cubicBezTo>
                    <a:pt x="4420" y="112846"/>
                    <a:pt x="4948" y="112653"/>
                    <a:pt x="5467" y="112653"/>
                  </a:cubicBezTo>
                  <a:close/>
                  <a:moveTo>
                    <a:pt x="5465" y="120375"/>
                  </a:moveTo>
                  <a:cubicBezTo>
                    <a:pt x="6551" y="120375"/>
                    <a:pt x="7593" y="121220"/>
                    <a:pt x="7593" y="122498"/>
                  </a:cubicBezTo>
                  <a:cubicBezTo>
                    <a:pt x="7593" y="123656"/>
                    <a:pt x="6649" y="124600"/>
                    <a:pt x="5491" y="124600"/>
                  </a:cubicBezTo>
                  <a:cubicBezTo>
                    <a:pt x="3604" y="124600"/>
                    <a:pt x="2660" y="122327"/>
                    <a:pt x="3990" y="120997"/>
                  </a:cubicBezTo>
                  <a:cubicBezTo>
                    <a:pt x="4419" y="120567"/>
                    <a:pt x="4947" y="120375"/>
                    <a:pt x="5465" y="120375"/>
                  </a:cubicBezTo>
                  <a:close/>
                  <a:moveTo>
                    <a:pt x="5467" y="128110"/>
                  </a:moveTo>
                  <a:cubicBezTo>
                    <a:pt x="6552" y="128110"/>
                    <a:pt x="7593" y="128952"/>
                    <a:pt x="7593" y="130220"/>
                  </a:cubicBezTo>
                  <a:cubicBezTo>
                    <a:pt x="7593" y="131392"/>
                    <a:pt x="6649" y="132336"/>
                    <a:pt x="5491" y="132336"/>
                  </a:cubicBezTo>
                  <a:cubicBezTo>
                    <a:pt x="3604" y="132336"/>
                    <a:pt x="2660" y="130062"/>
                    <a:pt x="3990" y="128733"/>
                  </a:cubicBezTo>
                  <a:cubicBezTo>
                    <a:pt x="4420" y="128303"/>
                    <a:pt x="4948" y="128110"/>
                    <a:pt x="5467" y="128110"/>
                  </a:cubicBezTo>
                  <a:close/>
                  <a:moveTo>
                    <a:pt x="5465" y="135832"/>
                  </a:moveTo>
                  <a:cubicBezTo>
                    <a:pt x="6551" y="135832"/>
                    <a:pt x="7593" y="136677"/>
                    <a:pt x="7593" y="137955"/>
                  </a:cubicBezTo>
                  <a:cubicBezTo>
                    <a:pt x="7593" y="139114"/>
                    <a:pt x="6649" y="140072"/>
                    <a:pt x="5491" y="140072"/>
                  </a:cubicBezTo>
                  <a:cubicBezTo>
                    <a:pt x="3604" y="140072"/>
                    <a:pt x="2660" y="137784"/>
                    <a:pt x="3990" y="136454"/>
                  </a:cubicBezTo>
                  <a:cubicBezTo>
                    <a:pt x="4419" y="136024"/>
                    <a:pt x="4947" y="135832"/>
                    <a:pt x="5465" y="135832"/>
                  </a:cubicBezTo>
                  <a:close/>
                  <a:moveTo>
                    <a:pt x="5465" y="143568"/>
                  </a:moveTo>
                  <a:cubicBezTo>
                    <a:pt x="6551" y="143568"/>
                    <a:pt x="7593" y="144413"/>
                    <a:pt x="7593" y="145691"/>
                  </a:cubicBezTo>
                  <a:cubicBezTo>
                    <a:pt x="7593" y="146849"/>
                    <a:pt x="6649" y="147793"/>
                    <a:pt x="5491" y="147793"/>
                  </a:cubicBezTo>
                  <a:cubicBezTo>
                    <a:pt x="3604" y="147793"/>
                    <a:pt x="2660" y="145519"/>
                    <a:pt x="3990" y="144190"/>
                  </a:cubicBezTo>
                  <a:cubicBezTo>
                    <a:pt x="4419" y="143760"/>
                    <a:pt x="4947" y="143568"/>
                    <a:pt x="5465" y="143568"/>
                  </a:cubicBezTo>
                  <a:close/>
                  <a:moveTo>
                    <a:pt x="5467" y="151303"/>
                  </a:moveTo>
                  <a:cubicBezTo>
                    <a:pt x="6552" y="151303"/>
                    <a:pt x="7593" y="152145"/>
                    <a:pt x="7593" y="153412"/>
                  </a:cubicBezTo>
                  <a:cubicBezTo>
                    <a:pt x="7593" y="154585"/>
                    <a:pt x="6649" y="155529"/>
                    <a:pt x="5491" y="155529"/>
                  </a:cubicBezTo>
                  <a:cubicBezTo>
                    <a:pt x="3604" y="155529"/>
                    <a:pt x="2660" y="153255"/>
                    <a:pt x="3990" y="151925"/>
                  </a:cubicBezTo>
                  <a:cubicBezTo>
                    <a:pt x="4420" y="151495"/>
                    <a:pt x="4948" y="151303"/>
                    <a:pt x="5467" y="151303"/>
                  </a:cubicBezTo>
                  <a:close/>
                  <a:moveTo>
                    <a:pt x="0" y="0"/>
                  </a:moveTo>
                  <a:lnTo>
                    <a:pt x="0" y="160376"/>
                  </a:lnTo>
                  <a:lnTo>
                    <a:pt x="285722" y="160376"/>
                  </a:lnTo>
                  <a:lnTo>
                    <a:pt x="2857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6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238125" y="111462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238125" y="13259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238125" y="1747725"/>
              <a:ext cx="99400" cy="3600"/>
            </a:xfrm>
            <a:custGeom>
              <a:rect b="b" l="l" r="r" t="t"/>
              <a:pathLst>
                <a:path extrusionOk="0" h="144" w="3976">
                  <a:moveTo>
                    <a:pt x="0" y="0"/>
                  </a:moveTo>
                  <a:lnTo>
                    <a:pt x="0" y="143"/>
                  </a:lnTo>
                  <a:lnTo>
                    <a:pt x="3861" y="143"/>
                  </a:lnTo>
                  <a:lnTo>
                    <a:pt x="397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238125" y="301387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238125" y="32251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238125" y="34360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238125" y="3646975"/>
              <a:ext cx="7138400" cy="3575"/>
            </a:xfrm>
            <a:custGeom>
              <a:rect b="b" l="l" r="r" t="t"/>
              <a:pathLst>
                <a:path extrusionOk="0" h="143" w="285536">
                  <a:moveTo>
                    <a:pt x="0" y="0"/>
                  </a:moveTo>
                  <a:lnTo>
                    <a:pt x="0" y="143"/>
                  </a:lnTo>
                  <a:lnTo>
                    <a:pt x="285536" y="143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238125" y="15368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30"/>
                  </a:lnTo>
                  <a:lnTo>
                    <a:pt x="4876" y="130"/>
                  </a:lnTo>
                  <a:cubicBezTo>
                    <a:pt x="5076" y="72"/>
                    <a:pt x="5280" y="44"/>
                    <a:pt x="5484" y="44"/>
                  </a:cubicBezTo>
                  <a:cubicBezTo>
                    <a:pt x="5687" y="44"/>
                    <a:pt x="5891" y="72"/>
                    <a:pt x="6091" y="130"/>
                  </a:cubicBezTo>
                  <a:lnTo>
                    <a:pt x="285536" y="130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337125" y="1747725"/>
              <a:ext cx="750" cy="725"/>
            </a:xfrm>
            <a:custGeom>
              <a:rect b="b" l="l" r="r" t="t"/>
              <a:pathLst>
                <a:path extrusionOk="0" h="29" w="30">
                  <a:moveTo>
                    <a:pt x="1" y="0"/>
                  </a:moveTo>
                  <a:lnTo>
                    <a:pt x="1" y="29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413275" y="1747725"/>
              <a:ext cx="6963250" cy="3600"/>
            </a:xfrm>
            <a:custGeom>
              <a:rect b="b" l="l" r="r" t="t"/>
              <a:pathLst>
                <a:path extrusionOk="0" h="144" w="278530">
                  <a:moveTo>
                    <a:pt x="0" y="0"/>
                  </a:moveTo>
                  <a:cubicBezTo>
                    <a:pt x="43" y="43"/>
                    <a:pt x="86" y="86"/>
                    <a:pt x="115" y="143"/>
                  </a:cubicBezTo>
                  <a:lnTo>
                    <a:pt x="278530" y="143"/>
                  </a:lnTo>
                  <a:lnTo>
                    <a:pt x="2785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238125" y="1958975"/>
              <a:ext cx="88300" cy="3250"/>
            </a:xfrm>
            <a:custGeom>
              <a:rect b="b" l="l" r="r" t="t"/>
              <a:pathLst>
                <a:path extrusionOk="0" h="130" w="3532">
                  <a:moveTo>
                    <a:pt x="0" y="1"/>
                  </a:moveTo>
                  <a:lnTo>
                    <a:pt x="0" y="130"/>
                  </a:lnTo>
                  <a:lnTo>
                    <a:pt x="3489" y="130"/>
                  </a:lnTo>
                  <a:cubicBezTo>
                    <a:pt x="3503" y="87"/>
                    <a:pt x="3518" y="44"/>
                    <a:pt x="3532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424725" y="1958975"/>
              <a:ext cx="6951800" cy="3250"/>
            </a:xfrm>
            <a:custGeom>
              <a:rect b="b" l="l" r="r" t="t"/>
              <a:pathLst>
                <a:path extrusionOk="0" h="130" w="278072">
                  <a:moveTo>
                    <a:pt x="0" y="1"/>
                  </a:moveTo>
                  <a:cubicBezTo>
                    <a:pt x="29" y="44"/>
                    <a:pt x="43" y="87"/>
                    <a:pt x="57" y="130"/>
                  </a:cubicBezTo>
                  <a:lnTo>
                    <a:pt x="278072" y="130"/>
                  </a:lnTo>
                  <a:lnTo>
                    <a:pt x="278072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238125" y="2169900"/>
              <a:ext cx="85100" cy="3225"/>
            </a:xfrm>
            <a:custGeom>
              <a:rect b="b" l="l" r="r" t="t"/>
              <a:pathLst>
                <a:path extrusionOk="0" h="129" w="3404">
                  <a:moveTo>
                    <a:pt x="0" y="0"/>
                  </a:moveTo>
                  <a:lnTo>
                    <a:pt x="0" y="129"/>
                  </a:lnTo>
                  <a:lnTo>
                    <a:pt x="3403" y="129"/>
                  </a:lnTo>
                  <a:lnTo>
                    <a:pt x="3403" y="43"/>
                  </a:lnTo>
                  <a:cubicBezTo>
                    <a:pt x="3389" y="29"/>
                    <a:pt x="3389" y="14"/>
                    <a:pt x="34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428300" y="2169900"/>
              <a:ext cx="6948575" cy="3225"/>
            </a:xfrm>
            <a:custGeom>
              <a:rect b="b" l="l" r="r" t="t"/>
              <a:pathLst>
                <a:path extrusionOk="0" h="129" w="277943">
                  <a:moveTo>
                    <a:pt x="0" y="0"/>
                  </a:moveTo>
                  <a:cubicBezTo>
                    <a:pt x="0" y="14"/>
                    <a:pt x="0" y="29"/>
                    <a:pt x="0" y="43"/>
                  </a:cubicBezTo>
                  <a:lnTo>
                    <a:pt x="0" y="129"/>
                  </a:lnTo>
                  <a:lnTo>
                    <a:pt x="277943" y="129"/>
                  </a:lnTo>
                  <a:lnTo>
                    <a:pt x="277943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238125" y="2380800"/>
              <a:ext cx="88675" cy="3600"/>
            </a:xfrm>
            <a:custGeom>
              <a:rect b="b" l="l" r="r" t="t"/>
              <a:pathLst>
                <a:path extrusionOk="0" h="144" w="3547">
                  <a:moveTo>
                    <a:pt x="0" y="0"/>
                  </a:moveTo>
                  <a:lnTo>
                    <a:pt x="0" y="143"/>
                  </a:lnTo>
                  <a:lnTo>
                    <a:pt x="3546" y="143"/>
                  </a:lnTo>
                  <a:cubicBezTo>
                    <a:pt x="3532" y="101"/>
                    <a:pt x="3518" y="58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424725" y="2380800"/>
              <a:ext cx="6951800" cy="3600"/>
            </a:xfrm>
            <a:custGeom>
              <a:rect b="b" l="l" r="r" t="t"/>
              <a:pathLst>
                <a:path extrusionOk="0" h="144" w="278072">
                  <a:moveTo>
                    <a:pt x="43" y="0"/>
                  </a:moveTo>
                  <a:cubicBezTo>
                    <a:pt x="29" y="58"/>
                    <a:pt x="14" y="101"/>
                    <a:pt x="0" y="143"/>
                  </a:cubicBezTo>
                  <a:lnTo>
                    <a:pt x="278072" y="143"/>
                  </a:lnTo>
                  <a:lnTo>
                    <a:pt x="278072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238125" y="2592075"/>
              <a:ext cx="100825" cy="3225"/>
            </a:xfrm>
            <a:custGeom>
              <a:rect b="b" l="l" r="r" t="t"/>
              <a:pathLst>
                <a:path extrusionOk="0" h="129" w="4033">
                  <a:moveTo>
                    <a:pt x="0" y="0"/>
                  </a:moveTo>
                  <a:lnTo>
                    <a:pt x="0" y="129"/>
                  </a:lnTo>
                  <a:lnTo>
                    <a:pt x="4032" y="129"/>
                  </a:lnTo>
                  <a:cubicBezTo>
                    <a:pt x="3989" y="86"/>
                    <a:pt x="3947" y="43"/>
                    <a:pt x="3904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412550" y="2592075"/>
              <a:ext cx="6963975" cy="3225"/>
            </a:xfrm>
            <a:custGeom>
              <a:rect b="b" l="l" r="r" t="t"/>
              <a:pathLst>
                <a:path extrusionOk="0" h="129" w="278559">
                  <a:moveTo>
                    <a:pt x="130" y="0"/>
                  </a:moveTo>
                  <a:cubicBezTo>
                    <a:pt x="87" y="43"/>
                    <a:pt x="44" y="86"/>
                    <a:pt x="1" y="129"/>
                  </a:cubicBezTo>
                  <a:lnTo>
                    <a:pt x="278559" y="129"/>
                  </a:lnTo>
                  <a:lnTo>
                    <a:pt x="27855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238125" y="2802975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lnTo>
                    <a:pt x="5791" y="0"/>
                  </a:lnTo>
                  <a:cubicBezTo>
                    <a:pt x="5698" y="15"/>
                    <a:pt x="5602" y="22"/>
                    <a:pt x="5503" y="22"/>
                  </a:cubicBezTo>
                  <a:cubicBezTo>
                    <a:pt x="5405" y="22"/>
                    <a:pt x="5305" y="15"/>
                    <a:pt x="5205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238125" y="3858225"/>
              <a:ext cx="130500" cy="3250"/>
            </a:xfrm>
            <a:custGeom>
              <a:rect b="b" l="l" r="r" t="t"/>
              <a:pathLst>
                <a:path extrusionOk="0" h="130" w="5220">
                  <a:moveTo>
                    <a:pt x="0" y="1"/>
                  </a:moveTo>
                  <a:lnTo>
                    <a:pt x="0" y="129"/>
                  </a:lnTo>
                  <a:lnTo>
                    <a:pt x="4704" y="129"/>
                  </a:lnTo>
                  <a:cubicBezTo>
                    <a:pt x="4876" y="58"/>
                    <a:pt x="5033" y="15"/>
                    <a:pt x="5219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382900" y="3858225"/>
              <a:ext cx="6993625" cy="3250"/>
            </a:xfrm>
            <a:custGeom>
              <a:rect b="b" l="l" r="r" t="t"/>
              <a:pathLst>
                <a:path extrusionOk="0" h="130" w="279745">
                  <a:moveTo>
                    <a:pt x="0" y="1"/>
                  </a:moveTo>
                  <a:cubicBezTo>
                    <a:pt x="172" y="15"/>
                    <a:pt x="343" y="58"/>
                    <a:pt x="501" y="129"/>
                  </a:cubicBezTo>
                  <a:lnTo>
                    <a:pt x="279745" y="129"/>
                  </a:lnTo>
                  <a:lnTo>
                    <a:pt x="279745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238125" y="4069125"/>
              <a:ext cx="97600" cy="3250"/>
            </a:xfrm>
            <a:custGeom>
              <a:rect b="b" l="l" r="r" t="t"/>
              <a:pathLst>
                <a:path extrusionOk="0" h="130" w="3904">
                  <a:moveTo>
                    <a:pt x="0" y="1"/>
                  </a:moveTo>
                  <a:lnTo>
                    <a:pt x="0" y="130"/>
                  </a:lnTo>
                  <a:lnTo>
                    <a:pt x="3804" y="130"/>
                  </a:lnTo>
                  <a:cubicBezTo>
                    <a:pt x="3832" y="87"/>
                    <a:pt x="3875" y="44"/>
                    <a:pt x="3904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415425" y="4069125"/>
              <a:ext cx="6961100" cy="3250"/>
            </a:xfrm>
            <a:custGeom>
              <a:rect b="b" l="l" r="r" t="t"/>
              <a:pathLst>
                <a:path extrusionOk="0" h="130" w="278444">
                  <a:moveTo>
                    <a:pt x="0" y="1"/>
                  </a:moveTo>
                  <a:cubicBezTo>
                    <a:pt x="43" y="44"/>
                    <a:pt x="72" y="87"/>
                    <a:pt x="115" y="130"/>
                  </a:cubicBezTo>
                  <a:lnTo>
                    <a:pt x="278444" y="130"/>
                  </a:lnTo>
                  <a:lnTo>
                    <a:pt x="278444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425775" y="4280050"/>
              <a:ext cx="6950750" cy="3600"/>
            </a:xfrm>
            <a:custGeom>
              <a:rect b="b" l="l" r="r" t="t"/>
              <a:pathLst>
                <a:path extrusionOk="0" h="144" w="278030">
                  <a:moveTo>
                    <a:pt x="1" y="0"/>
                  </a:moveTo>
                  <a:cubicBezTo>
                    <a:pt x="15" y="43"/>
                    <a:pt x="30" y="86"/>
                    <a:pt x="44" y="143"/>
                  </a:cubicBezTo>
                  <a:lnTo>
                    <a:pt x="278030" y="143"/>
                  </a:lnTo>
                  <a:lnTo>
                    <a:pt x="2780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238125" y="4280050"/>
              <a:ext cx="87600" cy="3600"/>
            </a:xfrm>
            <a:custGeom>
              <a:rect b="b" l="l" r="r" t="t"/>
              <a:pathLst>
                <a:path extrusionOk="0" h="144" w="3504">
                  <a:moveTo>
                    <a:pt x="0" y="0"/>
                  </a:moveTo>
                  <a:lnTo>
                    <a:pt x="0" y="143"/>
                  </a:lnTo>
                  <a:lnTo>
                    <a:pt x="3460" y="143"/>
                  </a:lnTo>
                  <a:cubicBezTo>
                    <a:pt x="3475" y="86"/>
                    <a:pt x="3489" y="43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428300" y="4491300"/>
              <a:ext cx="6948575" cy="3250"/>
            </a:xfrm>
            <a:custGeom>
              <a:rect b="b" l="l" r="r" t="t"/>
              <a:pathLst>
                <a:path extrusionOk="0" h="130" w="277943">
                  <a:moveTo>
                    <a:pt x="0" y="1"/>
                  </a:moveTo>
                  <a:lnTo>
                    <a:pt x="0" y="130"/>
                  </a:lnTo>
                  <a:lnTo>
                    <a:pt x="277943" y="130"/>
                  </a:lnTo>
                  <a:lnTo>
                    <a:pt x="27794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238125" y="4491300"/>
              <a:ext cx="85100" cy="3250"/>
            </a:xfrm>
            <a:custGeom>
              <a:rect b="b" l="l" r="r" t="t"/>
              <a:pathLst>
                <a:path extrusionOk="0" h="130" w="3404">
                  <a:moveTo>
                    <a:pt x="0" y="1"/>
                  </a:moveTo>
                  <a:lnTo>
                    <a:pt x="0" y="130"/>
                  </a:lnTo>
                  <a:lnTo>
                    <a:pt x="3403" y="130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423650" y="4702225"/>
              <a:ext cx="6952875" cy="3225"/>
            </a:xfrm>
            <a:custGeom>
              <a:rect b="b" l="l" r="r" t="t"/>
              <a:pathLst>
                <a:path extrusionOk="0" h="129" w="278115">
                  <a:moveTo>
                    <a:pt x="57" y="0"/>
                  </a:moveTo>
                  <a:cubicBezTo>
                    <a:pt x="29" y="43"/>
                    <a:pt x="14" y="86"/>
                    <a:pt x="0" y="129"/>
                  </a:cubicBezTo>
                  <a:lnTo>
                    <a:pt x="278115" y="129"/>
                  </a:lnTo>
                  <a:lnTo>
                    <a:pt x="27811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238125" y="4702225"/>
              <a:ext cx="89750" cy="3225"/>
            </a:xfrm>
            <a:custGeom>
              <a:rect b="b" l="l" r="r" t="t"/>
              <a:pathLst>
                <a:path extrusionOk="0" h="129" w="3590">
                  <a:moveTo>
                    <a:pt x="0" y="0"/>
                  </a:moveTo>
                  <a:lnTo>
                    <a:pt x="0" y="129"/>
                  </a:lnTo>
                  <a:lnTo>
                    <a:pt x="3589" y="129"/>
                  </a:lnTo>
                  <a:cubicBezTo>
                    <a:pt x="3575" y="86"/>
                    <a:pt x="3546" y="43"/>
                    <a:pt x="3532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4"/>
          <p:cNvSpPr txBox="1"/>
          <p:nvPr>
            <p:ph idx="1" type="body"/>
          </p:nvPr>
        </p:nvSpPr>
        <p:spPr>
          <a:xfrm>
            <a:off x="1752600" y="1487950"/>
            <a:ext cx="5638800" cy="27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aleway SemiBold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11150" lvl="6" marL="320040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16" name="Google Shape;116;p4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5"/>
          <p:cNvGrpSpPr/>
          <p:nvPr/>
        </p:nvGrpSpPr>
        <p:grpSpPr>
          <a:xfrm>
            <a:off x="603816" y="344530"/>
            <a:ext cx="7936317" cy="4454443"/>
            <a:chOff x="238125" y="847975"/>
            <a:chExt cx="7143400" cy="4009400"/>
          </a:xfrm>
        </p:grpSpPr>
        <p:sp>
          <p:nvSpPr>
            <p:cNvPr id="119" name="Google Shape;119;p5"/>
            <p:cNvSpPr/>
            <p:nvPr/>
          </p:nvSpPr>
          <p:spPr>
            <a:xfrm>
              <a:off x="238475" y="847975"/>
              <a:ext cx="7143050" cy="4009400"/>
            </a:xfrm>
            <a:custGeom>
              <a:rect b="b" l="l" r="r" t="t"/>
              <a:pathLst>
                <a:path extrusionOk="0" h="160376" w="285722">
                  <a:moveTo>
                    <a:pt x="5465" y="4426"/>
                  </a:moveTo>
                  <a:cubicBezTo>
                    <a:pt x="6551" y="4426"/>
                    <a:pt x="7593" y="5271"/>
                    <a:pt x="7593" y="6549"/>
                  </a:cubicBezTo>
                  <a:cubicBezTo>
                    <a:pt x="7593" y="7707"/>
                    <a:pt x="6649" y="8651"/>
                    <a:pt x="5491" y="8651"/>
                  </a:cubicBezTo>
                  <a:cubicBezTo>
                    <a:pt x="3604" y="8651"/>
                    <a:pt x="2660" y="6377"/>
                    <a:pt x="3990" y="5047"/>
                  </a:cubicBezTo>
                  <a:cubicBezTo>
                    <a:pt x="4419" y="4618"/>
                    <a:pt x="4947" y="4426"/>
                    <a:pt x="5465" y="4426"/>
                  </a:cubicBezTo>
                  <a:close/>
                  <a:moveTo>
                    <a:pt x="5467" y="12161"/>
                  </a:moveTo>
                  <a:cubicBezTo>
                    <a:pt x="6552" y="12161"/>
                    <a:pt x="7593" y="13003"/>
                    <a:pt x="7593" y="14270"/>
                  </a:cubicBezTo>
                  <a:cubicBezTo>
                    <a:pt x="7593" y="15443"/>
                    <a:pt x="6649" y="16386"/>
                    <a:pt x="5491" y="16386"/>
                  </a:cubicBezTo>
                  <a:cubicBezTo>
                    <a:pt x="3604" y="16386"/>
                    <a:pt x="2660" y="14113"/>
                    <a:pt x="3990" y="12783"/>
                  </a:cubicBezTo>
                  <a:cubicBezTo>
                    <a:pt x="4420" y="12353"/>
                    <a:pt x="4948" y="12161"/>
                    <a:pt x="5467" y="12161"/>
                  </a:cubicBezTo>
                  <a:close/>
                  <a:moveTo>
                    <a:pt x="5465" y="19883"/>
                  </a:moveTo>
                  <a:cubicBezTo>
                    <a:pt x="6551" y="19883"/>
                    <a:pt x="7593" y="20728"/>
                    <a:pt x="7593" y="22006"/>
                  </a:cubicBezTo>
                  <a:cubicBezTo>
                    <a:pt x="7593" y="23164"/>
                    <a:pt x="6649" y="24108"/>
                    <a:pt x="5491" y="24108"/>
                  </a:cubicBezTo>
                  <a:cubicBezTo>
                    <a:pt x="3604" y="24108"/>
                    <a:pt x="2660" y="21834"/>
                    <a:pt x="3990" y="20505"/>
                  </a:cubicBezTo>
                  <a:cubicBezTo>
                    <a:pt x="4419" y="20075"/>
                    <a:pt x="4947" y="19883"/>
                    <a:pt x="5465" y="19883"/>
                  </a:cubicBezTo>
                  <a:close/>
                  <a:moveTo>
                    <a:pt x="5467" y="27618"/>
                  </a:moveTo>
                  <a:cubicBezTo>
                    <a:pt x="6552" y="27618"/>
                    <a:pt x="7593" y="28460"/>
                    <a:pt x="7593" y="29727"/>
                  </a:cubicBezTo>
                  <a:cubicBezTo>
                    <a:pt x="7593" y="30900"/>
                    <a:pt x="6649" y="31844"/>
                    <a:pt x="5491" y="31844"/>
                  </a:cubicBezTo>
                  <a:cubicBezTo>
                    <a:pt x="3604" y="31844"/>
                    <a:pt x="2660" y="29570"/>
                    <a:pt x="3990" y="28240"/>
                  </a:cubicBezTo>
                  <a:cubicBezTo>
                    <a:pt x="4420" y="27810"/>
                    <a:pt x="4948" y="27618"/>
                    <a:pt x="5467" y="27618"/>
                  </a:cubicBezTo>
                  <a:close/>
                  <a:moveTo>
                    <a:pt x="5491" y="35347"/>
                  </a:moveTo>
                  <a:cubicBezTo>
                    <a:pt x="6049" y="35347"/>
                    <a:pt x="6578" y="35576"/>
                    <a:pt x="6978" y="35976"/>
                  </a:cubicBezTo>
                  <a:cubicBezTo>
                    <a:pt x="8387" y="37384"/>
                    <a:pt x="7233" y="39583"/>
                    <a:pt x="5519" y="39583"/>
                  </a:cubicBezTo>
                  <a:cubicBezTo>
                    <a:pt x="5249" y="39583"/>
                    <a:pt x="4966" y="39528"/>
                    <a:pt x="4676" y="39408"/>
                  </a:cubicBezTo>
                  <a:cubicBezTo>
                    <a:pt x="2546" y="38535"/>
                    <a:pt x="3175" y="35347"/>
                    <a:pt x="5491" y="35347"/>
                  </a:cubicBezTo>
                  <a:close/>
                  <a:moveTo>
                    <a:pt x="5465" y="43075"/>
                  </a:moveTo>
                  <a:cubicBezTo>
                    <a:pt x="6551" y="43075"/>
                    <a:pt x="7593" y="43921"/>
                    <a:pt x="7593" y="45199"/>
                  </a:cubicBezTo>
                  <a:cubicBezTo>
                    <a:pt x="7593" y="46357"/>
                    <a:pt x="6649" y="47301"/>
                    <a:pt x="5491" y="47301"/>
                  </a:cubicBezTo>
                  <a:cubicBezTo>
                    <a:pt x="3604" y="47301"/>
                    <a:pt x="2660" y="45027"/>
                    <a:pt x="3990" y="43697"/>
                  </a:cubicBezTo>
                  <a:cubicBezTo>
                    <a:pt x="4419" y="43268"/>
                    <a:pt x="4947" y="43075"/>
                    <a:pt x="5465" y="43075"/>
                  </a:cubicBezTo>
                  <a:close/>
                  <a:moveTo>
                    <a:pt x="5467" y="50811"/>
                  </a:moveTo>
                  <a:cubicBezTo>
                    <a:pt x="6552" y="50811"/>
                    <a:pt x="7593" y="51653"/>
                    <a:pt x="7593" y="52920"/>
                  </a:cubicBezTo>
                  <a:cubicBezTo>
                    <a:pt x="7593" y="54093"/>
                    <a:pt x="6649" y="55036"/>
                    <a:pt x="5491" y="55036"/>
                  </a:cubicBezTo>
                  <a:cubicBezTo>
                    <a:pt x="3604" y="55036"/>
                    <a:pt x="2660" y="52763"/>
                    <a:pt x="3990" y="51433"/>
                  </a:cubicBezTo>
                  <a:cubicBezTo>
                    <a:pt x="4420" y="51003"/>
                    <a:pt x="4948" y="50811"/>
                    <a:pt x="5467" y="50811"/>
                  </a:cubicBezTo>
                  <a:close/>
                  <a:moveTo>
                    <a:pt x="5465" y="58533"/>
                  </a:moveTo>
                  <a:cubicBezTo>
                    <a:pt x="6551" y="58533"/>
                    <a:pt x="7593" y="59378"/>
                    <a:pt x="7593" y="60656"/>
                  </a:cubicBezTo>
                  <a:cubicBezTo>
                    <a:pt x="7593" y="61814"/>
                    <a:pt x="6649" y="62758"/>
                    <a:pt x="5491" y="62758"/>
                  </a:cubicBezTo>
                  <a:cubicBezTo>
                    <a:pt x="3604" y="62758"/>
                    <a:pt x="2660" y="60484"/>
                    <a:pt x="3990" y="59154"/>
                  </a:cubicBezTo>
                  <a:cubicBezTo>
                    <a:pt x="4419" y="58725"/>
                    <a:pt x="4947" y="58533"/>
                    <a:pt x="5465" y="58533"/>
                  </a:cubicBezTo>
                  <a:close/>
                  <a:moveTo>
                    <a:pt x="5467" y="66268"/>
                  </a:moveTo>
                  <a:cubicBezTo>
                    <a:pt x="6552" y="66268"/>
                    <a:pt x="7593" y="67110"/>
                    <a:pt x="7593" y="68377"/>
                  </a:cubicBezTo>
                  <a:cubicBezTo>
                    <a:pt x="7593" y="69550"/>
                    <a:pt x="6649" y="70493"/>
                    <a:pt x="5491" y="70493"/>
                  </a:cubicBezTo>
                  <a:cubicBezTo>
                    <a:pt x="3604" y="70493"/>
                    <a:pt x="2660" y="68220"/>
                    <a:pt x="3990" y="66890"/>
                  </a:cubicBezTo>
                  <a:cubicBezTo>
                    <a:pt x="4420" y="66460"/>
                    <a:pt x="4948" y="66268"/>
                    <a:pt x="5467" y="66268"/>
                  </a:cubicBezTo>
                  <a:close/>
                  <a:moveTo>
                    <a:pt x="5473" y="74000"/>
                  </a:moveTo>
                  <a:cubicBezTo>
                    <a:pt x="6556" y="74000"/>
                    <a:pt x="7593" y="74838"/>
                    <a:pt x="7593" y="76113"/>
                  </a:cubicBezTo>
                  <a:cubicBezTo>
                    <a:pt x="7593" y="77285"/>
                    <a:pt x="6649" y="78229"/>
                    <a:pt x="5491" y="78229"/>
                  </a:cubicBezTo>
                  <a:cubicBezTo>
                    <a:pt x="3604" y="78229"/>
                    <a:pt x="2660" y="75956"/>
                    <a:pt x="3990" y="74626"/>
                  </a:cubicBezTo>
                  <a:cubicBezTo>
                    <a:pt x="4421" y="74194"/>
                    <a:pt x="4953" y="74000"/>
                    <a:pt x="5473" y="74000"/>
                  </a:cubicBezTo>
                  <a:close/>
                  <a:moveTo>
                    <a:pt x="5465" y="81725"/>
                  </a:moveTo>
                  <a:cubicBezTo>
                    <a:pt x="6551" y="81725"/>
                    <a:pt x="7593" y="82571"/>
                    <a:pt x="7593" y="83848"/>
                  </a:cubicBezTo>
                  <a:cubicBezTo>
                    <a:pt x="7593" y="85007"/>
                    <a:pt x="6649" y="85950"/>
                    <a:pt x="5491" y="85950"/>
                  </a:cubicBezTo>
                  <a:cubicBezTo>
                    <a:pt x="3604" y="85950"/>
                    <a:pt x="2660" y="83677"/>
                    <a:pt x="3990" y="82347"/>
                  </a:cubicBezTo>
                  <a:cubicBezTo>
                    <a:pt x="4419" y="81918"/>
                    <a:pt x="4947" y="81725"/>
                    <a:pt x="5465" y="81725"/>
                  </a:cubicBezTo>
                  <a:close/>
                  <a:moveTo>
                    <a:pt x="5467" y="89460"/>
                  </a:moveTo>
                  <a:cubicBezTo>
                    <a:pt x="6552" y="89460"/>
                    <a:pt x="7593" y="90302"/>
                    <a:pt x="7593" y="91570"/>
                  </a:cubicBezTo>
                  <a:cubicBezTo>
                    <a:pt x="7593" y="92742"/>
                    <a:pt x="6649" y="93686"/>
                    <a:pt x="5491" y="93686"/>
                  </a:cubicBezTo>
                  <a:cubicBezTo>
                    <a:pt x="3604" y="93686"/>
                    <a:pt x="2660" y="91413"/>
                    <a:pt x="3990" y="90083"/>
                  </a:cubicBezTo>
                  <a:cubicBezTo>
                    <a:pt x="4420" y="89653"/>
                    <a:pt x="4948" y="89460"/>
                    <a:pt x="5467" y="89460"/>
                  </a:cubicBezTo>
                  <a:close/>
                  <a:moveTo>
                    <a:pt x="5465" y="97182"/>
                  </a:moveTo>
                  <a:cubicBezTo>
                    <a:pt x="6551" y="97182"/>
                    <a:pt x="7593" y="98028"/>
                    <a:pt x="7593" y="99306"/>
                  </a:cubicBezTo>
                  <a:cubicBezTo>
                    <a:pt x="7593" y="100464"/>
                    <a:pt x="6649" y="101422"/>
                    <a:pt x="5491" y="101422"/>
                  </a:cubicBezTo>
                  <a:cubicBezTo>
                    <a:pt x="3604" y="101422"/>
                    <a:pt x="2660" y="99134"/>
                    <a:pt x="3990" y="97804"/>
                  </a:cubicBezTo>
                  <a:cubicBezTo>
                    <a:pt x="4419" y="97375"/>
                    <a:pt x="4947" y="97182"/>
                    <a:pt x="5465" y="97182"/>
                  </a:cubicBezTo>
                  <a:close/>
                  <a:moveTo>
                    <a:pt x="5465" y="104918"/>
                  </a:moveTo>
                  <a:cubicBezTo>
                    <a:pt x="6551" y="104918"/>
                    <a:pt x="7593" y="105763"/>
                    <a:pt x="7593" y="107041"/>
                  </a:cubicBezTo>
                  <a:cubicBezTo>
                    <a:pt x="7593" y="108199"/>
                    <a:pt x="6649" y="109143"/>
                    <a:pt x="5491" y="109143"/>
                  </a:cubicBezTo>
                  <a:cubicBezTo>
                    <a:pt x="3604" y="109143"/>
                    <a:pt x="2660" y="106870"/>
                    <a:pt x="3990" y="105540"/>
                  </a:cubicBezTo>
                  <a:cubicBezTo>
                    <a:pt x="4419" y="105110"/>
                    <a:pt x="4947" y="104918"/>
                    <a:pt x="5465" y="104918"/>
                  </a:cubicBezTo>
                  <a:close/>
                  <a:moveTo>
                    <a:pt x="5467" y="112653"/>
                  </a:moveTo>
                  <a:cubicBezTo>
                    <a:pt x="6552" y="112653"/>
                    <a:pt x="7593" y="113495"/>
                    <a:pt x="7593" y="114763"/>
                  </a:cubicBezTo>
                  <a:cubicBezTo>
                    <a:pt x="7593" y="115935"/>
                    <a:pt x="6649" y="116879"/>
                    <a:pt x="5491" y="116879"/>
                  </a:cubicBezTo>
                  <a:cubicBezTo>
                    <a:pt x="3604" y="116879"/>
                    <a:pt x="2660" y="114605"/>
                    <a:pt x="3990" y="113276"/>
                  </a:cubicBezTo>
                  <a:cubicBezTo>
                    <a:pt x="4420" y="112846"/>
                    <a:pt x="4948" y="112653"/>
                    <a:pt x="5467" y="112653"/>
                  </a:cubicBezTo>
                  <a:close/>
                  <a:moveTo>
                    <a:pt x="5465" y="120375"/>
                  </a:moveTo>
                  <a:cubicBezTo>
                    <a:pt x="6551" y="120375"/>
                    <a:pt x="7593" y="121220"/>
                    <a:pt x="7593" y="122498"/>
                  </a:cubicBezTo>
                  <a:cubicBezTo>
                    <a:pt x="7593" y="123656"/>
                    <a:pt x="6649" y="124600"/>
                    <a:pt x="5491" y="124600"/>
                  </a:cubicBezTo>
                  <a:cubicBezTo>
                    <a:pt x="3604" y="124600"/>
                    <a:pt x="2660" y="122327"/>
                    <a:pt x="3990" y="120997"/>
                  </a:cubicBezTo>
                  <a:cubicBezTo>
                    <a:pt x="4419" y="120567"/>
                    <a:pt x="4947" y="120375"/>
                    <a:pt x="5465" y="120375"/>
                  </a:cubicBezTo>
                  <a:close/>
                  <a:moveTo>
                    <a:pt x="5467" y="128110"/>
                  </a:moveTo>
                  <a:cubicBezTo>
                    <a:pt x="6552" y="128110"/>
                    <a:pt x="7593" y="128952"/>
                    <a:pt x="7593" y="130220"/>
                  </a:cubicBezTo>
                  <a:cubicBezTo>
                    <a:pt x="7593" y="131392"/>
                    <a:pt x="6649" y="132336"/>
                    <a:pt x="5491" y="132336"/>
                  </a:cubicBezTo>
                  <a:cubicBezTo>
                    <a:pt x="3604" y="132336"/>
                    <a:pt x="2660" y="130062"/>
                    <a:pt x="3990" y="128733"/>
                  </a:cubicBezTo>
                  <a:cubicBezTo>
                    <a:pt x="4420" y="128303"/>
                    <a:pt x="4948" y="128110"/>
                    <a:pt x="5467" y="128110"/>
                  </a:cubicBezTo>
                  <a:close/>
                  <a:moveTo>
                    <a:pt x="5465" y="135832"/>
                  </a:moveTo>
                  <a:cubicBezTo>
                    <a:pt x="6551" y="135832"/>
                    <a:pt x="7593" y="136677"/>
                    <a:pt x="7593" y="137955"/>
                  </a:cubicBezTo>
                  <a:cubicBezTo>
                    <a:pt x="7593" y="139114"/>
                    <a:pt x="6649" y="140072"/>
                    <a:pt x="5491" y="140072"/>
                  </a:cubicBezTo>
                  <a:cubicBezTo>
                    <a:pt x="3604" y="140072"/>
                    <a:pt x="2660" y="137784"/>
                    <a:pt x="3990" y="136454"/>
                  </a:cubicBezTo>
                  <a:cubicBezTo>
                    <a:pt x="4419" y="136024"/>
                    <a:pt x="4947" y="135832"/>
                    <a:pt x="5465" y="135832"/>
                  </a:cubicBezTo>
                  <a:close/>
                  <a:moveTo>
                    <a:pt x="5465" y="143568"/>
                  </a:moveTo>
                  <a:cubicBezTo>
                    <a:pt x="6551" y="143568"/>
                    <a:pt x="7593" y="144413"/>
                    <a:pt x="7593" y="145691"/>
                  </a:cubicBezTo>
                  <a:cubicBezTo>
                    <a:pt x="7593" y="146849"/>
                    <a:pt x="6649" y="147793"/>
                    <a:pt x="5491" y="147793"/>
                  </a:cubicBezTo>
                  <a:cubicBezTo>
                    <a:pt x="3604" y="147793"/>
                    <a:pt x="2660" y="145519"/>
                    <a:pt x="3990" y="144190"/>
                  </a:cubicBezTo>
                  <a:cubicBezTo>
                    <a:pt x="4419" y="143760"/>
                    <a:pt x="4947" y="143568"/>
                    <a:pt x="5465" y="143568"/>
                  </a:cubicBezTo>
                  <a:close/>
                  <a:moveTo>
                    <a:pt x="5467" y="151303"/>
                  </a:moveTo>
                  <a:cubicBezTo>
                    <a:pt x="6552" y="151303"/>
                    <a:pt x="7593" y="152145"/>
                    <a:pt x="7593" y="153412"/>
                  </a:cubicBezTo>
                  <a:cubicBezTo>
                    <a:pt x="7593" y="154585"/>
                    <a:pt x="6649" y="155529"/>
                    <a:pt x="5491" y="155529"/>
                  </a:cubicBezTo>
                  <a:cubicBezTo>
                    <a:pt x="3604" y="155529"/>
                    <a:pt x="2660" y="153255"/>
                    <a:pt x="3990" y="151925"/>
                  </a:cubicBezTo>
                  <a:cubicBezTo>
                    <a:pt x="4420" y="151495"/>
                    <a:pt x="4948" y="151303"/>
                    <a:pt x="5467" y="151303"/>
                  </a:cubicBezTo>
                  <a:close/>
                  <a:moveTo>
                    <a:pt x="0" y="0"/>
                  </a:moveTo>
                  <a:lnTo>
                    <a:pt x="0" y="160376"/>
                  </a:lnTo>
                  <a:lnTo>
                    <a:pt x="285722" y="160376"/>
                  </a:lnTo>
                  <a:lnTo>
                    <a:pt x="2857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6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238125" y="111462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238125" y="13259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238125" y="1747725"/>
              <a:ext cx="99400" cy="3600"/>
            </a:xfrm>
            <a:custGeom>
              <a:rect b="b" l="l" r="r" t="t"/>
              <a:pathLst>
                <a:path extrusionOk="0" h="144" w="3976">
                  <a:moveTo>
                    <a:pt x="0" y="0"/>
                  </a:moveTo>
                  <a:lnTo>
                    <a:pt x="0" y="143"/>
                  </a:lnTo>
                  <a:lnTo>
                    <a:pt x="3861" y="143"/>
                  </a:lnTo>
                  <a:lnTo>
                    <a:pt x="397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238125" y="301387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5"/>
            <p:cNvSpPr/>
            <p:nvPr/>
          </p:nvSpPr>
          <p:spPr>
            <a:xfrm>
              <a:off x="238125" y="32251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5"/>
            <p:cNvSpPr/>
            <p:nvPr/>
          </p:nvSpPr>
          <p:spPr>
            <a:xfrm>
              <a:off x="238125" y="34360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5"/>
            <p:cNvSpPr/>
            <p:nvPr/>
          </p:nvSpPr>
          <p:spPr>
            <a:xfrm>
              <a:off x="238125" y="3646975"/>
              <a:ext cx="7138400" cy="3575"/>
            </a:xfrm>
            <a:custGeom>
              <a:rect b="b" l="l" r="r" t="t"/>
              <a:pathLst>
                <a:path extrusionOk="0" h="143" w="285536">
                  <a:moveTo>
                    <a:pt x="0" y="0"/>
                  </a:moveTo>
                  <a:lnTo>
                    <a:pt x="0" y="143"/>
                  </a:lnTo>
                  <a:lnTo>
                    <a:pt x="285536" y="143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5"/>
            <p:cNvSpPr/>
            <p:nvPr/>
          </p:nvSpPr>
          <p:spPr>
            <a:xfrm>
              <a:off x="238125" y="15368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30"/>
                  </a:lnTo>
                  <a:lnTo>
                    <a:pt x="4876" y="130"/>
                  </a:lnTo>
                  <a:cubicBezTo>
                    <a:pt x="5076" y="72"/>
                    <a:pt x="5280" y="44"/>
                    <a:pt x="5484" y="44"/>
                  </a:cubicBezTo>
                  <a:cubicBezTo>
                    <a:pt x="5687" y="44"/>
                    <a:pt x="5891" y="72"/>
                    <a:pt x="6091" y="130"/>
                  </a:cubicBezTo>
                  <a:lnTo>
                    <a:pt x="285536" y="130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337125" y="1747725"/>
              <a:ext cx="750" cy="725"/>
            </a:xfrm>
            <a:custGeom>
              <a:rect b="b" l="l" r="r" t="t"/>
              <a:pathLst>
                <a:path extrusionOk="0" h="29" w="30">
                  <a:moveTo>
                    <a:pt x="1" y="0"/>
                  </a:moveTo>
                  <a:lnTo>
                    <a:pt x="1" y="29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5"/>
            <p:cNvSpPr/>
            <p:nvPr/>
          </p:nvSpPr>
          <p:spPr>
            <a:xfrm>
              <a:off x="413275" y="1747725"/>
              <a:ext cx="6963250" cy="3600"/>
            </a:xfrm>
            <a:custGeom>
              <a:rect b="b" l="l" r="r" t="t"/>
              <a:pathLst>
                <a:path extrusionOk="0" h="144" w="278530">
                  <a:moveTo>
                    <a:pt x="0" y="0"/>
                  </a:moveTo>
                  <a:cubicBezTo>
                    <a:pt x="43" y="43"/>
                    <a:pt x="86" y="86"/>
                    <a:pt x="115" y="143"/>
                  </a:cubicBezTo>
                  <a:lnTo>
                    <a:pt x="278530" y="143"/>
                  </a:lnTo>
                  <a:lnTo>
                    <a:pt x="2785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5"/>
            <p:cNvSpPr/>
            <p:nvPr/>
          </p:nvSpPr>
          <p:spPr>
            <a:xfrm>
              <a:off x="238125" y="1958975"/>
              <a:ext cx="88300" cy="3250"/>
            </a:xfrm>
            <a:custGeom>
              <a:rect b="b" l="l" r="r" t="t"/>
              <a:pathLst>
                <a:path extrusionOk="0" h="130" w="3532">
                  <a:moveTo>
                    <a:pt x="0" y="1"/>
                  </a:moveTo>
                  <a:lnTo>
                    <a:pt x="0" y="130"/>
                  </a:lnTo>
                  <a:lnTo>
                    <a:pt x="3489" y="130"/>
                  </a:lnTo>
                  <a:cubicBezTo>
                    <a:pt x="3503" y="87"/>
                    <a:pt x="3518" y="44"/>
                    <a:pt x="3532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424725" y="1958975"/>
              <a:ext cx="6951800" cy="3250"/>
            </a:xfrm>
            <a:custGeom>
              <a:rect b="b" l="l" r="r" t="t"/>
              <a:pathLst>
                <a:path extrusionOk="0" h="130" w="278072">
                  <a:moveTo>
                    <a:pt x="0" y="1"/>
                  </a:moveTo>
                  <a:cubicBezTo>
                    <a:pt x="29" y="44"/>
                    <a:pt x="43" y="87"/>
                    <a:pt x="57" y="130"/>
                  </a:cubicBezTo>
                  <a:lnTo>
                    <a:pt x="278072" y="130"/>
                  </a:lnTo>
                  <a:lnTo>
                    <a:pt x="278072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5"/>
            <p:cNvSpPr/>
            <p:nvPr/>
          </p:nvSpPr>
          <p:spPr>
            <a:xfrm>
              <a:off x="238125" y="2169900"/>
              <a:ext cx="85100" cy="3225"/>
            </a:xfrm>
            <a:custGeom>
              <a:rect b="b" l="l" r="r" t="t"/>
              <a:pathLst>
                <a:path extrusionOk="0" h="129" w="3404">
                  <a:moveTo>
                    <a:pt x="0" y="0"/>
                  </a:moveTo>
                  <a:lnTo>
                    <a:pt x="0" y="129"/>
                  </a:lnTo>
                  <a:lnTo>
                    <a:pt x="3403" y="129"/>
                  </a:lnTo>
                  <a:lnTo>
                    <a:pt x="3403" y="43"/>
                  </a:lnTo>
                  <a:cubicBezTo>
                    <a:pt x="3389" y="29"/>
                    <a:pt x="3389" y="14"/>
                    <a:pt x="34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428300" y="2169900"/>
              <a:ext cx="6948575" cy="3225"/>
            </a:xfrm>
            <a:custGeom>
              <a:rect b="b" l="l" r="r" t="t"/>
              <a:pathLst>
                <a:path extrusionOk="0" h="129" w="277943">
                  <a:moveTo>
                    <a:pt x="0" y="0"/>
                  </a:moveTo>
                  <a:cubicBezTo>
                    <a:pt x="0" y="14"/>
                    <a:pt x="0" y="29"/>
                    <a:pt x="0" y="43"/>
                  </a:cubicBezTo>
                  <a:lnTo>
                    <a:pt x="0" y="129"/>
                  </a:lnTo>
                  <a:lnTo>
                    <a:pt x="277943" y="129"/>
                  </a:lnTo>
                  <a:lnTo>
                    <a:pt x="277943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238125" y="2380800"/>
              <a:ext cx="88675" cy="3600"/>
            </a:xfrm>
            <a:custGeom>
              <a:rect b="b" l="l" r="r" t="t"/>
              <a:pathLst>
                <a:path extrusionOk="0" h="144" w="3547">
                  <a:moveTo>
                    <a:pt x="0" y="0"/>
                  </a:moveTo>
                  <a:lnTo>
                    <a:pt x="0" y="143"/>
                  </a:lnTo>
                  <a:lnTo>
                    <a:pt x="3546" y="143"/>
                  </a:lnTo>
                  <a:cubicBezTo>
                    <a:pt x="3532" y="101"/>
                    <a:pt x="3518" y="58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424725" y="2380800"/>
              <a:ext cx="6951800" cy="3600"/>
            </a:xfrm>
            <a:custGeom>
              <a:rect b="b" l="l" r="r" t="t"/>
              <a:pathLst>
                <a:path extrusionOk="0" h="144" w="278072">
                  <a:moveTo>
                    <a:pt x="43" y="0"/>
                  </a:moveTo>
                  <a:cubicBezTo>
                    <a:pt x="29" y="58"/>
                    <a:pt x="14" y="101"/>
                    <a:pt x="0" y="143"/>
                  </a:cubicBezTo>
                  <a:lnTo>
                    <a:pt x="278072" y="143"/>
                  </a:lnTo>
                  <a:lnTo>
                    <a:pt x="278072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238125" y="2592075"/>
              <a:ext cx="100825" cy="3225"/>
            </a:xfrm>
            <a:custGeom>
              <a:rect b="b" l="l" r="r" t="t"/>
              <a:pathLst>
                <a:path extrusionOk="0" h="129" w="4033">
                  <a:moveTo>
                    <a:pt x="0" y="0"/>
                  </a:moveTo>
                  <a:lnTo>
                    <a:pt x="0" y="129"/>
                  </a:lnTo>
                  <a:lnTo>
                    <a:pt x="4032" y="129"/>
                  </a:lnTo>
                  <a:cubicBezTo>
                    <a:pt x="3989" y="86"/>
                    <a:pt x="3947" y="43"/>
                    <a:pt x="3904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412550" y="2592075"/>
              <a:ext cx="6963975" cy="3225"/>
            </a:xfrm>
            <a:custGeom>
              <a:rect b="b" l="l" r="r" t="t"/>
              <a:pathLst>
                <a:path extrusionOk="0" h="129" w="278559">
                  <a:moveTo>
                    <a:pt x="130" y="0"/>
                  </a:moveTo>
                  <a:cubicBezTo>
                    <a:pt x="87" y="43"/>
                    <a:pt x="44" y="86"/>
                    <a:pt x="1" y="129"/>
                  </a:cubicBezTo>
                  <a:lnTo>
                    <a:pt x="278559" y="129"/>
                  </a:lnTo>
                  <a:lnTo>
                    <a:pt x="27855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238125" y="2802975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lnTo>
                    <a:pt x="5791" y="0"/>
                  </a:lnTo>
                  <a:cubicBezTo>
                    <a:pt x="5698" y="15"/>
                    <a:pt x="5602" y="22"/>
                    <a:pt x="5503" y="22"/>
                  </a:cubicBezTo>
                  <a:cubicBezTo>
                    <a:pt x="5405" y="22"/>
                    <a:pt x="5305" y="15"/>
                    <a:pt x="5205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238125" y="3858225"/>
              <a:ext cx="130500" cy="3250"/>
            </a:xfrm>
            <a:custGeom>
              <a:rect b="b" l="l" r="r" t="t"/>
              <a:pathLst>
                <a:path extrusionOk="0" h="130" w="5220">
                  <a:moveTo>
                    <a:pt x="0" y="1"/>
                  </a:moveTo>
                  <a:lnTo>
                    <a:pt x="0" y="129"/>
                  </a:lnTo>
                  <a:lnTo>
                    <a:pt x="4704" y="129"/>
                  </a:lnTo>
                  <a:cubicBezTo>
                    <a:pt x="4876" y="58"/>
                    <a:pt x="5033" y="15"/>
                    <a:pt x="5219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382900" y="3858225"/>
              <a:ext cx="6993625" cy="3250"/>
            </a:xfrm>
            <a:custGeom>
              <a:rect b="b" l="l" r="r" t="t"/>
              <a:pathLst>
                <a:path extrusionOk="0" h="130" w="279745">
                  <a:moveTo>
                    <a:pt x="0" y="1"/>
                  </a:moveTo>
                  <a:cubicBezTo>
                    <a:pt x="172" y="15"/>
                    <a:pt x="343" y="58"/>
                    <a:pt x="501" y="129"/>
                  </a:cubicBezTo>
                  <a:lnTo>
                    <a:pt x="279745" y="129"/>
                  </a:lnTo>
                  <a:lnTo>
                    <a:pt x="279745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5"/>
            <p:cNvSpPr/>
            <p:nvPr/>
          </p:nvSpPr>
          <p:spPr>
            <a:xfrm>
              <a:off x="238125" y="4069125"/>
              <a:ext cx="97600" cy="3250"/>
            </a:xfrm>
            <a:custGeom>
              <a:rect b="b" l="l" r="r" t="t"/>
              <a:pathLst>
                <a:path extrusionOk="0" h="130" w="3904">
                  <a:moveTo>
                    <a:pt x="0" y="1"/>
                  </a:moveTo>
                  <a:lnTo>
                    <a:pt x="0" y="130"/>
                  </a:lnTo>
                  <a:lnTo>
                    <a:pt x="3804" y="130"/>
                  </a:lnTo>
                  <a:cubicBezTo>
                    <a:pt x="3832" y="87"/>
                    <a:pt x="3875" y="44"/>
                    <a:pt x="3904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5"/>
            <p:cNvSpPr/>
            <p:nvPr/>
          </p:nvSpPr>
          <p:spPr>
            <a:xfrm>
              <a:off x="415425" y="4069125"/>
              <a:ext cx="6961100" cy="3250"/>
            </a:xfrm>
            <a:custGeom>
              <a:rect b="b" l="l" r="r" t="t"/>
              <a:pathLst>
                <a:path extrusionOk="0" h="130" w="278444">
                  <a:moveTo>
                    <a:pt x="0" y="1"/>
                  </a:moveTo>
                  <a:cubicBezTo>
                    <a:pt x="43" y="44"/>
                    <a:pt x="72" y="87"/>
                    <a:pt x="115" y="130"/>
                  </a:cubicBezTo>
                  <a:lnTo>
                    <a:pt x="278444" y="130"/>
                  </a:lnTo>
                  <a:lnTo>
                    <a:pt x="278444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425775" y="4280050"/>
              <a:ext cx="6950750" cy="3600"/>
            </a:xfrm>
            <a:custGeom>
              <a:rect b="b" l="l" r="r" t="t"/>
              <a:pathLst>
                <a:path extrusionOk="0" h="144" w="278030">
                  <a:moveTo>
                    <a:pt x="1" y="0"/>
                  </a:moveTo>
                  <a:cubicBezTo>
                    <a:pt x="15" y="43"/>
                    <a:pt x="30" y="86"/>
                    <a:pt x="44" y="143"/>
                  </a:cubicBezTo>
                  <a:lnTo>
                    <a:pt x="278030" y="143"/>
                  </a:lnTo>
                  <a:lnTo>
                    <a:pt x="2780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238125" y="4280050"/>
              <a:ext cx="87600" cy="3600"/>
            </a:xfrm>
            <a:custGeom>
              <a:rect b="b" l="l" r="r" t="t"/>
              <a:pathLst>
                <a:path extrusionOk="0" h="144" w="3504">
                  <a:moveTo>
                    <a:pt x="0" y="0"/>
                  </a:moveTo>
                  <a:lnTo>
                    <a:pt x="0" y="143"/>
                  </a:lnTo>
                  <a:lnTo>
                    <a:pt x="3460" y="143"/>
                  </a:lnTo>
                  <a:cubicBezTo>
                    <a:pt x="3475" y="86"/>
                    <a:pt x="3489" y="43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428300" y="4491300"/>
              <a:ext cx="6948575" cy="3250"/>
            </a:xfrm>
            <a:custGeom>
              <a:rect b="b" l="l" r="r" t="t"/>
              <a:pathLst>
                <a:path extrusionOk="0" h="130" w="277943">
                  <a:moveTo>
                    <a:pt x="0" y="1"/>
                  </a:moveTo>
                  <a:lnTo>
                    <a:pt x="0" y="130"/>
                  </a:lnTo>
                  <a:lnTo>
                    <a:pt x="277943" y="130"/>
                  </a:lnTo>
                  <a:lnTo>
                    <a:pt x="27794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238125" y="4491300"/>
              <a:ext cx="85100" cy="3250"/>
            </a:xfrm>
            <a:custGeom>
              <a:rect b="b" l="l" r="r" t="t"/>
              <a:pathLst>
                <a:path extrusionOk="0" h="130" w="3404">
                  <a:moveTo>
                    <a:pt x="0" y="1"/>
                  </a:moveTo>
                  <a:lnTo>
                    <a:pt x="0" y="130"/>
                  </a:lnTo>
                  <a:lnTo>
                    <a:pt x="3403" y="130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423650" y="4702225"/>
              <a:ext cx="6952875" cy="3225"/>
            </a:xfrm>
            <a:custGeom>
              <a:rect b="b" l="l" r="r" t="t"/>
              <a:pathLst>
                <a:path extrusionOk="0" h="129" w="278115">
                  <a:moveTo>
                    <a:pt x="57" y="0"/>
                  </a:moveTo>
                  <a:cubicBezTo>
                    <a:pt x="29" y="43"/>
                    <a:pt x="14" y="86"/>
                    <a:pt x="0" y="129"/>
                  </a:cubicBezTo>
                  <a:lnTo>
                    <a:pt x="278115" y="129"/>
                  </a:lnTo>
                  <a:lnTo>
                    <a:pt x="27811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5"/>
            <p:cNvSpPr/>
            <p:nvPr/>
          </p:nvSpPr>
          <p:spPr>
            <a:xfrm>
              <a:off x="238125" y="4702225"/>
              <a:ext cx="89750" cy="3225"/>
            </a:xfrm>
            <a:custGeom>
              <a:rect b="b" l="l" r="r" t="t"/>
              <a:pathLst>
                <a:path extrusionOk="0" h="129" w="3590">
                  <a:moveTo>
                    <a:pt x="0" y="0"/>
                  </a:moveTo>
                  <a:lnTo>
                    <a:pt x="0" y="129"/>
                  </a:lnTo>
                  <a:lnTo>
                    <a:pt x="3589" y="129"/>
                  </a:lnTo>
                  <a:cubicBezTo>
                    <a:pt x="3575" y="86"/>
                    <a:pt x="3546" y="43"/>
                    <a:pt x="3532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" name="Google Shape;149;p5"/>
          <p:cNvSpPr txBox="1"/>
          <p:nvPr>
            <p:ph type="ctrTitle"/>
          </p:nvPr>
        </p:nvSpPr>
        <p:spPr>
          <a:xfrm flipH="1">
            <a:off x="5378649" y="1969725"/>
            <a:ext cx="1775700" cy="4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0" sz="22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0" name="Google Shape;150;p5"/>
          <p:cNvSpPr txBox="1"/>
          <p:nvPr>
            <p:ph idx="1" type="subTitle"/>
          </p:nvPr>
        </p:nvSpPr>
        <p:spPr>
          <a:xfrm flipH="1">
            <a:off x="4841904" y="2676163"/>
            <a:ext cx="2849100" cy="11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51" name="Google Shape;151;p5"/>
          <p:cNvSpPr txBox="1"/>
          <p:nvPr>
            <p:ph idx="2" type="ctrTitle"/>
          </p:nvPr>
        </p:nvSpPr>
        <p:spPr>
          <a:xfrm flipH="1">
            <a:off x="1953004" y="1969719"/>
            <a:ext cx="1817700" cy="4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0" sz="22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2" name="Google Shape;152;p5"/>
          <p:cNvSpPr txBox="1"/>
          <p:nvPr>
            <p:ph idx="3" type="subTitle"/>
          </p:nvPr>
        </p:nvSpPr>
        <p:spPr>
          <a:xfrm flipH="1">
            <a:off x="1437304" y="2676176"/>
            <a:ext cx="2849100" cy="11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53" name="Google Shape;153;p5"/>
          <p:cNvSpPr txBox="1"/>
          <p:nvPr>
            <p:ph idx="4"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6"/>
          <p:cNvGrpSpPr/>
          <p:nvPr/>
        </p:nvGrpSpPr>
        <p:grpSpPr>
          <a:xfrm>
            <a:off x="600641" y="344530"/>
            <a:ext cx="7936317" cy="4454443"/>
            <a:chOff x="238125" y="847975"/>
            <a:chExt cx="7143400" cy="4009400"/>
          </a:xfrm>
        </p:grpSpPr>
        <p:sp>
          <p:nvSpPr>
            <p:cNvPr id="156" name="Google Shape;156;p6"/>
            <p:cNvSpPr/>
            <p:nvPr/>
          </p:nvSpPr>
          <p:spPr>
            <a:xfrm>
              <a:off x="238475" y="847975"/>
              <a:ext cx="7143050" cy="4009400"/>
            </a:xfrm>
            <a:custGeom>
              <a:rect b="b" l="l" r="r" t="t"/>
              <a:pathLst>
                <a:path extrusionOk="0" h="160376" w="285722">
                  <a:moveTo>
                    <a:pt x="5465" y="4426"/>
                  </a:moveTo>
                  <a:cubicBezTo>
                    <a:pt x="6551" y="4426"/>
                    <a:pt x="7593" y="5271"/>
                    <a:pt x="7593" y="6549"/>
                  </a:cubicBezTo>
                  <a:cubicBezTo>
                    <a:pt x="7593" y="7707"/>
                    <a:pt x="6649" y="8651"/>
                    <a:pt x="5491" y="8651"/>
                  </a:cubicBezTo>
                  <a:cubicBezTo>
                    <a:pt x="3604" y="8651"/>
                    <a:pt x="2660" y="6377"/>
                    <a:pt x="3990" y="5047"/>
                  </a:cubicBezTo>
                  <a:cubicBezTo>
                    <a:pt x="4419" y="4618"/>
                    <a:pt x="4947" y="4426"/>
                    <a:pt x="5465" y="4426"/>
                  </a:cubicBezTo>
                  <a:close/>
                  <a:moveTo>
                    <a:pt x="5467" y="12161"/>
                  </a:moveTo>
                  <a:cubicBezTo>
                    <a:pt x="6552" y="12161"/>
                    <a:pt x="7593" y="13003"/>
                    <a:pt x="7593" y="14270"/>
                  </a:cubicBezTo>
                  <a:cubicBezTo>
                    <a:pt x="7593" y="15443"/>
                    <a:pt x="6649" y="16386"/>
                    <a:pt x="5491" y="16386"/>
                  </a:cubicBezTo>
                  <a:cubicBezTo>
                    <a:pt x="3604" y="16386"/>
                    <a:pt x="2660" y="14113"/>
                    <a:pt x="3990" y="12783"/>
                  </a:cubicBezTo>
                  <a:cubicBezTo>
                    <a:pt x="4420" y="12353"/>
                    <a:pt x="4948" y="12161"/>
                    <a:pt x="5467" y="12161"/>
                  </a:cubicBezTo>
                  <a:close/>
                  <a:moveTo>
                    <a:pt x="5465" y="19883"/>
                  </a:moveTo>
                  <a:cubicBezTo>
                    <a:pt x="6551" y="19883"/>
                    <a:pt x="7593" y="20728"/>
                    <a:pt x="7593" y="22006"/>
                  </a:cubicBezTo>
                  <a:cubicBezTo>
                    <a:pt x="7593" y="23164"/>
                    <a:pt x="6649" y="24108"/>
                    <a:pt x="5491" y="24108"/>
                  </a:cubicBezTo>
                  <a:cubicBezTo>
                    <a:pt x="3604" y="24108"/>
                    <a:pt x="2660" y="21834"/>
                    <a:pt x="3990" y="20505"/>
                  </a:cubicBezTo>
                  <a:cubicBezTo>
                    <a:pt x="4419" y="20075"/>
                    <a:pt x="4947" y="19883"/>
                    <a:pt x="5465" y="19883"/>
                  </a:cubicBezTo>
                  <a:close/>
                  <a:moveTo>
                    <a:pt x="5467" y="27618"/>
                  </a:moveTo>
                  <a:cubicBezTo>
                    <a:pt x="6552" y="27618"/>
                    <a:pt x="7593" y="28460"/>
                    <a:pt x="7593" y="29727"/>
                  </a:cubicBezTo>
                  <a:cubicBezTo>
                    <a:pt x="7593" y="30900"/>
                    <a:pt x="6649" y="31844"/>
                    <a:pt x="5491" y="31844"/>
                  </a:cubicBezTo>
                  <a:cubicBezTo>
                    <a:pt x="3604" y="31844"/>
                    <a:pt x="2660" y="29570"/>
                    <a:pt x="3990" y="28240"/>
                  </a:cubicBezTo>
                  <a:cubicBezTo>
                    <a:pt x="4420" y="27810"/>
                    <a:pt x="4948" y="27618"/>
                    <a:pt x="5467" y="27618"/>
                  </a:cubicBezTo>
                  <a:close/>
                  <a:moveTo>
                    <a:pt x="5491" y="35347"/>
                  </a:moveTo>
                  <a:cubicBezTo>
                    <a:pt x="6049" y="35347"/>
                    <a:pt x="6578" y="35576"/>
                    <a:pt x="6978" y="35976"/>
                  </a:cubicBezTo>
                  <a:cubicBezTo>
                    <a:pt x="8387" y="37384"/>
                    <a:pt x="7233" y="39583"/>
                    <a:pt x="5519" y="39583"/>
                  </a:cubicBezTo>
                  <a:cubicBezTo>
                    <a:pt x="5249" y="39583"/>
                    <a:pt x="4966" y="39528"/>
                    <a:pt x="4676" y="39408"/>
                  </a:cubicBezTo>
                  <a:cubicBezTo>
                    <a:pt x="2546" y="38535"/>
                    <a:pt x="3175" y="35347"/>
                    <a:pt x="5491" y="35347"/>
                  </a:cubicBezTo>
                  <a:close/>
                  <a:moveTo>
                    <a:pt x="5465" y="43075"/>
                  </a:moveTo>
                  <a:cubicBezTo>
                    <a:pt x="6551" y="43075"/>
                    <a:pt x="7593" y="43921"/>
                    <a:pt x="7593" y="45199"/>
                  </a:cubicBezTo>
                  <a:cubicBezTo>
                    <a:pt x="7593" y="46357"/>
                    <a:pt x="6649" y="47301"/>
                    <a:pt x="5491" y="47301"/>
                  </a:cubicBezTo>
                  <a:cubicBezTo>
                    <a:pt x="3604" y="47301"/>
                    <a:pt x="2660" y="45027"/>
                    <a:pt x="3990" y="43697"/>
                  </a:cubicBezTo>
                  <a:cubicBezTo>
                    <a:pt x="4419" y="43268"/>
                    <a:pt x="4947" y="43075"/>
                    <a:pt x="5465" y="43075"/>
                  </a:cubicBezTo>
                  <a:close/>
                  <a:moveTo>
                    <a:pt x="5467" y="50811"/>
                  </a:moveTo>
                  <a:cubicBezTo>
                    <a:pt x="6552" y="50811"/>
                    <a:pt x="7593" y="51653"/>
                    <a:pt x="7593" y="52920"/>
                  </a:cubicBezTo>
                  <a:cubicBezTo>
                    <a:pt x="7593" y="54093"/>
                    <a:pt x="6649" y="55036"/>
                    <a:pt x="5491" y="55036"/>
                  </a:cubicBezTo>
                  <a:cubicBezTo>
                    <a:pt x="3604" y="55036"/>
                    <a:pt x="2660" y="52763"/>
                    <a:pt x="3990" y="51433"/>
                  </a:cubicBezTo>
                  <a:cubicBezTo>
                    <a:pt x="4420" y="51003"/>
                    <a:pt x="4948" y="50811"/>
                    <a:pt x="5467" y="50811"/>
                  </a:cubicBezTo>
                  <a:close/>
                  <a:moveTo>
                    <a:pt x="5465" y="58533"/>
                  </a:moveTo>
                  <a:cubicBezTo>
                    <a:pt x="6551" y="58533"/>
                    <a:pt x="7593" y="59378"/>
                    <a:pt x="7593" y="60656"/>
                  </a:cubicBezTo>
                  <a:cubicBezTo>
                    <a:pt x="7593" y="61814"/>
                    <a:pt x="6649" y="62758"/>
                    <a:pt x="5491" y="62758"/>
                  </a:cubicBezTo>
                  <a:cubicBezTo>
                    <a:pt x="3604" y="62758"/>
                    <a:pt x="2660" y="60484"/>
                    <a:pt x="3990" y="59154"/>
                  </a:cubicBezTo>
                  <a:cubicBezTo>
                    <a:pt x="4419" y="58725"/>
                    <a:pt x="4947" y="58533"/>
                    <a:pt x="5465" y="58533"/>
                  </a:cubicBezTo>
                  <a:close/>
                  <a:moveTo>
                    <a:pt x="5467" y="66268"/>
                  </a:moveTo>
                  <a:cubicBezTo>
                    <a:pt x="6552" y="66268"/>
                    <a:pt x="7593" y="67110"/>
                    <a:pt x="7593" y="68377"/>
                  </a:cubicBezTo>
                  <a:cubicBezTo>
                    <a:pt x="7593" y="69550"/>
                    <a:pt x="6649" y="70493"/>
                    <a:pt x="5491" y="70493"/>
                  </a:cubicBezTo>
                  <a:cubicBezTo>
                    <a:pt x="3604" y="70493"/>
                    <a:pt x="2660" y="68220"/>
                    <a:pt x="3990" y="66890"/>
                  </a:cubicBezTo>
                  <a:cubicBezTo>
                    <a:pt x="4420" y="66460"/>
                    <a:pt x="4948" y="66268"/>
                    <a:pt x="5467" y="66268"/>
                  </a:cubicBezTo>
                  <a:close/>
                  <a:moveTo>
                    <a:pt x="5473" y="74000"/>
                  </a:moveTo>
                  <a:cubicBezTo>
                    <a:pt x="6556" y="74000"/>
                    <a:pt x="7593" y="74838"/>
                    <a:pt x="7593" y="76113"/>
                  </a:cubicBezTo>
                  <a:cubicBezTo>
                    <a:pt x="7593" y="77285"/>
                    <a:pt x="6649" y="78229"/>
                    <a:pt x="5491" y="78229"/>
                  </a:cubicBezTo>
                  <a:cubicBezTo>
                    <a:pt x="3604" y="78229"/>
                    <a:pt x="2660" y="75956"/>
                    <a:pt x="3990" y="74626"/>
                  </a:cubicBezTo>
                  <a:cubicBezTo>
                    <a:pt x="4421" y="74194"/>
                    <a:pt x="4953" y="74000"/>
                    <a:pt x="5473" y="74000"/>
                  </a:cubicBezTo>
                  <a:close/>
                  <a:moveTo>
                    <a:pt x="5465" y="81725"/>
                  </a:moveTo>
                  <a:cubicBezTo>
                    <a:pt x="6551" y="81725"/>
                    <a:pt x="7593" y="82571"/>
                    <a:pt x="7593" y="83848"/>
                  </a:cubicBezTo>
                  <a:cubicBezTo>
                    <a:pt x="7593" y="85007"/>
                    <a:pt x="6649" y="85950"/>
                    <a:pt x="5491" y="85950"/>
                  </a:cubicBezTo>
                  <a:cubicBezTo>
                    <a:pt x="3604" y="85950"/>
                    <a:pt x="2660" y="83677"/>
                    <a:pt x="3990" y="82347"/>
                  </a:cubicBezTo>
                  <a:cubicBezTo>
                    <a:pt x="4419" y="81918"/>
                    <a:pt x="4947" y="81725"/>
                    <a:pt x="5465" y="81725"/>
                  </a:cubicBezTo>
                  <a:close/>
                  <a:moveTo>
                    <a:pt x="5467" y="89460"/>
                  </a:moveTo>
                  <a:cubicBezTo>
                    <a:pt x="6552" y="89460"/>
                    <a:pt x="7593" y="90302"/>
                    <a:pt x="7593" y="91570"/>
                  </a:cubicBezTo>
                  <a:cubicBezTo>
                    <a:pt x="7593" y="92742"/>
                    <a:pt x="6649" y="93686"/>
                    <a:pt x="5491" y="93686"/>
                  </a:cubicBezTo>
                  <a:cubicBezTo>
                    <a:pt x="3604" y="93686"/>
                    <a:pt x="2660" y="91413"/>
                    <a:pt x="3990" y="90083"/>
                  </a:cubicBezTo>
                  <a:cubicBezTo>
                    <a:pt x="4420" y="89653"/>
                    <a:pt x="4948" y="89460"/>
                    <a:pt x="5467" y="89460"/>
                  </a:cubicBezTo>
                  <a:close/>
                  <a:moveTo>
                    <a:pt x="5465" y="97182"/>
                  </a:moveTo>
                  <a:cubicBezTo>
                    <a:pt x="6551" y="97182"/>
                    <a:pt x="7593" y="98028"/>
                    <a:pt x="7593" y="99306"/>
                  </a:cubicBezTo>
                  <a:cubicBezTo>
                    <a:pt x="7593" y="100464"/>
                    <a:pt x="6649" y="101422"/>
                    <a:pt x="5491" y="101422"/>
                  </a:cubicBezTo>
                  <a:cubicBezTo>
                    <a:pt x="3604" y="101422"/>
                    <a:pt x="2660" y="99134"/>
                    <a:pt x="3990" y="97804"/>
                  </a:cubicBezTo>
                  <a:cubicBezTo>
                    <a:pt x="4419" y="97375"/>
                    <a:pt x="4947" y="97182"/>
                    <a:pt x="5465" y="97182"/>
                  </a:cubicBezTo>
                  <a:close/>
                  <a:moveTo>
                    <a:pt x="5465" y="104918"/>
                  </a:moveTo>
                  <a:cubicBezTo>
                    <a:pt x="6551" y="104918"/>
                    <a:pt x="7593" y="105763"/>
                    <a:pt x="7593" y="107041"/>
                  </a:cubicBezTo>
                  <a:cubicBezTo>
                    <a:pt x="7593" y="108199"/>
                    <a:pt x="6649" y="109143"/>
                    <a:pt x="5491" y="109143"/>
                  </a:cubicBezTo>
                  <a:cubicBezTo>
                    <a:pt x="3604" y="109143"/>
                    <a:pt x="2660" y="106870"/>
                    <a:pt x="3990" y="105540"/>
                  </a:cubicBezTo>
                  <a:cubicBezTo>
                    <a:pt x="4419" y="105110"/>
                    <a:pt x="4947" y="104918"/>
                    <a:pt x="5465" y="104918"/>
                  </a:cubicBezTo>
                  <a:close/>
                  <a:moveTo>
                    <a:pt x="5467" y="112653"/>
                  </a:moveTo>
                  <a:cubicBezTo>
                    <a:pt x="6552" y="112653"/>
                    <a:pt x="7593" y="113495"/>
                    <a:pt x="7593" y="114763"/>
                  </a:cubicBezTo>
                  <a:cubicBezTo>
                    <a:pt x="7593" y="115935"/>
                    <a:pt x="6649" y="116879"/>
                    <a:pt x="5491" y="116879"/>
                  </a:cubicBezTo>
                  <a:cubicBezTo>
                    <a:pt x="3604" y="116879"/>
                    <a:pt x="2660" y="114605"/>
                    <a:pt x="3990" y="113276"/>
                  </a:cubicBezTo>
                  <a:cubicBezTo>
                    <a:pt x="4420" y="112846"/>
                    <a:pt x="4948" y="112653"/>
                    <a:pt x="5467" y="112653"/>
                  </a:cubicBezTo>
                  <a:close/>
                  <a:moveTo>
                    <a:pt x="5465" y="120375"/>
                  </a:moveTo>
                  <a:cubicBezTo>
                    <a:pt x="6551" y="120375"/>
                    <a:pt x="7593" y="121220"/>
                    <a:pt x="7593" y="122498"/>
                  </a:cubicBezTo>
                  <a:cubicBezTo>
                    <a:pt x="7593" y="123656"/>
                    <a:pt x="6649" y="124600"/>
                    <a:pt x="5491" y="124600"/>
                  </a:cubicBezTo>
                  <a:cubicBezTo>
                    <a:pt x="3604" y="124600"/>
                    <a:pt x="2660" y="122327"/>
                    <a:pt x="3990" y="120997"/>
                  </a:cubicBezTo>
                  <a:cubicBezTo>
                    <a:pt x="4419" y="120567"/>
                    <a:pt x="4947" y="120375"/>
                    <a:pt x="5465" y="120375"/>
                  </a:cubicBezTo>
                  <a:close/>
                  <a:moveTo>
                    <a:pt x="5467" y="128110"/>
                  </a:moveTo>
                  <a:cubicBezTo>
                    <a:pt x="6552" y="128110"/>
                    <a:pt x="7593" y="128952"/>
                    <a:pt x="7593" y="130220"/>
                  </a:cubicBezTo>
                  <a:cubicBezTo>
                    <a:pt x="7593" y="131392"/>
                    <a:pt x="6649" y="132336"/>
                    <a:pt x="5491" y="132336"/>
                  </a:cubicBezTo>
                  <a:cubicBezTo>
                    <a:pt x="3604" y="132336"/>
                    <a:pt x="2660" y="130062"/>
                    <a:pt x="3990" y="128733"/>
                  </a:cubicBezTo>
                  <a:cubicBezTo>
                    <a:pt x="4420" y="128303"/>
                    <a:pt x="4948" y="128110"/>
                    <a:pt x="5467" y="128110"/>
                  </a:cubicBezTo>
                  <a:close/>
                  <a:moveTo>
                    <a:pt x="5465" y="135832"/>
                  </a:moveTo>
                  <a:cubicBezTo>
                    <a:pt x="6551" y="135832"/>
                    <a:pt x="7593" y="136677"/>
                    <a:pt x="7593" y="137955"/>
                  </a:cubicBezTo>
                  <a:cubicBezTo>
                    <a:pt x="7593" y="139114"/>
                    <a:pt x="6649" y="140072"/>
                    <a:pt x="5491" y="140072"/>
                  </a:cubicBezTo>
                  <a:cubicBezTo>
                    <a:pt x="3604" y="140072"/>
                    <a:pt x="2660" y="137784"/>
                    <a:pt x="3990" y="136454"/>
                  </a:cubicBezTo>
                  <a:cubicBezTo>
                    <a:pt x="4419" y="136024"/>
                    <a:pt x="4947" y="135832"/>
                    <a:pt x="5465" y="135832"/>
                  </a:cubicBezTo>
                  <a:close/>
                  <a:moveTo>
                    <a:pt x="5465" y="143568"/>
                  </a:moveTo>
                  <a:cubicBezTo>
                    <a:pt x="6551" y="143568"/>
                    <a:pt x="7593" y="144413"/>
                    <a:pt x="7593" y="145691"/>
                  </a:cubicBezTo>
                  <a:cubicBezTo>
                    <a:pt x="7593" y="146849"/>
                    <a:pt x="6649" y="147793"/>
                    <a:pt x="5491" y="147793"/>
                  </a:cubicBezTo>
                  <a:cubicBezTo>
                    <a:pt x="3604" y="147793"/>
                    <a:pt x="2660" y="145519"/>
                    <a:pt x="3990" y="144190"/>
                  </a:cubicBezTo>
                  <a:cubicBezTo>
                    <a:pt x="4419" y="143760"/>
                    <a:pt x="4947" y="143568"/>
                    <a:pt x="5465" y="143568"/>
                  </a:cubicBezTo>
                  <a:close/>
                  <a:moveTo>
                    <a:pt x="5467" y="151303"/>
                  </a:moveTo>
                  <a:cubicBezTo>
                    <a:pt x="6552" y="151303"/>
                    <a:pt x="7593" y="152145"/>
                    <a:pt x="7593" y="153412"/>
                  </a:cubicBezTo>
                  <a:cubicBezTo>
                    <a:pt x="7593" y="154585"/>
                    <a:pt x="6649" y="155529"/>
                    <a:pt x="5491" y="155529"/>
                  </a:cubicBezTo>
                  <a:cubicBezTo>
                    <a:pt x="3604" y="155529"/>
                    <a:pt x="2660" y="153255"/>
                    <a:pt x="3990" y="151925"/>
                  </a:cubicBezTo>
                  <a:cubicBezTo>
                    <a:pt x="4420" y="151495"/>
                    <a:pt x="4948" y="151303"/>
                    <a:pt x="5467" y="151303"/>
                  </a:cubicBezTo>
                  <a:close/>
                  <a:moveTo>
                    <a:pt x="0" y="0"/>
                  </a:moveTo>
                  <a:lnTo>
                    <a:pt x="0" y="160376"/>
                  </a:lnTo>
                  <a:lnTo>
                    <a:pt x="285722" y="160376"/>
                  </a:lnTo>
                  <a:lnTo>
                    <a:pt x="2857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6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6"/>
            <p:cNvSpPr/>
            <p:nvPr/>
          </p:nvSpPr>
          <p:spPr>
            <a:xfrm>
              <a:off x="238125" y="111462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6"/>
            <p:cNvSpPr/>
            <p:nvPr/>
          </p:nvSpPr>
          <p:spPr>
            <a:xfrm>
              <a:off x="238125" y="13259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6"/>
            <p:cNvSpPr/>
            <p:nvPr/>
          </p:nvSpPr>
          <p:spPr>
            <a:xfrm>
              <a:off x="238125" y="1747725"/>
              <a:ext cx="99400" cy="3600"/>
            </a:xfrm>
            <a:custGeom>
              <a:rect b="b" l="l" r="r" t="t"/>
              <a:pathLst>
                <a:path extrusionOk="0" h="144" w="3976">
                  <a:moveTo>
                    <a:pt x="0" y="0"/>
                  </a:moveTo>
                  <a:lnTo>
                    <a:pt x="0" y="143"/>
                  </a:lnTo>
                  <a:lnTo>
                    <a:pt x="3861" y="143"/>
                  </a:lnTo>
                  <a:lnTo>
                    <a:pt x="397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6"/>
            <p:cNvSpPr/>
            <p:nvPr/>
          </p:nvSpPr>
          <p:spPr>
            <a:xfrm>
              <a:off x="238125" y="301387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6"/>
            <p:cNvSpPr/>
            <p:nvPr/>
          </p:nvSpPr>
          <p:spPr>
            <a:xfrm>
              <a:off x="238125" y="32251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6"/>
            <p:cNvSpPr/>
            <p:nvPr/>
          </p:nvSpPr>
          <p:spPr>
            <a:xfrm>
              <a:off x="238125" y="34360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6"/>
            <p:cNvSpPr/>
            <p:nvPr/>
          </p:nvSpPr>
          <p:spPr>
            <a:xfrm>
              <a:off x="238125" y="3646975"/>
              <a:ext cx="7138400" cy="3575"/>
            </a:xfrm>
            <a:custGeom>
              <a:rect b="b" l="l" r="r" t="t"/>
              <a:pathLst>
                <a:path extrusionOk="0" h="143" w="285536">
                  <a:moveTo>
                    <a:pt x="0" y="0"/>
                  </a:moveTo>
                  <a:lnTo>
                    <a:pt x="0" y="143"/>
                  </a:lnTo>
                  <a:lnTo>
                    <a:pt x="285536" y="143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6"/>
            <p:cNvSpPr/>
            <p:nvPr/>
          </p:nvSpPr>
          <p:spPr>
            <a:xfrm>
              <a:off x="238125" y="15368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30"/>
                  </a:lnTo>
                  <a:lnTo>
                    <a:pt x="4876" y="130"/>
                  </a:lnTo>
                  <a:cubicBezTo>
                    <a:pt x="5076" y="72"/>
                    <a:pt x="5280" y="44"/>
                    <a:pt x="5484" y="44"/>
                  </a:cubicBezTo>
                  <a:cubicBezTo>
                    <a:pt x="5687" y="44"/>
                    <a:pt x="5891" y="72"/>
                    <a:pt x="6091" y="130"/>
                  </a:cubicBezTo>
                  <a:lnTo>
                    <a:pt x="285536" y="130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6"/>
            <p:cNvSpPr/>
            <p:nvPr/>
          </p:nvSpPr>
          <p:spPr>
            <a:xfrm>
              <a:off x="337125" y="1747725"/>
              <a:ext cx="750" cy="725"/>
            </a:xfrm>
            <a:custGeom>
              <a:rect b="b" l="l" r="r" t="t"/>
              <a:pathLst>
                <a:path extrusionOk="0" h="29" w="30">
                  <a:moveTo>
                    <a:pt x="1" y="0"/>
                  </a:moveTo>
                  <a:lnTo>
                    <a:pt x="1" y="29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6"/>
            <p:cNvSpPr/>
            <p:nvPr/>
          </p:nvSpPr>
          <p:spPr>
            <a:xfrm>
              <a:off x="413275" y="1747725"/>
              <a:ext cx="6963250" cy="3600"/>
            </a:xfrm>
            <a:custGeom>
              <a:rect b="b" l="l" r="r" t="t"/>
              <a:pathLst>
                <a:path extrusionOk="0" h="144" w="278530">
                  <a:moveTo>
                    <a:pt x="0" y="0"/>
                  </a:moveTo>
                  <a:cubicBezTo>
                    <a:pt x="43" y="43"/>
                    <a:pt x="86" y="86"/>
                    <a:pt x="115" y="143"/>
                  </a:cubicBezTo>
                  <a:lnTo>
                    <a:pt x="278530" y="143"/>
                  </a:lnTo>
                  <a:lnTo>
                    <a:pt x="2785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6"/>
            <p:cNvSpPr/>
            <p:nvPr/>
          </p:nvSpPr>
          <p:spPr>
            <a:xfrm>
              <a:off x="238125" y="1958975"/>
              <a:ext cx="88300" cy="3250"/>
            </a:xfrm>
            <a:custGeom>
              <a:rect b="b" l="l" r="r" t="t"/>
              <a:pathLst>
                <a:path extrusionOk="0" h="130" w="3532">
                  <a:moveTo>
                    <a:pt x="0" y="1"/>
                  </a:moveTo>
                  <a:lnTo>
                    <a:pt x="0" y="130"/>
                  </a:lnTo>
                  <a:lnTo>
                    <a:pt x="3489" y="130"/>
                  </a:lnTo>
                  <a:cubicBezTo>
                    <a:pt x="3503" y="87"/>
                    <a:pt x="3518" y="44"/>
                    <a:pt x="3532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6"/>
            <p:cNvSpPr/>
            <p:nvPr/>
          </p:nvSpPr>
          <p:spPr>
            <a:xfrm>
              <a:off x="424725" y="1958975"/>
              <a:ext cx="6951800" cy="3250"/>
            </a:xfrm>
            <a:custGeom>
              <a:rect b="b" l="l" r="r" t="t"/>
              <a:pathLst>
                <a:path extrusionOk="0" h="130" w="278072">
                  <a:moveTo>
                    <a:pt x="0" y="1"/>
                  </a:moveTo>
                  <a:cubicBezTo>
                    <a:pt x="29" y="44"/>
                    <a:pt x="43" y="87"/>
                    <a:pt x="57" y="130"/>
                  </a:cubicBezTo>
                  <a:lnTo>
                    <a:pt x="278072" y="130"/>
                  </a:lnTo>
                  <a:lnTo>
                    <a:pt x="278072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6"/>
            <p:cNvSpPr/>
            <p:nvPr/>
          </p:nvSpPr>
          <p:spPr>
            <a:xfrm>
              <a:off x="238125" y="2169900"/>
              <a:ext cx="85100" cy="3225"/>
            </a:xfrm>
            <a:custGeom>
              <a:rect b="b" l="l" r="r" t="t"/>
              <a:pathLst>
                <a:path extrusionOk="0" h="129" w="3404">
                  <a:moveTo>
                    <a:pt x="0" y="0"/>
                  </a:moveTo>
                  <a:lnTo>
                    <a:pt x="0" y="129"/>
                  </a:lnTo>
                  <a:lnTo>
                    <a:pt x="3403" y="129"/>
                  </a:lnTo>
                  <a:lnTo>
                    <a:pt x="3403" y="43"/>
                  </a:lnTo>
                  <a:cubicBezTo>
                    <a:pt x="3389" y="29"/>
                    <a:pt x="3389" y="14"/>
                    <a:pt x="34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6"/>
            <p:cNvSpPr/>
            <p:nvPr/>
          </p:nvSpPr>
          <p:spPr>
            <a:xfrm>
              <a:off x="428300" y="2169900"/>
              <a:ext cx="6948575" cy="3225"/>
            </a:xfrm>
            <a:custGeom>
              <a:rect b="b" l="l" r="r" t="t"/>
              <a:pathLst>
                <a:path extrusionOk="0" h="129" w="277943">
                  <a:moveTo>
                    <a:pt x="0" y="0"/>
                  </a:moveTo>
                  <a:cubicBezTo>
                    <a:pt x="0" y="14"/>
                    <a:pt x="0" y="29"/>
                    <a:pt x="0" y="43"/>
                  </a:cubicBezTo>
                  <a:lnTo>
                    <a:pt x="0" y="129"/>
                  </a:lnTo>
                  <a:lnTo>
                    <a:pt x="277943" y="129"/>
                  </a:lnTo>
                  <a:lnTo>
                    <a:pt x="277943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238125" y="2380800"/>
              <a:ext cx="88675" cy="3600"/>
            </a:xfrm>
            <a:custGeom>
              <a:rect b="b" l="l" r="r" t="t"/>
              <a:pathLst>
                <a:path extrusionOk="0" h="144" w="3547">
                  <a:moveTo>
                    <a:pt x="0" y="0"/>
                  </a:moveTo>
                  <a:lnTo>
                    <a:pt x="0" y="143"/>
                  </a:lnTo>
                  <a:lnTo>
                    <a:pt x="3546" y="143"/>
                  </a:lnTo>
                  <a:cubicBezTo>
                    <a:pt x="3532" y="101"/>
                    <a:pt x="3518" y="58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424725" y="2380800"/>
              <a:ext cx="6951800" cy="3600"/>
            </a:xfrm>
            <a:custGeom>
              <a:rect b="b" l="l" r="r" t="t"/>
              <a:pathLst>
                <a:path extrusionOk="0" h="144" w="278072">
                  <a:moveTo>
                    <a:pt x="43" y="0"/>
                  </a:moveTo>
                  <a:cubicBezTo>
                    <a:pt x="29" y="58"/>
                    <a:pt x="14" y="101"/>
                    <a:pt x="0" y="143"/>
                  </a:cubicBezTo>
                  <a:lnTo>
                    <a:pt x="278072" y="143"/>
                  </a:lnTo>
                  <a:lnTo>
                    <a:pt x="278072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238125" y="2592075"/>
              <a:ext cx="100825" cy="3225"/>
            </a:xfrm>
            <a:custGeom>
              <a:rect b="b" l="l" r="r" t="t"/>
              <a:pathLst>
                <a:path extrusionOk="0" h="129" w="4033">
                  <a:moveTo>
                    <a:pt x="0" y="0"/>
                  </a:moveTo>
                  <a:lnTo>
                    <a:pt x="0" y="129"/>
                  </a:lnTo>
                  <a:lnTo>
                    <a:pt x="4032" y="129"/>
                  </a:lnTo>
                  <a:cubicBezTo>
                    <a:pt x="3989" y="86"/>
                    <a:pt x="3947" y="43"/>
                    <a:pt x="3904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412550" y="2592075"/>
              <a:ext cx="6963975" cy="3225"/>
            </a:xfrm>
            <a:custGeom>
              <a:rect b="b" l="l" r="r" t="t"/>
              <a:pathLst>
                <a:path extrusionOk="0" h="129" w="278559">
                  <a:moveTo>
                    <a:pt x="130" y="0"/>
                  </a:moveTo>
                  <a:cubicBezTo>
                    <a:pt x="87" y="43"/>
                    <a:pt x="44" y="86"/>
                    <a:pt x="1" y="129"/>
                  </a:cubicBezTo>
                  <a:lnTo>
                    <a:pt x="278559" y="129"/>
                  </a:lnTo>
                  <a:lnTo>
                    <a:pt x="27855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238125" y="2802975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lnTo>
                    <a:pt x="5791" y="0"/>
                  </a:lnTo>
                  <a:cubicBezTo>
                    <a:pt x="5698" y="15"/>
                    <a:pt x="5602" y="22"/>
                    <a:pt x="5503" y="22"/>
                  </a:cubicBezTo>
                  <a:cubicBezTo>
                    <a:pt x="5405" y="22"/>
                    <a:pt x="5305" y="15"/>
                    <a:pt x="5205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238125" y="3858225"/>
              <a:ext cx="130500" cy="3250"/>
            </a:xfrm>
            <a:custGeom>
              <a:rect b="b" l="l" r="r" t="t"/>
              <a:pathLst>
                <a:path extrusionOk="0" h="130" w="5220">
                  <a:moveTo>
                    <a:pt x="0" y="1"/>
                  </a:moveTo>
                  <a:lnTo>
                    <a:pt x="0" y="129"/>
                  </a:lnTo>
                  <a:lnTo>
                    <a:pt x="4704" y="129"/>
                  </a:lnTo>
                  <a:cubicBezTo>
                    <a:pt x="4876" y="58"/>
                    <a:pt x="5033" y="15"/>
                    <a:pt x="5219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382900" y="3858225"/>
              <a:ext cx="6993625" cy="3250"/>
            </a:xfrm>
            <a:custGeom>
              <a:rect b="b" l="l" r="r" t="t"/>
              <a:pathLst>
                <a:path extrusionOk="0" h="130" w="279745">
                  <a:moveTo>
                    <a:pt x="0" y="1"/>
                  </a:moveTo>
                  <a:cubicBezTo>
                    <a:pt x="172" y="15"/>
                    <a:pt x="343" y="58"/>
                    <a:pt x="501" y="129"/>
                  </a:cubicBezTo>
                  <a:lnTo>
                    <a:pt x="279745" y="129"/>
                  </a:lnTo>
                  <a:lnTo>
                    <a:pt x="279745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238125" y="4069125"/>
              <a:ext cx="97600" cy="3250"/>
            </a:xfrm>
            <a:custGeom>
              <a:rect b="b" l="l" r="r" t="t"/>
              <a:pathLst>
                <a:path extrusionOk="0" h="130" w="3904">
                  <a:moveTo>
                    <a:pt x="0" y="1"/>
                  </a:moveTo>
                  <a:lnTo>
                    <a:pt x="0" y="130"/>
                  </a:lnTo>
                  <a:lnTo>
                    <a:pt x="3804" y="130"/>
                  </a:lnTo>
                  <a:cubicBezTo>
                    <a:pt x="3832" y="87"/>
                    <a:pt x="3875" y="44"/>
                    <a:pt x="3904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415425" y="4069125"/>
              <a:ext cx="6961100" cy="3250"/>
            </a:xfrm>
            <a:custGeom>
              <a:rect b="b" l="l" r="r" t="t"/>
              <a:pathLst>
                <a:path extrusionOk="0" h="130" w="278444">
                  <a:moveTo>
                    <a:pt x="0" y="1"/>
                  </a:moveTo>
                  <a:cubicBezTo>
                    <a:pt x="43" y="44"/>
                    <a:pt x="72" y="87"/>
                    <a:pt x="115" y="130"/>
                  </a:cubicBezTo>
                  <a:lnTo>
                    <a:pt x="278444" y="130"/>
                  </a:lnTo>
                  <a:lnTo>
                    <a:pt x="278444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425775" y="4280050"/>
              <a:ext cx="6950750" cy="3600"/>
            </a:xfrm>
            <a:custGeom>
              <a:rect b="b" l="l" r="r" t="t"/>
              <a:pathLst>
                <a:path extrusionOk="0" h="144" w="278030">
                  <a:moveTo>
                    <a:pt x="1" y="0"/>
                  </a:moveTo>
                  <a:cubicBezTo>
                    <a:pt x="15" y="43"/>
                    <a:pt x="30" y="86"/>
                    <a:pt x="44" y="143"/>
                  </a:cubicBezTo>
                  <a:lnTo>
                    <a:pt x="278030" y="143"/>
                  </a:lnTo>
                  <a:lnTo>
                    <a:pt x="2780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238125" y="4280050"/>
              <a:ext cx="87600" cy="3600"/>
            </a:xfrm>
            <a:custGeom>
              <a:rect b="b" l="l" r="r" t="t"/>
              <a:pathLst>
                <a:path extrusionOk="0" h="144" w="3504">
                  <a:moveTo>
                    <a:pt x="0" y="0"/>
                  </a:moveTo>
                  <a:lnTo>
                    <a:pt x="0" y="143"/>
                  </a:lnTo>
                  <a:lnTo>
                    <a:pt x="3460" y="143"/>
                  </a:lnTo>
                  <a:cubicBezTo>
                    <a:pt x="3475" y="86"/>
                    <a:pt x="3489" y="43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428300" y="4491300"/>
              <a:ext cx="6948575" cy="3250"/>
            </a:xfrm>
            <a:custGeom>
              <a:rect b="b" l="l" r="r" t="t"/>
              <a:pathLst>
                <a:path extrusionOk="0" h="130" w="277943">
                  <a:moveTo>
                    <a:pt x="0" y="1"/>
                  </a:moveTo>
                  <a:lnTo>
                    <a:pt x="0" y="130"/>
                  </a:lnTo>
                  <a:lnTo>
                    <a:pt x="277943" y="130"/>
                  </a:lnTo>
                  <a:lnTo>
                    <a:pt x="27794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238125" y="4491300"/>
              <a:ext cx="85100" cy="3250"/>
            </a:xfrm>
            <a:custGeom>
              <a:rect b="b" l="l" r="r" t="t"/>
              <a:pathLst>
                <a:path extrusionOk="0" h="130" w="3404">
                  <a:moveTo>
                    <a:pt x="0" y="1"/>
                  </a:moveTo>
                  <a:lnTo>
                    <a:pt x="0" y="130"/>
                  </a:lnTo>
                  <a:lnTo>
                    <a:pt x="3403" y="130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423650" y="4702225"/>
              <a:ext cx="6952875" cy="3225"/>
            </a:xfrm>
            <a:custGeom>
              <a:rect b="b" l="l" r="r" t="t"/>
              <a:pathLst>
                <a:path extrusionOk="0" h="129" w="278115">
                  <a:moveTo>
                    <a:pt x="57" y="0"/>
                  </a:moveTo>
                  <a:cubicBezTo>
                    <a:pt x="29" y="43"/>
                    <a:pt x="14" y="86"/>
                    <a:pt x="0" y="129"/>
                  </a:cubicBezTo>
                  <a:lnTo>
                    <a:pt x="278115" y="129"/>
                  </a:lnTo>
                  <a:lnTo>
                    <a:pt x="27811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238125" y="4702225"/>
              <a:ext cx="89750" cy="3225"/>
            </a:xfrm>
            <a:custGeom>
              <a:rect b="b" l="l" r="r" t="t"/>
              <a:pathLst>
                <a:path extrusionOk="0" h="129" w="3590">
                  <a:moveTo>
                    <a:pt x="0" y="0"/>
                  </a:moveTo>
                  <a:lnTo>
                    <a:pt x="0" y="129"/>
                  </a:lnTo>
                  <a:lnTo>
                    <a:pt x="3589" y="129"/>
                  </a:lnTo>
                  <a:cubicBezTo>
                    <a:pt x="3575" y="86"/>
                    <a:pt x="3546" y="43"/>
                    <a:pt x="3532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" name="Google Shape;186;p6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7"/>
          <p:cNvGrpSpPr/>
          <p:nvPr/>
        </p:nvGrpSpPr>
        <p:grpSpPr>
          <a:xfrm>
            <a:off x="603841" y="344530"/>
            <a:ext cx="7936317" cy="4454443"/>
            <a:chOff x="238125" y="847975"/>
            <a:chExt cx="7143400" cy="4009400"/>
          </a:xfrm>
        </p:grpSpPr>
        <p:sp>
          <p:nvSpPr>
            <p:cNvPr id="189" name="Google Shape;189;p7"/>
            <p:cNvSpPr/>
            <p:nvPr/>
          </p:nvSpPr>
          <p:spPr>
            <a:xfrm>
              <a:off x="238475" y="847975"/>
              <a:ext cx="7143050" cy="4009400"/>
            </a:xfrm>
            <a:custGeom>
              <a:rect b="b" l="l" r="r" t="t"/>
              <a:pathLst>
                <a:path extrusionOk="0" h="160376" w="285722">
                  <a:moveTo>
                    <a:pt x="5465" y="4426"/>
                  </a:moveTo>
                  <a:cubicBezTo>
                    <a:pt x="6551" y="4426"/>
                    <a:pt x="7593" y="5271"/>
                    <a:pt x="7593" y="6549"/>
                  </a:cubicBezTo>
                  <a:cubicBezTo>
                    <a:pt x="7593" y="7707"/>
                    <a:pt x="6649" y="8651"/>
                    <a:pt x="5491" y="8651"/>
                  </a:cubicBezTo>
                  <a:cubicBezTo>
                    <a:pt x="3604" y="8651"/>
                    <a:pt x="2660" y="6377"/>
                    <a:pt x="3990" y="5047"/>
                  </a:cubicBezTo>
                  <a:cubicBezTo>
                    <a:pt x="4419" y="4618"/>
                    <a:pt x="4947" y="4426"/>
                    <a:pt x="5465" y="4426"/>
                  </a:cubicBezTo>
                  <a:close/>
                  <a:moveTo>
                    <a:pt x="5467" y="12161"/>
                  </a:moveTo>
                  <a:cubicBezTo>
                    <a:pt x="6552" y="12161"/>
                    <a:pt x="7593" y="13003"/>
                    <a:pt x="7593" y="14270"/>
                  </a:cubicBezTo>
                  <a:cubicBezTo>
                    <a:pt x="7593" y="15443"/>
                    <a:pt x="6649" y="16386"/>
                    <a:pt x="5491" y="16386"/>
                  </a:cubicBezTo>
                  <a:cubicBezTo>
                    <a:pt x="3604" y="16386"/>
                    <a:pt x="2660" y="14113"/>
                    <a:pt x="3990" y="12783"/>
                  </a:cubicBezTo>
                  <a:cubicBezTo>
                    <a:pt x="4420" y="12353"/>
                    <a:pt x="4948" y="12161"/>
                    <a:pt x="5467" y="12161"/>
                  </a:cubicBezTo>
                  <a:close/>
                  <a:moveTo>
                    <a:pt x="5465" y="19883"/>
                  </a:moveTo>
                  <a:cubicBezTo>
                    <a:pt x="6551" y="19883"/>
                    <a:pt x="7593" y="20728"/>
                    <a:pt x="7593" y="22006"/>
                  </a:cubicBezTo>
                  <a:cubicBezTo>
                    <a:pt x="7593" y="23164"/>
                    <a:pt x="6649" y="24108"/>
                    <a:pt x="5491" y="24108"/>
                  </a:cubicBezTo>
                  <a:cubicBezTo>
                    <a:pt x="3604" y="24108"/>
                    <a:pt x="2660" y="21834"/>
                    <a:pt x="3990" y="20505"/>
                  </a:cubicBezTo>
                  <a:cubicBezTo>
                    <a:pt x="4419" y="20075"/>
                    <a:pt x="4947" y="19883"/>
                    <a:pt x="5465" y="19883"/>
                  </a:cubicBezTo>
                  <a:close/>
                  <a:moveTo>
                    <a:pt x="5467" y="27618"/>
                  </a:moveTo>
                  <a:cubicBezTo>
                    <a:pt x="6552" y="27618"/>
                    <a:pt x="7593" y="28460"/>
                    <a:pt x="7593" y="29727"/>
                  </a:cubicBezTo>
                  <a:cubicBezTo>
                    <a:pt x="7593" y="30900"/>
                    <a:pt x="6649" y="31844"/>
                    <a:pt x="5491" y="31844"/>
                  </a:cubicBezTo>
                  <a:cubicBezTo>
                    <a:pt x="3604" y="31844"/>
                    <a:pt x="2660" y="29570"/>
                    <a:pt x="3990" y="28240"/>
                  </a:cubicBezTo>
                  <a:cubicBezTo>
                    <a:pt x="4420" y="27810"/>
                    <a:pt x="4948" y="27618"/>
                    <a:pt x="5467" y="27618"/>
                  </a:cubicBezTo>
                  <a:close/>
                  <a:moveTo>
                    <a:pt x="5491" y="35347"/>
                  </a:moveTo>
                  <a:cubicBezTo>
                    <a:pt x="6049" y="35347"/>
                    <a:pt x="6578" y="35576"/>
                    <a:pt x="6978" y="35976"/>
                  </a:cubicBezTo>
                  <a:cubicBezTo>
                    <a:pt x="8387" y="37384"/>
                    <a:pt x="7233" y="39583"/>
                    <a:pt x="5519" y="39583"/>
                  </a:cubicBezTo>
                  <a:cubicBezTo>
                    <a:pt x="5249" y="39583"/>
                    <a:pt x="4966" y="39528"/>
                    <a:pt x="4676" y="39408"/>
                  </a:cubicBezTo>
                  <a:cubicBezTo>
                    <a:pt x="2546" y="38535"/>
                    <a:pt x="3175" y="35347"/>
                    <a:pt x="5491" y="35347"/>
                  </a:cubicBezTo>
                  <a:close/>
                  <a:moveTo>
                    <a:pt x="5465" y="43075"/>
                  </a:moveTo>
                  <a:cubicBezTo>
                    <a:pt x="6551" y="43075"/>
                    <a:pt x="7593" y="43921"/>
                    <a:pt x="7593" y="45199"/>
                  </a:cubicBezTo>
                  <a:cubicBezTo>
                    <a:pt x="7593" y="46357"/>
                    <a:pt x="6649" y="47301"/>
                    <a:pt x="5491" y="47301"/>
                  </a:cubicBezTo>
                  <a:cubicBezTo>
                    <a:pt x="3604" y="47301"/>
                    <a:pt x="2660" y="45027"/>
                    <a:pt x="3990" y="43697"/>
                  </a:cubicBezTo>
                  <a:cubicBezTo>
                    <a:pt x="4419" y="43268"/>
                    <a:pt x="4947" y="43075"/>
                    <a:pt x="5465" y="43075"/>
                  </a:cubicBezTo>
                  <a:close/>
                  <a:moveTo>
                    <a:pt x="5467" y="50811"/>
                  </a:moveTo>
                  <a:cubicBezTo>
                    <a:pt x="6552" y="50811"/>
                    <a:pt x="7593" y="51653"/>
                    <a:pt x="7593" y="52920"/>
                  </a:cubicBezTo>
                  <a:cubicBezTo>
                    <a:pt x="7593" y="54093"/>
                    <a:pt x="6649" y="55036"/>
                    <a:pt x="5491" y="55036"/>
                  </a:cubicBezTo>
                  <a:cubicBezTo>
                    <a:pt x="3604" y="55036"/>
                    <a:pt x="2660" y="52763"/>
                    <a:pt x="3990" y="51433"/>
                  </a:cubicBezTo>
                  <a:cubicBezTo>
                    <a:pt x="4420" y="51003"/>
                    <a:pt x="4948" y="50811"/>
                    <a:pt x="5467" y="50811"/>
                  </a:cubicBezTo>
                  <a:close/>
                  <a:moveTo>
                    <a:pt x="5465" y="58533"/>
                  </a:moveTo>
                  <a:cubicBezTo>
                    <a:pt x="6551" y="58533"/>
                    <a:pt x="7593" y="59378"/>
                    <a:pt x="7593" y="60656"/>
                  </a:cubicBezTo>
                  <a:cubicBezTo>
                    <a:pt x="7593" y="61814"/>
                    <a:pt x="6649" y="62758"/>
                    <a:pt x="5491" y="62758"/>
                  </a:cubicBezTo>
                  <a:cubicBezTo>
                    <a:pt x="3604" y="62758"/>
                    <a:pt x="2660" y="60484"/>
                    <a:pt x="3990" y="59154"/>
                  </a:cubicBezTo>
                  <a:cubicBezTo>
                    <a:pt x="4419" y="58725"/>
                    <a:pt x="4947" y="58533"/>
                    <a:pt x="5465" y="58533"/>
                  </a:cubicBezTo>
                  <a:close/>
                  <a:moveTo>
                    <a:pt x="5467" y="66268"/>
                  </a:moveTo>
                  <a:cubicBezTo>
                    <a:pt x="6552" y="66268"/>
                    <a:pt x="7593" y="67110"/>
                    <a:pt x="7593" y="68377"/>
                  </a:cubicBezTo>
                  <a:cubicBezTo>
                    <a:pt x="7593" y="69550"/>
                    <a:pt x="6649" y="70493"/>
                    <a:pt x="5491" y="70493"/>
                  </a:cubicBezTo>
                  <a:cubicBezTo>
                    <a:pt x="3604" y="70493"/>
                    <a:pt x="2660" y="68220"/>
                    <a:pt x="3990" y="66890"/>
                  </a:cubicBezTo>
                  <a:cubicBezTo>
                    <a:pt x="4420" y="66460"/>
                    <a:pt x="4948" y="66268"/>
                    <a:pt x="5467" y="66268"/>
                  </a:cubicBezTo>
                  <a:close/>
                  <a:moveTo>
                    <a:pt x="5473" y="74000"/>
                  </a:moveTo>
                  <a:cubicBezTo>
                    <a:pt x="6556" y="74000"/>
                    <a:pt x="7593" y="74838"/>
                    <a:pt x="7593" y="76113"/>
                  </a:cubicBezTo>
                  <a:cubicBezTo>
                    <a:pt x="7593" y="77285"/>
                    <a:pt x="6649" y="78229"/>
                    <a:pt x="5491" y="78229"/>
                  </a:cubicBezTo>
                  <a:cubicBezTo>
                    <a:pt x="3604" y="78229"/>
                    <a:pt x="2660" y="75956"/>
                    <a:pt x="3990" y="74626"/>
                  </a:cubicBezTo>
                  <a:cubicBezTo>
                    <a:pt x="4421" y="74194"/>
                    <a:pt x="4953" y="74000"/>
                    <a:pt x="5473" y="74000"/>
                  </a:cubicBezTo>
                  <a:close/>
                  <a:moveTo>
                    <a:pt x="5465" y="81725"/>
                  </a:moveTo>
                  <a:cubicBezTo>
                    <a:pt x="6551" y="81725"/>
                    <a:pt x="7593" y="82571"/>
                    <a:pt x="7593" y="83848"/>
                  </a:cubicBezTo>
                  <a:cubicBezTo>
                    <a:pt x="7593" y="85007"/>
                    <a:pt x="6649" y="85950"/>
                    <a:pt x="5491" y="85950"/>
                  </a:cubicBezTo>
                  <a:cubicBezTo>
                    <a:pt x="3604" y="85950"/>
                    <a:pt x="2660" y="83677"/>
                    <a:pt x="3990" y="82347"/>
                  </a:cubicBezTo>
                  <a:cubicBezTo>
                    <a:pt x="4419" y="81918"/>
                    <a:pt x="4947" y="81725"/>
                    <a:pt x="5465" y="81725"/>
                  </a:cubicBezTo>
                  <a:close/>
                  <a:moveTo>
                    <a:pt x="5467" y="89460"/>
                  </a:moveTo>
                  <a:cubicBezTo>
                    <a:pt x="6552" y="89460"/>
                    <a:pt x="7593" y="90302"/>
                    <a:pt x="7593" y="91570"/>
                  </a:cubicBezTo>
                  <a:cubicBezTo>
                    <a:pt x="7593" y="92742"/>
                    <a:pt x="6649" y="93686"/>
                    <a:pt x="5491" y="93686"/>
                  </a:cubicBezTo>
                  <a:cubicBezTo>
                    <a:pt x="3604" y="93686"/>
                    <a:pt x="2660" y="91413"/>
                    <a:pt x="3990" y="90083"/>
                  </a:cubicBezTo>
                  <a:cubicBezTo>
                    <a:pt x="4420" y="89653"/>
                    <a:pt x="4948" y="89460"/>
                    <a:pt x="5467" y="89460"/>
                  </a:cubicBezTo>
                  <a:close/>
                  <a:moveTo>
                    <a:pt x="5465" y="97182"/>
                  </a:moveTo>
                  <a:cubicBezTo>
                    <a:pt x="6551" y="97182"/>
                    <a:pt x="7593" y="98028"/>
                    <a:pt x="7593" y="99306"/>
                  </a:cubicBezTo>
                  <a:cubicBezTo>
                    <a:pt x="7593" y="100464"/>
                    <a:pt x="6649" y="101422"/>
                    <a:pt x="5491" y="101422"/>
                  </a:cubicBezTo>
                  <a:cubicBezTo>
                    <a:pt x="3604" y="101422"/>
                    <a:pt x="2660" y="99134"/>
                    <a:pt x="3990" y="97804"/>
                  </a:cubicBezTo>
                  <a:cubicBezTo>
                    <a:pt x="4419" y="97375"/>
                    <a:pt x="4947" y="97182"/>
                    <a:pt x="5465" y="97182"/>
                  </a:cubicBezTo>
                  <a:close/>
                  <a:moveTo>
                    <a:pt x="5465" y="104918"/>
                  </a:moveTo>
                  <a:cubicBezTo>
                    <a:pt x="6551" y="104918"/>
                    <a:pt x="7593" y="105763"/>
                    <a:pt x="7593" y="107041"/>
                  </a:cubicBezTo>
                  <a:cubicBezTo>
                    <a:pt x="7593" y="108199"/>
                    <a:pt x="6649" y="109143"/>
                    <a:pt x="5491" y="109143"/>
                  </a:cubicBezTo>
                  <a:cubicBezTo>
                    <a:pt x="3604" y="109143"/>
                    <a:pt x="2660" y="106870"/>
                    <a:pt x="3990" y="105540"/>
                  </a:cubicBezTo>
                  <a:cubicBezTo>
                    <a:pt x="4419" y="105110"/>
                    <a:pt x="4947" y="104918"/>
                    <a:pt x="5465" y="104918"/>
                  </a:cubicBezTo>
                  <a:close/>
                  <a:moveTo>
                    <a:pt x="5467" y="112653"/>
                  </a:moveTo>
                  <a:cubicBezTo>
                    <a:pt x="6552" y="112653"/>
                    <a:pt x="7593" y="113495"/>
                    <a:pt x="7593" y="114763"/>
                  </a:cubicBezTo>
                  <a:cubicBezTo>
                    <a:pt x="7593" y="115935"/>
                    <a:pt x="6649" y="116879"/>
                    <a:pt x="5491" y="116879"/>
                  </a:cubicBezTo>
                  <a:cubicBezTo>
                    <a:pt x="3604" y="116879"/>
                    <a:pt x="2660" y="114605"/>
                    <a:pt x="3990" y="113276"/>
                  </a:cubicBezTo>
                  <a:cubicBezTo>
                    <a:pt x="4420" y="112846"/>
                    <a:pt x="4948" y="112653"/>
                    <a:pt x="5467" y="112653"/>
                  </a:cubicBezTo>
                  <a:close/>
                  <a:moveTo>
                    <a:pt x="5465" y="120375"/>
                  </a:moveTo>
                  <a:cubicBezTo>
                    <a:pt x="6551" y="120375"/>
                    <a:pt x="7593" y="121220"/>
                    <a:pt x="7593" y="122498"/>
                  </a:cubicBezTo>
                  <a:cubicBezTo>
                    <a:pt x="7593" y="123656"/>
                    <a:pt x="6649" y="124600"/>
                    <a:pt x="5491" y="124600"/>
                  </a:cubicBezTo>
                  <a:cubicBezTo>
                    <a:pt x="3604" y="124600"/>
                    <a:pt x="2660" y="122327"/>
                    <a:pt x="3990" y="120997"/>
                  </a:cubicBezTo>
                  <a:cubicBezTo>
                    <a:pt x="4419" y="120567"/>
                    <a:pt x="4947" y="120375"/>
                    <a:pt x="5465" y="120375"/>
                  </a:cubicBezTo>
                  <a:close/>
                  <a:moveTo>
                    <a:pt x="5467" y="128110"/>
                  </a:moveTo>
                  <a:cubicBezTo>
                    <a:pt x="6552" y="128110"/>
                    <a:pt x="7593" y="128952"/>
                    <a:pt x="7593" y="130220"/>
                  </a:cubicBezTo>
                  <a:cubicBezTo>
                    <a:pt x="7593" y="131392"/>
                    <a:pt x="6649" y="132336"/>
                    <a:pt x="5491" y="132336"/>
                  </a:cubicBezTo>
                  <a:cubicBezTo>
                    <a:pt x="3604" y="132336"/>
                    <a:pt x="2660" y="130062"/>
                    <a:pt x="3990" y="128733"/>
                  </a:cubicBezTo>
                  <a:cubicBezTo>
                    <a:pt x="4420" y="128303"/>
                    <a:pt x="4948" y="128110"/>
                    <a:pt x="5467" y="128110"/>
                  </a:cubicBezTo>
                  <a:close/>
                  <a:moveTo>
                    <a:pt x="5465" y="135832"/>
                  </a:moveTo>
                  <a:cubicBezTo>
                    <a:pt x="6551" y="135832"/>
                    <a:pt x="7593" y="136677"/>
                    <a:pt x="7593" y="137955"/>
                  </a:cubicBezTo>
                  <a:cubicBezTo>
                    <a:pt x="7593" y="139114"/>
                    <a:pt x="6649" y="140072"/>
                    <a:pt x="5491" y="140072"/>
                  </a:cubicBezTo>
                  <a:cubicBezTo>
                    <a:pt x="3604" y="140072"/>
                    <a:pt x="2660" y="137784"/>
                    <a:pt x="3990" y="136454"/>
                  </a:cubicBezTo>
                  <a:cubicBezTo>
                    <a:pt x="4419" y="136024"/>
                    <a:pt x="4947" y="135832"/>
                    <a:pt x="5465" y="135832"/>
                  </a:cubicBezTo>
                  <a:close/>
                  <a:moveTo>
                    <a:pt x="5465" y="143568"/>
                  </a:moveTo>
                  <a:cubicBezTo>
                    <a:pt x="6551" y="143568"/>
                    <a:pt x="7593" y="144413"/>
                    <a:pt x="7593" y="145691"/>
                  </a:cubicBezTo>
                  <a:cubicBezTo>
                    <a:pt x="7593" y="146849"/>
                    <a:pt x="6649" y="147793"/>
                    <a:pt x="5491" y="147793"/>
                  </a:cubicBezTo>
                  <a:cubicBezTo>
                    <a:pt x="3604" y="147793"/>
                    <a:pt x="2660" y="145519"/>
                    <a:pt x="3990" y="144190"/>
                  </a:cubicBezTo>
                  <a:cubicBezTo>
                    <a:pt x="4419" y="143760"/>
                    <a:pt x="4947" y="143568"/>
                    <a:pt x="5465" y="143568"/>
                  </a:cubicBezTo>
                  <a:close/>
                  <a:moveTo>
                    <a:pt x="5467" y="151303"/>
                  </a:moveTo>
                  <a:cubicBezTo>
                    <a:pt x="6552" y="151303"/>
                    <a:pt x="7593" y="152145"/>
                    <a:pt x="7593" y="153412"/>
                  </a:cubicBezTo>
                  <a:cubicBezTo>
                    <a:pt x="7593" y="154585"/>
                    <a:pt x="6649" y="155529"/>
                    <a:pt x="5491" y="155529"/>
                  </a:cubicBezTo>
                  <a:cubicBezTo>
                    <a:pt x="3604" y="155529"/>
                    <a:pt x="2660" y="153255"/>
                    <a:pt x="3990" y="151925"/>
                  </a:cubicBezTo>
                  <a:cubicBezTo>
                    <a:pt x="4420" y="151495"/>
                    <a:pt x="4948" y="151303"/>
                    <a:pt x="5467" y="151303"/>
                  </a:cubicBezTo>
                  <a:close/>
                  <a:moveTo>
                    <a:pt x="0" y="0"/>
                  </a:moveTo>
                  <a:lnTo>
                    <a:pt x="0" y="160376"/>
                  </a:lnTo>
                  <a:lnTo>
                    <a:pt x="285722" y="160376"/>
                  </a:lnTo>
                  <a:lnTo>
                    <a:pt x="2857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6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7"/>
            <p:cNvSpPr/>
            <p:nvPr/>
          </p:nvSpPr>
          <p:spPr>
            <a:xfrm>
              <a:off x="238125" y="111462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7"/>
            <p:cNvSpPr/>
            <p:nvPr/>
          </p:nvSpPr>
          <p:spPr>
            <a:xfrm>
              <a:off x="238125" y="13259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7"/>
            <p:cNvSpPr/>
            <p:nvPr/>
          </p:nvSpPr>
          <p:spPr>
            <a:xfrm>
              <a:off x="238125" y="1747725"/>
              <a:ext cx="99400" cy="3600"/>
            </a:xfrm>
            <a:custGeom>
              <a:rect b="b" l="l" r="r" t="t"/>
              <a:pathLst>
                <a:path extrusionOk="0" h="144" w="3976">
                  <a:moveTo>
                    <a:pt x="0" y="0"/>
                  </a:moveTo>
                  <a:lnTo>
                    <a:pt x="0" y="143"/>
                  </a:lnTo>
                  <a:lnTo>
                    <a:pt x="3861" y="143"/>
                  </a:lnTo>
                  <a:lnTo>
                    <a:pt x="397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7"/>
            <p:cNvSpPr/>
            <p:nvPr/>
          </p:nvSpPr>
          <p:spPr>
            <a:xfrm>
              <a:off x="238125" y="3013875"/>
              <a:ext cx="7138400" cy="3600"/>
            </a:xfrm>
            <a:custGeom>
              <a:rect b="b" l="l" r="r" t="t"/>
              <a:pathLst>
                <a:path extrusionOk="0" h="144" w="285536">
                  <a:moveTo>
                    <a:pt x="0" y="1"/>
                  </a:moveTo>
                  <a:lnTo>
                    <a:pt x="0" y="144"/>
                  </a:lnTo>
                  <a:lnTo>
                    <a:pt x="285536" y="144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238125" y="32251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238125" y="343605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238125" y="3646975"/>
              <a:ext cx="7138400" cy="3575"/>
            </a:xfrm>
            <a:custGeom>
              <a:rect b="b" l="l" r="r" t="t"/>
              <a:pathLst>
                <a:path extrusionOk="0" h="143" w="285536">
                  <a:moveTo>
                    <a:pt x="0" y="0"/>
                  </a:moveTo>
                  <a:lnTo>
                    <a:pt x="0" y="143"/>
                  </a:lnTo>
                  <a:lnTo>
                    <a:pt x="285536" y="143"/>
                  </a:lnTo>
                  <a:lnTo>
                    <a:pt x="285536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238125" y="1536800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1"/>
                  </a:moveTo>
                  <a:lnTo>
                    <a:pt x="0" y="130"/>
                  </a:lnTo>
                  <a:lnTo>
                    <a:pt x="4876" y="130"/>
                  </a:lnTo>
                  <a:cubicBezTo>
                    <a:pt x="5076" y="72"/>
                    <a:pt x="5280" y="44"/>
                    <a:pt x="5484" y="44"/>
                  </a:cubicBezTo>
                  <a:cubicBezTo>
                    <a:pt x="5687" y="44"/>
                    <a:pt x="5891" y="72"/>
                    <a:pt x="6091" y="130"/>
                  </a:cubicBezTo>
                  <a:lnTo>
                    <a:pt x="285536" y="130"/>
                  </a:lnTo>
                  <a:lnTo>
                    <a:pt x="285536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337125" y="1747725"/>
              <a:ext cx="750" cy="725"/>
            </a:xfrm>
            <a:custGeom>
              <a:rect b="b" l="l" r="r" t="t"/>
              <a:pathLst>
                <a:path extrusionOk="0" h="29" w="30">
                  <a:moveTo>
                    <a:pt x="1" y="0"/>
                  </a:moveTo>
                  <a:lnTo>
                    <a:pt x="1" y="29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413275" y="1747725"/>
              <a:ext cx="6963250" cy="3600"/>
            </a:xfrm>
            <a:custGeom>
              <a:rect b="b" l="l" r="r" t="t"/>
              <a:pathLst>
                <a:path extrusionOk="0" h="144" w="278530">
                  <a:moveTo>
                    <a:pt x="0" y="0"/>
                  </a:moveTo>
                  <a:cubicBezTo>
                    <a:pt x="43" y="43"/>
                    <a:pt x="86" y="86"/>
                    <a:pt x="115" y="143"/>
                  </a:cubicBezTo>
                  <a:lnTo>
                    <a:pt x="278530" y="143"/>
                  </a:lnTo>
                  <a:lnTo>
                    <a:pt x="2785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238125" y="1958975"/>
              <a:ext cx="88300" cy="3250"/>
            </a:xfrm>
            <a:custGeom>
              <a:rect b="b" l="l" r="r" t="t"/>
              <a:pathLst>
                <a:path extrusionOk="0" h="130" w="3532">
                  <a:moveTo>
                    <a:pt x="0" y="1"/>
                  </a:moveTo>
                  <a:lnTo>
                    <a:pt x="0" y="130"/>
                  </a:lnTo>
                  <a:lnTo>
                    <a:pt x="3489" y="130"/>
                  </a:lnTo>
                  <a:cubicBezTo>
                    <a:pt x="3503" y="87"/>
                    <a:pt x="3518" y="44"/>
                    <a:pt x="3532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424725" y="1958975"/>
              <a:ext cx="6951800" cy="3250"/>
            </a:xfrm>
            <a:custGeom>
              <a:rect b="b" l="l" r="r" t="t"/>
              <a:pathLst>
                <a:path extrusionOk="0" h="130" w="278072">
                  <a:moveTo>
                    <a:pt x="0" y="1"/>
                  </a:moveTo>
                  <a:cubicBezTo>
                    <a:pt x="29" y="44"/>
                    <a:pt x="43" y="87"/>
                    <a:pt x="57" y="130"/>
                  </a:cubicBezTo>
                  <a:lnTo>
                    <a:pt x="278072" y="130"/>
                  </a:lnTo>
                  <a:lnTo>
                    <a:pt x="278072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238125" y="2169900"/>
              <a:ext cx="85100" cy="3225"/>
            </a:xfrm>
            <a:custGeom>
              <a:rect b="b" l="l" r="r" t="t"/>
              <a:pathLst>
                <a:path extrusionOk="0" h="129" w="3404">
                  <a:moveTo>
                    <a:pt x="0" y="0"/>
                  </a:moveTo>
                  <a:lnTo>
                    <a:pt x="0" y="129"/>
                  </a:lnTo>
                  <a:lnTo>
                    <a:pt x="3403" y="129"/>
                  </a:lnTo>
                  <a:lnTo>
                    <a:pt x="3403" y="43"/>
                  </a:lnTo>
                  <a:cubicBezTo>
                    <a:pt x="3389" y="29"/>
                    <a:pt x="3389" y="14"/>
                    <a:pt x="34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428300" y="2169900"/>
              <a:ext cx="6948575" cy="3225"/>
            </a:xfrm>
            <a:custGeom>
              <a:rect b="b" l="l" r="r" t="t"/>
              <a:pathLst>
                <a:path extrusionOk="0" h="129" w="277943">
                  <a:moveTo>
                    <a:pt x="0" y="0"/>
                  </a:moveTo>
                  <a:cubicBezTo>
                    <a:pt x="0" y="14"/>
                    <a:pt x="0" y="29"/>
                    <a:pt x="0" y="43"/>
                  </a:cubicBezTo>
                  <a:lnTo>
                    <a:pt x="0" y="129"/>
                  </a:lnTo>
                  <a:lnTo>
                    <a:pt x="277943" y="129"/>
                  </a:lnTo>
                  <a:lnTo>
                    <a:pt x="277943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238125" y="2380800"/>
              <a:ext cx="88675" cy="3600"/>
            </a:xfrm>
            <a:custGeom>
              <a:rect b="b" l="l" r="r" t="t"/>
              <a:pathLst>
                <a:path extrusionOk="0" h="144" w="3547">
                  <a:moveTo>
                    <a:pt x="0" y="0"/>
                  </a:moveTo>
                  <a:lnTo>
                    <a:pt x="0" y="143"/>
                  </a:lnTo>
                  <a:lnTo>
                    <a:pt x="3546" y="143"/>
                  </a:lnTo>
                  <a:cubicBezTo>
                    <a:pt x="3532" y="101"/>
                    <a:pt x="3518" y="58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>
              <a:off x="424725" y="2380800"/>
              <a:ext cx="6951800" cy="3600"/>
            </a:xfrm>
            <a:custGeom>
              <a:rect b="b" l="l" r="r" t="t"/>
              <a:pathLst>
                <a:path extrusionOk="0" h="144" w="278072">
                  <a:moveTo>
                    <a:pt x="43" y="0"/>
                  </a:moveTo>
                  <a:cubicBezTo>
                    <a:pt x="29" y="58"/>
                    <a:pt x="14" y="101"/>
                    <a:pt x="0" y="143"/>
                  </a:cubicBezTo>
                  <a:lnTo>
                    <a:pt x="278072" y="143"/>
                  </a:lnTo>
                  <a:lnTo>
                    <a:pt x="278072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7"/>
            <p:cNvSpPr/>
            <p:nvPr/>
          </p:nvSpPr>
          <p:spPr>
            <a:xfrm>
              <a:off x="238125" y="2592075"/>
              <a:ext cx="100825" cy="3225"/>
            </a:xfrm>
            <a:custGeom>
              <a:rect b="b" l="l" r="r" t="t"/>
              <a:pathLst>
                <a:path extrusionOk="0" h="129" w="4033">
                  <a:moveTo>
                    <a:pt x="0" y="0"/>
                  </a:moveTo>
                  <a:lnTo>
                    <a:pt x="0" y="129"/>
                  </a:lnTo>
                  <a:lnTo>
                    <a:pt x="4032" y="129"/>
                  </a:lnTo>
                  <a:cubicBezTo>
                    <a:pt x="3989" y="86"/>
                    <a:pt x="3947" y="43"/>
                    <a:pt x="3904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7"/>
            <p:cNvSpPr/>
            <p:nvPr/>
          </p:nvSpPr>
          <p:spPr>
            <a:xfrm>
              <a:off x="412550" y="2592075"/>
              <a:ext cx="6963975" cy="3225"/>
            </a:xfrm>
            <a:custGeom>
              <a:rect b="b" l="l" r="r" t="t"/>
              <a:pathLst>
                <a:path extrusionOk="0" h="129" w="278559">
                  <a:moveTo>
                    <a:pt x="130" y="0"/>
                  </a:moveTo>
                  <a:cubicBezTo>
                    <a:pt x="87" y="43"/>
                    <a:pt x="44" y="86"/>
                    <a:pt x="1" y="129"/>
                  </a:cubicBezTo>
                  <a:lnTo>
                    <a:pt x="278559" y="129"/>
                  </a:lnTo>
                  <a:lnTo>
                    <a:pt x="278559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238125" y="2802975"/>
              <a:ext cx="7138400" cy="3250"/>
            </a:xfrm>
            <a:custGeom>
              <a:rect b="b" l="l" r="r" t="t"/>
              <a:pathLst>
                <a:path extrusionOk="0" h="130" w="285536">
                  <a:moveTo>
                    <a:pt x="0" y="0"/>
                  </a:moveTo>
                  <a:lnTo>
                    <a:pt x="0" y="129"/>
                  </a:lnTo>
                  <a:lnTo>
                    <a:pt x="285536" y="129"/>
                  </a:lnTo>
                  <a:lnTo>
                    <a:pt x="285536" y="0"/>
                  </a:lnTo>
                  <a:lnTo>
                    <a:pt x="5791" y="0"/>
                  </a:lnTo>
                  <a:cubicBezTo>
                    <a:pt x="5698" y="15"/>
                    <a:pt x="5602" y="22"/>
                    <a:pt x="5503" y="22"/>
                  </a:cubicBezTo>
                  <a:cubicBezTo>
                    <a:pt x="5405" y="22"/>
                    <a:pt x="5305" y="15"/>
                    <a:pt x="5205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7"/>
            <p:cNvSpPr/>
            <p:nvPr/>
          </p:nvSpPr>
          <p:spPr>
            <a:xfrm>
              <a:off x="238125" y="3858225"/>
              <a:ext cx="130500" cy="3250"/>
            </a:xfrm>
            <a:custGeom>
              <a:rect b="b" l="l" r="r" t="t"/>
              <a:pathLst>
                <a:path extrusionOk="0" h="130" w="5220">
                  <a:moveTo>
                    <a:pt x="0" y="1"/>
                  </a:moveTo>
                  <a:lnTo>
                    <a:pt x="0" y="129"/>
                  </a:lnTo>
                  <a:lnTo>
                    <a:pt x="4704" y="129"/>
                  </a:lnTo>
                  <a:cubicBezTo>
                    <a:pt x="4876" y="58"/>
                    <a:pt x="5033" y="15"/>
                    <a:pt x="5219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7"/>
            <p:cNvSpPr/>
            <p:nvPr/>
          </p:nvSpPr>
          <p:spPr>
            <a:xfrm>
              <a:off x="382900" y="3858225"/>
              <a:ext cx="6993625" cy="3250"/>
            </a:xfrm>
            <a:custGeom>
              <a:rect b="b" l="l" r="r" t="t"/>
              <a:pathLst>
                <a:path extrusionOk="0" h="130" w="279745">
                  <a:moveTo>
                    <a:pt x="0" y="1"/>
                  </a:moveTo>
                  <a:cubicBezTo>
                    <a:pt x="172" y="15"/>
                    <a:pt x="343" y="58"/>
                    <a:pt x="501" y="129"/>
                  </a:cubicBezTo>
                  <a:lnTo>
                    <a:pt x="279745" y="129"/>
                  </a:lnTo>
                  <a:lnTo>
                    <a:pt x="279745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7"/>
            <p:cNvSpPr/>
            <p:nvPr/>
          </p:nvSpPr>
          <p:spPr>
            <a:xfrm>
              <a:off x="238125" y="4069125"/>
              <a:ext cx="97600" cy="3250"/>
            </a:xfrm>
            <a:custGeom>
              <a:rect b="b" l="l" r="r" t="t"/>
              <a:pathLst>
                <a:path extrusionOk="0" h="130" w="3904">
                  <a:moveTo>
                    <a:pt x="0" y="1"/>
                  </a:moveTo>
                  <a:lnTo>
                    <a:pt x="0" y="130"/>
                  </a:lnTo>
                  <a:lnTo>
                    <a:pt x="3804" y="130"/>
                  </a:lnTo>
                  <a:cubicBezTo>
                    <a:pt x="3832" y="87"/>
                    <a:pt x="3875" y="44"/>
                    <a:pt x="3904" y="1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7"/>
            <p:cNvSpPr/>
            <p:nvPr/>
          </p:nvSpPr>
          <p:spPr>
            <a:xfrm>
              <a:off x="415425" y="4069125"/>
              <a:ext cx="6961100" cy="3250"/>
            </a:xfrm>
            <a:custGeom>
              <a:rect b="b" l="l" r="r" t="t"/>
              <a:pathLst>
                <a:path extrusionOk="0" h="130" w="278444">
                  <a:moveTo>
                    <a:pt x="0" y="1"/>
                  </a:moveTo>
                  <a:cubicBezTo>
                    <a:pt x="43" y="44"/>
                    <a:pt x="72" y="87"/>
                    <a:pt x="115" y="130"/>
                  </a:cubicBezTo>
                  <a:lnTo>
                    <a:pt x="278444" y="130"/>
                  </a:lnTo>
                  <a:lnTo>
                    <a:pt x="278444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7"/>
            <p:cNvSpPr/>
            <p:nvPr/>
          </p:nvSpPr>
          <p:spPr>
            <a:xfrm>
              <a:off x="425775" y="4280050"/>
              <a:ext cx="6950750" cy="3600"/>
            </a:xfrm>
            <a:custGeom>
              <a:rect b="b" l="l" r="r" t="t"/>
              <a:pathLst>
                <a:path extrusionOk="0" h="144" w="278030">
                  <a:moveTo>
                    <a:pt x="1" y="0"/>
                  </a:moveTo>
                  <a:cubicBezTo>
                    <a:pt x="15" y="43"/>
                    <a:pt x="30" y="86"/>
                    <a:pt x="44" y="143"/>
                  </a:cubicBezTo>
                  <a:lnTo>
                    <a:pt x="278030" y="143"/>
                  </a:lnTo>
                  <a:lnTo>
                    <a:pt x="278030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7"/>
            <p:cNvSpPr/>
            <p:nvPr/>
          </p:nvSpPr>
          <p:spPr>
            <a:xfrm>
              <a:off x="238125" y="4280050"/>
              <a:ext cx="87600" cy="3600"/>
            </a:xfrm>
            <a:custGeom>
              <a:rect b="b" l="l" r="r" t="t"/>
              <a:pathLst>
                <a:path extrusionOk="0" h="144" w="3504">
                  <a:moveTo>
                    <a:pt x="0" y="0"/>
                  </a:moveTo>
                  <a:lnTo>
                    <a:pt x="0" y="143"/>
                  </a:lnTo>
                  <a:lnTo>
                    <a:pt x="3460" y="143"/>
                  </a:lnTo>
                  <a:cubicBezTo>
                    <a:pt x="3475" y="86"/>
                    <a:pt x="3489" y="43"/>
                    <a:pt x="3503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7"/>
            <p:cNvSpPr/>
            <p:nvPr/>
          </p:nvSpPr>
          <p:spPr>
            <a:xfrm>
              <a:off x="428300" y="4491300"/>
              <a:ext cx="6948575" cy="3250"/>
            </a:xfrm>
            <a:custGeom>
              <a:rect b="b" l="l" r="r" t="t"/>
              <a:pathLst>
                <a:path extrusionOk="0" h="130" w="277943">
                  <a:moveTo>
                    <a:pt x="0" y="1"/>
                  </a:moveTo>
                  <a:lnTo>
                    <a:pt x="0" y="130"/>
                  </a:lnTo>
                  <a:lnTo>
                    <a:pt x="277943" y="130"/>
                  </a:lnTo>
                  <a:lnTo>
                    <a:pt x="27794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7"/>
            <p:cNvSpPr/>
            <p:nvPr/>
          </p:nvSpPr>
          <p:spPr>
            <a:xfrm>
              <a:off x="238125" y="4491300"/>
              <a:ext cx="85100" cy="3250"/>
            </a:xfrm>
            <a:custGeom>
              <a:rect b="b" l="l" r="r" t="t"/>
              <a:pathLst>
                <a:path extrusionOk="0" h="130" w="3404">
                  <a:moveTo>
                    <a:pt x="0" y="1"/>
                  </a:moveTo>
                  <a:lnTo>
                    <a:pt x="0" y="130"/>
                  </a:lnTo>
                  <a:lnTo>
                    <a:pt x="3403" y="130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7"/>
            <p:cNvSpPr/>
            <p:nvPr/>
          </p:nvSpPr>
          <p:spPr>
            <a:xfrm>
              <a:off x="423650" y="4702225"/>
              <a:ext cx="6952875" cy="3225"/>
            </a:xfrm>
            <a:custGeom>
              <a:rect b="b" l="l" r="r" t="t"/>
              <a:pathLst>
                <a:path extrusionOk="0" h="129" w="278115">
                  <a:moveTo>
                    <a:pt x="57" y="0"/>
                  </a:moveTo>
                  <a:cubicBezTo>
                    <a:pt x="29" y="43"/>
                    <a:pt x="14" y="86"/>
                    <a:pt x="0" y="129"/>
                  </a:cubicBezTo>
                  <a:lnTo>
                    <a:pt x="278115" y="129"/>
                  </a:lnTo>
                  <a:lnTo>
                    <a:pt x="278115" y="0"/>
                  </a:ln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7"/>
            <p:cNvSpPr/>
            <p:nvPr/>
          </p:nvSpPr>
          <p:spPr>
            <a:xfrm>
              <a:off x="238125" y="4702225"/>
              <a:ext cx="89750" cy="3225"/>
            </a:xfrm>
            <a:custGeom>
              <a:rect b="b" l="l" r="r" t="t"/>
              <a:pathLst>
                <a:path extrusionOk="0" h="129" w="3590">
                  <a:moveTo>
                    <a:pt x="0" y="0"/>
                  </a:moveTo>
                  <a:lnTo>
                    <a:pt x="0" y="129"/>
                  </a:lnTo>
                  <a:lnTo>
                    <a:pt x="3589" y="129"/>
                  </a:lnTo>
                  <a:cubicBezTo>
                    <a:pt x="3575" y="86"/>
                    <a:pt x="3546" y="43"/>
                    <a:pt x="3532" y="0"/>
                  </a:cubicBezTo>
                  <a:close/>
                </a:path>
              </a:pathLst>
            </a:custGeom>
            <a:solidFill>
              <a:srgbClr val="A1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9" name="Google Shape;219;p7"/>
          <p:cNvSpPr txBox="1"/>
          <p:nvPr>
            <p:ph idx="1" type="subTitle"/>
          </p:nvPr>
        </p:nvSpPr>
        <p:spPr>
          <a:xfrm flipH="1">
            <a:off x="1314650" y="1169400"/>
            <a:ext cx="6515100" cy="32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220" name="Google Shape;220;p7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8"/>
          <p:cNvSpPr txBox="1"/>
          <p:nvPr>
            <p:ph type="title"/>
          </p:nvPr>
        </p:nvSpPr>
        <p:spPr>
          <a:xfrm>
            <a:off x="2088050" y="1436100"/>
            <a:ext cx="5036400" cy="227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b="0" sz="6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9"/>
          <p:cNvSpPr txBox="1"/>
          <p:nvPr>
            <p:ph idx="1" type="subTitle"/>
          </p:nvPr>
        </p:nvSpPr>
        <p:spPr>
          <a:xfrm rot="212600">
            <a:off x="3619139" y="1420720"/>
            <a:ext cx="3281373" cy="635117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5" name="Google Shape;225;p9"/>
          <p:cNvSpPr txBox="1"/>
          <p:nvPr>
            <p:ph idx="2" type="body"/>
          </p:nvPr>
        </p:nvSpPr>
        <p:spPr>
          <a:xfrm rot="212793">
            <a:off x="3056415" y="2459274"/>
            <a:ext cx="4500519" cy="1828401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Nunito Light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226" name="Google Shape;226;p9"/>
          <p:cNvSpPr txBox="1"/>
          <p:nvPr>
            <p:ph type="title"/>
          </p:nvPr>
        </p:nvSpPr>
        <p:spPr>
          <a:xfrm rot="-552747">
            <a:off x="1147220" y="810655"/>
            <a:ext cx="1933844" cy="149376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0"/>
          <p:cNvSpPr txBox="1"/>
          <p:nvPr>
            <p:ph type="ctrTitle"/>
          </p:nvPr>
        </p:nvSpPr>
        <p:spPr>
          <a:xfrm flipH="1" rot="248135">
            <a:off x="3759631" y="1356131"/>
            <a:ext cx="4093358" cy="1267208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0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9" name="Google Shape;229;p10"/>
          <p:cNvSpPr txBox="1"/>
          <p:nvPr>
            <p:ph idx="1" type="subTitle"/>
          </p:nvPr>
        </p:nvSpPr>
        <p:spPr>
          <a:xfrm flipH="1" rot="248338">
            <a:off x="4026312" y="2814858"/>
            <a:ext cx="3420822" cy="87527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b="1"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b="1"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b="1"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b="1"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b="1"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b="1"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b="1"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b="1"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b="1"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ignika Negative Light"/>
              <a:buChar char="●"/>
              <a:defRPr sz="1800">
                <a:solidFill>
                  <a:schemeClr val="dk1"/>
                </a:solidFill>
                <a:latin typeface="Signika Negative Light"/>
                <a:ea typeface="Signika Negative Light"/>
                <a:cs typeface="Signika Negative Light"/>
                <a:sym typeface="Signika Negative Ligh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ignika Negative Light"/>
              <a:buChar char="○"/>
              <a:defRPr>
                <a:solidFill>
                  <a:schemeClr val="dk1"/>
                </a:solidFill>
                <a:latin typeface="Signika Negative Light"/>
                <a:ea typeface="Signika Negative Light"/>
                <a:cs typeface="Signika Negative Light"/>
                <a:sym typeface="Signika Negative Light"/>
              </a:defRPr>
            </a:lvl2pPr>
            <a:lvl3pPr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ignika Negative Light"/>
              <a:buChar char="■"/>
              <a:defRPr sz="1200">
                <a:solidFill>
                  <a:schemeClr val="dk1"/>
                </a:solidFill>
                <a:latin typeface="Signika Negative Light"/>
                <a:ea typeface="Signika Negative Light"/>
                <a:cs typeface="Signika Negative Light"/>
                <a:sym typeface="Signika Negative Light"/>
              </a:defRPr>
            </a:lvl3pPr>
            <a:lvl4pPr indent="-3048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ignika Negative Light"/>
              <a:buChar char="●"/>
              <a:defRPr sz="1200">
                <a:solidFill>
                  <a:schemeClr val="dk1"/>
                </a:solidFill>
                <a:latin typeface="Signika Negative Light"/>
                <a:ea typeface="Signika Negative Light"/>
                <a:cs typeface="Signika Negative Light"/>
                <a:sym typeface="Signika Negative Light"/>
              </a:defRPr>
            </a:lvl4pPr>
            <a:lvl5pPr indent="-3048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ignika Negative Light"/>
              <a:buChar char="○"/>
              <a:defRPr sz="1200">
                <a:solidFill>
                  <a:schemeClr val="dk1"/>
                </a:solidFill>
                <a:latin typeface="Signika Negative Light"/>
                <a:ea typeface="Signika Negative Light"/>
                <a:cs typeface="Signika Negative Light"/>
                <a:sym typeface="Signika Negative Light"/>
              </a:defRPr>
            </a:lvl5pPr>
            <a:lvl6pPr indent="-3048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ignika Negative Light"/>
              <a:buChar char="■"/>
              <a:defRPr sz="1200">
                <a:solidFill>
                  <a:schemeClr val="dk1"/>
                </a:solidFill>
                <a:latin typeface="Signika Negative Light"/>
                <a:ea typeface="Signika Negative Light"/>
                <a:cs typeface="Signika Negative Light"/>
                <a:sym typeface="Signika Negative Light"/>
              </a:defRPr>
            </a:lvl6pPr>
            <a:lvl7pPr indent="-3048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ignika Negative Light"/>
              <a:buChar char="●"/>
              <a:defRPr sz="1200">
                <a:solidFill>
                  <a:schemeClr val="dk1"/>
                </a:solidFill>
                <a:latin typeface="Signika Negative Light"/>
                <a:ea typeface="Signika Negative Light"/>
                <a:cs typeface="Signika Negative Light"/>
                <a:sym typeface="Signika Negative Light"/>
              </a:defRPr>
            </a:lvl7pPr>
            <a:lvl8pPr indent="-3048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ignika Negative Light"/>
              <a:buChar char="○"/>
              <a:defRPr sz="1200">
                <a:solidFill>
                  <a:schemeClr val="dk1"/>
                </a:solidFill>
                <a:latin typeface="Signika Negative Light"/>
                <a:ea typeface="Signika Negative Light"/>
                <a:cs typeface="Signika Negative Light"/>
                <a:sym typeface="Signika Negative Light"/>
              </a:defRPr>
            </a:lvl8pPr>
            <a:lvl9pPr indent="-3048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Signika Negative Light"/>
              <a:buChar char="■"/>
              <a:defRPr sz="1200">
                <a:solidFill>
                  <a:schemeClr val="dk1"/>
                </a:solidFill>
                <a:latin typeface="Signika Negative Light"/>
                <a:ea typeface="Signika Negative Light"/>
                <a:cs typeface="Signika Negative Light"/>
                <a:sym typeface="Signika Negative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0E2A47"/>
        </a:solidFill>
      </p:bgPr>
    </p:bg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30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691" name="Google Shape;691;p30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nxth" TargetMode="External"/><Relationship Id="rId9" Type="http://schemas.openxmlformats.org/officeDocument/2006/relationships/slide" Target="/ppt/slides/slide36.xml"/><Relationship Id="rId5" Type="http://schemas.openxmlformats.org/officeDocument/2006/relationships/hyperlink" Target="http://bit.ly/30B07Gq" TargetMode="External"/><Relationship Id="rId6" Type="http://schemas.openxmlformats.org/officeDocument/2006/relationships/hyperlink" Target="http://bit.ly/33VAFh3" TargetMode="External"/><Relationship Id="rId7" Type="http://schemas.openxmlformats.org/officeDocument/2006/relationships/slide" Target="/ppt/slides/slide35.xml"/><Relationship Id="rId8" Type="http://schemas.openxmlformats.org/officeDocument/2006/relationships/slide" Target="/ppt/slides/slide33.xml"/><Relationship Id="rId11" Type="http://schemas.openxmlformats.org/officeDocument/2006/relationships/slide" Target="/ppt/slides/slide37.xml"/><Relationship Id="rId10" Type="http://schemas.openxmlformats.org/officeDocument/2006/relationships/slide" Target="/ppt/slides/slide36.xml"/><Relationship Id="rId13" Type="http://schemas.openxmlformats.org/officeDocument/2006/relationships/slide" Target="/ppt/slides/slide39.xml"/><Relationship Id="rId12" Type="http://schemas.openxmlformats.org/officeDocument/2006/relationships/slide" Target="/ppt/slides/slide38.xml"/><Relationship Id="rId14" Type="http://schemas.openxmlformats.org/officeDocument/2006/relationships/slide" Target="/ppt/slides/slide45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docs.google.com/spreadsheets/d/1OqV-iEySO9mSMM9AhvdYeu-RmEvuaT9eRd6SqRfl_-A/copy" TargetMode="External"/><Relationship Id="rId4" Type="http://schemas.openxmlformats.org/officeDocument/2006/relationships/image" Target="../media/image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www.freepik.com/free-vector/set-sticky-notes-realistic-style-different-colors_2973027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paper-stripes_778739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vector/pack-four-realistic-adhesive-notes-with-thumbtacks_1041108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notes-with-sticky-tape_772984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lovely-floral-weekly-schedule-with-flat-design_3317691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vector/collection-four-post-notes-realistic-style_2969991.htm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vector/variety-papers_795434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vector/pencil-doodles_792986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vector/hand-drawn-arrow-collection_3509918.htm/?utm_source=slidesgo_template&amp;utm_medium=referral-link&amp;utm_campaign=sg_resources&amp;utm_content=freepik" TargetMode="External"/><Relationship Id="rId13" Type="http://schemas.openxmlformats.org/officeDocument/2006/relationships/hyperlink" Target="https://www.freepik.com/free-photo/girl-sufring-laptop-table_1906669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vector/badges-collection-doodle-style_777198.htm/?utm_source=slidesgo_template&amp;utm_medium=referral-link&amp;utm_campaign=sg_resources&amp;utm_content=freepik" TargetMode="External"/><Relationship Id="rId15" Type="http://schemas.openxmlformats.org/officeDocument/2006/relationships/hyperlink" Target="https://www.freepik.com/free-photo/portrait-young-woman-posing_7523145.htm/?utm_source=slidesgo_template&amp;utm_medium=referral-link&amp;utm_campaign=sg_resources&amp;utm_content=freepik" TargetMode="External"/><Relationship Id="rId14" Type="http://schemas.openxmlformats.org/officeDocument/2006/relationships/hyperlink" Target="https://www.freepik.com/free-photo/crop-women-working-laptop_1846289.htm/?utm_source=slidesgo_template&amp;utm_medium=referral-link&amp;utm_campaign=sg_resources&amp;utm_content=freepik" TargetMode="External"/><Relationship Id="rId16" Type="http://schemas.openxmlformats.org/officeDocument/2006/relationships/hyperlink" Target="https://www.freepik.com/free-photo/portrait-entrepreneur-holding-laptop_7523152.htm/?utm_source=slidesgo_template&amp;utm_medium=referral-link&amp;utm_campaign=sg_resources&amp;utm_content=freepik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33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fonts.google.com/specimen/Chelsea+Market" TargetMode="External"/><Relationship Id="rId4" Type="http://schemas.openxmlformats.org/officeDocument/2006/relationships/hyperlink" Target="https://fonts.google.com/specimen/Signika+Negative" TargetMode="Externa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2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32"/>
          <p:cNvSpPr txBox="1"/>
          <p:nvPr>
            <p:ph type="ctrTitle"/>
          </p:nvPr>
        </p:nvSpPr>
        <p:spPr>
          <a:xfrm rot="950">
            <a:off x="2943300" y="995775"/>
            <a:ext cx="3257400" cy="17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DISTANCE LEARNING</a:t>
            </a:r>
            <a:endParaRPr/>
          </a:p>
        </p:txBody>
      </p:sp>
      <p:sp>
        <p:nvSpPr>
          <p:cNvPr id="698" name="Google Shape;698;p32"/>
          <p:cNvSpPr txBox="1"/>
          <p:nvPr>
            <p:ph idx="1" type="subTitle"/>
          </p:nvPr>
        </p:nvSpPr>
        <p:spPr>
          <a:xfrm rot="1327">
            <a:off x="3017300" y="3091763"/>
            <a:ext cx="3109200" cy="63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Here is where your presentation begins</a:t>
            </a:r>
            <a:endParaRPr sz="2400"/>
          </a:p>
        </p:txBody>
      </p:sp>
      <p:grpSp>
        <p:nvGrpSpPr>
          <p:cNvPr id="699" name="Google Shape;699;p32"/>
          <p:cNvGrpSpPr/>
          <p:nvPr/>
        </p:nvGrpSpPr>
        <p:grpSpPr>
          <a:xfrm>
            <a:off x="6738608" y="542575"/>
            <a:ext cx="1801551" cy="1807551"/>
            <a:chOff x="6966933" y="849500"/>
            <a:chExt cx="1801551" cy="1807551"/>
          </a:xfrm>
        </p:grpSpPr>
        <p:grpSp>
          <p:nvGrpSpPr>
            <p:cNvPr id="700" name="Google Shape;700;p32"/>
            <p:cNvGrpSpPr/>
            <p:nvPr/>
          </p:nvGrpSpPr>
          <p:grpSpPr>
            <a:xfrm rot="475911">
              <a:off x="7069452" y="952018"/>
              <a:ext cx="1596514" cy="1596514"/>
              <a:chOff x="1189525" y="238125"/>
              <a:chExt cx="5208300" cy="5208300"/>
            </a:xfrm>
          </p:grpSpPr>
          <p:sp>
            <p:nvSpPr>
              <p:cNvPr id="701" name="Google Shape;701;p32"/>
              <p:cNvSpPr/>
              <p:nvPr/>
            </p:nvSpPr>
            <p:spPr>
              <a:xfrm>
                <a:off x="1189525" y="238125"/>
                <a:ext cx="5208300" cy="5208300"/>
              </a:xfrm>
              <a:custGeom>
                <a:rect b="b" l="l" r="r" t="t"/>
                <a:pathLst>
                  <a:path extrusionOk="0" h="208332" w="208332">
                    <a:moveTo>
                      <a:pt x="208332" y="0"/>
                    </a:moveTo>
                    <a:lnTo>
                      <a:pt x="208332" y="170651"/>
                    </a:lnTo>
                    <a:cubicBezTo>
                      <a:pt x="208332" y="170912"/>
                      <a:pt x="208332" y="171086"/>
                      <a:pt x="208332" y="171260"/>
                    </a:cubicBezTo>
                    <a:cubicBezTo>
                      <a:pt x="208245" y="171695"/>
                      <a:pt x="208158" y="172043"/>
                      <a:pt x="208071" y="172391"/>
                    </a:cubicBezTo>
                    <a:cubicBezTo>
                      <a:pt x="207984" y="172565"/>
                      <a:pt x="207984" y="172740"/>
                      <a:pt x="207897" y="172914"/>
                    </a:cubicBezTo>
                    <a:cubicBezTo>
                      <a:pt x="207897" y="173001"/>
                      <a:pt x="207810" y="173175"/>
                      <a:pt x="207723" y="173349"/>
                    </a:cubicBezTo>
                    <a:cubicBezTo>
                      <a:pt x="207635" y="173523"/>
                      <a:pt x="207548" y="173697"/>
                      <a:pt x="207461" y="173871"/>
                    </a:cubicBezTo>
                    <a:cubicBezTo>
                      <a:pt x="207287" y="174219"/>
                      <a:pt x="207113" y="174480"/>
                      <a:pt x="206852" y="174741"/>
                    </a:cubicBezTo>
                    <a:cubicBezTo>
                      <a:pt x="206765" y="174915"/>
                      <a:pt x="206678" y="175002"/>
                      <a:pt x="206591" y="175176"/>
                    </a:cubicBezTo>
                    <a:cubicBezTo>
                      <a:pt x="206330" y="175350"/>
                      <a:pt x="206156" y="175611"/>
                      <a:pt x="205895" y="175785"/>
                    </a:cubicBezTo>
                    <a:cubicBezTo>
                      <a:pt x="205808" y="175872"/>
                      <a:pt x="205721" y="175959"/>
                      <a:pt x="205547" y="176046"/>
                    </a:cubicBezTo>
                    <a:cubicBezTo>
                      <a:pt x="205460" y="176133"/>
                      <a:pt x="205373" y="176220"/>
                      <a:pt x="205199" y="176307"/>
                    </a:cubicBezTo>
                    <a:lnTo>
                      <a:pt x="204851" y="176569"/>
                    </a:lnTo>
                    <a:cubicBezTo>
                      <a:pt x="204416" y="176743"/>
                      <a:pt x="204068" y="176917"/>
                      <a:pt x="203632" y="177091"/>
                    </a:cubicBezTo>
                    <a:cubicBezTo>
                      <a:pt x="203458" y="177091"/>
                      <a:pt x="203371" y="177178"/>
                      <a:pt x="203197" y="177178"/>
                    </a:cubicBezTo>
                    <a:lnTo>
                      <a:pt x="202849" y="177265"/>
                    </a:lnTo>
                    <a:cubicBezTo>
                      <a:pt x="202675" y="177265"/>
                      <a:pt x="202588" y="177265"/>
                      <a:pt x="202414" y="177265"/>
                    </a:cubicBezTo>
                    <a:cubicBezTo>
                      <a:pt x="202327" y="177265"/>
                      <a:pt x="202240" y="177265"/>
                      <a:pt x="202153" y="177265"/>
                    </a:cubicBezTo>
                    <a:lnTo>
                      <a:pt x="201892" y="177265"/>
                    </a:lnTo>
                    <a:lnTo>
                      <a:pt x="201283" y="177265"/>
                    </a:lnTo>
                    <a:cubicBezTo>
                      <a:pt x="200848" y="177265"/>
                      <a:pt x="200500" y="177178"/>
                      <a:pt x="200065" y="177091"/>
                    </a:cubicBezTo>
                    <a:cubicBezTo>
                      <a:pt x="199978" y="177004"/>
                      <a:pt x="199890" y="177004"/>
                      <a:pt x="199716" y="176917"/>
                    </a:cubicBezTo>
                    <a:cubicBezTo>
                      <a:pt x="194147" y="175089"/>
                      <a:pt x="189187" y="166996"/>
                      <a:pt x="189187" y="166996"/>
                    </a:cubicBezTo>
                    <a:cubicBezTo>
                      <a:pt x="189187" y="166996"/>
                      <a:pt x="120178" y="208332"/>
                      <a:pt x="37594" y="208332"/>
                    </a:cubicBezTo>
                    <a:lnTo>
                      <a:pt x="0" y="2083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E49E"/>
              </a:solidFill>
              <a:ln>
                <a:noFill/>
              </a:ln>
              <a:effectLst>
                <a:outerShdw blurRad="100013" rotWithShape="0" algn="bl" dir="5400000" dist="19050">
                  <a:srgbClr val="999999">
                    <a:alpha val="48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32"/>
              <p:cNvSpPr/>
              <p:nvPr/>
            </p:nvSpPr>
            <p:spPr>
              <a:xfrm>
                <a:off x="6221575" y="4671900"/>
                <a:ext cx="21800" cy="25"/>
              </a:xfrm>
              <a:custGeom>
                <a:rect b="b" l="l" r="r" t="t"/>
                <a:pathLst>
                  <a:path extrusionOk="0" h="1" w="872">
                    <a:moveTo>
                      <a:pt x="871" y="1"/>
                    </a:moveTo>
                    <a:cubicBezTo>
                      <a:pt x="784" y="1"/>
                      <a:pt x="697" y="1"/>
                      <a:pt x="610" y="1"/>
                    </a:cubicBezTo>
                    <a:cubicBezTo>
                      <a:pt x="349" y="1"/>
                      <a:pt x="175" y="1"/>
                      <a:pt x="1" y="1"/>
                    </a:cubicBezTo>
                    <a:lnTo>
                      <a:pt x="610" y="1"/>
                    </a:lnTo>
                    <a:close/>
                  </a:path>
                </a:pathLst>
              </a:custGeom>
              <a:solidFill>
                <a:srgbClr val="F0DC7F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3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32"/>
              <p:cNvSpPr/>
              <p:nvPr/>
            </p:nvSpPr>
            <p:spPr>
              <a:xfrm>
                <a:off x="1189525" y="238125"/>
                <a:ext cx="5208300" cy="965950"/>
              </a:xfrm>
              <a:custGeom>
                <a:rect b="b" l="l" r="r" t="t"/>
                <a:pathLst>
                  <a:path extrusionOk="0" h="38638" w="208332">
                    <a:moveTo>
                      <a:pt x="0" y="0"/>
                    </a:moveTo>
                    <a:lnTo>
                      <a:pt x="208332" y="0"/>
                    </a:lnTo>
                    <a:lnTo>
                      <a:pt x="208332" y="38638"/>
                    </a:lnTo>
                    <a:lnTo>
                      <a:pt x="0" y="38638"/>
                    </a:lnTo>
                    <a:close/>
                  </a:path>
                </a:pathLst>
              </a:custGeom>
              <a:gradFill>
                <a:gsLst>
                  <a:gs pos="0">
                    <a:srgbClr val="FFE49E"/>
                  </a:gs>
                  <a:gs pos="100000">
                    <a:srgbClr val="DAC489">
                      <a:alpha val="3098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32"/>
              <p:cNvSpPr/>
              <p:nvPr/>
            </p:nvSpPr>
            <p:spPr>
              <a:xfrm>
                <a:off x="2129350" y="4406475"/>
                <a:ext cx="4268475" cy="1039950"/>
              </a:xfrm>
              <a:custGeom>
                <a:rect b="b" l="l" r="r" t="t"/>
                <a:pathLst>
                  <a:path extrusionOk="0" h="41598" w="170739">
                    <a:moveTo>
                      <a:pt x="170739" y="3917"/>
                    </a:moveTo>
                    <a:lnTo>
                      <a:pt x="170739" y="8877"/>
                    </a:lnTo>
                    <a:cubicBezTo>
                      <a:pt x="170042" y="20973"/>
                      <a:pt x="153073" y="25760"/>
                      <a:pt x="133928" y="30894"/>
                    </a:cubicBezTo>
                    <a:cubicBezTo>
                      <a:pt x="115392" y="35854"/>
                      <a:pt x="63179" y="41598"/>
                      <a:pt x="44121" y="41598"/>
                    </a:cubicBezTo>
                    <a:lnTo>
                      <a:pt x="1" y="41598"/>
                    </a:lnTo>
                    <a:cubicBezTo>
                      <a:pt x="82585" y="41598"/>
                      <a:pt x="151594" y="1"/>
                      <a:pt x="151594" y="1"/>
                    </a:cubicBezTo>
                    <a:cubicBezTo>
                      <a:pt x="151594" y="1"/>
                      <a:pt x="156554" y="8442"/>
                      <a:pt x="162123" y="10183"/>
                    </a:cubicBezTo>
                    <a:cubicBezTo>
                      <a:pt x="162297" y="10270"/>
                      <a:pt x="162385" y="10270"/>
                      <a:pt x="162472" y="10357"/>
                    </a:cubicBezTo>
                    <a:cubicBezTo>
                      <a:pt x="162733" y="10357"/>
                      <a:pt x="162907" y="10444"/>
                      <a:pt x="163081" y="10444"/>
                    </a:cubicBezTo>
                    <a:cubicBezTo>
                      <a:pt x="163342" y="10531"/>
                      <a:pt x="163516" y="10531"/>
                      <a:pt x="163690" y="10531"/>
                    </a:cubicBezTo>
                    <a:cubicBezTo>
                      <a:pt x="163864" y="10531"/>
                      <a:pt x="164038" y="10531"/>
                      <a:pt x="164212" y="10531"/>
                    </a:cubicBezTo>
                    <a:lnTo>
                      <a:pt x="164560" y="10531"/>
                    </a:lnTo>
                    <a:cubicBezTo>
                      <a:pt x="164647" y="10531"/>
                      <a:pt x="164734" y="10531"/>
                      <a:pt x="164821" y="10531"/>
                    </a:cubicBezTo>
                    <a:cubicBezTo>
                      <a:pt x="164995" y="10531"/>
                      <a:pt x="165082" y="10531"/>
                      <a:pt x="165256" y="10531"/>
                    </a:cubicBezTo>
                    <a:lnTo>
                      <a:pt x="165604" y="10444"/>
                    </a:lnTo>
                    <a:cubicBezTo>
                      <a:pt x="165778" y="10444"/>
                      <a:pt x="165865" y="10444"/>
                      <a:pt x="166039" y="10357"/>
                    </a:cubicBezTo>
                    <a:cubicBezTo>
                      <a:pt x="166475" y="10270"/>
                      <a:pt x="166823" y="10096"/>
                      <a:pt x="167258" y="9835"/>
                    </a:cubicBezTo>
                    <a:cubicBezTo>
                      <a:pt x="167345" y="9747"/>
                      <a:pt x="167519" y="9660"/>
                      <a:pt x="167606" y="9573"/>
                    </a:cubicBezTo>
                    <a:cubicBezTo>
                      <a:pt x="167780" y="9573"/>
                      <a:pt x="167867" y="9486"/>
                      <a:pt x="167954" y="9312"/>
                    </a:cubicBezTo>
                    <a:cubicBezTo>
                      <a:pt x="168128" y="9225"/>
                      <a:pt x="168215" y="9138"/>
                      <a:pt x="168302" y="9051"/>
                    </a:cubicBezTo>
                    <a:cubicBezTo>
                      <a:pt x="168563" y="8877"/>
                      <a:pt x="168737" y="8616"/>
                      <a:pt x="168998" y="8442"/>
                    </a:cubicBezTo>
                    <a:cubicBezTo>
                      <a:pt x="169085" y="8268"/>
                      <a:pt x="169172" y="8181"/>
                      <a:pt x="169259" y="8007"/>
                    </a:cubicBezTo>
                    <a:cubicBezTo>
                      <a:pt x="169520" y="7746"/>
                      <a:pt x="169694" y="7485"/>
                      <a:pt x="169868" y="7137"/>
                    </a:cubicBezTo>
                    <a:cubicBezTo>
                      <a:pt x="169955" y="6963"/>
                      <a:pt x="170042" y="6789"/>
                      <a:pt x="170130" y="6615"/>
                    </a:cubicBezTo>
                    <a:cubicBezTo>
                      <a:pt x="170217" y="6441"/>
                      <a:pt x="170217" y="6267"/>
                      <a:pt x="170304" y="6180"/>
                    </a:cubicBezTo>
                    <a:cubicBezTo>
                      <a:pt x="170391" y="6006"/>
                      <a:pt x="170391" y="5831"/>
                      <a:pt x="170478" y="5657"/>
                    </a:cubicBezTo>
                    <a:cubicBezTo>
                      <a:pt x="170565" y="5309"/>
                      <a:pt x="170652" y="4961"/>
                      <a:pt x="170739" y="4526"/>
                    </a:cubicBezTo>
                    <a:cubicBezTo>
                      <a:pt x="170739" y="4352"/>
                      <a:pt x="170739" y="4178"/>
                      <a:pt x="170739" y="3917"/>
                    </a:cubicBezTo>
                    <a:close/>
                  </a:path>
                </a:pathLst>
              </a:custGeom>
              <a:solidFill>
                <a:srgbClr val="FFE49E"/>
              </a:solidFill>
              <a:ln>
                <a:noFill/>
              </a:ln>
              <a:effectLst>
                <a:outerShdw blurRad="57150" rotWithShape="0" algn="bl" dir="5400000" dist="19050">
                  <a:srgbClr val="783F04">
                    <a:alpha val="3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05" name="Google Shape;705;p32"/>
            <p:cNvSpPr/>
            <p:nvPr/>
          </p:nvSpPr>
          <p:spPr>
            <a:xfrm rot="475911">
              <a:off x="7268000" y="2249519"/>
              <a:ext cx="1308427" cy="318779"/>
            </a:xfrm>
            <a:custGeom>
              <a:rect b="b" l="l" r="r" t="t"/>
              <a:pathLst>
                <a:path extrusionOk="0" h="41598" w="170739">
                  <a:moveTo>
                    <a:pt x="170739" y="3917"/>
                  </a:moveTo>
                  <a:lnTo>
                    <a:pt x="170739" y="8877"/>
                  </a:lnTo>
                  <a:cubicBezTo>
                    <a:pt x="170042" y="20973"/>
                    <a:pt x="153073" y="25760"/>
                    <a:pt x="133928" y="30894"/>
                  </a:cubicBezTo>
                  <a:cubicBezTo>
                    <a:pt x="115392" y="35854"/>
                    <a:pt x="63179" y="41598"/>
                    <a:pt x="44121" y="41598"/>
                  </a:cubicBezTo>
                  <a:lnTo>
                    <a:pt x="1" y="41598"/>
                  </a:lnTo>
                  <a:cubicBezTo>
                    <a:pt x="82585" y="41598"/>
                    <a:pt x="151594" y="1"/>
                    <a:pt x="151594" y="1"/>
                  </a:cubicBezTo>
                  <a:cubicBezTo>
                    <a:pt x="151594" y="1"/>
                    <a:pt x="156554" y="8442"/>
                    <a:pt x="162123" y="10183"/>
                  </a:cubicBezTo>
                  <a:cubicBezTo>
                    <a:pt x="162297" y="10270"/>
                    <a:pt x="162385" y="10270"/>
                    <a:pt x="162472" y="10357"/>
                  </a:cubicBezTo>
                  <a:cubicBezTo>
                    <a:pt x="162733" y="10357"/>
                    <a:pt x="162907" y="10444"/>
                    <a:pt x="163081" y="10444"/>
                  </a:cubicBezTo>
                  <a:cubicBezTo>
                    <a:pt x="163342" y="10531"/>
                    <a:pt x="163516" y="10531"/>
                    <a:pt x="163690" y="10531"/>
                  </a:cubicBezTo>
                  <a:cubicBezTo>
                    <a:pt x="163864" y="10531"/>
                    <a:pt x="164038" y="10531"/>
                    <a:pt x="164212" y="10531"/>
                  </a:cubicBezTo>
                  <a:lnTo>
                    <a:pt x="164560" y="10531"/>
                  </a:lnTo>
                  <a:cubicBezTo>
                    <a:pt x="164647" y="10531"/>
                    <a:pt x="164734" y="10531"/>
                    <a:pt x="164821" y="10531"/>
                  </a:cubicBezTo>
                  <a:cubicBezTo>
                    <a:pt x="164995" y="10531"/>
                    <a:pt x="165082" y="10531"/>
                    <a:pt x="165256" y="10531"/>
                  </a:cubicBezTo>
                  <a:lnTo>
                    <a:pt x="165604" y="10444"/>
                  </a:lnTo>
                  <a:cubicBezTo>
                    <a:pt x="165778" y="10444"/>
                    <a:pt x="165865" y="10444"/>
                    <a:pt x="166039" y="10357"/>
                  </a:cubicBezTo>
                  <a:cubicBezTo>
                    <a:pt x="166475" y="10270"/>
                    <a:pt x="166823" y="10096"/>
                    <a:pt x="167258" y="9835"/>
                  </a:cubicBezTo>
                  <a:cubicBezTo>
                    <a:pt x="167345" y="9747"/>
                    <a:pt x="167519" y="9660"/>
                    <a:pt x="167606" y="9573"/>
                  </a:cubicBezTo>
                  <a:cubicBezTo>
                    <a:pt x="167780" y="9573"/>
                    <a:pt x="167867" y="9486"/>
                    <a:pt x="167954" y="9312"/>
                  </a:cubicBezTo>
                  <a:cubicBezTo>
                    <a:pt x="168128" y="9225"/>
                    <a:pt x="168215" y="9138"/>
                    <a:pt x="168302" y="9051"/>
                  </a:cubicBezTo>
                  <a:cubicBezTo>
                    <a:pt x="168563" y="8877"/>
                    <a:pt x="168737" y="8616"/>
                    <a:pt x="168998" y="8442"/>
                  </a:cubicBezTo>
                  <a:cubicBezTo>
                    <a:pt x="169085" y="8268"/>
                    <a:pt x="169172" y="8181"/>
                    <a:pt x="169259" y="8007"/>
                  </a:cubicBezTo>
                  <a:cubicBezTo>
                    <a:pt x="169520" y="7746"/>
                    <a:pt x="169694" y="7485"/>
                    <a:pt x="169868" y="7137"/>
                  </a:cubicBezTo>
                  <a:cubicBezTo>
                    <a:pt x="169955" y="6963"/>
                    <a:pt x="170042" y="6789"/>
                    <a:pt x="170130" y="6615"/>
                  </a:cubicBezTo>
                  <a:cubicBezTo>
                    <a:pt x="170217" y="6441"/>
                    <a:pt x="170217" y="6267"/>
                    <a:pt x="170304" y="6180"/>
                  </a:cubicBezTo>
                  <a:cubicBezTo>
                    <a:pt x="170391" y="6006"/>
                    <a:pt x="170391" y="5831"/>
                    <a:pt x="170478" y="5657"/>
                  </a:cubicBezTo>
                  <a:cubicBezTo>
                    <a:pt x="170565" y="5309"/>
                    <a:pt x="170652" y="4961"/>
                    <a:pt x="170739" y="4526"/>
                  </a:cubicBezTo>
                  <a:cubicBezTo>
                    <a:pt x="170739" y="4352"/>
                    <a:pt x="170739" y="4178"/>
                    <a:pt x="170739" y="3917"/>
                  </a:cubicBezTo>
                  <a:close/>
                </a:path>
              </a:pathLst>
            </a:custGeom>
            <a:solidFill>
              <a:srgbClr val="F7D3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6" name="Google Shape;706;p32"/>
          <p:cNvSpPr/>
          <p:nvPr/>
        </p:nvSpPr>
        <p:spPr>
          <a:xfrm rot="5920567">
            <a:off x="7640148" y="284064"/>
            <a:ext cx="295463" cy="760102"/>
          </a:xfrm>
          <a:custGeom>
            <a:rect b="b" l="l" r="r" t="t"/>
            <a:pathLst>
              <a:path extrusionOk="0" h="87700" w="45249">
                <a:moveTo>
                  <a:pt x="676" y="1"/>
                </a:moveTo>
                <a:lnTo>
                  <a:pt x="193" y="290"/>
                </a:lnTo>
                <a:lnTo>
                  <a:pt x="1" y="387"/>
                </a:lnTo>
                <a:lnTo>
                  <a:pt x="3088" y="82489"/>
                </a:lnTo>
                <a:lnTo>
                  <a:pt x="3667" y="82972"/>
                </a:lnTo>
                <a:lnTo>
                  <a:pt x="4149" y="82586"/>
                </a:lnTo>
                <a:lnTo>
                  <a:pt x="4631" y="82296"/>
                </a:lnTo>
                <a:lnTo>
                  <a:pt x="5114" y="82682"/>
                </a:lnTo>
                <a:lnTo>
                  <a:pt x="5693" y="83165"/>
                </a:lnTo>
                <a:lnTo>
                  <a:pt x="6175" y="82875"/>
                </a:lnTo>
                <a:lnTo>
                  <a:pt x="6657" y="82489"/>
                </a:lnTo>
                <a:lnTo>
                  <a:pt x="7236" y="82972"/>
                </a:lnTo>
                <a:lnTo>
                  <a:pt x="7719" y="83358"/>
                </a:lnTo>
                <a:lnTo>
                  <a:pt x="8201" y="83068"/>
                </a:lnTo>
                <a:lnTo>
                  <a:pt x="8683" y="82779"/>
                </a:lnTo>
                <a:lnTo>
                  <a:pt x="9262" y="83165"/>
                </a:lnTo>
                <a:lnTo>
                  <a:pt x="9745" y="83647"/>
                </a:lnTo>
                <a:lnTo>
                  <a:pt x="10227" y="83358"/>
                </a:lnTo>
                <a:lnTo>
                  <a:pt x="10806" y="82972"/>
                </a:lnTo>
                <a:lnTo>
                  <a:pt x="11288" y="83454"/>
                </a:lnTo>
                <a:lnTo>
                  <a:pt x="11771" y="83840"/>
                </a:lnTo>
                <a:lnTo>
                  <a:pt x="11867" y="83840"/>
                </a:lnTo>
                <a:lnTo>
                  <a:pt x="12350" y="83550"/>
                </a:lnTo>
                <a:lnTo>
                  <a:pt x="12832" y="83261"/>
                </a:lnTo>
                <a:lnTo>
                  <a:pt x="13314" y="83647"/>
                </a:lnTo>
                <a:lnTo>
                  <a:pt x="13797" y="84129"/>
                </a:lnTo>
                <a:lnTo>
                  <a:pt x="13893" y="84129"/>
                </a:lnTo>
                <a:lnTo>
                  <a:pt x="14376" y="83743"/>
                </a:lnTo>
                <a:lnTo>
                  <a:pt x="14858" y="83454"/>
                </a:lnTo>
                <a:lnTo>
                  <a:pt x="15340" y="83936"/>
                </a:lnTo>
                <a:lnTo>
                  <a:pt x="15919" y="84322"/>
                </a:lnTo>
                <a:lnTo>
                  <a:pt x="16402" y="84033"/>
                </a:lnTo>
                <a:lnTo>
                  <a:pt x="16884" y="83743"/>
                </a:lnTo>
                <a:lnTo>
                  <a:pt x="17366" y="84129"/>
                </a:lnTo>
                <a:lnTo>
                  <a:pt x="17945" y="84612"/>
                </a:lnTo>
                <a:lnTo>
                  <a:pt x="18428" y="84226"/>
                </a:lnTo>
                <a:lnTo>
                  <a:pt x="18910" y="83936"/>
                </a:lnTo>
                <a:lnTo>
                  <a:pt x="19392" y="84322"/>
                </a:lnTo>
                <a:lnTo>
                  <a:pt x="19971" y="84805"/>
                </a:lnTo>
                <a:lnTo>
                  <a:pt x="20454" y="84515"/>
                </a:lnTo>
                <a:lnTo>
                  <a:pt x="20936" y="84226"/>
                </a:lnTo>
                <a:lnTo>
                  <a:pt x="21515" y="84612"/>
                </a:lnTo>
                <a:lnTo>
                  <a:pt x="21997" y="85094"/>
                </a:lnTo>
                <a:lnTo>
                  <a:pt x="22480" y="84708"/>
                </a:lnTo>
                <a:lnTo>
                  <a:pt x="22962" y="84419"/>
                </a:lnTo>
                <a:lnTo>
                  <a:pt x="23541" y="84901"/>
                </a:lnTo>
                <a:lnTo>
                  <a:pt x="24023" y="85287"/>
                </a:lnTo>
                <a:lnTo>
                  <a:pt x="24120" y="85287"/>
                </a:lnTo>
                <a:lnTo>
                  <a:pt x="24602" y="84998"/>
                </a:lnTo>
                <a:lnTo>
                  <a:pt x="25085" y="84612"/>
                </a:lnTo>
                <a:lnTo>
                  <a:pt x="25567" y="85094"/>
                </a:lnTo>
                <a:lnTo>
                  <a:pt x="26049" y="85576"/>
                </a:lnTo>
                <a:lnTo>
                  <a:pt x="26146" y="85576"/>
                </a:lnTo>
                <a:lnTo>
                  <a:pt x="26628" y="85191"/>
                </a:lnTo>
                <a:lnTo>
                  <a:pt x="27111" y="84901"/>
                </a:lnTo>
                <a:lnTo>
                  <a:pt x="27593" y="85287"/>
                </a:lnTo>
                <a:lnTo>
                  <a:pt x="28075" y="85769"/>
                </a:lnTo>
                <a:lnTo>
                  <a:pt x="28172" y="85769"/>
                </a:lnTo>
                <a:lnTo>
                  <a:pt x="28654" y="85480"/>
                </a:lnTo>
                <a:lnTo>
                  <a:pt x="29137" y="85094"/>
                </a:lnTo>
                <a:lnTo>
                  <a:pt x="29619" y="85576"/>
                </a:lnTo>
                <a:lnTo>
                  <a:pt x="30198" y="85962"/>
                </a:lnTo>
                <a:lnTo>
                  <a:pt x="30680" y="85673"/>
                </a:lnTo>
                <a:lnTo>
                  <a:pt x="31163" y="85384"/>
                </a:lnTo>
                <a:lnTo>
                  <a:pt x="31645" y="85769"/>
                </a:lnTo>
                <a:lnTo>
                  <a:pt x="32224" y="86252"/>
                </a:lnTo>
                <a:lnTo>
                  <a:pt x="32706" y="85962"/>
                </a:lnTo>
                <a:lnTo>
                  <a:pt x="33189" y="85576"/>
                </a:lnTo>
                <a:lnTo>
                  <a:pt x="33768" y="86059"/>
                </a:lnTo>
                <a:lnTo>
                  <a:pt x="34250" y="86445"/>
                </a:lnTo>
                <a:lnTo>
                  <a:pt x="34732" y="86155"/>
                </a:lnTo>
                <a:lnTo>
                  <a:pt x="35215" y="85866"/>
                </a:lnTo>
                <a:lnTo>
                  <a:pt x="35794" y="86252"/>
                </a:lnTo>
                <a:lnTo>
                  <a:pt x="36276" y="86734"/>
                </a:lnTo>
                <a:lnTo>
                  <a:pt x="36855" y="86445"/>
                </a:lnTo>
                <a:lnTo>
                  <a:pt x="37337" y="86059"/>
                </a:lnTo>
                <a:lnTo>
                  <a:pt x="37820" y="86541"/>
                </a:lnTo>
                <a:lnTo>
                  <a:pt x="38302" y="86927"/>
                </a:lnTo>
                <a:lnTo>
                  <a:pt x="38398" y="86927"/>
                </a:lnTo>
                <a:lnTo>
                  <a:pt x="38881" y="86638"/>
                </a:lnTo>
                <a:lnTo>
                  <a:pt x="39363" y="86348"/>
                </a:lnTo>
                <a:lnTo>
                  <a:pt x="39846" y="86734"/>
                </a:lnTo>
                <a:lnTo>
                  <a:pt x="40328" y="87217"/>
                </a:lnTo>
                <a:lnTo>
                  <a:pt x="40424" y="87217"/>
                </a:lnTo>
                <a:lnTo>
                  <a:pt x="40907" y="86831"/>
                </a:lnTo>
                <a:lnTo>
                  <a:pt x="41389" y="86541"/>
                </a:lnTo>
                <a:lnTo>
                  <a:pt x="41872" y="87024"/>
                </a:lnTo>
                <a:lnTo>
                  <a:pt x="42450" y="87410"/>
                </a:lnTo>
                <a:lnTo>
                  <a:pt x="42933" y="87120"/>
                </a:lnTo>
                <a:lnTo>
                  <a:pt x="43415" y="86734"/>
                </a:lnTo>
                <a:lnTo>
                  <a:pt x="43898" y="87217"/>
                </a:lnTo>
                <a:lnTo>
                  <a:pt x="44477" y="87603"/>
                </a:lnTo>
                <a:lnTo>
                  <a:pt x="44477" y="87699"/>
                </a:lnTo>
                <a:lnTo>
                  <a:pt x="44959" y="87313"/>
                </a:lnTo>
                <a:lnTo>
                  <a:pt x="45248" y="87120"/>
                </a:lnTo>
                <a:lnTo>
                  <a:pt x="42258" y="5403"/>
                </a:lnTo>
                <a:lnTo>
                  <a:pt x="41968" y="5210"/>
                </a:lnTo>
                <a:lnTo>
                  <a:pt x="41486" y="4728"/>
                </a:lnTo>
                <a:lnTo>
                  <a:pt x="41003" y="5017"/>
                </a:lnTo>
                <a:lnTo>
                  <a:pt x="40521" y="5403"/>
                </a:lnTo>
                <a:lnTo>
                  <a:pt x="39942" y="4921"/>
                </a:lnTo>
                <a:lnTo>
                  <a:pt x="39460" y="4535"/>
                </a:lnTo>
                <a:lnTo>
                  <a:pt x="38977" y="4824"/>
                </a:lnTo>
                <a:lnTo>
                  <a:pt x="38398" y="5114"/>
                </a:lnTo>
                <a:lnTo>
                  <a:pt x="37916" y="4728"/>
                </a:lnTo>
                <a:lnTo>
                  <a:pt x="37434" y="4246"/>
                </a:lnTo>
                <a:lnTo>
                  <a:pt x="37337" y="4246"/>
                </a:lnTo>
                <a:lnTo>
                  <a:pt x="36855" y="4632"/>
                </a:lnTo>
                <a:lnTo>
                  <a:pt x="36372" y="4921"/>
                </a:lnTo>
                <a:lnTo>
                  <a:pt x="35890" y="4439"/>
                </a:lnTo>
                <a:lnTo>
                  <a:pt x="35408" y="4053"/>
                </a:lnTo>
                <a:lnTo>
                  <a:pt x="35311" y="4053"/>
                </a:lnTo>
                <a:lnTo>
                  <a:pt x="34829" y="4342"/>
                </a:lnTo>
                <a:lnTo>
                  <a:pt x="34346" y="4632"/>
                </a:lnTo>
                <a:lnTo>
                  <a:pt x="33864" y="4246"/>
                </a:lnTo>
                <a:lnTo>
                  <a:pt x="33382" y="3763"/>
                </a:lnTo>
                <a:lnTo>
                  <a:pt x="33285" y="3763"/>
                </a:lnTo>
                <a:lnTo>
                  <a:pt x="32803" y="4149"/>
                </a:lnTo>
                <a:lnTo>
                  <a:pt x="32320" y="4439"/>
                </a:lnTo>
                <a:lnTo>
                  <a:pt x="31838" y="3956"/>
                </a:lnTo>
                <a:lnTo>
                  <a:pt x="31259" y="3570"/>
                </a:lnTo>
                <a:lnTo>
                  <a:pt x="30777" y="3860"/>
                </a:lnTo>
                <a:lnTo>
                  <a:pt x="30294" y="4149"/>
                </a:lnTo>
                <a:lnTo>
                  <a:pt x="29812" y="3763"/>
                </a:lnTo>
                <a:lnTo>
                  <a:pt x="29233" y="3281"/>
                </a:lnTo>
                <a:lnTo>
                  <a:pt x="28751" y="3667"/>
                </a:lnTo>
                <a:lnTo>
                  <a:pt x="28268" y="3956"/>
                </a:lnTo>
                <a:lnTo>
                  <a:pt x="27689" y="3474"/>
                </a:lnTo>
                <a:lnTo>
                  <a:pt x="27207" y="3088"/>
                </a:lnTo>
                <a:lnTo>
                  <a:pt x="26725" y="3377"/>
                </a:lnTo>
                <a:lnTo>
                  <a:pt x="26242" y="3763"/>
                </a:lnTo>
                <a:lnTo>
                  <a:pt x="25663" y="3281"/>
                </a:lnTo>
                <a:lnTo>
                  <a:pt x="25181" y="2895"/>
                </a:lnTo>
                <a:lnTo>
                  <a:pt x="25085" y="2798"/>
                </a:lnTo>
                <a:lnTo>
                  <a:pt x="24602" y="3184"/>
                </a:lnTo>
                <a:lnTo>
                  <a:pt x="24120" y="3474"/>
                </a:lnTo>
                <a:lnTo>
                  <a:pt x="23637" y="3088"/>
                </a:lnTo>
                <a:lnTo>
                  <a:pt x="23155" y="2605"/>
                </a:lnTo>
                <a:lnTo>
                  <a:pt x="23059" y="2605"/>
                </a:lnTo>
                <a:lnTo>
                  <a:pt x="22576" y="2895"/>
                </a:lnTo>
                <a:lnTo>
                  <a:pt x="22094" y="3281"/>
                </a:lnTo>
                <a:lnTo>
                  <a:pt x="21611" y="2798"/>
                </a:lnTo>
                <a:lnTo>
                  <a:pt x="21129" y="2413"/>
                </a:lnTo>
                <a:lnTo>
                  <a:pt x="21033" y="2413"/>
                </a:lnTo>
                <a:lnTo>
                  <a:pt x="20550" y="2702"/>
                </a:lnTo>
                <a:lnTo>
                  <a:pt x="20068" y="2991"/>
                </a:lnTo>
                <a:lnTo>
                  <a:pt x="19585" y="2605"/>
                </a:lnTo>
                <a:lnTo>
                  <a:pt x="19007" y="2123"/>
                </a:lnTo>
                <a:lnTo>
                  <a:pt x="18524" y="2413"/>
                </a:lnTo>
                <a:lnTo>
                  <a:pt x="18042" y="2798"/>
                </a:lnTo>
                <a:lnTo>
                  <a:pt x="17559" y="2316"/>
                </a:lnTo>
                <a:lnTo>
                  <a:pt x="16981" y="1930"/>
                </a:lnTo>
                <a:lnTo>
                  <a:pt x="16498" y="2220"/>
                </a:lnTo>
                <a:lnTo>
                  <a:pt x="16016" y="2509"/>
                </a:lnTo>
                <a:lnTo>
                  <a:pt x="15437" y="2123"/>
                </a:lnTo>
                <a:lnTo>
                  <a:pt x="14955" y="1641"/>
                </a:lnTo>
                <a:lnTo>
                  <a:pt x="14472" y="2027"/>
                </a:lnTo>
                <a:lnTo>
                  <a:pt x="13990" y="2316"/>
                </a:lnTo>
                <a:lnTo>
                  <a:pt x="13411" y="1834"/>
                </a:lnTo>
                <a:lnTo>
                  <a:pt x="12928" y="1448"/>
                </a:lnTo>
                <a:lnTo>
                  <a:pt x="12350" y="1737"/>
                </a:lnTo>
                <a:lnTo>
                  <a:pt x="11867" y="2027"/>
                </a:lnTo>
                <a:lnTo>
                  <a:pt x="11385" y="1641"/>
                </a:lnTo>
                <a:lnTo>
                  <a:pt x="10902" y="1158"/>
                </a:lnTo>
                <a:lnTo>
                  <a:pt x="10806" y="1158"/>
                </a:lnTo>
                <a:lnTo>
                  <a:pt x="10324" y="1448"/>
                </a:lnTo>
                <a:lnTo>
                  <a:pt x="9841" y="1834"/>
                </a:lnTo>
                <a:lnTo>
                  <a:pt x="9359" y="1351"/>
                </a:lnTo>
                <a:lnTo>
                  <a:pt x="8876" y="965"/>
                </a:lnTo>
                <a:lnTo>
                  <a:pt x="8780" y="965"/>
                </a:lnTo>
                <a:lnTo>
                  <a:pt x="8298" y="1255"/>
                </a:lnTo>
                <a:lnTo>
                  <a:pt x="7815" y="1544"/>
                </a:lnTo>
                <a:lnTo>
                  <a:pt x="7333" y="1158"/>
                </a:lnTo>
                <a:lnTo>
                  <a:pt x="6754" y="676"/>
                </a:lnTo>
                <a:lnTo>
                  <a:pt x="6272" y="1062"/>
                </a:lnTo>
                <a:lnTo>
                  <a:pt x="5789" y="1351"/>
                </a:lnTo>
                <a:lnTo>
                  <a:pt x="5307" y="869"/>
                </a:lnTo>
                <a:lnTo>
                  <a:pt x="4728" y="483"/>
                </a:lnTo>
                <a:lnTo>
                  <a:pt x="4246" y="772"/>
                </a:lnTo>
                <a:lnTo>
                  <a:pt x="3763" y="1158"/>
                </a:lnTo>
                <a:lnTo>
                  <a:pt x="3184" y="676"/>
                </a:lnTo>
                <a:lnTo>
                  <a:pt x="2702" y="290"/>
                </a:lnTo>
                <a:lnTo>
                  <a:pt x="2702" y="194"/>
                </a:lnTo>
                <a:lnTo>
                  <a:pt x="2220" y="579"/>
                </a:lnTo>
                <a:lnTo>
                  <a:pt x="1737" y="869"/>
                </a:lnTo>
                <a:lnTo>
                  <a:pt x="1158" y="483"/>
                </a:lnTo>
                <a:lnTo>
                  <a:pt x="676" y="1"/>
                </a:lnTo>
                <a:close/>
              </a:path>
            </a:pathLst>
          </a:custGeom>
          <a:solidFill>
            <a:srgbClr val="FFFFFF">
              <a:alpha val="69270"/>
            </a:srgbClr>
          </a:solidFill>
          <a:ln>
            <a:noFill/>
          </a:ln>
          <a:effectLst>
            <a:outerShdw blurRad="57150" rotWithShape="0" algn="bl" dir="5400000" dist="19050">
              <a:srgbClr val="783F04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32"/>
          <p:cNvSpPr/>
          <p:nvPr/>
        </p:nvSpPr>
        <p:spPr>
          <a:xfrm>
            <a:off x="7087425" y="1039925"/>
            <a:ext cx="970549" cy="916227"/>
          </a:xfrm>
          <a:custGeom>
            <a:rect b="b" l="l" r="r" t="t"/>
            <a:pathLst>
              <a:path extrusionOk="0" h="61782" w="65445">
                <a:moveTo>
                  <a:pt x="33201" y="1250"/>
                </a:moveTo>
                <a:lnTo>
                  <a:pt x="33808" y="2605"/>
                </a:lnTo>
                <a:cubicBezTo>
                  <a:pt x="33552" y="2301"/>
                  <a:pt x="33271" y="1974"/>
                  <a:pt x="32968" y="1671"/>
                </a:cubicBezTo>
                <a:lnTo>
                  <a:pt x="33201" y="1250"/>
                </a:lnTo>
                <a:close/>
                <a:moveTo>
                  <a:pt x="34205" y="2651"/>
                </a:moveTo>
                <a:lnTo>
                  <a:pt x="34205" y="2651"/>
                </a:lnTo>
                <a:cubicBezTo>
                  <a:pt x="34859" y="3772"/>
                  <a:pt x="35489" y="4939"/>
                  <a:pt x="36050" y="6107"/>
                </a:cubicBezTo>
                <a:cubicBezTo>
                  <a:pt x="35653" y="5313"/>
                  <a:pt x="35209" y="4519"/>
                  <a:pt x="34696" y="3772"/>
                </a:cubicBezTo>
                <a:lnTo>
                  <a:pt x="34205" y="2651"/>
                </a:lnTo>
                <a:close/>
                <a:moveTo>
                  <a:pt x="36166" y="6317"/>
                </a:moveTo>
                <a:cubicBezTo>
                  <a:pt x="37100" y="8325"/>
                  <a:pt x="37964" y="10380"/>
                  <a:pt x="38711" y="12481"/>
                </a:cubicBezTo>
                <a:cubicBezTo>
                  <a:pt x="38805" y="12738"/>
                  <a:pt x="38898" y="12995"/>
                  <a:pt x="38992" y="13228"/>
                </a:cubicBezTo>
                <a:lnTo>
                  <a:pt x="37707" y="10426"/>
                </a:lnTo>
                <a:cubicBezTo>
                  <a:pt x="37427" y="9516"/>
                  <a:pt x="37124" y="8605"/>
                  <a:pt x="36774" y="7718"/>
                </a:cubicBezTo>
                <a:cubicBezTo>
                  <a:pt x="36563" y="7228"/>
                  <a:pt x="36377" y="6784"/>
                  <a:pt x="36166" y="6317"/>
                </a:cubicBezTo>
                <a:close/>
                <a:moveTo>
                  <a:pt x="33341" y="573"/>
                </a:moveTo>
                <a:cubicBezTo>
                  <a:pt x="35606" y="3469"/>
                  <a:pt x="37497" y="6644"/>
                  <a:pt x="38945" y="10029"/>
                </a:cubicBezTo>
                <a:cubicBezTo>
                  <a:pt x="40182" y="12995"/>
                  <a:pt x="41093" y="16053"/>
                  <a:pt x="41677" y="19205"/>
                </a:cubicBezTo>
                <a:lnTo>
                  <a:pt x="40673" y="16987"/>
                </a:lnTo>
                <a:cubicBezTo>
                  <a:pt x="40509" y="16497"/>
                  <a:pt x="40346" y="16007"/>
                  <a:pt x="40182" y="15516"/>
                </a:cubicBezTo>
                <a:cubicBezTo>
                  <a:pt x="39575" y="13672"/>
                  <a:pt x="38922" y="11851"/>
                  <a:pt x="38221" y="10053"/>
                </a:cubicBezTo>
                <a:cubicBezTo>
                  <a:pt x="36937" y="6737"/>
                  <a:pt x="35303" y="3585"/>
                  <a:pt x="33318" y="620"/>
                </a:cubicBezTo>
                <a:cubicBezTo>
                  <a:pt x="33318" y="597"/>
                  <a:pt x="33341" y="573"/>
                  <a:pt x="33341" y="573"/>
                </a:cubicBezTo>
                <a:close/>
                <a:moveTo>
                  <a:pt x="42260" y="19859"/>
                </a:moveTo>
                <a:lnTo>
                  <a:pt x="42260" y="19859"/>
                </a:lnTo>
                <a:cubicBezTo>
                  <a:pt x="42774" y="19999"/>
                  <a:pt x="43311" y="20116"/>
                  <a:pt x="43848" y="20209"/>
                </a:cubicBezTo>
                <a:lnTo>
                  <a:pt x="43848" y="20233"/>
                </a:lnTo>
                <a:cubicBezTo>
                  <a:pt x="43334" y="20233"/>
                  <a:pt x="42821" y="20256"/>
                  <a:pt x="42307" y="20256"/>
                </a:cubicBezTo>
                <a:cubicBezTo>
                  <a:pt x="42307" y="20139"/>
                  <a:pt x="42260" y="19999"/>
                  <a:pt x="42260" y="19859"/>
                </a:cubicBezTo>
                <a:close/>
                <a:moveTo>
                  <a:pt x="41630" y="19929"/>
                </a:moveTo>
                <a:lnTo>
                  <a:pt x="41630" y="19929"/>
                </a:lnTo>
                <a:cubicBezTo>
                  <a:pt x="41677" y="20046"/>
                  <a:pt x="41747" y="20162"/>
                  <a:pt x="41793" y="20279"/>
                </a:cubicBezTo>
                <a:lnTo>
                  <a:pt x="41723" y="20303"/>
                </a:lnTo>
                <a:cubicBezTo>
                  <a:pt x="41677" y="20162"/>
                  <a:pt x="41653" y="20046"/>
                  <a:pt x="41630" y="19929"/>
                </a:cubicBezTo>
                <a:close/>
                <a:moveTo>
                  <a:pt x="38385" y="12761"/>
                </a:moveTo>
                <a:lnTo>
                  <a:pt x="38385" y="12761"/>
                </a:lnTo>
                <a:cubicBezTo>
                  <a:pt x="38968" y="14069"/>
                  <a:pt x="39575" y="15376"/>
                  <a:pt x="40159" y="16684"/>
                </a:cubicBezTo>
                <a:lnTo>
                  <a:pt x="40859" y="18785"/>
                </a:lnTo>
                <a:cubicBezTo>
                  <a:pt x="40906" y="18972"/>
                  <a:pt x="40976" y="19159"/>
                  <a:pt x="41023" y="19322"/>
                </a:cubicBezTo>
                <a:lnTo>
                  <a:pt x="40906" y="19322"/>
                </a:lnTo>
                <a:cubicBezTo>
                  <a:pt x="40900" y="19320"/>
                  <a:pt x="40894" y="19319"/>
                  <a:pt x="40888" y="19319"/>
                </a:cubicBezTo>
                <a:cubicBezTo>
                  <a:pt x="40829" y="19319"/>
                  <a:pt x="40798" y="19417"/>
                  <a:pt x="40883" y="19439"/>
                </a:cubicBezTo>
                <a:lnTo>
                  <a:pt x="41093" y="19509"/>
                </a:lnTo>
                <a:cubicBezTo>
                  <a:pt x="41163" y="19766"/>
                  <a:pt x="41256" y="20046"/>
                  <a:pt x="41350" y="20303"/>
                </a:cubicBezTo>
                <a:cubicBezTo>
                  <a:pt x="41116" y="20326"/>
                  <a:pt x="40859" y="20326"/>
                  <a:pt x="40626" y="20349"/>
                </a:cubicBezTo>
                <a:cubicBezTo>
                  <a:pt x="40579" y="20256"/>
                  <a:pt x="40533" y="20162"/>
                  <a:pt x="40486" y="20046"/>
                </a:cubicBezTo>
                <a:cubicBezTo>
                  <a:pt x="40276" y="19462"/>
                  <a:pt x="40089" y="18878"/>
                  <a:pt x="39902" y="18271"/>
                </a:cubicBezTo>
                <a:cubicBezTo>
                  <a:pt x="39529" y="17057"/>
                  <a:pt x="39202" y="15843"/>
                  <a:pt x="38875" y="14629"/>
                </a:cubicBezTo>
                <a:cubicBezTo>
                  <a:pt x="38711" y="13999"/>
                  <a:pt x="38548" y="13368"/>
                  <a:pt x="38385" y="12761"/>
                </a:cubicBezTo>
                <a:close/>
                <a:moveTo>
                  <a:pt x="47521" y="19654"/>
                </a:moveTo>
                <a:cubicBezTo>
                  <a:pt x="49456" y="19654"/>
                  <a:pt x="51392" y="19713"/>
                  <a:pt x="53327" y="19836"/>
                </a:cubicBezTo>
                <a:lnTo>
                  <a:pt x="53327" y="19859"/>
                </a:lnTo>
                <a:cubicBezTo>
                  <a:pt x="55195" y="19976"/>
                  <a:pt x="57016" y="20162"/>
                  <a:pt x="58861" y="20396"/>
                </a:cubicBezTo>
                <a:cubicBezTo>
                  <a:pt x="59468" y="20466"/>
                  <a:pt x="60075" y="20559"/>
                  <a:pt x="60682" y="20653"/>
                </a:cubicBezTo>
                <a:cubicBezTo>
                  <a:pt x="57787" y="20396"/>
                  <a:pt x="54845" y="20419"/>
                  <a:pt x="51973" y="20349"/>
                </a:cubicBezTo>
                <a:cubicBezTo>
                  <a:pt x="50292" y="20326"/>
                  <a:pt x="48564" y="20256"/>
                  <a:pt x="46860" y="20233"/>
                </a:cubicBezTo>
                <a:cubicBezTo>
                  <a:pt x="45693" y="20116"/>
                  <a:pt x="44525" y="19952"/>
                  <a:pt x="43381" y="19742"/>
                </a:cubicBezTo>
                <a:cubicBezTo>
                  <a:pt x="44761" y="19684"/>
                  <a:pt x="46141" y="19654"/>
                  <a:pt x="47521" y="19654"/>
                </a:cubicBezTo>
                <a:close/>
                <a:moveTo>
                  <a:pt x="40766" y="20536"/>
                </a:moveTo>
                <a:lnTo>
                  <a:pt x="41420" y="20559"/>
                </a:lnTo>
                <a:cubicBezTo>
                  <a:pt x="41467" y="20723"/>
                  <a:pt x="41513" y="20910"/>
                  <a:pt x="41560" y="21073"/>
                </a:cubicBezTo>
                <a:cubicBezTo>
                  <a:pt x="41233" y="20980"/>
                  <a:pt x="40953" y="20816"/>
                  <a:pt x="40766" y="20536"/>
                </a:cubicBezTo>
                <a:close/>
                <a:moveTo>
                  <a:pt x="41933" y="20583"/>
                </a:moveTo>
                <a:lnTo>
                  <a:pt x="41980" y="20699"/>
                </a:lnTo>
                <a:lnTo>
                  <a:pt x="42004" y="20910"/>
                </a:lnTo>
                <a:cubicBezTo>
                  <a:pt x="42027" y="20980"/>
                  <a:pt x="42074" y="21026"/>
                  <a:pt x="42120" y="21026"/>
                </a:cubicBezTo>
                <a:cubicBezTo>
                  <a:pt x="42074" y="21050"/>
                  <a:pt x="42027" y="21096"/>
                  <a:pt x="42027" y="21166"/>
                </a:cubicBezTo>
                <a:lnTo>
                  <a:pt x="41980" y="21166"/>
                </a:lnTo>
                <a:cubicBezTo>
                  <a:pt x="41910" y="20980"/>
                  <a:pt x="41840" y="20770"/>
                  <a:pt x="41793" y="20583"/>
                </a:cubicBezTo>
                <a:close/>
                <a:moveTo>
                  <a:pt x="46440" y="20583"/>
                </a:moveTo>
                <a:cubicBezTo>
                  <a:pt x="48448" y="20793"/>
                  <a:pt x="50502" y="20840"/>
                  <a:pt x="52440" y="20910"/>
                </a:cubicBezTo>
                <a:cubicBezTo>
                  <a:pt x="53911" y="20980"/>
                  <a:pt x="55382" y="21003"/>
                  <a:pt x="56876" y="21073"/>
                </a:cubicBezTo>
                <a:cubicBezTo>
                  <a:pt x="52253" y="21096"/>
                  <a:pt x="47630" y="21143"/>
                  <a:pt x="43007" y="21190"/>
                </a:cubicBezTo>
                <a:lnTo>
                  <a:pt x="42447" y="21190"/>
                </a:lnTo>
                <a:lnTo>
                  <a:pt x="42377" y="21096"/>
                </a:lnTo>
                <a:lnTo>
                  <a:pt x="42330" y="21073"/>
                </a:lnTo>
                <a:cubicBezTo>
                  <a:pt x="42424" y="21003"/>
                  <a:pt x="42447" y="20910"/>
                  <a:pt x="42400" y="20816"/>
                </a:cubicBezTo>
                <a:lnTo>
                  <a:pt x="42400" y="20816"/>
                </a:lnTo>
                <a:lnTo>
                  <a:pt x="42424" y="20840"/>
                </a:lnTo>
                <a:lnTo>
                  <a:pt x="42354" y="20699"/>
                </a:lnTo>
                <a:lnTo>
                  <a:pt x="42354" y="20583"/>
                </a:lnTo>
                <a:close/>
                <a:moveTo>
                  <a:pt x="62923" y="20956"/>
                </a:moveTo>
                <a:cubicBezTo>
                  <a:pt x="63437" y="21003"/>
                  <a:pt x="63997" y="21096"/>
                  <a:pt x="64348" y="21353"/>
                </a:cubicBezTo>
                <a:cubicBezTo>
                  <a:pt x="63997" y="21307"/>
                  <a:pt x="63647" y="21237"/>
                  <a:pt x="63297" y="21190"/>
                </a:cubicBezTo>
                <a:cubicBezTo>
                  <a:pt x="63180" y="21096"/>
                  <a:pt x="63063" y="21003"/>
                  <a:pt x="62923" y="20956"/>
                </a:cubicBezTo>
                <a:close/>
                <a:moveTo>
                  <a:pt x="32804" y="550"/>
                </a:moveTo>
                <a:lnTo>
                  <a:pt x="32851" y="597"/>
                </a:lnTo>
                <a:cubicBezTo>
                  <a:pt x="29022" y="7765"/>
                  <a:pt x="25310" y="14979"/>
                  <a:pt x="21877" y="22334"/>
                </a:cubicBezTo>
                <a:cubicBezTo>
                  <a:pt x="21761" y="22311"/>
                  <a:pt x="21667" y="22287"/>
                  <a:pt x="21574" y="22264"/>
                </a:cubicBezTo>
                <a:cubicBezTo>
                  <a:pt x="22414" y="20746"/>
                  <a:pt x="23138" y="19159"/>
                  <a:pt x="23909" y="17594"/>
                </a:cubicBezTo>
                <a:lnTo>
                  <a:pt x="23885" y="17594"/>
                </a:lnTo>
                <a:cubicBezTo>
                  <a:pt x="24843" y="15633"/>
                  <a:pt x="25823" y="13695"/>
                  <a:pt x="26827" y="11780"/>
                </a:cubicBezTo>
                <a:cubicBezTo>
                  <a:pt x="28765" y="8021"/>
                  <a:pt x="30750" y="4262"/>
                  <a:pt x="32804" y="550"/>
                </a:cubicBezTo>
                <a:close/>
                <a:moveTo>
                  <a:pt x="63507" y="21633"/>
                </a:moveTo>
                <a:cubicBezTo>
                  <a:pt x="63741" y="21657"/>
                  <a:pt x="63997" y="21703"/>
                  <a:pt x="64254" y="21727"/>
                </a:cubicBezTo>
                <a:cubicBezTo>
                  <a:pt x="63951" y="21960"/>
                  <a:pt x="63647" y="22194"/>
                  <a:pt x="63344" y="22404"/>
                </a:cubicBezTo>
                <a:cubicBezTo>
                  <a:pt x="63390" y="22311"/>
                  <a:pt x="63437" y="22194"/>
                  <a:pt x="63460" y="22077"/>
                </a:cubicBezTo>
                <a:cubicBezTo>
                  <a:pt x="63507" y="21937"/>
                  <a:pt x="63507" y="21774"/>
                  <a:pt x="63507" y="21633"/>
                </a:cubicBezTo>
                <a:close/>
                <a:moveTo>
                  <a:pt x="29139" y="8558"/>
                </a:moveTo>
                <a:lnTo>
                  <a:pt x="29139" y="8558"/>
                </a:lnTo>
                <a:cubicBezTo>
                  <a:pt x="27294" y="12388"/>
                  <a:pt x="25566" y="16263"/>
                  <a:pt x="23932" y="20209"/>
                </a:cubicBezTo>
                <a:cubicBezTo>
                  <a:pt x="23629" y="20956"/>
                  <a:pt x="23395" y="21867"/>
                  <a:pt x="22975" y="22567"/>
                </a:cubicBezTo>
                <a:cubicBezTo>
                  <a:pt x="22951" y="22614"/>
                  <a:pt x="22928" y="22637"/>
                  <a:pt x="22905" y="22684"/>
                </a:cubicBezTo>
                <a:cubicBezTo>
                  <a:pt x="22881" y="22637"/>
                  <a:pt x="22835" y="22614"/>
                  <a:pt x="22811" y="22591"/>
                </a:cubicBezTo>
                <a:cubicBezTo>
                  <a:pt x="22578" y="22521"/>
                  <a:pt x="22368" y="22451"/>
                  <a:pt x="22134" y="22404"/>
                </a:cubicBezTo>
                <a:cubicBezTo>
                  <a:pt x="24469" y="17781"/>
                  <a:pt x="26804" y="13158"/>
                  <a:pt x="29139" y="8558"/>
                </a:cubicBezTo>
                <a:close/>
                <a:moveTo>
                  <a:pt x="6881" y="22365"/>
                </a:moveTo>
                <a:cubicBezTo>
                  <a:pt x="9140" y="22365"/>
                  <a:pt x="11396" y="22530"/>
                  <a:pt x="13636" y="22848"/>
                </a:cubicBezTo>
                <a:cubicBezTo>
                  <a:pt x="11931" y="22824"/>
                  <a:pt x="10227" y="22813"/>
                  <a:pt x="8522" y="22813"/>
                </a:cubicBezTo>
                <a:cubicBezTo>
                  <a:pt x="6818" y="22813"/>
                  <a:pt x="5114" y="22824"/>
                  <a:pt x="3409" y="22848"/>
                </a:cubicBezTo>
                <a:lnTo>
                  <a:pt x="3362" y="22801"/>
                </a:lnTo>
                <a:cubicBezTo>
                  <a:pt x="4133" y="22614"/>
                  <a:pt x="4903" y="22474"/>
                  <a:pt x="5674" y="22381"/>
                </a:cubicBezTo>
                <a:cubicBezTo>
                  <a:pt x="6076" y="22370"/>
                  <a:pt x="6478" y="22365"/>
                  <a:pt x="6881" y="22365"/>
                </a:cubicBezTo>
                <a:close/>
                <a:moveTo>
                  <a:pt x="12188" y="21797"/>
                </a:moveTo>
                <a:cubicBezTo>
                  <a:pt x="13939" y="21797"/>
                  <a:pt x="15690" y="21914"/>
                  <a:pt x="17418" y="22100"/>
                </a:cubicBezTo>
                <a:cubicBezTo>
                  <a:pt x="18655" y="22217"/>
                  <a:pt x="19893" y="22474"/>
                  <a:pt x="21130" y="22684"/>
                </a:cubicBezTo>
                <a:lnTo>
                  <a:pt x="21060" y="22848"/>
                </a:lnTo>
                <a:lnTo>
                  <a:pt x="20944" y="22848"/>
                </a:lnTo>
                <a:cubicBezTo>
                  <a:pt x="20407" y="22801"/>
                  <a:pt x="19870" y="22754"/>
                  <a:pt x="19333" y="22684"/>
                </a:cubicBezTo>
                <a:cubicBezTo>
                  <a:pt x="18212" y="22544"/>
                  <a:pt x="17068" y="22404"/>
                  <a:pt x="15947" y="22264"/>
                </a:cubicBezTo>
                <a:cubicBezTo>
                  <a:pt x="14243" y="22077"/>
                  <a:pt x="12538" y="21890"/>
                  <a:pt x="10857" y="21820"/>
                </a:cubicBezTo>
                <a:cubicBezTo>
                  <a:pt x="11301" y="21797"/>
                  <a:pt x="11744" y="21797"/>
                  <a:pt x="12188" y="21797"/>
                </a:cubicBezTo>
                <a:close/>
                <a:moveTo>
                  <a:pt x="21364" y="22707"/>
                </a:moveTo>
                <a:lnTo>
                  <a:pt x="21691" y="22754"/>
                </a:lnTo>
                <a:cubicBezTo>
                  <a:pt x="21691" y="22777"/>
                  <a:pt x="21667" y="22801"/>
                  <a:pt x="21667" y="22824"/>
                </a:cubicBezTo>
                <a:cubicBezTo>
                  <a:pt x="21667" y="22848"/>
                  <a:pt x="21667" y="22871"/>
                  <a:pt x="21667" y="22871"/>
                </a:cubicBezTo>
                <a:lnTo>
                  <a:pt x="21270" y="22871"/>
                </a:lnTo>
                <a:lnTo>
                  <a:pt x="21364" y="22707"/>
                </a:lnTo>
                <a:close/>
                <a:moveTo>
                  <a:pt x="9993" y="22124"/>
                </a:moveTo>
                <a:lnTo>
                  <a:pt x="9993" y="22124"/>
                </a:lnTo>
                <a:cubicBezTo>
                  <a:pt x="10857" y="22147"/>
                  <a:pt x="11698" y="22194"/>
                  <a:pt x="12538" y="22264"/>
                </a:cubicBezTo>
                <a:cubicBezTo>
                  <a:pt x="13075" y="22311"/>
                  <a:pt x="16811" y="22661"/>
                  <a:pt x="19496" y="22988"/>
                </a:cubicBezTo>
                <a:lnTo>
                  <a:pt x="18095" y="22941"/>
                </a:lnTo>
                <a:cubicBezTo>
                  <a:pt x="15620" y="22661"/>
                  <a:pt x="13122" y="22404"/>
                  <a:pt x="10647" y="22194"/>
                </a:cubicBezTo>
                <a:lnTo>
                  <a:pt x="9993" y="22124"/>
                </a:lnTo>
                <a:close/>
                <a:moveTo>
                  <a:pt x="21948" y="22777"/>
                </a:moveTo>
                <a:cubicBezTo>
                  <a:pt x="22204" y="22848"/>
                  <a:pt x="22461" y="22871"/>
                  <a:pt x="22718" y="22894"/>
                </a:cubicBezTo>
                <a:cubicBezTo>
                  <a:pt x="22601" y="22988"/>
                  <a:pt x="22461" y="23058"/>
                  <a:pt x="22321" y="23058"/>
                </a:cubicBezTo>
                <a:cubicBezTo>
                  <a:pt x="22251" y="23011"/>
                  <a:pt x="22204" y="22988"/>
                  <a:pt x="22158" y="22964"/>
                </a:cubicBezTo>
                <a:cubicBezTo>
                  <a:pt x="22064" y="22941"/>
                  <a:pt x="21971" y="22918"/>
                  <a:pt x="21877" y="22894"/>
                </a:cubicBezTo>
                <a:lnTo>
                  <a:pt x="21948" y="22777"/>
                </a:lnTo>
                <a:close/>
                <a:moveTo>
                  <a:pt x="2895" y="22567"/>
                </a:moveTo>
                <a:cubicBezTo>
                  <a:pt x="2849" y="22637"/>
                  <a:pt x="2849" y="22731"/>
                  <a:pt x="2895" y="22801"/>
                </a:cubicBezTo>
                <a:cubicBezTo>
                  <a:pt x="4226" y="24248"/>
                  <a:pt x="5580" y="25649"/>
                  <a:pt x="7005" y="27004"/>
                </a:cubicBezTo>
                <a:lnTo>
                  <a:pt x="1705" y="22777"/>
                </a:lnTo>
                <a:cubicBezTo>
                  <a:pt x="2055" y="22731"/>
                  <a:pt x="2382" y="22661"/>
                  <a:pt x="2732" y="22591"/>
                </a:cubicBezTo>
                <a:lnTo>
                  <a:pt x="2895" y="22567"/>
                </a:lnTo>
                <a:close/>
                <a:moveTo>
                  <a:pt x="64745" y="21844"/>
                </a:moveTo>
                <a:lnTo>
                  <a:pt x="64745" y="21844"/>
                </a:lnTo>
                <a:cubicBezTo>
                  <a:pt x="64791" y="21984"/>
                  <a:pt x="64698" y="22077"/>
                  <a:pt x="64464" y="22170"/>
                </a:cubicBezTo>
                <a:lnTo>
                  <a:pt x="64464" y="22147"/>
                </a:lnTo>
                <a:lnTo>
                  <a:pt x="63881" y="22614"/>
                </a:lnTo>
                <a:lnTo>
                  <a:pt x="62690" y="23548"/>
                </a:lnTo>
                <a:lnTo>
                  <a:pt x="60308" y="25392"/>
                </a:lnTo>
                <a:lnTo>
                  <a:pt x="55826" y="28848"/>
                </a:lnTo>
                <a:cubicBezTo>
                  <a:pt x="54238" y="30109"/>
                  <a:pt x="52580" y="31323"/>
                  <a:pt x="50969" y="32584"/>
                </a:cubicBezTo>
                <a:cubicBezTo>
                  <a:pt x="51716" y="31907"/>
                  <a:pt x="52440" y="31230"/>
                  <a:pt x="53211" y="30576"/>
                </a:cubicBezTo>
                <a:cubicBezTo>
                  <a:pt x="53608" y="30249"/>
                  <a:pt x="54004" y="29922"/>
                  <a:pt x="54378" y="29595"/>
                </a:cubicBezTo>
                <a:cubicBezTo>
                  <a:pt x="57834" y="27027"/>
                  <a:pt x="61289" y="24412"/>
                  <a:pt x="64745" y="21844"/>
                </a:cubicBezTo>
                <a:close/>
                <a:moveTo>
                  <a:pt x="1191" y="22871"/>
                </a:moveTo>
                <a:cubicBezTo>
                  <a:pt x="4460" y="25486"/>
                  <a:pt x="7729" y="28078"/>
                  <a:pt x="11021" y="30693"/>
                </a:cubicBezTo>
                <a:lnTo>
                  <a:pt x="11534" y="31089"/>
                </a:lnTo>
                <a:cubicBezTo>
                  <a:pt x="12888" y="32233"/>
                  <a:pt x="14289" y="33331"/>
                  <a:pt x="15714" y="34405"/>
                </a:cubicBezTo>
                <a:lnTo>
                  <a:pt x="15900" y="34568"/>
                </a:lnTo>
                <a:lnTo>
                  <a:pt x="16624" y="35152"/>
                </a:lnTo>
                <a:cubicBezTo>
                  <a:pt x="10857" y="31720"/>
                  <a:pt x="5487" y="27634"/>
                  <a:pt x="677" y="22988"/>
                </a:cubicBezTo>
                <a:cubicBezTo>
                  <a:pt x="841" y="22941"/>
                  <a:pt x="1004" y="22918"/>
                  <a:pt x="1191" y="22871"/>
                </a:cubicBezTo>
                <a:close/>
                <a:moveTo>
                  <a:pt x="61779" y="21400"/>
                </a:moveTo>
                <a:cubicBezTo>
                  <a:pt x="62176" y="21447"/>
                  <a:pt x="62550" y="21493"/>
                  <a:pt x="62947" y="21540"/>
                </a:cubicBezTo>
                <a:cubicBezTo>
                  <a:pt x="63414" y="22077"/>
                  <a:pt x="62830" y="22661"/>
                  <a:pt x="62386" y="23058"/>
                </a:cubicBezTo>
                <a:cubicBezTo>
                  <a:pt x="62083" y="23314"/>
                  <a:pt x="61756" y="23571"/>
                  <a:pt x="61429" y="23805"/>
                </a:cubicBezTo>
                <a:lnTo>
                  <a:pt x="60308" y="24622"/>
                </a:lnTo>
                <a:cubicBezTo>
                  <a:pt x="59515" y="25206"/>
                  <a:pt x="58697" y="25743"/>
                  <a:pt x="57950" y="26326"/>
                </a:cubicBezTo>
                <a:cubicBezTo>
                  <a:pt x="57763" y="26466"/>
                  <a:pt x="57600" y="26607"/>
                  <a:pt x="57437" y="26747"/>
                </a:cubicBezTo>
                <a:cubicBezTo>
                  <a:pt x="53537" y="29595"/>
                  <a:pt x="49638" y="32444"/>
                  <a:pt x="45809" y="35386"/>
                </a:cubicBezTo>
                <a:cubicBezTo>
                  <a:pt x="45786" y="35409"/>
                  <a:pt x="45786" y="35432"/>
                  <a:pt x="45763" y="35456"/>
                </a:cubicBezTo>
                <a:lnTo>
                  <a:pt x="45669" y="35292"/>
                </a:lnTo>
                <a:cubicBezTo>
                  <a:pt x="45833" y="35175"/>
                  <a:pt x="45996" y="35082"/>
                  <a:pt x="46113" y="34965"/>
                </a:cubicBezTo>
                <a:lnTo>
                  <a:pt x="54962" y="27821"/>
                </a:lnTo>
                <a:lnTo>
                  <a:pt x="59374" y="24248"/>
                </a:lnTo>
                <a:cubicBezTo>
                  <a:pt x="60332" y="23455"/>
                  <a:pt x="61546" y="22684"/>
                  <a:pt x="61779" y="21400"/>
                </a:cubicBezTo>
                <a:close/>
                <a:moveTo>
                  <a:pt x="50292" y="32607"/>
                </a:moveTo>
                <a:cubicBezTo>
                  <a:pt x="48938" y="33821"/>
                  <a:pt x="47630" y="35059"/>
                  <a:pt x="46370" y="36343"/>
                </a:cubicBezTo>
                <a:lnTo>
                  <a:pt x="45926" y="35712"/>
                </a:lnTo>
                <a:cubicBezTo>
                  <a:pt x="45973" y="35712"/>
                  <a:pt x="45996" y="35712"/>
                  <a:pt x="46043" y="35689"/>
                </a:cubicBezTo>
                <a:cubicBezTo>
                  <a:pt x="47467" y="34685"/>
                  <a:pt x="48891" y="33658"/>
                  <a:pt x="50292" y="32607"/>
                </a:cubicBezTo>
                <a:close/>
                <a:moveTo>
                  <a:pt x="45366" y="35549"/>
                </a:moveTo>
                <a:cubicBezTo>
                  <a:pt x="45366" y="35596"/>
                  <a:pt x="45366" y="35642"/>
                  <a:pt x="45412" y="35689"/>
                </a:cubicBezTo>
                <a:lnTo>
                  <a:pt x="45412" y="35712"/>
                </a:lnTo>
                <a:cubicBezTo>
                  <a:pt x="45622" y="36039"/>
                  <a:pt x="45833" y="36366"/>
                  <a:pt x="46066" y="36716"/>
                </a:cubicBezTo>
                <a:cubicBezTo>
                  <a:pt x="45973" y="36786"/>
                  <a:pt x="45879" y="36880"/>
                  <a:pt x="45786" y="36973"/>
                </a:cubicBezTo>
                <a:cubicBezTo>
                  <a:pt x="45552" y="36693"/>
                  <a:pt x="45179" y="36226"/>
                  <a:pt x="45179" y="36016"/>
                </a:cubicBezTo>
                <a:cubicBezTo>
                  <a:pt x="45179" y="35852"/>
                  <a:pt x="45249" y="35689"/>
                  <a:pt x="45366" y="35549"/>
                </a:cubicBezTo>
                <a:close/>
                <a:moveTo>
                  <a:pt x="31800" y="43301"/>
                </a:moveTo>
                <a:lnTo>
                  <a:pt x="32501" y="43674"/>
                </a:lnTo>
                <a:lnTo>
                  <a:pt x="31824" y="44281"/>
                </a:lnTo>
                <a:lnTo>
                  <a:pt x="31123" y="44048"/>
                </a:lnTo>
                <a:cubicBezTo>
                  <a:pt x="31333" y="43791"/>
                  <a:pt x="31567" y="43557"/>
                  <a:pt x="31800" y="43301"/>
                </a:cubicBezTo>
                <a:close/>
                <a:moveTo>
                  <a:pt x="32233" y="42746"/>
                </a:moveTo>
                <a:cubicBezTo>
                  <a:pt x="32717" y="42746"/>
                  <a:pt x="33741" y="43621"/>
                  <a:pt x="34065" y="43838"/>
                </a:cubicBezTo>
                <a:cubicBezTo>
                  <a:pt x="34789" y="44305"/>
                  <a:pt x="35489" y="44771"/>
                  <a:pt x="36213" y="45215"/>
                </a:cubicBezTo>
                <a:lnTo>
                  <a:pt x="36423" y="45355"/>
                </a:lnTo>
                <a:cubicBezTo>
                  <a:pt x="34929" y="44608"/>
                  <a:pt x="33435" y="43861"/>
                  <a:pt x="31917" y="43137"/>
                </a:cubicBezTo>
                <a:cubicBezTo>
                  <a:pt x="31917" y="43090"/>
                  <a:pt x="31894" y="43044"/>
                  <a:pt x="31870" y="43020"/>
                </a:cubicBezTo>
                <a:cubicBezTo>
                  <a:pt x="31917" y="42904"/>
                  <a:pt x="32011" y="42834"/>
                  <a:pt x="32127" y="42764"/>
                </a:cubicBezTo>
                <a:cubicBezTo>
                  <a:pt x="32159" y="42751"/>
                  <a:pt x="32194" y="42746"/>
                  <a:pt x="32233" y="42746"/>
                </a:cubicBezTo>
                <a:close/>
                <a:moveTo>
                  <a:pt x="46230" y="36973"/>
                </a:moveTo>
                <a:lnTo>
                  <a:pt x="46253" y="37020"/>
                </a:lnTo>
                <a:cubicBezTo>
                  <a:pt x="47304" y="38724"/>
                  <a:pt x="48378" y="40429"/>
                  <a:pt x="49405" y="42156"/>
                </a:cubicBezTo>
                <a:lnTo>
                  <a:pt x="49382" y="42133"/>
                </a:lnTo>
                <a:lnTo>
                  <a:pt x="49382" y="42133"/>
                </a:lnTo>
                <a:cubicBezTo>
                  <a:pt x="50105" y="43394"/>
                  <a:pt x="50829" y="44678"/>
                  <a:pt x="51506" y="45986"/>
                </a:cubicBezTo>
                <a:lnTo>
                  <a:pt x="51366" y="45775"/>
                </a:lnTo>
                <a:lnTo>
                  <a:pt x="49685" y="43277"/>
                </a:lnTo>
                <a:cubicBezTo>
                  <a:pt x="48915" y="41900"/>
                  <a:pt x="48097" y="40545"/>
                  <a:pt x="47257" y="39215"/>
                </a:cubicBezTo>
                <a:cubicBezTo>
                  <a:pt x="46837" y="38538"/>
                  <a:pt x="46393" y="37884"/>
                  <a:pt x="45973" y="37207"/>
                </a:cubicBezTo>
                <a:lnTo>
                  <a:pt x="46230" y="36973"/>
                </a:lnTo>
                <a:close/>
                <a:moveTo>
                  <a:pt x="32734" y="43791"/>
                </a:moveTo>
                <a:cubicBezTo>
                  <a:pt x="34415" y="44678"/>
                  <a:pt x="36096" y="45542"/>
                  <a:pt x="37778" y="46406"/>
                </a:cubicBezTo>
                <a:cubicBezTo>
                  <a:pt x="36026" y="45729"/>
                  <a:pt x="34252" y="45098"/>
                  <a:pt x="32477" y="44491"/>
                </a:cubicBezTo>
                <a:cubicBezTo>
                  <a:pt x="32571" y="44375"/>
                  <a:pt x="32454" y="44234"/>
                  <a:pt x="32291" y="44234"/>
                </a:cubicBezTo>
                <a:lnTo>
                  <a:pt x="32734" y="43791"/>
                </a:lnTo>
                <a:close/>
                <a:moveTo>
                  <a:pt x="30960" y="44281"/>
                </a:moveTo>
                <a:lnTo>
                  <a:pt x="31590" y="44515"/>
                </a:lnTo>
                <a:lnTo>
                  <a:pt x="31053" y="45028"/>
                </a:lnTo>
                <a:lnTo>
                  <a:pt x="30843" y="44912"/>
                </a:lnTo>
                <a:cubicBezTo>
                  <a:pt x="30826" y="44906"/>
                  <a:pt x="30810" y="44903"/>
                  <a:pt x="30794" y="44903"/>
                </a:cubicBezTo>
                <a:cubicBezTo>
                  <a:pt x="30683" y="44903"/>
                  <a:pt x="30624" y="45037"/>
                  <a:pt x="30726" y="45098"/>
                </a:cubicBezTo>
                <a:lnTo>
                  <a:pt x="30866" y="45168"/>
                </a:lnTo>
                <a:cubicBezTo>
                  <a:pt x="29886" y="46079"/>
                  <a:pt x="28882" y="46990"/>
                  <a:pt x="27901" y="47923"/>
                </a:cubicBezTo>
                <a:cubicBezTo>
                  <a:pt x="28368" y="47386"/>
                  <a:pt x="28835" y="46849"/>
                  <a:pt x="29279" y="46312"/>
                </a:cubicBezTo>
                <a:cubicBezTo>
                  <a:pt x="29792" y="45729"/>
                  <a:pt x="30283" y="45122"/>
                  <a:pt x="30773" y="44515"/>
                </a:cubicBezTo>
                <a:lnTo>
                  <a:pt x="30960" y="44281"/>
                </a:lnTo>
                <a:close/>
                <a:moveTo>
                  <a:pt x="19146" y="37183"/>
                </a:moveTo>
                <a:cubicBezTo>
                  <a:pt x="19309" y="37277"/>
                  <a:pt x="19449" y="37393"/>
                  <a:pt x="19589" y="37510"/>
                </a:cubicBezTo>
                <a:cubicBezTo>
                  <a:pt x="19543" y="37627"/>
                  <a:pt x="19636" y="37767"/>
                  <a:pt x="19776" y="37767"/>
                </a:cubicBezTo>
                <a:cubicBezTo>
                  <a:pt x="19496" y="38934"/>
                  <a:pt x="19192" y="40078"/>
                  <a:pt x="18866" y="41223"/>
                </a:cubicBezTo>
                <a:cubicBezTo>
                  <a:pt x="18702" y="41736"/>
                  <a:pt x="18539" y="42273"/>
                  <a:pt x="18375" y="42787"/>
                </a:cubicBezTo>
                <a:cubicBezTo>
                  <a:pt x="17698" y="44842"/>
                  <a:pt x="17068" y="46896"/>
                  <a:pt x="16414" y="48974"/>
                </a:cubicBezTo>
                <a:cubicBezTo>
                  <a:pt x="16227" y="49628"/>
                  <a:pt x="16017" y="50282"/>
                  <a:pt x="15830" y="50935"/>
                </a:cubicBezTo>
                <a:lnTo>
                  <a:pt x="15620" y="51566"/>
                </a:lnTo>
                <a:lnTo>
                  <a:pt x="15620" y="51566"/>
                </a:lnTo>
                <a:cubicBezTo>
                  <a:pt x="15854" y="50632"/>
                  <a:pt x="16087" y="49698"/>
                  <a:pt x="16344" y="48787"/>
                </a:cubicBezTo>
                <a:cubicBezTo>
                  <a:pt x="16858" y="46779"/>
                  <a:pt x="17371" y="44795"/>
                  <a:pt x="17862" y="42787"/>
                </a:cubicBezTo>
                <a:cubicBezTo>
                  <a:pt x="18329" y="40966"/>
                  <a:pt x="18936" y="39051"/>
                  <a:pt x="19146" y="37183"/>
                </a:cubicBezTo>
                <a:close/>
                <a:moveTo>
                  <a:pt x="51459" y="46499"/>
                </a:moveTo>
                <a:cubicBezTo>
                  <a:pt x="51833" y="47036"/>
                  <a:pt x="52230" y="47573"/>
                  <a:pt x="52604" y="48110"/>
                </a:cubicBezTo>
                <a:cubicBezTo>
                  <a:pt x="53234" y="49348"/>
                  <a:pt x="53818" y="50562"/>
                  <a:pt x="54378" y="51799"/>
                </a:cubicBezTo>
                <a:cubicBezTo>
                  <a:pt x="54682" y="52476"/>
                  <a:pt x="54985" y="53177"/>
                  <a:pt x="55289" y="53854"/>
                </a:cubicBezTo>
                <a:cubicBezTo>
                  <a:pt x="55312" y="54017"/>
                  <a:pt x="55335" y="54204"/>
                  <a:pt x="55359" y="54368"/>
                </a:cubicBezTo>
                <a:cubicBezTo>
                  <a:pt x="54658" y="54017"/>
                  <a:pt x="53958" y="53667"/>
                  <a:pt x="53281" y="53317"/>
                </a:cubicBezTo>
                <a:lnTo>
                  <a:pt x="53281" y="53317"/>
                </a:lnTo>
                <a:cubicBezTo>
                  <a:pt x="53724" y="53434"/>
                  <a:pt x="54168" y="53550"/>
                  <a:pt x="54635" y="53644"/>
                </a:cubicBezTo>
                <a:cubicBezTo>
                  <a:pt x="54645" y="53646"/>
                  <a:pt x="54655" y="53646"/>
                  <a:pt x="54666" y="53646"/>
                </a:cubicBezTo>
                <a:cubicBezTo>
                  <a:pt x="54791" y="53646"/>
                  <a:pt x="54886" y="53517"/>
                  <a:pt x="54822" y="53387"/>
                </a:cubicBezTo>
                <a:cubicBezTo>
                  <a:pt x="53771" y="51052"/>
                  <a:pt x="52650" y="48764"/>
                  <a:pt x="51459" y="46499"/>
                </a:cubicBezTo>
                <a:close/>
                <a:moveTo>
                  <a:pt x="55896" y="54157"/>
                </a:moveTo>
                <a:cubicBezTo>
                  <a:pt x="56012" y="54368"/>
                  <a:pt x="56129" y="54601"/>
                  <a:pt x="56223" y="54835"/>
                </a:cubicBezTo>
                <a:lnTo>
                  <a:pt x="56129" y="54788"/>
                </a:lnTo>
                <a:cubicBezTo>
                  <a:pt x="56059" y="54554"/>
                  <a:pt x="55966" y="54344"/>
                  <a:pt x="55896" y="54157"/>
                </a:cubicBezTo>
                <a:close/>
                <a:moveTo>
                  <a:pt x="50456" y="52476"/>
                </a:moveTo>
                <a:lnTo>
                  <a:pt x="50782" y="52593"/>
                </a:lnTo>
                <a:cubicBezTo>
                  <a:pt x="52323" y="53317"/>
                  <a:pt x="53864" y="54064"/>
                  <a:pt x="55382" y="54835"/>
                </a:cubicBezTo>
                <a:cubicBezTo>
                  <a:pt x="55382" y="54881"/>
                  <a:pt x="55382" y="54951"/>
                  <a:pt x="55382" y="54975"/>
                </a:cubicBezTo>
                <a:cubicBezTo>
                  <a:pt x="53748" y="54157"/>
                  <a:pt x="52090" y="53317"/>
                  <a:pt x="50456" y="52476"/>
                </a:cubicBezTo>
                <a:close/>
                <a:moveTo>
                  <a:pt x="31217" y="45355"/>
                </a:moveTo>
                <a:lnTo>
                  <a:pt x="31217" y="45355"/>
                </a:lnTo>
                <a:cubicBezTo>
                  <a:pt x="30119" y="46546"/>
                  <a:pt x="29092" y="47807"/>
                  <a:pt x="27948" y="48974"/>
                </a:cubicBezTo>
                <a:cubicBezTo>
                  <a:pt x="26477" y="50468"/>
                  <a:pt x="24936" y="51916"/>
                  <a:pt x="23325" y="53270"/>
                </a:cubicBezTo>
                <a:cubicBezTo>
                  <a:pt x="22344" y="54111"/>
                  <a:pt x="21340" y="54905"/>
                  <a:pt x="20290" y="55675"/>
                </a:cubicBezTo>
                <a:cubicBezTo>
                  <a:pt x="24002" y="52313"/>
                  <a:pt x="27668" y="48904"/>
                  <a:pt x="31217" y="45355"/>
                </a:cubicBezTo>
                <a:close/>
                <a:moveTo>
                  <a:pt x="32267" y="44771"/>
                </a:moveTo>
                <a:cubicBezTo>
                  <a:pt x="35559" y="46056"/>
                  <a:pt x="38852" y="47363"/>
                  <a:pt x="42074" y="48717"/>
                </a:cubicBezTo>
                <a:cubicBezTo>
                  <a:pt x="42891" y="49161"/>
                  <a:pt x="43708" y="49581"/>
                  <a:pt x="44548" y="50001"/>
                </a:cubicBezTo>
                <a:cubicBezTo>
                  <a:pt x="45482" y="50445"/>
                  <a:pt x="46393" y="50889"/>
                  <a:pt x="47350" y="51286"/>
                </a:cubicBezTo>
                <a:cubicBezTo>
                  <a:pt x="50059" y="52640"/>
                  <a:pt x="52767" y="54017"/>
                  <a:pt x="55475" y="55395"/>
                </a:cubicBezTo>
                <a:cubicBezTo>
                  <a:pt x="55499" y="55418"/>
                  <a:pt x="55522" y="55418"/>
                  <a:pt x="55545" y="55418"/>
                </a:cubicBezTo>
                <a:cubicBezTo>
                  <a:pt x="55312" y="56002"/>
                  <a:pt x="55452" y="55932"/>
                  <a:pt x="54962" y="55979"/>
                </a:cubicBezTo>
                <a:cubicBezTo>
                  <a:pt x="54752" y="55955"/>
                  <a:pt x="54541" y="55932"/>
                  <a:pt x="54331" y="55862"/>
                </a:cubicBezTo>
                <a:cubicBezTo>
                  <a:pt x="52767" y="55418"/>
                  <a:pt x="51203" y="54484"/>
                  <a:pt x="49732" y="53807"/>
                </a:cubicBezTo>
                <a:cubicBezTo>
                  <a:pt x="46767" y="52476"/>
                  <a:pt x="43801" y="51099"/>
                  <a:pt x="40859" y="49721"/>
                </a:cubicBezTo>
                <a:cubicBezTo>
                  <a:pt x="37824" y="48297"/>
                  <a:pt x="34836" y="46826"/>
                  <a:pt x="31824" y="45379"/>
                </a:cubicBezTo>
                <a:cubicBezTo>
                  <a:pt x="31964" y="45192"/>
                  <a:pt x="32104" y="44982"/>
                  <a:pt x="32267" y="44771"/>
                </a:cubicBezTo>
                <a:close/>
                <a:moveTo>
                  <a:pt x="32828" y="1974"/>
                </a:moveTo>
                <a:cubicBezTo>
                  <a:pt x="33411" y="2581"/>
                  <a:pt x="33948" y="3235"/>
                  <a:pt x="34415" y="3935"/>
                </a:cubicBezTo>
                <a:cubicBezTo>
                  <a:pt x="35396" y="6154"/>
                  <a:pt x="36400" y="8372"/>
                  <a:pt x="37404" y="10590"/>
                </a:cubicBezTo>
                <a:cubicBezTo>
                  <a:pt x="37497" y="10870"/>
                  <a:pt x="37591" y="11173"/>
                  <a:pt x="37661" y="11454"/>
                </a:cubicBezTo>
                <a:cubicBezTo>
                  <a:pt x="38174" y="13181"/>
                  <a:pt x="38595" y="14932"/>
                  <a:pt x="39085" y="16684"/>
                </a:cubicBezTo>
                <a:cubicBezTo>
                  <a:pt x="39318" y="17524"/>
                  <a:pt x="39552" y="18341"/>
                  <a:pt x="39832" y="19182"/>
                </a:cubicBezTo>
                <a:cubicBezTo>
                  <a:pt x="39949" y="19532"/>
                  <a:pt x="40066" y="19952"/>
                  <a:pt x="40229" y="20349"/>
                </a:cubicBezTo>
                <a:lnTo>
                  <a:pt x="40159" y="20349"/>
                </a:lnTo>
                <a:cubicBezTo>
                  <a:pt x="40066" y="20349"/>
                  <a:pt x="40066" y="20466"/>
                  <a:pt x="40159" y="20489"/>
                </a:cubicBezTo>
                <a:lnTo>
                  <a:pt x="40299" y="20489"/>
                </a:lnTo>
                <a:cubicBezTo>
                  <a:pt x="40520" y="21086"/>
                  <a:pt x="41097" y="21474"/>
                  <a:pt x="41752" y="21474"/>
                </a:cubicBezTo>
                <a:cubicBezTo>
                  <a:pt x="41789" y="21474"/>
                  <a:pt x="41826" y="21472"/>
                  <a:pt x="41863" y="21470"/>
                </a:cubicBezTo>
                <a:cubicBezTo>
                  <a:pt x="41922" y="21528"/>
                  <a:pt x="42004" y="21558"/>
                  <a:pt x="42085" y="21558"/>
                </a:cubicBezTo>
                <a:cubicBezTo>
                  <a:pt x="42167" y="21558"/>
                  <a:pt x="42249" y="21528"/>
                  <a:pt x="42307" y="21470"/>
                </a:cubicBezTo>
                <a:lnTo>
                  <a:pt x="42611" y="21470"/>
                </a:lnTo>
                <a:cubicBezTo>
                  <a:pt x="43848" y="21470"/>
                  <a:pt x="45085" y="21447"/>
                  <a:pt x="46346" y="21447"/>
                </a:cubicBezTo>
                <a:lnTo>
                  <a:pt x="53444" y="21400"/>
                </a:lnTo>
                <a:lnTo>
                  <a:pt x="60542" y="21330"/>
                </a:lnTo>
                <a:cubicBezTo>
                  <a:pt x="60659" y="21318"/>
                  <a:pt x="60781" y="21312"/>
                  <a:pt x="60907" y="21312"/>
                </a:cubicBezTo>
                <a:cubicBezTo>
                  <a:pt x="61032" y="21312"/>
                  <a:pt x="61161" y="21318"/>
                  <a:pt x="61289" y="21330"/>
                </a:cubicBezTo>
                <a:cubicBezTo>
                  <a:pt x="61546" y="21563"/>
                  <a:pt x="61312" y="21867"/>
                  <a:pt x="61172" y="22077"/>
                </a:cubicBezTo>
                <a:cubicBezTo>
                  <a:pt x="60869" y="22521"/>
                  <a:pt x="60472" y="22918"/>
                  <a:pt x="60028" y="23244"/>
                </a:cubicBezTo>
                <a:cubicBezTo>
                  <a:pt x="59094" y="24015"/>
                  <a:pt x="58160" y="24762"/>
                  <a:pt x="57226" y="25509"/>
                </a:cubicBezTo>
                <a:cubicBezTo>
                  <a:pt x="53047" y="28918"/>
                  <a:pt x="48868" y="32304"/>
                  <a:pt x="44712" y="35689"/>
                </a:cubicBezTo>
                <a:cubicBezTo>
                  <a:pt x="44665" y="35689"/>
                  <a:pt x="44665" y="35736"/>
                  <a:pt x="44665" y="35759"/>
                </a:cubicBezTo>
                <a:cubicBezTo>
                  <a:pt x="44572" y="35642"/>
                  <a:pt x="44502" y="35526"/>
                  <a:pt x="44432" y="35409"/>
                </a:cubicBezTo>
                <a:cubicBezTo>
                  <a:pt x="44391" y="35354"/>
                  <a:pt x="44334" y="35331"/>
                  <a:pt x="44277" y="35331"/>
                </a:cubicBezTo>
                <a:cubicBezTo>
                  <a:pt x="44140" y="35331"/>
                  <a:pt x="44006" y="35464"/>
                  <a:pt x="44105" y="35596"/>
                </a:cubicBezTo>
                <a:cubicBezTo>
                  <a:pt x="45879" y="38234"/>
                  <a:pt x="47654" y="40849"/>
                  <a:pt x="49405" y="43487"/>
                </a:cubicBezTo>
                <a:cubicBezTo>
                  <a:pt x="51226" y="46663"/>
                  <a:pt x="52884" y="49908"/>
                  <a:pt x="54401" y="53247"/>
                </a:cubicBezTo>
                <a:cubicBezTo>
                  <a:pt x="53444" y="53037"/>
                  <a:pt x="52510" y="52780"/>
                  <a:pt x="51576" y="52476"/>
                </a:cubicBezTo>
                <a:cubicBezTo>
                  <a:pt x="48237" y="50842"/>
                  <a:pt x="44829" y="49278"/>
                  <a:pt x="41396" y="47853"/>
                </a:cubicBezTo>
                <a:lnTo>
                  <a:pt x="40136" y="47223"/>
                </a:lnTo>
                <a:cubicBezTo>
                  <a:pt x="37451" y="45659"/>
                  <a:pt x="34859" y="43954"/>
                  <a:pt x="32244" y="42273"/>
                </a:cubicBezTo>
                <a:cubicBezTo>
                  <a:pt x="32221" y="42258"/>
                  <a:pt x="32195" y="42250"/>
                  <a:pt x="32169" y="42250"/>
                </a:cubicBezTo>
                <a:cubicBezTo>
                  <a:pt x="32117" y="42250"/>
                  <a:pt x="32065" y="42281"/>
                  <a:pt x="32034" y="42343"/>
                </a:cubicBezTo>
                <a:lnTo>
                  <a:pt x="31567" y="42950"/>
                </a:lnTo>
                <a:lnTo>
                  <a:pt x="31333" y="42834"/>
                </a:lnTo>
                <a:cubicBezTo>
                  <a:pt x="31319" y="42828"/>
                  <a:pt x="31305" y="42825"/>
                  <a:pt x="31292" y="42825"/>
                </a:cubicBezTo>
                <a:cubicBezTo>
                  <a:pt x="31197" y="42825"/>
                  <a:pt x="31138" y="42956"/>
                  <a:pt x="31240" y="42997"/>
                </a:cubicBezTo>
                <a:lnTo>
                  <a:pt x="31450" y="43114"/>
                </a:lnTo>
                <a:cubicBezTo>
                  <a:pt x="31077" y="43581"/>
                  <a:pt x="30703" y="44071"/>
                  <a:pt x="30306" y="44538"/>
                </a:cubicBezTo>
                <a:cubicBezTo>
                  <a:pt x="25800" y="49278"/>
                  <a:pt x="21037" y="53761"/>
                  <a:pt x="16017" y="57963"/>
                </a:cubicBezTo>
                <a:cubicBezTo>
                  <a:pt x="17885" y="51029"/>
                  <a:pt x="19753" y="44094"/>
                  <a:pt x="21621" y="37160"/>
                </a:cubicBezTo>
                <a:cubicBezTo>
                  <a:pt x="21644" y="37090"/>
                  <a:pt x="21621" y="37020"/>
                  <a:pt x="21551" y="36973"/>
                </a:cubicBezTo>
                <a:cubicBezTo>
                  <a:pt x="15480" y="32537"/>
                  <a:pt x="9550" y="27937"/>
                  <a:pt x="3759" y="23128"/>
                </a:cubicBezTo>
                <a:cubicBezTo>
                  <a:pt x="5127" y="23113"/>
                  <a:pt x="6492" y="23105"/>
                  <a:pt x="7857" y="23105"/>
                </a:cubicBezTo>
                <a:cubicBezTo>
                  <a:pt x="10802" y="23105"/>
                  <a:pt x="13742" y="23141"/>
                  <a:pt x="16694" y="23221"/>
                </a:cubicBezTo>
                <a:cubicBezTo>
                  <a:pt x="18235" y="23408"/>
                  <a:pt x="19753" y="23595"/>
                  <a:pt x="21270" y="23735"/>
                </a:cubicBezTo>
                <a:cubicBezTo>
                  <a:pt x="21457" y="23735"/>
                  <a:pt x="21527" y="23455"/>
                  <a:pt x="21387" y="23361"/>
                </a:cubicBezTo>
                <a:lnTo>
                  <a:pt x="21387" y="23361"/>
                </a:lnTo>
                <a:lnTo>
                  <a:pt x="21924" y="23385"/>
                </a:lnTo>
                <a:lnTo>
                  <a:pt x="21924" y="23408"/>
                </a:lnTo>
                <a:lnTo>
                  <a:pt x="21924" y="23501"/>
                </a:lnTo>
                <a:cubicBezTo>
                  <a:pt x="21924" y="23571"/>
                  <a:pt x="21948" y="23665"/>
                  <a:pt x="22018" y="23688"/>
                </a:cubicBezTo>
                <a:cubicBezTo>
                  <a:pt x="22117" y="23748"/>
                  <a:pt x="22207" y="23773"/>
                  <a:pt x="22284" y="23773"/>
                </a:cubicBezTo>
                <a:cubicBezTo>
                  <a:pt x="22478" y="23773"/>
                  <a:pt x="22588" y="23609"/>
                  <a:pt x="22555" y="23408"/>
                </a:cubicBezTo>
                <a:lnTo>
                  <a:pt x="22905" y="23408"/>
                </a:lnTo>
                <a:cubicBezTo>
                  <a:pt x="22975" y="23408"/>
                  <a:pt x="23022" y="23361"/>
                  <a:pt x="23045" y="23291"/>
                </a:cubicBezTo>
                <a:cubicBezTo>
                  <a:pt x="25450" y="17244"/>
                  <a:pt x="28111" y="11267"/>
                  <a:pt x="31030" y="5453"/>
                </a:cubicBezTo>
                <a:lnTo>
                  <a:pt x="31030" y="5453"/>
                </a:lnTo>
                <a:cubicBezTo>
                  <a:pt x="29092" y="10706"/>
                  <a:pt x="27154" y="15960"/>
                  <a:pt x="25240" y="21237"/>
                </a:cubicBezTo>
                <a:cubicBezTo>
                  <a:pt x="25211" y="21307"/>
                  <a:pt x="25269" y="21361"/>
                  <a:pt x="25334" y="21361"/>
                </a:cubicBezTo>
                <a:cubicBezTo>
                  <a:pt x="25377" y="21361"/>
                  <a:pt x="25422" y="21338"/>
                  <a:pt x="25450" y="21283"/>
                </a:cubicBezTo>
                <a:cubicBezTo>
                  <a:pt x="27714" y="15236"/>
                  <a:pt x="29956" y="9189"/>
                  <a:pt x="32221" y="3142"/>
                </a:cubicBezTo>
                <a:cubicBezTo>
                  <a:pt x="32407" y="2745"/>
                  <a:pt x="32618" y="2371"/>
                  <a:pt x="32828" y="1974"/>
                </a:cubicBezTo>
                <a:close/>
                <a:moveTo>
                  <a:pt x="27084" y="48297"/>
                </a:moveTo>
                <a:lnTo>
                  <a:pt x="27084" y="48297"/>
                </a:lnTo>
                <a:cubicBezTo>
                  <a:pt x="25987" y="49511"/>
                  <a:pt x="24866" y="50679"/>
                  <a:pt x="23699" y="51823"/>
                </a:cubicBezTo>
                <a:lnTo>
                  <a:pt x="20126" y="55161"/>
                </a:lnTo>
                <a:cubicBezTo>
                  <a:pt x="18725" y="56399"/>
                  <a:pt x="17278" y="57590"/>
                  <a:pt x="15807" y="58734"/>
                </a:cubicBezTo>
                <a:lnTo>
                  <a:pt x="15807" y="58734"/>
                </a:lnTo>
                <a:lnTo>
                  <a:pt x="15854" y="58594"/>
                </a:lnTo>
                <a:cubicBezTo>
                  <a:pt x="19753" y="55348"/>
                  <a:pt x="23512" y="51916"/>
                  <a:pt x="27084" y="48297"/>
                </a:cubicBezTo>
                <a:close/>
                <a:moveTo>
                  <a:pt x="5440" y="24949"/>
                </a:moveTo>
                <a:cubicBezTo>
                  <a:pt x="7612" y="26723"/>
                  <a:pt x="9807" y="28474"/>
                  <a:pt x="12025" y="30202"/>
                </a:cubicBezTo>
                <a:cubicBezTo>
                  <a:pt x="13472" y="31346"/>
                  <a:pt x="14920" y="32467"/>
                  <a:pt x="16391" y="33564"/>
                </a:cubicBezTo>
                <a:cubicBezTo>
                  <a:pt x="17068" y="34078"/>
                  <a:pt x="17745" y="34592"/>
                  <a:pt x="18445" y="35105"/>
                </a:cubicBezTo>
                <a:cubicBezTo>
                  <a:pt x="19192" y="35642"/>
                  <a:pt x="20126" y="36156"/>
                  <a:pt x="20780" y="36833"/>
                </a:cubicBezTo>
                <a:cubicBezTo>
                  <a:pt x="21270" y="37323"/>
                  <a:pt x="21200" y="37510"/>
                  <a:pt x="21014" y="38164"/>
                </a:cubicBezTo>
                <a:cubicBezTo>
                  <a:pt x="20897" y="38654"/>
                  <a:pt x="20757" y="39121"/>
                  <a:pt x="20640" y="39612"/>
                </a:cubicBezTo>
                <a:lnTo>
                  <a:pt x="19940" y="42133"/>
                </a:lnTo>
                <a:cubicBezTo>
                  <a:pt x="19426" y="44071"/>
                  <a:pt x="18912" y="45986"/>
                  <a:pt x="18399" y="47923"/>
                </a:cubicBezTo>
                <a:cubicBezTo>
                  <a:pt x="17441" y="51379"/>
                  <a:pt x="16507" y="54858"/>
                  <a:pt x="15573" y="58337"/>
                </a:cubicBezTo>
                <a:cubicBezTo>
                  <a:pt x="15363" y="58524"/>
                  <a:pt x="15130" y="58710"/>
                  <a:pt x="14920" y="58874"/>
                </a:cubicBezTo>
                <a:cubicBezTo>
                  <a:pt x="14079" y="57193"/>
                  <a:pt x="14943" y="55161"/>
                  <a:pt x="15433" y="53504"/>
                </a:cubicBezTo>
                <a:cubicBezTo>
                  <a:pt x="15573" y="53060"/>
                  <a:pt x="15690" y="52593"/>
                  <a:pt x="15830" y="52150"/>
                </a:cubicBezTo>
                <a:cubicBezTo>
                  <a:pt x="16181" y="51192"/>
                  <a:pt x="16531" y="50212"/>
                  <a:pt x="16858" y="49231"/>
                </a:cubicBezTo>
                <a:cubicBezTo>
                  <a:pt x="17675" y="46826"/>
                  <a:pt x="18422" y="44421"/>
                  <a:pt x="19099" y="41970"/>
                </a:cubicBezTo>
                <a:cubicBezTo>
                  <a:pt x="19543" y="40662"/>
                  <a:pt x="19986" y="39355"/>
                  <a:pt x="20360" y="38024"/>
                </a:cubicBezTo>
                <a:cubicBezTo>
                  <a:pt x="20477" y="38117"/>
                  <a:pt x="20593" y="38187"/>
                  <a:pt x="20710" y="38257"/>
                </a:cubicBezTo>
                <a:cubicBezTo>
                  <a:pt x="20728" y="38266"/>
                  <a:pt x="20744" y="38270"/>
                  <a:pt x="20759" y="38270"/>
                </a:cubicBezTo>
                <a:cubicBezTo>
                  <a:pt x="20825" y="38270"/>
                  <a:pt x="20860" y="38198"/>
                  <a:pt x="20803" y="38141"/>
                </a:cubicBezTo>
                <a:lnTo>
                  <a:pt x="20430" y="37767"/>
                </a:lnTo>
                <a:cubicBezTo>
                  <a:pt x="20430" y="37720"/>
                  <a:pt x="20453" y="37697"/>
                  <a:pt x="20453" y="37650"/>
                </a:cubicBezTo>
                <a:lnTo>
                  <a:pt x="20617" y="37744"/>
                </a:lnTo>
                <a:cubicBezTo>
                  <a:pt x="20637" y="37756"/>
                  <a:pt x="20656" y="37761"/>
                  <a:pt x="20673" y="37761"/>
                </a:cubicBezTo>
                <a:cubicBezTo>
                  <a:pt x="20759" y="37761"/>
                  <a:pt x="20807" y="37638"/>
                  <a:pt x="20710" y="37580"/>
                </a:cubicBezTo>
                <a:lnTo>
                  <a:pt x="20617" y="37510"/>
                </a:lnTo>
                <a:cubicBezTo>
                  <a:pt x="20617" y="37440"/>
                  <a:pt x="20593" y="37393"/>
                  <a:pt x="20547" y="37370"/>
                </a:cubicBezTo>
                <a:lnTo>
                  <a:pt x="20687" y="36903"/>
                </a:lnTo>
                <a:cubicBezTo>
                  <a:pt x="20730" y="36787"/>
                  <a:pt x="20629" y="36698"/>
                  <a:pt x="20530" y="36698"/>
                </a:cubicBezTo>
                <a:cubicBezTo>
                  <a:pt x="20469" y="36698"/>
                  <a:pt x="20410" y="36730"/>
                  <a:pt x="20383" y="36810"/>
                </a:cubicBezTo>
                <a:cubicBezTo>
                  <a:pt x="20348" y="36740"/>
                  <a:pt x="20284" y="36705"/>
                  <a:pt x="20217" y="36705"/>
                </a:cubicBezTo>
                <a:cubicBezTo>
                  <a:pt x="20150" y="36705"/>
                  <a:pt x="20080" y="36740"/>
                  <a:pt x="20033" y="36810"/>
                </a:cubicBezTo>
                <a:lnTo>
                  <a:pt x="19893" y="36997"/>
                </a:lnTo>
                <a:cubicBezTo>
                  <a:pt x="14733" y="33401"/>
                  <a:pt x="9900" y="29385"/>
                  <a:pt x="5440" y="24949"/>
                </a:cubicBezTo>
                <a:close/>
                <a:moveTo>
                  <a:pt x="14336" y="56282"/>
                </a:moveTo>
                <a:lnTo>
                  <a:pt x="14336" y="56282"/>
                </a:lnTo>
                <a:cubicBezTo>
                  <a:pt x="14149" y="57286"/>
                  <a:pt x="14149" y="58313"/>
                  <a:pt x="14710" y="59271"/>
                </a:cubicBezTo>
                <a:cubicBezTo>
                  <a:pt x="14736" y="59323"/>
                  <a:pt x="14791" y="59354"/>
                  <a:pt x="14852" y="59354"/>
                </a:cubicBezTo>
                <a:cubicBezTo>
                  <a:pt x="14899" y="59354"/>
                  <a:pt x="14949" y="59335"/>
                  <a:pt x="14990" y="59294"/>
                </a:cubicBezTo>
                <a:lnTo>
                  <a:pt x="15410" y="58944"/>
                </a:lnTo>
                <a:lnTo>
                  <a:pt x="15387" y="59084"/>
                </a:lnTo>
                <a:cubicBezTo>
                  <a:pt x="14710" y="59481"/>
                  <a:pt x="14056" y="59878"/>
                  <a:pt x="13402" y="60275"/>
                </a:cubicBezTo>
                <a:cubicBezTo>
                  <a:pt x="13379" y="60041"/>
                  <a:pt x="13379" y="59831"/>
                  <a:pt x="13402" y="59598"/>
                </a:cubicBezTo>
                <a:cubicBezTo>
                  <a:pt x="13706" y="58500"/>
                  <a:pt x="14009" y="57379"/>
                  <a:pt x="14336" y="56282"/>
                </a:cubicBezTo>
                <a:close/>
                <a:moveTo>
                  <a:pt x="15387" y="59528"/>
                </a:moveTo>
                <a:lnTo>
                  <a:pt x="15387" y="59528"/>
                </a:lnTo>
                <a:cubicBezTo>
                  <a:pt x="14780" y="60088"/>
                  <a:pt x="14173" y="60648"/>
                  <a:pt x="13542" y="61185"/>
                </a:cubicBezTo>
                <a:cubicBezTo>
                  <a:pt x="13496" y="61022"/>
                  <a:pt x="13472" y="60858"/>
                  <a:pt x="13449" y="60695"/>
                </a:cubicBezTo>
                <a:cubicBezTo>
                  <a:pt x="14103" y="60321"/>
                  <a:pt x="14733" y="59924"/>
                  <a:pt x="15387" y="59528"/>
                </a:cubicBezTo>
                <a:close/>
                <a:moveTo>
                  <a:pt x="33318" y="0"/>
                </a:moveTo>
                <a:cubicBezTo>
                  <a:pt x="33255" y="0"/>
                  <a:pt x="33194" y="31"/>
                  <a:pt x="33155" y="83"/>
                </a:cubicBezTo>
                <a:cubicBezTo>
                  <a:pt x="33131" y="153"/>
                  <a:pt x="33085" y="200"/>
                  <a:pt x="33061" y="246"/>
                </a:cubicBezTo>
                <a:cubicBezTo>
                  <a:pt x="33038" y="200"/>
                  <a:pt x="33015" y="176"/>
                  <a:pt x="32968" y="130"/>
                </a:cubicBezTo>
                <a:cubicBezTo>
                  <a:pt x="32933" y="71"/>
                  <a:pt x="32874" y="42"/>
                  <a:pt x="32816" y="42"/>
                </a:cubicBezTo>
                <a:cubicBezTo>
                  <a:pt x="32758" y="42"/>
                  <a:pt x="32699" y="71"/>
                  <a:pt x="32664" y="130"/>
                </a:cubicBezTo>
                <a:cubicBezTo>
                  <a:pt x="30540" y="3982"/>
                  <a:pt x="28485" y="7881"/>
                  <a:pt x="26477" y="11804"/>
                </a:cubicBezTo>
                <a:cubicBezTo>
                  <a:pt x="25496" y="13742"/>
                  <a:pt x="24516" y="15680"/>
                  <a:pt x="23559" y="17618"/>
                </a:cubicBezTo>
                <a:cubicBezTo>
                  <a:pt x="22811" y="19135"/>
                  <a:pt x="22018" y="20676"/>
                  <a:pt x="21340" y="22240"/>
                </a:cubicBezTo>
                <a:cubicBezTo>
                  <a:pt x="20033" y="21984"/>
                  <a:pt x="18702" y="21844"/>
                  <a:pt x="17418" y="21703"/>
                </a:cubicBezTo>
                <a:cubicBezTo>
                  <a:pt x="15620" y="21517"/>
                  <a:pt x="13822" y="21423"/>
                  <a:pt x="12025" y="21400"/>
                </a:cubicBezTo>
                <a:cubicBezTo>
                  <a:pt x="8943" y="21400"/>
                  <a:pt x="5861" y="21657"/>
                  <a:pt x="2825" y="22194"/>
                </a:cubicBezTo>
                <a:cubicBezTo>
                  <a:pt x="1938" y="22311"/>
                  <a:pt x="1074" y="22474"/>
                  <a:pt x="210" y="22684"/>
                </a:cubicBezTo>
                <a:cubicBezTo>
                  <a:pt x="47" y="22731"/>
                  <a:pt x="0" y="22918"/>
                  <a:pt x="117" y="23034"/>
                </a:cubicBezTo>
                <a:cubicBezTo>
                  <a:pt x="5487" y="28381"/>
                  <a:pt x="11628" y="32934"/>
                  <a:pt x="18305" y="36506"/>
                </a:cubicBezTo>
                <a:cubicBezTo>
                  <a:pt x="18562" y="36716"/>
                  <a:pt x="18796" y="36903"/>
                  <a:pt x="19052" y="37090"/>
                </a:cubicBezTo>
                <a:cubicBezTo>
                  <a:pt x="18352" y="38958"/>
                  <a:pt x="18002" y="40989"/>
                  <a:pt x="17488" y="42904"/>
                </a:cubicBezTo>
                <a:cubicBezTo>
                  <a:pt x="16974" y="44888"/>
                  <a:pt x="16461" y="46896"/>
                  <a:pt x="15947" y="48881"/>
                </a:cubicBezTo>
                <a:cubicBezTo>
                  <a:pt x="15363" y="51099"/>
                  <a:pt x="14756" y="53317"/>
                  <a:pt x="14126" y="55512"/>
                </a:cubicBezTo>
                <a:cubicBezTo>
                  <a:pt x="14079" y="55675"/>
                  <a:pt x="14009" y="55839"/>
                  <a:pt x="13939" y="56002"/>
                </a:cubicBezTo>
                <a:cubicBezTo>
                  <a:pt x="13472" y="57193"/>
                  <a:pt x="13029" y="58430"/>
                  <a:pt x="12958" y="59668"/>
                </a:cubicBezTo>
                <a:cubicBezTo>
                  <a:pt x="12865" y="60041"/>
                  <a:pt x="12748" y="60415"/>
                  <a:pt x="12655" y="60788"/>
                </a:cubicBezTo>
                <a:cubicBezTo>
                  <a:pt x="12619" y="60915"/>
                  <a:pt x="12724" y="61028"/>
                  <a:pt x="12849" y="61028"/>
                </a:cubicBezTo>
                <a:cubicBezTo>
                  <a:pt x="12885" y="61028"/>
                  <a:pt x="12922" y="61019"/>
                  <a:pt x="12958" y="60998"/>
                </a:cubicBezTo>
                <a:lnTo>
                  <a:pt x="13075" y="60928"/>
                </a:lnTo>
                <a:cubicBezTo>
                  <a:pt x="13122" y="61162"/>
                  <a:pt x="13169" y="61395"/>
                  <a:pt x="13262" y="61629"/>
                </a:cubicBezTo>
                <a:cubicBezTo>
                  <a:pt x="13292" y="61720"/>
                  <a:pt x="13382" y="61781"/>
                  <a:pt x="13473" y="61781"/>
                </a:cubicBezTo>
                <a:cubicBezTo>
                  <a:pt x="13522" y="61781"/>
                  <a:pt x="13571" y="61763"/>
                  <a:pt x="13612" y="61722"/>
                </a:cubicBezTo>
                <a:cubicBezTo>
                  <a:pt x="14966" y="60485"/>
                  <a:pt x="16344" y="59271"/>
                  <a:pt x="17722" y="58057"/>
                </a:cubicBezTo>
                <a:cubicBezTo>
                  <a:pt x="19706" y="56702"/>
                  <a:pt x="21644" y="55231"/>
                  <a:pt x="23488" y="53690"/>
                </a:cubicBezTo>
                <a:cubicBezTo>
                  <a:pt x="25146" y="52290"/>
                  <a:pt x="26734" y="50819"/>
                  <a:pt x="28251" y="49278"/>
                </a:cubicBezTo>
                <a:cubicBezTo>
                  <a:pt x="29466" y="48110"/>
                  <a:pt x="30586" y="46873"/>
                  <a:pt x="31660" y="45589"/>
                </a:cubicBezTo>
                <a:cubicBezTo>
                  <a:pt x="38034" y="48904"/>
                  <a:pt x="44548" y="51916"/>
                  <a:pt x="51063" y="54858"/>
                </a:cubicBezTo>
                <a:cubicBezTo>
                  <a:pt x="51540" y="55081"/>
                  <a:pt x="53870" y="56344"/>
                  <a:pt x="55240" y="56344"/>
                </a:cubicBezTo>
                <a:cubicBezTo>
                  <a:pt x="55882" y="56344"/>
                  <a:pt x="56313" y="56067"/>
                  <a:pt x="56246" y="55278"/>
                </a:cubicBezTo>
                <a:lnTo>
                  <a:pt x="56246" y="55278"/>
                </a:lnTo>
                <a:lnTo>
                  <a:pt x="56573" y="55465"/>
                </a:lnTo>
                <a:cubicBezTo>
                  <a:pt x="56607" y="55482"/>
                  <a:pt x="56641" y="55490"/>
                  <a:pt x="56674" y="55490"/>
                </a:cubicBezTo>
                <a:cubicBezTo>
                  <a:pt x="56819" y="55490"/>
                  <a:pt x="56929" y="55337"/>
                  <a:pt x="56853" y="55185"/>
                </a:cubicBezTo>
                <a:cubicBezTo>
                  <a:pt x="53794" y="48881"/>
                  <a:pt x="50456" y="42553"/>
                  <a:pt x="46580" y="36693"/>
                </a:cubicBezTo>
                <a:cubicBezTo>
                  <a:pt x="47023" y="36273"/>
                  <a:pt x="47490" y="35852"/>
                  <a:pt x="47934" y="35432"/>
                </a:cubicBezTo>
                <a:cubicBezTo>
                  <a:pt x="50712" y="33448"/>
                  <a:pt x="53374" y="31253"/>
                  <a:pt x="56082" y="29175"/>
                </a:cubicBezTo>
                <a:cubicBezTo>
                  <a:pt x="59164" y="26817"/>
                  <a:pt x="62246" y="24435"/>
                  <a:pt x="65328" y="22054"/>
                </a:cubicBezTo>
                <a:cubicBezTo>
                  <a:pt x="65422" y="22007"/>
                  <a:pt x="65445" y="21890"/>
                  <a:pt x="65422" y="21797"/>
                </a:cubicBezTo>
                <a:cubicBezTo>
                  <a:pt x="65305" y="21353"/>
                  <a:pt x="64955" y="21003"/>
                  <a:pt x="64511" y="20886"/>
                </a:cubicBezTo>
                <a:cubicBezTo>
                  <a:pt x="63577" y="20536"/>
                  <a:pt x="62456" y="20466"/>
                  <a:pt x="61476" y="20326"/>
                </a:cubicBezTo>
                <a:cubicBezTo>
                  <a:pt x="59398" y="19999"/>
                  <a:pt x="57297" y="19719"/>
                  <a:pt x="55172" y="19555"/>
                </a:cubicBezTo>
                <a:cubicBezTo>
                  <a:pt x="52567" y="19316"/>
                  <a:pt x="49954" y="19204"/>
                  <a:pt x="47342" y="19204"/>
                </a:cubicBezTo>
                <a:cubicBezTo>
                  <a:pt x="45623" y="19204"/>
                  <a:pt x="43905" y="19253"/>
                  <a:pt x="42190" y="19345"/>
                </a:cubicBezTo>
                <a:cubicBezTo>
                  <a:pt x="41140" y="12341"/>
                  <a:pt x="37801" y="5523"/>
                  <a:pt x="33458" y="60"/>
                </a:cubicBezTo>
                <a:cubicBezTo>
                  <a:pt x="33417" y="19"/>
                  <a:pt x="33367" y="0"/>
                  <a:pt x="33318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8" name="Google Shape;708;p32"/>
          <p:cNvGrpSpPr/>
          <p:nvPr/>
        </p:nvGrpSpPr>
        <p:grpSpPr>
          <a:xfrm flipH="1">
            <a:off x="1174604" y="542569"/>
            <a:ext cx="446283" cy="535571"/>
            <a:chOff x="2279900" y="1356008"/>
            <a:chExt cx="355973" cy="427192"/>
          </a:xfrm>
        </p:grpSpPr>
        <p:sp>
          <p:nvSpPr>
            <p:cNvPr id="709" name="Google Shape;709;p32"/>
            <p:cNvSpPr/>
            <p:nvPr/>
          </p:nvSpPr>
          <p:spPr>
            <a:xfrm>
              <a:off x="2279900" y="1566300"/>
              <a:ext cx="240900" cy="216900"/>
            </a:xfrm>
            <a:prstGeom prst="ellipse">
              <a:avLst/>
            </a:prstGeom>
            <a:gradFill>
              <a:gsLst>
                <a:gs pos="0">
                  <a:srgbClr val="ADADAD">
                    <a:alpha val="30980"/>
                  </a:srgbClr>
                </a:gs>
                <a:gs pos="60000">
                  <a:srgbClr val="C3BAA2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10" name="Google Shape;710;p32"/>
            <p:cNvGrpSpPr/>
            <p:nvPr/>
          </p:nvGrpSpPr>
          <p:grpSpPr>
            <a:xfrm>
              <a:off x="2395070" y="1356008"/>
              <a:ext cx="240802" cy="326586"/>
              <a:chOff x="1847775" y="238125"/>
              <a:chExt cx="3637500" cy="4933325"/>
            </a:xfrm>
          </p:grpSpPr>
          <p:sp>
            <p:nvSpPr>
              <p:cNvPr id="711" name="Google Shape;711;p32"/>
              <p:cNvSpPr/>
              <p:nvPr/>
            </p:nvSpPr>
            <p:spPr>
              <a:xfrm>
                <a:off x="1847775" y="3431350"/>
                <a:ext cx="1268050" cy="1740100"/>
              </a:xfrm>
              <a:custGeom>
                <a:rect b="b" l="l" r="r" t="t"/>
                <a:pathLst>
                  <a:path extrusionOk="0" h="69604" w="50722">
                    <a:moveTo>
                      <a:pt x="34802" y="0"/>
                    </a:moveTo>
                    <a:lnTo>
                      <a:pt x="0" y="69603"/>
                    </a:lnTo>
                    <a:lnTo>
                      <a:pt x="0" y="69603"/>
                    </a:lnTo>
                    <a:lnTo>
                      <a:pt x="50721" y="12218"/>
                    </a:lnTo>
                    <a:lnTo>
                      <a:pt x="34802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32"/>
              <p:cNvSpPr/>
              <p:nvPr/>
            </p:nvSpPr>
            <p:spPr>
              <a:xfrm>
                <a:off x="1866275" y="774950"/>
                <a:ext cx="3535700" cy="3387625"/>
              </a:xfrm>
              <a:custGeom>
                <a:rect b="b" l="l" r="r" t="t"/>
                <a:pathLst>
                  <a:path extrusionOk="0" h="135505" w="141428">
                    <a:moveTo>
                      <a:pt x="70714" y="0"/>
                    </a:moveTo>
                    <a:cubicBezTo>
                      <a:pt x="31840" y="0"/>
                      <a:pt x="0" y="29989"/>
                      <a:pt x="0" y="67752"/>
                    </a:cubicBezTo>
                    <a:cubicBezTo>
                      <a:pt x="0" y="105146"/>
                      <a:pt x="31840" y="135504"/>
                      <a:pt x="70714" y="135504"/>
                    </a:cubicBezTo>
                    <a:cubicBezTo>
                      <a:pt x="109958" y="135504"/>
                      <a:pt x="141428" y="105146"/>
                      <a:pt x="141428" y="67752"/>
                    </a:cubicBezTo>
                    <a:cubicBezTo>
                      <a:pt x="141428" y="29989"/>
                      <a:pt x="109958" y="0"/>
                      <a:pt x="707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 dir="5400000" dist="19050">
                  <a:srgbClr val="1155CC">
                    <a:alpha val="8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32"/>
              <p:cNvSpPr/>
              <p:nvPr/>
            </p:nvSpPr>
            <p:spPr>
              <a:xfrm>
                <a:off x="2690025" y="238125"/>
                <a:ext cx="2795250" cy="2674925"/>
              </a:xfrm>
              <a:custGeom>
                <a:rect b="b" l="l" r="r" t="t"/>
                <a:pathLst>
                  <a:path extrusionOk="0" h="106997" w="111810">
                    <a:moveTo>
                      <a:pt x="55905" y="0"/>
                    </a:moveTo>
                    <a:cubicBezTo>
                      <a:pt x="25176" y="0"/>
                      <a:pt x="1" y="24065"/>
                      <a:pt x="1" y="53683"/>
                    </a:cubicBezTo>
                    <a:cubicBezTo>
                      <a:pt x="1" y="83302"/>
                      <a:pt x="25176" y="106996"/>
                      <a:pt x="55905" y="106996"/>
                    </a:cubicBezTo>
                    <a:cubicBezTo>
                      <a:pt x="86634" y="106996"/>
                      <a:pt x="111810" y="83302"/>
                      <a:pt x="111810" y="53683"/>
                    </a:cubicBezTo>
                    <a:cubicBezTo>
                      <a:pt x="111810" y="24065"/>
                      <a:pt x="86634" y="0"/>
                      <a:pt x="559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28575" rotWithShape="0" algn="bl" dir="6480000" dist="9525">
                  <a:srgbClr val="990000">
                    <a:alpha val="3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14" name="Google Shape;714;p32"/>
          <p:cNvSpPr/>
          <p:nvPr/>
        </p:nvSpPr>
        <p:spPr>
          <a:xfrm>
            <a:off x="3495725" y="2809551"/>
            <a:ext cx="2276866" cy="106198"/>
          </a:xfrm>
          <a:custGeom>
            <a:rect b="b" l="l" r="r" t="t"/>
            <a:pathLst>
              <a:path extrusionOk="0" h="2191" w="31057">
                <a:moveTo>
                  <a:pt x="30648" y="1"/>
                </a:moveTo>
                <a:cubicBezTo>
                  <a:pt x="30584" y="1"/>
                  <a:pt x="30518" y="27"/>
                  <a:pt x="30461" y="90"/>
                </a:cubicBezTo>
                <a:cubicBezTo>
                  <a:pt x="30173" y="399"/>
                  <a:pt x="29626" y="888"/>
                  <a:pt x="29155" y="888"/>
                </a:cubicBezTo>
                <a:cubicBezTo>
                  <a:pt x="28947" y="888"/>
                  <a:pt x="28755" y="793"/>
                  <a:pt x="28606" y="546"/>
                </a:cubicBezTo>
                <a:cubicBezTo>
                  <a:pt x="28556" y="458"/>
                  <a:pt x="28450" y="405"/>
                  <a:pt x="28346" y="405"/>
                </a:cubicBezTo>
                <a:cubicBezTo>
                  <a:pt x="28253" y="405"/>
                  <a:pt x="28163" y="448"/>
                  <a:pt x="28119" y="546"/>
                </a:cubicBezTo>
                <a:cubicBezTo>
                  <a:pt x="28026" y="594"/>
                  <a:pt x="27937" y="619"/>
                  <a:pt x="27856" y="619"/>
                </a:cubicBezTo>
                <a:cubicBezTo>
                  <a:pt x="27728" y="619"/>
                  <a:pt x="27616" y="558"/>
                  <a:pt x="27528" y="432"/>
                </a:cubicBezTo>
                <a:cubicBezTo>
                  <a:pt x="27476" y="380"/>
                  <a:pt x="27406" y="354"/>
                  <a:pt x="27336" y="354"/>
                </a:cubicBezTo>
                <a:cubicBezTo>
                  <a:pt x="27266" y="354"/>
                  <a:pt x="27196" y="380"/>
                  <a:pt x="27144" y="432"/>
                </a:cubicBezTo>
                <a:cubicBezTo>
                  <a:pt x="26733" y="770"/>
                  <a:pt x="26324" y="899"/>
                  <a:pt x="25906" y="899"/>
                </a:cubicBezTo>
                <a:cubicBezTo>
                  <a:pt x="25492" y="899"/>
                  <a:pt x="25069" y="773"/>
                  <a:pt x="24626" y="597"/>
                </a:cubicBezTo>
                <a:cubicBezTo>
                  <a:pt x="24526" y="547"/>
                  <a:pt x="24420" y="523"/>
                  <a:pt x="24315" y="523"/>
                </a:cubicBezTo>
                <a:cubicBezTo>
                  <a:pt x="24181" y="523"/>
                  <a:pt x="24048" y="563"/>
                  <a:pt x="23931" y="639"/>
                </a:cubicBezTo>
                <a:cubicBezTo>
                  <a:pt x="23786" y="722"/>
                  <a:pt x="23703" y="898"/>
                  <a:pt x="23558" y="970"/>
                </a:cubicBezTo>
                <a:cubicBezTo>
                  <a:pt x="23471" y="1017"/>
                  <a:pt x="23380" y="1038"/>
                  <a:pt x="23291" y="1038"/>
                </a:cubicBezTo>
                <a:cubicBezTo>
                  <a:pt x="23045" y="1038"/>
                  <a:pt x="22815" y="875"/>
                  <a:pt x="22709" y="639"/>
                </a:cubicBezTo>
                <a:cubicBezTo>
                  <a:pt x="22675" y="568"/>
                  <a:pt x="22617" y="539"/>
                  <a:pt x="22556" y="539"/>
                </a:cubicBezTo>
                <a:cubicBezTo>
                  <a:pt x="22448" y="539"/>
                  <a:pt x="22332" y="630"/>
                  <a:pt x="22325" y="742"/>
                </a:cubicBezTo>
                <a:cubicBezTo>
                  <a:pt x="22304" y="972"/>
                  <a:pt x="22167" y="1051"/>
                  <a:pt x="21984" y="1051"/>
                </a:cubicBezTo>
                <a:cubicBezTo>
                  <a:pt x="21620" y="1051"/>
                  <a:pt x="21074" y="739"/>
                  <a:pt x="20895" y="670"/>
                </a:cubicBezTo>
                <a:cubicBezTo>
                  <a:pt x="20682" y="572"/>
                  <a:pt x="20454" y="520"/>
                  <a:pt x="20224" y="520"/>
                </a:cubicBezTo>
                <a:cubicBezTo>
                  <a:pt x="20185" y="520"/>
                  <a:pt x="20146" y="522"/>
                  <a:pt x="20107" y="525"/>
                </a:cubicBezTo>
                <a:cubicBezTo>
                  <a:pt x="19931" y="535"/>
                  <a:pt x="19765" y="608"/>
                  <a:pt x="19630" y="722"/>
                </a:cubicBezTo>
                <a:cubicBezTo>
                  <a:pt x="19475" y="856"/>
                  <a:pt x="19382" y="1074"/>
                  <a:pt x="19185" y="1136"/>
                </a:cubicBezTo>
                <a:cubicBezTo>
                  <a:pt x="19134" y="1154"/>
                  <a:pt x="19083" y="1163"/>
                  <a:pt x="19032" y="1163"/>
                </a:cubicBezTo>
                <a:cubicBezTo>
                  <a:pt x="18790" y="1163"/>
                  <a:pt x="18557" y="975"/>
                  <a:pt x="18480" y="753"/>
                </a:cubicBezTo>
                <a:cubicBezTo>
                  <a:pt x="18457" y="666"/>
                  <a:pt x="18382" y="618"/>
                  <a:pt x="18304" y="618"/>
                </a:cubicBezTo>
                <a:cubicBezTo>
                  <a:pt x="18242" y="618"/>
                  <a:pt x="18179" y="648"/>
                  <a:pt x="18138" y="711"/>
                </a:cubicBezTo>
                <a:cubicBezTo>
                  <a:pt x="18022" y="939"/>
                  <a:pt x="17782" y="1046"/>
                  <a:pt x="17536" y="1046"/>
                </a:cubicBezTo>
                <a:cubicBezTo>
                  <a:pt x="17279" y="1046"/>
                  <a:pt x="17017" y="929"/>
                  <a:pt x="16884" y="711"/>
                </a:cubicBezTo>
                <a:cubicBezTo>
                  <a:pt x="16837" y="634"/>
                  <a:pt x="16760" y="595"/>
                  <a:pt x="16682" y="595"/>
                </a:cubicBezTo>
                <a:cubicBezTo>
                  <a:pt x="16604" y="595"/>
                  <a:pt x="16526" y="634"/>
                  <a:pt x="16480" y="711"/>
                </a:cubicBezTo>
                <a:cubicBezTo>
                  <a:pt x="16217" y="1094"/>
                  <a:pt x="15799" y="1290"/>
                  <a:pt x="15380" y="1290"/>
                </a:cubicBezTo>
                <a:cubicBezTo>
                  <a:pt x="15005" y="1290"/>
                  <a:pt x="14630" y="1133"/>
                  <a:pt x="14366" y="815"/>
                </a:cubicBezTo>
                <a:cubicBezTo>
                  <a:pt x="14324" y="732"/>
                  <a:pt x="14283" y="670"/>
                  <a:pt x="14210" y="618"/>
                </a:cubicBezTo>
                <a:cubicBezTo>
                  <a:pt x="14166" y="579"/>
                  <a:pt x="14115" y="563"/>
                  <a:pt x="14064" y="563"/>
                </a:cubicBezTo>
                <a:cubicBezTo>
                  <a:pt x="13911" y="563"/>
                  <a:pt x="13767" y="716"/>
                  <a:pt x="13868" y="888"/>
                </a:cubicBezTo>
                <a:cubicBezTo>
                  <a:pt x="13878" y="898"/>
                  <a:pt x="13889" y="919"/>
                  <a:pt x="13899" y="929"/>
                </a:cubicBezTo>
                <a:cubicBezTo>
                  <a:pt x="13791" y="1144"/>
                  <a:pt x="13669" y="1250"/>
                  <a:pt x="13531" y="1250"/>
                </a:cubicBezTo>
                <a:cubicBezTo>
                  <a:pt x="13470" y="1250"/>
                  <a:pt x="13406" y="1230"/>
                  <a:pt x="13339" y="1188"/>
                </a:cubicBezTo>
                <a:cubicBezTo>
                  <a:pt x="13225" y="1147"/>
                  <a:pt x="13111" y="1095"/>
                  <a:pt x="13008" y="1033"/>
                </a:cubicBezTo>
                <a:cubicBezTo>
                  <a:pt x="12873" y="981"/>
                  <a:pt x="12738" y="939"/>
                  <a:pt x="12604" y="898"/>
                </a:cubicBezTo>
                <a:cubicBezTo>
                  <a:pt x="12586" y="894"/>
                  <a:pt x="12569" y="892"/>
                  <a:pt x="12553" y="892"/>
                </a:cubicBezTo>
                <a:cubicBezTo>
                  <a:pt x="12492" y="892"/>
                  <a:pt x="12440" y="921"/>
                  <a:pt x="12407" y="970"/>
                </a:cubicBezTo>
                <a:cubicBezTo>
                  <a:pt x="12171" y="1341"/>
                  <a:pt x="11798" y="1553"/>
                  <a:pt x="11432" y="1553"/>
                </a:cubicBezTo>
                <a:cubicBezTo>
                  <a:pt x="11122" y="1553"/>
                  <a:pt x="10817" y="1401"/>
                  <a:pt x="10603" y="1064"/>
                </a:cubicBezTo>
                <a:cubicBezTo>
                  <a:pt x="10568" y="998"/>
                  <a:pt x="10501" y="964"/>
                  <a:pt x="10435" y="964"/>
                </a:cubicBezTo>
                <a:cubicBezTo>
                  <a:pt x="10387" y="964"/>
                  <a:pt x="10338" y="983"/>
                  <a:pt x="10303" y="1022"/>
                </a:cubicBezTo>
                <a:cubicBezTo>
                  <a:pt x="10084" y="1303"/>
                  <a:pt x="9743" y="1437"/>
                  <a:pt x="9400" y="1437"/>
                </a:cubicBezTo>
                <a:cubicBezTo>
                  <a:pt x="8997" y="1437"/>
                  <a:pt x="8593" y="1251"/>
                  <a:pt x="8386" y="898"/>
                </a:cubicBezTo>
                <a:cubicBezTo>
                  <a:pt x="8339" y="825"/>
                  <a:pt x="8266" y="789"/>
                  <a:pt x="8194" y="789"/>
                </a:cubicBezTo>
                <a:cubicBezTo>
                  <a:pt x="8121" y="789"/>
                  <a:pt x="8049" y="825"/>
                  <a:pt x="8002" y="898"/>
                </a:cubicBezTo>
                <a:cubicBezTo>
                  <a:pt x="7756" y="1261"/>
                  <a:pt x="7361" y="1446"/>
                  <a:pt x="6962" y="1446"/>
                </a:cubicBezTo>
                <a:cubicBezTo>
                  <a:pt x="6620" y="1446"/>
                  <a:pt x="6276" y="1310"/>
                  <a:pt x="6023" y="1033"/>
                </a:cubicBezTo>
                <a:cubicBezTo>
                  <a:pt x="5979" y="994"/>
                  <a:pt x="5923" y="975"/>
                  <a:pt x="5868" y="975"/>
                </a:cubicBezTo>
                <a:cubicBezTo>
                  <a:pt x="5790" y="975"/>
                  <a:pt x="5712" y="1012"/>
                  <a:pt x="5670" y="1085"/>
                </a:cubicBezTo>
                <a:cubicBezTo>
                  <a:pt x="5436" y="1397"/>
                  <a:pt x="5082" y="1556"/>
                  <a:pt x="4728" y="1556"/>
                </a:cubicBezTo>
                <a:cubicBezTo>
                  <a:pt x="4423" y="1556"/>
                  <a:pt x="4118" y="1438"/>
                  <a:pt x="3888" y="1199"/>
                </a:cubicBezTo>
                <a:cubicBezTo>
                  <a:pt x="3843" y="1154"/>
                  <a:pt x="3786" y="1132"/>
                  <a:pt x="3731" y="1132"/>
                </a:cubicBezTo>
                <a:cubicBezTo>
                  <a:pt x="3658" y="1132"/>
                  <a:pt x="3587" y="1169"/>
                  <a:pt x="3546" y="1240"/>
                </a:cubicBezTo>
                <a:cubicBezTo>
                  <a:pt x="3395" y="1590"/>
                  <a:pt x="3099" y="1772"/>
                  <a:pt x="2801" y="1772"/>
                </a:cubicBezTo>
                <a:cubicBezTo>
                  <a:pt x="2526" y="1772"/>
                  <a:pt x="2249" y="1616"/>
                  <a:pt x="2084" y="1292"/>
                </a:cubicBezTo>
                <a:cubicBezTo>
                  <a:pt x="2050" y="1227"/>
                  <a:pt x="1994" y="1200"/>
                  <a:pt x="1936" y="1200"/>
                </a:cubicBezTo>
                <a:cubicBezTo>
                  <a:pt x="1854" y="1200"/>
                  <a:pt x="1768" y="1254"/>
                  <a:pt x="1732" y="1333"/>
                </a:cubicBezTo>
                <a:cubicBezTo>
                  <a:pt x="1593" y="1690"/>
                  <a:pt x="1312" y="1858"/>
                  <a:pt x="1028" y="1858"/>
                </a:cubicBezTo>
                <a:cubicBezTo>
                  <a:pt x="718" y="1858"/>
                  <a:pt x="406" y="1659"/>
                  <a:pt x="270" y="1292"/>
                </a:cubicBezTo>
                <a:cubicBezTo>
                  <a:pt x="250" y="1230"/>
                  <a:pt x="199" y="1202"/>
                  <a:pt x="150" y="1202"/>
                </a:cubicBezTo>
                <a:cubicBezTo>
                  <a:pt x="75" y="1202"/>
                  <a:pt x="1" y="1265"/>
                  <a:pt x="32" y="1364"/>
                </a:cubicBezTo>
                <a:cubicBezTo>
                  <a:pt x="190" y="1898"/>
                  <a:pt x="631" y="2176"/>
                  <a:pt x="1076" y="2176"/>
                </a:cubicBezTo>
                <a:cubicBezTo>
                  <a:pt x="1392" y="2176"/>
                  <a:pt x="1709" y="2036"/>
                  <a:pt x="1929" y="1748"/>
                </a:cubicBezTo>
                <a:cubicBezTo>
                  <a:pt x="2156" y="2045"/>
                  <a:pt x="2493" y="2191"/>
                  <a:pt x="2830" y="2191"/>
                </a:cubicBezTo>
                <a:cubicBezTo>
                  <a:pt x="3198" y="2191"/>
                  <a:pt x="3567" y="2016"/>
                  <a:pt x="3794" y="1675"/>
                </a:cubicBezTo>
                <a:cubicBezTo>
                  <a:pt x="4078" y="1881"/>
                  <a:pt x="4407" y="1982"/>
                  <a:pt x="4734" y="1982"/>
                </a:cubicBezTo>
                <a:cubicBezTo>
                  <a:pt x="5148" y="1982"/>
                  <a:pt x="5559" y="1822"/>
                  <a:pt x="5877" y="1509"/>
                </a:cubicBezTo>
                <a:cubicBezTo>
                  <a:pt x="6189" y="1769"/>
                  <a:pt x="6572" y="1898"/>
                  <a:pt x="6955" y="1898"/>
                </a:cubicBezTo>
                <a:cubicBezTo>
                  <a:pt x="7411" y="1898"/>
                  <a:pt x="7866" y="1715"/>
                  <a:pt x="8199" y="1354"/>
                </a:cubicBezTo>
                <a:cubicBezTo>
                  <a:pt x="8506" y="1694"/>
                  <a:pt x="8930" y="1866"/>
                  <a:pt x="9356" y="1866"/>
                </a:cubicBezTo>
                <a:cubicBezTo>
                  <a:pt x="9734" y="1866"/>
                  <a:pt x="10115" y="1731"/>
                  <a:pt x="10417" y="1458"/>
                </a:cubicBezTo>
                <a:cubicBezTo>
                  <a:pt x="10703" y="1807"/>
                  <a:pt x="11110" y="1986"/>
                  <a:pt x="11509" y="1986"/>
                </a:cubicBezTo>
                <a:cubicBezTo>
                  <a:pt x="11961" y="1986"/>
                  <a:pt x="12403" y="1755"/>
                  <a:pt x="12645" y="1281"/>
                </a:cubicBezTo>
                <a:cubicBezTo>
                  <a:pt x="12996" y="1411"/>
                  <a:pt x="13381" y="1687"/>
                  <a:pt x="13758" y="1687"/>
                </a:cubicBezTo>
                <a:cubicBezTo>
                  <a:pt x="13893" y="1687"/>
                  <a:pt x="14027" y="1651"/>
                  <a:pt x="14158" y="1561"/>
                </a:cubicBezTo>
                <a:cubicBezTo>
                  <a:pt x="14220" y="1520"/>
                  <a:pt x="14272" y="1458"/>
                  <a:pt x="14314" y="1406"/>
                </a:cubicBezTo>
                <a:cubicBezTo>
                  <a:pt x="14627" y="1660"/>
                  <a:pt x="15001" y="1786"/>
                  <a:pt x="15377" y="1786"/>
                </a:cubicBezTo>
                <a:cubicBezTo>
                  <a:pt x="15846" y="1786"/>
                  <a:pt x="16319" y="1590"/>
                  <a:pt x="16687" y="1199"/>
                </a:cubicBezTo>
                <a:cubicBezTo>
                  <a:pt x="16895" y="1397"/>
                  <a:pt x="17155" y="1491"/>
                  <a:pt x="17420" y="1491"/>
                </a:cubicBezTo>
                <a:cubicBezTo>
                  <a:pt x="17709" y="1491"/>
                  <a:pt x="18004" y="1378"/>
                  <a:pt x="18242" y="1167"/>
                </a:cubicBezTo>
                <a:cubicBezTo>
                  <a:pt x="18366" y="1395"/>
                  <a:pt x="18594" y="1551"/>
                  <a:pt x="18853" y="1603"/>
                </a:cubicBezTo>
                <a:cubicBezTo>
                  <a:pt x="18922" y="1620"/>
                  <a:pt x="18993" y="1628"/>
                  <a:pt x="19065" y="1628"/>
                </a:cubicBezTo>
                <a:cubicBezTo>
                  <a:pt x="19166" y="1628"/>
                  <a:pt x="19269" y="1612"/>
                  <a:pt x="19371" y="1582"/>
                </a:cubicBezTo>
                <a:cubicBezTo>
                  <a:pt x="19599" y="1489"/>
                  <a:pt x="19662" y="1302"/>
                  <a:pt x="19848" y="1178"/>
                </a:cubicBezTo>
                <a:cubicBezTo>
                  <a:pt x="20003" y="1082"/>
                  <a:pt x="20151" y="1044"/>
                  <a:pt x="20294" y="1044"/>
                </a:cubicBezTo>
                <a:cubicBezTo>
                  <a:pt x="20819" y="1044"/>
                  <a:pt x="21281" y="1555"/>
                  <a:pt x="21835" y="1555"/>
                </a:cubicBezTo>
                <a:cubicBezTo>
                  <a:pt x="21863" y="1555"/>
                  <a:pt x="21892" y="1554"/>
                  <a:pt x="21921" y="1551"/>
                </a:cubicBezTo>
                <a:cubicBezTo>
                  <a:pt x="22180" y="1530"/>
                  <a:pt x="22408" y="1395"/>
                  <a:pt x="22563" y="1199"/>
                </a:cubicBezTo>
                <a:cubicBezTo>
                  <a:pt x="22719" y="1364"/>
                  <a:pt x="22926" y="1468"/>
                  <a:pt x="23144" y="1509"/>
                </a:cubicBezTo>
                <a:cubicBezTo>
                  <a:pt x="23188" y="1517"/>
                  <a:pt x="23231" y="1520"/>
                  <a:pt x="23272" y="1520"/>
                </a:cubicBezTo>
                <a:cubicBezTo>
                  <a:pt x="23719" y="1520"/>
                  <a:pt x="24009" y="1139"/>
                  <a:pt x="24428" y="1139"/>
                </a:cubicBezTo>
                <a:cubicBezTo>
                  <a:pt x="24478" y="1139"/>
                  <a:pt x="24530" y="1145"/>
                  <a:pt x="24584" y="1157"/>
                </a:cubicBezTo>
                <a:cubicBezTo>
                  <a:pt x="25058" y="1278"/>
                  <a:pt x="25416" y="1465"/>
                  <a:pt x="25896" y="1465"/>
                </a:cubicBezTo>
                <a:cubicBezTo>
                  <a:pt x="25951" y="1465"/>
                  <a:pt x="26008" y="1463"/>
                  <a:pt x="26066" y="1458"/>
                </a:cubicBezTo>
                <a:cubicBezTo>
                  <a:pt x="26522" y="1406"/>
                  <a:pt x="26947" y="1240"/>
                  <a:pt x="27321" y="981"/>
                </a:cubicBezTo>
                <a:cubicBezTo>
                  <a:pt x="27533" y="1132"/>
                  <a:pt x="27782" y="1247"/>
                  <a:pt x="28017" y="1247"/>
                </a:cubicBezTo>
                <a:cubicBezTo>
                  <a:pt x="28136" y="1247"/>
                  <a:pt x="28252" y="1217"/>
                  <a:pt x="28357" y="1147"/>
                </a:cubicBezTo>
                <a:cubicBezTo>
                  <a:pt x="28581" y="1371"/>
                  <a:pt x="28844" y="1462"/>
                  <a:pt x="29119" y="1462"/>
                </a:cubicBezTo>
                <a:cubicBezTo>
                  <a:pt x="29748" y="1462"/>
                  <a:pt x="30440" y="983"/>
                  <a:pt x="30865" y="514"/>
                </a:cubicBezTo>
                <a:cubicBezTo>
                  <a:pt x="31056" y="291"/>
                  <a:pt x="30862" y="1"/>
                  <a:pt x="3064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3" name="Google Shape;873;p41"/>
          <p:cNvGrpSpPr/>
          <p:nvPr/>
        </p:nvGrpSpPr>
        <p:grpSpPr>
          <a:xfrm rot="-334">
            <a:off x="1448584" y="644901"/>
            <a:ext cx="6785692" cy="4048590"/>
            <a:chOff x="2016900" y="1269249"/>
            <a:chExt cx="6591250" cy="2916851"/>
          </a:xfrm>
        </p:grpSpPr>
        <p:sp>
          <p:nvSpPr>
            <p:cNvPr id="874" name="Google Shape;874;p41"/>
            <p:cNvSpPr/>
            <p:nvPr/>
          </p:nvSpPr>
          <p:spPr>
            <a:xfrm>
              <a:off x="2028525" y="1278000"/>
              <a:ext cx="6579625" cy="2908100"/>
            </a:xfrm>
            <a:custGeom>
              <a:rect b="b" l="l" r="r" t="t"/>
              <a:pathLst>
                <a:path extrusionOk="0" h="116324" w="263185">
                  <a:moveTo>
                    <a:pt x="1" y="0"/>
                  </a:moveTo>
                  <a:lnTo>
                    <a:pt x="1" y="116324"/>
                  </a:lnTo>
                  <a:lnTo>
                    <a:pt x="263184" y="116324"/>
                  </a:lnTo>
                  <a:lnTo>
                    <a:pt x="263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100013" rotWithShape="0" algn="bl" dir="5400000" dist="19050">
                <a:srgbClr val="783F04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1"/>
            <p:cNvSpPr/>
            <p:nvPr/>
          </p:nvSpPr>
          <p:spPr>
            <a:xfrm>
              <a:off x="2016900" y="173020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1"/>
            <p:cNvSpPr/>
            <p:nvPr/>
          </p:nvSpPr>
          <p:spPr>
            <a:xfrm>
              <a:off x="2016900" y="187560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41"/>
            <p:cNvSpPr/>
            <p:nvPr/>
          </p:nvSpPr>
          <p:spPr>
            <a:xfrm>
              <a:off x="2016900" y="216205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41"/>
            <p:cNvSpPr/>
            <p:nvPr/>
          </p:nvSpPr>
          <p:spPr>
            <a:xfrm>
              <a:off x="2016900" y="230745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1"/>
            <p:cNvSpPr/>
            <p:nvPr/>
          </p:nvSpPr>
          <p:spPr>
            <a:xfrm>
              <a:off x="2016900" y="259535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41"/>
            <p:cNvSpPr/>
            <p:nvPr/>
          </p:nvSpPr>
          <p:spPr>
            <a:xfrm>
              <a:off x="2016900" y="274075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41"/>
            <p:cNvSpPr/>
            <p:nvPr/>
          </p:nvSpPr>
          <p:spPr>
            <a:xfrm>
              <a:off x="2016900" y="302720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41"/>
            <p:cNvSpPr/>
            <p:nvPr/>
          </p:nvSpPr>
          <p:spPr>
            <a:xfrm>
              <a:off x="2016900" y="317260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41"/>
            <p:cNvSpPr/>
            <p:nvPr/>
          </p:nvSpPr>
          <p:spPr>
            <a:xfrm>
              <a:off x="2016900" y="346050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41"/>
            <p:cNvSpPr/>
            <p:nvPr/>
          </p:nvSpPr>
          <p:spPr>
            <a:xfrm>
              <a:off x="2016900" y="3605925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0"/>
                  </a:moveTo>
                  <a:lnTo>
                    <a:pt x="263649" y="0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41"/>
            <p:cNvSpPr/>
            <p:nvPr/>
          </p:nvSpPr>
          <p:spPr>
            <a:xfrm>
              <a:off x="2016900" y="389235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41"/>
            <p:cNvSpPr/>
            <p:nvPr/>
          </p:nvSpPr>
          <p:spPr>
            <a:xfrm>
              <a:off x="2016900" y="4037775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0"/>
                  </a:moveTo>
                  <a:lnTo>
                    <a:pt x="263649" y="0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41"/>
            <p:cNvSpPr/>
            <p:nvPr/>
          </p:nvSpPr>
          <p:spPr>
            <a:xfrm>
              <a:off x="2579514" y="1269249"/>
              <a:ext cx="25" cy="2916825"/>
            </a:xfrm>
            <a:custGeom>
              <a:rect b="b" l="l" r="r" t="t"/>
              <a:pathLst>
                <a:path extrusionOk="0" fill="none" h="116673" w="1">
                  <a:moveTo>
                    <a:pt x="0" y="0"/>
                  </a:moveTo>
                  <a:lnTo>
                    <a:pt x="0" y="116673"/>
                  </a:lnTo>
                </a:path>
              </a:pathLst>
            </a:custGeom>
            <a:solidFill>
              <a:srgbClr val="E72D53"/>
            </a:solidFill>
            <a:ln cap="flat" cmpd="sng" w="18900">
              <a:solidFill>
                <a:srgbClr val="E72D53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" name="Google Shape;888;p41"/>
          <p:cNvGrpSpPr/>
          <p:nvPr/>
        </p:nvGrpSpPr>
        <p:grpSpPr>
          <a:xfrm>
            <a:off x="367989" y="-128777"/>
            <a:ext cx="2932594" cy="2888309"/>
            <a:chOff x="662110" y="179499"/>
            <a:chExt cx="2826869" cy="2836681"/>
          </a:xfrm>
        </p:grpSpPr>
        <p:grpSp>
          <p:nvGrpSpPr>
            <p:cNvPr id="889" name="Google Shape;889;p41"/>
            <p:cNvGrpSpPr/>
            <p:nvPr/>
          </p:nvGrpSpPr>
          <p:grpSpPr>
            <a:xfrm rot="1964953">
              <a:off x="1059345" y="565024"/>
              <a:ext cx="2032399" cy="2065631"/>
              <a:chOff x="1190625" y="238125"/>
              <a:chExt cx="5164175" cy="5164175"/>
            </a:xfrm>
          </p:grpSpPr>
          <p:sp>
            <p:nvSpPr>
              <p:cNvPr id="890" name="Google Shape;890;p41"/>
              <p:cNvSpPr/>
              <p:nvPr/>
            </p:nvSpPr>
            <p:spPr>
              <a:xfrm>
                <a:off x="1190625" y="238125"/>
                <a:ext cx="5164175" cy="5164175"/>
              </a:xfrm>
              <a:custGeom>
                <a:rect b="b" l="l" r="r" t="t"/>
                <a:pathLst>
                  <a:path extrusionOk="0" h="206567" w="206567">
                    <a:moveTo>
                      <a:pt x="103283" y="0"/>
                    </a:moveTo>
                    <a:cubicBezTo>
                      <a:pt x="46210" y="0"/>
                      <a:pt x="0" y="46210"/>
                      <a:pt x="0" y="103283"/>
                    </a:cubicBezTo>
                    <a:cubicBezTo>
                      <a:pt x="0" y="160357"/>
                      <a:pt x="46210" y="206566"/>
                      <a:pt x="103283" y="206566"/>
                    </a:cubicBezTo>
                    <a:cubicBezTo>
                      <a:pt x="160357" y="206566"/>
                      <a:pt x="206566" y="160357"/>
                      <a:pt x="206566" y="103283"/>
                    </a:cubicBezTo>
                    <a:cubicBezTo>
                      <a:pt x="206566" y="46210"/>
                      <a:pt x="160357" y="0"/>
                      <a:pt x="103283" y="0"/>
                    </a:cubicBezTo>
                    <a:close/>
                  </a:path>
                </a:pathLst>
              </a:custGeom>
              <a:solidFill>
                <a:srgbClr val="FFC5CB"/>
              </a:solidFill>
              <a:ln>
                <a:noFill/>
              </a:ln>
              <a:effectLst>
                <a:outerShdw blurRad="57150" rotWithShape="0" algn="bl" dir="5400000" dist="19050">
                  <a:srgbClr val="999999">
                    <a:alpha val="31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41"/>
              <p:cNvSpPr/>
              <p:nvPr/>
            </p:nvSpPr>
            <p:spPr>
              <a:xfrm>
                <a:off x="1261375" y="1810300"/>
                <a:ext cx="4902150" cy="405525"/>
              </a:xfrm>
              <a:custGeom>
                <a:rect b="b" l="l" r="r" t="t"/>
                <a:pathLst>
                  <a:path extrusionOk="0" h="16221" w="196086">
                    <a:moveTo>
                      <a:pt x="195550" y="1"/>
                    </a:moveTo>
                    <a:lnTo>
                      <a:pt x="383" y="14843"/>
                    </a:lnTo>
                    <a:cubicBezTo>
                      <a:pt x="230" y="15302"/>
                      <a:pt x="154" y="15761"/>
                      <a:pt x="1" y="16220"/>
                    </a:cubicBezTo>
                    <a:lnTo>
                      <a:pt x="196086" y="1378"/>
                    </a:lnTo>
                    <a:cubicBezTo>
                      <a:pt x="195933" y="919"/>
                      <a:pt x="195703" y="383"/>
                      <a:pt x="195550" y="1"/>
                    </a:cubicBezTo>
                    <a:close/>
                  </a:path>
                </a:pathLst>
              </a:custGeom>
              <a:solidFill>
                <a:srgbClr val="FFD7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41"/>
              <p:cNvSpPr/>
              <p:nvPr/>
            </p:nvSpPr>
            <p:spPr>
              <a:xfrm>
                <a:off x="1200175" y="2171800"/>
                <a:ext cx="5081950" cy="420800"/>
              </a:xfrm>
              <a:custGeom>
                <a:rect b="b" l="l" r="r" t="t"/>
                <a:pathLst>
                  <a:path extrusionOk="0" h="16832" w="203278">
                    <a:moveTo>
                      <a:pt x="202895" y="1"/>
                    </a:moveTo>
                    <a:lnTo>
                      <a:pt x="154" y="15455"/>
                    </a:lnTo>
                    <a:cubicBezTo>
                      <a:pt x="77" y="15914"/>
                      <a:pt x="77" y="16373"/>
                      <a:pt x="1" y="16832"/>
                    </a:cubicBezTo>
                    <a:lnTo>
                      <a:pt x="203277" y="1454"/>
                    </a:lnTo>
                    <a:lnTo>
                      <a:pt x="202895" y="1"/>
                    </a:lnTo>
                    <a:close/>
                  </a:path>
                </a:pathLst>
              </a:custGeom>
              <a:solidFill>
                <a:srgbClr val="FFD7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41"/>
              <p:cNvSpPr/>
              <p:nvPr/>
            </p:nvSpPr>
            <p:spPr>
              <a:xfrm>
                <a:off x="1385700" y="1452650"/>
                <a:ext cx="4598050" cy="382550"/>
              </a:xfrm>
              <a:custGeom>
                <a:rect b="b" l="l" r="r" t="t"/>
                <a:pathLst>
                  <a:path extrusionOk="0" h="15302" w="183922">
                    <a:moveTo>
                      <a:pt x="183080" y="0"/>
                    </a:moveTo>
                    <a:lnTo>
                      <a:pt x="613" y="13848"/>
                    </a:lnTo>
                    <a:cubicBezTo>
                      <a:pt x="383" y="14307"/>
                      <a:pt x="230" y="14766"/>
                      <a:pt x="1" y="15302"/>
                    </a:cubicBezTo>
                    <a:lnTo>
                      <a:pt x="183921" y="1301"/>
                    </a:lnTo>
                    <a:cubicBezTo>
                      <a:pt x="183615" y="842"/>
                      <a:pt x="183386" y="383"/>
                      <a:pt x="183080" y="0"/>
                    </a:cubicBezTo>
                    <a:close/>
                  </a:path>
                </a:pathLst>
              </a:custGeom>
              <a:solidFill>
                <a:srgbClr val="FFD7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41"/>
              <p:cNvSpPr/>
              <p:nvPr/>
            </p:nvSpPr>
            <p:spPr>
              <a:xfrm>
                <a:off x="1586525" y="1098800"/>
                <a:ext cx="4140925" cy="348125"/>
              </a:xfrm>
              <a:custGeom>
                <a:rect b="b" l="l" r="r" t="t"/>
                <a:pathLst>
                  <a:path extrusionOk="0" h="13925" w="165637">
                    <a:moveTo>
                      <a:pt x="164489" y="1"/>
                    </a:moveTo>
                    <a:lnTo>
                      <a:pt x="919" y="12471"/>
                    </a:lnTo>
                    <a:cubicBezTo>
                      <a:pt x="613" y="12930"/>
                      <a:pt x="307" y="13389"/>
                      <a:pt x="1" y="13925"/>
                    </a:cubicBezTo>
                    <a:lnTo>
                      <a:pt x="165636" y="1378"/>
                    </a:lnTo>
                    <a:lnTo>
                      <a:pt x="164489" y="1"/>
                    </a:lnTo>
                    <a:close/>
                  </a:path>
                </a:pathLst>
              </a:custGeom>
              <a:solidFill>
                <a:srgbClr val="FFD7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41"/>
              <p:cNvSpPr/>
              <p:nvPr/>
            </p:nvSpPr>
            <p:spPr>
              <a:xfrm>
                <a:off x="1192525" y="2539025"/>
                <a:ext cx="5150800" cy="426550"/>
              </a:xfrm>
              <a:custGeom>
                <a:rect b="b" l="l" r="r" t="t"/>
                <a:pathLst>
                  <a:path extrusionOk="0" h="17062" w="206032">
                    <a:moveTo>
                      <a:pt x="205878" y="1"/>
                    </a:moveTo>
                    <a:lnTo>
                      <a:pt x="1" y="15684"/>
                    </a:lnTo>
                    <a:cubicBezTo>
                      <a:pt x="1" y="16144"/>
                      <a:pt x="77" y="16603"/>
                      <a:pt x="77" y="17062"/>
                    </a:cubicBezTo>
                    <a:lnTo>
                      <a:pt x="206031" y="1454"/>
                    </a:lnTo>
                    <a:lnTo>
                      <a:pt x="205878" y="1"/>
                    </a:lnTo>
                    <a:close/>
                  </a:path>
                </a:pathLst>
              </a:custGeom>
              <a:solidFill>
                <a:srgbClr val="FFD7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41"/>
              <p:cNvSpPr/>
              <p:nvPr/>
            </p:nvSpPr>
            <p:spPr>
              <a:xfrm>
                <a:off x="1890650" y="756450"/>
                <a:ext cx="3475300" cy="296475"/>
              </a:xfrm>
              <a:custGeom>
                <a:rect b="b" l="l" r="r" t="t"/>
                <a:pathLst>
                  <a:path extrusionOk="0" h="11859" w="139012">
                    <a:moveTo>
                      <a:pt x="137329" y="0"/>
                    </a:moveTo>
                    <a:lnTo>
                      <a:pt x="1454" y="10328"/>
                    </a:lnTo>
                    <a:cubicBezTo>
                      <a:pt x="995" y="10787"/>
                      <a:pt x="536" y="11247"/>
                      <a:pt x="0" y="11859"/>
                    </a:cubicBezTo>
                    <a:lnTo>
                      <a:pt x="139012" y="1301"/>
                    </a:lnTo>
                    <a:cubicBezTo>
                      <a:pt x="138476" y="842"/>
                      <a:pt x="137864" y="383"/>
                      <a:pt x="137329" y="0"/>
                    </a:cubicBezTo>
                    <a:close/>
                  </a:path>
                </a:pathLst>
              </a:custGeom>
              <a:solidFill>
                <a:srgbClr val="FFD7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41"/>
              <p:cNvSpPr/>
              <p:nvPr/>
            </p:nvSpPr>
            <p:spPr>
              <a:xfrm>
                <a:off x="1714675" y="4050025"/>
                <a:ext cx="4328350" cy="363425"/>
              </a:xfrm>
              <a:custGeom>
                <a:rect b="b" l="l" r="r" t="t"/>
                <a:pathLst>
                  <a:path extrusionOk="0" h="14537" w="173134">
                    <a:moveTo>
                      <a:pt x="173134" y="1"/>
                    </a:moveTo>
                    <a:lnTo>
                      <a:pt x="1" y="13160"/>
                    </a:lnTo>
                    <a:lnTo>
                      <a:pt x="1072" y="14537"/>
                    </a:lnTo>
                    <a:lnTo>
                      <a:pt x="172292" y="1531"/>
                    </a:lnTo>
                    <a:cubicBezTo>
                      <a:pt x="172598" y="995"/>
                      <a:pt x="172828" y="536"/>
                      <a:pt x="173134" y="1"/>
                    </a:cubicBezTo>
                    <a:close/>
                  </a:path>
                </a:pathLst>
              </a:custGeom>
              <a:solidFill>
                <a:srgbClr val="FFD7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41"/>
              <p:cNvSpPr/>
              <p:nvPr/>
            </p:nvSpPr>
            <p:spPr>
              <a:xfrm>
                <a:off x="2496950" y="4845700"/>
                <a:ext cx="2876650" cy="250575"/>
              </a:xfrm>
              <a:custGeom>
                <a:rect b="b" l="l" r="r" t="t"/>
                <a:pathLst>
                  <a:path extrusionOk="0" h="10023" w="115066">
                    <a:moveTo>
                      <a:pt x="115066" y="0"/>
                    </a:moveTo>
                    <a:lnTo>
                      <a:pt x="1" y="8798"/>
                    </a:lnTo>
                    <a:cubicBezTo>
                      <a:pt x="689" y="9181"/>
                      <a:pt x="1454" y="9640"/>
                      <a:pt x="2219" y="10022"/>
                    </a:cubicBezTo>
                    <a:lnTo>
                      <a:pt x="113077" y="1607"/>
                    </a:lnTo>
                    <a:cubicBezTo>
                      <a:pt x="113765" y="1071"/>
                      <a:pt x="114377" y="536"/>
                      <a:pt x="115066" y="0"/>
                    </a:cubicBezTo>
                    <a:close/>
                  </a:path>
                </a:pathLst>
              </a:custGeom>
              <a:solidFill>
                <a:srgbClr val="FFD7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41"/>
              <p:cNvSpPr/>
              <p:nvPr/>
            </p:nvSpPr>
            <p:spPr>
              <a:xfrm>
                <a:off x="3369125" y="5281775"/>
                <a:ext cx="1189700" cy="110950"/>
              </a:xfrm>
              <a:custGeom>
                <a:rect b="b" l="l" r="r" t="t"/>
                <a:pathLst>
                  <a:path extrusionOk="0" h="4438" w="47588">
                    <a:moveTo>
                      <a:pt x="47587" y="0"/>
                    </a:moveTo>
                    <a:lnTo>
                      <a:pt x="0" y="3596"/>
                    </a:lnTo>
                    <a:cubicBezTo>
                      <a:pt x="2296" y="3979"/>
                      <a:pt x="4744" y="4285"/>
                      <a:pt x="7115" y="4438"/>
                    </a:cubicBezTo>
                    <a:lnTo>
                      <a:pt x="40625" y="1913"/>
                    </a:lnTo>
                    <a:cubicBezTo>
                      <a:pt x="42997" y="1301"/>
                      <a:pt x="45292" y="689"/>
                      <a:pt x="47587" y="0"/>
                    </a:cubicBezTo>
                    <a:close/>
                  </a:path>
                </a:pathLst>
              </a:custGeom>
              <a:solidFill>
                <a:srgbClr val="FFD7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41"/>
              <p:cNvSpPr/>
              <p:nvPr/>
            </p:nvSpPr>
            <p:spPr>
              <a:xfrm>
                <a:off x="2032175" y="4442125"/>
                <a:ext cx="3748825" cy="319425"/>
              </a:xfrm>
              <a:custGeom>
                <a:rect b="b" l="l" r="r" t="t"/>
                <a:pathLst>
                  <a:path extrusionOk="0" h="12777" w="149953">
                    <a:moveTo>
                      <a:pt x="149952" y="0"/>
                    </a:moveTo>
                    <a:lnTo>
                      <a:pt x="1" y="11400"/>
                    </a:lnTo>
                    <a:lnTo>
                      <a:pt x="1531" y="12777"/>
                    </a:lnTo>
                    <a:lnTo>
                      <a:pt x="148728" y="1530"/>
                    </a:lnTo>
                    <a:cubicBezTo>
                      <a:pt x="149111" y="1071"/>
                      <a:pt x="149570" y="612"/>
                      <a:pt x="149952" y="0"/>
                    </a:cubicBezTo>
                    <a:close/>
                  </a:path>
                </a:pathLst>
              </a:custGeom>
              <a:solidFill>
                <a:srgbClr val="FFD7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41"/>
              <p:cNvSpPr/>
              <p:nvPr/>
            </p:nvSpPr>
            <p:spPr>
              <a:xfrm>
                <a:off x="1332150" y="3286875"/>
                <a:ext cx="4982475" cy="413150"/>
              </a:xfrm>
              <a:custGeom>
                <a:rect b="b" l="l" r="r" t="t"/>
                <a:pathLst>
                  <a:path extrusionOk="0" h="16526" w="199299">
                    <a:moveTo>
                      <a:pt x="199299" y="1"/>
                    </a:moveTo>
                    <a:lnTo>
                      <a:pt x="0" y="15149"/>
                    </a:lnTo>
                    <a:lnTo>
                      <a:pt x="0" y="15149"/>
                    </a:lnTo>
                    <a:lnTo>
                      <a:pt x="459" y="16526"/>
                    </a:lnTo>
                    <a:lnTo>
                      <a:pt x="198993" y="1454"/>
                    </a:lnTo>
                    <a:cubicBezTo>
                      <a:pt x="199069" y="919"/>
                      <a:pt x="199146" y="460"/>
                      <a:pt x="199299" y="1"/>
                    </a:cubicBezTo>
                    <a:close/>
                  </a:path>
                </a:pathLst>
              </a:custGeom>
              <a:solidFill>
                <a:srgbClr val="FFD7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41"/>
              <p:cNvSpPr/>
              <p:nvPr/>
            </p:nvSpPr>
            <p:spPr>
              <a:xfrm>
                <a:off x="1236525" y="2910075"/>
                <a:ext cx="5116350" cy="424650"/>
              </a:xfrm>
              <a:custGeom>
                <a:rect b="b" l="l" r="r" t="t"/>
                <a:pathLst>
                  <a:path extrusionOk="0" h="16986" w="204654">
                    <a:moveTo>
                      <a:pt x="204654" y="1"/>
                    </a:moveTo>
                    <a:lnTo>
                      <a:pt x="0" y="15608"/>
                    </a:lnTo>
                    <a:cubicBezTo>
                      <a:pt x="77" y="16067"/>
                      <a:pt x="153" y="16526"/>
                      <a:pt x="306" y="16985"/>
                    </a:cubicBezTo>
                    <a:lnTo>
                      <a:pt x="204577" y="1455"/>
                    </a:lnTo>
                    <a:cubicBezTo>
                      <a:pt x="204577" y="995"/>
                      <a:pt x="204577" y="460"/>
                      <a:pt x="204654" y="1"/>
                    </a:cubicBezTo>
                    <a:close/>
                  </a:path>
                </a:pathLst>
              </a:custGeom>
              <a:solidFill>
                <a:srgbClr val="FFD7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41"/>
              <p:cNvSpPr/>
              <p:nvPr/>
            </p:nvSpPr>
            <p:spPr>
              <a:xfrm>
                <a:off x="1488975" y="3665575"/>
                <a:ext cx="4724275" cy="392125"/>
              </a:xfrm>
              <a:custGeom>
                <a:rect b="b" l="l" r="r" t="t"/>
                <a:pathLst>
                  <a:path extrusionOk="0" h="15685" w="188971">
                    <a:moveTo>
                      <a:pt x="188971" y="1"/>
                    </a:moveTo>
                    <a:lnTo>
                      <a:pt x="1" y="14384"/>
                    </a:lnTo>
                    <a:cubicBezTo>
                      <a:pt x="230" y="14766"/>
                      <a:pt x="460" y="15302"/>
                      <a:pt x="689" y="15685"/>
                    </a:cubicBezTo>
                    <a:lnTo>
                      <a:pt x="188435" y="1454"/>
                    </a:lnTo>
                    <a:cubicBezTo>
                      <a:pt x="188588" y="995"/>
                      <a:pt x="188818" y="536"/>
                      <a:pt x="188971" y="1"/>
                    </a:cubicBezTo>
                    <a:close/>
                  </a:path>
                </a:pathLst>
              </a:custGeom>
              <a:solidFill>
                <a:srgbClr val="FFD7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4" name="Google Shape;904;p41"/>
            <p:cNvSpPr/>
            <p:nvPr/>
          </p:nvSpPr>
          <p:spPr>
            <a:xfrm rot="1031743">
              <a:off x="1258092" y="481985"/>
              <a:ext cx="583196" cy="609899"/>
            </a:xfrm>
            <a:custGeom>
              <a:rect b="b" l="l" r="r" t="t"/>
              <a:pathLst>
                <a:path extrusionOk="0" h="18195" w="17398">
                  <a:moveTo>
                    <a:pt x="12217" y="0"/>
                  </a:moveTo>
                  <a:lnTo>
                    <a:pt x="1" y="13239"/>
                  </a:lnTo>
                  <a:lnTo>
                    <a:pt x="35" y="13360"/>
                  </a:lnTo>
                  <a:lnTo>
                    <a:pt x="122" y="13551"/>
                  </a:lnTo>
                  <a:lnTo>
                    <a:pt x="312" y="13620"/>
                  </a:lnTo>
                  <a:lnTo>
                    <a:pt x="503" y="13672"/>
                  </a:lnTo>
                  <a:lnTo>
                    <a:pt x="572" y="13863"/>
                  </a:lnTo>
                  <a:lnTo>
                    <a:pt x="642" y="14053"/>
                  </a:lnTo>
                  <a:lnTo>
                    <a:pt x="832" y="14123"/>
                  </a:lnTo>
                  <a:lnTo>
                    <a:pt x="1023" y="14175"/>
                  </a:lnTo>
                  <a:lnTo>
                    <a:pt x="1092" y="14365"/>
                  </a:lnTo>
                  <a:lnTo>
                    <a:pt x="1162" y="14556"/>
                  </a:lnTo>
                  <a:lnTo>
                    <a:pt x="1179" y="14573"/>
                  </a:lnTo>
                  <a:lnTo>
                    <a:pt x="1352" y="14625"/>
                  </a:lnTo>
                  <a:lnTo>
                    <a:pt x="1543" y="14694"/>
                  </a:lnTo>
                  <a:lnTo>
                    <a:pt x="1612" y="14868"/>
                  </a:lnTo>
                  <a:lnTo>
                    <a:pt x="1681" y="15058"/>
                  </a:lnTo>
                  <a:lnTo>
                    <a:pt x="1699" y="15058"/>
                  </a:lnTo>
                  <a:lnTo>
                    <a:pt x="1699" y="15076"/>
                  </a:lnTo>
                  <a:lnTo>
                    <a:pt x="1889" y="15128"/>
                  </a:lnTo>
                  <a:lnTo>
                    <a:pt x="2063" y="15197"/>
                  </a:lnTo>
                  <a:lnTo>
                    <a:pt x="2149" y="15388"/>
                  </a:lnTo>
                  <a:lnTo>
                    <a:pt x="2219" y="15561"/>
                  </a:lnTo>
                  <a:lnTo>
                    <a:pt x="2219" y="15578"/>
                  </a:lnTo>
                  <a:lnTo>
                    <a:pt x="2409" y="15630"/>
                  </a:lnTo>
                  <a:lnTo>
                    <a:pt x="2600" y="15700"/>
                  </a:lnTo>
                  <a:lnTo>
                    <a:pt x="2669" y="15890"/>
                  </a:lnTo>
                  <a:lnTo>
                    <a:pt x="2738" y="16081"/>
                  </a:lnTo>
                  <a:lnTo>
                    <a:pt x="2756" y="16081"/>
                  </a:lnTo>
                  <a:lnTo>
                    <a:pt x="2929" y="16150"/>
                  </a:lnTo>
                  <a:lnTo>
                    <a:pt x="3120" y="16202"/>
                  </a:lnTo>
                  <a:lnTo>
                    <a:pt x="3189" y="16393"/>
                  </a:lnTo>
                  <a:lnTo>
                    <a:pt x="3258" y="16583"/>
                  </a:lnTo>
                  <a:lnTo>
                    <a:pt x="3276" y="16583"/>
                  </a:lnTo>
                  <a:lnTo>
                    <a:pt x="3449" y="16653"/>
                  </a:lnTo>
                  <a:lnTo>
                    <a:pt x="3639" y="16705"/>
                  </a:lnTo>
                  <a:lnTo>
                    <a:pt x="3709" y="16895"/>
                  </a:lnTo>
                  <a:lnTo>
                    <a:pt x="3778" y="17086"/>
                  </a:lnTo>
                  <a:lnTo>
                    <a:pt x="3795" y="17086"/>
                  </a:lnTo>
                  <a:lnTo>
                    <a:pt x="3986" y="17155"/>
                  </a:lnTo>
                  <a:lnTo>
                    <a:pt x="4159" y="17207"/>
                  </a:lnTo>
                  <a:lnTo>
                    <a:pt x="4246" y="17398"/>
                  </a:lnTo>
                  <a:lnTo>
                    <a:pt x="4315" y="17588"/>
                  </a:lnTo>
                  <a:lnTo>
                    <a:pt x="4315" y="17606"/>
                  </a:lnTo>
                  <a:lnTo>
                    <a:pt x="4506" y="17658"/>
                  </a:lnTo>
                  <a:lnTo>
                    <a:pt x="4696" y="17727"/>
                  </a:lnTo>
                  <a:lnTo>
                    <a:pt x="4766" y="17900"/>
                  </a:lnTo>
                  <a:lnTo>
                    <a:pt x="4835" y="18091"/>
                  </a:lnTo>
                  <a:lnTo>
                    <a:pt x="4852" y="18108"/>
                  </a:lnTo>
                  <a:lnTo>
                    <a:pt x="5026" y="18160"/>
                  </a:lnTo>
                  <a:lnTo>
                    <a:pt x="5130" y="18195"/>
                  </a:lnTo>
                  <a:lnTo>
                    <a:pt x="5199" y="18125"/>
                  </a:lnTo>
                  <a:lnTo>
                    <a:pt x="17398" y="4956"/>
                  </a:lnTo>
                  <a:lnTo>
                    <a:pt x="17381" y="4869"/>
                  </a:lnTo>
                  <a:lnTo>
                    <a:pt x="17311" y="4696"/>
                  </a:lnTo>
                  <a:lnTo>
                    <a:pt x="17294" y="4679"/>
                  </a:lnTo>
                  <a:lnTo>
                    <a:pt x="17103" y="4609"/>
                  </a:lnTo>
                  <a:lnTo>
                    <a:pt x="16930" y="4557"/>
                  </a:lnTo>
                  <a:lnTo>
                    <a:pt x="16861" y="4367"/>
                  </a:lnTo>
                  <a:lnTo>
                    <a:pt x="16774" y="4176"/>
                  </a:lnTo>
                  <a:lnTo>
                    <a:pt x="16584" y="4107"/>
                  </a:lnTo>
                  <a:lnTo>
                    <a:pt x="16393" y="4055"/>
                  </a:lnTo>
                  <a:lnTo>
                    <a:pt x="16324" y="3864"/>
                  </a:lnTo>
                  <a:lnTo>
                    <a:pt x="16254" y="3674"/>
                  </a:lnTo>
                  <a:lnTo>
                    <a:pt x="16237" y="3674"/>
                  </a:lnTo>
                  <a:lnTo>
                    <a:pt x="16064" y="3604"/>
                  </a:lnTo>
                  <a:lnTo>
                    <a:pt x="15873" y="3552"/>
                  </a:lnTo>
                  <a:lnTo>
                    <a:pt x="15804" y="3362"/>
                  </a:lnTo>
                  <a:lnTo>
                    <a:pt x="15735" y="3171"/>
                  </a:lnTo>
                  <a:lnTo>
                    <a:pt x="15717" y="3154"/>
                  </a:lnTo>
                  <a:lnTo>
                    <a:pt x="15544" y="3102"/>
                  </a:lnTo>
                  <a:lnTo>
                    <a:pt x="15353" y="3033"/>
                  </a:lnTo>
                  <a:lnTo>
                    <a:pt x="15284" y="2859"/>
                  </a:lnTo>
                  <a:lnTo>
                    <a:pt x="15215" y="2669"/>
                  </a:lnTo>
                  <a:lnTo>
                    <a:pt x="15197" y="2651"/>
                  </a:lnTo>
                  <a:lnTo>
                    <a:pt x="15007" y="2599"/>
                  </a:lnTo>
                  <a:lnTo>
                    <a:pt x="14833" y="2530"/>
                  </a:lnTo>
                  <a:lnTo>
                    <a:pt x="14747" y="2339"/>
                  </a:lnTo>
                  <a:lnTo>
                    <a:pt x="14677" y="2166"/>
                  </a:lnTo>
                  <a:lnTo>
                    <a:pt x="14677" y="2149"/>
                  </a:lnTo>
                  <a:lnTo>
                    <a:pt x="14487" y="2097"/>
                  </a:lnTo>
                  <a:lnTo>
                    <a:pt x="14296" y="2028"/>
                  </a:lnTo>
                  <a:lnTo>
                    <a:pt x="14227" y="1837"/>
                  </a:lnTo>
                  <a:lnTo>
                    <a:pt x="14158" y="1646"/>
                  </a:lnTo>
                  <a:lnTo>
                    <a:pt x="14140" y="1646"/>
                  </a:lnTo>
                  <a:lnTo>
                    <a:pt x="13967" y="1577"/>
                  </a:lnTo>
                  <a:lnTo>
                    <a:pt x="13776" y="1525"/>
                  </a:lnTo>
                  <a:lnTo>
                    <a:pt x="13707" y="1334"/>
                  </a:lnTo>
                  <a:lnTo>
                    <a:pt x="13638" y="1144"/>
                  </a:lnTo>
                  <a:lnTo>
                    <a:pt x="13620" y="1144"/>
                  </a:lnTo>
                  <a:lnTo>
                    <a:pt x="13447" y="1075"/>
                  </a:lnTo>
                  <a:lnTo>
                    <a:pt x="13257" y="1023"/>
                  </a:lnTo>
                  <a:lnTo>
                    <a:pt x="13187" y="832"/>
                  </a:lnTo>
                  <a:lnTo>
                    <a:pt x="13101" y="641"/>
                  </a:lnTo>
                  <a:lnTo>
                    <a:pt x="12910" y="572"/>
                  </a:lnTo>
                  <a:lnTo>
                    <a:pt x="12737" y="503"/>
                  </a:lnTo>
                  <a:lnTo>
                    <a:pt x="12650" y="329"/>
                  </a:lnTo>
                  <a:lnTo>
                    <a:pt x="12581" y="139"/>
                  </a:lnTo>
                  <a:lnTo>
                    <a:pt x="12581" y="121"/>
                  </a:lnTo>
                  <a:lnTo>
                    <a:pt x="12390" y="69"/>
                  </a:lnTo>
                  <a:lnTo>
                    <a:pt x="12217" y="0"/>
                  </a:lnTo>
                  <a:close/>
                </a:path>
              </a:pathLst>
            </a:custGeom>
            <a:solidFill>
              <a:srgbClr val="FFFFFF">
                <a:alpha val="62010"/>
              </a:srgbClr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905" name="Google Shape;905;p41"/>
          <p:cNvGraphicFramePr/>
          <p:nvPr/>
        </p:nvGraphicFramePr>
        <p:xfrm>
          <a:off x="2263110" y="15812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{87F8BF25-82A1-4716-A62C-6DC50E260F57}</a:tableStyleId>
              </a:tblPr>
              <a:tblGrid>
                <a:gridCol w="1382325"/>
                <a:gridCol w="1350650"/>
                <a:gridCol w="1392650"/>
                <a:gridCol w="1267325"/>
              </a:tblGrid>
              <a:tr h="73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Chelsea Market"/>
                          <a:ea typeface="Chelsea Market"/>
                          <a:cs typeface="Chelsea Market"/>
                          <a:sym typeface="Chelsea Market"/>
                        </a:rPr>
                        <a:t>MASS</a:t>
                      </a:r>
                      <a:endParaRPr sz="1800">
                        <a:solidFill>
                          <a:schemeClr val="dk1"/>
                        </a:solidFill>
                        <a:latin typeface="Chelsea Market"/>
                        <a:ea typeface="Chelsea Market"/>
                        <a:cs typeface="Chelsea Market"/>
                        <a:sym typeface="Chelsea Marke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helsea Market"/>
                          <a:ea typeface="Chelsea Market"/>
                          <a:cs typeface="Chelsea Market"/>
                          <a:sym typeface="Chelsea Market"/>
                        </a:rPr>
                        <a:t>(EARTHS)</a:t>
                      </a:r>
                      <a:endParaRPr>
                        <a:solidFill>
                          <a:schemeClr val="dk1"/>
                        </a:solidFill>
                        <a:latin typeface="Chelsea Market"/>
                        <a:ea typeface="Chelsea Market"/>
                        <a:cs typeface="Chelsea Market"/>
                        <a:sym typeface="Chelsea Market"/>
                      </a:endParaRPr>
                    </a:p>
                  </a:txBody>
                  <a:tcPr marT="91425" marB="91425" marR="91425" marL="91425" anchor="b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Chelsea Market"/>
                          <a:ea typeface="Chelsea Market"/>
                          <a:cs typeface="Chelsea Market"/>
                          <a:sym typeface="Chelsea Market"/>
                        </a:rPr>
                        <a:t>DIAMETER</a:t>
                      </a:r>
                      <a:endParaRPr sz="1800">
                        <a:solidFill>
                          <a:schemeClr val="dk1"/>
                        </a:solidFill>
                        <a:latin typeface="Chelsea Market"/>
                        <a:ea typeface="Chelsea Market"/>
                        <a:cs typeface="Chelsea Market"/>
                        <a:sym typeface="Chelsea Marke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helsea Market"/>
                          <a:ea typeface="Chelsea Market"/>
                          <a:cs typeface="Chelsea Market"/>
                          <a:sym typeface="Chelsea Market"/>
                        </a:rPr>
                        <a:t>(EARTHS)</a:t>
                      </a:r>
                      <a:endParaRPr>
                        <a:solidFill>
                          <a:schemeClr val="dk1"/>
                        </a:solidFill>
                        <a:latin typeface="Chelsea Market"/>
                        <a:ea typeface="Chelsea Market"/>
                        <a:cs typeface="Chelsea Market"/>
                        <a:sym typeface="Chelsea Market"/>
                      </a:endParaRPr>
                    </a:p>
                  </a:txBody>
                  <a:tcPr marT="91425" marB="91425" marR="91425" marL="91425" anchor="b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Chelsea Market"/>
                          <a:ea typeface="Chelsea Market"/>
                          <a:cs typeface="Chelsea Market"/>
                          <a:sym typeface="Chelsea Market"/>
                        </a:rPr>
                        <a:t>GRAVITY</a:t>
                      </a:r>
                      <a:endParaRPr sz="1800">
                        <a:solidFill>
                          <a:schemeClr val="dk1"/>
                        </a:solidFill>
                        <a:latin typeface="Chelsea Market"/>
                        <a:ea typeface="Chelsea Market"/>
                        <a:cs typeface="Chelsea Market"/>
                        <a:sym typeface="Chelsea Marke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helsea Market"/>
                          <a:ea typeface="Chelsea Market"/>
                          <a:cs typeface="Chelsea Market"/>
                          <a:sym typeface="Chelsea Market"/>
                        </a:rPr>
                        <a:t>(EARTHS)</a:t>
                      </a:r>
                      <a:endParaRPr>
                        <a:solidFill>
                          <a:schemeClr val="dk1"/>
                        </a:solidFill>
                        <a:latin typeface="Chelsea Market"/>
                        <a:ea typeface="Chelsea Market"/>
                        <a:cs typeface="Chelsea Market"/>
                        <a:sym typeface="Chelsea Market"/>
                      </a:endParaRPr>
                    </a:p>
                  </a:txBody>
                  <a:tcPr marT="91425" marB="91425" marR="91425" marL="91425" anchor="b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9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Chelsea Market"/>
                          <a:ea typeface="Chelsea Market"/>
                          <a:cs typeface="Chelsea Market"/>
                          <a:sym typeface="Chelsea Market"/>
                        </a:rPr>
                        <a:t>MARS</a:t>
                      </a:r>
                      <a:endParaRPr sz="1800">
                        <a:solidFill>
                          <a:schemeClr val="dk1"/>
                        </a:solidFill>
                        <a:latin typeface="Chelsea Market"/>
                        <a:ea typeface="Chelsea Market"/>
                        <a:cs typeface="Chelsea Market"/>
                        <a:sym typeface="Chelsea Market"/>
                      </a:endParaRPr>
                    </a:p>
                  </a:txBody>
                  <a:tcPr marT="91425" marB="91425" marR="81625" marL="91425" anchor="ctr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ignika Negative Light"/>
                          <a:ea typeface="Signika Negative Light"/>
                          <a:cs typeface="Signika Negative Light"/>
                          <a:sym typeface="Signika Negative Light"/>
                        </a:rPr>
                        <a:t>100</a:t>
                      </a:r>
                      <a:endParaRPr>
                        <a:solidFill>
                          <a:schemeClr val="dk1"/>
                        </a:solidFill>
                        <a:latin typeface="Signika Negative Light"/>
                        <a:ea typeface="Signika Negative Light"/>
                        <a:cs typeface="Signika Negative Light"/>
                        <a:sym typeface="Signika Negative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ignika Negative Light"/>
                          <a:ea typeface="Signika Negative Light"/>
                          <a:cs typeface="Signika Negative Light"/>
                          <a:sym typeface="Signika Negative Light"/>
                        </a:rPr>
                        <a:t>355</a:t>
                      </a:r>
                      <a:endParaRPr>
                        <a:solidFill>
                          <a:schemeClr val="dk1"/>
                        </a:solidFill>
                        <a:latin typeface="Signika Negative Light"/>
                        <a:ea typeface="Signika Negative Light"/>
                        <a:cs typeface="Signika Negative Light"/>
                        <a:sym typeface="Signika Negative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ignika Negative Light"/>
                          <a:ea typeface="Signika Negative Light"/>
                          <a:cs typeface="Signika Negative Light"/>
                          <a:sym typeface="Signika Negative Light"/>
                        </a:rPr>
                        <a:t>370</a:t>
                      </a:r>
                      <a:endParaRPr>
                        <a:solidFill>
                          <a:schemeClr val="dk1"/>
                        </a:solidFill>
                        <a:latin typeface="Signika Negative Light"/>
                        <a:ea typeface="Signika Negative Light"/>
                        <a:cs typeface="Signika Negative Light"/>
                        <a:sym typeface="Signika Negative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92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Chelsea Market"/>
                          <a:ea typeface="Chelsea Market"/>
                          <a:cs typeface="Chelsea Market"/>
                          <a:sym typeface="Chelsea Market"/>
                        </a:rPr>
                        <a:t>MERCURY</a:t>
                      </a:r>
                      <a:endParaRPr sz="1800">
                        <a:solidFill>
                          <a:schemeClr val="dk1"/>
                        </a:solidFill>
                        <a:latin typeface="Chelsea Market"/>
                        <a:ea typeface="Chelsea Market"/>
                        <a:cs typeface="Chelsea Market"/>
                        <a:sym typeface="Chelsea Marke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ignika Negative Light"/>
                          <a:ea typeface="Signika Negative Light"/>
                          <a:cs typeface="Signika Negative Light"/>
                          <a:sym typeface="Signika Negative Light"/>
                        </a:rPr>
                        <a:t>490</a:t>
                      </a:r>
                      <a:endParaRPr>
                        <a:solidFill>
                          <a:schemeClr val="dk1"/>
                        </a:solidFill>
                        <a:latin typeface="Signika Negative Light"/>
                        <a:ea typeface="Signika Negative Light"/>
                        <a:cs typeface="Signika Negative Light"/>
                        <a:sym typeface="Signika Negative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ignika Negative Light"/>
                          <a:ea typeface="Signika Negative Light"/>
                          <a:cs typeface="Signika Negative Light"/>
                          <a:sym typeface="Signika Negative Light"/>
                        </a:rPr>
                        <a:t>150</a:t>
                      </a:r>
                      <a:endParaRPr>
                        <a:solidFill>
                          <a:schemeClr val="dk1"/>
                        </a:solidFill>
                        <a:latin typeface="Signika Negative Light"/>
                        <a:ea typeface="Signika Negative Light"/>
                        <a:cs typeface="Signika Negative Light"/>
                        <a:sym typeface="Signika Negative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ignika Negative Light"/>
                          <a:ea typeface="Signika Negative Light"/>
                          <a:cs typeface="Signika Negative Light"/>
                          <a:sym typeface="Signika Negative Light"/>
                        </a:rPr>
                        <a:t>890</a:t>
                      </a:r>
                      <a:endParaRPr>
                        <a:solidFill>
                          <a:schemeClr val="dk1"/>
                        </a:solidFill>
                        <a:latin typeface="Signika Negative Light"/>
                        <a:ea typeface="Signika Negative Light"/>
                        <a:cs typeface="Signika Negative Light"/>
                        <a:sym typeface="Signika Negative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92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Chelsea Market"/>
                          <a:ea typeface="Chelsea Market"/>
                          <a:cs typeface="Chelsea Market"/>
                          <a:sym typeface="Chelsea Market"/>
                        </a:rPr>
                        <a:t>VENUS</a:t>
                      </a:r>
                      <a:endParaRPr sz="1800">
                        <a:solidFill>
                          <a:schemeClr val="dk1"/>
                        </a:solidFill>
                        <a:latin typeface="Chelsea Market"/>
                        <a:ea typeface="Chelsea Market"/>
                        <a:cs typeface="Chelsea Market"/>
                        <a:sym typeface="Chelsea Marke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ignika Negative Light"/>
                          <a:ea typeface="Signika Negative Light"/>
                          <a:cs typeface="Signika Negative Light"/>
                          <a:sym typeface="Signika Negative Light"/>
                        </a:rPr>
                        <a:t>1,000</a:t>
                      </a:r>
                      <a:endParaRPr>
                        <a:solidFill>
                          <a:schemeClr val="dk1"/>
                        </a:solidFill>
                        <a:latin typeface="Signika Negative Light"/>
                        <a:ea typeface="Signika Negative Light"/>
                        <a:cs typeface="Signika Negative Light"/>
                        <a:sym typeface="Signika Negative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ignika Negative Light"/>
                          <a:ea typeface="Signika Negative Light"/>
                          <a:cs typeface="Signika Negative Light"/>
                          <a:sym typeface="Signika Negative Light"/>
                        </a:rPr>
                        <a:t>260</a:t>
                      </a:r>
                      <a:endParaRPr>
                        <a:solidFill>
                          <a:schemeClr val="dk1"/>
                        </a:solidFill>
                        <a:latin typeface="Signika Negative Light"/>
                        <a:ea typeface="Signika Negative Light"/>
                        <a:cs typeface="Signika Negative Light"/>
                        <a:sym typeface="Signika Negative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ignika Negative Light"/>
                          <a:ea typeface="Signika Negative Light"/>
                          <a:cs typeface="Signika Negative Light"/>
                          <a:sym typeface="Signika Negative Light"/>
                        </a:rPr>
                        <a:t>245</a:t>
                      </a:r>
                      <a:endParaRPr>
                        <a:solidFill>
                          <a:schemeClr val="dk1"/>
                        </a:solidFill>
                        <a:latin typeface="Signika Negative Light"/>
                        <a:ea typeface="Signika Negative Light"/>
                        <a:cs typeface="Signika Negative Light"/>
                        <a:sym typeface="Signika Negative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906" name="Google Shape;906;p41"/>
          <p:cNvSpPr txBox="1"/>
          <p:nvPr>
            <p:ph type="title"/>
          </p:nvPr>
        </p:nvSpPr>
        <p:spPr>
          <a:xfrm rot="-452303">
            <a:off x="874896" y="813777"/>
            <a:ext cx="1898004" cy="1031314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TABLE</a:t>
            </a:r>
            <a:endParaRPr/>
          </a:p>
        </p:txBody>
      </p:sp>
      <p:grpSp>
        <p:nvGrpSpPr>
          <p:cNvPr id="907" name="Google Shape;907;p41"/>
          <p:cNvGrpSpPr/>
          <p:nvPr/>
        </p:nvGrpSpPr>
        <p:grpSpPr>
          <a:xfrm>
            <a:off x="7656052" y="715517"/>
            <a:ext cx="453403" cy="544115"/>
            <a:chOff x="2279900" y="1356008"/>
            <a:chExt cx="355973" cy="427192"/>
          </a:xfrm>
        </p:grpSpPr>
        <p:sp>
          <p:nvSpPr>
            <p:cNvPr id="908" name="Google Shape;908;p41"/>
            <p:cNvSpPr/>
            <p:nvPr/>
          </p:nvSpPr>
          <p:spPr>
            <a:xfrm>
              <a:off x="2279900" y="1566300"/>
              <a:ext cx="240900" cy="216900"/>
            </a:xfrm>
            <a:prstGeom prst="ellipse">
              <a:avLst/>
            </a:prstGeom>
            <a:gradFill>
              <a:gsLst>
                <a:gs pos="0">
                  <a:srgbClr val="C8C8C8">
                    <a:alpha val="30980"/>
                  </a:srgbClr>
                </a:gs>
                <a:gs pos="60000">
                  <a:srgbClr val="C3BAA2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9" name="Google Shape;909;p41"/>
            <p:cNvGrpSpPr/>
            <p:nvPr/>
          </p:nvGrpSpPr>
          <p:grpSpPr>
            <a:xfrm>
              <a:off x="2395070" y="1356008"/>
              <a:ext cx="240802" cy="326586"/>
              <a:chOff x="1847775" y="238125"/>
              <a:chExt cx="3637500" cy="4933325"/>
            </a:xfrm>
          </p:grpSpPr>
          <p:sp>
            <p:nvSpPr>
              <p:cNvPr id="910" name="Google Shape;910;p41"/>
              <p:cNvSpPr/>
              <p:nvPr/>
            </p:nvSpPr>
            <p:spPr>
              <a:xfrm>
                <a:off x="1847775" y="3431350"/>
                <a:ext cx="1268050" cy="1740100"/>
              </a:xfrm>
              <a:custGeom>
                <a:rect b="b" l="l" r="r" t="t"/>
                <a:pathLst>
                  <a:path extrusionOk="0" h="69604" w="50722">
                    <a:moveTo>
                      <a:pt x="34802" y="0"/>
                    </a:moveTo>
                    <a:lnTo>
                      <a:pt x="0" y="69603"/>
                    </a:lnTo>
                    <a:lnTo>
                      <a:pt x="0" y="69603"/>
                    </a:lnTo>
                    <a:lnTo>
                      <a:pt x="50721" y="12218"/>
                    </a:lnTo>
                    <a:lnTo>
                      <a:pt x="34802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41"/>
              <p:cNvSpPr/>
              <p:nvPr/>
            </p:nvSpPr>
            <p:spPr>
              <a:xfrm>
                <a:off x="1866275" y="774950"/>
                <a:ext cx="3535700" cy="3387625"/>
              </a:xfrm>
              <a:custGeom>
                <a:rect b="b" l="l" r="r" t="t"/>
                <a:pathLst>
                  <a:path extrusionOk="0" h="135505" w="141428">
                    <a:moveTo>
                      <a:pt x="70714" y="0"/>
                    </a:moveTo>
                    <a:cubicBezTo>
                      <a:pt x="31840" y="0"/>
                      <a:pt x="0" y="29989"/>
                      <a:pt x="0" y="67752"/>
                    </a:cubicBezTo>
                    <a:cubicBezTo>
                      <a:pt x="0" y="105146"/>
                      <a:pt x="31840" y="135504"/>
                      <a:pt x="70714" y="135504"/>
                    </a:cubicBezTo>
                    <a:cubicBezTo>
                      <a:pt x="109958" y="135504"/>
                      <a:pt x="141428" y="105146"/>
                      <a:pt x="141428" y="67752"/>
                    </a:cubicBezTo>
                    <a:cubicBezTo>
                      <a:pt x="141428" y="29989"/>
                      <a:pt x="109958" y="0"/>
                      <a:pt x="70714" y="0"/>
                    </a:cubicBezTo>
                    <a:close/>
                  </a:path>
                </a:pathLst>
              </a:custGeom>
              <a:solidFill>
                <a:srgbClr val="BDE9FF"/>
              </a:solidFill>
              <a:ln>
                <a:noFill/>
              </a:ln>
              <a:effectLst>
                <a:outerShdw blurRad="57150" rotWithShape="0" algn="bl" dir="5400000" dist="19050">
                  <a:srgbClr val="1155CC">
                    <a:alpha val="8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41"/>
              <p:cNvSpPr/>
              <p:nvPr/>
            </p:nvSpPr>
            <p:spPr>
              <a:xfrm>
                <a:off x="2690025" y="238125"/>
                <a:ext cx="2795250" cy="2674925"/>
              </a:xfrm>
              <a:custGeom>
                <a:rect b="b" l="l" r="r" t="t"/>
                <a:pathLst>
                  <a:path extrusionOk="0" h="106997" w="111810">
                    <a:moveTo>
                      <a:pt x="55905" y="0"/>
                    </a:moveTo>
                    <a:cubicBezTo>
                      <a:pt x="25176" y="0"/>
                      <a:pt x="1" y="24065"/>
                      <a:pt x="1" y="53683"/>
                    </a:cubicBezTo>
                    <a:cubicBezTo>
                      <a:pt x="1" y="83302"/>
                      <a:pt x="25176" y="106996"/>
                      <a:pt x="55905" y="106996"/>
                    </a:cubicBezTo>
                    <a:cubicBezTo>
                      <a:pt x="86634" y="106996"/>
                      <a:pt x="111810" y="83302"/>
                      <a:pt x="111810" y="53683"/>
                    </a:cubicBezTo>
                    <a:cubicBezTo>
                      <a:pt x="111810" y="24065"/>
                      <a:pt x="86634" y="0"/>
                      <a:pt x="55905" y="0"/>
                    </a:cubicBezTo>
                    <a:close/>
                  </a:path>
                </a:pathLst>
              </a:custGeom>
              <a:solidFill>
                <a:srgbClr val="BDE9FF"/>
              </a:solidFill>
              <a:ln>
                <a:noFill/>
              </a:ln>
              <a:effectLst>
                <a:outerShdw blurRad="28575" rotWithShape="0" algn="bl" dir="6480000" dist="9525">
                  <a:srgbClr val="3C78D8">
                    <a:alpha val="3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42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TRY USING INFOGRAPHICS!</a:t>
            </a:r>
            <a:endParaRPr/>
          </a:p>
        </p:txBody>
      </p:sp>
      <p:grpSp>
        <p:nvGrpSpPr>
          <p:cNvPr id="918" name="Google Shape;918;p42"/>
          <p:cNvGrpSpPr/>
          <p:nvPr/>
        </p:nvGrpSpPr>
        <p:grpSpPr>
          <a:xfrm>
            <a:off x="11217813" y="5054571"/>
            <a:ext cx="333809" cy="373277"/>
            <a:chOff x="861113" y="2885746"/>
            <a:chExt cx="333809" cy="373277"/>
          </a:xfrm>
        </p:grpSpPr>
        <p:sp>
          <p:nvSpPr>
            <p:cNvPr id="919" name="Google Shape;919;p42"/>
            <p:cNvSpPr/>
            <p:nvPr/>
          </p:nvSpPr>
          <p:spPr>
            <a:xfrm>
              <a:off x="861113" y="2981533"/>
              <a:ext cx="315970" cy="277489"/>
            </a:xfrm>
            <a:custGeom>
              <a:rect b="b" l="l" r="r" t="t"/>
              <a:pathLst>
                <a:path extrusionOk="0" h="8711" w="9919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42"/>
            <p:cNvSpPr/>
            <p:nvPr/>
          </p:nvSpPr>
          <p:spPr>
            <a:xfrm>
              <a:off x="1024976" y="2981756"/>
              <a:ext cx="125572" cy="45903"/>
            </a:xfrm>
            <a:custGeom>
              <a:rect b="b" l="l" r="r" t="t"/>
              <a:pathLst>
                <a:path extrusionOk="0" h="1441" w="3942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2"/>
            <p:cNvSpPr/>
            <p:nvPr/>
          </p:nvSpPr>
          <p:spPr>
            <a:xfrm>
              <a:off x="979455" y="2885746"/>
              <a:ext cx="215467" cy="145705"/>
            </a:xfrm>
            <a:custGeom>
              <a:rect b="b" l="l" r="r" t="t"/>
              <a:pathLst>
                <a:path extrusionOk="0" h="4574" w="6764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2" name="Google Shape;922;p42"/>
          <p:cNvSpPr txBox="1"/>
          <p:nvPr>
            <p:ph idx="4294967295" type="subTitle"/>
          </p:nvPr>
        </p:nvSpPr>
        <p:spPr>
          <a:xfrm flipH="1">
            <a:off x="5497875" y="1520084"/>
            <a:ext cx="28563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923" name="Google Shape;923;p42"/>
          <p:cNvSpPr txBox="1"/>
          <p:nvPr>
            <p:ph idx="4294967295" type="ctrTitle"/>
          </p:nvPr>
        </p:nvSpPr>
        <p:spPr>
          <a:xfrm flipH="1">
            <a:off x="5497775" y="2134098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SATURN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924" name="Google Shape;924;p42"/>
          <p:cNvSpPr txBox="1"/>
          <p:nvPr>
            <p:ph idx="4294967295" type="subTitle"/>
          </p:nvPr>
        </p:nvSpPr>
        <p:spPr>
          <a:xfrm flipH="1">
            <a:off x="5497875" y="2521734"/>
            <a:ext cx="28563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925" name="Google Shape;925;p42"/>
          <p:cNvSpPr txBox="1"/>
          <p:nvPr>
            <p:ph idx="4294967295" type="ctrTitle"/>
          </p:nvPr>
        </p:nvSpPr>
        <p:spPr>
          <a:xfrm flipH="1">
            <a:off x="5497775" y="3135749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MARS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926" name="Google Shape;926;p42"/>
          <p:cNvSpPr txBox="1"/>
          <p:nvPr>
            <p:ph idx="4294967295" type="subTitle"/>
          </p:nvPr>
        </p:nvSpPr>
        <p:spPr>
          <a:xfrm flipH="1">
            <a:off x="5497875" y="3523384"/>
            <a:ext cx="28563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927" name="Google Shape;927;p42"/>
          <p:cNvSpPr txBox="1"/>
          <p:nvPr>
            <p:ph idx="4294967295" type="ctrTitle"/>
          </p:nvPr>
        </p:nvSpPr>
        <p:spPr>
          <a:xfrm flipH="1">
            <a:off x="5497775" y="1132447"/>
            <a:ext cx="1803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MERCURY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928" name="Google Shape;928;p42"/>
          <p:cNvSpPr/>
          <p:nvPr/>
        </p:nvSpPr>
        <p:spPr>
          <a:xfrm rot="-1125597">
            <a:off x="1652656" y="1297537"/>
            <a:ext cx="2847900" cy="2856758"/>
          </a:xfrm>
          <a:custGeom>
            <a:rect b="b" l="l" r="r" t="t"/>
            <a:pathLst>
              <a:path extrusionOk="0" h="207041" w="206399">
                <a:moveTo>
                  <a:pt x="153" y="183716"/>
                </a:moveTo>
                <a:lnTo>
                  <a:pt x="153" y="183716"/>
                </a:lnTo>
                <a:cubicBezTo>
                  <a:pt x="63" y="183826"/>
                  <a:pt x="12" y="183898"/>
                  <a:pt x="2" y="183898"/>
                </a:cubicBezTo>
                <a:cubicBezTo>
                  <a:pt x="1" y="183898"/>
                  <a:pt x="0" y="183897"/>
                  <a:pt x="0" y="183895"/>
                </a:cubicBezTo>
                <a:lnTo>
                  <a:pt x="0" y="183895"/>
                </a:lnTo>
                <a:cubicBezTo>
                  <a:pt x="0" y="184228"/>
                  <a:pt x="11" y="184381"/>
                  <a:pt x="31" y="184381"/>
                </a:cubicBezTo>
                <a:cubicBezTo>
                  <a:pt x="57" y="184381"/>
                  <a:pt x="98" y="184143"/>
                  <a:pt x="153" y="183716"/>
                </a:cubicBezTo>
                <a:close/>
                <a:moveTo>
                  <a:pt x="22505" y="0"/>
                </a:moveTo>
                <a:lnTo>
                  <a:pt x="9130" y="109565"/>
                </a:lnTo>
                <a:cubicBezTo>
                  <a:pt x="9130" y="109565"/>
                  <a:pt x="7652" y="121461"/>
                  <a:pt x="5915" y="135735"/>
                </a:cubicBezTo>
                <a:cubicBezTo>
                  <a:pt x="5015" y="142872"/>
                  <a:pt x="4115" y="150588"/>
                  <a:pt x="3215" y="157725"/>
                </a:cubicBezTo>
                <a:cubicBezTo>
                  <a:pt x="2315" y="165634"/>
                  <a:pt x="1543" y="169363"/>
                  <a:pt x="964" y="176179"/>
                </a:cubicBezTo>
                <a:cubicBezTo>
                  <a:pt x="603" y="179471"/>
                  <a:pt x="317" y="182437"/>
                  <a:pt x="153" y="183716"/>
                </a:cubicBezTo>
                <a:lnTo>
                  <a:pt x="153" y="183716"/>
                </a:lnTo>
                <a:cubicBezTo>
                  <a:pt x="442" y="183362"/>
                  <a:pt x="1131" y="182616"/>
                  <a:pt x="2154" y="182616"/>
                </a:cubicBezTo>
                <a:cubicBezTo>
                  <a:pt x="2956" y="182616"/>
                  <a:pt x="3963" y="183074"/>
                  <a:pt x="5144" y="184538"/>
                </a:cubicBezTo>
                <a:cubicBezTo>
                  <a:pt x="8313" y="185916"/>
                  <a:pt x="11679" y="186604"/>
                  <a:pt x="15077" y="186604"/>
                </a:cubicBezTo>
                <a:cubicBezTo>
                  <a:pt x="16437" y="186604"/>
                  <a:pt x="17802" y="186494"/>
                  <a:pt x="19161" y="186274"/>
                </a:cubicBezTo>
                <a:cubicBezTo>
                  <a:pt x="21112" y="186359"/>
                  <a:pt x="23118" y="190219"/>
                  <a:pt x="25291" y="190219"/>
                </a:cubicBezTo>
                <a:cubicBezTo>
                  <a:pt x="26413" y="190219"/>
                  <a:pt x="27580" y="189190"/>
                  <a:pt x="28806" y="186081"/>
                </a:cubicBezTo>
                <a:cubicBezTo>
                  <a:pt x="30346" y="189368"/>
                  <a:pt x="31968" y="190296"/>
                  <a:pt x="33647" y="190296"/>
                </a:cubicBezTo>
                <a:cubicBezTo>
                  <a:pt x="35612" y="190296"/>
                  <a:pt x="37656" y="189024"/>
                  <a:pt x="39737" y="188781"/>
                </a:cubicBezTo>
                <a:cubicBezTo>
                  <a:pt x="40139" y="188654"/>
                  <a:pt x="40542" y="188599"/>
                  <a:pt x="40948" y="188599"/>
                </a:cubicBezTo>
                <a:cubicBezTo>
                  <a:pt x="43648" y="188599"/>
                  <a:pt x="46418" y="191059"/>
                  <a:pt x="49299" y="191059"/>
                </a:cubicBezTo>
                <a:cubicBezTo>
                  <a:pt x="50131" y="191059"/>
                  <a:pt x="50973" y="190854"/>
                  <a:pt x="51825" y="190325"/>
                </a:cubicBezTo>
                <a:cubicBezTo>
                  <a:pt x="53234" y="187842"/>
                  <a:pt x="54637" y="186964"/>
                  <a:pt x="56039" y="186964"/>
                </a:cubicBezTo>
                <a:cubicBezTo>
                  <a:pt x="58923" y="186964"/>
                  <a:pt x="61807" y="190679"/>
                  <a:pt x="64749" y="191804"/>
                </a:cubicBezTo>
                <a:cubicBezTo>
                  <a:pt x="67758" y="193131"/>
                  <a:pt x="70828" y="194245"/>
                  <a:pt x="73937" y="194245"/>
                </a:cubicBezTo>
                <a:cubicBezTo>
                  <a:pt x="75346" y="194245"/>
                  <a:pt x="76764" y="194017"/>
                  <a:pt x="78187" y="193475"/>
                </a:cubicBezTo>
                <a:cubicBezTo>
                  <a:pt x="80502" y="193797"/>
                  <a:pt x="82752" y="194247"/>
                  <a:pt x="85067" y="194568"/>
                </a:cubicBezTo>
                <a:cubicBezTo>
                  <a:pt x="85478" y="193968"/>
                  <a:pt x="85881" y="193735"/>
                  <a:pt x="86280" y="193735"/>
                </a:cubicBezTo>
                <a:cubicBezTo>
                  <a:pt x="87674" y="193735"/>
                  <a:pt x="89007" y="196593"/>
                  <a:pt x="90391" y="196593"/>
                </a:cubicBezTo>
                <a:cubicBezTo>
                  <a:pt x="90901" y="196593"/>
                  <a:pt x="91418" y="196206"/>
                  <a:pt x="91947" y="195147"/>
                </a:cubicBezTo>
                <a:cubicBezTo>
                  <a:pt x="92620" y="194452"/>
                  <a:pt x="93285" y="194181"/>
                  <a:pt x="93946" y="194181"/>
                </a:cubicBezTo>
                <a:cubicBezTo>
                  <a:pt x="96286" y="194181"/>
                  <a:pt x="98564" y="197585"/>
                  <a:pt x="100895" y="197585"/>
                </a:cubicBezTo>
                <a:cubicBezTo>
                  <a:pt x="101740" y="197585"/>
                  <a:pt x="102592" y="197137"/>
                  <a:pt x="103456" y="195919"/>
                </a:cubicBezTo>
                <a:cubicBezTo>
                  <a:pt x="107250" y="196690"/>
                  <a:pt x="111044" y="196176"/>
                  <a:pt x="114709" y="197912"/>
                </a:cubicBezTo>
                <a:cubicBezTo>
                  <a:pt x="117229" y="196738"/>
                  <a:pt x="119730" y="195972"/>
                  <a:pt x="122183" y="195972"/>
                </a:cubicBezTo>
                <a:cubicBezTo>
                  <a:pt x="124299" y="195972"/>
                  <a:pt x="126379" y="196542"/>
                  <a:pt x="128404" y="197912"/>
                </a:cubicBezTo>
                <a:cubicBezTo>
                  <a:pt x="128438" y="197911"/>
                  <a:pt x="128471" y="197911"/>
                  <a:pt x="128504" y="197911"/>
                </a:cubicBezTo>
                <a:cubicBezTo>
                  <a:pt x="132488" y="197911"/>
                  <a:pt x="136271" y="201286"/>
                  <a:pt x="139942" y="201286"/>
                </a:cubicBezTo>
                <a:cubicBezTo>
                  <a:pt x="140384" y="201286"/>
                  <a:pt x="140825" y="201237"/>
                  <a:pt x="141264" y="201127"/>
                </a:cubicBezTo>
                <a:cubicBezTo>
                  <a:pt x="143416" y="202371"/>
                  <a:pt x="145516" y="202842"/>
                  <a:pt x="147563" y="202842"/>
                </a:cubicBezTo>
                <a:cubicBezTo>
                  <a:pt x="149429" y="202842"/>
                  <a:pt x="151252" y="202450"/>
                  <a:pt x="153031" y="201898"/>
                </a:cubicBezTo>
                <a:cubicBezTo>
                  <a:pt x="154564" y="204854"/>
                  <a:pt x="156098" y="205742"/>
                  <a:pt x="157605" y="205742"/>
                </a:cubicBezTo>
                <a:cubicBezTo>
                  <a:pt x="159574" y="205742"/>
                  <a:pt x="161498" y="204228"/>
                  <a:pt x="163318" y="203827"/>
                </a:cubicBezTo>
                <a:cubicBezTo>
                  <a:pt x="163639" y="203913"/>
                  <a:pt x="163958" y="203948"/>
                  <a:pt x="164273" y="203948"/>
                </a:cubicBezTo>
                <a:cubicBezTo>
                  <a:pt x="165934" y="203948"/>
                  <a:pt x="167517" y="202957"/>
                  <a:pt x="169002" y="202957"/>
                </a:cubicBezTo>
                <a:cubicBezTo>
                  <a:pt x="170005" y="202957"/>
                  <a:pt x="170963" y="203408"/>
                  <a:pt x="171870" y="204920"/>
                </a:cubicBezTo>
                <a:cubicBezTo>
                  <a:pt x="172837" y="203446"/>
                  <a:pt x="173740" y="202898"/>
                  <a:pt x="174587" y="202898"/>
                </a:cubicBezTo>
                <a:cubicBezTo>
                  <a:pt x="175992" y="202898"/>
                  <a:pt x="177241" y="204408"/>
                  <a:pt x="178364" y="205692"/>
                </a:cubicBezTo>
                <a:cubicBezTo>
                  <a:pt x="179447" y="206716"/>
                  <a:pt x="180385" y="207040"/>
                  <a:pt x="181165" y="207040"/>
                </a:cubicBezTo>
                <a:cubicBezTo>
                  <a:pt x="182518" y="207040"/>
                  <a:pt x="183397" y="206066"/>
                  <a:pt x="183736" y="206066"/>
                </a:cubicBezTo>
                <a:cubicBezTo>
                  <a:pt x="183841" y="206066"/>
                  <a:pt x="183894" y="206158"/>
                  <a:pt x="183894" y="206399"/>
                </a:cubicBezTo>
                <a:cubicBezTo>
                  <a:pt x="184023" y="204663"/>
                  <a:pt x="184215" y="202927"/>
                  <a:pt x="184537" y="201255"/>
                </a:cubicBezTo>
                <a:cubicBezTo>
                  <a:pt x="184545" y="201268"/>
                  <a:pt x="184553" y="201274"/>
                  <a:pt x="184561" y="201274"/>
                </a:cubicBezTo>
                <a:cubicBezTo>
                  <a:pt x="184893" y="201274"/>
                  <a:pt x="185583" y="191565"/>
                  <a:pt x="186273" y="187238"/>
                </a:cubicBezTo>
                <a:cubicBezTo>
                  <a:pt x="186980" y="181194"/>
                  <a:pt x="187752" y="178365"/>
                  <a:pt x="188781" y="166663"/>
                </a:cubicBezTo>
                <a:cubicBezTo>
                  <a:pt x="189681" y="158947"/>
                  <a:pt x="190710" y="150459"/>
                  <a:pt x="191803" y="141650"/>
                </a:cubicBezTo>
                <a:cubicBezTo>
                  <a:pt x="198297" y="88668"/>
                  <a:pt x="206398" y="22440"/>
                  <a:pt x="206398" y="22440"/>
                </a:cubicBezTo>
                <a:lnTo>
                  <a:pt x="2250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783F04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42"/>
          <p:cNvSpPr/>
          <p:nvPr/>
        </p:nvSpPr>
        <p:spPr>
          <a:xfrm rot="3725233">
            <a:off x="3467214" y="977737"/>
            <a:ext cx="810479" cy="847607"/>
          </a:xfrm>
          <a:custGeom>
            <a:rect b="b" l="l" r="r" t="t"/>
            <a:pathLst>
              <a:path extrusionOk="0" h="18195" w="17398">
                <a:moveTo>
                  <a:pt x="12217" y="0"/>
                </a:moveTo>
                <a:lnTo>
                  <a:pt x="1" y="13239"/>
                </a:lnTo>
                <a:lnTo>
                  <a:pt x="35" y="13360"/>
                </a:lnTo>
                <a:lnTo>
                  <a:pt x="122" y="13551"/>
                </a:lnTo>
                <a:lnTo>
                  <a:pt x="312" y="13620"/>
                </a:lnTo>
                <a:lnTo>
                  <a:pt x="503" y="13672"/>
                </a:lnTo>
                <a:lnTo>
                  <a:pt x="572" y="13863"/>
                </a:lnTo>
                <a:lnTo>
                  <a:pt x="642" y="14053"/>
                </a:lnTo>
                <a:lnTo>
                  <a:pt x="832" y="14123"/>
                </a:lnTo>
                <a:lnTo>
                  <a:pt x="1023" y="14175"/>
                </a:lnTo>
                <a:lnTo>
                  <a:pt x="1092" y="14365"/>
                </a:lnTo>
                <a:lnTo>
                  <a:pt x="1162" y="14556"/>
                </a:lnTo>
                <a:lnTo>
                  <a:pt x="1179" y="14573"/>
                </a:lnTo>
                <a:lnTo>
                  <a:pt x="1352" y="14625"/>
                </a:lnTo>
                <a:lnTo>
                  <a:pt x="1543" y="14694"/>
                </a:lnTo>
                <a:lnTo>
                  <a:pt x="1612" y="14868"/>
                </a:lnTo>
                <a:lnTo>
                  <a:pt x="1681" y="15058"/>
                </a:lnTo>
                <a:lnTo>
                  <a:pt x="1699" y="15058"/>
                </a:lnTo>
                <a:lnTo>
                  <a:pt x="1699" y="15076"/>
                </a:lnTo>
                <a:lnTo>
                  <a:pt x="1889" y="15128"/>
                </a:lnTo>
                <a:lnTo>
                  <a:pt x="2063" y="15197"/>
                </a:lnTo>
                <a:lnTo>
                  <a:pt x="2149" y="15388"/>
                </a:lnTo>
                <a:lnTo>
                  <a:pt x="2219" y="15561"/>
                </a:lnTo>
                <a:lnTo>
                  <a:pt x="2219" y="15578"/>
                </a:lnTo>
                <a:lnTo>
                  <a:pt x="2409" y="15630"/>
                </a:lnTo>
                <a:lnTo>
                  <a:pt x="2600" y="15700"/>
                </a:lnTo>
                <a:lnTo>
                  <a:pt x="2669" y="15890"/>
                </a:lnTo>
                <a:lnTo>
                  <a:pt x="2738" y="16081"/>
                </a:lnTo>
                <a:lnTo>
                  <a:pt x="2756" y="16081"/>
                </a:lnTo>
                <a:lnTo>
                  <a:pt x="2929" y="16150"/>
                </a:lnTo>
                <a:lnTo>
                  <a:pt x="3120" y="16202"/>
                </a:lnTo>
                <a:lnTo>
                  <a:pt x="3189" y="16393"/>
                </a:lnTo>
                <a:lnTo>
                  <a:pt x="3258" y="16583"/>
                </a:lnTo>
                <a:lnTo>
                  <a:pt x="3276" y="16583"/>
                </a:lnTo>
                <a:lnTo>
                  <a:pt x="3449" y="16653"/>
                </a:lnTo>
                <a:lnTo>
                  <a:pt x="3639" y="16705"/>
                </a:lnTo>
                <a:lnTo>
                  <a:pt x="3709" y="16895"/>
                </a:lnTo>
                <a:lnTo>
                  <a:pt x="3778" y="17086"/>
                </a:lnTo>
                <a:lnTo>
                  <a:pt x="3795" y="17086"/>
                </a:lnTo>
                <a:lnTo>
                  <a:pt x="3986" y="17155"/>
                </a:lnTo>
                <a:lnTo>
                  <a:pt x="4159" y="17207"/>
                </a:lnTo>
                <a:lnTo>
                  <a:pt x="4246" y="17398"/>
                </a:lnTo>
                <a:lnTo>
                  <a:pt x="4315" y="17588"/>
                </a:lnTo>
                <a:lnTo>
                  <a:pt x="4315" y="17606"/>
                </a:lnTo>
                <a:lnTo>
                  <a:pt x="4506" y="17658"/>
                </a:lnTo>
                <a:lnTo>
                  <a:pt x="4696" y="17727"/>
                </a:lnTo>
                <a:lnTo>
                  <a:pt x="4766" y="17900"/>
                </a:lnTo>
                <a:lnTo>
                  <a:pt x="4835" y="18091"/>
                </a:lnTo>
                <a:lnTo>
                  <a:pt x="4852" y="18108"/>
                </a:lnTo>
                <a:lnTo>
                  <a:pt x="5026" y="18160"/>
                </a:lnTo>
                <a:lnTo>
                  <a:pt x="5130" y="18195"/>
                </a:lnTo>
                <a:lnTo>
                  <a:pt x="5199" y="18125"/>
                </a:lnTo>
                <a:lnTo>
                  <a:pt x="17398" y="4956"/>
                </a:lnTo>
                <a:lnTo>
                  <a:pt x="17381" y="4869"/>
                </a:lnTo>
                <a:lnTo>
                  <a:pt x="17311" y="4696"/>
                </a:lnTo>
                <a:lnTo>
                  <a:pt x="17294" y="4679"/>
                </a:lnTo>
                <a:lnTo>
                  <a:pt x="17103" y="4609"/>
                </a:lnTo>
                <a:lnTo>
                  <a:pt x="16930" y="4557"/>
                </a:lnTo>
                <a:lnTo>
                  <a:pt x="16861" y="4367"/>
                </a:lnTo>
                <a:lnTo>
                  <a:pt x="16774" y="4176"/>
                </a:lnTo>
                <a:lnTo>
                  <a:pt x="16584" y="4107"/>
                </a:lnTo>
                <a:lnTo>
                  <a:pt x="16393" y="4055"/>
                </a:lnTo>
                <a:lnTo>
                  <a:pt x="16324" y="3864"/>
                </a:lnTo>
                <a:lnTo>
                  <a:pt x="16254" y="3674"/>
                </a:lnTo>
                <a:lnTo>
                  <a:pt x="16237" y="3674"/>
                </a:lnTo>
                <a:lnTo>
                  <a:pt x="16064" y="3604"/>
                </a:lnTo>
                <a:lnTo>
                  <a:pt x="15873" y="3552"/>
                </a:lnTo>
                <a:lnTo>
                  <a:pt x="15804" y="3362"/>
                </a:lnTo>
                <a:lnTo>
                  <a:pt x="15735" y="3171"/>
                </a:lnTo>
                <a:lnTo>
                  <a:pt x="15717" y="3154"/>
                </a:lnTo>
                <a:lnTo>
                  <a:pt x="15544" y="3102"/>
                </a:lnTo>
                <a:lnTo>
                  <a:pt x="15353" y="3033"/>
                </a:lnTo>
                <a:lnTo>
                  <a:pt x="15284" y="2859"/>
                </a:lnTo>
                <a:lnTo>
                  <a:pt x="15215" y="2669"/>
                </a:lnTo>
                <a:lnTo>
                  <a:pt x="15197" y="2651"/>
                </a:lnTo>
                <a:lnTo>
                  <a:pt x="15007" y="2599"/>
                </a:lnTo>
                <a:lnTo>
                  <a:pt x="14833" y="2530"/>
                </a:lnTo>
                <a:lnTo>
                  <a:pt x="14747" y="2339"/>
                </a:lnTo>
                <a:lnTo>
                  <a:pt x="14677" y="2166"/>
                </a:lnTo>
                <a:lnTo>
                  <a:pt x="14677" y="2149"/>
                </a:lnTo>
                <a:lnTo>
                  <a:pt x="14487" y="2097"/>
                </a:lnTo>
                <a:lnTo>
                  <a:pt x="14296" y="2028"/>
                </a:lnTo>
                <a:lnTo>
                  <a:pt x="14227" y="1837"/>
                </a:lnTo>
                <a:lnTo>
                  <a:pt x="14158" y="1646"/>
                </a:lnTo>
                <a:lnTo>
                  <a:pt x="14140" y="1646"/>
                </a:lnTo>
                <a:lnTo>
                  <a:pt x="13967" y="1577"/>
                </a:lnTo>
                <a:lnTo>
                  <a:pt x="13776" y="1525"/>
                </a:lnTo>
                <a:lnTo>
                  <a:pt x="13707" y="1334"/>
                </a:lnTo>
                <a:lnTo>
                  <a:pt x="13638" y="1144"/>
                </a:lnTo>
                <a:lnTo>
                  <a:pt x="13620" y="1144"/>
                </a:lnTo>
                <a:lnTo>
                  <a:pt x="13447" y="1075"/>
                </a:lnTo>
                <a:lnTo>
                  <a:pt x="13257" y="1023"/>
                </a:lnTo>
                <a:lnTo>
                  <a:pt x="13187" y="832"/>
                </a:lnTo>
                <a:lnTo>
                  <a:pt x="13101" y="641"/>
                </a:lnTo>
                <a:lnTo>
                  <a:pt x="12910" y="572"/>
                </a:lnTo>
                <a:lnTo>
                  <a:pt x="12737" y="503"/>
                </a:lnTo>
                <a:lnTo>
                  <a:pt x="12650" y="329"/>
                </a:lnTo>
                <a:lnTo>
                  <a:pt x="12581" y="139"/>
                </a:lnTo>
                <a:lnTo>
                  <a:pt x="12581" y="121"/>
                </a:lnTo>
                <a:lnTo>
                  <a:pt x="12390" y="69"/>
                </a:lnTo>
                <a:lnTo>
                  <a:pt x="12217" y="0"/>
                </a:lnTo>
                <a:close/>
              </a:path>
            </a:pathLst>
          </a:custGeom>
          <a:solidFill>
            <a:srgbClr val="F1FAFF">
              <a:alpha val="67600"/>
            </a:srgbClr>
          </a:solidFill>
          <a:ln>
            <a:noFill/>
          </a:ln>
          <a:effectLst>
            <a:outerShdw blurRad="42863" rotWithShape="0" algn="bl" dir="5400000" dist="9525">
              <a:srgbClr val="783F04">
                <a:alpha val="2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p42"/>
          <p:cNvSpPr/>
          <p:nvPr/>
        </p:nvSpPr>
        <p:spPr>
          <a:xfrm rot="588637">
            <a:off x="1335213" y="1447512"/>
            <a:ext cx="810464" cy="847591"/>
          </a:xfrm>
          <a:custGeom>
            <a:rect b="b" l="l" r="r" t="t"/>
            <a:pathLst>
              <a:path extrusionOk="0" h="18195" w="17398">
                <a:moveTo>
                  <a:pt x="12217" y="0"/>
                </a:moveTo>
                <a:lnTo>
                  <a:pt x="1" y="13239"/>
                </a:lnTo>
                <a:lnTo>
                  <a:pt x="35" y="13360"/>
                </a:lnTo>
                <a:lnTo>
                  <a:pt x="122" y="13551"/>
                </a:lnTo>
                <a:lnTo>
                  <a:pt x="312" y="13620"/>
                </a:lnTo>
                <a:lnTo>
                  <a:pt x="503" y="13672"/>
                </a:lnTo>
                <a:lnTo>
                  <a:pt x="572" y="13863"/>
                </a:lnTo>
                <a:lnTo>
                  <a:pt x="642" y="14053"/>
                </a:lnTo>
                <a:lnTo>
                  <a:pt x="832" y="14123"/>
                </a:lnTo>
                <a:lnTo>
                  <a:pt x="1023" y="14175"/>
                </a:lnTo>
                <a:lnTo>
                  <a:pt x="1092" y="14365"/>
                </a:lnTo>
                <a:lnTo>
                  <a:pt x="1162" y="14556"/>
                </a:lnTo>
                <a:lnTo>
                  <a:pt x="1179" y="14573"/>
                </a:lnTo>
                <a:lnTo>
                  <a:pt x="1352" y="14625"/>
                </a:lnTo>
                <a:lnTo>
                  <a:pt x="1543" y="14694"/>
                </a:lnTo>
                <a:lnTo>
                  <a:pt x="1612" y="14868"/>
                </a:lnTo>
                <a:lnTo>
                  <a:pt x="1681" y="15058"/>
                </a:lnTo>
                <a:lnTo>
                  <a:pt x="1699" y="15058"/>
                </a:lnTo>
                <a:lnTo>
                  <a:pt x="1699" y="15076"/>
                </a:lnTo>
                <a:lnTo>
                  <a:pt x="1889" y="15128"/>
                </a:lnTo>
                <a:lnTo>
                  <a:pt x="2063" y="15197"/>
                </a:lnTo>
                <a:lnTo>
                  <a:pt x="2149" y="15388"/>
                </a:lnTo>
                <a:lnTo>
                  <a:pt x="2219" y="15561"/>
                </a:lnTo>
                <a:lnTo>
                  <a:pt x="2219" y="15578"/>
                </a:lnTo>
                <a:lnTo>
                  <a:pt x="2409" y="15630"/>
                </a:lnTo>
                <a:lnTo>
                  <a:pt x="2600" y="15700"/>
                </a:lnTo>
                <a:lnTo>
                  <a:pt x="2669" y="15890"/>
                </a:lnTo>
                <a:lnTo>
                  <a:pt x="2738" y="16081"/>
                </a:lnTo>
                <a:lnTo>
                  <a:pt x="2756" y="16081"/>
                </a:lnTo>
                <a:lnTo>
                  <a:pt x="2929" y="16150"/>
                </a:lnTo>
                <a:lnTo>
                  <a:pt x="3120" y="16202"/>
                </a:lnTo>
                <a:lnTo>
                  <a:pt x="3189" y="16393"/>
                </a:lnTo>
                <a:lnTo>
                  <a:pt x="3258" y="16583"/>
                </a:lnTo>
                <a:lnTo>
                  <a:pt x="3276" y="16583"/>
                </a:lnTo>
                <a:lnTo>
                  <a:pt x="3449" y="16653"/>
                </a:lnTo>
                <a:lnTo>
                  <a:pt x="3639" y="16705"/>
                </a:lnTo>
                <a:lnTo>
                  <a:pt x="3709" y="16895"/>
                </a:lnTo>
                <a:lnTo>
                  <a:pt x="3778" y="17086"/>
                </a:lnTo>
                <a:lnTo>
                  <a:pt x="3795" y="17086"/>
                </a:lnTo>
                <a:lnTo>
                  <a:pt x="3986" y="17155"/>
                </a:lnTo>
                <a:lnTo>
                  <a:pt x="4159" y="17207"/>
                </a:lnTo>
                <a:lnTo>
                  <a:pt x="4246" y="17398"/>
                </a:lnTo>
                <a:lnTo>
                  <a:pt x="4315" y="17588"/>
                </a:lnTo>
                <a:lnTo>
                  <a:pt x="4315" y="17606"/>
                </a:lnTo>
                <a:lnTo>
                  <a:pt x="4506" y="17658"/>
                </a:lnTo>
                <a:lnTo>
                  <a:pt x="4696" y="17727"/>
                </a:lnTo>
                <a:lnTo>
                  <a:pt x="4766" y="17900"/>
                </a:lnTo>
                <a:lnTo>
                  <a:pt x="4835" y="18091"/>
                </a:lnTo>
                <a:lnTo>
                  <a:pt x="4852" y="18108"/>
                </a:lnTo>
                <a:lnTo>
                  <a:pt x="5026" y="18160"/>
                </a:lnTo>
                <a:lnTo>
                  <a:pt x="5130" y="18195"/>
                </a:lnTo>
                <a:lnTo>
                  <a:pt x="5199" y="18125"/>
                </a:lnTo>
                <a:lnTo>
                  <a:pt x="17398" y="4956"/>
                </a:lnTo>
                <a:lnTo>
                  <a:pt x="17381" y="4869"/>
                </a:lnTo>
                <a:lnTo>
                  <a:pt x="17311" y="4696"/>
                </a:lnTo>
                <a:lnTo>
                  <a:pt x="17294" y="4679"/>
                </a:lnTo>
                <a:lnTo>
                  <a:pt x="17103" y="4609"/>
                </a:lnTo>
                <a:lnTo>
                  <a:pt x="16930" y="4557"/>
                </a:lnTo>
                <a:lnTo>
                  <a:pt x="16861" y="4367"/>
                </a:lnTo>
                <a:lnTo>
                  <a:pt x="16774" y="4176"/>
                </a:lnTo>
                <a:lnTo>
                  <a:pt x="16584" y="4107"/>
                </a:lnTo>
                <a:lnTo>
                  <a:pt x="16393" y="4055"/>
                </a:lnTo>
                <a:lnTo>
                  <a:pt x="16324" y="3864"/>
                </a:lnTo>
                <a:lnTo>
                  <a:pt x="16254" y="3674"/>
                </a:lnTo>
                <a:lnTo>
                  <a:pt x="16237" y="3674"/>
                </a:lnTo>
                <a:lnTo>
                  <a:pt x="16064" y="3604"/>
                </a:lnTo>
                <a:lnTo>
                  <a:pt x="15873" y="3552"/>
                </a:lnTo>
                <a:lnTo>
                  <a:pt x="15804" y="3362"/>
                </a:lnTo>
                <a:lnTo>
                  <a:pt x="15735" y="3171"/>
                </a:lnTo>
                <a:lnTo>
                  <a:pt x="15717" y="3154"/>
                </a:lnTo>
                <a:lnTo>
                  <a:pt x="15544" y="3102"/>
                </a:lnTo>
                <a:lnTo>
                  <a:pt x="15353" y="3033"/>
                </a:lnTo>
                <a:lnTo>
                  <a:pt x="15284" y="2859"/>
                </a:lnTo>
                <a:lnTo>
                  <a:pt x="15215" y="2669"/>
                </a:lnTo>
                <a:lnTo>
                  <a:pt x="15197" y="2651"/>
                </a:lnTo>
                <a:lnTo>
                  <a:pt x="15007" y="2599"/>
                </a:lnTo>
                <a:lnTo>
                  <a:pt x="14833" y="2530"/>
                </a:lnTo>
                <a:lnTo>
                  <a:pt x="14747" y="2339"/>
                </a:lnTo>
                <a:lnTo>
                  <a:pt x="14677" y="2166"/>
                </a:lnTo>
                <a:lnTo>
                  <a:pt x="14677" y="2149"/>
                </a:lnTo>
                <a:lnTo>
                  <a:pt x="14487" y="2097"/>
                </a:lnTo>
                <a:lnTo>
                  <a:pt x="14296" y="2028"/>
                </a:lnTo>
                <a:lnTo>
                  <a:pt x="14227" y="1837"/>
                </a:lnTo>
                <a:lnTo>
                  <a:pt x="14158" y="1646"/>
                </a:lnTo>
                <a:lnTo>
                  <a:pt x="14140" y="1646"/>
                </a:lnTo>
                <a:lnTo>
                  <a:pt x="13967" y="1577"/>
                </a:lnTo>
                <a:lnTo>
                  <a:pt x="13776" y="1525"/>
                </a:lnTo>
                <a:lnTo>
                  <a:pt x="13707" y="1334"/>
                </a:lnTo>
                <a:lnTo>
                  <a:pt x="13638" y="1144"/>
                </a:lnTo>
                <a:lnTo>
                  <a:pt x="13620" y="1144"/>
                </a:lnTo>
                <a:lnTo>
                  <a:pt x="13447" y="1075"/>
                </a:lnTo>
                <a:lnTo>
                  <a:pt x="13257" y="1023"/>
                </a:lnTo>
                <a:lnTo>
                  <a:pt x="13187" y="832"/>
                </a:lnTo>
                <a:lnTo>
                  <a:pt x="13101" y="641"/>
                </a:lnTo>
                <a:lnTo>
                  <a:pt x="12910" y="572"/>
                </a:lnTo>
                <a:lnTo>
                  <a:pt x="12737" y="503"/>
                </a:lnTo>
                <a:lnTo>
                  <a:pt x="12650" y="329"/>
                </a:lnTo>
                <a:lnTo>
                  <a:pt x="12581" y="139"/>
                </a:lnTo>
                <a:lnTo>
                  <a:pt x="12581" y="121"/>
                </a:lnTo>
                <a:lnTo>
                  <a:pt x="12390" y="69"/>
                </a:lnTo>
                <a:lnTo>
                  <a:pt x="12217" y="0"/>
                </a:lnTo>
                <a:close/>
              </a:path>
            </a:pathLst>
          </a:custGeom>
          <a:solidFill>
            <a:srgbClr val="F1FAFF">
              <a:alpha val="67600"/>
            </a:srgbClr>
          </a:solidFill>
          <a:ln>
            <a:noFill/>
          </a:ln>
          <a:effectLst>
            <a:outerShdw blurRad="42863" rotWithShape="0" algn="bl" dir="5400000" dist="9525">
              <a:srgbClr val="783F04">
                <a:alpha val="2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1" name="Google Shape;931;p42"/>
          <p:cNvGrpSpPr/>
          <p:nvPr/>
        </p:nvGrpSpPr>
        <p:grpSpPr>
          <a:xfrm rot="-671340">
            <a:off x="2235955" y="1836570"/>
            <a:ext cx="1749287" cy="1686697"/>
            <a:chOff x="2657744" y="2337745"/>
            <a:chExt cx="832987" cy="798137"/>
          </a:xfrm>
        </p:grpSpPr>
        <p:sp>
          <p:nvSpPr>
            <p:cNvPr id="932" name="Google Shape;932;p42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42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42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42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42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2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" name="Google Shape;938;p42"/>
          <p:cNvGrpSpPr/>
          <p:nvPr/>
        </p:nvGrpSpPr>
        <p:grpSpPr>
          <a:xfrm>
            <a:off x="4937217" y="2409066"/>
            <a:ext cx="507701" cy="541728"/>
            <a:chOff x="3365825" y="306400"/>
            <a:chExt cx="667325" cy="712050"/>
          </a:xfrm>
        </p:grpSpPr>
        <p:sp>
          <p:nvSpPr>
            <p:cNvPr id="939" name="Google Shape;939;p42"/>
            <p:cNvSpPr/>
            <p:nvPr/>
          </p:nvSpPr>
          <p:spPr>
            <a:xfrm>
              <a:off x="3532175" y="474300"/>
              <a:ext cx="446850" cy="443600"/>
            </a:xfrm>
            <a:custGeom>
              <a:rect b="b" l="l" r="r" t="t"/>
              <a:pathLst>
                <a:path extrusionOk="0" h="17744" w="17874">
                  <a:moveTo>
                    <a:pt x="9262" y="617"/>
                  </a:moveTo>
                  <a:cubicBezTo>
                    <a:pt x="9795" y="617"/>
                    <a:pt x="10327" y="677"/>
                    <a:pt x="10845" y="797"/>
                  </a:cubicBezTo>
                  <a:lnTo>
                    <a:pt x="10845" y="904"/>
                  </a:lnTo>
                  <a:lnTo>
                    <a:pt x="10759" y="1697"/>
                  </a:lnTo>
                  <a:cubicBezTo>
                    <a:pt x="10746" y="1862"/>
                    <a:pt x="10877" y="1967"/>
                    <a:pt x="10994" y="1967"/>
                  </a:cubicBezTo>
                  <a:cubicBezTo>
                    <a:pt x="11074" y="1967"/>
                    <a:pt x="11149" y="1918"/>
                    <a:pt x="11166" y="1804"/>
                  </a:cubicBezTo>
                  <a:cubicBezTo>
                    <a:pt x="11230" y="1526"/>
                    <a:pt x="11295" y="1247"/>
                    <a:pt x="11359" y="968"/>
                  </a:cubicBezTo>
                  <a:cubicBezTo>
                    <a:pt x="11359" y="968"/>
                    <a:pt x="11359" y="947"/>
                    <a:pt x="11359" y="947"/>
                  </a:cubicBezTo>
                  <a:cubicBezTo>
                    <a:pt x="11659" y="1054"/>
                    <a:pt x="11938" y="1161"/>
                    <a:pt x="12216" y="1311"/>
                  </a:cubicBezTo>
                  <a:cubicBezTo>
                    <a:pt x="12945" y="1697"/>
                    <a:pt x="13588" y="2233"/>
                    <a:pt x="14124" y="2876"/>
                  </a:cubicBezTo>
                  <a:cubicBezTo>
                    <a:pt x="14081" y="2940"/>
                    <a:pt x="14059" y="3004"/>
                    <a:pt x="14016" y="3069"/>
                  </a:cubicBezTo>
                  <a:cubicBezTo>
                    <a:pt x="13931" y="3154"/>
                    <a:pt x="13802" y="3219"/>
                    <a:pt x="13738" y="3304"/>
                  </a:cubicBezTo>
                  <a:cubicBezTo>
                    <a:pt x="13566" y="3390"/>
                    <a:pt x="13588" y="3669"/>
                    <a:pt x="13802" y="3669"/>
                  </a:cubicBezTo>
                  <a:lnTo>
                    <a:pt x="13866" y="3669"/>
                  </a:lnTo>
                  <a:cubicBezTo>
                    <a:pt x="13895" y="3677"/>
                    <a:pt x="13925" y="3681"/>
                    <a:pt x="13954" y="3681"/>
                  </a:cubicBezTo>
                  <a:cubicBezTo>
                    <a:pt x="14143" y="3681"/>
                    <a:pt x="14340" y="3517"/>
                    <a:pt x="14488" y="3369"/>
                  </a:cubicBezTo>
                  <a:cubicBezTo>
                    <a:pt x="15066" y="4247"/>
                    <a:pt x="15517" y="5212"/>
                    <a:pt x="15817" y="6219"/>
                  </a:cubicBezTo>
                  <a:cubicBezTo>
                    <a:pt x="15474" y="6347"/>
                    <a:pt x="15109" y="6476"/>
                    <a:pt x="14766" y="6605"/>
                  </a:cubicBezTo>
                  <a:cubicBezTo>
                    <a:pt x="14480" y="6748"/>
                    <a:pt x="14604" y="7165"/>
                    <a:pt x="14914" y="7165"/>
                  </a:cubicBezTo>
                  <a:cubicBezTo>
                    <a:pt x="14929" y="7165"/>
                    <a:pt x="14944" y="7164"/>
                    <a:pt x="14959" y="7162"/>
                  </a:cubicBezTo>
                  <a:cubicBezTo>
                    <a:pt x="15302" y="7076"/>
                    <a:pt x="15667" y="6990"/>
                    <a:pt x="16031" y="6905"/>
                  </a:cubicBezTo>
                  <a:cubicBezTo>
                    <a:pt x="16309" y="7848"/>
                    <a:pt x="16459" y="8833"/>
                    <a:pt x="16459" y="9841"/>
                  </a:cubicBezTo>
                  <a:cubicBezTo>
                    <a:pt x="16181" y="9884"/>
                    <a:pt x="15924" y="9969"/>
                    <a:pt x="15667" y="10012"/>
                  </a:cubicBezTo>
                  <a:cubicBezTo>
                    <a:pt x="15431" y="10098"/>
                    <a:pt x="15495" y="10462"/>
                    <a:pt x="15752" y="10462"/>
                  </a:cubicBezTo>
                  <a:cubicBezTo>
                    <a:pt x="15967" y="10441"/>
                    <a:pt x="16202" y="10419"/>
                    <a:pt x="16417" y="10398"/>
                  </a:cubicBezTo>
                  <a:lnTo>
                    <a:pt x="16417" y="10398"/>
                  </a:lnTo>
                  <a:cubicBezTo>
                    <a:pt x="16331" y="11255"/>
                    <a:pt x="16052" y="12091"/>
                    <a:pt x="15602" y="12841"/>
                  </a:cubicBezTo>
                  <a:cubicBezTo>
                    <a:pt x="15495" y="12991"/>
                    <a:pt x="15409" y="13141"/>
                    <a:pt x="15302" y="13291"/>
                  </a:cubicBezTo>
                  <a:cubicBezTo>
                    <a:pt x="15152" y="13205"/>
                    <a:pt x="15024" y="13141"/>
                    <a:pt x="14874" y="13098"/>
                  </a:cubicBezTo>
                  <a:lnTo>
                    <a:pt x="14252" y="12841"/>
                  </a:lnTo>
                  <a:cubicBezTo>
                    <a:pt x="14216" y="12823"/>
                    <a:pt x="14182" y="12815"/>
                    <a:pt x="14149" y="12815"/>
                  </a:cubicBezTo>
                  <a:cubicBezTo>
                    <a:pt x="13950" y="12815"/>
                    <a:pt x="13838" y="13116"/>
                    <a:pt x="14059" y="13227"/>
                  </a:cubicBezTo>
                  <a:lnTo>
                    <a:pt x="14659" y="13570"/>
                  </a:lnTo>
                  <a:cubicBezTo>
                    <a:pt x="14766" y="13613"/>
                    <a:pt x="14852" y="13677"/>
                    <a:pt x="14959" y="13720"/>
                  </a:cubicBezTo>
                  <a:cubicBezTo>
                    <a:pt x="13995" y="14813"/>
                    <a:pt x="12795" y="15670"/>
                    <a:pt x="11423" y="16206"/>
                  </a:cubicBezTo>
                  <a:cubicBezTo>
                    <a:pt x="11316" y="15927"/>
                    <a:pt x="11209" y="15627"/>
                    <a:pt x="11102" y="15327"/>
                  </a:cubicBezTo>
                  <a:cubicBezTo>
                    <a:pt x="11016" y="15048"/>
                    <a:pt x="11016" y="14748"/>
                    <a:pt x="10716" y="14598"/>
                  </a:cubicBezTo>
                  <a:cubicBezTo>
                    <a:pt x="10682" y="14581"/>
                    <a:pt x="10644" y="14573"/>
                    <a:pt x="10606" y="14573"/>
                  </a:cubicBezTo>
                  <a:cubicBezTo>
                    <a:pt x="10503" y="14573"/>
                    <a:pt x="10399" y="14633"/>
                    <a:pt x="10352" y="14727"/>
                  </a:cubicBezTo>
                  <a:cubicBezTo>
                    <a:pt x="10180" y="15027"/>
                    <a:pt x="10373" y="15306"/>
                    <a:pt x="10480" y="15584"/>
                  </a:cubicBezTo>
                  <a:cubicBezTo>
                    <a:pt x="10609" y="15884"/>
                    <a:pt x="10737" y="16141"/>
                    <a:pt x="10909" y="16420"/>
                  </a:cubicBezTo>
                  <a:lnTo>
                    <a:pt x="10887" y="16420"/>
                  </a:lnTo>
                  <a:cubicBezTo>
                    <a:pt x="9820" y="16804"/>
                    <a:pt x="8701" y="17005"/>
                    <a:pt x="7570" y="17005"/>
                  </a:cubicBezTo>
                  <a:cubicBezTo>
                    <a:pt x="7248" y="17005"/>
                    <a:pt x="6925" y="16989"/>
                    <a:pt x="6601" y="16956"/>
                  </a:cubicBezTo>
                  <a:lnTo>
                    <a:pt x="6601" y="16913"/>
                  </a:lnTo>
                  <a:cubicBezTo>
                    <a:pt x="6516" y="16763"/>
                    <a:pt x="6558" y="16591"/>
                    <a:pt x="6687" y="16463"/>
                  </a:cubicBezTo>
                  <a:cubicBezTo>
                    <a:pt x="6884" y="16282"/>
                    <a:pt x="6678" y="16013"/>
                    <a:pt x="6466" y="16013"/>
                  </a:cubicBezTo>
                  <a:cubicBezTo>
                    <a:pt x="6401" y="16013"/>
                    <a:pt x="6335" y="16038"/>
                    <a:pt x="6280" y="16098"/>
                  </a:cubicBezTo>
                  <a:cubicBezTo>
                    <a:pt x="6108" y="16313"/>
                    <a:pt x="6023" y="16591"/>
                    <a:pt x="6087" y="16870"/>
                  </a:cubicBezTo>
                  <a:cubicBezTo>
                    <a:pt x="5723" y="16784"/>
                    <a:pt x="5380" y="16677"/>
                    <a:pt x="5037" y="16549"/>
                  </a:cubicBezTo>
                  <a:cubicBezTo>
                    <a:pt x="4180" y="16206"/>
                    <a:pt x="3408" y="15627"/>
                    <a:pt x="2830" y="14898"/>
                  </a:cubicBezTo>
                  <a:lnTo>
                    <a:pt x="3108" y="14620"/>
                  </a:lnTo>
                  <a:cubicBezTo>
                    <a:pt x="3237" y="14513"/>
                    <a:pt x="3344" y="14384"/>
                    <a:pt x="3408" y="14213"/>
                  </a:cubicBezTo>
                  <a:cubicBezTo>
                    <a:pt x="3427" y="14082"/>
                    <a:pt x="3316" y="13968"/>
                    <a:pt x="3189" y="13968"/>
                  </a:cubicBezTo>
                  <a:cubicBezTo>
                    <a:pt x="3169" y="13968"/>
                    <a:pt x="3149" y="13971"/>
                    <a:pt x="3130" y="13977"/>
                  </a:cubicBezTo>
                  <a:cubicBezTo>
                    <a:pt x="2980" y="14063"/>
                    <a:pt x="2851" y="14170"/>
                    <a:pt x="2765" y="14320"/>
                  </a:cubicBezTo>
                  <a:cubicBezTo>
                    <a:pt x="2701" y="14405"/>
                    <a:pt x="2637" y="14470"/>
                    <a:pt x="2572" y="14555"/>
                  </a:cubicBezTo>
                  <a:cubicBezTo>
                    <a:pt x="1951" y="13613"/>
                    <a:pt x="1501" y="12584"/>
                    <a:pt x="1287" y="11469"/>
                  </a:cubicBezTo>
                  <a:lnTo>
                    <a:pt x="1222" y="11255"/>
                  </a:lnTo>
                  <a:lnTo>
                    <a:pt x="1222" y="11255"/>
                  </a:lnTo>
                  <a:cubicBezTo>
                    <a:pt x="1269" y="11286"/>
                    <a:pt x="1328" y="11306"/>
                    <a:pt x="1381" y="11306"/>
                  </a:cubicBezTo>
                  <a:cubicBezTo>
                    <a:pt x="1401" y="11306"/>
                    <a:pt x="1419" y="11304"/>
                    <a:pt x="1437" y="11298"/>
                  </a:cubicBezTo>
                  <a:cubicBezTo>
                    <a:pt x="1951" y="11148"/>
                    <a:pt x="2465" y="11019"/>
                    <a:pt x="2980" y="10891"/>
                  </a:cubicBezTo>
                  <a:cubicBezTo>
                    <a:pt x="3318" y="10751"/>
                    <a:pt x="3194" y="10260"/>
                    <a:pt x="2865" y="10260"/>
                  </a:cubicBezTo>
                  <a:cubicBezTo>
                    <a:pt x="2840" y="10260"/>
                    <a:pt x="2814" y="10263"/>
                    <a:pt x="2787" y="10269"/>
                  </a:cubicBezTo>
                  <a:cubicBezTo>
                    <a:pt x="2294" y="10462"/>
                    <a:pt x="1801" y="10634"/>
                    <a:pt x="1287" y="10805"/>
                  </a:cubicBezTo>
                  <a:cubicBezTo>
                    <a:pt x="1244" y="10827"/>
                    <a:pt x="1201" y="10869"/>
                    <a:pt x="1179" y="10912"/>
                  </a:cubicBezTo>
                  <a:cubicBezTo>
                    <a:pt x="944" y="9691"/>
                    <a:pt x="922" y="8448"/>
                    <a:pt x="1115" y="7205"/>
                  </a:cubicBezTo>
                  <a:lnTo>
                    <a:pt x="1115" y="7205"/>
                  </a:lnTo>
                  <a:lnTo>
                    <a:pt x="1522" y="7333"/>
                  </a:lnTo>
                  <a:cubicBezTo>
                    <a:pt x="1701" y="7423"/>
                    <a:pt x="1909" y="7467"/>
                    <a:pt x="2123" y="7467"/>
                  </a:cubicBezTo>
                  <a:cubicBezTo>
                    <a:pt x="2165" y="7467"/>
                    <a:pt x="2208" y="7465"/>
                    <a:pt x="2251" y="7462"/>
                  </a:cubicBezTo>
                  <a:cubicBezTo>
                    <a:pt x="2380" y="7440"/>
                    <a:pt x="2401" y="7269"/>
                    <a:pt x="2315" y="7183"/>
                  </a:cubicBezTo>
                  <a:cubicBezTo>
                    <a:pt x="2101" y="7033"/>
                    <a:pt x="1865" y="6948"/>
                    <a:pt x="1629" y="6905"/>
                  </a:cubicBezTo>
                  <a:lnTo>
                    <a:pt x="1179" y="6798"/>
                  </a:lnTo>
                  <a:cubicBezTo>
                    <a:pt x="1372" y="5855"/>
                    <a:pt x="1694" y="4933"/>
                    <a:pt x="2187" y="4097"/>
                  </a:cubicBezTo>
                  <a:cubicBezTo>
                    <a:pt x="2465" y="4376"/>
                    <a:pt x="2787" y="4612"/>
                    <a:pt x="3130" y="4826"/>
                  </a:cubicBezTo>
                  <a:cubicBezTo>
                    <a:pt x="3167" y="4846"/>
                    <a:pt x="3204" y="4855"/>
                    <a:pt x="3238" y="4855"/>
                  </a:cubicBezTo>
                  <a:cubicBezTo>
                    <a:pt x="3417" y="4855"/>
                    <a:pt x="3531" y="4602"/>
                    <a:pt x="3387" y="4440"/>
                  </a:cubicBezTo>
                  <a:cubicBezTo>
                    <a:pt x="3108" y="4162"/>
                    <a:pt x="2787" y="3904"/>
                    <a:pt x="2444" y="3690"/>
                  </a:cubicBezTo>
                  <a:cubicBezTo>
                    <a:pt x="3280" y="2447"/>
                    <a:pt x="4523" y="1547"/>
                    <a:pt x="5980" y="1140"/>
                  </a:cubicBezTo>
                  <a:cubicBezTo>
                    <a:pt x="6044" y="1333"/>
                    <a:pt x="6108" y="1547"/>
                    <a:pt x="6194" y="1718"/>
                  </a:cubicBezTo>
                  <a:cubicBezTo>
                    <a:pt x="6243" y="1815"/>
                    <a:pt x="6324" y="1857"/>
                    <a:pt x="6408" y="1857"/>
                  </a:cubicBezTo>
                  <a:cubicBezTo>
                    <a:pt x="6546" y="1857"/>
                    <a:pt x="6687" y="1742"/>
                    <a:pt x="6687" y="1568"/>
                  </a:cubicBezTo>
                  <a:cubicBezTo>
                    <a:pt x="6644" y="1440"/>
                    <a:pt x="6601" y="1311"/>
                    <a:pt x="6580" y="1140"/>
                  </a:cubicBezTo>
                  <a:lnTo>
                    <a:pt x="6623" y="1140"/>
                  </a:lnTo>
                  <a:cubicBezTo>
                    <a:pt x="7458" y="790"/>
                    <a:pt x="8361" y="617"/>
                    <a:pt x="9262" y="617"/>
                  </a:cubicBezTo>
                  <a:close/>
                  <a:moveTo>
                    <a:pt x="9388" y="0"/>
                  </a:moveTo>
                  <a:cubicBezTo>
                    <a:pt x="8479" y="0"/>
                    <a:pt x="7578" y="196"/>
                    <a:pt x="6751" y="583"/>
                  </a:cubicBezTo>
                  <a:lnTo>
                    <a:pt x="6366" y="583"/>
                  </a:lnTo>
                  <a:cubicBezTo>
                    <a:pt x="6307" y="504"/>
                    <a:pt x="6217" y="466"/>
                    <a:pt x="6125" y="466"/>
                  </a:cubicBezTo>
                  <a:cubicBezTo>
                    <a:pt x="6014" y="466"/>
                    <a:pt x="5900" y="521"/>
                    <a:pt x="5830" y="625"/>
                  </a:cubicBezTo>
                  <a:cubicBezTo>
                    <a:pt x="2572" y="1076"/>
                    <a:pt x="558" y="4633"/>
                    <a:pt x="301" y="7740"/>
                  </a:cubicBezTo>
                  <a:cubicBezTo>
                    <a:pt x="1" y="11298"/>
                    <a:pt x="1179" y="15841"/>
                    <a:pt x="4844" y="17234"/>
                  </a:cubicBezTo>
                  <a:cubicBezTo>
                    <a:pt x="5737" y="17584"/>
                    <a:pt x="6693" y="17744"/>
                    <a:pt x="7662" y="17744"/>
                  </a:cubicBezTo>
                  <a:cubicBezTo>
                    <a:pt x="10254" y="17744"/>
                    <a:pt x="12942" y="16604"/>
                    <a:pt x="14766" y="14920"/>
                  </a:cubicBezTo>
                  <a:cubicBezTo>
                    <a:pt x="17874" y="12069"/>
                    <a:pt x="17510" y="7998"/>
                    <a:pt x="15881" y="4440"/>
                  </a:cubicBezTo>
                  <a:cubicBezTo>
                    <a:pt x="15602" y="3776"/>
                    <a:pt x="15216" y="3176"/>
                    <a:pt x="14766" y="2619"/>
                  </a:cubicBezTo>
                  <a:cubicBezTo>
                    <a:pt x="14766" y="2490"/>
                    <a:pt x="14724" y="2361"/>
                    <a:pt x="14659" y="2254"/>
                  </a:cubicBezTo>
                  <a:cubicBezTo>
                    <a:pt x="14592" y="2187"/>
                    <a:pt x="14499" y="2133"/>
                    <a:pt x="14411" y="2133"/>
                  </a:cubicBezTo>
                  <a:cubicBezTo>
                    <a:pt x="14386" y="2133"/>
                    <a:pt x="14361" y="2138"/>
                    <a:pt x="14338" y="2147"/>
                  </a:cubicBezTo>
                  <a:cubicBezTo>
                    <a:pt x="13502" y="1311"/>
                    <a:pt x="12495" y="668"/>
                    <a:pt x="11380" y="304"/>
                  </a:cubicBezTo>
                  <a:cubicBezTo>
                    <a:pt x="11380" y="283"/>
                    <a:pt x="11380" y="283"/>
                    <a:pt x="11359" y="261"/>
                  </a:cubicBezTo>
                  <a:cubicBezTo>
                    <a:pt x="11324" y="190"/>
                    <a:pt x="11256" y="159"/>
                    <a:pt x="11188" y="159"/>
                  </a:cubicBezTo>
                  <a:cubicBezTo>
                    <a:pt x="11132" y="159"/>
                    <a:pt x="11076" y="180"/>
                    <a:pt x="11038" y="218"/>
                  </a:cubicBezTo>
                  <a:cubicBezTo>
                    <a:pt x="10495" y="72"/>
                    <a:pt x="9940" y="0"/>
                    <a:pt x="93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42"/>
            <p:cNvSpPr/>
            <p:nvPr/>
          </p:nvSpPr>
          <p:spPr>
            <a:xfrm>
              <a:off x="3365825" y="306400"/>
              <a:ext cx="667325" cy="712050"/>
            </a:xfrm>
            <a:custGeom>
              <a:rect b="b" l="l" r="r" t="t"/>
              <a:pathLst>
                <a:path extrusionOk="0" h="28482" w="26693">
                  <a:moveTo>
                    <a:pt x="14624" y="684"/>
                  </a:moveTo>
                  <a:cubicBezTo>
                    <a:pt x="16057" y="684"/>
                    <a:pt x="17456" y="1061"/>
                    <a:pt x="18463" y="2134"/>
                  </a:cubicBezTo>
                  <a:cubicBezTo>
                    <a:pt x="18420" y="2177"/>
                    <a:pt x="18399" y="2220"/>
                    <a:pt x="18356" y="2262"/>
                  </a:cubicBezTo>
                  <a:cubicBezTo>
                    <a:pt x="17285" y="1355"/>
                    <a:pt x="16095" y="984"/>
                    <a:pt x="14880" y="984"/>
                  </a:cubicBezTo>
                  <a:cubicBezTo>
                    <a:pt x="12109" y="984"/>
                    <a:pt x="9211" y="2914"/>
                    <a:pt x="7319" y="4791"/>
                  </a:cubicBezTo>
                  <a:cubicBezTo>
                    <a:pt x="7179" y="4932"/>
                    <a:pt x="7326" y="5173"/>
                    <a:pt x="7490" y="5173"/>
                  </a:cubicBezTo>
                  <a:cubicBezTo>
                    <a:pt x="7526" y="5173"/>
                    <a:pt x="7563" y="5161"/>
                    <a:pt x="7598" y="5134"/>
                  </a:cubicBezTo>
                  <a:cubicBezTo>
                    <a:pt x="9621" y="3488"/>
                    <a:pt x="12176" y="1672"/>
                    <a:pt x="14746" y="1672"/>
                  </a:cubicBezTo>
                  <a:cubicBezTo>
                    <a:pt x="15824" y="1672"/>
                    <a:pt x="16904" y="1992"/>
                    <a:pt x="17949" y="2777"/>
                  </a:cubicBezTo>
                  <a:cubicBezTo>
                    <a:pt x="17434" y="3441"/>
                    <a:pt x="17091" y="4213"/>
                    <a:pt x="16920" y="5048"/>
                  </a:cubicBezTo>
                  <a:cubicBezTo>
                    <a:pt x="16899" y="5048"/>
                    <a:pt x="16899" y="5070"/>
                    <a:pt x="16920" y="5091"/>
                  </a:cubicBezTo>
                  <a:cubicBezTo>
                    <a:pt x="16883" y="5091"/>
                    <a:pt x="16846" y="5090"/>
                    <a:pt x="16809" y="5090"/>
                  </a:cubicBezTo>
                  <a:cubicBezTo>
                    <a:pt x="15520" y="5090"/>
                    <a:pt x="14274" y="5453"/>
                    <a:pt x="13191" y="6120"/>
                  </a:cubicBezTo>
                  <a:cubicBezTo>
                    <a:pt x="13149" y="6119"/>
                    <a:pt x="13107" y="6119"/>
                    <a:pt x="13064" y="6119"/>
                  </a:cubicBezTo>
                  <a:cubicBezTo>
                    <a:pt x="11930" y="6119"/>
                    <a:pt x="10817" y="6396"/>
                    <a:pt x="9805" y="6891"/>
                  </a:cubicBezTo>
                  <a:cubicBezTo>
                    <a:pt x="9826" y="6784"/>
                    <a:pt x="9805" y="6656"/>
                    <a:pt x="9719" y="6591"/>
                  </a:cubicBezTo>
                  <a:cubicBezTo>
                    <a:pt x="8883" y="5734"/>
                    <a:pt x="7769" y="5177"/>
                    <a:pt x="6590" y="5006"/>
                  </a:cubicBezTo>
                  <a:cubicBezTo>
                    <a:pt x="7083" y="2884"/>
                    <a:pt x="10169" y="1534"/>
                    <a:pt x="12012" y="1041"/>
                  </a:cubicBezTo>
                  <a:cubicBezTo>
                    <a:pt x="12839" y="828"/>
                    <a:pt x="13738" y="684"/>
                    <a:pt x="14624" y="684"/>
                  </a:cubicBezTo>
                  <a:close/>
                  <a:moveTo>
                    <a:pt x="21743" y="1238"/>
                  </a:moveTo>
                  <a:cubicBezTo>
                    <a:pt x="22344" y="1238"/>
                    <a:pt x="22946" y="1404"/>
                    <a:pt x="23499" y="1769"/>
                  </a:cubicBezTo>
                  <a:cubicBezTo>
                    <a:pt x="25664" y="3248"/>
                    <a:pt x="25792" y="7277"/>
                    <a:pt x="23392" y="8627"/>
                  </a:cubicBezTo>
                  <a:lnTo>
                    <a:pt x="23392" y="8606"/>
                  </a:lnTo>
                  <a:cubicBezTo>
                    <a:pt x="21849" y="6699"/>
                    <a:pt x="19706" y="5327"/>
                    <a:pt x="17391" y="5134"/>
                  </a:cubicBezTo>
                  <a:cubicBezTo>
                    <a:pt x="17820" y="4127"/>
                    <a:pt x="18249" y="3162"/>
                    <a:pt x="19020" y="2412"/>
                  </a:cubicBezTo>
                  <a:cubicBezTo>
                    <a:pt x="19778" y="1681"/>
                    <a:pt x="20759" y="1238"/>
                    <a:pt x="21743" y="1238"/>
                  </a:cubicBezTo>
                  <a:close/>
                  <a:moveTo>
                    <a:pt x="5677" y="5566"/>
                  </a:moveTo>
                  <a:cubicBezTo>
                    <a:pt x="6963" y="5566"/>
                    <a:pt x="8287" y="6087"/>
                    <a:pt x="9291" y="7041"/>
                  </a:cubicBezTo>
                  <a:cubicBezTo>
                    <a:pt x="9334" y="7063"/>
                    <a:pt x="9355" y="7084"/>
                    <a:pt x="9398" y="7106"/>
                  </a:cubicBezTo>
                  <a:cubicBezTo>
                    <a:pt x="7062" y="8434"/>
                    <a:pt x="5497" y="10942"/>
                    <a:pt x="5112" y="13728"/>
                  </a:cubicBezTo>
                  <a:cubicBezTo>
                    <a:pt x="2454" y="13085"/>
                    <a:pt x="461" y="10642"/>
                    <a:pt x="1876" y="7877"/>
                  </a:cubicBezTo>
                  <a:cubicBezTo>
                    <a:pt x="2699" y="6289"/>
                    <a:pt x="4161" y="5566"/>
                    <a:pt x="5677" y="5566"/>
                  </a:cubicBezTo>
                  <a:close/>
                  <a:moveTo>
                    <a:pt x="24935" y="20393"/>
                  </a:moveTo>
                  <a:cubicBezTo>
                    <a:pt x="24956" y="20414"/>
                    <a:pt x="24978" y="20414"/>
                    <a:pt x="24999" y="20414"/>
                  </a:cubicBezTo>
                  <a:cubicBezTo>
                    <a:pt x="25557" y="20500"/>
                    <a:pt x="26007" y="21164"/>
                    <a:pt x="25728" y="21700"/>
                  </a:cubicBezTo>
                  <a:cubicBezTo>
                    <a:pt x="25578" y="21989"/>
                    <a:pt x="25262" y="22123"/>
                    <a:pt x="24938" y="22123"/>
                  </a:cubicBezTo>
                  <a:cubicBezTo>
                    <a:pt x="24614" y="22123"/>
                    <a:pt x="24281" y="21989"/>
                    <a:pt x="24099" y="21743"/>
                  </a:cubicBezTo>
                  <a:cubicBezTo>
                    <a:pt x="24421" y="21314"/>
                    <a:pt x="24699" y="20864"/>
                    <a:pt x="24935" y="20393"/>
                  </a:cubicBezTo>
                  <a:close/>
                  <a:moveTo>
                    <a:pt x="16719" y="5519"/>
                  </a:moveTo>
                  <a:cubicBezTo>
                    <a:pt x="19820" y="5519"/>
                    <a:pt x="22791" y="7858"/>
                    <a:pt x="24228" y="10685"/>
                  </a:cubicBezTo>
                  <a:cubicBezTo>
                    <a:pt x="26114" y="14414"/>
                    <a:pt x="26028" y="19214"/>
                    <a:pt x="22963" y="22279"/>
                  </a:cubicBezTo>
                  <a:lnTo>
                    <a:pt x="22963" y="22257"/>
                  </a:lnTo>
                  <a:cubicBezTo>
                    <a:pt x="20725" y="24478"/>
                    <a:pt x="17360" y="25757"/>
                    <a:pt x="14149" y="25757"/>
                  </a:cubicBezTo>
                  <a:cubicBezTo>
                    <a:pt x="13424" y="25757"/>
                    <a:pt x="12707" y="25692"/>
                    <a:pt x="12012" y="25558"/>
                  </a:cubicBezTo>
                  <a:cubicBezTo>
                    <a:pt x="7469" y="24679"/>
                    <a:pt x="5755" y="20350"/>
                    <a:pt x="5562" y="16150"/>
                  </a:cubicBezTo>
                  <a:cubicBezTo>
                    <a:pt x="5433" y="13942"/>
                    <a:pt x="5840" y="11649"/>
                    <a:pt x="7126" y="9806"/>
                  </a:cubicBezTo>
                  <a:cubicBezTo>
                    <a:pt x="8541" y="7813"/>
                    <a:pt x="10791" y="6720"/>
                    <a:pt x="13170" y="6484"/>
                  </a:cubicBezTo>
                  <a:cubicBezTo>
                    <a:pt x="13212" y="6506"/>
                    <a:pt x="13255" y="6516"/>
                    <a:pt x="13298" y="6516"/>
                  </a:cubicBezTo>
                  <a:cubicBezTo>
                    <a:pt x="13341" y="6516"/>
                    <a:pt x="13384" y="6506"/>
                    <a:pt x="13427" y="6484"/>
                  </a:cubicBezTo>
                  <a:lnTo>
                    <a:pt x="13491" y="6441"/>
                  </a:lnTo>
                  <a:lnTo>
                    <a:pt x="13534" y="6441"/>
                  </a:lnTo>
                  <a:cubicBezTo>
                    <a:pt x="13598" y="6441"/>
                    <a:pt x="13663" y="6399"/>
                    <a:pt x="13684" y="6334"/>
                  </a:cubicBezTo>
                  <a:cubicBezTo>
                    <a:pt x="14677" y="5769"/>
                    <a:pt x="15705" y="5519"/>
                    <a:pt x="16719" y="5519"/>
                  </a:cubicBezTo>
                  <a:close/>
                  <a:moveTo>
                    <a:pt x="12377" y="26179"/>
                  </a:moveTo>
                  <a:lnTo>
                    <a:pt x="12377" y="26179"/>
                  </a:lnTo>
                  <a:cubicBezTo>
                    <a:pt x="12891" y="26243"/>
                    <a:pt x="13427" y="26286"/>
                    <a:pt x="13963" y="26286"/>
                  </a:cubicBezTo>
                  <a:cubicBezTo>
                    <a:pt x="13941" y="26308"/>
                    <a:pt x="13941" y="26351"/>
                    <a:pt x="13920" y="26372"/>
                  </a:cubicBezTo>
                  <a:lnTo>
                    <a:pt x="13941" y="26351"/>
                  </a:lnTo>
                  <a:lnTo>
                    <a:pt x="13941" y="26351"/>
                  </a:lnTo>
                  <a:cubicBezTo>
                    <a:pt x="13906" y="26795"/>
                    <a:pt x="13663" y="27948"/>
                    <a:pt x="13092" y="27948"/>
                  </a:cubicBezTo>
                  <a:cubicBezTo>
                    <a:pt x="12975" y="27948"/>
                    <a:pt x="12844" y="27899"/>
                    <a:pt x="12698" y="27786"/>
                  </a:cubicBezTo>
                  <a:cubicBezTo>
                    <a:pt x="12205" y="27401"/>
                    <a:pt x="12312" y="26736"/>
                    <a:pt x="12377" y="26179"/>
                  </a:cubicBezTo>
                  <a:close/>
                  <a:moveTo>
                    <a:pt x="14822" y="0"/>
                  </a:moveTo>
                  <a:cubicBezTo>
                    <a:pt x="13761" y="0"/>
                    <a:pt x="12696" y="181"/>
                    <a:pt x="11819" y="419"/>
                  </a:cubicBezTo>
                  <a:cubicBezTo>
                    <a:pt x="9891" y="955"/>
                    <a:pt x="6312" y="2562"/>
                    <a:pt x="6140" y="4941"/>
                  </a:cubicBezTo>
                  <a:cubicBezTo>
                    <a:pt x="5986" y="4927"/>
                    <a:pt x="5833" y="4920"/>
                    <a:pt x="5680" y="4920"/>
                  </a:cubicBezTo>
                  <a:cubicBezTo>
                    <a:pt x="3797" y="4920"/>
                    <a:pt x="2065" y="6003"/>
                    <a:pt x="1233" y="7727"/>
                  </a:cubicBezTo>
                  <a:cubicBezTo>
                    <a:pt x="0" y="10253"/>
                    <a:pt x="1603" y="14158"/>
                    <a:pt x="4643" y="14158"/>
                  </a:cubicBezTo>
                  <a:cubicBezTo>
                    <a:pt x="4775" y="14158"/>
                    <a:pt x="4910" y="14150"/>
                    <a:pt x="5047" y="14135"/>
                  </a:cubicBezTo>
                  <a:lnTo>
                    <a:pt x="5047" y="14221"/>
                  </a:lnTo>
                  <a:cubicBezTo>
                    <a:pt x="4662" y="18400"/>
                    <a:pt x="5947" y="23865"/>
                    <a:pt x="10212" y="25600"/>
                  </a:cubicBezTo>
                  <a:cubicBezTo>
                    <a:pt x="10791" y="25836"/>
                    <a:pt x="11391" y="26008"/>
                    <a:pt x="11991" y="26115"/>
                  </a:cubicBezTo>
                  <a:cubicBezTo>
                    <a:pt x="11734" y="26951"/>
                    <a:pt x="11712" y="28151"/>
                    <a:pt x="12720" y="28451"/>
                  </a:cubicBezTo>
                  <a:cubicBezTo>
                    <a:pt x="12812" y="28472"/>
                    <a:pt x="12905" y="28482"/>
                    <a:pt x="12999" y="28482"/>
                  </a:cubicBezTo>
                  <a:cubicBezTo>
                    <a:pt x="13383" y="28482"/>
                    <a:pt x="13760" y="28307"/>
                    <a:pt x="13984" y="27979"/>
                  </a:cubicBezTo>
                  <a:cubicBezTo>
                    <a:pt x="14370" y="27529"/>
                    <a:pt x="14391" y="26908"/>
                    <a:pt x="14434" y="26351"/>
                  </a:cubicBezTo>
                  <a:cubicBezTo>
                    <a:pt x="14434" y="26329"/>
                    <a:pt x="14434" y="26308"/>
                    <a:pt x="14434" y="26308"/>
                  </a:cubicBezTo>
                  <a:cubicBezTo>
                    <a:pt x="17477" y="26201"/>
                    <a:pt x="20413" y="25086"/>
                    <a:pt x="22771" y="23157"/>
                  </a:cubicBezTo>
                  <a:cubicBezTo>
                    <a:pt x="23178" y="22793"/>
                    <a:pt x="23542" y="22407"/>
                    <a:pt x="23906" y="22000"/>
                  </a:cubicBezTo>
                  <a:cubicBezTo>
                    <a:pt x="24178" y="22413"/>
                    <a:pt x="24614" y="22622"/>
                    <a:pt x="25051" y="22622"/>
                  </a:cubicBezTo>
                  <a:cubicBezTo>
                    <a:pt x="25477" y="22622"/>
                    <a:pt x="25903" y="22423"/>
                    <a:pt x="26178" y="22022"/>
                  </a:cubicBezTo>
                  <a:cubicBezTo>
                    <a:pt x="26692" y="21229"/>
                    <a:pt x="26114" y="20050"/>
                    <a:pt x="25192" y="19878"/>
                  </a:cubicBezTo>
                  <a:cubicBezTo>
                    <a:pt x="26328" y="17264"/>
                    <a:pt x="26199" y="14156"/>
                    <a:pt x="25042" y="11370"/>
                  </a:cubicBezTo>
                  <a:cubicBezTo>
                    <a:pt x="24721" y="10578"/>
                    <a:pt x="24292" y="9806"/>
                    <a:pt x="23778" y="9120"/>
                  </a:cubicBezTo>
                  <a:cubicBezTo>
                    <a:pt x="25149" y="8756"/>
                    <a:pt x="25728" y="6699"/>
                    <a:pt x="25835" y="5477"/>
                  </a:cubicBezTo>
                  <a:cubicBezTo>
                    <a:pt x="25985" y="3870"/>
                    <a:pt x="25321" y="2327"/>
                    <a:pt x="24056" y="1341"/>
                  </a:cubicBezTo>
                  <a:cubicBezTo>
                    <a:pt x="23310" y="777"/>
                    <a:pt x="22533" y="533"/>
                    <a:pt x="21777" y="533"/>
                  </a:cubicBezTo>
                  <a:cubicBezTo>
                    <a:pt x="20750" y="533"/>
                    <a:pt x="19761" y="981"/>
                    <a:pt x="18934" y="1684"/>
                  </a:cubicBezTo>
                  <a:cubicBezTo>
                    <a:pt x="18030" y="417"/>
                    <a:pt x="16432" y="0"/>
                    <a:pt x="148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42"/>
            <p:cNvSpPr/>
            <p:nvPr/>
          </p:nvSpPr>
          <p:spPr>
            <a:xfrm>
              <a:off x="3693450" y="532875"/>
              <a:ext cx="77700" cy="271025"/>
            </a:xfrm>
            <a:custGeom>
              <a:rect b="b" l="l" r="r" t="t"/>
              <a:pathLst>
                <a:path extrusionOk="0" h="10841" w="3108">
                  <a:moveTo>
                    <a:pt x="466" y="0"/>
                  </a:moveTo>
                  <a:cubicBezTo>
                    <a:pt x="234" y="0"/>
                    <a:pt x="1" y="189"/>
                    <a:pt x="107" y="468"/>
                  </a:cubicBezTo>
                  <a:cubicBezTo>
                    <a:pt x="836" y="2290"/>
                    <a:pt x="1500" y="4154"/>
                    <a:pt x="2101" y="6019"/>
                  </a:cubicBezTo>
                  <a:cubicBezTo>
                    <a:pt x="2079" y="6040"/>
                    <a:pt x="2058" y="6062"/>
                    <a:pt x="2015" y="6083"/>
                  </a:cubicBezTo>
                  <a:cubicBezTo>
                    <a:pt x="1822" y="6340"/>
                    <a:pt x="1822" y="6705"/>
                    <a:pt x="2015" y="6962"/>
                  </a:cubicBezTo>
                  <a:cubicBezTo>
                    <a:pt x="2036" y="6983"/>
                    <a:pt x="2058" y="7005"/>
                    <a:pt x="2079" y="7026"/>
                  </a:cubicBezTo>
                  <a:cubicBezTo>
                    <a:pt x="1565" y="8098"/>
                    <a:pt x="1115" y="9255"/>
                    <a:pt x="708" y="10369"/>
                  </a:cubicBezTo>
                  <a:cubicBezTo>
                    <a:pt x="593" y="10661"/>
                    <a:pt x="824" y="10840"/>
                    <a:pt x="1072" y="10840"/>
                  </a:cubicBezTo>
                  <a:cubicBezTo>
                    <a:pt x="1243" y="10840"/>
                    <a:pt x="1422" y="10755"/>
                    <a:pt x="1500" y="10562"/>
                  </a:cubicBezTo>
                  <a:cubicBezTo>
                    <a:pt x="1886" y="9469"/>
                    <a:pt x="2251" y="8333"/>
                    <a:pt x="2551" y="7219"/>
                  </a:cubicBezTo>
                  <a:cubicBezTo>
                    <a:pt x="2808" y="7176"/>
                    <a:pt x="3001" y="6983"/>
                    <a:pt x="3086" y="6726"/>
                  </a:cubicBezTo>
                  <a:cubicBezTo>
                    <a:pt x="3108" y="6640"/>
                    <a:pt x="3108" y="6533"/>
                    <a:pt x="3086" y="6426"/>
                  </a:cubicBezTo>
                  <a:cubicBezTo>
                    <a:pt x="3065" y="6319"/>
                    <a:pt x="3022" y="6233"/>
                    <a:pt x="2958" y="6169"/>
                  </a:cubicBezTo>
                  <a:cubicBezTo>
                    <a:pt x="2872" y="6083"/>
                    <a:pt x="2765" y="6019"/>
                    <a:pt x="2636" y="5976"/>
                  </a:cubicBezTo>
                  <a:cubicBezTo>
                    <a:pt x="2208" y="4026"/>
                    <a:pt x="1608" y="2097"/>
                    <a:pt x="815" y="233"/>
                  </a:cubicBezTo>
                  <a:cubicBezTo>
                    <a:pt x="750" y="70"/>
                    <a:pt x="608" y="0"/>
                    <a:pt x="4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" name="Google Shape;942;p42"/>
          <p:cNvGrpSpPr/>
          <p:nvPr/>
        </p:nvGrpSpPr>
        <p:grpSpPr>
          <a:xfrm>
            <a:off x="4937197" y="1384654"/>
            <a:ext cx="507742" cy="357354"/>
            <a:chOff x="4153675" y="273325"/>
            <a:chExt cx="955300" cy="672350"/>
          </a:xfrm>
        </p:grpSpPr>
        <p:sp>
          <p:nvSpPr>
            <p:cNvPr id="943" name="Google Shape;943;p42"/>
            <p:cNvSpPr/>
            <p:nvPr/>
          </p:nvSpPr>
          <p:spPr>
            <a:xfrm>
              <a:off x="4153675" y="273325"/>
              <a:ext cx="955300" cy="672350"/>
            </a:xfrm>
            <a:custGeom>
              <a:rect b="b" l="l" r="r" t="t"/>
              <a:pathLst>
                <a:path extrusionOk="0" h="26894" w="38212">
                  <a:moveTo>
                    <a:pt x="19986" y="704"/>
                  </a:moveTo>
                  <a:cubicBezTo>
                    <a:pt x="20820" y="704"/>
                    <a:pt x="21629" y="919"/>
                    <a:pt x="22460" y="1378"/>
                  </a:cubicBezTo>
                  <a:cubicBezTo>
                    <a:pt x="23553" y="1978"/>
                    <a:pt x="24560" y="2707"/>
                    <a:pt x="25610" y="3392"/>
                  </a:cubicBezTo>
                  <a:cubicBezTo>
                    <a:pt x="27817" y="4828"/>
                    <a:pt x="30025" y="6286"/>
                    <a:pt x="32253" y="7679"/>
                  </a:cubicBezTo>
                  <a:cubicBezTo>
                    <a:pt x="30110" y="8407"/>
                    <a:pt x="28053" y="9479"/>
                    <a:pt x="25974" y="10315"/>
                  </a:cubicBezTo>
                  <a:cubicBezTo>
                    <a:pt x="23595" y="11279"/>
                    <a:pt x="21217" y="12222"/>
                    <a:pt x="18838" y="13186"/>
                  </a:cubicBezTo>
                  <a:cubicBezTo>
                    <a:pt x="15430" y="11193"/>
                    <a:pt x="11873" y="9200"/>
                    <a:pt x="8230" y="7636"/>
                  </a:cubicBezTo>
                  <a:cubicBezTo>
                    <a:pt x="7265" y="7229"/>
                    <a:pt x="5808" y="6671"/>
                    <a:pt x="4544" y="6607"/>
                  </a:cubicBezTo>
                  <a:cubicBezTo>
                    <a:pt x="6558" y="5771"/>
                    <a:pt x="8594" y="4936"/>
                    <a:pt x="10608" y="4078"/>
                  </a:cubicBezTo>
                  <a:cubicBezTo>
                    <a:pt x="13073" y="3050"/>
                    <a:pt x="15559" y="1871"/>
                    <a:pt x="18109" y="1035"/>
                  </a:cubicBezTo>
                  <a:cubicBezTo>
                    <a:pt x="18759" y="818"/>
                    <a:pt x="19379" y="704"/>
                    <a:pt x="19986" y="704"/>
                  </a:cubicBezTo>
                  <a:close/>
                  <a:moveTo>
                    <a:pt x="33089" y="8064"/>
                  </a:moveTo>
                  <a:cubicBezTo>
                    <a:pt x="33196" y="9115"/>
                    <a:pt x="33646" y="10100"/>
                    <a:pt x="34397" y="10872"/>
                  </a:cubicBezTo>
                  <a:cubicBezTo>
                    <a:pt x="31761" y="11729"/>
                    <a:pt x="29167" y="12822"/>
                    <a:pt x="26617" y="13872"/>
                  </a:cubicBezTo>
                  <a:cubicBezTo>
                    <a:pt x="24067" y="14922"/>
                    <a:pt x="21452" y="15994"/>
                    <a:pt x="19009" y="17301"/>
                  </a:cubicBezTo>
                  <a:cubicBezTo>
                    <a:pt x="18966" y="17322"/>
                    <a:pt x="18945" y="17344"/>
                    <a:pt x="18924" y="17387"/>
                  </a:cubicBezTo>
                  <a:cubicBezTo>
                    <a:pt x="18881" y="17322"/>
                    <a:pt x="18816" y="17301"/>
                    <a:pt x="18752" y="17301"/>
                  </a:cubicBezTo>
                  <a:cubicBezTo>
                    <a:pt x="18730" y="17306"/>
                    <a:pt x="18708" y="17309"/>
                    <a:pt x="18686" y="17309"/>
                  </a:cubicBezTo>
                  <a:cubicBezTo>
                    <a:pt x="18188" y="17309"/>
                    <a:pt x="17871" y="15937"/>
                    <a:pt x="17809" y="15608"/>
                  </a:cubicBezTo>
                  <a:cubicBezTo>
                    <a:pt x="17766" y="15458"/>
                    <a:pt x="17766" y="15329"/>
                    <a:pt x="17745" y="15201"/>
                  </a:cubicBezTo>
                  <a:cubicBezTo>
                    <a:pt x="20167" y="14494"/>
                    <a:pt x="22545" y="13615"/>
                    <a:pt x="24860" y="12586"/>
                  </a:cubicBezTo>
                  <a:cubicBezTo>
                    <a:pt x="27367" y="11493"/>
                    <a:pt x="30025" y="10508"/>
                    <a:pt x="32425" y="9179"/>
                  </a:cubicBezTo>
                  <a:cubicBezTo>
                    <a:pt x="32560" y="9101"/>
                    <a:pt x="32486" y="8937"/>
                    <a:pt x="32360" y="8937"/>
                  </a:cubicBezTo>
                  <a:cubicBezTo>
                    <a:pt x="32347" y="8937"/>
                    <a:pt x="32332" y="8939"/>
                    <a:pt x="32318" y="8943"/>
                  </a:cubicBezTo>
                  <a:cubicBezTo>
                    <a:pt x="29917" y="9779"/>
                    <a:pt x="27624" y="11000"/>
                    <a:pt x="25310" y="12008"/>
                  </a:cubicBezTo>
                  <a:cubicBezTo>
                    <a:pt x="22824" y="13079"/>
                    <a:pt x="20317" y="14108"/>
                    <a:pt x="17745" y="14965"/>
                  </a:cubicBezTo>
                  <a:cubicBezTo>
                    <a:pt x="17766" y="14472"/>
                    <a:pt x="17959" y="14001"/>
                    <a:pt x="18281" y="13636"/>
                  </a:cubicBezTo>
                  <a:cubicBezTo>
                    <a:pt x="18281" y="13636"/>
                    <a:pt x="18281" y="13615"/>
                    <a:pt x="18281" y="13615"/>
                  </a:cubicBezTo>
                  <a:lnTo>
                    <a:pt x="18516" y="13722"/>
                  </a:lnTo>
                  <a:cubicBezTo>
                    <a:pt x="18566" y="13747"/>
                    <a:pt x="18618" y="13759"/>
                    <a:pt x="18668" y="13759"/>
                  </a:cubicBezTo>
                  <a:cubicBezTo>
                    <a:pt x="18789" y="13759"/>
                    <a:pt x="18899" y="13687"/>
                    <a:pt x="18945" y="13551"/>
                  </a:cubicBezTo>
                  <a:cubicBezTo>
                    <a:pt x="21431" y="12693"/>
                    <a:pt x="23895" y="11793"/>
                    <a:pt x="26317" y="10808"/>
                  </a:cubicBezTo>
                  <a:cubicBezTo>
                    <a:pt x="28503" y="9950"/>
                    <a:pt x="30903" y="9179"/>
                    <a:pt x="32982" y="8064"/>
                  </a:cubicBezTo>
                  <a:close/>
                  <a:moveTo>
                    <a:pt x="4298" y="7278"/>
                  </a:moveTo>
                  <a:cubicBezTo>
                    <a:pt x="6297" y="7278"/>
                    <a:pt x="9424" y="8876"/>
                    <a:pt x="10458" y="9393"/>
                  </a:cubicBezTo>
                  <a:cubicBezTo>
                    <a:pt x="12987" y="10636"/>
                    <a:pt x="15430" y="12029"/>
                    <a:pt x="17895" y="13379"/>
                  </a:cubicBezTo>
                  <a:cubicBezTo>
                    <a:pt x="17745" y="13508"/>
                    <a:pt x="17616" y="13636"/>
                    <a:pt x="17509" y="13808"/>
                  </a:cubicBezTo>
                  <a:cubicBezTo>
                    <a:pt x="17531" y="13722"/>
                    <a:pt x="17466" y="13636"/>
                    <a:pt x="17402" y="13615"/>
                  </a:cubicBezTo>
                  <a:cubicBezTo>
                    <a:pt x="15259" y="12736"/>
                    <a:pt x="13116" y="11879"/>
                    <a:pt x="10994" y="11000"/>
                  </a:cubicBezTo>
                  <a:cubicBezTo>
                    <a:pt x="9880" y="10550"/>
                    <a:pt x="8765" y="10079"/>
                    <a:pt x="7630" y="9607"/>
                  </a:cubicBezTo>
                  <a:cubicBezTo>
                    <a:pt x="6622" y="9179"/>
                    <a:pt x="5229" y="8879"/>
                    <a:pt x="4479" y="8043"/>
                  </a:cubicBezTo>
                  <a:cubicBezTo>
                    <a:pt x="4469" y="8027"/>
                    <a:pt x="4453" y="8020"/>
                    <a:pt x="4435" y="8020"/>
                  </a:cubicBezTo>
                  <a:cubicBezTo>
                    <a:pt x="4384" y="8020"/>
                    <a:pt x="4324" y="8080"/>
                    <a:pt x="4372" y="8129"/>
                  </a:cubicBezTo>
                  <a:cubicBezTo>
                    <a:pt x="4865" y="8814"/>
                    <a:pt x="5679" y="9050"/>
                    <a:pt x="6429" y="9393"/>
                  </a:cubicBezTo>
                  <a:cubicBezTo>
                    <a:pt x="7694" y="9972"/>
                    <a:pt x="8958" y="10508"/>
                    <a:pt x="10223" y="11043"/>
                  </a:cubicBezTo>
                  <a:cubicBezTo>
                    <a:pt x="12580" y="12051"/>
                    <a:pt x="14916" y="13036"/>
                    <a:pt x="17295" y="13979"/>
                  </a:cubicBezTo>
                  <a:cubicBezTo>
                    <a:pt x="17316" y="13990"/>
                    <a:pt x="17338" y="13995"/>
                    <a:pt x="17359" y="13995"/>
                  </a:cubicBezTo>
                  <a:cubicBezTo>
                    <a:pt x="17381" y="13995"/>
                    <a:pt x="17402" y="13990"/>
                    <a:pt x="17423" y="13979"/>
                  </a:cubicBezTo>
                  <a:lnTo>
                    <a:pt x="17423" y="13979"/>
                  </a:lnTo>
                  <a:cubicBezTo>
                    <a:pt x="17102" y="14622"/>
                    <a:pt x="17188" y="15437"/>
                    <a:pt x="17402" y="16122"/>
                  </a:cubicBezTo>
                  <a:cubicBezTo>
                    <a:pt x="17402" y="16122"/>
                    <a:pt x="17402" y="16165"/>
                    <a:pt x="17423" y="16187"/>
                  </a:cubicBezTo>
                  <a:cubicBezTo>
                    <a:pt x="12580" y="14451"/>
                    <a:pt x="7865" y="12351"/>
                    <a:pt x="3322" y="9950"/>
                  </a:cubicBezTo>
                  <a:cubicBezTo>
                    <a:pt x="3307" y="9944"/>
                    <a:pt x="3293" y="9942"/>
                    <a:pt x="3279" y="9942"/>
                  </a:cubicBezTo>
                  <a:cubicBezTo>
                    <a:pt x="3194" y="9942"/>
                    <a:pt x="3141" y="10045"/>
                    <a:pt x="3215" y="10100"/>
                  </a:cubicBezTo>
                  <a:cubicBezTo>
                    <a:pt x="7694" y="12822"/>
                    <a:pt x="12452" y="14965"/>
                    <a:pt x="17445" y="16551"/>
                  </a:cubicBezTo>
                  <a:lnTo>
                    <a:pt x="17531" y="16551"/>
                  </a:lnTo>
                  <a:cubicBezTo>
                    <a:pt x="17638" y="16937"/>
                    <a:pt x="17852" y="17280"/>
                    <a:pt x="18152" y="17558"/>
                  </a:cubicBezTo>
                  <a:cubicBezTo>
                    <a:pt x="15280" y="16487"/>
                    <a:pt x="12387" y="15479"/>
                    <a:pt x="9558" y="14279"/>
                  </a:cubicBezTo>
                  <a:cubicBezTo>
                    <a:pt x="8230" y="13701"/>
                    <a:pt x="6901" y="13101"/>
                    <a:pt x="5615" y="12458"/>
                  </a:cubicBezTo>
                  <a:cubicBezTo>
                    <a:pt x="4308" y="11815"/>
                    <a:pt x="2786" y="10979"/>
                    <a:pt x="2572" y="9415"/>
                  </a:cubicBezTo>
                  <a:cubicBezTo>
                    <a:pt x="2551" y="9265"/>
                    <a:pt x="2551" y="9115"/>
                    <a:pt x="2529" y="8986"/>
                  </a:cubicBezTo>
                  <a:lnTo>
                    <a:pt x="2529" y="8986"/>
                  </a:lnTo>
                  <a:cubicBezTo>
                    <a:pt x="4844" y="10186"/>
                    <a:pt x="7201" y="11300"/>
                    <a:pt x="9580" y="12372"/>
                  </a:cubicBezTo>
                  <a:cubicBezTo>
                    <a:pt x="11959" y="13444"/>
                    <a:pt x="14316" y="14536"/>
                    <a:pt x="16802" y="15265"/>
                  </a:cubicBezTo>
                  <a:cubicBezTo>
                    <a:pt x="16818" y="15272"/>
                    <a:pt x="16835" y="15275"/>
                    <a:pt x="16850" y="15275"/>
                  </a:cubicBezTo>
                  <a:cubicBezTo>
                    <a:pt x="16977" y="15275"/>
                    <a:pt x="17062" y="15065"/>
                    <a:pt x="16909" y="15008"/>
                  </a:cubicBezTo>
                  <a:cubicBezTo>
                    <a:pt x="14509" y="13894"/>
                    <a:pt x="12001" y="12993"/>
                    <a:pt x="9558" y="11943"/>
                  </a:cubicBezTo>
                  <a:cubicBezTo>
                    <a:pt x="7201" y="10915"/>
                    <a:pt x="4886" y="9843"/>
                    <a:pt x="2551" y="8750"/>
                  </a:cubicBezTo>
                  <a:cubicBezTo>
                    <a:pt x="2607" y="7663"/>
                    <a:pt x="3316" y="7278"/>
                    <a:pt x="4298" y="7278"/>
                  </a:cubicBezTo>
                  <a:close/>
                  <a:moveTo>
                    <a:pt x="32296" y="12479"/>
                  </a:moveTo>
                  <a:cubicBezTo>
                    <a:pt x="32296" y="12522"/>
                    <a:pt x="32339" y="12565"/>
                    <a:pt x="32361" y="12608"/>
                  </a:cubicBezTo>
                  <a:cubicBezTo>
                    <a:pt x="33196" y="13358"/>
                    <a:pt x="34096" y="14086"/>
                    <a:pt x="34954" y="14815"/>
                  </a:cubicBezTo>
                  <a:cubicBezTo>
                    <a:pt x="32403" y="15672"/>
                    <a:pt x="29917" y="16658"/>
                    <a:pt x="27453" y="17773"/>
                  </a:cubicBezTo>
                  <a:cubicBezTo>
                    <a:pt x="24710" y="19016"/>
                    <a:pt x="22138" y="20516"/>
                    <a:pt x="19502" y="21930"/>
                  </a:cubicBezTo>
                  <a:cubicBezTo>
                    <a:pt x="19179" y="22105"/>
                    <a:pt x="18837" y="22178"/>
                    <a:pt x="18486" y="22178"/>
                  </a:cubicBezTo>
                  <a:cubicBezTo>
                    <a:pt x="17205" y="22178"/>
                    <a:pt x="15795" y="21208"/>
                    <a:pt x="14702" y="20687"/>
                  </a:cubicBezTo>
                  <a:lnTo>
                    <a:pt x="10266" y="18651"/>
                  </a:lnTo>
                  <a:lnTo>
                    <a:pt x="2186" y="14901"/>
                  </a:lnTo>
                  <a:cubicBezTo>
                    <a:pt x="3279" y="14322"/>
                    <a:pt x="4394" y="13765"/>
                    <a:pt x="5508" y="13251"/>
                  </a:cubicBezTo>
                  <a:lnTo>
                    <a:pt x="5529" y="13251"/>
                  </a:lnTo>
                  <a:cubicBezTo>
                    <a:pt x="6108" y="13529"/>
                    <a:pt x="6687" y="13786"/>
                    <a:pt x="7201" y="14001"/>
                  </a:cubicBezTo>
                  <a:cubicBezTo>
                    <a:pt x="10694" y="15587"/>
                    <a:pt x="14316" y="17108"/>
                    <a:pt x="18088" y="17837"/>
                  </a:cubicBezTo>
                  <a:cubicBezTo>
                    <a:pt x="18106" y="17842"/>
                    <a:pt x="18123" y="17844"/>
                    <a:pt x="18139" y="17844"/>
                  </a:cubicBezTo>
                  <a:cubicBezTo>
                    <a:pt x="18256" y="17844"/>
                    <a:pt x="18313" y="17717"/>
                    <a:pt x="18238" y="17623"/>
                  </a:cubicBezTo>
                  <a:lnTo>
                    <a:pt x="18238" y="17623"/>
                  </a:lnTo>
                  <a:cubicBezTo>
                    <a:pt x="18334" y="17676"/>
                    <a:pt x="18447" y="17703"/>
                    <a:pt x="18557" y="17703"/>
                  </a:cubicBezTo>
                  <a:cubicBezTo>
                    <a:pt x="18666" y="17703"/>
                    <a:pt x="18774" y="17676"/>
                    <a:pt x="18859" y="17623"/>
                  </a:cubicBezTo>
                  <a:cubicBezTo>
                    <a:pt x="18881" y="17601"/>
                    <a:pt x="18902" y="17601"/>
                    <a:pt x="18924" y="17580"/>
                  </a:cubicBezTo>
                  <a:cubicBezTo>
                    <a:pt x="18941" y="17651"/>
                    <a:pt x="19018" y="17692"/>
                    <a:pt x="19105" y="17692"/>
                  </a:cubicBezTo>
                  <a:cubicBezTo>
                    <a:pt x="19123" y="17692"/>
                    <a:pt x="19141" y="17690"/>
                    <a:pt x="19159" y="17687"/>
                  </a:cubicBezTo>
                  <a:cubicBezTo>
                    <a:pt x="21817" y="16722"/>
                    <a:pt x="24410" y="15565"/>
                    <a:pt x="27024" y="14515"/>
                  </a:cubicBezTo>
                  <a:cubicBezTo>
                    <a:pt x="28760" y="13808"/>
                    <a:pt x="30539" y="13165"/>
                    <a:pt x="32296" y="12479"/>
                  </a:cubicBezTo>
                  <a:close/>
                  <a:moveTo>
                    <a:pt x="1908" y="15801"/>
                  </a:moveTo>
                  <a:cubicBezTo>
                    <a:pt x="4672" y="17087"/>
                    <a:pt x="7437" y="18373"/>
                    <a:pt x="10223" y="19637"/>
                  </a:cubicBezTo>
                  <a:lnTo>
                    <a:pt x="14852" y="21802"/>
                  </a:lnTo>
                  <a:cubicBezTo>
                    <a:pt x="15623" y="22166"/>
                    <a:pt x="16588" y="22766"/>
                    <a:pt x="17531" y="23066"/>
                  </a:cubicBezTo>
                  <a:cubicBezTo>
                    <a:pt x="17531" y="23087"/>
                    <a:pt x="17552" y="23130"/>
                    <a:pt x="17573" y="23152"/>
                  </a:cubicBezTo>
                  <a:cubicBezTo>
                    <a:pt x="17788" y="23452"/>
                    <a:pt x="17981" y="23752"/>
                    <a:pt x="18152" y="24073"/>
                  </a:cubicBezTo>
                  <a:cubicBezTo>
                    <a:pt x="18645" y="25359"/>
                    <a:pt x="17981" y="25766"/>
                    <a:pt x="17016" y="25852"/>
                  </a:cubicBezTo>
                  <a:lnTo>
                    <a:pt x="17016" y="25831"/>
                  </a:lnTo>
                  <a:cubicBezTo>
                    <a:pt x="16869" y="25838"/>
                    <a:pt x="16722" y="25841"/>
                    <a:pt x="16575" y="25841"/>
                  </a:cubicBezTo>
                  <a:cubicBezTo>
                    <a:pt x="15865" y="25841"/>
                    <a:pt x="15158" y="25758"/>
                    <a:pt x="14466" y="25616"/>
                  </a:cubicBezTo>
                  <a:cubicBezTo>
                    <a:pt x="12752" y="25295"/>
                    <a:pt x="11080" y="24802"/>
                    <a:pt x="9494" y="24116"/>
                  </a:cubicBezTo>
                  <a:cubicBezTo>
                    <a:pt x="7930" y="23452"/>
                    <a:pt x="6408" y="22680"/>
                    <a:pt x="4929" y="21823"/>
                  </a:cubicBezTo>
                  <a:cubicBezTo>
                    <a:pt x="4201" y="21416"/>
                    <a:pt x="3493" y="21009"/>
                    <a:pt x="2786" y="20580"/>
                  </a:cubicBezTo>
                  <a:cubicBezTo>
                    <a:pt x="2358" y="20301"/>
                    <a:pt x="1115" y="19808"/>
                    <a:pt x="622" y="19230"/>
                  </a:cubicBezTo>
                  <a:cubicBezTo>
                    <a:pt x="643" y="19230"/>
                    <a:pt x="665" y="19208"/>
                    <a:pt x="686" y="19187"/>
                  </a:cubicBezTo>
                  <a:cubicBezTo>
                    <a:pt x="1050" y="18866"/>
                    <a:pt x="1329" y="18480"/>
                    <a:pt x="1543" y="18030"/>
                  </a:cubicBezTo>
                  <a:cubicBezTo>
                    <a:pt x="3429" y="19058"/>
                    <a:pt x="5379" y="19980"/>
                    <a:pt x="7287" y="20923"/>
                  </a:cubicBezTo>
                  <a:cubicBezTo>
                    <a:pt x="9130" y="21844"/>
                    <a:pt x="10930" y="22916"/>
                    <a:pt x="12816" y="23666"/>
                  </a:cubicBezTo>
                  <a:cubicBezTo>
                    <a:pt x="12835" y="23674"/>
                    <a:pt x="12853" y="23678"/>
                    <a:pt x="12869" y="23678"/>
                  </a:cubicBezTo>
                  <a:cubicBezTo>
                    <a:pt x="12979" y="23678"/>
                    <a:pt x="13016" y="23505"/>
                    <a:pt x="12923" y="23430"/>
                  </a:cubicBezTo>
                  <a:cubicBezTo>
                    <a:pt x="11101" y="22252"/>
                    <a:pt x="9001" y="21394"/>
                    <a:pt x="7051" y="20451"/>
                  </a:cubicBezTo>
                  <a:cubicBezTo>
                    <a:pt x="5251" y="19573"/>
                    <a:pt x="3451" y="18673"/>
                    <a:pt x="1586" y="17923"/>
                  </a:cubicBezTo>
                  <a:cubicBezTo>
                    <a:pt x="1715" y="17644"/>
                    <a:pt x="1800" y="17365"/>
                    <a:pt x="1865" y="17065"/>
                  </a:cubicBezTo>
                  <a:cubicBezTo>
                    <a:pt x="3879" y="18180"/>
                    <a:pt x="6172" y="18887"/>
                    <a:pt x="8273" y="19873"/>
                  </a:cubicBezTo>
                  <a:cubicBezTo>
                    <a:pt x="10458" y="20901"/>
                    <a:pt x="12559" y="22059"/>
                    <a:pt x="14702" y="23152"/>
                  </a:cubicBezTo>
                  <a:cubicBezTo>
                    <a:pt x="14730" y="23162"/>
                    <a:pt x="14758" y="23167"/>
                    <a:pt x="14784" y="23167"/>
                  </a:cubicBezTo>
                  <a:cubicBezTo>
                    <a:pt x="14974" y="23167"/>
                    <a:pt x="15086" y="22919"/>
                    <a:pt x="14916" y="22787"/>
                  </a:cubicBezTo>
                  <a:cubicBezTo>
                    <a:pt x="12752" y="21544"/>
                    <a:pt x="10544" y="20430"/>
                    <a:pt x="8251" y="19444"/>
                  </a:cubicBezTo>
                  <a:cubicBezTo>
                    <a:pt x="6237" y="18523"/>
                    <a:pt x="4072" y="17408"/>
                    <a:pt x="1886" y="16894"/>
                  </a:cubicBezTo>
                  <a:cubicBezTo>
                    <a:pt x="1950" y="16530"/>
                    <a:pt x="1972" y="16165"/>
                    <a:pt x="1908" y="15801"/>
                  </a:cubicBezTo>
                  <a:close/>
                  <a:moveTo>
                    <a:pt x="35897" y="15458"/>
                  </a:moveTo>
                  <a:lnTo>
                    <a:pt x="35897" y="15458"/>
                  </a:lnTo>
                  <a:cubicBezTo>
                    <a:pt x="35875" y="15629"/>
                    <a:pt x="35982" y="15801"/>
                    <a:pt x="36154" y="15844"/>
                  </a:cubicBezTo>
                  <a:cubicBezTo>
                    <a:pt x="37847" y="16208"/>
                    <a:pt x="36732" y="18051"/>
                    <a:pt x="35918" y="18587"/>
                  </a:cubicBezTo>
                  <a:cubicBezTo>
                    <a:pt x="35254" y="18973"/>
                    <a:pt x="34568" y="19316"/>
                    <a:pt x="33861" y="19616"/>
                  </a:cubicBezTo>
                  <a:cubicBezTo>
                    <a:pt x="32018" y="20451"/>
                    <a:pt x="30175" y="21309"/>
                    <a:pt x="28353" y="22166"/>
                  </a:cubicBezTo>
                  <a:cubicBezTo>
                    <a:pt x="26510" y="23002"/>
                    <a:pt x="24667" y="23859"/>
                    <a:pt x="22824" y="24716"/>
                  </a:cubicBezTo>
                  <a:cubicBezTo>
                    <a:pt x="21967" y="25145"/>
                    <a:pt x="21067" y="25530"/>
                    <a:pt x="20145" y="25873"/>
                  </a:cubicBezTo>
                  <a:cubicBezTo>
                    <a:pt x="19609" y="26023"/>
                    <a:pt x="19074" y="26131"/>
                    <a:pt x="18495" y="26195"/>
                  </a:cubicBezTo>
                  <a:cubicBezTo>
                    <a:pt x="19438" y="25466"/>
                    <a:pt x="19309" y="24116"/>
                    <a:pt x="18559" y="23216"/>
                  </a:cubicBezTo>
                  <a:lnTo>
                    <a:pt x="18731" y="23216"/>
                  </a:lnTo>
                  <a:cubicBezTo>
                    <a:pt x="19952" y="23109"/>
                    <a:pt x="21174" y="22037"/>
                    <a:pt x="22224" y="21459"/>
                  </a:cubicBezTo>
                  <a:cubicBezTo>
                    <a:pt x="23638" y="20666"/>
                    <a:pt x="25074" y="19937"/>
                    <a:pt x="26531" y="19230"/>
                  </a:cubicBezTo>
                  <a:cubicBezTo>
                    <a:pt x="29575" y="17794"/>
                    <a:pt x="32703" y="16530"/>
                    <a:pt x="35897" y="15458"/>
                  </a:cubicBezTo>
                  <a:close/>
                  <a:moveTo>
                    <a:pt x="19946" y="0"/>
                  </a:moveTo>
                  <a:cubicBezTo>
                    <a:pt x="19635" y="0"/>
                    <a:pt x="19316" y="29"/>
                    <a:pt x="18988" y="92"/>
                  </a:cubicBezTo>
                  <a:cubicBezTo>
                    <a:pt x="17595" y="371"/>
                    <a:pt x="16245" y="1057"/>
                    <a:pt x="14937" y="1592"/>
                  </a:cubicBezTo>
                  <a:lnTo>
                    <a:pt x="11230" y="3157"/>
                  </a:lnTo>
                  <a:cubicBezTo>
                    <a:pt x="8444" y="4314"/>
                    <a:pt x="5679" y="5514"/>
                    <a:pt x="2936" y="6800"/>
                  </a:cubicBezTo>
                  <a:cubicBezTo>
                    <a:pt x="2872" y="6821"/>
                    <a:pt x="2829" y="6886"/>
                    <a:pt x="2851" y="6971"/>
                  </a:cubicBezTo>
                  <a:cubicBezTo>
                    <a:pt x="2315" y="7336"/>
                    <a:pt x="1972" y="7914"/>
                    <a:pt x="1908" y="8536"/>
                  </a:cubicBezTo>
                  <a:cubicBezTo>
                    <a:pt x="1522" y="10636"/>
                    <a:pt x="3065" y="11922"/>
                    <a:pt x="4801" y="12865"/>
                  </a:cubicBezTo>
                  <a:cubicBezTo>
                    <a:pt x="3451" y="13294"/>
                    <a:pt x="2143" y="13851"/>
                    <a:pt x="922" y="14536"/>
                  </a:cubicBezTo>
                  <a:cubicBezTo>
                    <a:pt x="622" y="14708"/>
                    <a:pt x="622" y="15158"/>
                    <a:pt x="922" y="15329"/>
                  </a:cubicBezTo>
                  <a:lnTo>
                    <a:pt x="1029" y="15394"/>
                  </a:lnTo>
                  <a:cubicBezTo>
                    <a:pt x="1200" y="15822"/>
                    <a:pt x="1265" y="16294"/>
                    <a:pt x="1265" y="16787"/>
                  </a:cubicBezTo>
                  <a:cubicBezTo>
                    <a:pt x="1200" y="17558"/>
                    <a:pt x="900" y="18287"/>
                    <a:pt x="407" y="18887"/>
                  </a:cubicBezTo>
                  <a:cubicBezTo>
                    <a:pt x="407" y="18834"/>
                    <a:pt x="349" y="18796"/>
                    <a:pt x="293" y="18796"/>
                  </a:cubicBezTo>
                  <a:cubicBezTo>
                    <a:pt x="281" y="18796"/>
                    <a:pt x="269" y="18797"/>
                    <a:pt x="257" y="18801"/>
                  </a:cubicBezTo>
                  <a:lnTo>
                    <a:pt x="107" y="18908"/>
                  </a:lnTo>
                  <a:cubicBezTo>
                    <a:pt x="22" y="18951"/>
                    <a:pt x="0" y="19058"/>
                    <a:pt x="22" y="19144"/>
                  </a:cubicBezTo>
                  <a:cubicBezTo>
                    <a:pt x="193" y="19980"/>
                    <a:pt x="1072" y="20366"/>
                    <a:pt x="1715" y="20794"/>
                  </a:cubicBezTo>
                  <a:cubicBezTo>
                    <a:pt x="2808" y="21523"/>
                    <a:pt x="3922" y="22209"/>
                    <a:pt x="5058" y="22852"/>
                  </a:cubicBezTo>
                  <a:cubicBezTo>
                    <a:pt x="7222" y="24116"/>
                    <a:pt x="9515" y="25145"/>
                    <a:pt x="11894" y="25895"/>
                  </a:cubicBezTo>
                  <a:cubicBezTo>
                    <a:pt x="13108" y="26244"/>
                    <a:pt x="14824" y="26773"/>
                    <a:pt x="16343" y="26773"/>
                  </a:cubicBezTo>
                  <a:cubicBezTo>
                    <a:pt x="16783" y="26773"/>
                    <a:pt x="17205" y="26729"/>
                    <a:pt x="17595" y="26623"/>
                  </a:cubicBezTo>
                  <a:cubicBezTo>
                    <a:pt x="18000" y="26814"/>
                    <a:pt x="18439" y="26894"/>
                    <a:pt x="18896" y="26894"/>
                  </a:cubicBezTo>
                  <a:cubicBezTo>
                    <a:pt x="20541" y="26894"/>
                    <a:pt x="22406" y="25860"/>
                    <a:pt x="23681" y="25273"/>
                  </a:cubicBezTo>
                  <a:cubicBezTo>
                    <a:pt x="26381" y="24030"/>
                    <a:pt x="29082" y="22787"/>
                    <a:pt x="31761" y="21544"/>
                  </a:cubicBezTo>
                  <a:cubicBezTo>
                    <a:pt x="33004" y="20987"/>
                    <a:pt x="34246" y="20430"/>
                    <a:pt x="35468" y="19830"/>
                  </a:cubicBezTo>
                  <a:cubicBezTo>
                    <a:pt x="36261" y="19444"/>
                    <a:pt x="37097" y="18973"/>
                    <a:pt x="37547" y="18158"/>
                  </a:cubicBezTo>
                  <a:cubicBezTo>
                    <a:pt x="38211" y="17001"/>
                    <a:pt x="37718" y="15308"/>
                    <a:pt x="36304" y="15137"/>
                  </a:cubicBezTo>
                  <a:cubicBezTo>
                    <a:pt x="36390" y="14965"/>
                    <a:pt x="36368" y="14772"/>
                    <a:pt x="36218" y="14644"/>
                  </a:cubicBezTo>
                  <a:cubicBezTo>
                    <a:pt x="35168" y="13808"/>
                    <a:pt x="34139" y="12972"/>
                    <a:pt x="33068" y="12158"/>
                  </a:cubicBezTo>
                  <a:cubicBezTo>
                    <a:pt x="33711" y="11922"/>
                    <a:pt x="34332" y="11665"/>
                    <a:pt x="34954" y="11408"/>
                  </a:cubicBezTo>
                  <a:lnTo>
                    <a:pt x="34975" y="11408"/>
                  </a:lnTo>
                  <a:cubicBezTo>
                    <a:pt x="35018" y="11450"/>
                    <a:pt x="35082" y="11472"/>
                    <a:pt x="35125" y="11515"/>
                  </a:cubicBezTo>
                  <a:cubicBezTo>
                    <a:pt x="35160" y="11538"/>
                    <a:pt x="35193" y="11548"/>
                    <a:pt x="35225" y="11548"/>
                  </a:cubicBezTo>
                  <a:cubicBezTo>
                    <a:pt x="35370" y="11548"/>
                    <a:pt x="35466" y="11338"/>
                    <a:pt x="35361" y="11215"/>
                  </a:cubicBezTo>
                  <a:cubicBezTo>
                    <a:pt x="35297" y="11129"/>
                    <a:pt x="35232" y="11065"/>
                    <a:pt x="35168" y="11000"/>
                  </a:cubicBezTo>
                  <a:cubicBezTo>
                    <a:pt x="35147" y="10872"/>
                    <a:pt x="35082" y="10786"/>
                    <a:pt x="34975" y="10743"/>
                  </a:cubicBezTo>
                  <a:cubicBezTo>
                    <a:pt x="34675" y="10379"/>
                    <a:pt x="34397" y="9950"/>
                    <a:pt x="34182" y="9522"/>
                  </a:cubicBezTo>
                  <a:cubicBezTo>
                    <a:pt x="33882" y="8857"/>
                    <a:pt x="33818" y="8214"/>
                    <a:pt x="33646" y="7550"/>
                  </a:cubicBezTo>
                  <a:cubicBezTo>
                    <a:pt x="33534" y="7438"/>
                    <a:pt x="33389" y="7375"/>
                    <a:pt x="33226" y="7375"/>
                  </a:cubicBezTo>
                  <a:cubicBezTo>
                    <a:pt x="33202" y="7375"/>
                    <a:pt x="33178" y="7376"/>
                    <a:pt x="33154" y="7379"/>
                  </a:cubicBezTo>
                  <a:lnTo>
                    <a:pt x="33089" y="7400"/>
                  </a:lnTo>
                  <a:cubicBezTo>
                    <a:pt x="30625" y="5728"/>
                    <a:pt x="28096" y="4121"/>
                    <a:pt x="25589" y="2514"/>
                  </a:cubicBezTo>
                  <a:cubicBezTo>
                    <a:pt x="23813" y="1355"/>
                    <a:pt x="22069" y="0"/>
                    <a:pt x="199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42"/>
            <p:cNvSpPr/>
            <p:nvPr/>
          </p:nvSpPr>
          <p:spPr>
            <a:xfrm>
              <a:off x="4623450" y="331025"/>
              <a:ext cx="192100" cy="125250"/>
            </a:xfrm>
            <a:custGeom>
              <a:rect b="b" l="l" r="r" t="t"/>
              <a:pathLst>
                <a:path extrusionOk="0" h="5010" w="7684">
                  <a:moveTo>
                    <a:pt x="628" y="1"/>
                  </a:moveTo>
                  <a:cubicBezTo>
                    <a:pt x="230" y="1"/>
                    <a:pt x="0" y="588"/>
                    <a:pt x="411" y="892"/>
                  </a:cubicBezTo>
                  <a:cubicBezTo>
                    <a:pt x="1483" y="1706"/>
                    <a:pt x="2640" y="2413"/>
                    <a:pt x="3776" y="3120"/>
                  </a:cubicBezTo>
                  <a:cubicBezTo>
                    <a:pt x="4783" y="3785"/>
                    <a:pt x="5833" y="4578"/>
                    <a:pt x="6969" y="4985"/>
                  </a:cubicBezTo>
                  <a:cubicBezTo>
                    <a:pt x="7017" y="5002"/>
                    <a:pt x="7063" y="5009"/>
                    <a:pt x="7108" y="5009"/>
                  </a:cubicBezTo>
                  <a:cubicBezTo>
                    <a:pt x="7461" y="5009"/>
                    <a:pt x="7683" y="4523"/>
                    <a:pt x="7398" y="4256"/>
                  </a:cubicBezTo>
                  <a:cubicBezTo>
                    <a:pt x="6519" y="3420"/>
                    <a:pt x="5319" y="2863"/>
                    <a:pt x="4312" y="2220"/>
                  </a:cubicBezTo>
                  <a:cubicBezTo>
                    <a:pt x="3154" y="1492"/>
                    <a:pt x="2040" y="742"/>
                    <a:pt x="883" y="77"/>
                  </a:cubicBezTo>
                  <a:cubicBezTo>
                    <a:pt x="794" y="24"/>
                    <a:pt x="708" y="1"/>
                    <a:pt x="6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42"/>
            <p:cNvSpPr/>
            <p:nvPr/>
          </p:nvSpPr>
          <p:spPr>
            <a:xfrm>
              <a:off x="4575625" y="364600"/>
              <a:ext cx="191175" cy="123300"/>
            </a:xfrm>
            <a:custGeom>
              <a:rect b="b" l="l" r="r" t="t"/>
              <a:pathLst>
                <a:path extrusionOk="0" h="4932" w="7647">
                  <a:moveTo>
                    <a:pt x="623" y="1"/>
                  </a:moveTo>
                  <a:cubicBezTo>
                    <a:pt x="242" y="1"/>
                    <a:pt x="1" y="560"/>
                    <a:pt x="417" y="813"/>
                  </a:cubicBezTo>
                  <a:cubicBezTo>
                    <a:pt x="1510" y="1606"/>
                    <a:pt x="2667" y="2356"/>
                    <a:pt x="3803" y="3085"/>
                  </a:cubicBezTo>
                  <a:cubicBezTo>
                    <a:pt x="4789" y="3728"/>
                    <a:pt x="5882" y="4713"/>
                    <a:pt x="7039" y="4928"/>
                  </a:cubicBezTo>
                  <a:cubicBezTo>
                    <a:pt x="7057" y="4931"/>
                    <a:pt x="7075" y="4932"/>
                    <a:pt x="7094" y="4932"/>
                  </a:cubicBezTo>
                  <a:cubicBezTo>
                    <a:pt x="7360" y="4932"/>
                    <a:pt x="7647" y="4653"/>
                    <a:pt x="7446" y="4392"/>
                  </a:cubicBezTo>
                  <a:cubicBezTo>
                    <a:pt x="6760" y="3449"/>
                    <a:pt x="5517" y="2913"/>
                    <a:pt x="4532" y="2292"/>
                  </a:cubicBezTo>
                  <a:cubicBezTo>
                    <a:pt x="3310" y="1542"/>
                    <a:pt x="2088" y="770"/>
                    <a:pt x="845" y="63"/>
                  </a:cubicBezTo>
                  <a:cubicBezTo>
                    <a:pt x="769" y="20"/>
                    <a:pt x="694" y="1"/>
                    <a:pt x="6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42"/>
            <p:cNvSpPr/>
            <p:nvPr/>
          </p:nvSpPr>
          <p:spPr>
            <a:xfrm>
              <a:off x="4608300" y="512525"/>
              <a:ext cx="361375" cy="167850"/>
            </a:xfrm>
            <a:custGeom>
              <a:rect b="b" l="l" r="r" t="t"/>
              <a:pathLst>
                <a:path extrusionOk="0" h="6714" w="14455">
                  <a:moveTo>
                    <a:pt x="14279" y="1"/>
                  </a:moveTo>
                  <a:cubicBezTo>
                    <a:pt x="14260" y="1"/>
                    <a:pt x="14240" y="6"/>
                    <a:pt x="14218" y="18"/>
                  </a:cubicBezTo>
                  <a:cubicBezTo>
                    <a:pt x="9439" y="1968"/>
                    <a:pt x="4789" y="4390"/>
                    <a:pt x="74" y="6576"/>
                  </a:cubicBezTo>
                  <a:cubicBezTo>
                    <a:pt x="0" y="6613"/>
                    <a:pt x="54" y="6713"/>
                    <a:pt x="124" y="6713"/>
                  </a:cubicBezTo>
                  <a:cubicBezTo>
                    <a:pt x="136" y="6713"/>
                    <a:pt x="148" y="6710"/>
                    <a:pt x="160" y="6704"/>
                  </a:cubicBezTo>
                  <a:cubicBezTo>
                    <a:pt x="4896" y="4690"/>
                    <a:pt x="9804" y="2740"/>
                    <a:pt x="14326" y="254"/>
                  </a:cubicBezTo>
                  <a:cubicBezTo>
                    <a:pt x="14455" y="198"/>
                    <a:pt x="14393" y="1"/>
                    <a:pt x="142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2"/>
            <p:cNvSpPr/>
            <p:nvPr/>
          </p:nvSpPr>
          <p:spPr>
            <a:xfrm>
              <a:off x="4179600" y="746875"/>
              <a:ext cx="353800" cy="147075"/>
            </a:xfrm>
            <a:custGeom>
              <a:rect b="b" l="l" r="r" t="t"/>
              <a:pathLst>
                <a:path extrusionOk="0" h="5883" w="14152">
                  <a:moveTo>
                    <a:pt x="128" y="1"/>
                  </a:moveTo>
                  <a:cubicBezTo>
                    <a:pt x="57" y="1"/>
                    <a:pt x="1" y="101"/>
                    <a:pt x="56" y="138"/>
                  </a:cubicBezTo>
                  <a:cubicBezTo>
                    <a:pt x="871" y="824"/>
                    <a:pt x="1771" y="1102"/>
                    <a:pt x="2714" y="1488"/>
                  </a:cubicBezTo>
                  <a:cubicBezTo>
                    <a:pt x="4064" y="2002"/>
                    <a:pt x="5242" y="2795"/>
                    <a:pt x="6550" y="3395"/>
                  </a:cubicBezTo>
                  <a:cubicBezTo>
                    <a:pt x="8907" y="4488"/>
                    <a:pt x="11372" y="5324"/>
                    <a:pt x="13900" y="5881"/>
                  </a:cubicBezTo>
                  <a:cubicBezTo>
                    <a:pt x="13908" y="5882"/>
                    <a:pt x="13915" y="5882"/>
                    <a:pt x="13921" y="5882"/>
                  </a:cubicBezTo>
                  <a:cubicBezTo>
                    <a:pt x="14098" y="5882"/>
                    <a:pt x="14151" y="5622"/>
                    <a:pt x="13986" y="5560"/>
                  </a:cubicBezTo>
                  <a:cubicBezTo>
                    <a:pt x="11457" y="4745"/>
                    <a:pt x="8929" y="4124"/>
                    <a:pt x="6528" y="2988"/>
                  </a:cubicBezTo>
                  <a:cubicBezTo>
                    <a:pt x="5457" y="2474"/>
                    <a:pt x="4471" y="1852"/>
                    <a:pt x="3378" y="1424"/>
                  </a:cubicBezTo>
                  <a:cubicBezTo>
                    <a:pt x="2285" y="974"/>
                    <a:pt x="1149" y="695"/>
                    <a:pt x="163" y="9"/>
                  </a:cubicBezTo>
                  <a:cubicBezTo>
                    <a:pt x="151" y="3"/>
                    <a:pt x="139" y="1"/>
                    <a:pt x="1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2"/>
            <p:cNvSpPr/>
            <p:nvPr/>
          </p:nvSpPr>
          <p:spPr>
            <a:xfrm>
              <a:off x="4798050" y="697100"/>
              <a:ext cx="261625" cy="124350"/>
            </a:xfrm>
            <a:custGeom>
              <a:rect b="b" l="l" r="r" t="t"/>
              <a:pathLst>
                <a:path extrusionOk="0" h="4974" w="10465">
                  <a:moveTo>
                    <a:pt x="9748" y="1"/>
                  </a:moveTo>
                  <a:cubicBezTo>
                    <a:pt x="9194" y="1"/>
                    <a:pt x="8695" y="411"/>
                    <a:pt x="8214" y="672"/>
                  </a:cubicBezTo>
                  <a:cubicBezTo>
                    <a:pt x="7379" y="1100"/>
                    <a:pt x="6521" y="1529"/>
                    <a:pt x="5664" y="1936"/>
                  </a:cubicBezTo>
                  <a:cubicBezTo>
                    <a:pt x="3950" y="2729"/>
                    <a:pt x="2149" y="3372"/>
                    <a:pt x="414" y="4165"/>
                  </a:cubicBezTo>
                  <a:cubicBezTo>
                    <a:pt x="1" y="4361"/>
                    <a:pt x="237" y="4973"/>
                    <a:pt x="643" y="4973"/>
                  </a:cubicBezTo>
                  <a:cubicBezTo>
                    <a:pt x="680" y="4973"/>
                    <a:pt x="718" y="4968"/>
                    <a:pt x="756" y="4958"/>
                  </a:cubicBezTo>
                  <a:cubicBezTo>
                    <a:pt x="2364" y="4550"/>
                    <a:pt x="3907" y="3886"/>
                    <a:pt x="5407" y="3200"/>
                  </a:cubicBezTo>
                  <a:cubicBezTo>
                    <a:pt x="6200" y="2857"/>
                    <a:pt x="6993" y="2472"/>
                    <a:pt x="7786" y="2086"/>
                  </a:cubicBezTo>
                  <a:cubicBezTo>
                    <a:pt x="8171" y="1872"/>
                    <a:pt x="8964" y="1293"/>
                    <a:pt x="9522" y="1100"/>
                  </a:cubicBezTo>
                  <a:lnTo>
                    <a:pt x="9564" y="1143"/>
                  </a:lnTo>
                  <a:lnTo>
                    <a:pt x="9629" y="1186"/>
                  </a:lnTo>
                  <a:cubicBezTo>
                    <a:pt x="9702" y="1226"/>
                    <a:pt x="9780" y="1245"/>
                    <a:pt x="9859" y="1245"/>
                  </a:cubicBezTo>
                  <a:cubicBezTo>
                    <a:pt x="9987" y="1245"/>
                    <a:pt x="10114" y="1194"/>
                    <a:pt x="10207" y="1100"/>
                  </a:cubicBezTo>
                  <a:lnTo>
                    <a:pt x="10293" y="1014"/>
                  </a:lnTo>
                  <a:cubicBezTo>
                    <a:pt x="10422" y="886"/>
                    <a:pt x="10465" y="693"/>
                    <a:pt x="10422" y="522"/>
                  </a:cubicBezTo>
                  <a:cubicBezTo>
                    <a:pt x="10400" y="479"/>
                    <a:pt x="10400" y="436"/>
                    <a:pt x="10379" y="393"/>
                  </a:cubicBezTo>
                  <a:cubicBezTo>
                    <a:pt x="10293" y="157"/>
                    <a:pt x="10100" y="7"/>
                    <a:pt x="9864" y="7"/>
                  </a:cubicBezTo>
                  <a:cubicBezTo>
                    <a:pt x="9825" y="3"/>
                    <a:pt x="9786" y="1"/>
                    <a:pt x="97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42"/>
            <p:cNvSpPr/>
            <p:nvPr/>
          </p:nvSpPr>
          <p:spPr>
            <a:xfrm>
              <a:off x="4658950" y="840650"/>
              <a:ext cx="53550" cy="42225"/>
            </a:xfrm>
            <a:custGeom>
              <a:rect b="b" l="l" r="r" t="t"/>
              <a:pathLst>
                <a:path extrusionOk="0" h="1689" w="2142">
                  <a:moveTo>
                    <a:pt x="1690" y="1"/>
                  </a:moveTo>
                  <a:cubicBezTo>
                    <a:pt x="1638" y="1"/>
                    <a:pt x="1588" y="10"/>
                    <a:pt x="1541" y="30"/>
                  </a:cubicBezTo>
                  <a:cubicBezTo>
                    <a:pt x="1006" y="223"/>
                    <a:pt x="556" y="587"/>
                    <a:pt x="213" y="1037"/>
                  </a:cubicBezTo>
                  <a:cubicBezTo>
                    <a:pt x="0" y="1332"/>
                    <a:pt x="324" y="1689"/>
                    <a:pt x="633" y="1689"/>
                  </a:cubicBezTo>
                  <a:cubicBezTo>
                    <a:pt x="728" y="1689"/>
                    <a:pt x="822" y="1654"/>
                    <a:pt x="898" y="1573"/>
                  </a:cubicBezTo>
                  <a:cubicBezTo>
                    <a:pt x="1134" y="1294"/>
                    <a:pt x="1434" y="1080"/>
                    <a:pt x="1799" y="973"/>
                  </a:cubicBezTo>
                  <a:cubicBezTo>
                    <a:pt x="1991" y="909"/>
                    <a:pt x="2141" y="716"/>
                    <a:pt x="2141" y="502"/>
                  </a:cubicBezTo>
                  <a:cubicBezTo>
                    <a:pt x="2141" y="373"/>
                    <a:pt x="2099" y="244"/>
                    <a:pt x="2013" y="137"/>
                  </a:cubicBezTo>
                  <a:cubicBezTo>
                    <a:pt x="1924" y="48"/>
                    <a:pt x="1805" y="1"/>
                    <a:pt x="16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0" name="Google Shape;950;p42"/>
          <p:cNvSpPr/>
          <p:nvPr/>
        </p:nvSpPr>
        <p:spPr>
          <a:xfrm>
            <a:off x="4937203" y="3351384"/>
            <a:ext cx="507729" cy="485869"/>
          </a:xfrm>
          <a:custGeom>
            <a:rect b="b" l="l" r="r" t="t"/>
            <a:pathLst>
              <a:path extrusionOk="0" h="25738" w="26896">
                <a:moveTo>
                  <a:pt x="9430" y="468"/>
                </a:moveTo>
                <a:cubicBezTo>
                  <a:pt x="11337" y="575"/>
                  <a:pt x="13223" y="918"/>
                  <a:pt x="15023" y="1496"/>
                </a:cubicBezTo>
                <a:cubicBezTo>
                  <a:pt x="16737" y="2011"/>
                  <a:pt x="18838" y="2461"/>
                  <a:pt x="20016" y="3875"/>
                </a:cubicBezTo>
                <a:cubicBezTo>
                  <a:pt x="18173" y="3639"/>
                  <a:pt x="16309" y="3511"/>
                  <a:pt x="14487" y="2996"/>
                </a:cubicBezTo>
                <a:cubicBezTo>
                  <a:pt x="12666" y="2482"/>
                  <a:pt x="10951" y="1625"/>
                  <a:pt x="9430" y="468"/>
                </a:cubicBezTo>
                <a:close/>
                <a:moveTo>
                  <a:pt x="4217" y="3566"/>
                </a:moveTo>
                <a:cubicBezTo>
                  <a:pt x="5286" y="3566"/>
                  <a:pt x="6199" y="4690"/>
                  <a:pt x="6836" y="5482"/>
                </a:cubicBezTo>
                <a:cubicBezTo>
                  <a:pt x="6708" y="6575"/>
                  <a:pt x="6729" y="7711"/>
                  <a:pt x="6901" y="8804"/>
                </a:cubicBezTo>
                <a:cubicBezTo>
                  <a:pt x="7008" y="9511"/>
                  <a:pt x="7179" y="10176"/>
                  <a:pt x="7372" y="10862"/>
                </a:cubicBezTo>
                <a:cubicBezTo>
                  <a:pt x="5658" y="10197"/>
                  <a:pt x="4200" y="9233"/>
                  <a:pt x="3322" y="7497"/>
                </a:cubicBezTo>
                <a:cubicBezTo>
                  <a:pt x="2829" y="6511"/>
                  <a:pt x="2122" y="4518"/>
                  <a:pt x="3408" y="3789"/>
                </a:cubicBezTo>
                <a:cubicBezTo>
                  <a:pt x="3685" y="3634"/>
                  <a:pt x="3956" y="3566"/>
                  <a:pt x="4217" y="3566"/>
                </a:cubicBezTo>
                <a:close/>
                <a:moveTo>
                  <a:pt x="3731" y="1096"/>
                </a:moveTo>
                <a:cubicBezTo>
                  <a:pt x="5014" y="1096"/>
                  <a:pt x="6262" y="2110"/>
                  <a:pt x="6858" y="3361"/>
                </a:cubicBezTo>
                <a:cubicBezTo>
                  <a:pt x="6905" y="3455"/>
                  <a:pt x="7009" y="3515"/>
                  <a:pt x="7121" y="3515"/>
                </a:cubicBezTo>
                <a:cubicBezTo>
                  <a:pt x="7162" y="3515"/>
                  <a:pt x="7203" y="3507"/>
                  <a:pt x="7244" y="3489"/>
                </a:cubicBezTo>
                <a:lnTo>
                  <a:pt x="7244" y="3489"/>
                </a:lnTo>
                <a:cubicBezTo>
                  <a:pt x="7115" y="3897"/>
                  <a:pt x="7029" y="4304"/>
                  <a:pt x="6944" y="4711"/>
                </a:cubicBezTo>
                <a:cubicBezTo>
                  <a:pt x="6278" y="3791"/>
                  <a:pt x="5344" y="2996"/>
                  <a:pt x="4191" y="2996"/>
                </a:cubicBezTo>
                <a:cubicBezTo>
                  <a:pt x="4082" y="2996"/>
                  <a:pt x="3971" y="3003"/>
                  <a:pt x="3858" y="3018"/>
                </a:cubicBezTo>
                <a:cubicBezTo>
                  <a:pt x="2486" y="3211"/>
                  <a:pt x="1950" y="4347"/>
                  <a:pt x="2079" y="5632"/>
                </a:cubicBezTo>
                <a:cubicBezTo>
                  <a:pt x="2357" y="8333"/>
                  <a:pt x="4715" y="11097"/>
                  <a:pt x="7501" y="11376"/>
                </a:cubicBezTo>
                <a:cubicBezTo>
                  <a:pt x="7586" y="11633"/>
                  <a:pt x="7672" y="11890"/>
                  <a:pt x="7736" y="12147"/>
                </a:cubicBezTo>
                <a:cubicBezTo>
                  <a:pt x="4908" y="11590"/>
                  <a:pt x="2357" y="9897"/>
                  <a:pt x="1307" y="7111"/>
                </a:cubicBezTo>
                <a:cubicBezTo>
                  <a:pt x="686" y="5440"/>
                  <a:pt x="557" y="3189"/>
                  <a:pt x="1950" y="1861"/>
                </a:cubicBezTo>
                <a:cubicBezTo>
                  <a:pt x="2508" y="1323"/>
                  <a:pt x="3123" y="1096"/>
                  <a:pt x="3731" y="1096"/>
                </a:cubicBezTo>
                <a:close/>
                <a:moveTo>
                  <a:pt x="22019" y="8125"/>
                </a:moveTo>
                <a:cubicBezTo>
                  <a:pt x="23203" y="8125"/>
                  <a:pt x="24376" y="8496"/>
                  <a:pt x="23895" y="10026"/>
                </a:cubicBezTo>
                <a:cubicBezTo>
                  <a:pt x="23595" y="10926"/>
                  <a:pt x="22867" y="11740"/>
                  <a:pt x="22159" y="12319"/>
                </a:cubicBezTo>
                <a:cubicBezTo>
                  <a:pt x="20887" y="13340"/>
                  <a:pt x="19316" y="13882"/>
                  <a:pt x="17707" y="13882"/>
                </a:cubicBezTo>
                <a:cubicBezTo>
                  <a:pt x="17392" y="13882"/>
                  <a:pt x="17075" y="13861"/>
                  <a:pt x="16759" y="13819"/>
                </a:cubicBezTo>
                <a:cubicBezTo>
                  <a:pt x="17252" y="13348"/>
                  <a:pt x="17723" y="12833"/>
                  <a:pt x="18152" y="12276"/>
                </a:cubicBezTo>
                <a:cubicBezTo>
                  <a:pt x="19116" y="11054"/>
                  <a:pt x="19909" y="9726"/>
                  <a:pt x="20509" y="8290"/>
                </a:cubicBezTo>
                <a:cubicBezTo>
                  <a:pt x="20900" y="8207"/>
                  <a:pt x="21461" y="8125"/>
                  <a:pt x="22019" y="8125"/>
                </a:cubicBezTo>
                <a:close/>
                <a:moveTo>
                  <a:pt x="23588" y="6293"/>
                </a:moveTo>
                <a:cubicBezTo>
                  <a:pt x="24588" y="6293"/>
                  <a:pt x="25458" y="6720"/>
                  <a:pt x="25803" y="8054"/>
                </a:cubicBezTo>
                <a:cubicBezTo>
                  <a:pt x="26274" y="9897"/>
                  <a:pt x="24881" y="11590"/>
                  <a:pt x="23531" y="12640"/>
                </a:cubicBezTo>
                <a:cubicBezTo>
                  <a:pt x="21747" y="14035"/>
                  <a:pt x="19600" y="14601"/>
                  <a:pt x="17413" y="14601"/>
                </a:cubicBezTo>
                <a:cubicBezTo>
                  <a:pt x="16945" y="14601"/>
                  <a:pt x="16476" y="14575"/>
                  <a:pt x="16009" y="14526"/>
                </a:cubicBezTo>
                <a:cubicBezTo>
                  <a:pt x="16180" y="14376"/>
                  <a:pt x="16352" y="14226"/>
                  <a:pt x="16523" y="14076"/>
                </a:cubicBezTo>
                <a:cubicBezTo>
                  <a:pt x="16523" y="14098"/>
                  <a:pt x="16566" y="14098"/>
                  <a:pt x="16587" y="14119"/>
                </a:cubicBezTo>
                <a:cubicBezTo>
                  <a:pt x="17130" y="14254"/>
                  <a:pt x="17679" y="14319"/>
                  <a:pt x="18223" y="14319"/>
                </a:cubicBezTo>
                <a:cubicBezTo>
                  <a:pt x="20446" y="14319"/>
                  <a:pt x="22578" y="13227"/>
                  <a:pt x="23852" y="11333"/>
                </a:cubicBezTo>
                <a:cubicBezTo>
                  <a:pt x="24495" y="10390"/>
                  <a:pt x="24924" y="9190"/>
                  <a:pt x="24110" y="8204"/>
                </a:cubicBezTo>
                <a:cubicBezTo>
                  <a:pt x="23571" y="7552"/>
                  <a:pt x="22807" y="7341"/>
                  <a:pt x="22010" y="7341"/>
                </a:cubicBezTo>
                <a:cubicBezTo>
                  <a:pt x="21602" y="7341"/>
                  <a:pt x="21187" y="7396"/>
                  <a:pt x="20788" y="7475"/>
                </a:cubicBezTo>
                <a:cubicBezTo>
                  <a:pt x="20852" y="7304"/>
                  <a:pt x="20895" y="7111"/>
                  <a:pt x="20959" y="6940"/>
                </a:cubicBezTo>
                <a:cubicBezTo>
                  <a:pt x="21764" y="6612"/>
                  <a:pt x="22725" y="6293"/>
                  <a:pt x="23588" y="6293"/>
                </a:cubicBezTo>
                <a:close/>
                <a:moveTo>
                  <a:pt x="8979" y="768"/>
                </a:moveTo>
                <a:cubicBezTo>
                  <a:pt x="11873" y="3768"/>
                  <a:pt x="16780" y="4497"/>
                  <a:pt x="20766" y="4625"/>
                </a:cubicBezTo>
                <a:cubicBezTo>
                  <a:pt x="20402" y="6061"/>
                  <a:pt x="20166" y="7475"/>
                  <a:pt x="19523" y="8847"/>
                </a:cubicBezTo>
                <a:cubicBezTo>
                  <a:pt x="18838" y="10326"/>
                  <a:pt x="17916" y="11697"/>
                  <a:pt x="16780" y="12897"/>
                </a:cubicBezTo>
                <a:cubicBezTo>
                  <a:pt x="15773" y="13948"/>
                  <a:pt x="14616" y="14698"/>
                  <a:pt x="13480" y="15555"/>
                </a:cubicBezTo>
                <a:lnTo>
                  <a:pt x="13480" y="15533"/>
                </a:lnTo>
                <a:cubicBezTo>
                  <a:pt x="12666" y="16134"/>
                  <a:pt x="11701" y="16905"/>
                  <a:pt x="11487" y="17955"/>
                </a:cubicBezTo>
                <a:cubicBezTo>
                  <a:pt x="11444" y="17934"/>
                  <a:pt x="11401" y="17923"/>
                  <a:pt x="11361" y="17923"/>
                </a:cubicBezTo>
                <a:cubicBezTo>
                  <a:pt x="11321" y="17923"/>
                  <a:pt x="11283" y="17934"/>
                  <a:pt x="11251" y="17955"/>
                </a:cubicBezTo>
                <a:cubicBezTo>
                  <a:pt x="10978" y="18101"/>
                  <a:pt x="10673" y="18200"/>
                  <a:pt x="10364" y="18200"/>
                </a:cubicBezTo>
                <a:cubicBezTo>
                  <a:pt x="10310" y="18200"/>
                  <a:pt x="10255" y="18197"/>
                  <a:pt x="10201" y="18191"/>
                </a:cubicBezTo>
                <a:cubicBezTo>
                  <a:pt x="9965" y="18148"/>
                  <a:pt x="9751" y="18062"/>
                  <a:pt x="9580" y="17955"/>
                </a:cubicBezTo>
                <a:cubicBezTo>
                  <a:pt x="9580" y="17912"/>
                  <a:pt x="9580" y="17869"/>
                  <a:pt x="9537" y="17848"/>
                </a:cubicBezTo>
                <a:lnTo>
                  <a:pt x="9515" y="17848"/>
                </a:lnTo>
                <a:cubicBezTo>
                  <a:pt x="9558" y="17805"/>
                  <a:pt x="9580" y="17762"/>
                  <a:pt x="9580" y="17698"/>
                </a:cubicBezTo>
                <a:cubicBezTo>
                  <a:pt x="9794" y="15105"/>
                  <a:pt x="8401" y="12469"/>
                  <a:pt x="7801" y="9983"/>
                </a:cubicBezTo>
                <a:cubicBezTo>
                  <a:pt x="7029" y="6833"/>
                  <a:pt x="7565" y="3661"/>
                  <a:pt x="8979" y="768"/>
                </a:cubicBezTo>
                <a:close/>
                <a:moveTo>
                  <a:pt x="9129" y="18234"/>
                </a:moveTo>
                <a:cubicBezTo>
                  <a:pt x="9215" y="18362"/>
                  <a:pt x="9322" y="18469"/>
                  <a:pt x="9451" y="18534"/>
                </a:cubicBezTo>
                <a:cubicBezTo>
                  <a:pt x="9764" y="18727"/>
                  <a:pt x="10118" y="18828"/>
                  <a:pt x="10471" y="18828"/>
                </a:cubicBezTo>
                <a:cubicBezTo>
                  <a:pt x="10625" y="18828"/>
                  <a:pt x="10780" y="18809"/>
                  <a:pt x="10930" y="18770"/>
                </a:cubicBezTo>
                <a:cubicBezTo>
                  <a:pt x="10951" y="18791"/>
                  <a:pt x="10973" y="18834"/>
                  <a:pt x="10994" y="18855"/>
                </a:cubicBezTo>
                <a:cubicBezTo>
                  <a:pt x="11315" y="19198"/>
                  <a:pt x="12558" y="20441"/>
                  <a:pt x="12473" y="20934"/>
                </a:cubicBezTo>
                <a:lnTo>
                  <a:pt x="12494" y="20934"/>
                </a:lnTo>
                <a:cubicBezTo>
                  <a:pt x="12424" y="21282"/>
                  <a:pt x="11906" y="21386"/>
                  <a:pt x="11322" y="21386"/>
                </a:cubicBezTo>
                <a:cubicBezTo>
                  <a:pt x="10648" y="21386"/>
                  <a:pt x="9886" y="21249"/>
                  <a:pt x="9622" y="21191"/>
                </a:cubicBezTo>
                <a:cubicBezTo>
                  <a:pt x="9194" y="21105"/>
                  <a:pt x="8765" y="20977"/>
                  <a:pt x="8358" y="20784"/>
                </a:cubicBezTo>
                <a:cubicBezTo>
                  <a:pt x="7801" y="20548"/>
                  <a:pt x="7351" y="20484"/>
                  <a:pt x="7394" y="19841"/>
                </a:cubicBezTo>
                <a:cubicBezTo>
                  <a:pt x="7436" y="19220"/>
                  <a:pt x="8551" y="18619"/>
                  <a:pt x="9129" y="18234"/>
                </a:cubicBezTo>
                <a:close/>
                <a:moveTo>
                  <a:pt x="6301" y="20291"/>
                </a:moveTo>
                <a:cubicBezTo>
                  <a:pt x="6858" y="21277"/>
                  <a:pt x="8808" y="21791"/>
                  <a:pt x="9815" y="21963"/>
                </a:cubicBezTo>
                <a:cubicBezTo>
                  <a:pt x="10155" y="22021"/>
                  <a:pt x="10784" y="22112"/>
                  <a:pt x="11409" y="22112"/>
                </a:cubicBezTo>
                <a:cubicBezTo>
                  <a:pt x="11928" y="22112"/>
                  <a:pt x="12445" y="22050"/>
                  <a:pt x="12794" y="21856"/>
                </a:cubicBezTo>
                <a:lnTo>
                  <a:pt x="12816" y="21856"/>
                </a:lnTo>
                <a:cubicBezTo>
                  <a:pt x="12816" y="22477"/>
                  <a:pt x="12773" y="23120"/>
                  <a:pt x="12666" y="23741"/>
                </a:cubicBezTo>
                <a:cubicBezTo>
                  <a:pt x="12494" y="24599"/>
                  <a:pt x="12258" y="24899"/>
                  <a:pt x="11315" y="24984"/>
                </a:cubicBezTo>
                <a:cubicBezTo>
                  <a:pt x="11093" y="25004"/>
                  <a:pt x="10868" y="25014"/>
                  <a:pt x="10644" y="25014"/>
                </a:cubicBezTo>
                <a:cubicBezTo>
                  <a:pt x="9898" y="25014"/>
                  <a:pt x="9147" y="24909"/>
                  <a:pt x="8422" y="24727"/>
                </a:cubicBezTo>
                <a:cubicBezTo>
                  <a:pt x="7522" y="24492"/>
                  <a:pt x="6365" y="24084"/>
                  <a:pt x="5722" y="23334"/>
                </a:cubicBezTo>
                <a:cubicBezTo>
                  <a:pt x="5293" y="22820"/>
                  <a:pt x="5465" y="22498"/>
                  <a:pt x="5658" y="21877"/>
                </a:cubicBezTo>
                <a:cubicBezTo>
                  <a:pt x="5808" y="21320"/>
                  <a:pt x="6022" y="20805"/>
                  <a:pt x="6301" y="20291"/>
                </a:cubicBezTo>
                <a:close/>
                <a:moveTo>
                  <a:pt x="9889" y="1"/>
                </a:moveTo>
                <a:cubicBezTo>
                  <a:pt x="9432" y="1"/>
                  <a:pt x="8972" y="26"/>
                  <a:pt x="8508" y="82"/>
                </a:cubicBezTo>
                <a:cubicBezTo>
                  <a:pt x="8272" y="103"/>
                  <a:pt x="8337" y="489"/>
                  <a:pt x="8551" y="489"/>
                </a:cubicBezTo>
                <a:lnTo>
                  <a:pt x="8615" y="489"/>
                </a:lnTo>
                <a:cubicBezTo>
                  <a:pt x="8101" y="1282"/>
                  <a:pt x="7672" y="2139"/>
                  <a:pt x="7372" y="3039"/>
                </a:cubicBezTo>
                <a:cubicBezTo>
                  <a:pt x="6804" y="1571"/>
                  <a:pt x="5360" y="370"/>
                  <a:pt x="3741" y="370"/>
                </a:cubicBezTo>
                <a:cubicBezTo>
                  <a:pt x="3589" y="370"/>
                  <a:pt x="3434" y="381"/>
                  <a:pt x="3279" y="403"/>
                </a:cubicBezTo>
                <a:cubicBezTo>
                  <a:pt x="1050" y="703"/>
                  <a:pt x="0" y="3039"/>
                  <a:pt x="64" y="5075"/>
                </a:cubicBezTo>
                <a:cubicBezTo>
                  <a:pt x="233" y="9006"/>
                  <a:pt x="3715" y="12707"/>
                  <a:pt x="7716" y="12707"/>
                </a:cubicBezTo>
                <a:cubicBezTo>
                  <a:pt x="7773" y="12707"/>
                  <a:pt x="7830" y="12706"/>
                  <a:pt x="7887" y="12705"/>
                </a:cubicBezTo>
                <a:cubicBezTo>
                  <a:pt x="7951" y="12897"/>
                  <a:pt x="8015" y="13090"/>
                  <a:pt x="8079" y="13305"/>
                </a:cubicBezTo>
                <a:cubicBezTo>
                  <a:pt x="8508" y="14762"/>
                  <a:pt x="8808" y="16262"/>
                  <a:pt x="9001" y="17784"/>
                </a:cubicBezTo>
                <a:cubicBezTo>
                  <a:pt x="9001" y="17827"/>
                  <a:pt x="9022" y="17869"/>
                  <a:pt x="9044" y="17912"/>
                </a:cubicBezTo>
                <a:cubicBezTo>
                  <a:pt x="8465" y="18148"/>
                  <a:pt x="6536" y="18727"/>
                  <a:pt x="6193" y="19605"/>
                </a:cubicBezTo>
                <a:cubicBezTo>
                  <a:pt x="6108" y="19605"/>
                  <a:pt x="6043" y="19627"/>
                  <a:pt x="5979" y="19670"/>
                </a:cubicBezTo>
                <a:cubicBezTo>
                  <a:pt x="5293" y="20205"/>
                  <a:pt x="4436" y="22413"/>
                  <a:pt x="4650" y="23206"/>
                </a:cubicBezTo>
                <a:cubicBezTo>
                  <a:pt x="4779" y="23677"/>
                  <a:pt x="5701" y="24277"/>
                  <a:pt x="6108" y="24534"/>
                </a:cubicBezTo>
                <a:cubicBezTo>
                  <a:pt x="6751" y="24920"/>
                  <a:pt x="7458" y="25220"/>
                  <a:pt x="8208" y="25392"/>
                </a:cubicBezTo>
                <a:cubicBezTo>
                  <a:pt x="8958" y="25584"/>
                  <a:pt x="9730" y="25692"/>
                  <a:pt x="10522" y="25713"/>
                </a:cubicBezTo>
                <a:cubicBezTo>
                  <a:pt x="10788" y="25713"/>
                  <a:pt x="11116" y="25737"/>
                  <a:pt x="11443" y="25737"/>
                </a:cubicBezTo>
                <a:cubicBezTo>
                  <a:pt x="11803" y="25737"/>
                  <a:pt x="12160" y="25708"/>
                  <a:pt x="12430" y="25584"/>
                </a:cubicBezTo>
                <a:cubicBezTo>
                  <a:pt x="13587" y="25049"/>
                  <a:pt x="13480" y="22734"/>
                  <a:pt x="13458" y="21706"/>
                </a:cubicBezTo>
                <a:cubicBezTo>
                  <a:pt x="13458" y="21556"/>
                  <a:pt x="13351" y="21427"/>
                  <a:pt x="13223" y="21384"/>
                </a:cubicBezTo>
                <a:cubicBezTo>
                  <a:pt x="13480" y="20484"/>
                  <a:pt x="12065" y="19048"/>
                  <a:pt x="11530" y="18469"/>
                </a:cubicBezTo>
                <a:lnTo>
                  <a:pt x="11551" y="18448"/>
                </a:lnTo>
                <a:cubicBezTo>
                  <a:pt x="11575" y="18460"/>
                  <a:pt x="11599" y="18465"/>
                  <a:pt x="11622" y="18465"/>
                </a:cubicBezTo>
                <a:cubicBezTo>
                  <a:pt x="11681" y="18465"/>
                  <a:pt x="11735" y="18430"/>
                  <a:pt x="11765" y="18384"/>
                </a:cubicBezTo>
                <a:cubicBezTo>
                  <a:pt x="12258" y="17677"/>
                  <a:pt x="12623" y="17034"/>
                  <a:pt x="13287" y="16476"/>
                </a:cubicBezTo>
                <a:cubicBezTo>
                  <a:pt x="13866" y="16005"/>
                  <a:pt x="14530" y="15598"/>
                  <a:pt x="15152" y="15169"/>
                </a:cubicBezTo>
                <a:cubicBezTo>
                  <a:pt x="15302" y="15041"/>
                  <a:pt x="15452" y="14933"/>
                  <a:pt x="15602" y="14805"/>
                </a:cubicBezTo>
                <a:cubicBezTo>
                  <a:pt x="16399" y="15053"/>
                  <a:pt x="17246" y="15173"/>
                  <a:pt x="18103" y="15173"/>
                </a:cubicBezTo>
                <a:cubicBezTo>
                  <a:pt x="21090" y="15173"/>
                  <a:pt x="24199" y="13719"/>
                  <a:pt x="25781" y="11204"/>
                </a:cubicBezTo>
                <a:cubicBezTo>
                  <a:pt x="26681" y="9747"/>
                  <a:pt x="26896" y="7754"/>
                  <a:pt x="25653" y="6447"/>
                </a:cubicBezTo>
                <a:cubicBezTo>
                  <a:pt x="25045" y="5797"/>
                  <a:pt x="24289" y="5555"/>
                  <a:pt x="23501" y="5555"/>
                </a:cubicBezTo>
                <a:cubicBezTo>
                  <a:pt x="22704" y="5555"/>
                  <a:pt x="21874" y="5802"/>
                  <a:pt x="21131" y="6125"/>
                </a:cubicBezTo>
                <a:cubicBezTo>
                  <a:pt x="21238" y="5590"/>
                  <a:pt x="21281" y="5032"/>
                  <a:pt x="21281" y="4497"/>
                </a:cubicBezTo>
                <a:cubicBezTo>
                  <a:pt x="21281" y="4389"/>
                  <a:pt x="21195" y="4304"/>
                  <a:pt x="21088" y="4261"/>
                </a:cubicBezTo>
                <a:cubicBezTo>
                  <a:pt x="21066" y="4197"/>
                  <a:pt x="21024" y="4132"/>
                  <a:pt x="20981" y="4068"/>
                </a:cubicBezTo>
                <a:lnTo>
                  <a:pt x="20959" y="4025"/>
                </a:lnTo>
                <a:cubicBezTo>
                  <a:pt x="19866" y="2204"/>
                  <a:pt x="17723" y="1646"/>
                  <a:pt x="15816" y="1089"/>
                </a:cubicBezTo>
                <a:cubicBezTo>
                  <a:pt x="13859" y="495"/>
                  <a:pt x="11903" y="1"/>
                  <a:pt x="988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1" name="Google Shape;951;p42"/>
          <p:cNvGrpSpPr/>
          <p:nvPr/>
        </p:nvGrpSpPr>
        <p:grpSpPr>
          <a:xfrm>
            <a:off x="2433159" y="3035017"/>
            <a:ext cx="371767" cy="396683"/>
            <a:chOff x="3365825" y="306400"/>
            <a:chExt cx="667325" cy="712050"/>
          </a:xfrm>
        </p:grpSpPr>
        <p:sp>
          <p:nvSpPr>
            <p:cNvPr id="952" name="Google Shape;952;p42"/>
            <p:cNvSpPr/>
            <p:nvPr/>
          </p:nvSpPr>
          <p:spPr>
            <a:xfrm>
              <a:off x="3532175" y="474300"/>
              <a:ext cx="446850" cy="443600"/>
            </a:xfrm>
            <a:custGeom>
              <a:rect b="b" l="l" r="r" t="t"/>
              <a:pathLst>
                <a:path extrusionOk="0" h="17744" w="17874">
                  <a:moveTo>
                    <a:pt x="9262" y="617"/>
                  </a:moveTo>
                  <a:cubicBezTo>
                    <a:pt x="9795" y="617"/>
                    <a:pt x="10327" y="677"/>
                    <a:pt x="10845" y="797"/>
                  </a:cubicBezTo>
                  <a:lnTo>
                    <a:pt x="10845" y="904"/>
                  </a:lnTo>
                  <a:lnTo>
                    <a:pt x="10759" y="1697"/>
                  </a:lnTo>
                  <a:cubicBezTo>
                    <a:pt x="10746" y="1862"/>
                    <a:pt x="10877" y="1967"/>
                    <a:pt x="10994" y="1967"/>
                  </a:cubicBezTo>
                  <a:cubicBezTo>
                    <a:pt x="11074" y="1967"/>
                    <a:pt x="11149" y="1918"/>
                    <a:pt x="11166" y="1804"/>
                  </a:cubicBezTo>
                  <a:cubicBezTo>
                    <a:pt x="11230" y="1526"/>
                    <a:pt x="11295" y="1247"/>
                    <a:pt x="11359" y="968"/>
                  </a:cubicBezTo>
                  <a:cubicBezTo>
                    <a:pt x="11359" y="968"/>
                    <a:pt x="11359" y="947"/>
                    <a:pt x="11359" y="947"/>
                  </a:cubicBezTo>
                  <a:cubicBezTo>
                    <a:pt x="11659" y="1054"/>
                    <a:pt x="11938" y="1161"/>
                    <a:pt x="12216" y="1311"/>
                  </a:cubicBezTo>
                  <a:cubicBezTo>
                    <a:pt x="12945" y="1697"/>
                    <a:pt x="13588" y="2233"/>
                    <a:pt x="14124" y="2876"/>
                  </a:cubicBezTo>
                  <a:cubicBezTo>
                    <a:pt x="14081" y="2940"/>
                    <a:pt x="14059" y="3004"/>
                    <a:pt x="14016" y="3069"/>
                  </a:cubicBezTo>
                  <a:cubicBezTo>
                    <a:pt x="13931" y="3154"/>
                    <a:pt x="13802" y="3219"/>
                    <a:pt x="13738" y="3304"/>
                  </a:cubicBezTo>
                  <a:cubicBezTo>
                    <a:pt x="13566" y="3390"/>
                    <a:pt x="13588" y="3669"/>
                    <a:pt x="13802" y="3669"/>
                  </a:cubicBezTo>
                  <a:lnTo>
                    <a:pt x="13866" y="3669"/>
                  </a:lnTo>
                  <a:cubicBezTo>
                    <a:pt x="13895" y="3677"/>
                    <a:pt x="13925" y="3681"/>
                    <a:pt x="13954" y="3681"/>
                  </a:cubicBezTo>
                  <a:cubicBezTo>
                    <a:pt x="14143" y="3681"/>
                    <a:pt x="14340" y="3517"/>
                    <a:pt x="14488" y="3369"/>
                  </a:cubicBezTo>
                  <a:cubicBezTo>
                    <a:pt x="15066" y="4247"/>
                    <a:pt x="15517" y="5212"/>
                    <a:pt x="15817" y="6219"/>
                  </a:cubicBezTo>
                  <a:cubicBezTo>
                    <a:pt x="15474" y="6347"/>
                    <a:pt x="15109" y="6476"/>
                    <a:pt x="14766" y="6605"/>
                  </a:cubicBezTo>
                  <a:cubicBezTo>
                    <a:pt x="14480" y="6748"/>
                    <a:pt x="14604" y="7165"/>
                    <a:pt x="14914" y="7165"/>
                  </a:cubicBezTo>
                  <a:cubicBezTo>
                    <a:pt x="14929" y="7165"/>
                    <a:pt x="14944" y="7164"/>
                    <a:pt x="14959" y="7162"/>
                  </a:cubicBezTo>
                  <a:cubicBezTo>
                    <a:pt x="15302" y="7076"/>
                    <a:pt x="15667" y="6990"/>
                    <a:pt x="16031" y="6905"/>
                  </a:cubicBezTo>
                  <a:cubicBezTo>
                    <a:pt x="16309" y="7848"/>
                    <a:pt x="16459" y="8833"/>
                    <a:pt x="16459" y="9841"/>
                  </a:cubicBezTo>
                  <a:cubicBezTo>
                    <a:pt x="16181" y="9884"/>
                    <a:pt x="15924" y="9969"/>
                    <a:pt x="15667" y="10012"/>
                  </a:cubicBezTo>
                  <a:cubicBezTo>
                    <a:pt x="15431" y="10098"/>
                    <a:pt x="15495" y="10462"/>
                    <a:pt x="15752" y="10462"/>
                  </a:cubicBezTo>
                  <a:cubicBezTo>
                    <a:pt x="15967" y="10441"/>
                    <a:pt x="16202" y="10419"/>
                    <a:pt x="16417" y="10398"/>
                  </a:cubicBezTo>
                  <a:lnTo>
                    <a:pt x="16417" y="10398"/>
                  </a:lnTo>
                  <a:cubicBezTo>
                    <a:pt x="16331" y="11255"/>
                    <a:pt x="16052" y="12091"/>
                    <a:pt x="15602" y="12841"/>
                  </a:cubicBezTo>
                  <a:cubicBezTo>
                    <a:pt x="15495" y="12991"/>
                    <a:pt x="15409" y="13141"/>
                    <a:pt x="15302" y="13291"/>
                  </a:cubicBezTo>
                  <a:cubicBezTo>
                    <a:pt x="15152" y="13205"/>
                    <a:pt x="15024" y="13141"/>
                    <a:pt x="14874" y="13098"/>
                  </a:cubicBezTo>
                  <a:lnTo>
                    <a:pt x="14252" y="12841"/>
                  </a:lnTo>
                  <a:cubicBezTo>
                    <a:pt x="14216" y="12823"/>
                    <a:pt x="14182" y="12815"/>
                    <a:pt x="14149" y="12815"/>
                  </a:cubicBezTo>
                  <a:cubicBezTo>
                    <a:pt x="13950" y="12815"/>
                    <a:pt x="13838" y="13116"/>
                    <a:pt x="14059" y="13227"/>
                  </a:cubicBezTo>
                  <a:lnTo>
                    <a:pt x="14659" y="13570"/>
                  </a:lnTo>
                  <a:cubicBezTo>
                    <a:pt x="14766" y="13613"/>
                    <a:pt x="14852" y="13677"/>
                    <a:pt x="14959" y="13720"/>
                  </a:cubicBezTo>
                  <a:cubicBezTo>
                    <a:pt x="13995" y="14813"/>
                    <a:pt x="12795" y="15670"/>
                    <a:pt x="11423" y="16206"/>
                  </a:cubicBezTo>
                  <a:cubicBezTo>
                    <a:pt x="11316" y="15927"/>
                    <a:pt x="11209" y="15627"/>
                    <a:pt x="11102" y="15327"/>
                  </a:cubicBezTo>
                  <a:cubicBezTo>
                    <a:pt x="11016" y="15048"/>
                    <a:pt x="11016" y="14748"/>
                    <a:pt x="10716" y="14598"/>
                  </a:cubicBezTo>
                  <a:cubicBezTo>
                    <a:pt x="10682" y="14581"/>
                    <a:pt x="10644" y="14573"/>
                    <a:pt x="10606" y="14573"/>
                  </a:cubicBezTo>
                  <a:cubicBezTo>
                    <a:pt x="10503" y="14573"/>
                    <a:pt x="10399" y="14633"/>
                    <a:pt x="10352" y="14727"/>
                  </a:cubicBezTo>
                  <a:cubicBezTo>
                    <a:pt x="10180" y="15027"/>
                    <a:pt x="10373" y="15306"/>
                    <a:pt x="10480" y="15584"/>
                  </a:cubicBezTo>
                  <a:cubicBezTo>
                    <a:pt x="10609" y="15884"/>
                    <a:pt x="10737" y="16141"/>
                    <a:pt x="10909" y="16420"/>
                  </a:cubicBezTo>
                  <a:lnTo>
                    <a:pt x="10887" y="16420"/>
                  </a:lnTo>
                  <a:cubicBezTo>
                    <a:pt x="9820" y="16804"/>
                    <a:pt x="8701" y="17005"/>
                    <a:pt x="7570" y="17005"/>
                  </a:cubicBezTo>
                  <a:cubicBezTo>
                    <a:pt x="7248" y="17005"/>
                    <a:pt x="6925" y="16989"/>
                    <a:pt x="6601" y="16956"/>
                  </a:cubicBezTo>
                  <a:lnTo>
                    <a:pt x="6601" y="16913"/>
                  </a:lnTo>
                  <a:cubicBezTo>
                    <a:pt x="6516" y="16763"/>
                    <a:pt x="6558" y="16591"/>
                    <a:pt x="6687" y="16463"/>
                  </a:cubicBezTo>
                  <a:cubicBezTo>
                    <a:pt x="6884" y="16282"/>
                    <a:pt x="6678" y="16013"/>
                    <a:pt x="6466" y="16013"/>
                  </a:cubicBezTo>
                  <a:cubicBezTo>
                    <a:pt x="6401" y="16013"/>
                    <a:pt x="6335" y="16038"/>
                    <a:pt x="6280" y="16098"/>
                  </a:cubicBezTo>
                  <a:cubicBezTo>
                    <a:pt x="6108" y="16313"/>
                    <a:pt x="6023" y="16591"/>
                    <a:pt x="6087" y="16870"/>
                  </a:cubicBezTo>
                  <a:cubicBezTo>
                    <a:pt x="5723" y="16784"/>
                    <a:pt x="5380" y="16677"/>
                    <a:pt x="5037" y="16549"/>
                  </a:cubicBezTo>
                  <a:cubicBezTo>
                    <a:pt x="4180" y="16206"/>
                    <a:pt x="3408" y="15627"/>
                    <a:pt x="2830" y="14898"/>
                  </a:cubicBezTo>
                  <a:lnTo>
                    <a:pt x="3108" y="14620"/>
                  </a:lnTo>
                  <a:cubicBezTo>
                    <a:pt x="3237" y="14513"/>
                    <a:pt x="3344" y="14384"/>
                    <a:pt x="3408" y="14213"/>
                  </a:cubicBezTo>
                  <a:cubicBezTo>
                    <a:pt x="3427" y="14082"/>
                    <a:pt x="3316" y="13968"/>
                    <a:pt x="3189" y="13968"/>
                  </a:cubicBezTo>
                  <a:cubicBezTo>
                    <a:pt x="3169" y="13968"/>
                    <a:pt x="3149" y="13971"/>
                    <a:pt x="3130" y="13977"/>
                  </a:cubicBezTo>
                  <a:cubicBezTo>
                    <a:pt x="2980" y="14063"/>
                    <a:pt x="2851" y="14170"/>
                    <a:pt x="2765" y="14320"/>
                  </a:cubicBezTo>
                  <a:cubicBezTo>
                    <a:pt x="2701" y="14405"/>
                    <a:pt x="2637" y="14470"/>
                    <a:pt x="2572" y="14555"/>
                  </a:cubicBezTo>
                  <a:cubicBezTo>
                    <a:pt x="1951" y="13613"/>
                    <a:pt x="1501" y="12584"/>
                    <a:pt x="1287" y="11469"/>
                  </a:cubicBezTo>
                  <a:lnTo>
                    <a:pt x="1222" y="11255"/>
                  </a:lnTo>
                  <a:lnTo>
                    <a:pt x="1222" y="11255"/>
                  </a:lnTo>
                  <a:cubicBezTo>
                    <a:pt x="1269" y="11286"/>
                    <a:pt x="1328" y="11306"/>
                    <a:pt x="1381" y="11306"/>
                  </a:cubicBezTo>
                  <a:cubicBezTo>
                    <a:pt x="1401" y="11306"/>
                    <a:pt x="1419" y="11304"/>
                    <a:pt x="1437" y="11298"/>
                  </a:cubicBezTo>
                  <a:cubicBezTo>
                    <a:pt x="1951" y="11148"/>
                    <a:pt x="2465" y="11019"/>
                    <a:pt x="2980" y="10891"/>
                  </a:cubicBezTo>
                  <a:cubicBezTo>
                    <a:pt x="3318" y="10751"/>
                    <a:pt x="3194" y="10260"/>
                    <a:pt x="2865" y="10260"/>
                  </a:cubicBezTo>
                  <a:cubicBezTo>
                    <a:pt x="2840" y="10260"/>
                    <a:pt x="2814" y="10263"/>
                    <a:pt x="2787" y="10269"/>
                  </a:cubicBezTo>
                  <a:cubicBezTo>
                    <a:pt x="2294" y="10462"/>
                    <a:pt x="1801" y="10634"/>
                    <a:pt x="1287" y="10805"/>
                  </a:cubicBezTo>
                  <a:cubicBezTo>
                    <a:pt x="1244" y="10827"/>
                    <a:pt x="1201" y="10869"/>
                    <a:pt x="1179" y="10912"/>
                  </a:cubicBezTo>
                  <a:cubicBezTo>
                    <a:pt x="944" y="9691"/>
                    <a:pt x="922" y="8448"/>
                    <a:pt x="1115" y="7205"/>
                  </a:cubicBezTo>
                  <a:lnTo>
                    <a:pt x="1115" y="7205"/>
                  </a:lnTo>
                  <a:lnTo>
                    <a:pt x="1522" y="7333"/>
                  </a:lnTo>
                  <a:cubicBezTo>
                    <a:pt x="1701" y="7423"/>
                    <a:pt x="1909" y="7467"/>
                    <a:pt x="2123" y="7467"/>
                  </a:cubicBezTo>
                  <a:cubicBezTo>
                    <a:pt x="2165" y="7467"/>
                    <a:pt x="2208" y="7465"/>
                    <a:pt x="2251" y="7462"/>
                  </a:cubicBezTo>
                  <a:cubicBezTo>
                    <a:pt x="2380" y="7440"/>
                    <a:pt x="2401" y="7269"/>
                    <a:pt x="2315" y="7183"/>
                  </a:cubicBezTo>
                  <a:cubicBezTo>
                    <a:pt x="2101" y="7033"/>
                    <a:pt x="1865" y="6948"/>
                    <a:pt x="1629" y="6905"/>
                  </a:cubicBezTo>
                  <a:lnTo>
                    <a:pt x="1179" y="6798"/>
                  </a:lnTo>
                  <a:cubicBezTo>
                    <a:pt x="1372" y="5855"/>
                    <a:pt x="1694" y="4933"/>
                    <a:pt x="2187" y="4097"/>
                  </a:cubicBezTo>
                  <a:cubicBezTo>
                    <a:pt x="2465" y="4376"/>
                    <a:pt x="2787" y="4612"/>
                    <a:pt x="3130" y="4826"/>
                  </a:cubicBezTo>
                  <a:cubicBezTo>
                    <a:pt x="3167" y="4846"/>
                    <a:pt x="3204" y="4855"/>
                    <a:pt x="3238" y="4855"/>
                  </a:cubicBezTo>
                  <a:cubicBezTo>
                    <a:pt x="3417" y="4855"/>
                    <a:pt x="3531" y="4602"/>
                    <a:pt x="3387" y="4440"/>
                  </a:cubicBezTo>
                  <a:cubicBezTo>
                    <a:pt x="3108" y="4162"/>
                    <a:pt x="2787" y="3904"/>
                    <a:pt x="2444" y="3690"/>
                  </a:cubicBezTo>
                  <a:cubicBezTo>
                    <a:pt x="3280" y="2447"/>
                    <a:pt x="4523" y="1547"/>
                    <a:pt x="5980" y="1140"/>
                  </a:cubicBezTo>
                  <a:cubicBezTo>
                    <a:pt x="6044" y="1333"/>
                    <a:pt x="6108" y="1547"/>
                    <a:pt x="6194" y="1718"/>
                  </a:cubicBezTo>
                  <a:cubicBezTo>
                    <a:pt x="6243" y="1815"/>
                    <a:pt x="6324" y="1857"/>
                    <a:pt x="6408" y="1857"/>
                  </a:cubicBezTo>
                  <a:cubicBezTo>
                    <a:pt x="6546" y="1857"/>
                    <a:pt x="6687" y="1742"/>
                    <a:pt x="6687" y="1568"/>
                  </a:cubicBezTo>
                  <a:cubicBezTo>
                    <a:pt x="6644" y="1440"/>
                    <a:pt x="6601" y="1311"/>
                    <a:pt x="6580" y="1140"/>
                  </a:cubicBezTo>
                  <a:lnTo>
                    <a:pt x="6623" y="1140"/>
                  </a:lnTo>
                  <a:cubicBezTo>
                    <a:pt x="7458" y="790"/>
                    <a:pt x="8361" y="617"/>
                    <a:pt x="9262" y="617"/>
                  </a:cubicBezTo>
                  <a:close/>
                  <a:moveTo>
                    <a:pt x="9388" y="0"/>
                  </a:moveTo>
                  <a:cubicBezTo>
                    <a:pt x="8479" y="0"/>
                    <a:pt x="7578" y="196"/>
                    <a:pt x="6751" y="583"/>
                  </a:cubicBezTo>
                  <a:lnTo>
                    <a:pt x="6366" y="583"/>
                  </a:lnTo>
                  <a:cubicBezTo>
                    <a:pt x="6307" y="504"/>
                    <a:pt x="6217" y="466"/>
                    <a:pt x="6125" y="466"/>
                  </a:cubicBezTo>
                  <a:cubicBezTo>
                    <a:pt x="6014" y="466"/>
                    <a:pt x="5900" y="521"/>
                    <a:pt x="5830" y="625"/>
                  </a:cubicBezTo>
                  <a:cubicBezTo>
                    <a:pt x="2572" y="1076"/>
                    <a:pt x="558" y="4633"/>
                    <a:pt x="301" y="7740"/>
                  </a:cubicBezTo>
                  <a:cubicBezTo>
                    <a:pt x="1" y="11298"/>
                    <a:pt x="1179" y="15841"/>
                    <a:pt x="4844" y="17234"/>
                  </a:cubicBezTo>
                  <a:cubicBezTo>
                    <a:pt x="5737" y="17584"/>
                    <a:pt x="6693" y="17744"/>
                    <a:pt x="7662" y="17744"/>
                  </a:cubicBezTo>
                  <a:cubicBezTo>
                    <a:pt x="10254" y="17744"/>
                    <a:pt x="12942" y="16604"/>
                    <a:pt x="14766" y="14920"/>
                  </a:cubicBezTo>
                  <a:cubicBezTo>
                    <a:pt x="17874" y="12069"/>
                    <a:pt x="17510" y="7998"/>
                    <a:pt x="15881" y="4440"/>
                  </a:cubicBezTo>
                  <a:cubicBezTo>
                    <a:pt x="15602" y="3776"/>
                    <a:pt x="15216" y="3176"/>
                    <a:pt x="14766" y="2619"/>
                  </a:cubicBezTo>
                  <a:cubicBezTo>
                    <a:pt x="14766" y="2490"/>
                    <a:pt x="14724" y="2361"/>
                    <a:pt x="14659" y="2254"/>
                  </a:cubicBezTo>
                  <a:cubicBezTo>
                    <a:pt x="14592" y="2187"/>
                    <a:pt x="14499" y="2133"/>
                    <a:pt x="14411" y="2133"/>
                  </a:cubicBezTo>
                  <a:cubicBezTo>
                    <a:pt x="14386" y="2133"/>
                    <a:pt x="14361" y="2138"/>
                    <a:pt x="14338" y="2147"/>
                  </a:cubicBezTo>
                  <a:cubicBezTo>
                    <a:pt x="13502" y="1311"/>
                    <a:pt x="12495" y="668"/>
                    <a:pt x="11380" y="304"/>
                  </a:cubicBezTo>
                  <a:cubicBezTo>
                    <a:pt x="11380" y="283"/>
                    <a:pt x="11380" y="283"/>
                    <a:pt x="11359" y="261"/>
                  </a:cubicBezTo>
                  <a:cubicBezTo>
                    <a:pt x="11324" y="190"/>
                    <a:pt x="11256" y="159"/>
                    <a:pt x="11188" y="159"/>
                  </a:cubicBezTo>
                  <a:cubicBezTo>
                    <a:pt x="11132" y="159"/>
                    <a:pt x="11076" y="180"/>
                    <a:pt x="11038" y="218"/>
                  </a:cubicBezTo>
                  <a:cubicBezTo>
                    <a:pt x="10495" y="72"/>
                    <a:pt x="9940" y="0"/>
                    <a:pt x="9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42"/>
            <p:cNvSpPr/>
            <p:nvPr/>
          </p:nvSpPr>
          <p:spPr>
            <a:xfrm>
              <a:off x="3365825" y="306400"/>
              <a:ext cx="667325" cy="712050"/>
            </a:xfrm>
            <a:custGeom>
              <a:rect b="b" l="l" r="r" t="t"/>
              <a:pathLst>
                <a:path extrusionOk="0" h="28482" w="26693">
                  <a:moveTo>
                    <a:pt x="14624" y="684"/>
                  </a:moveTo>
                  <a:cubicBezTo>
                    <a:pt x="16057" y="684"/>
                    <a:pt x="17456" y="1061"/>
                    <a:pt x="18463" y="2134"/>
                  </a:cubicBezTo>
                  <a:cubicBezTo>
                    <a:pt x="18420" y="2177"/>
                    <a:pt x="18399" y="2220"/>
                    <a:pt x="18356" y="2262"/>
                  </a:cubicBezTo>
                  <a:cubicBezTo>
                    <a:pt x="17285" y="1355"/>
                    <a:pt x="16095" y="984"/>
                    <a:pt x="14880" y="984"/>
                  </a:cubicBezTo>
                  <a:cubicBezTo>
                    <a:pt x="12109" y="984"/>
                    <a:pt x="9211" y="2914"/>
                    <a:pt x="7319" y="4791"/>
                  </a:cubicBezTo>
                  <a:cubicBezTo>
                    <a:pt x="7179" y="4932"/>
                    <a:pt x="7326" y="5173"/>
                    <a:pt x="7490" y="5173"/>
                  </a:cubicBezTo>
                  <a:cubicBezTo>
                    <a:pt x="7526" y="5173"/>
                    <a:pt x="7563" y="5161"/>
                    <a:pt x="7598" y="5134"/>
                  </a:cubicBezTo>
                  <a:cubicBezTo>
                    <a:pt x="9621" y="3488"/>
                    <a:pt x="12176" y="1672"/>
                    <a:pt x="14746" y="1672"/>
                  </a:cubicBezTo>
                  <a:cubicBezTo>
                    <a:pt x="15824" y="1672"/>
                    <a:pt x="16904" y="1992"/>
                    <a:pt x="17949" y="2777"/>
                  </a:cubicBezTo>
                  <a:cubicBezTo>
                    <a:pt x="17434" y="3441"/>
                    <a:pt x="17091" y="4213"/>
                    <a:pt x="16920" y="5048"/>
                  </a:cubicBezTo>
                  <a:cubicBezTo>
                    <a:pt x="16899" y="5048"/>
                    <a:pt x="16899" y="5070"/>
                    <a:pt x="16920" y="5091"/>
                  </a:cubicBezTo>
                  <a:cubicBezTo>
                    <a:pt x="16883" y="5091"/>
                    <a:pt x="16846" y="5090"/>
                    <a:pt x="16809" y="5090"/>
                  </a:cubicBezTo>
                  <a:cubicBezTo>
                    <a:pt x="15520" y="5090"/>
                    <a:pt x="14274" y="5453"/>
                    <a:pt x="13191" y="6120"/>
                  </a:cubicBezTo>
                  <a:cubicBezTo>
                    <a:pt x="13149" y="6119"/>
                    <a:pt x="13107" y="6119"/>
                    <a:pt x="13064" y="6119"/>
                  </a:cubicBezTo>
                  <a:cubicBezTo>
                    <a:pt x="11930" y="6119"/>
                    <a:pt x="10817" y="6396"/>
                    <a:pt x="9805" y="6891"/>
                  </a:cubicBezTo>
                  <a:cubicBezTo>
                    <a:pt x="9826" y="6784"/>
                    <a:pt x="9805" y="6656"/>
                    <a:pt x="9719" y="6591"/>
                  </a:cubicBezTo>
                  <a:cubicBezTo>
                    <a:pt x="8883" y="5734"/>
                    <a:pt x="7769" y="5177"/>
                    <a:pt x="6590" y="5006"/>
                  </a:cubicBezTo>
                  <a:cubicBezTo>
                    <a:pt x="7083" y="2884"/>
                    <a:pt x="10169" y="1534"/>
                    <a:pt x="12012" y="1041"/>
                  </a:cubicBezTo>
                  <a:cubicBezTo>
                    <a:pt x="12839" y="828"/>
                    <a:pt x="13738" y="684"/>
                    <a:pt x="14624" y="684"/>
                  </a:cubicBezTo>
                  <a:close/>
                  <a:moveTo>
                    <a:pt x="21743" y="1238"/>
                  </a:moveTo>
                  <a:cubicBezTo>
                    <a:pt x="22344" y="1238"/>
                    <a:pt x="22946" y="1404"/>
                    <a:pt x="23499" y="1769"/>
                  </a:cubicBezTo>
                  <a:cubicBezTo>
                    <a:pt x="25664" y="3248"/>
                    <a:pt x="25792" y="7277"/>
                    <a:pt x="23392" y="8627"/>
                  </a:cubicBezTo>
                  <a:lnTo>
                    <a:pt x="23392" y="8606"/>
                  </a:lnTo>
                  <a:cubicBezTo>
                    <a:pt x="21849" y="6699"/>
                    <a:pt x="19706" y="5327"/>
                    <a:pt x="17391" y="5134"/>
                  </a:cubicBezTo>
                  <a:cubicBezTo>
                    <a:pt x="17820" y="4127"/>
                    <a:pt x="18249" y="3162"/>
                    <a:pt x="19020" y="2412"/>
                  </a:cubicBezTo>
                  <a:cubicBezTo>
                    <a:pt x="19778" y="1681"/>
                    <a:pt x="20759" y="1238"/>
                    <a:pt x="21743" y="1238"/>
                  </a:cubicBezTo>
                  <a:close/>
                  <a:moveTo>
                    <a:pt x="5677" y="5566"/>
                  </a:moveTo>
                  <a:cubicBezTo>
                    <a:pt x="6963" y="5566"/>
                    <a:pt x="8287" y="6087"/>
                    <a:pt x="9291" y="7041"/>
                  </a:cubicBezTo>
                  <a:cubicBezTo>
                    <a:pt x="9334" y="7063"/>
                    <a:pt x="9355" y="7084"/>
                    <a:pt x="9398" y="7106"/>
                  </a:cubicBezTo>
                  <a:cubicBezTo>
                    <a:pt x="7062" y="8434"/>
                    <a:pt x="5497" y="10942"/>
                    <a:pt x="5112" y="13728"/>
                  </a:cubicBezTo>
                  <a:cubicBezTo>
                    <a:pt x="2454" y="13085"/>
                    <a:pt x="461" y="10642"/>
                    <a:pt x="1876" y="7877"/>
                  </a:cubicBezTo>
                  <a:cubicBezTo>
                    <a:pt x="2699" y="6289"/>
                    <a:pt x="4161" y="5566"/>
                    <a:pt x="5677" y="5566"/>
                  </a:cubicBezTo>
                  <a:close/>
                  <a:moveTo>
                    <a:pt x="24935" y="20393"/>
                  </a:moveTo>
                  <a:cubicBezTo>
                    <a:pt x="24956" y="20414"/>
                    <a:pt x="24978" y="20414"/>
                    <a:pt x="24999" y="20414"/>
                  </a:cubicBezTo>
                  <a:cubicBezTo>
                    <a:pt x="25557" y="20500"/>
                    <a:pt x="26007" y="21164"/>
                    <a:pt x="25728" y="21700"/>
                  </a:cubicBezTo>
                  <a:cubicBezTo>
                    <a:pt x="25578" y="21989"/>
                    <a:pt x="25262" y="22123"/>
                    <a:pt x="24938" y="22123"/>
                  </a:cubicBezTo>
                  <a:cubicBezTo>
                    <a:pt x="24614" y="22123"/>
                    <a:pt x="24281" y="21989"/>
                    <a:pt x="24099" y="21743"/>
                  </a:cubicBezTo>
                  <a:cubicBezTo>
                    <a:pt x="24421" y="21314"/>
                    <a:pt x="24699" y="20864"/>
                    <a:pt x="24935" y="20393"/>
                  </a:cubicBezTo>
                  <a:close/>
                  <a:moveTo>
                    <a:pt x="16719" y="5519"/>
                  </a:moveTo>
                  <a:cubicBezTo>
                    <a:pt x="19820" y="5519"/>
                    <a:pt x="22791" y="7858"/>
                    <a:pt x="24228" y="10685"/>
                  </a:cubicBezTo>
                  <a:cubicBezTo>
                    <a:pt x="26114" y="14414"/>
                    <a:pt x="26028" y="19214"/>
                    <a:pt x="22963" y="22279"/>
                  </a:cubicBezTo>
                  <a:lnTo>
                    <a:pt x="22963" y="22257"/>
                  </a:lnTo>
                  <a:cubicBezTo>
                    <a:pt x="20725" y="24478"/>
                    <a:pt x="17360" y="25757"/>
                    <a:pt x="14149" y="25757"/>
                  </a:cubicBezTo>
                  <a:cubicBezTo>
                    <a:pt x="13424" y="25757"/>
                    <a:pt x="12707" y="25692"/>
                    <a:pt x="12012" y="25558"/>
                  </a:cubicBezTo>
                  <a:cubicBezTo>
                    <a:pt x="7469" y="24679"/>
                    <a:pt x="5755" y="20350"/>
                    <a:pt x="5562" y="16150"/>
                  </a:cubicBezTo>
                  <a:cubicBezTo>
                    <a:pt x="5433" y="13942"/>
                    <a:pt x="5840" y="11649"/>
                    <a:pt x="7126" y="9806"/>
                  </a:cubicBezTo>
                  <a:cubicBezTo>
                    <a:pt x="8541" y="7813"/>
                    <a:pt x="10791" y="6720"/>
                    <a:pt x="13170" y="6484"/>
                  </a:cubicBezTo>
                  <a:cubicBezTo>
                    <a:pt x="13212" y="6506"/>
                    <a:pt x="13255" y="6516"/>
                    <a:pt x="13298" y="6516"/>
                  </a:cubicBezTo>
                  <a:cubicBezTo>
                    <a:pt x="13341" y="6516"/>
                    <a:pt x="13384" y="6506"/>
                    <a:pt x="13427" y="6484"/>
                  </a:cubicBezTo>
                  <a:lnTo>
                    <a:pt x="13491" y="6441"/>
                  </a:lnTo>
                  <a:lnTo>
                    <a:pt x="13534" y="6441"/>
                  </a:lnTo>
                  <a:cubicBezTo>
                    <a:pt x="13598" y="6441"/>
                    <a:pt x="13663" y="6399"/>
                    <a:pt x="13684" y="6334"/>
                  </a:cubicBezTo>
                  <a:cubicBezTo>
                    <a:pt x="14677" y="5769"/>
                    <a:pt x="15705" y="5519"/>
                    <a:pt x="16719" y="5519"/>
                  </a:cubicBezTo>
                  <a:close/>
                  <a:moveTo>
                    <a:pt x="12377" y="26179"/>
                  </a:moveTo>
                  <a:lnTo>
                    <a:pt x="12377" y="26179"/>
                  </a:lnTo>
                  <a:cubicBezTo>
                    <a:pt x="12891" y="26243"/>
                    <a:pt x="13427" y="26286"/>
                    <a:pt x="13963" y="26286"/>
                  </a:cubicBezTo>
                  <a:cubicBezTo>
                    <a:pt x="13941" y="26308"/>
                    <a:pt x="13941" y="26351"/>
                    <a:pt x="13920" y="26372"/>
                  </a:cubicBezTo>
                  <a:lnTo>
                    <a:pt x="13941" y="26351"/>
                  </a:lnTo>
                  <a:lnTo>
                    <a:pt x="13941" y="26351"/>
                  </a:lnTo>
                  <a:cubicBezTo>
                    <a:pt x="13906" y="26795"/>
                    <a:pt x="13663" y="27948"/>
                    <a:pt x="13092" y="27948"/>
                  </a:cubicBezTo>
                  <a:cubicBezTo>
                    <a:pt x="12975" y="27948"/>
                    <a:pt x="12844" y="27899"/>
                    <a:pt x="12698" y="27786"/>
                  </a:cubicBezTo>
                  <a:cubicBezTo>
                    <a:pt x="12205" y="27401"/>
                    <a:pt x="12312" y="26736"/>
                    <a:pt x="12377" y="26179"/>
                  </a:cubicBezTo>
                  <a:close/>
                  <a:moveTo>
                    <a:pt x="14822" y="0"/>
                  </a:moveTo>
                  <a:cubicBezTo>
                    <a:pt x="13761" y="0"/>
                    <a:pt x="12696" y="181"/>
                    <a:pt x="11819" y="419"/>
                  </a:cubicBezTo>
                  <a:cubicBezTo>
                    <a:pt x="9891" y="955"/>
                    <a:pt x="6312" y="2562"/>
                    <a:pt x="6140" y="4941"/>
                  </a:cubicBezTo>
                  <a:cubicBezTo>
                    <a:pt x="5986" y="4927"/>
                    <a:pt x="5833" y="4920"/>
                    <a:pt x="5680" y="4920"/>
                  </a:cubicBezTo>
                  <a:cubicBezTo>
                    <a:pt x="3797" y="4920"/>
                    <a:pt x="2065" y="6003"/>
                    <a:pt x="1233" y="7727"/>
                  </a:cubicBezTo>
                  <a:cubicBezTo>
                    <a:pt x="0" y="10253"/>
                    <a:pt x="1603" y="14158"/>
                    <a:pt x="4643" y="14158"/>
                  </a:cubicBezTo>
                  <a:cubicBezTo>
                    <a:pt x="4775" y="14158"/>
                    <a:pt x="4910" y="14150"/>
                    <a:pt x="5047" y="14135"/>
                  </a:cubicBezTo>
                  <a:lnTo>
                    <a:pt x="5047" y="14221"/>
                  </a:lnTo>
                  <a:cubicBezTo>
                    <a:pt x="4662" y="18400"/>
                    <a:pt x="5947" y="23865"/>
                    <a:pt x="10212" y="25600"/>
                  </a:cubicBezTo>
                  <a:cubicBezTo>
                    <a:pt x="10791" y="25836"/>
                    <a:pt x="11391" y="26008"/>
                    <a:pt x="11991" y="26115"/>
                  </a:cubicBezTo>
                  <a:cubicBezTo>
                    <a:pt x="11734" y="26951"/>
                    <a:pt x="11712" y="28151"/>
                    <a:pt x="12720" y="28451"/>
                  </a:cubicBezTo>
                  <a:cubicBezTo>
                    <a:pt x="12812" y="28472"/>
                    <a:pt x="12905" y="28482"/>
                    <a:pt x="12999" y="28482"/>
                  </a:cubicBezTo>
                  <a:cubicBezTo>
                    <a:pt x="13383" y="28482"/>
                    <a:pt x="13760" y="28307"/>
                    <a:pt x="13984" y="27979"/>
                  </a:cubicBezTo>
                  <a:cubicBezTo>
                    <a:pt x="14370" y="27529"/>
                    <a:pt x="14391" y="26908"/>
                    <a:pt x="14434" y="26351"/>
                  </a:cubicBezTo>
                  <a:cubicBezTo>
                    <a:pt x="14434" y="26329"/>
                    <a:pt x="14434" y="26308"/>
                    <a:pt x="14434" y="26308"/>
                  </a:cubicBezTo>
                  <a:cubicBezTo>
                    <a:pt x="17477" y="26201"/>
                    <a:pt x="20413" y="25086"/>
                    <a:pt x="22771" y="23157"/>
                  </a:cubicBezTo>
                  <a:cubicBezTo>
                    <a:pt x="23178" y="22793"/>
                    <a:pt x="23542" y="22407"/>
                    <a:pt x="23906" y="22000"/>
                  </a:cubicBezTo>
                  <a:cubicBezTo>
                    <a:pt x="24178" y="22413"/>
                    <a:pt x="24614" y="22622"/>
                    <a:pt x="25051" y="22622"/>
                  </a:cubicBezTo>
                  <a:cubicBezTo>
                    <a:pt x="25477" y="22622"/>
                    <a:pt x="25903" y="22423"/>
                    <a:pt x="26178" y="22022"/>
                  </a:cubicBezTo>
                  <a:cubicBezTo>
                    <a:pt x="26692" y="21229"/>
                    <a:pt x="26114" y="20050"/>
                    <a:pt x="25192" y="19878"/>
                  </a:cubicBezTo>
                  <a:cubicBezTo>
                    <a:pt x="26328" y="17264"/>
                    <a:pt x="26199" y="14156"/>
                    <a:pt x="25042" y="11370"/>
                  </a:cubicBezTo>
                  <a:cubicBezTo>
                    <a:pt x="24721" y="10578"/>
                    <a:pt x="24292" y="9806"/>
                    <a:pt x="23778" y="9120"/>
                  </a:cubicBezTo>
                  <a:cubicBezTo>
                    <a:pt x="25149" y="8756"/>
                    <a:pt x="25728" y="6699"/>
                    <a:pt x="25835" y="5477"/>
                  </a:cubicBezTo>
                  <a:cubicBezTo>
                    <a:pt x="25985" y="3870"/>
                    <a:pt x="25321" y="2327"/>
                    <a:pt x="24056" y="1341"/>
                  </a:cubicBezTo>
                  <a:cubicBezTo>
                    <a:pt x="23310" y="777"/>
                    <a:pt x="22533" y="533"/>
                    <a:pt x="21777" y="533"/>
                  </a:cubicBezTo>
                  <a:cubicBezTo>
                    <a:pt x="20750" y="533"/>
                    <a:pt x="19761" y="981"/>
                    <a:pt x="18934" y="1684"/>
                  </a:cubicBezTo>
                  <a:cubicBezTo>
                    <a:pt x="18030" y="417"/>
                    <a:pt x="16432" y="0"/>
                    <a:pt x="14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42"/>
            <p:cNvSpPr/>
            <p:nvPr/>
          </p:nvSpPr>
          <p:spPr>
            <a:xfrm>
              <a:off x="3693450" y="532875"/>
              <a:ext cx="77700" cy="271025"/>
            </a:xfrm>
            <a:custGeom>
              <a:rect b="b" l="l" r="r" t="t"/>
              <a:pathLst>
                <a:path extrusionOk="0" h="10841" w="3108">
                  <a:moveTo>
                    <a:pt x="466" y="0"/>
                  </a:moveTo>
                  <a:cubicBezTo>
                    <a:pt x="234" y="0"/>
                    <a:pt x="1" y="189"/>
                    <a:pt x="107" y="468"/>
                  </a:cubicBezTo>
                  <a:cubicBezTo>
                    <a:pt x="836" y="2290"/>
                    <a:pt x="1500" y="4154"/>
                    <a:pt x="2101" y="6019"/>
                  </a:cubicBezTo>
                  <a:cubicBezTo>
                    <a:pt x="2079" y="6040"/>
                    <a:pt x="2058" y="6062"/>
                    <a:pt x="2015" y="6083"/>
                  </a:cubicBezTo>
                  <a:cubicBezTo>
                    <a:pt x="1822" y="6340"/>
                    <a:pt x="1822" y="6705"/>
                    <a:pt x="2015" y="6962"/>
                  </a:cubicBezTo>
                  <a:cubicBezTo>
                    <a:pt x="2036" y="6983"/>
                    <a:pt x="2058" y="7005"/>
                    <a:pt x="2079" y="7026"/>
                  </a:cubicBezTo>
                  <a:cubicBezTo>
                    <a:pt x="1565" y="8098"/>
                    <a:pt x="1115" y="9255"/>
                    <a:pt x="708" y="10369"/>
                  </a:cubicBezTo>
                  <a:cubicBezTo>
                    <a:pt x="593" y="10661"/>
                    <a:pt x="824" y="10840"/>
                    <a:pt x="1072" y="10840"/>
                  </a:cubicBezTo>
                  <a:cubicBezTo>
                    <a:pt x="1243" y="10840"/>
                    <a:pt x="1422" y="10755"/>
                    <a:pt x="1500" y="10562"/>
                  </a:cubicBezTo>
                  <a:cubicBezTo>
                    <a:pt x="1886" y="9469"/>
                    <a:pt x="2251" y="8333"/>
                    <a:pt x="2551" y="7219"/>
                  </a:cubicBezTo>
                  <a:cubicBezTo>
                    <a:pt x="2808" y="7176"/>
                    <a:pt x="3001" y="6983"/>
                    <a:pt x="3086" y="6726"/>
                  </a:cubicBezTo>
                  <a:cubicBezTo>
                    <a:pt x="3108" y="6640"/>
                    <a:pt x="3108" y="6533"/>
                    <a:pt x="3086" y="6426"/>
                  </a:cubicBezTo>
                  <a:cubicBezTo>
                    <a:pt x="3065" y="6319"/>
                    <a:pt x="3022" y="6233"/>
                    <a:pt x="2958" y="6169"/>
                  </a:cubicBezTo>
                  <a:cubicBezTo>
                    <a:pt x="2872" y="6083"/>
                    <a:pt x="2765" y="6019"/>
                    <a:pt x="2636" y="5976"/>
                  </a:cubicBezTo>
                  <a:cubicBezTo>
                    <a:pt x="2208" y="4026"/>
                    <a:pt x="1608" y="2097"/>
                    <a:pt x="815" y="233"/>
                  </a:cubicBezTo>
                  <a:cubicBezTo>
                    <a:pt x="750" y="70"/>
                    <a:pt x="608" y="0"/>
                    <a:pt x="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" name="Google Shape;955;p42"/>
          <p:cNvGrpSpPr/>
          <p:nvPr/>
        </p:nvGrpSpPr>
        <p:grpSpPr>
          <a:xfrm>
            <a:off x="2804958" y="2014121"/>
            <a:ext cx="371803" cy="261679"/>
            <a:chOff x="4153675" y="273325"/>
            <a:chExt cx="955300" cy="672350"/>
          </a:xfrm>
        </p:grpSpPr>
        <p:sp>
          <p:nvSpPr>
            <p:cNvPr id="956" name="Google Shape;956;p42"/>
            <p:cNvSpPr/>
            <p:nvPr/>
          </p:nvSpPr>
          <p:spPr>
            <a:xfrm>
              <a:off x="4153675" y="273325"/>
              <a:ext cx="955300" cy="672350"/>
            </a:xfrm>
            <a:custGeom>
              <a:rect b="b" l="l" r="r" t="t"/>
              <a:pathLst>
                <a:path extrusionOk="0" h="26894" w="38212">
                  <a:moveTo>
                    <a:pt x="19986" y="704"/>
                  </a:moveTo>
                  <a:cubicBezTo>
                    <a:pt x="20820" y="704"/>
                    <a:pt x="21629" y="919"/>
                    <a:pt x="22460" y="1378"/>
                  </a:cubicBezTo>
                  <a:cubicBezTo>
                    <a:pt x="23553" y="1978"/>
                    <a:pt x="24560" y="2707"/>
                    <a:pt x="25610" y="3392"/>
                  </a:cubicBezTo>
                  <a:cubicBezTo>
                    <a:pt x="27817" y="4828"/>
                    <a:pt x="30025" y="6286"/>
                    <a:pt x="32253" y="7679"/>
                  </a:cubicBezTo>
                  <a:cubicBezTo>
                    <a:pt x="30110" y="8407"/>
                    <a:pt x="28053" y="9479"/>
                    <a:pt x="25974" y="10315"/>
                  </a:cubicBezTo>
                  <a:cubicBezTo>
                    <a:pt x="23595" y="11279"/>
                    <a:pt x="21217" y="12222"/>
                    <a:pt x="18838" y="13186"/>
                  </a:cubicBezTo>
                  <a:cubicBezTo>
                    <a:pt x="15430" y="11193"/>
                    <a:pt x="11873" y="9200"/>
                    <a:pt x="8230" y="7636"/>
                  </a:cubicBezTo>
                  <a:cubicBezTo>
                    <a:pt x="7265" y="7229"/>
                    <a:pt x="5808" y="6671"/>
                    <a:pt x="4544" y="6607"/>
                  </a:cubicBezTo>
                  <a:cubicBezTo>
                    <a:pt x="6558" y="5771"/>
                    <a:pt x="8594" y="4936"/>
                    <a:pt x="10608" y="4078"/>
                  </a:cubicBezTo>
                  <a:cubicBezTo>
                    <a:pt x="13073" y="3050"/>
                    <a:pt x="15559" y="1871"/>
                    <a:pt x="18109" y="1035"/>
                  </a:cubicBezTo>
                  <a:cubicBezTo>
                    <a:pt x="18759" y="818"/>
                    <a:pt x="19379" y="704"/>
                    <a:pt x="19986" y="704"/>
                  </a:cubicBezTo>
                  <a:close/>
                  <a:moveTo>
                    <a:pt x="33089" y="8064"/>
                  </a:moveTo>
                  <a:cubicBezTo>
                    <a:pt x="33196" y="9115"/>
                    <a:pt x="33646" y="10100"/>
                    <a:pt x="34397" y="10872"/>
                  </a:cubicBezTo>
                  <a:cubicBezTo>
                    <a:pt x="31761" y="11729"/>
                    <a:pt x="29167" y="12822"/>
                    <a:pt x="26617" y="13872"/>
                  </a:cubicBezTo>
                  <a:cubicBezTo>
                    <a:pt x="24067" y="14922"/>
                    <a:pt x="21452" y="15994"/>
                    <a:pt x="19009" y="17301"/>
                  </a:cubicBezTo>
                  <a:cubicBezTo>
                    <a:pt x="18966" y="17322"/>
                    <a:pt x="18945" y="17344"/>
                    <a:pt x="18924" y="17387"/>
                  </a:cubicBezTo>
                  <a:cubicBezTo>
                    <a:pt x="18881" y="17322"/>
                    <a:pt x="18816" y="17301"/>
                    <a:pt x="18752" y="17301"/>
                  </a:cubicBezTo>
                  <a:cubicBezTo>
                    <a:pt x="18730" y="17306"/>
                    <a:pt x="18708" y="17309"/>
                    <a:pt x="18686" y="17309"/>
                  </a:cubicBezTo>
                  <a:cubicBezTo>
                    <a:pt x="18188" y="17309"/>
                    <a:pt x="17871" y="15937"/>
                    <a:pt x="17809" y="15608"/>
                  </a:cubicBezTo>
                  <a:cubicBezTo>
                    <a:pt x="17766" y="15458"/>
                    <a:pt x="17766" y="15329"/>
                    <a:pt x="17745" y="15201"/>
                  </a:cubicBezTo>
                  <a:cubicBezTo>
                    <a:pt x="20167" y="14494"/>
                    <a:pt x="22545" y="13615"/>
                    <a:pt x="24860" y="12586"/>
                  </a:cubicBezTo>
                  <a:cubicBezTo>
                    <a:pt x="27367" y="11493"/>
                    <a:pt x="30025" y="10508"/>
                    <a:pt x="32425" y="9179"/>
                  </a:cubicBezTo>
                  <a:cubicBezTo>
                    <a:pt x="32560" y="9101"/>
                    <a:pt x="32486" y="8937"/>
                    <a:pt x="32360" y="8937"/>
                  </a:cubicBezTo>
                  <a:cubicBezTo>
                    <a:pt x="32347" y="8937"/>
                    <a:pt x="32332" y="8939"/>
                    <a:pt x="32318" y="8943"/>
                  </a:cubicBezTo>
                  <a:cubicBezTo>
                    <a:pt x="29917" y="9779"/>
                    <a:pt x="27624" y="11000"/>
                    <a:pt x="25310" y="12008"/>
                  </a:cubicBezTo>
                  <a:cubicBezTo>
                    <a:pt x="22824" y="13079"/>
                    <a:pt x="20317" y="14108"/>
                    <a:pt x="17745" y="14965"/>
                  </a:cubicBezTo>
                  <a:cubicBezTo>
                    <a:pt x="17766" y="14472"/>
                    <a:pt x="17959" y="14001"/>
                    <a:pt x="18281" y="13636"/>
                  </a:cubicBezTo>
                  <a:cubicBezTo>
                    <a:pt x="18281" y="13636"/>
                    <a:pt x="18281" y="13615"/>
                    <a:pt x="18281" y="13615"/>
                  </a:cubicBezTo>
                  <a:lnTo>
                    <a:pt x="18516" y="13722"/>
                  </a:lnTo>
                  <a:cubicBezTo>
                    <a:pt x="18566" y="13747"/>
                    <a:pt x="18618" y="13759"/>
                    <a:pt x="18668" y="13759"/>
                  </a:cubicBezTo>
                  <a:cubicBezTo>
                    <a:pt x="18789" y="13759"/>
                    <a:pt x="18899" y="13687"/>
                    <a:pt x="18945" y="13551"/>
                  </a:cubicBezTo>
                  <a:cubicBezTo>
                    <a:pt x="21431" y="12693"/>
                    <a:pt x="23895" y="11793"/>
                    <a:pt x="26317" y="10808"/>
                  </a:cubicBezTo>
                  <a:cubicBezTo>
                    <a:pt x="28503" y="9950"/>
                    <a:pt x="30903" y="9179"/>
                    <a:pt x="32982" y="8064"/>
                  </a:cubicBezTo>
                  <a:close/>
                  <a:moveTo>
                    <a:pt x="4298" y="7278"/>
                  </a:moveTo>
                  <a:cubicBezTo>
                    <a:pt x="6297" y="7278"/>
                    <a:pt x="9424" y="8876"/>
                    <a:pt x="10458" y="9393"/>
                  </a:cubicBezTo>
                  <a:cubicBezTo>
                    <a:pt x="12987" y="10636"/>
                    <a:pt x="15430" y="12029"/>
                    <a:pt x="17895" y="13379"/>
                  </a:cubicBezTo>
                  <a:cubicBezTo>
                    <a:pt x="17745" y="13508"/>
                    <a:pt x="17616" y="13636"/>
                    <a:pt x="17509" y="13808"/>
                  </a:cubicBezTo>
                  <a:cubicBezTo>
                    <a:pt x="17531" y="13722"/>
                    <a:pt x="17466" y="13636"/>
                    <a:pt x="17402" y="13615"/>
                  </a:cubicBezTo>
                  <a:cubicBezTo>
                    <a:pt x="15259" y="12736"/>
                    <a:pt x="13116" y="11879"/>
                    <a:pt x="10994" y="11000"/>
                  </a:cubicBezTo>
                  <a:cubicBezTo>
                    <a:pt x="9880" y="10550"/>
                    <a:pt x="8765" y="10079"/>
                    <a:pt x="7630" y="9607"/>
                  </a:cubicBezTo>
                  <a:cubicBezTo>
                    <a:pt x="6622" y="9179"/>
                    <a:pt x="5229" y="8879"/>
                    <a:pt x="4479" y="8043"/>
                  </a:cubicBezTo>
                  <a:cubicBezTo>
                    <a:pt x="4469" y="8027"/>
                    <a:pt x="4453" y="8020"/>
                    <a:pt x="4435" y="8020"/>
                  </a:cubicBezTo>
                  <a:cubicBezTo>
                    <a:pt x="4384" y="8020"/>
                    <a:pt x="4324" y="8080"/>
                    <a:pt x="4372" y="8129"/>
                  </a:cubicBezTo>
                  <a:cubicBezTo>
                    <a:pt x="4865" y="8814"/>
                    <a:pt x="5679" y="9050"/>
                    <a:pt x="6429" y="9393"/>
                  </a:cubicBezTo>
                  <a:cubicBezTo>
                    <a:pt x="7694" y="9972"/>
                    <a:pt x="8958" y="10508"/>
                    <a:pt x="10223" y="11043"/>
                  </a:cubicBezTo>
                  <a:cubicBezTo>
                    <a:pt x="12580" y="12051"/>
                    <a:pt x="14916" y="13036"/>
                    <a:pt x="17295" y="13979"/>
                  </a:cubicBezTo>
                  <a:cubicBezTo>
                    <a:pt x="17316" y="13990"/>
                    <a:pt x="17338" y="13995"/>
                    <a:pt x="17359" y="13995"/>
                  </a:cubicBezTo>
                  <a:cubicBezTo>
                    <a:pt x="17381" y="13995"/>
                    <a:pt x="17402" y="13990"/>
                    <a:pt x="17423" y="13979"/>
                  </a:cubicBezTo>
                  <a:lnTo>
                    <a:pt x="17423" y="13979"/>
                  </a:lnTo>
                  <a:cubicBezTo>
                    <a:pt x="17102" y="14622"/>
                    <a:pt x="17188" y="15437"/>
                    <a:pt x="17402" y="16122"/>
                  </a:cubicBezTo>
                  <a:cubicBezTo>
                    <a:pt x="17402" y="16122"/>
                    <a:pt x="17402" y="16165"/>
                    <a:pt x="17423" y="16187"/>
                  </a:cubicBezTo>
                  <a:cubicBezTo>
                    <a:pt x="12580" y="14451"/>
                    <a:pt x="7865" y="12351"/>
                    <a:pt x="3322" y="9950"/>
                  </a:cubicBezTo>
                  <a:cubicBezTo>
                    <a:pt x="3307" y="9944"/>
                    <a:pt x="3293" y="9942"/>
                    <a:pt x="3279" y="9942"/>
                  </a:cubicBezTo>
                  <a:cubicBezTo>
                    <a:pt x="3194" y="9942"/>
                    <a:pt x="3141" y="10045"/>
                    <a:pt x="3215" y="10100"/>
                  </a:cubicBezTo>
                  <a:cubicBezTo>
                    <a:pt x="7694" y="12822"/>
                    <a:pt x="12452" y="14965"/>
                    <a:pt x="17445" y="16551"/>
                  </a:cubicBezTo>
                  <a:lnTo>
                    <a:pt x="17531" y="16551"/>
                  </a:lnTo>
                  <a:cubicBezTo>
                    <a:pt x="17638" y="16937"/>
                    <a:pt x="17852" y="17280"/>
                    <a:pt x="18152" y="17558"/>
                  </a:cubicBezTo>
                  <a:cubicBezTo>
                    <a:pt x="15280" y="16487"/>
                    <a:pt x="12387" y="15479"/>
                    <a:pt x="9558" y="14279"/>
                  </a:cubicBezTo>
                  <a:cubicBezTo>
                    <a:pt x="8230" y="13701"/>
                    <a:pt x="6901" y="13101"/>
                    <a:pt x="5615" y="12458"/>
                  </a:cubicBezTo>
                  <a:cubicBezTo>
                    <a:pt x="4308" y="11815"/>
                    <a:pt x="2786" y="10979"/>
                    <a:pt x="2572" y="9415"/>
                  </a:cubicBezTo>
                  <a:cubicBezTo>
                    <a:pt x="2551" y="9265"/>
                    <a:pt x="2551" y="9115"/>
                    <a:pt x="2529" y="8986"/>
                  </a:cubicBezTo>
                  <a:lnTo>
                    <a:pt x="2529" y="8986"/>
                  </a:lnTo>
                  <a:cubicBezTo>
                    <a:pt x="4844" y="10186"/>
                    <a:pt x="7201" y="11300"/>
                    <a:pt x="9580" y="12372"/>
                  </a:cubicBezTo>
                  <a:cubicBezTo>
                    <a:pt x="11959" y="13444"/>
                    <a:pt x="14316" y="14536"/>
                    <a:pt x="16802" y="15265"/>
                  </a:cubicBezTo>
                  <a:cubicBezTo>
                    <a:pt x="16818" y="15272"/>
                    <a:pt x="16835" y="15275"/>
                    <a:pt x="16850" y="15275"/>
                  </a:cubicBezTo>
                  <a:cubicBezTo>
                    <a:pt x="16977" y="15275"/>
                    <a:pt x="17062" y="15065"/>
                    <a:pt x="16909" y="15008"/>
                  </a:cubicBezTo>
                  <a:cubicBezTo>
                    <a:pt x="14509" y="13894"/>
                    <a:pt x="12001" y="12993"/>
                    <a:pt x="9558" y="11943"/>
                  </a:cubicBezTo>
                  <a:cubicBezTo>
                    <a:pt x="7201" y="10915"/>
                    <a:pt x="4886" y="9843"/>
                    <a:pt x="2551" y="8750"/>
                  </a:cubicBezTo>
                  <a:cubicBezTo>
                    <a:pt x="2607" y="7663"/>
                    <a:pt x="3316" y="7278"/>
                    <a:pt x="4298" y="7278"/>
                  </a:cubicBezTo>
                  <a:close/>
                  <a:moveTo>
                    <a:pt x="32296" y="12479"/>
                  </a:moveTo>
                  <a:cubicBezTo>
                    <a:pt x="32296" y="12522"/>
                    <a:pt x="32339" y="12565"/>
                    <a:pt x="32361" y="12608"/>
                  </a:cubicBezTo>
                  <a:cubicBezTo>
                    <a:pt x="33196" y="13358"/>
                    <a:pt x="34096" y="14086"/>
                    <a:pt x="34954" y="14815"/>
                  </a:cubicBezTo>
                  <a:cubicBezTo>
                    <a:pt x="32403" y="15672"/>
                    <a:pt x="29917" y="16658"/>
                    <a:pt x="27453" y="17773"/>
                  </a:cubicBezTo>
                  <a:cubicBezTo>
                    <a:pt x="24710" y="19016"/>
                    <a:pt x="22138" y="20516"/>
                    <a:pt x="19502" y="21930"/>
                  </a:cubicBezTo>
                  <a:cubicBezTo>
                    <a:pt x="19179" y="22105"/>
                    <a:pt x="18837" y="22178"/>
                    <a:pt x="18486" y="22178"/>
                  </a:cubicBezTo>
                  <a:cubicBezTo>
                    <a:pt x="17205" y="22178"/>
                    <a:pt x="15795" y="21208"/>
                    <a:pt x="14702" y="20687"/>
                  </a:cubicBezTo>
                  <a:lnTo>
                    <a:pt x="10266" y="18651"/>
                  </a:lnTo>
                  <a:lnTo>
                    <a:pt x="2186" y="14901"/>
                  </a:lnTo>
                  <a:cubicBezTo>
                    <a:pt x="3279" y="14322"/>
                    <a:pt x="4394" y="13765"/>
                    <a:pt x="5508" y="13251"/>
                  </a:cubicBezTo>
                  <a:lnTo>
                    <a:pt x="5529" y="13251"/>
                  </a:lnTo>
                  <a:cubicBezTo>
                    <a:pt x="6108" y="13529"/>
                    <a:pt x="6687" y="13786"/>
                    <a:pt x="7201" y="14001"/>
                  </a:cubicBezTo>
                  <a:cubicBezTo>
                    <a:pt x="10694" y="15587"/>
                    <a:pt x="14316" y="17108"/>
                    <a:pt x="18088" y="17837"/>
                  </a:cubicBezTo>
                  <a:cubicBezTo>
                    <a:pt x="18106" y="17842"/>
                    <a:pt x="18123" y="17844"/>
                    <a:pt x="18139" y="17844"/>
                  </a:cubicBezTo>
                  <a:cubicBezTo>
                    <a:pt x="18256" y="17844"/>
                    <a:pt x="18313" y="17717"/>
                    <a:pt x="18238" y="17623"/>
                  </a:cubicBezTo>
                  <a:lnTo>
                    <a:pt x="18238" y="17623"/>
                  </a:lnTo>
                  <a:cubicBezTo>
                    <a:pt x="18334" y="17676"/>
                    <a:pt x="18447" y="17703"/>
                    <a:pt x="18557" y="17703"/>
                  </a:cubicBezTo>
                  <a:cubicBezTo>
                    <a:pt x="18666" y="17703"/>
                    <a:pt x="18774" y="17676"/>
                    <a:pt x="18859" y="17623"/>
                  </a:cubicBezTo>
                  <a:cubicBezTo>
                    <a:pt x="18881" y="17601"/>
                    <a:pt x="18902" y="17601"/>
                    <a:pt x="18924" y="17580"/>
                  </a:cubicBezTo>
                  <a:cubicBezTo>
                    <a:pt x="18941" y="17651"/>
                    <a:pt x="19018" y="17692"/>
                    <a:pt x="19105" y="17692"/>
                  </a:cubicBezTo>
                  <a:cubicBezTo>
                    <a:pt x="19123" y="17692"/>
                    <a:pt x="19141" y="17690"/>
                    <a:pt x="19159" y="17687"/>
                  </a:cubicBezTo>
                  <a:cubicBezTo>
                    <a:pt x="21817" y="16722"/>
                    <a:pt x="24410" y="15565"/>
                    <a:pt x="27024" y="14515"/>
                  </a:cubicBezTo>
                  <a:cubicBezTo>
                    <a:pt x="28760" y="13808"/>
                    <a:pt x="30539" y="13165"/>
                    <a:pt x="32296" y="12479"/>
                  </a:cubicBezTo>
                  <a:close/>
                  <a:moveTo>
                    <a:pt x="1908" y="15801"/>
                  </a:moveTo>
                  <a:cubicBezTo>
                    <a:pt x="4672" y="17087"/>
                    <a:pt x="7437" y="18373"/>
                    <a:pt x="10223" y="19637"/>
                  </a:cubicBezTo>
                  <a:lnTo>
                    <a:pt x="14852" y="21802"/>
                  </a:lnTo>
                  <a:cubicBezTo>
                    <a:pt x="15623" y="22166"/>
                    <a:pt x="16588" y="22766"/>
                    <a:pt x="17531" y="23066"/>
                  </a:cubicBezTo>
                  <a:cubicBezTo>
                    <a:pt x="17531" y="23087"/>
                    <a:pt x="17552" y="23130"/>
                    <a:pt x="17573" y="23152"/>
                  </a:cubicBezTo>
                  <a:cubicBezTo>
                    <a:pt x="17788" y="23452"/>
                    <a:pt x="17981" y="23752"/>
                    <a:pt x="18152" y="24073"/>
                  </a:cubicBezTo>
                  <a:cubicBezTo>
                    <a:pt x="18645" y="25359"/>
                    <a:pt x="17981" y="25766"/>
                    <a:pt x="17016" y="25852"/>
                  </a:cubicBezTo>
                  <a:lnTo>
                    <a:pt x="17016" y="25831"/>
                  </a:lnTo>
                  <a:cubicBezTo>
                    <a:pt x="16869" y="25838"/>
                    <a:pt x="16722" y="25841"/>
                    <a:pt x="16575" y="25841"/>
                  </a:cubicBezTo>
                  <a:cubicBezTo>
                    <a:pt x="15865" y="25841"/>
                    <a:pt x="15158" y="25758"/>
                    <a:pt x="14466" y="25616"/>
                  </a:cubicBezTo>
                  <a:cubicBezTo>
                    <a:pt x="12752" y="25295"/>
                    <a:pt x="11080" y="24802"/>
                    <a:pt x="9494" y="24116"/>
                  </a:cubicBezTo>
                  <a:cubicBezTo>
                    <a:pt x="7930" y="23452"/>
                    <a:pt x="6408" y="22680"/>
                    <a:pt x="4929" y="21823"/>
                  </a:cubicBezTo>
                  <a:cubicBezTo>
                    <a:pt x="4201" y="21416"/>
                    <a:pt x="3493" y="21009"/>
                    <a:pt x="2786" y="20580"/>
                  </a:cubicBezTo>
                  <a:cubicBezTo>
                    <a:pt x="2358" y="20301"/>
                    <a:pt x="1115" y="19808"/>
                    <a:pt x="622" y="19230"/>
                  </a:cubicBezTo>
                  <a:cubicBezTo>
                    <a:pt x="643" y="19230"/>
                    <a:pt x="665" y="19208"/>
                    <a:pt x="686" y="19187"/>
                  </a:cubicBezTo>
                  <a:cubicBezTo>
                    <a:pt x="1050" y="18866"/>
                    <a:pt x="1329" y="18480"/>
                    <a:pt x="1543" y="18030"/>
                  </a:cubicBezTo>
                  <a:cubicBezTo>
                    <a:pt x="3429" y="19058"/>
                    <a:pt x="5379" y="19980"/>
                    <a:pt x="7287" y="20923"/>
                  </a:cubicBezTo>
                  <a:cubicBezTo>
                    <a:pt x="9130" y="21844"/>
                    <a:pt x="10930" y="22916"/>
                    <a:pt x="12816" y="23666"/>
                  </a:cubicBezTo>
                  <a:cubicBezTo>
                    <a:pt x="12835" y="23674"/>
                    <a:pt x="12853" y="23678"/>
                    <a:pt x="12869" y="23678"/>
                  </a:cubicBezTo>
                  <a:cubicBezTo>
                    <a:pt x="12979" y="23678"/>
                    <a:pt x="13016" y="23505"/>
                    <a:pt x="12923" y="23430"/>
                  </a:cubicBezTo>
                  <a:cubicBezTo>
                    <a:pt x="11101" y="22252"/>
                    <a:pt x="9001" y="21394"/>
                    <a:pt x="7051" y="20451"/>
                  </a:cubicBezTo>
                  <a:cubicBezTo>
                    <a:pt x="5251" y="19573"/>
                    <a:pt x="3451" y="18673"/>
                    <a:pt x="1586" y="17923"/>
                  </a:cubicBezTo>
                  <a:cubicBezTo>
                    <a:pt x="1715" y="17644"/>
                    <a:pt x="1800" y="17365"/>
                    <a:pt x="1865" y="17065"/>
                  </a:cubicBezTo>
                  <a:cubicBezTo>
                    <a:pt x="3879" y="18180"/>
                    <a:pt x="6172" y="18887"/>
                    <a:pt x="8273" y="19873"/>
                  </a:cubicBezTo>
                  <a:cubicBezTo>
                    <a:pt x="10458" y="20901"/>
                    <a:pt x="12559" y="22059"/>
                    <a:pt x="14702" y="23152"/>
                  </a:cubicBezTo>
                  <a:cubicBezTo>
                    <a:pt x="14730" y="23162"/>
                    <a:pt x="14758" y="23167"/>
                    <a:pt x="14784" y="23167"/>
                  </a:cubicBezTo>
                  <a:cubicBezTo>
                    <a:pt x="14974" y="23167"/>
                    <a:pt x="15086" y="22919"/>
                    <a:pt x="14916" y="22787"/>
                  </a:cubicBezTo>
                  <a:cubicBezTo>
                    <a:pt x="12752" y="21544"/>
                    <a:pt x="10544" y="20430"/>
                    <a:pt x="8251" y="19444"/>
                  </a:cubicBezTo>
                  <a:cubicBezTo>
                    <a:pt x="6237" y="18523"/>
                    <a:pt x="4072" y="17408"/>
                    <a:pt x="1886" y="16894"/>
                  </a:cubicBezTo>
                  <a:cubicBezTo>
                    <a:pt x="1950" y="16530"/>
                    <a:pt x="1972" y="16165"/>
                    <a:pt x="1908" y="15801"/>
                  </a:cubicBezTo>
                  <a:close/>
                  <a:moveTo>
                    <a:pt x="35897" y="15458"/>
                  </a:moveTo>
                  <a:lnTo>
                    <a:pt x="35897" y="15458"/>
                  </a:lnTo>
                  <a:cubicBezTo>
                    <a:pt x="35875" y="15629"/>
                    <a:pt x="35982" y="15801"/>
                    <a:pt x="36154" y="15844"/>
                  </a:cubicBezTo>
                  <a:cubicBezTo>
                    <a:pt x="37847" y="16208"/>
                    <a:pt x="36732" y="18051"/>
                    <a:pt x="35918" y="18587"/>
                  </a:cubicBezTo>
                  <a:cubicBezTo>
                    <a:pt x="35254" y="18973"/>
                    <a:pt x="34568" y="19316"/>
                    <a:pt x="33861" y="19616"/>
                  </a:cubicBezTo>
                  <a:cubicBezTo>
                    <a:pt x="32018" y="20451"/>
                    <a:pt x="30175" y="21309"/>
                    <a:pt x="28353" y="22166"/>
                  </a:cubicBezTo>
                  <a:cubicBezTo>
                    <a:pt x="26510" y="23002"/>
                    <a:pt x="24667" y="23859"/>
                    <a:pt x="22824" y="24716"/>
                  </a:cubicBezTo>
                  <a:cubicBezTo>
                    <a:pt x="21967" y="25145"/>
                    <a:pt x="21067" y="25530"/>
                    <a:pt x="20145" y="25873"/>
                  </a:cubicBezTo>
                  <a:cubicBezTo>
                    <a:pt x="19609" y="26023"/>
                    <a:pt x="19074" y="26131"/>
                    <a:pt x="18495" y="26195"/>
                  </a:cubicBezTo>
                  <a:cubicBezTo>
                    <a:pt x="19438" y="25466"/>
                    <a:pt x="19309" y="24116"/>
                    <a:pt x="18559" y="23216"/>
                  </a:cubicBezTo>
                  <a:lnTo>
                    <a:pt x="18731" y="23216"/>
                  </a:lnTo>
                  <a:cubicBezTo>
                    <a:pt x="19952" y="23109"/>
                    <a:pt x="21174" y="22037"/>
                    <a:pt x="22224" y="21459"/>
                  </a:cubicBezTo>
                  <a:cubicBezTo>
                    <a:pt x="23638" y="20666"/>
                    <a:pt x="25074" y="19937"/>
                    <a:pt x="26531" y="19230"/>
                  </a:cubicBezTo>
                  <a:cubicBezTo>
                    <a:pt x="29575" y="17794"/>
                    <a:pt x="32703" y="16530"/>
                    <a:pt x="35897" y="15458"/>
                  </a:cubicBezTo>
                  <a:close/>
                  <a:moveTo>
                    <a:pt x="19946" y="0"/>
                  </a:moveTo>
                  <a:cubicBezTo>
                    <a:pt x="19635" y="0"/>
                    <a:pt x="19316" y="29"/>
                    <a:pt x="18988" y="92"/>
                  </a:cubicBezTo>
                  <a:cubicBezTo>
                    <a:pt x="17595" y="371"/>
                    <a:pt x="16245" y="1057"/>
                    <a:pt x="14937" y="1592"/>
                  </a:cubicBezTo>
                  <a:lnTo>
                    <a:pt x="11230" y="3157"/>
                  </a:lnTo>
                  <a:cubicBezTo>
                    <a:pt x="8444" y="4314"/>
                    <a:pt x="5679" y="5514"/>
                    <a:pt x="2936" y="6800"/>
                  </a:cubicBezTo>
                  <a:cubicBezTo>
                    <a:pt x="2872" y="6821"/>
                    <a:pt x="2829" y="6886"/>
                    <a:pt x="2851" y="6971"/>
                  </a:cubicBezTo>
                  <a:cubicBezTo>
                    <a:pt x="2315" y="7336"/>
                    <a:pt x="1972" y="7914"/>
                    <a:pt x="1908" y="8536"/>
                  </a:cubicBezTo>
                  <a:cubicBezTo>
                    <a:pt x="1522" y="10636"/>
                    <a:pt x="3065" y="11922"/>
                    <a:pt x="4801" y="12865"/>
                  </a:cubicBezTo>
                  <a:cubicBezTo>
                    <a:pt x="3451" y="13294"/>
                    <a:pt x="2143" y="13851"/>
                    <a:pt x="922" y="14536"/>
                  </a:cubicBezTo>
                  <a:cubicBezTo>
                    <a:pt x="622" y="14708"/>
                    <a:pt x="622" y="15158"/>
                    <a:pt x="922" y="15329"/>
                  </a:cubicBezTo>
                  <a:lnTo>
                    <a:pt x="1029" y="15394"/>
                  </a:lnTo>
                  <a:cubicBezTo>
                    <a:pt x="1200" y="15822"/>
                    <a:pt x="1265" y="16294"/>
                    <a:pt x="1265" y="16787"/>
                  </a:cubicBezTo>
                  <a:cubicBezTo>
                    <a:pt x="1200" y="17558"/>
                    <a:pt x="900" y="18287"/>
                    <a:pt x="407" y="18887"/>
                  </a:cubicBezTo>
                  <a:cubicBezTo>
                    <a:pt x="407" y="18834"/>
                    <a:pt x="349" y="18796"/>
                    <a:pt x="293" y="18796"/>
                  </a:cubicBezTo>
                  <a:cubicBezTo>
                    <a:pt x="281" y="18796"/>
                    <a:pt x="269" y="18797"/>
                    <a:pt x="257" y="18801"/>
                  </a:cubicBezTo>
                  <a:lnTo>
                    <a:pt x="107" y="18908"/>
                  </a:lnTo>
                  <a:cubicBezTo>
                    <a:pt x="22" y="18951"/>
                    <a:pt x="0" y="19058"/>
                    <a:pt x="22" y="19144"/>
                  </a:cubicBezTo>
                  <a:cubicBezTo>
                    <a:pt x="193" y="19980"/>
                    <a:pt x="1072" y="20366"/>
                    <a:pt x="1715" y="20794"/>
                  </a:cubicBezTo>
                  <a:cubicBezTo>
                    <a:pt x="2808" y="21523"/>
                    <a:pt x="3922" y="22209"/>
                    <a:pt x="5058" y="22852"/>
                  </a:cubicBezTo>
                  <a:cubicBezTo>
                    <a:pt x="7222" y="24116"/>
                    <a:pt x="9515" y="25145"/>
                    <a:pt x="11894" y="25895"/>
                  </a:cubicBezTo>
                  <a:cubicBezTo>
                    <a:pt x="13108" y="26244"/>
                    <a:pt x="14824" y="26773"/>
                    <a:pt x="16343" y="26773"/>
                  </a:cubicBezTo>
                  <a:cubicBezTo>
                    <a:pt x="16783" y="26773"/>
                    <a:pt x="17205" y="26729"/>
                    <a:pt x="17595" y="26623"/>
                  </a:cubicBezTo>
                  <a:cubicBezTo>
                    <a:pt x="18000" y="26814"/>
                    <a:pt x="18439" y="26894"/>
                    <a:pt x="18896" y="26894"/>
                  </a:cubicBezTo>
                  <a:cubicBezTo>
                    <a:pt x="20541" y="26894"/>
                    <a:pt x="22406" y="25860"/>
                    <a:pt x="23681" y="25273"/>
                  </a:cubicBezTo>
                  <a:cubicBezTo>
                    <a:pt x="26381" y="24030"/>
                    <a:pt x="29082" y="22787"/>
                    <a:pt x="31761" y="21544"/>
                  </a:cubicBezTo>
                  <a:cubicBezTo>
                    <a:pt x="33004" y="20987"/>
                    <a:pt x="34246" y="20430"/>
                    <a:pt x="35468" y="19830"/>
                  </a:cubicBezTo>
                  <a:cubicBezTo>
                    <a:pt x="36261" y="19444"/>
                    <a:pt x="37097" y="18973"/>
                    <a:pt x="37547" y="18158"/>
                  </a:cubicBezTo>
                  <a:cubicBezTo>
                    <a:pt x="38211" y="17001"/>
                    <a:pt x="37718" y="15308"/>
                    <a:pt x="36304" y="15137"/>
                  </a:cubicBezTo>
                  <a:cubicBezTo>
                    <a:pt x="36390" y="14965"/>
                    <a:pt x="36368" y="14772"/>
                    <a:pt x="36218" y="14644"/>
                  </a:cubicBezTo>
                  <a:cubicBezTo>
                    <a:pt x="35168" y="13808"/>
                    <a:pt x="34139" y="12972"/>
                    <a:pt x="33068" y="12158"/>
                  </a:cubicBezTo>
                  <a:cubicBezTo>
                    <a:pt x="33711" y="11922"/>
                    <a:pt x="34332" y="11665"/>
                    <a:pt x="34954" y="11408"/>
                  </a:cubicBezTo>
                  <a:lnTo>
                    <a:pt x="34975" y="11408"/>
                  </a:lnTo>
                  <a:cubicBezTo>
                    <a:pt x="35018" y="11450"/>
                    <a:pt x="35082" y="11472"/>
                    <a:pt x="35125" y="11515"/>
                  </a:cubicBezTo>
                  <a:cubicBezTo>
                    <a:pt x="35160" y="11538"/>
                    <a:pt x="35193" y="11548"/>
                    <a:pt x="35225" y="11548"/>
                  </a:cubicBezTo>
                  <a:cubicBezTo>
                    <a:pt x="35370" y="11548"/>
                    <a:pt x="35466" y="11338"/>
                    <a:pt x="35361" y="11215"/>
                  </a:cubicBezTo>
                  <a:cubicBezTo>
                    <a:pt x="35297" y="11129"/>
                    <a:pt x="35232" y="11065"/>
                    <a:pt x="35168" y="11000"/>
                  </a:cubicBezTo>
                  <a:cubicBezTo>
                    <a:pt x="35147" y="10872"/>
                    <a:pt x="35082" y="10786"/>
                    <a:pt x="34975" y="10743"/>
                  </a:cubicBezTo>
                  <a:cubicBezTo>
                    <a:pt x="34675" y="10379"/>
                    <a:pt x="34397" y="9950"/>
                    <a:pt x="34182" y="9522"/>
                  </a:cubicBezTo>
                  <a:cubicBezTo>
                    <a:pt x="33882" y="8857"/>
                    <a:pt x="33818" y="8214"/>
                    <a:pt x="33646" y="7550"/>
                  </a:cubicBezTo>
                  <a:cubicBezTo>
                    <a:pt x="33534" y="7438"/>
                    <a:pt x="33389" y="7375"/>
                    <a:pt x="33226" y="7375"/>
                  </a:cubicBezTo>
                  <a:cubicBezTo>
                    <a:pt x="33202" y="7375"/>
                    <a:pt x="33178" y="7376"/>
                    <a:pt x="33154" y="7379"/>
                  </a:cubicBezTo>
                  <a:lnTo>
                    <a:pt x="33089" y="7400"/>
                  </a:lnTo>
                  <a:cubicBezTo>
                    <a:pt x="30625" y="5728"/>
                    <a:pt x="28096" y="4121"/>
                    <a:pt x="25589" y="2514"/>
                  </a:cubicBezTo>
                  <a:cubicBezTo>
                    <a:pt x="23813" y="1355"/>
                    <a:pt x="22069" y="0"/>
                    <a:pt x="199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42"/>
            <p:cNvSpPr/>
            <p:nvPr/>
          </p:nvSpPr>
          <p:spPr>
            <a:xfrm>
              <a:off x="4623450" y="331025"/>
              <a:ext cx="192100" cy="125250"/>
            </a:xfrm>
            <a:custGeom>
              <a:rect b="b" l="l" r="r" t="t"/>
              <a:pathLst>
                <a:path extrusionOk="0" h="5010" w="7684">
                  <a:moveTo>
                    <a:pt x="628" y="1"/>
                  </a:moveTo>
                  <a:cubicBezTo>
                    <a:pt x="230" y="1"/>
                    <a:pt x="0" y="588"/>
                    <a:pt x="411" y="892"/>
                  </a:cubicBezTo>
                  <a:cubicBezTo>
                    <a:pt x="1483" y="1706"/>
                    <a:pt x="2640" y="2413"/>
                    <a:pt x="3776" y="3120"/>
                  </a:cubicBezTo>
                  <a:cubicBezTo>
                    <a:pt x="4783" y="3785"/>
                    <a:pt x="5833" y="4578"/>
                    <a:pt x="6969" y="4985"/>
                  </a:cubicBezTo>
                  <a:cubicBezTo>
                    <a:pt x="7017" y="5002"/>
                    <a:pt x="7063" y="5009"/>
                    <a:pt x="7108" y="5009"/>
                  </a:cubicBezTo>
                  <a:cubicBezTo>
                    <a:pt x="7461" y="5009"/>
                    <a:pt x="7683" y="4523"/>
                    <a:pt x="7398" y="4256"/>
                  </a:cubicBezTo>
                  <a:cubicBezTo>
                    <a:pt x="6519" y="3420"/>
                    <a:pt x="5319" y="2863"/>
                    <a:pt x="4312" y="2220"/>
                  </a:cubicBezTo>
                  <a:cubicBezTo>
                    <a:pt x="3154" y="1492"/>
                    <a:pt x="2040" y="742"/>
                    <a:pt x="883" y="77"/>
                  </a:cubicBezTo>
                  <a:cubicBezTo>
                    <a:pt x="794" y="24"/>
                    <a:pt x="708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42"/>
            <p:cNvSpPr/>
            <p:nvPr/>
          </p:nvSpPr>
          <p:spPr>
            <a:xfrm>
              <a:off x="4575625" y="364600"/>
              <a:ext cx="191175" cy="123300"/>
            </a:xfrm>
            <a:custGeom>
              <a:rect b="b" l="l" r="r" t="t"/>
              <a:pathLst>
                <a:path extrusionOk="0" h="4932" w="7647">
                  <a:moveTo>
                    <a:pt x="623" y="1"/>
                  </a:moveTo>
                  <a:cubicBezTo>
                    <a:pt x="242" y="1"/>
                    <a:pt x="1" y="560"/>
                    <a:pt x="417" y="813"/>
                  </a:cubicBezTo>
                  <a:cubicBezTo>
                    <a:pt x="1510" y="1606"/>
                    <a:pt x="2667" y="2356"/>
                    <a:pt x="3803" y="3085"/>
                  </a:cubicBezTo>
                  <a:cubicBezTo>
                    <a:pt x="4789" y="3728"/>
                    <a:pt x="5882" y="4713"/>
                    <a:pt x="7039" y="4928"/>
                  </a:cubicBezTo>
                  <a:cubicBezTo>
                    <a:pt x="7057" y="4931"/>
                    <a:pt x="7075" y="4932"/>
                    <a:pt x="7094" y="4932"/>
                  </a:cubicBezTo>
                  <a:cubicBezTo>
                    <a:pt x="7360" y="4932"/>
                    <a:pt x="7647" y="4653"/>
                    <a:pt x="7446" y="4392"/>
                  </a:cubicBezTo>
                  <a:cubicBezTo>
                    <a:pt x="6760" y="3449"/>
                    <a:pt x="5517" y="2913"/>
                    <a:pt x="4532" y="2292"/>
                  </a:cubicBezTo>
                  <a:cubicBezTo>
                    <a:pt x="3310" y="1542"/>
                    <a:pt x="2088" y="770"/>
                    <a:pt x="845" y="63"/>
                  </a:cubicBezTo>
                  <a:cubicBezTo>
                    <a:pt x="769" y="20"/>
                    <a:pt x="694" y="1"/>
                    <a:pt x="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42"/>
            <p:cNvSpPr/>
            <p:nvPr/>
          </p:nvSpPr>
          <p:spPr>
            <a:xfrm>
              <a:off x="4608300" y="512525"/>
              <a:ext cx="361375" cy="167850"/>
            </a:xfrm>
            <a:custGeom>
              <a:rect b="b" l="l" r="r" t="t"/>
              <a:pathLst>
                <a:path extrusionOk="0" h="6714" w="14455">
                  <a:moveTo>
                    <a:pt x="14279" y="1"/>
                  </a:moveTo>
                  <a:cubicBezTo>
                    <a:pt x="14260" y="1"/>
                    <a:pt x="14240" y="6"/>
                    <a:pt x="14218" y="18"/>
                  </a:cubicBezTo>
                  <a:cubicBezTo>
                    <a:pt x="9439" y="1968"/>
                    <a:pt x="4789" y="4390"/>
                    <a:pt x="74" y="6576"/>
                  </a:cubicBezTo>
                  <a:cubicBezTo>
                    <a:pt x="0" y="6613"/>
                    <a:pt x="54" y="6713"/>
                    <a:pt x="124" y="6713"/>
                  </a:cubicBezTo>
                  <a:cubicBezTo>
                    <a:pt x="136" y="6713"/>
                    <a:pt x="148" y="6710"/>
                    <a:pt x="160" y="6704"/>
                  </a:cubicBezTo>
                  <a:cubicBezTo>
                    <a:pt x="4896" y="4690"/>
                    <a:pt x="9804" y="2740"/>
                    <a:pt x="14326" y="254"/>
                  </a:cubicBezTo>
                  <a:cubicBezTo>
                    <a:pt x="14455" y="198"/>
                    <a:pt x="14393" y="1"/>
                    <a:pt x="14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42"/>
            <p:cNvSpPr/>
            <p:nvPr/>
          </p:nvSpPr>
          <p:spPr>
            <a:xfrm>
              <a:off x="4179600" y="746875"/>
              <a:ext cx="353800" cy="147075"/>
            </a:xfrm>
            <a:custGeom>
              <a:rect b="b" l="l" r="r" t="t"/>
              <a:pathLst>
                <a:path extrusionOk="0" h="5883" w="14152">
                  <a:moveTo>
                    <a:pt x="128" y="1"/>
                  </a:moveTo>
                  <a:cubicBezTo>
                    <a:pt x="57" y="1"/>
                    <a:pt x="1" y="101"/>
                    <a:pt x="56" y="138"/>
                  </a:cubicBezTo>
                  <a:cubicBezTo>
                    <a:pt x="871" y="824"/>
                    <a:pt x="1771" y="1102"/>
                    <a:pt x="2714" y="1488"/>
                  </a:cubicBezTo>
                  <a:cubicBezTo>
                    <a:pt x="4064" y="2002"/>
                    <a:pt x="5242" y="2795"/>
                    <a:pt x="6550" y="3395"/>
                  </a:cubicBezTo>
                  <a:cubicBezTo>
                    <a:pt x="8907" y="4488"/>
                    <a:pt x="11372" y="5324"/>
                    <a:pt x="13900" y="5881"/>
                  </a:cubicBezTo>
                  <a:cubicBezTo>
                    <a:pt x="13908" y="5882"/>
                    <a:pt x="13915" y="5882"/>
                    <a:pt x="13921" y="5882"/>
                  </a:cubicBezTo>
                  <a:cubicBezTo>
                    <a:pt x="14098" y="5882"/>
                    <a:pt x="14151" y="5622"/>
                    <a:pt x="13986" y="5560"/>
                  </a:cubicBezTo>
                  <a:cubicBezTo>
                    <a:pt x="11457" y="4745"/>
                    <a:pt x="8929" y="4124"/>
                    <a:pt x="6528" y="2988"/>
                  </a:cubicBezTo>
                  <a:cubicBezTo>
                    <a:pt x="5457" y="2474"/>
                    <a:pt x="4471" y="1852"/>
                    <a:pt x="3378" y="1424"/>
                  </a:cubicBezTo>
                  <a:cubicBezTo>
                    <a:pt x="2285" y="974"/>
                    <a:pt x="1149" y="695"/>
                    <a:pt x="163" y="9"/>
                  </a:cubicBezTo>
                  <a:cubicBezTo>
                    <a:pt x="151" y="3"/>
                    <a:pt x="139" y="1"/>
                    <a:pt x="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42"/>
            <p:cNvSpPr/>
            <p:nvPr/>
          </p:nvSpPr>
          <p:spPr>
            <a:xfrm>
              <a:off x="4798050" y="697100"/>
              <a:ext cx="261625" cy="124350"/>
            </a:xfrm>
            <a:custGeom>
              <a:rect b="b" l="l" r="r" t="t"/>
              <a:pathLst>
                <a:path extrusionOk="0" h="4974" w="10465">
                  <a:moveTo>
                    <a:pt x="9748" y="1"/>
                  </a:moveTo>
                  <a:cubicBezTo>
                    <a:pt x="9194" y="1"/>
                    <a:pt x="8695" y="411"/>
                    <a:pt x="8214" y="672"/>
                  </a:cubicBezTo>
                  <a:cubicBezTo>
                    <a:pt x="7379" y="1100"/>
                    <a:pt x="6521" y="1529"/>
                    <a:pt x="5664" y="1936"/>
                  </a:cubicBezTo>
                  <a:cubicBezTo>
                    <a:pt x="3950" y="2729"/>
                    <a:pt x="2149" y="3372"/>
                    <a:pt x="414" y="4165"/>
                  </a:cubicBezTo>
                  <a:cubicBezTo>
                    <a:pt x="1" y="4361"/>
                    <a:pt x="237" y="4973"/>
                    <a:pt x="643" y="4973"/>
                  </a:cubicBezTo>
                  <a:cubicBezTo>
                    <a:pt x="680" y="4973"/>
                    <a:pt x="718" y="4968"/>
                    <a:pt x="756" y="4958"/>
                  </a:cubicBezTo>
                  <a:cubicBezTo>
                    <a:pt x="2364" y="4550"/>
                    <a:pt x="3907" y="3886"/>
                    <a:pt x="5407" y="3200"/>
                  </a:cubicBezTo>
                  <a:cubicBezTo>
                    <a:pt x="6200" y="2857"/>
                    <a:pt x="6993" y="2472"/>
                    <a:pt x="7786" y="2086"/>
                  </a:cubicBezTo>
                  <a:cubicBezTo>
                    <a:pt x="8171" y="1872"/>
                    <a:pt x="8964" y="1293"/>
                    <a:pt x="9522" y="1100"/>
                  </a:cubicBezTo>
                  <a:lnTo>
                    <a:pt x="9564" y="1143"/>
                  </a:lnTo>
                  <a:lnTo>
                    <a:pt x="9629" y="1186"/>
                  </a:lnTo>
                  <a:cubicBezTo>
                    <a:pt x="9702" y="1226"/>
                    <a:pt x="9780" y="1245"/>
                    <a:pt x="9859" y="1245"/>
                  </a:cubicBezTo>
                  <a:cubicBezTo>
                    <a:pt x="9987" y="1245"/>
                    <a:pt x="10114" y="1194"/>
                    <a:pt x="10207" y="1100"/>
                  </a:cubicBezTo>
                  <a:lnTo>
                    <a:pt x="10293" y="1014"/>
                  </a:lnTo>
                  <a:cubicBezTo>
                    <a:pt x="10422" y="886"/>
                    <a:pt x="10465" y="693"/>
                    <a:pt x="10422" y="522"/>
                  </a:cubicBezTo>
                  <a:cubicBezTo>
                    <a:pt x="10400" y="479"/>
                    <a:pt x="10400" y="436"/>
                    <a:pt x="10379" y="393"/>
                  </a:cubicBezTo>
                  <a:cubicBezTo>
                    <a:pt x="10293" y="157"/>
                    <a:pt x="10100" y="7"/>
                    <a:pt x="9864" y="7"/>
                  </a:cubicBezTo>
                  <a:cubicBezTo>
                    <a:pt x="9825" y="3"/>
                    <a:pt x="9786" y="1"/>
                    <a:pt x="97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42"/>
            <p:cNvSpPr/>
            <p:nvPr/>
          </p:nvSpPr>
          <p:spPr>
            <a:xfrm>
              <a:off x="4658950" y="840650"/>
              <a:ext cx="53550" cy="42225"/>
            </a:xfrm>
            <a:custGeom>
              <a:rect b="b" l="l" r="r" t="t"/>
              <a:pathLst>
                <a:path extrusionOk="0" h="1689" w="2142">
                  <a:moveTo>
                    <a:pt x="1690" y="1"/>
                  </a:moveTo>
                  <a:cubicBezTo>
                    <a:pt x="1638" y="1"/>
                    <a:pt x="1588" y="10"/>
                    <a:pt x="1541" y="30"/>
                  </a:cubicBezTo>
                  <a:cubicBezTo>
                    <a:pt x="1006" y="223"/>
                    <a:pt x="556" y="587"/>
                    <a:pt x="213" y="1037"/>
                  </a:cubicBezTo>
                  <a:cubicBezTo>
                    <a:pt x="0" y="1332"/>
                    <a:pt x="324" y="1689"/>
                    <a:pt x="633" y="1689"/>
                  </a:cubicBezTo>
                  <a:cubicBezTo>
                    <a:pt x="728" y="1689"/>
                    <a:pt x="822" y="1654"/>
                    <a:pt x="898" y="1573"/>
                  </a:cubicBezTo>
                  <a:cubicBezTo>
                    <a:pt x="1134" y="1294"/>
                    <a:pt x="1434" y="1080"/>
                    <a:pt x="1799" y="973"/>
                  </a:cubicBezTo>
                  <a:cubicBezTo>
                    <a:pt x="1991" y="909"/>
                    <a:pt x="2141" y="716"/>
                    <a:pt x="2141" y="502"/>
                  </a:cubicBezTo>
                  <a:cubicBezTo>
                    <a:pt x="2141" y="373"/>
                    <a:pt x="2099" y="244"/>
                    <a:pt x="2013" y="137"/>
                  </a:cubicBezTo>
                  <a:cubicBezTo>
                    <a:pt x="1924" y="48"/>
                    <a:pt x="1805" y="1"/>
                    <a:pt x="1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3" name="Google Shape;963;p42"/>
          <p:cNvSpPr/>
          <p:nvPr/>
        </p:nvSpPr>
        <p:spPr>
          <a:xfrm>
            <a:off x="3597170" y="2818210"/>
            <a:ext cx="371837" cy="355828"/>
          </a:xfrm>
          <a:custGeom>
            <a:rect b="b" l="l" r="r" t="t"/>
            <a:pathLst>
              <a:path extrusionOk="0" h="25738" w="26896">
                <a:moveTo>
                  <a:pt x="9430" y="468"/>
                </a:moveTo>
                <a:cubicBezTo>
                  <a:pt x="11337" y="575"/>
                  <a:pt x="13223" y="918"/>
                  <a:pt x="15023" y="1496"/>
                </a:cubicBezTo>
                <a:cubicBezTo>
                  <a:pt x="16737" y="2011"/>
                  <a:pt x="18838" y="2461"/>
                  <a:pt x="20016" y="3875"/>
                </a:cubicBezTo>
                <a:cubicBezTo>
                  <a:pt x="18173" y="3639"/>
                  <a:pt x="16309" y="3511"/>
                  <a:pt x="14487" y="2996"/>
                </a:cubicBezTo>
                <a:cubicBezTo>
                  <a:pt x="12666" y="2482"/>
                  <a:pt x="10951" y="1625"/>
                  <a:pt x="9430" y="468"/>
                </a:cubicBezTo>
                <a:close/>
                <a:moveTo>
                  <a:pt x="4217" y="3566"/>
                </a:moveTo>
                <a:cubicBezTo>
                  <a:pt x="5286" y="3566"/>
                  <a:pt x="6199" y="4690"/>
                  <a:pt x="6836" y="5482"/>
                </a:cubicBezTo>
                <a:cubicBezTo>
                  <a:pt x="6708" y="6575"/>
                  <a:pt x="6729" y="7711"/>
                  <a:pt x="6901" y="8804"/>
                </a:cubicBezTo>
                <a:cubicBezTo>
                  <a:pt x="7008" y="9511"/>
                  <a:pt x="7179" y="10176"/>
                  <a:pt x="7372" y="10862"/>
                </a:cubicBezTo>
                <a:cubicBezTo>
                  <a:pt x="5658" y="10197"/>
                  <a:pt x="4200" y="9233"/>
                  <a:pt x="3322" y="7497"/>
                </a:cubicBezTo>
                <a:cubicBezTo>
                  <a:pt x="2829" y="6511"/>
                  <a:pt x="2122" y="4518"/>
                  <a:pt x="3408" y="3789"/>
                </a:cubicBezTo>
                <a:cubicBezTo>
                  <a:pt x="3685" y="3634"/>
                  <a:pt x="3956" y="3566"/>
                  <a:pt x="4217" y="3566"/>
                </a:cubicBezTo>
                <a:close/>
                <a:moveTo>
                  <a:pt x="3731" y="1096"/>
                </a:moveTo>
                <a:cubicBezTo>
                  <a:pt x="5014" y="1096"/>
                  <a:pt x="6262" y="2110"/>
                  <a:pt x="6858" y="3361"/>
                </a:cubicBezTo>
                <a:cubicBezTo>
                  <a:pt x="6905" y="3455"/>
                  <a:pt x="7009" y="3515"/>
                  <a:pt x="7121" y="3515"/>
                </a:cubicBezTo>
                <a:cubicBezTo>
                  <a:pt x="7162" y="3515"/>
                  <a:pt x="7203" y="3507"/>
                  <a:pt x="7244" y="3489"/>
                </a:cubicBezTo>
                <a:lnTo>
                  <a:pt x="7244" y="3489"/>
                </a:lnTo>
                <a:cubicBezTo>
                  <a:pt x="7115" y="3897"/>
                  <a:pt x="7029" y="4304"/>
                  <a:pt x="6944" y="4711"/>
                </a:cubicBezTo>
                <a:cubicBezTo>
                  <a:pt x="6278" y="3791"/>
                  <a:pt x="5344" y="2996"/>
                  <a:pt x="4191" y="2996"/>
                </a:cubicBezTo>
                <a:cubicBezTo>
                  <a:pt x="4082" y="2996"/>
                  <a:pt x="3971" y="3003"/>
                  <a:pt x="3858" y="3018"/>
                </a:cubicBezTo>
                <a:cubicBezTo>
                  <a:pt x="2486" y="3211"/>
                  <a:pt x="1950" y="4347"/>
                  <a:pt x="2079" y="5632"/>
                </a:cubicBezTo>
                <a:cubicBezTo>
                  <a:pt x="2357" y="8333"/>
                  <a:pt x="4715" y="11097"/>
                  <a:pt x="7501" y="11376"/>
                </a:cubicBezTo>
                <a:cubicBezTo>
                  <a:pt x="7586" y="11633"/>
                  <a:pt x="7672" y="11890"/>
                  <a:pt x="7736" y="12147"/>
                </a:cubicBezTo>
                <a:cubicBezTo>
                  <a:pt x="4908" y="11590"/>
                  <a:pt x="2357" y="9897"/>
                  <a:pt x="1307" y="7111"/>
                </a:cubicBezTo>
                <a:cubicBezTo>
                  <a:pt x="686" y="5440"/>
                  <a:pt x="557" y="3189"/>
                  <a:pt x="1950" y="1861"/>
                </a:cubicBezTo>
                <a:cubicBezTo>
                  <a:pt x="2508" y="1323"/>
                  <a:pt x="3123" y="1096"/>
                  <a:pt x="3731" y="1096"/>
                </a:cubicBezTo>
                <a:close/>
                <a:moveTo>
                  <a:pt x="22019" y="8125"/>
                </a:moveTo>
                <a:cubicBezTo>
                  <a:pt x="23203" y="8125"/>
                  <a:pt x="24376" y="8496"/>
                  <a:pt x="23895" y="10026"/>
                </a:cubicBezTo>
                <a:cubicBezTo>
                  <a:pt x="23595" y="10926"/>
                  <a:pt x="22867" y="11740"/>
                  <a:pt x="22159" y="12319"/>
                </a:cubicBezTo>
                <a:cubicBezTo>
                  <a:pt x="20887" y="13340"/>
                  <a:pt x="19316" y="13882"/>
                  <a:pt x="17707" y="13882"/>
                </a:cubicBezTo>
                <a:cubicBezTo>
                  <a:pt x="17392" y="13882"/>
                  <a:pt x="17075" y="13861"/>
                  <a:pt x="16759" y="13819"/>
                </a:cubicBezTo>
                <a:cubicBezTo>
                  <a:pt x="17252" y="13348"/>
                  <a:pt x="17723" y="12833"/>
                  <a:pt x="18152" y="12276"/>
                </a:cubicBezTo>
                <a:cubicBezTo>
                  <a:pt x="19116" y="11054"/>
                  <a:pt x="19909" y="9726"/>
                  <a:pt x="20509" y="8290"/>
                </a:cubicBezTo>
                <a:cubicBezTo>
                  <a:pt x="20900" y="8207"/>
                  <a:pt x="21461" y="8125"/>
                  <a:pt x="22019" y="8125"/>
                </a:cubicBezTo>
                <a:close/>
                <a:moveTo>
                  <a:pt x="23588" y="6293"/>
                </a:moveTo>
                <a:cubicBezTo>
                  <a:pt x="24588" y="6293"/>
                  <a:pt x="25458" y="6720"/>
                  <a:pt x="25803" y="8054"/>
                </a:cubicBezTo>
                <a:cubicBezTo>
                  <a:pt x="26274" y="9897"/>
                  <a:pt x="24881" y="11590"/>
                  <a:pt x="23531" y="12640"/>
                </a:cubicBezTo>
                <a:cubicBezTo>
                  <a:pt x="21747" y="14035"/>
                  <a:pt x="19600" y="14601"/>
                  <a:pt x="17413" y="14601"/>
                </a:cubicBezTo>
                <a:cubicBezTo>
                  <a:pt x="16945" y="14601"/>
                  <a:pt x="16476" y="14575"/>
                  <a:pt x="16009" y="14526"/>
                </a:cubicBezTo>
                <a:cubicBezTo>
                  <a:pt x="16180" y="14376"/>
                  <a:pt x="16352" y="14226"/>
                  <a:pt x="16523" y="14076"/>
                </a:cubicBezTo>
                <a:cubicBezTo>
                  <a:pt x="16523" y="14098"/>
                  <a:pt x="16566" y="14098"/>
                  <a:pt x="16587" y="14119"/>
                </a:cubicBezTo>
                <a:cubicBezTo>
                  <a:pt x="17130" y="14254"/>
                  <a:pt x="17679" y="14319"/>
                  <a:pt x="18223" y="14319"/>
                </a:cubicBezTo>
                <a:cubicBezTo>
                  <a:pt x="20446" y="14319"/>
                  <a:pt x="22578" y="13227"/>
                  <a:pt x="23852" y="11333"/>
                </a:cubicBezTo>
                <a:cubicBezTo>
                  <a:pt x="24495" y="10390"/>
                  <a:pt x="24924" y="9190"/>
                  <a:pt x="24110" y="8204"/>
                </a:cubicBezTo>
                <a:cubicBezTo>
                  <a:pt x="23571" y="7552"/>
                  <a:pt x="22807" y="7341"/>
                  <a:pt x="22010" y="7341"/>
                </a:cubicBezTo>
                <a:cubicBezTo>
                  <a:pt x="21602" y="7341"/>
                  <a:pt x="21187" y="7396"/>
                  <a:pt x="20788" y="7475"/>
                </a:cubicBezTo>
                <a:cubicBezTo>
                  <a:pt x="20852" y="7304"/>
                  <a:pt x="20895" y="7111"/>
                  <a:pt x="20959" y="6940"/>
                </a:cubicBezTo>
                <a:cubicBezTo>
                  <a:pt x="21764" y="6612"/>
                  <a:pt x="22725" y="6293"/>
                  <a:pt x="23588" y="6293"/>
                </a:cubicBezTo>
                <a:close/>
                <a:moveTo>
                  <a:pt x="8979" y="768"/>
                </a:moveTo>
                <a:cubicBezTo>
                  <a:pt x="11873" y="3768"/>
                  <a:pt x="16780" y="4497"/>
                  <a:pt x="20766" y="4625"/>
                </a:cubicBezTo>
                <a:cubicBezTo>
                  <a:pt x="20402" y="6061"/>
                  <a:pt x="20166" y="7475"/>
                  <a:pt x="19523" y="8847"/>
                </a:cubicBezTo>
                <a:cubicBezTo>
                  <a:pt x="18838" y="10326"/>
                  <a:pt x="17916" y="11697"/>
                  <a:pt x="16780" y="12897"/>
                </a:cubicBezTo>
                <a:cubicBezTo>
                  <a:pt x="15773" y="13948"/>
                  <a:pt x="14616" y="14698"/>
                  <a:pt x="13480" y="15555"/>
                </a:cubicBezTo>
                <a:lnTo>
                  <a:pt x="13480" y="15533"/>
                </a:lnTo>
                <a:cubicBezTo>
                  <a:pt x="12666" y="16134"/>
                  <a:pt x="11701" y="16905"/>
                  <a:pt x="11487" y="17955"/>
                </a:cubicBezTo>
                <a:cubicBezTo>
                  <a:pt x="11444" y="17934"/>
                  <a:pt x="11401" y="17923"/>
                  <a:pt x="11361" y="17923"/>
                </a:cubicBezTo>
                <a:cubicBezTo>
                  <a:pt x="11321" y="17923"/>
                  <a:pt x="11283" y="17934"/>
                  <a:pt x="11251" y="17955"/>
                </a:cubicBezTo>
                <a:cubicBezTo>
                  <a:pt x="10978" y="18101"/>
                  <a:pt x="10673" y="18200"/>
                  <a:pt x="10364" y="18200"/>
                </a:cubicBezTo>
                <a:cubicBezTo>
                  <a:pt x="10310" y="18200"/>
                  <a:pt x="10255" y="18197"/>
                  <a:pt x="10201" y="18191"/>
                </a:cubicBezTo>
                <a:cubicBezTo>
                  <a:pt x="9965" y="18148"/>
                  <a:pt x="9751" y="18062"/>
                  <a:pt x="9580" y="17955"/>
                </a:cubicBezTo>
                <a:cubicBezTo>
                  <a:pt x="9580" y="17912"/>
                  <a:pt x="9580" y="17869"/>
                  <a:pt x="9537" y="17848"/>
                </a:cubicBezTo>
                <a:lnTo>
                  <a:pt x="9515" y="17848"/>
                </a:lnTo>
                <a:cubicBezTo>
                  <a:pt x="9558" y="17805"/>
                  <a:pt x="9580" y="17762"/>
                  <a:pt x="9580" y="17698"/>
                </a:cubicBezTo>
                <a:cubicBezTo>
                  <a:pt x="9794" y="15105"/>
                  <a:pt x="8401" y="12469"/>
                  <a:pt x="7801" y="9983"/>
                </a:cubicBezTo>
                <a:cubicBezTo>
                  <a:pt x="7029" y="6833"/>
                  <a:pt x="7565" y="3661"/>
                  <a:pt x="8979" y="768"/>
                </a:cubicBezTo>
                <a:close/>
                <a:moveTo>
                  <a:pt x="9129" y="18234"/>
                </a:moveTo>
                <a:cubicBezTo>
                  <a:pt x="9215" y="18362"/>
                  <a:pt x="9322" y="18469"/>
                  <a:pt x="9451" y="18534"/>
                </a:cubicBezTo>
                <a:cubicBezTo>
                  <a:pt x="9764" y="18727"/>
                  <a:pt x="10118" y="18828"/>
                  <a:pt x="10471" y="18828"/>
                </a:cubicBezTo>
                <a:cubicBezTo>
                  <a:pt x="10625" y="18828"/>
                  <a:pt x="10780" y="18809"/>
                  <a:pt x="10930" y="18770"/>
                </a:cubicBezTo>
                <a:cubicBezTo>
                  <a:pt x="10951" y="18791"/>
                  <a:pt x="10973" y="18834"/>
                  <a:pt x="10994" y="18855"/>
                </a:cubicBezTo>
                <a:cubicBezTo>
                  <a:pt x="11315" y="19198"/>
                  <a:pt x="12558" y="20441"/>
                  <a:pt x="12473" y="20934"/>
                </a:cubicBezTo>
                <a:lnTo>
                  <a:pt x="12494" y="20934"/>
                </a:lnTo>
                <a:cubicBezTo>
                  <a:pt x="12424" y="21282"/>
                  <a:pt x="11906" y="21386"/>
                  <a:pt x="11322" y="21386"/>
                </a:cubicBezTo>
                <a:cubicBezTo>
                  <a:pt x="10648" y="21386"/>
                  <a:pt x="9886" y="21249"/>
                  <a:pt x="9622" y="21191"/>
                </a:cubicBezTo>
                <a:cubicBezTo>
                  <a:pt x="9194" y="21105"/>
                  <a:pt x="8765" y="20977"/>
                  <a:pt x="8358" y="20784"/>
                </a:cubicBezTo>
                <a:cubicBezTo>
                  <a:pt x="7801" y="20548"/>
                  <a:pt x="7351" y="20484"/>
                  <a:pt x="7394" y="19841"/>
                </a:cubicBezTo>
                <a:cubicBezTo>
                  <a:pt x="7436" y="19220"/>
                  <a:pt x="8551" y="18619"/>
                  <a:pt x="9129" y="18234"/>
                </a:cubicBezTo>
                <a:close/>
                <a:moveTo>
                  <a:pt x="6301" y="20291"/>
                </a:moveTo>
                <a:cubicBezTo>
                  <a:pt x="6858" y="21277"/>
                  <a:pt x="8808" y="21791"/>
                  <a:pt x="9815" y="21963"/>
                </a:cubicBezTo>
                <a:cubicBezTo>
                  <a:pt x="10155" y="22021"/>
                  <a:pt x="10784" y="22112"/>
                  <a:pt x="11409" y="22112"/>
                </a:cubicBezTo>
                <a:cubicBezTo>
                  <a:pt x="11928" y="22112"/>
                  <a:pt x="12445" y="22050"/>
                  <a:pt x="12794" y="21856"/>
                </a:cubicBezTo>
                <a:lnTo>
                  <a:pt x="12816" y="21856"/>
                </a:lnTo>
                <a:cubicBezTo>
                  <a:pt x="12816" y="22477"/>
                  <a:pt x="12773" y="23120"/>
                  <a:pt x="12666" y="23741"/>
                </a:cubicBezTo>
                <a:cubicBezTo>
                  <a:pt x="12494" y="24599"/>
                  <a:pt x="12258" y="24899"/>
                  <a:pt x="11315" y="24984"/>
                </a:cubicBezTo>
                <a:cubicBezTo>
                  <a:pt x="11093" y="25004"/>
                  <a:pt x="10868" y="25014"/>
                  <a:pt x="10644" y="25014"/>
                </a:cubicBezTo>
                <a:cubicBezTo>
                  <a:pt x="9898" y="25014"/>
                  <a:pt x="9147" y="24909"/>
                  <a:pt x="8422" y="24727"/>
                </a:cubicBezTo>
                <a:cubicBezTo>
                  <a:pt x="7522" y="24492"/>
                  <a:pt x="6365" y="24084"/>
                  <a:pt x="5722" y="23334"/>
                </a:cubicBezTo>
                <a:cubicBezTo>
                  <a:pt x="5293" y="22820"/>
                  <a:pt x="5465" y="22498"/>
                  <a:pt x="5658" y="21877"/>
                </a:cubicBezTo>
                <a:cubicBezTo>
                  <a:pt x="5808" y="21320"/>
                  <a:pt x="6022" y="20805"/>
                  <a:pt x="6301" y="20291"/>
                </a:cubicBezTo>
                <a:close/>
                <a:moveTo>
                  <a:pt x="9889" y="1"/>
                </a:moveTo>
                <a:cubicBezTo>
                  <a:pt x="9432" y="1"/>
                  <a:pt x="8972" y="26"/>
                  <a:pt x="8508" y="82"/>
                </a:cubicBezTo>
                <a:cubicBezTo>
                  <a:pt x="8272" y="103"/>
                  <a:pt x="8337" y="489"/>
                  <a:pt x="8551" y="489"/>
                </a:cubicBezTo>
                <a:lnTo>
                  <a:pt x="8615" y="489"/>
                </a:lnTo>
                <a:cubicBezTo>
                  <a:pt x="8101" y="1282"/>
                  <a:pt x="7672" y="2139"/>
                  <a:pt x="7372" y="3039"/>
                </a:cubicBezTo>
                <a:cubicBezTo>
                  <a:pt x="6804" y="1571"/>
                  <a:pt x="5360" y="370"/>
                  <a:pt x="3741" y="370"/>
                </a:cubicBezTo>
                <a:cubicBezTo>
                  <a:pt x="3589" y="370"/>
                  <a:pt x="3434" y="381"/>
                  <a:pt x="3279" y="403"/>
                </a:cubicBezTo>
                <a:cubicBezTo>
                  <a:pt x="1050" y="703"/>
                  <a:pt x="0" y="3039"/>
                  <a:pt x="64" y="5075"/>
                </a:cubicBezTo>
                <a:cubicBezTo>
                  <a:pt x="233" y="9006"/>
                  <a:pt x="3715" y="12707"/>
                  <a:pt x="7716" y="12707"/>
                </a:cubicBezTo>
                <a:cubicBezTo>
                  <a:pt x="7773" y="12707"/>
                  <a:pt x="7830" y="12706"/>
                  <a:pt x="7887" y="12705"/>
                </a:cubicBezTo>
                <a:cubicBezTo>
                  <a:pt x="7951" y="12897"/>
                  <a:pt x="8015" y="13090"/>
                  <a:pt x="8079" y="13305"/>
                </a:cubicBezTo>
                <a:cubicBezTo>
                  <a:pt x="8508" y="14762"/>
                  <a:pt x="8808" y="16262"/>
                  <a:pt x="9001" y="17784"/>
                </a:cubicBezTo>
                <a:cubicBezTo>
                  <a:pt x="9001" y="17827"/>
                  <a:pt x="9022" y="17869"/>
                  <a:pt x="9044" y="17912"/>
                </a:cubicBezTo>
                <a:cubicBezTo>
                  <a:pt x="8465" y="18148"/>
                  <a:pt x="6536" y="18727"/>
                  <a:pt x="6193" y="19605"/>
                </a:cubicBezTo>
                <a:cubicBezTo>
                  <a:pt x="6108" y="19605"/>
                  <a:pt x="6043" y="19627"/>
                  <a:pt x="5979" y="19670"/>
                </a:cubicBezTo>
                <a:cubicBezTo>
                  <a:pt x="5293" y="20205"/>
                  <a:pt x="4436" y="22413"/>
                  <a:pt x="4650" y="23206"/>
                </a:cubicBezTo>
                <a:cubicBezTo>
                  <a:pt x="4779" y="23677"/>
                  <a:pt x="5701" y="24277"/>
                  <a:pt x="6108" y="24534"/>
                </a:cubicBezTo>
                <a:cubicBezTo>
                  <a:pt x="6751" y="24920"/>
                  <a:pt x="7458" y="25220"/>
                  <a:pt x="8208" y="25392"/>
                </a:cubicBezTo>
                <a:cubicBezTo>
                  <a:pt x="8958" y="25584"/>
                  <a:pt x="9730" y="25692"/>
                  <a:pt x="10522" y="25713"/>
                </a:cubicBezTo>
                <a:cubicBezTo>
                  <a:pt x="10788" y="25713"/>
                  <a:pt x="11116" y="25737"/>
                  <a:pt x="11443" y="25737"/>
                </a:cubicBezTo>
                <a:cubicBezTo>
                  <a:pt x="11803" y="25737"/>
                  <a:pt x="12160" y="25708"/>
                  <a:pt x="12430" y="25584"/>
                </a:cubicBezTo>
                <a:cubicBezTo>
                  <a:pt x="13587" y="25049"/>
                  <a:pt x="13480" y="22734"/>
                  <a:pt x="13458" y="21706"/>
                </a:cubicBezTo>
                <a:cubicBezTo>
                  <a:pt x="13458" y="21556"/>
                  <a:pt x="13351" y="21427"/>
                  <a:pt x="13223" y="21384"/>
                </a:cubicBezTo>
                <a:cubicBezTo>
                  <a:pt x="13480" y="20484"/>
                  <a:pt x="12065" y="19048"/>
                  <a:pt x="11530" y="18469"/>
                </a:cubicBezTo>
                <a:lnTo>
                  <a:pt x="11551" y="18448"/>
                </a:lnTo>
                <a:cubicBezTo>
                  <a:pt x="11575" y="18460"/>
                  <a:pt x="11599" y="18465"/>
                  <a:pt x="11622" y="18465"/>
                </a:cubicBezTo>
                <a:cubicBezTo>
                  <a:pt x="11681" y="18465"/>
                  <a:pt x="11735" y="18430"/>
                  <a:pt x="11765" y="18384"/>
                </a:cubicBezTo>
                <a:cubicBezTo>
                  <a:pt x="12258" y="17677"/>
                  <a:pt x="12623" y="17034"/>
                  <a:pt x="13287" y="16476"/>
                </a:cubicBezTo>
                <a:cubicBezTo>
                  <a:pt x="13866" y="16005"/>
                  <a:pt x="14530" y="15598"/>
                  <a:pt x="15152" y="15169"/>
                </a:cubicBezTo>
                <a:cubicBezTo>
                  <a:pt x="15302" y="15041"/>
                  <a:pt x="15452" y="14933"/>
                  <a:pt x="15602" y="14805"/>
                </a:cubicBezTo>
                <a:cubicBezTo>
                  <a:pt x="16399" y="15053"/>
                  <a:pt x="17246" y="15173"/>
                  <a:pt x="18103" y="15173"/>
                </a:cubicBezTo>
                <a:cubicBezTo>
                  <a:pt x="21090" y="15173"/>
                  <a:pt x="24199" y="13719"/>
                  <a:pt x="25781" y="11204"/>
                </a:cubicBezTo>
                <a:cubicBezTo>
                  <a:pt x="26681" y="9747"/>
                  <a:pt x="26896" y="7754"/>
                  <a:pt x="25653" y="6447"/>
                </a:cubicBezTo>
                <a:cubicBezTo>
                  <a:pt x="25045" y="5797"/>
                  <a:pt x="24289" y="5555"/>
                  <a:pt x="23501" y="5555"/>
                </a:cubicBezTo>
                <a:cubicBezTo>
                  <a:pt x="22704" y="5555"/>
                  <a:pt x="21874" y="5802"/>
                  <a:pt x="21131" y="6125"/>
                </a:cubicBezTo>
                <a:cubicBezTo>
                  <a:pt x="21238" y="5590"/>
                  <a:pt x="21281" y="5032"/>
                  <a:pt x="21281" y="4497"/>
                </a:cubicBezTo>
                <a:cubicBezTo>
                  <a:pt x="21281" y="4389"/>
                  <a:pt x="21195" y="4304"/>
                  <a:pt x="21088" y="4261"/>
                </a:cubicBezTo>
                <a:cubicBezTo>
                  <a:pt x="21066" y="4197"/>
                  <a:pt x="21024" y="4132"/>
                  <a:pt x="20981" y="4068"/>
                </a:cubicBezTo>
                <a:lnTo>
                  <a:pt x="20959" y="4025"/>
                </a:lnTo>
                <a:cubicBezTo>
                  <a:pt x="19866" y="2204"/>
                  <a:pt x="17723" y="1646"/>
                  <a:pt x="15816" y="1089"/>
                </a:cubicBezTo>
                <a:cubicBezTo>
                  <a:pt x="13859" y="495"/>
                  <a:pt x="11903" y="1"/>
                  <a:pt x="98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8" name="Google Shape;968;p43"/>
          <p:cNvGrpSpPr/>
          <p:nvPr/>
        </p:nvGrpSpPr>
        <p:grpSpPr>
          <a:xfrm>
            <a:off x="3202418" y="2854613"/>
            <a:ext cx="2991997" cy="1666872"/>
            <a:chOff x="5040993" y="3114313"/>
            <a:chExt cx="2991997" cy="1666872"/>
          </a:xfrm>
        </p:grpSpPr>
        <p:sp>
          <p:nvSpPr>
            <p:cNvPr id="969" name="Google Shape;969;p43"/>
            <p:cNvSpPr/>
            <p:nvPr/>
          </p:nvSpPr>
          <p:spPr>
            <a:xfrm rot="-397594">
              <a:off x="6458069" y="3201902"/>
              <a:ext cx="1493470" cy="1498116"/>
            </a:xfrm>
            <a:custGeom>
              <a:rect b="b" l="l" r="r" t="t"/>
              <a:pathLst>
                <a:path extrusionOk="0" h="207041" w="206399">
                  <a:moveTo>
                    <a:pt x="153" y="183716"/>
                  </a:moveTo>
                  <a:lnTo>
                    <a:pt x="153" y="183716"/>
                  </a:lnTo>
                  <a:cubicBezTo>
                    <a:pt x="63" y="183826"/>
                    <a:pt x="12" y="183898"/>
                    <a:pt x="2" y="183898"/>
                  </a:cubicBezTo>
                  <a:cubicBezTo>
                    <a:pt x="1" y="183898"/>
                    <a:pt x="0" y="183897"/>
                    <a:pt x="0" y="183895"/>
                  </a:cubicBezTo>
                  <a:lnTo>
                    <a:pt x="0" y="183895"/>
                  </a:lnTo>
                  <a:cubicBezTo>
                    <a:pt x="0" y="184228"/>
                    <a:pt x="11" y="184381"/>
                    <a:pt x="31" y="184381"/>
                  </a:cubicBezTo>
                  <a:cubicBezTo>
                    <a:pt x="57" y="184381"/>
                    <a:pt x="98" y="184143"/>
                    <a:pt x="153" y="183716"/>
                  </a:cubicBezTo>
                  <a:close/>
                  <a:moveTo>
                    <a:pt x="22505" y="0"/>
                  </a:moveTo>
                  <a:lnTo>
                    <a:pt x="9130" y="109565"/>
                  </a:lnTo>
                  <a:cubicBezTo>
                    <a:pt x="9130" y="109565"/>
                    <a:pt x="7652" y="121461"/>
                    <a:pt x="5915" y="135735"/>
                  </a:cubicBezTo>
                  <a:cubicBezTo>
                    <a:pt x="5015" y="142872"/>
                    <a:pt x="4115" y="150588"/>
                    <a:pt x="3215" y="157725"/>
                  </a:cubicBezTo>
                  <a:cubicBezTo>
                    <a:pt x="2315" y="165634"/>
                    <a:pt x="1543" y="169363"/>
                    <a:pt x="964" y="176179"/>
                  </a:cubicBezTo>
                  <a:cubicBezTo>
                    <a:pt x="603" y="179471"/>
                    <a:pt x="317" y="182437"/>
                    <a:pt x="153" y="183716"/>
                  </a:cubicBezTo>
                  <a:lnTo>
                    <a:pt x="153" y="183716"/>
                  </a:lnTo>
                  <a:cubicBezTo>
                    <a:pt x="442" y="183362"/>
                    <a:pt x="1131" y="182616"/>
                    <a:pt x="2154" y="182616"/>
                  </a:cubicBezTo>
                  <a:cubicBezTo>
                    <a:pt x="2956" y="182616"/>
                    <a:pt x="3963" y="183074"/>
                    <a:pt x="5144" y="184538"/>
                  </a:cubicBezTo>
                  <a:cubicBezTo>
                    <a:pt x="8313" y="185916"/>
                    <a:pt x="11679" y="186604"/>
                    <a:pt x="15077" y="186604"/>
                  </a:cubicBezTo>
                  <a:cubicBezTo>
                    <a:pt x="16437" y="186604"/>
                    <a:pt x="17802" y="186494"/>
                    <a:pt x="19161" y="186274"/>
                  </a:cubicBezTo>
                  <a:cubicBezTo>
                    <a:pt x="21112" y="186359"/>
                    <a:pt x="23118" y="190219"/>
                    <a:pt x="25291" y="190219"/>
                  </a:cubicBezTo>
                  <a:cubicBezTo>
                    <a:pt x="26413" y="190219"/>
                    <a:pt x="27580" y="189190"/>
                    <a:pt x="28806" y="186081"/>
                  </a:cubicBezTo>
                  <a:cubicBezTo>
                    <a:pt x="30346" y="189368"/>
                    <a:pt x="31968" y="190296"/>
                    <a:pt x="33647" y="190296"/>
                  </a:cubicBezTo>
                  <a:cubicBezTo>
                    <a:pt x="35612" y="190296"/>
                    <a:pt x="37656" y="189024"/>
                    <a:pt x="39737" y="188781"/>
                  </a:cubicBezTo>
                  <a:cubicBezTo>
                    <a:pt x="40139" y="188654"/>
                    <a:pt x="40542" y="188599"/>
                    <a:pt x="40948" y="188599"/>
                  </a:cubicBezTo>
                  <a:cubicBezTo>
                    <a:pt x="43648" y="188599"/>
                    <a:pt x="46418" y="191059"/>
                    <a:pt x="49299" y="191059"/>
                  </a:cubicBezTo>
                  <a:cubicBezTo>
                    <a:pt x="50131" y="191059"/>
                    <a:pt x="50973" y="190854"/>
                    <a:pt x="51825" y="190325"/>
                  </a:cubicBezTo>
                  <a:cubicBezTo>
                    <a:pt x="53234" y="187842"/>
                    <a:pt x="54637" y="186964"/>
                    <a:pt x="56039" y="186964"/>
                  </a:cubicBezTo>
                  <a:cubicBezTo>
                    <a:pt x="58923" y="186964"/>
                    <a:pt x="61807" y="190679"/>
                    <a:pt x="64749" y="191804"/>
                  </a:cubicBezTo>
                  <a:cubicBezTo>
                    <a:pt x="67758" y="193131"/>
                    <a:pt x="70828" y="194245"/>
                    <a:pt x="73937" y="194245"/>
                  </a:cubicBezTo>
                  <a:cubicBezTo>
                    <a:pt x="75346" y="194245"/>
                    <a:pt x="76764" y="194017"/>
                    <a:pt x="78187" y="193475"/>
                  </a:cubicBezTo>
                  <a:cubicBezTo>
                    <a:pt x="80502" y="193797"/>
                    <a:pt x="82752" y="194247"/>
                    <a:pt x="85067" y="194568"/>
                  </a:cubicBezTo>
                  <a:cubicBezTo>
                    <a:pt x="85478" y="193968"/>
                    <a:pt x="85881" y="193735"/>
                    <a:pt x="86280" y="193735"/>
                  </a:cubicBezTo>
                  <a:cubicBezTo>
                    <a:pt x="87674" y="193735"/>
                    <a:pt x="89007" y="196593"/>
                    <a:pt x="90391" y="196593"/>
                  </a:cubicBezTo>
                  <a:cubicBezTo>
                    <a:pt x="90901" y="196593"/>
                    <a:pt x="91418" y="196206"/>
                    <a:pt x="91947" y="195147"/>
                  </a:cubicBezTo>
                  <a:cubicBezTo>
                    <a:pt x="92620" y="194452"/>
                    <a:pt x="93285" y="194181"/>
                    <a:pt x="93946" y="194181"/>
                  </a:cubicBezTo>
                  <a:cubicBezTo>
                    <a:pt x="96286" y="194181"/>
                    <a:pt x="98564" y="197585"/>
                    <a:pt x="100895" y="197585"/>
                  </a:cubicBezTo>
                  <a:cubicBezTo>
                    <a:pt x="101740" y="197585"/>
                    <a:pt x="102592" y="197137"/>
                    <a:pt x="103456" y="195919"/>
                  </a:cubicBezTo>
                  <a:cubicBezTo>
                    <a:pt x="107250" y="196690"/>
                    <a:pt x="111044" y="196176"/>
                    <a:pt x="114709" y="197912"/>
                  </a:cubicBezTo>
                  <a:cubicBezTo>
                    <a:pt x="117229" y="196738"/>
                    <a:pt x="119730" y="195972"/>
                    <a:pt x="122183" y="195972"/>
                  </a:cubicBezTo>
                  <a:cubicBezTo>
                    <a:pt x="124299" y="195972"/>
                    <a:pt x="126379" y="196542"/>
                    <a:pt x="128404" y="197912"/>
                  </a:cubicBezTo>
                  <a:cubicBezTo>
                    <a:pt x="128438" y="197911"/>
                    <a:pt x="128471" y="197911"/>
                    <a:pt x="128504" y="197911"/>
                  </a:cubicBezTo>
                  <a:cubicBezTo>
                    <a:pt x="132488" y="197911"/>
                    <a:pt x="136271" y="201286"/>
                    <a:pt x="139942" y="201286"/>
                  </a:cubicBezTo>
                  <a:cubicBezTo>
                    <a:pt x="140384" y="201286"/>
                    <a:pt x="140825" y="201237"/>
                    <a:pt x="141264" y="201127"/>
                  </a:cubicBezTo>
                  <a:cubicBezTo>
                    <a:pt x="143416" y="202371"/>
                    <a:pt x="145516" y="202842"/>
                    <a:pt x="147563" y="202842"/>
                  </a:cubicBezTo>
                  <a:cubicBezTo>
                    <a:pt x="149429" y="202842"/>
                    <a:pt x="151252" y="202450"/>
                    <a:pt x="153031" y="201898"/>
                  </a:cubicBezTo>
                  <a:cubicBezTo>
                    <a:pt x="154564" y="204854"/>
                    <a:pt x="156098" y="205742"/>
                    <a:pt x="157605" y="205742"/>
                  </a:cubicBezTo>
                  <a:cubicBezTo>
                    <a:pt x="159574" y="205742"/>
                    <a:pt x="161498" y="204228"/>
                    <a:pt x="163318" y="203827"/>
                  </a:cubicBezTo>
                  <a:cubicBezTo>
                    <a:pt x="163639" y="203913"/>
                    <a:pt x="163958" y="203948"/>
                    <a:pt x="164273" y="203948"/>
                  </a:cubicBezTo>
                  <a:cubicBezTo>
                    <a:pt x="165934" y="203948"/>
                    <a:pt x="167517" y="202957"/>
                    <a:pt x="169002" y="202957"/>
                  </a:cubicBezTo>
                  <a:cubicBezTo>
                    <a:pt x="170005" y="202957"/>
                    <a:pt x="170963" y="203408"/>
                    <a:pt x="171870" y="204920"/>
                  </a:cubicBezTo>
                  <a:cubicBezTo>
                    <a:pt x="172837" y="203446"/>
                    <a:pt x="173740" y="202898"/>
                    <a:pt x="174587" y="202898"/>
                  </a:cubicBezTo>
                  <a:cubicBezTo>
                    <a:pt x="175992" y="202898"/>
                    <a:pt x="177241" y="204408"/>
                    <a:pt x="178364" y="205692"/>
                  </a:cubicBezTo>
                  <a:cubicBezTo>
                    <a:pt x="179447" y="206716"/>
                    <a:pt x="180385" y="207040"/>
                    <a:pt x="181165" y="207040"/>
                  </a:cubicBezTo>
                  <a:cubicBezTo>
                    <a:pt x="182518" y="207040"/>
                    <a:pt x="183397" y="206066"/>
                    <a:pt x="183736" y="206066"/>
                  </a:cubicBezTo>
                  <a:cubicBezTo>
                    <a:pt x="183841" y="206066"/>
                    <a:pt x="183894" y="206158"/>
                    <a:pt x="183894" y="206399"/>
                  </a:cubicBezTo>
                  <a:cubicBezTo>
                    <a:pt x="184023" y="204663"/>
                    <a:pt x="184215" y="202927"/>
                    <a:pt x="184537" y="201255"/>
                  </a:cubicBezTo>
                  <a:cubicBezTo>
                    <a:pt x="184545" y="201268"/>
                    <a:pt x="184553" y="201274"/>
                    <a:pt x="184561" y="201274"/>
                  </a:cubicBezTo>
                  <a:cubicBezTo>
                    <a:pt x="184893" y="201274"/>
                    <a:pt x="185583" y="191565"/>
                    <a:pt x="186273" y="187238"/>
                  </a:cubicBezTo>
                  <a:cubicBezTo>
                    <a:pt x="186980" y="181194"/>
                    <a:pt x="187752" y="178365"/>
                    <a:pt x="188781" y="166663"/>
                  </a:cubicBezTo>
                  <a:cubicBezTo>
                    <a:pt x="189681" y="158947"/>
                    <a:pt x="190710" y="150459"/>
                    <a:pt x="191803" y="141650"/>
                  </a:cubicBezTo>
                  <a:cubicBezTo>
                    <a:pt x="198297" y="88668"/>
                    <a:pt x="206398" y="22440"/>
                    <a:pt x="206398" y="22440"/>
                  </a:cubicBezTo>
                  <a:lnTo>
                    <a:pt x="225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4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3"/>
            <p:cNvSpPr/>
            <p:nvPr/>
          </p:nvSpPr>
          <p:spPr>
            <a:xfrm rot="-397594">
              <a:off x="5122444" y="3195481"/>
              <a:ext cx="1493470" cy="1498116"/>
            </a:xfrm>
            <a:custGeom>
              <a:rect b="b" l="l" r="r" t="t"/>
              <a:pathLst>
                <a:path extrusionOk="0" h="207041" w="206399">
                  <a:moveTo>
                    <a:pt x="153" y="183716"/>
                  </a:moveTo>
                  <a:lnTo>
                    <a:pt x="153" y="183716"/>
                  </a:lnTo>
                  <a:cubicBezTo>
                    <a:pt x="63" y="183826"/>
                    <a:pt x="12" y="183898"/>
                    <a:pt x="2" y="183898"/>
                  </a:cubicBezTo>
                  <a:cubicBezTo>
                    <a:pt x="1" y="183898"/>
                    <a:pt x="0" y="183897"/>
                    <a:pt x="0" y="183895"/>
                  </a:cubicBezTo>
                  <a:lnTo>
                    <a:pt x="0" y="183895"/>
                  </a:lnTo>
                  <a:cubicBezTo>
                    <a:pt x="0" y="184228"/>
                    <a:pt x="11" y="184381"/>
                    <a:pt x="31" y="184381"/>
                  </a:cubicBezTo>
                  <a:cubicBezTo>
                    <a:pt x="57" y="184381"/>
                    <a:pt x="98" y="184143"/>
                    <a:pt x="153" y="183716"/>
                  </a:cubicBezTo>
                  <a:close/>
                  <a:moveTo>
                    <a:pt x="22505" y="0"/>
                  </a:moveTo>
                  <a:lnTo>
                    <a:pt x="9130" y="109565"/>
                  </a:lnTo>
                  <a:cubicBezTo>
                    <a:pt x="9130" y="109565"/>
                    <a:pt x="7652" y="121461"/>
                    <a:pt x="5915" y="135735"/>
                  </a:cubicBezTo>
                  <a:cubicBezTo>
                    <a:pt x="5015" y="142872"/>
                    <a:pt x="4115" y="150588"/>
                    <a:pt x="3215" y="157725"/>
                  </a:cubicBezTo>
                  <a:cubicBezTo>
                    <a:pt x="2315" y="165634"/>
                    <a:pt x="1543" y="169363"/>
                    <a:pt x="964" y="176179"/>
                  </a:cubicBezTo>
                  <a:cubicBezTo>
                    <a:pt x="603" y="179471"/>
                    <a:pt x="317" y="182437"/>
                    <a:pt x="153" y="183716"/>
                  </a:cubicBezTo>
                  <a:lnTo>
                    <a:pt x="153" y="183716"/>
                  </a:lnTo>
                  <a:cubicBezTo>
                    <a:pt x="442" y="183362"/>
                    <a:pt x="1131" y="182616"/>
                    <a:pt x="2154" y="182616"/>
                  </a:cubicBezTo>
                  <a:cubicBezTo>
                    <a:pt x="2956" y="182616"/>
                    <a:pt x="3963" y="183074"/>
                    <a:pt x="5144" y="184538"/>
                  </a:cubicBezTo>
                  <a:cubicBezTo>
                    <a:pt x="8313" y="185916"/>
                    <a:pt x="11679" y="186604"/>
                    <a:pt x="15077" y="186604"/>
                  </a:cubicBezTo>
                  <a:cubicBezTo>
                    <a:pt x="16437" y="186604"/>
                    <a:pt x="17802" y="186494"/>
                    <a:pt x="19161" y="186274"/>
                  </a:cubicBezTo>
                  <a:cubicBezTo>
                    <a:pt x="21112" y="186359"/>
                    <a:pt x="23118" y="190219"/>
                    <a:pt x="25291" y="190219"/>
                  </a:cubicBezTo>
                  <a:cubicBezTo>
                    <a:pt x="26413" y="190219"/>
                    <a:pt x="27580" y="189190"/>
                    <a:pt x="28806" y="186081"/>
                  </a:cubicBezTo>
                  <a:cubicBezTo>
                    <a:pt x="30346" y="189368"/>
                    <a:pt x="31968" y="190296"/>
                    <a:pt x="33647" y="190296"/>
                  </a:cubicBezTo>
                  <a:cubicBezTo>
                    <a:pt x="35612" y="190296"/>
                    <a:pt x="37656" y="189024"/>
                    <a:pt x="39737" y="188781"/>
                  </a:cubicBezTo>
                  <a:cubicBezTo>
                    <a:pt x="40139" y="188654"/>
                    <a:pt x="40542" y="188599"/>
                    <a:pt x="40948" y="188599"/>
                  </a:cubicBezTo>
                  <a:cubicBezTo>
                    <a:pt x="43648" y="188599"/>
                    <a:pt x="46418" y="191059"/>
                    <a:pt x="49299" y="191059"/>
                  </a:cubicBezTo>
                  <a:cubicBezTo>
                    <a:pt x="50131" y="191059"/>
                    <a:pt x="50973" y="190854"/>
                    <a:pt x="51825" y="190325"/>
                  </a:cubicBezTo>
                  <a:cubicBezTo>
                    <a:pt x="53234" y="187842"/>
                    <a:pt x="54637" y="186964"/>
                    <a:pt x="56039" y="186964"/>
                  </a:cubicBezTo>
                  <a:cubicBezTo>
                    <a:pt x="58923" y="186964"/>
                    <a:pt x="61807" y="190679"/>
                    <a:pt x="64749" y="191804"/>
                  </a:cubicBezTo>
                  <a:cubicBezTo>
                    <a:pt x="67758" y="193131"/>
                    <a:pt x="70828" y="194245"/>
                    <a:pt x="73937" y="194245"/>
                  </a:cubicBezTo>
                  <a:cubicBezTo>
                    <a:pt x="75346" y="194245"/>
                    <a:pt x="76764" y="194017"/>
                    <a:pt x="78187" y="193475"/>
                  </a:cubicBezTo>
                  <a:cubicBezTo>
                    <a:pt x="80502" y="193797"/>
                    <a:pt x="82752" y="194247"/>
                    <a:pt x="85067" y="194568"/>
                  </a:cubicBezTo>
                  <a:cubicBezTo>
                    <a:pt x="85478" y="193968"/>
                    <a:pt x="85881" y="193735"/>
                    <a:pt x="86280" y="193735"/>
                  </a:cubicBezTo>
                  <a:cubicBezTo>
                    <a:pt x="87674" y="193735"/>
                    <a:pt x="89007" y="196593"/>
                    <a:pt x="90391" y="196593"/>
                  </a:cubicBezTo>
                  <a:cubicBezTo>
                    <a:pt x="90901" y="196593"/>
                    <a:pt x="91418" y="196206"/>
                    <a:pt x="91947" y="195147"/>
                  </a:cubicBezTo>
                  <a:cubicBezTo>
                    <a:pt x="92620" y="194452"/>
                    <a:pt x="93285" y="194181"/>
                    <a:pt x="93946" y="194181"/>
                  </a:cubicBezTo>
                  <a:cubicBezTo>
                    <a:pt x="96286" y="194181"/>
                    <a:pt x="98564" y="197585"/>
                    <a:pt x="100895" y="197585"/>
                  </a:cubicBezTo>
                  <a:cubicBezTo>
                    <a:pt x="101740" y="197585"/>
                    <a:pt x="102592" y="197137"/>
                    <a:pt x="103456" y="195919"/>
                  </a:cubicBezTo>
                  <a:cubicBezTo>
                    <a:pt x="107250" y="196690"/>
                    <a:pt x="111044" y="196176"/>
                    <a:pt x="114709" y="197912"/>
                  </a:cubicBezTo>
                  <a:cubicBezTo>
                    <a:pt x="117229" y="196738"/>
                    <a:pt x="119730" y="195972"/>
                    <a:pt x="122183" y="195972"/>
                  </a:cubicBezTo>
                  <a:cubicBezTo>
                    <a:pt x="124299" y="195972"/>
                    <a:pt x="126379" y="196542"/>
                    <a:pt x="128404" y="197912"/>
                  </a:cubicBezTo>
                  <a:cubicBezTo>
                    <a:pt x="128438" y="197911"/>
                    <a:pt x="128471" y="197911"/>
                    <a:pt x="128504" y="197911"/>
                  </a:cubicBezTo>
                  <a:cubicBezTo>
                    <a:pt x="132488" y="197911"/>
                    <a:pt x="136271" y="201286"/>
                    <a:pt x="139942" y="201286"/>
                  </a:cubicBezTo>
                  <a:cubicBezTo>
                    <a:pt x="140384" y="201286"/>
                    <a:pt x="140825" y="201237"/>
                    <a:pt x="141264" y="201127"/>
                  </a:cubicBezTo>
                  <a:cubicBezTo>
                    <a:pt x="143416" y="202371"/>
                    <a:pt x="145516" y="202842"/>
                    <a:pt x="147563" y="202842"/>
                  </a:cubicBezTo>
                  <a:cubicBezTo>
                    <a:pt x="149429" y="202842"/>
                    <a:pt x="151252" y="202450"/>
                    <a:pt x="153031" y="201898"/>
                  </a:cubicBezTo>
                  <a:cubicBezTo>
                    <a:pt x="154564" y="204854"/>
                    <a:pt x="156098" y="205742"/>
                    <a:pt x="157605" y="205742"/>
                  </a:cubicBezTo>
                  <a:cubicBezTo>
                    <a:pt x="159574" y="205742"/>
                    <a:pt x="161498" y="204228"/>
                    <a:pt x="163318" y="203827"/>
                  </a:cubicBezTo>
                  <a:cubicBezTo>
                    <a:pt x="163639" y="203913"/>
                    <a:pt x="163958" y="203948"/>
                    <a:pt x="164273" y="203948"/>
                  </a:cubicBezTo>
                  <a:cubicBezTo>
                    <a:pt x="165934" y="203948"/>
                    <a:pt x="167517" y="202957"/>
                    <a:pt x="169002" y="202957"/>
                  </a:cubicBezTo>
                  <a:cubicBezTo>
                    <a:pt x="170005" y="202957"/>
                    <a:pt x="170963" y="203408"/>
                    <a:pt x="171870" y="204920"/>
                  </a:cubicBezTo>
                  <a:cubicBezTo>
                    <a:pt x="172837" y="203446"/>
                    <a:pt x="173740" y="202898"/>
                    <a:pt x="174587" y="202898"/>
                  </a:cubicBezTo>
                  <a:cubicBezTo>
                    <a:pt x="175992" y="202898"/>
                    <a:pt x="177241" y="204408"/>
                    <a:pt x="178364" y="205692"/>
                  </a:cubicBezTo>
                  <a:cubicBezTo>
                    <a:pt x="179447" y="206716"/>
                    <a:pt x="180385" y="207040"/>
                    <a:pt x="181165" y="207040"/>
                  </a:cubicBezTo>
                  <a:cubicBezTo>
                    <a:pt x="182518" y="207040"/>
                    <a:pt x="183397" y="206066"/>
                    <a:pt x="183736" y="206066"/>
                  </a:cubicBezTo>
                  <a:cubicBezTo>
                    <a:pt x="183841" y="206066"/>
                    <a:pt x="183894" y="206158"/>
                    <a:pt x="183894" y="206399"/>
                  </a:cubicBezTo>
                  <a:cubicBezTo>
                    <a:pt x="184023" y="204663"/>
                    <a:pt x="184215" y="202927"/>
                    <a:pt x="184537" y="201255"/>
                  </a:cubicBezTo>
                  <a:cubicBezTo>
                    <a:pt x="184545" y="201268"/>
                    <a:pt x="184553" y="201274"/>
                    <a:pt x="184561" y="201274"/>
                  </a:cubicBezTo>
                  <a:cubicBezTo>
                    <a:pt x="184893" y="201274"/>
                    <a:pt x="185583" y="191565"/>
                    <a:pt x="186273" y="187238"/>
                  </a:cubicBezTo>
                  <a:cubicBezTo>
                    <a:pt x="186980" y="181194"/>
                    <a:pt x="187752" y="178365"/>
                    <a:pt x="188781" y="166663"/>
                  </a:cubicBezTo>
                  <a:cubicBezTo>
                    <a:pt x="189681" y="158947"/>
                    <a:pt x="190710" y="150459"/>
                    <a:pt x="191803" y="141650"/>
                  </a:cubicBezTo>
                  <a:cubicBezTo>
                    <a:pt x="198297" y="88668"/>
                    <a:pt x="206398" y="22440"/>
                    <a:pt x="206398" y="22440"/>
                  </a:cubicBezTo>
                  <a:lnTo>
                    <a:pt x="225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4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3"/>
            <p:cNvSpPr/>
            <p:nvPr/>
          </p:nvSpPr>
          <p:spPr>
            <a:xfrm rot="-397594">
              <a:off x="6458069" y="3201902"/>
              <a:ext cx="1493470" cy="1498116"/>
            </a:xfrm>
            <a:custGeom>
              <a:rect b="b" l="l" r="r" t="t"/>
              <a:pathLst>
                <a:path extrusionOk="0" h="207041" w="206399">
                  <a:moveTo>
                    <a:pt x="153" y="183716"/>
                  </a:moveTo>
                  <a:lnTo>
                    <a:pt x="153" y="183716"/>
                  </a:lnTo>
                  <a:cubicBezTo>
                    <a:pt x="63" y="183826"/>
                    <a:pt x="12" y="183898"/>
                    <a:pt x="2" y="183898"/>
                  </a:cubicBezTo>
                  <a:cubicBezTo>
                    <a:pt x="1" y="183898"/>
                    <a:pt x="0" y="183897"/>
                    <a:pt x="0" y="183895"/>
                  </a:cubicBezTo>
                  <a:lnTo>
                    <a:pt x="0" y="183895"/>
                  </a:lnTo>
                  <a:cubicBezTo>
                    <a:pt x="0" y="184228"/>
                    <a:pt x="11" y="184381"/>
                    <a:pt x="31" y="184381"/>
                  </a:cubicBezTo>
                  <a:cubicBezTo>
                    <a:pt x="57" y="184381"/>
                    <a:pt x="98" y="184143"/>
                    <a:pt x="153" y="183716"/>
                  </a:cubicBezTo>
                  <a:close/>
                  <a:moveTo>
                    <a:pt x="22505" y="0"/>
                  </a:moveTo>
                  <a:lnTo>
                    <a:pt x="9130" y="109565"/>
                  </a:lnTo>
                  <a:cubicBezTo>
                    <a:pt x="9130" y="109565"/>
                    <a:pt x="7652" y="121461"/>
                    <a:pt x="5915" y="135735"/>
                  </a:cubicBezTo>
                  <a:cubicBezTo>
                    <a:pt x="5015" y="142872"/>
                    <a:pt x="4115" y="150588"/>
                    <a:pt x="3215" y="157725"/>
                  </a:cubicBezTo>
                  <a:cubicBezTo>
                    <a:pt x="2315" y="165634"/>
                    <a:pt x="1543" y="169363"/>
                    <a:pt x="964" y="176179"/>
                  </a:cubicBezTo>
                  <a:cubicBezTo>
                    <a:pt x="603" y="179471"/>
                    <a:pt x="317" y="182437"/>
                    <a:pt x="153" y="183716"/>
                  </a:cubicBezTo>
                  <a:lnTo>
                    <a:pt x="153" y="183716"/>
                  </a:lnTo>
                  <a:cubicBezTo>
                    <a:pt x="442" y="183362"/>
                    <a:pt x="1131" y="182616"/>
                    <a:pt x="2154" y="182616"/>
                  </a:cubicBezTo>
                  <a:cubicBezTo>
                    <a:pt x="2956" y="182616"/>
                    <a:pt x="3963" y="183074"/>
                    <a:pt x="5144" y="184538"/>
                  </a:cubicBezTo>
                  <a:cubicBezTo>
                    <a:pt x="8313" y="185916"/>
                    <a:pt x="11679" y="186604"/>
                    <a:pt x="15077" y="186604"/>
                  </a:cubicBezTo>
                  <a:cubicBezTo>
                    <a:pt x="16437" y="186604"/>
                    <a:pt x="17802" y="186494"/>
                    <a:pt x="19161" y="186274"/>
                  </a:cubicBezTo>
                  <a:cubicBezTo>
                    <a:pt x="21112" y="186359"/>
                    <a:pt x="23118" y="190219"/>
                    <a:pt x="25291" y="190219"/>
                  </a:cubicBezTo>
                  <a:cubicBezTo>
                    <a:pt x="26413" y="190219"/>
                    <a:pt x="27580" y="189190"/>
                    <a:pt x="28806" y="186081"/>
                  </a:cubicBezTo>
                  <a:cubicBezTo>
                    <a:pt x="30346" y="189368"/>
                    <a:pt x="31968" y="190296"/>
                    <a:pt x="33647" y="190296"/>
                  </a:cubicBezTo>
                  <a:cubicBezTo>
                    <a:pt x="35612" y="190296"/>
                    <a:pt x="37656" y="189024"/>
                    <a:pt x="39737" y="188781"/>
                  </a:cubicBezTo>
                  <a:cubicBezTo>
                    <a:pt x="40139" y="188654"/>
                    <a:pt x="40542" y="188599"/>
                    <a:pt x="40948" y="188599"/>
                  </a:cubicBezTo>
                  <a:cubicBezTo>
                    <a:pt x="43648" y="188599"/>
                    <a:pt x="46418" y="191059"/>
                    <a:pt x="49299" y="191059"/>
                  </a:cubicBezTo>
                  <a:cubicBezTo>
                    <a:pt x="50131" y="191059"/>
                    <a:pt x="50973" y="190854"/>
                    <a:pt x="51825" y="190325"/>
                  </a:cubicBezTo>
                  <a:cubicBezTo>
                    <a:pt x="53234" y="187842"/>
                    <a:pt x="54637" y="186964"/>
                    <a:pt x="56039" y="186964"/>
                  </a:cubicBezTo>
                  <a:cubicBezTo>
                    <a:pt x="58923" y="186964"/>
                    <a:pt x="61807" y="190679"/>
                    <a:pt x="64749" y="191804"/>
                  </a:cubicBezTo>
                  <a:cubicBezTo>
                    <a:pt x="67758" y="193131"/>
                    <a:pt x="70828" y="194245"/>
                    <a:pt x="73937" y="194245"/>
                  </a:cubicBezTo>
                  <a:cubicBezTo>
                    <a:pt x="75346" y="194245"/>
                    <a:pt x="76764" y="194017"/>
                    <a:pt x="78187" y="193475"/>
                  </a:cubicBezTo>
                  <a:cubicBezTo>
                    <a:pt x="80502" y="193797"/>
                    <a:pt x="82752" y="194247"/>
                    <a:pt x="85067" y="194568"/>
                  </a:cubicBezTo>
                  <a:cubicBezTo>
                    <a:pt x="85478" y="193968"/>
                    <a:pt x="85881" y="193735"/>
                    <a:pt x="86280" y="193735"/>
                  </a:cubicBezTo>
                  <a:cubicBezTo>
                    <a:pt x="87674" y="193735"/>
                    <a:pt x="89007" y="196593"/>
                    <a:pt x="90391" y="196593"/>
                  </a:cubicBezTo>
                  <a:cubicBezTo>
                    <a:pt x="90901" y="196593"/>
                    <a:pt x="91418" y="196206"/>
                    <a:pt x="91947" y="195147"/>
                  </a:cubicBezTo>
                  <a:cubicBezTo>
                    <a:pt x="92620" y="194452"/>
                    <a:pt x="93285" y="194181"/>
                    <a:pt x="93946" y="194181"/>
                  </a:cubicBezTo>
                  <a:cubicBezTo>
                    <a:pt x="96286" y="194181"/>
                    <a:pt x="98564" y="197585"/>
                    <a:pt x="100895" y="197585"/>
                  </a:cubicBezTo>
                  <a:cubicBezTo>
                    <a:pt x="101740" y="197585"/>
                    <a:pt x="102592" y="197137"/>
                    <a:pt x="103456" y="195919"/>
                  </a:cubicBezTo>
                  <a:cubicBezTo>
                    <a:pt x="107250" y="196690"/>
                    <a:pt x="111044" y="196176"/>
                    <a:pt x="114709" y="197912"/>
                  </a:cubicBezTo>
                  <a:cubicBezTo>
                    <a:pt x="117229" y="196738"/>
                    <a:pt x="119730" y="195972"/>
                    <a:pt x="122183" y="195972"/>
                  </a:cubicBezTo>
                  <a:cubicBezTo>
                    <a:pt x="124299" y="195972"/>
                    <a:pt x="126379" y="196542"/>
                    <a:pt x="128404" y="197912"/>
                  </a:cubicBezTo>
                  <a:cubicBezTo>
                    <a:pt x="128438" y="197911"/>
                    <a:pt x="128471" y="197911"/>
                    <a:pt x="128504" y="197911"/>
                  </a:cubicBezTo>
                  <a:cubicBezTo>
                    <a:pt x="132488" y="197911"/>
                    <a:pt x="136271" y="201286"/>
                    <a:pt x="139942" y="201286"/>
                  </a:cubicBezTo>
                  <a:cubicBezTo>
                    <a:pt x="140384" y="201286"/>
                    <a:pt x="140825" y="201237"/>
                    <a:pt x="141264" y="201127"/>
                  </a:cubicBezTo>
                  <a:cubicBezTo>
                    <a:pt x="143416" y="202371"/>
                    <a:pt x="145516" y="202842"/>
                    <a:pt x="147563" y="202842"/>
                  </a:cubicBezTo>
                  <a:cubicBezTo>
                    <a:pt x="149429" y="202842"/>
                    <a:pt x="151252" y="202450"/>
                    <a:pt x="153031" y="201898"/>
                  </a:cubicBezTo>
                  <a:cubicBezTo>
                    <a:pt x="154564" y="204854"/>
                    <a:pt x="156098" y="205742"/>
                    <a:pt x="157605" y="205742"/>
                  </a:cubicBezTo>
                  <a:cubicBezTo>
                    <a:pt x="159574" y="205742"/>
                    <a:pt x="161498" y="204228"/>
                    <a:pt x="163318" y="203827"/>
                  </a:cubicBezTo>
                  <a:cubicBezTo>
                    <a:pt x="163639" y="203913"/>
                    <a:pt x="163958" y="203948"/>
                    <a:pt x="164273" y="203948"/>
                  </a:cubicBezTo>
                  <a:cubicBezTo>
                    <a:pt x="165934" y="203948"/>
                    <a:pt x="167517" y="202957"/>
                    <a:pt x="169002" y="202957"/>
                  </a:cubicBezTo>
                  <a:cubicBezTo>
                    <a:pt x="170005" y="202957"/>
                    <a:pt x="170963" y="203408"/>
                    <a:pt x="171870" y="204920"/>
                  </a:cubicBezTo>
                  <a:cubicBezTo>
                    <a:pt x="172837" y="203446"/>
                    <a:pt x="173740" y="202898"/>
                    <a:pt x="174587" y="202898"/>
                  </a:cubicBezTo>
                  <a:cubicBezTo>
                    <a:pt x="175992" y="202898"/>
                    <a:pt x="177241" y="204408"/>
                    <a:pt x="178364" y="205692"/>
                  </a:cubicBezTo>
                  <a:cubicBezTo>
                    <a:pt x="179447" y="206716"/>
                    <a:pt x="180385" y="207040"/>
                    <a:pt x="181165" y="207040"/>
                  </a:cubicBezTo>
                  <a:cubicBezTo>
                    <a:pt x="182518" y="207040"/>
                    <a:pt x="183397" y="206066"/>
                    <a:pt x="183736" y="206066"/>
                  </a:cubicBezTo>
                  <a:cubicBezTo>
                    <a:pt x="183841" y="206066"/>
                    <a:pt x="183894" y="206158"/>
                    <a:pt x="183894" y="206399"/>
                  </a:cubicBezTo>
                  <a:cubicBezTo>
                    <a:pt x="184023" y="204663"/>
                    <a:pt x="184215" y="202927"/>
                    <a:pt x="184537" y="201255"/>
                  </a:cubicBezTo>
                  <a:cubicBezTo>
                    <a:pt x="184545" y="201268"/>
                    <a:pt x="184553" y="201274"/>
                    <a:pt x="184561" y="201274"/>
                  </a:cubicBezTo>
                  <a:cubicBezTo>
                    <a:pt x="184893" y="201274"/>
                    <a:pt x="185583" y="191565"/>
                    <a:pt x="186273" y="187238"/>
                  </a:cubicBezTo>
                  <a:cubicBezTo>
                    <a:pt x="186980" y="181194"/>
                    <a:pt x="187752" y="178365"/>
                    <a:pt x="188781" y="166663"/>
                  </a:cubicBezTo>
                  <a:cubicBezTo>
                    <a:pt x="189681" y="158947"/>
                    <a:pt x="190710" y="150459"/>
                    <a:pt x="191803" y="141650"/>
                  </a:cubicBezTo>
                  <a:cubicBezTo>
                    <a:pt x="198297" y="88668"/>
                    <a:pt x="206398" y="22440"/>
                    <a:pt x="206398" y="22440"/>
                  </a:cubicBezTo>
                  <a:lnTo>
                    <a:pt x="225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2" name="Google Shape;972;p43"/>
          <p:cNvGrpSpPr/>
          <p:nvPr/>
        </p:nvGrpSpPr>
        <p:grpSpPr>
          <a:xfrm rot="-151506">
            <a:off x="1858281" y="719368"/>
            <a:ext cx="5680512" cy="2517036"/>
            <a:chOff x="2933975" y="1161575"/>
            <a:chExt cx="4017128" cy="1782635"/>
          </a:xfrm>
        </p:grpSpPr>
        <p:sp>
          <p:nvSpPr>
            <p:cNvPr id="973" name="Google Shape;973;p43"/>
            <p:cNvSpPr/>
            <p:nvPr/>
          </p:nvSpPr>
          <p:spPr>
            <a:xfrm>
              <a:off x="2933975" y="1161575"/>
              <a:ext cx="4017114" cy="1782635"/>
            </a:xfrm>
            <a:custGeom>
              <a:rect b="b" l="l" r="r" t="t"/>
              <a:pathLst>
                <a:path extrusionOk="0" h="31586" w="71463">
                  <a:moveTo>
                    <a:pt x="1" y="0"/>
                  </a:moveTo>
                  <a:lnTo>
                    <a:pt x="1" y="31585"/>
                  </a:lnTo>
                  <a:lnTo>
                    <a:pt x="71462" y="31585"/>
                  </a:lnTo>
                  <a:lnTo>
                    <a:pt x="714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3"/>
            <p:cNvSpPr/>
            <p:nvPr/>
          </p:nvSpPr>
          <p:spPr>
            <a:xfrm>
              <a:off x="2933975" y="1227430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43"/>
            <p:cNvSpPr/>
            <p:nvPr/>
          </p:nvSpPr>
          <p:spPr>
            <a:xfrm>
              <a:off x="2933975" y="1281838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43"/>
            <p:cNvSpPr/>
            <p:nvPr/>
          </p:nvSpPr>
          <p:spPr>
            <a:xfrm>
              <a:off x="2933975" y="1337135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43"/>
            <p:cNvSpPr/>
            <p:nvPr/>
          </p:nvSpPr>
          <p:spPr>
            <a:xfrm>
              <a:off x="2933975" y="1391543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43"/>
            <p:cNvSpPr/>
            <p:nvPr/>
          </p:nvSpPr>
          <p:spPr>
            <a:xfrm>
              <a:off x="2933975" y="1446841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43"/>
            <p:cNvSpPr/>
            <p:nvPr/>
          </p:nvSpPr>
          <p:spPr>
            <a:xfrm>
              <a:off x="2933975" y="1501249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43"/>
            <p:cNvSpPr/>
            <p:nvPr/>
          </p:nvSpPr>
          <p:spPr>
            <a:xfrm>
              <a:off x="2933975" y="1556546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43"/>
            <p:cNvSpPr/>
            <p:nvPr/>
          </p:nvSpPr>
          <p:spPr>
            <a:xfrm>
              <a:off x="2933975" y="1610954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43"/>
            <p:cNvSpPr/>
            <p:nvPr/>
          </p:nvSpPr>
          <p:spPr>
            <a:xfrm>
              <a:off x="2933975" y="1666251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3"/>
            <p:cNvSpPr/>
            <p:nvPr/>
          </p:nvSpPr>
          <p:spPr>
            <a:xfrm>
              <a:off x="2933975" y="1720659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43"/>
            <p:cNvSpPr/>
            <p:nvPr/>
          </p:nvSpPr>
          <p:spPr>
            <a:xfrm>
              <a:off x="2933975" y="1775956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43"/>
            <p:cNvSpPr/>
            <p:nvPr/>
          </p:nvSpPr>
          <p:spPr>
            <a:xfrm>
              <a:off x="2933975" y="1830364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43"/>
            <p:cNvSpPr/>
            <p:nvPr/>
          </p:nvSpPr>
          <p:spPr>
            <a:xfrm>
              <a:off x="2933975" y="1885661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43"/>
            <p:cNvSpPr/>
            <p:nvPr/>
          </p:nvSpPr>
          <p:spPr>
            <a:xfrm>
              <a:off x="2933975" y="1940069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43"/>
            <p:cNvSpPr/>
            <p:nvPr/>
          </p:nvSpPr>
          <p:spPr>
            <a:xfrm>
              <a:off x="2933975" y="1995367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43"/>
            <p:cNvSpPr/>
            <p:nvPr/>
          </p:nvSpPr>
          <p:spPr>
            <a:xfrm>
              <a:off x="2933975" y="2049775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43"/>
            <p:cNvSpPr/>
            <p:nvPr/>
          </p:nvSpPr>
          <p:spPr>
            <a:xfrm>
              <a:off x="2933975" y="2105072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43"/>
            <p:cNvSpPr/>
            <p:nvPr/>
          </p:nvSpPr>
          <p:spPr>
            <a:xfrm>
              <a:off x="2933975" y="2159480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43"/>
            <p:cNvSpPr/>
            <p:nvPr/>
          </p:nvSpPr>
          <p:spPr>
            <a:xfrm>
              <a:off x="2933975" y="2214777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43"/>
            <p:cNvSpPr/>
            <p:nvPr/>
          </p:nvSpPr>
          <p:spPr>
            <a:xfrm>
              <a:off x="2933975" y="2269185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43"/>
            <p:cNvSpPr/>
            <p:nvPr/>
          </p:nvSpPr>
          <p:spPr>
            <a:xfrm>
              <a:off x="2933975" y="2324482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43"/>
            <p:cNvSpPr/>
            <p:nvPr/>
          </p:nvSpPr>
          <p:spPr>
            <a:xfrm>
              <a:off x="2933975" y="2378890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43"/>
            <p:cNvSpPr/>
            <p:nvPr/>
          </p:nvSpPr>
          <p:spPr>
            <a:xfrm>
              <a:off x="2933975" y="2434188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3"/>
            <p:cNvSpPr/>
            <p:nvPr/>
          </p:nvSpPr>
          <p:spPr>
            <a:xfrm>
              <a:off x="2933975" y="2488651"/>
              <a:ext cx="4017128" cy="0"/>
            </a:xfrm>
            <a:custGeom>
              <a:rect b="b" l="l" r="r" t="t"/>
              <a:pathLst>
                <a:path extrusionOk="0" fill="none" h="0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3"/>
            <p:cNvSpPr/>
            <p:nvPr/>
          </p:nvSpPr>
          <p:spPr>
            <a:xfrm>
              <a:off x="2933975" y="2543893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3"/>
            <p:cNvSpPr/>
            <p:nvPr/>
          </p:nvSpPr>
          <p:spPr>
            <a:xfrm>
              <a:off x="2933975" y="2598356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43"/>
            <p:cNvSpPr/>
            <p:nvPr/>
          </p:nvSpPr>
          <p:spPr>
            <a:xfrm>
              <a:off x="2933975" y="2653598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3"/>
            <p:cNvSpPr/>
            <p:nvPr/>
          </p:nvSpPr>
          <p:spPr>
            <a:xfrm>
              <a:off x="2933975" y="2708061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3"/>
            <p:cNvSpPr/>
            <p:nvPr/>
          </p:nvSpPr>
          <p:spPr>
            <a:xfrm>
              <a:off x="2933975" y="2763359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3"/>
            <p:cNvSpPr/>
            <p:nvPr/>
          </p:nvSpPr>
          <p:spPr>
            <a:xfrm>
              <a:off x="2933975" y="2817767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3"/>
            <p:cNvSpPr/>
            <p:nvPr/>
          </p:nvSpPr>
          <p:spPr>
            <a:xfrm>
              <a:off x="2933975" y="2873064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3"/>
            <p:cNvSpPr/>
            <p:nvPr/>
          </p:nvSpPr>
          <p:spPr>
            <a:xfrm>
              <a:off x="303578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3"/>
            <p:cNvSpPr/>
            <p:nvPr/>
          </p:nvSpPr>
          <p:spPr>
            <a:xfrm>
              <a:off x="3091085" y="1165075"/>
              <a:ext cx="0" cy="1779122"/>
            </a:xfrm>
            <a:custGeom>
              <a:rect b="b" l="l" r="r" t="t"/>
              <a:pathLst>
                <a:path extrusionOk="0" fill="none" h="32013" w="0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3"/>
            <p:cNvSpPr/>
            <p:nvPr/>
          </p:nvSpPr>
          <p:spPr>
            <a:xfrm>
              <a:off x="314549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43"/>
            <p:cNvSpPr/>
            <p:nvPr/>
          </p:nvSpPr>
          <p:spPr>
            <a:xfrm>
              <a:off x="320079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43"/>
            <p:cNvSpPr/>
            <p:nvPr/>
          </p:nvSpPr>
          <p:spPr>
            <a:xfrm>
              <a:off x="325519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3"/>
            <p:cNvSpPr/>
            <p:nvPr/>
          </p:nvSpPr>
          <p:spPr>
            <a:xfrm>
              <a:off x="331049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43"/>
            <p:cNvSpPr/>
            <p:nvPr/>
          </p:nvSpPr>
          <p:spPr>
            <a:xfrm>
              <a:off x="336490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43"/>
            <p:cNvSpPr/>
            <p:nvPr/>
          </p:nvSpPr>
          <p:spPr>
            <a:xfrm>
              <a:off x="342020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3"/>
            <p:cNvSpPr/>
            <p:nvPr/>
          </p:nvSpPr>
          <p:spPr>
            <a:xfrm>
              <a:off x="347460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43"/>
            <p:cNvSpPr/>
            <p:nvPr/>
          </p:nvSpPr>
          <p:spPr>
            <a:xfrm>
              <a:off x="352990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3"/>
            <p:cNvSpPr/>
            <p:nvPr/>
          </p:nvSpPr>
          <p:spPr>
            <a:xfrm>
              <a:off x="358431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3"/>
            <p:cNvSpPr/>
            <p:nvPr/>
          </p:nvSpPr>
          <p:spPr>
            <a:xfrm>
              <a:off x="363961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3"/>
            <p:cNvSpPr/>
            <p:nvPr/>
          </p:nvSpPr>
          <p:spPr>
            <a:xfrm>
              <a:off x="369401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3"/>
            <p:cNvSpPr/>
            <p:nvPr/>
          </p:nvSpPr>
          <p:spPr>
            <a:xfrm>
              <a:off x="374931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3"/>
            <p:cNvSpPr/>
            <p:nvPr/>
          </p:nvSpPr>
          <p:spPr>
            <a:xfrm>
              <a:off x="380372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3"/>
            <p:cNvSpPr/>
            <p:nvPr/>
          </p:nvSpPr>
          <p:spPr>
            <a:xfrm>
              <a:off x="385902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3"/>
            <p:cNvSpPr/>
            <p:nvPr/>
          </p:nvSpPr>
          <p:spPr>
            <a:xfrm>
              <a:off x="391342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3"/>
            <p:cNvSpPr/>
            <p:nvPr/>
          </p:nvSpPr>
          <p:spPr>
            <a:xfrm>
              <a:off x="396872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3"/>
            <p:cNvSpPr/>
            <p:nvPr/>
          </p:nvSpPr>
          <p:spPr>
            <a:xfrm>
              <a:off x="402313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3"/>
            <p:cNvSpPr/>
            <p:nvPr/>
          </p:nvSpPr>
          <p:spPr>
            <a:xfrm>
              <a:off x="407843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3"/>
            <p:cNvSpPr/>
            <p:nvPr/>
          </p:nvSpPr>
          <p:spPr>
            <a:xfrm>
              <a:off x="413283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3"/>
            <p:cNvSpPr/>
            <p:nvPr/>
          </p:nvSpPr>
          <p:spPr>
            <a:xfrm>
              <a:off x="418813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43"/>
            <p:cNvSpPr/>
            <p:nvPr/>
          </p:nvSpPr>
          <p:spPr>
            <a:xfrm>
              <a:off x="424254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3"/>
            <p:cNvSpPr/>
            <p:nvPr/>
          </p:nvSpPr>
          <p:spPr>
            <a:xfrm>
              <a:off x="429784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3"/>
            <p:cNvSpPr/>
            <p:nvPr/>
          </p:nvSpPr>
          <p:spPr>
            <a:xfrm>
              <a:off x="435224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43"/>
            <p:cNvSpPr/>
            <p:nvPr/>
          </p:nvSpPr>
          <p:spPr>
            <a:xfrm>
              <a:off x="440754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43"/>
            <p:cNvSpPr/>
            <p:nvPr/>
          </p:nvSpPr>
          <p:spPr>
            <a:xfrm>
              <a:off x="446195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3"/>
            <p:cNvSpPr/>
            <p:nvPr/>
          </p:nvSpPr>
          <p:spPr>
            <a:xfrm>
              <a:off x="451725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3"/>
            <p:cNvSpPr/>
            <p:nvPr/>
          </p:nvSpPr>
          <p:spPr>
            <a:xfrm>
              <a:off x="4571714" y="1165075"/>
              <a:ext cx="0" cy="1779122"/>
            </a:xfrm>
            <a:custGeom>
              <a:rect b="b" l="l" r="r" t="t"/>
              <a:pathLst>
                <a:path extrusionOk="0" fill="none" h="32013" w="0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3"/>
            <p:cNvSpPr/>
            <p:nvPr/>
          </p:nvSpPr>
          <p:spPr>
            <a:xfrm>
              <a:off x="462695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3"/>
            <p:cNvSpPr/>
            <p:nvPr/>
          </p:nvSpPr>
          <p:spPr>
            <a:xfrm>
              <a:off x="4681419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3"/>
            <p:cNvSpPr/>
            <p:nvPr/>
          </p:nvSpPr>
          <p:spPr>
            <a:xfrm>
              <a:off x="473666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3"/>
            <p:cNvSpPr/>
            <p:nvPr/>
          </p:nvSpPr>
          <p:spPr>
            <a:xfrm>
              <a:off x="4791124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3"/>
            <p:cNvSpPr/>
            <p:nvPr/>
          </p:nvSpPr>
          <p:spPr>
            <a:xfrm>
              <a:off x="4846421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3"/>
            <p:cNvSpPr/>
            <p:nvPr/>
          </p:nvSpPr>
          <p:spPr>
            <a:xfrm>
              <a:off x="490082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3"/>
            <p:cNvSpPr/>
            <p:nvPr/>
          </p:nvSpPr>
          <p:spPr>
            <a:xfrm>
              <a:off x="4956126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3"/>
            <p:cNvSpPr/>
            <p:nvPr/>
          </p:nvSpPr>
          <p:spPr>
            <a:xfrm>
              <a:off x="501053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3"/>
            <p:cNvSpPr/>
            <p:nvPr/>
          </p:nvSpPr>
          <p:spPr>
            <a:xfrm>
              <a:off x="5065831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3"/>
            <p:cNvSpPr/>
            <p:nvPr/>
          </p:nvSpPr>
          <p:spPr>
            <a:xfrm>
              <a:off x="512023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3"/>
            <p:cNvSpPr/>
            <p:nvPr/>
          </p:nvSpPr>
          <p:spPr>
            <a:xfrm>
              <a:off x="5175536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3"/>
            <p:cNvSpPr/>
            <p:nvPr/>
          </p:nvSpPr>
          <p:spPr>
            <a:xfrm>
              <a:off x="522994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43"/>
            <p:cNvSpPr/>
            <p:nvPr/>
          </p:nvSpPr>
          <p:spPr>
            <a:xfrm>
              <a:off x="5285241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43"/>
            <p:cNvSpPr/>
            <p:nvPr/>
          </p:nvSpPr>
          <p:spPr>
            <a:xfrm>
              <a:off x="533964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3"/>
            <p:cNvSpPr/>
            <p:nvPr/>
          </p:nvSpPr>
          <p:spPr>
            <a:xfrm>
              <a:off x="539494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3"/>
            <p:cNvSpPr/>
            <p:nvPr/>
          </p:nvSpPr>
          <p:spPr>
            <a:xfrm>
              <a:off x="544935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43"/>
            <p:cNvSpPr/>
            <p:nvPr/>
          </p:nvSpPr>
          <p:spPr>
            <a:xfrm>
              <a:off x="550465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3"/>
            <p:cNvSpPr/>
            <p:nvPr/>
          </p:nvSpPr>
          <p:spPr>
            <a:xfrm>
              <a:off x="555905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3"/>
            <p:cNvSpPr/>
            <p:nvPr/>
          </p:nvSpPr>
          <p:spPr>
            <a:xfrm>
              <a:off x="561435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3"/>
            <p:cNvSpPr/>
            <p:nvPr/>
          </p:nvSpPr>
          <p:spPr>
            <a:xfrm>
              <a:off x="566876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3"/>
            <p:cNvSpPr/>
            <p:nvPr/>
          </p:nvSpPr>
          <p:spPr>
            <a:xfrm>
              <a:off x="572406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3"/>
            <p:cNvSpPr/>
            <p:nvPr/>
          </p:nvSpPr>
          <p:spPr>
            <a:xfrm>
              <a:off x="577846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3"/>
            <p:cNvSpPr/>
            <p:nvPr/>
          </p:nvSpPr>
          <p:spPr>
            <a:xfrm>
              <a:off x="583376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3"/>
            <p:cNvSpPr/>
            <p:nvPr/>
          </p:nvSpPr>
          <p:spPr>
            <a:xfrm>
              <a:off x="588817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3"/>
            <p:cNvSpPr/>
            <p:nvPr/>
          </p:nvSpPr>
          <p:spPr>
            <a:xfrm>
              <a:off x="594347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43"/>
            <p:cNvSpPr/>
            <p:nvPr/>
          </p:nvSpPr>
          <p:spPr>
            <a:xfrm>
              <a:off x="599787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43"/>
            <p:cNvSpPr/>
            <p:nvPr/>
          </p:nvSpPr>
          <p:spPr>
            <a:xfrm>
              <a:off x="605317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3"/>
            <p:cNvSpPr/>
            <p:nvPr/>
          </p:nvSpPr>
          <p:spPr>
            <a:xfrm>
              <a:off x="610758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43"/>
            <p:cNvSpPr/>
            <p:nvPr/>
          </p:nvSpPr>
          <p:spPr>
            <a:xfrm>
              <a:off x="616288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3"/>
            <p:cNvSpPr/>
            <p:nvPr/>
          </p:nvSpPr>
          <p:spPr>
            <a:xfrm>
              <a:off x="6217344" y="1165075"/>
              <a:ext cx="0" cy="1779122"/>
            </a:xfrm>
            <a:custGeom>
              <a:rect b="b" l="l" r="r" t="t"/>
              <a:pathLst>
                <a:path extrusionOk="0" fill="none" h="32013" w="0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43"/>
            <p:cNvSpPr/>
            <p:nvPr/>
          </p:nvSpPr>
          <p:spPr>
            <a:xfrm>
              <a:off x="627258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3"/>
            <p:cNvSpPr/>
            <p:nvPr/>
          </p:nvSpPr>
          <p:spPr>
            <a:xfrm>
              <a:off x="6327049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3"/>
            <p:cNvSpPr/>
            <p:nvPr/>
          </p:nvSpPr>
          <p:spPr>
            <a:xfrm>
              <a:off x="638229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43"/>
            <p:cNvSpPr/>
            <p:nvPr/>
          </p:nvSpPr>
          <p:spPr>
            <a:xfrm>
              <a:off x="6436754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3"/>
            <p:cNvSpPr/>
            <p:nvPr/>
          </p:nvSpPr>
          <p:spPr>
            <a:xfrm>
              <a:off x="6492051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3"/>
            <p:cNvSpPr/>
            <p:nvPr/>
          </p:nvSpPr>
          <p:spPr>
            <a:xfrm>
              <a:off x="6546459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3"/>
            <p:cNvSpPr/>
            <p:nvPr/>
          </p:nvSpPr>
          <p:spPr>
            <a:xfrm>
              <a:off x="6601756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3"/>
            <p:cNvSpPr/>
            <p:nvPr/>
          </p:nvSpPr>
          <p:spPr>
            <a:xfrm>
              <a:off x="6656164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3"/>
            <p:cNvSpPr/>
            <p:nvPr/>
          </p:nvSpPr>
          <p:spPr>
            <a:xfrm>
              <a:off x="6711461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3"/>
            <p:cNvSpPr/>
            <p:nvPr/>
          </p:nvSpPr>
          <p:spPr>
            <a:xfrm>
              <a:off x="6765869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3"/>
            <p:cNvSpPr/>
            <p:nvPr/>
          </p:nvSpPr>
          <p:spPr>
            <a:xfrm>
              <a:off x="6821166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3"/>
            <p:cNvSpPr/>
            <p:nvPr/>
          </p:nvSpPr>
          <p:spPr>
            <a:xfrm>
              <a:off x="6875574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3"/>
            <p:cNvSpPr/>
            <p:nvPr/>
          </p:nvSpPr>
          <p:spPr>
            <a:xfrm>
              <a:off x="6930871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" name="Google Shape;1077;p43"/>
          <p:cNvGrpSpPr/>
          <p:nvPr/>
        </p:nvGrpSpPr>
        <p:grpSpPr>
          <a:xfrm>
            <a:off x="1858259" y="719160"/>
            <a:ext cx="5680620" cy="2517080"/>
            <a:chOff x="2933975" y="1161575"/>
            <a:chExt cx="4017128" cy="1782635"/>
          </a:xfrm>
        </p:grpSpPr>
        <p:sp>
          <p:nvSpPr>
            <p:cNvPr id="1078" name="Google Shape;1078;p43"/>
            <p:cNvSpPr/>
            <p:nvPr/>
          </p:nvSpPr>
          <p:spPr>
            <a:xfrm>
              <a:off x="2933975" y="1161575"/>
              <a:ext cx="4017114" cy="1782635"/>
            </a:xfrm>
            <a:custGeom>
              <a:rect b="b" l="l" r="r" t="t"/>
              <a:pathLst>
                <a:path extrusionOk="0" h="31586" w="71463">
                  <a:moveTo>
                    <a:pt x="1" y="0"/>
                  </a:moveTo>
                  <a:lnTo>
                    <a:pt x="1" y="31585"/>
                  </a:lnTo>
                  <a:lnTo>
                    <a:pt x="71462" y="31585"/>
                  </a:lnTo>
                  <a:lnTo>
                    <a:pt x="714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3"/>
            <p:cNvSpPr/>
            <p:nvPr/>
          </p:nvSpPr>
          <p:spPr>
            <a:xfrm>
              <a:off x="2933975" y="1227430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3"/>
            <p:cNvSpPr/>
            <p:nvPr/>
          </p:nvSpPr>
          <p:spPr>
            <a:xfrm>
              <a:off x="2933975" y="1281838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3"/>
            <p:cNvSpPr/>
            <p:nvPr/>
          </p:nvSpPr>
          <p:spPr>
            <a:xfrm>
              <a:off x="2933975" y="1337135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3"/>
            <p:cNvSpPr/>
            <p:nvPr/>
          </p:nvSpPr>
          <p:spPr>
            <a:xfrm>
              <a:off x="2933975" y="1391543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3"/>
            <p:cNvSpPr/>
            <p:nvPr/>
          </p:nvSpPr>
          <p:spPr>
            <a:xfrm>
              <a:off x="2933975" y="1446841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3"/>
            <p:cNvSpPr/>
            <p:nvPr/>
          </p:nvSpPr>
          <p:spPr>
            <a:xfrm>
              <a:off x="2933975" y="1501249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3"/>
            <p:cNvSpPr/>
            <p:nvPr/>
          </p:nvSpPr>
          <p:spPr>
            <a:xfrm>
              <a:off x="2933975" y="1556546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3"/>
            <p:cNvSpPr/>
            <p:nvPr/>
          </p:nvSpPr>
          <p:spPr>
            <a:xfrm>
              <a:off x="2933975" y="1610954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3"/>
            <p:cNvSpPr/>
            <p:nvPr/>
          </p:nvSpPr>
          <p:spPr>
            <a:xfrm>
              <a:off x="2933975" y="1666251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3"/>
            <p:cNvSpPr/>
            <p:nvPr/>
          </p:nvSpPr>
          <p:spPr>
            <a:xfrm>
              <a:off x="2933975" y="1720659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3"/>
            <p:cNvSpPr/>
            <p:nvPr/>
          </p:nvSpPr>
          <p:spPr>
            <a:xfrm>
              <a:off x="2933975" y="1775956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3"/>
            <p:cNvSpPr/>
            <p:nvPr/>
          </p:nvSpPr>
          <p:spPr>
            <a:xfrm>
              <a:off x="2933975" y="1830364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3"/>
            <p:cNvSpPr/>
            <p:nvPr/>
          </p:nvSpPr>
          <p:spPr>
            <a:xfrm>
              <a:off x="2933975" y="1885661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3"/>
            <p:cNvSpPr/>
            <p:nvPr/>
          </p:nvSpPr>
          <p:spPr>
            <a:xfrm>
              <a:off x="2933975" y="1940069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3"/>
            <p:cNvSpPr/>
            <p:nvPr/>
          </p:nvSpPr>
          <p:spPr>
            <a:xfrm>
              <a:off x="2933975" y="1995367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3"/>
            <p:cNvSpPr/>
            <p:nvPr/>
          </p:nvSpPr>
          <p:spPr>
            <a:xfrm>
              <a:off x="2933975" y="2049775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3"/>
            <p:cNvSpPr/>
            <p:nvPr/>
          </p:nvSpPr>
          <p:spPr>
            <a:xfrm>
              <a:off x="2933975" y="2105072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3"/>
            <p:cNvSpPr/>
            <p:nvPr/>
          </p:nvSpPr>
          <p:spPr>
            <a:xfrm>
              <a:off x="2933975" y="2159480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3"/>
            <p:cNvSpPr/>
            <p:nvPr/>
          </p:nvSpPr>
          <p:spPr>
            <a:xfrm>
              <a:off x="2933975" y="2214777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3"/>
            <p:cNvSpPr/>
            <p:nvPr/>
          </p:nvSpPr>
          <p:spPr>
            <a:xfrm>
              <a:off x="2933975" y="2269185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3"/>
            <p:cNvSpPr/>
            <p:nvPr/>
          </p:nvSpPr>
          <p:spPr>
            <a:xfrm>
              <a:off x="2933975" y="2324482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3"/>
            <p:cNvSpPr/>
            <p:nvPr/>
          </p:nvSpPr>
          <p:spPr>
            <a:xfrm>
              <a:off x="2933975" y="2378890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3"/>
            <p:cNvSpPr/>
            <p:nvPr/>
          </p:nvSpPr>
          <p:spPr>
            <a:xfrm>
              <a:off x="2933975" y="2434188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43"/>
            <p:cNvSpPr/>
            <p:nvPr/>
          </p:nvSpPr>
          <p:spPr>
            <a:xfrm>
              <a:off x="2933975" y="2488651"/>
              <a:ext cx="4017128" cy="0"/>
            </a:xfrm>
            <a:custGeom>
              <a:rect b="b" l="l" r="r" t="t"/>
              <a:pathLst>
                <a:path extrusionOk="0" fill="none" h="0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43"/>
            <p:cNvSpPr/>
            <p:nvPr/>
          </p:nvSpPr>
          <p:spPr>
            <a:xfrm>
              <a:off x="2933975" y="2543893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43"/>
            <p:cNvSpPr/>
            <p:nvPr/>
          </p:nvSpPr>
          <p:spPr>
            <a:xfrm>
              <a:off x="2933975" y="2598356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3"/>
            <p:cNvSpPr/>
            <p:nvPr/>
          </p:nvSpPr>
          <p:spPr>
            <a:xfrm>
              <a:off x="2933975" y="2653598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43"/>
            <p:cNvSpPr/>
            <p:nvPr/>
          </p:nvSpPr>
          <p:spPr>
            <a:xfrm>
              <a:off x="2933975" y="2708061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43"/>
            <p:cNvSpPr/>
            <p:nvPr/>
          </p:nvSpPr>
          <p:spPr>
            <a:xfrm>
              <a:off x="2933975" y="2763359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43"/>
            <p:cNvSpPr/>
            <p:nvPr/>
          </p:nvSpPr>
          <p:spPr>
            <a:xfrm>
              <a:off x="2933975" y="2817767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43"/>
            <p:cNvSpPr/>
            <p:nvPr/>
          </p:nvSpPr>
          <p:spPr>
            <a:xfrm>
              <a:off x="2933975" y="2873064"/>
              <a:ext cx="4017128" cy="56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43"/>
            <p:cNvSpPr/>
            <p:nvPr/>
          </p:nvSpPr>
          <p:spPr>
            <a:xfrm>
              <a:off x="303578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3"/>
            <p:cNvSpPr/>
            <p:nvPr/>
          </p:nvSpPr>
          <p:spPr>
            <a:xfrm>
              <a:off x="3091085" y="1165075"/>
              <a:ext cx="0" cy="1779122"/>
            </a:xfrm>
            <a:custGeom>
              <a:rect b="b" l="l" r="r" t="t"/>
              <a:pathLst>
                <a:path extrusionOk="0" fill="none" h="32013" w="0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3"/>
            <p:cNvSpPr/>
            <p:nvPr/>
          </p:nvSpPr>
          <p:spPr>
            <a:xfrm>
              <a:off x="314549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3"/>
            <p:cNvSpPr/>
            <p:nvPr/>
          </p:nvSpPr>
          <p:spPr>
            <a:xfrm>
              <a:off x="320079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3"/>
            <p:cNvSpPr/>
            <p:nvPr/>
          </p:nvSpPr>
          <p:spPr>
            <a:xfrm>
              <a:off x="325519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3"/>
            <p:cNvSpPr/>
            <p:nvPr/>
          </p:nvSpPr>
          <p:spPr>
            <a:xfrm>
              <a:off x="331049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3"/>
            <p:cNvSpPr/>
            <p:nvPr/>
          </p:nvSpPr>
          <p:spPr>
            <a:xfrm>
              <a:off x="336490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3"/>
            <p:cNvSpPr/>
            <p:nvPr/>
          </p:nvSpPr>
          <p:spPr>
            <a:xfrm>
              <a:off x="342020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3"/>
            <p:cNvSpPr/>
            <p:nvPr/>
          </p:nvSpPr>
          <p:spPr>
            <a:xfrm>
              <a:off x="347460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3"/>
            <p:cNvSpPr/>
            <p:nvPr/>
          </p:nvSpPr>
          <p:spPr>
            <a:xfrm>
              <a:off x="352990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3"/>
            <p:cNvSpPr/>
            <p:nvPr/>
          </p:nvSpPr>
          <p:spPr>
            <a:xfrm>
              <a:off x="358431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3"/>
            <p:cNvSpPr/>
            <p:nvPr/>
          </p:nvSpPr>
          <p:spPr>
            <a:xfrm>
              <a:off x="363961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3"/>
            <p:cNvSpPr/>
            <p:nvPr/>
          </p:nvSpPr>
          <p:spPr>
            <a:xfrm>
              <a:off x="369401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3"/>
            <p:cNvSpPr/>
            <p:nvPr/>
          </p:nvSpPr>
          <p:spPr>
            <a:xfrm>
              <a:off x="374931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3"/>
            <p:cNvSpPr/>
            <p:nvPr/>
          </p:nvSpPr>
          <p:spPr>
            <a:xfrm>
              <a:off x="380372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3"/>
            <p:cNvSpPr/>
            <p:nvPr/>
          </p:nvSpPr>
          <p:spPr>
            <a:xfrm>
              <a:off x="385902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3"/>
            <p:cNvSpPr/>
            <p:nvPr/>
          </p:nvSpPr>
          <p:spPr>
            <a:xfrm>
              <a:off x="391342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3"/>
            <p:cNvSpPr/>
            <p:nvPr/>
          </p:nvSpPr>
          <p:spPr>
            <a:xfrm>
              <a:off x="396872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3"/>
            <p:cNvSpPr/>
            <p:nvPr/>
          </p:nvSpPr>
          <p:spPr>
            <a:xfrm>
              <a:off x="402313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3"/>
            <p:cNvSpPr/>
            <p:nvPr/>
          </p:nvSpPr>
          <p:spPr>
            <a:xfrm>
              <a:off x="407843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3"/>
            <p:cNvSpPr/>
            <p:nvPr/>
          </p:nvSpPr>
          <p:spPr>
            <a:xfrm>
              <a:off x="413283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3"/>
            <p:cNvSpPr/>
            <p:nvPr/>
          </p:nvSpPr>
          <p:spPr>
            <a:xfrm>
              <a:off x="418813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3"/>
            <p:cNvSpPr/>
            <p:nvPr/>
          </p:nvSpPr>
          <p:spPr>
            <a:xfrm>
              <a:off x="424254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3"/>
            <p:cNvSpPr/>
            <p:nvPr/>
          </p:nvSpPr>
          <p:spPr>
            <a:xfrm>
              <a:off x="429784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43"/>
            <p:cNvSpPr/>
            <p:nvPr/>
          </p:nvSpPr>
          <p:spPr>
            <a:xfrm>
              <a:off x="435224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43"/>
            <p:cNvSpPr/>
            <p:nvPr/>
          </p:nvSpPr>
          <p:spPr>
            <a:xfrm>
              <a:off x="440754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43"/>
            <p:cNvSpPr/>
            <p:nvPr/>
          </p:nvSpPr>
          <p:spPr>
            <a:xfrm>
              <a:off x="446195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43"/>
            <p:cNvSpPr/>
            <p:nvPr/>
          </p:nvSpPr>
          <p:spPr>
            <a:xfrm>
              <a:off x="451725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43"/>
            <p:cNvSpPr/>
            <p:nvPr/>
          </p:nvSpPr>
          <p:spPr>
            <a:xfrm>
              <a:off x="4571714" y="1165075"/>
              <a:ext cx="0" cy="1779122"/>
            </a:xfrm>
            <a:custGeom>
              <a:rect b="b" l="l" r="r" t="t"/>
              <a:pathLst>
                <a:path extrusionOk="0" fill="none" h="32013" w="0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43"/>
            <p:cNvSpPr/>
            <p:nvPr/>
          </p:nvSpPr>
          <p:spPr>
            <a:xfrm>
              <a:off x="462695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43"/>
            <p:cNvSpPr/>
            <p:nvPr/>
          </p:nvSpPr>
          <p:spPr>
            <a:xfrm>
              <a:off x="4681419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43"/>
            <p:cNvSpPr/>
            <p:nvPr/>
          </p:nvSpPr>
          <p:spPr>
            <a:xfrm>
              <a:off x="473666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43"/>
            <p:cNvSpPr/>
            <p:nvPr/>
          </p:nvSpPr>
          <p:spPr>
            <a:xfrm>
              <a:off x="4791124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43"/>
            <p:cNvSpPr/>
            <p:nvPr/>
          </p:nvSpPr>
          <p:spPr>
            <a:xfrm>
              <a:off x="4846421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43"/>
            <p:cNvSpPr/>
            <p:nvPr/>
          </p:nvSpPr>
          <p:spPr>
            <a:xfrm>
              <a:off x="490082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43"/>
            <p:cNvSpPr/>
            <p:nvPr/>
          </p:nvSpPr>
          <p:spPr>
            <a:xfrm>
              <a:off x="4956126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43"/>
            <p:cNvSpPr/>
            <p:nvPr/>
          </p:nvSpPr>
          <p:spPr>
            <a:xfrm>
              <a:off x="501053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43"/>
            <p:cNvSpPr/>
            <p:nvPr/>
          </p:nvSpPr>
          <p:spPr>
            <a:xfrm>
              <a:off x="5065831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43"/>
            <p:cNvSpPr/>
            <p:nvPr/>
          </p:nvSpPr>
          <p:spPr>
            <a:xfrm>
              <a:off x="512023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43"/>
            <p:cNvSpPr/>
            <p:nvPr/>
          </p:nvSpPr>
          <p:spPr>
            <a:xfrm>
              <a:off x="5175536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43"/>
            <p:cNvSpPr/>
            <p:nvPr/>
          </p:nvSpPr>
          <p:spPr>
            <a:xfrm>
              <a:off x="522994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43"/>
            <p:cNvSpPr/>
            <p:nvPr/>
          </p:nvSpPr>
          <p:spPr>
            <a:xfrm>
              <a:off x="5285241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43"/>
            <p:cNvSpPr/>
            <p:nvPr/>
          </p:nvSpPr>
          <p:spPr>
            <a:xfrm>
              <a:off x="533964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43"/>
            <p:cNvSpPr/>
            <p:nvPr/>
          </p:nvSpPr>
          <p:spPr>
            <a:xfrm>
              <a:off x="539494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43"/>
            <p:cNvSpPr/>
            <p:nvPr/>
          </p:nvSpPr>
          <p:spPr>
            <a:xfrm>
              <a:off x="544935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43"/>
            <p:cNvSpPr/>
            <p:nvPr/>
          </p:nvSpPr>
          <p:spPr>
            <a:xfrm>
              <a:off x="550465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43"/>
            <p:cNvSpPr/>
            <p:nvPr/>
          </p:nvSpPr>
          <p:spPr>
            <a:xfrm>
              <a:off x="555905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43"/>
            <p:cNvSpPr/>
            <p:nvPr/>
          </p:nvSpPr>
          <p:spPr>
            <a:xfrm>
              <a:off x="561435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43"/>
            <p:cNvSpPr/>
            <p:nvPr/>
          </p:nvSpPr>
          <p:spPr>
            <a:xfrm>
              <a:off x="566876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43"/>
            <p:cNvSpPr/>
            <p:nvPr/>
          </p:nvSpPr>
          <p:spPr>
            <a:xfrm>
              <a:off x="572406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43"/>
            <p:cNvSpPr/>
            <p:nvPr/>
          </p:nvSpPr>
          <p:spPr>
            <a:xfrm>
              <a:off x="577846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43"/>
            <p:cNvSpPr/>
            <p:nvPr/>
          </p:nvSpPr>
          <p:spPr>
            <a:xfrm>
              <a:off x="583376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43"/>
            <p:cNvSpPr/>
            <p:nvPr/>
          </p:nvSpPr>
          <p:spPr>
            <a:xfrm>
              <a:off x="588817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43"/>
            <p:cNvSpPr/>
            <p:nvPr/>
          </p:nvSpPr>
          <p:spPr>
            <a:xfrm>
              <a:off x="594347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43"/>
            <p:cNvSpPr/>
            <p:nvPr/>
          </p:nvSpPr>
          <p:spPr>
            <a:xfrm>
              <a:off x="5997878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43"/>
            <p:cNvSpPr/>
            <p:nvPr/>
          </p:nvSpPr>
          <p:spPr>
            <a:xfrm>
              <a:off x="605317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43"/>
            <p:cNvSpPr/>
            <p:nvPr/>
          </p:nvSpPr>
          <p:spPr>
            <a:xfrm>
              <a:off x="6107583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3"/>
            <p:cNvSpPr/>
            <p:nvPr/>
          </p:nvSpPr>
          <p:spPr>
            <a:xfrm>
              <a:off x="616288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3"/>
            <p:cNvSpPr/>
            <p:nvPr/>
          </p:nvSpPr>
          <p:spPr>
            <a:xfrm>
              <a:off x="6217344" y="1165075"/>
              <a:ext cx="0" cy="1779122"/>
            </a:xfrm>
            <a:custGeom>
              <a:rect b="b" l="l" r="r" t="t"/>
              <a:pathLst>
                <a:path extrusionOk="0" fill="none" h="32013" w="0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3"/>
            <p:cNvSpPr/>
            <p:nvPr/>
          </p:nvSpPr>
          <p:spPr>
            <a:xfrm>
              <a:off x="6272585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43"/>
            <p:cNvSpPr/>
            <p:nvPr/>
          </p:nvSpPr>
          <p:spPr>
            <a:xfrm>
              <a:off x="6327049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43"/>
            <p:cNvSpPr/>
            <p:nvPr/>
          </p:nvSpPr>
          <p:spPr>
            <a:xfrm>
              <a:off x="6382290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43"/>
            <p:cNvSpPr/>
            <p:nvPr/>
          </p:nvSpPr>
          <p:spPr>
            <a:xfrm>
              <a:off x="6436754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3"/>
            <p:cNvSpPr/>
            <p:nvPr/>
          </p:nvSpPr>
          <p:spPr>
            <a:xfrm>
              <a:off x="6492051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3"/>
            <p:cNvSpPr/>
            <p:nvPr/>
          </p:nvSpPr>
          <p:spPr>
            <a:xfrm>
              <a:off x="6546459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3"/>
            <p:cNvSpPr/>
            <p:nvPr/>
          </p:nvSpPr>
          <p:spPr>
            <a:xfrm>
              <a:off x="6601756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3"/>
            <p:cNvSpPr/>
            <p:nvPr/>
          </p:nvSpPr>
          <p:spPr>
            <a:xfrm>
              <a:off x="6656164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43"/>
            <p:cNvSpPr/>
            <p:nvPr/>
          </p:nvSpPr>
          <p:spPr>
            <a:xfrm>
              <a:off x="6711461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43"/>
            <p:cNvSpPr/>
            <p:nvPr/>
          </p:nvSpPr>
          <p:spPr>
            <a:xfrm>
              <a:off x="6765869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3"/>
            <p:cNvSpPr/>
            <p:nvPr/>
          </p:nvSpPr>
          <p:spPr>
            <a:xfrm>
              <a:off x="6821166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3"/>
            <p:cNvSpPr/>
            <p:nvPr/>
          </p:nvSpPr>
          <p:spPr>
            <a:xfrm>
              <a:off x="6875574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3"/>
            <p:cNvSpPr/>
            <p:nvPr/>
          </p:nvSpPr>
          <p:spPr>
            <a:xfrm>
              <a:off x="6930871" y="1165075"/>
              <a:ext cx="56" cy="1779122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noFill/>
            <a:ln cap="flat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2" name="Google Shape;1182;p43"/>
          <p:cNvSpPr txBox="1"/>
          <p:nvPr>
            <p:ph type="ctrTitle"/>
          </p:nvPr>
        </p:nvSpPr>
        <p:spPr>
          <a:xfrm flipH="1">
            <a:off x="3337775" y="3492950"/>
            <a:ext cx="2721300" cy="53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83" name="Google Shape;1183;p43"/>
          <p:cNvSpPr txBox="1"/>
          <p:nvPr>
            <p:ph idx="1" type="subTitle"/>
          </p:nvPr>
        </p:nvSpPr>
        <p:spPr>
          <a:xfrm flipH="1">
            <a:off x="2109325" y="1215825"/>
            <a:ext cx="5178900" cy="13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</a:t>
            </a:r>
            <a:r>
              <a:rPr lang="en"/>
              <a:t>This is a quote. Words full of wisdom that someone important said and can make the reader get inspired.”</a:t>
            </a:r>
            <a:endParaRPr/>
          </a:p>
        </p:txBody>
      </p:sp>
      <p:sp>
        <p:nvSpPr>
          <p:cNvPr id="1184" name="Google Shape;1184;p43"/>
          <p:cNvSpPr/>
          <p:nvPr/>
        </p:nvSpPr>
        <p:spPr>
          <a:xfrm rot="73">
            <a:off x="2874287" y="2754764"/>
            <a:ext cx="3648732" cy="99827"/>
          </a:xfrm>
          <a:custGeom>
            <a:rect b="b" l="l" r="r" t="t"/>
            <a:pathLst>
              <a:path extrusionOk="0" h="2191" w="31057">
                <a:moveTo>
                  <a:pt x="30648" y="1"/>
                </a:moveTo>
                <a:cubicBezTo>
                  <a:pt x="30584" y="1"/>
                  <a:pt x="30518" y="27"/>
                  <a:pt x="30461" y="90"/>
                </a:cubicBezTo>
                <a:cubicBezTo>
                  <a:pt x="30173" y="399"/>
                  <a:pt x="29626" y="888"/>
                  <a:pt x="29155" y="888"/>
                </a:cubicBezTo>
                <a:cubicBezTo>
                  <a:pt x="28947" y="888"/>
                  <a:pt x="28755" y="793"/>
                  <a:pt x="28606" y="546"/>
                </a:cubicBezTo>
                <a:cubicBezTo>
                  <a:pt x="28556" y="458"/>
                  <a:pt x="28450" y="405"/>
                  <a:pt x="28346" y="405"/>
                </a:cubicBezTo>
                <a:cubicBezTo>
                  <a:pt x="28253" y="405"/>
                  <a:pt x="28163" y="448"/>
                  <a:pt x="28119" y="546"/>
                </a:cubicBezTo>
                <a:cubicBezTo>
                  <a:pt x="28026" y="594"/>
                  <a:pt x="27937" y="619"/>
                  <a:pt x="27856" y="619"/>
                </a:cubicBezTo>
                <a:cubicBezTo>
                  <a:pt x="27728" y="619"/>
                  <a:pt x="27616" y="558"/>
                  <a:pt x="27528" y="432"/>
                </a:cubicBezTo>
                <a:cubicBezTo>
                  <a:pt x="27476" y="380"/>
                  <a:pt x="27406" y="354"/>
                  <a:pt x="27336" y="354"/>
                </a:cubicBezTo>
                <a:cubicBezTo>
                  <a:pt x="27266" y="354"/>
                  <a:pt x="27196" y="380"/>
                  <a:pt x="27144" y="432"/>
                </a:cubicBezTo>
                <a:cubicBezTo>
                  <a:pt x="26733" y="770"/>
                  <a:pt x="26324" y="899"/>
                  <a:pt x="25906" y="899"/>
                </a:cubicBezTo>
                <a:cubicBezTo>
                  <a:pt x="25492" y="899"/>
                  <a:pt x="25069" y="773"/>
                  <a:pt x="24626" y="597"/>
                </a:cubicBezTo>
                <a:cubicBezTo>
                  <a:pt x="24526" y="547"/>
                  <a:pt x="24420" y="523"/>
                  <a:pt x="24315" y="523"/>
                </a:cubicBezTo>
                <a:cubicBezTo>
                  <a:pt x="24181" y="523"/>
                  <a:pt x="24048" y="563"/>
                  <a:pt x="23931" y="639"/>
                </a:cubicBezTo>
                <a:cubicBezTo>
                  <a:pt x="23786" y="722"/>
                  <a:pt x="23703" y="898"/>
                  <a:pt x="23558" y="970"/>
                </a:cubicBezTo>
                <a:cubicBezTo>
                  <a:pt x="23471" y="1017"/>
                  <a:pt x="23380" y="1038"/>
                  <a:pt x="23291" y="1038"/>
                </a:cubicBezTo>
                <a:cubicBezTo>
                  <a:pt x="23045" y="1038"/>
                  <a:pt x="22815" y="875"/>
                  <a:pt x="22709" y="639"/>
                </a:cubicBezTo>
                <a:cubicBezTo>
                  <a:pt x="22675" y="568"/>
                  <a:pt x="22617" y="539"/>
                  <a:pt x="22556" y="539"/>
                </a:cubicBezTo>
                <a:cubicBezTo>
                  <a:pt x="22448" y="539"/>
                  <a:pt x="22332" y="630"/>
                  <a:pt x="22325" y="742"/>
                </a:cubicBezTo>
                <a:cubicBezTo>
                  <a:pt x="22304" y="972"/>
                  <a:pt x="22167" y="1051"/>
                  <a:pt x="21984" y="1051"/>
                </a:cubicBezTo>
                <a:cubicBezTo>
                  <a:pt x="21620" y="1051"/>
                  <a:pt x="21074" y="739"/>
                  <a:pt x="20895" y="670"/>
                </a:cubicBezTo>
                <a:cubicBezTo>
                  <a:pt x="20682" y="572"/>
                  <a:pt x="20454" y="520"/>
                  <a:pt x="20224" y="520"/>
                </a:cubicBezTo>
                <a:cubicBezTo>
                  <a:pt x="20185" y="520"/>
                  <a:pt x="20146" y="522"/>
                  <a:pt x="20107" y="525"/>
                </a:cubicBezTo>
                <a:cubicBezTo>
                  <a:pt x="19931" y="535"/>
                  <a:pt x="19765" y="608"/>
                  <a:pt x="19630" y="722"/>
                </a:cubicBezTo>
                <a:cubicBezTo>
                  <a:pt x="19475" y="856"/>
                  <a:pt x="19382" y="1074"/>
                  <a:pt x="19185" y="1136"/>
                </a:cubicBezTo>
                <a:cubicBezTo>
                  <a:pt x="19134" y="1154"/>
                  <a:pt x="19083" y="1163"/>
                  <a:pt x="19032" y="1163"/>
                </a:cubicBezTo>
                <a:cubicBezTo>
                  <a:pt x="18790" y="1163"/>
                  <a:pt x="18557" y="975"/>
                  <a:pt x="18480" y="753"/>
                </a:cubicBezTo>
                <a:cubicBezTo>
                  <a:pt x="18457" y="666"/>
                  <a:pt x="18382" y="618"/>
                  <a:pt x="18304" y="618"/>
                </a:cubicBezTo>
                <a:cubicBezTo>
                  <a:pt x="18242" y="618"/>
                  <a:pt x="18179" y="648"/>
                  <a:pt x="18138" y="711"/>
                </a:cubicBezTo>
                <a:cubicBezTo>
                  <a:pt x="18022" y="939"/>
                  <a:pt x="17782" y="1046"/>
                  <a:pt x="17536" y="1046"/>
                </a:cubicBezTo>
                <a:cubicBezTo>
                  <a:pt x="17279" y="1046"/>
                  <a:pt x="17017" y="929"/>
                  <a:pt x="16884" y="711"/>
                </a:cubicBezTo>
                <a:cubicBezTo>
                  <a:pt x="16837" y="634"/>
                  <a:pt x="16760" y="595"/>
                  <a:pt x="16682" y="595"/>
                </a:cubicBezTo>
                <a:cubicBezTo>
                  <a:pt x="16604" y="595"/>
                  <a:pt x="16526" y="634"/>
                  <a:pt x="16480" y="711"/>
                </a:cubicBezTo>
                <a:cubicBezTo>
                  <a:pt x="16217" y="1094"/>
                  <a:pt x="15799" y="1290"/>
                  <a:pt x="15380" y="1290"/>
                </a:cubicBezTo>
                <a:cubicBezTo>
                  <a:pt x="15005" y="1290"/>
                  <a:pt x="14630" y="1133"/>
                  <a:pt x="14366" y="815"/>
                </a:cubicBezTo>
                <a:cubicBezTo>
                  <a:pt x="14324" y="732"/>
                  <a:pt x="14283" y="670"/>
                  <a:pt x="14210" y="618"/>
                </a:cubicBezTo>
                <a:cubicBezTo>
                  <a:pt x="14166" y="579"/>
                  <a:pt x="14115" y="563"/>
                  <a:pt x="14064" y="563"/>
                </a:cubicBezTo>
                <a:cubicBezTo>
                  <a:pt x="13911" y="563"/>
                  <a:pt x="13767" y="716"/>
                  <a:pt x="13868" y="888"/>
                </a:cubicBezTo>
                <a:cubicBezTo>
                  <a:pt x="13878" y="898"/>
                  <a:pt x="13889" y="919"/>
                  <a:pt x="13899" y="929"/>
                </a:cubicBezTo>
                <a:cubicBezTo>
                  <a:pt x="13791" y="1144"/>
                  <a:pt x="13669" y="1250"/>
                  <a:pt x="13531" y="1250"/>
                </a:cubicBezTo>
                <a:cubicBezTo>
                  <a:pt x="13470" y="1250"/>
                  <a:pt x="13406" y="1230"/>
                  <a:pt x="13339" y="1188"/>
                </a:cubicBezTo>
                <a:cubicBezTo>
                  <a:pt x="13225" y="1147"/>
                  <a:pt x="13111" y="1095"/>
                  <a:pt x="13008" y="1033"/>
                </a:cubicBezTo>
                <a:cubicBezTo>
                  <a:pt x="12873" y="981"/>
                  <a:pt x="12738" y="939"/>
                  <a:pt x="12604" y="898"/>
                </a:cubicBezTo>
                <a:cubicBezTo>
                  <a:pt x="12586" y="894"/>
                  <a:pt x="12569" y="892"/>
                  <a:pt x="12553" y="892"/>
                </a:cubicBezTo>
                <a:cubicBezTo>
                  <a:pt x="12492" y="892"/>
                  <a:pt x="12440" y="921"/>
                  <a:pt x="12407" y="970"/>
                </a:cubicBezTo>
                <a:cubicBezTo>
                  <a:pt x="12171" y="1341"/>
                  <a:pt x="11798" y="1553"/>
                  <a:pt x="11432" y="1553"/>
                </a:cubicBezTo>
                <a:cubicBezTo>
                  <a:pt x="11122" y="1553"/>
                  <a:pt x="10817" y="1401"/>
                  <a:pt x="10603" y="1064"/>
                </a:cubicBezTo>
                <a:cubicBezTo>
                  <a:pt x="10568" y="998"/>
                  <a:pt x="10501" y="964"/>
                  <a:pt x="10435" y="964"/>
                </a:cubicBezTo>
                <a:cubicBezTo>
                  <a:pt x="10387" y="964"/>
                  <a:pt x="10338" y="983"/>
                  <a:pt x="10303" y="1022"/>
                </a:cubicBezTo>
                <a:cubicBezTo>
                  <a:pt x="10084" y="1303"/>
                  <a:pt x="9743" y="1437"/>
                  <a:pt x="9400" y="1437"/>
                </a:cubicBezTo>
                <a:cubicBezTo>
                  <a:pt x="8997" y="1437"/>
                  <a:pt x="8593" y="1251"/>
                  <a:pt x="8386" y="898"/>
                </a:cubicBezTo>
                <a:cubicBezTo>
                  <a:pt x="8339" y="825"/>
                  <a:pt x="8266" y="789"/>
                  <a:pt x="8194" y="789"/>
                </a:cubicBezTo>
                <a:cubicBezTo>
                  <a:pt x="8121" y="789"/>
                  <a:pt x="8049" y="825"/>
                  <a:pt x="8002" y="898"/>
                </a:cubicBezTo>
                <a:cubicBezTo>
                  <a:pt x="7756" y="1261"/>
                  <a:pt x="7361" y="1446"/>
                  <a:pt x="6962" y="1446"/>
                </a:cubicBezTo>
                <a:cubicBezTo>
                  <a:pt x="6620" y="1446"/>
                  <a:pt x="6276" y="1310"/>
                  <a:pt x="6023" y="1033"/>
                </a:cubicBezTo>
                <a:cubicBezTo>
                  <a:pt x="5979" y="994"/>
                  <a:pt x="5923" y="975"/>
                  <a:pt x="5868" y="975"/>
                </a:cubicBezTo>
                <a:cubicBezTo>
                  <a:pt x="5790" y="975"/>
                  <a:pt x="5712" y="1012"/>
                  <a:pt x="5670" y="1085"/>
                </a:cubicBezTo>
                <a:cubicBezTo>
                  <a:pt x="5436" y="1397"/>
                  <a:pt x="5082" y="1556"/>
                  <a:pt x="4728" y="1556"/>
                </a:cubicBezTo>
                <a:cubicBezTo>
                  <a:pt x="4423" y="1556"/>
                  <a:pt x="4118" y="1438"/>
                  <a:pt x="3888" y="1199"/>
                </a:cubicBezTo>
                <a:cubicBezTo>
                  <a:pt x="3843" y="1154"/>
                  <a:pt x="3786" y="1132"/>
                  <a:pt x="3731" y="1132"/>
                </a:cubicBezTo>
                <a:cubicBezTo>
                  <a:pt x="3658" y="1132"/>
                  <a:pt x="3587" y="1169"/>
                  <a:pt x="3546" y="1240"/>
                </a:cubicBezTo>
                <a:cubicBezTo>
                  <a:pt x="3395" y="1590"/>
                  <a:pt x="3099" y="1772"/>
                  <a:pt x="2801" y="1772"/>
                </a:cubicBezTo>
                <a:cubicBezTo>
                  <a:pt x="2526" y="1772"/>
                  <a:pt x="2249" y="1616"/>
                  <a:pt x="2084" y="1292"/>
                </a:cubicBezTo>
                <a:cubicBezTo>
                  <a:pt x="2050" y="1227"/>
                  <a:pt x="1994" y="1200"/>
                  <a:pt x="1936" y="1200"/>
                </a:cubicBezTo>
                <a:cubicBezTo>
                  <a:pt x="1854" y="1200"/>
                  <a:pt x="1768" y="1254"/>
                  <a:pt x="1732" y="1333"/>
                </a:cubicBezTo>
                <a:cubicBezTo>
                  <a:pt x="1593" y="1690"/>
                  <a:pt x="1312" y="1858"/>
                  <a:pt x="1028" y="1858"/>
                </a:cubicBezTo>
                <a:cubicBezTo>
                  <a:pt x="718" y="1858"/>
                  <a:pt x="406" y="1659"/>
                  <a:pt x="270" y="1292"/>
                </a:cubicBezTo>
                <a:cubicBezTo>
                  <a:pt x="250" y="1230"/>
                  <a:pt x="199" y="1202"/>
                  <a:pt x="150" y="1202"/>
                </a:cubicBezTo>
                <a:cubicBezTo>
                  <a:pt x="75" y="1202"/>
                  <a:pt x="1" y="1265"/>
                  <a:pt x="32" y="1364"/>
                </a:cubicBezTo>
                <a:cubicBezTo>
                  <a:pt x="190" y="1898"/>
                  <a:pt x="631" y="2176"/>
                  <a:pt x="1076" y="2176"/>
                </a:cubicBezTo>
                <a:cubicBezTo>
                  <a:pt x="1392" y="2176"/>
                  <a:pt x="1709" y="2036"/>
                  <a:pt x="1929" y="1748"/>
                </a:cubicBezTo>
                <a:cubicBezTo>
                  <a:pt x="2156" y="2045"/>
                  <a:pt x="2493" y="2191"/>
                  <a:pt x="2830" y="2191"/>
                </a:cubicBezTo>
                <a:cubicBezTo>
                  <a:pt x="3198" y="2191"/>
                  <a:pt x="3567" y="2016"/>
                  <a:pt x="3794" y="1675"/>
                </a:cubicBezTo>
                <a:cubicBezTo>
                  <a:pt x="4078" y="1881"/>
                  <a:pt x="4407" y="1982"/>
                  <a:pt x="4734" y="1982"/>
                </a:cubicBezTo>
                <a:cubicBezTo>
                  <a:pt x="5148" y="1982"/>
                  <a:pt x="5559" y="1822"/>
                  <a:pt x="5877" y="1509"/>
                </a:cubicBezTo>
                <a:cubicBezTo>
                  <a:pt x="6189" y="1769"/>
                  <a:pt x="6572" y="1898"/>
                  <a:pt x="6955" y="1898"/>
                </a:cubicBezTo>
                <a:cubicBezTo>
                  <a:pt x="7411" y="1898"/>
                  <a:pt x="7866" y="1715"/>
                  <a:pt x="8199" y="1354"/>
                </a:cubicBezTo>
                <a:cubicBezTo>
                  <a:pt x="8506" y="1694"/>
                  <a:pt x="8930" y="1866"/>
                  <a:pt x="9356" y="1866"/>
                </a:cubicBezTo>
                <a:cubicBezTo>
                  <a:pt x="9734" y="1866"/>
                  <a:pt x="10115" y="1731"/>
                  <a:pt x="10417" y="1458"/>
                </a:cubicBezTo>
                <a:cubicBezTo>
                  <a:pt x="10703" y="1807"/>
                  <a:pt x="11110" y="1986"/>
                  <a:pt x="11509" y="1986"/>
                </a:cubicBezTo>
                <a:cubicBezTo>
                  <a:pt x="11961" y="1986"/>
                  <a:pt x="12403" y="1755"/>
                  <a:pt x="12645" y="1281"/>
                </a:cubicBezTo>
                <a:cubicBezTo>
                  <a:pt x="12996" y="1411"/>
                  <a:pt x="13381" y="1687"/>
                  <a:pt x="13758" y="1687"/>
                </a:cubicBezTo>
                <a:cubicBezTo>
                  <a:pt x="13893" y="1687"/>
                  <a:pt x="14027" y="1651"/>
                  <a:pt x="14158" y="1561"/>
                </a:cubicBezTo>
                <a:cubicBezTo>
                  <a:pt x="14220" y="1520"/>
                  <a:pt x="14272" y="1458"/>
                  <a:pt x="14314" y="1406"/>
                </a:cubicBezTo>
                <a:cubicBezTo>
                  <a:pt x="14627" y="1660"/>
                  <a:pt x="15001" y="1786"/>
                  <a:pt x="15377" y="1786"/>
                </a:cubicBezTo>
                <a:cubicBezTo>
                  <a:pt x="15846" y="1786"/>
                  <a:pt x="16319" y="1590"/>
                  <a:pt x="16687" y="1199"/>
                </a:cubicBezTo>
                <a:cubicBezTo>
                  <a:pt x="16895" y="1397"/>
                  <a:pt x="17155" y="1491"/>
                  <a:pt x="17420" y="1491"/>
                </a:cubicBezTo>
                <a:cubicBezTo>
                  <a:pt x="17709" y="1491"/>
                  <a:pt x="18004" y="1378"/>
                  <a:pt x="18242" y="1167"/>
                </a:cubicBezTo>
                <a:cubicBezTo>
                  <a:pt x="18366" y="1395"/>
                  <a:pt x="18594" y="1551"/>
                  <a:pt x="18853" y="1603"/>
                </a:cubicBezTo>
                <a:cubicBezTo>
                  <a:pt x="18922" y="1620"/>
                  <a:pt x="18993" y="1628"/>
                  <a:pt x="19065" y="1628"/>
                </a:cubicBezTo>
                <a:cubicBezTo>
                  <a:pt x="19166" y="1628"/>
                  <a:pt x="19269" y="1612"/>
                  <a:pt x="19371" y="1582"/>
                </a:cubicBezTo>
                <a:cubicBezTo>
                  <a:pt x="19599" y="1489"/>
                  <a:pt x="19662" y="1302"/>
                  <a:pt x="19848" y="1178"/>
                </a:cubicBezTo>
                <a:cubicBezTo>
                  <a:pt x="20003" y="1082"/>
                  <a:pt x="20151" y="1044"/>
                  <a:pt x="20294" y="1044"/>
                </a:cubicBezTo>
                <a:cubicBezTo>
                  <a:pt x="20819" y="1044"/>
                  <a:pt x="21281" y="1555"/>
                  <a:pt x="21835" y="1555"/>
                </a:cubicBezTo>
                <a:cubicBezTo>
                  <a:pt x="21863" y="1555"/>
                  <a:pt x="21892" y="1554"/>
                  <a:pt x="21921" y="1551"/>
                </a:cubicBezTo>
                <a:cubicBezTo>
                  <a:pt x="22180" y="1530"/>
                  <a:pt x="22408" y="1395"/>
                  <a:pt x="22563" y="1199"/>
                </a:cubicBezTo>
                <a:cubicBezTo>
                  <a:pt x="22719" y="1364"/>
                  <a:pt x="22926" y="1468"/>
                  <a:pt x="23144" y="1509"/>
                </a:cubicBezTo>
                <a:cubicBezTo>
                  <a:pt x="23188" y="1517"/>
                  <a:pt x="23231" y="1520"/>
                  <a:pt x="23272" y="1520"/>
                </a:cubicBezTo>
                <a:cubicBezTo>
                  <a:pt x="23719" y="1520"/>
                  <a:pt x="24009" y="1139"/>
                  <a:pt x="24428" y="1139"/>
                </a:cubicBezTo>
                <a:cubicBezTo>
                  <a:pt x="24478" y="1139"/>
                  <a:pt x="24530" y="1145"/>
                  <a:pt x="24584" y="1157"/>
                </a:cubicBezTo>
                <a:cubicBezTo>
                  <a:pt x="25058" y="1278"/>
                  <a:pt x="25416" y="1465"/>
                  <a:pt x="25896" y="1465"/>
                </a:cubicBezTo>
                <a:cubicBezTo>
                  <a:pt x="25951" y="1465"/>
                  <a:pt x="26008" y="1463"/>
                  <a:pt x="26066" y="1458"/>
                </a:cubicBezTo>
                <a:cubicBezTo>
                  <a:pt x="26522" y="1406"/>
                  <a:pt x="26947" y="1240"/>
                  <a:pt x="27321" y="981"/>
                </a:cubicBezTo>
                <a:cubicBezTo>
                  <a:pt x="27533" y="1132"/>
                  <a:pt x="27782" y="1247"/>
                  <a:pt x="28017" y="1247"/>
                </a:cubicBezTo>
                <a:cubicBezTo>
                  <a:pt x="28136" y="1247"/>
                  <a:pt x="28252" y="1217"/>
                  <a:pt x="28357" y="1147"/>
                </a:cubicBezTo>
                <a:cubicBezTo>
                  <a:pt x="28581" y="1371"/>
                  <a:pt x="28844" y="1462"/>
                  <a:pt x="29119" y="1462"/>
                </a:cubicBezTo>
                <a:cubicBezTo>
                  <a:pt x="29748" y="1462"/>
                  <a:pt x="30440" y="983"/>
                  <a:pt x="30865" y="514"/>
                </a:cubicBezTo>
                <a:cubicBezTo>
                  <a:pt x="31056" y="291"/>
                  <a:pt x="30862" y="1"/>
                  <a:pt x="3064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5" name="Google Shape;1185;p43"/>
          <p:cNvGrpSpPr/>
          <p:nvPr/>
        </p:nvGrpSpPr>
        <p:grpSpPr>
          <a:xfrm flipH="1">
            <a:off x="4412210" y="610071"/>
            <a:ext cx="417876" cy="501481"/>
            <a:chOff x="2279900" y="1356008"/>
            <a:chExt cx="355973" cy="427192"/>
          </a:xfrm>
        </p:grpSpPr>
        <p:sp>
          <p:nvSpPr>
            <p:cNvPr id="1186" name="Google Shape;1186;p43"/>
            <p:cNvSpPr/>
            <p:nvPr/>
          </p:nvSpPr>
          <p:spPr>
            <a:xfrm>
              <a:off x="2279900" y="1566300"/>
              <a:ext cx="240900" cy="216900"/>
            </a:xfrm>
            <a:prstGeom prst="ellipse">
              <a:avLst/>
            </a:prstGeom>
            <a:gradFill>
              <a:gsLst>
                <a:gs pos="0">
                  <a:srgbClr val="D9D9D9">
                    <a:alpha val="67058"/>
                  </a:srgbClr>
                </a:gs>
                <a:gs pos="60000">
                  <a:srgbClr val="C3BAA2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87" name="Google Shape;1187;p43"/>
            <p:cNvGrpSpPr/>
            <p:nvPr/>
          </p:nvGrpSpPr>
          <p:grpSpPr>
            <a:xfrm>
              <a:off x="2395070" y="1356008"/>
              <a:ext cx="240802" cy="326586"/>
              <a:chOff x="1847775" y="238125"/>
              <a:chExt cx="3637500" cy="4933325"/>
            </a:xfrm>
          </p:grpSpPr>
          <p:sp>
            <p:nvSpPr>
              <p:cNvPr id="1188" name="Google Shape;1188;p43"/>
              <p:cNvSpPr/>
              <p:nvPr/>
            </p:nvSpPr>
            <p:spPr>
              <a:xfrm>
                <a:off x="1847775" y="3431350"/>
                <a:ext cx="1268050" cy="1740100"/>
              </a:xfrm>
              <a:custGeom>
                <a:rect b="b" l="l" r="r" t="t"/>
                <a:pathLst>
                  <a:path extrusionOk="0" h="69604" w="50722">
                    <a:moveTo>
                      <a:pt x="34802" y="0"/>
                    </a:moveTo>
                    <a:lnTo>
                      <a:pt x="0" y="69603"/>
                    </a:lnTo>
                    <a:lnTo>
                      <a:pt x="0" y="69603"/>
                    </a:lnTo>
                    <a:lnTo>
                      <a:pt x="50721" y="12218"/>
                    </a:lnTo>
                    <a:lnTo>
                      <a:pt x="34802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" name="Google Shape;1189;p43"/>
              <p:cNvSpPr/>
              <p:nvPr/>
            </p:nvSpPr>
            <p:spPr>
              <a:xfrm>
                <a:off x="1866275" y="774950"/>
                <a:ext cx="3535700" cy="3387625"/>
              </a:xfrm>
              <a:custGeom>
                <a:rect b="b" l="l" r="r" t="t"/>
                <a:pathLst>
                  <a:path extrusionOk="0" h="135505" w="141428">
                    <a:moveTo>
                      <a:pt x="70714" y="0"/>
                    </a:moveTo>
                    <a:cubicBezTo>
                      <a:pt x="31840" y="0"/>
                      <a:pt x="0" y="29989"/>
                      <a:pt x="0" y="67752"/>
                    </a:cubicBezTo>
                    <a:cubicBezTo>
                      <a:pt x="0" y="105146"/>
                      <a:pt x="31840" y="135504"/>
                      <a:pt x="70714" y="135504"/>
                    </a:cubicBezTo>
                    <a:cubicBezTo>
                      <a:pt x="109958" y="135504"/>
                      <a:pt x="141428" y="105146"/>
                      <a:pt x="141428" y="67752"/>
                    </a:cubicBezTo>
                    <a:cubicBezTo>
                      <a:pt x="141428" y="29989"/>
                      <a:pt x="109958" y="0"/>
                      <a:pt x="707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 dir="5400000" dist="19050">
                  <a:srgbClr val="1155CC">
                    <a:alpha val="8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43"/>
              <p:cNvSpPr/>
              <p:nvPr/>
            </p:nvSpPr>
            <p:spPr>
              <a:xfrm>
                <a:off x="2690025" y="238125"/>
                <a:ext cx="2795250" cy="2674925"/>
              </a:xfrm>
              <a:custGeom>
                <a:rect b="b" l="l" r="r" t="t"/>
                <a:pathLst>
                  <a:path extrusionOk="0" h="106997" w="111810">
                    <a:moveTo>
                      <a:pt x="55905" y="0"/>
                    </a:moveTo>
                    <a:cubicBezTo>
                      <a:pt x="25176" y="0"/>
                      <a:pt x="1" y="24065"/>
                      <a:pt x="1" y="53683"/>
                    </a:cubicBezTo>
                    <a:cubicBezTo>
                      <a:pt x="1" y="83302"/>
                      <a:pt x="25176" y="106996"/>
                      <a:pt x="55905" y="106996"/>
                    </a:cubicBezTo>
                    <a:cubicBezTo>
                      <a:pt x="86634" y="106996"/>
                      <a:pt x="111810" y="83302"/>
                      <a:pt x="111810" y="53683"/>
                    </a:cubicBezTo>
                    <a:cubicBezTo>
                      <a:pt x="111810" y="24065"/>
                      <a:pt x="86634" y="0"/>
                      <a:pt x="559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28575" rotWithShape="0" algn="bl" dir="6480000" dist="9525">
                  <a:srgbClr val="85200C">
                    <a:alpha val="3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5" name="Google Shape;1195;p44"/>
          <p:cNvGrpSpPr/>
          <p:nvPr/>
        </p:nvGrpSpPr>
        <p:grpSpPr>
          <a:xfrm>
            <a:off x="2720704" y="666751"/>
            <a:ext cx="5734470" cy="3565753"/>
            <a:chOff x="2720704" y="666751"/>
            <a:chExt cx="5734470" cy="3565753"/>
          </a:xfrm>
        </p:grpSpPr>
        <p:grpSp>
          <p:nvGrpSpPr>
            <p:cNvPr id="1196" name="Google Shape;1196;p44"/>
            <p:cNvGrpSpPr/>
            <p:nvPr/>
          </p:nvGrpSpPr>
          <p:grpSpPr>
            <a:xfrm rot="248040">
              <a:off x="2816832" y="1169527"/>
              <a:ext cx="5542214" cy="2866940"/>
              <a:chOff x="4219534" y="-908625"/>
              <a:chExt cx="4902266" cy="2535900"/>
            </a:xfrm>
          </p:grpSpPr>
          <p:sp>
            <p:nvSpPr>
              <p:cNvPr id="1197" name="Google Shape;1197;p44"/>
              <p:cNvSpPr/>
              <p:nvPr/>
            </p:nvSpPr>
            <p:spPr>
              <a:xfrm>
                <a:off x="6705600" y="-908625"/>
                <a:ext cx="2416200" cy="2535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783F04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98" name="Google Shape;1198;p44"/>
              <p:cNvGrpSpPr/>
              <p:nvPr/>
            </p:nvGrpSpPr>
            <p:grpSpPr>
              <a:xfrm>
                <a:off x="4219534" y="-908625"/>
                <a:ext cx="4902266" cy="2535900"/>
                <a:chOff x="4219534" y="-908625"/>
                <a:chExt cx="4902266" cy="2535900"/>
              </a:xfrm>
            </p:grpSpPr>
            <p:sp>
              <p:nvSpPr>
                <p:cNvPr id="1199" name="Google Shape;1199;p44"/>
                <p:cNvSpPr/>
                <p:nvPr/>
              </p:nvSpPr>
              <p:spPr>
                <a:xfrm rot="-5400000">
                  <a:off x="4240679" y="-929754"/>
                  <a:ext cx="2535853" cy="2578143"/>
                </a:xfrm>
                <a:custGeom>
                  <a:rect b="b" l="l" r="r" t="t"/>
                  <a:pathLst>
                    <a:path extrusionOk="0" h="199046" w="195781">
                      <a:moveTo>
                        <a:pt x="0" y="1"/>
                      </a:moveTo>
                      <a:lnTo>
                        <a:pt x="0" y="199045"/>
                      </a:lnTo>
                      <a:lnTo>
                        <a:pt x="195780" y="199045"/>
                      </a:lnTo>
                      <a:lnTo>
                        <a:pt x="195780" y="1"/>
                      </a:lnTo>
                      <a:close/>
                      <a:moveTo>
                        <a:pt x="18002" y="19125"/>
                      </a:moveTo>
                      <a:cubicBezTo>
                        <a:pt x="13667" y="19278"/>
                        <a:pt x="11423" y="14076"/>
                        <a:pt x="14381" y="11016"/>
                      </a:cubicBezTo>
                      <a:cubicBezTo>
                        <a:pt x="17390" y="7905"/>
                        <a:pt x="22643" y="10047"/>
                        <a:pt x="22643" y="14331"/>
                      </a:cubicBezTo>
                      <a:cubicBezTo>
                        <a:pt x="22694" y="16932"/>
                        <a:pt x="20603" y="19125"/>
                        <a:pt x="18002" y="19125"/>
                      </a:cubicBezTo>
                      <a:close/>
                      <a:moveTo>
                        <a:pt x="33964" y="19125"/>
                      </a:moveTo>
                      <a:cubicBezTo>
                        <a:pt x="29630" y="19278"/>
                        <a:pt x="27386" y="14076"/>
                        <a:pt x="30395" y="11016"/>
                      </a:cubicBezTo>
                      <a:cubicBezTo>
                        <a:pt x="33403" y="7905"/>
                        <a:pt x="38605" y="10047"/>
                        <a:pt x="38605" y="14331"/>
                      </a:cubicBezTo>
                      <a:cubicBezTo>
                        <a:pt x="38656" y="16932"/>
                        <a:pt x="36565" y="19125"/>
                        <a:pt x="33964" y="19125"/>
                      </a:cubicBezTo>
                      <a:close/>
                      <a:moveTo>
                        <a:pt x="49927" y="19125"/>
                      </a:moveTo>
                      <a:cubicBezTo>
                        <a:pt x="45643" y="19278"/>
                        <a:pt x="43348" y="14076"/>
                        <a:pt x="46357" y="11016"/>
                      </a:cubicBezTo>
                      <a:cubicBezTo>
                        <a:pt x="49366" y="7905"/>
                        <a:pt x="54619" y="10047"/>
                        <a:pt x="54619" y="14331"/>
                      </a:cubicBezTo>
                      <a:cubicBezTo>
                        <a:pt x="54670" y="16983"/>
                        <a:pt x="52579" y="19125"/>
                        <a:pt x="49927" y="19125"/>
                      </a:cubicBezTo>
                      <a:close/>
                      <a:moveTo>
                        <a:pt x="65940" y="19125"/>
                      </a:moveTo>
                      <a:cubicBezTo>
                        <a:pt x="61605" y="19278"/>
                        <a:pt x="59310" y="14076"/>
                        <a:pt x="62319" y="11016"/>
                      </a:cubicBezTo>
                      <a:cubicBezTo>
                        <a:pt x="65328" y="7905"/>
                        <a:pt x="70581" y="10047"/>
                        <a:pt x="70581" y="14331"/>
                      </a:cubicBezTo>
                      <a:cubicBezTo>
                        <a:pt x="70632" y="16932"/>
                        <a:pt x="68541" y="19125"/>
                        <a:pt x="65940" y="19125"/>
                      </a:cubicBezTo>
                      <a:close/>
                      <a:moveTo>
                        <a:pt x="81902" y="19125"/>
                      </a:moveTo>
                      <a:cubicBezTo>
                        <a:pt x="77618" y="19278"/>
                        <a:pt x="75324" y="14076"/>
                        <a:pt x="78332" y="11016"/>
                      </a:cubicBezTo>
                      <a:cubicBezTo>
                        <a:pt x="81341" y="7905"/>
                        <a:pt x="86543" y="10047"/>
                        <a:pt x="86543" y="14331"/>
                      </a:cubicBezTo>
                      <a:cubicBezTo>
                        <a:pt x="86594" y="16932"/>
                        <a:pt x="84503" y="19125"/>
                        <a:pt x="81902" y="19125"/>
                      </a:cubicBezTo>
                      <a:close/>
                      <a:moveTo>
                        <a:pt x="97865" y="19125"/>
                      </a:moveTo>
                      <a:cubicBezTo>
                        <a:pt x="93581" y="19278"/>
                        <a:pt x="91286" y="14076"/>
                        <a:pt x="94295" y="11016"/>
                      </a:cubicBezTo>
                      <a:cubicBezTo>
                        <a:pt x="97304" y="7905"/>
                        <a:pt x="102556" y="10047"/>
                        <a:pt x="102556" y="14331"/>
                      </a:cubicBezTo>
                      <a:cubicBezTo>
                        <a:pt x="102607" y="16932"/>
                        <a:pt x="100516" y="19125"/>
                        <a:pt x="97865" y="19125"/>
                      </a:cubicBezTo>
                      <a:close/>
                      <a:moveTo>
                        <a:pt x="113878" y="19125"/>
                      </a:moveTo>
                      <a:cubicBezTo>
                        <a:pt x="109543" y="19278"/>
                        <a:pt x="107299" y="14076"/>
                        <a:pt x="110257" y="11016"/>
                      </a:cubicBezTo>
                      <a:cubicBezTo>
                        <a:pt x="113266" y="7905"/>
                        <a:pt x="118519" y="10047"/>
                        <a:pt x="118519" y="14331"/>
                      </a:cubicBezTo>
                      <a:cubicBezTo>
                        <a:pt x="118570" y="16932"/>
                        <a:pt x="116479" y="19125"/>
                        <a:pt x="113878" y="19125"/>
                      </a:cubicBezTo>
                      <a:close/>
                      <a:moveTo>
                        <a:pt x="129840" y="19125"/>
                      </a:moveTo>
                      <a:cubicBezTo>
                        <a:pt x="125556" y="19278"/>
                        <a:pt x="123261" y="14076"/>
                        <a:pt x="126270" y="11016"/>
                      </a:cubicBezTo>
                      <a:cubicBezTo>
                        <a:pt x="129279" y="7905"/>
                        <a:pt x="134481" y="10047"/>
                        <a:pt x="134532" y="14331"/>
                      </a:cubicBezTo>
                      <a:cubicBezTo>
                        <a:pt x="134532" y="16932"/>
                        <a:pt x="132441" y="19125"/>
                        <a:pt x="129840" y="19125"/>
                      </a:cubicBezTo>
                      <a:close/>
                      <a:moveTo>
                        <a:pt x="145802" y="19125"/>
                      </a:moveTo>
                      <a:cubicBezTo>
                        <a:pt x="141519" y="19278"/>
                        <a:pt x="139224" y="14076"/>
                        <a:pt x="142233" y="11016"/>
                      </a:cubicBezTo>
                      <a:cubicBezTo>
                        <a:pt x="145241" y="7905"/>
                        <a:pt x="150494" y="10047"/>
                        <a:pt x="150494" y="14331"/>
                      </a:cubicBezTo>
                      <a:cubicBezTo>
                        <a:pt x="150545" y="16932"/>
                        <a:pt x="148454" y="19125"/>
                        <a:pt x="145802" y="19125"/>
                      </a:cubicBezTo>
                      <a:close/>
                      <a:moveTo>
                        <a:pt x="161816" y="19125"/>
                      </a:moveTo>
                      <a:cubicBezTo>
                        <a:pt x="157481" y="19278"/>
                        <a:pt x="155237" y="14076"/>
                        <a:pt x="158246" y="11016"/>
                      </a:cubicBezTo>
                      <a:cubicBezTo>
                        <a:pt x="161204" y="7905"/>
                        <a:pt x="166456" y="10047"/>
                        <a:pt x="166456" y="14331"/>
                      </a:cubicBezTo>
                      <a:cubicBezTo>
                        <a:pt x="166507" y="16932"/>
                        <a:pt x="164417" y="19125"/>
                        <a:pt x="161816" y="19125"/>
                      </a:cubicBezTo>
                      <a:close/>
                      <a:moveTo>
                        <a:pt x="177778" y="19125"/>
                      </a:moveTo>
                      <a:cubicBezTo>
                        <a:pt x="173494" y="19278"/>
                        <a:pt x="171199" y="14076"/>
                        <a:pt x="174208" y="11016"/>
                      </a:cubicBezTo>
                      <a:cubicBezTo>
                        <a:pt x="177217" y="7905"/>
                        <a:pt x="182470" y="10047"/>
                        <a:pt x="182470" y="14331"/>
                      </a:cubicBezTo>
                      <a:cubicBezTo>
                        <a:pt x="182470" y="16932"/>
                        <a:pt x="180379" y="19125"/>
                        <a:pt x="177778" y="1912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>
                  <a:outerShdw blurRad="57150" rotWithShape="0" algn="bl" dir="5400000" dist="19050">
                    <a:srgbClr val="783F04">
                      <a:alpha val="50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" name="Google Shape;1200;p44"/>
                <p:cNvSpPr/>
                <p:nvPr/>
              </p:nvSpPr>
              <p:spPr>
                <a:xfrm>
                  <a:off x="6705600" y="-908625"/>
                  <a:ext cx="2416200" cy="25359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1" name="Google Shape;1201;p44"/>
              <p:cNvGrpSpPr/>
              <p:nvPr/>
            </p:nvGrpSpPr>
            <p:grpSpPr>
              <a:xfrm>
                <a:off x="4827654" y="-516937"/>
                <a:ext cx="4009237" cy="1752515"/>
                <a:chOff x="1673825" y="1519425"/>
                <a:chExt cx="4250675" cy="3416875"/>
              </a:xfrm>
            </p:grpSpPr>
            <p:sp>
              <p:nvSpPr>
                <p:cNvPr id="1202" name="Google Shape;1202;p44"/>
                <p:cNvSpPr/>
                <p:nvPr/>
              </p:nvSpPr>
              <p:spPr>
                <a:xfrm>
                  <a:off x="1673825" y="4936275"/>
                  <a:ext cx="4250675" cy="25"/>
                </a:xfrm>
                <a:custGeom>
                  <a:rect b="b" l="l" r="r" t="t"/>
                  <a:pathLst>
                    <a:path extrusionOk="0" fill="none" h="1" w="170027">
                      <a:moveTo>
                        <a:pt x="0" y="1"/>
                      </a:moveTo>
                      <a:lnTo>
                        <a:pt x="170027" y="1"/>
                      </a:lnTo>
                    </a:path>
                  </a:pathLst>
                </a:custGeom>
                <a:solidFill>
                  <a:schemeClr val="dk2"/>
                </a:solidFill>
                <a:ln cap="flat" cmpd="sng" w="16575">
                  <a:solidFill>
                    <a:srgbClr val="FFD7DB"/>
                  </a:solidFill>
                  <a:prstDash val="solid"/>
                  <a:miter lim="5099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3" name="Google Shape;1203;p44"/>
                <p:cNvSpPr/>
                <p:nvPr/>
              </p:nvSpPr>
              <p:spPr>
                <a:xfrm>
                  <a:off x="1673825" y="4447975"/>
                  <a:ext cx="4250675" cy="25"/>
                </a:xfrm>
                <a:custGeom>
                  <a:rect b="b" l="l" r="r" t="t"/>
                  <a:pathLst>
                    <a:path extrusionOk="0" fill="none" h="1" w="170027">
                      <a:moveTo>
                        <a:pt x="0" y="1"/>
                      </a:moveTo>
                      <a:lnTo>
                        <a:pt x="170027" y="1"/>
                      </a:lnTo>
                    </a:path>
                  </a:pathLst>
                </a:custGeom>
                <a:solidFill>
                  <a:schemeClr val="dk2"/>
                </a:solidFill>
                <a:ln cap="flat" cmpd="sng" w="16575">
                  <a:solidFill>
                    <a:srgbClr val="FFD7DB"/>
                  </a:solidFill>
                  <a:prstDash val="solid"/>
                  <a:miter lim="5099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4" name="Google Shape;1204;p44"/>
                <p:cNvSpPr/>
                <p:nvPr/>
              </p:nvSpPr>
              <p:spPr>
                <a:xfrm>
                  <a:off x="1673825" y="3959675"/>
                  <a:ext cx="4250675" cy="25"/>
                </a:xfrm>
                <a:custGeom>
                  <a:rect b="b" l="l" r="r" t="t"/>
                  <a:pathLst>
                    <a:path extrusionOk="0" fill="none" h="1" w="170027">
                      <a:moveTo>
                        <a:pt x="0" y="1"/>
                      </a:moveTo>
                      <a:lnTo>
                        <a:pt x="170027" y="1"/>
                      </a:lnTo>
                    </a:path>
                  </a:pathLst>
                </a:custGeom>
                <a:solidFill>
                  <a:schemeClr val="dk2"/>
                </a:solidFill>
                <a:ln cap="flat" cmpd="sng" w="16575">
                  <a:solidFill>
                    <a:srgbClr val="FFD7DB"/>
                  </a:solidFill>
                  <a:prstDash val="solid"/>
                  <a:miter lim="5099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" name="Google Shape;1205;p44"/>
                <p:cNvSpPr/>
                <p:nvPr/>
              </p:nvSpPr>
              <p:spPr>
                <a:xfrm>
                  <a:off x="1673825" y="3471375"/>
                  <a:ext cx="4250675" cy="25"/>
                </a:xfrm>
                <a:custGeom>
                  <a:rect b="b" l="l" r="r" t="t"/>
                  <a:pathLst>
                    <a:path extrusionOk="0" fill="none" h="1" w="170027">
                      <a:moveTo>
                        <a:pt x="0" y="0"/>
                      </a:moveTo>
                      <a:lnTo>
                        <a:pt x="170027" y="0"/>
                      </a:lnTo>
                    </a:path>
                  </a:pathLst>
                </a:custGeom>
                <a:solidFill>
                  <a:schemeClr val="dk2"/>
                </a:solidFill>
                <a:ln cap="flat" cmpd="sng" w="16575">
                  <a:solidFill>
                    <a:srgbClr val="FFD7DB"/>
                  </a:solidFill>
                  <a:prstDash val="solid"/>
                  <a:miter lim="5099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" name="Google Shape;1206;p44"/>
                <p:cNvSpPr/>
                <p:nvPr/>
              </p:nvSpPr>
              <p:spPr>
                <a:xfrm>
                  <a:off x="1673825" y="2983075"/>
                  <a:ext cx="4250675" cy="25"/>
                </a:xfrm>
                <a:custGeom>
                  <a:rect b="b" l="l" r="r" t="t"/>
                  <a:pathLst>
                    <a:path extrusionOk="0" fill="none" h="1" w="170027">
                      <a:moveTo>
                        <a:pt x="0" y="0"/>
                      </a:moveTo>
                      <a:lnTo>
                        <a:pt x="170027" y="0"/>
                      </a:lnTo>
                    </a:path>
                  </a:pathLst>
                </a:custGeom>
                <a:solidFill>
                  <a:schemeClr val="dk2"/>
                </a:solidFill>
                <a:ln cap="flat" cmpd="sng" w="16575">
                  <a:solidFill>
                    <a:srgbClr val="FFD7DB"/>
                  </a:solidFill>
                  <a:prstDash val="solid"/>
                  <a:miter lim="5099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" name="Google Shape;1207;p44"/>
                <p:cNvSpPr/>
                <p:nvPr/>
              </p:nvSpPr>
              <p:spPr>
                <a:xfrm>
                  <a:off x="1673825" y="2494775"/>
                  <a:ext cx="4250675" cy="25"/>
                </a:xfrm>
                <a:custGeom>
                  <a:rect b="b" l="l" r="r" t="t"/>
                  <a:pathLst>
                    <a:path extrusionOk="0" fill="none" h="1" w="170027">
                      <a:moveTo>
                        <a:pt x="0" y="0"/>
                      </a:moveTo>
                      <a:lnTo>
                        <a:pt x="170027" y="0"/>
                      </a:lnTo>
                    </a:path>
                  </a:pathLst>
                </a:custGeom>
                <a:solidFill>
                  <a:schemeClr val="dk2"/>
                </a:solidFill>
                <a:ln cap="flat" cmpd="sng" w="16575">
                  <a:solidFill>
                    <a:srgbClr val="FFD7DB"/>
                  </a:solidFill>
                  <a:prstDash val="solid"/>
                  <a:miter lim="5099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" name="Google Shape;1208;p44"/>
                <p:cNvSpPr/>
                <p:nvPr/>
              </p:nvSpPr>
              <p:spPr>
                <a:xfrm>
                  <a:off x="1673825" y="2007725"/>
                  <a:ext cx="4250675" cy="25"/>
                </a:xfrm>
                <a:custGeom>
                  <a:rect b="b" l="l" r="r" t="t"/>
                  <a:pathLst>
                    <a:path extrusionOk="0" fill="none" h="1" w="170027">
                      <a:moveTo>
                        <a:pt x="0" y="1"/>
                      </a:moveTo>
                      <a:lnTo>
                        <a:pt x="170027" y="1"/>
                      </a:lnTo>
                    </a:path>
                  </a:pathLst>
                </a:custGeom>
                <a:solidFill>
                  <a:schemeClr val="dk2"/>
                </a:solidFill>
                <a:ln cap="flat" cmpd="sng" w="16575">
                  <a:solidFill>
                    <a:srgbClr val="FFD7DB"/>
                  </a:solidFill>
                  <a:prstDash val="solid"/>
                  <a:miter lim="5099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" name="Google Shape;1209;p44"/>
                <p:cNvSpPr/>
                <p:nvPr/>
              </p:nvSpPr>
              <p:spPr>
                <a:xfrm>
                  <a:off x="1673825" y="1519425"/>
                  <a:ext cx="4250675" cy="25"/>
                </a:xfrm>
                <a:custGeom>
                  <a:rect b="b" l="l" r="r" t="t"/>
                  <a:pathLst>
                    <a:path extrusionOk="0" fill="none" h="1" w="170027">
                      <a:moveTo>
                        <a:pt x="0" y="1"/>
                      </a:moveTo>
                      <a:lnTo>
                        <a:pt x="170027" y="1"/>
                      </a:lnTo>
                    </a:path>
                  </a:pathLst>
                </a:custGeom>
                <a:solidFill>
                  <a:schemeClr val="dk2"/>
                </a:solidFill>
                <a:ln cap="flat" cmpd="sng" w="16575">
                  <a:solidFill>
                    <a:srgbClr val="FFD7DB"/>
                  </a:solidFill>
                  <a:prstDash val="solid"/>
                  <a:miter lim="5099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210" name="Google Shape;1210;p44"/>
            <p:cNvSpPr/>
            <p:nvPr/>
          </p:nvSpPr>
          <p:spPr>
            <a:xfrm rot="2948074">
              <a:off x="6726373" y="826700"/>
              <a:ext cx="810490" cy="847618"/>
            </a:xfrm>
            <a:custGeom>
              <a:rect b="b" l="l" r="r" t="t"/>
              <a:pathLst>
                <a:path extrusionOk="0" h="18195" w="17398">
                  <a:moveTo>
                    <a:pt x="12217" y="0"/>
                  </a:moveTo>
                  <a:lnTo>
                    <a:pt x="1" y="13239"/>
                  </a:lnTo>
                  <a:lnTo>
                    <a:pt x="35" y="13360"/>
                  </a:lnTo>
                  <a:lnTo>
                    <a:pt x="122" y="13551"/>
                  </a:lnTo>
                  <a:lnTo>
                    <a:pt x="312" y="13620"/>
                  </a:lnTo>
                  <a:lnTo>
                    <a:pt x="503" y="13672"/>
                  </a:lnTo>
                  <a:lnTo>
                    <a:pt x="572" y="13863"/>
                  </a:lnTo>
                  <a:lnTo>
                    <a:pt x="642" y="14053"/>
                  </a:lnTo>
                  <a:lnTo>
                    <a:pt x="832" y="14123"/>
                  </a:lnTo>
                  <a:lnTo>
                    <a:pt x="1023" y="14175"/>
                  </a:lnTo>
                  <a:lnTo>
                    <a:pt x="1092" y="14365"/>
                  </a:lnTo>
                  <a:lnTo>
                    <a:pt x="1162" y="14556"/>
                  </a:lnTo>
                  <a:lnTo>
                    <a:pt x="1179" y="14573"/>
                  </a:lnTo>
                  <a:lnTo>
                    <a:pt x="1352" y="14625"/>
                  </a:lnTo>
                  <a:lnTo>
                    <a:pt x="1543" y="14694"/>
                  </a:lnTo>
                  <a:lnTo>
                    <a:pt x="1612" y="14868"/>
                  </a:lnTo>
                  <a:lnTo>
                    <a:pt x="1681" y="15058"/>
                  </a:lnTo>
                  <a:lnTo>
                    <a:pt x="1699" y="15058"/>
                  </a:lnTo>
                  <a:lnTo>
                    <a:pt x="1699" y="15076"/>
                  </a:lnTo>
                  <a:lnTo>
                    <a:pt x="1889" y="15128"/>
                  </a:lnTo>
                  <a:lnTo>
                    <a:pt x="2063" y="15197"/>
                  </a:lnTo>
                  <a:lnTo>
                    <a:pt x="2149" y="15388"/>
                  </a:lnTo>
                  <a:lnTo>
                    <a:pt x="2219" y="15561"/>
                  </a:lnTo>
                  <a:lnTo>
                    <a:pt x="2219" y="15578"/>
                  </a:lnTo>
                  <a:lnTo>
                    <a:pt x="2409" y="15630"/>
                  </a:lnTo>
                  <a:lnTo>
                    <a:pt x="2600" y="15700"/>
                  </a:lnTo>
                  <a:lnTo>
                    <a:pt x="2669" y="15890"/>
                  </a:lnTo>
                  <a:lnTo>
                    <a:pt x="2738" y="16081"/>
                  </a:lnTo>
                  <a:lnTo>
                    <a:pt x="2756" y="16081"/>
                  </a:lnTo>
                  <a:lnTo>
                    <a:pt x="2929" y="16150"/>
                  </a:lnTo>
                  <a:lnTo>
                    <a:pt x="3120" y="16202"/>
                  </a:lnTo>
                  <a:lnTo>
                    <a:pt x="3189" y="16393"/>
                  </a:lnTo>
                  <a:lnTo>
                    <a:pt x="3258" y="16583"/>
                  </a:lnTo>
                  <a:lnTo>
                    <a:pt x="3276" y="16583"/>
                  </a:lnTo>
                  <a:lnTo>
                    <a:pt x="3449" y="16653"/>
                  </a:lnTo>
                  <a:lnTo>
                    <a:pt x="3639" y="16705"/>
                  </a:lnTo>
                  <a:lnTo>
                    <a:pt x="3709" y="16895"/>
                  </a:lnTo>
                  <a:lnTo>
                    <a:pt x="3778" y="17086"/>
                  </a:lnTo>
                  <a:lnTo>
                    <a:pt x="3795" y="17086"/>
                  </a:lnTo>
                  <a:lnTo>
                    <a:pt x="3986" y="17155"/>
                  </a:lnTo>
                  <a:lnTo>
                    <a:pt x="4159" y="17207"/>
                  </a:lnTo>
                  <a:lnTo>
                    <a:pt x="4246" y="17398"/>
                  </a:lnTo>
                  <a:lnTo>
                    <a:pt x="4315" y="17588"/>
                  </a:lnTo>
                  <a:lnTo>
                    <a:pt x="4315" y="17606"/>
                  </a:lnTo>
                  <a:lnTo>
                    <a:pt x="4506" y="17658"/>
                  </a:lnTo>
                  <a:lnTo>
                    <a:pt x="4696" y="17727"/>
                  </a:lnTo>
                  <a:lnTo>
                    <a:pt x="4766" y="17900"/>
                  </a:lnTo>
                  <a:lnTo>
                    <a:pt x="4835" y="18091"/>
                  </a:lnTo>
                  <a:lnTo>
                    <a:pt x="4852" y="18108"/>
                  </a:lnTo>
                  <a:lnTo>
                    <a:pt x="5026" y="18160"/>
                  </a:lnTo>
                  <a:lnTo>
                    <a:pt x="5130" y="18195"/>
                  </a:lnTo>
                  <a:lnTo>
                    <a:pt x="5199" y="18125"/>
                  </a:lnTo>
                  <a:lnTo>
                    <a:pt x="17398" y="4956"/>
                  </a:lnTo>
                  <a:lnTo>
                    <a:pt x="17381" y="4869"/>
                  </a:lnTo>
                  <a:lnTo>
                    <a:pt x="17311" y="4696"/>
                  </a:lnTo>
                  <a:lnTo>
                    <a:pt x="17294" y="4679"/>
                  </a:lnTo>
                  <a:lnTo>
                    <a:pt x="17103" y="4609"/>
                  </a:lnTo>
                  <a:lnTo>
                    <a:pt x="16930" y="4557"/>
                  </a:lnTo>
                  <a:lnTo>
                    <a:pt x="16861" y="4367"/>
                  </a:lnTo>
                  <a:lnTo>
                    <a:pt x="16774" y="4176"/>
                  </a:lnTo>
                  <a:lnTo>
                    <a:pt x="16584" y="4107"/>
                  </a:lnTo>
                  <a:lnTo>
                    <a:pt x="16393" y="4055"/>
                  </a:lnTo>
                  <a:lnTo>
                    <a:pt x="16324" y="3864"/>
                  </a:lnTo>
                  <a:lnTo>
                    <a:pt x="16254" y="3674"/>
                  </a:lnTo>
                  <a:lnTo>
                    <a:pt x="16237" y="3674"/>
                  </a:lnTo>
                  <a:lnTo>
                    <a:pt x="16064" y="3604"/>
                  </a:lnTo>
                  <a:lnTo>
                    <a:pt x="15873" y="3552"/>
                  </a:lnTo>
                  <a:lnTo>
                    <a:pt x="15804" y="3362"/>
                  </a:lnTo>
                  <a:lnTo>
                    <a:pt x="15735" y="3171"/>
                  </a:lnTo>
                  <a:lnTo>
                    <a:pt x="15717" y="3154"/>
                  </a:lnTo>
                  <a:lnTo>
                    <a:pt x="15544" y="3102"/>
                  </a:lnTo>
                  <a:lnTo>
                    <a:pt x="15353" y="3033"/>
                  </a:lnTo>
                  <a:lnTo>
                    <a:pt x="15284" y="2859"/>
                  </a:lnTo>
                  <a:lnTo>
                    <a:pt x="15215" y="2669"/>
                  </a:lnTo>
                  <a:lnTo>
                    <a:pt x="15197" y="2651"/>
                  </a:lnTo>
                  <a:lnTo>
                    <a:pt x="15007" y="2599"/>
                  </a:lnTo>
                  <a:lnTo>
                    <a:pt x="14833" y="2530"/>
                  </a:lnTo>
                  <a:lnTo>
                    <a:pt x="14747" y="2339"/>
                  </a:lnTo>
                  <a:lnTo>
                    <a:pt x="14677" y="2166"/>
                  </a:lnTo>
                  <a:lnTo>
                    <a:pt x="14677" y="2149"/>
                  </a:lnTo>
                  <a:lnTo>
                    <a:pt x="14487" y="2097"/>
                  </a:lnTo>
                  <a:lnTo>
                    <a:pt x="14296" y="2028"/>
                  </a:lnTo>
                  <a:lnTo>
                    <a:pt x="14227" y="1837"/>
                  </a:lnTo>
                  <a:lnTo>
                    <a:pt x="14158" y="1646"/>
                  </a:lnTo>
                  <a:lnTo>
                    <a:pt x="14140" y="1646"/>
                  </a:lnTo>
                  <a:lnTo>
                    <a:pt x="13967" y="1577"/>
                  </a:lnTo>
                  <a:lnTo>
                    <a:pt x="13776" y="1525"/>
                  </a:lnTo>
                  <a:lnTo>
                    <a:pt x="13707" y="1334"/>
                  </a:lnTo>
                  <a:lnTo>
                    <a:pt x="13638" y="1144"/>
                  </a:lnTo>
                  <a:lnTo>
                    <a:pt x="13620" y="1144"/>
                  </a:lnTo>
                  <a:lnTo>
                    <a:pt x="13447" y="1075"/>
                  </a:lnTo>
                  <a:lnTo>
                    <a:pt x="13257" y="1023"/>
                  </a:lnTo>
                  <a:lnTo>
                    <a:pt x="13187" y="832"/>
                  </a:lnTo>
                  <a:lnTo>
                    <a:pt x="13101" y="641"/>
                  </a:lnTo>
                  <a:lnTo>
                    <a:pt x="12910" y="572"/>
                  </a:lnTo>
                  <a:lnTo>
                    <a:pt x="12737" y="503"/>
                  </a:lnTo>
                  <a:lnTo>
                    <a:pt x="12650" y="329"/>
                  </a:lnTo>
                  <a:lnTo>
                    <a:pt x="12581" y="139"/>
                  </a:lnTo>
                  <a:lnTo>
                    <a:pt x="12581" y="121"/>
                  </a:lnTo>
                  <a:lnTo>
                    <a:pt x="12390" y="69"/>
                  </a:lnTo>
                  <a:lnTo>
                    <a:pt x="12217" y="0"/>
                  </a:lnTo>
                  <a:close/>
                </a:path>
              </a:pathLst>
            </a:custGeom>
            <a:solidFill>
              <a:srgbClr val="F1FAFF">
                <a:alpha val="67600"/>
              </a:srgbClr>
            </a:solidFill>
            <a:ln>
              <a:noFill/>
            </a:ln>
            <a:effectLst>
              <a:outerShdw blurRad="42863" rotWithShape="0" algn="bl" dir="5400000" dist="9525">
                <a:srgbClr val="783F04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1" name="Google Shape;1211;p44"/>
          <p:cNvSpPr txBox="1"/>
          <p:nvPr>
            <p:ph type="ctrTitle"/>
          </p:nvPr>
        </p:nvSpPr>
        <p:spPr>
          <a:xfrm flipH="1" rot="248135">
            <a:off x="3759631" y="1356131"/>
            <a:ext cx="4093358" cy="1267208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Always Reinforces the Concept</a:t>
            </a:r>
            <a:endParaRPr/>
          </a:p>
        </p:txBody>
      </p:sp>
      <p:sp>
        <p:nvSpPr>
          <p:cNvPr id="1212" name="Google Shape;1212;p44"/>
          <p:cNvSpPr txBox="1"/>
          <p:nvPr>
            <p:ph idx="1" type="subTitle"/>
          </p:nvPr>
        </p:nvSpPr>
        <p:spPr>
          <a:xfrm flipH="1" rot="248338">
            <a:off x="4026312" y="2814858"/>
            <a:ext cx="3420822" cy="87527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reveal large amounts of data, so remember: use an image instead of long texts</a:t>
            </a:r>
            <a:endParaRPr/>
          </a:p>
        </p:txBody>
      </p:sp>
      <p:pic>
        <p:nvPicPr>
          <p:cNvPr id="1213" name="Google Shape;1213;p44"/>
          <p:cNvPicPr preferRelativeResize="0"/>
          <p:nvPr/>
        </p:nvPicPr>
        <p:blipFill rotWithShape="1">
          <a:blip r:embed="rId3">
            <a:alphaModFix/>
          </a:blip>
          <a:srcRect b="1677" l="8407" r="31798" t="1367"/>
          <a:stretch/>
        </p:blipFill>
        <p:spPr>
          <a:xfrm rot="-524471">
            <a:off x="1248449" y="1180616"/>
            <a:ext cx="2414176" cy="2608962"/>
          </a:xfrm>
          <a:prstGeom prst="rect">
            <a:avLst/>
          </a:prstGeom>
          <a:noFill/>
          <a:ln cap="flat" cmpd="sng" w="1143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7150" rotWithShape="0" algn="bl" dir="5400000" dist="38100">
              <a:srgbClr val="783F04">
                <a:alpha val="50000"/>
              </a:srgbClr>
            </a:outerShdw>
          </a:effectLst>
        </p:spPr>
      </p:pic>
      <p:sp>
        <p:nvSpPr>
          <p:cNvPr id="1214" name="Google Shape;1214;p44"/>
          <p:cNvSpPr/>
          <p:nvPr/>
        </p:nvSpPr>
        <p:spPr>
          <a:xfrm rot="10190941">
            <a:off x="3368904" y="976274"/>
            <a:ext cx="397539" cy="470285"/>
          </a:xfrm>
          <a:custGeom>
            <a:rect b="b" l="l" r="r" t="t"/>
            <a:pathLst>
              <a:path extrusionOk="0" h="52293" w="44204">
                <a:moveTo>
                  <a:pt x="35127" y="1"/>
                </a:moveTo>
                <a:cubicBezTo>
                  <a:pt x="34818" y="1"/>
                  <a:pt x="34509" y="20"/>
                  <a:pt x="34200" y="61"/>
                </a:cubicBezTo>
                <a:cubicBezTo>
                  <a:pt x="33328" y="119"/>
                  <a:pt x="32513" y="352"/>
                  <a:pt x="31699" y="643"/>
                </a:cubicBezTo>
                <a:cubicBezTo>
                  <a:pt x="31350" y="817"/>
                  <a:pt x="31001" y="992"/>
                  <a:pt x="30652" y="1166"/>
                </a:cubicBezTo>
                <a:lnTo>
                  <a:pt x="30129" y="1457"/>
                </a:lnTo>
                <a:lnTo>
                  <a:pt x="29721" y="1748"/>
                </a:lnTo>
                <a:cubicBezTo>
                  <a:pt x="29431" y="1922"/>
                  <a:pt x="29198" y="2155"/>
                  <a:pt x="28965" y="2329"/>
                </a:cubicBezTo>
                <a:lnTo>
                  <a:pt x="28733" y="2620"/>
                </a:lnTo>
                <a:lnTo>
                  <a:pt x="28500" y="2853"/>
                </a:lnTo>
                <a:lnTo>
                  <a:pt x="28093" y="3260"/>
                </a:lnTo>
                <a:lnTo>
                  <a:pt x="12738" y="22046"/>
                </a:lnTo>
                <a:lnTo>
                  <a:pt x="2618" y="34318"/>
                </a:lnTo>
                <a:lnTo>
                  <a:pt x="2153" y="34900"/>
                </a:lnTo>
                <a:lnTo>
                  <a:pt x="1920" y="35191"/>
                </a:lnTo>
                <a:lnTo>
                  <a:pt x="1687" y="35656"/>
                </a:lnTo>
                <a:cubicBezTo>
                  <a:pt x="1513" y="35947"/>
                  <a:pt x="1338" y="36238"/>
                  <a:pt x="1164" y="36587"/>
                </a:cubicBezTo>
                <a:lnTo>
                  <a:pt x="931" y="37168"/>
                </a:lnTo>
                <a:cubicBezTo>
                  <a:pt x="815" y="37401"/>
                  <a:pt x="757" y="37575"/>
                  <a:pt x="699" y="37808"/>
                </a:cubicBezTo>
                <a:cubicBezTo>
                  <a:pt x="175" y="39262"/>
                  <a:pt x="1" y="40832"/>
                  <a:pt x="175" y="42403"/>
                </a:cubicBezTo>
                <a:cubicBezTo>
                  <a:pt x="291" y="43450"/>
                  <a:pt x="524" y="44439"/>
                  <a:pt x="873" y="45427"/>
                </a:cubicBezTo>
                <a:cubicBezTo>
                  <a:pt x="1106" y="45893"/>
                  <a:pt x="1338" y="46300"/>
                  <a:pt x="1571" y="46765"/>
                </a:cubicBezTo>
                <a:lnTo>
                  <a:pt x="1920" y="47347"/>
                </a:lnTo>
                <a:cubicBezTo>
                  <a:pt x="2036" y="47521"/>
                  <a:pt x="2153" y="47696"/>
                  <a:pt x="2269" y="47870"/>
                </a:cubicBezTo>
                <a:cubicBezTo>
                  <a:pt x="2502" y="48161"/>
                  <a:pt x="2734" y="48452"/>
                  <a:pt x="3025" y="48684"/>
                </a:cubicBezTo>
                <a:lnTo>
                  <a:pt x="3316" y="49033"/>
                </a:lnTo>
                <a:lnTo>
                  <a:pt x="3607" y="49324"/>
                </a:lnTo>
                <a:lnTo>
                  <a:pt x="4188" y="49789"/>
                </a:lnTo>
                <a:lnTo>
                  <a:pt x="4770" y="50255"/>
                </a:lnTo>
                <a:lnTo>
                  <a:pt x="5061" y="50487"/>
                </a:lnTo>
                <a:lnTo>
                  <a:pt x="5468" y="50720"/>
                </a:lnTo>
                <a:cubicBezTo>
                  <a:pt x="5759" y="50894"/>
                  <a:pt x="6108" y="51069"/>
                  <a:pt x="6457" y="51243"/>
                </a:cubicBezTo>
                <a:lnTo>
                  <a:pt x="7038" y="51476"/>
                </a:lnTo>
                <a:lnTo>
                  <a:pt x="7620" y="51709"/>
                </a:lnTo>
                <a:cubicBezTo>
                  <a:pt x="8085" y="51883"/>
                  <a:pt x="8609" y="52000"/>
                  <a:pt x="9074" y="52116"/>
                </a:cubicBezTo>
                <a:cubicBezTo>
                  <a:pt x="9750" y="52229"/>
                  <a:pt x="10426" y="52293"/>
                  <a:pt x="11102" y="52293"/>
                </a:cubicBezTo>
                <a:cubicBezTo>
                  <a:pt x="11473" y="52293"/>
                  <a:pt x="11844" y="52273"/>
                  <a:pt x="12215" y="52232"/>
                </a:cubicBezTo>
                <a:cubicBezTo>
                  <a:pt x="13262" y="52116"/>
                  <a:pt x="14309" y="51883"/>
                  <a:pt x="15297" y="51534"/>
                </a:cubicBezTo>
                <a:cubicBezTo>
                  <a:pt x="15704" y="51302"/>
                  <a:pt x="16170" y="51127"/>
                  <a:pt x="16577" y="50894"/>
                </a:cubicBezTo>
                <a:lnTo>
                  <a:pt x="17158" y="50545"/>
                </a:lnTo>
                <a:lnTo>
                  <a:pt x="17682" y="50138"/>
                </a:lnTo>
                <a:cubicBezTo>
                  <a:pt x="17973" y="49906"/>
                  <a:pt x="18264" y="49673"/>
                  <a:pt x="18554" y="49440"/>
                </a:cubicBezTo>
                <a:lnTo>
                  <a:pt x="18671" y="49266"/>
                </a:lnTo>
                <a:lnTo>
                  <a:pt x="18671" y="45253"/>
                </a:lnTo>
                <a:lnTo>
                  <a:pt x="17566" y="46590"/>
                </a:lnTo>
                <a:lnTo>
                  <a:pt x="17217" y="46998"/>
                </a:lnTo>
                <a:cubicBezTo>
                  <a:pt x="17158" y="47056"/>
                  <a:pt x="17042" y="47172"/>
                  <a:pt x="16984" y="47230"/>
                </a:cubicBezTo>
                <a:cubicBezTo>
                  <a:pt x="16926" y="47288"/>
                  <a:pt x="16810" y="47405"/>
                  <a:pt x="16751" y="47463"/>
                </a:cubicBezTo>
                <a:cubicBezTo>
                  <a:pt x="16519" y="47637"/>
                  <a:pt x="16286" y="47812"/>
                  <a:pt x="16053" y="47986"/>
                </a:cubicBezTo>
                <a:lnTo>
                  <a:pt x="15704" y="48277"/>
                </a:lnTo>
                <a:lnTo>
                  <a:pt x="15239" y="48510"/>
                </a:lnTo>
                <a:cubicBezTo>
                  <a:pt x="14948" y="48742"/>
                  <a:pt x="14599" y="48859"/>
                  <a:pt x="14250" y="49033"/>
                </a:cubicBezTo>
                <a:cubicBezTo>
                  <a:pt x="13494" y="49324"/>
                  <a:pt x="12738" y="49499"/>
                  <a:pt x="11924" y="49615"/>
                </a:cubicBezTo>
                <a:cubicBezTo>
                  <a:pt x="11721" y="49630"/>
                  <a:pt x="11515" y="49638"/>
                  <a:pt x="11305" y="49638"/>
                </a:cubicBezTo>
                <a:cubicBezTo>
                  <a:pt x="10731" y="49638"/>
                  <a:pt x="10135" y="49584"/>
                  <a:pt x="9539" y="49499"/>
                </a:cubicBezTo>
                <a:cubicBezTo>
                  <a:pt x="9190" y="49382"/>
                  <a:pt x="8841" y="49324"/>
                  <a:pt x="8492" y="49208"/>
                </a:cubicBezTo>
                <a:lnTo>
                  <a:pt x="8027" y="49033"/>
                </a:lnTo>
                <a:lnTo>
                  <a:pt x="7562" y="48801"/>
                </a:lnTo>
                <a:cubicBezTo>
                  <a:pt x="7329" y="48684"/>
                  <a:pt x="7096" y="48568"/>
                  <a:pt x="6864" y="48452"/>
                </a:cubicBezTo>
                <a:lnTo>
                  <a:pt x="6515" y="48219"/>
                </a:lnTo>
                <a:lnTo>
                  <a:pt x="6282" y="48045"/>
                </a:lnTo>
                <a:lnTo>
                  <a:pt x="5875" y="47754"/>
                </a:lnTo>
                <a:lnTo>
                  <a:pt x="5410" y="47347"/>
                </a:lnTo>
                <a:lnTo>
                  <a:pt x="5235" y="47172"/>
                </a:lnTo>
                <a:lnTo>
                  <a:pt x="5003" y="46881"/>
                </a:lnTo>
                <a:cubicBezTo>
                  <a:pt x="4770" y="46707"/>
                  <a:pt x="4595" y="46474"/>
                  <a:pt x="4421" y="46242"/>
                </a:cubicBezTo>
                <a:cubicBezTo>
                  <a:pt x="4363" y="46125"/>
                  <a:pt x="4247" y="46009"/>
                  <a:pt x="4188" y="45893"/>
                </a:cubicBezTo>
                <a:lnTo>
                  <a:pt x="3898" y="45427"/>
                </a:lnTo>
                <a:cubicBezTo>
                  <a:pt x="3723" y="45078"/>
                  <a:pt x="3549" y="44787"/>
                  <a:pt x="3432" y="44439"/>
                </a:cubicBezTo>
                <a:cubicBezTo>
                  <a:pt x="2792" y="42926"/>
                  <a:pt x="2618" y="41298"/>
                  <a:pt x="2967" y="39727"/>
                </a:cubicBezTo>
                <a:cubicBezTo>
                  <a:pt x="3025" y="39378"/>
                  <a:pt x="3141" y="39029"/>
                  <a:pt x="3258" y="38680"/>
                </a:cubicBezTo>
                <a:cubicBezTo>
                  <a:pt x="3316" y="38506"/>
                  <a:pt x="3374" y="38332"/>
                  <a:pt x="3432" y="38157"/>
                </a:cubicBezTo>
                <a:cubicBezTo>
                  <a:pt x="3490" y="38041"/>
                  <a:pt x="3549" y="37866"/>
                  <a:pt x="3607" y="37750"/>
                </a:cubicBezTo>
                <a:cubicBezTo>
                  <a:pt x="3723" y="37517"/>
                  <a:pt x="3839" y="37226"/>
                  <a:pt x="4014" y="36994"/>
                </a:cubicBezTo>
                <a:cubicBezTo>
                  <a:pt x="4072" y="36936"/>
                  <a:pt x="4130" y="36819"/>
                  <a:pt x="4188" y="36703"/>
                </a:cubicBezTo>
                <a:lnTo>
                  <a:pt x="4363" y="36470"/>
                </a:lnTo>
                <a:lnTo>
                  <a:pt x="4712" y="36005"/>
                </a:lnTo>
                <a:lnTo>
                  <a:pt x="14774" y="23733"/>
                </a:lnTo>
                <a:lnTo>
                  <a:pt x="30187" y="5005"/>
                </a:lnTo>
                <a:lnTo>
                  <a:pt x="30478" y="4656"/>
                </a:lnTo>
                <a:lnTo>
                  <a:pt x="30594" y="4481"/>
                </a:lnTo>
                <a:lnTo>
                  <a:pt x="30827" y="4365"/>
                </a:lnTo>
                <a:cubicBezTo>
                  <a:pt x="30943" y="4191"/>
                  <a:pt x="31117" y="4074"/>
                  <a:pt x="31292" y="3958"/>
                </a:cubicBezTo>
                <a:lnTo>
                  <a:pt x="31583" y="3725"/>
                </a:lnTo>
                <a:lnTo>
                  <a:pt x="31932" y="3551"/>
                </a:lnTo>
                <a:cubicBezTo>
                  <a:pt x="32164" y="3435"/>
                  <a:pt x="32397" y="3260"/>
                  <a:pt x="32688" y="3144"/>
                </a:cubicBezTo>
                <a:cubicBezTo>
                  <a:pt x="33211" y="2969"/>
                  <a:pt x="33851" y="2795"/>
                  <a:pt x="34433" y="2737"/>
                </a:cubicBezTo>
                <a:cubicBezTo>
                  <a:pt x="34620" y="2720"/>
                  <a:pt x="34802" y="2713"/>
                  <a:pt x="34983" y="2713"/>
                </a:cubicBezTo>
                <a:cubicBezTo>
                  <a:pt x="35418" y="2713"/>
                  <a:pt x="35841" y="2754"/>
                  <a:pt x="36294" y="2795"/>
                </a:cubicBezTo>
                <a:cubicBezTo>
                  <a:pt x="36526" y="2853"/>
                  <a:pt x="36817" y="2969"/>
                  <a:pt x="37108" y="3027"/>
                </a:cubicBezTo>
                <a:lnTo>
                  <a:pt x="37457" y="3144"/>
                </a:lnTo>
                <a:lnTo>
                  <a:pt x="37806" y="3318"/>
                </a:lnTo>
                <a:cubicBezTo>
                  <a:pt x="37980" y="3435"/>
                  <a:pt x="38155" y="3493"/>
                  <a:pt x="38388" y="3609"/>
                </a:cubicBezTo>
                <a:lnTo>
                  <a:pt x="38620" y="3784"/>
                </a:lnTo>
                <a:lnTo>
                  <a:pt x="38795" y="3900"/>
                </a:lnTo>
                <a:lnTo>
                  <a:pt x="39144" y="4132"/>
                </a:lnTo>
                <a:lnTo>
                  <a:pt x="39435" y="4481"/>
                </a:lnTo>
                <a:lnTo>
                  <a:pt x="39609" y="4598"/>
                </a:lnTo>
                <a:lnTo>
                  <a:pt x="39783" y="4830"/>
                </a:lnTo>
                <a:cubicBezTo>
                  <a:pt x="39958" y="4947"/>
                  <a:pt x="40074" y="5121"/>
                  <a:pt x="40191" y="5296"/>
                </a:cubicBezTo>
                <a:lnTo>
                  <a:pt x="40423" y="5587"/>
                </a:lnTo>
                <a:lnTo>
                  <a:pt x="40598" y="5935"/>
                </a:lnTo>
                <a:cubicBezTo>
                  <a:pt x="40772" y="6168"/>
                  <a:pt x="40889" y="6401"/>
                  <a:pt x="41005" y="6633"/>
                </a:cubicBezTo>
                <a:cubicBezTo>
                  <a:pt x="41179" y="7215"/>
                  <a:pt x="41354" y="7855"/>
                  <a:pt x="41412" y="8436"/>
                </a:cubicBezTo>
                <a:cubicBezTo>
                  <a:pt x="41470" y="9076"/>
                  <a:pt x="41470" y="9658"/>
                  <a:pt x="41354" y="10298"/>
                </a:cubicBezTo>
                <a:cubicBezTo>
                  <a:pt x="41296" y="10530"/>
                  <a:pt x="41179" y="10821"/>
                  <a:pt x="41121" y="11112"/>
                </a:cubicBezTo>
                <a:lnTo>
                  <a:pt x="41005" y="11461"/>
                </a:lnTo>
                <a:lnTo>
                  <a:pt x="40830" y="11810"/>
                </a:lnTo>
                <a:cubicBezTo>
                  <a:pt x="40772" y="11984"/>
                  <a:pt x="40656" y="12159"/>
                  <a:pt x="40540" y="12333"/>
                </a:cubicBezTo>
                <a:lnTo>
                  <a:pt x="40423" y="12566"/>
                </a:lnTo>
                <a:lnTo>
                  <a:pt x="40249" y="12740"/>
                </a:lnTo>
                <a:lnTo>
                  <a:pt x="40016" y="13089"/>
                </a:lnTo>
                <a:lnTo>
                  <a:pt x="15763" y="42635"/>
                </a:lnTo>
                <a:lnTo>
                  <a:pt x="15588" y="42868"/>
                </a:lnTo>
                <a:cubicBezTo>
                  <a:pt x="15472" y="42926"/>
                  <a:pt x="15414" y="43043"/>
                  <a:pt x="15297" y="43101"/>
                </a:cubicBezTo>
                <a:cubicBezTo>
                  <a:pt x="15239" y="43217"/>
                  <a:pt x="15123" y="43275"/>
                  <a:pt x="15006" y="43392"/>
                </a:cubicBezTo>
                <a:cubicBezTo>
                  <a:pt x="14658" y="43566"/>
                  <a:pt x="14367" y="43799"/>
                  <a:pt x="14018" y="43915"/>
                </a:cubicBezTo>
                <a:cubicBezTo>
                  <a:pt x="13611" y="44090"/>
                  <a:pt x="13203" y="44148"/>
                  <a:pt x="12796" y="44206"/>
                </a:cubicBezTo>
                <a:cubicBezTo>
                  <a:pt x="12604" y="44230"/>
                  <a:pt x="12421" y="44244"/>
                  <a:pt x="12244" y="44244"/>
                </a:cubicBezTo>
                <a:cubicBezTo>
                  <a:pt x="11994" y="44244"/>
                  <a:pt x="11755" y="44216"/>
                  <a:pt x="11517" y="44148"/>
                </a:cubicBezTo>
                <a:cubicBezTo>
                  <a:pt x="11168" y="44090"/>
                  <a:pt x="10819" y="43973"/>
                  <a:pt x="10470" y="43799"/>
                </a:cubicBezTo>
                <a:cubicBezTo>
                  <a:pt x="10354" y="43741"/>
                  <a:pt x="10179" y="43682"/>
                  <a:pt x="10063" y="43624"/>
                </a:cubicBezTo>
                <a:cubicBezTo>
                  <a:pt x="9946" y="43566"/>
                  <a:pt x="9888" y="43508"/>
                  <a:pt x="9772" y="43392"/>
                </a:cubicBezTo>
                <a:lnTo>
                  <a:pt x="9597" y="43275"/>
                </a:lnTo>
                <a:lnTo>
                  <a:pt x="9365" y="43043"/>
                </a:lnTo>
                <a:cubicBezTo>
                  <a:pt x="9248" y="42984"/>
                  <a:pt x="9190" y="42868"/>
                  <a:pt x="9132" y="42810"/>
                </a:cubicBezTo>
                <a:cubicBezTo>
                  <a:pt x="9016" y="42694"/>
                  <a:pt x="8899" y="42577"/>
                  <a:pt x="8841" y="42461"/>
                </a:cubicBezTo>
                <a:cubicBezTo>
                  <a:pt x="8609" y="42170"/>
                  <a:pt x="8434" y="41821"/>
                  <a:pt x="8260" y="41472"/>
                </a:cubicBezTo>
                <a:cubicBezTo>
                  <a:pt x="8143" y="41123"/>
                  <a:pt x="8027" y="40658"/>
                  <a:pt x="7969" y="40251"/>
                </a:cubicBezTo>
                <a:cubicBezTo>
                  <a:pt x="7969" y="39844"/>
                  <a:pt x="7969" y="39437"/>
                  <a:pt x="8027" y="38971"/>
                </a:cubicBezTo>
                <a:cubicBezTo>
                  <a:pt x="8085" y="38622"/>
                  <a:pt x="8202" y="38273"/>
                  <a:pt x="8376" y="37924"/>
                </a:cubicBezTo>
                <a:cubicBezTo>
                  <a:pt x="8434" y="37808"/>
                  <a:pt x="8492" y="37692"/>
                  <a:pt x="8609" y="37575"/>
                </a:cubicBezTo>
                <a:cubicBezTo>
                  <a:pt x="8667" y="37459"/>
                  <a:pt x="8725" y="37343"/>
                  <a:pt x="8783" y="37285"/>
                </a:cubicBezTo>
                <a:lnTo>
                  <a:pt x="8958" y="36994"/>
                </a:lnTo>
                <a:lnTo>
                  <a:pt x="27395" y="14543"/>
                </a:lnTo>
                <a:cubicBezTo>
                  <a:pt x="27860" y="13962"/>
                  <a:pt x="27802" y="13148"/>
                  <a:pt x="27221" y="12682"/>
                </a:cubicBezTo>
                <a:lnTo>
                  <a:pt x="27162" y="12682"/>
                </a:lnTo>
                <a:cubicBezTo>
                  <a:pt x="26939" y="12483"/>
                  <a:pt x="26662" y="12391"/>
                  <a:pt x="26382" y="12391"/>
                </a:cubicBezTo>
                <a:cubicBezTo>
                  <a:pt x="26007" y="12391"/>
                  <a:pt x="25626" y="12557"/>
                  <a:pt x="25359" y="12857"/>
                </a:cubicBezTo>
                <a:lnTo>
                  <a:pt x="6864" y="35307"/>
                </a:lnTo>
                <a:lnTo>
                  <a:pt x="6573" y="35714"/>
                </a:lnTo>
                <a:cubicBezTo>
                  <a:pt x="6457" y="35831"/>
                  <a:pt x="6340" y="36005"/>
                  <a:pt x="6282" y="36180"/>
                </a:cubicBezTo>
                <a:cubicBezTo>
                  <a:pt x="6166" y="36354"/>
                  <a:pt x="6050" y="36587"/>
                  <a:pt x="5933" y="36819"/>
                </a:cubicBezTo>
                <a:cubicBezTo>
                  <a:pt x="5701" y="37343"/>
                  <a:pt x="5468" y="37866"/>
                  <a:pt x="5352" y="38506"/>
                </a:cubicBezTo>
                <a:cubicBezTo>
                  <a:pt x="5235" y="39146"/>
                  <a:pt x="5235" y="39844"/>
                  <a:pt x="5293" y="40542"/>
                </a:cubicBezTo>
                <a:cubicBezTo>
                  <a:pt x="5352" y="41181"/>
                  <a:pt x="5526" y="41879"/>
                  <a:pt x="5759" y="42519"/>
                </a:cubicBezTo>
                <a:cubicBezTo>
                  <a:pt x="5991" y="43043"/>
                  <a:pt x="6282" y="43566"/>
                  <a:pt x="6689" y="44031"/>
                </a:cubicBezTo>
                <a:cubicBezTo>
                  <a:pt x="6806" y="44264"/>
                  <a:pt x="6922" y="44439"/>
                  <a:pt x="7096" y="44613"/>
                </a:cubicBezTo>
                <a:cubicBezTo>
                  <a:pt x="7213" y="44729"/>
                  <a:pt x="7329" y="44846"/>
                  <a:pt x="7504" y="44962"/>
                </a:cubicBezTo>
                <a:lnTo>
                  <a:pt x="7853" y="45311"/>
                </a:lnTo>
                <a:lnTo>
                  <a:pt x="8202" y="45602"/>
                </a:lnTo>
                <a:cubicBezTo>
                  <a:pt x="8376" y="45718"/>
                  <a:pt x="8550" y="45776"/>
                  <a:pt x="8667" y="45893"/>
                </a:cubicBezTo>
                <a:cubicBezTo>
                  <a:pt x="8899" y="46009"/>
                  <a:pt x="9074" y="46125"/>
                  <a:pt x="9307" y="46242"/>
                </a:cubicBezTo>
                <a:cubicBezTo>
                  <a:pt x="9830" y="46474"/>
                  <a:pt x="10412" y="46649"/>
                  <a:pt x="10993" y="46765"/>
                </a:cubicBezTo>
                <a:cubicBezTo>
                  <a:pt x="11504" y="46850"/>
                  <a:pt x="11984" y="46904"/>
                  <a:pt x="12478" y="46904"/>
                </a:cubicBezTo>
                <a:cubicBezTo>
                  <a:pt x="12659" y="46904"/>
                  <a:pt x="12842" y="46897"/>
                  <a:pt x="13029" y="46881"/>
                </a:cubicBezTo>
                <a:cubicBezTo>
                  <a:pt x="13727" y="46823"/>
                  <a:pt x="14367" y="46649"/>
                  <a:pt x="15006" y="46416"/>
                </a:cubicBezTo>
                <a:cubicBezTo>
                  <a:pt x="15588" y="46183"/>
                  <a:pt x="16112" y="45893"/>
                  <a:pt x="16577" y="45544"/>
                </a:cubicBezTo>
                <a:cubicBezTo>
                  <a:pt x="16751" y="45369"/>
                  <a:pt x="16926" y="45253"/>
                  <a:pt x="17100" y="45078"/>
                </a:cubicBezTo>
                <a:cubicBezTo>
                  <a:pt x="17275" y="44962"/>
                  <a:pt x="17391" y="44846"/>
                  <a:pt x="17507" y="44671"/>
                </a:cubicBezTo>
                <a:lnTo>
                  <a:pt x="17856" y="44322"/>
                </a:lnTo>
                <a:lnTo>
                  <a:pt x="42110" y="14834"/>
                </a:lnTo>
                <a:lnTo>
                  <a:pt x="42459" y="14311"/>
                </a:lnTo>
                <a:lnTo>
                  <a:pt x="42633" y="14078"/>
                </a:lnTo>
                <a:lnTo>
                  <a:pt x="42866" y="13729"/>
                </a:lnTo>
                <a:cubicBezTo>
                  <a:pt x="42982" y="13497"/>
                  <a:pt x="43157" y="13206"/>
                  <a:pt x="43273" y="12915"/>
                </a:cubicBezTo>
                <a:cubicBezTo>
                  <a:pt x="43331" y="12799"/>
                  <a:pt x="43390" y="12624"/>
                  <a:pt x="43506" y="12450"/>
                </a:cubicBezTo>
                <a:lnTo>
                  <a:pt x="43680" y="11926"/>
                </a:lnTo>
                <a:cubicBezTo>
                  <a:pt x="43797" y="11577"/>
                  <a:pt x="43855" y="11228"/>
                  <a:pt x="43971" y="10763"/>
                </a:cubicBezTo>
                <a:cubicBezTo>
                  <a:pt x="44146" y="9890"/>
                  <a:pt x="44204" y="9018"/>
                  <a:pt x="44087" y="8204"/>
                </a:cubicBezTo>
                <a:cubicBezTo>
                  <a:pt x="44029" y="7331"/>
                  <a:pt x="43797" y="6459"/>
                  <a:pt x="43506" y="5645"/>
                </a:cubicBezTo>
                <a:cubicBezTo>
                  <a:pt x="43331" y="5296"/>
                  <a:pt x="43157" y="4947"/>
                  <a:pt x="42924" y="4598"/>
                </a:cubicBezTo>
                <a:lnTo>
                  <a:pt x="42692" y="4074"/>
                </a:lnTo>
                <a:cubicBezTo>
                  <a:pt x="42575" y="3958"/>
                  <a:pt x="42459" y="3784"/>
                  <a:pt x="42343" y="3667"/>
                </a:cubicBezTo>
                <a:cubicBezTo>
                  <a:pt x="42168" y="3435"/>
                  <a:pt x="41994" y="3202"/>
                  <a:pt x="41761" y="2969"/>
                </a:cubicBezTo>
                <a:lnTo>
                  <a:pt x="41587" y="2678"/>
                </a:lnTo>
                <a:lnTo>
                  <a:pt x="41354" y="2446"/>
                </a:lnTo>
                <a:lnTo>
                  <a:pt x="40830" y="2039"/>
                </a:lnTo>
                <a:lnTo>
                  <a:pt x="40365" y="1690"/>
                </a:lnTo>
                <a:lnTo>
                  <a:pt x="40132" y="1515"/>
                </a:lnTo>
                <a:lnTo>
                  <a:pt x="39783" y="1283"/>
                </a:lnTo>
                <a:cubicBezTo>
                  <a:pt x="39493" y="1166"/>
                  <a:pt x="39260" y="992"/>
                  <a:pt x="38969" y="875"/>
                </a:cubicBezTo>
                <a:lnTo>
                  <a:pt x="38504" y="643"/>
                </a:lnTo>
                <a:lnTo>
                  <a:pt x="37980" y="468"/>
                </a:lnTo>
                <a:cubicBezTo>
                  <a:pt x="37632" y="352"/>
                  <a:pt x="37224" y="294"/>
                  <a:pt x="36817" y="177"/>
                </a:cubicBezTo>
                <a:cubicBezTo>
                  <a:pt x="36254" y="65"/>
                  <a:pt x="35690" y="1"/>
                  <a:pt x="351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42863" rotWithShape="0" algn="bl" dir="5400000" dist="9525">
              <a:srgbClr val="783F04">
                <a:alpha val="5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45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YOU CAN USE A DIAGRAM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220" name="Google Shape;1220;p45"/>
          <p:cNvSpPr txBox="1"/>
          <p:nvPr>
            <p:ph idx="4294967295" type="ctrTitle"/>
          </p:nvPr>
        </p:nvSpPr>
        <p:spPr>
          <a:xfrm flipH="1">
            <a:off x="2883325" y="2855505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MARS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221" name="Google Shape;1221;p45"/>
          <p:cNvSpPr txBox="1"/>
          <p:nvPr>
            <p:ph idx="4294967295" type="ctrTitle"/>
          </p:nvPr>
        </p:nvSpPr>
        <p:spPr>
          <a:xfrm flipH="1">
            <a:off x="4702246" y="2855505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MERCURY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222" name="Google Shape;1222;p45"/>
          <p:cNvSpPr txBox="1"/>
          <p:nvPr>
            <p:ph idx="4294967295" type="ctrTitle"/>
          </p:nvPr>
        </p:nvSpPr>
        <p:spPr>
          <a:xfrm flipH="1">
            <a:off x="1063203" y="2855505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VENUS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223" name="Google Shape;1223;p45"/>
          <p:cNvSpPr txBox="1"/>
          <p:nvPr>
            <p:ph idx="4294967295" type="ctrTitle"/>
          </p:nvPr>
        </p:nvSpPr>
        <p:spPr>
          <a:xfrm flipH="1">
            <a:off x="6514840" y="2855505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JUPITER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224" name="Google Shape;1224;p45"/>
          <p:cNvSpPr txBox="1"/>
          <p:nvPr>
            <p:ph idx="4294967295" type="subTitle"/>
          </p:nvPr>
        </p:nvSpPr>
        <p:spPr>
          <a:xfrm flipH="1">
            <a:off x="1100403" y="3293400"/>
            <a:ext cx="1486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1225" name="Google Shape;1225;p45"/>
          <p:cNvSpPr txBox="1"/>
          <p:nvPr>
            <p:ph idx="4294967295" type="subTitle"/>
          </p:nvPr>
        </p:nvSpPr>
        <p:spPr>
          <a:xfrm flipH="1">
            <a:off x="2920525" y="3293400"/>
            <a:ext cx="1486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226" name="Google Shape;1226;p45"/>
          <p:cNvSpPr txBox="1"/>
          <p:nvPr>
            <p:ph idx="4294967295" type="subTitle"/>
          </p:nvPr>
        </p:nvSpPr>
        <p:spPr>
          <a:xfrm flipH="1">
            <a:off x="4739446" y="3293400"/>
            <a:ext cx="1486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1227" name="Google Shape;1227;p45"/>
          <p:cNvSpPr txBox="1"/>
          <p:nvPr>
            <p:ph idx="4294967295" type="subTitle"/>
          </p:nvPr>
        </p:nvSpPr>
        <p:spPr>
          <a:xfrm flipH="1">
            <a:off x="6552040" y="3293400"/>
            <a:ext cx="1486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228" name="Google Shape;1228;p45"/>
          <p:cNvSpPr/>
          <p:nvPr/>
        </p:nvSpPr>
        <p:spPr>
          <a:xfrm>
            <a:off x="1925425" y="1444800"/>
            <a:ext cx="1642564" cy="728588"/>
          </a:xfrm>
          <a:custGeom>
            <a:rect b="b" l="l" r="r" t="t"/>
            <a:pathLst>
              <a:path extrusionOk="0" h="23150" w="24346">
                <a:moveTo>
                  <a:pt x="8147" y="1866"/>
                </a:moveTo>
                <a:lnTo>
                  <a:pt x="8147" y="1866"/>
                </a:lnTo>
                <a:cubicBezTo>
                  <a:pt x="7390" y="2136"/>
                  <a:pt x="6685" y="2498"/>
                  <a:pt x="6032" y="2954"/>
                </a:cubicBezTo>
                <a:cubicBezTo>
                  <a:pt x="6105" y="2830"/>
                  <a:pt x="6178" y="2716"/>
                  <a:pt x="6260" y="2602"/>
                </a:cubicBezTo>
                <a:cubicBezTo>
                  <a:pt x="6851" y="2281"/>
                  <a:pt x="7483" y="2032"/>
                  <a:pt x="8147" y="1866"/>
                </a:cubicBezTo>
                <a:close/>
                <a:moveTo>
                  <a:pt x="12293" y="197"/>
                </a:moveTo>
                <a:cubicBezTo>
                  <a:pt x="14379" y="197"/>
                  <a:pt x="16676" y="458"/>
                  <a:pt x="18469" y="1493"/>
                </a:cubicBezTo>
                <a:cubicBezTo>
                  <a:pt x="19288" y="1980"/>
                  <a:pt x="19972" y="2664"/>
                  <a:pt x="20469" y="3473"/>
                </a:cubicBezTo>
                <a:cubicBezTo>
                  <a:pt x="18993" y="2225"/>
                  <a:pt x="17075" y="1583"/>
                  <a:pt x="15149" y="1583"/>
                </a:cubicBezTo>
                <a:cubicBezTo>
                  <a:pt x="15074" y="1583"/>
                  <a:pt x="14999" y="1584"/>
                  <a:pt x="14925" y="1586"/>
                </a:cubicBezTo>
                <a:lnTo>
                  <a:pt x="14904" y="1586"/>
                </a:lnTo>
                <a:cubicBezTo>
                  <a:pt x="14158" y="1441"/>
                  <a:pt x="13401" y="1348"/>
                  <a:pt x="12645" y="1306"/>
                </a:cubicBezTo>
                <a:cubicBezTo>
                  <a:pt x="12238" y="1249"/>
                  <a:pt x="11827" y="1220"/>
                  <a:pt x="11416" y="1220"/>
                </a:cubicBezTo>
                <a:cubicBezTo>
                  <a:pt x="10936" y="1220"/>
                  <a:pt x="10455" y="1259"/>
                  <a:pt x="9981" y="1338"/>
                </a:cubicBezTo>
                <a:cubicBezTo>
                  <a:pt x="9763" y="1369"/>
                  <a:pt x="9546" y="1420"/>
                  <a:pt x="9339" y="1483"/>
                </a:cubicBezTo>
                <a:cubicBezTo>
                  <a:pt x="8344" y="1566"/>
                  <a:pt x="7380" y="1835"/>
                  <a:pt x="6488" y="2270"/>
                </a:cubicBezTo>
                <a:cubicBezTo>
                  <a:pt x="6862" y="1742"/>
                  <a:pt x="7338" y="1296"/>
                  <a:pt x="7888" y="954"/>
                </a:cubicBezTo>
                <a:cubicBezTo>
                  <a:pt x="8965" y="301"/>
                  <a:pt x="10313" y="239"/>
                  <a:pt x="11546" y="208"/>
                </a:cubicBezTo>
                <a:cubicBezTo>
                  <a:pt x="11791" y="201"/>
                  <a:pt x="12041" y="197"/>
                  <a:pt x="12293" y="197"/>
                </a:cubicBezTo>
                <a:close/>
                <a:moveTo>
                  <a:pt x="15940" y="1825"/>
                </a:moveTo>
                <a:cubicBezTo>
                  <a:pt x="17640" y="1939"/>
                  <a:pt x="19247" y="2623"/>
                  <a:pt x="20511" y="3763"/>
                </a:cubicBezTo>
                <a:cubicBezTo>
                  <a:pt x="20615" y="3846"/>
                  <a:pt x="20708" y="3939"/>
                  <a:pt x="20791" y="4032"/>
                </a:cubicBezTo>
                <a:cubicBezTo>
                  <a:pt x="20822" y="4084"/>
                  <a:pt x="20853" y="4146"/>
                  <a:pt x="20884" y="4208"/>
                </a:cubicBezTo>
                <a:cubicBezTo>
                  <a:pt x="19754" y="3255"/>
                  <a:pt x="18438" y="2550"/>
                  <a:pt x="17029" y="2125"/>
                </a:cubicBezTo>
                <a:cubicBezTo>
                  <a:pt x="16676" y="2011"/>
                  <a:pt x="16303" y="1918"/>
                  <a:pt x="15940" y="1825"/>
                </a:cubicBezTo>
                <a:close/>
                <a:moveTo>
                  <a:pt x="14977" y="1804"/>
                </a:moveTo>
                <a:cubicBezTo>
                  <a:pt x="15474" y="1908"/>
                  <a:pt x="15961" y="2022"/>
                  <a:pt x="16448" y="2156"/>
                </a:cubicBezTo>
                <a:cubicBezTo>
                  <a:pt x="18179" y="2633"/>
                  <a:pt x="19796" y="3421"/>
                  <a:pt x="21091" y="4644"/>
                </a:cubicBezTo>
                <a:cubicBezTo>
                  <a:pt x="21340" y="5234"/>
                  <a:pt x="21547" y="5846"/>
                  <a:pt x="21703" y="6478"/>
                </a:cubicBezTo>
                <a:cubicBezTo>
                  <a:pt x="21703" y="6488"/>
                  <a:pt x="21703" y="6509"/>
                  <a:pt x="21713" y="6530"/>
                </a:cubicBezTo>
                <a:cubicBezTo>
                  <a:pt x="21185" y="5525"/>
                  <a:pt x="20573" y="4550"/>
                  <a:pt x="19682" y="3835"/>
                </a:cubicBezTo>
                <a:cubicBezTo>
                  <a:pt x="18863" y="3172"/>
                  <a:pt x="17868" y="2747"/>
                  <a:pt x="16873" y="2405"/>
                </a:cubicBezTo>
                <a:cubicBezTo>
                  <a:pt x="16262" y="2198"/>
                  <a:pt x="15629" y="1990"/>
                  <a:pt x="14977" y="1804"/>
                </a:cubicBezTo>
                <a:close/>
                <a:moveTo>
                  <a:pt x="5898" y="2809"/>
                </a:moveTo>
                <a:cubicBezTo>
                  <a:pt x="5877" y="2851"/>
                  <a:pt x="5846" y="2892"/>
                  <a:pt x="5825" y="2934"/>
                </a:cubicBezTo>
                <a:cubicBezTo>
                  <a:pt x="5763" y="3037"/>
                  <a:pt x="5701" y="3131"/>
                  <a:pt x="5649" y="3234"/>
                </a:cubicBezTo>
                <a:cubicBezTo>
                  <a:pt x="5120" y="3628"/>
                  <a:pt x="4623" y="4074"/>
                  <a:pt x="4177" y="4561"/>
                </a:cubicBezTo>
                <a:cubicBezTo>
                  <a:pt x="3493" y="5297"/>
                  <a:pt x="2882" y="6095"/>
                  <a:pt x="2353" y="6955"/>
                </a:cubicBezTo>
                <a:cubicBezTo>
                  <a:pt x="2789" y="5898"/>
                  <a:pt x="3421" y="4944"/>
                  <a:pt x="4229" y="4125"/>
                </a:cubicBezTo>
                <a:cubicBezTo>
                  <a:pt x="4727" y="3618"/>
                  <a:pt x="5286" y="3172"/>
                  <a:pt x="5898" y="2809"/>
                </a:cubicBezTo>
                <a:close/>
                <a:moveTo>
                  <a:pt x="21444" y="4996"/>
                </a:moveTo>
                <a:cubicBezTo>
                  <a:pt x="21568" y="5131"/>
                  <a:pt x="21692" y="5266"/>
                  <a:pt x="21817" y="5411"/>
                </a:cubicBezTo>
                <a:cubicBezTo>
                  <a:pt x="22356" y="6447"/>
                  <a:pt x="22687" y="7577"/>
                  <a:pt x="22770" y="8748"/>
                </a:cubicBezTo>
                <a:cubicBezTo>
                  <a:pt x="22563" y="8240"/>
                  <a:pt x="22325" y="7732"/>
                  <a:pt x="22076" y="7235"/>
                </a:cubicBezTo>
                <a:cubicBezTo>
                  <a:pt x="22003" y="6893"/>
                  <a:pt x="21920" y="6561"/>
                  <a:pt x="21838" y="6229"/>
                </a:cubicBezTo>
                <a:cubicBezTo>
                  <a:pt x="21724" y="5815"/>
                  <a:pt x="21599" y="5400"/>
                  <a:pt x="21444" y="4996"/>
                </a:cubicBezTo>
                <a:close/>
                <a:moveTo>
                  <a:pt x="22221" y="7971"/>
                </a:moveTo>
                <a:lnTo>
                  <a:pt x="22221" y="7971"/>
                </a:lnTo>
                <a:cubicBezTo>
                  <a:pt x="22449" y="8427"/>
                  <a:pt x="22646" y="8903"/>
                  <a:pt x="22812" y="9390"/>
                </a:cubicBezTo>
                <a:cubicBezTo>
                  <a:pt x="22832" y="10323"/>
                  <a:pt x="22770" y="11256"/>
                  <a:pt x="22615" y="12178"/>
                </a:cubicBezTo>
                <a:lnTo>
                  <a:pt x="22615" y="12168"/>
                </a:lnTo>
                <a:cubicBezTo>
                  <a:pt x="22615" y="10758"/>
                  <a:pt x="22490" y="9349"/>
                  <a:pt x="22221" y="7971"/>
                </a:cubicBezTo>
                <a:close/>
                <a:moveTo>
                  <a:pt x="22957" y="9857"/>
                </a:moveTo>
                <a:cubicBezTo>
                  <a:pt x="23257" y="10924"/>
                  <a:pt x="23351" y="12023"/>
                  <a:pt x="23040" y="13194"/>
                </a:cubicBezTo>
                <a:cubicBezTo>
                  <a:pt x="22874" y="13816"/>
                  <a:pt x="22646" y="14427"/>
                  <a:pt x="22345" y="14997"/>
                </a:cubicBezTo>
                <a:cubicBezTo>
                  <a:pt x="22428" y="14562"/>
                  <a:pt x="22501" y="14116"/>
                  <a:pt x="22542" y="13671"/>
                </a:cubicBezTo>
                <a:cubicBezTo>
                  <a:pt x="22553" y="13557"/>
                  <a:pt x="22563" y="13432"/>
                  <a:pt x="22573" y="13318"/>
                </a:cubicBezTo>
                <a:cubicBezTo>
                  <a:pt x="22822" y="12178"/>
                  <a:pt x="22946" y="11018"/>
                  <a:pt x="22957" y="9857"/>
                </a:cubicBezTo>
                <a:close/>
                <a:moveTo>
                  <a:pt x="22231" y="14583"/>
                </a:moveTo>
                <a:lnTo>
                  <a:pt x="22231" y="14583"/>
                </a:lnTo>
                <a:cubicBezTo>
                  <a:pt x="22180" y="14914"/>
                  <a:pt x="22107" y="15246"/>
                  <a:pt x="22024" y="15567"/>
                </a:cubicBezTo>
                <a:cubicBezTo>
                  <a:pt x="21900" y="15775"/>
                  <a:pt x="21775" y="15972"/>
                  <a:pt x="21641" y="16168"/>
                </a:cubicBezTo>
                <a:cubicBezTo>
                  <a:pt x="21869" y="15650"/>
                  <a:pt x="22066" y="15122"/>
                  <a:pt x="22231" y="14583"/>
                </a:cubicBezTo>
                <a:close/>
                <a:moveTo>
                  <a:pt x="21838" y="16220"/>
                </a:moveTo>
                <a:cubicBezTo>
                  <a:pt x="21454" y="17402"/>
                  <a:pt x="20811" y="18490"/>
                  <a:pt x="19951" y="19392"/>
                </a:cubicBezTo>
                <a:cubicBezTo>
                  <a:pt x="19319" y="20013"/>
                  <a:pt x="18594" y="20542"/>
                  <a:pt x="17796" y="20936"/>
                </a:cubicBezTo>
                <a:cubicBezTo>
                  <a:pt x="18003" y="20791"/>
                  <a:pt x="18220" y="20635"/>
                  <a:pt x="18428" y="20470"/>
                </a:cubicBezTo>
                <a:cubicBezTo>
                  <a:pt x="19557" y="19537"/>
                  <a:pt x="20501" y="18386"/>
                  <a:pt x="21185" y="17091"/>
                </a:cubicBezTo>
                <a:cubicBezTo>
                  <a:pt x="21413" y="16811"/>
                  <a:pt x="21630" y="16521"/>
                  <a:pt x="21838" y="16220"/>
                </a:cubicBezTo>
                <a:close/>
                <a:moveTo>
                  <a:pt x="22356" y="6126"/>
                </a:moveTo>
                <a:cubicBezTo>
                  <a:pt x="23485" y="7815"/>
                  <a:pt x="24107" y="9795"/>
                  <a:pt x="24159" y="11826"/>
                </a:cubicBezTo>
                <a:cubicBezTo>
                  <a:pt x="24221" y="14065"/>
                  <a:pt x="23724" y="16604"/>
                  <a:pt x="22408" y="18449"/>
                </a:cubicBezTo>
                <a:cubicBezTo>
                  <a:pt x="21055" y="20338"/>
                  <a:pt x="18757" y="21168"/>
                  <a:pt x="16578" y="21656"/>
                </a:cubicBezTo>
                <a:lnTo>
                  <a:pt x="16578" y="21656"/>
                </a:lnTo>
                <a:cubicBezTo>
                  <a:pt x="17847" y="21179"/>
                  <a:pt x="19043" y="20528"/>
                  <a:pt x="19993" y="19589"/>
                </a:cubicBezTo>
                <a:cubicBezTo>
                  <a:pt x="21081" y="18511"/>
                  <a:pt x="21786" y="17122"/>
                  <a:pt x="22180" y="15661"/>
                </a:cubicBezTo>
                <a:cubicBezTo>
                  <a:pt x="22646" y="14904"/>
                  <a:pt x="22988" y="14096"/>
                  <a:pt x="23216" y="13246"/>
                </a:cubicBezTo>
                <a:cubicBezTo>
                  <a:pt x="23589" y="11816"/>
                  <a:pt x="23392" y="10489"/>
                  <a:pt x="22946" y="9204"/>
                </a:cubicBezTo>
                <a:cubicBezTo>
                  <a:pt x="22926" y="8157"/>
                  <a:pt x="22718" y="7110"/>
                  <a:pt x="22356" y="6126"/>
                </a:cubicBezTo>
                <a:close/>
                <a:moveTo>
                  <a:pt x="20449" y="17951"/>
                </a:moveTo>
                <a:cubicBezTo>
                  <a:pt x="19889" y="18801"/>
                  <a:pt x="19215" y="19568"/>
                  <a:pt x="18438" y="20221"/>
                </a:cubicBezTo>
                <a:cubicBezTo>
                  <a:pt x="17837" y="20729"/>
                  <a:pt x="17174" y="21154"/>
                  <a:pt x="16469" y="21506"/>
                </a:cubicBezTo>
                <a:cubicBezTo>
                  <a:pt x="16023" y="21672"/>
                  <a:pt x="15578" y="21806"/>
                  <a:pt x="15122" y="21920"/>
                </a:cubicBezTo>
                <a:lnTo>
                  <a:pt x="15132" y="21920"/>
                </a:lnTo>
                <a:cubicBezTo>
                  <a:pt x="14925" y="21952"/>
                  <a:pt x="14717" y="21972"/>
                  <a:pt x="14510" y="21993"/>
                </a:cubicBezTo>
                <a:cubicBezTo>
                  <a:pt x="16417" y="21433"/>
                  <a:pt x="18117" y="20231"/>
                  <a:pt x="19537" y="18873"/>
                </a:cubicBezTo>
                <a:cubicBezTo>
                  <a:pt x="19848" y="18583"/>
                  <a:pt x="20148" y="18272"/>
                  <a:pt x="20449" y="17951"/>
                </a:cubicBezTo>
                <a:close/>
                <a:moveTo>
                  <a:pt x="7846" y="2177"/>
                </a:moveTo>
                <a:lnTo>
                  <a:pt x="7846" y="2177"/>
                </a:lnTo>
                <a:cubicBezTo>
                  <a:pt x="6623" y="2954"/>
                  <a:pt x="5659" y="4105"/>
                  <a:pt x="4903" y="5348"/>
                </a:cubicBezTo>
                <a:cubicBezTo>
                  <a:pt x="3732" y="7245"/>
                  <a:pt x="3099" y="9421"/>
                  <a:pt x="3068" y="11660"/>
                </a:cubicBezTo>
                <a:cubicBezTo>
                  <a:pt x="3017" y="15785"/>
                  <a:pt x="5442" y="19837"/>
                  <a:pt x="9297" y="21464"/>
                </a:cubicBezTo>
                <a:cubicBezTo>
                  <a:pt x="9919" y="21724"/>
                  <a:pt x="10572" y="21920"/>
                  <a:pt x="11246" y="22045"/>
                </a:cubicBezTo>
                <a:cubicBezTo>
                  <a:pt x="10002" y="21848"/>
                  <a:pt x="8800" y="21340"/>
                  <a:pt x="7660" y="20666"/>
                </a:cubicBezTo>
                <a:cubicBezTo>
                  <a:pt x="5929" y="19630"/>
                  <a:pt x="4229" y="18314"/>
                  <a:pt x="3162" y="16562"/>
                </a:cubicBezTo>
                <a:cubicBezTo>
                  <a:pt x="1887" y="14458"/>
                  <a:pt x="2167" y="12209"/>
                  <a:pt x="2861" y="9950"/>
                </a:cubicBezTo>
                <a:cubicBezTo>
                  <a:pt x="3566" y="7691"/>
                  <a:pt x="4519" y="5525"/>
                  <a:pt x="5711" y="3483"/>
                </a:cubicBezTo>
                <a:lnTo>
                  <a:pt x="5794" y="3359"/>
                </a:lnTo>
                <a:cubicBezTo>
                  <a:pt x="6426" y="2871"/>
                  <a:pt x="7121" y="2478"/>
                  <a:pt x="7846" y="2177"/>
                </a:cubicBezTo>
                <a:close/>
                <a:moveTo>
                  <a:pt x="11757" y="1459"/>
                </a:moveTo>
                <a:cubicBezTo>
                  <a:pt x="12001" y="1459"/>
                  <a:pt x="12246" y="1467"/>
                  <a:pt x="12489" y="1483"/>
                </a:cubicBezTo>
                <a:cubicBezTo>
                  <a:pt x="12904" y="1534"/>
                  <a:pt x="13308" y="1607"/>
                  <a:pt x="13712" y="1700"/>
                </a:cubicBezTo>
                <a:cubicBezTo>
                  <a:pt x="11847" y="1970"/>
                  <a:pt x="10085" y="2768"/>
                  <a:pt x="8520" y="3815"/>
                </a:cubicBezTo>
                <a:cubicBezTo>
                  <a:pt x="8476" y="3841"/>
                  <a:pt x="8506" y="3904"/>
                  <a:pt x="8542" y="3904"/>
                </a:cubicBezTo>
                <a:cubicBezTo>
                  <a:pt x="8548" y="3904"/>
                  <a:pt x="8555" y="3902"/>
                  <a:pt x="8561" y="3897"/>
                </a:cubicBezTo>
                <a:cubicBezTo>
                  <a:pt x="10261" y="2809"/>
                  <a:pt x="12282" y="2022"/>
                  <a:pt x="14303" y="1835"/>
                </a:cubicBezTo>
                <a:cubicBezTo>
                  <a:pt x="15028" y="2022"/>
                  <a:pt x="15743" y="2239"/>
                  <a:pt x="16428" y="2467"/>
                </a:cubicBezTo>
                <a:cubicBezTo>
                  <a:pt x="17433" y="2789"/>
                  <a:pt x="18448" y="3172"/>
                  <a:pt x="19319" y="3804"/>
                </a:cubicBezTo>
                <a:cubicBezTo>
                  <a:pt x="20283" y="4499"/>
                  <a:pt x="20936" y="5483"/>
                  <a:pt x="21485" y="6520"/>
                </a:cubicBezTo>
                <a:cubicBezTo>
                  <a:pt x="21620" y="6768"/>
                  <a:pt x="21755" y="7017"/>
                  <a:pt x="21889" y="7276"/>
                </a:cubicBezTo>
                <a:cubicBezTo>
                  <a:pt x="22314" y="9214"/>
                  <a:pt x="22490" y="11204"/>
                  <a:pt x="22387" y="13184"/>
                </a:cubicBezTo>
                <a:cubicBezTo>
                  <a:pt x="22387" y="13225"/>
                  <a:pt x="22387" y="13267"/>
                  <a:pt x="22387" y="13308"/>
                </a:cubicBezTo>
                <a:cubicBezTo>
                  <a:pt x="22211" y="14044"/>
                  <a:pt x="21983" y="14769"/>
                  <a:pt x="21713" y="15484"/>
                </a:cubicBezTo>
                <a:cubicBezTo>
                  <a:pt x="21506" y="16013"/>
                  <a:pt x="21267" y="16521"/>
                  <a:pt x="20998" y="17029"/>
                </a:cubicBezTo>
                <a:cubicBezTo>
                  <a:pt x="20552" y="17578"/>
                  <a:pt x="20065" y="18107"/>
                  <a:pt x="19557" y="18594"/>
                </a:cubicBezTo>
                <a:cubicBezTo>
                  <a:pt x="18024" y="20096"/>
                  <a:pt x="16179" y="21413"/>
                  <a:pt x="14075" y="21931"/>
                </a:cubicBezTo>
                <a:cubicBezTo>
                  <a:pt x="13878" y="21983"/>
                  <a:pt x="13681" y="22024"/>
                  <a:pt x="13484" y="22055"/>
                </a:cubicBezTo>
                <a:cubicBezTo>
                  <a:pt x="13402" y="22057"/>
                  <a:pt x="13320" y="22058"/>
                  <a:pt x="13237" y="22058"/>
                </a:cubicBezTo>
                <a:cubicBezTo>
                  <a:pt x="12004" y="22058"/>
                  <a:pt x="10775" y="21840"/>
                  <a:pt x="9618" y="21402"/>
                </a:cubicBezTo>
                <a:cubicBezTo>
                  <a:pt x="7774" y="20666"/>
                  <a:pt x="6198" y="19402"/>
                  <a:pt x="5079" y="17754"/>
                </a:cubicBezTo>
                <a:cubicBezTo>
                  <a:pt x="2654" y="14230"/>
                  <a:pt x="2737" y="9577"/>
                  <a:pt x="4789" y="5887"/>
                </a:cubicBezTo>
                <a:cubicBezTo>
                  <a:pt x="5753" y="4157"/>
                  <a:pt x="7162" y="2457"/>
                  <a:pt x="9059" y="1762"/>
                </a:cubicBezTo>
                <a:cubicBezTo>
                  <a:pt x="9256" y="1721"/>
                  <a:pt x="9453" y="1680"/>
                  <a:pt x="9660" y="1638"/>
                </a:cubicBezTo>
                <a:cubicBezTo>
                  <a:pt x="10352" y="1523"/>
                  <a:pt x="11055" y="1459"/>
                  <a:pt x="11757" y="1459"/>
                </a:cubicBezTo>
                <a:close/>
                <a:moveTo>
                  <a:pt x="5379" y="3669"/>
                </a:moveTo>
                <a:lnTo>
                  <a:pt x="5379" y="3669"/>
                </a:lnTo>
                <a:cubicBezTo>
                  <a:pt x="4260" y="5649"/>
                  <a:pt x="3359" y="7732"/>
                  <a:pt x="2695" y="9909"/>
                </a:cubicBezTo>
                <a:cubicBezTo>
                  <a:pt x="2011" y="12137"/>
                  <a:pt x="1711" y="14375"/>
                  <a:pt x="2923" y="16490"/>
                </a:cubicBezTo>
                <a:cubicBezTo>
                  <a:pt x="3980" y="18345"/>
                  <a:pt x="5763" y="19734"/>
                  <a:pt x="7577" y="20812"/>
                </a:cubicBezTo>
                <a:cubicBezTo>
                  <a:pt x="9068" y="21698"/>
                  <a:pt x="10692" y="22311"/>
                  <a:pt x="12392" y="22311"/>
                </a:cubicBezTo>
                <a:cubicBezTo>
                  <a:pt x="12759" y="22311"/>
                  <a:pt x="13131" y="22282"/>
                  <a:pt x="13505" y="22221"/>
                </a:cubicBezTo>
                <a:lnTo>
                  <a:pt x="13878" y="22211"/>
                </a:lnTo>
                <a:lnTo>
                  <a:pt x="13764" y="22231"/>
                </a:lnTo>
                <a:cubicBezTo>
                  <a:pt x="12707" y="22437"/>
                  <a:pt x="11477" y="22629"/>
                  <a:pt x="10263" y="22629"/>
                </a:cubicBezTo>
                <a:cubicBezTo>
                  <a:pt x="8906" y="22629"/>
                  <a:pt x="7570" y="22389"/>
                  <a:pt x="6520" y="21661"/>
                </a:cubicBezTo>
                <a:cubicBezTo>
                  <a:pt x="4778" y="20459"/>
                  <a:pt x="3514" y="18303"/>
                  <a:pt x="2685" y="16407"/>
                </a:cubicBezTo>
                <a:cubicBezTo>
                  <a:pt x="1545" y="13785"/>
                  <a:pt x="1182" y="10707"/>
                  <a:pt x="1980" y="7981"/>
                </a:cubicBezTo>
                <a:cubicBezTo>
                  <a:pt x="2571" y="6841"/>
                  <a:pt x="3307" y="5794"/>
                  <a:pt x="4167" y="4841"/>
                </a:cubicBezTo>
                <a:cubicBezTo>
                  <a:pt x="4550" y="4426"/>
                  <a:pt x="4955" y="4032"/>
                  <a:pt x="5379" y="3669"/>
                </a:cubicBezTo>
                <a:close/>
                <a:moveTo>
                  <a:pt x="1607" y="8831"/>
                </a:moveTo>
                <a:cubicBezTo>
                  <a:pt x="1545" y="9100"/>
                  <a:pt x="1493" y="9380"/>
                  <a:pt x="1462" y="9660"/>
                </a:cubicBezTo>
                <a:cubicBezTo>
                  <a:pt x="1161" y="11961"/>
                  <a:pt x="1586" y="14282"/>
                  <a:pt x="2498" y="16396"/>
                </a:cubicBezTo>
                <a:cubicBezTo>
                  <a:pt x="3338" y="18355"/>
                  <a:pt x="4633" y="20594"/>
                  <a:pt x="6437" y="21817"/>
                </a:cubicBezTo>
                <a:cubicBezTo>
                  <a:pt x="7523" y="22560"/>
                  <a:pt x="8869" y="22799"/>
                  <a:pt x="10231" y="22799"/>
                </a:cubicBezTo>
                <a:cubicBezTo>
                  <a:pt x="11337" y="22799"/>
                  <a:pt x="12454" y="22642"/>
                  <a:pt x="13453" y="22470"/>
                </a:cubicBezTo>
                <a:cubicBezTo>
                  <a:pt x="13919" y="22387"/>
                  <a:pt x="14396" y="22294"/>
                  <a:pt x="14873" y="22180"/>
                </a:cubicBezTo>
                <a:lnTo>
                  <a:pt x="14873" y="22180"/>
                </a:lnTo>
                <a:cubicBezTo>
                  <a:pt x="14033" y="22459"/>
                  <a:pt x="13173" y="22677"/>
                  <a:pt x="12292" y="22822"/>
                </a:cubicBezTo>
                <a:cubicBezTo>
                  <a:pt x="11696" y="22924"/>
                  <a:pt x="11103" y="22977"/>
                  <a:pt x="10518" y="22977"/>
                </a:cubicBezTo>
                <a:cubicBezTo>
                  <a:pt x="8958" y="22977"/>
                  <a:pt x="7450" y="22599"/>
                  <a:pt x="6064" y="21755"/>
                </a:cubicBezTo>
                <a:cubicBezTo>
                  <a:pt x="4374" y="20698"/>
                  <a:pt x="3006" y="19205"/>
                  <a:pt x="2115" y="17422"/>
                </a:cubicBezTo>
                <a:cubicBezTo>
                  <a:pt x="1058" y="15350"/>
                  <a:pt x="581" y="12893"/>
                  <a:pt x="1058" y="10582"/>
                </a:cubicBezTo>
                <a:cubicBezTo>
                  <a:pt x="1182" y="9981"/>
                  <a:pt x="1369" y="9390"/>
                  <a:pt x="1607" y="8831"/>
                </a:cubicBezTo>
                <a:close/>
                <a:moveTo>
                  <a:pt x="12327" y="1"/>
                </a:moveTo>
                <a:cubicBezTo>
                  <a:pt x="11981" y="1"/>
                  <a:pt x="11640" y="8"/>
                  <a:pt x="11308" y="21"/>
                </a:cubicBezTo>
                <a:cubicBezTo>
                  <a:pt x="10188" y="63"/>
                  <a:pt x="8997" y="156"/>
                  <a:pt x="7981" y="674"/>
                </a:cubicBezTo>
                <a:cubicBezTo>
                  <a:pt x="7204" y="1078"/>
                  <a:pt x="6613" y="1752"/>
                  <a:pt x="6126" y="2467"/>
                </a:cubicBezTo>
                <a:cubicBezTo>
                  <a:pt x="4115" y="3587"/>
                  <a:pt x="2612" y="5535"/>
                  <a:pt x="1876" y="7774"/>
                </a:cubicBezTo>
                <a:cubicBezTo>
                  <a:pt x="1420" y="8644"/>
                  <a:pt x="1078" y="9577"/>
                  <a:pt x="882" y="10530"/>
                </a:cubicBezTo>
                <a:cubicBezTo>
                  <a:pt x="1" y="14821"/>
                  <a:pt x="2208" y="19557"/>
                  <a:pt x="5898" y="21848"/>
                </a:cubicBezTo>
                <a:cubicBezTo>
                  <a:pt x="7312" y="22729"/>
                  <a:pt x="8865" y="23150"/>
                  <a:pt x="10479" y="23150"/>
                </a:cubicBezTo>
                <a:cubicBezTo>
                  <a:pt x="10934" y="23150"/>
                  <a:pt x="11394" y="23116"/>
                  <a:pt x="11857" y="23050"/>
                </a:cubicBezTo>
                <a:cubicBezTo>
                  <a:pt x="13225" y="22874"/>
                  <a:pt x="14562" y="22522"/>
                  <a:pt x="15837" y="21993"/>
                </a:cubicBezTo>
                <a:cubicBezTo>
                  <a:pt x="15961" y="21972"/>
                  <a:pt x="16085" y="21952"/>
                  <a:pt x="16200" y="21931"/>
                </a:cubicBezTo>
                <a:cubicBezTo>
                  <a:pt x="18428" y="21475"/>
                  <a:pt x="20905" y="20677"/>
                  <a:pt x="22356" y="18822"/>
                </a:cubicBezTo>
                <a:cubicBezTo>
                  <a:pt x="23786" y="17008"/>
                  <a:pt x="24346" y="14448"/>
                  <a:pt x="24346" y="12178"/>
                </a:cubicBezTo>
                <a:cubicBezTo>
                  <a:pt x="24346" y="9909"/>
                  <a:pt x="23703" y="7639"/>
                  <a:pt x="22366" y="5804"/>
                </a:cubicBezTo>
                <a:cubicBezTo>
                  <a:pt x="22231" y="5628"/>
                  <a:pt x="22107" y="5462"/>
                  <a:pt x="21972" y="5297"/>
                </a:cubicBezTo>
                <a:cubicBezTo>
                  <a:pt x="21703" y="4799"/>
                  <a:pt x="21371" y="4343"/>
                  <a:pt x="20977" y="3939"/>
                </a:cubicBezTo>
                <a:cubicBezTo>
                  <a:pt x="20418" y="2871"/>
                  <a:pt x="19651" y="1939"/>
                  <a:pt x="18573" y="1317"/>
                </a:cubicBezTo>
                <a:cubicBezTo>
                  <a:pt x="16756" y="284"/>
                  <a:pt x="14442" y="1"/>
                  <a:pt x="123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9" name="Google Shape;1229;p45"/>
          <p:cNvSpPr/>
          <p:nvPr/>
        </p:nvSpPr>
        <p:spPr>
          <a:xfrm>
            <a:off x="5535038" y="1478101"/>
            <a:ext cx="1699959" cy="661974"/>
          </a:xfrm>
          <a:custGeom>
            <a:rect b="b" l="l" r="r" t="t"/>
            <a:pathLst>
              <a:path extrusionOk="0" h="23150" w="24346">
                <a:moveTo>
                  <a:pt x="8147" y="1866"/>
                </a:moveTo>
                <a:lnTo>
                  <a:pt x="8147" y="1866"/>
                </a:lnTo>
                <a:cubicBezTo>
                  <a:pt x="7390" y="2136"/>
                  <a:pt x="6685" y="2498"/>
                  <a:pt x="6032" y="2954"/>
                </a:cubicBezTo>
                <a:cubicBezTo>
                  <a:pt x="6105" y="2830"/>
                  <a:pt x="6178" y="2716"/>
                  <a:pt x="6260" y="2602"/>
                </a:cubicBezTo>
                <a:cubicBezTo>
                  <a:pt x="6851" y="2281"/>
                  <a:pt x="7483" y="2032"/>
                  <a:pt x="8147" y="1866"/>
                </a:cubicBezTo>
                <a:close/>
                <a:moveTo>
                  <a:pt x="12293" y="197"/>
                </a:moveTo>
                <a:cubicBezTo>
                  <a:pt x="14379" y="197"/>
                  <a:pt x="16676" y="458"/>
                  <a:pt x="18469" y="1493"/>
                </a:cubicBezTo>
                <a:cubicBezTo>
                  <a:pt x="19288" y="1980"/>
                  <a:pt x="19972" y="2664"/>
                  <a:pt x="20469" y="3473"/>
                </a:cubicBezTo>
                <a:cubicBezTo>
                  <a:pt x="18993" y="2225"/>
                  <a:pt x="17075" y="1583"/>
                  <a:pt x="15149" y="1583"/>
                </a:cubicBezTo>
                <a:cubicBezTo>
                  <a:pt x="15074" y="1583"/>
                  <a:pt x="14999" y="1584"/>
                  <a:pt x="14925" y="1586"/>
                </a:cubicBezTo>
                <a:lnTo>
                  <a:pt x="14904" y="1586"/>
                </a:lnTo>
                <a:cubicBezTo>
                  <a:pt x="14158" y="1441"/>
                  <a:pt x="13401" y="1348"/>
                  <a:pt x="12645" y="1306"/>
                </a:cubicBezTo>
                <a:cubicBezTo>
                  <a:pt x="12238" y="1249"/>
                  <a:pt x="11827" y="1220"/>
                  <a:pt x="11416" y="1220"/>
                </a:cubicBezTo>
                <a:cubicBezTo>
                  <a:pt x="10936" y="1220"/>
                  <a:pt x="10455" y="1259"/>
                  <a:pt x="9981" y="1338"/>
                </a:cubicBezTo>
                <a:cubicBezTo>
                  <a:pt x="9763" y="1369"/>
                  <a:pt x="9546" y="1420"/>
                  <a:pt x="9339" y="1483"/>
                </a:cubicBezTo>
                <a:cubicBezTo>
                  <a:pt x="8344" y="1566"/>
                  <a:pt x="7380" y="1835"/>
                  <a:pt x="6488" y="2270"/>
                </a:cubicBezTo>
                <a:cubicBezTo>
                  <a:pt x="6862" y="1742"/>
                  <a:pt x="7338" y="1296"/>
                  <a:pt x="7888" y="954"/>
                </a:cubicBezTo>
                <a:cubicBezTo>
                  <a:pt x="8965" y="301"/>
                  <a:pt x="10313" y="239"/>
                  <a:pt x="11546" y="208"/>
                </a:cubicBezTo>
                <a:cubicBezTo>
                  <a:pt x="11791" y="201"/>
                  <a:pt x="12041" y="197"/>
                  <a:pt x="12293" y="197"/>
                </a:cubicBezTo>
                <a:close/>
                <a:moveTo>
                  <a:pt x="15940" y="1825"/>
                </a:moveTo>
                <a:cubicBezTo>
                  <a:pt x="17640" y="1939"/>
                  <a:pt x="19247" y="2623"/>
                  <a:pt x="20511" y="3763"/>
                </a:cubicBezTo>
                <a:cubicBezTo>
                  <a:pt x="20615" y="3846"/>
                  <a:pt x="20708" y="3939"/>
                  <a:pt x="20791" y="4032"/>
                </a:cubicBezTo>
                <a:cubicBezTo>
                  <a:pt x="20822" y="4084"/>
                  <a:pt x="20853" y="4146"/>
                  <a:pt x="20884" y="4208"/>
                </a:cubicBezTo>
                <a:cubicBezTo>
                  <a:pt x="19754" y="3255"/>
                  <a:pt x="18438" y="2550"/>
                  <a:pt x="17029" y="2125"/>
                </a:cubicBezTo>
                <a:cubicBezTo>
                  <a:pt x="16676" y="2011"/>
                  <a:pt x="16303" y="1918"/>
                  <a:pt x="15940" y="1825"/>
                </a:cubicBezTo>
                <a:close/>
                <a:moveTo>
                  <a:pt x="14977" y="1804"/>
                </a:moveTo>
                <a:cubicBezTo>
                  <a:pt x="15474" y="1908"/>
                  <a:pt x="15961" y="2022"/>
                  <a:pt x="16448" y="2156"/>
                </a:cubicBezTo>
                <a:cubicBezTo>
                  <a:pt x="18179" y="2633"/>
                  <a:pt x="19796" y="3421"/>
                  <a:pt x="21091" y="4644"/>
                </a:cubicBezTo>
                <a:cubicBezTo>
                  <a:pt x="21340" y="5234"/>
                  <a:pt x="21547" y="5846"/>
                  <a:pt x="21703" y="6478"/>
                </a:cubicBezTo>
                <a:cubicBezTo>
                  <a:pt x="21703" y="6488"/>
                  <a:pt x="21703" y="6509"/>
                  <a:pt x="21713" y="6530"/>
                </a:cubicBezTo>
                <a:cubicBezTo>
                  <a:pt x="21185" y="5525"/>
                  <a:pt x="20573" y="4550"/>
                  <a:pt x="19682" y="3835"/>
                </a:cubicBezTo>
                <a:cubicBezTo>
                  <a:pt x="18863" y="3172"/>
                  <a:pt x="17868" y="2747"/>
                  <a:pt x="16873" y="2405"/>
                </a:cubicBezTo>
                <a:cubicBezTo>
                  <a:pt x="16262" y="2198"/>
                  <a:pt x="15629" y="1990"/>
                  <a:pt x="14977" y="1804"/>
                </a:cubicBezTo>
                <a:close/>
                <a:moveTo>
                  <a:pt x="5898" y="2809"/>
                </a:moveTo>
                <a:cubicBezTo>
                  <a:pt x="5877" y="2851"/>
                  <a:pt x="5846" y="2892"/>
                  <a:pt x="5825" y="2934"/>
                </a:cubicBezTo>
                <a:cubicBezTo>
                  <a:pt x="5763" y="3037"/>
                  <a:pt x="5701" y="3131"/>
                  <a:pt x="5649" y="3234"/>
                </a:cubicBezTo>
                <a:cubicBezTo>
                  <a:pt x="5120" y="3628"/>
                  <a:pt x="4623" y="4074"/>
                  <a:pt x="4177" y="4561"/>
                </a:cubicBezTo>
                <a:cubicBezTo>
                  <a:pt x="3493" y="5297"/>
                  <a:pt x="2882" y="6095"/>
                  <a:pt x="2353" y="6955"/>
                </a:cubicBezTo>
                <a:cubicBezTo>
                  <a:pt x="2789" y="5898"/>
                  <a:pt x="3421" y="4944"/>
                  <a:pt x="4229" y="4125"/>
                </a:cubicBezTo>
                <a:cubicBezTo>
                  <a:pt x="4727" y="3618"/>
                  <a:pt x="5286" y="3172"/>
                  <a:pt x="5898" y="2809"/>
                </a:cubicBezTo>
                <a:close/>
                <a:moveTo>
                  <a:pt x="21444" y="4996"/>
                </a:moveTo>
                <a:cubicBezTo>
                  <a:pt x="21568" y="5131"/>
                  <a:pt x="21692" y="5266"/>
                  <a:pt x="21817" y="5411"/>
                </a:cubicBezTo>
                <a:cubicBezTo>
                  <a:pt x="22356" y="6447"/>
                  <a:pt x="22687" y="7577"/>
                  <a:pt x="22770" y="8748"/>
                </a:cubicBezTo>
                <a:cubicBezTo>
                  <a:pt x="22563" y="8240"/>
                  <a:pt x="22325" y="7732"/>
                  <a:pt x="22076" y="7235"/>
                </a:cubicBezTo>
                <a:cubicBezTo>
                  <a:pt x="22003" y="6893"/>
                  <a:pt x="21920" y="6561"/>
                  <a:pt x="21838" y="6229"/>
                </a:cubicBezTo>
                <a:cubicBezTo>
                  <a:pt x="21724" y="5815"/>
                  <a:pt x="21599" y="5400"/>
                  <a:pt x="21444" y="4996"/>
                </a:cubicBezTo>
                <a:close/>
                <a:moveTo>
                  <a:pt x="22221" y="7971"/>
                </a:moveTo>
                <a:lnTo>
                  <a:pt x="22221" y="7971"/>
                </a:lnTo>
                <a:cubicBezTo>
                  <a:pt x="22449" y="8427"/>
                  <a:pt x="22646" y="8903"/>
                  <a:pt x="22812" y="9390"/>
                </a:cubicBezTo>
                <a:cubicBezTo>
                  <a:pt x="22832" y="10323"/>
                  <a:pt x="22770" y="11256"/>
                  <a:pt x="22615" y="12178"/>
                </a:cubicBezTo>
                <a:lnTo>
                  <a:pt x="22615" y="12168"/>
                </a:lnTo>
                <a:cubicBezTo>
                  <a:pt x="22615" y="10758"/>
                  <a:pt x="22490" y="9349"/>
                  <a:pt x="22221" y="7971"/>
                </a:cubicBezTo>
                <a:close/>
                <a:moveTo>
                  <a:pt x="22957" y="9857"/>
                </a:moveTo>
                <a:cubicBezTo>
                  <a:pt x="23257" y="10924"/>
                  <a:pt x="23351" y="12023"/>
                  <a:pt x="23040" y="13194"/>
                </a:cubicBezTo>
                <a:cubicBezTo>
                  <a:pt x="22874" y="13816"/>
                  <a:pt x="22646" y="14427"/>
                  <a:pt x="22345" y="14997"/>
                </a:cubicBezTo>
                <a:cubicBezTo>
                  <a:pt x="22428" y="14562"/>
                  <a:pt x="22501" y="14116"/>
                  <a:pt x="22542" y="13671"/>
                </a:cubicBezTo>
                <a:cubicBezTo>
                  <a:pt x="22553" y="13557"/>
                  <a:pt x="22563" y="13432"/>
                  <a:pt x="22573" y="13318"/>
                </a:cubicBezTo>
                <a:cubicBezTo>
                  <a:pt x="22822" y="12178"/>
                  <a:pt x="22946" y="11018"/>
                  <a:pt x="22957" y="9857"/>
                </a:cubicBezTo>
                <a:close/>
                <a:moveTo>
                  <a:pt x="22231" y="14583"/>
                </a:moveTo>
                <a:lnTo>
                  <a:pt x="22231" y="14583"/>
                </a:lnTo>
                <a:cubicBezTo>
                  <a:pt x="22180" y="14914"/>
                  <a:pt x="22107" y="15246"/>
                  <a:pt x="22024" y="15567"/>
                </a:cubicBezTo>
                <a:cubicBezTo>
                  <a:pt x="21900" y="15775"/>
                  <a:pt x="21775" y="15972"/>
                  <a:pt x="21641" y="16168"/>
                </a:cubicBezTo>
                <a:cubicBezTo>
                  <a:pt x="21869" y="15650"/>
                  <a:pt x="22066" y="15122"/>
                  <a:pt x="22231" y="14583"/>
                </a:cubicBezTo>
                <a:close/>
                <a:moveTo>
                  <a:pt x="21838" y="16220"/>
                </a:moveTo>
                <a:cubicBezTo>
                  <a:pt x="21454" y="17402"/>
                  <a:pt x="20811" y="18490"/>
                  <a:pt x="19951" y="19392"/>
                </a:cubicBezTo>
                <a:cubicBezTo>
                  <a:pt x="19319" y="20013"/>
                  <a:pt x="18594" y="20542"/>
                  <a:pt x="17796" y="20936"/>
                </a:cubicBezTo>
                <a:cubicBezTo>
                  <a:pt x="18003" y="20791"/>
                  <a:pt x="18220" y="20635"/>
                  <a:pt x="18428" y="20470"/>
                </a:cubicBezTo>
                <a:cubicBezTo>
                  <a:pt x="19557" y="19537"/>
                  <a:pt x="20501" y="18386"/>
                  <a:pt x="21185" y="17091"/>
                </a:cubicBezTo>
                <a:cubicBezTo>
                  <a:pt x="21413" y="16811"/>
                  <a:pt x="21630" y="16521"/>
                  <a:pt x="21838" y="16220"/>
                </a:cubicBezTo>
                <a:close/>
                <a:moveTo>
                  <a:pt x="22356" y="6126"/>
                </a:moveTo>
                <a:cubicBezTo>
                  <a:pt x="23485" y="7815"/>
                  <a:pt x="24107" y="9795"/>
                  <a:pt x="24159" y="11826"/>
                </a:cubicBezTo>
                <a:cubicBezTo>
                  <a:pt x="24221" y="14065"/>
                  <a:pt x="23724" y="16604"/>
                  <a:pt x="22408" y="18449"/>
                </a:cubicBezTo>
                <a:cubicBezTo>
                  <a:pt x="21055" y="20338"/>
                  <a:pt x="18757" y="21168"/>
                  <a:pt x="16578" y="21656"/>
                </a:cubicBezTo>
                <a:lnTo>
                  <a:pt x="16578" y="21656"/>
                </a:lnTo>
                <a:cubicBezTo>
                  <a:pt x="17847" y="21179"/>
                  <a:pt x="19043" y="20528"/>
                  <a:pt x="19993" y="19589"/>
                </a:cubicBezTo>
                <a:cubicBezTo>
                  <a:pt x="21081" y="18511"/>
                  <a:pt x="21786" y="17122"/>
                  <a:pt x="22180" y="15661"/>
                </a:cubicBezTo>
                <a:cubicBezTo>
                  <a:pt x="22646" y="14904"/>
                  <a:pt x="22988" y="14096"/>
                  <a:pt x="23216" y="13246"/>
                </a:cubicBezTo>
                <a:cubicBezTo>
                  <a:pt x="23589" y="11816"/>
                  <a:pt x="23392" y="10489"/>
                  <a:pt x="22946" y="9204"/>
                </a:cubicBezTo>
                <a:cubicBezTo>
                  <a:pt x="22926" y="8157"/>
                  <a:pt x="22718" y="7110"/>
                  <a:pt x="22356" y="6126"/>
                </a:cubicBezTo>
                <a:close/>
                <a:moveTo>
                  <a:pt x="20449" y="17951"/>
                </a:moveTo>
                <a:cubicBezTo>
                  <a:pt x="19889" y="18801"/>
                  <a:pt x="19215" y="19568"/>
                  <a:pt x="18438" y="20221"/>
                </a:cubicBezTo>
                <a:cubicBezTo>
                  <a:pt x="17837" y="20729"/>
                  <a:pt x="17174" y="21154"/>
                  <a:pt x="16469" y="21506"/>
                </a:cubicBezTo>
                <a:cubicBezTo>
                  <a:pt x="16023" y="21672"/>
                  <a:pt x="15578" y="21806"/>
                  <a:pt x="15122" y="21920"/>
                </a:cubicBezTo>
                <a:lnTo>
                  <a:pt x="15132" y="21920"/>
                </a:lnTo>
                <a:cubicBezTo>
                  <a:pt x="14925" y="21952"/>
                  <a:pt x="14717" y="21972"/>
                  <a:pt x="14510" y="21993"/>
                </a:cubicBezTo>
                <a:cubicBezTo>
                  <a:pt x="16417" y="21433"/>
                  <a:pt x="18117" y="20231"/>
                  <a:pt x="19537" y="18873"/>
                </a:cubicBezTo>
                <a:cubicBezTo>
                  <a:pt x="19848" y="18583"/>
                  <a:pt x="20148" y="18272"/>
                  <a:pt x="20449" y="17951"/>
                </a:cubicBezTo>
                <a:close/>
                <a:moveTo>
                  <a:pt x="7846" y="2177"/>
                </a:moveTo>
                <a:lnTo>
                  <a:pt x="7846" y="2177"/>
                </a:lnTo>
                <a:cubicBezTo>
                  <a:pt x="6623" y="2954"/>
                  <a:pt x="5659" y="4105"/>
                  <a:pt x="4903" y="5348"/>
                </a:cubicBezTo>
                <a:cubicBezTo>
                  <a:pt x="3732" y="7245"/>
                  <a:pt x="3099" y="9421"/>
                  <a:pt x="3068" y="11660"/>
                </a:cubicBezTo>
                <a:cubicBezTo>
                  <a:pt x="3017" y="15785"/>
                  <a:pt x="5442" y="19837"/>
                  <a:pt x="9297" y="21464"/>
                </a:cubicBezTo>
                <a:cubicBezTo>
                  <a:pt x="9919" y="21724"/>
                  <a:pt x="10572" y="21920"/>
                  <a:pt x="11246" y="22045"/>
                </a:cubicBezTo>
                <a:cubicBezTo>
                  <a:pt x="10002" y="21848"/>
                  <a:pt x="8800" y="21340"/>
                  <a:pt x="7660" y="20666"/>
                </a:cubicBezTo>
                <a:cubicBezTo>
                  <a:pt x="5929" y="19630"/>
                  <a:pt x="4229" y="18314"/>
                  <a:pt x="3162" y="16562"/>
                </a:cubicBezTo>
                <a:cubicBezTo>
                  <a:pt x="1887" y="14458"/>
                  <a:pt x="2167" y="12209"/>
                  <a:pt x="2861" y="9950"/>
                </a:cubicBezTo>
                <a:cubicBezTo>
                  <a:pt x="3566" y="7691"/>
                  <a:pt x="4519" y="5525"/>
                  <a:pt x="5711" y="3483"/>
                </a:cubicBezTo>
                <a:lnTo>
                  <a:pt x="5794" y="3359"/>
                </a:lnTo>
                <a:cubicBezTo>
                  <a:pt x="6426" y="2871"/>
                  <a:pt x="7121" y="2478"/>
                  <a:pt x="7846" y="2177"/>
                </a:cubicBezTo>
                <a:close/>
                <a:moveTo>
                  <a:pt x="11757" y="1459"/>
                </a:moveTo>
                <a:cubicBezTo>
                  <a:pt x="12001" y="1459"/>
                  <a:pt x="12246" y="1467"/>
                  <a:pt x="12489" y="1483"/>
                </a:cubicBezTo>
                <a:cubicBezTo>
                  <a:pt x="12904" y="1534"/>
                  <a:pt x="13308" y="1607"/>
                  <a:pt x="13712" y="1700"/>
                </a:cubicBezTo>
                <a:cubicBezTo>
                  <a:pt x="11847" y="1970"/>
                  <a:pt x="10085" y="2768"/>
                  <a:pt x="8520" y="3815"/>
                </a:cubicBezTo>
                <a:cubicBezTo>
                  <a:pt x="8476" y="3841"/>
                  <a:pt x="8506" y="3904"/>
                  <a:pt x="8542" y="3904"/>
                </a:cubicBezTo>
                <a:cubicBezTo>
                  <a:pt x="8548" y="3904"/>
                  <a:pt x="8555" y="3902"/>
                  <a:pt x="8561" y="3897"/>
                </a:cubicBezTo>
                <a:cubicBezTo>
                  <a:pt x="10261" y="2809"/>
                  <a:pt x="12282" y="2022"/>
                  <a:pt x="14303" y="1835"/>
                </a:cubicBezTo>
                <a:cubicBezTo>
                  <a:pt x="15028" y="2022"/>
                  <a:pt x="15743" y="2239"/>
                  <a:pt x="16428" y="2467"/>
                </a:cubicBezTo>
                <a:cubicBezTo>
                  <a:pt x="17433" y="2789"/>
                  <a:pt x="18448" y="3172"/>
                  <a:pt x="19319" y="3804"/>
                </a:cubicBezTo>
                <a:cubicBezTo>
                  <a:pt x="20283" y="4499"/>
                  <a:pt x="20936" y="5483"/>
                  <a:pt x="21485" y="6520"/>
                </a:cubicBezTo>
                <a:cubicBezTo>
                  <a:pt x="21620" y="6768"/>
                  <a:pt x="21755" y="7017"/>
                  <a:pt x="21889" y="7276"/>
                </a:cubicBezTo>
                <a:cubicBezTo>
                  <a:pt x="22314" y="9214"/>
                  <a:pt x="22490" y="11204"/>
                  <a:pt x="22387" y="13184"/>
                </a:cubicBezTo>
                <a:cubicBezTo>
                  <a:pt x="22387" y="13225"/>
                  <a:pt x="22387" y="13267"/>
                  <a:pt x="22387" y="13308"/>
                </a:cubicBezTo>
                <a:cubicBezTo>
                  <a:pt x="22211" y="14044"/>
                  <a:pt x="21983" y="14769"/>
                  <a:pt x="21713" y="15484"/>
                </a:cubicBezTo>
                <a:cubicBezTo>
                  <a:pt x="21506" y="16013"/>
                  <a:pt x="21267" y="16521"/>
                  <a:pt x="20998" y="17029"/>
                </a:cubicBezTo>
                <a:cubicBezTo>
                  <a:pt x="20552" y="17578"/>
                  <a:pt x="20065" y="18107"/>
                  <a:pt x="19557" y="18594"/>
                </a:cubicBezTo>
                <a:cubicBezTo>
                  <a:pt x="18024" y="20096"/>
                  <a:pt x="16179" y="21413"/>
                  <a:pt x="14075" y="21931"/>
                </a:cubicBezTo>
                <a:cubicBezTo>
                  <a:pt x="13878" y="21983"/>
                  <a:pt x="13681" y="22024"/>
                  <a:pt x="13484" y="22055"/>
                </a:cubicBezTo>
                <a:cubicBezTo>
                  <a:pt x="13402" y="22057"/>
                  <a:pt x="13320" y="22058"/>
                  <a:pt x="13237" y="22058"/>
                </a:cubicBezTo>
                <a:cubicBezTo>
                  <a:pt x="12004" y="22058"/>
                  <a:pt x="10775" y="21840"/>
                  <a:pt x="9618" y="21402"/>
                </a:cubicBezTo>
                <a:cubicBezTo>
                  <a:pt x="7774" y="20666"/>
                  <a:pt x="6198" y="19402"/>
                  <a:pt x="5079" y="17754"/>
                </a:cubicBezTo>
                <a:cubicBezTo>
                  <a:pt x="2654" y="14230"/>
                  <a:pt x="2737" y="9577"/>
                  <a:pt x="4789" y="5887"/>
                </a:cubicBezTo>
                <a:cubicBezTo>
                  <a:pt x="5753" y="4157"/>
                  <a:pt x="7162" y="2457"/>
                  <a:pt x="9059" y="1762"/>
                </a:cubicBezTo>
                <a:cubicBezTo>
                  <a:pt x="9256" y="1721"/>
                  <a:pt x="9453" y="1680"/>
                  <a:pt x="9660" y="1638"/>
                </a:cubicBezTo>
                <a:cubicBezTo>
                  <a:pt x="10352" y="1523"/>
                  <a:pt x="11055" y="1459"/>
                  <a:pt x="11757" y="1459"/>
                </a:cubicBezTo>
                <a:close/>
                <a:moveTo>
                  <a:pt x="5379" y="3669"/>
                </a:moveTo>
                <a:lnTo>
                  <a:pt x="5379" y="3669"/>
                </a:lnTo>
                <a:cubicBezTo>
                  <a:pt x="4260" y="5649"/>
                  <a:pt x="3359" y="7732"/>
                  <a:pt x="2695" y="9909"/>
                </a:cubicBezTo>
                <a:cubicBezTo>
                  <a:pt x="2011" y="12137"/>
                  <a:pt x="1711" y="14375"/>
                  <a:pt x="2923" y="16490"/>
                </a:cubicBezTo>
                <a:cubicBezTo>
                  <a:pt x="3980" y="18345"/>
                  <a:pt x="5763" y="19734"/>
                  <a:pt x="7577" y="20812"/>
                </a:cubicBezTo>
                <a:cubicBezTo>
                  <a:pt x="9068" y="21698"/>
                  <a:pt x="10692" y="22311"/>
                  <a:pt x="12392" y="22311"/>
                </a:cubicBezTo>
                <a:cubicBezTo>
                  <a:pt x="12759" y="22311"/>
                  <a:pt x="13131" y="22282"/>
                  <a:pt x="13505" y="22221"/>
                </a:cubicBezTo>
                <a:lnTo>
                  <a:pt x="13878" y="22211"/>
                </a:lnTo>
                <a:lnTo>
                  <a:pt x="13764" y="22231"/>
                </a:lnTo>
                <a:cubicBezTo>
                  <a:pt x="12707" y="22437"/>
                  <a:pt x="11477" y="22629"/>
                  <a:pt x="10263" y="22629"/>
                </a:cubicBezTo>
                <a:cubicBezTo>
                  <a:pt x="8906" y="22629"/>
                  <a:pt x="7570" y="22389"/>
                  <a:pt x="6520" y="21661"/>
                </a:cubicBezTo>
                <a:cubicBezTo>
                  <a:pt x="4778" y="20459"/>
                  <a:pt x="3514" y="18303"/>
                  <a:pt x="2685" y="16407"/>
                </a:cubicBezTo>
                <a:cubicBezTo>
                  <a:pt x="1545" y="13785"/>
                  <a:pt x="1182" y="10707"/>
                  <a:pt x="1980" y="7981"/>
                </a:cubicBezTo>
                <a:cubicBezTo>
                  <a:pt x="2571" y="6841"/>
                  <a:pt x="3307" y="5794"/>
                  <a:pt x="4167" y="4841"/>
                </a:cubicBezTo>
                <a:cubicBezTo>
                  <a:pt x="4550" y="4426"/>
                  <a:pt x="4955" y="4032"/>
                  <a:pt x="5379" y="3669"/>
                </a:cubicBezTo>
                <a:close/>
                <a:moveTo>
                  <a:pt x="1607" y="8831"/>
                </a:moveTo>
                <a:cubicBezTo>
                  <a:pt x="1545" y="9100"/>
                  <a:pt x="1493" y="9380"/>
                  <a:pt x="1462" y="9660"/>
                </a:cubicBezTo>
                <a:cubicBezTo>
                  <a:pt x="1161" y="11961"/>
                  <a:pt x="1586" y="14282"/>
                  <a:pt x="2498" y="16396"/>
                </a:cubicBezTo>
                <a:cubicBezTo>
                  <a:pt x="3338" y="18355"/>
                  <a:pt x="4633" y="20594"/>
                  <a:pt x="6437" y="21817"/>
                </a:cubicBezTo>
                <a:cubicBezTo>
                  <a:pt x="7523" y="22560"/>
                  <a:pt x="8869" y="22799"/>
                  <a:pt x="10231" y="22799"/>
                </a:cubicBezTo>
                <a:cubicBezTo>
                  <a:pt x="11337" y="22799"/>
                  <a:pt x="12454" y="22642"/>
                  <a:pt x="13453" y="22470"/>
                </a:cubicBezTo>
                <a:cubicBezTo>
                  <a:pt x="13919" y="22387"/>
                  <a:pt x="14396" y="22294"/>
                  <a:pt x="14873" y="22180"/>
                </a:cubicBezTo>
                <a:lnTo>
                  <a:pt x="14873" y="22180"/>
                </a:lnTo>
                <a:cubicBezTo>
                  <a:pt x="14033" y="22459"/>
                  <a:pt x="13173" y="22677"/>
                  <a:pt x="12292" y="22822"/>
                </a:cubicBezTo>
                <a:cubicBezTo>
                  <a:pt x="11696" y="22924"/>
                  <a:pt x="11103" y="22977"/>
                  <a:pt x="10518" y="22977"/>
                </a:cubicBezTo>
                <a:cubicBezTo>
                  <a:pt x="8958" y="22977"/>
                  <a:pt x="7450" y="22599"/>
                  <a:pt x="6064" y="21755"/>
                </a:cubicBezTo>
                <a:cubicBezTo>
                  <a:pt x="4374" y="20698"/>
                  <a:pt x="3006" y="19205"/>
                  <a:pt x="2115" y="17422"/>
                </a:cubicBezTo>
                <a:cubicBezTo>
                  <a:pt x="1058" y="15350"/>
                  <a:pt x="581" y="12893"/>
                  <a:pt x="1058" y="10582"/>
                </a:cubicBezTo>
                <a:cubicBezTo>
                  <a:pt x="1182" y="9981"/>
                  <a:pt x="1369" y="9390"/>
                  <a:pt x="1607" y="8831"/>
                </a:cubicBezTo>
                <a:close/>
                <a:moveTo>
                  <a:pt x="12327" y="1"/>
                </a:moveTo>
                <a:cubicBezTo>
                  <a:pt x="11981" y="1"/>
                  <a:pt x="11640" y="8"/>
                  <a:pt x="11308" y="21"/>
                </a:cubicBezTo>
                <a:cubicBezTo>
                  <a:pt x="10188" y="63"/>
                  <a:pt x="8997" y="156"/>
                  <a:pt x="7981" y="674"/>
                </a:cubicBezTo>
                <a:cubicBezTo>
                  <a:pt x="7204" y="1078"/>
                  <a:pt x="6613" y="1752"/>
                  <a:pt x="6126" y="2467"/>
                </a:cubicBezTo>
                <a:cubicBezTo>
                  <a:pt x="4115" y="3587"/>
                  <a:pt x="2612" y="5535"/>
                  <a:pt x="1876" y="7774"/>
                </a:cubicBezTo>
                <a:cubicBezTo>
                  <a:pt x="1420" y="8644"/>
                  <a:pt x="1078" y="9577"/>
                  <a:pt x="882" y="10530"/>
                </a:cubicBezTo>
                <a:cubicBezTo>
                  <a:pt x="1" y="14821"/>
                  <a:pt x="2208" y="19557"/>
                  <a:pt x="5898" y="21848"/>
                </a:cubicBezTo>
                <a:cubicBezTo>
                  <a:pt x="7312" y="22729"/>
                  <a:pt x="8865" y="23150"/>
                  <a:pt x="10479" y="23150"/>
                </a:cubicBezTo>
                <a:cubicBezTo>
                  <a:pt x="10934" y="23150"/>
                  <a:pt x="11394" y="23116"/>
                  <a:pt x="11857" y="23050"/>
                </a:cubicBezTo>
                <a:cubicBezTo>
                  <a:pt x="13225" y="22874"/>
                  <a:pt x="14562" y="22522"/>
                  <a:pt x="15837" y="21993"/>
                </a:cubicBezTo>
                <a:cubicBezTo>
                  <a:pt x="15961" y="21972"/>
                  <a:pt x="16085" y="21952"/>
                  <a:pt x="16200" y="21931"/>
                </a:cubicBezTo>
                <a:cubicBezTo>
                  <a:pt x="18428" y="21475"/>
                  <a:pt x="20905" y="20677"/>
                  <a:pt x="22356" y="18822"/>
                </a:cubicBezTo>
                <a:cubicBezTo>
                  <a:pt x="23786" y="17008"/>
                  <a:pt x="24346" y="14448"/>
                  <a:pt x="24346" y="12178"/>
                </a:cubicBezTo>
                <a:cubicBezTo>
                  <a:pt x="24346" y="9909"/>
                  <a:pt x="23703" y="7639"/>
                  <a:pt x="22366" y="5804"/>
                </a:cubicBezTo>
                <a:cubicBezTo>
                  <a:pt x="22231" y="5628"/>
                  <a:pt x="22107" y="5462"/>
                  <a:pt x="21972" y="5297"/>
                </a:cubicBezTo>
                <a:cubicBezTo>
                  <a:pt x="21703" y="4799"/>
                  <a:pt x="21371" y="4343"/>
                  <a:pt x="20977" y="3939"/>
                </a:cubicBezTo>
                <a:cubicBezTo>
                  <a:pt x="20418" y="2871"/>
                  <a:pt x="19651" y="1939"/>
                  <a:pt x="18573" y="1317"/>
                </a:cubicBezTo>
                <a:cubicBezTo>
                  <a:pt x="16756" y="284"/>
                  <a:pt x="14442" y="1"/>
                  <a:pt x="123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0" name="Google Shape;1230;p45"/>
          <p:cNvSpPr txBox="1"/>
          <p:nvPr>
            <p:ph idx="4294967295" type="ctrTitle"/>
          </p:nvPr>
        </p:nvSpPr>
        <p:spPr>
          <a:xfrm flipH="1">
            <a:off x="2111773" y="1624600"/>
            <a:ext cx="1225500" cy="36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SATURN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231" name="Google Shape;1231;p45"/>
          <p:cNvSpPr txBox="1"/>
          <p:nvPr>
            <p:ph idx="4294967295" type="ctrTitle"/>
          </p:nvPr>
        </p:nvSpPr>
        <p:spPr>
          <a:xfrm flipH="1">
            <a:off x="5695769" y="1624600"/>
            <a:ext cx="1334100" cy="36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NEPTUNE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232" name="Google Shape;1232;p45"/>
          <p:cNvSpPr/>
          <p:nvPr/>
        </p:nvSpPr>
        <p:spPr>
          <a:xfrm>
            <a:off x="1738927" y="2595799"/>
            <a:ext cx="261678" cy="227947"/>
          </a:xfrm>
          <a:custGeom>
            <a:rect b="b" l="l" r="r" t="t"/>
            <a:pathLst>
              <a:path extrusionOk="0" h="35492" w="40744">
                <a:moveTo>
                  <a:pt x="21998" y="1503"/>
                </a:moveTo>
                <a:cubicBezTo>
                  <a:pt x="22889" y="1503"/>
                  <a:pt x="23776" y="1562"/>
                  <a:pt x="24656" y="1680"/>
                </a:cubicBezTo>
                <a:cubicBezTo>
                  <a:pt x="24820" y="1703"/>
                  <a:pt x="25007" y="1727"/>
                  <a:pt x="25170" y="1773"/>
                </a:cubicBezTo>
                <a:cubicBezTo>
                  <a:pt x="24454" y="1665"/>
                  <a:pt x="23734" y="1612"/>
                  <a:pt x="23013" y="1612"/>
                </a:cubicBezTo>
                <a:cubicBezTo>
                  <a:pt x="22181" y="1612"/>
                  <a:pt x="21349" y="1682"/>
                  <a:pt x="20524" y="1820"/>
                </a:cubicBezTo>
                <a:cubicBezTo>
                  <a:pt x="20131" y="1786"/>
                  <a:pt x="19725" y="1764"/>
                  <a:pt x="19325" y="1764"/>
                </a:cubicBezTo>
                <a:cubicBezTo>
                  <a:pt x="19179" y="1764"/>
                  <a:pt x="19033" y="1767"/>
                  <a:pt x="18889" y="1773"/>
                </a:cubicBezTo>
                <a:cubicBezTo>
                  <a:pt x="19240" y="1703"/>
                  <a:pt x="19590" y="1656"/>
                  <a:pt x="19917" y="1610"/>
                </a:cubicBezTo>
                <a:cubicBezTo>
                  <a:pt x="20611" y="1538"/>
                  <a:pt x="21306" y="1503"/>
                  <a:pt x="21998" y="1503"/>
                </a:cubicBezTo>
                <a:close/>
                <a:moveTo>
                  <a:pt x="20267" y="2264"/>
                </a:moveTo>
                <a:cubicBezTo>
                  <a:pt x="20384" y="2264"/>
                  <a:pt x="20524" y="2264"/>
                  <a:pt x="20640" y="2287"/>
                </a:cubicBezTo>
                <a:cubicBezTo>
                  <a:pt x="20524" y="2287"/>
                  <a:pt x="20407" y="2287"/>
                  <a:pt x="20290" y="2310"/>
                </a:cubicBezTo>
                <a:lnTo>
                  <a:pt x="20173" y="2264"/>
                </a:lnTo>
                <a:close/>
                <a:moveTo>
                  <a:pt x="23171" y="1972"/>
                </a:moveTo>
                <a:cubicBezTo>
                  <a:pt x="24202" y="1972"/>
                  <a:pt x="25235" y="2098"/>
                  <a:pt x="26244" y="2334"/>
                </a:cubicBezTo>
                <a:cubicBezTo>
                  <a:pt x="25395" y="2247"/>
                  <a:pt x="24534" y="2199"/>
                  <a:pt x="23669" y="2199"/>
                </a:cubicBezTo>
                <a:cubicBezTo>
                  <a:pt x="23368" y="2199"/>
                  <a:pt x="23067" y="2205"/>
                  <a:pt x="22765" y="2217"/>
                </a:cubicBezTo>
                <a:lnTo>
                  <a:pt x="22765" y="2194"/>
                </a:lnTo>
                <a:lnTo>
                  <a:pt x="22718" y="2194"/>
                </a:lnTo>
                <a:cubicBezTo>
                  <a:pt x="22485" y="2123"/>
                  <a:pt x="22228" y="2077"/>
                  <a:pt x="21971" y="2030"/>
                </a:cubicBezTo>
                <a:cubicBezTo>
                  <a:pt x="22370" y="1991"/>
                  <a:pt x="22770" y="1972"/>
                  <a:pt x="23171" y="1972"/>
                </a:cubicBezTo>
                <a:close/>
                <a:moveTo>
                  <a:pt x="28485" y="2404"/>
                </a:moveTo>
                <a:lnTo>
                  <a:pt x="28485" y="2404"/>
                </a:lnTo>
                <a:cubicBezTo>
                  <a:pt x="29046" y="2576"/>
                  <a:pt x="29587" y="2749"/>
                  <a:pt x="30126" y="2976"/>
                </a:cubicBezTo>
                <a:lnTo>
                  <a:pt x="30126" y="2976"/>
                </a:lnTo>
                <a:cubicBezTo>
                  <a:pt x="29723" y="2875"/>
                  <a:pt x="29305" y="2791"/>
                  <a:pt x="28906" y="2707"/>
                </a:cubicBezTo>
                <a:cubicBezTo>
                  <a:pt x="28766" y="2614"/>
                  <a:pt x="28625" y="2497"/>
                  <a:pt x="28485" y="2404"/>
                </a:cubicBezTo>
                <a:close/>
                <a:moveTo>
                  <a:pt x="18446" y="2264"/>
                </a:moveTo>
                <a:lnTo>
                  <a:pt x="18469" y="2287"/>
                </a:lnTo>
                <a:cubicBezTo>
                  <a:pt x="17862" y="2450"/>
                  <a:pt x="17278" y="2637"/>
                  <a:pt x="16695" y="2871"/>
                </a:cubicBezTo>
                <a:lnTo>
                  <a:pt x="16601" y="2871"/>
                </a:lnTo>
                <a:cubicBezTo>
                  <a:pt x="16504" y="2867"/>
                  <a:pt x="16406" y="2865"/>
                  <a:pt x="16308" y="2865"/>
                </a:cubicBezTo>
                <a:cubicBezTo>
                  <a:pt x="15816" y="2865"/>
                  <a:pt x="15313" y="2913"/>
                  <a:pt x="14827" y="3011"/>
                </a:cubicBezTo>
                <a:lnTo>
                  <a:pt x="14803" y="3011"/>
                </a:lnTo>
                <a:lnTo>
                  <a:pt x="14990" y="2917"/>
                </a:lnTo>
                <a:cubicBezTo>
                  <a:pt x="15177" y="2847"/>
                  <a:pt x="15364" y="2777"/>
                  <a:pt x="15527" y="2707"/>
                </a:cubicBezTo>
                <a:lnTo>
                  <a:pt x="15667" y="2684"/>
                </a:lnTo>
                <a:cubicBezTo>
                  <a:pt x="16578" y="2450"/>
                  <a:pt x="17512" y="2310"/>
                  <a:pt x="18446" y="2264"/>
                </a:cubicBezTo>
                <a:close/>
                <a:moveTo>
                  <a:pt x="22514" y="2631"/>
                </a:moveTo>
                <a:cubicBezTo>
                  <a:pt x="22748" y="2631"/>
                  <a:pt x="22963" y="2665"/>
                  <a:pt x="23209" y="2684"/>
                </a:cubicBezTo>
                <a:lnTo>
                  <a:pt x="23536" y="2754"/>
                </a:lnTo>
                <a:cubicBezTo>
                  <a:pt x="23676" y="2801"/>
                  <a:pt x="23839" y="2847"/>
                  <a:pt x="23956" y="2894"/>
                </a:cubicBezTo>
                <a:cubicBezTo>
                  <a:pt x="24283" y="3011"/>
                  <a:pt x="24586" y="3151"/>
                  <a:pt x="24890" y="3291"/>
                </a:cubicBezTo>
                <a:cubicBezTo>
                  <a:pt x="23909" y="3127"/>
                  <a:pt x="22929" y="3011"/>
                  <a:pt x="21925" y="2917"/>
                </a:cubicBezTo>
                <a:cubicBezTo>
                  <a:pt x="21761" y="2847"/>
                  <a:pt x="21598" y="2777"/>
                  <a:pt x="21434" y="2707"/>
                </a:cubicBezTo>
                <a:cubicBezTo>
                  <a:pt x="21738" y="2684"/>
                  <a:pt x="22041" y="2660"/>
                  <a:pt x="22345" y="2637"/>
                </a:cubicBezTo>
                <a:cubicBezTo>
                  <a:pt x="22403" y="2633"/>
                  <a:pt x="22459" y="2631"/>
                  <a:pt x="22514" y="2631"/>
                </a:cubicBezTo>
                <a:close/>
                <a:moveTo>
                  <a:pt x="15551" y="3338"/>
                </a:moveTo>
                <a:lnTo>
                  <a:pt x="15551" y="3361"/>
                </a:lnTo>
                <a:lnTo>
                  <a:pt x="15247" y="3478"/>
                </a:lnTo>
                <a:cubicBezTo>
                  <a:pt x="14943" y="3478"/>
                  <a:pt x="14640" y="3501"/>
                  <a:pt x="14313" y="3524"/>
                </a:cubicBezTo>
                <a:lnTo>
                  <a:pt x="14290" y="3524"/>
                </a:lnTo>
                <a:lnTo>
                  <a:pt x="14500" y="3454"/>
                </a:lnTo>
                <a:cubicBezTo>
                  <a:pt x="14873" y="3408"/>
                  <a:pt x="15200" y="3384"/>
                  <a:pt x="15551" y="3338"/>
                </a:cubicBezTo>
                <a:close/>
                <a:moveTo>
                  <a:pt x="19987" y="3501"/>
                </a:moveTo>
                <a:cubicBezTo>
                  <a:pt x="20454" y="3501"/>
                  <a:pt x="20897" y="3524"/>
                  <a:pt x="21364" y="3594"/>
                </a:cubicBezTo>
                <a:cubicBezTo>
                  <a:pt x="21107" y="3583"/>
                  <a:pt x="20851" y="3577"/>
                  <a:pt x="20591" y="3577"/>
                </a:cubicBezTo>
                <a:cubicBezTo>
                  <a:pt x="20331" y="3577"/>
                  <a:pt x="20068" y="3583"/>
                  <a:pt x="19800" y="3594"/>
                </a:cubicBezTo>
                <a:lnTo>
                  <a:pt x="19590" y="3501"/>
                </a:lnTo>
                <a:close/>
                <a:moveTo>
                  <a:pt x="18819" y="3548"/>
                </a:moveTo>
                <a:lnTo>
                  <a:pt x="19006" y="3618"/>
                </a:lnTo>
                <a:cubicBezTo>
                  <a:pt x="18703" y="3618"/>
                  <a:pt x="18422" y="3664"/>
                  <a:pt x="18119" y="3688"/>
                </a:cubicBezTo>
                <a:lnTo>
                  <a:pt x="18025" y="3688"/>
                </a:lnTo>
                <a:cubicBezTo>
                  <a:pt x="18282" y="3618"/>
                  <a:pt x="18539" y="3571"/>
                  <a:pt x="18819" y="3548"/>
                </a:cubicBezTo>
                <a:close/>
                <a:moveTo>
                  <a:pt x="15901" y="2147"/>
                </a:moveTo>
                <a:lnTo>
                  <a:pt x="15901" y="2147"/>
                </a:lnTo>
                <a:cubicBezTo>
                  <a:pt x="15784" y="2194"/>
                  <a:pt x="15691" y="2240"/>
                  <a:pt x="15574" y="2287"/>
                </a:cubicBezTo>
                <a:cubicBezTo>
                  <a:pt x="15294" y="2357"/>
                  <a:pt x="14990" y="2450"/>
                  <a:pt x="14710" y="2544"/>
                </a:cubicBezTo>
                <a:cubicBezTo>
                  <a:pt x="13823" y="2801"/>
                  <a:pt x="12959" y="3127"/>
                  <a:pt x="12118" y="3478"/>
                </a:cubicBezTo>
                <a:lnTo>
                  <a:pt x="12118" y="3501"/>
                </a:lnTo>
                <a:cubicBezTo>
                  <a:pt x="11885" y="3548"/>
                  <a:pt x="11675" y="3618"/>
                  <a:pt x="11441" y="3688"/>
                </a:cubicBezTo>
                <a:lnTo>
                  <a:pt x="11254" y="3711"/>
                </a:lnTo>
                <a:cubicBezTo>
                  <a:pt x="10998" y="3758"/>
                  <a:pt x="10717" y="3805"/>
                  <a:pt x="10461" y="3875"/>
                </a:cubicBezTo>
                <a:cubicBezTo>
                  <a:pt x="12095" y="2847"/>
                  <a:pt x="13963" y="2264"/>
                  <a:pt x="15901" y="2147"/>
                </a:cubicBezTo>
                <a:close/>
                <a:moveTo>
                  <a:pt x="25380" y="3011"/>
                </a:moveTo>
                <a:cubicBezTo>
                  <a:pt x="26244" y="3197"/>
                  <a:pt x="27084" y="3454"/>
                  <a:pt x="27902" y="3781"/>
                </a:cubicBezTo>
                <a:cubicBezTo>
                  <a:pt x="28229" y="3921"/>
                  <a:pt x="28532" y="4038"/>
                  <a:pt x="28836" y="4201"/>
                </a:cubicBezTo>
                <a:cubicBezTo>
                  <a:pt x="28135" y="3991"/>
                  <a:pt x="27435" y="3805"/>
                  <a:pt x="26734" y="3664"/>
                </a:cubicBezTo>
                <a:cubicBezTo>
                  <a:pt x="26407" y="3478"/>
                  <a:pt x="26081" y="3314"/>
                  <a:pt x="25754" y="3174"/>
                </a:cubicBezTo>
                <a:cubicBezTo>
                  <a:pt x="25614" y="3104"/>
                  <a:pt x="25497" y="3057"/>
                  <a:pt x="25380" y="3011"/>
                </a:cubicBezTo>
                <a:close/>
                <a:moveTo>
                  <a:pt x="20710" y="3991"/>
                </a:moveTo>
                <a:cubicBezTo>
                  <a:pt x="21458" y="3991"/>
                  <a:pt x="22228" y="4038"/>
                  <a:pt x="22952" y="4108"/>
                </a:cubicBezTo>
                <a:lnTo>
                  <a:pt x="23022" y="4155"/>
                </a:lnTo>
                <a:lnTo>
                  <a:pt x="23466" y="4412"/>
                </a:lnTo>
                <a:cubicBezTo>
                  <a:pt x="22578" y="4248"/>
                  <a:pt x="21691" y="4131"/>
                  <a:pt x="20781" y="4038"/>
                </a:cubicBezTo>
                <a:lnTo>
                  <a:pt x="20710" y="3991"/>
                </a:lnTo>
                <a:close/>
                <a:moveTo>
                  <a:pt x="22835" y="3384"/>
                </a:moveTo>
                <a:lnTo>
                  <a:pt x="22835" y="3384"/>
                </a:lnTo>
                <a:cubicBezTo>
                  <a:pt x="23839" y="3501"/>
                  <a:pt x="24843" y="3641"/>
                  <a:pt x="25847" y="3828"/>
                </a:cubicBezTo>
                <a:cubicBezTo>
                  <a:pt x="26174" y="4015"/>
                  <a:pt x="26477" y="4248"/>
                  <a:pt x="26781" y="4458"/>
                </a:cubicBezTo>
                <a:cubicBezTo>
                  <a:pt x="25870" y="4201"/>
                  <a:pt x="24913" y="3991"/>
                  <a:pt x="23979" y="3851"/>
                </a:cubicBezTo>
                <a:cubicBezTo>
                  <a:pt x="23722" y="3758"/>
                  <a:pt x="23466" y="3688"/>
                  <a:pt x="23209" y="3618"/>
                </a:cubicBezTo>
                <a:cubicBezTo>
                  <a:pt x="23092" y="3548"/>
                  <a:pt x="22952" y="3454"/>
                  <a:pt x="22835" y="3384"/>
                </a:cubicBezTo>
                <a:close/>
                <a:moveTo>
                  <a:pt x="25824" y="2731"/>
                </a:moveTo>
                <a:lnTo>
                  <a:pt x="25824" y="2731"/>
                </a:lnTo>
                <a:cubicBezTo>
                  <a:pt x="26291" y="2777"/>
                  <a:pt x="26758" y="2871"/>
                  <a:pt x="27201" y="2964"/>
                </a:cubicBezTo>
                <a:cubicBezTo>
                  <a:pt x="28042" y="3151"/>
                  <a:pt x="28836" y="3431"/>
                  <a:pt x="29606" y="3781"/>
                </a:cubicBezTo>
                <a:lnTo>
                  <a:pt x="29606" y="3781"/>
                </a:lnTo>
                <a:cubicBezTo>
                  <a:pt x="29855" y="4032"/>
                  <a:pt x="30103" y="4303"/>
                  <a:pt x="30330" y="4552"/>
                </a:cubicBezTo>
                <a:cubicBezTo>
                  <a:pt x="28929" y="3711"/>
                  <a:pt x="27411" y="3081"/>
                  <a:pt x="25824" y="2731"/>
                </a:cubicBezTo>
                <a:close/>
                <a:moveTo>
                  <a:pt x="24399" y="4435"/>
                </a:moveTo>
                <a:lnTo>
                  <a:pt x="24726" y="4575"/>
                </a:lnTo>
                <a:lnTo>
                  <a:pt x="24540" y="4552"/>
                </a:lnTo>
                <a:lnTo>
                  <a:pt x="24399" y="4435"/>
                </a:lnTo>
                <a:close/>
                <a:moveTo>
                  <a:pt x="13869" y="3968"/>
                </a:moveTo>
                <a:lnTo>
                  <a:pt x="14080" y="3991"/>
                </a:lnTo>
                <a:cubicBezTo>
                  <a:pt x="13799" y="4108"/>
                  <a:pt x="13543" y="4248"/>
                  <a:pt x="13262" y="4412"/>
                </a:cubicBezTo>
                <a:cubicBezTo>
                  <a:pt x="12936" y="4482"/>
                  <a:pt x="12609" y="4552"/>
                  <a:pt x="12305" y="4645"/>
                </a:cubicBezTo>
                <a:cubicBezTo>
                  <a:pt x="12422" y="4528"/>
                  <a:pt x="12562" y="4412"/>
                  <a:pt x="12702" y="4318"/>
                </a:cubicBezTo>
                <a:cubicBezTo>
                  <a:pt x="13076" y="4178"/>
                  <a:pt x="13473" y="4061"/>
                  <a:pt x="13869" y="3968"/>
                </a:cubicBezTo>
                <a:close/>
                <a:moveTo>
                  <a:pt x="20127" y="4738"/>
                </a:moveTo>
                <a:lnTo>
                  <a:pt x="20547" y="4785"/>
                </a:lnTo>
                <a:lnTo>
                  <a:pt x="20244" y="4785"/>
                </a:lnTo>
                <a:lnTo>
                  <a:pt x="20127" y="4738"/>
                </a:lnTo>
                <a:close/>
                <a:moveTo>
                  <a:pt x="19450" y="4762"/>
                </a:moveTo>
                <a:lnTo>
                  <a:pt x="19660" y="4855"/>
                </a:lnTo>
                <a:lnTo>
                  <a:pt x="19590" y="4855"/>
                </a:lnTo>
                <a:lnTo>
                  <a:pt x="19146" y="4762"/>
                </a:lnTo>
                <a:close/>
                <a:moveTo>
                  <a:pt x="27084" y="4271"/>
                </a:moveTo>
                <a:cubicBezTo>
                  <a:pt x="27411" y="4458"/>
                  <a:pt x="27715" y="4668"/>
                  <a:pt x="28018" y="4855"/>
                </a:cubicBezTo>
                <a:lnTo>
                  <a:pt x="27668" y="4762"/>
                </a:lnTo>
                <a:cubicBezTo>
                  <a:pt x="27481" y="4598"/>
                  <a:pt x="27271" y="4435"/>
                  <a:pt x="27084" y="4271"/>
                </a:cubicBezTo>
                <a:close/>
                <a:moveTo>
                  <a:pt x="25940" y="4645"/>
                </a:moveTo>
                <a:lnTo>
                  <a:pt x="25940" y="4645"/>
                </a:lnTo>
                <a:cubicBezTo>
                  <a:pt x="26501" y="4785"/>
                  <a:pt x="26991" y="4949"/>
                  <a:pt x="27505" y="5112"/>
                </a:cubicBezTo>
                <a:lnTo>
                  <a:pt x="27481" y="5112"/>
                </a:lnTo>
                <a:lnTo>
                  <a:pt x="27598" y="5159"/>
                </a:lnTo>
                <a:lnTo>
                  <a:pt x="27575" y="5159"/>
                </a:lnTo>
                <a:cubicBezTo>
                  <a:pt x="27225" y="5089"/>
                  <a:pt x="26874" y="5019"/>
                  <a:pt x="26524" y="4949"/>
                </a:cubicBezTo>
                <a:cubicBezTo>
                  <a:pt x="26337" y="4855"/>
                  <a:pt x="26151" y="4762"/>
                  <a:pt x="25940" y="4645"/>
                </a:cubicBezTo>
                <a:close/>
                <a:moveTo>
                  <a:pt x="12072" y="5135"/>
                </a:moveTo>
                <a:cubicBezTo>
                  <a:pt x="11862" y="5275"/>
                  <a:pt x="11651" y="5416"/>
                  <a:pt x="11441" y="5579"/>
                </a:cubicBezTo>
                <a:cubicBezTo>
                  <a:pt x="11535" y="5462"/>
                  <a:pt x="11605" y="5346"/>
                  <a:pt x="11698" y="5252"/>
                </a:cubicBezTo>
                <a:lnTo>
                  <a:pt x="12072" y="5135"/>
                </a:lnTo>
                <a:close/>
                <a:moveTo>
                  <a:pt x="16111" y="4902"/>
                </a:moveTo>
                <a:lnTo>
                  <a:pt x="16111" y="4902"/>
                </a:lnTo>
                <a:cubicBezTo>
                  <a:pt x="15527" y="5089"/>
                  <a:pt x="14920" y="5299"/>
                  <a:pt x="14360" y="5579"/>
                </a:cubicBezTo>
                <a:lnTo>
                  <a:pt x="14080" y="5626"/>
                </a:lnTo>
                <a:cubicBezTo>
                  <a:pt x="14290" y="5462"/>
                  <a:pt x="14500" y="5299"/>
                  <a:pt x="14710" y="5159"/>
                </a:cubicBezTo>
                <a:cubicBezTo>
                  <a:pt x="14990" y="5089"/>
                  <a:pt x="15224" y="5019"/>
                  <a:pt x="15457" y="4972"/>
                </a:cubicBezTo>
                <a:cubicBezTo>
                  <a:pt x="15667" y="4949"/>
                  <a:pt x="15901" y="4925"/>
                  <a:pt x="16111" y="4902"/>
                </a:cubicBezTo>
                <a:close/>
                <a:moveTo>
                  <a:pt x="25333" y="5205"/>
                </a:moveTo>
                <a:lnTo>
                  <a:pt x="25333" y="5205"/>
                </a:lnTo>
                <a:cubicBezTo>
                  <a:pt x="25940" y="5369"/>
                  <a:pt x="26547" y="5556"/>
                  <a:pt x="27131" y="5766"/>
                </a:cubicBezTo>
                <a:cubicBezTo>
                  <a:pt x="26874" y="5719"/>
                  <a:pt x="26618" y="5696"/>
                  <a:pt x="26361" y="5672"/>
                </a:cubicBezTo>
                <a:cubicBezTo>
                  <a:pt x="26081" y="5556"/>
                  <a:pt x="25777" y="5439"/>
                  <a:pt x="25497" y="5346"/>
                </a:cubicBezTo>
                <a:lnTo>
                  <a:pt x="25333" y="5205"/>
                </a:lnTo>
                <a:close/>
                <a:moveTo>
                  <a:pt x="16578" y="5696"/>
                </a:moveTo>
                <a:lnTo>
                  <a:pt x="16414" y="5766"/>
                </a:lnTo>
                <a:cubicBezTo>
                  <a:pt x="16274" y="5766"/>
                  <a:pt x="16111" y="5789"/>
                  <a:pt x="15947" y="5812"/>
                </a:cubicBezTo>
                <a:lnTo>
                  <a:pt x="16251" y="5719"/>
                </a:lnTo>
                <a:lnTo>
                  <a:pt x="16578" y="5696"/>
                </a:lnTo>
                <a:close/>
                <a:moveTo>
                  <a:pt x="27505" y="5486"/>
                </a:moveTo>
                <a:lnTo>
                  <a:pt x="28088" y="5626"/>
                </a:lnTo>
                <a:cubicBezTo>
                  <a:pt x="28159" y="5696"/>
                  <a:pt x="28229" y="5766"/>
                  <a:pt x="28299" y="5836"/>
                </a:cubicBezTo>
                <a:cubicBezTo>
                  <a:pt x="28088" y="5742"/>
                  <a:pt x="27878" y="5649"/>
                  <a:pt x="27668" y="5579"/>
                </a:cubicBezTo>
                <a:lnTo>
                  <a:pt x="27505" y="5486"/>
                </a:lnTo>
                <a:close/>
                <a:moveTo>
                  <a:pt x="13683" y="5509"/>
                </a:moveTo>
                <a:cubicBezTo>
                  <a:pt x="13566" y="5602"/>
                  <a:pt x="13473" y="5696"/>
                  <a:pt x="13356" y="5812"/>
                </a:cubicBezTo>
                <a:lnTo>
                  <a:pt x="13332" y="5789"/>
                </a:lnTo>
                <a:cubicBezTo>
                  <a:pt x="13076" y="5883"/>
                  <a:pt x="12795" y="5953"/>
                  <a:pt x="12539" y="6046"/>
                </a:cubicBezTo>
                <a:cubicBezTo>
                  <a:pt x="12912" y="5836"/>
                  <a:pt x="13286" y="5672"/>
                  <a:pt x="13683" y="5509"/>
                </a:cubicBezTo>
                <a:close/>
                <a:moveTo>
                  <a:pt x="10017" y="4575"/>
                </a:moveTo>
                <a:lnTo>
                  <a:pt x="10017" y="4575"/>
                </a:lnTo>
                <a:cubicBezTo>
                  <a:pt x="9270" y="5019"/>
                  <a:pt x="8569" y="5532"/>
                  <a:pt x="7892" y="6116"/>
                </a:cubicBezTo>
                <a:lnTo>
                  <a:pt x="7916" y="6093"/>
                </a:lnTo>
                <a:cubicBezTo>
                  <a:pt x="8079" y="5883"/>
                  <a:pt x="8243" y="5696"/>
                  <a:pt x="8429" y="5486"/>
                </a:cubicBezTo>
                <a:cubicBezTo>
                  <a:pt x="8920" y="5112"/>
                  <a:pt x="9457" y="4809"/>
                  <a:pt x="10017" y="4575"/>
                </a:cubicBezTo>
                <a:close/>
                <a:moveTo>
                  <a:pt x="10951" y="5719"/>
                </a:moveTo>
                <a:lnTo>
                  <a:pt x="10951" y="5742"/>
                </a:lnTo>
                <a:cubicBezTo>
                  <a:pt x="10904" y="5812"/>
                  <a:pt x="10858" y="5883"/>
                  <a:pt x="10811" y="5976"/>
                </a:cubicBezTo>
                <a:cubicBezTo>
                  <a:pt x="10717" y="6023"/>
                  <a:pt x="10624" y="6069"/>
                  <a:pt x="10531" y="6116"/>
                </a:cubicBezTo>
                <a:cubicBezTo>
                  <a:pt x="10671" y="5976"/>
                  <a:pt x="10811" y="5836"/>
                  <a:pt x="10951" y="5719"/>
                </a:cubicBezTo>
                <a:close/>
                <a:moveTo>
                  <a:pt x="27738" y="4225"/>
                </a:moveTo>
                <a:cubicBezTo>
                  <a:pt x="28555" y="4435"/>
                  <a:pt x="29396" y="4668"/>
                  <a:pt x="30213" y="4925"/>
                </a:cubicBezTo>
                <a:cubicBezTo>
                  <a:pt x="30517" y="5135"/>
                  <a:pt x="30820" y="5346"/>
                  <a:pt x="31100" y="5579"/>
                </a:cubicBezTo>
                <a:cubicBezTo>
                  <a:pt x="31217" y="5766"/>
                  <a:pt x="31334" y="5953"/>
                  <a:pt x="31451" y="6116"/>
                </a:cubicBezTo>
                <a:cubicBezTo>
                  <a:pt x="30984" y="5976"/>
                  <a:pt x="30517" y="5859"/>
                  <a:pt x="30050" y="5742"/>
                </a:cubicBezTo>
                <a:cubicBezTo>
                  <a:pt x="29793" y="5602"/>
                  <a:pt x="29559" y="5509"/>
                  <a:pt x="29326" y="5392"/>
                </a:cubicBezTo>
                <a:cubicBezTo>
                  <a:pt x="28812" y="4972"/>
                  <a:pt x="28275" y="4575"/>
                  <a:pt x="27738" y="4225"/>
                </a:cubicBezTo>
                <a:close/>
                <a:moveTo>
                  <a:pt x="24726" y="5906"/>
                </a:moveTo>
                <a:cubicBezTo>
                  <a:pt x="24983" y="5953"/>
                  <a:pt x="25263" y="5999"/>
                  <a:pt x="25520" y="6046"/>
                </a:cubicBezTo>
                <a:lnTo>
                  <a:pt x="25707" y="6139"/>
                </a:lnTo>
                <a:cubicBezTo>
                  <a:pt x="25427" y="6093"/>
                  <a:pt x="25147" y="6069"/>
                  <a:pt x="24866" y="6069"/>
                </a:cubicBezTo>
                <a:lnTo>
                  <a:pt x="24633" y="5906"/>
                </a:lnTo>
                <a:close/>
                <a:moveTo>
                  <a:pt x="14827" y="5859"/>
                </a:moveTo>
                <a:lnTo>
                  <a:pt x="14827" y="5859"/>
                </a:lnTo>
                <a:cubicBezTo>
                  <a:pt x="14617" y="5976"/>
                  <a:pt x="14430" y="6093"/>
                  <a:pt x="14220" y="6209"/>
                </a:cubicBezTo>
                <a:lnTo>
                  <a:pt x="14033" y="6256"/>
                </a:lnTo>
                <a:cubicBezTo>
                  <a:pt x="14290" y="6116"/>
                  <a:pt x="14547" y="5976"/>
                  <a:pt x="14827" y="5859"/>
                </a:cubicBezTo>
                <a:close/>
                <a:moveTo>
                  <a:pt x="28719" y="5766"/>
                </a:moveTo>
                <a:lnTo>
                  <a:pt x="28719" y="5766"/>
                </a:lnTo>
                <a:cubicBezTo>
                  <a:pt x="28952" y="5836"/>
                  <a:pt x="29162" y="5883"/>
                  <a:pt x="29396" y="5953"/>
                </a:cubicBezTo>
                <a:cubicBezTo>
                  <a:pt x="29536" y="6069"/>
                  <a:pt x="29653" y="6163"/>
                  <a:pt x="29746" y="6279"/>
                </a:cubicBezTo>
                <a:cubicBezTo>
                  <a:pt x="29513" y="6209"/>
                  <a:pt x="29233" y="6139"/>
                  <a:pt x="28976" y="6093"/>
                </a:cubicBezTo>
                <a:cubicBezTo>
                  <a:pt x="28882" y="5976"/>
                  <a:pt x="28812" y="5883"/>
                  <a:pt x="28719" y="5766"/>
                </a:cubicBezTo>
                <a:close/>
                <a:moveTo>
                  <a:pt x="21388" y="6116"/>
                </a:moveTo>
                <a:lnTo>
                  <a:pt x="21388" y="6116"/>
                </a:lnTo>
                <a:cubicBezTo>
                  <a:pt x="21551" y="6163"/>
                  <a:pt x="21714" y="6209"/>
                  <a:pt x="21855" y="6233"/>
                </a:cubicBezTo>
                <a:lnTo>
                  <a:pt x="22041" y="6326"/>
                </a:lnTo>
                <a:lnTo>
                  <a:pt x="21738" y="6326"/>
                </a:lnTo>
                <a:lnTo>
                  <a:pt x="21388" y="6116"/>
                </a:lnTo>
                <a:close/>
                <a:moveTo>
                  <a:pt x="20407" y="5976"/>
                </a:moveTo>
                <a:cubicBezTo>
                  <a:pt x="20640" y="6093"/>
                  <a:pt x="20874" y="6209"/>
                  <a:pt x="21107" y="6349"/>
                </a:cubicBezTo>
                <a:lnTo>
                  <a:pt x="20710" y="6349"/>
                </a:lnTo>
                <a:cubicBezTo>
                  <a:pt x="20430" y="6256"/>
                  <a:pt x="20150" y="6186"/>
                  <a:pt x="19870" y="6116"/>
                </a:cubicBezTo>
                <a:lnTo>
                  <a:pt x="19566" y="6046"/>
                </a:lnTo>
                <a:cubicBezTo>
                  <a:pt x="19870" y="6023"/>
                  <a:pt x="20127" y="5999"/>
                  <a:pt x="20407" y="5976"/>
                </a:cubicBezTo>
                <a:close/>
                <a:moveTo>
                  <a:pt x="18095" y="6303"/>
                </a:moveTo>
                <a:cubicBezTo>
                  <a:pt x="18562" y="6303"/>
                  <a:pt x="19029" y="6326"/>
                  <a:pt x="19496" y="6420"/>
                </a:cubicBezTo>
                <a:lnTo>
                  <a:pt x="19520" y="6420"/>
                </a:lnTo>
                <a:cubicBezTo>
                  <a:pt x="19240" y="6443"/>
                  <a:pt x="18959" y="6466"/>
                  <a:pt x="18679" y="6490"/>
                </a:cubicBezTo>
                <a:cubicBezTo>
                  <a:pt x="18516" y="6478"/>
                  <a:pt x="18352" y="6472"/>
                  <a:pt x="18189" y="6472"/>
                </a:cubicBezTo>
                <a:cubicBezTo>
                  <a:pt x="18025" y="6472"/>
                  <a:pt x="17862" y="6478"/>
                  <a:pt x="17699" y="6490"/>
                </a:cubicBezTo>
                <a:cubicBezTo>
                  <a:pt x="17815" y="6420"/>
                  <a:pt x="17955" y="6373"/>
                  <a:pt x="18095" y="6303"/>
                </a:cubicBezTo>
                <a:close/>
                <a:moveTo>
                  <a:pt x="27832" y="6279"/>
                </a:moveTo>
                <a:lnTo>
                  <a:pt x="28159" y="6349"/>
                </a:lnTo>
                <a:lnTo>
                  <a:pt x="28485" y="6560"/>
                </a:lnTo>
                <a:cubicBezTo>
                  <a:pt x="28275" y="6466"/>
                  <a:pt x="28065" y="6373"/>
                  <a:pt x="27832" y="6279"/>
                </a:cubicBezTo>
                <a:close/>
                <a:moveTo>
                  <a:pt x="31474" y="5416"/>
                </a:moveTo>
                <a:lnTo>
                  <a:pt x="31754" y="5532"/>
                </a:lnTo>
                <a:cubicBezTo>
                  <a:pt x="32081" y="5859"/>
                  <a:pt x="32385" y="6186"/>
                  <a:pt x="32641" y="6560"/>
                </a:cubicBezTo>
                <a:lnTo>
                  <a:pt x="32595" y="6536"/>
                </a:lnTo>
                <a:cubicBezTo>
                  <a:pt x="32268" y="6139"/>
                  <a:pt x="31894" y="5742"/>
                  <a:pt x="31474" y="5416"/>
                </a:cubicBezTo>
                <a:close/>
                <a:moveTo>
                  <a:pt x="32595" y="5883"/>
                </a:moveTo>
                <a:lnTo>
                  <a:pt x="32711" y="5929"/>
                </a:lnTo>
                <a:cubicBezTo>
                  <a:pt x="33038" y="6256"/>
                  <a:pt x="33318" y="6606"/>
                  <a:pt x="33599" y="6957"/>
                </a:cubicBezTo>
                <a:lnTo>
                  <a:pt x="33342" y="6840"/>
                </a:lnTo>
                <a:cubicBezTo>
                  <a:pt x="33108" y="6513"/>
                  <a:pt x="32851" y="6186"/>
                  <a:pt x="32595" y="5883"/>
                </a:cubicBezTo>
                <a:close/>
                <a:moveTo>
                  <a:pt x="25403" y="6466"/>
                </a:moveTo>
                <a:cubicBezTo>
                  <a:pt x="25637" y="6490"/>
                  <a:pt x="25847" y="6536"/>
                  <a:pt x="26081" y="6583"/>
                </a:cubicBezTo>
                <a:cubicBezTo>
                  <a:pt x="26197" y="6700"/>
                  <a:pt x="26314" y="6840"/>
                  <a:pt x="26407" y="6980"/>
                </a:cubicBezTo>
                <a:cubicBezTo>
                  <a:pt x="26221" y="6933"/>
                  <a:pt x="26034" y="6910"/>
                  <a:pt x="25847" y="6863"/>
                </a:cubicBezTo>
                <a:cubicBezTo>
                  <a:pt x="25707" y="6723"/>
                  <a:pt x="25544" y="6583"/>
                  <a:pt x="25403" y="6466"/>
                </a:cubicBezTo>
                <a:close/>
                <a:moveTo>
                  <a:pt x="22415" y="6770"/>
                </a:moveTo>
                <a:lnTo>
                  <a:pt x="22788" y="6793"/>
                </a:lnTo>
                <a:cubicBezTo>
                  <a:pt x="23045" y="6957"/>
                  <a:pt x="23279" y="7120"/>
                  <a:pt x="23536" y="7307"/>
                </a:cubicBezTo>
                <a:lnTo>
                  <a:pt x="23559" y="7307"/>
                </a:lnTo>
                <a:lnTo>
                  <a:pt x="23185" y="7330"/>
                </a:lnTo>
                <a:cubicBezTo>
                  <a:pt x="23092" y="7260"/>
                  <a:pt x="22999" y="7190"/>
                  <a:pt x="22905" y="7120"/>
                </a:cubicBezTo>
                <a:cubicBezTo>
                  <a:pt x="22742" y="7003"/>
                  <a:pt x="22578" y="6886"/>
                  <a:pt x="22415" y="6770"/>
                </a:cubicBezTo>
                <a:close/>
                <a:moveTo>
                  <a:pt x="29629" y="3268"/>
                </a:moveTo>
                <a:lnTo>
                  <a:pt x="29629" y="3268"/>
                </a:lnTo>
                <a:cubicBezTo>
                  <a:pt x="30447" y="3431"/>
                  <a:pt x="31287" y="3641"/>
                  <a:pt x="32128" y="3875"/>
                </a:cubicBezTo>
                <a:cubicBezTo>
                  <a:pt x="33692" y="4738"/>
                  <a:pt x="35023" y="5953"/>
                  <a:pt x="36074" y="7377"/>
                </a:cubicBezTo>
                <a:cubicBezTo>
                  <a:pt x="35140" y="6723"/>
                  <a:pt x="34182" y="6163"/>
                  <a:pt x="33155" y="5719"/>
                </a:cubicBezTo>
                <a:cubicBezTo>
                  <a:pt x="32244" y="4832"/>
                  <a:pt x="31194" y="4085"/>
                  <a:pt x="30050" y="3548"/>
                </a:cubicBezTo>
                <a:cubicBezTo>
                  <a:pt x="29910" y="3454"/>
                  <a:pt x="29770" y="3361"/>
                  <a:pt x="29629" y="3268"/>
                </a:cubicBezTo>
                <a:close/>
                <a:moveTo>
                  <a:pt x="27108" y="6886"/>
                </a:moveTo>
                <a:lnTo>
                  <a:pt x="27411" y="7003"/>
                </a:lnTo>
                <a:cubicBezTo>
                  <a:pt x="27645" y="7143"/>
                  <a:pt x="27878" y="7283"/>
                  <a:pt x="28088" y="7447"/>
                </a:cubicBezTo>
                <a:cubicBezTo>
                  <a:pt x="27878" y="7377"/>
                  <a:pt x="27668" y="7307"/>
                  <a:pt x="27458" y="7260"/>
                </a:cubicBezTo>
                <a:cubicBezTo>
                  <a:pt x="27341" y="7143"/>
                  <a:pt x="27225" y="7003"/>
                  <a:pt x="27108" y="6886"/>
                </a:cubicBezTo>
                <a:close/>
                <a:moveTo>
                  <a:pt x="32268" y="6863"/>
                </a:moveTo>
                <a:lnTo>
                  <a:pt x="32431" y="6933"/>
                </a:lnTo>
                <a:cubicBezTo>
                  <a:pt x="32571" y="7097"/>
                  <a:pt x="32688" y="7260"/>
                  <a:pt x="32805" y="7447"/>
                </a:cubicBezTo>
                <a:lnTo>
                  <a:pt x="32548" y="7307"/>
                </a:lnTo>
                <a:lnTo>
                  <a:pt x="32431" y="7213"/>
                </a:lnTo>
                <a:cubicBezTo>
                  <a:pt x="32361" y="7097"/>
                  <a:pt x="32314" y="6980"/>
                  <a:pt x="32268" y="6863"/>
                </a:cubicBezTo>
                <a:close/>
                <a:moveTo>
                  <a:pt x="12740" y="6360"/>
                </a:moveTo>
                <a:lnTo>
                  <a:pt x="12740" y="6360"/>
                </a:lnTo>
                <a:cubicBezTo>
                  <a:pt x="12649" y="6472"/>
                  <a:pt x="12536" y="6563"/>
                  <a:pt x="12445" y="6676"/>
                </a:cubicBezTo>
                <a:cubicBezTo>
                  <a:pt x="12142" y="6793"/>
                  <a:pt x="11862" y="6910"/>
                  <a:pt x="11605" y="7050"/>
                </a:cubicBezTo>
                <a:cubicBezTo>
                  <a:pt x="11184" y="7190"/>
                  <a:pt x="10788" y="7377"/>
                  <a:pt x="10437" y="7634"/>
                </a:cubicBezTo>
                <a:cubicBezTo>
                  <a:pt x="10461" y="7610"/>
                  <a:pt x="10484" y="7564"/>
                  <a:pt x="10507" y="7540"/>
                </a:cubicBezTo>
                <a:cubicBezTo>
                  <a:pt x="10577" y="7447"/>
                  <a:pt x="10647" y="7377"/>
                  <a:pt x="10717" y="7283"/>
                </a:cubicBezTo>
                <a:cubicBezTo>
                  <a:pt x="11362" y="6892"/>
                  <a:pt x="12029" y="6592"/>
                  <a:pt x="12740" y="6360"/>
                </a:cubicBezTo>
                <a:close/>
                <a:moveTo>
                  <a:pt x="33108" y="7167"/>
                </a:moveTo>
                <a:cubicBezTo>
                  <a:pt x="33248" y="7377"/>
                  <a:pt x="33388" y="7610"/>
                  <a:pt x="33505" y="7820"/>
                </a:cubicBezTo>
                <a:lnTo>
                  <a:pt x="33435" y="7774"/>
                </a:lnTo>
                <a:cubicBezTo>
                  <a:pt x="33342" y="7587"/>
                  <a:pt x="33202" y="7377"/>
                  <a:pt x="33062" y="7167"/>
                </a:cubicBezTo>
                <a:close/>
                <a:moveTo>
                  <a:pt x="29723" y="6957"/>
                </a:moveTo>
                <a:lnTo>
                  <a:pt x="29723" y="6957"/>
                </a:lnTo>
                <a:cubicBezTo>
                  <a:pt x="30236" y="7260"/>
                  <a:pt x="30750" y="7610"/>
                  <a:pt x="31217" y="7984"/>
                </a:cubicBezTo>
                <a:cubicBezTo>
                  <a:pt x="31007" y="7867"/>
                  <a:pt x="30797" y="7750"/>
                  <a:pt x="30587" y="7634"/>
                </a:cubicBezTo>
                <a:cubicBezTo>
                  <a:pt x="30283" y="7400"/>
                  <a:pt x="30003" y="7190"/>
                  <a:pt x="29723" y="6957"/>
                </a:cubicBezTo>
                <a:close/>
                <a:moveTo>
                  <a:pt x="13986" y="7330"/>
                </a:moveTo>
                <a:cubicBezTo>
                  <a:pt x="13776" y="7540"/>
                  <a:pt x="13566" y="7750"/>
                  <a:pt x="13356" y="7961"/>
                </a:cubicBezTo>
                <a:lnTo>
                  <a:pt x="13052" y="7984"/>
                </a:lnTo>
                <a:cubicBezTo>
                  <a:pt x="12819" y="8007"/>
                  <a:pt x="12609" y="8054"/>
                  <a:pt x="12399" y="8101"/>
                </a:cubicBezTo>
                <a:cubicBezTo>
                  <a:pt x="12609" y="7914"/>
                  <a:pt x="12819" y="7704"/>
                  <a:pt x="13029" y="7517"/>
                </a:cubicBezTo>
                <a:cubicBezTo>
                  <a:pt x="13356" y="7447"/>
                  <a:pt x="13659" y="7377"/>
                  <a:pt x="13986" y="7330"/>
                </a:cubicBezTo>
                <a:close/>
                <a:moveTo>
                  <a:pt x="12188" y="7797"/>
                </a:moveTo>
                <a:lnTo>
                  <a:pt x="12188" y="7797"/>
                </a:lnTo>
                <a:cubicBezTo>
                  <a:pt x="12048" y="7961"/>
                  <a:pt x="11885" y="8124"/>
                  <a:pt x="11721" y="8287"/>
                </a:cubicBezTo>
                <a:lnTo>
                  <a:pt x="11698" y="8287"/>
                </a:lnTo>
                <a:cubicBezTo>
                  <a:pt x="11768" y="8194"/>
                  <a:pt x="11838" y="8101"/>
                  <a:pt x="11908" y="8007"/>
                </a:cubicBezTo>
                <a:cubicBezTo>
                  <a:pt x="11978" y="7890"/>
                  <a:pt x="12048" y="7890"/>
                  <a:pt x="12118" y="7820"/>
                </a:cubicBezTo>
                <a:lnTo>
                  <a:pt x="12188" y="7797"/>
                </a:lnTo>
                <a:close/>
                <a:moveTo>
                  <a:pt x="33739" y="7470"/>
                </a:moveTo>
                <a:lnTo>
                  <a:pt x="34066" y="7610"/>
                </a:lnTo>
                <a:cubicBezTo>
                  <a:pt x="34276" y="7937"/>
                  <a:pt x="34462" y="8287"/>
                  <a:pt x="34649" y="8638"/>
                </a:cubicBezTo>
                <a:cubicBezTo>
                  <a:pt x="34509" y="8544"/>
                  <a:pt x="34369" y="8427"/>
                  <a:pt x="34229" y="8311"/>
                </a:cubicBezTo>
                <a:cubicBezTo>
                  <a:pt x="34066" y="8031"/>
                  <a:pt x="33925" y="7727"/>
                  <a:pt x="33739" y="7470"/>
                </a:cubicBezTo>
                <a:close/>
                <a:moveTo>
                  <a:pt x="25450" y="8124"/>
                </a:moveTo>
                <a:cubicBezTo>
                  <a:pt x="25590" y="8171"/>
                  <a:pt x="25754" y="8217"/>
                  <a:pt x="25870" y="8264"/>
                </a:cubicBezTo>
                <a:cubicBezTo>
                  <a:pt x="26010" y="8334"/>
                  <a:pt x="26151" y="8474"/>
                  <a:pt x="26267" y="8591"/>
                </a:cubicBezTo>
                <a:lnTo>
                  <a:pt x="26291" y="8661"/>
                </a:lnTo>
                <a:cubicBezTo>
                  <a:pt x="26151" y="8591"/>
                  <a:pt x="26010" y="8521"/>
                  <a:pt x="25870" y="8451"/>
                </a:cubicBezTo>
                <a:cubicBezTo>
                  <a:pt x="25730" y="8334"/>
                  <a:pt x="25567" y="8241"/>
                  <a:pt x="25450" y="8124"/>
                </a:cubicBezTo>
                <a:close/>
                <a:moveTo>
                  <a:pt x="31147" y="7167"/>
                </a:moveTo>
                <a:cubicBezTo>
                  <a:pt x="31497" y="7307"/>
                  <a:pt x="31848" y="7447"/>
                  <a:pt x="32198" y="7587"/>
                </a:cubicBezTo>
                <a:lnTo>
                  <a:pt x="32198" y="7610"/>
                </a:lnTo>
                <a:cubicBezTo>
                  <a:pt x="32338" y="7961"/>
                  <a:pt x="32478" y="8334"/>
                  <a:pt x="32618" y="8684"/>
                </a:cubicBezTo>
                <a:cubicBezTo>
                  <a:pt x="32338" y="8427"/>
                  <a:pt x="32058" y="8171"/>
                  <a:pt x="31754" y="7937"/>
                </a:cubicBezTo>
                <a:cubicBezTo>
                  <a:pt x="31567" y="7680"/>
                  <a:pt x="31357" y="7423"/>
                  <a:pt x="31147" y="7167"/>
                </a:cubicBezTo>
                <a:close/>
                <a:moveTo>
                  <a:pt x="15084" y="8451"/>
                </a:moveTo>
                <a:cubicBezTo>
                  <a:pt x="14920" y="8521"/>
                  <a:pt x="14780" y="8614"/>
                  <a:pt x="14617" y="8708"/>
                </a:cubicBezTo>
                <a:cubicBezTo>
                  <a:pt x="14687" y="8614"/>
                  <a:pt x="14757" y="8521"/>
                  <a:pt x="14827" y="8451"/>
                </a:cubicBezTo>
                <a:close/>
                <a:moveTo>
                  <a:pt x="15924" y="8498"/>
                </a:moveTo>
                <a:cubicBezTo>
                  <a:pt x="15761" y="8568"/>
                  <a:pt x="15621" y="8638"/>
                  <a:pt x="15457" y="8708"/>
                </a:cubicBezTo>
                <a:lnTo>
                  <a:pt x="15527" y="8661"/>
                </a:lnTo>
                <a:cubicBezTo>
                  <a:pt x="15621" y="8591"/>
                  <a:pt x="15761" y="8544"/>
                  <a:pt x="15877" y="8498"/>
                </a:cubicBezTo>
                <a:close/>
                <a:moveTo>
                  <a:pt x="9550" y="8217"/>
                </a:moveTo>
                <a:cubicBezTo>
                  <a:pt x="9433" y="8381"/>
                  <a:pt x="9340" y="8544"/>
                  <a:pt x="9223" y="8708"/>
                </a:cubicBezTo>
                <a:lnTo>
                  <a:pt x="9200" y="8731"/>
                </a:lnTo>
                <a:cubicBezTo>
                  <a:pt x="9270" y="8591"/>
                  <a:pt x="9363" y="8451"/>
                  <a:pt x="9457" y="8311"/>
                </a:cubicBezTo>
                <a:lnTo>
                  <a:pt x="9550" y="8217"/>
                </a:lnTo>
                <a:close/>
                <a:moveTo>
                  <a:pt x="10391" y="8754"/>
                </a:moveTo>
                <a:cubicBezTo>
                  <a:pt x="10344" y="8824"/>
                  <a:pt x="10297" y="8871"/>
                  <a:pt x="10251" y="8941"/>
                </a:cubicBezTo>
                <a:lnTo>
                  <a:pt x="10134" y="9011"/>
                </a:lnTo>
                <a:lnTo>
                  <a:pt x="10134" y="8964"/>
                </a:lnTo>
                <a:cubicBezTo>
                  <a:pt x="10227" y="8871"/>
                  <a:pt x="10297" y="8824"/>
                  <a:pt x="10391" y="8754"/>
                </a:cubicBezTo>
                <a:close/>
                <a:moveTo>
                  <a:pt x="19216" y="313"/>
                </a:moveTo>
                <a:cubicBezTo>
                  <a:pt x="21524" y="313"/>
                  <a:pt x="23856" y="663"/>
                  <a:pt x="25940" y="1470"/>
                </a:cubicBezTo>
                <a:cubicBezTo>
                  <a:pt x="25240" y="1330"/>
                  <a:pt x="24516" y="1236"/>
                  <a:pt x="23792" y="1166"/>
                </a:cubicBezTo>
                <a:cubicBezTo>
                  <a:pt x="23228" y="1098"/>
                  <a:pt x="22652" y="1054"/>
                  <a:pt x="22072" y="1054"/>
                </a:cubicBezTo>
                <a:cubicBezTo>
                  <a:pt x="21860" y="1054"/>
                  <a:pt x="21647" y="1060"/>
                  <a:pt x="21434" y="1073"/>
                </a:cubicBezTo>
                <a:cubicBezTo>
                  <a:pt x="20710" y="1073"/>
                  <a:pt x="19963" y="1143"/>
                  <a:pt x="19240" y="1236"/>
                </a:cubicBezTo>
                <a:cubicBezTo>
                  <a:pt x="18492" y="1330"/>
                  <a:pt x="17722" y="1493"/>
                  <a:pt x="16998" y="1727"/>
                </a:cubicBezTo>
                <a:cubicBezTo>
                  <a:pt x="16755" y="1710"/>
                  <a:pt x="16512" y="1702"/>
                  <a:pt x="16269" y="1702"/>
                </a:cubicBezTo>
                <a:cubicBezTo>
                  <a:pt x="14763" y="1702"/>
                  <a:pt x="13272" y="2014"/>
                  <a:pt x="11885" y="2637"/>
                </a:cubicBezTo>
                <a:cubicBezTo>
                  <a:pt x="11044" y="3011"/>
                  <a:pt x="10251" y="3501"/>
                  <a:pt x="9503" y="4061"/>
                </a:cubicBezTo>
                <a:lnTo>
                  <a:pt x="9247" y="4248"/>
                </a:lnTo>
                <a:cubicBezTo>
                  <a:pt x="7028" y="5205"/>
                  <a:pt x="5277" y="7050"/>
                  <a:pt x="3970" y="9151"/>
                </a:cubicBezTo>
                <a:cubicBezTo>
                  <a:pt x="4227" y="8334"/>
                  <a:pt x="4577" y="7564"/>
                  <a:pt x="5021" y="6840"/>
                </a:cubicBezTo>
                <a:lnTo>
                  <a:pt x="4997" y="6840"/>
                </a:lnTo>
                <a:cubicBezTo>
                  <a:pt x="6958" y="3478"/>
                  <a:pt x="10554" y="1610"/>
                  <a:pt x="14266" y="839"/>
                </a:cubicBezTo>
                <a:cubicBezTo>
                  <a:pt x="15831" y="503"/>
                  <a:pt x="17517" y="313"/>
                  <a:pt x="19216" y="313"/>
                </a:cubicBezTo>
                <a:close/>
                <a:moveTo>
                  <a:pt x="19006" y="9221"/>
                </a:moveTo>
                <a:cubicBezTo>
                  <a:pt x="19146" y="9245"/>
                  <a:pt x="19310" y="9268"/>
                  <a:pt x="19450" y="9315"/>
                </a:cubicBezTo>
                <a:lnTo>
                  <a:pt x="19683" y="9361"/>
                </a:lnTo>
                <a:lnTo>
                  <a:pt x="19310" y="9361"/>
                </a:lnTo>
                <a:cubicBezTo>
                  <a:pt x="19193" y="9315"/>
                  <a:pt x="19099" y="9268"/>
                  <a:pt x="19006" y="9221"/>
                </a:cubicBezTo>
                <a:close/>
                <a:moveTo>
                  <a:pt x="21901" y="8894"/>
                </a:moveTo>
                <a:cubicBezTo>
                  <a:pt x="22228" y="8964"/>
                  <a:pt x="22532" y="9035"/>
                  <a:pt x="22835" y="9105"/>
                </a:cubicBezTo>
                <a:lnTo>
                  <a:pt x="23069" y="9245"/>
                </a:lnTo>
                <a:lnTo>
                  <a:pt x="22742" y="9361"/>
                </a:lnTo>
                <a:cubicBezTo>
                  <a:pt x="22602" y="9291"/>
                  <a:pt x="22462" y="9198"/>
                  <a:pt x="22321" y="9128"/>
                </a:cubicBezTo>
                <a:lnTo>
                  <a:pt x="21901" y="8894"/>
                </a:lnTo>
                <a:close/>
                <a:moveTo>
                  <a:pt x="33762" y="6420"/>
                </a:moveTo>
                <a:cubicBezTo>
                  <a:pt x="34066" y="6560"/>
                  <a:pt x="34322" y="6723"/>
                  <a:pt x="34603" y="6863"/>
                </a:cubicBezTo>
                <a:cubicBezTo>
                  <a:pt x="35420" y="7330"/>
                  <a:pt x="36144" y="7890"/>
                  <a:pt x="36821" y="8521"/>
                </a:cubicBezTo>
                <a:cubicBezTo>
                  <a:pt x="36984" y="8824"/>
                  <a:pt x="37148" y="9128"/>
                  <a:pt x="37311" y="9455"/>
                </a:cubicBezTo>
                <a:cubicBezTo>
                  <a:pt x="36470" y="8591"/>
                  <a:pt x="35490" y="7867"/>
                  <a:pt x="34416" y="7330"/>
                </a:cubicBezTo>
                <a:cubicBezTo>
                  <a:pt x="34206" y="7027"/>
                  <a:pt x="33996" y="6723"/>
                  <a:pt x="33762" y="6420"/>
                </a:cubicBezTo>
                <a:close/>
                <a:moveTo>
                  <a:pt x="17909" y="9291"/>
                </a:moveTo>
                <a:cubicBezTo>
                  <a:pt x="18049" y="9338"/>
                  <a:pt x="18189" y="9361"/>
                  <a:pt x="18329" y="9408"/>
                </a:cubicBezTo>
                <a:cubicBezTo>
                  <a:pt x="18236" y="9431"/>
                  <a:pt x="18119" y="9431"/>
                  <a:pt x="18025" y="9478"/>
                </a:cubicBezTo>
                <a:lnTo>
                  <a:pt x="17885" y="9315"/>
                </a:lnTo>
                <a:lnTo>
                  <a:pt x="17909" y="9291"/>
                </a:lnTo>
                <a:close/>
                <a:moveTo>
                  <a:pt x="33809" y="4482"/>
                </a:moveTo>
                <a:lnTo>
                  <a:pt x="33809" y="4482"/>
                </a:lnTo>
                <a:cubicBezTo>
                  <a:pt x="34556" y="4785"/>
                  <a:pt x="35256" y="5159"/>
                  <a:pt x="35933" y="5602"/>
                </a:cubicBezTo>
                <a:lnTo>
                  <a:pt x="35910" y="5579"/>
                </a:lnTo>
                <a:lnTo>
                  <a:pt x="35910" y="5579"/>
                </a:lnTo>
                <a:cubicBezTo>
                  <a:pt x="37241" y="6490"/>
                  <a:pt x="38105" y="7937"/>
                  <a:pt x="38245" y="9525"/>
                </a:cubicBezTo>
                <a:cubicBezTo>
                  <a:pt x="38105" y="9315"/>
                  <a:pt x="37941" y="9105"/>
                  <a:pt x="37755" y="8918"/>
                </a:cubicBezTo>
                <a:cubicBezTo>
                  <a:pt x="37521" y="8638"/>
                  <a:pt x="37288" y="8381"/>
                  <a:pt x="37007" y="8147"/>
                </a:cubicBezTo>
                <a:cubicBezTo>
                  <a:pt x="36190" y="6723"/>
                  <a:pt x="35093" y="5486"/>
                  <a:pt x="33809" y="4482"/>
                </a:cubicBezTo>
                <a:close/>
                <a:moveTo>
                  <a:pt x="19877" y="8848"/>
                </a:moveTo>
                <a:cubicBezTo>
                  <a:pt x="20135" y="8848"/>
                  <a:pt x="20399" y="8879"/>
                  <a:pt x="20664" y="8941"/>
                </a:cubicBezTo>
                <a:cubicBezTo>
                  <a:pt x="20950" y="9162"/>
                  <a:pt x="21258" y="9403"/>
                  <a:pt x="21566" y="9665"/>
                </a:cubicBezTo>
                <a:lnTo>
                  <a:pt x="21566" y="9665"/>
                </a:lnTo>
                <a:cubicBezTo>
                  <a:pt x="21468" y="9620"/>
                  <a:pt x="21369" y="9564"/>
                  <a:pt x="21271" y="9525"/>
                </a:cubicBezTo>
                <a:cubicBezTo>
                  <a:pt x="20874" y="9338"/>
                  <a:pt x="20454" y="9198"/>
                  <a:pt x="20033" y="9081"/>
                </a:cubicBezTo>
                <a:cubicBezTo>
                  <a:pt x="19847" y="9011"/>
                  <a:pt x="19660" y="8941"/>
                  <a:pt x="19496" y="8871"/>
                </a:cubicBezTo>
                <a:cubicBezTo>
                  <a:pt x="19621" y="8856"/>
                  <a:pt x="19748" y="8848"/>
                  <a:pt x="19877" y="8848"/>
                </a:cubicBezTo>
                <a:close/>
                <a:moveTo>
                  <a:pt x="27014" y="9408"/>
                </a:moveTo>
                <a:lnTo>
                  <a:pt x="27271" y="9548"/>
                </a:lnTo>
                <a:cubicBezTo>
                  <a:pt x="27318" y="9642"/>
                  <a:pt x="27341" y="9712"/>
                  <a:pt x="27365" y="9782"/>
                </a:cubicBezTo>
                <a:lnTo>
                  <a:pt x="27038" y="9478"/>
                </a:lnTo>
                <a:cubicBezTo>
                  <a:pt x="27038" y="9455"/>
                  <a:pt x="27014" y="9431"/>
                  <a:pt x="27014" y="9408"/>
                </a:cubicBezTo>
                <a:close/>
                <a:moveTo>
                  <a:pt x="14360" y="8544"/>
                </a:moveTo>
                <a:lnTo>
                  <a:pt x="14360" y="8544"/>
                </a:lnTo>
                <a:cubicBezTo>
                  <a:pt x="14220" y="8754"/>
                  <a:pt x="14080" y="8941"/>
                  <a:pt x="13963" y="9151"/>
                </a:cubicBezTo>
                <a:lnTo>
                  <a:pt x="13940" y="9151"/>
                </a:lnTo>
                <a:cubicBezTo>
                  <a:pt x="13706" y="9315"/>
                  <a:pt x="13473" y="9501"/>
                  <a:pt x="13239" y="9688"/>
                </a:cubicBezTo>
                <a:cubicBezTo>
                  <a:pt x="13146" y="9735"/>
                  <a:pt x="13052" y="9805"/>
                  <a:pt x="12959" y="9852"/>
                </a:cubicBezTo>
                <a:cubicBezTo>
                  <a:pt x="13006" y="9758"/>
                  <a:pt x="13052" y="9665"/>
                  <a:pt x="13122" y="9572"/>
                </a:cubicBezTo>
                <a:cubicBezTo>
                  <a:pt x="13519" y="9221"/>
                  <a:pt x="13940" y="8871"/>
                  <a:pt x="14360" y="8544"/>
                </a:cubicBezTo>
                <a:close/>
                <a:moveTo>
                  <a:pt x="10391" y="5742"/>
                </a:moveTo>
                <a:cubicBezTo>
                  <a:pt x="10017" y="6116"/>
                  <a:pt x="9643" y="6513"/>
                  <a:pt x="9270" y="6910"/>
                </a:cubicBezTo>
                <a:cubicBezTo>
                  <a:pt x="9153" y="7003"/>
                  <a:pt x="9036" y="7097"/>
                  <a:pt x="8920" y="7167"/>
                </a:cubicBezTo>
                <a:cubicBezTo>
                  <a:pt x="8196" y="7727"/>
                  <a:pt x="7542" y="8334"/>
                  <a:pt x="6935" y="9035"/>
                </a:cubicBezTo>
                <a:cubicBezTo>
                  <a:pt x="6632" y="9315"/>
                  <a:pt x="6328" y="9595"/>
                  <a:pt x="6048" y="9898"/>
                </a:cubicBezTo>
                <a:cubicBezTo>
                  <a:pt x="6071" y="9828"/>
                  <a:pt x="6071" y="9758"/>
                  <a:pt x="6095" y="9665"/>
                </a:cubicBezTo>
                <a:cubicBezTo>
                  <a:pt x="6818" y="8824"/>
                  <a:pt x="7565" y="8007"/>
                  <a:pt x="8383" y="7260"/>
                </a:cubicBezTo>
                <a:lnTo>
                  <a:pt x="8383" y="7237"/>
                </a:lnTo>
                <a:cubicBezTo>
                  <a:pt x="8803" y="6840"/>
                  <a:pt x="9247" y="6466"/>
                  <a:pt x="9714" y="6093"/>
                </a:cubicBezTo>
                <a:cubicBezTo>
                  <a:pt x="9924" y="5976"/>
                  <a:pt x="10157" y="5859"/>
                  <a:pt x="10391" y="5742"/>
                </a:cubicBezTo>
                <a:close/>
                <a:moveTo>
                  <a:pt x="32758" y="8031"/>
                </a:moveTo>
                <a:lnTo>
                  <a:pt x="32758" y="8031"/>
                </a:lnTo>
                <a:cubicBezTo>
                  <a:pt x="33038" y="8264"/>
                  <a:pt x="33295" y="8498"/>
                  <a:pt x="33529" y="8754"/>
                </a:cubicBezTo>
                <a:cubicBezTo>
                  <a:pt x="33715" y="9175"/>
                  <a:pt x="33879" y="9618"/>
                  <a:pt x="34019" y="10085"/>
                </a:cubicBezTo>
                <a:cubicBezTo>
                  <a:pt x="33785" y="9852"/>
                  <a:pt x="33529" y="9618"/>
                  <a:pt x="33248" y="9385"/>
                </a:cubicBezTo>
                <a:lnTo>
                  <a:pt x="33178" y="9291"/>
                </a:lnTo>
                <a:cubicBezTo>
                  <a:pt x="33062" y="8871"/>
                  <a:pt x="32922" y="8451"/>
                  <a:pt x="32758" y="8031"/>
                </a:cubicBezTo>
                <a:close/>
                <a:moveTo>
                  <a:pt x="34603" y="9128"/>
                </a:moveTo>
                <a:lnTo>
                  <a:pt x="34603" y="9128"/>
                </a:lnTo>
                <a:cubicBezTo>
                  <a:pt x="34743" y="9245"/>
                  <a:pt x="34883" y="9361"/>
                  <a:pt x="34999" y="9478"/>
                </a:cubicBezTo>
                <a:cubicBezTo>
                  <a:pt x="35070" y="9688"/>
                  <a:pt x="35140" y="9875"/>
                  <a:pt x="35186" y="10085"/>
                </a:cubicBezTo>
                <a:cubicBezTo>
                  <a:pt x="35046" y="9875"/>
                  <a:pt x="34906" y="9688"/>
                  <a:pt x="34766" y="9478"/>
                </a:cubicBezTo>
                <a:lnTo>
                  <a:pt x="34719" y="9385"/>
                </a:lnTo>
                <a:cubicBezTo>
                  <a:pt x="34696" y="9291"/>
                  <a:pt x="34649" y="9198"/>
                  <a:pt x="34603" y="9128"/>
                </a:cubicBezTo>
                <a:close/>
                <a:moveTo>
                  <a:pt x="27832" y="8568"/>
                </a:moveTo>
                <a:lnTo>
                  <a:pt x="27832" y="8568"/>
                </a:lnTo>
                <a:cubicBezTo>
                  <a:pt x="28088" y="8754"/>
                  <a:pt x="28369" y="8941"/>
                  <a:pt x="28602" y="9151"/>
                </a:cubicBezTo>
                <a:cubicBezTo>
                  <a:pt x="28836" y="9455"/>
                  <a:pt x="29069" y="9782"/>
                  <a:pt x="29279" y="10109"/>
                </a:cubicBezTo>
                <a:lnTo>
                  <a:pt x="29162" y="10015"/>
                </a:lnTo>
                <a:cubicBezTo>
                  <a:pt x="28789" y="9618"/>
                  <a:pt x="28415" y="9245"/>
                  <a:pt x="27995" y="8894"/>
                </a:cubicBezTo>
                <a:cubicBezTo>
                  <a:pt x="27948" y="8778"/>
                  <a:pt x="27902" y="8684"/>
                  <a:pt x="27832" y="8568"/>
                </a:cubicBezTo>
                <a:close/>
                <a:moveTo>
                  <a:pt x="27925" y="7727"/>
                </a:moveTo>
                <a:lnTo>
                  <a:pt x="27925" y="7727"/>
                </a:lnTo>
                <a:cubicBezTo>
                  <a:pt x="28299" y="7844"/>
                  <a:pt x="28672" y="7984"/>
                  <a:pt x="29046" y="8124"/>
                </a:cubicBezTo>
                <a:cubicBezTo>
                  <a:pt x="29303" y="8334"/>
                  <a:pt x="29559" y="8568"/>
                  <a:pt x="29816" y="8801"/>
                </a:cubicBezTo>
                <a:cubicBezTo>
                  <a:pt x="30143" y="9221"/>
                  <a:pt x="30400" y="9688"/>
                  <a:pt x="30587" y="10179"/>
                </a:cubicBezTo>
                <a:lnTo>
                  <a:pt x="30470" y="10038"/>
                </a:lnTo>
                <a:cubicBezTo>
                  <a:pt x="30143" y="9595"/>
                  <a:pt x="29746" y="9198"/>
                  <a:pt x="29303" y="8871"/>
                </a:cubicBezTo>
                <a:cubicBezTo>
                  <a:pt x="28952" y="8568"/>
                  <a:pt x="28579" y="8287"/>
                  <a:pt x="28182" y="8031"/>
                </a:cubicBezTo>
                <a:lnTo>
                  <a:pt x="27925" y="7727"/>
                </a:lnTo>
                <a:close/>
                <a:moveTo>
                  <a:pt x="20314" y="9875"/>
                </a:moveTo>
                <a:cubicBezTo>
                  <a:pt x="20617" y="9968"/>
                  <a:pt x="20897" y="10062"/>
                  <a:pt x="21177" y="10179"/>
                </a:cubicBezTo>
                <a:lnTo>
                  <a:pt x="21131" y="10202"/>
                </a:lnTo>
                <a:cubicBezTo>
                  <a:pt x="20944" y="10132"/>
                  <a:pt x="20757" y="10062"/>
                  <a:pt x="20547" y="10015"/>
                </a:cubicBezTo>
                <a:lnTo>
                  <a:pt x="20314" y="9875"/>
                </a:lnTo>
                <a:close/>
                <a:moveTo>
                  <a:pt x="16228" y="10085"/>
                </a:moveTo>
                <a:lnTo>
                  <a:pt x="16228" y="10085"/>
                </a:lnTo>
                <a:cubicBezTo>
                  <a:pt x="16181" y="10132"/>
                  <a:pt x="16134" y="10202"/>
                  <a:pt x="16088" y="10249"/>
                </a:cubicBezTo>
                <a:cubicBezTo>
                  <a:pt x="16041" y="10295"/>
                  <a:pt x="15924" y="10295"/>
                  <a:pt x="15854" y="10319"/>
                </a:cubicBezTo>
                <a:lnTo>
                  <a:pt x="15924" y="10272"/>
                </a:lnTo>
                <a:lnTo>
                  <a:pt x="16228" y="10085"/>
                </a:lnTo>
                <a:close/>
                <a:moveTo>
                  <a:pt x="23395" y="9431"/>
                </a:moveTo>
                <a:cubicBezTo>
                  <a:pt x="23512" y="9478"/>
                  <a:pt x="23606" y="9548"/>
                  <a:pt x="23722" y="9618"/>
                </a:cubicBezTo>
                <a:cubicBezTo>
                  <a:pt x="23933" y="9898"/>
                  <a:pt x="24143" y="10202"/>
                  <a:pt x="24306" y="10505"/>
                </a:cubicBezTo>
                <a:lnTo>
                  <a:pt x="24096" y="10365"/>
                </a:lnTo>
                <a:cubicBezTo>
                  <a:pt x="23792" y="10062"/>
                  <a:pt x="23442" y="9782"/>
                  <a:pt x="23069" y="9548"/>
                </a:cubicBezTo>
                <a:lnTo>
                  <a:pt x="23395" y="9431"/>
                </a:lnTo>
                <a:close/>
                <a:moveTo>
                  <a:pt x="27341" y="10365"/>
                </a:moveTo>
                <a:lnTo>
                  <a:pt x="27598" y="10599"/>
                </a:lnTo>
                <a:cubicBezTo>
                  <a:pt x="27598" y="10622"/>
                  <a:pt x="27621" y="10646"/>
                  <a:pt x="27621" y="10669"/>
                </a:cubicBezTo>
                <a:lnTo>
                  <a:pt x="27505" y="10576"/>
                </a:lnTo>
                <a:cubicBezTo>
                  <a:pt x="27458" y="10505"/>
                  <a:pt x="27411" y="10435"/>
                  <a:pt x="27341" y="10365"/>
                </a:cubicBezTo>
                <a:close/>
                <a:moveTo>
                  <a:pt x="15037" y="9618"/>
                </a:moveTo>
                <a:lnTo>
                  <a:pt x="15037" y="9618"/>
                </a:lnTo>
                <a:cubicBezTo>
                  <a:pt x="14827" y="9945"/>
                  <a:pt x="14663" y="10272"/>
                  <a:pt x="14500" y="10622"/>
                </a:cubicBezTo>
                <a:lnTo>
                  <a:pt x="14430" y="10692"/>
                </a:lnTo>
                <a:lnTo>
                  <a:pt x="14290" y="10692"/>
                </a:lnTo>
                <a:cubicBezTo>
                  <a:pt x="14406" y="10412"/>
                  <a:pt x="14547" y="10132"/>
                  <a:pt x="14687" y="9852"/>
                </a:cubicBezTo>
                <a:cubicBezTo>
                  <a:pt x="14803" y="9758"/>
                  <a:pt x="14920" y="9688"/>
                  <a:pt x="15037" y="9618"/>
                </a:cubicBezTo>
                <a:close/>
                <a:moveTo>
                  <a:pt x="18376" y="10412"/>
                </a:moveTo>
                <a:lnTo>
                  <a:pt x="18212" y="10482"/>
                </a:lnTo>
                <a:cubicBezTo>
                  <a:pt x="18049" y="10529"/>
                  <a:pt x="17885" y="10599"/>
                  <a:pt x="17722" y="10669"/>
                </a:cubicBezTo>
                <a:cubicBezTo>
                  <a:pt x="17535" y="10692"/>
                  <a:pt x="17348" y="10762"/>
                  <a:pt x="17185" y="10832"/>
                </a:cubicBezTo>
                <a:cubicBezTo>
                  <a:pt x="17302" y="10692"/>
                  <a:pt x="17442" y="10599"/>
                  <a:pt x="17582" y="10482"/>
                </a:cubicBezTo>
                <a:cubicBezTo>
                  <a:pt x="17839" y="10435"/>
                  <a:pt x="18119" y="10435"/>
                  <a:pt x="18376" y="10412"/>
                </a:cubicBezTo>
                <a:close/>
                <a:moveTo>
                  <a:pt x="37801" y="9642"/>
                </a:moveTo>
                <a:cubicBezTo>
                  <a:pt x="37988" y="9898"/>
                  <a:pt x="38151" y="10155"/>
                  <a:pt x="38315" y="10412"/>
                </a:cubicBezTo>
                <a:cubicBezTo>
                  <a:pt x="38338" y="10552"/>
                  <a:pt x="38338" y="10692"/>
                  <a:pt x="38338" y="10832"/>
                </a:cubicBezTo>
                <a:lnTo>
                  <a:pt x="38315" y="10832"/>
                </a:lnTo>
                <a:cubicBezTo>
                  <a:pt x="38268" y="10762"/>
                  <a:pt x="38222" y="10669"/>
                  <a:pt x="38175" y="10576"/>
                </a:cubicBezTo>
                <a:cubicBezTo>
                  <a:pt x="38058" y="10272"/>
                  <a:pt x="37918" y="9945"/>
                  <a:pt x="37801" y="9642"/>
                </a:cubicBezTo>
                <a:close/>
                <a:moveTo>
                  <a:pt x="11114" y="10015"/>
                </a:moveTo>
                <a:lnTo>
                  <a:pt x="11114" y="10038"/>
                </a:lnTo>
                <a:cubicBezTo>
                  <a:pt x="10811" y="10342"/>
                  <a:pt x="10531" y="10669"/>
                  <a:pt x="10251" y="10996"/>
                </a:cubicBezTo>
                <a:cubicBezTo>
                  <a:pt x="10297" y="10902"/>
                  <a:pt x="10344" y="10809"/>
                  <a:pt x="10391" y="10716"/>
                </a:cubicBezTo>
                <a:cubicBezTo>
                  <a:pt x="10624" y="10459"/>
                  <a:pt x="10858" y="10249"/>
                  <a:pt x="11114" y="10015"/>
                </a:cubicBezTo>
                <a:close/>
                <a:moveTo>
                  <a:pt x="16881" y="10646"/>
                </a:moveTo>
                <a:lnTo>
                  <a:pt x="16881" y="10646"/>
                </a:lnTo>
                <a:cubicBezTo>
                  <a:pt x="16788" y="10762"/>
                  <a:pt x="16648" y="10879"/>
                  <a:pt x="16555" y="10996"/>
                </a:cubicBezTo>
                <a:lnTo>
                  <a:pt x="16298" y="10926"/>
                </a:lnTo>
                <a:lnTo>
                  <a:pt x="16391" y="10809"/>
                </a:lnTo>
                <a:lnTo>
                  <a:pt x="16508" y="10762"/>
                </a:lnTo>
                <a:cubicBezTo>
                  <a:pt x="16625" y="10716"/>
                  <a:pt x="16741" y="10692"/>
                  <a:pt x="16881" y="10646"/>
                </a:cubicBezTo>
                <a:close/>
                <a:moveTo>
                  <a:pt x="24680" y="9828"/>
                </a:moveTo>
                <a:lnTo>
                  <a:pt x="24680" y="9828"/>
                </a:lnTo>
                <a:cubicBezTo>
                  <a:pt x="25077" y="10038"/>
                  <a:pt x="25473" y="10295"/>
                  <a:pt x="25824" y="10576"/>
                </a:cubicBezTo>
                <a:cubicBezTo>
                  <a:pt x="25870" y="10716"/>
                  <a:pt x="25917" y="10856"/>
                  <a:pt x="25964" y="10996"/>
                </a:cubicBezTo>
                <a:cubicBezTo>
                  <a:pt x="25567" y="10576"/>
                  <a:pt x="25147" y="10179"/>
                  <a:pt x="24680" y="9828"/>
                </a:cubicBezTo>
                <a:close/>
                <a:moveTo>
                  <a:pt x="24586" y="10389"/>
                </a:moveTo>
                <a:lnTo>
                  <a:pt x="24586" y="10389"/>
                </a:lnTo>
                <a:cubicBezTo>
                  <a:pt x="24796" y="10599"/>
                  <a:pt x="25007" y="10809"/>
                  <a:pt x="25170" y="11019"/>
                </a:cubicBezTo>
                <a:lnTo>
                  <a:pt x="25007" y="11042"/>
                </a:lnTo>
                <a:lnTo>
                  <a:pt x="24843" y="10926"/>
                </a:lnTo>
                <a:cubicBezTo>
                  <a:pt x="24750" y="10739"/>
                  <a:pt x="24680" y="10552"/>
                  <a:pt x="24586" y="10389"/>
                </a:cubicBezTo>
                <a:close/>
                <a:moveTo>
                  <a:pt x="23208" y="10132"/>
                </a:moveTo>
                <a:lnTo>
                  <a:pt x="23209" y="10132"/>
                </a:lnTo>
                <a:cubicBezTo>
                  <a:pt x="23559" y="10365"/>
                  <a:pt x="23909" y="10622"/>
                  <a:pt x="24259" y="10902"/>
                </a:cubicBezTo>
                <a:cubicBezTo>
                  <a:pt x="24329" y="10972"/>
                  <a:pt x="24399" y="11066"/>
                  <a:pt x="24446" y="11136"/>
                </a:cubicBezTo>
                <a:lnTo>
                  <a:pt x="24096" y="11206"/>
                </a:lnTo>
                <a:cubicBezTo>
                  <a:pt x="23822" y="10818"/>
                  <a:pt x="23526" y="10453"/>
                  <a:pt x="23208" y="10132"/>
                </a:cubicBezTo>
                <a:close/>
                <a:moveTo>
                  <a:pt x="34206" y="9501"/>
                </a:moveTo>
                <a:lnTo>
                  <a:pt x="34206" y="9501"/>
                </a:lnTo>
                <a:cubicBezTo>
                  <a:pt x="34322" y="9642"/>
                  <a:pt x="34439" y="9782"/>
                  <a:pt x="34533" y="9922"/>
                </a:cubicBezTo>
                <a:lnTo>
                  <a:pt x="34579" y="10015"/>
                </a:lnTo>
                <a:cubicBezTo>
                  <a:pt x="34719" y="10412"/>
                  <a:pt x="34836" y="10832"/>
                  <a:pt x="34953" y="11229"/>
                </a:cubicBezTo>
                <a:cubicBezTo>
                  <a:pt x="34813" y="11042"/>
                  <a:pt x="34696" y="10879"/>
                  <a:pt x="34556" y="10692"/>
                </a:cubicBezTo>
                <a:cubicBezTo>
                  <a:pt x="34462" y="10295"/>
                  <a:pt x="34346" y="9898"/>
                  <a:pt x="34206" y="9501"/>
                </a:cubicBezTo>
                <a:close/>
                <a:moveTo>
                  <a:pt x="22415" y="11113"/>
                </a:moveTo>
                <a:cubicBezTo>
                  <a:pt x="22532" y="11183"/>
                  <a:pt x="22672" y="11253"/>
                  <a:pt x="22788" y="11346"/>
                </a:cubicBezTo>
                <a:lnTo>
                  <a:pt x="22695" y="11346"/>
                </a:lnTo>
                <a:lnTo>
                  <a:pt x="22625" y="11276"/>
                </a:lnTo>
                <a:lnTo>
                  <a:pt x="22415" y="11113"/>
                </a:lnTo>
                <a:close/>
                <a:moveTo>
                  <a:pt x="7449" y="9105"/>
                </a:moveTo>
                <a:lnTo>
                  <a:pt x="7449" y="9105"/>
                </a:lnTo>
                <a:cubicBezTo>
                  <a:pt x="6982" y="9688"/>
                  <a:pt x="6562" y="10319"/>
                  <a:pt x="6211" y="10996"/>
                </a:cubicBezTo>
                <a:cubicBezTo>
                  <a:pt x="6071" y="11113"/>
                  <a:pt x="5931" y="11253"/>
                  <a:pt x="5814" y="11393"/>
                </a:cubicBezTo>
                <a:lnTo>
                  <a:pt x="5814" y="11393"/>
                </a:lnTo>
                <a:cubicBezTo>
                  <a:pt x="5815" y="11307"/>
                  <a:pt x="5816" y="11223"/>
                  <a:pt x="5838" y="11159"/>
                </a:cubicBezTo>
                <a:cubicBezTo>
                  <a:pt x="6118" y="10622"/>
                  <a:pt x="6468" y="10132"/>
                  <a:pt x="6818" y="9665"/>
                </a:cubicBezTo>
                <a:cubicBezTo>
                  <a:pt x="7028" y="9455"/>
                  <a:pt x="7239" y="9268"/>
                  <a:pt x="7449" y="9105"/>
                </a:cubicBezTo>
                <a:close/>
                <a:moveTo>
                  <a:pt x="28112" y="11042"/>
                </a:moveTo>
                <a:lnTo>
                  <a:pt x="28252" y="11183"/>
                </a:lnTo>
                <a:lnTo>
                  <a:pt x="28462" y="11439"/>
                </a:lnTo>
                <a:lnTo>
                  <a:pt x="28462" y="11463"/>
                </a:lnTo>
                <a:lnTo>
                  <a:pt x="28112" y="11113"/>
                </a:lnTo>
                <a:lnTo>
                  <a:pt x="28112" y="11042"/>
                </a:lnTo>
                <a:close/>
                <a:moveTo>
                  <a:pt x="18796" y="10949"/>
                </a:moveTo>
                <a:lnTo>
                  <a:pt x="18819" y="10996"/>
                </a:lnTo>
                <a:cubicBezTo>
                  <a:pt x="18656" y="10996"/>
                  <a:pt x="18492" y="11019"/>
                  <a:pt x="18352" y="11042"/>
                </a:cubicBezTo>
                <a:cubicBezTo>
                  <a:pt x="18259" y="11066"/>
                  <a:pt x="18189" y="11159"/>
                  <a:pt x="18189" y="11229"/>
                </a:cubicBezTo>
                <a:cubicBezTo>
                  <a:pt x="18189" y="11299"/>
                  <a:pt x="18212" y="11369"/>
                  <a:pt x="18236" y="11439"/>
                </a:cubicBezTo>
                <a:lnTo>
                  <a:pt x="17955" y="11486"/>
                </a:lnTo>
                <a:lnTo>
                  <a:pt x="17675" y="11369"/>
                </a:lnTo>
                <a:cubicBezTo>
                  <a:pt x="17979" y="11159"/>
                  <a:pt x="18329" y="11019"/>
                  <a:pt x="18703" y="10949"/>
                </a:cubicBezTo>
                <a:close/>
                <a:moveTo>
                  <a:pt x="8429" y="11159"/>
                </a:moveTo>
                <a:lnTo>
                  <a:pt x="8429" y="11159"/>
                </a:lnTo>
                <a:cubicBezTo>
                  <a:pt x="8383" y="11299"/>
                  <a:pt x="8359" y="11439"/>
                  <a:pt x="8336" y="11579"/>
                </a:cubicBezTo>
                <a:lnTo>
                  <a:pt x="8196" y="11743"/>
                </a:lnTo>
                <a:cubicBezTo>
                  <a:pt x="8266" y="11556"/>
                  <a:pt x="8336" y="11346"/>
                  <a:pt x="8429" y="11159"/>
                </a:cubicBezTo>
                <a:close/>
                <a:moveTo>
                  <a:pt x="17021" y="11509"/>
                </a:moveTo>
                <a:cubicBezTo>
                  <a:pt x="16881" y="11626"/>
                  <a:pt x="16741" y="11766"/>
                  <a:pt x="16625" y="11906"/>
                </a:cubicBezTo>
                <a:lnTo>
                  <a:pt x="16414" y="11976"/>
                </a:lnTo>
                <a:cubicBezTo>
                  <a:pt x="16438" y="11953"/>
                  <a:pt x="16461" y="11906"/>
                  <a:pt x="16484" y="11883"/>
                </a:cubicBezTo>
                <a:cubicBezTo>
                  <a:pt x="16648" y="11743"/>
                  <a:pt x="16811" y="11626"/>
                  <a:pt x="16975" y="11509"/>
                </a:cubicBezTo>
                <a:close/>
                <a:moveTo>
                  <a:pt x="29606" y="9992"/>
                </a:moveTo>
                <a:cubicBezTo>
                  <a:pt x="29933" y="10295"/>
                  <a:pt x="30236" y="10576"/>
                  <a:pt x="30540" y="10879"/>
                </a:cubicBezTo>
                <a:cubicBezTo>
                  <a:pt x="30680" y="11136"/>
                  <a:pt x="30820" y="11393"/>
                  <a:pt x="30960" y="11650"/>
                </a:cubicBezTo>
                <a:lnTo>
                  <a:pt x="30960" y="11673"/>
                </a:lnTo>
                <a:cubicBezTo>
                  <a:pt x="30984" y="11790"/>
                  <a:pt x="30984" y="11883"/>
                  <a:pt x="31007" y="12000"/>
                </a:cubicBezTo>
                <a:cubicBezTo>
                  <a:pt x="30820" y="11813"/>
                  <a:pt x="30657" y="11650"/>
                  <a:pt x="30470" y="11486"/>
                </a:cubicBezTo>
                <a:lnTo>
                  <a:pt x="30423" y="11416"/>
                </a:lnTo>
                <a:cubicBezTo>
                  <a:pt x="30190" y="10949"/>
                  <a:pt x="29910" y="10459"/>
                  <a:pt x="29606" y="9992"/>
                </a:cubicBezTo>
                <a:close/>
                <a:moveTo>
                  <a:pt x="16111" y="11253"/>
                </a:moveTo>
                <a:lnTo>
                  <a:pt x="16321" y="11323"/>
                </a:lnTo>
                <a:cubicBezTo>
                  <a:pt x="16204" y="11463"/>
                  <a:pt x="16111" y="11626"/>
                  <a:pt x="15994" y="11813"/>
                </a:cubicBezTo>
                <a:lnTo>
                  <a:pt x="16018" y="11813"/>
                </a:lnTo>
                <a:cubicBezTo>
                  <a:pt x="15947" y="11883"/>
                  <a:pt x="15854" y="11953"/>
                  <a:pt x="15784" y="12046"/>
                </a:cubicBezTo>
                <a:lnTo>
                  <a:pt x="15714" y="12046"/>
                </a:lnTo>
                <a:cubicBezTo>
                  <a:pt x="15831" y="11766"/>
                  <a:pt x="15947" y="11509"/>
                  <a:pt x="16111" y="11253"/>
                </a:cubicBezTo>
                <a:close/>
                <a:moveTo>
                  <a:pt x="34719" y="11486"/>
                </a:moveTo>
                <a:cubicBezTo>
                  <a:pt x="34789" y="11626"/>
                  <a:pt x="34859" y="11743"/>
                  <a:pt x="34953" y="11883"/>
                </a:cubicBezTo>
                <a:cubicBezTo>
                  <a:pt x="34976" y="11953"/>
                  <a:pt x="35023" y="12023"/>
                  <a:pt x="35046" y="12093"/>
                </a:cubicBezTo>
                <a:cubicBezTo>
                  <a:pt x="34953" y="11976"/>
                  <a:pt x="34859" y="11860"/>
                  <a:pt x="34766" y="11743"/>
                </a:cubicBezTo>
                <a:cubicBezTo>
                  <a:pt x="34766" y="11696"/>
                  <a:pt x="34743" y="11673"/>
                  <a:pt x="34743" y="11650"/>
                </a:cubicBezTo>
                <a:cubicBezTo>
                  <a:pt x="34719" y="11626"/>
                  <a:pt x="34719" y="11556"/>
                  <a:pt x="34719" y="11486"/>
                </a:cubicBezTo>
                <a:close/>
                <a:moveTo>
                  <a:pt x="26431" y="11346"/>
                </a:moveTo>
                <a:cubicBezTo>
                  <a:pt x="26501" y="11346"/>
                  <a:pt x="26594" y="11369"/>
                  <a:pt x="26664" y="11393"/>
                </a:cubicBezTo>
                <a:cubicBezTo>
                  <a:pt x="26734" y="11626"/>
                  <a:pt x="26804" y="11860"/>
                  <a:pt x="26874" y="12116"/>
                </a:cubicBezTo>
                <a:lnTo>
                  <a:pt x="26711" y="11883"/>
                </a:lnTo>
                <a:cubicBezTo>
                  <a:pt x="26641" y="11790"/>
                  <a:pt x="26571" y="11720"/>
                  <a:pt x="26501" y="11626"/>
                </a:cubicBezTo>
                <a:cubicBezTo>
                  <a:pt x="26477" y="11533"/>
                  <a:pt x="26454" y="11439"/>
                  <a:pt x="26431" y="11346"/>
                </a:cubicBezTo>
                <a:close/>
                <a:moveTo>
                  <a:pt x="35366" y="11209"/>
                </a:moveTo>
                <a:lnTo>
                  <a:pt x="35490" y="11439"/>
                </a:lnTo>
                <a:cubicBezTo>
                  <a:pt x="35490" y="11439"/>
                  <a:pt x="35490" y="11463"/>
                  <a:pt x="35490" y="11486"/>
                </a:cubicBezTo>
                <a:cubicBezTo>
                  <a:pt x="35537" y="11696"/>
                  <a:pt x="35560" y="11906"/>
                  <a:pt x="35583" y="12140"/>
                </a:cubicBezTo>
                <a:cubicBezTo>
                  <a:pt x="35518" y="11837"/>
                  <a:pt x="35433" y="11514"/>
                  <a:pt x="35366" y="11209"/>
                </a:cubicBezTo>
                <a:close/>
                <a:moveTo>
                  <a:pt x="11138" y="12093"/>
                </a:moveTo>
                <a:cubicBezTo>
                  <a:pt x="11122" y="12116"/>
                  <a:pt x="11106" y="12139"/>
                  <a:pt x="11090" y="12162"/>
                </a:cubicBezTo>
                <a:lnTo>
                  <a:pt x="11090" y="12162"/>
                </a:lnTo>
                <a:lnTo>
                  <a:pt x="11068" y="12140"/>
                </a:lnTo>
                <a:lnTo>
                  <a:pt x="11138" y="12093"/>
                </a:lnTo>
                <a:close/>
                <a:moveTo>
                  <a:pt x="5404" y="11177"/>
                </a:moveTo>
                <a:cubicBezTo>
                  <a:pt x="5394" y="11195"/>
                  <a:pt x="5394" y="11212"/>
                  <a:pt x="5394" y="11229"/>
                </a:cubicBezTo>
                <a:lnTo>
                  <a:pt x="5394" y="11253"/>
                </a:lnTo>
                <a:cubicBezTo>
                  <a:pt x="5231" y="11556"/>
                  <a:pt x="5091" y="11836"/>
                  <a:pt x="4951" y="12163"/>
                </a:cubicBezTo>
                <a:cubicBezTo>
                  <a:pt x="5021" y="11906"/>
                  <a:pt x="5114" y="11650"/>
                  <a:pt x="5207" y="11416"/>
                </a:cubicBezTo>
                <a:cubicBezTo>
                  <a:pt x="5273" y="11329"/>
                  <a:pt x="5338" y="11262"/>
                  <a:pt x="5404" y="11177"/>
                </a:cubicBezTo>
                <a:close/>
                <a:moveTo>
                  <a:pt x="14103" y="11696"/>
                </a:moveTo>
                <a:lnTo>
                  <a:pt x="14103" y="11696"/>
                </a:lnTo>
                <a:cubicBezTo>
                  <a:pt x="14080" y="11790"/>
                  <a:pt x="14056" y="11883"/>
                  <a:pt x="14033" y="11976"/>
                </a:cubicBezTo>
                <a:cubicBezTo>
                  <a:pt x="14010" y="12070"/>
                  <a:pt x="13916" y="12116"/>
                  <a:pt x="13869" y="12187"/>
                </a:cubicBezTo>
                <a:cubicBezTo>
                  <a:pt x="13893" y="12070"/>
                  <a:pt x="13916" y="11953"/>
                  <a:pt x="13940" y="11836"/>
                </a:cubicBezTo>
                <a:lnTo>
                  <a:pt x="14103" y="11696"/>
                </a:lnTo>
                <a:close/>
                <a:moveTo>
                  <a:pt x="24446" y="11696"/>
                </a:moveTo>
                <a:cubicBezTo>
                  <a:pt x="24586" y="11720"/>
                  <a:pt x="24703" y="11743"/>
                  <a:pt x="24843" y="11790"/>
                </a:cubicBezTo>
                <a:cubicBezTo>
                  <a:pt x="24886" y="11942"/>
                  <a:pt x="24910" y="12073"/>
                  <a:pt x="24950" y="12222"/>
                </a:cubicBezTo>
                <a:lnTo>
                  <a:pt x="24950" y="12222"/>
                </a:lnTo>
                <a:cubicBezTo>
                  <a:pt x="24789" y="12040"/>
                  <a:pt x="24606" y="11879"/>
                  <a:pt x="24446" y="11696"/>
                </a:cubicBezTo>
                <a:close/>
                <a:moveTo>
                  <a:pt x="13496" y="11089"/>
                </a:moveTo>
                <a:cubicBezTo>
                  <a:pt x="13379" y="11346"/>
                  <a:pt x="13309" y="11626"/>
                  <a:pt x="13239" y="11906"/>
                </a:cubicBezTo>
                <a:lnTo>
                  <a:pt x="12842" y="12280"/>
                </a:lnTo>
                <a:cubicBezTo>
                  <a:pt x="12982" y="11883"/>
                  <a:pt x="13122" y="11486"/>
                  <a:pt x="13286" y="11113"/>
                </a:cubicBezTo>
                <a:lnTo>
                  <a:pt x="13496" y="11089"/>
                </a:lnTo>
                <a:close/>
                <a:moveTo>
                  <a:pt x="17418" y="12140"/>
                </a:moveTo>
                <a:lnTo>
                  <a:pt x="17418" y="12140"/>
                </a:lnTo>
                <a:cubicBezTo>
                  <a:pt x="17325" y="12210"/>
                  <a:pt x="17208" y="12280"/>
                  <a:pt x="17115" y="12373"/>
                </a:cubicBezTo>
                <a:lnTo>
                  <a:pt x="17162" y="12187"/>
                </a:lnTo>
                <a:lnTo>
                  <a:pt x="17418" y="12140"/>
                </a:lnTo>
                <a:close/>
                <a:moveTo>
                  <a:pt x="9363" y="11953"/>
                </a:moveTo>
                <a:cubicBezTo>
                  <a:pt x="9299" y="12145"/>
                  <a:pt x="9235" y="12298"/>
                  <a:pt x="9153" y="12448"/>
                </a:cubicBezTo>
                <a:lnTo>
                  <a:pt x="9153" y="12448"/>
                </a:lnTo>
                <a:lnTo>
                  <a:pt x="9153" y="12350"/>
                </a:lnTo>
                <a:cubicBezTo>
                  <a:pt x="9223" y="12210"/>
                  <a:pt x="9293" y="12093"/>
                  <a:pt x="9363" y="11953"/>
                </a:cubicBezTo>
                <a:close/>
                <a:moveTo>
                  <a:pt x="20197" y="12350"/>
                </a:moveTo>
                <a:lnTo>
                  <a:pt x="20384" y="12397"/>
                </a:lnTo>
                <a:lnTo>
                  <a:pt x="20244" y="12467"/>
                </a:lnTo>
                <a:lnTo>
                  <a:pt x="20173" y="12350"/>
                </a:lnTo>
                <a:close/>
                <a:moveTo>
                  <a:pt x="22182" y="12187"/>
                </a:moveTo>
                <a:lnTo>
                  <a:pt x="22321" y="12257"/>
                </a:lnTo>
                <a:cubicBezTo>
                  <a:pt x="22485" y="12350"/>
                  <a:pt x="22625" y="12443"/>
                  <a:pt x="22765" y="12537"/>
                </a:cubicBezTo>
                <a:lnTo>
                  <a:pt x="22672" y="12537"/>
                </a:lnTo>
                <a:cubicBezTo>
                  <a:pt x="22532" y="12420"/>
                  <a:pt x="22368" y="12280"/>
                  <a:pt x="22182" y="12187"/>
                </a:cubicBezTo>
                <a:close/>
                <a:moveTo>
                  <a:pt x="17909" y="12303"/>
                </a:moveTo>
                <a:lnTo>
                  <a:pt x="17909" y="12303"/>
                </a:lnTo>
                <a:cubicBezTo>
                  <a:pt x="17792" y="12373"/>
                  <a:pt x="17722" y="12467"/>
                  <a:pt x="17629" y="12560"/>
                </a:cubicBezTo>
                <a:lnTo>
                  <a:pt x="17605" y="12607"/>
                </a:lnTo>
                <a:lnTo>
                  <a:pt x="17488" y="12537"/>
                </a:lnTo>
                <a:cubicBezTo>
                  <a:pt x="17605" y="12443"/>
                  <a:pt x="17745" y="12350"/>
                  <a:pt x="17909" y="12303"/>
                </a:cubicBezTo>
                <a:close/>
                <a:moveTo>
                  <a:pt x="12655" y="11836"/>
                </a:moveTo>
                <a:lnTo>
                  <a:pt x="12655" y="11836"/>
                </a:lnTo>
                <a:cubicBezTo>
                  <a:pt x="12539" y="12116"/>
                  <a:pt x="12469" y="12420"/>
                  <a:pt x="12375" y="12724"/>
                </a:cubicBezTo>
                <a:cubicBezTo>
                  <a:pt x="12375" y="12560"/>
                  <a:pt x="12399" y="12373"/>
                  <a:pt x="12399" y="12187"/>
                </a:cubicBezTo>
                <a:cubicBezTo>
                  <a:pt x="12469" y="12070"/>
                  <a:pt x="12562" y="11953"/>
                  <a:pt x="12655" y="11836"/>
                </a:cubicBezTo>
                <a:close/>
                <a:moveTo>
                  <a:pt x="20781" y="12583"/>
                </a:moveTo>
                <a:lnTo>
                  <a:pt x="20874" y="12653"/>
                </a:lnTo>
                <a:lnTo>
                  <a:pt x="20477" y="12724"/>
                </a:lnTo>
                <a:lnTo>
                  <a:pt x="20781" y="12583"/>
                </a:lnTo>
                <a:close/>
                <a:moveTo>
                  <a:pt x="30703" y="8988"/>
                </a:moveTo>
                <a:cubicBezTo>
                  <a:pt x="31404" y="9572"/>
                  <a:pt x="32034" y="10202"/>
                  <a:pt x="32595" y="10926"/>
                </a:cubicBezTo>
                <a:cubicBezTo>
                  <a:pt x="32851" y="11253"/>
                  <a:pt x="33062" y="11603"/>
                  <a:pt x="33295" y="11953"/>
                </a:cubicBezTo>
                <a:cubicBezTo>
                  <a:pt x="33318" y="12210"/>
                  <a:pt x="33342" y="12467"/>
                  <a:pt x="33342" y="12724"/>
                </a:cubicBezTo>
                <a:cubicBezTo>
                  <a:pt x="32665" y="11533"/>
                  <a:pt x="31848" y="10412"/>
                  <a:pt x="30890" y="9408"/>
                </a:cubicBezTo>
                <a:cubicBezTo>
                  <a:pt x="30844" y="9268"/>
                  <a:pt x="30773" y="9128"/>
                  <a:pt x="30703" y="8988"/>
                </a:cubicBezTo>
                <a:close/>
                <a:moveTo>
                  <a:pt x="16531" y="12653"/>
                </a:moveTo>
                <a:lnTo>
                  <a:pt x="16671" y="12700"/>
                </a:lnTo>
                <a:cubicBezTo>
                  <a:pt x="16671" y="12700"/>
                  <a:pt x="16671" y="12724"/>
                  <a:pt x="16671" y="12724"/>
                </a:cubicBezTo>
                <a:lnTo>
                  <a:pt x="16461" y="12770"/>
                </a:lnTo>
                <a:cubicBezTo>
                  <a:pt x="16484" y="12724"/>
                  <a:pt x="16508" y="12677"/>
                  <a:pt x="16531" y="12653"/>
                </a:cubicBezTo>
                <a:close/>
                <a:moveTo>
                  <a:pt x="11082" y="12175"/>
                </a:moveTo>
                <a:lnTo>
                  <a:pt x="11082" y="12175"/>
                </a:lnTo>
                <a:cubicBezTo>
                  <a:pt x="10942" y="12386"/>
                  <a:pt x="10818" y="12613"/>
                  <a:pt x="10694" y="12840"/>
                </a:cubicBezTo>
                <a:cubicBezTo>
                  <a:pt x="10809" y="12611"/>
                  <a:pt x="10923" y="12382"/>
                  <a:pt x="11082" y="12175"/>
                </a:cubicBezTo>
                <a:close/>
                <a:moveTo>
                  <a:pt x="8266" y="5159"/>
                </a:moveTo>
                <a:lnTo>
                  <a:pt x="8126" y="5299"/>
                </a:lnTo>
                <a:cubicBezTo>
                  <a:pt x="7052" y="6186"/>
                  <a:pt x="6188" y="7307"/>
                  <a:pt x="5581" y="8568"/>
                </a:cubicBezTo>
                <a:cubicBezTo>
                  <a:pt x="5511" y="8684"/>
                  <a:pt x="5464" y="8801"/>
                  <a:pt x="5417" y="8918"/>
                </a:cubicBezTo>
                <a:cubicBezTo>
                  <a:pt x="4880" y="9712"/>
                  <a:pt x="4460" y="10576"/>
                  <a:pt x="4157" y="11463"/>
                </a:cubicBezTo>
                <a:cubicBezTo>
                  <a:pt x="4063" y="11650"/>
                  <a:pt x="3993" y="11860"/>
                  <a:pt x="3923" y="12046"/>
                </a:cubicBezTo>
                <a:cubicBezTo>
                  <a:pt x="3713" y="12327"/>
                  <a:pt x="3526" y="12630"/>
                  <a:pt x="3363" y="12910"/>
                </a:cubicBezTo>
                <a:cubicBezTo>
                  <a:pt x="3363" y="12070"/>
                  <a:pt x="3456" y="11206"/>
                  <a:pt x="3643" y="10365"/>
                </a:cubicBezTo>
                <a:cubicBezTo>
                  <a:pt x="3923" y="9852"/>
                  <a:pt x="4227" y="9361"/>
                  <a:pt x="4530" y="8894"/>
                </a:cubicBezTo>
                <a:cubicBezTo>
                  <a:pt x="5511" y="7400"/>
                  <a:pt x="6772" y="6116"/>
                  <a:pt x="8266" y="5159"/>
                </a:cubicBezTo>
                <a:close/>
                <a:moveTo>
                  <a:pt x="17325" y="12980"/>
                </a:moveTo>
                <a:cubicBezTo>
                  <a:pt x="17325" y="13027"/>
                  <a:pt x="17278" y="13074"/>
                  <a:pt x="17278" y="13097"/>
                </a:cubicBezTo>
                <a:cubicBezTo>
                  <a:pt x="17185" y="13144"/>
                  <a:pt x="17115" y="13214"/>
                  <a:pt x="17045" y="13261"/>
                </a:cubicBezTo>
                <a:cubicBezTo>
                  <a:pt x="17021" y="13191"/>
                  <a:pt x="17021" y="13120"/>
                  <a:pt x="17021" y="13027"/>
                </a:cubicBezTo>
                <a:cubicBezTo>
                  <a:pt x="17138" y="13004"/>
                  <a:pt x="17232" y="13004"/>
                  <a:pt x="17325" y="12980"/>
                </a:cubicBezTo>
                <a:close/>
                <a:moveTo>
                  <a:pt x="5371" y="12443"/>
                </a:moveTo>
                <a:lnTo>
                  <a:pt x="5371" y="12700"/>
                </a:lnTo>
                <a:cubicBezTo>
                  <a:pt x="5207" y="12864"/>
                  <a:pt x="5044" y="13074"/>
                  <a:pt x="4880" y="13284"/>
                </a:cubicBezTo>
                <a:cubicBezTo>
                  <a:pt x="4927" y="13191"/>
                  <a:pt x="4951" y="13120"/>
                  <a:pt x="4974" y="13027"/>
                </a:cubicBezTo>
                <a:cubicBezTo>
                  <a:pt x="5114" y="12817"/>
                  <a:pt x="5231" y="12630"/>
                  <a:pt x="5371" y="12443"/>
                </a:cubicBezTo>
                <a:close/>
                <a:moveTo>
                  <a:pt x="27365" y="12443"/>
                </a:moveTo>
                <a:cubicBezTo>
                  <a:pt x="27505" y="12724"/>
                  <a:pt x="27621" y="13004"/>
                  <a:pt x="27738" y="13284"/>
                </a:cubicBezTo>
                <a:cubicBezTo>
                  <a:pt x="27645" y="13214"/>
                  <a:pt x="27575" y="13120"/>
                  <a:pt x="27481" y="13050"/>
                </a:cubicBezTo>
                <a:cubicBezTo>
                  <a:pt x="27458" y="12910"/>
                  <a:pt x="27435" y="12747"/>
                  <a:pt x="27388" y="12560"/>
                </a:cubicBezTo>
                <a:lnTo>
                  <a:pt x="27365" y="12560"/>
                </a:lnTo>
                <a:lnTo>
                  <a:pt x="27365" y="12443"/>
                </a:lnTo>
                <a:close/>
                <a:moveTo>
                  <a:pt x="33972" y="11790"/>
                </a:moveTo>
                <a:cubicBezTo>
                  <a:pt x="34159" y="12070"/>
                  <a:pt x="34322" y="12373"/>
                  <a:pt x="34486" y="12653"/>
                </a:cubicBezTo>
                <a:cubicBezTo>
                  <a:pt x="34509" y="12864"/>
                  <a:pt x="34533" y="13074"/>
                  <a:pt x="34533" y="13284"/>
                </a:cubicBezTo>
                <a:cubicBezTo>
                  <a:pt x="34462" y="13144"/>
                  <a:pt x="34392" y="13027"/>
                  <a:pt x="34322" y="12910"/>
                </a:cubicBezTo>
                <a:cubicBezTo>
                  <a:pt x="34229" y="12537"/>
                  <a:pt x="34112" y="12163"/>
                  <a:pt x="33972" y="11790"/>
                </a:cubicBezTo>
                <a:close/>
                <a:moveTo>
                  <a:pt x="21154" y="12934"/>
                </a:moveTo>
                <a:cubicBezTo>
                  <a:pt x="21294" y="13097"/>
                  <a:pt x="21411" y="13261"/>
                  <a:pt x="21528" y="13424"/>
                </a:cubicBezTo>
                <a:cubicBezTo>
                  <a:pt x="21318" y="13261"/>
                  <a:pt x="21131" y="13097"/>
                  <a:pt x="20897" y="12957"/>
                </a:cubicBezTo>
                <a:lnTo>
                  <a:pt x="20921" y="12957"/>
                </a:lnTo>
                <a:lnTo>
                  <a:pt x="21154" y="12934"/>
                </a:lnTo>
                <a:close/>
                <a:moveTo>
                  <a:pt x="8780" y="13074"/>
                </a:moveTo>
                <a:lnTo>
                  <a:pt x="8780" y="13167"/>
                </a:lnTo>
                <a:lnTo>
                  <a:pt x="8616" y="13447"/>
                </a:lnTo>
                <a:cubicBezTo>
                  <a:pt x="8663" y="13307"/>
                  <a:pt x="8710" y="13191"/>
                  <a:pt x="8780" y="13074"/>
                </a:cubicBezTo>
                <a:close/>
                <a:moveTo>
                  <a:pt x="23466" y="13377"/>
                </a:moveTo>
                <a:cubicBezTo>
                  <a:pt x="23559" y="13424"/>
                  <a:pt x="23629" y="13494"/>
                  <a:pt x="23722" y="13564"/>
                </a:cubicBezTo>
                <a:lnTo>
                  <a:pt x="23862" y="13751"/>
                </a:lnTo>
                <a:lnTo>
                  <a:pt x="23582" y="13541"/>
                </a:lnTo>
                <a:lnTo>
                  <a:pt x="23466" y="13377"/>
                </a:lnTo>
                <a:close/>
                <a:moveTo>
                  <a:pt x="14453" y="12420"/>
                </a:moveTo>
                <a:cubicBezTo>
                  <a:pt x="14383" y="12770"/>
                  <a:pt x="14313" y="13144"/>
                  <a:pt x="14266" y="13494"/>
                </a:cubicBezTo>
                <a:cubicBezTo>
                  <a:pt x="14220" y="13587"/>
                  <a:pt x="14150" y="13681"/>
                  <a:pt x="14103" y="13774"/>
                </a:cubicBezTo>
                <a:cubicBezTo>
                  <a:pt x="14103" y="13587"/>
                  <a:pt x="14103" y="13401"/>
                  <a:pt x="14126" y="13214"/>
                </a:cubicBezTo>
                <a:cubicBezTo>
                  <a:pt x="14173" y="12957"/>
                  <a:pt x="14220" y="12700"/>
                  <a:pt x="14266" y="12467"/>
                </a:cubicBezTo>
                <a:lnTo>
                  <a:pt x="14453" y="12420"/>
                </a:lnTo>
                <a:close/>
                <a:moveTo>
                  <a:pt x="19753" y="13424"/>
                </a:moveTo>
                <a:lnTo>
                  <a:pt x="19753" y="13424"/>
                </a:lnTo>
                <a:cubicBezTo>
                  <a:pt x="19987" y="13471"/>
                  <a:pt x="20197" y="13517"/>
                  <a:pt x="20360" y="13564"/>
                </a:cubicBezTo>
                <a:lnTo>
                  <a:pt x="20384" y="13564"/>
                </a:lnTo>
                <a:lnTo>
                  <a:pt x="20477" y="13774"/>
                </a:lnTo>
                <a:cubicBezTo>
                  <a:pt x="20314" y="13728"/>
                  <a:pt x="20150" y="13704"/>
                  <a:pt x="19987" y="13657"/>
                </a:cubicBezTo>
                <a:cubicBezTo>
                  <a:pt x="19917" y="13587"/>
                  <a:pt x="19847" y="13494"/>
                  <a:pt x="19753" y="13424"/>
                </a:cubicBezTo>
                <a:close/>
                <a:moveTo>
                  <a:pt x="26828" y="13237"/>
                </a:moveTo>
                <a:lnTo>
                  <a:pt x="26828" y="13237"/>
                </a:lnTo>
                <a:cubicBezTo>
                  <a:pt x="26874" y="13284"/>
                  <a:pt x="26898" y="13354"/>
                  <a:pt x="26921" y="13424"/>
                </a:cubicBezTo>
                <a:cubicBezTo>
                  <a:pt x="26898" y="13564"/>
                  <a:pt x="26874" y="13704"/>
                  <a:pt x="26874" y="13821"/>
                </a:cubicBezTo>
                <a:cubicBezTo>
                  <a:pt x="26874" y="13611"/>
                  <a:pt x="26851" y="13424"/>
                  <a:pt x="26828" y="13237"/>
                </a:cubicBezTo>
                <a:close/>
                <a:moveTo>
                  <a:pt x="18142" y="13611"/>
                </a:moveTo>
                <a:lnTo>
                  <a:pt x="18142" y="13611"/>
                </a:lnTo>
                <a:cubicBezTo>
                  <a:pt x="18002" y="13704"/>
                  <a:pt x="17862" y="13798"/>
                  <a:pt x="17745" y="13891"/>
                </a:cubicBezTo>
                <a:cubicBezTo>
                  <a:pt x="17745" y="13844"/>
                  <a:pt x="17769" y="13798"/>
                  <a:pt x="17792" y="13751"/>
                </a:cubicBezTo>
                <a:lnTo>
                  <a:pt x="18142" y="13611"/>
                </a:lnTo>
                <a:close/>
                <a:moveTo>
                  <a:pt x="31240" y="10295"/>
                </a:moveTo>
                <a:lnTo>
                  <a:pt x="31240" y="10295"/>
                </a:lnTo>
                <a:cubicBezTo>
                  <a:pt x="32058" y="11253"/>
                  <a:pt x="32781" y="12327"/>
                  <a:pt x="33365" y="13447"/>
                </a:cubicBezTo>
                <a:cubicBezTo>
                  <a:pt x="33365" y="13611"/>
                  <a:pt x="33342" y="13751"/>
                  <a:pt x="33342" y="13914"/>
                </a:cubicBezTo>
                <a:cubicBezTo>
                  <a:pt x="32828" y="13074"/>
                  <a:pt x="32268" y="12280"/>
                  <a:pt x="31637" y="11556"/>
                </a:cubicBezTo>
                <a:cubicBezTo>
                  <a:pt x="31521" y="11136"/>
                  <a:pt x="31381" y="10716"/>
                  <a:pt x="31240" y="10295"/>
                </a:cubicBezTo>
                <a:close/>
                <a:moveTo>
                  <a:pt x="8243" y="12887"/>
                </a:moveTo>
                <a:lnTo>
                  <a:pt x="8243" y="13214"/>
                </a:lnTo>
                <a:cubicBezTo>
                  <a:pt x="8173" y="13447"/>
                  <a:pt x="8079" y="13704"/>
                  <a:pt x="7986" y="13938"/>
                </a:cubicBezTo>
                <a:cubicBezTo>
                  <a:pt x="7986" y="13844"/>
                  <a:pt x="7962" y="13728"/>
                  <a:pt x="7939" y="13611"/>
                </a:cubicBezTo>
                <a:cubicBezTo>
                  <a:pt x="8032" y="13377"/>
                  <a:pt x="8149" y="13144"/>
                  <a:pt x="8243" y="12887"/>
                </a:cubicBezTo>
                <a:close/>
                <a:moveTo>
                  <a:pt x="25333" y="11930"/>
                </a:moveTo>
                <a:lnTo>
                  <a:pt x="25333" y="11930"/>
                </a:lnTo>
                <a:cubicBezTo>
                  <a:pt x="25520" y="12000"/>
                  <a:pt x="25707" y="12093"/>
                  <a:pt x="25894" y="12233"/>
                </a:cubicBezTo>
                <a:cubicBezTo>
                  <a:pt x="26057" y="12373"/>
                  <a:pt x="26197" y="12513"/>
                  <a:pt x="26361" y="12677"/>
                </a:cubicBezTo>
                <a:lnTo>
                  <a:pt x="26384" y="12653"/>
                </a:lnTo>
                <a:cubicBezTo>
                  <a:pt x="26454" y="13074"/>
                  <a:pt x="26501" y="13517"/>
                  <a:pt x="26524" y="13961"/>
                </a:cubicBezTo>
                <a:cubicBezTo>
                  <a:pt x="26291" y="13704"/>
                  <a:pt x="26057" y="13447"/>
                  <a:pt x="25800" y="13191"/>
                </a:cubicBezTo>
                <a:cubicBezTo>
                  <a:pt x="25707" y="12747"/>
                  <a:pt x="25544" y="12327"/>
                  <a:pt x="25333" y="11930"/>
                </a:cubicBezTo>
                <a:close/>
                <a:moveTo>
                  <a:pt x="3526" y="13354"/>
                </a:moveTo>
                <a:cubicBezTo>
                  <a:pt x="3503" y="13517"/>
                  <a:pt x="3456" y="13681"/>
                  <a:pt x="3433" y="13868"/>
                </a:cubicBezTo>
                <a:lnTo>
                  <a:pt x="3363" y="14031"/>
                </a:lnTo>
                <a:lnTo>
                  <a:pt x="3363" y="13657"/>
                </a:lnTo>
                <a:lnTo>
                  <a:pt x="3526" y="13354"/>
                </a:lnTo>
                <a:close/>
                <a:moveTo>
                  <a:pt x="21714" y="12887"/>
                </a:moveTo>
                <a:lnTo>
                  <a:pt x="21831" y="12934"/>
                </a:lnTo>
                <a:cubicBezTo>
                  <a:pt x="22275" y="13284"/>
                  <a:pt x="22672" y="13704"/>
                  <a:pt x="22999" y="14194"/>
                </a:cubicBezTo>
                <a:cubicBezTo>
                  <a:pt x="22695" y="14008"/>
                  <a:pt x="22368" y="13844"/>
                  <a:pt x="22041" y="13704"/>
                </a:cubicBezTo>
                <a:cubicBezTo>
                  <a:pt x="21925" y="13424"/>
                  <a:pt x="21761" y="13144"/>
                  <a:pt x="21574" y="12887"/>
                </a:cubicBezTo>
                <a:close/>
                <a:moveTo>
                  <a:pt x="16718" y="13914"/>
                </a:moveTo>
                <a:lnTo>
                  <a:pt x="16741" y="14008"/>
                </a:lnTo>
                <a:cubicBezTo>
                  <a:pt x="16625" y="14054"/>
                  <a:pt x="16508" y="14124"/>
                  <a:pt x="16391" y="14218"/>
                </a:cubicBezTo>
                <a:cubicBezTo>
                  <a:pt x="16391" y="14194"/>
                  <a:pt x="16391" y="14194"/>
                  <a:pt x="16391" y="14194"/>
                </a:cubicBezTo>
                <a:cubicBezTo>
                  <a:pt x="16508" y="14101"/>
                  <a:pt x="16625" y="14008"/>
                  <a:pt x="16718" y="13914"/>
                </a:cubicBezTo>
                <a:close/>
                <a:moveTo>
                  <a:pt x="29793" y="11346"/>
                </a:moveTo>
                <a:cubicBezTo>
                  <a:pt x="29933" y="11463"/>
                  <a:pt x="30050" y="11579"/>
                  <a:pt x="30190" y="11696"/>
                </a:cubicBezTo>
                <a:cubicBezTo>
                  <a:pt x="30540" y="12397"/>
                  <a:pt x="30844" y="13120"/>
                  <a:pt x="31077" y="13891"/>
                </a:cubicBezTo>
                <a:cubicBezTo>
                  <a:pt x="31100" y="14031"/>
                  <a:pt x="31100" y="14171"/>
                  <a:pt x="31077" y="14311"/>
                </a:cubicBezTo>
                <a:cubicBezTo>
                  <a:pt x="30867" y="13821"/>
                  <a:pt x="30657" y="13377"/>
                  <a:pt x="30400" y="12934"/>
                </a:cubicBezTo>
                <a:cubicBezTo>
                  <a:pt x="30236" y="12373"/>
                  <a:pt x="30050" y="11860"/>
                  <a:pt x="29793" y="11346"/>
                </a:cubicBezTo>
                <a:close/>
                <a:moveTo>
                  <a:pt x="20010" y="14311"/>
                </a:moveTo>
                <a:lnTo>
                  <a:pt x="20033" y="14358"/>
                </a:lnTo>
                <a:cubicBezTo>
                  <a:pt x="20033" y="14381"/>
                  <a:pt x="20010" y="14428"/>
                  <a:pt x="20010" y="14475"/>
                </a:cubicBezTo>
                <a:lnTo>
                  <a:pt x="19893" y="14358"/>
                </a:lnTo>
                <a:lnTo>
                  <a:pt x="20010" y="14311"/>
                </a:lnTo>
                <a:close/>
                <a:moveTo>
                  <a:pt x="33715" y="12677"/>
                </a:moveTo>
                <a:cubicBezTo>
                  <a:pt x="33972" y="13331"/>
                  <a:pt x="34159" y="14031"/>
                  <a:pt x="34299" y="14731"/>
                </a:cubicBezTo>
                <a:cubicBezTo>
                  <a:pt x="34136" y="14265"/>
                  <a:pt x="33925" y="13821"/>
                  <a:pt x="33715" y="13401"/>
                </a:cubicBezTo>
                <a:cubicBezTo>
                  <a:pt x="33715" y="13144"/>
                  <a:pt x="33715" y="12910"/>
                  <a:pt x="33715" y="12677"/>
                </a:cubicBezTo>
                <a:close/>
                <a:moveTo>
                  <a:pt x="34789" y="7984"/>
                </a:moveTo>
                <a:cubicBezTo>
                  <a:pt x="35677" y="8474"/>
                  <a:pt x="36494" y="9128"/>
                  <a:pt x="37171" y="9875"/>
                </a:cubicBezTo>
                <a:cubicBezTo>
                  <a:pt x="37428" y="10155"/>
                  <a:pt x="37661" y="10482"/>
                  <a:pt x="37871" y="10809"/>
                </a:cubicBezTo>
                <a:cubicBezTo>
                  <a:pt x="38011" y="11206"/>
                  <a:pt x="38128" y="11603"/>
                  <a:pt x="38245" y="12000"/>
                </a:cubicBezTo>
                <a:cubicBezTo>
                  <a:pt x="38105" y="12934"/>
                  <a:pt x="37895" y="13868"/>
                  <a:pt x="37591" y="14755"/>
                </a:cubicBezTo>
                <a:cubicBezTo>
                  <a:pt x="37568" y="12747"/>
                  <a:pt x="36797" y="10832"/>
                  <a:pt x="35420" y="9361"/>
                </a:cubicBezTo>
                <a:lnTo>
                  <a:pt x="35350" y="9315"/>
                </a:lnTo>
                <a:cubicBezTo>
                  <a:pt x="35210" y="8894"/>
                  <a:pt x="35046" y="8498"/>
                  <a:pt x="34836" y="8101"/>
                </a:cubicBezTo>
                <a:lnTo>
                  <a:pt x="34789" y="7984"/>
                </a:lnTo>
                <a:close/>
                <a:moveTo>
                  <a:pt x="13846" y="12864"/>
                </a:moveTo>
                <a:cubicBezTo>
                  <a:pt x="13753" y="13424"/>
                  <a:pt x="13706" y="13984"/>
                  <a:pt x="13729" y="14545"/>
                </a:cubicBezTo>
                <a:cubicBezTo>
                  <a:pt x="13706" y="14615"/>
                  <a:pt x="13659" y="14708"/>
                  <a:pt x="13636" y="14778"/>
                </a:cubicBezTo>
                <a:cubicBezTo>
                  <a:pt x="13636" y="14218"/>
                  <a:pt x="13659" y="13657"/>
                  <a:pt x="13706" y="13097"/>
                </a:cubicBezTo>
                <a:cubicBezTo>
                  <a:pt x="13753" y="13027"/>
                  <a:pt x="13799" y="12957"/>
                  <a:pt x="13846" y="12864"/>
                </a:cubicBezTo>
                <a:close/>
                <a:moveTo>
                  <a:pt x="16671" y="14288"/>
                </a:moveTo>
                <a:lnTo>
                  <a:pt x="16671" y="14288"/>
                </a:lnTo>
                <a:cubicBezTo>
                  <a:pt x="16601" y="14451"/>
                  <a:pt x="16555" y="14615"/>
                  <a:pt x="16531" y="14778"/>
                </a:cubicBezTo>
                <a:cubicBezTo>
                  <a:pt x="16484" y="14685"/>
                  <a:pt x="16438" y="14591"/>
                  <a:pt x="16391" y="14498"/>
                </a:cubicBezTo>
                <a:cubicBezTo>
                  <a:pt x="16484" y="14428"/>
                  <a:pt x="16578" y="14358"/>
                  <a:pt x="16671" y="14288"/>
                </a:cubicBezTo>
                <a:close/>
                <a:moveTo>
                  <a:pt x="18726" y="13984"/>
                </a:moveTo>
                <a:cubicBezTo>
                  <a:pt x="18843" y="14101"/>
                  <a:pt x="18936" y="14218"/>
                  <a:pt x="19053" y="14335"/>
                </a:cubicBezTo>
                <a:cubicBezTo>
                  <a:pt x="19076" y="14358"/>
                  <a:pt x="19099" y="14381"/>
                  <a:pt x="19123" y="14405"/>
                </a:cubicBezTo>
                <a:cubicBezTo>
                  <a:pt x="19029" y="14521"/>
                  <a:pt x="18959" y="14638"/>
                  <a:pt x="18936" y="14778"/>
                </a:cubicBezTo>
                <a:cubicBezTo>
                  <a:pt x="18889" y="14731"/>
                  <a:pt x="18866" y="14708"/>
                  <a:pt x="18843" y="14661"/>
                </a:cubicBezTo>
                <a:cubicBezTo>
                  <a:pt x="18775" y="14436"/>
                  <a:pt x="18707" y="14210"/>
                  <a:pt x="18682" y="13984"/>
                </a:cubicBezTo>
                <a:close/>
                <a:moveTo>
                  <a:pt x="27201" y="14358"/>
                </a:moveTo>
                <a:cubicBezTo>
                  <a:pt x="27201" y="14521"/>
                  <a:pt x="27225" y="14661"/>
                  <a:pt x="27225" y="14825"/>
                </a:cubicBezTo>
                <a:cubicBezTo>
                  <a:pt x="27178" y="14778"/>
                  <a:pt x="27155" y="14755"/>
                  <a:pt x="27108" y="14708"/>
                </a:cubicBezTo>
                <a:lnTo>
                  <a:pt x="27131" y="14685"/>
                </a:lnTo>
                <a:cubicBezTo>
                  <a:pt x="27155" y="14568"/>
                  <a:pt x="27178" y="14475"/>
                  <a:pt x="27201" y="14358"/>
                </a:cubicBezTo>
                <a:close/>
                <a:moveTo>
                  <a:pt x="11465" y="13074"/>
                </a:moveTo>
                <a:cubicBezTo>
                  <a:pt x="11465" y="13074"/>
                  <a:pt x="11465" y="13097"/>
                  <a:pt x="11465" y="13120"/>
                </a:cubicBezTo>
                <a:cubicBezTo>
                  <a:pt x="11231" y="13634"/>
                  <a:pt x="11044" y="14148"/>
                  <a:pt x="10904" y="14708"/>
                </a:cubicBezTo>
                <a:lnTo>
                  <a:pt x="10834" y="14848"/>
                </a:lnTo>
                <a:cubicBezTo>
                  <a:pt x="10881" y="14545"/>
                  <a:pt x="10928" y="14241"/>
                  <a:pt x="10998" y="13961"/>
                </a:cubicBezTo>
                <a:cubicBezTo>
                  <a:pt x="11068" y="13844"/>
                  <a:pt x="11114" y="13751"/>
                  <a:pt x="11161" y="13634"/>
                </a:cubicBezTo>
                <a:cubicBezTo>
                  <a:pt x="11254" y="13447"/>
                  <a:pt x="11348" y="13261"/>
                  <a:pt x="11465" y="13074"/>
                </a:cubicBezTo>
                <a:close/>
                <a:moveTo>
                  <a:pt x="22952" y="13517"/>
                </a:moveTo>
                <a:cubicBezTo>
                  <a:pt x="23115" y="13611"/>
                  <a:pt x="23255" y="13704"/>
                  <a:pt x="23395" y="13821"/>
                </a:cubicBezTo>
                <a:cubicBezTo>
                  <a:pt x="23629" y="14124"/>
                  <a:pt x="23816" y="14451"/>
                  <a:pt x="23956" y="14825"/>
                </a:cubicBezTo>
                <a:lnTo>
                  <a:pt x="23956" y="14872"/>
                </a:lnTo>
                <a:cubicBezTo>
                  <a:pt x="23862" y="14802"/>
                  <a:pt x="23792" y="14731"/>
                  <a:pt x="23699" y="14661"/>
                </a:cubicBezTo>
                <a:cubicBezTo>
                  <a:pt x="23489" y="14241"/>
                  <a:pt x="23255" y="13868"/>
                  <a:pt x="22952" y="13517"/>
                </a:cubicBezTo>
                <a:close/>
                <a:moveTo>
                  <a:pt x="34999" y="13634"/>
                </a:moveTo>
                <a:cubicBezTo>
                  <a:pt x="35070" y="13844"/>
                  <a:pt x="35163" y="14078"/>
                  <a:pt x="35256" y="14311"/>
                </a:cubicBezTo>
                <a:cubicBezTo>
                  <a:pt x="35280" y="14381"/>
                  <a:pt x="35303" y="14451"/>
                  <a:pt x="35303" y="14521"/>
                </a:cubicBezTo>
                <a:lnTo>
                  <a:pt x="35303" y="14872"/>
                </a:lnTo>
                <a:cubicBezTo>
                  <a:pt x="35210" y="14638"/>
                  <a:pt x="35116" y="14428"/>
                  <a:pt x="35023" y="14218"/>
                </a:cubicBezTo>
                <a:cubicBezTo>
                  <a:pt x="35023" y="14008"/>
                  <a:pt x="34999" y="13821"/>
                  <a:pt x="34999" y="13634"/>
                </a:cubicBezTo>
                <a:close/>
                <a:moveTo>
                  <a:pt x="22251" y="14171"/>
                </a:moveTo>
                <a:lnTo>
                  <a:pt x="22251" y="14171"/>
                </a:lnTo>
                <a:cubicBezTo>
                  <a:pt x="22648" y="14358"/>
                  <a:pt x="23045" y="14591"/>
                  <a:pt x="23419" y="14872"/>
                </a:cubicBezTo>
                <a:cubicBezTo>
                  <a:pt x="23419" y="14872"/>
                  <a:pt x="23419" y="14895"/>
                  <a:pt x="23419" y="14895"/>
                </a:cubicBezTo>
                <a:cubicBezTo>
                  <a:pt x="23092" y="14685"/>
                  <a:pt x="22742" y="14498"/>
                  <a:pt x="22368" y="14358"/>
                </a:cubicBezTo>
                <a:lnTo>
                  <a:pt x="22275" y="14265"/>
                </a:lnTo>
                <a:lnTo>
                  <a:pt x="22251" y="14171"/>
                </a:lnTo>
                <a:close/>
                <a:moveTo>
                  <a:pt x="4902" y="13926"/>
                </a:moveTo>
                <a:cubicBezTo>
                  <a:pt x="4821" y="14121"/>
                  <a:pt x="4757" y="14331"/>
                  <a:pt x="4694" y="14521"/>
                </a:cubicBezTo>
                <a:cubicBezTo>
                  <a:pt x="4624" y="14661"/>
                  <a:pt x="4554" y="14802"/>
                  <a:pt x="4507" y="14942"/>
                </a:cubicBezTo>
                <a:cubicBezTo>
                  <a:pt x="4530" y="14755"/>
                  <a:pt x="4554" y="14591"/>
                  <a:pt x="4600" y="14381"/>
                </a:cubicBezTo>
                <a:cubicBezTo>
                  <a:pt x="4687" y="14230"/>
                  <a:pt x="4794" y="14078"/>
                  <a:pt x="4902" y="13926"/>
                </a:cubicBezTo>
                <a:close/>
                <a:moveTo>
                  <a:pt x="31404" y="13541"/>
                </a:moveTo>
                <a:cubicBezTo>
                  <a:pt x="31474" y="13634"/>
                  <a:pt x="31521" y="13751"/>
                  <a:pt x="31591" y="13868"/>
                </a:cubicBezTo>
                <a:cubicBezTo>
                  <a:pt x="31661" y="14241"/>
                  <a:pt x="31707" y="14615"/>
                  <a:pt x="31731" y="14988"/>
                </a:cubicBezTo>
                <a:lnTo>
                  <a:pt x="31707" y="14988"/>
                </a:lnTo>
                <a:cubicBezTo>
                  <a:pt x="31637" y="14615"/>
                  <a:pt x="31521" y="14218"/>
                  <a:pt x="31404" y="13821"/>
                </a:cubicBezTo>
                <a:lnTo>
                  <a:pt x="31404" y="13541"/>
                </a:lnTo>
                <a:close/>
                <a:moveTo>
                  <a:pt x="8943" y="14171"/>
                </a:moveTo>
                <a:lnTo>
                  <a:pt x="8943" y="14194"/>
                </a:lnTo>
                <a:cubicBezTo>
                  <a:pt x="8896" y="14475"/>
                  <a:pt x="8850" y="14755"/>
                  <a:pt x="8803" y="15035"/>
                </a:cubicBezTo>
                <a:lnTo>
                  <a:pt x="8803" y="15058"/>
                </a:lnTo>
                <a:cubicBezTo>
                  <a:pt x="8803" y="15012"/>
                  <a:pt x="8780" y="14965"/>
                  <a:pt x="8780" y="14918"/>
                </a:cubicBezTo>
                <a:cubicBezTo>
                  <a:pt x="8826" y="14661"/>
                  <a:pt x="8873" y="14428"/>
                  <a:pt x="8943" y="14171"/>
                </a:cubicBezTo>
                <a:close/>
                <a:moveTo>
                  <a:pt x="6538" y="13284"/>
                </a:moveTo>
                <a:cubicBezTo>
                  <a:pt x="6375" y="13891"/>
                  <a:pt x="6281" y="14498"/>
                  <a:pt x="6188" y="15105"/>
                </a:cubicBezTo>
                <a:cubicBezTo>
                  <a:pt x="6141" y="14918"/>
                  <a:pt x="6095" y="14731"/>
                  <a:pt x="6048" y="14521"/>
                </a:cubicBezTo>
                <a:cubicBezTo>
                  <a:pt x="6071" y="14358"/>
                  <a:pt x="6118" y="14194"/>
                  <a:pt x="6165" y="14031"/>
                </a:cubicBezTo>
                <a:lnTo>
                  <a:pt x="6165" y="14054"/>
                </a:lnTo>
                <a:cubicBezTo>
                  <a:pt x="6281" y="13798"/>
                  <a:pt x="6398" y="13541"/>
                  <a:pt x="6538" y="13284"/>
                </a:cubicBezTo>
                <a:close/>
                <a:moveTo>
                  <a:pt x="15037" y="13891"/>
                </a:moveTo>
                <a:cubicBezTo>
                  <a:pt x="15060" y="14311"/>
                  <a:pt x="15107" y="14708"/>
                  <a:pt x="15200" y="15082"/>
                </a:cubicBezTo>
                <a:lnTo>
                  <a:pt x="15200" y="15105"/>
                </a:lnTo>
                <a:cubicBezTo>
                  <a:pt x="15084" y="14731"/>
                  <a:pt x="15014" y="14335"/>
                  <a:pt x="15037" y="13938"/>
                </a:cubicBezTo>
                <a:lnTo>
                  <a:pt x="15014" y="13938"/>
                </a:lnTo>
                <a:lnTo>
                  <a:pt x="15037" y="13891"/>
                </a:lnTo>
                <a:close/>
                <a:moveTo>
                  <a:pt x="24516" y="14755"/>
                </a:moveTo>
                <a:lnTo>
                  <a:pt x="24586" y="14825"/>
                </a:lnTo>
                <a:cubicBezTo>
                  <a:pt x="24610" y="14895"/>
                  <a:pt x="24633" y="14942"/>
                  <a:pt x="24656" y="15012"/>
                </a:cubicBezTo>
                <a:lnTo>
                  <a:pt x="24540" y="15105"/>
                </a:lnTo>
                <a:cubicBezTo>
                  <a:pt x="24540" y="14988"/>
                  <a:pt x="24540" y="14872"/>
                  <a:pt x="24516" y="14755"/>
                </a:cubicBezTo>
                <a:close/>
                <a:moveTo>
                  <a:pt x="13076" y="13004"/>
                </a:moveTo>
                <a:lnTo>
                  <a:pt x="13076" y="13471"/>
                </a:lnTo>
                <a:cubicBezTo>
                  <a:pt x="12842" y="14008"/>
                  <a:pt x="12702" y="14568"/>
                  <a:pt x="12632" y="15128"/>
                </a:cubicBezTo>
                <a:cubicBezTo>
                  <a:pt x="12562" y="14802"/>
                  <a:pt x="12492" y="14451"/>
                  <a:pt x="12445" y="14101"/>
                </a:cubicBezTo>
                <a:cubicBezTo>
                  <a:pt x="12492" y="13914"/>
                  <a:pt x="12515" y="13681"/>
                  <a:pt x="12562" y="13471"/>
                </a:cubicBezTo>
                <a:lnTo>
                  <a:pt x="12562" y="13471"/>
                </a:lnTo>
                <a:lnTo>
                  <a:pt x="12539" y="13494"/>
                </a:lnTo>
                <a:cubicBezTo>
                  <a:pt x="12655" y="13354"/>
                  <a:pt x="12772" y="13237"/>
                  <a:pt x="12889" y="13144"/>
                </a:cubicBezTo>
                <a:cubicBezTo>
                  <a:pt x="12959" y="13097"/>
                  <a:pt x="13029" y="13050"/>
                  <a:pt x="13076" y="13004"/>
                </a:cubicBezTo>
                <a:close/>
                <a:moveTo>
                  <a:pt x="21948" y="14825"/>
                </a:moveTo>
                <a:cubicBezTo>
                  <a:pt x="21995" y="14848"/>
                  <a:pt x="22018" y="14872"/>
                  <a:pt x="22065" y="14895"/>
                </a:cubicBezTo>
                <a:lnTo>
                  <a:pt x="22088" y="14895"/>
                </a:lnTo>
                <a:cubicBezTo>
                  <a:pt x="22111" y="14988"/>
                  <a:pt x="22135" y="15058"/>
                  <a:pt x="22135" y="15128"/>
                </a:cubicBezTo>
                <a:cubicBezTo>
                  <a:pt x="22088" y="15012"/>
                  <a:pt x="22018" y="14918"/>
                  <a:pt x="21948" y="14825"/>
                </a:cubicBezTo>
                <a:close/>
                <a:moveTo>
                  <a:pt x="31871" y="12397"/>
                </a:moveTo>
                <a:cubicBezTo>
                  <a:pt x="32408" y="13074"/>
                  <a:pt x="32875" y="13798"/>
                  <a:pt x="33295" y="14568"/>
                </a:cubicBezTo>
                <a:cubicBezTo>
                  <a:pt x="33272" y="14825"/>
                  <a:pt x="33248" y="15082"/>
                  <a:pt x="33225" y="15339"/>
                </a:cubicBezTo>
                <a:cubicBezTo>
                  <a:pt x="33015" y="14778"/>
                  <a:pt x="32735" y="14241"/>
                  <a:pt x="32408" y="13751"/>
                </a:cubicBezTo>
                <a:lnTo>
                  <a:pt x="32361" y="13681"/>
                </a:lnTo>
                <a:cubicBezTo>
                  <a:pt x="32221" y="13237"/>
                  <a:pt x="32058" y="12817"/>
                  <a:pt x="31871" y="12397"/>
                </a:cubicBezTo>
                <a:close/>
                <a:moveTo>
                  <a:pt x="9854" y="12794"/>
                </a:moveTo>
                <a:cubicBezTo>
                  <a:pt x="9854" y="12910"/>
                  <a:pt x="9877" y="13027"/>
                  <a:pt x="9900" y="13167"/>
                </a:cubicBezTo>
                <a:cubicBezTo>
                  <a:pt x="9854" y="13401"/>
                  <a:pt x="9830" y="13657"/>
                  <a:pt x="9807" y="13914"/>
                </a:cubicBezTo>
                <a:cubicBezTo>
                  <a:pt x="9737" y="14335"/>
                  <a:pt x="9714" y="14755"/>
                  <a:pt x="9714" y="15198"/>
                </a:cubicBezTo>
                <a:cubicBezTo>
                  <a:pt x="9714" y="15268"/>
                  <a:pt x="9690" y="15362"/>
                  <a:pt x="9690" y="15432"/>
                </a:cubicBezTo>
                <a:cubicBezTo>
                  <a:pt x="9550" y="14988"/>
                  <a:pt x="9433" y="14521"/>
                  <a:pt x="9340" y="14054"/>
                </a:cubicBezTo>
                <a:cubicBezTo>
                  <a:pt x="9387" y="13751"/>
                  <a:pt x="9457" y="13471"/>
                  <a:pt x="9527" y="13191"/>
                </a:cubicBezTo>
                <a:cubicBezTo>
                  <a:pt x="9527" y="13167"/>
                  <a:pt x="9550" y="13144"/>
                  <a:pt x="9550" y="13097"/>
                </a:cubicBezTo>
                <a:lnTo>
                  <a:pt x="9854" y="12794"/>
                </a:lnTo>
                <a:close/>
                <a:moveTo>
                  <a:pt x="19590" y="15059"/>
                </a:moveTo>
                <a:lnTo>
                  <a:pt x="19590" y="15059"/>
                </a:lnTo>
                <a:cubicBezTo>
                  <a:pt x="19660" y="15152"/>
                  <a:pt x="19730" y="15269"/>
                  <a:pt x="19800" y="15385"/>
                </a:cubicBezTo>
                <a:lnTo>
                  <a:pt x="19800" y="15432"/>
                </a:lnTo>
                <a:lnTo>
                  <a:pt x="19613" y="15339"/>
                </a:lnTo>
                <a:cubicBezTo>
                  <a:pt x="19613" y="15232"/>
                  <a:pt x="19594" y="15145"/>
                  <a:pt x="19590" y="15059"/>
                </a:cubicBezTo>
                <a:close/>
                <a:moveTo>
                  <a:pt x="27038" y="15058"/>
                </a:moveTo>
                <a:lnTo>
                  <a:pt x="27225" y="15292"/>
                </a:lnTo>
                <a:lnTo>
                  <a:pt x="27225" y="15432"/>
                </a:lnTo>
                <a:cubicBezTo>
                  <a:pt x="27155" y="15339"/>
                  <a:pt x="27084" y="15222"/>
                  <a:pt x="27038" y="15128"/>
                </a:cubicBezTo>
                <a:lnTo>
                  <a:pt x="27038" y="15105"/>
                </a:lnTo>
                <a:lnTo>
                  <a:pt x="27038" y="15058"/>
                </a:lnTo>
                <a:close/>
                <a:moveTo>
                  <a:pt x="20804" y="14545"/>
                </a:moveTo>
                <a:lnTo>
                  <a:pt x="20827" y="14568"/>
                </a:lnTo>
                <a:cubicBezTo>
                  <a:pt x="20944" y="14872"/>
                  <a:pt x="21061" y="15175"/>
                  <a:pt x="21154" y="15479"/>
                </a:cubicBezTo>
                <a:lnTo>
                  <a:pt x="21014" y="15385"/>
                </a:lnTo>
                <a:cubicBezTo>
                  <a:pt x="20991" y="15362"/>
                  <a:pt x="20967" y="15339"/>
                  <a:pt x="20944" y="15315"/>
                </a:cubicBezTo>
                <a:cubicBezTo>
                  <a:pt x="20851" y="15082"/>
                  <a:pt x="20757" y="14872"/>
                  <a:pt x="20640" y="14638"/>
                </a:cubicBezTo>
                <a:cubicBezTo>
                  <a:pt x="20687" y="14615"/>
                  <a:pt x="20734" y="14568"/>
                  <a:pt x="20804" y="14545"/>
                </a:cubicBezTo>
                <a:close/>
                <a:moveTo>
                  <a:pt x="27808" y="15082"/>
                </a:moveTo>
                <a:cubicBezTo>
                  <a:pt x="27855" y="15175"/>
                  <a:pt x="27902" y="15245"/>
                  <a:pt x="27925" y="15339"/>
                </a:cubicBezTo>
                <a:cubicBezTo>
                  <a:pt x="27925" y="15409"/>
                  <a:pt x="27925" y="15479"/>
                  <a:pt x="27902" y="15549"/>
                </a:cubicBezTo>
                <a:lnTo>
                  <a:pt x="27878" y="15549"/>
                </a:lnTo>
                <a:cubicBezTo>
                  <a:pt x="27855" y="15385"/>
                  <a:pt x="27832" y="15245"/>
                  <a:pt x="27808" y="15082"/>
                </a:cubicBezTo>
                <a:close/>
                <a:moveTo>
                  <a:pt x="30750" y="14778"/>
                </a:moveTo>
                <a:cubicBezTo>
                  <a:pt x="30844" y="14988"/>
                  <a:pt x="30914" y="15198"/>
                  <a:pt x="31007" y="15409"/>
                </a:cubicBezTo>
                <a:lnTo>
                  <a:pt x="30984" y="15549"/>
                </a:lnTo>
                <a:cubicBezTo>
                  <a:pt x="30914" y="15339"/>
                  <a:pt x="30844" y="15152"/>
                  <a:pt x="30750" y="14965"/>
                </a:cubicBezTo>
                <a:cubicBezTo>
                  <a:pt x="30750" y="14895"/>
                  <a:pt x="30750" y="14825"/>
                  <a:pt x="30750" y="14778"/>
                </a:cubicBezTo>
                <a:close/>
                <a:moveTo>
                  <a:pt x="33669" y="14124"/>
                </a:moveTo>
                <a:lnTo>
                  <a:pt x="33692" y="14148"/>
                </a:lnTo>
                <a:cubicBezTo>
                  <a:pt x="33902" y="14615"/>
                  <a:pt x="34089" y="15105"/>
                  <a:pt x="34229" y="15595"/>
                </a:cubicBezTo>
                <a:cubicBezTo>
                  <a:pt x="34066" y="15198"/>
                  <a:pt x="33879" y="14825"/>
                  <a:pt x="33669" y="14451"/>
                </a:cubicBezTo>
                <a:cubicBezTo>
                  <a:pt x="33669" y="14358"/>
                  <a:pt x="33669" y="14241"/>
                  <a:pt x="33669" y="14124"/>
                </a:cubicBezTo>
                <a:close/>
                <a:moveTo>
                  <a:pt x="7449" y="15012"/>
                </a:moveTo>
                <a:cubicBezTo>
                  <a:pt x="7449" y="15152"/>
                  <a:pt x="7472" y="15315"/>
                  <a:pt x="7495" y="15432"/>
                </a:cubicBezTo>
                <a:cubicBezTo>
                  <a:pt x="7449" y="15525"/>
                  <a:pt x="7402" y="15595"/>
                  <a:pt x="7355" y="15689"/>
                </a:cubicBezTo>
                <a:cubicBezTo>
                  <a:pt x="7379" y="15479"/>
                  <a:pt x="7402" y="15268"/>
                  <a:pt x="7425" y="15058"/>
                </a:cubicBezTo>
                <a:cubicBezTo>
                  <a:pt x="7425" y="15058"/>
                  <a:pt x="7425" y="15035"/>
                  <a:pt x="7449" y="15012"/>
                </a:cubicBezTo>
                <a:close/>
                <a:moveTo>
                  <a:pt x="18189" y="14078"/>
                </a:moveTo>
                <a:lnTo>
                  <a:pt x="18189" y="14101"/>
                </a:lnTo>
                <a:cubicBezTo>
                  <a:pt x="18236" y="14428"/>
                  <a:pt x="18376" y="14755"/>
                  <a:pt x="18609" y="15012"/>
                </a:cubicBezTo>
                <a:cubicBezTo>
                  <a:pt x="18609" y="15035"/>
                  <a:pt x="18632" y="15082"/>
                  <a:pt x="18656" y="15128"/>
                </a:cubicBezTo>
                <a:cubicBezTo>
                  <a:pt x="18492" y="15292"/>
                  <a:pt x="18376" y="15479"/>
                  <a:pt x="18329" y="15712"/>
                </a:cubicBezTo>
                <a:cubicBezTo>
                  <a:pt x="18259" y="15700"/>
                  <a:pt x="18189" y="15695"/>
                  <a:pt x="18119" y="15695"/>
                </a:cubicBezTo>
                <a:cubicBezTo>
                  <a:pt x="18049" y="15695"/>
                  <a:pt x="17979" y="15700"/>
                  <a:pt x="17909" y="15712"/>
                </a:cubicBezTo>
                <a:cubicBezTo>
                  <a:pt x="17815" y="15549"/>
                  <a:pt x="17769" y="15385"/>
                  <a:pt x="17722" y="15198"/>
                </a:cubicBezTo>
                <a:cubicBezTo>
                  <a:pt x="17629" y="14591"/>
                  <a:pt x="17839" y="14241"/>
                  <a:pt x="18189" y="14078"/>
                </a:cubicBezTo>
                <a:close/>
                <a:moveTo>
                  <a:pt x="24750" y="15502"/>
                </a:moveTo>
                <a:cubicBezTo>
                  <a:pt x="24750" y="15572"/>
                  <a:pt x="24773" y="15665"/>
                  <a:pt x="24796" y="15735"/>
                </a:cubicBezTo>
                <a:cubicBezTo>
                  <a:pt x="24750" y="15689"/>
                  <a:pt x="24703" y="15619"/>
                  <a:pt x="24656" y="15572"/>
                </a:cubicBezTo>
                <a:lnTo>
                  <a:pt x="24750" y="15502"/>
                </a:lnTo>
                <a:close/>
                <a:moveTo>
                  <a:pt x="20244" y="15315"/>
                </a:moveTo>
                <a:cubicBezTo>
                  <a:pt x="20407" y="15455"/>
                  <a:pt x="20547" y="15595"/>
                  <a:pt x="20734" y="15712"/>
                </a:cubicBezTo>
                <a:lnTo>
                  <a:pt x="20781" y="15829"/>
                </a:lnTo>
                <a:cubicBezTo>
                  <a:pt x="20617" y="15782"/>
                  <a:pt x="20454" y="15735"/>
                  <a:pt x="20314" y="15689"/>
                </a:cubicBezTo>
                <a:cubicBezTo>
                  <a:pt x="20290" y="15619"/>
                  <a:pt x="20290" y="15595"/>
                  <a:pt x="20267" y="15549"/>
                </a:cubicBezTo>
                <a:lnTo>
                  <a:pt x="20244" y="15572"/>
                </a:lnTo>
                <a:lnTo>
                  <a:pt x="20244" y="15315"/>
                </a:lnTo>
                <a:close/>
                <a:moveTo>
                  <a:pt x="21434" y="15152"/>
                </a:moveTo>
                <a:cubicBezTo>
                  <a:pt x="21598" y="15362"/>
                  <a:pt x="21738" y="15595"/>
                  <a:pt x="21831" y="15852"/>
                </a:cubicBezTo>
                <a:cubicBezTo>
                  <a:pt x="21784" y="15805"/>
                  <a:pt x="21691" y="15782"/>
                  <a:pt x="21621" y="15735"/>
                </a:cubicBezTo>
                <a:lnTo>
                  <a:pt x="21621" y="15759"/>
                </a:lnTo>
                <a:cubicBezTo>
                  <a:pt x="21551" y="15549"/>
                  <a:pt x="21504" y="15339"/>
                  <a:pt x="21434" y="15152"/>
                </a:cubicBezTo>
                <a:close/>
                <a:moveTo>
                  <a:pt x="22919" y="15540"/>
                </a:moveTo>
                <a:lnTo>
                  <a:pt x="23092" y="15712"/>
                </a:lnTo>
                <a:lnTo>
                  <a:pt x="23139" y="15829"/>
                </a:lnTo>
                <a:lnTo>
                  <a:pt x="22999" y="15852"/>
                </a:lnTo>
                <a:cubicBezTo>
                  <a:pt x="22978" y="15748"/>
                  <a:pt x="22957" y="15644"/>
                  <a:pt x="22919" y="15540"/>
                </a:cubicBezTo>
                <a:close/>
                <a:moveTo>
                  <a:pt x="18773" y="15502"/>
                </a:moveTo>
                <a:cubicBezTo>
                  <a:pt x="18819" y="15619"/>
                  <a:pt x="18866" y="15735"/>
                  <a:pt x="18913" y="15876"/>
                </a:cubicBezTo>
                <a:lnTo>
                  <a:pt x="18889" y="15876"/>
                </a:lnTo>
                <a:cubicBezTo>
                  <a:pt x="18819" y="15852"/>
                  <a:pt x="18726" y="15805"/>
                  <a:pt x="18632" y="15782"/>
                </a:cubicBezTo>
                <a:cubicBezTo>
                  <a:pt x="18679" y="15689"/>
                  <a:pt x="18703" y="15595"/>
                  <a:pt x="18773" y="15502"/>
                </a:cubicBezTo>
                <a:close/>
                <a:moveTo>
                  <a:pt x="27505" y="15665"/>
                </a:moveTo>
                <a:cubicBezTo>
                  <a:pt x="27505" y="15805"/>
                  <a:pt x="27505" y="15922"/>
                  <a:pt x="27528" y="16039"/>
                </a:cubicBezTo>
                <a:lnTo>
                  <a:pt x="27458" y="15922"/>
                </a:lnTo>
                <a:cubicBezTo>
                  <a:pt x="27458" y="15829"/>
                  <a:pt x="27505" y="15759"/>
                  <a:pt x="27505" y="15665"/>
                </a:cubicBezTo>
                <a:close/>
                <a:moveTo>
                  <a:pt x="35630" y="10202"/>
                </a:moveTo>
                <a:cubicBezTo>
                  <a:pt x="35700" y="10295"/>
                  <a:pt x="35770" y="10389"/>
                  <a:pt x="35840" y="10482"/>
                </a:cubicBezTo>
                <a:cubicBezTo>
                  <a:pt x="36891" y="12046"/>
                  <a:pt x="37381" y="13938"/>
                  <a:pt x="37218" y="15805"/>
                </a:cubicBezTo>
                <a:cubicBezTo>
                  <a:pt x="37171" y="15899"/>
                  <a:pt x="37148" y="15969"/>
                  <a:pt x="37101" y="16062"/>
                </a:cubicBezTo>
                <a:cubicBezTo>
                  <a:pt x="37007" y="14381"/>
                  <a:pt x="36564" y="12747"/>
                  <a:pt x="35863" y="11253"/>
                </a:cubicBezTo>
                <a:cubicBezTo>
                  <a:pt x="35793" y="10902"/>
                  <a:pt x="35723" y="10552"/>
                  <a:pt x="35630" y="10202"/>
                </a:cubicBezTo>
                <a:close/>
                <a:moveTo>
                  <a:pt x="26921" y="15549"/>
                </a:moveTo>
                <a:lnTo>
                  <a:pt x="27061" y="15805"/>
                </a:lnTo>
                <a:cubicBezTo>
                  <a:pt x="27014" y="15899"/>
                  <a:pt x="26968" y="15992"/>
                  <a:pt x="26921" y="16086"/>
                </a:cubicBezTo>
                <a:cubicBezTo>
                  <a:pt x="26898" y="16016"/>
                  <a:pt x="26874" y="15922"/>
                  <a:pt x="26851" y="15852"/>
                </a:cubicBezTo>
                <a:cubicBezTo>
                  <a:pt x="26874" y="15759"/>
                  <a:pt x="26898" y="15665"/>
                  <a:pt x="26921" y="15549"/>
                </a:cubicBezTo>
                <a:close/>
                <a:moveTo>
                  <a:pt x="12399" y="15619"/>
                </a:moveTo>
                <a:cubicBezTo>
                  <a:pt x="12445" y="15805"/>
                  <a:pt x="12492" y="15969"/>
                  <a:pt x="12539" y="16156"/>
                </a:cubicBezTo>
                <a:cubicBezTo>
                  <a:pt x="12492" y="16039"/>
                  <a:pt x="12445" y="15922"/>
                  <a:pt x="12399" y="15829"/>
                </a:cubicBezTo>
                <a:cubicBezTo>
                  <a:pt x="12399" y="15759"/>
                  <a:pt x="12399" y="15689"/>
                  <a:pt x="12399" y="15619"/>
                </a:cubicBezTo>
                <a:close/>
                <a:moveTo>
                  <a:pt x="14663" y="15268"/>
                </a:moveTo>
                <a:lnTo>
                  <a:pt x="14663" y="15268"/>
                </a:lnTo>
                <a:cubicBezTo>
                  <a:pt x="14710" y="15409"/>
                  <a:pt x="14780" y="15572"/>
                  <a:pt x="14873" y="15712"/>
                </a:cubicBezTo>
                <a:cubicBezTo>
                  <a:pt x="14803" y="15876"/>
                  <a:pt x="14757" y="16016"/>
                  <a:pt x="14710" y="16179"/>
                </a:cubicBezTo>
                <a:cubicBezTo>
                  <a:pt x="14663" y="15876"/>
                  <a:pt x="14663" y="15572"/>
                  <a:pt x="14663" y="15268"/>
                </a:cubicBezTo>
                <a:close/>
                <a:moveTo>
                  <a:pt x="19216" y="15525"/>
                </a:moveTo>
                <a:lnTo>
                  <a:pt x="19310" y="15619"/>
                </a:lnTo>
                <a:cubicBezTo>
                  <a:pt x="19356" y="15805"/>
                  <a:pt x="19403" y="16016"/>
                  <a:pt x="19450" y="16202"/>
                </a:cubicBezTo>
                <a:lnTo>
                  <a:pt x="19380" y="16156"/>
                </a:lnTo>
                <a:cubicBezTo>
                  <a:pt x="19356" y="16062"/>
                  <a:pt x="19310" y="15969"/>
                  <a:pt x="19286" y="15876"/>
                </a:cubicBezTo>
                <a:cubicBezTo>
                  <a:pt x="19263" y="15759"/>
                  <a:pt x="19216" y="15642"/>
                  <a:pt x="19216" y="15525"/>
                </a:cubicBezTo>
                <a:close/>
                <a:moveTo>
                  <a:pt x="5884" y="15479"/>
                </a:moveTo>
                <a:cubicBezTo>
                  <a:pt x="5931" y="15595"/>
                  <a:pt x="5954" y="15689"/>
                  <a:pt x="6001" y="15805"/>
                </a:cubicBezTo>
                <a:cubicBezTo>
                  <a:pt x="5931" y="16016"/>
                  <a:pt x="5884" y="16249"/>
                  <a:pt x="5838" y="16459"/>
                </a:cubicBezTo>
                <a:lnTo>
                  <a:pt x="5814" y="16459"/>
                </a:lnTo>
                <a:cubicBezTo>
                  <a:pt x="5814" y="16132"/>
                  <a:pt x="5861" y="15805"/>
                  <a:pt x="5884" y="15479"/>
                </a:cubicBezTo>
                <a:close/>
                <a:moveTo>
                  <a:pt x="32758" y="15128"/>
                </a:moveTo>
                <a:cubicBezTo>
                  <a:pt x="32875" y="15409"/>
                  <a:pt x="32992" y="15712"/>
                  <a:pt x="33085" y="16016"/>
                </a:cubicBezTo>
                <a:cubicBezTo>
                  <a:pt x="33085" y="16156"/>
                  <a:pt x="33062" y="16296"/>
                  <a:pt x="33015" y="16436"/>
                </a:cubicBezTo>
                <a:lnTo>
                  <a:pt x="33015" y="16459"/>
                </a:lnTo>
                <a:cubicBezTo>
                  <a:pt x="32945" y="16016"/>
                  <a:pt x="32851" y="15572"/>
                  <a:pt x="32758" y="15128"/>
                </a:cubicBezTo>
                <a:close/>
                <a:moveTo>
                  <a:pt x="15947" y="15759"/>
                </a:moveTo>
                <a:cubicBezTo>
                  <a:pt x="15971" y="16016"/>
                  <a:pt x="16018" y="16249"/>
                  <a:pt x="16088" y="16483"/>
                </a:cubicBezTo>
                <a:lnTo>
                  <a:pt x="16041" y="16436"/>
                </a:lnTo>
                <a:cubicBezTo>
                  <a:pt x="15994" y="16343"/>
                  <a:pt x="15947" y="16272"/>
                  <a:pt x="15901" y="16202"/>
                </a:cubicBezTo>
                <a:cubicBezTo>
                  <a:pt x="15901" y="16062"/>
                  <a:pt x="15877" y="15946"/>
                  <a:pt x="15877" y="15829"/>
                </a:cubicBezTo>
                <a:lnTo>
                  <a:pt x="15947" y="15759"/>
                </a:lnTo>
                <a:close/>
                <a:moveTo>
                  <a:pt x="13169" y="14405"/>
                </a:moveTo>
                <a:cubicBezTo>
                  <a:pt x="13216" y="14568"/>
                  <a:pt x="13239" y="14708"/>
                  <a:pt x="13286" y="14872"/>
                </a:cubicBezTo>
                <a:cubicBezTo>
                  <a:pt x="13286" y="15082"/>
                  <a:pt x="13309" y="15292"/>
                  <a:pt x="13309" y="15502"/>
                </a:cubicBezTo>
                <a:cubicBezTo>
                  <a:pt x="13192" y="15829"/>
                  <a:pt x="13076" y="16156"/>
                  <a:pt x="13006" y="16506"/>
                </a:cubicBezTo>
                <a:lnTo>
                  <a:pt x="13006" y="16483"/>
                </a:lnTo>
                <a:cubicBezTo>
                  <a:pt x="13006" y="16389"/>
                  <a:pt x="13006" y="16319"/>
                  <a:pt x="12982" y="16249"/>
                </a:cubicBezTo>
                <a:cubicBezTo>
                  <a:pt x="12959" y="15619"/>
                  <a:pt x="13029" y="15012"/>
                  <a:pt x="13169" y="14405"/>
                </a:cubicBezTo>
                <a:close/>
                <a:moveTo>
                  <a:pt x="36003" y="12607"/>
                </a:moveTo>
                <a:cubicBezTo>
                  <a:pt x="36190" y="13097"/>
                  <a:pt x="36354" y="13611"/>
                  <a:pt x="36470" y="14148"/>
                </a:cubicBezTo>
                <a:cubicBezTo>
                  <a:pt x="36634" y="14988"/>
                  <a:pt x="36751" y="15852"/>
                  <a:pt x="36774" y="16739"/>
                </a:cubicBezTo>
                <a:cubicBezTo>
                  <a:pt x="36681" y="16016"/>
                  <a:pt x="36517" y="15292"/>
                  <a:pt x="36284" y="14591"/>
                </a:cubicBezTo>
                <a:lnTo>
                  <a:pt x="36284" y="14615"/>
                </a:lnTo>
                <a:cubicBezTo>
                  <a:pt x="36214" y="14358"/>
                  <a:pt x="36120" y="14101"/>
                  <a:pt x="36003" y="13868"/>
                </a:cubicBezTo>
                <a:cubicBezTo>
                  <a:pt x="36027" y="13447"/>
                  <a:pt x="36003" y="13027"/>
                  <a:pt x="36003" y="12607"/>
                </a:cubicBezTo>
                <a:close/>
                <a:moveTo>
                  <a:pt x="30773" y="16132"/>
                </a:moveTo>
                <a:cubicBezTo>
                  <a:pt x="30797" y="16226"/>
                  <a:pt x="30820" y="16319"/>
                  <a:pt x="30844" y="16436"/>
                </a:cubicBezTo>
                <a:cubicBezTo>
                  <a:pt x="30820" y="16576"/>
                  <a:pt x="30797" y="16716"/>
                  <a:pt x="30750" y="16856"/>
                </a:cubicBezTo>
                <a:cubicBezTo>
                  <a:pt x="30750" y="16669"/>
                  <a:pt x="30750" y="16483"/>
                  <a:pt x="30750" y="16296"/>
                </a:cubicBezTo>
                <a:lnTo>
                  <a:pt x="30773" y="16296"/>
                </a:lnTo>
                <a:lnTo>
                  <a:pt x="30773" y="16132"/>
                </a:lnTo>
                <a:close/>
                <a:moveTo>
                  <a:pt x="11558" y="15268"/>
                </a:moveTo>
                <a:lnTo>
                  <a:pt x="11558" y="15268"/>
                </a:lnTo>
                <a:cubicBezTo>
                  <a:pt x="11511" y="15805"/>
                  <a:pt x="11511" y="16343"/>
                  <a:pt x="11581" y="16880"/>
                </a:cubicBezTo>
                <a:cubicBezTo>
                  <a:pt x="11488" y="16693"/>
                  <a:pt x="11395" y="16529"/>
                  <a:pt x="11301" y="16343"/>
                </a:cubicBezTo>
                <a:cubicBezTo>
                  <a:pt x="11371" y="15969"/>
                  <a:pt x="11441" y="15619"/>
                  <a:pt x="11558" y="15268"/>
                </a:cubicBezTo>
                <a:close/>
                <a:moveTo>
                  <a:pt x="27948" y="16343"/>
                </a:moveTo>
                <a:lnTo>
                  <a:pt x="27948" y="16343"/>
                </a:lnTo>
                <a:cubicBezTo>
                  <a:pt x="27995" y="16413"/>
                  <a:pt x="28042" y="16483"/>
                  <a:pt x="28088" y="16553"/>
                </a:cubicBezTo>
                <a:lnTo>
                  <a:pt x="28065" y="16739"/>
                </a:lnTo>
                <a:cubicBezTo>
                  <a:pt x="28065" y="16786"/>
                  <a:pt x="28042" y="16833"/>
                  <a:pt x="28018" y="16903"/>
                </a:cubicBezTo>
                <a:lnTo>
                  <a:pt x="27972" y="16926"/>
                </a:lnTo>
                <a:cubicBezTo>
                  <a:pt x="27972" y="16739"/>
                  <a:pt x="27972" y="16529"/>
                  <a:pt x="27948" y="16343"/>
                </a:cubicBezTo>
                <a:close/>
                <a:moveTo>
                  <a:pt x="25800" y="15409"/>
                </a:moveTo>
                <a:cubicBezTo>
                  <a:pt x="25987" y="15782"/>
                  <a:pt x="26151" y="16156"/>
                  <a:pt x="26291" y="16529"/>
                </a:cubicBezTo>
                <a:cubicBezTo>
                  <a:pt x="26244" y="16669"/>
                  <a:pt x="26197" y="16833"/>
                  <a:pt x="26151" y="16950"/>
                </a:cubicBezTo>
                <a:cubicBezTo>
                  <a:pt x="26151" y="16880"/>
                  <a:pt x="26127" y="16833"/>
                  <a:pt x="26104" y="16763"/>
                </a:cubicBezTo>
                <a:cubicBezTo>
                  <a:pt x="26034" y="16459"/>
                  <a:pt x="25940" y="16132"/>
                  <a:pt x="25824" y="15852"/>
                </a:cubicBezTo>
                <a:cubicBezTo>
                  <a:pt x="25824" y="15712"/>
                  <a:pt x="25800" y="15595"/>
                  <a:pt x="25777" y="15479"/>
                </a:cubicBezTo>
                <a:cubicBezTo>
                  <a:pt x="25777" y="15455"/>
                  <a:pt x="25777" y="15432"/>
                  <a:pt x="25800" y="15409"/>
                </a:cubicBezTo>
                <a:close/>
                <a:moveTo>
                  <a:pt x="29956" y="14311"/>
                </a:moveTo>
                <a:cubicBezTo>
                  <a:pt x="30096" y="14545"/>
                  <a:pt x="30213" y="14778"/>
                  <a:pt x="30330" y="15012"/>
                </a:cubicBezTo>
                <a:cubicBezTo>
                  <a:pt x="30377" y="15362"/>
                  <a:pt x="30400" y="15712"/>
                  <a:pt x="30423" y="16039"/>
                </a:cubicBezTo>
                <a:cubicBezTo>
                  <a:pt x="30447" y="16389"/>
                  <a:pt x="30353" y="16669"/>
                  <a:pt x="30330" y="16973"/>
                </a:cubicBezTo>
                <a:cubicBezTo>
                  <a:pt x="30330" y="16950"/>
                  <a:pt x="30330" y="16950"/>
                  <a:pt x="30307" y="16926"/>
                </a:cubicBezTo>
                <a:cubicBezTo>
                  <a:pt x="30260" y="16809"/>
                  <a:pt x="30190" y="16716"/>
                  <a:pt x="30120" y="16599"/>
                </a:cubicBezTo>
                <a:cubicBezTo>
                  <a:pt x="30073" y="16109"/>
                  <a:pt x="30003" y="15642"/>
                  <a:pt x="29886" y="15152"/>
                </a:cubicBezTo>
                <a:cubicBezTo>
                  <a:pt x="29863" y="15012"/>
                  <a:pt x="29863" y="14872"/>
                  <a:pt x="29840" y="14755"/>
                </a:cubicBezTo>
                <a:cubicBezTo>
                  <a:pt x="29886" y="14591"/>
                  <a:pt x="29910" y="14451"/>
                  <a:pt x="29956" y="14311"/>
                </a:cubicBezTo>
                <a:close/>
                <a:moveTo>
                  <a:pt x="8173" y="15876"/>
                </a:moveTo>
                <a:cubicBezTo>
                  <a:pt x="8196" y="15946"/>
                  <a:pt x="8219" y="16016"/>
                  <a:pt x="8243" y="16086"/>
                </a:cubicBezTo>
                <a:cubicBezTo>
                  <a:pt x="8219" y="16296"/>
                  <a:pt x="8196" y="16529"/>
                  <a:pt x="8173" y="16716"/>
                </a:cubicBezTo>
                <a:lnTo>
                  <a:pt x="8173" y="17020"/>
                </a:lnTo>
                <a:cubicBezTo>
                  <a:pt x="8126" y="16716"/>
                  <a:pt x="8102" y="16389"/>
                  <a:pt x="8126" y="16086"/>
                </a:cubicBezTo>
                <a:lnTo>
                  <a:pt x="8126" y="16039"/>
                </a:lnTo>
                <a:cubicBezTo>
                  <a:pt x="8126" y="16016"/>
                  <a:pt x="8149" y="15946"/>
                  <a:pt x="8173" y="15876"/>
                </a:cubicBezTo>
                <a:close/>
                <a:moveTo>
                  <a:pt x="20127" y="16599"/>
                </a:moveTo>
                <a:cubicBezTo>
                  <a:pt x="20173" y="16763"/>
                  <a:pt x="20244" y="16926"/>
                  <a:pt x="20337" y="17066"/>
                </a:cubicBezTo>
                <a:lnTo>
                  <a:pt x="20267" y="16973"/>
                </a:lnTo>
                <a:lnTo>
                  <a:pt x="20150" y="16833"/>
                </a:lnTo>
                <a:cubicBezTo>
                  <a:pt x="20150" y="16763"/>
                  <a:pt x="20127" y="16669"/>
                  <a:pt x="20127" y="16599"/>
                </a:cubicBezTo>
                <a:close/>
                <a:moveTo>
                  <a:pt x="35023" y="15829"/>
                </a:moveTo>
                <a:cubicBezTo>
                  <a:pt x="35070" y="16039"/>
                  <a:pt x="35116" y="16249"/>
                  <a:pt x="35140" y="16459"/>
                </a:cubicBezTo>
                <a:cubicBezTo>
                  <a:pt x="35093" y="16693"/>
                  <a:pt x="35046" y="16926"/>
                  <a:pt x="34999" y="17160"/>
                </a:cubicBezTo>
                <a:cubicBezTo>
                  <a:pt x="34976" y="17043"/>
                  <a:pt x="34953" y="16950"/>
                  <a:pt x="34929" y="16833"/>
                </a:cubicBezTo>
                <a:cubicBezTo>
                  <a:pt x="34976" y="16506"/>
                  <a:pt x="34999" y="16179"/>
                  <a:pt x="35023" y="15829"/>
                </a:cubicBezTo>
                <a:close/>
                <a:moveTo>
                  <a:pt x="24680" y="16413"/>
                </a:moveTo>
                <a:cubicBezTo>
                  <a:pt x="24726" y="16483"/>
                  <a:pt x="24796" y="16553"/>
                  <a:pt x="24866" y="16623"/>
                </a:cubicBezTo>
                <a:lnTo>
                  <a:pt x="24866" y="16716"/>
                </a:lnTo>
                <a:cubicBezTo>
                  <a:pt x="24825" y="16882"/>
                  <a:pt x="24784" y="17029"/>
                  <a:pt x="24726" y="17174"/>
                </a:cubicBezTo>
                <a:lnTo>
                  <a:pt x="24726" y="17174"/>
                </a:lnTo>
                <a:cubicBezTo>
                  <a:pt x="24723" y="16915"/>
                  <a:pt x="24701" y="16674"/>
                  <a:pt x="24680" y="16413"/>
                </a:cubicBezTo>
                <a:close/>
                <a:moveTo>
                  <a:pt x="23349" y="16366"/>
                </a:moveTo>
                <a:lnTo>
                  <a:pt x="23349" y="16366"/>
                </a:lnTo>
                <a:cubicBezTo>
                  <a:pt x="23395" y="16669"/>
                  <a:pt x="23325" y="16973"/>
                  <a:pt x="23185" y="17253"/>
                </a:cubicBezTo>
                <a:cubicBezTo>
                  <a:pt x="23185" y="16973"/>
                  <a:pt x="23162" y="16669"/>
                  <a:pt x="23139" y="16389"/>
                </a:cubicBezTo>
                <a:cubicBezTo>
                  <a:pt x="23209" y="16389"/>
                  <a:pt x="23279" y="16389"/>
                  <a:pt x="23349" y="16366"/>
                </a:cubicBezTo>
                <a:close/>
                <a:moveTo>
                  <a:pt x="21995" y="16343"/>
                </a:moveTo>
                <a:cubicBezTo>
                  <a:pt x="22041" y="16413"/>
                  <a:pt x="22041" y="16459"/>
                  <a:pt x="22041" y="16529"/>
                </a:cubicBezTo>
                <a:cubicBezTo>
                  <a:pt x="22088" y="16763"/>
                  <a:pt x="22088" y="17020"/>
                  <a:pt x="22041" y="17276"/>
                </a:cubicBezTo>
                <a:cubicBezTo>
                  <a:pt x="22018" y="17300"/>
                  <a:pt x="22018" y="17323"/>
                  <a:pt x="21995" y="17346"/>
                </a:cubicBezTo>
                <a:cubicBezTo>
                  <a:pt x="21925" y="17020"/>
                  <a:pt x="21855" y="16693"/>
                  <a:pt x="21784" y="16343"/>
                </a:cubicBezTo>
                <a:close/>
                <a:moveTo>
                  <a:pt x="18585" y="16253"/>
                </a:moveTo>
                <a:cubicBezTo>
                  <a:pt x="18739" y="16277"/>
                  <a:pt x="18872" y="16322"/>
                  <a:pt x="19006" y="16389"/>
                </a:cubicBezTo>
                <a:cubicBezTo>
                  <a:pt x="19029" y="16389"/>
                  <a:pt x="19076" y="16413"/>
                  <a:pt x="19123" y="16436"/>
                </a:cubicBezTo>
                <a:cubicBezTo>
                  <a:pt x="19263" y="16763"/>
                  <a:pt x="19426" y="17066"/>
                  <a:pt x="19613" y="17370"/>
                </a:cubicBezTo>
                <a:lnTo>
                  <a:pt x="19473" y="17323"/>
                </a:lnTo>
                <a:cubicBezTo>
                  <a:pt x="19169" y="17113"/>
                  <a:pt x="18866" y="16856"/>
                  <a:pt x="18586" y="16599"/>
                </a:cubicBezTo>
                <a:cubicBezTo>
                  <a:pt x="18563" y="16484"/>
                  <a:pt x="18562" y="16368"/>
                  <a:pt x="18585" y="16253"/>
                </a:cubicBezTo>
                <a:close/>
                <a:moveTo>
                  <a:pt x="27388" y="16389"/>
                </a:moveTo>
                <a:lnTo>
                  <a:pt x="27505" y="16669"/>
                </a:lnTo>
                <a:cubicBezTo>
                  <a:pt x="27411" y="16833"/>
                  <a:pt x="27341" y="16996"/>
                  <a:pt x="27295" y="17160"/>
                </a:cubicBezTo>
                <a:cubicBezTo>
                  <a:pt x="27248" y="17253"/>
                  <a:pt x="27201" y="17346"/>
                  <a:pt x="27155" y="17417"/>
                </a:cubicBezTo>
                <a:lnTo>
                  <a:pt x="27108" y="17230"/>
                </a:lnTo>
                <a:cubicBezTo>
                  <a:pt x="27225" y="16950"/>
                  <a:pt x="27318" y="16669"/>
                  <a:pt x="27388" y="16389"/>
                </a:cubicBezTo>
                <a:close/>
                <a:moveTo>
                  <a:pt x="10367" y="16833"/>
                </a:moveTo>
                <a:cubicBezTo>
                  <a:pt x="10391" y="16926"/>
                  <a:pt x="10461" y="17043"/>
                  <a:pt x="10507" y="17160"/>
                </a:cubicBezTo>
                <a:cubicBezTo>
                  <a:pt x="10554" y="17253"/>
                  <a:pt x="10554" y="17417"/>
                  <a:pt x="10577" y="17557"/>
                </a:cubicBezTo>
                <a:cubicBezTo>
                  <a:pt x="10461" y="17370"/>
                  <a:pt x="10367" y="17183"/>
                  <a:pt x="10274" y="16973"/>
                </a:cubicBezTo>
                <a:cubicBezTo>
                  <a:pt x="10297" y="16926"/>
                  <a:pt x="10344" y="16856"/>
                  <a:pt x="10367" y="16833"/>
                </a:cubicBezTo>
                <a:close/>
                <a:moveTo>
                  <a:pt x="20500" y="16132"/>
                </a:moveTo>
                <a:lnTo>
                  <a:pt x="20594" y="16179"/>
                </a:lnTo>
                <a:lnTo>
                  <a:pt x="20874" y="16249"/>
                </a:lnTo>
                <a:cubicBezTo>
                  <a:pt x="20991" y="16669"/>
                  <a:pt x="21061" y="17090"/>
                  <a:pt x="21107" y="17533"/>
                </a:cubicBezTo>
                <a:lnTo>
                  <a:pt x="21107" y="17557"/>
                </a:lnTo>
                <a:cubicBezTo>
                  <a:pt x="20991" y="17440"/>
                  <a:pt x="20897" y="17323"/>
                  <a:pt x="20827" y="17206"/>
                </a:cubicBezTo>
                <a:cubicBezTo>
                  <a:pt x="20734" y="16833"/>
                  <a:pt x="20617" y="16483"/>
                  <a:pt x="20500" y="16132"/>
                </a:cubicBezTo>
                <a:close/>
                <a:moveTo>
                  <a:pt x="14103" y="16833"/>
                </a:moveTo>
                <a:lnTo>
                  <a:pt x="14173" y="16973"/>
                </a:lnTo>
                <a:lnTo>
                  <a:pt x="14196" y="17066"/>
                </a:lnTo>
                <a:cubicBezTo>
                  <a:pt x="14196" y="17206"/>
                  <a:pt x="14220" y="17346"/>
                  <a:pt x="14243" y="17487"/>
                </a:cubicBezTo>
                <a:cubicBezTo>
                  <a:pt x="14220" y="17533"/>
                  <a:pt x="14173" y="17603"/>
                  <a:pt x="14150" y="17673"/>
                </a:cubicBezTo>
                <a:cubicBezTo>
                  <a:pt x="14150" y="17627"/>
                  <a:pt x="14126" y="17603"/>
                  <a:pt x="14126" y="17580"/>
                </a:cubicBezTo>
                <a:cubicBezTo>
                  <a:pt x="14080" y="17323"/>
                  <a:pt x="14080" y="17090"/>
                  <a:pt x="14103" y="16833"/>
                </a:cubicBezTo>
                <a:close/>
                <a:moveTo>
                  <a:pt x="9153" y="15012"/>
                </a:moveTo>
                <a:cubicBezTo>
                  <a:pt x="9270" y="15479"/>
                  <a:pt x="9433" y="15922"/>
                  <a:pt x="9620" y="16366"/>
                </a:cubicBezTo>
                <a:cubicBezTo>
                  <a:pt x="9620" y="16739"/>
                  <a:pt x="9620" y="17113"/>
                  <a:pt x="9643" y="17463"/>
                </a:cubicBezTo>
                <a:cubicBezTo>
                  <a:pt x="9620" y="17557"/>
                  <a:pt x="9597" y="17650"/>
                  <a:pt x="9573" y="17743"/>
                </a:cubicBezTo>
                <a:cubicBezTo>
                  <a:pt x="9340" y="17160"/>
                  <a:pt x="9153" y="16599"/>
                  <a:pt x="9013" y="15992"/>
                </a:cubicBezTo>
                <a:cubicBezTo>
                  <a:pt x="9036" y="15665"/>
                  <a:pt x="9083" y="15339"/>
                  <a:pt x="9153" y="15012"/>
                </a:cubicBezTo>
                <a:close/>
                <a:moveTo>
                  <a:pt x="15644" y="16973"/>
                </a:moveTo>
                <a:lnTo>
                  <a:pt x="15644" y="16973"/>
                </a:lnTo>
                <a:cubicBezTo>
                  <a:pt x="15691" y="17230"/>
                  <a:pt x="15761" y="17510"/>
                  <a:pt x="15807" y="17767"/>
                </a:cubicBezTo>
                <a:cubicBezTo>
                  <a:pt x="15737" y="17510"/>
                  <a:pt x="15691" y="17253"/>
                  <a:pt x="15644" y="16973"/>
                </a:cubicBezTo>
                <a:close/>
                <a:moveTo>
                  <a:pt x="36027" y="15222"/>
                </a:moveTo>
                <a:cubicBezTo>
                  <a:pt x="36237" y="15969"/>
                  <a:pt x="36377" y="16739"/>
                  <a:pt x="36447" y="17510"/>
                </a:cubicBezTo>
                <a:cubicBezTo>
                  <a:pt x="36400" y="17603"/>
                  <a:pt x="36354" y="17697"/>
                  <a:pt x="36307" y="17813"/>
                </a:cubicBezTo>
                <a:cubicBezTo>
                  <a:pt x="36284" y="17113"/>
                  <a:pt x="36190" y="16413"/>
                  <a:pt x="36027" y="15712"/>
                </a:cubicBezTo>
                <a:lnTo>
                  <a:pt x="36027" y="15222"/>
                </a:lnTo>
                <a:close/>
                <a:moveTo>
                  <a:pt x="26547" y="17417"/>
                </a:moveTo>
                <a:cubicBezTo>
                  <a:pt x="26571" y="17487"/>
                  <a:pt x="26594" y="17557"/>
                  <a:pt x="26594" y="17627"/>
                </a:cubicBezTo>
                <a:cubicBezTo>
                  <a:pt x="26571" y="17697"/>
                  <a:pt x="26524" y="17767"/>
                  <a:pt x="26501" y="17813"/>
                </a:cubicBezTo>
                <a:lnTo>
                  <a:pt x="26501" y="17837"/>
                </a:lnTo>
                <a:lnTo>
                  <a:pt x="26454" y="17743"/>
                </a:lnTo>
                <a:cubicBezTo>
                  <a:pt x="26501" y="17627"/>
                  <a:pt x="26524" y="17510"/>
                  <a:pt x="26547" y="17417"/>
                </a:cubicBezTo>
                <a:close/>
                <a:moveTo>
                  <a:pt x="30166" y="17417"/>
                </a:moveTo>
                <a:lnTo>
                  <a:pt x="30213" y="17533"/>
                </a:lnTo>
                <a:cubicBezTo>
                  <a:pt x="30213" y="17650"/>
                  <a:pt x="30190" y="17743"/>
                  <a:pt x="30166" y="17837"/>
                </a:cubicBezTo>
                <a:lnTo>
                  <a:pt x="30166" y="17417"/>
                </a:lnTo>
                <a:close/>
                <a:moveTo>
                  <a:pt x="22625" y="17206"/>
                </a:moveTo>
                <a:cubicBezTo>
                  <a:pt x="22648" y="17417"/>
                  <a:pt x="22648" y="17603"/>
                  <a:pt x="22625" y="17813"/>
                </a:cubicBezTo>
                <a:lnTo>
                  <a:pt x="22532" y="17860"/>
                </a:lnTo>
                <a:cubicBezTo>
                  <a:pt x="22555" y="17650"/>
                  <a:pt x="22602" y="17417"/>
                  <a:pt x="22625" y="17206"/>
                </a:cubicBezTo>
                <a:close/>
                <a:moveTo>
                  <a:pt x="31217" y="16016"/>
                </a:moveTo>
                <a:cubicBezTo>
                  <a:pt x="31381" y="16576"/>
                  <a:pt x="31497" y="17136"/>
                  <a:pt x="31567" y="17720"/>
                </a:cubicBezTo>
                <a:cubicBezTo>
                  <a:pt x="31567" y="17790"/>
                  <a:pt x="31544" y="17883"/>
                  <a:pt x="31521" y="17977"/>
                </a:cubicBezTo>
                <a:cubicBezTo>
                  <a:pt x="31474" y="17510"/>
                  <a:pt x="31381" y="17066"/>
                  <a:pt x="31264" y="16623"/>
                </a:cubicBezTo>
                <a:cubicBezTo>
                  <a:pt x="31240" y="16459"/>
                  <a:pt x="31194" y="16343"/>
                  <a:pt x="31170" y="16202"/>
                </a:cubicBezTo>
                <a:lnTo>
                  <a:pt x="31217" y="16016"/>
                </a:lnTo>
                <a:close/>
                <a:moveTo>
                  <a:pt x="8546" y="16833"/>
                </a:moveTo>
                <a:cubicBezTo>
                  <a:pt x="8546" y="16880"/>
                  <a:pt x="8593" y="16903"/>
                  <a:pt x="8593" y="16950"/>
                </a:cubicBezTo>
                <a:cubicBezTo>
                  <a:pt x="8569" y="17300"/>
                  <a:pt x="8569" y="17650"/>
                  <a:pt x="8569" y="18000"/>
                </a:cubicBezTo>
                <a:cubicBezTo>
                  <a:pt x="8523" y="17627"/>
                  <a:pt x="8523" y="17230"/>
                  <a:pt x="8546" y="16833"/>
                </a:cubicBezTo>
                <a:close/>
                <a:moveTo>
                  <a:pt x="16298" y="15409"/>
                </a:moveTo>
                <a:lnTo>
                  <a:pt x="16298" y="15409"/>
                </a:lnTo>
                <a:cubicBezTo>
                  <a:pt x="16555" y="15735"/>
                  <a:pt x="16811" y="16039"/>
                  <a:pt x="17115" y="16343"/>
                </a:cubicBezTo>
                <a:cubicBezTo>
                  <a:pt x="17138" y="16436"/>
                  <a:pt x="17185" y="16553"/>
                  <a:pt x="17232" y="16646"/>
                </a:cubicBezTo>
                <a:cubicBezTo>
                  <a:pt x="17208" y="16973"/>
                  <a:pt x="17232" y="17276"/>
                  <a:pt x="17302" y="17580"/>
                </a:cubicBezTo>
                <a:cubicBezTo>
                  <a:pt x="17325" y="17720"/>
                  <a:pt x="17372" y="17860"/>
                  <a:pt x="17418" y="18000"/>
                </a:cubicBezTo>
                <a:cubicBezTo>
                  <a:pt x="17325" y="17930"/>
                  <a:pt x="17208" y="17860"/>
                  <a:pt x="17092" y="17767"/>
                </a:cubicBezTo>
                <a:cubicBezTo>
                  <a:pt x="16998" y="17627"/>
                  <a:pt x="16905" y="17487"/>
                  <a:pt x="16835" y="17346"/>
                </a:cubicBezTo>
                <a:cubicBezTo>
                  <a:pt x="16765" y="17183"/>
                  <a:pt x="16695" y="17043"/>
                  <a:pt x="16625" y="16880"/>
                </a:cubicBezTo>
                <a:cubicBezTo>
                  <a:pt x="16648" y="16833"/>
                  <a:pt x="16625" y="16763"/>
                  <a:pt x="16578" y="16739"/>
                </a:cubicBezTo>
                <a:cubicBezTo>
                  <a:pt x="16414" y="16319"/>
                  <a:pt x="16321" y="15876"/>
                  <a:pt x="16298" y="15409"/>
                </a:cubicBezTo>
                <a:close/>
                <a:moveTo>
                  <a:pt x="29419" y="16156"/>
                </a:moveTo>
                <a:cubicBezTo>
                  <a:pt x="29513" y="16296"/>
                  <a:pt x="29606" y="16436"/>
                  <a:pt x="29676" y="16576"/>
                </a:cubicBezTo>
                <a:cubicBezTo>
                  <a:pt x="29676" y="17066"/>
                  <a:pt x="29629" y="17580"/>
                  <a:pt x="29559" y="18070"/>
                </a:cubicBezTo>
                <a:cubicBezTo>
                  <a:pt x="29536" y="17537"/>
                  <a:pt x="29444" y="17028"/>
                  <a:pt x="29351" y="16495"/>
                </a:cubicBezTo>
                <a:lnTo>
                  <a:pt x="29351" y="16495"/>
                </a:lnTo>
                <a:cubicBezTo>
                  <a:pt x="29374" y="16382"/>
                  <a:pt x="29397" y="16269"/>
                  <a:pt x="29419" y="16156"/>
                </a:cubicBezTo>
                <a:close/>
                <a:moveTo>
                  <a:pt x="24353" y="17417"/>
                </a:moveTo>
                <a:cubicBezTo>
                  <a:pt x="24353" y="17440"/>
                  <a:pt x="24376" y="17487"/>
                  <a:pt x="24376" y="17533"/>
                </a:cubicBezTo>
                <a:cubicBezTo>
                  <a:pt x="24353" y="17720"/>
                  <a:pt x="24329" y="17883"/>
                  <a:pt x="24306" y="18070"/>
                </a:cubicBezTo>
                <a:lnTo>
                  <a:pt x="24236" y="18094"/>
                </a:lnTo>
                <a:cubicBezTo>
                  <a:pt x="24259" y="17954"/>
                  <a:pt x="24283" y="17813"/>
                  <a:pt x="24306" y="17650"/>
                </a:cubicBezTo>
                <a:cubicBezTo>
                  <a:pt x="24306" y="17627"/>
                  <a:pt x="24306" y="17603"/>
                  <a:pt x="24306" y="17580"/>
                </a:cubicBezTo>
                <a:cubicBezTo>
                  <a:pt x="24329" y="17533"/>
                  <a:pt x="24329" y="17463"/>
                  <a:pt x="24353" y="17417"/>
                </a:cubicBezTo>
                <a:close/>
                <a:moveTo>
                  <a:pt x="12609" y="17136"/>
                </a:moveTo>
                <a:lnTo>
                  <a:pt x="12749" y="17417"/>
                </a:lnTo>
                <a:cubicBezTo>
                  <a:pt x="12795" y="17603"/>
                  <a:pt x="12842" y="17813"/>
                  <a:pt x="12912" y="18024"/>
                </a:cubicBezTo>
                <a:lnTo>
                  <a:pt x="12912" y="18117"/>
                </a:lnTo>
                <a:cubicBezTo>
                  <a:pt x="12795" y="17790"/>
                  <a:pt x="12702" y="17463"/>
                  <a:pt x="12609" y="17136"/>
                </a:cubicBezTo>
                <a:close/>
                <a:moveTo>
                  <a:pt x="15294" y="16506"/>
                </a:moveTo>
                <a:cubicBezTo>
                  <a:pt x="15317" y="17090"/>
                  <a:pt x="15434" y="17697"/>
                  <a:pt x="15667" y="18257"/>
                </a:cubicBezTo>
                <a:cubicBezTo>
                  <a:pt x="15527" y="18140"/>
                  <a:pt x="15387" y="18000"/>
                  <a:pt x="15270" y="17860"/>
                </a:cubicBezTo>
                <a:cubicBezTo>
                  <a:pt x="15130" y="17510"/>
                  <a:pt x="15060" y="17160"/>
                  <a:pt x="15060" y="16786"/>
                </a:cubicBezTo>
                <a:cubicBezTo>
                  <a:pt x="15154" y="16693"/>
                  <a:pt x="15224" y="16599"/>
                  <a:pt x="15294" y="16506"/>
                </a:cubicBezTo>
                <a:close/>
                <a:moveTo>
                  <a:pt x="11838" y="15292"/>
                </a:moveTo>
                <a:lnTo>
                  <a:pt x="11838" y="15315"/>
                </a:lnTo>
                <a:cubicBezTo>
                  <a:pt x="11838" y="15432"/>
                  <a:pt x="11862" y="15549"/>
                  <a:pt x="11862" y="15689"/>
                </a:cubicBezTo>
                <a:cubicBezTo>
                  <a:pt x="11978" y="16576"/>
                  <a:pt x="12188" y="17440"/>
                  <a:pt x="12445" y="18304"/>
                </a:cubicBezTo>
                <a:cubicBezTo>
                  <a:pt x="12375" y="18187"/>
                  <a:pt x="12282" y="18070"/>
                  <a:pt x="12188" y="17954"/>
                </a:cubicBezTo>
                <a:cubicBezTo>
                  <a:pt x="12118" y="17813"/>
                  <a:pt x="12025" y="17650"/>
                  <a:pt x="11932" y="17510"/>
                </a:cubicBezTo>
                <a:cubicBezTo>
                  <a:pt x="11791" y="16786"/>
                  <a:pt x="11745" y="16016"/>
                  <a:pt x="11838" y="15292"/>
                </a:cubicBezTo>
                <a:close/>
                <a:moveTo>
                  <a:pt x="13426" y="16413"/>
                </a:moveTo>
                <a:cubicBezTo>
                  <a:pt x="13449" y="17066"/>
                  <a:pt x="13566" y="17697"/>
                  <a:pt x="13776" y="18304"/>
                </a:cubicBezTo>
                <a:cubicBezTo>
                  <a:pt x="13613" y="17954"/>
                  <a:pt x="13449" y="17603"/>
                  <a:pt x="13286" y="17253"/>
                </a:cubicBezTo>
                <a:cubicBezTo>
                  <a:pt x="13309" y="16973"/>
                  <a:pt x="13356" y="16693"/>
                  <a:pt x="13426" y="16413"/>
                </a:cubicBezTo>
                <a:close/>
                <a:moveTo>
                  <a:pt x="23956" y="17253"/>
                </a:moveTo>
                <a:lnTo>
                  <a:pt x="23956" y="17323"/>
                </a:lnTo>
                <a:lnTo>
                  <a:pt x="23933" y="17440"/>
                </a:lnTo>
                <a:cubicBezTo>
                  <a:pt x="23909" y="17533"/>
                  <a:pt x="23886" y="17650"/>
                  <a:pt x="23862" y="17743"/>
                </a:cubicBezTo>
                <a:cubicBezTo>
                  <a:pt x="23792" y="17977"/>
                  <a:pt x="23629" y="18164"/>
                  <a:pt x="23419" y="18304"/>
                </a:cubicBezTo>
                <a:lnTo>
                  <a:pt x="23302" y="18304"/>
                </a:lnTo>
                <a:cubicBezTo>
                  <a:pt x="23395" y="18117"/>
                  <a:pt x="23489" y="17954"/>
                  <a:pt x="23559" y="17767"/>
                </a:cubicBezTo>
                <a:cubicBezTo>
                  <a:pt x="23699" y="17603"/>
                  <a:pt x="23839" y="17440"/>
                  <a:pt x="23956" y="17253"/>
                </a:cubicBezTo>
                <a:close/>
                <a:moveTo>
                  <a:pt x="17605" y="17323"/>
                </a:moveTo>
                <a:cubicBezTo>
                  <a:pt x="17652" y="17370"/>
                  <a:pt x="17675" y="17417"/>
                  <a:pt x="17722" y="17487"/>
                </a:cubicBezTo>
                <a:cubicBezTo>
                  <a:pt x="17792" y="17650"/>
                  <a:pt x="17885" y="17813"/>
                  <a:pt x="17979" y="17954"/>
                </a:cubicBezTo>
                <a:cubicBezTo>
                  <a:pt x="18095" y="18117"/>
                  <a:pt x="18189" y="18280"/>
                  <a:pt x="18329" y="18444"/>
                </a:cubicBezTo>
                <a:cubicBezTo>
                  <a:pt x="18189" y="18374"/>
                  <a:pt x="18049" y="18327"/>
                  <a:pt x="17932" y="18257"/>
                </a:cubicBezTo>
                <a:cubicBezTo>
                  <a:pt x="17815" y="18024"/>
                  <a:pt x="17722" y="17743"/>
                  <a:pt x="17652" y="17487"/>
                </a:cubicBezTo>
                <a:cubicBezTo>
                  <a:pt x="17652" y="17440"/>
                  <a:pt x="17605" y="17370"/>
                  <a:pt x="17605" y="17323"/>
                </a:cubicBezTo>
                <a:close/>
                <a:moveTo>
                  <a:pt x="30984" y="17206"/>
                </a:moveTo>
                <a:lnTo>
                  <a:pt x="30984" y="17206"/>
                </a:lnTo>
                <a:cubicBezTo>
                  <a:pt x="31007" y="17627"/>
                  <a:pt x="31007" y="18047"/>
                  <a:pt x="30960" y="18491"/>
                </a:cubicBezTo>
                <a:cubicBezTo>
                  <a:pt x="30914" y="18304"/>
                  <a:pt x="30844" y="18117"/>
                  <a:pt x="30773" y="17954"/>
                </a:cubicBezTo>
                <a:cubicBezTo>
                  <a:pt x="30844" y="17697"/>
                  <a:pt x="30914" y="17463"/>
                  <a:pt x="30984" y="17206"/>
                </a:cubicBezTo>
                <a:close/>
                <a:moveTo>
                  <a:pt x="35933" y="18000"/>
                </a:moveTo>
                <a:cubicBezTo>
                  <a:pt x="35933" y="18047"/>
                  <a:pt x="35957" y="18094"/>
                  <a:pt x="35980" y="18140"/>
                </a:cubicBezTo>
                <a:lnTo>
                  <a:pt x="35980" y="18444"/>
                </a:lnTo>
                <a:lnTo>
                  <a:pt x="35910" y="18537"/>
                </a:lnTo>
                <a:lnTo>
                  <a:pt x="35910" y="18444"/>
                </a:lnTo>
                <a:cubicBezTo>
                  <a:pt x="35910" y="18280"/>
                  <a:pt x="35933" y="18140"/>
                  <a:pt x="35933" y="18000"/>
                </a:cubicBezTo>
                <a:close/>
                <a:moveTo>
                  <a:pt x="11231" y="17136"/>
                </a:moveTo>
                <a:cubicBezTo>
                  <a:pt x="11348" y="17300"/>
                  <a:pt x="11465" y="17487"/>
                  <a:pt x="11558" y="17650"/>
                </a:cubicBezTo>
                <a:cubicBezTo>
                  <a:pt x="11628" y="17743"/>
                  <a:pt x="11675" y="17813"/>
                  <a:pt x="11745" y="17907"/>
                </a:cubicBezTo>
                <a:cubicBezTo>
                  <a:pt x="11791" y="18117"/>
                  <a:pt x="11838" y="18304"/>
                  <a:pt x="11862" y="18491"/>
                </a:cubicBezTo>
                <a:cubicBezTo>
                  <a:pt x="11885" y="18537"/>
                  <a:pt x="11885" y="18584"/>
                  <a:pt x="11908" y="18654"/>
                </a:cubicBezTo>
                <a:cubicBezTo>
                  <a:pt x="11675" y="18350"/>
                  <a:pt x="11441" y="18070"/>
                  <a:pt x="11254" y="17743"/>
                </a:cubicBezTo>
                <a:cubicBezTo>
                  <a:pt x="11254" y="17697"/>
                  <a:pt x="11231" y="17627"/>
                  <a:pt x="11231" y="17557"/>
                </a:cubicBezTo>
                <a:lnTo>
                  <a:pt x="11231" y="17136"/>
                </a:lnTo>
                <a:close/>
                <a:moveTo>
                  <a:pt x="27551" y="17627"/>
                </a:moveTo>
                <a:lnTo>
                  <a:pt x="27551" y="18187"/>
                </a:lnTo>
                <a:cubicBezTo>
                  <a:pt x="27458" y="18350"/>
                  <a:pt x="27365" y="18514"/>
                  <a:pt x="27295" y="18677"/>
                </a:cubicBezTo>
                <a:cubicBezTo>
                  <a:pt x="27295" y="18444"/>
                  <a:pt x="27248" y="18210"/>
                  <a:pt x="27225" y="17954"/>
                </a:cubicBezTo>
                <a:lnTo>
                  <a:pt x="27341" y="17767"/>
                </a:lnTo>
                <a:lnTo>
                  <a:pt x="27551" y="17627"/>
                </a:lnTo>
                <a:close/>
                <a:moveTo>
                  <a:pt x="33318" y="16856"/>
                </a:moveTo>
                <a:cubicBezTo>
                  <a:pt x="33435" y="17533"/>
                  <a:pt x="33459" y="18210"/>
                  <a:pt x="33412" y="18911"/>
                </a:cubicBezTo>
                <a:lnTo>
                  <a:pt x="33412" y="18934"/>
                </a:lnTo>
                <a:cubicBezTo>
                  <a:pt x="33365" y="18747"/>
                  <a:pt x="33318" y="18584"/>
                  <a:pt x="33248" y="18397"/>
                </a:cubicBezTo>
                <a:cubicBezTo>
                  <a:pt x="33225" y="18070"/>
                  <a:pt x="33202" y="17767"/>
                  <a:pt x="33155" y="17440"/>
                </a:cubicBezTo>
                <a:cubicBezTo>
                  <a:pt x="33225" y="17253"/>
                  <a:pt x="33272" y="17043"/>
                  <a:pt x="33318" y="16856"/>
                </a:cubicBezTo>
                <a:close/>
                <a:moveTo>
                  <a:pt x="6095" y="16599"/>
                </a:moveTo>
                <a:lnTo>
                  <a:pt x="6095" y="16809"/>
                </a:lnTo>
                <a:cubicBezTo>
                  <a:pt x="6095" y="17440"/>
                  <a:pt x="6141" y="18047"/>
                  <a:pt x="6211" y="18654"/>
                </a:cubicBezTo>
                <a:lnTo>
                  <a:pt x="6211" y="19028"/>
                </a:lnTo>
                <a:cubicBezTo>
                  <a:pt x="6071" y="18584"/>
                  <a:pt x="5978" y="18117"/>
                  <a:pt x="5908" y="17650"/>
                </a:cubicBezTo>
                <a:cubicBezTo>
                  <a:pt x="5954" y="17300"/>
                  <a:pt x="6001" y="16950"/>
                  <a:pt x="6095" y="16599"/>
                </a:cubicBezTo>
                <a:close/>
                <a:moveTo>
                  <a:pt x="6865" y="17860"/>
                </a:moveTo>
                <a:cubicBezTo>
                  <a:pt x="6865" y="17860"/>
                  <a:pt x="6865" y="17860"/>
                  <a:pt x="6865" y="17883"/>
                </a:cubicBezTo>
                <a:cubicBezTo>
                  <a:pt x="6818" y="18070"/>
                  <a:pt x="6795" y="18257"/>
                  <a:pt x="6772" y="18467"/>
                </a:cubicBezTo>
                <a:cubicBezTo>
                  <a:pt x="6772" y="18514"/>
                  <a:pt x="6748" y="18561"/>
                  <a:pt x="6748" y="18631"/>
                </a:cubicBezTo>
                <a:cubicBezTo>
                  <a:pt x="6702" y="18747"/>
                  <a:pt x="6678" y="18887"/>
                  <a:pt x="6655" y="19028"/>
                </a:cubicBezTo>
                <a:lnTo>
                  <a:pt x="6655" y="18958"/>
                </a:lnTo>
                <a:cubicBezTo>
                  <a:pt x="6678" y="18817"/>
                  <a:pt x="6678" y="18701"/>
                  <a:pt x="6702" y="18584"/>
                </a:cubicBezTo>
                <a:cubicBezTo>
                  <a:pt x="6748" y="18327"/>
                  <a:pt x="6795" y="18094"/>
                  <a:pt x="6865" y="17860"/>
                </a:cubicBezTo>
                <a:close/>
                <a:moveTo>
                  <a:pt x="36494" y="18327"/>
                </a:moveTo>
                <a:lnTo>
                  <a:pt x="36494" y="18911"/>
                </a:lnTo>
                <a:lnTo>
                  <a:pt x="36424" y="19051"/>
                </a:lnTo>
                <a:cubicBezTo>
                  <a:pt x="36400" y="18887"/>
                  <a:pt x="36377" y="18724"/>
                  <a:pt x="36354" y="18584"/>
                </a:cubicBezTo>
                <a:cubicBezTo>
                  <a:pt x="36400" y="18491"/>
                  <a:pt x="36447" y="18397"/>
                  <a:pt x="36494" y="18327"/>
                </a:cubicBezTo>
                <a:close/>
                <a:moveTo>
                  <a:pt x="18516" y="18864"/>
                </a:moveTo>
                <a:lnTo>
                  <a:pt x="18516" y="18864"/>
                </a:lnTo>
                <a:cubicBezTo>
                  <a:pt x="18609" y="18887"/>
                  <a:pt x="18703" y="18911"/>
                  <a:pt x="18796" y="18934"/>
                </a:cubicBezTo>
                <a:lnTo>
                  <a:pt x="18959" y="19074"/>
                </a:lnTo>
                <a:cubicBezTo>
                  <a:pt x="18796" y="19004"/>
                  <a:pt x="18656" y="18934"/>
                  <a:pt x="18516" y="18864"/>
                </a:cubicBezTo>
                <a:close/>
                <a:moveTo>
                  <a:pt x="13496" y="18537"/>
                </a:moveTo>
                <a:lnTo>
                  <a:pt x="13543" y="18607"/>
                </a:lnTo>
                <a:cubicBezTo>
                  <a:pt x="13589" y="18724"/>
                  <a:pt x="13683" y="18864"/>
                  <a:pt x="13753" y="18981"/>
                </a:cubicBezTo>
                <a:lnTo>
                  <a:pt x="13753" y="19121"/>
                </a:lnTo>
                <a:cubicBezTo>
                  <a:pt x="13659" y="18934"/>
                  <a:pt x="13566" y="18724"/>
                  <a:pt x="13496" y="18537"/>
                </a:cubicBezTo>
                <a:close/>
                <a:moveTo>
                  <a:pt x="21481" y="18981"/>
                </a:moveTo>
                <a:cubicBezTo>
                  <a:pt x="21551" y="18981"/>
                  <a:pt x="21621" y="19004"/>
                  <a:pt x="21714" y="19028"/>
                </a:cubicBezTo>
                <a:cubicBezTo>
                  <a:pt x="21644" y="19098"/>
                  <a:pt x="21598" y="19168"/>
                  <a:pt x="21551" y="19238"/>
                </a:cubicBezTo>
                <a:cubicBezTo>
                  <a:pt x="21481" y="19168"/>
                  <a:pt x="21388" y="19098"/>
                  <a:pt x="21318" y="19028"/>
                </a:cubicBezTo>
                <a:cubicBezTo>
                  <a:pt x="21318" y="19028"/>
                  <a:pt x="21318" y="19004"/>
                  <a:pt x="21318" y="19004"/>
                </a:cubicBezTo>
                <a:lnTo>
                  <a:pt x="21481" y="18981"/>
                </a:lnTo>
                <a:close/>
                <a:moveTo>
                  <a:pt x="8896" y="17533"/>
                </a:moveTo>
                <a:lnTo>
                  <a:pt x="8896" y="17533"/>
                </a:lnTo>
                <a:cubicBezTo>
                  <a:pt x="9036" y="17837"/>
                  <a:pt x="9200" y="18094"/>
                  <a:pt x="9363" y="18374"/>
                </a:cubicBezTo>
                <a:cubicBezTo>
                  <a:pt x="9270" y="18654"/>
                  <a:pt x="9177" y="18958"/>
                  <a:pt x="9083" y="19261"/>
                </a:cubicBezTo>
                <a:cubicBezTo>
                  <a:pt x="9013" y="19168"/>
                  <a:pt x="8966" y="19051"/>
                  <a:pt x="8920" y="18934"/>
                </a:cubicBezTo>
                <a:cubicBezTo>
                  <a:pt x="8873" y="18467"/>
                  <a:pt x="8873" y="18000"/>
                  <a:pt x="8896" y="17533"/>
                </a:cubicBezTo>
                <a:close/>
                <a:moveTo>
                  <a:pt x="20524" y="19121"/>
                </a:moveTo>
                <a:lnTo>
                  <a:pt x="20594" y="19144"/>
                </a:lnTo>
                <a:lnTo>
                  <a:pt x="20734" y="19214"/>
                </a:lnTo>
                <a:cubicBezTo>
                  <a:pt x="20734" y="19238"/>
                  <a:pt x="20734" y="19261"/>
                  <a:pt x="20734" y="19284"/>
                </a:cubicBezTo>
                <a:cubicBezTo>
                  <a:pt x="20547" y="19238"/>
                  <a:pt x="20384" y="19191"/>
                  <a:pt x="20244" y="19121"/>
                </a:cubicBezTo>
                <a:close/>
                <a:moveTo>
                  <a:pt x="32058" y="17487"/>
                </a:moveTo>
                <a:lnTo>
                  <a:pt x="32058" y="17487"/>
                </a:lnTo>
                <a:cubicBezTo>
                  <a:pt x="32174" y="17767"/>
                  <a:pt x="32268" y="18094"/>
                  <a:pt x="32338" y="18397"/>
                </a:cubicBezTo>
                <a:cubicBezTo>
                  <a:pt x="32338" y="18421"/>
                  <a:pt x="32361" y="18467"/>
                  <a:pt x="32361" y="18491"/>
                </a:cubicBezTo>
                <a:lnTo>
                  <a:pt x="32385" y="18677"/>
                </a:lnTo>
                <a:cubicBezTo>
                  <a:pt x="32291" y="18864"/>
                  <a:pt x="32221" y="19074"/>
                  <a:pt x="32128" y="19284"/>
                </a:cubicBezTo>
                <a:cubicBezTo>
                  <a:pt x="32128" y="18911"/>
                  <a:pt x="32128" y="18561"/>
                  <a:pt x="32081" y="18210"/>
                </a:cubicBezTo>
                <a:cubicBezTo>
                  <a:pt x="32081" y="17954"/>
                  <a:pt x="32081" y="17720"/>
                  <a:pt x="32058" y="17487"/>
                </a:cubicBezTo>
                <a:close/>
                <a:moveTo>
                  <a:pt x="16204" y="17930"/>
                </a:moveTo>
                <a:cubicBezTo>
                  <a:pt x="16484" y="18444"/>
                  <a:pt x="16835" y="18911"/>
                  <a:pt x="17232" y="19331"/>
                </a:cubicBezTo>
                <a:cubicBezTo>
                  <a:pt x="16975" y="19214"/>
                  <a:pt x="16741" y="19051"/>
                  <a:pt x="16508" y="18911"/>
                </a:cubicBezTo>
                <a:cubicBezTo>
                  <a:pt x="16391" y="18584"/>
                  <a:pt x="16274" y="18257"/>
                  <a:pt x="16204" y="17930"/>
                </a:cubicBezTo>
                <a:close/>
                <a:moveTo>
                  <a:pt x="23395" y="19074"/>
                </a:moveTo>
                <a:cubicBezTo>
                  <a:pt x="23349" y="19144"/>
                  <a:pt x="23325" y="19214"/>
                  <a:pt x="23279" y="19284"/>
                </a:cubicBezTo>
                <a:lnTo>
                  <a:pt x="23022" y="19378"/>
                </a:lnTo>
                <a:cubicBezTo>
                  <a:pt x="23045" y="19284"/>
                  <a:pt x="23069" y="19191"/>
                  <a:pt x="23069" y="19121"/>
                </a:cubicBezTo>
                <a:cubicBezTo>
                  <a:pt x="23185" y="19121"/>
                  <a:pt x="23279" y="19098"/>
                  <a:pt x="23395" y="19074"/>
                </a:cubicBezTo>
                <a:close/>
                <a:moveTo>
                  <a:pt x="10274" y="18654"/>
                </a:moveTo>
                <a:cubicBezTo>
                  <a:pt x="10367" y="18887"/>
                  <a:pt x="10437" y="19168"/>
                  <a:pt x="10554" y="19401"/>
                </a:cubicBezTo>
                <a:lnTo>
                  <a:pt x="10531" y="19401"/>
                </a:lnTo>
                <a:lnTo>
                  <a:pt x="10391" y="19214"/>
                </a:lnTo>
                <a:cubicBezTo>
                  <a:pt x="10344" y="19028"/>
                  <a:pt x="10297" y="18841"/>
                  <a:pt x="10274" y="18654"/>
                </a:cubicBezTo>
                <a:close/>
                <a:moveTo>
                  <a:pt x="25263" y="18537"/>
                </a:moveTo>
                <a:cubicBezTo>
                  <a:pt x="25147" y="18887"/>
                  <a:pt x="25007" y="19191"/>
                  <a:pt x="24820" y="19518"/>
                </a:cubicBezTo>
                <a:cubicBezTo>
                  <a:pt x="24913" y="19238"/>
                  <a:pt x="24960" y="18981"/>
                  <a:pt x="25030" y="18724"/>
                </a:cubicBezTo>
                <a:lnTo>
                  <a:pt x="25053" y="18677"/>
                </a:lnTo>
                <a:cubicBezTo>
                  <a:pt x="25123" y="18654"/>
                  <a:pt x="25170" y="18584"/>
                  <a:pt x="25240" y="18537"/>
                </a:cubicBezTo>
                <a:close/>
                <a:moveTo>
                  <a:pt x="22765" y="19121"/>
                </a:moveTo>
                <a:cubicBezTo>
                  <a:pt x="22742" y="19238"/>
                  <a:pt x="22718" y="19354"/>
                  <a:pt x="22695" y="19471"/>
                </a:cubicBezTo>
                <a:cubicBezTo>
                  <a:pt x="22532" y="19495"/>
                  <a:pt x="22392" y="19518"/>
                  <a:pt x="22251" y="19541"/>
                </a:cubicBezTo>
                <a:lnTo>
                  <a:pt x="22251" y="19424"/>
                </a:lnTo>
                <a:cubicBezTo>
                  <a:pt x="22298" y="19378"/>
                  <a:pt x="22368" y="19331"/>
                  <a:pt x="22415" y="19284"/>
                </a:cubicBezTo>
                <a:lnTo>
                  <a:pt x="22532" y="19214"/>
                </a:lnTo>
                <a:lnTo>
                  <a:pt x="22625" y="19121"/>
                </a:lnTo>
                <a:close/>
                <a:moveTo>
                  <a:pt x="7822" y="17253"/>
                </a:moveTo>
                <a:cubicBezTo>
                  <a:pt x="7892" y="17767"/>
                  <a:pt x="8032" y="18280"/>
                  <a:pt x="8219" y="18771"/>
                </a:cubicBezTo>
                <a:cubicBezTo>
                  <a:pt x="8266" y="19051"/>
                  <a:pt x="8289" y="19331"/>
                  <a:pt x="8336" y="19588"/>
                </a:cubicBezTo>
                <a:cubicBezTo>
                  <a:pt x="8102" y="19261"/>
                  <a:pt x="7892" y="18911"/>
                  <a:pt x="7682" y="18561"/>
                </a:cubicBezTo>
                <a:cubicBezTo>
                  <a:pt x="7706" y="18117"/>
                  <a:pt x="7752" y="17673"/>
                  <a:pt x="7822" y="17253"/>
                </a:cubicBezTo>
                <a:close/>
                <a:moveTo>
                  <a:pt x="12188" y="18537"/>
                </a:moveTo>
                <a:cubicBezTo>
                  <a:pt x="12212" y="18584"/>
                  <a:pt x="12235" y="18607"/>
                  <a:pt x="12258" y="18631"/>
                </a:cubicBezTo>
                <a:cubicBezTo>
                  <a:pt x="12469" y="18934"/>
                  <a:pt x="12702" y="19214"/>
                  <a:pt x="12936" y="19518"/>
                </a:cubicBezTo>
                <a:cubicBezTo>
                  <a:pt x="12959" y="19588"/>
                  <a:pt x="12982" y="19681"/>
                  <a:pt x="13029" y="19751"/>
                </a:cubicBezTo>
                <a:cubicBezTo>
                  <a:pt x="12795" y="19565"/>
                  <a:pt x="12585" y="19354"/>
                  <a:pt x="12375" y="19144"/>
                </a:cubicBezTo>
                <a:cubicBezTo>
                  <a:pt x="12305" y="18958"/>
                  <a:pt x="12235" y="18747"/>
                  <a:pt x="12188" y="18537"/>
                </a:cubicBezTo>
                <a:close/>
                <a:moveTo>
                  <a:pt x="14733" y="18724"/>
                </a:moveTo>
                <a:cubicBezTo>
                  <a:pt x="14850" y="19098"/>
                  <a:pt x="15014" y="19471"/>
                  <a:pt x="15200" y="19821"/>
                </a:cubicBezTo>
                <a:lnTo>
                  <a:pt x="15130" y="19751"/>
                </a:lnTo>
                <a:cubicBezTo>
                  <a:pt x="15037" y="19588"/>
                  <a:pt x="14943" y="19424"/>
                  <a:pt x="14850" y="19284"/>
                </a:cubicBezTo>
                <a:cubicBezTo>
                  <a:pt x="14803" y="19098"/>
                  <a:pt x="14780" y="18911"/>
                  <a:pt x="14733" y="18724"/>
                </a:cubicBezTo>
                <a:close/>
                <a:moveTo>
                  <a:pt x="28672" y="19121"/>
                </a:moveTo>
                <a:cubicBezTo>
                  <a:pt x="28672" y="19261"/>
                  <a:pt x="28672" y="19378"/>
                  <a:pt x="28649" y="19518"/>
                </a:cubicBezTo>
                <a:cubicBezTo>
                  <a:pt x="28602" y="19658"/>
                  <a:pt x="28579" y="19751"/>
                  <a:pt x="28532" y="19845"/>
                </a:cubicBezTo>
                <a:lnTo>
                  <a:pt x="28532" y="19635"/>
                </a:lnTo>
                <a:cubicBezTo>
                  <a:pt x="28579" y="19471"/>
                  <a:pt x="28625" y="19284"/>
                  <a:pt x="28672" y="19121"/>
                </a:cubicBezTo>
                <a:close/>
                <a:moveTo>
                  <a:pt x="16438" y="17673"/>
                </a:moveTo>
                <a:lnTo>
                  <a:pt x="16438" y="17673"/>
                </a:lnTo>
                <a:cubicBezTo>
                  <a:pt x="16555" y="17767"/>
                  <a:pt x="16648" y="17860"/>
                  <a:pt x="16788" y="17954"/>
                </a:cubicBezTo>
                <a:cubicBezTo>
                  <a:pt x="17255" y="18724"/>
                  <a:pt x="17909" y="19401"/>
                  <a:pt x="18679" y="19915"/>
                </a:cubicBezTo>
                <a:lnTo>
                  <a:pt x="18539" y="19868"/>
                </a:lnTo>
                <a:cubicBezTo>
                  <a:pt x="17652" y="19331"/>
                  <a:pt x="16928" y="18584"/>
                  <a:pt x="16438" y="17673"/>
                </a:cubicBezTo>
                <a:close/>
                <a:moveTo>
                  <a:pt x="18586" y="19261"/>
                </a:moveTo>
                <a:lnTo>
                  <a:pt x="18586" y="19261"/>
                </a:lnTo>
                <a:cubicBezTo>
                  <a:pt x="19123" y="19518"/>
                  <a:pt x="19683" y="19705"/>
                  <a:pt x="20290" y="19821"/>
                </a:cubicBezTo>
                <a:lnTo>
                  <a:pt x="20337" y="19821"/>
                </a:lnTo>
                <a:cubicBezTo>
                  <a:pt x="20197" y="19891"/>
                  <a:pt x="20033" y="19938"/>
                  <a:pt x="19870" y="19938"/>
                </a:cubicBezTo>
                <a:lnTo>
                  <a:pt x="19683" y="19938"/>
                </a:lnTo>
                <a:cubicBezTo>
                  <a:pt x="19450" y="19868"/>
                  <a:pt x="19263" y="19798"/>
                  <a:pt x="19053" y="19681"/>
                </a:cubicBezTo>
                <a:cubicBezTo>
                  <a:pt x="18889" y="19565"/>
                  <a:pt x="18726" y="19424"/>
                  <a:pt x="18586" y="19261"/>
                </a:cubicBezTo>
                <a:close/>
                <a:moveTo>
                  <a:pt x="15574" y="18607"/>
                </a:moveTo>
                <a:lnTo>
                  <a:pt x="15574" y="18607"/>
                </a:lnTo>
                <a:cubicBezTo>
                  <a:pt x="15691" y="18701"/>
                  <a:pt x="15807" y="18794"/>
                  <a:pt x="15947" y="18887"/>
                </a:cubicBezTo>
                <a:cubicBezTo>
                  <a:pt x="16111" y="19214"/>
                  <a:pt x="16298" y="19495"/>
                  <a:pt x="16531" y="19775"/>
                </a:cubicBezTo>
                <a:cubicBezTo>
                  <a:pt x="16555" y="19821"/>
                  <a:pt x="16601" y="19891"/>
                  <a:pt x="16625" y="19961"/>
                </a:cubicBezTo>
                <a:cubicBezTo>
                  <a:pt x="16204" y="19565"/>
                  <a:pt x="15831" y="19121"/>
                  <a:pt x="15574" y="18607"/>
                </a:cubicBezTo>
                <a:close/>
                <a:moveTo>
                  <a:pt x="26337" y="19354"/>
                </a:moveTo>
                <a:cubicBezTo>
                  <a:pt x="26337" y="19378"/>
                  <a:pt x="26337" y="19401"/>
                  <a:pt x="26361" y="19448"/>
                </a:cubicBezTo>
                <a:cubicBezTo>
                  <a:pt x="26361" y="19471"/>
                  <a:pt x="26291" y="19588"/>
                  <a:pt x="26267" y="19658"/>
                </a:cubicBezTo>
                <a:cubicBezTo>
                  <a:pt x="26244" y="19728"/>
                  <a:pt x="26197" y="19821"/>
                  <a:pt x="26174" y="19891"/>
                </a:cubicBezTo>
                <a:lnTo>
                  <a:pt x="25964" y="19961"/>
                </a:lnTo>
                <a:cubicBezTo>
                  <a:pt x="25987" y="19868"/>
                  <a:pt x="26010" y="19775"/>
                  <a:pt x="26057" y="19681"/>
                </a:cubicBezTo>
                <a:lnTo>
                  <a:pt x="26057" y="19681"/>
                </a:lnTo>
                <a:lnTo>
                  <a:pt x="26034" y="19705"/>
                </a:lnTo>
                <a:cubicBezTo>
                  <a:pt x="26127" y="19588"/>
                  <a:pt x="26221" y="19471"/>
                  <a:pt x="26337" y="19354"/>
                </a:cubicBezTo>
                <a:close/>
                <a:moveTo>
                  <a:pt x="24329" y="19495"/>
                </a:moveTo>
                <a:lnTo>
                  <a:pt x="24329" y="19495"/>
                </a:lnTo>
                <a:cubicBezTo>
                  <a:pt x="24306" y="19611"/>
                  <a:pt x="24259" y="19705"/>
                  <a:pt x="24189" y="19821"/>
                </a:cubicBezTo>
                <a:cubicBezTo>
                  <a:pt x="24143" y="19891"/>
                  <a:pt x="24073" y="19961"/>
                  <a:pt x="24026" y="20032"/>
                </a:cubicBezTo>
                <a:lnTo>
                  <a:pt x="24003" y="20055"/>
                </a:lnTo>
                <a:lnTo>
                  <a:pt x="23933" y="20055"/>
                </a:lnTo>
                <a:cubicBezTo>
                  <a:pt x="24003" y="19915"/>
                  <a:pt x="24073" y="19775"/>
                  <a:pt x="24143" y="19658"/>
                </a:cubicBezTo>
                <a:cubicBezTo>
                  <a:pt x="24213" y="19588"/>
                  <a:pt x="24283" y="19541"/>
                  <a:pt x="24329" y="19495"/>
                </a:cubicBezTo>
                <a:close/>
                <a:moveTo>
                  <a:pt x="11395" y="18561"/>
                </a:moveTo>
                <a:cubicBezTo>
                  <a:pt x="11605" y="18841"/>
                  <a:pt x="11862" y="19098"/>
                  <a:pt x="12118" y="19354"/>
                </a:cubicBezTo>
                <a:cubicBezTo>
                  <a:pt x="12212" y="19611"/>
                  <a:pt x="12282" y="19868"/>
                  <a:pt x="12399" y="20125"/>
                </a:cubicBezTo>
                <a:cubicBezTo>
                  <a:pt x="12142" y="19845"/>
                  <a:pt x="11908" y="19541"/>
                  <a:pt x="11675" y="19261"/>
                </a:cubicBezTo>
                <a:cubicBezTo>
                  <a:pt x="11558" y="19028"/>
                  <a:pt x="11488" y="18794"/>
                  <a:pt x="11395" y="18584"/>
                </a:cubicBezTo>
                <a:lnTo>
                  <a:pt x="11395" y="18561"/>
                </a:lnTo>
                <a:close/>
                <a:moveTo>
                  <a:pt x="29186" y="18794"/>
                </a:moveTo>
                <a:cubicBezTo>
                  <a:pt x="29209" y="18841"/>
                  <a:pt x="29233" y="18911"/>
                  <a:pt x="29256" y="18958"/>
                </a:cubicBezTo>
                <a:cubicBezTo>
                  <a:pt x="29256" y="19144"/>
                  <a:pt x="29256" y="19308"/>
                  <a:pt x="29256" y="19495"/>
                </a:cubicBezTo>
                <a:cubicBezTo>
                  <a:pt x="29162" y="19705"/>
                  <a:pt x="29069" y="19891"/>
                  <a:pt x="28952" y="20078"/>
                </a:cubicBezTo>
                <a:lnTo>
                  <a:pt x="28906" y="20148"/>
                </a:lnTo>
                <a:cubicBezTo>
                  <a:pt x="28929" y="19961"/>
                  <a:pt x="28952" y="19775"/>
                  <a:pt x="28976" y="19588"/>
                </a:cubicBezTo>
                <a:cubicBezTo>
                  <a:pt x="29069" y="19331"/>
                  <a:pt x="29139" y="19051"/>
                  <a:pt x="29186" y="18794"/>
                </a:cubicBezTo>
                <a:close/>
                <a:moveTo>
                  <a:pt x="21341" y="19915"/>
                </a:moveTo>
                <a:cubicBezTo>
                  <a:pt x="21458" y="20008"/>
                  <a:pt x="21551" y="20125"/>
                  <a:pt x="21668" y="20218"/>
                </a:cubicBezTo>
                <a:cubicBezTo>
                  <a:pt x="21551" y="20218"/>
                  <a:pt x="21434" y="20242"/>
                  <a:pt x="21318" y="20242"/>
                </a:cubicBezTo>
                <a:lnTo>
                  <a:pt x="20944" y="20242"/>
                </a:lnTo>
                <a:lnTo>
                  <a:pt x="20967" y="20125"/>
                </a:lnTo>
                <a:cubicBezTo>
                  <a:pt x="21084" y="20055"/>
                  <a:pt x="21201" y="19985"/>
                  <a:pt x="21318" y="19915"/>
                </a:cubicBezTo>
                <a:close/>
                <a:moveTo>
                  <a:pt x="27411" y="19868"/>
                </a:moveTo>
                <a:lnTo>
                  <a:pt x="27365" y="20032"/>
                </a:lnTo>
                <a:cubicBezTo>
                  <a:pt x="27295" y="20102"/>
                  <a:pt x="27248" y="20172"/>
                  <a:pt x="27178" y="20265"/>
                </a:cubicBezTo>
                <a:lnTo>
                  <a:pt x="27178" y="20242"/>
                </a:lnTo>
                <a:cubicBezTo>
                  <a:pt x="27248" y="20125"/>
                  <a:pt x="27341" y="19985"/>
                  <a:pt x="27411" y="19868"/>
                </a:cubicBezTo>
                <a:close/>
                <a:moveTo>
                  <a:pt x="26804" y="19961"/>
                </a:moveTo>
                <a:lnTo>
                  <a:pt x="26781" y="20265"/>
                </a:lnTo>
                <a:lnTo>
                  <a:pt x="26664" y="20428"/>
                </a:lnTo>
                <a:cubicBezTo>
                  <a:pt x="26711" y="20288"/>
                  <a:pt x="26734" y="20125"/>
                  <a:pt x="26734" y="19985"/>
                </a:cubicBezTo>
                <a:lnTo>
                  <a:pt x="26804" y="19961"/>
                </a:lnTo>
                <a:close/>
                <a:moveTo>
                  <a:pt x="33599" y="15128"/>
                </a:moveTo>
                <a:cubicBezTo>
                  <a:pt x="33949" y="15805"/>
                  <a:pt x="34229" y="16529"/>
                  <a:pt x="34462" y="17253"/>
                </a:cubicBezTo>
                <a:lnTo>
                  <a:pt x="34462" y="17276"/>
                </a:lnTo>
                <a:lnTo>
                  <a:pt x="34462" y="17487"/>
                </a:lnTo>
                <a:cubicBezTo>
                  <a:pt x="34346" y="18514"/>
                  <a:pt x="34089" y="19518"/>
                  <a:pt x="33715" y="20498"/>
                </a:cubicBezTo>
                <a:cubicBezTo>
                  <a:pt x="33692" y="20288"/>
                  <a:pt x="33669" y="20078"/>
                  <a:pt x="33622" y="19868"/>
                </a:cubicBezTo>
                <a:cubicBezTo>
                  <a:pt x="33879" y="18607"/>
                  <a:pt x="33809" y="17300"/>
                  <a:pt x="33459" y="16062"/>
                </a:cubicBezTo>
                <a:cubicBezTo>
                  <a:pt x="33529" y="15759"/>
                  <a:pt x="33575" y="15455"/>
                  <a:pt x="33599" y="15128"/>
                </a:cubicBezTo>
                <a:close/>
                <a:moveTo>
                  <a:pt x="10554" y="18257"/>
                </a:moveTo>
                <a:lnTo>
                  <a:pt x="10554" y="18257"/>
                </a:lnTo>
                <a:cubicBezTo>
                  <a:pt x="10647" y="18397"/>
                  <a:pt x="10764" y="18584"/>
                  <a:pt x="10858" y="18724"/>
                </a:cubicBezTo>
                <a:lnTo>
                  <a:pt x="10858" y="18747"/>
                </a:lnTo>
                <a:cubicBezTo>
                  <a:pt x="10998" y="19214"/>
                  <a:pt x="11161" y="19658"/>
                  <a:pt x="11371" y="20125"/>
                </a:cubicBezTo>
                <a:cubicBezTo>
                  <a:pt x="11418" y="20242"/>
                  <a:pt x="11465" y="20382"/>
                  <a:pt x="11535" y="20522"/>
                </a:cubicBezTo>
                <a:lnTo>
                  <a:pt x="11395" y="20382"/>
                </a:lnTo>
                <a:cubicBezTo>
                  <a:pt x="11208" y="20032"/>
                  <a:pt x="11044" y="19658"/>
                  <a:pt x="10904" y="19284"/>
                </a:cubicBezTo>
                <a:cubicBezTo>
                  <a:pt x="10788" y="18958"/>
                  <a:pt x="10671" y="18607"/>
                  <a:pt x="10554" y="18257"/>
                </a:cubicBezTo>
                <a:close/>
                <a:moveTo>
                  <a:pt x="26034" y="20242"/>
                </a:moveTo>
                <a:lnTo>
                  <a:pt x="25707" y="20522"/>
                </a:lnTo>
                <a:cubicBezTo>
                  <a:pt x="25754" y="20452"/>
                  <a:pt x="25777" y="20358"/>
                  <a:pt x="25824" y="20288"/>
                </a:cubicBezTo>
                <a:cubicBezTo>
                  <a:pt x="25894" y="20288"/>
                  <a:pt x="25964" y="20265"/>
                  <a:pt x="26034" y="20242"/>
                </a:cubicBezTo>
                <a:close/>
                <a:moveTo>
                  <a:pt x="9667" y="18934"/>
                </a:moveTo>
                <a:cubicBezTo>
                  <a:pt x="9690" y="19028"/>
                  <a:pt x="9737" y="19121"/>
                  <a:pt x="9784" y="19214"/>
                </a:cubicBezTo>
                <a:cubicBezTo>
                  <a:pt x="9830" y="19728"/>
                  <a:pt x="9924" y="20242"/>
                  <a:pt x="10040" y="20732"/>
                </a:cubicBezTo>
                <a:cubicBezTo>
                  <a:pt x="9877" y="20522"/>
                  <a:pt x="9714" y="20288"/>
                  <a:pt x="9573" y="20055"/>
                </a:cubicBezTo>
                <a:cubicBezTo>
                  <a:pt x="9550" y="19938"/>
                  <a:pt x="9573" y="19821"/>
                  <a:pt x="9573" y="19705"/>
                </a:cubicBezTo>
                <a:cubicBezTo>
                  <a:pt x="9597" y="19448"/>
                  <a:pt x="9620" y="19191"/>
                  <a:pt x="9667" y="18934"/>
                </a:cubicBezTo>
                <a:close/>
                <a:moveTo>
                  <a:pt x="9177" y="20428"/>
                </a:moveTo>
                <a:cubicBezTo>
                  <a:pt x="9200" y="20475"/>
                  <a:pt x="9247" y="20522"/>
                  <a:pt x="9270" y="20569"/>
                </a:cubicBezTo>
                <a:cubicBezTo>
                  <a:pt x="9270" y="20662"/>
                  <a:pt x="9293" y="20755"/>
                  <a:pt x="9293" y="20849"/>
                </a:cubicBezTo>
                <a:lnTo>
                  <a:pt x="9200" y="20732"/>
                </a:lnTo>
                <a:lnTo>
                  <a:pt x="9153" y="20545"/>
                </a:lnTo>
                <a:cubicBezTo>
                  <a:pt x="9153" y="20522"/>
                  <a:pt x="9153" y="20475"/>
                  <a:pt x="9177" y="20428"/>
                </a:cubicBezTo>
                <a:close/>
                <a:moveTo>
                  <a:pt x="31614" y="19191"/>
                </a:moveTo>
                <a:lnTo>
                  <a:pt x="31614" y="19191"/>
                </a:lnTo>
                <a:cubicBezTo>
                  <a:pt x="31591" y="19728"/>
                  <a:pt x="31521" y="20242"/>
                  <a:pt x="31404" y="20779"/>
                </a:cubicBezTo>
                <a:lnTo>
                  <a:pt x="31357" y="20849"/>
                </a:lnTo>
                <a:cubicBezTo>
                  <a:pt x="31357" y="20825"/>
                  <a:pt x="31357" y="20825"/>
                  <a:pt x="31357" y="20802"/>
                </a:cubicBezTo>
                <a:cubicBezTo>
                  <a:pt x="31474" y="20335"/>
                  <a:pt x="31544" y="19868"/>
                  <a:pt x="31567" y="19401"/>
                </a:cubicBezTo>
                <a:cubicBezTo>
                  <a:pt x="31591" y="19331"/>
                  <a:pt x="31591" y="19261"/>
                  <a:pt x="31614" y="19191"/>
                </a:cubicBezTo>
                <a:close/>
                <a:moveTo>
                  <a:pt x="5441" y="16249"/>
                </a:moveTo>
                <a:lnTo>
                  <a:pt x="5441" y="16249"/>
                </a:lnTo>
                <a:cubicBezTo>
                  <a:pt x="5394" y="17020"/>
                  <a:pt x="5441" y="17813"/>
                  <a:pt x="5558" y="18584"/>
                </a:cubicBezTo>
                <a:cubicBezTo>
                  <a:pt x="5534" y="19354"/>
                  <a:pt x="5581" y="20125"/>
                  <a:pt x="5721" y="20872"/>
                </a:cubicBezTo>
                <a:cubicBezTo>
                  <a:pt x="5604" y="20662"/>
                  <a:pt x="5511" y="20428"/>
                  <a:pt x="5417" y="20195"/>
                </a:cubicBezTo>
                <a:cubicBezTo>
                  <a:pt x="5347" y="19845"/>
                  <a:pt x="5301" y="19471"/>
                  <a:pt x="5254" y="19121"/>
                </a:cubicBezTo>
                <a:cubicBezTo>
                  <a:pt x="5207" y="18467"/>
                  <a:pt x="5207" y="17837"/>
                  <a:pt x="5231" y="17206"/>
                </a:cubicBezTo>
                <a:lnTo>
                  <a:pt x="5231" y="17206"/>
                </a:lnTo>
                <a:lnTo>
                  <a:pt x="5254" y="17230"/>
                </a:lnTo>
                <a:cubicBezTo>
                  <a:pt x="5301" y="16903"/>
                  <a:pt x="5347" y="16576"/>
                  <a:pt x="5441" y="16249"/>
                </a:cubicBezTo>
                <a:close/>
                <a:moveTo>
                  <a:pt x="14056" y="19505"/>
                </a:moveTo>
                <a:cubicBezTo>
                  <a:pt x="14305" y="19867"/>
                  <a:pt x="14555" y="20229"/>
                  <a:pt x="14827" y="20569"/>
                </a:cubicBezTo>
                <a:cubicBezTo>
                  <a:pt x="14850" y="20685"/>
                  <a:pt x="14897" y="20802"/>
                  <a:pt x="14920" y="20895"/>
                </a:cubicBezTo>
                <a:lnTo>
                  <a:pt x="14803" y="20802"/>
                </a:lnTo>
                <a:cubicBezTo>
                  <a:pt x="14523" y="20452"/>
                  <a:pt x="14266" y="20078"/>
                  <a:pt x="14033" y="19705"/>
                </a:cubicBezTo>
                <a:cubicBezTo>
                  <a:pt x="14053" y="19626"/>
                  <a:pt x="14056" y="19564"/>
                  <a:pt x="14056" y="19505"/>
                </a:cubicBezTo>
                <a:close/>
                <a:moveTo>
                  <a:pt x="27995" y="20032"/>
                </a:moveTo>
                <a:lnTo>
                  <a:pt x="27995" y="20032"/>
                </a:lnTo>
                <a:cubicBezTo>
                  <a:pt x="27972" y="20102"/>
                  <a:pt x="27972" y="20148"/>
                  <a:pt x="27948" y="20218"/>
                </a:cubicBezTo>
                <a:cubicBezTo>
                  <a:pt x="27855" y="20452"/>
                  <a:pt x="27762" y="20709"/>
                  <a:pt x="27645" y="20919"/>
                </a:cubicBezTo>
                <a:cubicBezTo>
                  <a:pt x="27645" y="20802"/>
                  <a:pt x="27692" y="20639"/>
                  <a:pt x="27715" y="20498"/>
                </a:cubicBezTo>
                <a:lnTo>
                  <a:pt x="27715" y="20475"/>
                </a:lnTo>
                <a:cubicBezTo>
                  <a:pt x="27808" y="20335"/>
                  <a:pt x="27902" y="20195"/>
                  <a:pt x="27995" y="20032"/>
                </a:cubicBezTo>
                <a:close/>
                <a:moveTo>
                  <a:pt x="24680" y="20428"/>
                </a:moveTo>
                <a:cubicBezTo>
                  <a:pt x="24586" y="20592"/>
                  <a:pt x="24493" y="20732"/>
                  <a:pt x="24399" y="20872"/>
                </a:cubicBezTo>
                <a:lnTo>
                  <a:pt x="24236" y="20989"/>
                </a:lnTo>
                <a:lnTo>
                  <a:pt x="24213" y="20989"/>
                </a:lnTo>
                <a:cubicBezTo>
                  <a:pt x="24259" y="20895"/>
                  <a:pt x="24306" y="20802"/>
                  <a:pt x="24353" y="20685"/>
                </a:cubicBezTo>
                <a:lnTo>
                  <a:pt x="24470" y="20592"/>
                </a:lnTo>
                <a:cubicBezTo>
                  <a:pt x="24540" y="20545"/>
                  <a:pt x="24610" y="20498"/>
                  <a:pt x="24680" y="20428"/>
                </a:cubicBezTo>
                <a:close/>
                <a:moveTo>
                  <a:pt x="3013" y="14311"/>
                </a:moveTo>
                <a:cubicBezTo>
                  <a:pt x="3013" y="14545"/>
                  <a:pt x="3036" y="14778"/>
                  <a:pt x="3059" y="14988"/>
                </a:cubicBezTo>
                <a:cubicBezTo>
                  <a:pt x="2849" y="15782"/>
                  <a:pt x="2756" y="16599"/>
                  <a:pt x="2779" y="17440"/>
                </a:cubicBezTo>
                <a:cubicBezTo>
                  <a:pt x="2616" y="18654"/>
                  <a:pt x="2592" y="19915"/>
                  <a:pt x="2709" y="21152"/>
                </a:cubicBezTo>
                <a:cubicBezTo>
                  <a:pt x="1985" y="19938"/>
                  <a:pt x="1705" y="18491"/>
                  <a:pt x="1939" y="17090"/>
                </a:cubicBezTo>
                <a:cubicBezTo>
                  <a:pt x="2172" y="16109"/>
                  <a:pt x="2522" y="15175"/>
                  <a:pt x="3013" y="14311"/>
                </a:cubicBezTo>
                <a:close/>
                <a:moveTo>
                  <a:pt x="25147" y="20592"/>
                </a:moveTo>
                <a:lnTo>
                  <a:pt x="25147" y="20592"/>
                </a:lnTo>
                <a:cubicBezTo>
                  <a:pt x="25007" y="20779"/>
                  <a:pt x="24866" y="20965"/>
                  <a:pt x="24703" y="21152"/>
                </a:cubicBezTo>
                <a:lnTo>
                  <a:pt x="24680" y="21152"/>
                </a:lnTo>
                <a:cubicBezTo>
                  <a:pt x="24796" y="21012"/>
                  <a:pt x="24890" y="20872"/>
                  <a:pt x="24983" y="20755"/>
                </a:cubicBezTo>
                <a:cubicBezTo>
                  <a:pt x="25030" y="20685"/>
                  <a:pt x="25100" y="20639"/>
                  <a:pt x="25147" y="20592"/>
                </a:cubicBezTo>
                <a:close/>
                <a:moveTo>
                  <a:pt x="30633" y="18491"/>
                </a:moveTo>
                <a:cubicBezTo>
                  <a:pt x="30703" y="18747"/>
                  <a:pt x="30797" y="19028"/>
                  <a:pt x="30844" y="19284"/>
                </a:cubicBezTo>
                <a:cubicBezTo>
                  <a:pt x="30706" y="19948"/>
                  <a:pt x="30479" y="20590"/>
                  <a:pt x="30162" y="21186"/>
                </a:cubicBezTo>
                <a:lnTo>
                  <a:pt x="30162" y="21186"/>
                </a:lnTo>
                <a:cubicBezTo>
                  <a:pt x="30138" y="20988"/>
                  <a:pt x="30094" y="20790"/>
                  <a:pt x="30050" y="20592"/>
                </a:cubicBezTo>
                <a:cubicBezTo>
                  <a:pt x="30283" y="19961"/>
                  <a:pt x="30447" y="19308"/>
                  <a:pt x="30587" y="18654"/>
                </a:cubicBezTo>
                <a:cubicBezTo>
                  <a:pt x="30587" y="18607"/>
                  <a:pt x="30610" y="18537"/>
                  <a:pt x="30633" y="18491"/>
                </a:cubicBezTo>
                <a:close/>
                <a:moveTo>
                  <a:pt x="28882" y="20779"/>
                </a:moveTo>
                <a:cubicBezTo>
                  <a:pt x="28882" y="20802"/>
                  <a:pt x="28859" y="20825"/>
                  <a:pt x="28859" y="20849"/>
                </a:cubicBezTo>
                <a:cubicBezTo>
                  <a:pt x="28789" y="20965"/>
                  <a:pt x="28719" y="21082"/>
                  <a:pt x="28625" y="21199"/>
                </a:cubicBezTo>
                <a:lnTo>
                  <a:pt x="28672" y="21059"/>
                </a:lnTo>
                <a:lnTo>
                  <a:pt x="28882" y="20779"/>
                </a:lnTo>
                <a:close/>
                <a:moveTo>
                  <a:pt x="4203" y="20405"/>
                </a:moveTo>
                <a:lnTo>
                  <a:pt x="4203" y="20405"/>
                </a:lnTo>
                <a:cubicBezTo>
                  <a:pt x="4250" y="20522"/>
                  <a:pt x="4297" y="20639"/>
                  <a:pt x="4367" y="20755"/>
                </a:cubicBezTo>
                <a:cubicBezTo>
                  <a:pt x="4414" y="20872"/>
                  <a:pt x="4437" y="20989"/>
                  <a:pt x="4460" y="21106"/>
                </a:cubicBezTo>
                <a:lnTo>
                  <a:pt x="4484" y="21246"/>
                </a:lnTo>
                <a:cubicBezTo>
                  <a:pt x="4390" y="20965"/>
                  <a:pt x="4297" y="20685"/>
                  <a:pt x="4203" y="20405"/>
                </a:cubicBezTo>
                <a:close/>
                <a:moveTo>
                  <a:pt x="16695" y="19401"/>
                </a:moveTo>
                <a:lnTo>
                  <a:pt x="16695" y="19401"/>
                </a:lnTo>
                <a:cubicBezTo>
                  <a:pt x="17138" y="19658"/>
                  <a:pt x="17605" y="19891"/>
                  <a:pt x="18095" y="20078"/>
                </a:cubicBezTo>
                <a:cubicBezTo>
                  <a:pt x="18773" y="20545"/>
                  <a:pt x="19566" y="20849"/>
                  <a:pt x="20407" y="20942"/>
                </a:cubicBezTo>
                <a:cubicBezTo>
                  <a:pt x="20360" y="21082"/>
                  <a:pt x="20314" y="21199"/>
                  <a:pt x="20267" y="21339"/>
                </a:cubicBezTo>
                <a:cubicBezTo>
                  <a:pt x="18983" y="21269"/>
                  <a:pt x="17792" y="20709"/>
                  <a:pt x="16928" y="19775"/>
                </a:cubicBezTo>
                <a:cubicBezTo>
                  <a:pt x="16881" y="19728"/>
                  <a:pt x="16858" y="19681"/>
                  <a:pt x="16811" y="19635"/>
                </a:cubicBezTo>
                <a:cubicBezTo>
                  <a:pt x="16765" y="19565"/>
                  <a:pt x="16741" y="19471"/>
                  <a:pt x="16695" y="19401"/>
                </a:cubicBezTo>
                <a:close/>
                <a:moveTo>
                  <a:pt x="21901" y="20825"/>
                </a:moveTo>
                <a:lnTo>
                  <a:pt x="21901" y="20919"/>
                </a:lnTo>
                <a:cubicBezTo>
                  <a:pt x="21691" y="21082"/>
                  <a:pt x="21434" y="21222"/>
                  <a:pt x="21201" y="21316"/>
                </a:cubicBezTo>
                <a:cubicBezTo>
                  <a:pt x="21014" y="21339"/>
                  <a:pt x="20851" y="21339"/>
                  <a:pt x="20664" y="21339"/>
                </a:cubicBezTo>
                <a:cubicBezTo>
                  <a:pt x="20687" y="21222"/>
                  <a:pt x="20734" y="21082"/>
                  <a:pt x="20781" y="20942"/>
                </a:cubicBezTo>
                <a:cubicBezTo>
                  <a:pt x="20835" y="20949"/>
                  <a:pt x="20892" y="20952"/>
                  <a:pt x="20949" y="20952"/>
                </a:cubicBezTo>
                <a:cubicBezTo>
                  <a:pt x="21088" y="20952"/>
                  <a:pt x="21232" y="20935"/>
                  <a:pt x="21364" y="20919"/>
                </a:cubicBezTo>
                <a:cubicBezTo>
                  <a:pt x="21551" y="20895"/>
                  <a:pt x="21714" y="20872"/>
                  <a:pt x="21901" y="20825"/>
                </a:cubicBezTo>
                <a:close/>
                <a:moveTo>
                  <a:pt x="12632" y="19845"/>
                </a:moveTo>
                <a:lnTo>
                  <a:pt x="12632" y="19845"/>
                </a:lnTo>
                <a:cubicBezTo>
                  <a:pt x="12859" y="20027"/>
                  <a:pt x="13064" y="20208"/>
                  <a:pt x="13312" y="20390"/>
                </a:cubicBezTo>
                <a:lnTo>
                  <a:pt x="13312" y="20390"/>
                </a:lnTo>
                <a:cubicBezTo>
                  <a:pt x="13428" y="20737"/>
                  <a:pt x="13567" y="21061"/>
                  <a:pt x="13706" y="21386"/>
                </a:cubicBezTo>
                <a:cubicBezTo>
                  <a:pt x="13496" y="21199"/>
                  <a:pt x="13286" y="21012"/>
                  <a:pt x="13076" y="20825"/>
                </a:cubicBezTo>
                <a:cubicBezTo>
                  <a:pt x="13029" y="20709"/>
                  <a:pt x="12959" y="20592"/>
                  <a:pt x="12912" y="20475"/>
                </a:cubicBezTo>
                <a:cubicBezTo>
                  <a:pt x="12819" y="20288"/>
                  <a:pt x="12725" y="20078"/>
                  <a:pt x="12632" y="19845"/>
                </a:cubicBezTo>
                <a:close/>
                <a:moveTo>
                  <a:pt x="10725" y="20180"/>
                </a:moveTo>
                <a:lnTo>
                  <a:pt x="10725" y="20180"/>
                </a:lnTo>
                <a:cubicBezTo>
                  <a:pt x="10824" y="20284"/>
                  <a:pt x="10922" y="20400"/>
                  <a:pt x="11021" y="20498"/>
                </a:cubicBezTo>
                <a:cubicBezTo>
                  <a:pt x="11091" y="20615"/>
                  <a:pt x="11138" y="20732"/>
                  <a:pt x="11208" y="20872"/>
                </a:cubicBezTo>
                <a:cubicBezTo>
                  <a:pt x="11325" y="21082"/>
                  <a:pt x="11441" y="21316"/>
                  <a:pt x="11581" y="21526"/>
                </a:cubicBezTo>
                <a:cubicBezTo>
                  <a:pt x="11267" y="21100"/>
                  <a:pt x="10975" y="20631"/>
                  <a:pt x="10725" y="20180"/>
                </a:cubicBezTo>
                <a:close/>
                <a:moveTo>
                  <a:pt x="7145" y="20498"/>
                </a:moveTo>
                <a:cubicBezTo>
                  <a:pt x="7215" y="20849"/>
                  <a:pt x="7285" y="21199"/>
                  <a:pt x="7379" y="21549"/>
                </a:cubicBezTo>
                <a:lnTo>
                  <a:pt x="7309" y="21432"/>
                </a:lnTo>
                <a:cubicBezTo>
                  <a:pt x="7262" y="21152"/>
                  <a:pt x="7192" y="20872"/>
                  <a:pt x="7145" y="20592"/>
                </a:cubicBezTo>
                <a:lnTo>
                  <a:pt x="7145" y="20498"/>
                </a:lnTo>
                <a:close/>
                <a:moveTo>
                  <a:pt x="11955" y="20522"/>
                </a:moveTo>
                <a:lnTo>
                  <a:pt x="11955" y="20522"/>
                </a:lnTo>
                <a:cubicBezTo>
                  <a:pt x="12188" y="20872"/>
                  <a:pt x="12422" y="21222"/>
                  <a:pt x="12702" y="21549"/>
                </a:cubicBezTo>
                <a:cubicBezTo>
                  <a:pt x="12585" y="21456"/>
                  <a:pt x="12469" y="21362"/>
                  <a:pt x="12352" y="21269"/>
                </a:cubicBezTo>
                <a:cubicBezTo>
                  <a:pt x="12212" y="21012"/>
                  <a:pt x="12072" y="20779"/>
                  <a:pt x="11955" y="20522"/>
                </a:cubicBezTo>
                <a:close/>
                <a:moveTo>
                  <a:pt x="25987" y="21292"/>
                </a:moveTo>
                <a:lnTo>
                  <a:pt x="25987" y="21292"/>
                </a:lnTo>
                <a:cubicBezTo>
                  <a:pt x="25917" y="21362"/>
                  <a:pt x="25824" y="21456"/>
                  <a:pt x="25754" y="21526"/>
                </a:cubicBezTo>
                <a:lnTo>
                  <a:pt x="25707" y="21549"/>
                </a:lnTo>
                <a:lnTo>
                  <a:pt x="25847" y="21362"/>
                </a:lnTo>
                <a:cubicBezTo>
                  <a:pt x="25894" y="21339"/>
                  <a:pt x="25940" y="21316"/>
                  <a:pt x="25987" y="21292"/>
                </a:cubicBezTo>
                <a:close/>
                <a:moveTo>
                  <a:pt x="17535" y="20919"/>
                </a:moveTo>
                <a:lnTo>
                  <a:pt x="17535" y="20919"/>
                </a:lnTo>
                <a:cubicBezTo>
                  <a:pt x="18119" y="21222"/>
                  <a:pt x="18726" y="21432"/>
                  <a:pt x="19356" y="21573"/>
                </a:cubicBezTo>
                <a:cubicBezTo>
                  <a:pt x="18749" y="21502"/>
                  <a:pt x="18166" y="21339"/>
                  <a:pt x="17629" y="21035"/>
                </a:cubicBezTo>
                <a:cubicBezTo>
                  <a:pt x="17605" y="21012"/>
                  <a:pt x="17582" y="20965"/>
                  <a:pt x="17535" y="20919"/>
                </a:cubicBezTo>
                <a:close/>
                <a:moveTo>
                  <a:pt x="32711" y="21129"/>
                </a:moveTo>
                <a:cubicBezTo>
                  <a:pt x="32711" y="21246"/>
                  <a:pt x="32711" y="21409"/>
                  <a:pt x="32711" y="21573"/>
                </a:cubicBezTo>
                <a:lnTo>
                  <a:pt x="32711" y="21596"/>
                </a:lnTo>
                <a:lnTo>
                  <a:pt x="32665" y="21666"/>
                </a:lnTo>
                <a:cubicBezTo>
                  <a:pt x="32688" y="21479"/>
                  <a:pt x="32688" y="21316"/>
                  <a:pt x="32711" y="21129"/>
                </a:cubicBezTo>
                <a:close/>
                <a:moveTo>
                  <a:pt x="6025" y="20592"/>
                </a:moveTo>
                <a:cubicBezTo>
                  <a:pt x="6095" y="20825"/>
                  <a:pt x="6188" y="21059"/>
                  <a:pt x="6281" y="21292"/>
                </a:cubicBezTo>
                <a:cubicBezTo>
                  <a:pt x="6281" y="21456"/>
                  <a:pt x="6305" y="21619"/>
                  <a:pt x="6305" y="21806"/>
                </a:cubicBezTo>
                <a:cubicBezTo>
                  <a:pt x="6188" y="21409"/>
                  <a:pt x="6095" y="20989"/>
                  <a:pt x="6025" y="20592"/>
                </a:cubicBezTo>
                <a:close/>
                <a:moveTo>
                  <a:pt x="10987" y="21589"/>
                </a:moveTo>
                <a:lnTo>
                  <a:pt x="10987" y="21589"/>
                </a:lnTo>
                <a:cubicBezTo>
                  <a:pt x="11069" y="21726"/>
                  <a:pt x="11153" y="21851"/>
                  <a:pt x="11254" y="21993"/>
                </a:cubicBezTo>
                <a:lnTo>
                  <a:pt x="11161" y="21899"/>
                </a:lnTo>
                <a:cubicBezTo>
                  <a:pt x="11103" y="21803"/>
                  <a:pt x="11045" y="21691"/>
                  <a:pt x="10987" y="21589"/>
                </a:cubicBezTo>
                <a:close/>
                <a:moveTo>
                  <a:pt x="30703" y="21012"/>
                </a:moveTo>
                <a:lnTo>
                  <a:pt x="30703" y="21012"/>
                </a:lnTo>
                <a:cubicBezTo>
                  <a:pt x="30540" y="21386"/>
                  <a:pt x="30377" y="21736"/>
                  <a:pt x="30213" y="22110"/>
                </a:cubicBezTo>
                <a:lnTo>
                  <a:pt x="30213" y="21923"/>
                </a:lnTo>
                <a:cubicBezTo>
                  <a:pt x="30400" y="21643"/>
                  <a:pt x="30563" y="21316"/>
                  <a:pt x="30703" y="21012"/>
                </a:cubicBezTo>
                <a:close/>
                <a:moveTo>
                  <a:pt x="3013" y="19284"/>
                </a:moveTo>
                <a:cubicBezTo>
                  <a:pt x="3013" y="19495"/>
                  <a:pt x="3013" y="19681"/>
                  <a:pt x="3036" y="19868"/>
                </a:cubicBezTo>
                <a:cubicBezTo>
                  <a:pt x="3059" y="20639"/>
                  <a:pt x="3153" y="21386"/>
                  <a:pt x="3316" y="22133"/>
                </a:cubicBezTo>
                <a:lnTo>
                  <a:pt x="3176" y="21923"/>
                </a:lnTo>
                <a:cubicBezTo>
                  <a:pt x="3059" y="21176"/>
                  <a:pt x="2989" y="20452"/>
                  <a:pt x="3013" y="19705"/>
                </a:cubicBezTo>
                <a:lnTo>
                  <a:pt x="3013" y="19284"/>
                </a:lnTo>
                <a:close/>
                <a:moveTo>
                  <a:pt x="25380" y="21502"/>
                </a:moveTo>
                <a:cubicBezTo>
                  <a:pt x="25287" y="21643"/>
                  <a:pt x="25193" y="21806"/>
                  <a:pt x="25077" y="21969"/>
                </a:cubicBezTo>
                <a:cubicBezTo>
                  <a:pt x="24960" y="22016"/>
                  <a:pt x="24843" y="22086"/>
                  <a:pt x="24726" y="22133"/>
                </a:cubicBezTo>
                <a:cubicBezTo>
                  <a:pt x="24890" y="21946"/>
                  <a:pt x="25030" y="21713"/>
                  <a:pt x="25170" y="21502"/>
                </a:cubicBezTo>
                <a:close/>
                <a:moveTo>
                  <a:pt x="9620" y="20965"/>
                </a:moveTo>
                <a:lnTo>
                  <a:pt x="9620" y="20965"/>
                </a:lnTo>
                <a:cubicBezTo>
                  <a:pt x="9854" y="21246"/>
                  <a:pt x="10110" y="21479"/>
                  <a:pt x="10367" y="21736"/>
                </a:cubicBezTo>
                <a:cubicBezTo>
                  <a:pt x="10437" y="21923"/>
                  <a:pt x="10507" y="22110"/>
                  <a:pt x="10601" y="22273"/>
                </a:cubicBezTo>
                <a:cubicBezTo>
                  <a:pt x="10274" y="21969"/>
                  <a:pt x="9970" y="21619"/>
                  <a:pt x="9667" y="21292"/>
                </a:cubicBezTo>
                <a:cubicBezTo>
                  <a:pt x="9643" y="21176"/>
                  <a:pt x="9620" y="21082"/>
                  <a:pt x="9620" y="20965"/>
                </a:cubicBezTo>
                <a:close/>
                <a:moveTo>
                  <a:pt x="32408" y="19635"/>
                </a:moveTo>
                <a:cubicBezTo>
                  <a:pt x="32385" y="20008"/>
                  <a:pt x="32385" y="20428"/>
                  <a:pt x="32361" y="20825"/>
                </a:cubicBezTo>
                <a:lnTo>
                  <a:pt x="32361" y="20849"/>
                </a:lnTo>
                <a:cubicBezTo>
                  <a:pt x="32198" y="21409"/>
                  <a:pt x="31941" y="21969"/>
                  <a:pt x="31637" y="22483"/>
                </a:cubicBezTo>
                <a:cubicBezTo>
                  <a:pt x="31684" y="22343"/>
                  <a:pt x="31731" y="22180"/>
                  <a:pt x="31754" y="22039"/>
                </a:cubicBezTo>
                <a:cubicBezTo>
                  <a:pt x="31918" y="21479"/>
                  <a:pt x="32034" y="20895"/>
                  <a:pt x="32081" y="20312"/>
                </a:cubicBezTo>
                <a:cubicBezTo>
                  <a:pt x="32198" y="20102"/>
                  <a:pt x="32291" y="19868"/>
                  <a:pt x="32408" y="19635"/>
                </a:cubicBezTo>
                <a:close/>
                <a:moveTo>
                  <a:pt x="14523" y="21176"/>
                </a:moveTo>
                <a:cubicBezTo>
                  <a:pt x="14687" y="21339"/>
                  <a:pt x="14873" y="21479"/>
                  <a:pt x="15037" y="21619"/>
                </a:cubicBezTo>
                <a:lnTo>
                  <a:pt x="15340" y="21923"/>
                </a:lnTo>
                <a:cubicBezTo>
                  <a:pt x="15434" y="22133"/>
                  <a:pt x="15527" y="22343"/>
                  <a:pt x="15644" y="22553"/>
                </a:cubicBezTo>
                <a:cubicBezTo>
                  <a:pt x="15177" y="22180"/>
                  <a:pt x="14780" y="21713"/>
                  <a:pt x="14477" y="21176"/>
                </a:cubicBezTo>
                <a:close/>
                <a:moveTo>
                  <a:pt x="22718" y="22436"/>
                </a:moveTo>
                <a:cubicBezTo>
                  <a:pt x="22672" y="22483"/>
                  <a:pt x="22602" y="22553"/>
                  <a:pt x="22555" y="22600"/>
                </a:cubicBezTo>
                <a:cubicBezTo>
                  <a:pt x="22205" y="22740"/>
                  <a:pt x="21831" y="22810"/>
                  <a:pt x="21458" y="22857"/>
                </a:cubicBezTo>
                <a:lnTo>
                  <a:pt x="21481" y="22833"/>
                </a:lnTo>
                <a:cubicBezTo>
                  <a:pt x="21551" y="22787"/>
                  <a:pt x="21598" y="22717"/>
                  <a:pt x="21644" y="22647"/>
                </a:cubicBezTo>
                <a:cubicBezTo>
                  <a:pt x="21995" y="22600"/>
                  <a:pt x="22368" y="22530"/>
                  <a:pt x="22718" y="22436"/>
                </a:cubicBezTo>
                <a:close/>
                <a:moveTo>
                  <a:pt x="34626" y="21246"/>
                </a:moveTo>
                <a:cubicBezTo>
                  <a:pt x="34533" y="21619"/>
                  <a:pt x="34439" y="22016"/>
                  <a:pt x="34322" y="22390"/>
                </a:cubicBezTo>
                <a:cubicBezTo>
                  <a:pt x="34182" y="22553"/>
                  <a:pt x="34042" y="22693"/>
                  <a:pt x="33902" y="22857"/>
                </a:cubicBezTo>
                <a:cubicBezTo>
                  <a:pt x="34019" y="22553"/>
                  <a:pt x="34112" y="22273"/>
                  <a:pt x="34206" y="21969"/>
                </a:cubicBezTo>
                <a:cubicBezTo>
                  <a:pt x="34299" y="21783"/>
                  <a:pt x="34392" y="21596"/>
                  <a:pt x="34486" y="21409"/>
                </a:cubicBezTo>
                <a:lnTo>
                  <a:pt x="34626" y="21246"/>
                </a:lnTo>
                <a:close/>
                <a:moveTo>
                  <a:pt x="29816" y="21176"/>
                </a:moveTo>
                <a:cubicBezTo>
                  <a:pt x="29840" y="21362"/>
                  <a:pt x="29863" y="21526"/>
                  <a:pt x="29886" y="21713"/>
                </a:cubicBezTo>
                <a:cubicBezTo>
                  <a:pt x="29631" y="22130"/>
                  <a:pt x="29353" y="22548"/>
                  <a:pt x="29051" y="22920"/>
                </a:cubicBezTo>
                <a:lnTo>
                  <a:pt x="29051" y="22920"/>
                </a:lnTo>
                <a:cubicBezTo>
                  <a:pt x="29076" y="22790"/>
                  <a:pt x="29119" y="22660"/>
                  <a:pt x="29162" y="22530"/>
                </a:cubicBezTo>
                <a:cubicBezTo>
                  <a:pt x="29396" y="22086"/>
                  <a:pt x="29629" y="21643"/>
                  <a:pt x="29816" y="21176"/>
                </a:cubicBezTo>
                <a:close/>
                <a:moveTo>
                  <a:pt x="21084" y="22717"/>
                </a:moveTo>
                <a:cubicBezTo>
                  <a:pt x="21014" y="22763"/>
                  <a:pt x="20944" y="22833"/>
                  <a:pt x="20874" y="22880"/>
                </a:cubicBezTo>
                <a:lnTo>
                  <a:pt x="20781" y="22927"/>
                </a:lnTo>
                <a:cubicBezTo>
                  <a:pt x="20454" y="22927"/>
                  <a:pt x="20127" y="22903"/>
                  <a:pt x="19800" y="22857"/>
                </a:cubicBezTo>
                <a:lnTo>
                  <a:pt x="19870" y="22763"/>
                </a:lnTo>
                <a:cubicBezTo>
                  <a:pt x="20267" y="22763"/>
                  <a:pt x="20664" y="22763"/>
                  <a:pt x="21084" y="22717"/>
                </a:cubicBezTo>
                <a:close/>
                <a:moveTo>
                  <a:pt x="10998" y="22320"/>
                </a:moveTo>
                <a:lnTo>
                  <a:pt x="11044" y="22343"/>
                </a:lnTo>
                <a:cubicBezTo>
                  <a:pt x="11161" y="22600"/>
                  <a:pt x="11325" y="22857"/>
                  <a:pt x="11465" y="23090"/>
                </a:cubicBezTo>
                <a:cubicBezTo>
                  <a:pt x="11441" y="23067"/>
                  <a:pt x="11418" y="23043"/>
                  <a:pt x="11371" y="23020"/>
                </a:cubicBezTo>
                <a:cubicBezTo>
                  <a:pt x="11231" y="22787"/>
                  <a:pt x="11114" y="22553"/>
                  <a:pt x="10998" y="22320"/>
                </a:cubicBezTo>
                <a:close/>
                <a:moveTo>
                  <a:pt x="15971" y="22436"/>
                </a:moveTo>
                <a:lnTo>
                  <a:pt x="15971" y="22436"/>
                </a:lnTo>
                <a:cubicBezTo>
                  <a:pt x="16298" y="22693"/>
                  <a:pt x="16625" y="22903"/>
                  <a:pt x="16975" y="23090"/>
                </a:cubicBezTo>
                <a:cubicBezTo>
                  <a:pt x="16881" y="23113"/>
                  <a:pt x="16765" y="23137"/>
                  <a:pt x="16648" y="23137"/>
                </a:cubicBezTo>
                <a:lnTo>
                  <a:pt x="16368" y="23020"/>
                </a:lnTo>
                <a:lnTo>
                  <a:pt x="16298" y="22973"/>
                </a:lnTo>
                <a:lnTo>
                  <a:pt x="16274" y="22950"/>
                </a:lnTo>
                <a:cubicBezTo>
                  <a:pt x="16181" y="22787"/>
                  <a:pt x="16088" y="22600"/>
                  <a:pt x="15971" y="22436"/>
                </a:cubicBezTo>
                <a:close/>
                <a:moveTo>
                  <a:pt x="24329" y="22693"/>
                </a:moveTo>
                <a:cubicBezTo>
                  <a:pt x="24037" y="22881"/>
                  <a:pt x="23726" y="23050"/>
                  <a:pt x="23413" y="23201"/>
                </a:cubicBezTo>
                <a:lnTo>
                  <a:pt x="23413" y="23201"/>
                </a:lnTo>
                <a:cubicBezTo>
                  <a:pt x="23627" y="23095"/>
                  <a:pt x="23827" y="22973"/>
                  <a:pt x="24026" y="22833"/>
                </a:cubicBezTo>
                <a:lnTo>
                  <a:pt x="24026" y="22810"/>
                </a:lnTo>
                <a:lnTo>
                  <a:pt x="24049" y="22787"/>
                </a:lnTo>
                <a:lnTo>
                  <a:pt x="24329" y="22693"/>
                </a:lnTo>
                <a:close/>
                <a:moveTo>
                  <a:pt x="38432" y="12957"/>
                </a:moveTo>
                <a:lnTo>
                  <a:pt x="38432" y="12957"/>
                </a:lnTo>
                <a:cubicBezTo>
                  <a:pt x="38805" y="14872"/>
                  <a:pt x="38782" y="16856"/>
                  <a:pt x="38315" y="18747"/>
                </a:cubicBezTo>
                <a:cubicBezTo>
                  <a:pt x="37918" y="20382"/>
                  <a:pt x="37241" y="21946"/>
                  <a:pt x="36284" y="23347"/>
                </a:cubicBezTo>
                <a:cubicBezTo>
                  <a:pt x="36377" y="22997"/>
                  <a:pt x="36424" y="22670"/>
                  <a:pt x="36447" y="22320"/>
                </a:cubicBezTo>
                <a:cubicBezTo>
                  <a:pt x="36517" y="22063"/>
                  <a:pt x="36564" y="21829"/>
                  <a:pt x="36634" y="21573"/>
                </a:cubicBezTo>
                <a:cubicBezTo>
                  <a:pt x="36891" y="20452"/>
                  <a:pt x="37054" y="19284"/>
                  <a:pt x="37124" y="18117"/>
                </a:cubicBezTo>
                <a:cubicBezTo>
                  <a:pt x="37334" y="17417"/>
                  <a:pt x="37474" y="16693"/>
                  <a:pt x="37544" y="15969"/>
                </a:cubicBezTo>
                <a:cubicBezTo>
                  <a:pt x="37825" y="15245"/>
                  <a:pt x="38058" y="14498"/>
                  <a:pt x="38268" y="13728"/>
                </a:cubicBezTo>
                <a:cubicBezTo>
                  <a:pt x="38338" y="13471"/>
                  <a:pt x="38385" y="13214"/>
                  <a:pt x="38432" y="12957"/>
                </a:cubicBezTo>
                <a:close/>
                <a:moveTo>
                  <a:pt x="26034" y="22460"/>
                </a:moveTo>
                <a:cubicBezTo>
                  <a:pt x="25917" y="22647"/>
                  <a:pt x="25824" y="22833"/>
                  <a:pt x="25707" y="22997"/>
                </a:cubicBezTo>
                <a:lnTo>
                  <a:pt x="25684" y="22997"/>
                </a:lnTo>
                <a:cubicBezTo>
                  <a:pt x="25473" y="23160"/>
                  <a:pt x="25217" y="23277"/>
                  <a:pt x="24983" y="23394"/>
                </a:cubicBezTo>
                <a:lnTo>
                  <a:pt x="24960" y="23394"/>
                </a:lnTo>
                <a:cubicBezTo>
                  <a:pt x="25333" y="23090"/>
                  <a:pt x="25684" y="22787"/>
                  <a:pt x="26034" y="22460"/>
                </a:cubicBezTo>
                <a:close/>
                <a:moveTo>
                  <a:pt x="7659" y="19261"/>
                </a:moveTo>
                <a:lnTo>
                  <a:pt x="7659" y="19261"/>
                </a:lnTo>
                <a:cubicBezTo>
                  <a:pt x="7939" y="19681"/>
                  <a:pt x="8243" y="20078"/>
                  <a:pt x="8546" y="20475"/>
                </a:cubicBezTo>
                <a:cubicBezTo>
                  <a:pt x="8593" y="20685"/>
                  <a:pt x="8640" y="20872"/>
                  <a:pt x="8710" y="21082"/>
                </a:cubicBezTo>
                <a:cubicBezTo>
                  <a:pt x="8616" y="21853"/>
                  <a:pt x="8616" y="22647"/>
                  <a:pt x="8710" y="23440"/>
                </a:cubicBezTo>
                <a:cubicBezTo>
                  <a:pt x="8289" y="22506"/>
                  <a:pt x="7962" y="21526"/>
                  <a:pt x="7799" y="20545"/>
                </a:cubicBezTo>
                <a:cubicBezTo>
                  <a:pt x="7729" y="20102"/>
                  <a:pt x="7682" y="19681"/>
                  <a:pt x="7659" y="19261"/>
                </a:cubicBezTo>
                <a:close/>
                <a:moveTo>
                  <a:pt x="26641" y="22973"/>
                </a:moveTo>
                <a:lnTo>
                  <a:pt x="26641" y="23020"/>
                </a:lnTo>
                <a:cubicBezTo>
                  <a:pt x="26454" y="23160"/>
                  <a:pt x="26244" y="23324"/>
                  <a:pt x="26057" y="23440"/>
                </a:cubicBezTo>
                <a:lnTo>
                  <a:pt x="26081" y="23417"/>
                </a:lnTo>
                <a:cubicBezTo>
                  <a:pt x="26267" y="23277"/>
                  <a:pt x="26454" y="23137"/>
                  <a:pt x="26641" y="22973"/>
                </a:cubicBezTo>
                <a:close/>
                <a:moveTo>
                  <a:pt x="12867" y="22687"/>
                </a:moveTo>
                <a:cubicBezTo>
                  <a:pt x="12926" y="22751"/>
                  <a:pt x="12995" y="22816"/>
                  <a:pt x="13076" y="22880"/>
                </a:cubicBezTo>
                <a:cubicBezTo>
                  <a:pt x="13216" y="23090"/>
                  <a:pt x="13379" y="23277"/>
                  <a:pt x="13566" y="23464"/>
                </a:cubicBezTo>
                <a:lnTo>
                  <a:pt x="13543" y="23464"/>
                </a:lnTo>
                <a:cubicBezTo>
                  <a:pt x="13291" y="23212"/>
                  <a:pt x="13077" y="22942"/>
                  <a:pt x="12867" y="22687"/>
                </a:cubicBezTo>
                <a:close/>
                <a:moveTo>
                  <a:pt x="26501" y="21409"/>
                </a:moveTo>
                <a:cubicBezTo>
                  <a:pt x="26501" y="21456"/>
                  <a:pt x="26477" y="21479"/>
                  <a:pt x="26477" y="21526"/>
                </a:cubicBezTo>
                <a:cubicBezTo>
                  <a:pt x="25824" y="22273"/>
                  <a:pt x="25100" y="22927"/>
                  <a:pt x="24283" y="23487"/>
                </a:cubicBezTo>
                <a:lnTo>
                  <a:pt x="24470" y="23277"/>
                </a:lnTo>
                <a:cubicBezTo>
                  <a:pt x="24610" y="23090"/>
                  <a:pt x="24750" y="22927"/>
                  <a:pt x="24890" y="22740"/>
                </a:cubicBezTo>
                <a:cubicBezTo>
                  <a:pt x="25263" y="22483"/>
                  <a:pt x="25614" y="22180"/>
                  <a:pt x="25940" y="21853"/>
                </a:cubicBezTo>
                <a:lnTo>
                  <a:pt x="26010" y="21783"/>
                </a:lnTo>
                <a:cubicBezTo>
                  <a:pt x="26197" y="21666"/>
                  <a:pt x="26361" y="21549"/>
                  <a:pt x="26501" y="21409"/>
                </a:cubicBezTo>
                <a:close/>
                <a:moveTo>
                  <a:pt x="32244" y="22039"/>
                </a:moveTo>
                <a:cubicBezTo>
                  <a:pt x="32244" y="22180"/>
                  <a:pt x="32221" y="22343"/>
                  <a:pt x="32198" y="22506"/>
                </a:cubicBezTo>
                <a:lnTo>
                  <a:pt x="32174" y="22530"/>
                </a:lnTo>
                <a:lnTo>
                  <a:pt x="32034" y="22740"/>
                </a:lnTo>
                <a:cubicBezTo>
                  <a:pt x="31801" y="22997"/>
                  <a:pt x="31544" y="23254"/>
                  <a:pt x="31287" y="23487"/>
                </a:cubicBezTo>
                <a:cubicBezTo>
                  <a:pt x="31661" y="23043"/>
                  <a:pt x="31988" y="22553"/>
                  <a:pt x="32244" y="22039"/>
                </a:cubicBezTo>
                <a:close/>
                <a:moveTo>
                  <a:pt x="28345" y="22110"/>
                </a:moveTo>
                <a:cubicBezTo>
                  <a:pt x="28229" y="22343"/>
                  <a:pt x="28112" y="22553"/>
                  <a:pt x="27995" y="22787"/>
                </a:cubicBezTo>
                <a:cubicBezTo>
                  <a:pt x="27768" y="23059"/>
                  <a:pt x="27519" y="23353"/>
                  <a:pt x="27248" y="23627"/>
                </a:cubicBezTo>
                <a:lnTo>
                  <a:pt x="27248" y="23627"/>
                </a:lnTo>
                <a:cubicBezTo>
                  <a:pt x="27248" y="23619"/>
                  <a:pt x="27248" y="23612"/>
                  <a:pt x="27248" y="23604"/>
                </a:cubicBezTo>
                <a:cubicBezTo>
                  <a:pt x="27411" y="23417"/>
                  <a:pt x="27551" y="23230"/>
                  <a:pt x="27692" y="23020"/>
                </a:cubicBezTo>
                <a:cubicBezTo>
                  <a:pt x="27832" y="22810"/>
                  <a:pt x="27995" y="22576"/>
                  <a:pt x="28112" y="22343"/>
                </a:cubicBezTo>
                <a:lnTo>
                  <a:pt x="28345" y="22110"/>
                </a:lnTo>
                <a:close/>
                <a:moveTo>
                  <a:pt x="20570" y="23440"/>
                </a:moveTo>
                <a:lnTo>
                  <a:pt x="20664" y="23464"/>
                </a:lnTo>
                <a:cubicBezTo>
                  <a:pt x="20337" y="23557"/>
                  <a:pt x="20010" y="23604"/>
                  <a:pt x="19706" y="23627"/>
                </a:cubicBezTo>
                <a:lnTo>
                  <a:pt x="19566" y="23604"/>
                </a:lnTo>
                <a:cubicBezTo>
                  <a:pt x="19917" y="23604"/>
                  <a:pt x="20244" y="23557"/>
                  <a:pt x="20570" y="23440"/>
                </a:cubicBezTo>
                <a:close/>
                <a:moveTo>
                  <a:pt x="23139" y="23324"/>
                </a:moveTo>
                <a:lnTo>
                  <a:pt x="23139" y="23324"/>
                </a:lnTo>
                <a:cubicBezTo>
                  <a:pt x="22812" y="23464"/>
                  <a:pt x="22462" y="23604"/>
                  <a:pt x="22111" y="23697"/>
                </a:cubicBezTo>
                <a:lnTo>
                  <a:pt x="22135" y="23674"/>
                </a:lnTo>
                <a:cubicBezTo>
                  <a:pt x="22298" y="23627"/>
                  <a:pt x="22485" y="23557"/>
                  <a:pt x="22648" y="23464"/>
                </a:cubicBezTo>
                <a:cubicBezTo>
                  <a:pt x="22812" y="23417"/>
                  <a:pt x="22975" y="23370"/>
                  <a:pt x="23139" y="23324"/>
                </a:cubicBezTo>
                <a:close/>
                <a:moveTo>
                  <a:pt x="5231" y="23020"/>
                </a:moveTo>
                <a:cubicBezTo>
                  <a:pt x="5334" y="23248"/>
                  <a:pt x="5438" y="23476"/>
                  <a:pt x="5542" y="23721"/>
                </a:cubicBezTo>
                <a:lnTo>
                  <a:pt x="5542" y="23721"/>
                </a:lnTo>
                <a:cubicBezTo>
                  <a:pt x="5461" y="23575"/>
                  <a:pt x="5381" y="23414"/>
                  <a:pt x="5301" y="23254"/>
                </a:cubicBezTo>
                <a:lnTo>
                  <a:pt x="5231" y="23020"/>
                </a:lnTo>
                <a:close/>
                <a:moveTo>
                  <a:pt x="30935" y="22217"/>
                </a:moveTo>
                <a:cubicBezTo>
                  <a:pt x="30707" y="22755"/>
                  <a:pt x="30435" y="23271"/>
                  <a:pt x="30120" y="23744"/>
                </a:cubicBezTo>
                <a:cubicBezTo>
                  <a:pt x="30120" y="23674"/>
                  <a:pt x="30143" y="23604"/>
                  <a:pt x="30143" y="23510"/>
                </a:cubicBezTo>
                <a:cubicBezTo>
                  <a:pt x="30377" y="23160"/>
                  <a:pt x="30587" y="22787"/>
                  <a:pt x="30773" y="22413"/>
                </a:cubicBezTo>
                <a:cubicBezTo>
                  <a:pt x="30832" y="22355"/>
                  <a:pt x="30890" y="22280"/>
                  <a:pt x="30935" y="22217"/>
                </a:cubicBezTo>
                <a:close/>
                <a:moveTo>
                  <a:pt x="3531" y="21071"/>
                </a:moveTo>
                <a:cubicBezTo>
                  <a:pt x="3740" y="21557"/>
                  <a:pt x="3949" y="22043"/>
                  <a:pt x="4203" y="22506"/>
                </a:cubicBezTo>
                <a:lnTo>
                  <a:pt x="4320" y="22810"/>
                </a:lnTo>
                <a:cubicBezTo>
                  <a:pt x="4437" y="23160"/>
                  <a:pt x="4554" y="23534"/>
                  <a:pt x="4694" y="23884"/>
                </a:cubicBezTo>
                <a:cubicBezTo>
                  <a:pt x="4437" y="23604"/>
                  <a:pt x="4180" y="23300"/>
                  <a:pt x="3947" y="22973"/>
                </a:cubicBezTo>
                <a:cubicBezTo>
                  <a:pt x="3763" y="22354"/>
                  <a:pt x="3625" y="21713"/>
                  <a:pt x="3531" y="21071"/>
                </a:cubicBezTo>
                <a:close/>
                <a:moveTo>
                  <a:pt x="24073" y="23277"/>
                </a:moveTo>
                <a:cubicBezTo>
                  <a:pt x="23909" y="23464"/>
                  <a:pt x="23722" y="23650"/>
                  <a:pt x="23536" y="23837"/>
                </a:cubicBezTo>
                <a:cubicBezTo>
                  <a:pt x="23185" y="23907"/>
                  <a:pt x="22812" y="23931"/>
                  <a:pt x="22462" y="23954"/>
                </a:cubicBezTo>
                <a:lnTo>
                  <a:pt x="22625" y="23907"/>
                </a:lnTo>
                <a:cubicBezTo>
                  <a:pt x="23115" y="23744"/>
                  <a:pt x="23606" y="23534"/>
                  <a:pt x="24073" y="23277"/>
                </a:cubicBezTo>
                <a:close/>
                <a:moveTo>
                  <a:pt x="16695" y="23604"/>
                </a:moveTo>
                <a:lnTo>
                  <a:pt x="16695" y="23604"/>
                </a:lnTo>
                <a:cubicBezTo>
                  <a:pt x="17092" y="23767"/>
                  <a:pt x="17488" y="23884"/>
                  <a:pt x="17909" y="24001"/>
                </a:cubicBezTo>
                <a:lnTo>
                  <a:pt x="17792" y="24047"/>
                </a:lnTo>
                <a:cubicBezTo>
                  <a:pt x="17488" y="23977"/>
                  <a:pt x="17185" y="23907"/>
                  <a:pt x="16881" y="23791"/>
                </a:cubicBezTo>
                <a:lnTo>
                  <a:pt x="16811" y="23744"/>
                </a:lnTo>
                <a:lnTo>
                  <a:pt x="16695" y="23604"/>
                </a:lnTo>
                <a:close/>
                <a:moveTo>
                  <a:pt x="30727" y="23464"/>
                </a:moveTo>
                <a:lnTo>
                  <a:pt x="30727" y="23464"/>
                </a:lnTo>
                <a:cubicBezTo>
                  <a:pt x="30703" y="23534"/>
                  <a:pt x="30680" y="23604"/>
                  <a:pt x="30657" y="23697"/>
                </a:cubicBezTo>
                <a:lnTo>
                  <a:pt x="30587" y="23791"/>
                </a:lnTo>
                <a:lnTo>
                  <a:pt x="30330" y="24071"/>
                </a:lnTo>
                <a:cubicBezTo>
                  <a:pt x="30470" y="23861"/>
                  <a:pt x="30587" y="23674"/>
                  <a:pt x="30727" y="23464"/>
                </a:cubicBezTo>
                <a:close/>
                <a:moveTo>
                  <a:pt x="13052" y="22226"/>
                </a:moveTo>
                <a:lnTo>
                  <a:pt x="13052" y="22226"/>
                </a:lnTo>
                <a:cubicBezTo>
                  <a:pt x="13403" y="22483"/>
                  <a:pt x="13753" y="22717"/>
                  <a:pt x="14150" y="22927"/>
                </a:cubicBezTo>
                <a:cubicBezTo>
                  <a:pt x="14430" y="23160"/>
                  <a:pt x="14757" y="23370"/>
                  <a:pt x="15060" y="23580"/>
                </a:cubicBezTo>
                <a:cubicBezTo>
                  <a:pt x="15154" y="23674"/>
                  <a:pt x="15224" y="23767"/>
                  <a:pt x="15317" y="23861"/>
                </a:cubicBezTo>
                <a:cubicBezTo>
                  <a:pt x="15387" y="23977"/>
                  <a:pt x="15480" y="24071"/>
                  <a:pt x="15574" y="24164"/>
                </a:cubicBezTo>
                <a:cubicBezTo>
                  <a:pt x="14593" y="23721"/>
                  <a:pt x="13729" y="23067"/>
                  <a:pt x="13052" y="22226"/>
                </a:cubicBezTo>
                <a:close/>
                <a:moveTo>
                  <a:pt x="29910" y="22413"/>
                </a:moveTo>
                <a:cubicBezTo>
                  <a:pt x="29910" y="22506"/>
                  <a:pt x="29910" y="22623"/>
                  <a:pt x="29910" y="22717"/>
                </a:cubicBezTo>
                <a:cubicBezTo>
                  <a:pt x="29793" y="22927"/>
                  <a:pt x="29676" y="23137"/>
                  <a:pt x="29559" y="23347"/>
                </a:cubicBezTo>
                <a:cubicBezTo>
                  <a:pt x="29233" y="23674"/>
                  <a:pt x="28906" y="24001"/>
                  <a:pt x="28555" y="24304"/>
                </a:cubicBezTo>
                <a:cubicBezTo>
                  <a:pt x="28625" y="24164"/>
                  <a:pt x="28672" y="24024"/>
                  <a:pt x="28719" y="23884"/>
                </a:cubicBezTo>
                <a:cubicBezTo>
                  <a:pt x="29162" y="23440"/>
                  <a:pt x="29559" y="22950"/>
                  <a:pt x="29910" y="22413"/>
                </a:cubicBezTo>
                <a:close/>
                <a:moveTo>
                  <a:pt x="21084" y="24234"/>
                </a:moveTo>
                <a:cubicBezTo>
                  <a:pt x="21318" y="24258"/>
                  <a:pt x="21528" y="24281"/>
                  <a:pt x="21738" y="24281"/>
                </a:cubicBezTo>
                <a:lnTo>
                  <a:pt x="21271" y="24328"/>
                </a:lnTo>
                <a:lnTo>
                  <a:pt x="20991" y="24281"/>
                </a:lnTo>
                <a:lnTo>
                  <a:pt x="21084" y="24234"/>
                </a:lnTo>
                <a:close/>
                <a:moveTo>
                  <a:pt x="18959" y="24188"/>
                </a:moveTo>
                <a:cubicBezTo>
                  <a:pt x="19240" y="24234"/>
                  <a:pt x="19496" y="24258"/>
                  <a:pt x="19777" y="24258"/>
                </a:cubicBezTo>
                <a:lnTo>
                  <a:pt x="19917" y="24304"/>
                </a:lnTo>
                <a:lnTo>
                  <a:pt x="19777" y="24351"/>
                </a:lnTo>
                <a:cubicBezTo>
                  <a:pt x="19566" y="24351"/>
                  <a:pt x="19333" y="24304"/>
                  <a:pt x="19123" y="24281"/>
                </a:cubicBezTo>
                <a:lnTo>
                  <a:pt x="18959" y="24188"/>
                </a:lnTo>
                <a:close/>
                <a:moveTo>
                  <a:pt x="24096" y="24117"/>
                </a:moveTo>
                <a:lnTo>
                  <a:pt x="24096" y="24117"/>
                </a:lnTo>
                <a:cubicBezTo>
                  <a:pt x="23839" y="24211"/>
                  <a:pt x="23606" y="24304"/>
                  <a:pt x="23349" y="24398"/>
                </a:cubicBezTo>
                <a:lnTo>
                  <a:pt x="23325" y="24398"/>
                </a:lnTo>
                <a:lnTo>
                  <a:pt x="23395" y="24328"/>
                </a:lnTo>
                <a:lnTo>
                  <a:pt x="23512" y="24281"/>
                </a:lnTo>
                <a:cubicBezTo>
                  <a:pt x="23699" y="24234"/>
                  <a:pt x="23886" y="24164"/>
                  <a:pt x="24096" y="24117"/>
                </a:cubicBezTo>
                <a:close/>
                <a:moveTo>
                  <a:pt x="16088" y="24117"/>
                </a:moveTo>
                <a:lnTo>
                  <a:pt x="16088" y="24117"/>
                </a:lnTo>
                <a:cubicBezTo>
                  <a:pt x="16281" y="24225"/>
                  <a:pt x="16455" y="24313"/>
                  <a:pt x="16664" y="24399"/>
                </a:cubicBezTo>
                <a:lnTo>
                  <a:pt x="16664" y="24399"/>
                </a:lnTo>
                <a:cubicBezTo>
                  <a:pt x="16604" y="24404"/>
                  <a:pt x="16544" y="24421"/>
                  <a:pt x="16484" y="24421"/>
                </a:cubicBezTo>
                <a:lnTo>
                  <a:pt x="16414" y="24421"/>
                </a:lnTo>
                <a:cubicBezTo>
                  <a:pt x="16298" y="24328"/>
                  <a:pt x="16181" y="24234"/>
                  <a:pt x="16088" y="24117"/>
                </a:cubicBezTo>
                <a:close/>
                <a:moveTo>
                  <a:pt x="12212" y="24164"/>
                </a:moveTo>
                <a:lnTo>
                  <a:pt x="12305" y="24234"/>
                </a:lnTo>
                <a:cubicBezTo>
                  <a:pt x="12422" y="24374"/>
                  <a:pt x="12515" y="24514"/>
                  <a:pt x="12655" y="24654"/>
                </a:cubicBezTo>
                <a:cubicBezTo>
                  <a:pt x="12515" y="24514"/>
                  <a:pt x="12375" y="24351"/>
                  <a:pt x="12235" y="24211"/>
                </a:cubicBezTo>
                <a:cubicBezTo>
                  <a:pt x="12235" y="24188"/>
                  <a:pt x="12212" y="24188"/>
                  <a:pt x="12212" y="24164"/>
                </a:cubicBezTo>
                <a:close/>
                <a:moveTo>
                  <a:pt x="21271" y="24701"/>
                </a:moveTo>
                <a:lnTo>
                  <a:pt x="21388" y="24725"/>
                </a:lnTo>
                <a:cubicBezTo>
                  <a:pt x="21084" y="24771"/>
                  <a:pt x="20781" y="24818"/>
                  <a:pt x="20477" y="24818"/>
                </a:cubicBezTo>
                <a:lnTo>
                  <a:pt x="20103" y="24818"/>
                </a:lnTo>
                <a:lnTo>
                  <a:pt x="19870" y="24701"/>
                </a:lnTo>
                <a:lnTo>
                  <a:pt x="19893" y="24701"/>
                </a:lnTo>
                <a:cubicBezTo>
                  <a:pt x="20127" y="24713"/>
                  <a:pt x="20360" y="24719"/>
                  <a:pt x="20591" y="24719"/>
                </a:cubicBezTo>
                <a:cubicBezTo>
                  <a:pt x="20821" y="24719"/>
                  <a:pt x="21049" y="24713"/>
                  <a:pt x="21271" y="24701"/>
                </a:cubicBezTo>
                <a:close/>
                <a:moveTo>
                  <a:pt x="38688" y="11066"/>
                </a:moveTo>
                <a:cubicBezTo>
                  <a:pt x="39716" y="13027"/>
                  <a:pt x="40113" y="15268"/>
                  <a:pt x="39786" y="17487"/>
                </a:cubicBezTo>
                <a:cubicBezTo>
                  <a:pt x="39436" y="20375"/>
                  <a:pt x="37925" y="22985"/>
                  <a:pt x="35877" y="25061"/>
                </a:cubicBezTo>
                <a:lnTo>
                  <a:pt x="35877" y="25061"/>
                </a:lnTo>
                <a:cubicBezTo>
                  <a:pt x="35940" y="24887"/>
                  <a:pt x="35983" y="24712"/>
                  <a:pt x="36027" y="24538"/>
                </a:cubicBezTo>
                <a:cubicBezTo>
                  <a:pt x="36120" y="24398"/>
                  <a:pt x="36237" y="24281"/>
                  <a:pt x="36330" y="24164"/>
                </a:cubicBezTo>
                <a:cubicBezTo>
                  <a:pt x="38899" y="20755"/>
                  <a:pt x="40440" y="15829"/>
                  <a:pt x="38735" y="11696"/>
                </a:cubicBezTo>
                <a:cubicBezTo>
                  <a:pt x="38712" y="11650"/>
                  <a:pt x="38688" y="11579"/>
                  <a:pt x="38665" y="11533"/>
                </a:cubicBezTo>
                <a:cubicBezTo>
                  <a:pt x="38688" y="11369"/>
                  <a:pt x="38688" y="11206"/>
                  <a:pt x="38688" y="11066"/>
                </a:cubicBezTo>
                <a:close/>
                <a:moveTo>
                  <a:pt x="33949" y="23394"/>
                </a:moveTo>
                <a:lnTo>
                  <a:pt x="33879" y="23534"/>
                </a:lnTo>
                <a:cubicBezTo>
                  <a:pt x="33622" y="24071"/>
                  <a:pt x="33318" y="24584"/>
                  <a:pt x="32992" y="25075"/>
                </a:cubicBezTo>
                <a:lnTo>
                  <a:pt x="32992" y="25051"/>
                </a:lnTo>
                <a:cubicBezTo>
                  <a:pt x="33085" y="24865"/>
                  <a:pt x="33155" y="24654"/>
                  <a:pt x="33225" y="24444"/>
                </a:cubicBezTo>
                <a:cubicBezTo>
                  <a:pt x="33295" y="24258"/>
                  <a:pt x="33435" y="24024"/>
                  <a:pt x="33505" y="23814"/>
                </a:cubicBezTo>
                <a:cubicBezTo>
                  <a:pt x="33669" y="23674"/>
                  <a:pt x="33809" y="23510"/>
                  <a:pt x="33949" y="23394"/>
                </a:cubicBezTo>
                <a:close/>
                <a:moveTo>
                  <a:pt x="18656" y="24981"/>
                </a:moveTo>
                <a:cubicBezTo>
                  <a:pt x="18889" y="25028"/>
                  <a:pt x="19123" y="25075"/>
                  <a:pt x="19356" y="25098"/>
                </a:cubicBezTo>
                <a:cubicBezTo>
                  <a:pt x="18936" y="25098"/>
                  <a:pt x="18492" y="25075"/>
                  <a:pt x="18072" y="25028"/>
                </a:cubicBezTo>
                <a:cubicBezTo>
                  <a:pt x="18259" y="25028"/>
                  <a:pt x="18446" y="25005"/>
                  <a:pt x="18656" y="24981"/>
                </a:cubicBezTo>
                <a:close/>
                <a:moveTo>
                  <a:pt x="24236" y="24701"/>
                </a:moveTo>
                <a:lnTo>
                  <a:pt x="24189" y="24748"/>
                </a:lnTo>
                <a:cubicBezTo>
                  <a:pt x="24003" y="24841"/>
                  <a:pt x="23792" y="24935"/>
                  <a:pt x="23559" y="25028"/>
                </a:cubicBezTo>
                <a:lnTo>
                  <a:pt x="23582" y="25028"/>
                </a:lnTo>
                <a:cubicBezTo>
                  <a:pt x="23115" y="25191"/>
                  <a:pt x="22648" y="25262"/>
                  <a:pt x="22181" y="25262"/>
                </a:cubicBezTo>
                <a:cubicBezTo>
                  <a:pt x="22251" y="25215"/>
                  <a:pt x="22345" y="25168"/>
                  <a:pt x="22438" y="25098"/>
                </a:cubicBezTo>
                <a:cubicBezTo>
                  <a:pt x="22765" y="25051"/>
                  <a:pt x="23115" y="25005"/>
                  <a:pt x="23442" y="24935"/>
                </a:cubicBezTo>
                <a:cubicBezTo>
                  <a:pt x="23722" y="24865"/>
                  <a:pt x="23979" y="24795"/>
                  <a:pt x="24236" y="24701"/>
                </a:cubicBezTo>
                <a:close/>
                <a:moveTo>
                  <a:pt x="28462" y="24911"/>
                </a:moveTo>
                <a:lnTo>
                  <a:pt x="28462" y="24911"/>
                </a:lnTo>
                <a:cubicBezTo>
                  <a:pt x="28392" y="25005"/>
                  <a:pt x="28322" y="25075"/>
                  <a:pt x="28252" y="25168"/>
                </a:cubicBezTo>
                <a:lnTo>
                  <a:pt x="28112" y="25262"/>
                </a:lnTo>
                <a:cubicBezTo>
                  <a:pt x="28135" y="25215"/>
                  <a:pt x="28159" y="25168"/>
                  <a:pt x="28182" y="25121"/>
                </a:cubicBezTo>
                <a:lnTo>
                  <a:pt x="28462" y="24911"/>
                </a:lnTo>
                <a:close/>
                <a:moveTo>
                  <a:pt x="29746" y="24094"/>
                </a:moveTo>
                <a:lnTo>
                  <a:pt x="29746" y="24094"/>
                </a:lnTo>
                <a:cubicBezTo>
                  <a:pt x="29723" y="24164"/>
                  <a:pt x="29699" y="24258"/>
                  <a:pt x="29676" y="24328"/>
                </a:cubicBezTo>
                <a:cubicBezTo>
                  <a:pt x="29513" y="24561"/>
                  <a:pt x="29303" y="24795"/>
                  <a:pt x="29092" y="25005"/>
                </a:cubicBezTo>
                <a:cubicBezTo>
                  <a:pt x="28929" y="25145"/>
                  <a:pt x="28719" y="25262"/>
                  <a:pt x="28509" y="25378"/>
                </a:cubicBezTo>
                <a:lnTo>
                  <a:pt x="28579" y="25308"/>
                </a:lnTo>
                <a:cubicBezTo>
                  <a:pt x="28999" y="24935"/>
                  <a:pt x="29396" y="24514"/>
                  <a:pt x="29746" y="24094"/>
                </a:cubicBezTo>
                <a:close/>
                <a:moveTo>
                  <a:pt x="32735" y="24561"/>
                </a:moveTo>
                <a:lnTo>
                  <a:pt x="32735" y="24561"/>
                </a:lnTo>
                <a:cubicBezTo>
                  <a:pt x="32571" y="24865"/>
                  <a:pt x="32408" y="25145"/>
                  <a:pt x="32221" y="25448"/>
                </a:cubicBezTo>
                <a:cubicBezTo>
                  <a:pt x="32314" y="25215"/>
                  <a:pt x="32408" y="25005"/>
                  <a:pt x="32478" y="24771"/>
                </a:cubicBezTo>
                <a:lnTo>
                  <a:pt x="32501" y="24771"/>
                </a:lnTo>
                <a:cubicBezTo>
                  <a:pt x="32571" y="24701"/>
                  <a:pt x="32641" y="24631"/>
                  <a:pt x="32735" y="24561"/>
                </a:cubicBezTo>
                <a:close/>
                <a:moveTo>
                  <a:pt x="3363" y="22717"/>
                </a:moveTo>
                <a:lnTo>
                  <a:pt x="3526" y="22927"/>
                </a:lnTo>
                <a:cubicBezTo>
                  <a:pt x="3760" y="23791"/>
                  <a:pt x="4063" y="24654"/>
                  <a:pt x="4437" y="25472"/>
                </a:cubicBezTo>
                <a:cubicBezTo>
                  <a:pt x="3970" y="24608"/>
                  <a:pt x="3596" y="23674"/>
                  <a:pt x="3363" y="22717"/>
                </a:cubicBezTo>
                <a:close/>
                <a:moveTo>
                  <a:pt x="34743" y="22460"/>
                </a:moveTo>
                <a:lnTo>
                  <a:pt x="34743" y="22460"/>
                </a:lnTo>
                <a:cubicBezTo>
                  <a:pt x="34439" y="23440"/>
                  <a:pt x="34042" y="24398"/>
                  <a:pt x="33575" y="25308"/>
                </a:cubicBezTo>
                <a:lnTo>
                  <a:pt x="33459" y="25472"/>
                </a:lnTo>
                <a:cubicBezTo>
                  <a:pt x="33855" y="24701"/>
                  <a:pt x="34182" y="23907"/>
                  <a:pt x="34486" y="23113"/>
                </a:cubicBezTo>
                <a:cubicBezTo>
                  <a:pt x="34579" y="22903"/>
                  <a:pt x="34649" y="22693"/>
                  <a:pt x="34719" y="22483"/>
                </a:cubicBezTo>
                <a:cubicBezTo>
                  <a:pt x="34719" y="22483"/>
                  <a:pt x="34743" y="22460"/>
                  <a:pt x="34743" y="22460"/>
                </a:cubicBezTo>
                <a:close/>
                <a:moveTo>
                  <a:pt x="20710" y="25402"/>
                </a:moveTo>
                <a:cubicBezTo>
                  <a:pt x="20781" y="25425"/>
                  <a:pt x="20827" y="25448"/>
                  <a:pt x="20897" y="25448"/>
                </a:cubicBezTo>
                <a:cubicBezTo>
                  <a:pt x="20480" y="25578"/>
                  <a:pt x="20046" y="25645"/>
                  <a:pt x="19604" y="25645"/>
                </a:cubicBezTo>
                <a:cubicBezTo>
                  <a:pt x="19329" y="25645"/>
                  <a:pt x="19051" y="25619"/>
                  <a:pt x="18773" y="25565"/>
                </a:cubicBezTo>
                <a:cubicBezTo>
                  <a:pt x="18726" y="25518"/>
                  <a:pt x="18679" y="25472"/>
                  <a:pt x="18632" y="25448"/>
                </a:cubicBezTo>
                <a:lnTo>
                  <a:pt x="18632" y="25448"/>
                </a:lnTo>
                <a:cubicBezTo>
                  <a:pt x="18872" y="25465"/>
                  <a:pt x="19115" y="25473"/>
                  <a:pt x="19360" y="25473"/>
                </a:cubicBezTo>
                <a:cubicBezTo>
                  <a:pt x="19806" y="25473"/>
                  <a:pt x="20258" y="25447"/>
                  <a:pt x="20710" y="25402"/>
                </a:cubicBezTo>
                <a:close/>
                <a:moveTo>
                  <a:pt x="15844" y="25322"/>
                </a:moveTo>
                <a:lnTo>
                  <a:pt x="15844" y="25322"/>
                </a:lnTo>
                <a:cubicBezTo>
                  <a:pt x="16053" y="25443"/>
                  <a:pt x="16269" y="25551"/>
                  <a:pt x="16484" y="25658"/>
                </a:cubicBezTo>
                <a:lnTo>
                  <a:pt x="16298" y="25588"/>
                </a:lnTo>
                <a:cubicBezTo>
                  <a:pt x="16147" y="25506"/>
                  <a:pt x="15995" y="25415"/>
                  <a:pt x="15844" y="25322"/>
                </a:cubicBezTo>
                <a:close/>
                <a:moveTo>
                  <a:pt x="28159" y="24421"/>
                </a:moveTo>
                <a:cubicBezTo>
                  <a:pt x="28112" y="24514"/>
                  <a:pt x="28065" y="24631"/>
                  <a:pt x="28018" y="24725"/>
                </a:cubicBezTo>
                <a:cubicBezTo>
                  <a:pt x="27505" y="25121"/>
                  <a:pt x="26968" y="25472"/>
                  <a:pt x="26431" y="25775"/>
                </a:cubicBezTo>
                <a:lnTo>
                  <a:pt x="26431" y="25752"/>
                </a:lnTo>
                <a:cubicBezTo>
                  <a:pt x="26431" y="25752"/>
                  <a:pt x="26431" y="25752"/>
                  <a:pt x="26454" y="25728"/>
                </a:cubicBezTo>
                <a:cubicBezTo>
                  <a:pt x="26501" y="25682"/>
                  <a:pt x="26571" y="25635"/>
                  <a:pt x="26641" y="25565"/>
                </a:cubicBezTo>
                <a:cubicBezTo>
                  <a:pt x="27178" y="25238"/>
                  <a:pt x="27692" y="24841"/>
                  <a:pt x="28159" y="24421"/>
                </a:cubicBezTo>
                <a:close/>
                <a:moveTo>
                  <a:pt x="35443" y="25215"/>
                </a:moveTo>
                <a:lnTo>
                  <a:pt x="35443" y="25215"/>
                </a:lnTo>
                <a:cubicBezTo>
                  <a:pt x="35396" y="25355"/>
                  <a:pt x="35350" y="25495"/>
                  <a:pt x="35303" y="25635"/>
                </a:cubicBezTo>
                <a:lnTo>
                  <a:pt x="35070" y="25845"/>
                </a:lnTo>
                <a:cubicBezTo>
                  <a:pt x="35140" y="25682"/>
                  <a:pt x="35233" y="25542"/>
                  <a:pt x="35303" y="25378"/>
                </a:cubicBezTo>
                <a:cubicBezTo>
                  <a:pt x="35350" y="25332"/>
                  <a:pt x="35396" y="25285"/>
                  <a:pt x="35443" y="25215"/>
                </a:cubicBezTo>
                <a:close/>
                <a:moveTo>
                  <a:pt x="36167" y="20405"/>
                </a:moveTo>
                <a:lnTo>
                  <a:pt x="36167" y="21292"/>
                </a:lnTo>
                <a:cubicBezTo>
                  <a:pt x="35817" y="22833"/>
                  <a:pt x="35210" y="24328"/>
                  <a:pt x="34369" y="25682"/>
                </a:cubicBezTo>
                <a:cubicBezTo>
                  <a:pt x="34299" y="25752"/>
                  <a:pt x="34229" y="25799"/>
                  <a:pt x="34159" y="25869"/>
                </a:cubicBezTo>
                <a:lnTo>
                  <a:pt x="34182" y="25822"/>
                </a:lnTo>
                <a:cubicBezTo>
                  <a:pt x="35093" y="24188"/>
                  <a:pt x="35723" y="22413"/>
                  <a:pt x="36074" y="20569"/>
                </a:cubicBezTo>
                <a:lnTo>
                  <a:pt x="36167" y="20405"/>
                </a:lnTo>
                <a:close/>
                <a:moveTo>
                  <a:pt x="16064" y="25051"/>
                </a:moveTo>
                <a:lnTo>
                  <a:pt x="16064" y="25051"/>
                </a:lnTo>
                <a:cubicBezTo>
                  <a:pt x="16321" y="25098"/>
                  <a:pt x="16555" y="25168"/>
                  <a:pt x="16811" y="25215"/>
                </a:cubicBezTo>
                <a:lnTo>
                  <a:pt x="16835" y="25238"/>
                </a:lnTo>
                <a:lnTo>
                  <a:pt x="17021" y="25262"/>
                </a:lnTo>
                <a:cubicBezTo>
                  <a:pt x="17512" y="25565"/>
                  <a:pt x="18049" y="25775"/>
                  <a:pt x="18632" y="25892"/>
                </a:cubicBezTo>
                <a:cubicBezTo>
                  <a:pt x="18749" y="25985"/>
                  <a:pt x="18889" y="26055"/>
                  <a:pt x="19006" y="26125"/>
                </a:cubicBezTo>
                <a:cubicBezTo>
                  <a:pt x="17979" y="25962"/>
                  <a:pt x="16975" y="25588"/>
                  <a:pt x="16064" y="25051"/>
                </a:cubicBezTo>
                <a:close/>
                <a:moveTo>
                  <a:pt x="11745" y="22927"/>
                </a:moveTo>
                <a:cubicBezTo>
                  <a:pt x="11955" y="23090"/>
                  <a:pt x="12142" y="23230"/>
                  <a:pt x="12352" y="23370"/>
                </a:cubicBezTo>
                <a:cubicBezTo>
                  <a:pt x="13006" y="24024"/>
                  <a:pt x="13729" y="24584"/>
                  <a:pt x="14523" y="25051"/>
                </a:cubicBezTo>
                <a:cubicBezTo>
                  <a:pt x="15014" y="25472"/>
                  <a:pt x="15551" y="25845"/>
                  <a:pt x="16134" y="26149"/>
                </a:cubicBezTo>
                <a:cubicBezTo>
                  <a:pt x="15597" y="25892"/>
                  <a:pt x="15084" y="25635"/>
                  <a:pt x="14617" y="25355"/>
                </a:cubicBezTo>
                <a:cubicBezTo>
                  <a:pt x="13869" y="24911"/>
                  <a:pt x="13146" y="24444"/>
                  <a:pt x="12469" y="23907"/>
                </a:cubicBezTo>
                <a:lnTo>
                  <a:pt x="12469" y="23931"/>
                </a:lnTo>
                <a:cubicBezTo>
                  <a:pt x="12212" y="23604"/>
                  <a:pt x="11978" y="23277"/>
                  <a:pt x="11745" y="22927"/>
                </a:cubicBezTo>
                <a:close/>
                <a:moveTo>
                  <a:pt x="31871" y="24211"/>
                </a:moveTo>
                <a:lnTo>
                  <a:pt x="31801" y="24514"/>
                </a:lnTo>
                <a:cubicBezTo>
                  <a:pt x="31637" y="24725"/>
                  <a:pt x="31474" y="24958"/>
                  <a:pt x="31310" y="25168"/>
                </a:cubicBezTo>
                <a:cubicBezTo>
                  <a:pt x="30820" y="25542"/>
                  <a:pt x="30330" y="25869"/>
                  <a:pt x="29816" y="26195"/>
                </a:cubicBezTo>
                <a:cubicBezTo>
                  <a:pt x="29956" y="26032"/>
                  <a:pt x="30050" y="25869"/>
                  <a:pt x="30143" y="25682"/>
                </a:cubicBezTo>
                <a:lnTo>
                  <a:pt x="30120" y="25682"/>
                </a:lnTo>
                <a:cubicBezTo>
                  <a:pt x="30727" y="25215"/>
                  <a:pt x="31310" y="24725"/>
                  <a:pt x="31871" y="24211"/>
                </a:cubicBezTo>
                <a:close/>
                <a:moveTo>
                  <a:pt x="22952" y="25542"/>
                </a:moveTo>
                <a:lnTo>
                  <a:pt x="22952" y="25542"/>
                </a:lnTo>
                <a:cubicBezTo>
                  <a:pt x="22181" y="25939"/>
                  <a:pt x="21318" y="26172"/>
                  <a:pt x="20454" y="26219"/>
                </a:cubicBezTo>
                <a:lnTo>
                  <a:pt x="20057" y="26219"/>
                </a:lnTo>
                <a:cubicBezTo>
                  <a:pt x="19870" y="26149"/>
                  <a:pt x="19706" y="26079"/>
                  <a:pt x="19543" y="25985"/>
                </a:cubicBezTo>
                <a:lnTo>
                  <a:pt x="19917" y="25985"/>
                </a:lnTo>
                <a:cubicBezTo>
                  <a:pt x="20477" y="25939"/>
                  <a:pt x="21037" y="25799"/>
                  <a:pt x="21574" y="25588"/>
                </a:cubicBezTo>
                <a:cubicBezTo>
                  <a:pt x="21758" y="25608"/>
                  <a:pt x="21950" y="25619"/>
                  <a:pt x="22143" y="25619"/>
                </a:cubicBezTo>
                <a:cubicBezTo>
                  <a:pt x="22416" y="25619"/>
                  <a:pt x="22692" y="25596"/>
                  <a:pt x="22952" y="25542"/>
                </a:cubicBezTo>
                <a:close/>
                <a:moveTo>
                  <a:pt x="27598" y="25542"/>
                </a:moveTo>
                <a:cubicBezTo>
                  <a:pt x="27575" y="25565"/>
                  <a:pt x="27551" y="25612"/>
                  <a:pt x="27528" y="25658"/>
                </a:cubicBezTo>
                <a:cubicBezTo>
                  <a:pt x="27201" y="25869"/>
                  <a:pt x="26828" y="26079"/>
                  <a:pt x="26454" y="26242"/>
                </a:cubicBezTo>
                <a:cubicBezTo>
                  <a:pt x="26734" y="26079"/>
                  <a:pt x="27061" y="25915"/>
                  <a:pt x="27341" y="25705"/>
                </a:cubicBezTo>
                <a:cubicBezTo>
                  <a:pt x="27435" y="25658"/>
                  <a:pt x="27528" y="25588"/>
                  <a:pt x="27598" y="25542"/>
                </a:cubicBezTo>
                <a:close/>
                <a:moveTo>
                  <a:pt x="26291" y="23767"/>
                </a:moveTo>
                <a:cubicBezTo>
                  <a:pt x="26267" y="23837"/>
                  <a:pt x="26244" y="23884"/>
                  <a:pt x="26221" y="23931"/>
                </a:cubicBezTo>
                <a:cubicBezTo>
                  <a:pt x="26104" y="24141"/>
                  <a:pt x="25964" y="24351"/>
                  <a:pt x="25824" y="24561"/>
                </a:cubicBezTo>
                <a:cubicBezTo>
                  <a:pt x="24843" y="25448"/>
                  <a:pt x="23699" y="26172"/>
                  <a:pt x="22462" y="26662"/>
                </a:cubicBezTo>
                <a:cubicBezTo>
                  <a:pt x="22275" y="26686"/>
                  <a:pt x="22088" y="26732"/>
                  <a:pt x="21878" y="26756"/>
                </a:cubicBezTo>
                <a:cubicBezTo>
                  <a:pt x="21738" y="26732"/>
                  <a:pt x="21574" y="26709"/>
                  <a:pt x="21458" y="26686"/>
                </a:cubicBezTo>
                <a:cubicBezTo>
                  <a:pt x="23045" y="26359"/>
                  <a:pt x="24470" y="25472"/>
                  <a:pt x="25473" y="24211"/>
                </a:cubicBezTo>
                <a:cubicBezTo>
                  <a:pt x="25754" y="24094"/>
                  <a:pt x="26034" y="23931"/>
                  <a:pt x="26291" y="23767"/>
                </a:cubicBezTo>
                <a:close/>
                <a:moveTo>
                  <a:pt x="32268" y="26476"/>
                </a:moveTo>
                <a:lnTo>
                  <a:pt x="32268" y="26476"/>
                </a:lnTo>
                <a:cubicBezTo>
                  <a:pt x="32244" y="26569"/>
                  <a:pt x="32198" y="26639"/>
                  <a:pt x="32174" y="26709"/>
                </a:cubicBezTo>
                <a:lnTo>
                  <a:pt x="32011" y="26849"/>
                </a:lnTo>
                <a:cubicBezTo>
                  <a:pt x="32104" y="26732"/>
                  <a:pt x="32174" y="26616"/>
                  <a:pt x="32244" y="26499"/>
                </a:cubicBezTo>
                <a:lnTo>
                  <a:pt x="32268" y="26476"/>
                </a:lnTo>
                <a:close/>
                <a:moveTo>
                  <a:pt x="24143" y="26732"/>
                </a:moveTo>
                <a:lnTo>
                  <a:pt x="24096" y="26779"/>
                </a:lnTo>
                <a:lnTo>
                  <a:pt x="23792" y="26873"/>
                </a:lnTo>
                <a:lnTo>
                  <a:pt x="23582" y="26896"/>
                </a:lnTo>
                <a:cubicBezTo>
                  <a:pt x="23769" y="26849"/>
                  <a:pt x="23956" y="26803"/>
                  <a:pt x="24143" y="26732"/>
                </a:cubicBezTo>
                <a:close/>
                <a:moveTo>
                  <a:pt x="13776" y="25285"/>
                </a:moveTo>
                <a:lnTo>
                  <a:pt x="13776" y="25285"/>
                </a:lnTo>
                <a:cubicBezTo>
                  <a:pt x="14803" y="25939"/>
                  <a:pt x="15877" y="26476"/>
                  <a:pt x="16998" y="26943"/>
                </a:cubicBezTo>
                <a:cubicBezTo>
                  <a:pt x="16391" y="26803"/>
                  <a:pt x="15784" y="26616"/>
                  <a:pt x="15200" y="26359"/>
                </a:cubicBezTo>
                <a:cubicBezTo>
                  <a:pt x="14710" y="26032"/>
                  <a:pt x="14220" y="25682"/>
                  <a:pt x="13776" y="25285"/>
                </a:cubicBezTo>
                <a:close/>
                <a:moveTo>
                  <a:pt x="29186" y="25635"/>
                </a:moveTo>
                <a:lnTo>
                  <a:pt x="29186" y="25635"/>
                </a:lnTo>
                <a:cubicBezTo>
                  <a:pt x="28929" y="25869"/>
                  <a:pt x="28672" y="26079"/>
                  <a:pt x="28415" y="26289"/>
                </a:cubicBezTo>
                <a:cubicBezTo>
                  <a:pt x="27948" y="26546"/>
                  <a:pt x="27481" y="26803"/>
                  <a:pt x="27014" y="27013"/>
                </a:cubicBezTo>
                <a:cubicBezTo>
                  <a:pt x="27388" y="26803"/>
                  <a:pt x="27762" y="26546"/>
                  <a:pt x="28112" y="26289"/>
                </a:cubicBezTo>
                <a:cubicBezTo>
                  <a:pt x="28485" y="26079"/>
                  <a:pt x="28836" y="25869"/>
                  <a:pt x="29186" y="25635"/>
                </a:cubicBezTo>
                <a:close/>
                <a:moveTo>
                  <a:pt x="17652" y="26803"/>
                </a:moveTo>
                <a:lnTo>
                  <a:pt x="17652" y="26803"/>
                </a:lnTo>
                <a:cubicBezTo>
                  <a:pt x="18329" y="27013"/>
                  <a:pt x="19029" y="27129"/>
                  <a:pt x="19753" y="27199"/>
                </a:cubicBezTo>
                <a:lnTo>
                  <a:pt x="18819" y="27199"/>
                </a:lnTo>
                <a:cubicBezTo>
                  <a:pt x="18422" y="27083"/>
                  <a:pt x="18025" y="26943"/>
                  <a:pt x="17652" y="26803"/>
                </a:cubicBezTo>
                <a:close/>
                <a:moveTo>
                  <a:pt x="9643" y="25121"/>
                </a:moveTo>
                <a:cubicBezTo>
                  <a:pt x="10391" y="25822"/>
                  <a:pt x="11208" y="26429"/>
                  <a:pt x="12072" y="26966"/>
                </a:cubicBezTo>
                <a:cubicBezTo>
                  <a:pt x="12212" y="27059"/>
                  <a:pt x="12352" y="27129"/>
                  <a:pt x="12492" y="27223"/>
                </a:cubicBezTo>
                <a:lnTo>
                  <a:pt x="12469" y="27223"/>
                </a:lnTo>
                <a:cubicBezTo>
                  <a:pt x="11581" y="26803"/>
                  <a:pt x="10741" y="26265"/>
                  <a:pt x="9970" y="25635"/>
                </a:cubicBezTo>
                <a:cubicBezTo>
                  <a:pt x="9854" y="25472"/>
                  <a:pt x="9760" y="25308"/>
                  <a:pt x="9643" y="25121"/>
                </a:cubicBezTo>
                <a:close/>
                <a:moveTo>
                  <a:pt x="29840" y="26709"/>
                </a:moveTo>
                <a:lnTo>
                  <a:pt x="29840" y="26709"/>
                </a:lnTo>
                <a:cubicBezTo>
                  <a:pt x="29629" y="26896"/>
                  <a:pt x="29419" y="27059"/>
                  <a:pt x="29209" y="27223"/>
                </a:cubicBezTo>
                <a:lnTo>
                  <a:pt x="29349" y="27013"/>
                </a:lnTo>
                <a:lnTo>
                  <a:pt x="29840" y="26709"/>
                </a:lnTo>
                <a:close/>
                <a:moveTo>
                  <a:pt x="9807" y="21969"/>
                </a:moveTo>
                <a:lnTo>
                  <a:pt x="9807" y="21969"/>
                </a:lnTo>
                <a:cubicBezTo>
                  <a:pt x="10204" y="22390"/>
                  <a:pt x="10601" y="22787"/>
                  <a:pt x="11021" y="23160"/>
                </a:cubicBezTo>
                <a:lnTo>
                  <a:pt x="11114" y="23254"/>
                </a:lnTo>
                <a:cubicBezTo>
                  <a:pt x="12025" y="24725"/>
                  <a:pt x="13332" y="25892"/>
                  <a:pt x="14920" y="26616"/>
                </a:cubicBezTo>
                <a:cubicBezTo>
                  <a:pt x="15294" y="26849"/>
                  <a:pt x="15667" y="27059"/>
                  <a:pt x="16064" y="27269"/>
                </a:cubicBezTo>
                <a:cubicBezTo>
                  <a:pt x="13823" y="26803"/>
                  <a:pt x="11838" y="25495"/>
                  <a:pt x="10507" y="23650"/>
                </a:cubicBezTo>
                <a:cubicBezTo>
                  <a:pt x="10204" y="23137"/>
                  <a:pt x="9970" y="22553"/>
                  <a:pt x="9807" y="21969"/>
                </a:cubicBezTo>
                <a:close/>
                <a:moveTo>
                  <a:pt x="22181" y="27176"/>
                </a:moveTo>
                <a:cubicBezTo>
                  <a:pt x="22275" y="27176"/>
                  <a:pt x="22345" y="27199"/>
                  <a:pt x="22415" y="27199"/>
                </a:cubicBezTo>
                <a:cubicBezTo>
                  <a:pt x="22111" y="27269"/>
                  <a:pt x="21808" y="27316"/>
                  <a:pt x="21481" y="27363"/>
                </a:cubicBezTo>
                <a:lnTo>
                  <a:pt x="21714" y="27293"/>
                </a:lnTo>
                <a:cubicBezTo>
                  <a:pt x="21878" y="27269"/>
                  <a:pt x="22041" y="27223"/>
                  <a:pt x="22181" y="27176"/>
                </a:cubicBezTo>
                <a:close/>
                <a:moveTo>
                  <a:pt x="26361" y="26803"/>
                </a:moveTo>
                <a:cubicBezTo>
                  <a:pt x="26127" y="26919"/>
                  <a:pt x="25894" y="27013"/>
                  <a:pt x="25660" y="27129"/>
                </a:cubicBezTo>
                <a:cubicBezTo>
                  <a:pt x="25427" y="27223"/>
                  <a:pt x="25147" y="27340"/>
                  <a:pt x="24890" y="27456"/>
                </a:cubicBezTo>
                <a:lnTo>
                  <a:pt x="25123" y="27223"/>
                </a:lnTo>
                <a:cubicBezTo>
                  <a:pt x="25544" y="27083"/>
                  <a:pt x="25964" y="26966"/>
                  <a:pt x="26361" y="26803"/>
                </a:cubicBezTo>
                <a:close/>
                <a:moveTo>
                  <a:pt x="16998" y="27316"/>
                </a:moveTo>
                <a:lnTo>
                  <a:pt x="16998" y="27316"/>
                </a:lnTo>
                <a:cubicBezTo>
                  <a:pt x="17372" y="27386"/>
                  <a:pt x="17745" y="27456"/>
                  <a:pt x="18119" y="27503"/>
                </a:cubicBezTo>
                <a:lnTo>
                  <a:pt x="18119" y="27503"/>
                </a:lnTo>
                <a:cubicBezTo>
                  <a:pt x="17871" y="27503"/>
                  <a:pt x="17644" y="27502"/>
                  <a:pt x="17395" y="27456"/>
                </a:cubicBezTo>
                <a:lnTo>
                  <a:pt x="16998" y="27316"/>
                </a:lnTo>
                <a:close/>
                <a:moveTo>
                  <a:pt x="9036" y="21923"/>
                </a:moveTo>
                <a:cubicBezTo>
                  <a:pt x="9527" y="23113"/>
                  <a:pt x="10227" y="24211"/>
                  <a:pt x="11114" y="25168"/>
                </a:cubicBezTo>
                <a:cubicBezTo>
                  <a:pt x="11535" y="25658"/>
                  <a:pt x="12002" y="26102"/>
                  <a:pt x="12515" y="26476"/>
                </a:cubicBezTo>
                <a:cubicBezTo>
                  <a:pt x="12959" y="26803"/>
                  <a:pt x="13426" y="27106"/>
                  <a:pt x="13916" y="27386"/>
                </a:cubicBezTo>
                <a:lnTo>
                  <a:pt x="14196" y="27526"/>
                </a:lnTo>
                <a:cubicBezTo>
                  <a:pt x="13986" y="27503"/>
                  <a:pt x="13776" y="27480"/>
                  <a:pt x="13566" y="27433"/>
                </a:cubicBezTo>
                <a:cubicBezTo>
                  <a:pt x="12982" y="27129"/>
                  <a:pt x="12399" y="26803"/>
                  <a:pt x="11838" y="26429"/>
                </a:cubicBezTo>
                <a:cubicBezTo>
                  <a:pt x="10928" y="25822"/>
                  <a:pt x="10087" y="25121"/>
                  <a:pt x="9317" y="24328"/>
                </a:cubicBezTo>
                <a:cubicBezTo>
                  <a:pt x="9200" y="23931"/>
                  <a:pt x="9106" y="23510"/>
                  <a:pt x="9060" y="23090"/>
                </a:cubicBezTo>
                <a:cubicBezTo>
                  <a:pt x="9036" y="22717"/>
                  <a:pt x="9013" y="22320"/>
                  <a:pt x="9036" y="21923"/>
                </a:cubicBezTo>
                <a:close/>
                <a:moveTo>
                  <a:pt x="24259" y="27456"/>
                </a:moveTo>
                <a:cubicBezTo>
                  <a:pt x="24143" y="27526"/>
                  <a:pt x="24026" y="27573"/>
                  <a:pt x="23909" y="27643"/>
                </a:cubicBezTo>
                <a:lnTo>
                  <a:pt x="24049" y="27503"/>
                </a:lnTo>
                <a:lnTo>
                  <a:pt x="24259" y="27456"/>
                </a:lnTo>
                <a:close/>
                <a:moveTo>
                  <a:pt x="13566" y="26756"/>
                </a:moveTo>
                <a:lnTo>
                  <a:pt x="13566" y="26756"/>
                </a:lnTo>
                <a:cubicBezTo>
                  <a:pt x="14406" y="27199"/>
                  <a:pt x="15317" y="27503"/>
                  <a:pt x="16251" y="27690"/>
                </a:cubicBezTo>
                <a:cubicBezTo>
                  <a:pt x="15971" y="27690"/>
                  <a:pt x="15667" y="27666"/>
                  <a:pt x="15387" y="27643"/>
                </a:cubicBezTo>
                <a:cubicBezTo>
                  <a:pt x="15200" y="27573"/>
                  <a:pt x="14990" y="27503"/>
                  <a:pt x="14803" y="27410"/>
                </a:cubicBezTo>
                <a:cubicBezTo>
                  <a:pt x="14383" y="27223"/>
                  <a:pt x="13986" y="27013"/>
                  <a:pt x="13589" y="26779"/>
                </a:cubicBezTo>
                <a:lnTo>
                  <a:pt x="13566" y="26756"/>
                </a:lnTo>
                <a:close/>
                <a:moveTo>
                  <a:pt x="28696" y="26686"/>
                </a:moveTo>
                <a:cubicBezTo>
                  <a:pt x="28602" y="26826"/>
                  <a:pt x="28509" y="26989"/>
                  <a:pt x="28415" y="27106"/>
                </a:cubicBezTo>
                <a:cubicBezTo>
                  <a:pt x="27588" y="27543"/>
                  <a:pt x="26760" y="27957"/>
                  <a:pt x="25910" y="28304"/>
                </a:cubicBezTo>
                <a:lnTo>
                  <a:pt x="25910" y="28304"/>
                </a:lnTo>
                <a:lnTo>
                  <a:pt x="26127" y="28087"/>
                </a:lnTo>
                <a:cubicBezTo>
                  <a:pt x="27014" y="27690"/>
                  <a:pt x="27878" y="27223"/>
                  <a:pt x="28696" y="26686"/>
                </a:cubicBezTo>
                <a:close/>
                <a:moveTo>
                  <a:pt x="31801" y="27526"/>
                </a:moveTo>
                <a:cubicBezTo>
                  <a:pt x="31707" y="27643"/>
                  <a:pt x="31637" y="27783"/>
                  <a:pt x="31544" y="27923"/>
                </a:cubicBezTo>
                <a:cubicBezTo>
                  <a:pt x="31310" y="28063"/>
                  <a:pt x="31077" y="28203"/>
                  <a:pt x="30820" y="28343"/>
                </a:cubicBezTo>
                <a:cubicBezTo>
                  <a:pt x="30960" y="28180"/>
                  <a:pt x="31100" y="28040"/>
                  <a:pt x="31217" y="27900"/>
                </a:cubicBezTo>
                <a:cubicBezTo>
                  <a:pt x="31427" y="27783"/>
                  <a:pt x="31614" y="27666"/>
                  <a:pt x="31801" y="27526"/>
                </a:cubicBezTo>
                <a:close/>
                <a:moveTo>
                  <a:pt x="18866" y="28250"/>
                </a:moveTo>
                <a:cubicBezTo>
                  <a:pt x="19006" y="28297"/>
                  <a:pt x="19146" y="28320"/>
                  <a:pt x="19286" y="28343"/>
                </a:cubicBezTo>
                <a:cubicBezTo>
                  <a:pt x="19053" y="28367"/>
                  <a:pt x="18796" y="28390"/>
                  <a:pt x="18562" y="28390"/>
                </a:cubicBezTo>
                <a:cubicBezTo>
                  <a:pt x="18531" y="28393"/>
                  <a:pt x="18498" y="28395"/>
                  <a:pt x="18464" y="28395"/>
                </a:cubicBezTo>
                <a:cubicBezTo>
                  <a:pt x="18253" y="28395"/>
                  <a:pt x="18017" y="28337"/>
                  <a:pt x="17815" y="28297"/>
                </a:cubicBezTo>
                <a:cubicBezTo>
                  <a:pt x="18166" y="28297"/>
                  <a:pt x="18492" y="28273"/>
                  <a:pt x="18866" y="28250"/>
                </a:cubicBezTo>
                <a:close/>
                <a:moveTo>
                  <a:pt x="10881" y="27783"/>
                </a:moveTo>
                <a:lnTo>
                  <a:pt x="10881" y="27783"/>
                </a:lnTo>
                <a:cubicBezTo>
                  <a:pt x="11091" y="27923"/>
                  <a:pt x="11325" y="28017"/>
                  <a:pt x="11581" y="28110"/>
                </a:cubicBezTo>
                <a:cubicBezTo>
                  <a:pt x="11791" y="28343"/>
                  <a:pt x="12025" y="28554"/>
                  <a:pt x="12258" y="28764"/>
                </a:cubicBezTo>
                <a:cubicBezTo>
                  <a:pt x="12072" y="28670"/>
                  <a:pt x="11908" y="28577"/>
                  <a:pt x="11721" y="28484"/>
                </a:cubicBezTo>
                <a:cubicBezTo>
                  <a:pt x="11488" y="28320"/>
                  <a:pt x="11231" y="28133"/>
                  <a:pt x="10998" y="27923"/>
                </a:cubicBezTo>
                <a:lnTo>
                  <a:pt x="10881" y="27783"/>
                </a:lnTo>
                <a:close/>
                <a:moveTo>
                  <a:pt x="31427" y="25869"/>
                </a:moveTo>
                <a:lnTo>
                  <a:pt x="31427" y="25869"/>
                </a:lnTo>
                <a:cubicBezTo>
                  <a:pt x="31334" y="26125"/>
                  <a:pt x="31240" y="26359"/>
                  <a:pt x="31147" y="26616"/>
                </a:cubicBezTo>
                <a:cubicBezTo>
                  <a:pt x="30844" y="27059"/>
                  <a:pt x="30493" y="27480"/>
                  <a:pt x="30120" y="27853"/>
                </a:cubicBezTo>
                <a:lnTo>
                  <a:pt x="30120" y="27877"/>
                </a:lnTo>
                <a:cubicBezTo>
                  <a:pt x="29863" y="28040"/>
                  <a:pt x="29606" y="28227"/>
                  <a:pt x="29349" y="28367"/>
                </a:cubicBezTo>
                <a:cubicBezTo>
                  <a:pt x="28952" y="28530"/>
                  <a:pt x="28579" y="28670"/>
                  <a:pt x="28182" y="28787"/>
                </a:cubicBezTo>
                <a:cubicBezTo>
                  <a:pt x="28462" y="28577"/>
                  <a:pt x="28766" y="28343"/>
                  <a:pt x="29022" y="28110"/>
                </a:cubicBezTo>
                <a:cubicBezTo>
                  <a:pt x="29910" y="27480"/>
                  <a:pt x="30703" y="26709"/>
                  <a:pt x="31427" y="25869"/>
                </a:cubicBezTo>
                <a:close/>
                <a:moveTo>
                  <a:pt x="9643" y="27993"/>
                </a:moveTo>
                <a:lnTo>
                  <a:pt x="9643" y="27993"/>
                </a:lnTo>
                <a:cubicBezTo>
                  <a:pt x="9854" y="28133"/>
                  <a:pt x="10064" y="28250"/>
                  <a:pt x="10274" y="28367"/>
                </a:cubicBezTo>
                <a:lnTo>
                  <a:pt x="10577" y="28624"/>
                </a:lnTo>
                <a:lnTo>
                  <a:pt x="10717" y="28810"/>
                </a:lnTo>
                <a:lnTo>
                  <a:pt x="10297" y="28647"/>
                </a:lnTo>
                <a:cubicBezTo>
                  <a:pt x="10087" y="28437"/>
                  <a:pt x="9854" y="28227"/>
                  <a:pt x="9643" y="27993"/>
                </a:cubicBezTo>
                <a:close/>
                <a:moveTo>
                  <a:pt x="13076" y="28040"/>
                </a:moveTo>
                <a:lnTo>
                  <a:pt x="13076" y="28040"/>
                </a:lnTo>
                <a:cubicBezTo>
                  <a:pt x="13379" y="28087"/>
                  <a:pt x="13659" y="28133"/>
                  <a:pt x="13963" y="28157"/>
                </a:cubicBezTo>
                <a:lnTo>
                  <a:pt x="13986" y="28180"/>
                </a:lnTo>
                <a:cubicBezTo>
                  <a:pt x="14220" y="28250"/>
                  <a:pt x="14453" y="28320"/>
                  <a:pt x="14687" y="28367"/>
                </a:cubicBezTo>
                <a:cubicBezTo>
                  <a:pt x="15037" y="28530"/>
                  <a:pt x="15410" y="28694"/>
                  <a:pt x="15761" y="28834"/>
                </a:cubicBezTo>
                <a:cubicBezTo>
                  <a:pt x="15364" y="28787"/>
                  <a:pt x="14990" y="28740"/>
                  <a:pt x="14617" y="28670"/>
                </a:cubicBezTo>
                <a:cubicBezTo>
                  <a:pt x="14080" y="28507"/>
                  <a:pt x="13566" y="28297"/>
                  <a:pt x="13076" y="28040"/>
                </a:cubicBezTo>
                <a:close/>
                <a:moveTo>
                  <a:pt x="18189" y="28740"/>
                </a:moveTo>
                <a:cubicBezTo>
                  <a:pt x="18609" y="28810"/>
                  <a:pt x="19029" y="28857"/>
                  <a:pt x="19473" y="28857"/>
                </a:cubicBezTo>
                <a:cubicBezTo>
                  <a:pt x="19216" y="28880"/>
                  <a:pt x="18959" y="28904"/>
                  <a:pt x="18703" y="28927"/>
                </a:cubicBezTo>
                <a:cubicBezTo>
                  <a:pt x="18492" y="28857"/>
                  <a:pt x="18282" y="28810"/>
                  <a:pt x="18072" y="28740"/>
                </a:cubicBezTo>
                <a:close/>
                <a:moveTo>
                  <a:pt x="16519" y="28684"/>
                </a:moveTo>
                <a:cubicBezTo>
                  <a:pt x="16625" y="28684"/>
                  <a:pt x="16736" y="28701"/>
                  <a:pt x="16835" y="28717"/>
                </a:cubicBezTo>
                <a:cubicBezTo>
                  <a:pt x="17068" y="28787"/>
                  <a:pt x="17302" y="28880"/>
                  <a:pt x="17535" y="28951"/>
                </a:cubicBezTo>
                <a:lnTo>
                  <a:pt x="17115" y="28951"/>
                </a:lnTo>
                <a:cubicBezTo>
                  <a:pt x="16858" y="28857"/>
                  <a:pt x="16625" y="28764"/>
                  <a:pt x="16391" y="28694"/>
                </a:cubicBezTo>
                <a:cubicBezTo>
                  <a:pt x="16432" y="28687"/>
                  <a:pt x="16475" y="28684"/>
                  <a:pt x="16519" y="28684"/>
                </a:cubicBezTo>
                <a:close/>
                <a:moveTo>
                  <a:pt x="29326" y="28974"/>
                </a:moveTo>
                <a:lnTo>
                  <a:pt x="29092" y="29184"/>
                </a:lnTo>
                <a:lnTo>
                  <a:pt x="28789" y="29301"/>
                </a:lnTo>
                <a:cubicBezTo>
                  <a:pt x="28952" y="29207"/>
                  <a:pt x="29139" y="29091"/>
                  <a:pt x="29326" y="28974"/>
                </a:cubicBezTo>
                <a:close/>
                <a:moveTo>
                  <a:pt x="27528" y="27970"/>
                </a:moveTo>
                <a:cubicBezTo>
                  <a:pt x="26944" y="28484"/>
                  <a:pt x="26291" y="28880"/>
                  <a:pt x="25590" y="29207"/>
                </a:cubicBezTo>
                <a:cubicBezTo>
                  <a:pt x="25473" y="29254"/>
                  <a:pt x="25357" y="29277"/>
                  <a:pt x="25240" y="29324"/>
                </a:cubicBezTo>
                <a:cubicBezTo>
                  <a:pt x="25053" y="29347"/>
                  <a:pt x="24866" y="29371"/>
                  <a:pt x="24656" y="29371"/>
                </a:cubicBezTo>
                <a:cubicBezTo>
                  <a:pt x="24820" y="29254"/>
                  <a:pt x="24983" y="29137"/>
                  <a:pt x="25123" y="28997"/>
                </a:cubicBezTo>
                <a:lnTo>
                  <a:pt x="25147" y="28997"/>
                </a:lnTo>
                <a:cubicBezTo>
                  <a:pt x="25940" y="28717"/>
                  <a:pt x="26734" y="28367"/>
                  <a:pt x="27528" y="27970"/>
                </a:cubicBezTo>
                <a:close/>
                <a:moveTo>
                  <a:pt x="25333" y="28460"/>
                </a:moveTo>
                <a:lnTo>
                  <a:pt x="25030" y="28694"/>
                </a:lnTo>
                <a:cubicBezTo>
                  <a:pt x="24283" y="28974"/>
                  <a:pt x="23489" y="29231"/>
                  <a:pt x="22718" y="29417"/>
                </a:cubicBezTo>
                <a:lnTo>
                  <a:pt x="22718" y="29441"/>
                </a:lnTo>
                <a:lnTo>
                  <a:pt x="22438" y="29441"/>
                </a:lnTo>
                <a:lnTo>
                  <a:pt x="22462" y="29417"/>
                </a:lnTo>
                <a:cubicBezTo>
                  <a:pt x="23442" y="29161"/>
                  <a:pt x="24399" y="28834"/>
                  <a:pt x="25333" y="28460"/>
                </a:cubicBezTo>
                <a:close/>
                <a:moveTo>
                  <a:pt x="19963" y="29511"/>
                </a:moveTo>
                <a:lnTo>
                  <a:pt x="19963" y="29511"/>
                </a:lnTo>
                <a:cubicBezTo>
                  <a:pt x="19777" y="29534"/>
                  <a:pt x="19590" y="29558"/>
                  <a:pt x="19426" y="29581"/>
                </a:cubicBezTo>
                <a:lnTo>
                  <a:pt x="19310" y="29558"/>
                </a:lnTo>
                <a:cubicBezTo>
                  <a:pt x="19520" y="29558"/>
                  <a:pt x="19753" y="29534"/>
                  <a:pt x="19963" y="29511"/>
                </a:cubicBezTo>
                <a:close/>
                <a:moveTo>
                  <a:pt x="12749" y="28694"/>
                </a:moveTo>
                <a:lnTo>
                  <a:pt x="12959" y="28787"/>
                </a:lnTo>
                <a:cubicBezTo>
                  <a:pt x="13496" y="29091"/>
                  <a:pt x="14033" y="29371"/>
                  <a:pt x="14593" y="29604"/>
                </a:cubicBezTo>
                <a:lnTo>
                  <a:pt x="14406" y="29581"/>
                </a:lnTo>
                <a:cubicBezTo>
                  <a:pt x="14080" y="29488"/>
                  <a:pt x="13753" y="29371"/>
                  <a:pt x="13426" y="29254"/>
                </a:cubicBezTo>
                <a:cubicBezTo>
                  <a:pt x="13192" y="29091"/>
                  <a:pt x="12982" y="28904"/>
                  <a:pt x="12749" y="28717"/>
                </a:cubicBezTo>
                <a:lnTo>
                  <a:pt x="12749" y="28694"/>
                </a:lnTo>
                <a:close/>
                <a:moveTo>
                  <a:pt x="18189" y="29651"/>
                </a:moveTo>
                <a:lnTo>
                  <a:pt x="18282" y="29674"/>
                </a:lnTo>
                <a:cubicBezTo>
                  <a:pt x="17862" y="29698"/>
                  <a:pt x="17465" y="29721"/>
                  <a:pt x="17045" y="29721"/>
                </a:cubicBezTo>
                <a:lnTo>
                  <a:pt x="16951" y="29698"/>
                </a:lnTo>
                <a:cubicBezTo>
                  <a:pt x="17372" y="29698"/>
                  <a:pt x="17792" y="29674"/>
                  <a:pt x="18189" y="29651"/>
                </a:cubicBezTo>
                <a:close/>
                <a:moveTo>
                  <a:pt x="4180" y="23721"/>
                </a:moveTo>
                <a:cubicBezTo>
                  <a:pt x="4460" y="24071"/>
                  <a:pt x="4740" y="24421"/>
                  <a:pt x="5044" y="24701"/>
                </a:cubicBezTo>
                <a:cubicBezTo>
                  <a:pt x="5721" y="26195"/>
                  <a:pt x="6632" y="27596"/>
                  <a:pt x="7752" y="28787"/>
                </a:cubicBezTo>
                <a:cubicBezTo>
                  <a:pt x="8079" y="29137"/>
                  <a:pt x="8429" y="29464"/>
                  <a:pt x="8803" y="29791"/>
                </a:cubicBezTo>
                <a:cubicBezTo>
                  <a:pt x="7846" y="29254"/>
                  <a:pt x="6982" y="28600"/>
                  <a:pt x="6235" y="27830"/>
                </a:cubicBezTo>
                <a:cubicBezTo>
                  <a:pt x="5417" y="26662"/>
                  <a:pt x="4764" y="25378"/>
                  <a:pt x="4273" y="24047"/>
                </a:cubicBezTo>
                <a:cubicBezTo>
                  <a:pt x="4250" y="23931"/>
                  <a:pt x="4203" y="23837"/>
                  <a:pt x="4180" y="23721"/>
                </a:cubicBezTo>
                <a:close/>
                <a:moveTo>
                  <a:pt x="5698" y="25402"/>
                </a:moveTo>
                <a:lnTo>
                  <a:pt x="5698" y="25402"/>
                </a:lnTo>
                <a:cubicBezTo>
                  <a:pt x="5768" y="25472"/>
                  <a:pt x="5814" y="25518"/>
                  <a:pt x="5861" y="25565"/>
                </a:cubicBezTo>
                <a:lnTo>
                  <a:pt x="5861" y="25542"/>
                </a:lnTo>
                <a:cubicBezTo>
                  <a:pt x="6748" y="26826"/>
                  <a:pt x="7752" y="27993"/>
                  <a:pt x="8896" y="29044"/>
                </a:cubicBezTo>
                <a:cubicBezTo>
                  <a:pt x="9060" y="29324"/>
                  <a:pt x="9223" y="29628"/>
                  <a:pt x="9387" y="29884"/>
                </a:cubicBezTo>
                <a:cubicBezTo>
                  <a:pt x="7869" y="28647"/>
                  <a:pt x="6632" y="27129"/>
                  <a:pt x="5698" y="25402"/>
                </a:cubicBezTo>
                <a:close/>
                <a:moveTo>
                  <a:pt x="30633" y="29114"/>
                </a:moveTo>
                <a:lnTo>
                  <a:pt x="30587" y="29161"/>
                </a:lnTo>
                <a:cubicBezTo>
                  <a:pt x="30283" y="29417"/>
                  <a:pt x="29980" y="29651"/>
                  <a:pt x="29653" y="29884"/>
                </a:cubicBezTo>
                <a:cubicBezTo>
                  <a:pt x="29770" y="29744"/>
                  <a:pt x="29886" y="29581"/>
                  <a:pt x="30003" y="29417"/>
                </a:cubicBezTo>
                <a:lnTo>
                  <a:pt x="30003" y="29394"/>
                </a:lnTo>
                <a:cubicBezTo>
                  <a:pt x="30213" y="29301"/>
                  <a:pt x="30423" y="29207"/>
                  <a:pt x="30633" y="29114"/>
                </a:cubicBezTo>
                <a:close/>
                <a:moveTo>
                  <a:pt x="19403" y="29978"/>
                </a:moveTo>
                <a:lnTo>
                  <a:pt x="19520" y="30001"/>
                </a:lnTo>
                <a:cubicBezTo>
                  <a:pt x="19263" y="30025"/>
                  <a:pt x="18983" y="30048"/>
                  <a:pt x="18726" y="30048"/>
                </a:cubicBezTo>
                <a:lnTo>
                  <a:pt x="18656" y="30048"/>
                </a:lnTo>
                <a:lnTo>
                  <a:pt x="19333" y="29978"/>
                </a:lnTo>
                <a:close/>
                <a:moveTo>
                  <a:pt x="23442" y="29768"/>
                </a:moveTo>
                <a:lnTo>
                  <a:pt x="23209" y="29884"/>
                </a:lnTo>
                <a:cubicBezTo>
                  <a:pt x="22835" y="29955"/>
                  <a:pt x="22438" y="30025"/>
                  <a:pt x="22041" y="30071"/>
                </a:cubicBezTo>
                <a:lnTo>
                  <a:pt x="21644" y="30025"/>
                </a:lnTo>
                <a:cubicBezTo>
                  <a:pt x="22018" y="29955"/>
                  <a:pt x="22415" y="29861"/>
                  <a:pt x="22788" y="29768"/>
                </a:cubicBezTo>
                <a:close/>
                <a:moveTo>
                  <a:pt x="10577" y="29534"/>
                </a:moveTo>
                <a:cubicBezTo>
                  <a:pt x="10764" y="29674"/>
                  <a:pt x="10974" y="29791"/>
                  <a:pt x="11161" y="29908"/>
                </a:cubicBezTo>
                <a:lnTo>
                  <a:pt x="11348" y="30001"/>
                </a:lnTo>
                <a:cubicBezTo>
                  <a:pt x="11395" y="30048"/>
                  <a:pt x="11465" y="30118"/>
                  <a:pt x="11535" y="30165"/>
                </a:cubicBezTo>
                <a:cubicBezTo>
                  <a:pt x="11418" y="30095"/>
                  <a:pt x="11301" y="30048"/>
                  <a:pt x="11184" y="29978"/>
                </a:cubicBezTo>
                <a:cubicBezTo>
                  <a:pt x="10974" y="29838"/>
                  <a:pt x="10788" y="29698"/>
                  <a:pt x="10577" y="29534"/>
                </a:cubicBezTo>
                <a:close/>
                <a:moveTo>
                  <a:pt x="14523" y="30071"/>
                </a:moveTo>
                <a:lnTo>
                  <a:pt x="14523" y="30071"/>
                </a:lnTo>
                <a:cubicBezTo>
                  <a:pt x="15107" y="30211"/>
                  <a:pt x="15691" y="30351"/>
                  <a:pt x="16274" y="30468"/>
                </a:cubicBezTo>
                <a:cubicBezTo>
                  <a:pt x="15761" y="30421"/>
                  <a:pt x="15247" y="30328"/>
                  <a:pt x="14733" y="30188"/>
                </a:cubicBezTo>
                <a:lnTo>
                  <a:pt x="14663" y="30165"/>
                </a:lnTo>
                <a:lnTo>
                  <a:pt x="14523" y="30071"/>
                </a:lnTo>
                <a:close/>
                <a:moveTo>
                  <a:pt x="3083" y="11439"/>
                </a:moveTo>
                <a:lnTo>
                  <a:pt x="3083" y="11439"/>
                </a:lnTo>
                <a:cubicBezTo>
                  <a:pt x="2989" y="12116"/>
                  <a:pt x="2943" y="12794"/>
                  <a:pt x="2943" y="13471"/>
                </a:cubicBezTo>
                <a:lnTo>
                  <a:pt x="2943" y="13564"/>
                </a:lnTo>
                <a:cubicBezTo>
                  <a:pt x="2336" y="14615"/>
                  <a:pt x="1869" y="15782"/>
                  <a:pt x="1612" y="16973"/>
                </a:cubicBezTo>
                <a:cubicBezTo>
                  <a:pt x="1238" y="18794"/>
                  <a:pt x="1822" y="20452"/>
                  <a:pt x="2802" y="21946"/>
                </a:cubicBezTo>
                <a:cubicBezTo>
                  <a:pt x="2966" y="22950"/>
                  <a:pt x="3246" y="23931"/>
                  <a:pt x="3643" y="24865"/>
                </a:cubicBezTo>
                <a:cubicBezTo>
                  <a:pt x="4203" y="26079"/>
                  <a:pt x="4997" y="27199"/>
                  <a:pt x="5978" y="28133"/>
                </a:cubicBezTo>
                <a:cubicBezTo>
                  <a:pt x="6632" y="29067"/>
                  <a:pt x="7379" y="29931"/>
                  <a:pt x="8219" y="30702"/>
                </a:cubicBezTo>
                <a:cubicBezTo>
                  <a:pt x="5277" y="29604"/>
                  <a:pt x="2802" y="27643"/>
                  <a:pt x="1728" y="24444"/>
                </a:cubicBezTo>
                <a:lnTo>
                  <a:pt x="1705" y="24421"/>
                </a:lnTo>
                <a:cubicBezTo>
                  <a:pt x="351" y="20312"/>
                  <a:pt x="1168" y="15432"/>
                  <a:pt x="3083" y="11439"/>
                </a:cubicBezTo>
                <a:close/>
                <a:moveTo>
                  <a:pt x="9760" y="29744"/>
                </a:moveTo>
                <a:cubicBezTo>
                  <a:pt x="10227" y="30118"/>
                  <a:pt x="10694" y="30468"/>
                  <a:pt x="11161" y="30795"/>
                </a:cubicBezTo>
                <a:cubicBezTo>
                  <a:pt x="10998" y="30748"/>
                  <a:pt x="10858" y="30678"/>
                  <a:pt x="10694" y="30632"/>
                </a:cubicBezTo>
                <a:lnTo>
                  <a:pt x="10251" y="30468"/>
                </a:lnTo>
                <a:cubicBezTo>
                  <a:pt x="10087" y="30235"/>
                  <a:pt x="9924" y="29978"/>
                  <a:pt x="9760" y="29744"/>
                </a:cubicBezTo>
                <a:close/>
                <a:moveTo>
                  <a:pt x="13613" y="30165"/>
                </a:moveTo>
                <a:cubicBezTo>
                  <a:pt x="13706" y="30211"/>
                  <a:pt x="13799" y="30235"/>
                  <a:pt x="13893" y="30281"/>
                </a:cubicBezTo>
                <a:cubicBezTo>
                  <a:pt x="14220" y="30421"/>
                  <a:pt x="14547" y="30562"/>
                  <a:pt x="14897" y="30702"/>
                </a:cubicBezTo>
                <a:cubicBezTo>
                  <a:pt x="14943" y="30725"/>
                  <a:pt x="14967" y="30772"/>
                  <a:pt x="15014" y="30795"/>
                </a:cubicBezTo>
                <a:lnTo>
                  <a:pt x="14873" y="30748"/>
                </a:lnTo>
                <a:cubicBezTo>
                  <a:pt x="14663" y="30678"/>
                  <a:pt x="14453" y="30632"/>
                  <a:pt x="14220" y="30562"/>
                </a:cubicBezTo>
                <a:cubicBezTo>
                  <a:pt x="14010" y="30445"/>
                  <a:pt x="13799" y="30305"/>
                  <a:pt x="13613" y="30165"/>
                </a:cubicBezTo>
                <a:close/>
                <a:moveTo>
                  <a:pt x="18142" y="30702"/>
                </a:moveTo>
                <a:lnTo>
                  <a:pt x="18142" y="30702"/>
                </a:lnTo>
                <a:cubicBezTo>
                  <a:pt x="18352" y="30725"/>
                  <a:pt x="18562" y="30748"/>
                  <a:pt x="18773" y="30748"/>
                </a:cubicBezTo>
                <a:cubicBezTo>
                  <a:pt x="18399" y="30888"/>
                  <a:pt x="18002" y="30982"/>
                  <a:pt x="17605" y="31075"/>
                </a:cubicBezTo>
                <a:cubicBezTo>
                  <a:pt x="17162" y="31005"/>
                  <a:pt x="16718" y="30888"/>
                  <a:pt x="16298" y="30772"/>
                </a:cubicBezTo>
                <a:lnTo>
                  <a:pt x="16298" y="30772"/>
                </a:lnTo>
                <a:cubicBezTo>
                  <a:pt x="16521" y="30788"/>
                  <a:pt x="16744" y="30796"/>
                  <a:pt x="16967" y="30796"/>
                </a:cubicBezTo>
                <a:cubicBezTo>
                  <a:pt x="17372" y="30796"/>
                  <a:pt x="17774" y="30770"/>
                  <a:pt x="18166" y="30725"/>
                </a:cubicBezTo>
                <a:lnTo>
                  <a:pt x="18142" y="30702"/>
                </a:lnTo>
                <a:close/>
                <a:moveTo>
                  <a:pt x="26057" y="30748"/>
                </a:moveTo>
                <a:lnTo>
                  <a:pt x="26057" y="30748"/>
                </a:lnTo>
                <a:cubicBezTo>
                  <a:pt x="25684" y="30865"/>
                  <a:pt x="25310" y="30982"/>
                  <a:pt x="24960" y="31099"/>
                </a:cubicBezTo>
                <a:lnTo>
                  <a:pt x="25170" y="30958"/>
                </a:lnTo>
                <a:cubicBezTo>
                  <a:pt x="25473" y="30888"/>
                  <a:pt x="25754" y="30842"/>
                  <a:pt x="26057" y="30748"/>
                </a:cubicBezTo>
                <a:close/>
                <a:moveTo>
                  <a:pt x="19660" y="30818"/>
                </a:moveTo>
                <a:cubicBezTo>
                  <a:pt x="19940" y="30842"/>
                  <a:pt x="20220" y="30865"/>
                  <a:pt x="20500" y="30865"/>
                </a:cubicBezTo>
                <a:cubicBezTo>
                  <a:pt x="19963" y="31005"/>
                  <a:pt x="19403" y="31075"/>
                  <a:pt x="18843" y="31122"/>
                </a:cubicBezTo>
                <a:lnTo>
                  <a:pt x="18819" y="31122"/>
                </a:lnTo>
                <a:cubicBezTo>
                  <a:pt x="19099" y="31029"/>
                  <a:pt x="19380" y="30935"/>
                  <a:pt x="19660" y="30818"/>
                </a:cubicBezTo>
                <a:close/>
                <a:moveTo>
                  <a:pt x="22532" y="30935"/>
                </a:moveTo>
                <a:lnTo>
                  <a:pt x="22275" y="31005"/>
                </a:lnTo>
                <a:cubicBezTo>
                  <a:pt x="21738" y="31099"/>
                  <a:pt x="21224" y="31169"/>
                  <a:pt x="20687" y="31215"/>
                </a:cubicBezTo>
                <a:cubicBezTo>
                  <a:pt x="21061" y="31145"/>
                  <a:pt x="21411" y="31052"/>
                  <a:pt x="21738" y="30935"/>
                </a:cubicBezTo>
                <a:close/>
                <a:moveTo>
                  <a:pt x="25730" y="31192"/>
                </a:moveTo>
                <a:lnTo>
                  <a:pt x="25730" y="31192"/>
                </a:lnTo>
                <a:cubicBezTo>
                  <a:pt x="25649" y="31217"/>
                  <a:pt x="25566" y="31242"/>
                  <a:pt x="25482" y="31267"/>
                </a:cubicBezTo>
                <a:lnTo>
                  <a:pt x="25482" y="31267"/>
                </a:lnTo>
                <a:cubicBezTo>
                  <a:pt x="25563" y="31240"/>
                  <a:pt x="25644" y="31214"/>
                  <a:pt x="25730" y="31192"/>
                </a:cubicBezTo>
                <a:close/>
                <a:moveTo>
                  <a:pt x="15294" y="31192"/>
                </a:moveTo>
                <a:cubicBezTo>
                  <a:pt x="15551" y="31239"/>
                  <a:pt x="15784" y="31285"/>
                  <a:pt x="16018" y="31332"/>
                </a:cubicBezTo>
                <a:lnTo>
                  <a:pt x="15761" y="31355"/>
                </a:lnTo>
                <a:lnTo>
                  <a:pt x="15551" y="31332"/>
                </a:lnTo>
                <a:lnTo>
                  <a:pt x="15294" y="31192"/>
                </a:lnTo>
                <a:close/>
                <a:moveTo>
                  <a:pt x="7332" y="29254"/>
                </a:moveTo>
                <a:cubicBezTo>
                  <a:pt x="8149" y="29861"/>
                  <a:pt x="9036" y="30351"/>
                  <a:pt x="9970" y="30748"/>
                </a:cubicBezTo>
                <a:cubicBezTo>
                  <a:pt x="10134" y="30958"/>
                  <a:pt x="10297" y="31169"/>
                  <a:pt x="10461" y="31379"/>
                </a:cubicBezTo>
                <a:cubicBezTo>
                  <a:pt x="9994" y="31262"/>
                  <a:pt x="9527" y="31145"/>
                  <a:pt x="9060" y="31005"/>
                </a:cubicBezTo>
                <a:cubicBezTo>
                  <a:pt x="8429" y="30468"/>
                  <a:pt x="7869" y="29884"/>
                  <a:pt x="7332" y="29254"/>
                </a:cubicBezTo>
                <a:close/>
                <a:moveTo>
                  <a:pt x="10834" y="31262"/>
                </a:moveTo>
                <a:cubicBezTo>
                  <a:pt x="10998" y="31355"/>
                  <a:pt x="11184" y="31449"/>
                  <a:pt x="11371" y="31542"/>
                </a:cubicBezTo>
                <a:lnTo>
                  <a:pt x="11021" y="31495"/>
                </a:lnTo>
                <a:cubicBezTo>
                  <a:pt x="10951" y="31425"/>
                  <a:pt x="10881" y="31332"/>
                  <a:pt x="10834" y="31262"/>
                </a:cubicBezTo>
                <a:close/>
                <a:moveTo>
                  <a:pt x="33762" y="27340"/>
                </a:moveTo>
                <a:lnTo>
                  <a:pt x="33762" y="27340"/>
                </a:lnTo>
                <a:cubicBezTo>
                  <a:pt x="32641" y="29044"/>
                  <a:pt x="31147" y="30468"/>
                  <a:pt x="29443" y="31566"/>
                </a:cubicBezTo>
                <a:cubicBezTo>
                  <a:pt x="29676" y="31355"/>
                  <a:pt x="29886" y="31122"/>
                  <a:pt x="30096" y="30912"/>
                </a:cubicBezTo>
                <a:cubicBezTo>
                  <a:pt x="30353" y="30655"/>
                  <a:pt x="30610" y="30375"/>
                  <a:pt x="30867" y="30118"/>
                </a:cubicBezTo>
                <a:cubicBezTo>
                  <a:pt x="31054" y="29931"/>
                  <a:pt x="31240" y="29768"/>
                  <a:pt x="31404" y="29581"/>
                </a:cubicBezTo>
                <a:cubicBezTo>
                  <a:pt x="32198" y="28951"/>
                  <a:pt x="32922" y="28250"/>
                  <a:pt x="33575" y="27480"/>
                </a:cubicBezTo>
                <a:lnTo>
                  <a:pt x="33762" y="27340"/>
                </a:lnTo>
                <a:close/>
                <a:moveTo>
                  <a:pt x="11371" y="31215"/>
                </a:moveTo>
                <a:lnTo>
                  <a:pt x="11581" y="31285"/>
                </a:lnTo>
                <a:cubicBezTo>
                  <a:pt x="11745" y="31309"/>
                  <a:pt x="11908" y="31355"/>
                  <a:pt x="12072" y="31402"/>
                </a:cubicBezTo>
                <a:cubicBezTo>
                  <a:pt x="12235" y="31495"/>
                  <a:pt x="12422" y="31612"/>
                  <a:pt x="12632" y="31729"/>
                </a:cubicBezTo>
                <a:lnTo>
                  <a:pt x="12305" y="31682"/>
                </a:lnTo>
                <a:cubicBezTo>
                  <a:pt x="11978" y="31542"/>
                  <a:pt x="11675" y="31402"/>
                  <a:pt x="11371" y="31215"/>
                </a:cubicBezTo>
                <a:close/>
                <a:moveTo>
                  <a:pt x="13659" y="31636"/>
                </a:moveTo>
                <a:lnTo>
                  <a:pt x="13893" y="31729"/>
                </a:lnTo>
                <a:lnTo>
                  <a:pt x="14033" y="31846"/>
                </a:lnTo>
                <a:lnTo>
                  <a:pt x="13823" y="31846"/>
                </a:lnTo>
                <a:cubicBezTo>
                  <a:pt x="13659" y="31776"/>
                  <a:pt x="13519" y="31706"/>
                  <a:pt x="13379" y="31636"/>
                </a:cubicBezTo>
                <a:close/>
                <a:moveTo>
                  <a:pt x="29349" y="29744"/>
                </a:moveTo>
                <a:lnTo>
                  <a:pt x="29139" y="30001"/>
                </a:lnTo>
                <a:cubicBezTo>
                  <a:pt x="28999" y="30165"/>
                  <a:pt x="28836" y="30351"/>
                  <a:pt x="28672" y="30515"/>
                </a:cubicBezTo>
                <a:cubicBezTo>
                  <a:pt x="27598" y="31145"/>
                  <a:pt x="26477" y="31612"/>
                  <a:pt x="25287" y="31916"/>
                </a:cubicBezTo>
                <a:cubicBezTo>
                  <a:pt x="26174" y="31566"/>
                  <a:pt x="27014" y="31145"/>
                  <a:pt x="27832" y="30608"/>
                </a:cubicBezTo>
                <a:cubicBezTo>
                  <a:pt x="28229" y="30398"/>
                  <a:pt x="28625" y="30165"/>
                  <a:pt x="28999" y="29908"/>
                </a:cubicBezTo>
                <a:lnTo>
                  <a:pt x="29349" y="29744"/>
                </a:lnTo>
                <a:close/>
                <a:moveTo>
                  <a:pt x="24166" y="31169"/>
                </a:moveTo>
                <a:lnTo>
                  <a:pt x="24166" y="31169"/>
                </a:lnTo>
                <a:cubicBezTo>
                  <a:pt x="23979" y="31262"/>
                  <a:pt x="23792" y="31355"/>
                  <a:pt x="23582" y="31449"/>
                </a:cubicBezTo>
                <a:cubicBezTo>
                  <a:pt x="22555" y="31706"/>
                  <a:pt x="21528" y="31869"/>
                  <a:pt x="20500" y="32009"/>
                </a:cubicBezTo>
                <a:lnTo>
                  <a:pt x="20337" y="32009"/>
                </a:lnTo>
                <a:cubicBezTo>
                  <a:pt x="20259" y="32017"/>
                  <a:pt x="20181" y="32020"/>
                  <a:pt x="20103" y="32020"/>
                </a:cubicBezTo>
                <a:cubicBezTo>
                  <a:pt x="19948" y="32020"/>
                  <a:pt x="19792" y="32009"/>
                  <a:pt x="19636" y="32009"/>
                </a:cubicBezTo>
                <a:cubicBezTo>
                  <a:pt x="20524" y="31892"/>
                  <a:pt x="21434" y="31706"/>
                  <a:pt x="22298" y="31472"/>
                </a:cubicBezTo>
                <a:lnTo>
                  <a:pt x="23045" y="31379"/>
                </a:lnTo>
                <a:cubicBezTo>
                  <a:pt x="23419" y="31309"/>
                  <a:pt x="23792" y="31239"/>
                  <a:pt x="24166" y="31169"/>
                </a:cubicBezTo>
                <a:close/>
                <a:moveTo>
                  <a:pt x="23886" y="31986"/>
                </a:moveTo>
                <a:lnTo>
                  <a:pt x="23886" y="31986"/>
                </a:lnTo>
                <a:cubicBezTo>
                  <a:pt x="23372" y="32126"/>
                  <a:pt x="22858" y="32243"/>
                  <a:pt x="22321" y="32336"/>
                </a:cubicBezTo>
                <a:lnTo>
                  <a:pt x="22321" y="32313"/>
                </a:lnTo>
                <a:lnTo>
                  <a:pt x="22695" y="32173"/>
                </a:lnTo>
                <a:cubicBezTo>
                  <a:pt x="23092" y="32126"/>
                  <a:pt x="23489" y="32079"/>
                  <a:pt x="23886" y="31986"/>
                </a:cubicBezTo>
                <a:close/>
                <a:moveTo>
                  <a:pt x="21411" y="32313"/>
                </a:moveTo>
                <a:cubicBezTo>
                  <a:pt x="21224" y="32336"/>
                  <a:pt x="21061" y="32383"/>
                  <a:pt x="20874" y="32429"/>
                </a:cubicBezTo>
                <a:lnTo>
                  <a:pt x="20687" y="32429"/>
                </a:lnTo>
                <a:lnTo>
                  <a:pt x="20314" y="32383"/>
                </a:lnTo>
                <a:cubicBezTo>
                  <a:pt x="20500" y="32359"/>
                  <a:pt x="20710" y="32336"/>
                  <a:pt x="20897" y="32313"/>
                </a:cubicBezTo>
                <a:close/>
                <a:moveTo>
                  <a:pt x="16811" y="32383"/>
                </a:moveTo>
                <a:lnTo>
                  <a:pt x="16998" y="32406"/>
                </a:lnTo>
                <a:cubicBezTo>
                  <a:pt x="17372" y="32546"/>
                  <a:pt x="17745" y="32686"/>
                  <a:pt x="18142" y="32826"/>
                </a:cubicBezTo>
                <a:lnTo>
                  <a:pt x="18025" y="32826"/>
                </a:lnTo>
                <a:cubicBezTo>
                  <a:pt x="17629" y="32710"/>
                  <a:pt x="17208" y="32570"/>
                  <a:pt x="16811" y="32383"/>
                </a:cubicBezTo>
                <a:close/>
                <a:moveTo>
                  <a:pt x="21154" y="32826"/>
                </a:moveTo>
                <a:cubicBezTo>
                  <a:pt x="21388" y="32826"/>
                  <a:pt x="21644" y="32873"/>
                  <a:pt x="21878" y="32896"/>
                </a:cubicBezTo>
                <a:lnTo>
                  <a:pt x="22345" y="32896"/>
                </a:lnTo>
                <a:cubicBezTo>
                  <a:pt x="21691" y="32990"/>
                  <a:pt x="21037" y="33036"/>
                  <a:pt x="20407" y="33060"/>
                </a:cubicBezTo>
                <a:lnTo>
                  <a:pt x="20430" y="33036"/>
                </a:lnTo>
                <a:cubicBezTo>
                  <a:pt x="20244" y="33013"/>
                  <a:pt x="20080" y="32966"/>
                  <a:pt x="19893" y="32920"/>
                </a:cubicBezTo>
                <a:cubicBezTo>
                  <a:pt x="20080" y="32896"/>
                  <a:pt x="20290" y="32873"/>
                  <a:pt x="20477" y="32826"/>
                </a:cubicBezTo>
                <a:close/>
                <a:moveTo>
                  <a:pt x="9784" y="31589"/>
                </a:moveTo>
                <a:cubicBezTo>
                  <a:pt x="9994" y="31659"/>
                  <a:pt x="10204" y="31706"/>
                  <a:pt x="10437" y="31752"/>
                </a:cubicBezTo>
                <a:cubicBezTo>
                  <a:pt x="10577" y="31776"/>
                  <a:pt x="10717" y="31799"/>
                  <a:pt x="10858" y="31822"/>
                </a:cubicBezTo>
                <a:cubicBezTo>
                  <a:pt x="11301" y="32313"/>
                  <a:pt x="11768" y="32756"/>
                  <a:pt x="12282" y="33153"/>
                </a:cubicBezTo>
                <a:cubicBezTo>
                  <a:pt x="12025" y="33013"/>
                  <a:pt x="11745" y="32873"/>
                  <a:pt x="11488" y="32733"/>
                </a:cubicBezTo>
                <a:cubicBezTo>
                  <a:pt x="10904" y="32383"/>
                  <a:pt x="10344" y="32009"/>
                  <a:pt x="9807" y="31612"/>
                </a:cubicBezTo>
                <a:lnTo>
                  <a:pt x="9784" y="31589"/>
                </a:lnTo>
                <a:close/>
                <a:moveTo>
                  <a:pt x="26828" y="32173"/>
                </a:moveTo>
                <a:lnTo>
                  <a:pt x="26828" y="32173"/>
                </a:lnTo>
                <a:cubicBezTo>
                  <a:pt x="26384" y="32476"/>
                  <a:pt x="25917" y="32756"/>
                  <a:pt x="25427" y="33013"/>
                </a:cubicBezTo>
                <a:cubicBezTo>
                  <a:pt x="25077" y="33107"/>
                  <a:pt x="24726" y="33200"/>
                  <a:pt x="24376" y="33270"/>
                </a:cubicBezTo>
                <a:cubicBezTo>
                  <a:pt x="23952" y="33309"/>
                  <a:pt x="23521" y="33326"/>
                  <a:pt x="23090" y="33326"/>
                </a:cubicBezTo>
                <a:cubicBezTo>
                  <a:pt x="22739" y="33326"/>
                  <a:pt x="22388" y="33314"/>
                  <a:pt x="22041" y="33293"/>
                </a:cubicBezTo>
                <a:lnTo>
                  <a:pt x="22205" y="33270"/>
                </a:lnTo>
                <a:cubicBezTo>
                  <a:pt x="23489" y="33107"/>
                  <a:pt x="24773" y="32826"/>
                  <a:pt x="26034" y="32406"/>
                </a:cubicBezTo>
                <a:cubicBezTo>
                  <a:pt x="26291" y="32336"/>
                  <a:pt x="26571" y="32266"/>
                  <a:pt x="26828" y="32173"/>
                </a:cubicBezTo>
                <a:close/>
                <a:moveTo>
                  <a:pt x="16928" y="33153"/>
                </a:moveTo>
                <a:lnTo>
                  <a:pt x="16975" y="33177"/>
                </a:lnTo>
                <a:cubicBezTo>
                  <a:pt x="17395" y="33340"/>
                  <a:pt x="17815" y="33480"/>
                  <a:pt x="18236" y="33597"/>
                </a:cubicBezTo>
                <a:cubicBezTo>
                  <a:pt x="18049" y="33550"/>
                  <a:pt x="17839" y="33503"/>
                  <a:pt x="17652" y="33457"/>
                </a:cubicBezTo>
                <a:lnTo>
                  <a:pt x="17418" y="33387"/>
                </a:lnTo>
                <a:cubicBezTo>
                  <a:pt x="17232" y="33317"/>
                  <a:pt x="17092" y="33247"/>
                  <a:pt x="16928" y="33153"/>
                </a:cubicBezTo>
                <a:close/>
                <a:moveTo>
                  <a:pt x="23442" y="33737"/>
                </a:moveTo>
                <a:cubicBezTo>
                  <a:pt x="23302" y="33760"/>
                  <a:pt x="23162" y="33807"/>
                  <a:pt x="23022" y="33830"/>
                </a:cubicBezTo>
                <a:cubicBezTo>
                  <a:pt x="22750" y="33846"/>
                  <a:pt x="22477" y="33854"/>
                  <a:pt x="22205" y="33854"/>
                </a:cubicBezTo>
                <a:cubicBezTo>
                  <a:pt x="21660" y="33854"/>
                  <a:pt x="21115" y="33823"/>
                  <a:pt x="20570" y="33760"/>
                </a:cubicBezTo>
                <a:lnTo>
                  <a:pt x="20570" y="33760"/>
                </a:lnTo>
                <a:cubicBezTo>
                  <a:pt x="21022" y="33804"/>
                  <a:pt x="21474" y="33828"/>
                  <a:pt x="21926" y="33828"/>
                </a:cubicBezTo>
                <a:cubicBezTo>
                  <a:pt x="22432" y="33828"/>
                  <a:pt x="22937" y="33799"/>
                  <a:pt x="23442" y="33737"/>
                </a:cubicBezTo>
                <a:close/>
                <a:moveTo>
                  <a:pt x="11441" y="31939"/>
                </a:moveTo>
                <a:lnTo>
                  <a:pt x="11441" y="31939"/>
                </a:lnTo>
                <a:cubicBezTo>
                  <a:pt x="11791" y="31986"/>
                  <a:pt x="12118" y="32032"/>
                  <a:pt x="12469" y="32079"/>
                </a:cubicBezTo>
                <a:cubicBezTo>
                  <a:pt x="13192" y="32359"/>
                  <a:pt x="13940" y="32616"/>
                  <a:pt x="14710" y="32780"/>
                </a:cubicBezTo>
                <a:cubicBezTo>
                  <a:pt x="14897" y="32873"/>
                  <a:pt x="15107" y="32943"/>
                  <a:pt x="15294" y="33036"/>
                </a:cubicBezTo>
                <a:cubicBezTo>
                  <a:pt x="15947" y="33293"/>
                  <a:pt x="16648" y="33550"/>
                  <a:pt x="17325" y="33737"/>
                </a:cubicBezTo>
                <a:cubicBezTo>
                  <a:pt x="18492" y="34204"/>
                  <a:pt x="19706" y="34484"/>
                  <a:pt x="20944" y="34554"/>
                </a:cubicBezTo>
                <a:cubicBezTo>
                  <a:pt x="20273" y="34645"/>
                  <a:pt x="19597" y="34690"/>
                  <a:pt x="18923" y="34690"/>
                </a:cubicBezTo>
                <a:cubicBezTo>
                  <a:pt x="17346" y="34690"/>
                  <a:pt x="15778" y="34445"/>
                  <a:pt x="14290" y="33970"/>
                </a:cubicBezTo>
                <a:cubicBezTo>
                  <a:pt x="13916" y="33807"/>
                  <a:pt x="13566" y="33597"/>
                  <a:pt x="13216" y="33387"/>
                </a:cubicBezTo>
                <a:cubicBezTo>
                  <a:pt x="12585" y="32966"/>
                  <a:pt x="11978" y="32476"/>
                  <a:pt x="11441" y="31939"/>
                </a:cubicBezTo>
                <a:close/>
                <a:moveTo>
                  <a:pt x="34976" y="26406"/>
                </a:moveTo>
                <a:cubicBezTo>
                  <a:pt x="34556" y="27363"/>
                  <a:pt x="34019" y="28250"/>
                  <a:pt x="33365" y="29091"/>
                </a:cubicBezTo>
                <a:cubicBezTo>
                  <a:pt x="30307" y="32943"/>
                  <a:pt x="25193" y="34974"/>
                  <a:pt x="20360" y="35138"/>
                </a:cubicBezTo>
                <a:cubicBezTo>
                  <a:pt x="19730" y="35138"/>
                  <a:pt x="19099" y="35138"/>
                  <a:pt x="18492" y="35068"/>
                </a:cubicBezTo>
                <a:lnTo>
                  <a:pt x="18983" y="35068"/>
                </a:lnTo>
                <a:cubicBezTo>
                  <a:pt x="20407" y="35068"/>
                  <a:pt x="21831" y="34858"/>
                  <a:pt x="23209" y="34484"/>
                </a:cubicBezTo>
                <a:cubicBezTo>
                  <a:pt x="24866" y="34251"/>
                  <a:pt x="26454" y="33667"/>
                  <a:pt x="27878" y="32756"/>
                </a:cubicBezTo>
                <a:cubicBezTo>
                  <a:pt x="28836" y="32359"/>
                  <a:pt x="29746" y="31846"/>
                  <a:pt x="30563" y="31239"/>
                </a:cubicBezTo>
                <a:cubicBezTo>
                  <a:pt x="32198" y="30025"/>
                  <a:pt x="33552" y="28484"/>
                  <a:pt x="34579" y="26732"/>
                </a:cubicBezTo>
                <a:cubicBezTo>
                  <a:pt x="34719" y="26616"/>
                  <a:pt x="34859" y="26499"/>
                  <a:pt x="34976" y="26406"/>
                </a:cubicBezTo>
                <a:close/>
                <a:moveTo>
                  <a:pt x="18953" y="0"/>
                </a:moveTo>
                <a:cubicBezTo>
                  <a:pt x="15259" y="0"/>
                  <a:pt x="11420" y="784"/>
                  <a:pt x="8336" y="2847"/>
                </a:cubicBezTo>
                <a:cubicBezTo>
                  <a:pt x="5744" y="4598"/>
                  <a:pt x="3947" y="7283"/>
                  <a:pt x="3293" y="10342"/>
                </a:cubicBezTo>
                <a:cubicBezTo>
                  <a:pt x="3083" y="10716"/>
                  <a:pt x="2896" y="11113"/>
                  <a:pt x="2709" y="11509"/>
                </a:cubicBezTo>
                <a:cubicBezTo>
                  <a:pt x="935" y="15409"/>
                  <a:pt x="1" y="20358"/>
                  <a:pt x="1402" y="24538"/>
                </a:cubicBezTo>
                <a:cubicBezTo>
                  <a:pt x="2569" y="28040"/>
                  <a:pt x="5558" y="30281"/>
                  <a:pt x="8943" y="31379"/>
                </a:cubicBezTo>
                <a:cubicBezTo>
                  <a:pt x="10484" y="32663"/>
                  <a:pt x="12258" y="33667"/>
                  <a:pt x="14173" y="34297"/>
                </a:cubicBezTo>
                <a:cubicBezTo>
                  <a:pt x="15934" y="35137"/>
                  <a:pt x="17875" y="35491"/>
                  <a:pt x="19829" y="35491"/>
                </a:cubicBezTo>
                <a:cubicBezTo>
                  <a:pt x="21734" y="35491"/>
                  <a:pt x="23652" y="35154"/>
                  <a:pt x="25427" y="34601"/>
                </a:cubicBezTo>
                <a:cubicBezTo>
                  <a:pt x="29209" y="33457"/>
                  <a:pt x="32758" y="31122"/>
                  <a:pt x="34719" y="27643"/>
                </a:cubicBezTo>
                <a:cubicBezTo>
                  <a:pt x="35046" y="27059"/>
                  <a:pt x="35326" y="26476"/>
                  <a:pt x="35583" y="25845"/>
                </a:cubicBezTo>
                <a:cubicBezTo>
                  <a:pt x="35700" y="25728"/>
                  <a:pt x="35840" y="25612"/>
                  <a:pt x="35980" y="25472"/>
                </a:cubicBezTo>
                <a:cubicBezTo>
                  <a:pt x="38945" y="22576"/>
                  <a:pt x="40743" y="18514"/>
                  <a:pt x="40159" y="14335"/>
                </a:cubicBezTo>
                <a:cubicBezTo>
                  <a:pt x="39949" y="12864"/>
                  <a:pt x="39459" y="11463"/>
                  <a:pt x="38688" y="10202"/>
                </a:cubicBezTo>
                <a:cubicBezTo>
                  <a:pt x="38665" y="9361"/>
                  <a:pt x="38502" y="8568"/>
                  <a:pt x="38198" y="7797"/>
                </a:cubicBezTo>
                <a:cubicBezTo>
                  <a:pt x="37428" y="5883"/>
                  <a:pt x="35700" y="4855"/>
                  <a:pt x="33832" y="4131"/>
                </a:cubicBezTo>
                <a:cubicBezTo>
                  <a:pt x="33459" y="3991"/>
                  <a:pt x="33085" y="3851"/>
                  <a:pt x="32711" y="3734"/>
                </a:cubicBezTo>
                <a:cubicBezTo>
                  <a:pt x="31030" y="2777"/>
                  <a:pt x="29209" y="2100"/>
                  <a:pt x="27318" y="1727"/>
                </a:cubicBezTo>
                <a:cubicBezTo>
                  <a:pt x="25123" y="606"/>
                  <a:pt x="22578" y="139"/>
                  <a:pt x="20033" y="22"/>
                </a:cubicBezTo>
                <a:cubicBezTo>
                  <a:pt x="19675" y="8"/>
                  <a:pt x="19315" y="0"/>
                  <a:pt x="1895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3" name="Google Shape;1233;p45"/>
          <p:cNvSpPr/>
          <p:nvPr/>
        </p:nvSpPr>
        <p:spPr>
          <a:xfrm>
            <a:off x="3532789" y="2595799"/>
            <a:ext cx="261678" cy="227947"/>
          </a:xfrm>
          <a:custGeom>
            <a:rect b="b" l="l" r="r" t="t"/>
            <a:pathLst>
              <a:path extrusionOk="0" h="35492" w="40744">
                <a:moveTo>
                  <a:pt x="21998" y="1503"/>
                </a:moveTo>
                <a:cubicBezTo>
                  <a:pt x="22889" y="1503"/>
                  <a:pt x="23776" y="1562"/>
                  <a:pt x="24656" y="1680"/>
                </a:cubicBezTo>
                <a:cubicBezTo>
                  <a:pt x="24820" y="1703"/>
                  <a:pt x="25007" y="1727"/>
                  <a:pt x="25170" y="1773"/>
                </a:cubicBezTo>
                <a:cubicBezTo>
                  <a:pt x="24454" y="1665"/>
                  <a:pt x="23734" y="1612"/>
                  <a:pt x="23013" y="1612"/>
                </a:cubicBezTo>
                <a:cubicBezTo>
                  <a:pt x="22181" y="1612"/>
                  <a:pt x="21349" y="1682"/>
                  <a:pt x="20524" y="1820"/>
                </a:cubicBezTo>
                <a:cubicBezTo>
                  <a:pt x="20131" y="1786"/>
                  <a:pt x="19725" y="1764"/>
                  <a:pt x="19325" y="1764"/>
                </a:cubicBezTo>
                <a:cubicBezTo>
                  <a:pt x="19179" y="1764"/>
                  <a:pt x="19033" y="1767"/>
                  <a:pt x="18889" y="1773"/>
                </a:cubicBezTo>
                <a:cubicBezTo>
                  <a:pt x="19240" y="1703"/>
                  <a:pt x="19590" y="1656"/>
                  <a:pt x="19917" y="1610"/>
                </a:cubicBezTo>
                <a:cubicBezTo>
                  <a:pt x="20611" y="1538"/>
                  <a:pt x="21306" y="1503"/>
                  <a:pt x="21998" y="1503"/>
                </a:cubicBezTo>
                <a:close/>
                <a:moveTo>
                  <a:pt x="20267" y="2264"/>
                </a:moveTo>
                <a:cubicBezTo>
                  <a:pt x="20384" y="2264"/>
                  <a:pt x="20524" y="2264"/>
                  <a:pt x="20640" y="2287"/>
                </a:cubicBezTo>
                <a:cubicBezTo>
                  <a:pt x="20524" y="2287"/>
                  <a:pt x="20407" y="2287"/>
                  <a:pt x="20290" y="2310"/>
                </a:cubicBezTo>
                <a:lnTo>
                  <a:pt x="20173" y="2264"/>
                </a:lnTo>
                <a:close/>
                <a:moveTo>
                  <a:pt x="23171" y="1972"/>
                </a:moveTo>
                <a:cubicBezTo>
                  <a:pt x="24202" y="1972"/>
                  <a:pt x="25235" y="2098"/>
                  <a:pt x="26244" y="2334"/>
                </a:cubicBezTo>
                <a:cubicBezTo>
                  <a:pt x="25395" y="2247"/>
                  <a:pt x="24534" y="2199"/>
                  <a:pt x="23669" y="2199"/>
                </a:cubicBezTo>
                <a:cubicBezTo>
                  <a:pt x="23368" y="2199"/>
                  <a:pt x="23067" y="2205"/>
                  <a:pt x="22765" y="2217"/>
                </a:cubicBezTo>
                <a:lnTo>
                  <a:pt x="22765" y="2194"/>
                </a:lnTo>
                <a:lnTo>
                  <a:pt x="22718" y="2194"/>
                </a:lnTo>
                <a:cubicBezTo>
                  <a:pt x="22485" y="2123"/>
                  <a:pt x="22228" y="2077"/>
                  <a:pt x="21971" y="2030"/>
                </a:cubicBezTo>
                <a:cubicBezTo>
                  <a:pt x="22370" y="1991"/>
                  <a:pt x="22770" y="1972"/>
                  <a:pt x="23171" y="1972"/>
                </a:cubicBezTo>
                <a:close/>
                <a:moveTo>
                  <a:pt x="28485" y="2404"/>
                </a:moveTo>
                <a:lnTo>
                  <a:pt x="28485" y="2404"/>
                </a:lnTo>
                <a:cubicBezTo>
                  <a:pt x="29046" y="2576"/>
                  <a:pt x="29587" y="2749"/>
                  <a:pt x="30126" y="2976"/>
                </a:cubicBezTo>
                <a:lnTo>
                  <a:pt x="30126" y="2976"/>
                </a:lnTo>
                <a:cubicBezTo>
                  <a:pt x="29723" y="2875"/>
                  <a:pt x="29305" y="2791"/>
                  <a:pt x="28906" y="2707"/>
                </a:cubicBezTo>
                <a:cubicBezTo>
                  <a:pt x="28766" y="2614"/>
                  <a:pt x="28625" y="2497"/>
                  <a:pt x="28485" y="2404"/>
                </a:cubicBezTo>
                <a:close/>
                <a:moveTo>
                  <a:pt x="18446" y="2264"/>
                </a:moveTo>
                <a:lnTo>
                  <a:pt x="18469" y="2287"/>
                </a:lnTo>
                <a:cubicBezTo>
                  <a:pt x="17862" y="2450"/>
                  <a:pt x="17278" y="2637"/>
                  <a:pt x="16695" y="2871"/>
                </a:cubicBezTo>
                <a:lnTo>
                  <a:pt x="16601" y="2871"/>
                </a:lnTo>
                <a:cubicBezTo>
                  <a:pt x="16504" y="2867"/>
                  <a:pt x="16406" y="2865"/>
                  <a:pt x="16308" y="2865"/>
                </a:cubicBezTo>
                <a:cubicBezTo>
                  <a:pt x="15816" y="2865"/>
                  <a:pt x="15313" y="2913"/>
                  <a:pt x="14827" y="3011"/>
                </a:cubicBezTo>
                <a:lnTo>
                  <a:pt x="14803" y="3011"/>
                </a:lnTo>
                <a:lnTo>
                  <a:pt x="14990" y="2917"/>
                </a:lnTo>
                <a:cubicBezTo>
                  <a:pt x="15177" y="2847"/>
                  <a:pt x="15364" y="2777"/>
                  <a:pt x="15527" y="2707"/>
                </a:cubicBezTo>
                <a:lnTo>
                  <a:pt x="15667" y="2684"/>
                </a:lnTo>
                <a:cubicBezTo>
                  <a:pt x="16578" y="2450"/>
                  <a:pt x="17512" y="2310"/>
                  <a:pt x="18446" y="2264"/>
                </a:cubicBezTo>
                <a:close/>
                <a:moveTo>
                  <a:pt x="22514" y="2631"/>
                </a:moveTo>
                <a:cubicBezTo>
                  <a:pt x="22748" y="2631"/>
                  <a:pt x="22963" y="2665"/>
                  <a:pt x="23209" y="2684"/>
                </a:cubicBezTo>
                <a:lnTo>
                  <a:pt x="23536" y="2754"/>
                </a:lnTo>
                <a:cubicBezTo>
                  <a:pt x="23676" y="2801"/>
                  <a:pt x="23839" y="2847"/>
                  <a:pt x="23956" y="2894"/>
                </a:cubicBezTo>
                <a:cubicBezTo>
                  <a:pt x="24283" y="3011"/>
                  <a:pt x="24586" y="3151"/>
                  <a:pt x="24890" y="3291"/>
                </a:cubicBezTo>
                <a:cubicBezTo>
                  <a:pt x="23909" y="3127"/>
                  <a:pt x="22929" y="3011"/>
                  <a:pt x="21925" y="2917"/>
                </a:cubicBezTo>
                <a:cubicBezTo>
                  <a:pt x="21761" y="2847"/>
                  <a:pt x="21598" y="2777"/>
                  <a:pt x="21434" y="2707"/>
                </a:cubicBezTo>
                <a:cubicBezTo>
                  <a:pt x="21738" y="2684"/>
                  <a:pt x="22041" y="2660"/>
                  <a:pt x="22345" y="2637"/>
                </a:cubicBezTo>
                <a:cubicBezTo>
                  <a:pt x="22403" y="2633"/>
                  <a:pt x="22459" y="2631"/>
                  <a:pt x="22514" y="2631"/>
                </a:cubicBezTo>
                <a:close/>
                <a:moveTo>
                  <a:pt x="15551" y="3338"/>
                </a:moveTo>
                <a:lnTo>
                  <a:pt x="15551" y="3361"/>
                </a:lnTo>
                <a:lnTo>
                  <a:pt x="15247" y="3478"/>
                </a:lnTo>
                <a:cubicBezTo>
                  <a:pt x="14943" y="3478"/>
                  <a:pt x="14640" y="3501"/>
                  <a:pt x="14313" y="3524"/>
                </a:cubicBezTo>
                <a:lnTo>
                  <a:pt x="14290" y="3524"/>
                </a:lnTo>
                <a:lnTo>
                  <a:pt x="14500" y="3454"/>
                </a:lnTo>
                <a:cubicBezTo>
                  <a:pt x="14873" y="3408"/>
                  <a:pt x="15200" y="3384"/>
                  <a:pt x="15551" y="3338"/>
                </a:cubicBezTo>
                <a:close/>
                <a:moveTo>
                  <a:pt x="19987" y="3501"/>
                </a:moveTo>
                <a:cubicBezTo>
                  <a:pt x="20454" y="3501"/>
                  <a:pt x="20897" y="3524"/>
                  <a:pt x="21364" y="3594"/>
                </a:cubicBezTo>
                <a:cubicBezTo>
                  <a:pt x="21107" y="3583"/>
                  <a:pt x="20851" y="3577"/>
                  <a:pt x="20591" y="3577"/>
                </a:cubicBezTo>
                <a:cubicBezTo>
                  <a:pt x="20331" y="3577"/>
                  <a:pt x="20068" y="3583"/>
                  <a:pt x="19800" y="3594"/>
                </a:cubicBezTo>
                <a:lnTo>
                  <a:pt x="19590" y="3501"/>
                </a:lnTo>
                <a:close/>
                <a:moveTo>
                  <a:pt x="18819" y="3548"/>
                </a:moveTo>
                <a:lnTo>
                  <a:pt x="19006" y="3618"/>
                </a:lnTo>
                <a:cubicBezTo>
                  <a:pt x="18703" y="3618"/>
                  <a:pt x="18422" y="3664"/>
                  <a:pt x="18119" y="3688"/>
                </a:cubicBezTo>
                <a:lnTo>
                  <a:pt x="18025" y="3688"/>
                </a:lnTo>
                <a:cubicBezTo>
                  <a:pt x="18282" y="3618"/>
                  <a:pt x="18539" y="3571"/>
                  <a:pt x="18819" y="3548"/>
                </a:cubicBezTo>
                <a:close/>
                <a:moveTo>
                  <a:pt x="15901" y="2147"/>
                </a:moveTo>
                <a:lnTo>
                  <a:pt x="15901" y="2147"/>
                </a:lnTo>
                <a:cubicBezTo>
                  <a:pt x="15784" y="2194"/>
                  <a:pt x="15691" y="2240"/>
                  <a:pt x="15574" y="2287"/>
                </a:cubicBezTo>
                <a:cubicBezTo>
                  <a:pt x="15294" y="2357"/>
                  <a:pt x="14990" y="2450"/>
                  <a:pt x="14710" y="2544"/>
                </a:cubicBezTo>
                <a:cubicBezTo>
                  <a:pt x="13823" y="2801"/>
                  <a:pt x="12959" y="3127"/>
                  <a:pt x="12118" y="3478"/>
                </a:cubicBezTo>
                <a:lnTo>
                  <a:pt x="12118" y="3501"/>
                </a:lnTo>
                <a:cubicBezTo>
                  <a:pt x="11885" y="3548"/>
                  <a:pt x="11675" y="3618"/>
                  <a:pt x="11441" y="3688"/>
                </a:cubicBezTo>
                <a:lnTo>
                  <a:pt x="11254" y="3711"/>
                </a:lnTo>
                <a:cubicBezTo>
                  <a:pt x="10998" y="3758"/>
                  <a:pt x="10717" y="3805"/>
                  <a:pt x="10461" y="3875"/>
                </a:cubicBezTo>
                <a:cubicBezTo>
                  <a:pt x="12095" y="2847"/>
                  <a:pt x="13963" y="2264"/>
                  <a:pt x="15901" y="2147"/>
                </a:cubicBezTo>
                <a:close/>
                <a:moveTo>
                  <a:pt x="25380" y="3011"/>
                </a:moveTo>
                <a:cubicBezTo>
                  <a:pt x="26244" y="3197"/>
                  <a:pt x="27084" y="3454"/>
                  <a:pt x="27902" y="3781"/>
                </a:cubicBezTo>
                <a:cubicBezTo>
                  <a:pt x="28229" y="3921"/>
                  <a:pt x="28532" y="4038"/>
                  <a:pt x="28836" y="4201"/>
                </a:cubicBezTo>
                <a:cubicBezTo>
                  <a:pt x="28135" y="3991"/>
                  <a:pt x="27435" y="3805"/>
                  <a:pt x="26734" y="3664"/>
                </a:cubicBezTo>
                <a:cubicBezTo>
                  <a:pt x="26407" y="3478"/>
                  <a:pt x="26081" y="3314"/>
                  <a:pt x="25754" y="3174"/>
                </a:cubicBezTo>
                <a:cubicBezTo>
                  <a:pt x="25614" y="3104"/>
                  <a:pt x="25497" y="3057"/>
                  <a:pt x="25380" y="3011"/>
                </a:cubicBezTo>
                <a:close/>
                <a:moveTo>
                  <a:pt x="20710" y="3991"/>
                </a:moveTo>
                <a:cubicBezTo>
                  <a:pt x="21458" y="3991"/>
                  <a:pt x="22228" y="4038"/>
                  <a:pt x="22952" y="4108"/>
                </a:cubicBezTo>
                <a:lnTo>
                  <a:pt x="23022" y="4155"/>
                </a:lnTo>
                <a:lnTo>
                  <a:pt x="23466" y="4412"/>
                </a:lnTo>
                <a:cubicBezTo>
                  <a:pt x="22578" y="4248"/>
                  <a:pt x="21691" y="4131"/>
                  <a:pt x="20781" y="4038"/>
                </a:cubicBezTo>
                <a:lnTo>
                  <a:pt x="20710" y="3991"/>
                </a:lnTo>
                <a:close/>
                <a:moveTo>
                  <a:pt x="22835" y="3384"/>
                </a:moveTo>
                <a:lnTo>
                  <a:pt x="22835" y="3384"/>
                </a:lnTo>
                <a:cubicBezTo>
                  <a:pt x="23839" y="3501"/>
                  <a:pt x="24843" y="3641"/>
                  <a:pt x="25847" y="3828"/>
                </a:cubicBezTo>
                <a:cubicBezTo>
                  <a:pt x="26174" y="4015"/>
                  <a:pt x="26477" y="4248"/>
                  <a:pt x="26781" y="4458"/>
                </a:cubicBezTo>
                <a:cubicBezTo>
                  <a:pt x="25870" y="4201"/>
                  <a:pt x="24913" y="3991"/>
                  <a:pt x="23979" y="3851"/>
                </a:cubicBezTo>
                <a:cubicBezTo>
                  <a:pt x="23722" y="3758"/>
                  <a:pt x="23466" y="3688"/>
                  <a:pt x="23209" y="3618"/>
                </a:cubicBezTo>
                <a:cubicBezTo>
                  <a:pt x="23092" y="3548"/>
                  <a:pt x="22952" y="3454"/>
                  <a:pt x="22835" y="3384"/>
                </a:cubicBezTo>
                <a:close/>
                <a:moveTo>
                  <a:pt x="25824" y="2731"/>
                </a:moveTo>
                <a:lnTo>
                  <a:pt x="25824" y="2731"/>
                </a:lnTo>
                <a:cubicBezTo>
                  <a:pt x="26291" y="2777"/>
                  <a:pt x="26758" y="2871"/>
                  <a:pt x="27201" y="2964"/>
                </a:cubicBezTo>
                <a:cubicBezTo>
                  <a:pt x="28042" y="3151"/>
                  <a:pt x="28836" y="3431"/>
                  <a:pt x="29606" y="3781"/>
                </a:cubicBezTo>
                <a:lnTo>
                  <a:pt x="29606" y="3781"/>
                </a:lnTo>
                <a:cubicBezTo>
                  <a:pt x="29855" y="4032"/>
                  <a:pt x="30103" y="4303"/>
                  <a:pt x="30330" y="4552"/>
                </a:cubicBezTo>
                <a:cubicBezTo>
                  <a:pt x="28929" y="3711"/>
                  <a:pt x="27411" y="3081"/>
                  <a:pt x="25824" y="2731"/>
                </a:cubicBezTo>
                <a:close/>
                <a:moveTo>
                  <a:pt x="24399" y="4435"/>
                </a:moveTo>
                <a:lnTo>
                  <a:pt x="24726" y="4575"/>
                </a:lnTo>
                <a:lnTo>
                  <a:pt x="24540" y="4552"/>
                </a:lnTo>
                <a:lnTo>
                  <a:pt x="24399" y="4435"/>
                </a:lnTo>
                <a:close/>
                <a:moveTo>
                  <a:pt x="13869" y="3968"/>
                </a:moveTo>
                <a:lnTo>
                  <a:pt x="14080" y="3991"/>
                </a:lnTo>
                <a:cubicBezTo>
                  <a:pt x="13799" y="4108"/>
                  <a:pt x="13543" y="4248"/>
                  <a:pt x="13262" y="4412"/>
                </a:cubicBezTo>
                <a:cubicBezTo>
                  <a:pt x="12936" y="4482"/>
                  <a:pt x="12609" y="4552"/>
                  <a:pt x="12305" y="4645"/>
                </a:cubicBezTo>
                <a:cubicBezTo>
                  <a:pt x="12422" y="4528"/>
                  <a:pt x="12562" y="4412"/>
                  <a:pt x="12702" y="4318"/>
                </a:cubicBezTo>
                <a:cubicBezTo>
                  <a:pt x="13076" y="4178"/>
                  <a:pt x="13473" y="4061"/>
                  <a:pt x="13869" y="3968"/>
                </a:cubicBezTo>
                <a:close/>
                <a:moveTo>
                  <a:pt x="20127" y="4738"/>
                </a:moveTo>
                <a:lnTo>
                  <a:pt x="20547" y="4785"/>
                </a:lnTo>
                <a:lnTo>
                  <a:pt x="20244" y="4785"/>
                </a:lnTo>
                <a:lnTo>
                  <a:pt x="20127" y="4738"/>
                </a:lnTo>
                <a:close/>
                <a:moveTo>
                  <a:pt x="19450" y="4762"/>
                </a:moveTo>
                <a:lnTo>
                  <a:pt x="19660" y="4855"/>
                </a:lnTo>
                <a:lnTo>
                  <a:pt x="19590" y="4855"/>
                </a:lnTo>
                <a:lnTo>
                  <a:pt x="19146" y="4762"/>
                </a:lnTo>
                <a:close/>
                <a:moveTo>
                  <a:pt x="27084" y="4271"/>
                </a:moveTo>
                <a:cubicBezTo>
                  <a:pt x="27411" y="4458"/>
                  <a:pt x="27715" y="4668"/>
                  <a:pt x="28018" y="4855"/>
                </a:cubicBezTo>
                <a:lnTo>
                  <a:pt x="27668" y="4762"/>
                </a:lnTo>
                <a:cubicBezTo>
                  <a:pt x="27481" y="4598"/>
                  <a:pt x="27271" y="4435"/>
                  <a:pt x="27084" y="4271"/>
                </a:cubicBezTo>
                <a:close/>
                <a:moveTo>
                  <a:pt x="25940" y="4645"/>
                </a:moveTo>
                <a:lnTo>
                  <a:pt x="25940" y="4645"/>
                </a:lnTo>
                <a:cubicBezTo>
                  <a:pt x="26501" y="4785"/>
                  <a:pt x="26991" y="4949"/>
                  <a:pt x="27505" y="5112"/>
                </a:cubicBezTo>
                <a:lnTo>
                  <a:pt x="27481" y="5112"/>
                </a:lnTo>
                <a:lnTo>
                  <a:pt x="27598" y="5159"/>
                </a:lnTo>
                <a:lnTo>
                  <a:pt x="27575" y="5159"/>
                </a:lnTo>
                <a:cubicBezTo>
                  <a:pt x="27225" y="5089"/>
                  <a:pt x="26874" y="5019"/>
                  <a:pt x="26524" y="4949"/>
                </a:cubicBezTo>
                <a:cubicBezTo>
                  <a:pt x="26337" y="4855"/>
                  <a:pt x="26151" y="4762"/>
                  <a:pt x="25940" y="4645"/>
                </a:cubicBezTo>
                <a:close/>
                <a:moveTo>
                  <a:pt x="12072" y="5135"/>
                </a:moveTo>
                <a:cubicBezTo>
                  <a:pt x="11862" y="5275"/>
                  <a:pt x="11651" y="5416"/>
                  <a:pt x="11441" y="5579"/>
                </a:cubicBezTo>
                <a:cubicBezTo>
                  <a:pt x="11535" y="5462"/>
                  <a:pt x="11605" y="5346"/>
                  <a:pt x="11698" y="5252"/>
                </a:cubicBezTo>
                <a:lnTo>
                  <a:pt x="12072" y="5135"/>
                </a:lnTo>
                <a:close/>
                <a:moveTo>
                  <a:pt x="16111" y="4902"/>
                </a:moveTo>
                <a:lnTo>
                  <a:pt x="16111" y="4902"/>
                </a:lnTo>
                <a:cubicBezTo>
                  <a:pt x="15527" y="5089"/>
                  <a:pt x="14920" y="5299"/>
                  <a:pt x="14360" y="5579"/>
                </a:cubicBezTo>
                <a:lnTo>
                  <a:pt x="14080" y="5626"/>
                </a:lnTo>
                <a:cubicBezTo>
                  <a:pt x="14290" y="5462"/>
                  <a:pt x="14500" y="5299"/>
                  <a:pt x="14710" y="5159"/>
                </a:cubicBezTo>
                <a:cubicBezTo>
                  <a:pt x="14990" y="5089"/>
                  <a:pt x="15224" y="5019"/>
                  <a:pt x="15457" y="4972"/>
                </a:cubicBezTo>
                <a:cubicBezTo>
                  <a:pt x="15667" y="4949"/>
                  <a:pt x="15901" y="4925"/>
                  <a:pt x="16111" y="4902"/>
                </a:cubicBezTo>
                <a:close/>
                <a:moveTo>
                  <a:pt x="25333" y="5205"/>
                </a:moveTo>
                <a:lnTo>
                  <a:pt x="25333" y="5205"/>
                </a:lnTo>
                <a:cubicBezTo>
                  <a:pt x="25940" y="5369"/>
                  <a:pt x="26547" y="5556"/>
                  <a:pt x="27131" y="5766"/>
                </a:cubicBezTo>
                <a:cubicBezTo>
                  <a:pt x="26874" y="5719"/>
                  <a:pt x="26618" y="5696"/>
                  <a:pt x="26361" y="5672"/>
                </a:cubicBezTo>
                <a:cubicBezTo>
                  <a:pt x="26081" y="5556"/>
                  <a:pt x="25777" y="5439"/>
                  <a:pt x="25497" y="5346"/>
                </a:cubicBezTo>
                <a:lnTo>
                  <a:pt x="25333" y="5205"/>
                </a:lnTo>
                <a:close/>
                <a:moveTo>
                  <a:pt x="16578" y="5696"/>
                </a:moveTo>
                <a:lnTo>
                  <a:pt x="16414" y="5766"/>
                </a:lnTo>
                <a:cubicBezTo>
                  <a:pt x="16274" y="5766"/>
                  <a:pt x="16111" y="5789"/>
                  <a:pt x="15947" y="5812"/>
                </a:cubicBezTo>
                <a:lnTo>
                  <a:pt x="16251" y="5719"/>
                </a:lnTo>
                <a:lnTo>
                  <a:pt x="16578" y="5696"/>
                </a:lnTo>
                <a:close/>
                <a:moveTo>
                  <a:pt x="27505" y="5486"/>
                </a:moveTo>
                <a:lnTo>
                  <a:pt x="28088" y="5626"/>
                </a:lnTo>
                <a:cubicBezTo>
                  <a:pt x="28159" y="5696"/>
                  <a:pt x="28229" y="5766"/>
                  <a:pt x="28299" y="5836"/>
                </a:cubicBezTo>
                <a:cubicBezTo>
                  <a:pt x="28088" y="5742"/>
                  <a:pt x="27878" y="5649"/>
                  <a:pt x="27668" y="5579"/>
                </a:cubicBezTo>
                <a:lnTo>
                  <a:pt x="27505" y="5486"/>
                </a:lnTo>
                <a:close/>
                <a:moveTo>
                  <a:pt x="13683" y="5509"/>
                </a:moveTo>
                <a:cubicBezTo>
                  <a:pt x="13566" y="5602"/>
                  <a:pt x="13473" y="5696"/>
                  <a:pt x="13356" y="5812"/>
                </a:cubicBezTo>
                <a:lnTo>
                  <a:pt x="13332" y="5789"/>
                </a:lnTo>
                <a:cubicBezTo>
                  <a:pt x="13076" y="5883"/>
                  <a:pt x="12795" y="5953"/>
                  <a:pt x="12539" y="6046"/>
                </a:cubicBezTo>
                <a:cubicBezTo>
                  <a:pt x="12912" y="5836"/>
                  <a:pt x="13286" y="5672"/>
                  <a:pt x="13683" y="5509"/>
                </a:cubicBezTo>
                <a:close/>
                <a:moveTo>
                  <a:pt x="10017" y="4575"/>
                </a:moveTo>
                <a:lnTo>
                  <a:pt x="10017" y="4575"/>
                </a:lnTo>
                <a:cubicBezTo>
                  <a:pt x="9270" y="5019"/>
                  <a:pt x="8569" y="5532"/>
                  <a:pt x="7892" y="6116"/>
                </a:cubicBezTo>
                <a:lnTo>
                  <a:pt x="7916" y="6093"/>
                </a:lnTo>
                <a:cubicBezTo>
                  <a:pt x="8079" y="5883"/>
                  <a:pt x="8243" y="5696"/>
                  <a:pt x="8429" y="5486"/>
                </a:cubicBezTo>
                <a:cubicBezTo>
                  <a:pt x="8920" y="5112"/>
                  <a:pt x="9457" y="4809"/>
                  <a:pt x="10017" y="4575"/>
                </a:cubicBezTo>
                <a:close/>
                <a:moveTo>
                  <a:pt x="10951" y="5719"/>
                </a:moveTo>
                <a:lnTo>
                  <a:pt x="10951" y="5742"/>
                </a:lnTo>
                <a:cubicBezTo>
                  <a:pt x="10904" y="5812"/>
                  <a:pt x="10858" y="5883"/>
                  <a:pt x="10811" y="5976"/>
                </a:cubicBezTo>
                <a:cubicBezTo>
                  <a:pt x="10717" y="6023"/>
                  <a:pt x="10624" y="6069"/>
                  <a:pt x="10531" y="6116"/>
                </a:cubicBezTo>
                <a:cubicBezTo>
                  <a:pt x="10671" y="5976"/>
                  <a:pt x="10811" y="5836"/>
                  <a:pt x="10951" y="5719"/>
                </a:cubicBezTo>
                <a:close/>
                <a:moveTo>
                  <a:pt x="27738" y="4225"/>
                </a:moveTo>
                <a:cubicBezTo>
                  <a:pt x="28555" y="4435"/>
                  <a:pt x="29396" y="4668"/>
                  <a:pt x="30213" y="4925"/>
                </a:cubicBezTo>
                <a:cubicBezTo>
                  <a:pt x="30517" y="5135"/>
                  <a:pt x="30820" y="5346"/>
                  <a:pt x="31100" y="5579"/>
                </a:cubicBezTo>
                <a:cubicBezTo>
                  <a:pt x="31217" y="5766"/>
                  <a:pt x="31334" y="5953"/>
                  <a:pt x="31451" y="6116"/>
                </a:cubicBezTo>
                <a:cubicBezTo>
                  <a:pt x="30984" y="5976"/>
                  <a:pt x="30517" y="5859"/>
                  <a:pt x="30050" y="5742"/>
                </a:cubicBezTo>
                <a:cubicBezTo>
                  <a:pt x="29793" y="5602"/>
                  <a:pt x="29559" y="5509"/>
                  <a:pt x="29326" y="5392"/>
                </a:cubicBezTo>
                <a:cubicBezTo>
                  <a:pt x="28812" y="4972"/>
                  <a:pt x="28275" y="4575"/>
                  <a:pt x="27738" y="4225"/>
                </a:cubicBezTo>
                <a:close/>
                <a:moveTo>
                  <a:pt x="24726" y="5906"/>
                </a:moveTo>
                <a:cubicBezTo>
                  <a:pt x="24983" y="5953"/>
                  <a:pt x="25263" y="5999"/>
                  <a:pt x="25520" y="6046"/>
                </a:cubicBezTo>
                <a:lnTo>
                  <a:pt x="25707" y="6139"/>
                </a:lnTo>
                <a:cubicBezTo>
                  <a:pt x="25427" y="6093"/>
                  <a:pt x="25147" y="6069"/>
                  <a:pt x="24866" y="6069"/>
                </a:cubicBezTo>
                <a:lnTo>
                  <a:pt x="24633" y="5906"/>
                </a:lnTo>
                <a:close/>
                <a:moveTo>
                  <a:pt x="14827" y="5859"/>
                </a:moveTo>
                <a:lnTo>
                  <a:pt x="14827" y="5859"/>
                </a:lnTo>
                <a:cubicBezTo>
                  <a:pt x="14617" y="5976"/>
                  <a:pt x="14430" y="6093"/>
                  <a:pt x="14220" y="6209"/>
                </a:cubicBezTo>
                <a:lnTo>
                  <a:pt x="14033" y="6256"/>
                </a:lnTo>
                <a:cubicBezTo>
                  <a:pt x="14290" y="6116"/>
                  <a:pt x="14547" y="5976"/>
                  <a:pt x="14827" y="5859"/>
                </a:cubicBezTo>
                <a:close/>
                <a:moveTo>
                  <a:pt x="28719" y="5766"/>
                </a:moveTo>
                <a:lnTo>
                  <a:pt x="28719" y="5766"/>
                </a:lnTo>
                <a:cubicBezTo>
                  <a:pt x="28952" y="5836"/>
                  <a:pt x="29162" y="5883"/>
                  <a:pt x="29396" y="5953"/>
                </a:cubicBezTo>
                <a:cubicBezTo>
                  <a:pt x="29536" y="6069"/>
                  <a:pt x="29653" y="6163"/>
                  <a:pt x="29746" y="6279"/>
                </a:cubicBezTo>
                <a:cubicBezTo>
                  <a:pt x="29513" y="6209"/>
                  <a:pt x="29233" y="6139"/>
                  <a:pt x="28976" y="6093"/>
                </a:cubicBezTo>
                <a:cubicBezTo>
                  <a:pt x="28882" y="5976"/>
                  <a:pt x="28812" y="5883"/>
                  <a:pt x="28719" y="5766"/>
                </a:cubicBezTo>
                <a:close/>
                <a:moveTo>
                  <a:pt x="21388" y="6116"/>
                </a:moveTo>
                <a:lnTo>
                  <a:pt x="21388" y="6116"/>
                </a:lnTo>
                <a:cubicBezTo>
                  <a:pt x="21551" y="6163"/>
                  <a:pt x="21714" y="6209"/>
                  <a:pt x="21855" y="6233"/>
                </a:cubicBezTo>
                <a:lnTo>
                  <a:pt x="22041" y="6326"/>
                </a:lnTo>
                <a:lnTo>
                  <a:pt x="21738" y="6326"/>
                </a:lnTo>
                <a:lnTo>
                  <a:pt x="21388" y="6116"/>
                </a:lnTo>
                <a:close/>
                <a:moveTo>
                  <a:pt x="20407" y="5976"/>
                </a:moveTo>
                <a:cubicBezTo>
                  <a:pt x="20640" y="6093"/>
                  <a:pt x="20874" y="6209"/>
                  <a:pt x="21107" y="6349"/>
                </a:cubicBezTo>
                <a:lnTo>
                  <a:pt x="20710" y="6349"/>
                </a:lnTo>
                <a:cubicBezTo>
                  <a:pt x="20430" y="6256"/>
                  <a:pt x="20150" y="6186"/>
                  <a:pt x="19870" y="6116"/>
                </a:cubicBezTo>
                <a:lnTo>
                  <a:pt x="19566" y="6046"/>
                </a:lnTo>
                <a:cubicBezTo>
                  <a:pt x="19870" y="6023"/>
                  <a:pt x="20127" y="5999"/>
                  <a:pt x="20407" y="5976"/>
                </a:cubicBezTo>
                <a:close/>
                <a:moveTo>
                  <a:pt x="18095" y="6303"/>
                </a:moveTo>
                <a:cubicBezTo>
                  <a:pt x="18562" y="6303"/>
                  <a:pt x="19029" y="6326"/>
                  <a:pt x="19496" y="6420"/>
                </a:cubicBezTo>
                <a:lnTo>
                  <a:pt x="19520" y="6420"/>
                </a:lnTo>
                <a:cubicBezTo>
                  <a:pt x="19240" y="6443"/>
                  <a:pt x="18959" y="6466"/>
                  <a:pt x="18679" y="6490"/>
                </a:cubicBezTo>
                <a:cubicBezTo>
                  <a:pt x="18516" y="6478"/>
                  <a:pt x="18352" y="6472"/>
                  <a:pt x="18189" y="6472"/>
                </a:cubicBezTo>
                <a:cubicBezTo>
                  <a:pt x="18025" y="6472"/>
                  <a:pt x="17862" y="6478"/>
                  <a:pt x="17699" y="6490"/>
                </a:cubicBezTo>
                <a:cubicBezTo>
                  <a:pt x="17815" y="6420"/>
                  <a:pt x="17955" y="6373"/>
                  <a:pt x="18095" y="6303"/>
                </a:cubicBezTo>
                <a:close/>
                <a:moveTo>
                  <a:pt x="27832" y="6279"/>
                </a:moveTo>
                <a:lnTo>
                  <a:pt x="28159" y="6349"/>
                </a:lnTo>
                <a:lnTo>
                  <a:pt x="28485" y="6560"/>
                </a:lnTo>
                <a:cubicBezTo>
                  <a:pt x="28275" y="6466"/>
                  <a:pt x="28065" y="6373"/>
                  <a:pt x="27832" y="6279"/>
                </a:cubicBezTo>
                <a:close/>
                <a:moveTo>
                  <a:pt x="31474" y="5416"/>
                </a:moveTo>
                <a:lnTo>
                  <a:pt x="31754" y="5532"/>
                </a:lnTo>
                <a:cubicBezTo>
                  <a:pt x="32081" y="5859"/>
                  <a:pt x="32385" y="6186"/>
                  <a:pt x="32641" y="6560"/>
                </a:cubicBezTo>
                <a:lnTo>
                  <a:pt x="32595" y="6536"/>
                </a:lnTo>
                <a:cubicBezTo>
                  <a:pt x="32268" y="6139"/>
                  <a:pt x="31894" y="5742"/>
                  <a:pt x="31474" y="5416"/>
                </a:cubicBezTo>
                <a:close/>
                <a:moveTo>
                  <a:pt x="32595" y="5883"/>
                </a:moveTo>
                <a:lnTo>
                  <a:pt x="32711" y="5929"/>
                </a:lnTo>
                <a:cubicBezTo>
                  <a:pt x="33038" y="6256"/>
                  <a:pt x="33318" y="6606"/>
                  <a:pt x="33599" y="6957"/>
                </a:cubicBezTo>
                <a:lnTo>
                  <a:pt x="33342" y="6840"/>
                </a:lnTo>
                <a:cubicBezTo>
                  <a:pt x="33108" y="6513"/>
                  <a:pt x="32851" y="6186"/>
                  <a:pt x="32595" y="5883"/>
                </a:cubicBezTo>
                <a:close/>
                <a:moveTo>
                  <a:pt x="25403" y="6466"/>
                </a:moveTo>
                <a:cubicBezTo>
                  <a:pt x="25637" y="6490"/>
                  <a:pt x="25847" y="6536"/>
                  <a:pt x="26081" y="6583"/>
                </a:cubicBezTo>
                <a:cubicBezTo>
                  <a:pt x="26197" y="6700"/>
                  <a:pt x="26314" y="6840"/>
                  <a:pt x="26407" y="6980"/>
                </a:cubicBezTo>
                <a:cubicBezTo>
                  <a:pt x="26221" y="6933"/>
                  <a:pt x="26034" y="6910"/>
                  <a:pt x="25847" y="6863"/>
                </a:cubicBezTo>
                <a:cubicBezTo>
                  <a:pt x="25707" y="6723"/>
                  <a:pt x="25544" y="6583"/>
                  <a:pt x="25403" y="6466"/>
                </a:cubicBezTo>
                <a:close/>
                <a:moveTo>
                  <a:pt x="22415" y="6770"/>
                </a:moveTo>
                <a:lnTo>
                  <a:pt x="22788" y="6793"/>
                </a:lnTo>
                <a:cubicBezTo>
                  <a:pt x="23045" y="6957"/>
                  <a:pt x="23279" y="7120"/>
                  <a:pt x="23536" y="7307"/>
                </a:cubicBezTo>
                <a:lnTo>
                  <a:pt x="23559" y="7307"/>
                </a:lnTo>
                <a:lnTo>
                  <a:pt x="23185" y="7330"/>
                </a:lnTo>
                <a:cubicBezTo>
                  <a:pt x="23092" y="7260"/>
                  <a:pt x="22999" y="7190"/>
                  <a:pt x="22905" y="7120"/>
                </a:cubicBezTo>
                <a:cubicBezTo>
                  <a:pt x="22742" y="7003"/>
                  <a:pt x="22578" y="6886"/>
                  <a:pt x="22415" y="6770"/>
                </a:cubicBezTo>
                <a:close/>
                <a:moveTo>
                  <a:pt x="29629" y="3268"/>
                </a:moveTo>
                <a:lnTo>
                  <a:pt x="29629" y="3268"/>
                </a:lnTo>
                <a:cubicBezTo>
                  <a:pt x="30447" y="3431"/>
                  <a:pt x="31287" y="3641"/>
                  <a:pt x="32128" y="3875"/>
                </a:cubicBezTo>
                <a:cubicBezTo>
                  <a:pt x="33692" y="4738"/>
                  <a:pt x="35023" y="5953"/>
                  <a:pt x="36074" y="7377"/>
                </a:cubicBezTo>
                <a:cubicBezTo>
                  <a:pt x="35140" y="6723"/>
                  <a:pt x="34182" y="6163"/>
                  <a:pt x="33155" y="5719"/>
                </a:cubicBezTo>
                <a:cubicBezTo>
                  <a:pt x="32244" y="4832"/>
                  <a:pt x="31194" y="4085"/>
                  <a:pt x="30050" y="3548"/>
                </a:cubicBezTo>
                <a:cubicBezTo>
                  <a:pt x="29910" y="3454"/>
                  <a:pt x="29770" y="3361"/>
                  <a:pt x="29629" y="3268"/>
                </a:cubicBezTo>
                <a:close/>
                <a:moveTo>
                  <a:pt x="27108" y="6886"/>
                </a:moveTo>
                <a:lnTo>
                  <a:pt x="27411" y="7003"/>
                </a:lnTo>
                <a:cubicBezTo>
                  <a:pt x="27645" y="7143"/>
                  <a:pt x="27878" y="7283"/>
                  <a:pt x="28088" y="7447"/>
                </a:cubicBezTo>
                <a:cubicBezTo>
                  <a:pt x="27878" y="7377"/>
                  <a:pt x="27668" y="7307"/>
                  <a:pt x="27458" y="7260"/>
                </a:cubicBezTo>
                <a:cubicBezTo>
                  <a:pt x="27341" y="7143"/>
                  <a:pt x="27225" y="7003"/>
                  <a:pt x="27108" y="6886"/>
                </a:cubicBezTo>
                <a:close/>
                <a:moveTo>
                  <a:pt x="32268" y="6863"/>
                </a:moveTo>
                <a:lnTo>
                  <a:pt x="32431" y="6933"/>
                </a:lnTo>
                <a:cubicBezTo>
                  <a:pt x="32571" y="7097"/>
                  <a:pt x="32688" y="7260"/>
                  <a:pt x="32805" y="7447"/>
                </a:cubicBezTo>
                <a:lnTo>
                  <a:pt x="32548" y="7307"/>
                </a:lnTo>
                <a:lnTo>
                  <a:pt x="32431" y="7213"/>
                </a:lnTo>
                <a:cubicBezTo>
                  <a:pt x="32361" y="7097"/>
                  <a:pt x="32314" y="6980"/>
                  <a:pt x="32268" y="6863"/>
                </a:cubicBezTo>
                <a:close/>
                <a:moveTo>
                  <a:pt x="12740" y="6360"/>
                </a:moveTo>
                <a:lnTo>
                  <a:pt x="12740" y="6360"/>
                </a:lnTo>
                <a:cubicBezTo>
                  <a:pt x="12649" y="6472"/>
                  <a:pt x="12536" y="6563"/>
                  <a:pt x="12445" y="6676"/>
                </a:cubicBezTo>
                <a:cubicBezTo>
                  <a:pt x="12142" y="6793"/>
                  <a:pt x="11862" y="6910"/>
                  <a:pt x="11605" y="7050"/>
                </a:cubicBezTo>
                <a:cubicBezTo>
                  <a:pt x="11184" y="7190"/>
                  <a:pt x="10788" y="7377"/>
                  <a:pt x="10437" y="7634"/>
                </a:cubicBezTo>
                <a:cubicBezTo>
                  <a:pt x="10461" y="7610"/>
                  <a:pt x="10484" y="7564"/>
                  <a:pt x="10507" y="7540"/>
                </a:cubicBezTo>
                <a:cubicBezTo>
                  <a:pt x="10577" y="7447"/>
                  <a:pt x="10647" y="7377"/>
                  <a:pt x="10717" y="7283"/>
                </a:cubicBezTo>
                <a:cubicBezTo>
                  <a:pt x="11362" y="6892"/>
                  <a:pt x="12029" y="6592"/>
                  <a:pt x="12740" y="6360"/>
                </a:cubicBezTo>
                <a:close/>
                <a:moveTo>
                  <a:pt x="33108" y="7167"/>
                </a:moveTo>
                <a:cubicBezTo>
                  <a:pt x="33248" y="7377"/>
                  <a:pt x="33388" y="7610"/>
                  <a:pt x="33505" y="7820"/>
                </a:cubicBezTo>
                <a:lnTo>
                  <a:pt x="33435" y="7774"/>
                </a:lnTo>
                <a:cubicBezTo>
                  <a:pt x="33342" y="7587"/>
                  <a:pt x="33202" y="7377"/>
                  <a:pt x="33062" y="7167"/>
                </a:cubicBezTo>
                <a:close/>
                <a:moveTo>
                  <a:pt x="29723" y="6957"/>
                </a:moveTo>
                <a:lnTo>
                  <a:pt x="29723" y="6957"/>
                </a:lnTo>
                <a:cubicBezTo>
                  <a:pt x="30236" y="7260"/>
                  <a:pt x="30750" y="7610"/>
                  <a:pt x="31217" y="7984"/>
                </a:cubicBezTo>
                <a:cubicBezTo>
                  <a:pt x="31007" y="7867"/>
                  <a:pt x="30797" y="7750"/>
                  <a:pt x="30587" y="7634"/>
                </a:cubicBezTo>
                <a:cubicBezTo>
                  <a:pt x="30283" y="7400"/>
                  <a:pt x="30003" y="7190"/>
                  <a:pt x="29723" y="6957"/>
                </a:cubicBezTo>
                <a:close/>
                <a:moveTo>
                  <a:pt x="13986" y="7330"/>
                </a:moveTo>
                <a:cubicBezTo>
                  <a:pt x="13776" y="7540"/>
                  <a:pt x="13566" y="7750"/>
                  <a:pt x="13356" y="7961"/>
                </a:cubicBezTo>
                <a:lnTo>
                  <a:pt x="13052" y="7984"/>
                </a:lnTo>
                <a:cubicBezTo>
                  <a:pt x="12819" y="8007"/>
                  <a:pt x="12609" y="8054"/>
                  <a:pt x="12399" y="8101"/>
                </a:cubicBezTo>
                <a:cubicBezTo>
                  <a:pt x="12609" y="7914"/>
                  <a:pt x="12819" y="7704"/>
                  <a:pt x="13029" y="7517"/>
                </a:cubicBezTo>
                <a:cubicBezTo>
                  <a:pt x="13356" y="7447"/>
                  <a:pt x="13659" y="7377"/>
                  <a:pt x="13986" y="7330"/>
                </a:cubicBezTo>
                <a:close/>
                <a:moveTo>
                  <a:pt x="12188" y="7797"/>
                </a:moveTo>
                <a:lnTo>
                  <a:pt x="12188" y="7797"/>
                </a:lnTo>
                <a:cubicBezTo>
                  <a:pt x="12048" y="7961"/>
                  <a:pt x="11885" y="8124"/>
                  <a:pt x="11721" y="8287"/>
                </a:cubicBezTo>
                <a:lnTo>
                  <a:pt x="11698" y="8287"/>
                </a:lnTo>
                <a:cubicBezTo>
                  <a:pt x="11768" y="8194"/>
                  <a:pt x="11838" y="8101"/>
                  <a:pt x="11908" y="8007"/>
                </a:cubicBezTo>
                <a:cubicBezTo>
                  <a:pt x="11978" y="7890"/>
                  <a:pt x="12048" y="7890"/>
                  <a:pt x="12118" y="7820"/>
                </a:cubicBezTo>
                <a:lnTo>
                  <a:pt x="12188" y="7797"/>
                </a:lnTo>
                <a:close/>
                <a:moveTo>
                  <a:pt x="33739" y="7470"/>
                </a:moveTo>
                <a:lnTo>
                  <a:pt x="34066" y="7610"/>
                </a:lnTo>
                <a:cubicBezTo>
                  <a:pt x="34276" y="7937"/>
                  <a:pt x="34462" y="8287"/>
                  <a:pt x="34649" y="8638"/>
                </a:cubicBezTo>
                <a:cubicBezTo>
                  <a:pt x="34509" y="8544"/>
                  <a:pt x="34369" y="8427"/>
                  <a:pt x="34229" y="8311"/>
                </a:cubicBezTo>
                <a:cubicBezTo>
                  <a:pt x="34066" y="8031"/>
                  <a:pt x="33925" y="7727"/>
                  <a:pt x="33739" y="7470"/>
                </a:cubicBezTo>
                <a:close/>
                <a:moveTo>
                  <a:pt x="25450" y="8124"/>
                </a:moveTo>
                <a:cubicBezTo>
                  <a:pt x="25590" y="8171"/>
                  <a:pt x="25754" y="8217"/>
                  <a:pt x="25870" y="8264"/>
                </a:cubicBezTo>
                <a:cubicBezTo>
                  <a:pt x="26010" y="8334"/>
                  <a:pt x="26151" y="8474"/>
                  <a:pt x="26267" y="8591"/>
                </a:cubicBezTo>
                <a:lnTo>
                  <a:pt x="26291" y="8661"/>
                </a:lnTo>
                <a:cubicBezTo>
                  <a:pt x="26151" y="8591"/>
                  <a:pt x="26010" y="8521"/>
                  <a:pt x="25870" y="8451"/>
                </a:cubicBezTo>
                <a:cubicBezTo>
                  <a:pt x="25730" y="8334"/>
                  <a:pt x="25567" y="8241"/>
                  <a:pt x="25450" y="8124"/>
                </a:cubicBezTo>
                <a:close/>
                <a:moveTo>
                  <a:pt x="31147" y="7167"/>
                </a:moveTo>
                <a:cubicBezTo>
                  <a:pt x="31497" y="7307"/>
                  <a:pt x="31848" y="7447"/>
                  <a:pt x="32198" y="7587"/>
                </a:cubicBezTo>
                <a:lnTo>
                  <a:pt x="32198" y="7610"/>
                </a:lnTo>
                <a:cubicBezTo>
                  <a:pt x="32338" y="7961"/>
                  <a:pt x="32478" y="8334"/>
                  <a:pt x="32618" y="8684"/>
                </a:cubicBezTo>
                <a:cubicBezTo>
                  <a:pt x="32338" y="8427"/>
                  <a:pt x="32058" y="8171"/>
                  <a:pt x="31754" y="7937"/>
                </a:cubicBezTo>
                <a:cubicBezTo>
                  <a:pt x="31567" y="7680"/>
                  <a:pt x="31357" y="7423"/>
                  <a:pt x="31147" y="7167"/>
                </a:cubicBezTo>
                <a:close/>
                <a:moveTo>
                  <a:pt x="15084" y="8451"/>
                </a:moveTo>
                <a:cubicBezTo>
                  <a:pt x="14920" y="8521"/>
                  <a:pt x="14780" y="8614"/>
                  <a:pt x="14617" y="8708"/>
                </a:cubicBezTo>
                <a:cubicBezTo>
                  <a:pt x="14687" y="8614"/>
                  <a:pt x="14757" y="8521"/>
                  <a:pt x="14827" y="8451"/>
                </a:cubicBezTo>
                <a:close/>
                <a:moveTo>
                  <a:pt x="15924" y="8498"/>
                </a:moveTo>
                <a:cubicBezTo>
                  <a:pt x="15761" y="8568"/>
                  <a:pt x="15621" y="8638"/>
                  <a:pt x="15457" y="8708"/>
                </a:cubicBezTo>
                <a:lnTo>
                  <a:pt x="15527" y="8661"/>
                </a:lnTo>
                <a:cubicBezTo>
                  <a:pt x="15621" y="8591"/>
                  <a:pt x="15761" y="8544"/>
                  <a:pt x="15877" y="8498"/>
                </a:cubicBezTo>
                <a:close/>
                <a:moveTo>
                  <a:pt x="9550" y="8217"/>
                </a:moveTo>
                <a:cubicBezTo>
                  <a:pt x="9433" y="8381"/>
                  <a:pt x="9340" y="8544"/>
                  <a:pt x="9223" y="8708"/>
                </a:cubicBezTo>
                <a:lnTo>
                  <a:pt x="9200" y="8731"/>
                </a:lnTo>
                <a:cubicBezTo>
                  <a:pt x="9270" y="8591"/>
                  <a:pt x="9363" y="8451"/>
                  <a:pt x="9457" y="8311"/>
                </a:cubicBezTo>
                <a:lnTo>
                  <a:pt x="9550" y="8217"/>
                </a:lnTo>
                <a:close/>
                <a:moveTo>
                  <a:pt x="10391" y="8754"/>
                </a:moveTo>
                <a:cubicBezTo>
                  <a:pt x="10344" y="8824"/>
                  <a:pt x="10297" y="8871"/>
                  <a:pt x="10251" y="8941"/>
                </a:cubicBezTo>
                <a:lnTo>
                  <a:pt x="10134" y="9011"/>
                </a:lnTo>
                <a:lnTo>
                  <a:pt x="10134" y="8964"/>
                </a:lnTo>
                <a:cubicBezTo>
                  <a:pt x="10227" y="8871"/>
                  <a:pt x="10297" y="8824"/>
                  <a:pt x="10391" y="8754"/>
                </a:cubicBezTo>
                <a:close/>
                <a:moveTo>
                  <a:pt x="19216" y="313"/>
                </a:moveTo>
                <a:cubicBezTo>
                  <a:pt x="21524" y="313"/>
                  <a:pt x="23856" y="663"/>
                  <a:pt x="25940" y="1470"/>
                </a:cubicBezTo>
                <a:cubicBezTo>
                  <a:pt x="25240" y="1330"/>
                  <a:pt x="24516" y="1236"/>
                  <a:pt x="23792" y="1166"/>
                </a:cubicBezTo>
                <a:cubicBezTo>
                  <a:pt x="23228" y="1098"/>
                  <a:pt x="22652" y="1054"/>
                  <a:pt x="22072" y="1054"/>
                </a:cubicBezTo>
                <a:cubicBezTo>
                  <a:pt x="21860" y="1054"/>
                  <a:pt x="21647" y="1060"/>
                  <a:pt x="21434" y="1073"/>
                </a:cubicBezTo>
                <a:cubicBezTo>
                  <a:pt x="20710" y="1073"/>
                  <a:pt x="19963" y="1143"/>
                  <a:pt x="19240" y="1236"/>
                </a:cubicBezTo>
                <a:cubicBezTo>
                  <a:pt x="18492" y="1330"/>
                  <a:pt x="17722" y="1493"/>
                  <a:pt x="16998" y="1727"/>
                </a:cubicBezTo>
                <a:cubicBezTo>
                  <a:pt x="16755" y="1710"/>
                  <a:pt x="16512" y="1702"/>
                  <a:pt x="16269" y="1702"/>
                </a:cubicBezTo>
                <a:cubicBezTo>
                  <a:pt x="14763" y="1702"/>
                  <a:pt x="13272" y="2014"/>
                  <a:pt x="11885" y="2637"/>
                </a:cubicBezTo>
                <a:cubicBezTo>
                  <a:pt x="11044" y="3011"/>
                  <a:pt x="10251" y="3501"/>
                  <a:pt x="9503" y="4061"/>
                </a:cubicBezTo>
                <a:lnTo>
                  <a:pt x="9247" y="4248"/>
                </a:lnTo>
                <a:cubicBezTo>
                  <a:pt x="7028" y="5205"/>
                  <a:pt x="5277" y="7050"/>
                  <a:pt x="3970" y="9151"/>
                </a:cubicBezTo>
                <a:cubicBezTo>
                  <a:pt x="4227" y="8334"/>
                  <a:pt x="4577" y="7564"/>
                  <a:pt x="5021" y="6840"/>
                </a:cubicBezTo>
                <a:lnTo>
                  <a:pt x="4997" y="6840"/>
                </a:lnTo>
                <a:cubicBezTo>
                  <a:pt x="6958" y="3478"/>
                  <a:pt x="10554" y="1610"/>
                  <a:pt x="14266" y="839"/>
                </a:cubicBezTo>
                <a:cubicBezTo>
                  <a:pt x="15831" y="503"/>
                  <a:pt x="17517" y="313"/>
                  <a:pt x="19216" y="313"/>
                </a:cubicBezTo>
                <a:close/>
                <a:moveTo>
                  <a:pt x="19006" y="9221"/>
                </a:moveTo>
                <a:cubicBezTo>
                  <a:pt x="19146" y="9245"/>
                  <a:pt x="19310" y="9268"/>
                  <a:pt x="19450" y="9315"/>
                </a:cubicBezTo>
                <a:lnTo>
                  <a:pt x="19683" y="9361"/>
                </a:lnTo>
                <a:lnTo>
                  <a:pt x="19310" y="9361"/>
                </a:lnTo>
                <a:cubicBezTo>
                  <a:pt x="19193" y="9315"/>
                  <a:pt x="19099" y="9268"/>
                  <a:pt x="19006" y="9221"/>
                </a:cubicBezTo>
                <a:close/>
                <a:moveTo>
                  <a:pt x="21901" y="8894"/>
                </a:moveTo>
                <a:cubicBezTo>
                  <a:pt x="22228" y="8964"/>
                  <a:pt x="22532" y="9035"/>
                  <a:pt x="22835" y="9105"/>
                </a:cubicBezTo>
                <a:lnTo>
                  <a:pt x="23069" y="9245"/>
                </a:lnTo>
                <a:lnTo>
                  <a:pt x="22742" y="9361"/>
                </a:lnTo>
                <a:cubicBezTo>
                  <a:pt x="22602" y="9291"/>
                  <a:pt x="22462" y="9198"/>
                  <a:pt x="22321" y="9128"/>
                </a:cubicBezTo>
                <a:lnTo>
                  <a:pt x="21901" y="8894"/>
                </a:lnTo>
                <a:close/>
                <a:moveTo>
                  <a:pt x="33762" y="6420"/>
                </a:moveTo>
                <a:cubicBezTo>
                  <a:pt x="34066" y="6560"/>
                  <a:pt x="34322" y="6723"/>
                  <a:pt x="34603" y="6863"/>
                </a:cubicBezTo>
                <a:cubicBezTo>
                  <a:pt x="35420" y="7330"/>
                  <a:pt x="36144" y="7890"/>
                  <a:pt x="36821" y="8521"/>
                </a:cubicBezTo>
                <a:cubicBezTo>
                  <a:pt x="36984" y="8824"/>
                  <a:pt x="37148" y="9128"/>
                  <a:pt x="37311" y="9455"/>
                </a:cubicBezTo>
                <a:cubicBezTo>
                  <a:pt x="36470" y="8591"/>
                  <a:pt x="35490" y="7867"/>
                  <a:pt x="34416" y="7330"/>
                </a:cubicBezTo>
                <a:cubicBezTo>
                  <a:pt x="34206" y="7027"/>
                  <a:pt x="33996" y="6723"/>
                  <a:pt x="33762" y="6420"/>
                </a:cubicBezTo>
                <a:close/>
                <a:moveTo>
                  <a:pt x="17909" y="9291"/>
                </a:moveTo>
                <a:cubicBezTo>
                  <a:pt x="18049" y="9338"/>
                  <a:pt x="18189" y="9361"/>
                  <a:pt x="18329" y="9408"/>
                </a:cubicBezTo>
                <a:cubicBezTo>
                  <a:pt x="18236" y="9431"/>
                  <a:pt x="18119" y="9431"/>
                  <a:pt x="18025" y="9478"/>
                </a:cubicBezTo>
                <a:lnTo>
                  <a:pt x="17885" y="9315"/>
                </a:lnTo>
                <a:lnTo>
                  <a:pt x="17909" y="9291"/>
                </a:lnTo>
                <a:close/>
                <a:moveTo>
                  <a:pt x="33809" y="4482"/>
                </a:moveTo>
                <a:lnTo>
                  <a:pt x="33809" y="4482"/>
                </a:lnTo>
                <a:cubicBezTo>
                  <a:pt x="34556" y="4785"/>
                  <a:pt x="35256" y="5159"/>
                  <a:pt x="35933" y="5602"/>
                </a:cubicBezTo>
                <a:lnTo>
                  <a:pt x="35910" y="5579"/>
                </a:lnTo>
                <a:lnTo>
                  <a:pt x="35910" y="5579"/>
                </a:lnTo>
                <a:cubicBezTo>
                  <a:pt x="37241" y="6490"/>
                  <a:pt x="38105" y="7937"/>
                  <a:pt x="38245" y="9525"/>
                </a:cubicBezTo>
                <a:cubicBezTo>
                  <a:pt x="38105" y="9315"/>
                  <a:pt x="37941" y="9105"/>
                  <a:pt x="37755" y="8918"/>
                </a:cubicBezTo>
                <a:cubicBezTo>
                  <a:pt x="37521" y="8638"/>
                  <a:pt x="37288" y="8381"/>
                  <a:pt x="37007" y="8147"/>
                </a:cubicBezTo>
                <a:cubicBezTo>
                  <a:pt x="36190" y="6723"/>
                  <a:pt x="35093" y="5486"/>
                  <a:pt x="33809" y="4482"/>
                </a:cubicBezTo>
                <a:close/>
                <a:moveTo>
                  <a:pt x="19877" y="8848"/>
                </a:moveTo>
                <a:cubicBezTo>
                  <a:pt x="20135" y="8848"/>
                  <a:pt x="20399" y="8879"/>
                  <a:pt x="20664" y="8941"/>
                </a:cubicBezTo>
                <a:cubicBezTo>
                  <a:pt x="20950" y="9162"/>
                  <a:pt x="21258" y="9403"/>
                  <a:pt x="21566" y="9665"/>
                </a:cubicBezTo>
                <a:lnTo>
                  <a:pt x="21566" y="9665"/>
                </a:lnTo>
                <a:cubicBezTo>
                  <a:pt x="21468" y="9620"/>
                  <a:pt x="21369" y="9564"/>
                  <a:pt x="21271" y="9525"/>
                </a:cubicBezTo>
                <a:cubicBezTo>
                  <a:pt x="20874" y="9338"/>
                  <a:pt x="20454" y="9198"/>
                  <a:pt x="20033" y="9081"/>
                </a:cubicBezTo>
                <a:cubicBezTo>
                  <a:pt x="19847" y="9011"/>
                  <a:pt x="19660" y="8941"/>
                  <a:pt x="19496" y="8871"/>
                </a:cubicBezTo>
                <a:cubicBezTo>
                  <a:pt x="19621" y="8856"/>
                  <a:pt x="19748" y="8848"/>
                  <a:pt x="19877" y="8848"/>
                </a:cubicBezTo>
                <a:close/>
                <a:moveTo>
                  <a:pt x="27014" y="9408"/>
                </a:moveTo>
                <a:lnTo>
                  <a:pt x="27271" y="9548"/>
                </a:lnTo>
                <a:cubicBezTo>
                  <a:pt x="27318" y="9642"/>
                  <a:pt x="27341" y="9712"/>
                  <a:pt x="27365" y="9782"/>
                </a:cubicBezTo>
                <a:lnTo>
                  <a:pt x="27038" y="9478"/>
                </a:lnTo>
                <a:cubicBezTo>
                  <a:pt x="27038" y="9455"/>
                  <a:pt x="27014" y="9431"/>
                  <a:pt x="27014" y="9408"/>
                </a:cubicBezTo>
                <a:close/>
                <a:moveTo>
                  <a:pt x="14360" y="8544"/>
                </a:moveTo>
                <a:lnTo>
                  <a:pt x="14360" y="8544"/>
                </a:lnTo>
                <a:cubicBezTo>
                  <a:pt x="14220" y="8754"/>
                  <a:pt x="14080" y="8941"/>
                  <a:pt x="13963" y="9151"/>
                </a:cubicBezTo>
                <a:lnTo>
                  <a:pt x="13940" y="9151"/>
                </a:lnTo>
                <a:cubicBezTo>
                  <a:pt x="13706" y="9315"/>
                  <a:pt x="13473" y="9501"/>
                  <a:pt x="13239" y="9688"/>
                </a:cubicBezTo>
                <a:cubicBezTo>
                  <a:pt x="13146" y="9735"/>
                  <a:pt x="13052" y="9805"/>
                  <a:pt x="12959" y="9852"/>
                </a:cubicBezTo>
                <a:cubicBezTo>
                  <a:pt x="13006" y="9758"/>
                  <a:pt x="13052" y="9665"/>
                  <a:pt x="13122" y="9572"/>
                </a:cubicBezTo>
                <a:cubicBezTo>
                  <a:pt x="13519" y="9221"/>
                  <a:pt x="13940" y="8871"/>
                  <a:pt x="14360" y="8544"/>
                </a:cubicBezTo>
                <a:close/>
                <a:moveTo>
                  <a:pt x="10391" y="5742"/>
                </a:moveTo>
                <a:cubicBezTo>
                  <a:pt x="10017" y="6116"/>
                  <a:pt x="9643" y="6513"/>
                  <a:pt x="9270" y="6910"/>
                </a:cubicBezTo>
                <a:cubicBezTo>
                  <a:pt x="9153" y="7003"/>
                  <a:pt x="9036" y="7097"/>
                  <a:pt x="8920" y="7167"/>
                </a:cubicBezTo>
                <a:cubicBezTo>
                  <a:pt x="8196" y="7727"/>
                  <a:pt x="7542" y="8334"/>
                  <a:pt x="6935" y="9035"/>
                </a:cubicBezTo>
                <a:cubicBezTo>
                  <a:pt x="6632" y="9315"/>
                  <a:pt x="6328" y="9595"/>
                  <a:pt x="6048" y="9898"/>
                </a:cubicBezTo>
                <a:cubicBezTo>
                  <a:pt x="6071" y="9828"/>
                  <a:pt x="6071" y="9758"/>
                  <a:pt x="6095" y="9665"/>
                </a:cubicBezTo>
                <a:cubicBezTo>
                  <a:pt x="6818" y="8824"/>
                  <a:pt x="7565" y="8007"/>
                  <a:pt x="8383" y="7260"/>
                </a:cubicBezTo>
                <a:lnTo>
                  <a:pt x="8383" y="7237"/>
                </a:lnTo>
                <a:cubicBezTo>
                  <a:pt x="8803" y="6840"/>
                  <a:pt x="9247" y="6466"/>
                  <a:pt x="9714" y="6093"/>
                </a:cubicBezTo>
                <a:cubicBezTo>
                  <a:pt x="9924" y="5976"/>
                  <a:pt x="10157" y="5859"/>
                  <a:pt x="10391" y="5742"/>
                </a:cubicBezTo>
                <a:close/>
                <a:moveTo>
                  <a:pt x="32758" y="8031"/>
                </a:moveTo>
                <a:lnTo>
                  <a:pt x="32758" y="8031"/>
                </a:lnTo>
                <a:cubicBezTo>
                  <a:pt x="33038" y="8264"/>
                  <a:pt x="33295" y="8498"/>
                  <a:pt x="33529" y="8754"/>
                </a:cubicBezTo>
                <a:cubicBezTo>
                  <a:pt x="33715" y="9175"/>
                  <a:pt x="33879" y="9618"/>
                  <a:pt x="34019" y="10085"/>
                </a:cubicBezTo>
                <a:cubicBezTo>
                  <a:pt x="33785" y="9852"/>
                  <a:pt x="33529" y="9618"/>
                  <a:pt x="33248" y="9385"/>
                </a:cubicBezTo>
                <a:lnTo>
                  <a:pt x="33178" y="9291"/>
                </a:lnTo>
                <a:cubicBezTo>
                  <a:pt x="33062" y="8871"/>
                  <a:pt x="32922" y="8451"/>
                  <a:pt x="32758" y="8031"/>
                </a:cubicBezTo>
                <a:close/>
                <a:moveTo>
                  <a:pt x="34603" y="9128"/>
                </a:moveTo>
                <a:lnTo>
                  <a:pt x="34603" y="9128"/>
                </a:lnTo>
                <a:cubicBezTo>
                  <a:pt x="34743" y="9245"/>
                  <a:pt x="34883" y="9361"/>
                  <a:pt x="34999" y="9478"/>
                </a:cubicBezTo>
                <a:cubicBezTo>
                  <a:pt x="35070" y="9688"/>
                  <a:pt x="35140" y="9875"/>
                  <a:pt x="35186" y="10085"/>
                </a:cubicBezTo>
                <a:cubicBezTo>
                  <a:pt x="35046" y="9875"/>
                  <a:pt x="34906" y="9688"/>
                  <a:pt x="34766" y="9478"/>
                </a:cubicBezTo>
                <a:lnTo>
                  <a:pt x="34719" y="9385"/>
                </a:lnTo>
                <a:cubicBezTo>
                  <a:pt x="34696" y="9291"/>
                  <a:pt x="34649" y="9198"/>
                  <a:pt x="34603" y="9128"/>
                </a:cubicBezTo>
                <a:close/>
                <a:moveTo>
                  <a:pt x="27832" y="8568"/>
                </a:moveTo>
                <a:lnTo>
                  <a:pt x="27832" y="8568"/>
                </a:lnTo>
                <a:cubicBezTo>
                  <a:pt x="28088" y="8754"/>
                  <a:pt x="28369" y="8941"/>
                  <a:pt x="28602" y="9151"/>
                </a:cubicBezTo>
                <a:cubicBezTo>
                  <a:pt x="28836" y="9455"/>
                  <a:pt x="29069" y="9782"/>
                  <a:pt x="29279" y="10109"/>
                </a:cubicBezTo>
                <a:lnTo>
                  <a:pt x="29162" y="10015"/>
                </a:lnTo>
                <a:cubicBezTo>
                  <a:pt x="28789" y="9618"/>
                  <a:pt x="28415" y="9245"/>
                  <a:pt x="27995" y="8894"/>
                </a:cubicBezTo>
                <a:cubicBezTo>
                  <a:pt x="27948" y="8778"/>
                  <a:pt x="27902" y="8684"/>
                  <a:pt x="27832" y="8568"/>
                </a:cubicBezTo>
                <a:close/>
                <a:moveTo>
                  <a:pt x="27925" y="7727"/>
                </a:moveTo>
                <a:lnTo>
                  <a:pt x="27925" y="7727"/>
                </a:lnTo>
                <a:cubicBezTo>
                  <a:pt x="28299" y="7844"/>
                  <a:pt x="28672" y="7984"/>
                  <a:pt x="29046" y="8124"/>
                </a:cubicBezTo>
                <a:cubicBezTo>
                  <a:pt x="29303" y="8334"/>
                  <a:pt x="29559" y="8568"/>
                  <a:pt x="29816" y="8801"/>
                </a:cubicBezTo>
                <a:cubicBezTo>
                  <a:pt x="30143" y="9221"/>
                  <a:pt x="30400" y="9688"/>
                  <a:pt x="30587" y="10179"/>
                </a:cubicBezTo>
                <a:lnTo>
                  <a:pt x="30470" y="10038"/>
                </a:lnTo>
                <a:cubicBezTo>
                  <a:pt x="30143" y="9595"/>
                  <a:pt x="29746" y="9198"/>
                  <a:pt x="29303" y="8871"/>
                </a:cubicBezTo>
                <a:cubicBezTo>
                  <a:pt x="28952" y="8568"/>
                  <a:pt x="28579" y="8287"/>
                  <a:pt x="28182" y="8031"/>
                </a:cubicBezTo>
                <a:lnTo>
                  <a:pt x="27925" y="7727"/>
                </a:lnTo>
                <a:close/>
                <a:moveTo>
                  <a:pt x="20314" y="9875"/>
                </a:moveTo>
                <a:cubicBezTo>
                  <a:pt x="20617" y="9968"/>
                  <a:pt x="20897" y="10062"/>
                  <a:pt x="21177" y="10179"/>
                </a:cubicBezTo>
                <a:lnTo>
                  <a:pt x="21131" y="10202"/>
                </a:lnTo>
                <a:cubicBezTo>
                  <a:pt x="20944" y="10132"/>
                  <a:pt x="20757" y="10062"/>
                  <a:pt x="20547" y="10015"/>
                </a:cubicBezTo>
                <a:lnTo>
                  <a:pt x="20314" y="9875"/>
                </a:lnTo>
                <a:close/>
                <a:moveTo>
                  <a:pt x="16228" y="10085"/>
                </a:moveTo>
                <a:lnTo>
                  <a:pt x="16228" y="10085"/>
                </a:lnTo>
                <a:cubicBezTo>
                  <a:pt x="16181" y="10132"/>
                  <a:pt x="16134" y="10202"/>
                  <a:pt x="16088" y="10249"/>
                </a:cubicBezTo>
                <a:cubicBezTo>
                  <a:pt x="16041" y="10295"/>
                  <a:pt x="15924" y="10295"/>
                  <a:pt x="15854" y="10319"/>
                </a:cubicBezTo>
                <a:lnTo>
                  <a:pt x="15924" y="10272"/>
                </a:lnTo>
                <a:lnTo>
                  <a:pt x="16228" y="10085"/>
                </a:lnTo>
                <a:close/>
                <a:moveTo>
                  <a:pt x="23395" y="9431"/>
                </a:moveTo>
                <a:cubicBezTo>
                  <a:pt x="23512" y="9478"/>
                  <a:pt x="23606" y="9548"/>
                  <a:pt x="23722" y="9618"/>
                </a:cubicBezTo>
                <a:cubicBezTo>
                  <a:pt x="23933" y="9898"/>
                  <a:pt x="24143" y="10202"/>
                  <a:pt x="24306" y="10505"/>
                </a:cubicBezTo>
                <a:lnTo>
                  <a:pt x="24096" y="10365"/>
                </a:lnTo>
                <a:cubicBezTo>
                  <a:pt x="23792" y="10062"/>
                  <a:pt x="23442" y="9782"/>
                  <a:pt x="23069" y="9548"/>
                </a:cubicBezTo>
                <a:lnTo>
                  <a:pt x="23395" y="9431"/>
                </a:lnTo>
                <a:close/>
                <a:moveTo>
                  <a:pt x="27341" y="10365"/>
                </a:moveTo>
                <a:lnTo>
                  <a:pt x="27598" y="10599"/>
                </a:lnTo>
                <a:cubicBezTo>
                  <a:pt x="27598" y="10622"/>
                  <a:pt x="27621" y="10646"/>
                  <a:pt x="27621" y="10669"/>
                </a:cubicBezTo>
                <a:lnTo>
                  <a:pt x="27505" y="10576"/>
                </a:lnTo>
                <a:cubicBezTo>
                  <a:pt x="27458" y="10505"/>
                  <a:pt x="27411" y="10435"/>
                  <a:pt x="27341" y="10365"/>
                </a:cubicBezTo>
                <a:close/>
                <a:moveTo>
                  <a:pt x="15037" y="9618"/>
                </a:moveTo>
                <a:lnTo>
                  <a:pt x="15037" y="9618"/>
                </a:lnTo>
                <a:cubicBezTo>
                  <a:pt x="14827" y="9945"/>
                  <a:pt x="14663" y="10272"/>
                  <a:pt x="14500" y="10622"/>
                </a:cubicBezTo>
                <a:lnTo>
                  <a:pt x="14430" y="10692"/>
                </a:lnTo>
                <a:lnTo>
                  <a:pt x="14290" y="10692"/>
                </a:lnTo>
                <a:cubicBezTo>
                  <a:pt x="14406" y="10412"/>
                  <a:pt x="14547" y="10132"/>
                  <a:pt x="14687" y="9852"/>
                </a:cubicBezTo>
                <a:cubicBezTo>
                  <a:pt x="14803" y="9758"/>
                  <a:pt x="14920" y="9688"/>
                  <a:pt x="15037" y="9618"/>
                </a:cubicBezTo>
                <a:close/>
                <a:moveTo>
                  <a:pt x="18376" y="10412"/>
                </a:moveTo>
                <a:lnTo>
                  <a:pt x="18212" y="10482"/>
                </a:lnTo>
                <a:cubicBezTo>
                  <a:pt x="18049" y="10529"/>
                  <a:pt x="17885" y="10599"/>
                  <a:pt x="17722" y="10669"/>
                </a:cubicBezTo>
                <a:cubicBezTo>
                  <a:pt x="17535" y="10692"/>
                  <a:pt x="17348" y="10762"/>
                  <a:pt x="17185" y="10832"/>
                </a:cubicBezTo>
                <a:cubicBezTo>
                  <a:pt x="17302" y="10692"/>
                  <a:pt x="17442" y="10599"/>
                  <a:pt x="17582" y="10482"/>
                </a:cubicBezTo>
                <a:cubicBezTo>
                  <a:pt x="17839" y="10435"/>
                  <a:pt x="18119" y="10435"/>
                  <a:pt x="18376" y="10412"/>
                </a:cubicBezTo>
                <a:close/>
                <a:moveTo>
                  <a:pt x="37801" y="9642"/>
                </a:moveTo>
                <a:cubicBezTo>
                  <a:pt x="37988" y="9898"/>
                  <a:pt x="38151" y="10155"/>
                  <a:pt x="38315" y="10412"/>
                </a:cubicBezTo>
                <a:cubicBezTo>
                  <a:pt x="38338" y="10552"/>
                  <a:pt x="38338" y="10692"/>
                  <a:pt x="38338" y="10832"/>
                </a:cubicBezTo>
                <a:lnTo>
                  <a:pt x="38315" y="10832"/>
                </a:lnTo>
                <a:cubicBezTo>
                  <a:pt x="38268" y="10762"/>
                  <a:pt x="38222" y="10669"/>
                  <a:pt x="38175" y="10576"/>
                </a:cubicBezTo>
                <a:cubicBezTo>
                  <a:pt x="38058" y="10272"/>
                  <a:pt x="37918" y="9945"/>
                  <a:pt x="37801" y="9642"/>
                </a:cubicBezTo>
                <a:close/>
                <a:moveTo>
                  <a:pt x="11114" y="10015"/>
                </a:moveTo>
                <a:lnTo>
                  <a:pt x="11114" y="10038"/>
                </a:lnTo>
                <a:cubicBezTo>
                  <a:pt x="10811" y="10342"/>
                  <a:pt x="10531" y="10669"/>
                  <a:pt x="10251" y="10996"/>
                </a:cubicBezTo>
                <a:cubicBezTo>
                  <a:pt x="10297" y="10902"/>
                  <a:pt x="10344" y="10809"/>
                  <a:pt x="10391" y="10716"/>
                </a:cubicBezTo>
                <a:cubicBezTo>
                  <a:pt x="10624" y="10459"/>
                  <a:pt x="10858" y="10249"/>
                  <a:pt x="11114" y="10015"/>
                </a:cubicBezTo>
                <a:close/>
                <a:moveTo>
                  <a:pt x="16881" y="10646"/>
                </a:moveTo>
                <a:lnTo>
                  <a:pt x="16881" y="10646"/>
                </a:lnTo>
                <a:cubicBezTo>
                  <a:pt x="16788" y="10762"/>
                  <a:pt x="16648" y="10879"/>
                  <a:pt x="16555" y="10996"/>
                </a:cubicBezTo>
                <a:lnTo>
                  <a:pt x="16298" y="10926"/>
                </a:lnTo>
                <a:lnTo>
                  <a:pt x="16391" y="10809"/>
                </a:lnTo>
                <a:lnTo>
                  <a:pt x="16508" y="10762"/>
                </a:lnTo>
                <a:cubicBezTo>
                  <a:pt x="16625" y="10716"/>
                  <a:pt x="16741" y="10692"/>
                  <a:pt x="16881" y="10646"/>
                </a:cubicBezTo>
                <a:close/>
                <a:moveTo>
                  <a:pt x="24680" y="9828"/>
                </a:moveTo>
                <a:lnTo>
                  <a:pt x="24680" y="9828"/>
                </a:lnTo>
                <a:cubicBezTo>
                  <a:pt x="25077" y="10038"/>
                  <a:pt x="25473" y="10295"/>
                  <a:pt x="25824" y="10576"/>
                </a:cubicBezTo>
                <a:cubicBezTo>
                  <a:pt x="25870" y="10716"/>
                  <a:pt x="25917" y="10856"/>
                  <a:pt x="25964" y="10996"/>
                </a:cubicBezTo>
                <a:cubicBezTo>
                  <a:pt x="25567" y="10576"/>
                  <a:pt x="25147" y="10179"/>
                  <a:pt x="24680" y="9828"/>
                </a:cubicBezTo>
                <a:close/>
                <a:moveTo>
                  <a:pt x="24586" y="10389"/>
                </a:moveTo>
                <a:lnTo>
                  <a:pt x="24586" y="10389"/>
                </a:lnTo>
                <a:cubicBezTo>
                  <a:pt x="24796" y="10599"/>
                  <a:pt x="25007" y="10809"/>
                  <a:pt x="25170" y="11019"/>
                </a:cubicBezTo>
                <a:lnTo>
                  <a:pt x="25007" y="11042"/>
                </a:lnTo>
                <a:lnTo>
                  <a:pt x="24843" y="10926"/>
                </a:lnTo>
                <a:cubicBezTo>
                  <a:pt x="24750" y="10739"/>
                  <a:pt x="24680" y="10552"/>
                  <a:pt x="24586" y="10389"/>
                </a:cubicBezTo>
                <a:close/>
                <a:moveTo>
                  <a:pt x="23208" y="10132"/>
                </a:moveTo>
                <a:lnTo>
                  <a:pt x="23209" y="10132"/>
                </a:lnTo>
                <a:cubicBezTo>
                  <a:pt x="23559" y="10365"/>
                  <a:pt x="23909" y="10622"/>
                  <a:pt x="24259" y="10902"/>
                </a:cubicBezTo>
                <a:cubicBezTo>
                  <a:pt x="24329" y="10972"/>
                  <a:pt x="24399" y="11066"/>
                  <a:pt x="24446" y="11136"/>
                </a:cubicBezTo>
                <a:lnTo>
                  <a:pt x="24096" y="11206"/>
                </a:lnTo>
                <a:cubicBezTo>
                  <a:pt x="23822" y="10818"/>
                  <a:pt x="23526" y="10453"/>
                  <a:pt x="23208" y="10132"/>
                </a:cubicBezTo>
                <a:close/>
                <a:moveTo>
                  <a:pt x="34206" y="9501"/>
                </a:moveTo>
                <a:lnTo>
                  <a:pt x="34206" y="9501"/>
                </a:lnTo>
                <a:cubicBezTo>
                  <a:pt x="34322" y="9642"/>
                  <a:pt x="34439" y="9782"/>
                  <a:pt x="34533" y="9922"/>
                </a:cubicBezTo>
                <a:lnTo>
                  <a:pt x="34579" y="10015"/>
                </a:lnTo>
                <a:cubicBezTo>
                  <a:pt x="34719" y="10412"/>
                  <a:pt x="34836" y="10832"/>
                  <a:pt x="34953" y="11229"/>
                </a:cubicBezTo>
                <a:cubicBezTo>
                  <a:pt x="34813" y="11042"/>
                  <a:pt x="34696" y="10879"/>
                  <a:pt x="34556" y="10692"/>
                </a:cubicBezTo>
                <a:cubicBezTo>
                  <a:pt x="34462" y="10295"/>
                  <a:pt x="34346" y="9898"/>
                  <a:pt x="34206" y="9501"/>
                </a:cubicBezTo>
                <a:close/>
                <a:moveTo>
                  <a:pt x="22415" y="11113"/>
                </a:moveTo>
                <a:cubicBezTo>
                  <a:pt x="22532" y="11183"/>
                  <a:pt x="22672" y="11253"/>
                  <a:pt x="22788" y="11346"/>
                </a:cubicBezTo>
                <a:lnTo>
                  <a:pt x="22695" y="11346"/>
                </a:lnTo>
                <a:lnTo>
                  <a:pt x="22625" y="11276"/>
                </a:lnTo>
                <a:lnTo>
                  <a:pt x="22415" y="11113"/>
                </a:lnTo>
                <a:close/>
                <a:moveTo>
                  <a:pt x="7449" y="9105"/>
                </a:moveTo>
                <a:lnTo>
                  <a:pt x="7449" y="9105"/>
                </a:lnTo>
                <a:cubicBezTo>
                  <a:pt x="6982" y="9688"/>
                  <a:pt x="6562" y="10319"/>
                  <a:pt x="6211" y="10996"/>
                </a:cubicBezTo>
                <a:cubicBezTo>
                  <a:pt x="6071" y="11113"/>
                  <a:pt x="5931" y="11253"/>
                  <a:pt x="5814" y="11393"/>
                </a:cubicBezTo>
                <a:lnTo>
                  <a:pt x="5814" y="11393"/>
                </a:lnTo>
                <a:cubicBezTo>
                  <a:pt x="5815" y="11307"/>
                  <a:pt x="5816" y="11223"/>
                  <a:pt x="5838" y="11159"/>
                </a:cubicBezTo>
                <a:cubicBezTo>
                  <a:pt x="6118" y="10622"/>
                  <a:pt x="6468" y="10132"/>
                  <a:pt x="6818" y="9665"/>
                </a:cubicBezTo>
                <a:cubicBezTo>
                  <a:pt x="7028" y="9455"/>
                  <a:pt x="7239" y="9268"/>
                  <a:pt x="7449" y="9105"/>
                </a:cubicBezTo>
                <a:close/>
                <a:moveTo>
                  <a:pt x="28112" y="11042"/>
                </a:moveTo>
                <a:lnTo>
                  <a:pt x="28252" y="11183"/>
                </a:lnTo>
                <a:lnTo>
                  <a:pt x="28462" y="11439"/>
                </a:lnTo>
                <a:lnTo>
                  <a:pt x="28462" y="11463"/>
                </a:lnTo>
                <a:lnTo>
                  <a:pt x="28112" y="11113"/>
                </a:lnTo>
                <a:lnTo>
                  <a:pt x="28112" y="11042"/>
                </a:lnTo>
                <a:close/>
                <a:moveTo>
                  <a:pt x="18796" y="10949"/>
                </a:moveTo>
                <a:lnTo>
                  <a:pt x="18819" y="10996"/>
                </a:lnTo>
                <a:cubicBezTo>
                  <a:pt x="18656" y="10996"/>
                  <a:pt x="18492" y="11019"/>
                  <a:pt x="18352" y="11042"/>
                </a:cubicBezTo>
                <a:cubicBezTo>
                  <a:pt x="18259" y="11066"/>
                  <a:pt x="18189" y="11159"/>
                  <a:pt x="18189" y="11229"/>
                </a:cubicBezTo>
                <a:cubicBezTo>
                  <a:pt x="18189" y="11299"/>
                  <a:pt x="18212" y="11369"/>
                  <a:pt x="18236" y="11439"/>
                </a:cubicBezTo>
                <a:lnTo>
                  <a:pt x="17955" y="11486"/>
                </a:lnTo>
                <a:lnTo>
                  <a:pt x="17675" y="11369"/>
                </a:lnTo>
                <a:cubicBezTo>
                  <a:pt x="17979" y="11159"/>
                  <a:pt x="18329" y="11019"/>
                  <a:pt x="18703" y="10949"/>
                </a:cubicBezTo>
                <a:close/>
                <a:moveTo>
                  <a:pt x="8429" y="11159"/>
                </a:moveTo>
                <a:lnTo>
                  <a:pt x="8429" y="11159"/>
                </a:lnTo>
                <a:cubicBezTo>
                  <a:pt x="8383" y="11299"/>
                  <a:pt x="8359" y="11439"/>
                  <a:pt x="8336" y="11579"/>
                </a:cubicBezTo>
                <a:lnTo>
                  <a:pt x="8196" y="11743"/>
                </a:lnTo>
                <a:cubicBezTo>
                  <a:pt x="8266" y="11556"/>
                  <a:pt x="8336" y="11346"/>
                  <a:pt x="8429" y="11159"/>
                </a:cubicBezTo>
                <a:close/>
                <a:moveTo>
                  <a:pt x="17021" y="11509"/>
                </a:moveTo>
                <a:cubicBezTo>
                  <a:pt x="16881" y="11626"/>
                  <a:pt x="16741" y="11766"/>
                  <a:pt x="16625" y="11906"/>
                </a:cubicBezTo>
                <a:lnTo>
                  <a:pt x="16414" y="11976"/>
                </a:lnTo>
                <a:cubicBezTo>
                  <a:pt x="16438" y="11953"/>
                  <a:pt x="16461" y="11906"/>
                  <a:pt x="16484" y="11883"/>
                </a:cubicBezTo>
                <a:cubicBezTo>
                  <a:pt x="16648" y="11743"/>
                  <a:pt x="16811" y="11626"/>
                  <a:pt x="16975" y="11509"/>
                </a:cubicBezTo>
                <a:close/>
                <a:moveTo>
                  <a:pt x="29606" y="9992"/>
                </a:moveTo>
                <a:cubicBezTo>
                  <a:pt x="29933" y="10295"/>
                  <a:pt x="30236" y="10576"/>
                  <a:pt x="30540" y="10879"/>
                </a:cubicBezTo>
                <a:cubicBezTo>
                  <a:pt x="30680" y="11136"/>
                  <a:pt x="30820" y="11393"/>
                  <a:pt x="30960" y="11650"/>
                </a:cubicBezTo>
                <a:lnTo>
                  <a:pt x="30960" y="11673"/>
                </a:lnTo>
                <a:cubicBezTo>
                  <a:pt x="30984" y="11790"/>
                  <a:pt x="30984" y="11883"/>
                  <a:pt x="31007" y="12000"/>
                </a:cubicBezTo>
                <a:cubicBezTo>
                  <a:pt x="30820" y="11813"/>
                  <a:pt x="30657" y="11650"/>
                  <a:pt x="30470" y="11486"/>
                </a:cubicBezTo>
                <a:lnTo>
                  <a:pt x="30423" y="11416"/>
                </a:lnTo>
                <a:cubicBezTo>
                  <a:pt x="30190" y="10949"/>
                  <a:pt x="29910" y="10459"/>
                  <a:pt x="29606" y="9992"/>
                </a:cubicBezTo>
                <a:close/>
                <a:moveTo>
                  <a:pt x="16111" y="11253"/>
                </a:moveTo>
                <a:lnTo>
                  <a:pt x="16321" y="11323"/>
                </a:lnTo>
                <a:cubicBezTo>
                  <a:pt x="16204" y="11463"/>
                  <a:pt x="16111" y="11626"/>
                  <a:pt x="15994" y="11813"/>
                </a:cubicBezTo>
                <a:lnTo>
                  <a:pt x="16018" y="11813"/>
                </a:lnTo>
                <a:cubicBezTo>
                  <a:pt x="15947" y="11883"/>
                  <a:pt x="15854" y="11953"/>
                  <a:pt x="15784" y="12046"/>
                </a:cubicBezTo>
                <a:lnTo>
                  <a:pt x="15714" y="12046"/>
                </a:lnTo>
                <a:cubicBezTo>
                  <a:pt x="15831" y="11766"/>
                  <a:pt x="15947" y="11509"/>
                  <a:pt x="16111" y="11253"/>
                </a:cubicBezTo>
                <a:close/>
                <a:moveTo>
                  <a:pt x="34719" y="11486"/>
                </a:moveTo>
                <a:cubicBezTo>
                  <a:pt x="34789" y="11626"/>
                  <a:pt x="34859" y="11743"/>
                  <a:pt x="34953" y="11883"/>
                </a:cubicBezTo>
                <a:cubicBezTo>
                  <a:pt x="34976" y="11953"/>
                  <a:pt x="35023" y="12023"/>
                  <a:pt x="35046" y="12093"/>
                </a:cubicBezTo>
                <a:cubicBezTo>
                  <a:pt x="34953" y="11976"/>
                  <a:pt x="34859" y="11860"/>
                  <a:pt x="34766" y="11743"/>
                </a:cubicBezTo>
                <a:cubicBezTo>
                  <a:pt x="34766" y="11696"/>
                  <a:pt x="34743" y="11673"/>
                  <a:pt x="34743" y="11650"/>
                </a:cubicBezTo>
                <a:cubicBezTo>
                  <a:pt x="34719" y="11626"/>
                  <a:pt x="34719" y="11556"/>
                  <a:pt x="34719" y="11486"/>
                </a:cubicBezTo>
                <a:close/>
                <a:moveTo>
                  <a:pt x="26431" y="11346"/>
                </a:moveTo>
                <a:cubicBezTo>
                  <a:pt x="26501" y="11346"/>
                  <a:pt x="26594" y="11369"/>
                  <a:pt x="26664" y="11393"/>
                </a:cubicBezTo>
                <a:cubicBezTo>
                  <a:pt x="26734" y="11626"/>
                  <a:pt x="26804" y="11860"/>
                  <a:pt x="26874" y="12116"/>
                </a:cubicBezTo>
                <a:lnTo>
                  <a:pt x="26711" y="11883"/>
                </a:lnTo>
                <a:cubicBezTo>
                  <a:pt x="26641" y="11790"/>
                  <a:pt x="26571" y="11720"/>
                  <a:pt x="26501" y="11626"/>
                </a:cubicBezTo>
                <a:cubicBezTo>
                  <a:pt x="26477" y="11533"/>
                  <a:pt x="26454" y="11439"/>
                  <a:pt x="26431" y="11346"/>
                </a:cubicBezTo>
                <a:close/>
                <a:moveTo>
                  <a:pt x="35366" y="11209"/>
                </a:moveTo>
                <a:lnTo>
                  <a:pt x="35490" y="11439"/>
                </a:lnTo>
                <a:cubicBezTo>
                  <a:pt x="35490" y="11439"/>
                  <a:pt x="35490" y="11463"/>
                  <a:pt x="35490" y="11486"/>
                </a:cubicBezTo>
                <a:cubicBezTo>
                  <a:pt x="35537" y="11696"/>
                  <a:pt x="35560" y="11906"/>
                  <a:pt x="35583" y="12140"/>
                </a:cubicBezTo>
                <a:cubicBezTo>
                  <a:pt x="35518" y="11837"/>
                  <a:pt x="35433" y="11514"/>
                  <a:pt x="35366" y="11209"/>
                </a:cubicBezTo>
                <a:close/>
                <a:moveTo>
                  <a:pt x="11138" y="12093"/>
                </a:moveTo>
                <a:cubicBezTo>
                  <a:pt x="11122" y="12116"/>
                  <a:pt x="11106" y="12139"/>
                  <a:pt x="11090" y="12162"/>
                </a:cubicBezTo>
                <a:lnTo>
                  <a:pt x="11090" y="12162"/>
                </a:lnTo>
                <a:lnTo>
                  <a:pt x="11068" y="12140"/>
                </a:lnTo>
                <a:lnTo>
                  <a:pt x="11138" y="12093"/>
                </a:lnTo>
                <a:close/>
                <a:moveTo>
                  <a:pt x="5404" y="11177"/>
                </a:moveTo>
                <a:cubicBezTo>
                  <a:pt x="5394" y="11195"/>
                  <a:pt x="5394" y="11212"/>
                  <a:pt x="5394" y="11229"/>
                </a:cubicBezTo>
                <a:lnTo>
                  <a:pt x="5394" y="11253"/>
                </a:lnTo>
                <a:cubicBezTo>
                  <a:pt x="5231" y="11556"/>
                  <a:pt x="5091" y="11836"/>
                  <a:pt x="4951" y="12163"/>
                </a:cubicBezTo>
                <a:cubicBezTo>
                  <a:pt x="5021" y="11906"/>
                  <a:pt x="5114" y="11650"/>
                  <a:pt x="5207" y="11416"/>
                </a:cubicBezTo>
                <a:cubicBezTo>
                  <a:pt x="5273" y="11329"/>
                  <a:pt x="5338" y="11262"/>
                  <a:pt x="5404" y="11177"/>
                </a:cubicBezTo>
                <a:close/>
                <a:moveTo>
                  <a:pt x="14103" y="11696"/>
                </a:moveTo>
                <a:lnTo>
                  <a:pt x="14103" y="11696"/>
                </a:lnTo>
                <a:cubicBezTo>
                  <a:pt x="14080" y="11790"/>
                  <a:pt x="14056" y="11883"/>
                  <a:pt x="14033" y="11976"/>
                </a:cubicBezTo>
                <a:cubicBezTo>
                  <a:pt x="14010" y="12070"/>
                  <a:pt x="13916" y="12116"/>
                  <a:pt x="13869" y="12187"/>
                </a:cubicBezTo>
                <a:cubicBezTo>
                  <a:pt x="13893" y="12070"/>
                  <a:pt x="13916" y="11953"/>
                  <a:pt x="13940" y="11836"/>
                </a:cubicBezTo>
                <a:lnTo>
                  <a:pt x="14103" y="11696"/>
                </a:lnTo>
                <a:close/>
                <a:moveTo>
                  <a:pt x="24446" y="11696"/>
                </a:moveTo>
                <a:cubicBezTo>
                  <a:pt x="24586" y="11720"/>
                  <a:pt x="24703" y="11743"/>
                  <a:pt x="24843" y="11790"/>
                </a:cubicBezTo>
                <a:cubicBezTo>
                  <a:pt x="24886" y="11942"/>
                  <a:pt x="24910" y="12073"/>
                  <a:pt x="24950" y="12222"/>
                </a:cubicBezTo>
                <a:lnTo>
                  <a:pt x="24950" y="12222"/>
                </a:lnTo>
                <a:cubicBezTo>
                  <a:pt x="24789" y="12040"/>
                  <a:pt x="24606" y="11879"/>
                  <a:pt x="24446" y="11696"/>
                </a:cubicBezTo>
                <a:close/>
                <a:moveTo>
                  <a:pt x="13496" y="11089"/>
                </a:moveTo>
                <a:cubicBezTo>
                  <a:pt x="13379" y="11346"/>
                  <a:pt x="13309" y="11626"/>
                  <a:pt x="13239" y="11906"/>
                </a:cubicBezTo>
                <a:lnTo>
                  <a:pt x="12842" y="12280"/>
                </a:lnTo>
                <a:cubicBezTo>
                  <a:pt x="12982" y="11883"/>
                  <a:pt x="13122" y="11486"/>
                  <a:pt x="13286" y="11113"/>
                </a:cubicBezTo>
                <a:lnTo>
                  <a:pt x="13496" y="11089"/>
                </a:lnTo>
                <a:close/>
                <a:moveTo>
                  <a:pt x="17418" y="12140"/>
                </a:moveTo>
                <a:lnTo>
                  <a:pt x="17418" y="12140"/>
                </a:lnTo>
                <a:cubicBezTo>
                  <a:pt x="17325" y="12210"/>
                  <a:pt x="17208" y="12280"/>
                  <a:pt x="17115" y="12373"/>
                </a:cubicBezTo>
                <a:lnTo>
                  <a:pt x="17162" y="12187"/>
                </a:lnTo>
                <a:lnTo>
                  <a:pt x="17418" y="12140"/>
                </a:lnTo>
                <a:close/>
                <a:moveTo>
                  <a:pt x="9363" y="11953"/>
                </a:moveTo>
                <a:cubicBezTo>
                  <a:pt x="9299" y="12145"/>
                  <a:pt x="9235" y="12298"/>
                  <a:pt x="9153" y="12448"/>
                </a:cubicBezTo>
                <a:lnTo>
                  <a:pt x="9153" y="12448"/>
                </a:lnTo>
                <a:lnTo>
                  <a:pt x="9153" y="12350"/>
                </a:lnTo>
                <a:cubicBezTo>
                  <a:pt x="9223" y="12210"/>
                  <a:pt x="9293" y="12093"/>
                  <a:pt x="9363" y="11953"/>
                </a:cubicBezTo>
                <a:close/>
                <a:moveTo>
                  <a:pt x="20197" y="12350"/>
                </a:moveTo>
                <a:lnTo>
                  <a:pt x="20384" y="12397"/>
                </a:lnTo>
                <a:lnTo>
                  <a:pt x="20244" y="12467"/>
                </a:lnTo>
                <a:lnTo>
                  <a:pt x="20173" y="12350"/>
                </a:lnTo>
                <a:close/>
                <a:moveTo>
                  <a:pt x="22182" y="12187"/>
                </a:moveTo>
                <a:lnTo>
                  <a:pt x="22321" y="12257"/>
                </a:lnTo>
                <a:cubicBezTo>
                  <a:pt x="22485" y="12350"/>
                  <a:pt x="22625" y="12443"/>
                  <a:pt x="22765" y="12537"/>
                </a:cubicBezTo>
                <a:lnTo>
                  <a:pt x="22672" y="12537"/>
                </a:lnTo>
                <a:cubicBezTo>
                  <a:pt x="22532" y="12420"/>
                  <a:pt x="22368" y="12280"/>
                  <a:pt x="22182" y="12187"/>
                </a:cubicBezTo>
                <a:close/>
                <a:moveTo>
                  <a:pt x="17909" y="12303"/>
                </a:moveTo>
                <a:lnTo>
                  <a:pt x="17909" y="12303"/>
                </a:lnTo>
                <a:cubicBezTo>
                  <a:pt x="17792" y="12373"/>
                  <a:pt x="17722" y="12467"/>
                  <a:pt x="17629" y="12560"/>
                </a:cubicBezTo>
                <a:lnTo>
                  <a:pt x="17605" y="12607"/>
                </a:lnTo>
                <a:lnTo>
                  <a:pt x="17488" y="12537"/>
                </a:lnTo>
                <a:cubicBezTo>
                  <a:pt x="17605" y="12443"/>
                  <a:pt x="17745" y="12350"/>
                  <a:pt x="17909" y="12303"/>
                </a:cubicBezTo>
                <a:close/>
                <a:moveTo>
                  <a:pt x="12655" y="11836"/>
                </a:moveTo>
                <a:lnTo>
                  <a:pt x="12655" y="11836"/>
                </a:lnTo>
                <a:cubicBezTo>
                  <a:pt x="12539" y="12116"/>
                  <a:pt x="12469" y="12420"/>
                  <a:pt x="12375" y="12724"/>
                </a:cubicBezTo>
                <a:cubicBezTo>
                  <a:pt x="12375" y="12560"/>
                  <a:pt x="12399" y="12373"/>
                  <a:pt x="12399" y="12187"/>
                </a:cubicBezTo>
                <a:cubicBezTo>
                  <a:pt x="12469" y="12070"/>
                  <a:pt x="12562" y="11953"/>
                  <a:pt x="12655" y="11836"/>
                </a:cubicBezTo>
                <a:close/>
                <a:moveTo>
                  <a:pt x="20781" y="12583"/>
                </a:moveTo>
                <a:lnTo>
                  <a:pt x="20874" y="12653"/>
                </a:lnTo>
                <a:lnTo>
                  <a:pt x="20477" y="12724"/>
                </a:lnTo>
                <a:lnTo>
                  <a:pt x="20781" y="12583"/>
                </a:lnTo>
                <a:close/>
                <a:moveTo>
                  <a:pt x="30703" y="8988"/>
                </a:moveTo>
                <a:cubicBezTo>
                  <a:pt x="31404" y="9572"/>
                  <a:pt x="32034" y="10202"/>
                  <a:pt x="32595" y="10926"/>
                </a:cubicBezTo>
                <a:cubicBezTo>
                  <a:pt x="32851" y="11253"/>
                  <a:pt x="33062" y="11603"/>
                  <a:pt x="33295" y="11953"/>
                </a:cubicBezTo>
                <a:cubicBezTo>
                  <a:pt x="33318" y="12210"/>
                  <a:pt x="33342" y="12467"/>
                  <a:pt x="33342" y="12724"/>
                </a:cubicBezTo>
                <a:cubicBezTo>
                  <a:pt x="32665" y="11533"/>
                  <a:pt x="31848" y="10412"/>
                  <a:pt x="30890" y="9408"/>
                </a:cubicBezTo>
                <a:cubicBezTo>
                  <a:pt x="30844" y="9268"/>
                  <a:pt x="30773" y="9128"/>
                  <a:pt x="30703" y="8988"/>
                </a:cubicBezTo>
                <a:close/>
                <a:moveTo>
                  <a:pt x="16531" y="12653"/>
                </a:moveTo>
                <a:lnTo>
                  <a:pt x="16671" y="12700"/>
                </a:lnTo>
                <a:cubicBezTo>
                  <a:pt x="16671" y="12700"/>
                  <a:pt x="16671" y="12724"/>
                  <a:pt x="16671" y="12724"/>
                </a:cubicBezTo>
                <a:lnTo>
                  <a:pt x="16461" y="12770"/>
                </a:lnTo>
                <a:cubicBezTo>
                  <a:pt x="16484" y="12724"/>
                  <a:pt x="16508" y="12677"/>
                  <a:pt x="16531" y="12653"/>
                </a:cubicBezTo>
                <a:close/>
                <a:moveTo>
                  <a:pt x="11082" y="12175"/>
                </a:moveTo>
                <a:lnTo>
                  <a:pt x="11082" y="12175"/>
                </a:lnTo>
                <a:cubicBezTo>
                  <a:pt x="10942" y="12386"/>
                  <a:pt x="10818" y="12613"/>
                  <a:pt x="10694" y="12840"/>
                </a:cubicBezTo>
                <a:cubicBezTo>
                  <a:pt x="10809" y="12611"/>
                  <a:pt x="10923" y="12382"/>
                  <a:pt x="11082" y="12175"/>
                </a:cubicBezTo>
                <a:close/>
                <a:moveTo>
                  <a:pt x="8266" y="5159"/>
                </a:moveTo>
                <a:lnTo>
                  <a:pt x="8126" y="5299"/>
                </a:lnTo>
                <a:cubicBezTo>
                  <a:pt x="7052" y="6186"/>
                  <a:pt x="6188" y="7307"/>
                  <a:pt x="5581" y="8568"/>
                </a:cubicBezTo>
                <a:cubicBezTo>
                  <a:pt x="5511" y="8684"/>
                  <a:pt x="5464" y="8801"/>
                  <a:pt x="5417" y="8918"/>
                </a:cubicBezTo>
                <a:cubicBezTo>
                  <a:pt x="4880" y="9712"/>
                  <a:pt x="4460" y="10576"/>
                  <a:pt x="4157" y="11463"/>
                </a:cubicBezTo>
                <a:cubicBezTo>
                  <a:pt x="4063" y="11650"/>
                  <a:pt x="3993" y="11860"/>
                  <a:pt x="3923" y="12046"/>
                </a:cubicBezTo>
                <a:cubicBezTo>
                  <a:pt x="3713" y="12327"/>
                  <a:pt x="3526" y="12630"/>
                  <a:pt x="3363" y="12910"/>
                </a:cubicBezTo>
                <a:cubicBezTo>
                  <a:pt x="3363" y="12070"/>
                  <a:pt x="3456" y="11206"/>
                  <a:pt x="3643" y="10365"/>
                </a:cubicBezTo>
                <a:cubicBezTo>
                  <a:pt x="3923" y="9852"/>
                  <a:pt x="4227" y="9361"/>
                  <a:pt x="4530" y="8894"/>
                </a:cubicBezTo>
                <a:cubicBezTo>
                  <a:pt x="5511" y="7400"/>
                  <a:pt x="6772" y="6116"/>
                  <a:pt x="8266" y="5159"/>
                </a:cubicBezTo>
                <a:close/>
                <a:moveTo>
                  <a:pt x="17325" y="12980"/>
                </a:moveTo>
                <a:cubicBezTo>
                  <a:pt x="17325" y="13027"/>
                  <a:pt x="17278" y="13074"/>
                  <a:pt x="17278" y="13097"/>
                </a:cubicBezTo>
                <a:cubicBezTo>
                  <a:pt x="17185" y="13144"/>
                  <a:pt x="17115" y="13214"/>
                  <a:pt x="17045" y="13261"/>
                </a:cubicBezTo>
                <a:cubicBezTo>
                  <a:pt x="17021" y="13191"/>
                  <a:pt x="17021" y="13120"/>
                  <a:pt x="17021" y="13027"/>
                </a:cubicBezTo>
                <a:cubicBezTo>
                  <a:pt x="17138" y="13004"/>
                  <a:pt x="17232" y="13004"/>
                  <a:pt x="17325" y="12980"/>
                </a:cubicBezTo>
                <a:close/>
                <a:moveTo>
                  <a:pt x="5371" y="12443"/>
                </a:moveTo>
                <a:lnTo>
                  <a:pt x="5371" y="12700"/>
                </a:lnTo>
                <a:cubicBezTo>
                  <a:pt x="5207" y="12864"/>
                  <a:pt x="5044" y="13074"/>
                  <a:pt x="4880" y="13284"/>
                </a:cubicBezTo>
                <a:cubicBezTo>
                  <a:pt x="4927" y="13191"/>
                  <a:pt x="4951" y="13120"/>
                  <a:pt x="4974" y="13027"/>
                </a:cubicBezTo>
                <a:cubicBezTo>
                  <a:pt x="5114" y="12817"/>
                  <a:pt x="5231" y="12630"/>
                  <a:pt x="5371" y="12443"/>
                </a:cubicBezTo>
                <a:close/>
                <a:moveTo>
                  <a:pt x="27365" y="12443"/>
                </a:moveTo>
                <a:cubicBezTo>
                  <a:pt x="27505" y="12724"/>
                  <a:pt x="27621" y="13004"/>
                  <a:pt x="27738" y="13284"/>
                </a:cubicBezTo>
                <a:cubicBezTo>
                  <a:pt x="27645" y="13214"/>
                  <a:pt x="27575" y="13120"/>
                  <a:pt x="27481" y="13050"/>
                </a:cubicBezTo>
                <a:cubicBezTo>
                  <a:pt x="27458" y="12910"/>
                  <a:pt x="27435" y="12747"/>
                  <a:pt x="27388" y="12560"/>
                </a:cubicBezTo>
                <a:lnTo>
                  <a:pt x="27365" y="12560"/>
                </a:lnTo>
                <a:lnTo>
                  <a:pt x="27365" y="12443"/>
                </a:lnTo>
                <a:close/>
                <a:moveTo>
                  <a:pt x="33972" y="11790"/>
                </a:moveTo>
                <a:cubicBezTo>
                  <a:pt x="34159" y="12070"/>
                  <a:pt x="34322" y="12373"/>
                  <a:pt x="34486" y="12653"/>
                </a:cubicBezTo>
                <a:cubicBezTo>
                  <a:pt x="34509" y="12864"/>
                  <a:pt x="34533" y="13074"/>
                  <a:pt x="34533" y="13284"/>
                </a:cubicBezTo>
                <a:cubicBezTo>
                  <a:pt x="34462" y="13144"/>
                  <a:pt x="34392" y="13027"/>
                  <a:pt x="34322" y="12910"/>
                </a:cubicBezTo>
                <a:cubicBezTo>
                  <a:pt x="34229" y="12537"/>
                  <a:pt x="34112" y="12163"/>
                  <a:pt x="33972" y="11790"/>
                </a:cubicBezTo>
                <a:close/>
                <a:moveTo>
                  <a:pt x="21154" y="12934"/>
                </a:moveTo>
                <a:cubicBezTo>
                  <a:pt x="21294" y="13097"/>
                  <a:pt x="21411" y="13261"/>
                  <a:pt x="21528" y="13424"/>
                </a:cubicBezTo>
                <a:cubicBezTo>
                  <a:pt x="21318" y="13261"/>
                  <a:pt x="21131" y="13097"/>
                  <a:pt x="20897" y="12957"/>
                </a:cubicBezTo>
                <a:lnTo>
                  <a:pt x="20921" y="12957"/>
                </a:lnTo>
                <a:lnTo>
                  <a:pt x="21154" y="12934"/>
                </a:lnTo>
                <a:close/>
                <a:moveTo>
                  <a:pt x="8780" y="13074"/>
                </a:moveTo>
                <a:lnTo>
                  <a:pt x="8780" y="13167"/>
                </a:lnTo>
                <a:lnTo>
                  <a:pt x="8616" y="13447"/>
                </a:lnTo>
                <a:cubicBezTo>
                  <a:pt x="8663" y="13307"/>
                  <a:pt x="8710" y="13191"/>
                  <a:pt x="8780" y="13074"/>
                </a:cubicBezTo>
                <a:close/>
                <a:moveTo>
                  <a:pt x="23466" y="13377"/>
                </a:moveTo>
                <a:cubicBezTo>
                  <a:pt x="23559" y="13424"/>
                  <a:pt x="23629" y="13494"/>
                  <a:pt x="23722" y="13564"/>
                </a:cubicBezTo>
                <a:lnTo>
                  <a:pt x="23862" y="13751"/>
                </a:lnTo>
                <a:lnTo>
                  <a:pt x="23582" y="13541"/>
                </a:lnTo>
                <a:lnTo>
                  <a:pt x="23466" y="13377"/>
                </a:lnTo>
                <a:close/>
                <a:moveTo>
                  <a:pt x="14453" y="12420"/>
                </a:moveTo>
                <a:cubicBezTo>
                  <a:pt x="14383" y="12770"/>
                  <a:pt x="14313" y="13144"/>
                  <a:pt x="14266" y="13494"/>
                </a:cubicBezTo>
                <a:cubicBezTo>
                  <a:pt x="14220" y="13587"/>
                  <a:pt x="14150" y="13681"/>
                  <a:pt x="14103" y="13774"/>
                </a:cubicBezTo>
                <a:cubicBezTo>
                  <a:pt x="14103" y="13587"/>
                  <a:pt x="14103" y="13401"/>
                  <a:pt x="14126" y="13214"/>
                </a:cubicBezTo>
                <a:cubicBezTo>
                  <a:pt x="14173" y="12957"/>
                  <a:pt x="14220" y="12700"/>
                  <a:pt x="14266" y="12467"/>
                </a:cubicBezTo>
                <a:lnTo>
                  <a:pt x="14453" y="12420"/>
                </a:lnTo>
                <a:close/>
                <a:moveTo>
                  <a:pt x="19753" y="13424"/>
                </a:moveTo>
                <a:lnTo>
                  <a:pt x="19753" y="13424"/>
                </a:lnTo>
                <a:cubicBezTo>
                  <a:pt x="19987" y="13471"/>
                  <a:pt x="20197" y="13517"/>
                  <a:pt x="20360" y="13564"/>
                </a:cubicBezTo>
                <a:lnTo>
                  <a:pt x="20384" y="13564"/>
                </a:lnTo>
                <a:lnTo>
                  <a:pt x="20477" y="13774"/>
                </a:lnTo>
                <a:cubicBezTo>
                  <a:pt x="20314" y="13728"/>
                  <a:pt x="20150" y="13704"/>
                  <a:pt x="19987" y="13657"/>
                </a:cubicBezTo>
                <a:cubicBezTo>
                  <a:pt x="19917" y="13587"/>
                  <a:pt x="19847" y="13494"/>
                  <a:pt x="19753" y="13424"/>
                </a:cubicBezTo>
                <a:close/>
                <a:moveTo>
                  <a:pt x="26828" y="13237"/>
                </a:moveTo>
                <a:lnTo>
                  <a:pt x="26828" y="13237"/>
                </a:lnTo>
                <a:cubicBezTo>
                  <a:pt x="26874" y="13284"/>
                  <a:pt x="26898" y="13354"/>
                  <a:pt x="26921" y="13424"/>
                </a:cubicBezTo>
                <a:cubicBezTo>
                  <a:pt x="26898" y="13564"/>
                  <a:pt x="26874" y="13704"/>
                  <a:pt x="26874" y="13821"/>
                </a:cubicBezTo>
                <a:cubicBezTo>
                  <a:pt x="26874" y="13611"/>
                  <a:pt x="26851" y="13424"/>
                  <a:pt x="26828" y="13237"/>
                </a:cubicBezTo>
                <a:close/>
                <a:moveTo>
                  <a:pt x="18142" y="13611"/>
                </a:moveTo>
                <a:lnTo>
                  <a:pt x="18142" y="13611"/>
                </a:lnTo>
                <a:cubicBezTo>
                  <a:pt x="18002" y="13704"/>
                  <a:pt x="17862" y="13798"/>
                  <a:pt x="17745" y="13891"/>
                </a:cubicBezTo>
                <a:cubicBezTo>
                  <a:pt x="17745" y="13844"/>
                  <a:pt x="17769" y="13798"/>
                  <a:pt x="17792" y="13751"/>
                </a:cubicBezTo>
                <a:lnTo>
                  <a:pt x="18142" y="13611"/>
                </a:lnTo>
                <a:close/>
                <a:moveTo>
                  <a:pt x="31240" y="10295"/>
                </a:moveTo>
                <a:lnTo>
                  <a:pt x="31240" y="10295"/>
                </a:lnTo>
                <a:cubicBezTo>
                  <a:pt x="32058" y="11253"/>
                  <a:pt x="32781" y="12327"/>
                  <a:pt x="33365" y="13447"/>
                </a:cubicBezTo>
                <a:cubicBezTo>
                  <a:pt x="33365" y="13611"/>
                  <a:pt x="33342" y="13751"/>
                  <a:pt x="33342" y="13914"/>
                </a:cubicBezTo>
                <a:cubicBezTo>
                  <a:pt x="32828" y="13074"/>
                  <a:pt x="32268" y="12280"/>
                  <a:pt x="31637" y="11556"/>
                </a:cubicBezTo>
                <a:cubicBezTo>
                  <a:pt x="31521" y="11136"/>
                  <a:pt x="31381" y="10716"/>
                  <a:pt x="31240" y="10295"/>
                </a:cubicBezTo>
                <a:close/>
                <a:moveTo>
                  <a:pt x="8243" y="12887"/>
                </a:moveTo>
                <a:lnTo>
                  <a:pt x="8243" y="13214"/>
                </a:lnTo>
                <a:cubicBezTo>
                  <a:pt x="8173" y="13447"/>
                  <a:pt x="8079" y="13704"/>
                  <a:pt x="7986" y="13938"/>
                </a:cubicBezTo>
                <a:cubicBezTo>
                  <a:pt x="7986" y="13844"/>
                  <a:pt x="7962" y="13728"/>
                  <a:pt x="7939" y="13611"/>
                </a:cubicBezTo>
                <a:cubicBezTo>
                  <a:pt x="8032" y="13377"/>
                  <a:pt x="8149" y="13144"/>
                  <a:pt x="8243" y="12887"/>
                </a:cubicBezTo>
                <a:close/>
                <a:moveTo>
                  <a:pt x="25333" y="11930"/>
                </a:moveTo>
                <a:lnTo>
                  <a:pt x="25333" y="11930"/>
                </a:lnTo>
                <a:cubicBezTo>
                  <a:pt x="25520" y="12000"/>
                  <a:pt x="25707" y="12093"/>
                  <a:pt x="25894" y="12233"/>
                </a:cubicBezTo>
                <a:cubicBezTo>
                  <a:pt x="26057" y="12373"/>
                  <a:pt x="26197" y="12513"/>
                  <a:pt x="26361" y="12677"/>
                </a:cubicBezTo>
                <a:lnTo>
                  <a:pt x="26384" y="12653"/>
                </a:lnTo>
                <a:cubicBezTo>
                  <a:pt x="26454" y="13074"/>
                  <a:pt x="26501" y="13517"/>
                  <a:pt x="26524" y="13961"/>
                </a:cubicBezTo>
                <a:cubicBezTo>
                  <a:pt x="26291" y="13704"/>
                  <a:pt x="26057" y="13447"/>
                  <a:pt x="25800" y="13191"/>
                </a:cubicBezTo>
                <a:cubicBezTo>
                  <a:pt x="25707" y="12747"/>
                  <a:pt x="25544" y="12327"/>
                  <a:pt x="25333" y="11930"/>
                </a:cubicBezTo>
                <a:close/>
                <a:moveTo>
                  <a:pt x="3526" y="13354"/>
                </a:moveTo>
                <a:cubicBezTo>
                  <a:pt x="3503" y="13517"/>
                  <a:pt x="3456" y="13681"/>
                  <a:pt x="3433" y="13868"/>
                </a:cubicBezTo>
                <a:lnTo>
                  <a:pt x="3363" y="14031"/>
                </a:lnTo>
                <a:lnTo>
                  <a:pt x="3363" y="13657"/>
                </a:lnTo>
                <a:lnTo>
                  <a:pt x="3526" y="13354"/>
                </a:lnTo>
                <a:close/>
                <a:moveTo>
                  <a:pt x="21714" y="12887"/>
                </a:moveTo>
                <a:lnTo>
                  <a:pt x="21831" y="12934"/>
                </a:lnTo>
                <a:cubicBezTo>
                  <a:pt x="22275" y="13284"/>
                  <a:pt x="22672" y="13704"/>
                  <a:pt x="22999" y="14194"/>
                </a:cubicBezTo>
                <a:cubicBezTo>
                  <a:pt x="22695" y="14008"/>
                  <a:pt x="22368" y="13844"/>
                  <a:pt x="22041" y="13704"/>
                </a:cubicBezTo>
                <a:cubicBezTo>
                  <a:pt x="21925" y="13424"/>
                  <a:pt x="21761" y="13144"/>
                  <a:pt x="21574" y="12887"/>
                </a:cubicBezTo>
                <a:close/>
                <a:moveTo>
                  <a:pt x="16718" y="13914"/>
                </a:moveTo>
                <a:lnTo>
                  <a:pt x="16741" y="14008"/>
                </a:lnTo>
                <a:cubicBezTo>
                  <a:pt x="16625" y="14054"/>
                  <a:pt x="16508" y="14124"/>
                  <a:pt x="16391" y="14218"/>
                </a:cubicBezTo>
                <a:cubicBezTo>
                  <a:pt x="16391" y="14194"/>
                  <a:pt x="16391" y="14194"/>
                  <a:pt x="16391" y="14194"/>
                </a:cubicBezTo>
                <a:cubicBezTo>
                  <a:pt x="16508" y="14101"/>
                  <a:pt x="16625" y="14008"/>
                  <a:pt x="16718" y="13914"/>
                </a:cubicBezTo>
                <a:close/>
                <a:moveTo>
                  <a:pt x="29793" y="11346"/>
                </a:moveTo>
                <a:cubicBezTo>
                  <a:pt x="29933" y="11463"/>
                  <a:pt x="30050" y="11579"/>
                  <a:pt x="30190" y="11696"/>
                </a:cubicBezTo>
                <a:cubicBezTo>
                  <a:pt x="30540" y="12397"/>
                  <a:pt x="30844" y="13120"/>
                  <a:pt x="31077" y="13891"/>
                </a:cubicBezTo>
                <a:cubicBezTo>
                  <a:pt x="31100" y="14031"/>
                  <a:pt x="31100" y="14171"/>
                  <a:pt x="31077" y="14311"/>
                </a:cubicBezTo>
                <a:cubicBezTo>
                  <a:pt x="30867" y="13821"/>
                  <a:pt x="30657" y="13377"/>
                  <a:pt x="30400" y="12934"/>
                </a:cubicBezTo>
                <a:cubicBezTo>
                  <a:pt x="30236" y="12373"/>
                  <a:pt x="30050" y="11860"/>
                  <a:pt x="29793" y="11346"/>
                </a:cubicBezTo>
                <a:close/>
                <a:moveTo>
                  <a:pt x="20010" y="14311"/>
                </a:moveTo>
                <a:lnTo>
                  <a:pt x="20033" y="14358"/>
                </a:lnTo>
                <a:cubicBezTo>
                  <a:pt x="20033" y="14381"/>
                  <a:pt x="20010" y="14428"/>
                  <a:pt x="20010" y="14475"/>
                </a:cubicBezTo>
                <a:lnTo>
                  <a:pt x="19893" y="14358"/>
                </a:lnTo>
                <a:lnTo>
                  <a:pt x="20010" y="14311"/>
                </a:lnTo>
                <a:close/>
                <a:moveTo>
                  <a:pt x="33715" y="12677"/>
                </a:moveTo>
                <a:cubicBezTo>
                  <a:pt x="33972" y="13331"/>
                  <a:pt x="34159" y="14031"/>
                  <a:pt x="34299" y="14731"/>
                </a:cubicBezTo>
                <a:cubicBezTo>
                  <a:pt x="34136" y="14265"/>
                  <a:pt x="33925" y="13821"/>
                  <a:pt x="33715" y="13401"/>
                </a:cubicBezTo>
                <a:cubicBezTo>
                  <a:pt x="33715" y="13144"/>
                  <a:pt x="33715" y="12910"/>
                  <a:pt x="33715" y="12677"/>
                </a:cubicBezTo>
                <a:close/>
                <a:moveTo>
                  <a:pt x="34789" y="7984"/>
                </a:moveTo>
                <a:cubicBezTo>
                  <a:pt x="35677" y="8474"/>
                  <a:pt x="36494" y="9128"/>
                  <a:pt x="37171" y="9875"/>
                </a:cubicBezTo>
                <a:cubicBezTo>
                  <a:pt x="37428" y="10155"/>
                  <a:pt x="37661" y="10482"/>
                  <a:pt x="37871" y="10809"/>
                </a:cubicBezTo>
                <a:cubicBezTo>
                  <a:pt x="38011" y="11206"/>
                  <a:pt x="38128" y="11603"/>
                  <a:pt x="38245" y="12000"/>
                </a:cubicBezTo>
                <a:cubicBezTo>
                  <a:pt x="38105" y="12934"/>
                  <a:pt x="37895" y="13868"/>
                  <a:pt x="37591" y="14755"/>
                </a:cubicBezTo>
                <a:cubicBezTo>
                  <a:pt x="37568" y="12747"/>
                  <a:pt x="36797" y="10832"/>
                  <a:pt x="35420" y="9361"/>
                </a:cubicBezTo>
                <a:lnTo>
                  <a:pt x="35350" y="9315"/>
                </a:lnTo>
                <a:cubicBezTo>
                  <a:pt x="35210" y="8894"/>
                  <a:pt x="35046" y="8498"/>
                  <a:pt x="34836" y="8101"/>
                </a:cubicBezTo>
                <a:lnTo>
                  <a:pt x="34789" y="7984"/>
                </a:lnTo>
                <a:close/>
                <a:moveTo>
                  <a:pt x="13846" y="12864"/>
                </a:moveTo>
                <a:cubicBezTo>
                  <a:pt x="13753" y="13424"/>
                  <a:pt x="13706" y="13984"/>
                  <a:pt x="13729" y="14545"/>
                </a:cubicBezTo>
                <a:cubicBezTo>
                  <a:pt x="13706" y="14615"/>
                  <a:pt x="13659" y="14708"/>
                  <a:pt x="13636" y="14778"/>
                </a:cubicBezTo>
                <a:cubicBezTo>
                  <a:pt x="13636" y="14218"/>
                  <a:pt x="13659" y="13657"/>
                  <a:pt x="13706" y="13097"/>
                </a:cubicBezTo>
                <a:cubicBezTo>
                  <a:pt x="13753" y="13027"/>
                  <a:pt x="13799" y="12957"/>
                  <a:pt x="13846" y="12864"/>
                </a:cubicBezTo>
                <a:close/>
                <a:moveTo>
                  <a:pt x="16671" y="14288"/>
                </a:moveTo>
                <a:lnTo>
                  <a:pt x="16671" y="14288"/>
                </a:lnTo>
                <a:cubicBezTo>
                  <a:pt x="16601" y="14451"/>
                  <a:pt x="16555" y="14615"/>
                  <a:pt x="16531" y="14778"/>
                </a:cubicBezTo>
                <a:cubicBezTo>
                  <a:pt x="16484" y="14685"/>
                  <a:pt x="16438" y="14591"/>
                  <a:pt x="16391" y="14498"/>
                </a:cubicBezTo>
                <a:cubicBezTo>
                  <a:pt x="16484" y="14428"/>
                  <a:pt x="16578" y="14358"/>
                  <a:pt x="16671" y="14288"/>
                </a:cubicBezTo>
                <a:close/>
                <a:moveTo>
                  <a:pt x="18726" y="13984"/>
                </a:moveTo>
                <a:cubicBezTo>
                  <a:pt x="18843" y="14101"/>
                  <a:pt x="18936" y="14218"/>
                  <a:pt x="19053" y="14335"/>
                </a:cubicBezTo>
                <a:cubicBezTo>
                  <a:pt x="19076" y="14358"/>
                  <a:pt x="19099" y="14381"/>
                  <a:pt x="19123" y="14405"/>
                </a:cubicBezTo>
                <a:cubicBezTo>
                  <a:pt x="19029" y="14521"/>
                  <a:pt x="18959" y="14638"/>
                  <a:pt x="18936" y="14778"/>
                </a:cubicBezTo>
                <a:cubicBezTo>
                  <a:pt x="18889" y="14731"/>
                  <a:pt x="18866" y="14708"/>
                  <a:pt x="18843" y="14661"/>
                </a:cubicBezTo>
                <a:cubicBezTo>
                  <a:pt x="18775" y="14436"/>
                  <a:pt x="18707" y="14210"/>
                  <a:pt x="18682" y="13984"/>
                </a:cubicBezTo>
                <a:close/>
                <a:moveTo>
                  <a:pt x="27201" y="14358"/>
                </a:moveTo>
                <a:cubicBezTo>
                  <a:pt x="27201" y="14521"/>
                  <a:pt x="27225" y="14661"/>
                  <a:pt x="27225" y="14825"/>
                </a:cubicBezTo>
                <a:cubicBezTo>
                  <a:pt x="27178" y="14778"/>
                  <a:pt x="27155" y="14755"/>
                  <a:pt x="27108" y="14708"/>
                </a:cubicBezTo>
                <a:lnTo>
                  <a:pt x="27131" y="14685"/>
                </a:lnTo>
                <a:cubicBezTo>
                  <a:pt x="27155" y="14568"/>
                  <a:pt x="27178" y="14475"/>
                  <a:pt x="27201" y="14358"/>
                </a:cubicBezTo>
                <a:close/>
                <a:moveTo>
                  <a:pt x="11465" y="13074"/>
                </a:moveTo>
                <a:cubicBezTo>
                  <a:pt x="11465" y="13074"/>
                  <a:pt x="11465" y="13097"/>
                  <a:pt x="11465" y="13120"/>
                </a:cubicBezTo>
                <a:cubicBezTo>
                  <a:pt x="11231" y="13634"/>
                  <a:pt x="11044" y="14148"/>
                  <a:pt x="10904" y="14708"/>
                </a:cubicBezTo>
                <a:lnTo>
                  <a:pt x="10834" y="14848"/>
                </a:lnTo>
                <a:cubicBezTo>
                  <a:pt x="10881" y="14545"/>
                  <a:pt x="10928" y="14241"/>
                  <a:pt x="10998" y="13961"/>
                </a:cubicBezTo>
                <a:cubicBezTo>
                  <a:pt x="11068" y="13844"/>
                  <a:pt x="11114" y="13751"/>
                  <a:pt x="11161" y="13634"/>
                </a:cubicBezTo>
                <a:cubicBezTo>
                  <a:pt x="11254" y="13447"/>
                  <a:pt x="11348" y="13261"/>
                  <a:pt x="11465" y="13074"/>
                </a:cubicBezTo>
                <a:close/>
                <a:moveTo>
                  <a:pt x="22952" y="13517"/>
                </a:moveTo>
                <a:cubicBezTo>
                  <a:pt x="23115" y="13611"/>
                  <a:pt x="23255" y="13704"/>
                  <a:pt x="23395" y="13821"/>
                </a:cubicBezTo>
                <a:cubicBezTo>
                  <a:pt x="23629" y="14124"/>
                  <a:pt x="23816" y="14451"/>
                  <a:pt x="23956" y="14825"/>
                </a:cubicBezTo>
                <a:lnTo>
                  <a:pt x="23956" y="14872"/>
                </a:lnTo>
                <a:cubicBezTo>
                  <a:pt x="23862" y="14802"/>
                  <a:pt x="23792" y="14731"/>
                  <a:pt x="23699" y="14661"/>
                </a:cubicBezTo>
                <a:cubicBezTo>
                  <a:pt x="23489" y="14241"/>
                  <a:pt x="23255" y="13868"/>
                  <a:pt x="22952" y="13517"/>
                </a:cubicBezTo>
                <a:close/>
                <a:moveTo>
                  <a:pt x="34999" y="13634"/>
                </a:moveTo>
                <a:cubicBezTo>
                  <a:pt x="35070" y="13844"/>
                  <a:pt x="35163" y="14078"/>
                  <a:pt x="35256" y="14311"/>
                </a:cubicBezTo>
                <a:cubicBezTo>
                  <a:pt x="35280" y="14381"/>
                  <a:pt x="35303" y="14451"/>
                  <a:pt x="35303" y="14521"/>
                </a:cubicBezTo>
                <a:lnTo>
                  <a:pt x="35303" y="14872"/>
                </a:lnTo>
                <a:cubicBezTo>
                  <a:pt x="35210" y="14638"/>
                  <a:pt x="35116" y="14428"/>
                  <a:pt x="35023" y="14218"/>
                </a:cubicBezTo>
                <a:cubicBezTo>
                  <a:pt x="35023" y="14008"/>
                  <a:pt x="34999" y="13821"/>
                  <a:pt x="34999" y="13634"/>
                </a:cubicBezTo>
                <a:close/>
                <a:moveTo>
                  <a:pt x="22251" y="14171"/>
                </a:moveTo>
                <a:lnTo>
                  <a:pt x="22251" y="14171"/>
                </a:lnTo>
                <a:cubicBezTo>
                  <a:pt x="22648" y="14358"/>
                  <a:pt x="23045" y="14591"/>
                  <a:pt x="23419" y="14872"/>
                </a:cubicBezTo>
                <a:cubicBezTo>
                  <a:pt x="23419" y="14872"/>
                  <a:pt x="23419" y="14895"/>
                  <a:pt x="23419" y="14895"/>
                </a:cubicBezTo>
                <a:cubicBezTo>
                  <a:pt x="23092" y="14685"/>
                  <a:pt x="22742" y="14498"/>
                  <a:pt x="22368" y="14358"/>
                </a:cubicBezTo>
                <a:lnTo>
                  <a:pt x="22275" y="14265"/>
                </a:lnTo>
                <a:lnTo>
                  <a:pt x="22251" y="14171"/>
                </a:lnTo>
                <a:close/>
                <a:moveTo>
                  <a:pt x="4902" y="13926"/>
                </a:moveTo>
                <a:cubicBezTo>
                  <a:pt x="4821" y="14121"/>
                  <a:pt x="4757" y="14331"/>
                  <a:pt x="4694" y="14521"/>
                </a:cubicBezTo>
                <a:cubicBezTo>
                  <a:pt x="4624" y="14661"/>
                  <a:pt x="4554" y="14802"/>
                  <a:pt x="4507" y="14942"/>
                </a:cubicBezTo>
                <a:cubicBezTo>
                  <a:pt x="4530" y="14755"/>
                  <a:pt x="4554" y="14591"/>
                  <a:pt x="4600" y="14381"/>
                </a:cubicBezTo>
                <a:cubicBezTo>
                  <a:pt x="4687" y="14230"/>
                  <a:pt x="4794" y="14078"/>
                  <a:pt x="4902" y="13926"/>
                </a:cubicBezTo>
                <a:close/>
                <a:moveTo>
                  <a:pt x="31404" y="13541"/>
                </a:moveTo>
                <a:cubicBezTo>
                  <a:pt x="31474" y="13634"/>
                  <a:pt x="31521" y="13751"/>
                  <a:pt x="31591" y="13868"/>
                </a:cubicBezTo>
                <a:cubicBezTo>
                  <a:pt x="31661" y="14241"/>
                  <a:pt x="31707" y="14615"/>
                  <a:pt x="31731" y="14988"/>
                </a:cubicBezTo>
                <a:lnTo>
                  <a:pt x="31707" y="14988"/>
                </a:lnTo>
                <a:cubicBezTo>
                  <a:pt x="31637" y="14615"/>
                  <a:pt x="31521" y="14218"/>
                  <a:pt x="31404" y="13821"/>
                </a:cubicBezTo>
                <a:lnTo>
                  <a:pt x="31404" y="13541"/>
                </a:lnTo>
                <a:close/>
                <a:moveTo>
                  <a:pt x="8943" y="14171"/>
                </a:moveTo>
                <a:lnTo>
                  <a:pt x="8943" y="14194"/>
                </a:lnTo>
                <a:cubicBezTo>
                  <a:pt x="8896" y="14475"/>
                  <a:pt x="8850" y="14755"/>
                  <a:pt x="8803" y="15035"/>
                </a:cubicBezTo>
                <a:lnTo>
                  <a:pt x="8803" y="15058"/>
                </a:lnTo>
                <a:cubicBezTo>
                  <a:pt x="8803" y="15012"/>
                  <a:pt x="8780" y="14965"/>
                  <a:pt x="8780" y="14918"/>
                </a:cubicBezTo>
                <a:cubicBezTo>
                  <a:pt x="8826" y="14661"/>
                  <a:pt x="8873" y="14428"/>
                  <a:pt x="8943" y="14171"/>
                </a:cubicBezTo>
                <a:close/>
                <a:moveTo>
                  <a:pt x="6538" y="13284"/>
                </a:moveTo>
                <a:cubicBezTo>
                  <a:pt x="6375" y="13891"/>
                  <a:pt x="6281" y="14498"/>
                  <a:pt x="6188" y="15105"/>
                </a:cubicBezTo>
                <a:cubicBezTo>
                  <a:pt x="6141" y="14918"/>
                  <a:pt x="6095" y="14731"/>
                  <a:pt x="6048" y="14521"/>
                </a:cubicBezTo>
                <a:cubicBezTo>
                  <a:pt x="6071" y="14358"/>
                  <a:pt x="6118" y="14194"/>
                  <a:pt x="6165" y="14031"/>
                </a:cubicBezTo>
                <a:lnTo>
                  <a:pt x="6165" y="14054"/>
                </a:lnTo>
                <a:cubicBezTo>
                  <a:pt x="6281" y="13798"/>
                  <a:pt x="6398" y="13541"/>
                  <a:pt x="6538" y="13284"/>
                </a:cubicBezTo>
                <a:close/>
                <a:moveTo>
                  <a:pt x="15037" y="13891"/>
                </a:moveTo>
                <a:cubicBezTo>
                  <a:pt x="15060" y="14311"/>
                  <a:pt x="15107" y="14708"/>
                  <a:pt x="15200" y="15082"/>
                </a:cubicBezTo>
                <a:lnTo>
                  <a:pt x="15200" y="15105"/>
                </a:lnTo>
                <a:cubicBezTo>
                  <a:pt x="15084" y="14731"/>
                  <a:pt x="15014" y="14335"/>
                  <a:pt x="15037" y="13938"/>
                </a:cubicBezTo>
                <a:lnTo>
                  <a:pt x="15014" y="13938"/>
                </a:lnTo>
                <a:lnTo>
                  <a:pt x="15037" y="13891"/>
                </a:lnTo>
                <a:close/>
                <a:moveTo>
                  <a:pt x="24516" y="14755"/>
                </a:moveTo>
                <a:lnTo>
                  <a:pt x="24586" y="14825"/>
                </a:lnTo>
                <a:cubicBezTo>
                  <a:pt x="24610" y="14895"/>
                  <a:pt x="24633" y="14942"/>
                  <a:pt x="24656" y="15012"/>
                </a:cubicBezTo>
                <a:lnTo>
                  <a:pt x="24540" y="15105"/>
                </a:lnTo>
                <a:cubicBezTo>
                  <a:pt x="24540" y="14988"/>
                  <a:pt x="24540" y="14872"/>
                  <a:pt x="24516" y="14755"/>
                </a:cubicBezTo>
                <a:close/>
                <a:moveTo>
                  <a:pt x="13076" y="13004"/>
                </a:moveTo>
                <a:lnTo>
                  <a:pt x="13076" y="13471"/>
                </a:lnTo>
                <a:cubicBezTo>
                  <a:pt x="12842" y="14008"/>
                  <a:pt x="12702" y="14568"/>
                  <a:pt x="12632" y="15128"/>
                </a:cubicBezTo>
                <a:cubicBezTo>
                  <a:pt x="12562" y="14802"/>
                  <a:pt x="12492" y="14451"/>
                  <a:pt x="12445" y="14101"/>
                </a:cubicBezTo>
                <a:cubicBezTo>
                  <a:pt x="12492" y="13914"/>
                  <a:pt x="12515" y="13681"/>
                  <a:pt x="12562" y="13471"/>
                </a:cubicBezTo>
                <a:lnTo>
                  <a:pt x="12562" y="13471"/>
                </a:lnTo>
                <a:lnTo>
                  <a:pt x="12539" y="13494"/>
                </a:lnTo>
                <a:cubicBezTo>
                  <a:pt x="12655" y="13354"/>
                  <a:pt x="12772" y="13237"/>
                  <a:pt x="12889" y="13144"/>
                </a:cubicBezTo>
                <a:cubicBezTo>
                  <a:pt x="12959" y="13097"/>
                  <a:pt x="13029" y="13050"/>
                  <a:pt x="13076" y="13004"/>
                </a:cubicBezTo>
                <a:close/>
                <a:moveTo>
                  <a:pt x="21948" y="14825"/>
                </a:moveTo>
                <a:cubicBezTo>
                  <a:pt x="21995" y="14848"/>
                  <a:pt x="22018" y="14872"/>
                  <a:pt x="22065" y="14895"/>
                </a:cubicBezTo>
                <a:lnTo>
                  <a:pt x="22088" y="14895"/>
                </a:lnTo>
                <a:cubicBezTo>
                  <a:pt x="22111" y="14988"/>
                  <a:pt x="22135" y="15058"/>
                  <a:pt x="22135" y="15128"/>
                </a:cubicBezTo>
                <a:cubicBezTo>
                  <a:pt x="22088" y="15012"/>
                  <a:pt x="22018" y="14918"/>
                  <a:pt x="21948" y="14825"/>
                </a:cubicBezTo>
                <a:close/>
                <a:moveTo>
                  <a:pt x="31871" y="12397"/>
                </a:moveTo>
                <a:cubicBezTo>
                  <a:pt x="32408" y="13074"/>
                  <a:pt x="32875" y="13798"/>
                  <a:pt x="33295" y="14568"/>
                </a:cubicBezTo>
                <a:cubicBezTo>
                  <a:pt x="33272" y="14825"/>
                  <a:pt x="33248" y="15082"/>
                  <a:pt x="33225" y="15339"/>
                </a:cubicBezTo>
                <a:cubicBezTo>
                  <a:pt x="33015" y="14778"/>
                  <a:pt x="32735" y="14241"/>
                  <a:pt x="32408" y="13751"/>
                </a:cubicBezTo>
                <a:lnTo>
                  <a:pt x="32361" y="13681"/>
                </a:lnTo>
                <a:cubicBezTo>
                  <a:pt x="32221" y="13237"/>
                  <a:pt x="32058" y="12817"/>
                  <a:pt x="31871" y="12397"/>
                </a:cubicBezTo>
                <a:close/>
                <a:moveTo>
                  <a:pt x="9854" y="12794"/>
                </a:moveTo>
                <a:cubicBezTo>
                  <a:pt x="9854" y="12910"/>
                  <a:pt x="9877" y="13027"/>
                  <a:pt x="9900" y="13167"/>
                </a:cubicBezTo>
                <a:cubicBezTo>
                  <a:pt x="9854" y="13401"/>
                  <a:pt x="9830" y="13657"/>
                  <a:pt x="9807" y="13914"/>
                </a:cubicBezTo>
                <a:cubicBezTo>
                  <a:pt x="9737" y="14335"/>
                  <a:pt x="9714" y="14755"/>
                  <a:pt x="9714" y="15198"/>
                </a:cubicBezTo>
                <a:cubicBezTo>
                  <a:pt x="9714" y="15268"/>
                  <a:pt x="9690" y="15362"/>
                  <a:pt x="9690" y="15432"/>
                </a:cubicBezTo>
                <a:cubicBezTo>
                  <a:pt x="9550" y="14988"/>
                  <a:pt x="9433" y="14521"/>
                  <a:pt x="9340" y="14054"/>
                </a:cubicBezTo>
                <a:cubicBezTo>
                  <a:pt x="9387" y="13751"/>
                  <a:pt x="9457" y="13471"/>
                  <a:pt x="9527" y="13191"/>
                </a:cubicBezTo>
                <a:cubicBezTo>
                  <a:pt x="9527" y="13167"/>
                  <a:pt x="9550" y="13144"/>
                  <a:pt x="9550" y="13097"/>
                </a:cubicBezTo>
                <a:lnTo>
                  <a:pt x="9854" y="12794"/>
                </a:lnTo>
                <a:close/>
                <a:moveTo>
                  <a:pt x="19590" y="15059"/>
                </a:moveTo>
                <a:lnTo>
                  <a:pt x="19590" y="15059"/>
                </a:lnTo>
                <a:cubicBezTo>
                  <a:pt x="19660" y="15152"/>
                  <a:pt x="19730" y="15269"/>
                  <a:pt x="19800" y="15385"/>
                </a:cubicBezTo>
                <a:lnTo>
                  <a:pt x="19800" y="15432"/>
                </a:lnTo>
                <a:lnTo>
                  <a:pt x="19613" y="15339"/>
                </a:lnTo>
                <a:cubicBezTo>
                  <a:pt x="19613" y="15232"/>
                  <a:pt x="19594" y="15145"/>
                  <a:pt x="19590" y="15059"/>
                </a:cubicBezTo>
                <a:close/>
                <a:moveTo>
                  <a:pt x="27038" y="15058"/>
                </a:moveTo>
                <a:lnTo>
                  <a:pt x="27225" y="15292"/>
                </a:lnTo>
                <a:lnTo>
                  <a:pt x="27225" y="15432"/>
                </a:lnTo>
                <a:cubicBezTo>
                  <a:pt x="27155" y="15339"/>
                  <a:pt x="27084" y="15222"/>
                  <a:pt x="27038" y="15128"/>
                </a:cubicBezTo>
                <a:lnTo>
                  <a:pt x="27038" y="15105"/>
                </a:lnTo>
                <a:lnTo>
                  <a:pt x="27038" y="15058"/>
                </a:lnTo>
                <a:close/>
                <a:moveTo>
                  <a:pt x="20804" y="14545"/>
                </a:moveTo>
                <a:lnTo>
                  <a:pt x="20827" y="14568"/>
                </a:lnTo>
                <a:cubicBezTo>
                  <a:pt x="20944" y="14872"/>
                  <a:pt x="21061" y="15175"/>
                  <a:pt x="21154" y="15479"/>
                </a:cubicBezTo>
                <a:lnTo>
                  <a:pt x="21014" y="15385"/>
                </a:lnTo>
                <a:cubicBezTo>
                  <a:pt x="20991" y="15362"/>
                  <a:pt x="20967" y="15339"/>
                  <a:pt x="20944" y="15315"/>
                </a:cubicBezTo>
                <a:cubicBezTo>
                  <a:pt x="20851" y="15082"/>
                  <a:pt x="20757" y="14872"/>
                  <a:pt x="20640" y="14638"/>
                </a:cubicBezTo>
                <a:cubicBezTo>
                  <a:pt x="20687" y="14615"/>
                  <a:pt x="20734" y="14568"/>
                  <a:pt x="20804" y="14545"/>
                </a:cubicBezTo>
                <a:close/>
                <a:moveTo>
                  <a:pt x="27808" y="15082"/>
                </a:moveTo>
                <a:cubicBezTo>
                  <a:pt x="27855" y="15175"/>
                  <a:pt x="27902" y="15245"/>
                  <a:pt x="27925" y="15339"/>
                </a:cubicBezTo>
                <a:cubicBezTo>
                  <a:pt x="27925" y="15409"/>
                  <a:pt x="27925" y="15479"/>
                  <a:pt x="27902" y="15549"/>
                </a:cubicBezTo>
                <a:lnTo>
                  <a:pt x="27878" y="15549"/>
                </a:lnTo>
                <a:cubicBezTo>
                  <a:pt x="27855" y="15385"/>
                  <a:pt x="27832" y="15245"/>
                  <a:pt x="27808" y="15082"/>
                </a:cubicBezTo>
                <a:close/>
                <a:moveTo>
                  <a:pt x="30750" y="14778"/>
                </a:moveTo>
                <a:cubicBezTo>
                  <a:pt x="30844" y="14988"/>
                  <a:pt x="30914" y="15198"/>
                  <a:pt x="31007" y="15409"/>
                </a:cubicBezTo>
                <a:lnTo>
                  <a:pt x="30984" y="15549"/>
                </a:lnTo>
                <a:cubicBezTo>
                  <a:pt x="30914" y="15339"/>
                  <a:pt x="30844" y="15152"/>
                  <a:pt x="30750" y="14965"/>
                </a:cubicBezTo>
                <a:cubicBezTo>
                  <a:pt x="30750" y="14895"/>
                  <a:pt x="30750" y="14825"/>
                  <a:pt x="30750" y="14778"/>
                </a:cubicBezTo>
                <a:close/>
                <a:moveTo>
                  <a:pt x="33669" y="14124"/>
                </a:moveTo>
                <a:lnTo>
                  <a:pt x="33692" y="14148"/>
                </a:lnTo>
                <a:cubicBezTo>
                  <a:pt x="33902" y="14615"/>
                  <a:pt x="34089" y="15105"/>
                  <a:pt x="34229" y="15595"/>
                </a:cubicBezTo>
                <a:cubicBezTo>
                  <a:pt x="34066" y="15198"/>
                  <a:pt x="33879" y="14825"/>
                  <a:pt x="33669" y="14451"/>
                </a:cubicBezTo>
                <a:cubicBezTo>
                  <a:pt x="33669" y="14358"/>
                  <a:pt x="33669" y="14241"/>
                  <a:pt x="33669" y="14124"/>
                </a:cubicBezTo>
                <a:close/>
                <a:moveTo>
                  <a:pt x="7449" y="15012"/>
                </a:moveTo>
                <a:cubicBezTo>
                  <a:pt x="7449" y="15152"/>
                  <a:pt x="7472" y="15315"/>
                  <a:pt x="7495" y="15432"/>
                </a:cubicBezTo>
                <a:cubicBezTo>
                  <a:pt x="7449" y="15525"/>
                  <a:pt x="7402" y="15595"/>
                  <a:pt x="7355" y="15689"/>
                </a:cubicBezTo>
                <a:cubicBezTo>
                  <a:pt x="7379" y="15479"/>
                  <a:pt x="7402" y="15268"/>
                  <a:pt x="7425" y="15058"/>
                </a:cubicBezTo>
                <a:cubicBezTo>
                  <a:pt x="7425" y="15058"/>
                  <a:pt x="7425" y="15035"/>
                  <a:pt x="7449" y="15012"/>
                </a:cubicBezTo>
                <a:close/>
                <a:moveTo>
                  <a:pt x="18189" y="14078"/>
                </a:moveTo>
                <a:lnTo>
                  <a:pt x="18189" y="14101"/>
                </a:lnTo>
                <a:cubicBezTo>
                  <a:pt x="18236" y="14428"/>
                  <a:pt x="18376" y="14755"/>
                  <a:pt x="18609" y="15012"/>
                </a:cubicBezTo>
                <a:cubicBezTo>
                  <a:pt x="18609" y="15035"/>
                  <a:pt x="18632" y="15082"/>
                  <a:pt x="18656" y="15128"/>
                </a:cubicBezTo>
                <a:cubicBezTo>
                  <a:pt x="18492" y="15292"/>
                  <a:pt x="18376" y="15479"/>
                  <a:pt x="18329" y="15712"/>
                </a:cubicBezTo>
                <a:cubicBezTo>
                  <a:pt x="18259" y="15700"/>
                  <a:pt x="18189" y="15695"/>
                  <a:pt x="18119" y="15695"/>
                </a:cubicBezTo>
                <a:cubicBezTo>
                  <a:pt x="18049" y="15695"/>
                  <a:pt x="17979" y="15700"/>
                  <a:pt x="17909" y="15712"/>
                </a:cubicBezTo>
                <a:cubicBezTo>
                  <a:pt x="17815" y="15549"/>
                  <a:pt x="17769" y="15385"/>
                  <a:pt x="17722" y="15198"/>
                </a:cubicBezTo>
                <a:cubicBezTo>
                  <a:pt x="17629" y="14591"/>
                  <a:pt x="17839" y="14241"/>
                  <a:pt x="18189" y="14078"/>
                </a:cubicBezTo>
                <a:close/>
                <a:moveTo>
                  <a:pt x="24750" y="15502"/>
                </a:moveTo>
                <a:cubicBezTo>
                  <a:pt x="24750" y="15572"/>
                  <a:pt x="24773" y="15665"/>
                  <a:pt x="24796" y="15735"/>
                </a:cubicBezTo>
                <a:cubicBezTo>
                  <a:pt x="24750" y="15689"/>
                  <a:pt x="24703" y="15619"/>
                  <a:pt x="24656" y="15572"/>
                </a:cubicBezTo>
                <a:lnTo>
                  <a:pt x="24750" y="15502"/>
                </a:lnTo>
                <a:close/>
                <a:moveTo>
                  <a:pt x="20244" y="15315"/>
                </a:moveTo>
                <a:cubicBezTo>
                  <a:pt x="20407" y="15455"/>
                  <a:pt x="20547" y="15595"/>
                  <a:pt x="20734" y="15712"/>
                </a:cubicBezTo>
                <a:lnTo>
                  <a:pt x="20781" y="15829"/>
                </a:lnTo>
                <a:cubicBezTo>
                  <a:pt x="20617" y="15782"/>
                  <a:pt x="20454" y="15735"/>
                  <a:pt x="20314" y="15689"/>
                </a:cubicBezTo>
                <a:cubicBezTo>
                  <a:pt x="20290" y="15619"/>
                  <a:pt x="20290" y="15595"/>
                  <a:pt x="20267" y="15549"/>
                </a:cubicBezTo>
                <a:lnTo>
                  <a:pt x="20244" y="15572"/>
                </a:lnTo>
                <a:lnTo>
                  <a:pt x="20244" y="15315"/>
                </a:lnTo>
                <a:close/>
                <a:moveTo>
                  <a:pt x="21434" y="15152"/>
                </a:moveTo>
                <a:cubicBezTo>
                  <a:pt x="21598" y="15362"/>
                  <a:pt x="21738" y="15595"/>
                  <a:pt x="21831" y="15852"/>
                </a:cubicBezTo>
                <a:cubicBezTo>
                  <a:pt x="21784" y="15805"/>
                  <a:pt x="21691" y="15782"/>
                  <a:pt x="21621" y="15735"/>
                </a:cubicBezTo>
                <a:lnTo>
                  <a:pt x="21621" y="15759"/>
                </a:lnTo>
                <a:cubicBezTo>
                  <a:pt x="21551" y="15549"/>
                  <a:pt x="21504" y="15339"/>
                  <a:pt x="21434" y="15152"/>
                </a:cubicBezTo>
                <a:close/>
                <a:moveTo>
                  <a:pt x="22919" y="15540"/>
                </a:moveTo>
                <a:lnTo>
                  <a:pt x="23092" y="15712"/>
                </a:lnTo>
                <a:lnTo>
                  <a:pt x="23139" y="15829"/>
                </a:lnTo>
                <a:lnTo>
                  <a:pt x="22999" y="15852"/>
                </a:lnTo>
                <a:cubicBezTo>
                  <a:pt x="22978" y="15748"/>
                  <a:pt x="22957" y="15644"/>
                  <a:pt x="22919" y="15540"/>
                </a:cubicBezTo>
                <a:close/>
                <a:moveTo>
                  <a:pt x="18773" y="15502"/>
                </a:moveTo>
                <a:cubicBezTo>
                  <a:pt x="18819" y="15619"/>
                  <a:pt x="18866" y="15735"/>
                  <a:pt x="18913" y="15876"/>
                </a:cubicBezTo>
                <a:lnTo>
                  <a:pt x="18889" y="15876"/>
                </a:lnTo>
                <a:cubicBezTo>
                  <a:pt x="18819" y="15852"/>
                  <a:pt x="18726" y="15805"/>
                  <a:pt x="18632" y="15782"/>
                </a:cubicBezTo>
                <a:cubicBezTo>
                  <a:pt x="18679" y="15689"/>
                  <a:pt x="18703" y="15595"/>
                  <a:pt x="18773" y="15502"/>
                </a:cubicBezTo>
                <a:close/>
                <a:moveTo>
                  <a:pt x="27505" y="15665"/>
                </a:moveTo>
                <a:cubicBezTo>
                  <a:pt x="27505" y="15805"/>
                  <a:pt x="27505" y="15922"/>
                  <a:pt x="27528" y="16039"/>
                </a:cubicBezTo>
                <a:lnTo>
                  <a:pt x="27458" y="15922"/>
                </a:lnTo>
                <a:cubicBezTo>
                  <a:pt x="27458" y="15829"/>
                  <a:pt x="27505" y="15759"/>
                  <a:pt x="27505" y="15665"/>
                </a:cubicBezTo>
                <a:close/>
                <a:moveTo>
                  <a:pt x="35630" y="10202"/>
                </a:moveTo>
                <a:cubicBezTo>
                  <a:pt x="35700" y="10295"/>
                  <a:pt x="35770" y="10389"/>
                  <a:pt x="35840" y="10482"/>
                </a:cubicBezTo>
                <a:cubicBezTo>
                  <a:pt x="36891" y="12046"/>
                  <a:pt x="37381" y="13938"/>
                  <a:pt x="37218" y="15805"/>
                </a:cubicBezTo>
                <a:cubicBezTo>
                  <a:pt x="37171" y="15899"/>
                  <a:pt x="37148" y="15969"/>
                  <a:pt x="37101" y="16062"/>
                </a:cubicBezTo>
                <a:cubicBezTo>
                  <a:pt x="37007" y="14381"/>
                  <a:pt x="36564" y="12747"/>
                  <a:pt x="35863" y="11253"/>
                </a:cubicBezTo>
                <a:cubicBezTo>
                  <a:pt x="35793" y="10902"/>
                  <a:pt x="35723" y="10552"/>
                  <a:pt x="35630" y="10202"/>
                </a:cubicBezTo>
                <a:close/>
                <a:moveTo>
                  <a:pt x="26921" y="15549"/>
                </a:moveTo>
                <a:lnTo>
                  <a:pt x="27061" y="15805"/>
                </a:lnTo>
                <a:cubicBezTo>
                  <a:pt x="27014" y="15899"/>
                  <a:pt x="26968" y="15992"/>
                  <a:pt x="26921" y="16086"/>
                </a:cubicBezTo>
                <a:cubicBezTo>
                  <a:pt x="26898" y="16016"/>
                  <a:pt x="26874" y="15922"/>
                  <a:pt x="26851" y="15852"/>
                </a:cubicBezTo>
                <a:cubicBezTo>
                  <a:pt x="26874" y="15759"/>
                  <a:pt x="26898" y="15665"/>
                  <a:pt x="26921" y="15549"/>
                </a:cubicBezTo>
                <a:close/>
                <a:moveTo>
                  <a:pt x="12399" y="15619"/>
                </a:moveTo>
                <a:cubicBezTo>
                  <a:pt x="12445" y="15805"/>
                  <a:pt x="12492" y="15969"/>
                  <a:pt x="12539" y="16156"/>
                </a:cubicBezTo>
                <a:cubicBezTo>
                  <a:pt x="12492" y="16039"/>
                  <a:pt x="12445" y="15922"/>
                  <a:pt x="12399" y="15829"/>
                </a:cubicBezTo>
                <a:cubicBezTo>
                  <a:pt x="12399" y="15759"/>
                  <a:pt x="12399" y="15689"/>
                  <a:pt x="12399" y="15619"/>
                </a:cubicBezTo>
                <a:close/>
                <a:moveTo>
                  <a:pt x="14663" y="15268"/>
                </a:moveTo>
                <a:lnTo>
                  <a:pt x="14663" y="15268"/>
                </a:lnTo>
                <a:cubicBezTo>
                  <a:pt x="14710" y="15409"/>
                  <a:pt x="14780" y="15572"/>
                  <a:pt x="14873" y="15712"/>
                </a:cubicBezTo>
                <a:cubicBezTo>
                  <a:pt x="14803" y="15876"/>
                  <a:pt x="14757" y="16016"/>
                  <a:pt x="14710" y="16179"/>
                </a:cubicBezTo>
                <a:cubicBezTo>
                  <a:pt x="14663" y="15876"/>
                  <a:pt x="14663" y="15572"/>
                  <a:pt x="14663" y="15268"/>
                </a:cubicBezTo>
                <a:close/>
                <a:moveTo>
                  <a:pt x="19216" y="15525"/>
                </a:moveTo>
                <a:lnTo>
                  <a:pt x="19310" y="15619"/>
                </a:lnTo>
                <a:cubicBezTo>
                  <a:pt x="19356" y="15805"/>
                  <a:pt x="19403" y="16016"/>
                  <a:pt x="19450" y="16202"/>
                </a:cubicBezTo>
                <a:lnTo>
                  <a:pt x="19380" y="16156"/>
                </a:lnTo>
                <a:cubicBezTo>
                  <a:pt x="19356" y="16062"/>
                  <a:pt x="19310" y="15969"/>
                  <a:pt x="19286" y="15876"/>
                </a:cubicBezTo>
                <a:cubicBezTo>
                  <a:pt x="19263" y="15759"/>
                  <a:pt x="19216" y="15642"/>
                  <a:pt x="19216" y="15525"/>
                </a:cubicBezTo>
                <a:close/>
                <a:moveTo>
                  <a:pt x="5884" y="15479"/>
                </a:moveTo>
                <a:cubicBezTo>
                  <a:pt x="5931" y="15595"/>
                  <a:pt x="5954" y="15689"/>
                  <a:pt x="6001" y="15805"/>
                </a:cubicBezTo>
                <a:cubicBezTo>
                  <a:pt x="5931" y="16016"/>
                  <a:pt x="5884" y="16249"/>
                  <a:pt x="5838" y="16459"/>
                </a:cubicBezTo>
                <a:lnTo>
                  <a:pt x="5814" y="16459"/>
                </a:lnTo>
                <a:cubicBezTo>
                  <a:pt x="5814" y="16132"/>
                  <a:pt x="5861" y="15805"/>
                  <a:pt x="5884" y="15479"/>
                </a:cubicBezTo>
                <a:close/>
                <a:moveTo>
                  <a:pt x="32758" y="15128"/>
                </a:moveTo>
                <a:cubicBezTo>
                  <a:pt x="32875" y="15409"/>
                  <a:pt x="32992" y="15712"/>
                  <a:pt x="33085" y="16016"/>
                </a:cubicBezTo>
                <a:cubicBezTo>
                  <a:pt x="33085" y="16156"/>
                  <a:pt x="33062" y="16296"/>
                  <a:pt x="33015" y="16436"/>
                </a:cubicBezTo>
                <a:lnTo>
                  <a:pt x="33015" y="16459"/>
                </a:lnTo>
                <a:cubicBezTo>
                  <a:pt x="32945" y="16016"/>
                  <a:pt x="32851" y="15572"/>
                  <a:pt x="32758" y="15128"/>
                </a:cubicBezTo>
                <a:close/>
                <a:moveTo>
                  <a:pt x="15947" y="15759"/>
                </a:moveTo>
                <a:cubicBezTo>
                  <a:pt x="15971" y="16016"/>
                  <a:pt x="16018" y="16249"/>
                  <a:pt x="16088" y="16483"/>
                </a:cubicBezTo>
                <a:lnTo>
                  <a:pt x="16041" y="16436"/>
                </a:lnTo>
                <a:cubicBezTo>
                  <a:pt x="15994" y="16343"/>
                  <a:pt x="15947" y="16272"/>
                  <a:pt x="15901" y="16202"/>
                </a:cubicBezTo>
                <a:cubicBezTo>
                  <a:pt x="15901" y="16062"/>
                  <a:pt x="15877" y="15946"/>
                  <a:pt x="15877" y="15829"/>
                </a:cubicBezTo>
                <a:lnTo>
                  <a:pt x="15947" y="15759"/>
                </a:lnTo>
                <a:close/>
                <a:moveTo>
                  <a:pt x="13169" y="14405"/>
                </a:moveTo>
                <a:cubicBezTo>
                  <a:pt x="13216" y="14568"/>
                  <a:pt x="13239" y="14708"/>
                  <a:pt x="13286" y="14872"/>
                </a:cubicBezTo>
                <a:cubicBezTo>
                  <a:pt x="13286" y="15082"/>
                  <a:pt x="13309" y="15292"/>
                  <a:pt x="13309" y="15502"/>
                </a:cubicBezTo>
                <a:cubicBezTo>
                  <a:pt x="13192" y="15829"/>
                  <a:pt x="13076" y="16156"/>
                  <a:pt x="13006" y="16506"/>
                </a:cubicBezTo>
                <a:lnTo>
                  <a:pt x="13006" y="16483"/>
                </a:lnTo>
                <a:cubicBezTo>
                  <a:pt x="13006" y="16389"/>
                  <a:pt x="13006" y="16319"/>
                  <a:pt x="12982" y="16249"/>
                </a:cubicBezTo>
                <a:cubicBezTo>
                  <a:pt x="12959" y="15619"/>
                  <a:pt x="13029" y="15012"/>
                  <a:pt x="13169" y="14405"/>
                </a:cubicBezTo>
                <a:close/>
                <a:moveTo>
                  <a:pt x="36003" y="12607"/>
                </a:moveTo>
                <a:cubicBezTo>
                  <a:pt x="36190" y="13097"/>
                  <a:pt x="36354" y="13611"/>
                  <a:pt x="36470" y="14148"/>
                </a:cubicBezTo>
                <a:cubicBezTo>
                  <a:pt x="36634" y="14988"/>
                  <a:pt x="36751" y="15852"/>
                  <a:pt x="36774" y="16739"/>
                </a:cubicBezTo>
                <a:cubicBezTo>
                  <a:pt x="36681" y="16016"/>
                  <a:pt x="36517" y="15292"/>
                  <a:pt x="36284" y="14591"/>
                </a:cubicBezTo>
                <a:lnTo>
                  <a:pt x="36284" y="14615"/>
                </a:lnTo>
                <a:cubicBezTo>
                  <a:pt x="36214" y="14358"/>
                  <a:pt x="36120" y="14101"/>
                  <a:pt x="36003" y="13868"/>
                </a:cubicBezTo>
                <a:cubicBezTo>
                  <a:pt x="36027" y="13447"/>
                  <a:pt x="36003" y="13027"/>
                  <a:pt x="36003" y="12607"/>
                </a:cubicBezTo>
                <a:close/>
                <a:moveTo>
                  <a:pt x="30773" y="16132"/>
                </a:moveTo>
                <a:cubicBezTo>
                  <a:pt x="30797" y="16226"/>
                  <a:pt x="30820" y="16319"/>
                  <a:pt x="30844" y="16436"/>
                </a:cubicBezTo>
                <a:cubicBezTo>
                  <a:pt x="30820" y="16576"/>
                  <a:pt x="30797" y="16716"/>
                  <a:pt x="30750" y="16856"/>
                </a:cubicBezTo>
                <a:cubicBezTo>
                  <a:pt x="30750" y="16669"/>
                  <a:pt x="30750" y="16483"/>
                  <a:pt x="30750" y="16296"/>
                </a:cubicBezTo>
                <a:lnTo>
                  <a:pt x="30773" y="16296"/>
                </a:lnTo>
                <a:lnTo>
                  <a:pt x="30773" y="16132"/>
                </a:lnTo>
                <a:close/>
                <a:moveTo>
                  <a:pt x="11558" y="15268"/>
                </a:moveTo>
                <a:lnTo>
                  <a:pt x="11558" y="15268"/>
                </a:lnTo>
                <a:cubicBezTo>
                  <a:pt x="11511" y="15805"/>
                  <a:pt x="11511" y="16343"/>
                  <a:pt x="11581" y="16880"/>
                </a:cubicBezTo>
                <a:cubicBezTo>
                  <a:pt x="11488" y="16693"/>
                  <a:pt x="11395" y="16529"/>
                  <a:pt x="11301" y="16343"/>
                </a:cubicBezTo>
                <a:cubicBezTo>
                  <a:pt x="11371" y="15969"/>
                  <a:pt x="11441" y="15619"/>
                  <a:pt x="11558" y="15268"/>
                </a:cubicBezTo>
                <a:close/>
                <a:moveTo>
                  <a:pt x="27948" y="16343"/>
                </a:moveTo>
                <a:lnTo>
                  <a:pt x="27948" y="16343"/>
                </a:lnTo>
                <a:cubicBezTo>
                  <a:pt x="27995" y="16413"/>
                  <a:pt x="28042" y="16483"/>
                  <a:pt x="28088" y="16553"/>
                </a:cubicBezTo>
                <a:lnTo>
                  <a:pt x="28065" y="16739"/>
                </a:lnTo>
                <a:cubicBezTo>
                  <a:pt x="28065" y="16786"/>
                  <a:pt x="28042" y="16833"/>
                  <a:pt x="28018" y="16903"/>
                </a:cubicBezTo>
                <a:lnTo>
                  <a:pt x="27972" y="16926"/>
                </a:lnTo>
                <a:cubicBezTo>
                  <a:pt x="27972" y="16739"/>
                  <a:pt x="27972" y="16529"/>
                  <a:pt x="27948" y="16343"/>
                </a:cubicBezTo>
                <a:close/>
                <a:moveTo>
                  <a:pt x="25800" y="15409"/>
                </a:moveTo>
                <a:cubicBezTo>
                  <a:pt x="25987" y="15782"/>
                  <a:pt x="26151" y="16156"/>
                  <a:pt x="26291" y="16529"/>
                </a:cubicBezTo>
                <a:cubicBezTo>
                  <a:pt x="26244" y="16669"/>
                  <a:pt x="26197" y="16833"/>
                  <a:pt x="26151" y="16950"/>
                </a:cubicBezTo>
                <a:cubicBezTo>
                  <a:pt x="26151" y="16880"/>
                  <a:pt x="26127" y="16833"/>
                  <a:pt x="26104" y="16763"/>
                </a:cubicBezTo>
                <a:cubicBezTo>
                  <a:pt x="26034" y="16459"/>
                  <a:pt x="25940" y="16132"/>
                  <a:pt x="25824" y="15852"/>
                </a:cubicBezTo>
                <a:cubicBezTo>
                  <a:pt x="25824" y="15712"/>
                  <a:pt x="25800" y="15595"/>
                  <a:pt x="25777" y="15479"/>
                </a:cubicBezTo>
                <a:cubicBezTo>
                  <a:pt x="25777" y="15455"/>
                  <a:pt x="25777" y="15432"/>
                  <a:pt x="25800" y="15409"/>
                </a:cubicBezTo>
                <a:close/>
                <a:moveTo>
                  <a:pt x="29956" y="14311"/>
                </a:moveTo>
                <a:cubicBezTo>
                  <a:pt x="30096" y="14545"/>
                  <a:pt x="30213" y="14778"/>
                  <a:pt x="30330" y="15012"/>
                </a:cubicBezTo>
                <a:cubicBezTo>
                  <a:pt x="30377" y="15362"/>
                  <a:pt x="30400" y="15712"/>
                  <a:pt x="30423" y="16039"/>
                </a:cubicBezTo>
                <a:cubicBezTo>
                  <a:pt x="30447" y="16389"/>
                  <a:pt x="30353" y="16669"/>
                  <a:pt x="30330" y="16973"/>
                </a:cubicBezTo>
                <a:cubicBezTo>
                  <a:pt x="30330" y="16950"/>
                  <a:pt x="30330" y="16950"/>
                  <a:pt x="30307" y="16926"/>
                </a:cubicBezTo>
                <a:cubicBezTo>
                  <a:pt x="30260" y="16809"/>
                  <a:pt x="30190" y="16716"/>
                  <a:pt x="30120" y="16599"/>
                </a:cubicBezTo>
                <a:cubicBezTo>
                  <a:pt x="30073" y="16109"/>
                  <a:pt x="30003" y="15642"/>
                  <a:pt x="29886" y="15152"/>
                </a:cubicBezTo>
                <a:cubicBezTo>
                  <a:pt x="29863" y="15012"/>
                  <a:pt x="29863" y="14872"/>
                  <a:pt x="29840" y="14755"/>
                </a:cubicBezTo>
                <a:cubicBezTo>
                  <a:pt x="29886" y="14591"/>
                  <a:pt x="29910" y="14451"/>
                  <a:pt x="29956" y="14311"/>
                </a:cubicBezTo>
                <a:close/>
                <a:moveTo>
                  <a:pt x="8173" y="15876"/>
                </a:moveTo>
                <a:cubicBezTo>
                  <a:pt x="8196" y="15946"/>
                  <a:pt x="8219" y="16016"/>
                  <a:pt x="8243" y="16086"/>
                </a:cubicBezTo>
                <a:cubicBezTo>
                  <a:pt x="8219" y="16296"/>
                  <a:pt x="8196" y="16529"/>
                  <a:pt x="8173" y="16716"/>
                </a:cubicBezTo>
                <a:lnTo>
                  <a:pt x="8173" y="17020"/>
                </a:lnTo>
                <a:cubicBezTo>
                  <a:pt x="8126" y="16716"/>
                  <a:pt x="8102" y="16389"/>
                  <a:pt x="8126" y="16086"/>
                </a:cubicBezTo>
                <a:lnTo>
                  <a:pt x="8126" y="16039"/>
                </a:lnTo>
                <a:cubicBezTo>
                  <a:pt x="8126" y="16016"/>
                  <a:pt x="8149" y="15946"/>
                  <a:pt x="8173" y="15876"/>
                </a:cubicBezTo>
                <a:close/>
                <a:moveTo>
                  <a:pt x="20127" y="16599"/>
                </a:moveTo>
                <a:cubicBezTo>
                  <a:pt x="20173" y="16763"/>
                  <a:pt x="20244" y="16926"/>
                  <a:pt x="20337" y="17066"/>
                </a:cubicBezTo>
                <a:lnTo>
                  <a:pt x="20267" y="16973"/>
                </a:lnTo>
                <a:lnTo>
                  <a:pt x="20150" y="16833"/>
                </a:lnTo>
                <a:cubicBezTo>
                  <a:pt x="20150" y="16763"/>
                  <a:pt x="20127" y="16669"/>
                  <a:pt x="20127" y="16599"/>
                </a:cubicBezTo>
                <a:close/>
                <a:moveTo>
                  <a:pt x="35023" y="15829"/>
                </a:moveTo>
                <a:cubicBezTo>
                  <a:pt x="35070" y="16039"/>
                  <a:pt x="35116" y="16249"/>
                  <a:pt x="35140" y="16459"/>
                </a:cubicBezTo>
                <a:cubicBezTo>
                  <a:pt x="35093" y="16693"/>
                  <a:pt x="35046" y="16926"/>
                  <a:pt x="34999" y="17160"/>
                </a:cubicBezTo>
                <a:cubicBezTo>
                  <a:pt x="34976" y="17043"/>
                  <a:pt x="34953" y="16950"/>
                  <a:pt x="34929" y="16833"/>
                </a:cubicBezTo>
                <a:cubicBezTo>
                  <a:pt x="34976" y="16506"/>
                  <a:pt x="34999" y="16179"/>
                  <a:pt x="35023" y="15829"/>
                </a:cubicBezTo>
                <a:close/>
                <a:moveTo>
                  <a:pt x="24680" y="16413"/>
                </a:moveTo>
                <a:cubicBezTo>
                  <a:pt x="24726" y="16483"/>
                  <a:pt x="24796" y="16553"/>
                  <a:pt x="24866" y="16623"/>
                </a:cubicBezTo>
                <a:lnTo>
                  <a:pt x="24866" y="16716"/>
                </a:lnTo>
                <a:cubicBezTo>
                  <a:pt x="24825" y="16882"/>
                  <a:pt x="24784" y="17029"/>
                  <a:pt x="24726" y="17174"/>
                </a:cubicBezTo>
                <a:lnTo>
                  <a:pt x="24726" y="17174"/>
                </a:lnTo>
                <a:cubicBezTo>
                  <a:pt x="24723" y="16915"/>
                  <a:pt x="24701" y="16674"/>
                  <a:pt x="24680" y="16413"/>
                </a:cubicBezTo>
                <a:close/>
                <a:moveTo>
                  <a:pt x="23349" y="16366"/>
                </a:moveTo>
                <a:lnTo>
                  <a:pt x="23349" y="16366"/>
                </a:lnTo>
                <a:cubicBezTo>
                  <a:pt x="23395" y="16669"/>
                  <a:pt x="23325" y="16973"/>
                  <a:pt x="23185" y="17253"/>
                </a:cubicBezTo>
                <a:cubicBezTo>
                  <a:pt x="23185" y="16973"/>
                  <a:pt x="23162" y="16669"/>
                  <a:pt x="23139" y="16389"/>
                </a:cubicBezTo>
                <a:cubicBezTo>
                  <a:pt x="23209" y="16389"/>
                  <a:pt x="23279" y="16389"/>
                  <a:pt x="23349" y="16366"/>
                </a:cubicBezTo>
                <a:close/>
                <a:moveTo>
                  <a:pt x="21995" y="16343"/>
                </a:moveTo>
                <a:cubicBezTo>
                  <a:pt x="22041" y="16413"/>
                  <a:pt x="22041" y="16459"/>
                  <a:pt x="22041" y="16529"/>
                </a:cubicBezTo>
                <a:cubicBezTo>
                  <a:pt x="22088" y="16763"/>
                  <a:pt x="22088" y="17020"/>
                  <a:pt x="22041" y="17276"/>
                </a:cubicBezTo>
                <a:cubicBezTo>
                  <a:pt x="22018" y="17300"/>
                  <a:pt x="22018" y="17323"/>
                  <a:pt x="21995" y="17346"/>
                </a:cubicBezTo>
                <a:cubicBezTo>
                  <a:pt x="21925" y="17020"/>
                  <a:pt x="21855" y="16693"/>
                  <a:pt x="21784" y="16343"/>
                </a:cubicBezTo>
                <a:close/>
                <a:moveTo>
                  <a:pt x="18585" y="16253"/>
                </a:moveTo>
                <a:cubicBezTo>
                  <a:pt x="18739" y="16277"/>
                  <a:pt x="18872" y="16322"/>
                  <a:pt x="19006" y="16389"/>
                </a:cubicBezTo>
                <a:cubicBezTo>
                  <a:pt x="19029" y="16389"/>
                  <a:pt x="19076" y="16413"/>
                  <a:pt x="19123" y="16436"/>
                </a:cubicBezTo>
                <a:cubicBezTo>
                  <a:pt x="19263" y="16763"/>
                  <a:pt x="19426" y="17066"/>
                  <a:pt x="19613" y="17370"/>
                </a:cubicBezTo>
                <a:lnTo>
                  <a:pt x="19473" y="17323"/>
                </a:lnTo>
                <a:cubicBezTo>
                  <a:pt x="19169" y="17113"/>
                  <a:pt x="18866" y="16856"/>
                  <a:pt x="18586" y="16599"/>
                </a:cubicBezTo>
                <a:cubicBezTo>
                  <a:pt x="18563" y="16484"/>
                  <a:pt x="18562" y="16368"/>
                  <a:pt x="18585" y="16253"/>
                </a:cubicBezTo>
                <a:close/>
                <a:moveTo>
                  <a:pt x="27388" y="16389"/>
                </a:moveTo>
                <a:lnTo>
                  <a:pt x="27505" y="16669"/>
                </a:lnTo>
                <a:cubicBezTo>
                  <a:pt x="27411" y="16833"/>
                  <a:pt x="27341" y="16996"/>
                  <a:pt x="27295" y="17160"/>
                </a:cubicBezTo>
                <a:cubicBezTo>
                  <a:pt x="27248" y="17253"/>
                  <a:pt x="27201" y="17346"/>
                  <a:pt x="27155" y="17417"/>
                </a:cubicBezTo>
                <a:lnTo>
                  <a:pt x="27108" y="17230"/>
                </a:lnTo>
                <a:cubicBezTo>
                  <a:pt x="27225" y="16950"/>
                  <a:pt x="27318" y="16669"/>
                  <a:pt x="27388" y="16389"/>
                </a:cubicBezTo>
                <a:close/>
                <a:moveTo>
                  <a:pt x="10367" y="16833"/>
                </a:moveTo>
                <a:cubicBezTo>
                  <a:pt x="10391" y="16926"/>
                  <a:pt x="10461" y="17043"/>
                  <a:pt x="10507" y="17160"/>
                </a:cubicBezTo>
                <a:cubicBezTo>
                  <a:pt x="10554" y="17253"/>
                  <a:pt x="10554" y="17417"/>
                  <a:pt x="10577" y="17557"/>
                </a:cubicBezTo>
                <a:cubicBezTo>
                  <a:pt x="10461" y="17370"/>
                  <a:pt x="10367" y="17183"/>
                  <a:pt x="10274" y="16973"/>
                </a:cubicBezTo>
                <a:cubicBezTo>
                  <a:pt x="10297" y="16926"/>
                  <a:pt x="10344" y="16856"/>
                  <a:pt x="10367" y="16833"/>
                </a:cubicBezTo>
                <a:close/>
                <a:moveTo>
                  <a:pt x="20500" y="16132"/>
                </a:moveTo>
                <a:lnTo>
                  <a:pt x="20594" y="16179"/>
                </a:lnTo>
                <a:lnTo>
                  <a:pt x="20874" y="16249"/>
                </a:lnTo>
                <a:cubicBezTo>
                  <a:pt x="20991" y="16669"/>
                  <a:pt x="21061" y="17090"/>
                  <a:pt x="21107" y="17533"/>
                </a:cubicBezTo>
                <a:lnTo>
                  <a:pt x="21107" y="17557"/>
                </a:lnTo>
                <a:cubicBezTo>
                  <a:pt x="20991" y="17440"/>
                  <a:pt x="20897" y="17323"/>
                  <a:pt x="20827" y="17206"/>
                </a:cubicBezTo>
                <a:cubicBezTo>
                  <a:pt x="20734" y="16833"/>
                  <a:pt x="20617" y="16483"/>
                  <a:pt x="20500" y="16132"/>
                </a:cubicBezTo>
                <a:close/>
                <a:moveTo>
                  <a:pt x="14103" y="16833"/>
                </a:moveTo>
                <a:lnTo>
                  <a:pt x="14173" y="16973"/>
                </a:lnTo>
                <a:lnTo>
                  <a:pt x="14196" y="17066"/>
                </a:lnTo>
                <a:cubicBezTo>
                  <a:pt x="14196" y="17206"/>
                  <a:pt x="14220" y="17346"/>
                  <a:pt x="14243" y="17487"/>
                </a:cubicBezTo>
                <a:cubicBezTo>
                  <a:pt x="14220" y="17533"/>
                  <a:pt x="14173" y="17603"/>
                  <a:pt x="14150" y="17673"/>
                </a:cubicBezTo>
                <a:cubicBezTo>
                  <a:pt x="14150" y="17627"/>
                  <a:pt x="14126" y="17603"/>
                  <a:pt x="14126" y="17580"/>
                </a:cubicBezTo>
                <a:cubicBezTo>
                  <a:pt x="14080" y="17323"/>
                  <a:pt x="14080" y="17090"/>
                  <a:pt x="14103" y="16833"/>
                </a:cubicBezTo>
                <a:close/>
                <a:moveTo>
                  <a:pt x="9153" y="15012"/>
                </a:moveTo>
                <a:cubicBezTo>
                  <a:pt x="9270" y="15479"/>
                  <a:pt x="9433" y="15922"/>
                  <a:pt x="9620" y="16366"/>
                </a:cubicBezTo>
                <a:cubicBezTo>
                  <a:pt x="9620" y="16739"/>
                  <a:pt x="9620" y="17113"/>
                  <a:pt x="9643" y="17463"/>
                </a:cubicBezTo>
                <a:cubicBezTo>
                  <a:pt x="9620" y="17557"/>
                  <a:pt x="9597" y="17650"/>
                  <a:pt x="9573" y="17743"/>
                </a:cubicBezTo>
                <a:cubicBezTo>
                  <a:pt x="9340" y="17160"/>
                  <a:pt x="9153" y="16599"/>
                  <a:pt x="9013" y="15992"/>
                </a:cubicBezTo>
                <a:cubicBezTo>
                  <a:pt x="9036" y="15665"/>
                  <a:pt x="9083" y="15339"/>
                  <a:pt x="9153" y="15012"/>
                </a:cubicBezTo>
                <a:close/>
                <a:moveTo>
                  <a:pt x="15644" y="16973"/>
                </a:moveTo>
                <a:lnTo>
                  <a:pt x="15644" y="16973"/>
                </a:lnTo>
                <a:cubicBezTo>
                  <a:pt x="15691" y="17230"/>
                  <a:pt x="15761" y="17510"/>
                  <a:pt x="15807" y="17767"/>
                </a:cubicBezTo>
                <a:cubicBezTo>
                  <a:pt x="15737" y="17510"/>
                  <a:pt x="15691" y="17253"/>
                  <a:pt x="15644" y="16973"/>
                </a:cubicBezTo>
                <a:close/>
                <a:moveTo>
                  <a:pt x="36027" y="15222"/>
                </a:moveTo>
                <a:cubicBezTo>
                  <a:pt x="36237" y="15969"/>
                  <a:pt x="36377" y="16739"/>
                  <a:pt x="36447" y="17510"/>
                </a:cubicBezTo>
                <a:cubicBezTo>
                  <a:pt x="36400" y="17603"/>
                  <a:pt x="36354" y="17697"/>
                  <a:pt x="36307" y="17813"/>
                </a:cubicBezTo>
                <a:cubicBezTo>
                  <a:pt x="36284" y="17113"/>
                  <a:pt x="36190" y="16413"/>
                  <a:pt x="36027" y="15712"/>
                </a:cubicBezTo>
                <a:lnTo>
                  <a:pt x="36027" y="15222"/>
                </a:lnTo>
                <a:close/>
                <a:moveTo>
                  <a:pt x="26547" y="17417"/>
                </a:moveTo>
                <a:cubicBezTo>
                  <a:pt x="26571" y="17487"/>
                  <a:pt x="26594" y="17557"/>
                  <a:pt x="26594" y="17627"/>
                </a:cubicBezTo>
                <a:cubicBezTo>
                  <a:pt x="26571" y="17697"/>
                  <a:pt x="26524" y="17767"/>
                  <a:pt x="26501" y="17813"/>
                </a:cubicBezTo>
                <a:lnTo>
                  <a:pt x="26501" y="17837"/>
                </a:lnTo>
                <a:lnTo>
                  <a:pt x="26454" y="17743"/>
                </a:lnTo>
                <a:cubicBezTo>
                  <a:pt x="26501" y="17627"/>
                  <a:pt x="26524" y="17510"/>
                  <a:pt x="26547" y="17417"/>
                </a:cubicBezTo>
                <a:close/>
                <a:moveTo>
                  <a:pt x="30166" y="17417"/>
                </a:moveTo>
                <a:lnTo>
                  <a:pt x="30213" y="17533"/>
                </a:lnTo>
                <a:cubicBezTo>
                  <a:pt x="30213" y="17650"/>
                  <a:pt x="30190" y="17743"/>
                  <a:pt x="30166" y="17837"/>
                </a:cubicBezTo>
                <a:lnTo>
                  <a:pt x="30166" y="17417"/>
                </a:lnTo>
                <a:close/>
                <a:moveTo>
                  <a:pt x="22625" y="17206"/>
                </a:moveTo>
                <a:cubicBezTo>
                  <a:pt x="22648" y="17417"/>
                  <a:pt x="22648" y="17603"/>
                  <a:pt x="22625" y="17813"/>
                </a:cubicBezTo>
                <a:lnTo>
                  <a:pt x="22532" y="17860"/>
                </a:lnTo>
                <a:cubicBezTo>
                  <a:pt x="22555" y="17650"/>
                  <a:pt x="22602" y="17417"/>
                  <a:pt x="22625" y="17206"/>
                </a:cubicBezTo>
                <a:close/>
                <a:moveTo>
                  <a:pt x="31217" y="16016"/>
                </a:moveTo>
                <a:cubicBezTo>
                  <a:pt x="31381" y="16576"/>
                  <a:pt x="31497" y="17136"/>
                  <a:pt x="31567" y="17720"/>
                </a:cubicBezTo>
                <a:cubicBezTo>
                  <a:pt x="31567" y="17790"/>
                  <a:pt x="31544" y="17883"/>
                  <a:pt x="31521" y="17977"/>
                </a:cubicBezTo>
                <a:cubicBezTo>
                  <a:pt x="31474" y="17510"/>
                  <a:pt x="31381" y="17066"/>
                  <a:pt x="31264" y="16623"/>
                </a:cubicBezTo>
                <a:cubicBezTo>
                  <a:pt x="31240" y="16459"/>
                  <a:pt x="31194" y="16343"/>
                  <a:pt x="31170" y="16202"/>
                </a:cubicBezTo>
                <a:lnTo>
                  <a:pt x="31217" y="16016"/>
                </a:lnTo>
                <a:close/>
                <a:moveTo>
                  <a:pt x="8546" y="16833"/>
                </a:moveTo>
                <a:cubicBezTo>
                  <a:pt x="8546" y="16880"/>
                  <a:pt x="8593" y="16903"/>
                  <a:pt x="8593" y="16950"/>
                </a:cubicBezTo>
                <a:cubicBezTo>
                  <a:pt x="8569" y="17300"/>
                  <a:pt x="8569" y="17650"/>
                  <a:pt x="8569" y="18000"/>
                </a:cubicBezTo>
                <a:cubicBezTo>
                  <a:pt x="8523" y="17627"/>
                  <a:pt x="8523" y="17230"/>
                  <a:pt x="8546" y="16833"/>
                </a:cubicBezTo>
                <a:close/>
                <a:moveTo>
                  <a:pt x="16298" y="15409"/>
                </a:moveTo>
                <a:lnTo>
                  <a:pt x="16298" y="15409"/>
                </a:lnTo>
                <a:cubicBezTo>
                  <a:pt x="16555" y="15735"/>
                  <a:pt x="16811" y="16039"/>
                  <a:pt x="17115" y="16343"/>
                </a:cubicBezTo>
                <a:cubicBezTo>
                  <a:pt x="17138" y="16436"/>
                  <a:pt x="17185" y="16553"/>
                  <a:pt x="17232" y="16646"/>
                </a:cubicBezTo>
                <a:cubicBezTo>
                  <a:pt x="17208" y="16973"/>
                  <a:pt x="17232" y="17276"/>
                  <a:pt x="17302" y="17580"/>
                </a:cubicBezTo>
                <a:cubicBezTo>
                  <a:pt x="17325" y="17720"/>
                  <a:pt x="17372" y="17860"/>
                  <a:pt x="17418" y="18000"/>
                </a:cubicBezTo>
                <a:cubicBezTo>
                  <a:pt x="17325" y="17930"/>
                  <a:pt x="17208" y="17860"/>
                  <a:pt x="17092" y="17767"/>
                </a:cubicBezTo>
                <a:cubicBezTo>
                  <a:pt x="16998" y="17627"/>
                  <a:pt x="16905" y="17487"/>
                  <a:pt x="16835" y="17346"/>
                </a:cubicBezTo>
                <a:cubicBezTo>
                  <a:pt x="16765" y="17183"/>
                  <a:pt x="16695" y="17043"/>
                  <a:pt x="16625" y="16880"/>
                </a:cubicBezTo>
                <a:cubicBezTo>
                  <a:pt x="16648" y="16833"/>
                  <a:pt x="16625" y="16763"/>
                  <a:pt x="16578" y="16739"/>
                </a:cubicBezTo>
                <a:cubicBezTo>
                  <a:pt x="16414" y="16319"/>
                  <a:pt x="16321" y="15876"/>
                  <a:pt x="16298" y="15409"/>
                </a:cubicBezTo>
                <a:close/>
                <a:moveTo>
                  <a:pt x="29419" y="16156"/>
                </a:moveTo>
                <a:cubicBezTo>
                  <a:pt x="29513" y="16296"/>
                  <a:pt x="29606" y="16436"/>
                  <a:pt x="29676" y="16576"/>
                </a:cubicBezTo>
                <a:cubicBezTo>
                  <a:pt x="29676" y="17066"/>
                  <a:pt x="29629" y="17580"/>
                  <a:pt x="29559" y="18070"/>
                </a:cubicBezTo>
                <a:cubicBezTo>
                  <a:pt x="29536" y="17537"/>
                  <a:pt x="29444" y="17028"/>
                  <a:pt x="29351" y="16495"/>
                </a:cubicBezTo>
                <a:lnTo>
                  <a:pt x="29351" y="16495"/>
                </a:lnTo>
                <a:cubicBezTo>
                  <a:pt x="29374" y="16382"/>
                  <a:pt x="29397" y="16269"/>
                  <a:pt x="29419" y="16156"/>
                </a:cubicBezTo>
                <a:close/>
                <a:moveTo>
                  <a:pt x="24353" y="17417"/>
                </a:moveTo>
                <a:cubicBezTo>
                  <a:pt x="24353" y="17440"/>
                  <a:pt x="24376" y="17487"/>
                  <a:pt x="24376" y="17533"/>
                </a:cubicBezTo>
                <a:cubicBezTo>
                  <a:pt x="24353" y="17720"/>
                  <a:pt x="24329" y="17883"/>
                  <a:pt x="24306" y="18070"/>
                </a:cubicBezTo>
                <a:lnTo>
                  <a:pt x="24236" y="18094"/>
                </a:lnTo>
                <a:cubicBezTo>
                  <a:pt x="24259" y="17954"/>
                  <a:pt x="24283" y="17813"/>
                  <a:pt x="24306" y="17650"/>
                </a:cubicBezTo>
                <a:cubicBezTo>
                  <a:pt x="24306" y="17627"/>
                  <a:pt x="24306" y="17603"/>
                  <a:pt x="24306" y="17580"/>
                </a:cubicBezTo>
                <a:cubicBezTo>
                  <a:pt x="24329" y="17533"/>
                  <a:pt x="24329" y="17463"/>
                  <a:pt x="24353" y="17417"/>
                </a:cubicBezTo>
                <a:close/>
                <a:moveTo>
                  <a:pt x="12609" y="17136"/>
                </a:moveTo>
                <a:lnTo>
                  <a:pt x="12749" y="17417"/>
                </a:lnTo>
                <a:cubicBezTo>
                  <a:pt x="12795" y="17603"/>
                  <a:pt x="12842" y="17813"/>
                  <a:pt x="12912" y="18024"/>
                </a:cubicBezTo>
                <a:lnTo>
                  <a:pt x="12912" y="18117"/>
                </a:lnTo>
                <a:cubicBezTo>
                  <a:pt x="12795" y="17790"/>
                  <a:pt x="12702" y="17463"/>
                  <a:pt x="12609" y="17136"/>
                </a:cubicBezTo>
                <a:close/>
                <a:moveTo>
                  <a:pt x="15294" y="16506"/>
                </a:moveTo>
                <a:cubicBezTo>
                  <a:pt x="15317" y="17090"/>
                  <a:pt x="15434" y="17697"/>
                  <a:pt x="15667" y="18257"/>
                </a:cubicBezTo>
                <a:cubicBezTo>
                  <a:pt x="15527" y="18140"/>
                  <a:pt x="15387" y="18000"/>
                  <a:pt x="15270" y="17860"/>
                </a:cubicBezTo>
                <a:cubicBezTo>
                  <a:pt x="15130" y="17510"/>
                  <a:pt x="15060" y="17160"/>
                  <a:pt x="15060" y="16786"/>
                </a:cubicBezTo>
                <a:cubicBezTo>
                  <a:pt x="15154" y="16693"/>
                  <a:pt x="15224" y="16599"/>
                  <a:pt x="15294" y="16506"/>
                </a:cubicBezTo>
                <a:close/>
                <a:moveTo>
                  <a:pt x="11838" y="15292"/>
                </a:moveTo>
                <a:lnTo>
                  <a:pt x="11838" y="15315"/>
                </a:lnTo>
                <a:cubicBezTo>
                  <a:pt x="11838" y="15432"/>
                  <a:pt x="11862" y="15549"/>
                  <a:pt x="11862" y="15689"/>
                </a:cubicBezTo>
                <a:cubicBezTo>
                  <a:pt x="11978" y="16576"/>
                  <a:pt x="12188" y="17440"/>
                  <a:pt x="12445" y="18304"/>
                </a:cubicBezTo>
                <a:cubicBezTo>
                  <a:pt x="12375" y="18187"/>
                  <a:pt x="12282" y="18070"/>
                  <a:pt x="12188" y="17954"/>
                </a:cubicBezTo>
                <a:cubicBezTo>
                  <a:pt x="12118" y="17813"/>
                  <a:pt x="12025" y="17650"/>
                  <a:pt x="11932" y="17510"/>
                </a:cubicBezTo>
                <a:cubicBezTo>
                  <a:pt x="11791" y="16786"/>
                  <a:pt x="11745" y="16016"/>
                  <a:pt x="11838" y="15292"/>
                </a:cubicBezTo>
                <a:close/>
                <a:moveTo>
                  <a:pt x="13426" y="16413"/>
                </a:moveTo>
                <a:cubicBezTo>
                  <a:pt x="13449" y="17066"/>
                  <a:pt x="13566" y="17697"/>
                  <a:pt x="13776" y="18304"/>
                </a:cubicBezTo>
                <a:cubicBezTo>
                  <a:pt x="13613" y="17954"/>
                  <a:pt x="13449" y="17603"/>
                  <a:pt x="13286" y="17253"/>
                </a:cubicBezTo>
                <a:cubicBezTo>
                  <a:pt x="13309" y="16973"/>
                  <a:pt x="13356" y="16693"/>
                  <a:pt x="13426" y="16413"/>
                </a:cubicBezTo>
                <a:close/>
                <a:moveTo>
                  <a:pt x="23956" y="17253"/>
                </a:moveTo>
                <a:lnTo>
                  <a:pt x="23956" y="17323"/>
                </a:lnTo>
                <a:lnTo>
                  <a:pt x="23933" y="17440"/>
                </a:lnTo>
                <a:cubicBezTo>
                  <a:pt x="23909" y="17533"/>
                  <a:pt x="23886" y="17650"/>
                  <a:pt x="23862" y="17743"/>
                </a:cubicBezTo>
                <a:cubicBezTo>
                  <a:pt x="23792" y="17977"/>
                  <a:pt x="23629" y="18164"/>
                  <a:pt x="23419" y="18304"/>
                </a:cubicBezTo>
                <a:lnTo>
                  <a:pt x="23302" y="18304"/>
                </a:lnTo>
                <a:cubicBezTo>
                  <a:pt x="23395" y="18117"/>
                  <a:pt x="23489" y="17954"/>
                  <a:pt x="23559" y="17767"/>
                </a:cubicBezTo>
                <a:cubicBezTo>
                  <a:pt x="23699" y="17603"/>
                  <a:pt x="23839" y="17440"/>
                  <a:pt x="23956" y="17253"/>
                </a:cubicBezTo>
                <a:close/>
                <a:moveTo>
                  <a:pt x="17605" y="17323"/>
                </a:moveTo>
                <a:cubicBezTo>
                  <a:pt x="17652" y="17370"/>
                  <a:pt x="17675" y="17417"/>
                  <a:pt x="17722" y="17487"/>
                </a:cubicBezTo>
                <a:cubicBezTo>
                  <a:pt x="17792" y="17650"/>
                  <a:pt x="17885" y="17813"/>
                  <a:pt x="17979" y="17954"/>
                </a:cubicBezTo>
                <a:cubicBezTo>
                  <a:pt x="18095" y="18117"/>
                  <a:pt x="18189" y="18280"/>
                  <a:pt x="18329" y="18444"/>
                </a:cubicBezTo>
                <a:cubicBezTo>
                  <a:pt x="18189" y="18374"/>
                  <a:pt x="18049" y="18327"/>
                  <a:pt x="17932" y="18257"/>
                </a:cubicBezTo>
                <a:cubicBezTo>
                  <a:pt x="17815" y="18024"/>
                  <a:pt x="17722" y="17743"/>
                  <a:pt x="17652" y="17487"/>
                </a:cubicBezTo>
                <a:cubicBezTo>
                  <a:pt x="17652" y="17440"/>
                  <a:pt x="17605" y="17370"/>
                  <a:pt x="17605" y="17323"/>
                </a:cubicBezTo>
                <a:close/>
                <a:moveTo>
                  <a:pt x="30984" y="17206"/>
                </a:moveTo>
                <a:lnTo>
                  <a:pt x="30984" y="17206"/>
                </a:lnTo>
                <a:cubicBezTo>
                  <a:pt x="31007" y="17627"/>
                  <a:pt x="31007" y="18047"/>
                  <a:pt x="30960" y="18491"/>
                </a:cubicBezTo>
                <a:cubicBezTo>
                  <a:pt x="30914" y="18304"/>
                  <a:pt x="30844" y="18117"/>
                  <a:pt x="30773" y="17954"/>
                </a:cubicBezTo>
                <a:cubicBezTo>
                  <a:pt x="30844" y="17697"/>
                  <a:pt x="30914" y="17463"/>
                  <a:pt x="30984" y="17206"/>
                </a:cubicBezTo>
                <a:close/>
                <a:moveTo>
                  <a:pt x="35933" y="18000"/>
                </a:moveTo>
                <a:cubicBezTo>
                  <a:pt x="35933" y="18047"/>
                  <a:pt x="35957" y="18094"/>
                  <a:pt x="35980" y="18140"/>
                </a:cubicBezTo>
                <a:lnTo>
                  <a:pt x="35980" y="18444"/>
                </a:lnTo>
                <a:lnTo>
                  <a:pt x="35910" y="18537"/>
                </a:lnTo>
                <a:lnTo>
                  <a:pt x="35910" y="18444"/>
                </a:lnTo>
                <a:cubicBezTo>
                  <a:pt x="35910" y="18280"/>
                  <a:pt x="35933" y="18140"/>
                  <a:pt x="35933" y="18000"/>
                </a:cubicBezTo>
                <a:close/>
                <a:moveTo>
                  <a:pt x="11231" y="17136"/>
                </a:moveTo>
                <a:cubicBezTo>
                  <a:pt x="11348" y="17300"/>
                  <a:pt x="11465" y="17487"/>
                  <a:pt x="11558" y="17650"/>
                </a:cubicBezTo>
                <a:cubicBezTo>
                  <a:pt x="11628" y="17743"/>
                  <a:pt x="11675" y="17813"/>
                  <a:pt x="11745" y="17907"/>
                </a:cubicBezTo>
                <a:cubicBezTo>
                  <a:pt x="11791" y="18117"/>
                  <a:pt x="11838" y="18304"/>
                  <a:pt x="11862" y="18491"/>
                </a:cubicBezTo>
                <a:cubicBezTo>
                  <a:pt x="11885" y="18537"/>
                  <a:pt x="11885" y="18584"/>
                  <a:pt x="11908" y="18654"/>
                </a:cubicBezTo>
                <a:cubicBezTo>
                  <a:pt x="11675" y="18350"/>
                  <a:pt x="11441" y="18070"/>
                  <a:pt x="11254" y="17743"/>
                </a:cubicBezTo>
                <a:cubicBezTo>
                  <a:pt x="11254" y="17697"/>
                  <a:pt x="11231" y="17627"/>
                  <a:pt x="11231" y="17557"/>
                </a:cubicBezTo>
                <a:lnTo>
                  <a:pt x="11231" y="17136"/>
                </a:lnTo>
                <a:close/>
                <a:moveTo>
                  <a:pt x="27551" y="17627"/>
                </a:moveTo>
                <a:lnTo>
                  <a:pt x="27551" y="18187"/>
                </a:lnTo>
                <a:cubicBezTo>
                  <a:pt x="27458" y="18350"/>
                  <a:pt x="27365" y="18514"/>
                  <a:pt x="27295" y="18677"/>
                </a:cubicBezTo>
                <a:cubicBezTo>
                  <a:pt x="27295" y="18444"/>
                  <a:pt x="27248" y="18210"/>
                  <a:pt x="27225" y="17954"/>
                </a:cubicBezTo>
                <a:lnTo>
                  <a:pt x="27341" y="17767"/>
                </a:lnTo>
                <a:lnTo>
                  <a:pt x="27551" y="17627"/>
                </a:lnTo>
                <a:close/>
                <a:moveTo>
                  <a:pt x="33318" y="16856"/>
                </a:moveTo>
                <a:cubicBezTo>
                  <a:pt x="33435" y="17533"/>
                  <a:pt x="33459" y="18210"/>
                  <a:pt x="33412" y="18911"/>
                </a:cubicBezTo>
                <a:lnTo>
                  <a:pt x="33412" y="18934"/>
                </a:lnTo>
                <a:cubicBezTo>
                  <a:pt x="33365" y="18747"/>
                  <a:pt x="33318" y="18584"/>
                  <a:pt x="33248" y="18397"/>
                </a:cubicBezTo>
                <a:cubicBezTo>
                  <a:pt x="33225" y="18070"/>
                  <a:pt x="33202" y="17767"/>
                  <a:pt x="33155" y="17440"/>
                </a:cubicBezTo>
                <a:cubicBezTo>
                  <a:pt x="33225" y="17253"/>
                  <a:pt x="33272" y="17043"/>
                  <a:pt x="33318" y="16856"/>
                </a:cubicBezTo>
                <a:close/>
                <a:moveTo>
                  <a:pt x="6095" y="16599"/>
                </a:moveTo>
                <a:lnTo>
                  <a:pt x="6095" y="16809"/>
                </a:lnTo>
                <a:cubicBezTo>
                  <a:pt x="6095" y="17440"/>
                  <a:pt x="6141" y="18047"/>
                  <a:pt x="6211" y="18654"/>
                </a:cubicBezTo>
                <a:lnTo>
                  <a:pt x="6211" y="19028"/>
                </a:lnTo>
                <a:cubicBezTo>
                  <a:pt x="6071" y="18584"/>
                  <a:pt x="5978" y="18117"/>
                  <a:pt x="5908" y="17650"/>
                </a:cubicBezTo>
                <a:cubicBezTo>
                  <a:pt x="5954" y="17300"/>
                  <a:pt x="6001" y="16950"/>
                  <a:pt x="6095" y="16599"/>
                </a:cubicBezTo>
                <a:close/>
                <a:moveTo>
                  <a:pt x="6865" y="17860"/>
                </a:moveTo>
                <a:cubicBezTo>
                  <a:pt x="6865" y="17860"/>
                  <a:pt x="6865" y="17860"/>
                  <a:pt x="6865" y="17883"/>
                </a:cubicBezTo>
                <a:cubicBezTo>
                  <a:pt x="6818" y="18070"/>
                  <a:pt x="6795" y="18257"/>
                  <a:pt x="6772" y="18467"/>
                </a:cubicBezTo>
                <a:cubicBezTo>
                  <a:pt x="6772" y="18514"/>
                  <a:pt x="6748" y="18561"/>
                  <a:pt x="6748" y="18631"/>
                </a:cubicBezTo>
                <a:cubicBezTo>
                  <a:pt x="6702" y="18747"/>
                  <a:pt x="6678" y="18887"/>
                  <a:pt x="6655" y="19028"/>
                </a:cubicBezTo>
                <a:lnTo>
                  <a:pt x="6655" y="18958"/>
                </a:lnTo>
                <a:cubicBezTo>
                  <a:pt x="6678" y="18817"/>
                  <a:pt x="6678" y="18701"/>
                  <a:pt x="6702" y="18584"/>
                </a:cubicBezTo>
                <a:cubicBezTo>
                  <a:pt x="6748" y="18327"/>
                  <a:pt x="6795" y="18094"/>
                  <a:pt x="6865" y="17860"/>
                </a:cubicBezTo>
                <a:close/>
                <a:moveTo>
                  <a:pt x="36494" y="18327"/>
                </a:moveTo>
                <a:lnTo>
                  <a:pt x="36494" y="18911"/>
                </a:lnTo>
                <a:lnTo>
                  <a:pt x="36424" y="19051"/>
                </a:lnTo>
                <a:cubicBezTo>
                  <a:pt x="36400" y="18887"/>
                  <a:pt x="36377" y="18724"/>
                  <a:pt x="36354" y="18584"/>
                </a:cubicBezTo>
                <a:cubicBezTo>
                  <a:pt x="36400" y="18491"/>
                  <a:pt x="36447" y="18397"/>
                  <a:pt x="36494" y="18327"/>
                </a:cubicBezTo>
                <a:close/>
                <a:moveTo>
                  <a:pt x="18516" y="18864"/>
                </a:moveTo>
                <a:lnTo>
                  <a:pt x="18516" y="18864"/>
                </a:lnTo>
                <a:cubicBezTo>
                  <a:pt x="18609" y="18887"/>
                  <a:pt x="18703" y="18911"/>
                  <a:pt x="18796" y="18934"/>
                </a:cubicBezTo>
                <a:lnTo>
                  <a:pt x="18959" y="19074"/>
                </a:lnTo>
                <a:cubicBezTo>
                  <a:pt x="18796" y="19004"/>
                  <a:pt x="18656" y="18934"/>
                  <a:pt x="18516" y="18864"/>
                </a:cubicBezTo>
                <a:close/>
                <a:moveTo>
                  <a:pt x="13496" y="18537"/>
                </a:moveTo>
                <a:lnTo>
                  <a:pt x="13543" y="18607"/>
                </a:lnTo>
                <a:cubicBezTo>
                  <a:pt x="13589" y="18724"/>
                  <a:pt x="13683" y="18864"/>
                  <a:pt x="13753" y="18981"/>
                </a:cubicBezTo>
                <a:lnTo>
                  <a:pt x="13753" y="19121"/>
                </a:lnTo>
                <a:cubicBezTo>
                  <a:pt x="13659" y="18934"/>
                  <a:pt x="13566" y="18724"/>
                  <a:pt x="13496" y="18537"/>
                </a:cubicBezTo>
                <a:close/>
                <a:moveTo>
                  <a:pt x="21481" y="18981"/>
                </a:moveTo>
                <a:cubicBezTo>
                  <a:pt x="21551" y="18981"/>
                  <a:pt x="21621" y="19004"/>
                  <a:pt x="21714" y="19028"/>
                </a:cubicBezTo>
                <a:cubicBezTo>
                  <a:pt x="21644" y="19098"/>
                  <a:pt x="21598" y="19168"/>
                  <a:pt x="21551" y="19238"/>
                </a:cubicBezTo>
                <a:cubicBezTo>
                  <a:pt x="21481" y="19168"/>
                  <a:pt x="21388" y="19098"/>
                  <a:pt x="21318" y="19028"/>
                </a:cubicBezTo>
                <a:cubicBezTo>
                  <a:pt x="21318" y="19028"/>
                  <a:pt x="21318" y="19004"/>
                  <a:pt x="21318" y="19004"/>
                </a:cubicBezTo>
                <a:lnTo>
                  <a:pt x="21481" y="18981"/>
                </a:lnTo>
                <a:close/>
                <a:moveTo>
                  <a:pt x="8896" y="17533"/>
                </a:moveTo>
                <a:lnTo>
                  <a:pt x="8896" y="17533"/>
                </a:lnTo>
                <a:cubicBezTo>
                  <a:pt x="9036" y="17837"/>
                  <a:pt x="9200" y="18094"/>
                  <a:pt x="9363" y="18374"/>
                </a:cubicBezTo>
                <a:cubicBezTo>
                  <a:pt x="9270" y="18654"/>
                  <a:pt x="9177" y="18958"/>
                  <a:pt x="9083" y="19261"/>
                </a:cubicBezTo>
                <a:cubicBezTo>
                  <a:pt x="9013" y="19168"/>
                  <a:pt x="8966" y="19051"/>
                  <a:pt x="8920" y="18934"/>
                </a:cubicBezTo>
                <a:cubicBezTo>
                  <a:pt x="8873" y="18467"/>
                  <a:pt x="8873" y="18000"/>
                  <a:pt x="8896" y="17533"/>
                </a:cubicBezTo>
                <a:close/>
                <a:moveTo>
                  <a:pt x="20524" y="19121"/>
                </a:moveTo>
                <a:lnTo>
                  <a:pt x="20594" y="19144"/>
                </a:lnTo>
                <a:lnTo>
                  <a:pt x="20734" y="19214"/>
                </a:lnTo>
                <a:cubicBezTo>
                  <a:pt x="20734" y="19238"/>
                  <a:pt x="20734" y="19261"/>
                  <a:pt x="20734" y="19284"/>
                </a:cubicBezTo>
                <a:cubicBezTo>
                  <a:pt x="20547" y="19238"/>
                  <a:pt x="20384" y="19191"/>
                  <a:pt x="20244" y="19121"/>
                </a:cubicBezTo>
                <a:close/>
                <a:moveTo>
                  <a:pt x="32058" y="17487"/>
                </a:moveTo>
                <a:lnTo>
                  <a:pt x="32058" y="17487"/>
                </a:lnTo>
                <a:cubicBezTo>
                  <a:pt x="32174" y="17767"/>
                  <a:pt x="32268" y="18094"/>
                  <a:pt x="32338" y="18397"/>
                </a:cubicBezTo>
                <a:cubicBezTo>
                  <a:pt x="32338" y="18421"/>
                  <a:pt x="32361" y="18467"/>
                  <a:pt x="32361" y="18491"/>
                </a:cubicBezTo>
                <a:lnTo>
                  <a:pt x="32385" y="18677"/>
                </a:lnTo>
                <a:cubicBezTo>
                  <a:pt x="32291" y="18864"/>
                  <a:pt x="32221" y="19074"/>
                  <a:pt x="32128" y="19284"/>
                </a:cubicBezTo>
                <a:cubicBezTo>
                  <a:pt x="32128" y="18911"/>
                  <a:pt x="32128" y="18561"/>
                  <a:pt x="32081" y="18210"/>
                </a:cubicBezTo>
                <a:cubicBezTo>
                  <a:pt x="32081" y="17954"/>
                  <a:pt x="32081" y="17720"/>
                  <a:pt x="32058" y="17487"/>
                </a:cubicBezTo>
                <a:close/>
                <a:moveTo>
                  <a:pt x="16204" y="17930"/>
                </a:moveTo>
                <a:cubicBezTo>
                  <a:pt x="16484" y="18444"/>
                  <a:pt x="16835" y="18911"/>
                  <a:pt x="17232" y="19331"/>
                </a:cubicBezTo>
                <a:cubicBezTo>
                  <a:pt x="16975" y="19214"/>
                  <a:pt x="16741" y="19051"/>
                  <a:pt x="16508" y="18911"/>
                </a:cubicBezTo>
                <a:cubicBezTo>
                  <a:pt x="16391" y="18584"/>
                  <a:pt x="16274" y="18257"/>
                  <a:pt x="16204" y="17930"/>
                </a:cubicBezTo>
                <a:close/>
                <a:moveTo>
                  <a:pt x="23395" y="19074"/>
                </a:moveTo>
                <a:cubicBezTo>
                  <a:pt x="23349" y="19144"/>
                  <a:pt x="23325" y="19214"/>
                  <a:pt x="23279" y="19284"/>
                </a:cubicBezTo>
                <a:lnTo>
                  <a:pt x="23022" y="19378"/>
                </a:lnTo>
                <a:cubicBezTo>
                  <a:pt x="23045" y="19284"/>
                  <a:pt x="23069" y="19191"/>
                  <a:pt x="23069" y="19121"/>
                </a:cubicBezTo>
                <a:cubicBezTo>
                  <a:pt x="23185" y="19121"/>
                  <a:pt x="23279" y="19098"/>
                  <a:pt x="23395" y="19074"/>
                </a:cubicBezTo>
                <a:close/>
                <a:moveTo>
                  <a:pt x="10274" y="18654"/>
                </a:moveTo>
                <a:cubicBezTo>
                  <a:pt x="10367" y="18887"/>
                  <a:pt x="10437" y="19168"/>
                  <a:pt x="10554" y="19401"/>
                </a:cubicBezTo>
                <a:lnTo>
                  <a:pt x="10531" y="19401"/>
                </a:lnTo>
                <a:lnTo>
                  <a:pt x="10391" y="19214"/>
                </a:lnTo>
                <a:cubicBezTo>
                  <a:pt x="10344" y="19028"/>
                  <a:pt x="10297" y="18841"/>
                  <a:pt x="10274" y="18654"/>
                </a:cubicBezTo>
                <a:close/>
                <a:moveTo>
                  <a:pt x="25263" y="18537"/>
                </a:moveTo>
                <a:cubicBezTo>
                  <a:pt x="25147" y="18887"/>
                  <a:pt x="25007" y="19191"/>
                  <a:pt x="24820" y="19518"/>
                </a:cubicBezTo>
                <a:cubicBezTo>
                  <a:pt x="24913" y="19238"/>
                  <a:pt x="24960" y="18981"/>
                  <a:pt x="25030" y="18724"/>
                </a:cubicBezTo>
                <a:lnTo>
                  <a:pt x="25053" y="18677"/>
                </a:lnTo>
                <a:cubicBezTo>
                  <a:pt x="25123" y="18654"/>
                  <a:pt x="25170" y="18584"/>
                  <a:pt x="25240" y="18537"/>
                </a:cubicBezTo>
                <a:close/>
                <a:moveTo>
                  <a:pt x="22765" y="19121"/>
                </a:moveTo>
                <a:cubicBezTo>
                  <a:pt x="22742" y="19238"/>
                  <a:pt x="22718" y="19354"/>
                  <a:pt x="22695" y="19471"/>
                </a:cubicBezTo>
                <a:cubicBezTo>
                  <a:pt x="22532" y="19495"/>
                  <a:pt x="22392" y="19518"/>
                  <a:pt x="22251" y="19541"/>
                </a:cubicBezTo>
                <a:lnTo>
                  <a:pt x="22251" y="19424"/>
                </a:lnTo>
                <a:cubicBezTo>
                  <a:pt x="22298" y="19378"/>
                  <a:pt x="22368" y="19331"/>
                  <a:pt x="22415" y="19284"/>
                </a:cubicBezTo>
                <a:lnTo>
                  <a:pt x="22532" y="19214"/>
                </a:lnTo>
                <a:lnTo>
                  <a:pt x="22625" y="19121"/>
                </a:lnTo>
                <a:close/>
                <a:moveTo>
                  <a:pt x="7822" y="17253"/>
                </a:moveTo>
                <a:cubicBezTo>
                  <a:pt x="7892" y="17767"/>
                  <a:pt x="8032" y="18280"/>
                  <a:pt x="8219" y="18771"/>
                </a:cubicBezTo>
                <a:cubicBezTo>
                  <a:pt x="8266" y="19051"/>
                  <a:pt x="8289" y="19331"/>
                  <a:pt x="8336" y="19588"/>
                </a:cubicBezTo>
                <a:cubicBezTo>
                  <a:pt x="8102" y="19261"/>
                  <a:pt x="7892" y="18911"/>
                  <a:pt x="7682" y="18561"/>
                </a:cubicBezTo>
                <a:cubicBezTo>
                  <a:pt x="7706" y="18117"/>
                  <a:pt x="7752" y="17673"/>
                  <a:pt x="7822" y="17253"/>
                </a:cubicBezTo>
                <a:close/>
                <a:moveTo>
                  <a:pt x="12188" y="18537"/>
                </a:moveTo>
                <a:cubicBezTo>
                  <a:pt x="12212" y="18584"/>
                  <a:pt x="12235" y="18607"/>
                  <a:pt x="12258" y="18631"/>
                </a:cubicBezTo>
                <a:cubicBezTo>
                  <a:pt x="12469" y="18934"/>
                  <a:pt x="12702" y="19214"/>
                  <a:pt x="12936" y="19518"/>
                </a:cubicBezTo>
                <a:cubicBezTo>
                  <a:pt x="12959" y="19588"/>
                  <a:pt x="12982" y="19681"/>
                  <a:pt x="13029" y="19751"/>
                </a:cubicBezTo>
                <a:cubicBezTo>
                  <a:pt x="12795" y="19565"/>
                  <a:pt x="12585" y="19354"/>
                  <a:pt x="12375" y="19144"/>
                </a:cubicBezTo>
                <a:cubicBezTo>
                  <a:pt x="12305" y="18958"/>
                  <a:pt x="12235" y="18747"/>
                  <a:pt x="12188" y="18537"/>
                </a:cubicBezTo>
                <a:close/>
                <a:moveTo>
                  <a:pt x="14733" y="18724"/>
                </a:moveTo>
                <a:cubicBezTo>
                  <a:pt x="14850" y="19098"/>
                  <a:pt x="15014" y="19471"/>
                  <a:pt x="15200" y="19821"/>
                </a:cubicBezTo>
                <a:lnTo>
                  <a:pt x="15130" y="19751"/>
                </a:lnTo>
                <a:cubicBezTo>
                  <a:pt x="15037" y="19588"/>
                  <a:pt x="14943" y="19424"/>
                  <a:pt x="14850" y="19284"/>
                </a:cubicBezTo>
                <a:cubicBezTo>
                  <a:pt x="14803" y="19098"/>
                  <a:pt x="14780" y="18911"/>
                  <a:pt x="14733" y="18724"/>
                </a:cubicBezTo>
                <a:close/>
                <a:moveTo>
                  <a:pt x="28672" y="19121"/>
                </a:moveTo>
                <a:cubicBezTo>
                  <a:pt x="28672" y="19261"/>
                  <a:pt x="28672" y="19378"/>
                  <a:pt x="28649" y="19518"/>
                </a:cubicBezTo>
                <a:cubicBezTo>
                  <a:pt x="28602" y="19658"/>
                  <a:pt x="28579" y="19751"/>
                  <a:pt x="28532" y="19845"/>
                </a:cubicBezTo>
                <a:lnTo>
                  <a:pt x="28532" y="19635"/>
                </a:lnTo>
                <a:cubicBezTo>
                  <a:pt x="28579" y="19471"/>
                  <a:pt x="28625" y="19284"/>
                  <a:pt x="28672" y="19121"/>
                </a:cubicBezTo>
                <a:close/>
                <a:moveTo>
                  <a:pt x="16438" y="17673"/>
                </a:moveTo>
                <a:lnTo>
                  <a:pt x="16438" y="17673"/>
                </a:lnTo>
                <a:cubicBezTo>
                  <a:pt x="16555" y="17767"/>
                  <a:pt x="16648" y="17860"/>
                  <a:pt x="16788" y="17954"/>
                </a:cubicBezTo>
                <a:cubicBezTo>
                  <a:pt x="17255" y="18724"/>
                  <a:pt x="17909" y="19401"/>
                  <a:pt x="18679" y="19915"/>
                </a:cubicBezTo>
                <a:lnTo>
                  <a:pt x="18539" y="19868"/>
                </a:lnTo>
                <a:cubicBezTo>
                  <a:pt x="17652" y="19331"/>
                  <a:pt x="16928" y="18584"/>
                  <a:pt x="16438" y="17673"/>
                </a:cubicBezTo>
                <a:close/>
                <a:moveTo>
                  <a:pt x="18586" y="19261"/>
                </a:moveTo>
                <a:lnTo>
                  <a:pt x="18586" y="19261"/>
                </a:lnTo>
                <a:cubicBezTo>
                  <a:pt x="19123" y="19518"/>
                  <a:pt x="19683" y="19705"/>
                  <a:pt x="20290" y="19821"/>
                </a:cubicBezTo>
                <a:lnTo>
                  <a:pt x="20337" y="19821"/>
                </a:lnTo>
                <a:cubicBezTo>
                  <a:pt x="20197" y="19891"/>
                  <a:pt x="20033" y="19938"/>
                  <a:pt x="19870" y="19938"/>
                </a:cubicBezTo>
                <a:lnTo>
                  <a:pt x="19683" y="19938"/>
                </a:lnTo>
                <a:cubicBezTo>
                  <a:pt x="19450" y="19868"/>
                  <a:pt x="19263" y="19798"/>
                  <a:pt x="19053" y="19681"/>
                </a:cubicBezTo>
                <a:cubicBezTo>
                  <a:pt x="18889" y="19565"/>
                  <a:pt x="18726" y="19424"/>
                  <a:pt x="18586" y="19261"/>
                </a:cubicBezTo>
                <a:close/>
                <a:moveTo>
                  <a:pt x="15574" y="18607"/>
                </a:moveTo>
                <a:lnTo>
                  <a:pt x="15574" y="18607"/>
                </a:lnTo>
                <a:cubicBezTo>
                  <a:pt x="15691" y="18701"/>
                  <a:pt x="15807" y="18794"/>
                  <a:pt x="15947" y="18887"/>
                </a:cubicBezTo>
                <a:cubicBezTo>
                  <a:pt x="16111" y="19214"/>
                  <a:pt x="16298" y="19495"/>
                  <a:pt x="16531" y="19775"/>
                </a:cubicBezTo>
                <a:cubicBezTo>
                  <a:pt x="16555" y="19821"/>
                  <a:pt x="16601" y="19891"/>
                  <a:pt x="16625" y="19961"/>
                </a:cubicBezTo>
                <a:cubicBezTo>
                  <a:pt x="16204" y="19565"/>
                  <a:pt x="15831" y="19121"/>
                  <a:pt x="15574" y="18607"/>
                </a:cubicBezTo>
                <a:close/>
                <a:moveTo>
                  <a:pt x="26337" y="19354"/>
                </a:moveTo>
                <a:cubicBezTo>
                  <a:pt x="26337" y="19378"/>
                  <a:pt x="26337" y="19401"/>
                  <a:pt x="26361" y="19448"/>
                </a:cubicBezTo>
                <a:cubicBezTo>
                  <a:pt x="26361" y="19471"/>
                  <a:pt x="26291" y="19588"/>
                  <a:pt x="26267" y="19658"/>
                </a:cubicBezTo>
                <a:cubicBezTo>
                  <a:pt x="26244" y="19728"/>
                  <a:pt x="26197" y="19821"/>
                  <a:pt x="26174" y="19891"/>
                </a:cubicBezTo>
                <a:lnTo>
                  <a:pt x="25964" y="19961"/>
                </a:lnTo>
                <a:cubicBezTo>
                  <a:pt x="25987" y="19868"/>
                  <a:pt x="26010" y="19775"/>
                  <a:pt x="26057" y="19681"/>
                </a:cubicBezTo>
                <a:lnTo>
                  <a:pt x="26057" y="19681"/>
                </a:lnTo>
                <a:lnTo>
                  <a:pt x="26034" y="19705"/>
                </a:lnTo>
                <a:cubicBezTo>
                  <a:pt x="26127" y="19588"/>
                  <a:pt x="26221" y="19471"/>
                  <a:pt x="26337" y="19354"/>
                </a:cubicBezTo>
                <a:close/>
                <a:moveTo>
                  <a:pt x="24329" y="19495"/>
                </a:moveTo>
                <a:lnTo>
                  <a:pt x="24329" y="19495"/>
                </a:lnTo>
                <a:cubicBezTo>
                  <a:pt x="24306" y="19611"/>
                  <a:pt x="24259" y="19705"/>
                  <a:pt x="24189" y="19821"/>
                </a:cubicBezTo>
                <a:cubicBezTo>
                  <a:pt x="24143" y="19891"/>
                  <a:pt x="24073" y="19961"/>
                  <a:pt x="24026" y="20032"/>
                </a:cubicBezTo>
                <a:lnTo>
                  <a:pt x="24003" y="20055"/>
                </a:lnTo>
                <a:lnTo>
                  <a:pt x="23933" y="20055"/>
                </a:lnTo>
                <a:cubicBezTo>
                  <a:pt x="24003" y="19915"/>
                  <a:pt x="24073" y="19775"/>
                  <a:pt x="24143" y="19658"/>
                </a:cubicBezTo>
                <a:cubicBezTo>
                  <a:pt x="24213" y="19588"/>
                  <a:pt x="24283" y="19541"/>
                  <a:pt x="24329" y="19495"/>
                </a:cubicBezTo>
                <a:close/>
                <a:moveTo>
                  <a:pt x="11395" y="18561"/>
                </a:moveTo>
                <a:cubicBezTo>
                  <a:pt x="11605" y="18841"/>
                  <a:pt x="11862" y="19098"/>
                  <a:pt x="12118" y="19354"/>
                </a:cubicBezTo>
                <a:cubicBezTo>
                  <a:pt x="12212" y="19611"/>
                  <a:pt x="12282" y="19868"/>
                  <a:pt x="12399" y="20125"/>
                </a:cubicBezTo>
                <a:cubicBezTo>
                  <a:pt x="12142" y="19845"/>
                  <a:pt x="11908" y="19541"/>
                  <a:pt x="11675" y="19261"/>
                </a:cubicBezTo>
                <a:cubicBezTo>
                  <a:pt x="11558" y="19028"/>
                  <a:pt x="11488" y="18794"/>
                  <a:pt x="11395" y="18584"/>
                </a:cubicBezTo>
                <a:lnTo>
                  <a:pt x="11395" y="18561"/>
                </a:lnTo>
                <a:close/>
                <a:moveTo>
                  <a:pt x="29186" y="18794"/>
                </a:moveTo>
                <a:cubicBezTo>
                  <a:pt x="29209" y="18841"/>
                  <a:pt x="29233" y="18911"/>
                  <a:pt x="29256" y="18958"/>
                </a:cubicBezTo>
                <a:cubicBezTo>
                  <a:pt x="29256" y="19144"/>
                  <a:pt x="29256" y="19308"/>
                  <a:pt x="29256" y="19495"/>
                </a:cubicBezTo>
                <a:cubicBezTo>
                  <a:pt x="29162" y="19705"/>
                  <a:pt x="29069" y="19891"/>
                  <a:pt x="28952" y="20078"/>
                </a:cubicBezTo>
                <a:lnTo>
                  <a:pt x="28906" y="20148"/>
                </a:lnTo>
                <a:cubicBezTo>
                  <a:pt x="28929" y="19961"/>
                  <a:pt x="28952" y="19775"/>
                  <a:pt x="28976" y="19588"/>
                </a:cubicBezTo>
                <a:cubicBezTo>
                  <a:pt x="29069" y="19331"/>
                  <a:pt x="29139" y="19051"/>
                  <a:pt x="29186" y="18794"/>
                </a:cubicBezTo>
                <a:close/>
                <a:moveTo>
                  <a:pt x="21341" y="19915"/>
                </a:moveTo>
                <a:cubicBezTo>
                  <a:pt x="21458" y="20008"/>
                  <a:pt x="21551" y="20125"/>
                  <a:pt x="21668" y="20218"/>
                </a:cubicBezTo>
                <a:cubicBezTo>
                  <a:pt x="21551" y="20218"/>
                  <a:pt x="21434" y="20242"/>
                  <a:pt x="21318" y="20242"/>
                </a:cubicBezTo>
                <a:lnTo>
                  <a:pt x="20944" y="20242"/>
                </a:lnTo>
                <a:lnTo>
                  <a:pt x="20967" y="20125"/>
                </a:lnTo>
                <a:cubicBezTo>
                  <a:pt x="21084" y="20055"/>
                  <a:pt x="21201" y="19985"/>
                  <a:pt x="21318" y="19915"/>
                </a:cubicBezTo>
                <a:close/>
                <a:moveTo>
                  <a:pt x="27411" y="19868"/>
                </a:moveTo>
                <a:lnTo>
                  <a:pt x="27365" y="20032"/>
                </a:lnTo>
                <a:cubicBezTo>
                  <a:pt x="27295" y="20102"/>
                  <a:pt x="27248" y="20172"/>
                  <a:pt x="27178" y="20265"/>
                </a:cubicBezTo>
                <a:lnTo>
                  <a:pt x="27178" y="20242"/>
                </a:lnTo>
                <a:cubicBezTo>
                  <a:pt x="27248" y="20125"/>
                  <a:pt x="27341" y="19985"/>
                  <a:pt x="27411" y="19868"/>
                </a:cubicBezTo>
                <a:close/>
                <a:moveTo>
                  <a:pt x="26804" y="19961"/>
                </a:moveTo>
                <a:lnTo>
                  <a:pt x="26781" y="20265"/>
                </a:lnTo>
                <a:lnTo>
                  <a:pt x="26664" y="20428"/>
                </a:lnTo>
                <a:cubicBezTo>
                  <a:pt x="26711" y="20288"/>
                  <a:pt x="26734" y="20125"/>
                  <a:pt x="26734" y="19985"/>
                </a:cubicBezTo>
                <a:lnTo>
                  <a:pt x="26804" y="19961"/>
                </a:lnTo>
                <a:close/>
                <a:moveTo>
                  <a:pt x="33599" y="15128"/>
                </a:moveTo>
                <a:cubicBezTo>
                  <a:pt x="33949" y="15805"/>
                  <a:pt x="34229" y="16529"/>
                  <a:pt x="34462" y="17253"/>
                </a:cubicBezTo>
                <a:lnTo>
                  <a:pt x="34462" y="17276"/>
                </a:lnTo>
                <a:lnTo>
                  <a:pt x="34462" y="17487"/>
                </a:lnTo>
                <a:cubicBezTo>
                  <a:pt x="34346" y="18514"/>
                  <a:pt x="34089" y="19518"/>
                  <a:pt x="33715" y="20498"/>
                </a:cubicBezTo>
                <a:cubicBezTo>
                  <a:pt x="33692" y="20288"/>
                  <a:pt x="33669" y="20078"/>
                  <a:pt x="33622" y="19868"/>
                </a:cubicBezTo>
                <a:cubicBezTo>
                  <a:pt x="33879" y="18607"/>
                  <a:pt x="33809" y="17300"/>
                  <a:pt x="33459" y="16062"/>
                </a:cubicBezTo>
                <a:cubicBezTo>
                  <a:pt x="33529" y="15759"/>
                  <a:pt x="33575" y="15455"/>
                  <a:pt x="33599" y="15128"/>
                </a:cubicBezTo>
                <a:close/>
                <a:moveTo>
                  <a:pt x="10554" y="18257"/>
                </a:moveTo>
                <a:lnTo>
                  <a:pt x="10554" y="18257"/>
                </a:lnTo>
                <a:cubicBezTo>
                  <a:pt x="10647" y="18397"/>
                  <a:pt x="10764" y="18584"/>
                  <a:pt x="10858" y="18724"/>
                </a:cubicBezTo>
                <a:lnTo>
                  <a:pt x="10858" y="18747"/>
                </a:lnTo>
                <a:cubicBezTo>
                  <a:pt x="10998" y="19214"/>
                  <a:pt x="11161" y="19658"/>
                  <a:pt x="11371" y="20125"/>
                </a:cubicBezTo>
                <a:cubicBezTo>
                  <a:pt x="11418" y="20242"/>
                  <a:pt x="11465" y="20382"/>
                  <a:pt x="11535" y="20522"/>
                </a:cubicBezTo>
                <a:lnTo>
                  <a:pt x="11395" y="20382"/>
                </a:lnTo>
                <a:cubicBezTo>
                  <a:pt x="11208" y="20032"/>
                  <a:pt x="11044" y="19658"/>
                  <a:pt x="10904" y="19284"/>
                </a:cubicBezTo>
                <a:cubicBezTo>
                  <a:pt x="10788" y="18958"/>
                  <a:pt x="10671" y="18607"/>
                  <a:pt x="10554" y="18257"/>
                </a:cubicBezTo>
                <a:close/>
                <a:moveTo>
                  <a:pt x="26034" y="20242"/>
                </a:moveTo>
                <a:lnTo>
                  <a:pt x="25707" y="20522"/>
                </a:lnTo>
                <a:cubicBezTo>
                  <a:pt x="25754" y="20452"/>
                  <a:pt x="25777" y="20358"/>
                  <a:pt x="25824" y="20288"/>
                </a:cubicBezTo>
                <a:cubicBezTo>
                  <a:pt x="25894" y="20288"/>
                  <a:pt x="25964" y="20265"/>
                  <a:pt x="26034" y="20242"/>
                </a:cubicBezTo>
                <a:close/>
                <a:moveTo>
                  <a:pt x="9667" y="18934"/>
                </a:moveTo>
                <a:cubicBezTo>
                  <a:pt x="9690" y="19028"/>
                  <a:pt x="9737" y="19121"/>
                  <a:pt x="9784" y="19214"/>
                </a:cubicBezTo>
                <a:cubicBezTo>
                  <a:pt x="9830" y="19728"/>
                  <a:pt x="9924" y="20242"/>
                  <a:pt x="10040" y="20732"/>
                </a:cubicBezTo>
                <a:cubicBezTo>
                  <a:pt x="9877" y="20522"/>
                  <a:pt x="9714" y="20288"/>
                  <a:pt x="9573" y="20055"/>
                </a:cubicBezTo>
                <a:cubicBezTo>
                  <a:pt x="9550" y="19938"/>
                  <a:pt x="9573" y="19821"/>
                  <a:pt x="9573" y="19705"/>
                </a:cubicBezTo>
                <a:cubicBezTo>
                  <a:pt x="9597" y="19448"/>
                  <a:pt x="9620" y="19191"/>
                  <a:pt x="9667" y="18934"/>
                </a:cubicBezTo>
                <a:close/>
                <a:moveTo>
                  <a:pt x="9177" y="20428"/>
                </a:moveTo>
                <a:cubicBezTo>
                  <a:pt x="9200" y="20475"/>
                  <a:pt x="9247" y="20522"/>
                  <a:pt x="9270" y="20569"/>
                </a:cubicBezTo>
                <a:cubicBezTo>
                  <a:pt x="9270" y="20662"/>
                  <a:pt x="9293" y="20755"/>
                  <a:pt x="9293" y="20849"/>
                </a:cubicBezTo>
                <a:lnTo>
                  <a:pt x="9200" y="20732"/>
                </a:lnTo>
                <a:lnTo>
                  <a:pt x="9153" y="20545"/>
                </a:lnTo>
                <a:cubicBezTo>
                  <a:pt x="9153" y="20522"/>
                  <a:pt x="9153" y="20475"/>
                  <a:pt x="9177" y="20428"/>
                </a:cubicBezTo>
                <a:close/>
                <a:moveTo>
                  <a:pt x="31614" y="19191"/>
                </a:moveTo>
                <a:lnTo>
                  <a:pt x="31614" y="19191"/>
                </a:lnTo>
                <a:cubicBezTo>
                  <a:pt x="31591" y="19728"/>
                  <a:pt x="31521" y="20242"/>
                  <a:pt x="31404" y="20779"/>
                </a:cubicBezTo>
                <a:lnTo>
                  <a:pt x="31357" y="20849"/>
                </a:lnTo>
                <a:cubicBezTo>
                  <a:pt x="31357" y="20825"/>
                  <a:pt x="31357" y="20825"/>
                  <a:pt x="31357" y="20802"/>
                </a:cubicBezTo>
                <a:cubicBezTo>
                  <a:pt x="31474" y="20335"/>
                  <a:pt x="31544" y="19868"/>
                  <a:pt x="31567" y="19401"/>
                </a:cubicBezTo>
                <a:cubicBezTo>
                  <a:pt x="31591" y="19331"/>
                  <a:pt x="31591" y="19261"/>
                  <a:pt x="31614" y="19191"/>
                </a:cubicBezTo>
                <a:close/>
                <a:moveTo>
                  <a:pt x="5441" y="16249"/>
                </a:moveTo>
                <a:lnTo>
                  <a:pt x="5441" y="16249"/>
                </a:lnTo>
                <a:cubicBezTo>
                  <a:pt x="5394" y="17020"/>
                  <a:pt x="5441" y="17813"/>
                  <a:pt x="5558" y="18584"/>
                </a:cubicBezTo>
                <a:cubicBezTo>
                  <a:pt x="5534" y="19354"/>
                  <a:pt x="5581" y="20125"/>
                  <a:pt x="5721" y="20872"/>
                </a:cubicBezTo>
                <a:cubicBezTo>
                  <a:pt x="5604" y="20662"/>
                  <a:pt x="5511" y="20428"/>
                  <a:pt x="5417" y="20195"/>
                </a:cubicBezTo>
                <a:cubicBezTo>
                  <a:pt x="5347" y="19845"/>
                  <a:pt x="5301" y="19471"/>
                  <a:pt x="5254" y="19121"/>
                </a:cubicBezTo>
                <a:cubicBezTo>
                  <a:pt x="5207" y="18467"/>
                  <a:pt x="5207" y="17837"/>
                  <a:pt x="5231" y="17206"/>
                </a:cubicBezTo>
                <a:lnTo>
                  <a:pt x="5231" y="17206"/>
                </a:lnTo>
                <a:lnTo>
                  <a:pt x="5254" y="17230"/>
                </a:lnTo>
                <a:cubicBezTo>
                  <a:pt x="5301" y="16903"/>
                  <a:pt x="5347" y="16576"/>
                  <a:pt x="5441" y="16249"/>
                </a:cubicBezTo>
                <a:close/>
                <a:moveTo>
                  <a:pt x="14056" y="19505"/>
                </a:moveTo>
                <a:cubicBezTo>
                  <a:pt x="14305" y="19867"/>
                  <a:pt x="14555" y="20229"/>
                  <a:pt x="14827" y="20569"/>
                </a:cubicBezTo>
                <a:cubicBezTo>
                  <a:pt x="14850" y="20685"/>
                  <a:pt x="14897" y="20802"/>
                  <a:pt x="14920" y="20895"/>
                </a:cubicBezTo>
                <a:lnTo>
                  <a:pt x="14803" y="20802"/>
                </a:lnTo>
                <a:cubicBezTo>
                  <a:pt x="14523" y="20452"/>
                  <a:pt x="14266" y="20078"/>
                  <a:pt x="14033" y="19705"/>
                </a:cubicBezTo>
                <a:cubicBezTo>
                  <a:pt x="14053" y="19626"/>
                  <a:pt x="14056" y="19564"/>
                  <a:pt x="14056" y="19505"/>
                </a:cubicBezTo>
                <a:close/>
                <a:moveTo>
                  <a:pt x="27995" y="20032"/>
                </a:moveTo>
                <a:lnTo>
                  <a:pt x="27995" y="20032"/>
                </a:lnTo>
                <a:cubicBezTo>
                  <a:pt x="27972" y="20102"/>
                  <a:pt x="27972" y="20148"/>
                  <a:pt x="27948" y="20218"/>
                </a:cubicBezTo>
                <a:cubicBezTo>
                  <a:pt x="27855" y="20452"/>
                  <a:pt x="27762" y="20709"/>
                  <a:pt x="27645" y="20919"/>
                </a:cubicBezTo>
                <a:cubicBezTo>
                  <a:pt x="27645" y="20802"/>
                  <a:pt x="27692" y="20639"/>
                  <a:pt x="27715" y="20498"/>
                </a:cubicBezTo>
                <a:lnTo>
                  <a:pt x="27715" y="20475"/>
                </a:lnTo>
                <a:cubicBezTo>
                  <a:pt x="27808" y="20335"/>
                  <a:pt x="27902" y="20195"/>
                  <a:pt x="27995" y="20032"/>
                </a:cubicBezTo>
                <a:close/>
                <a:moveTo>
                  <a:pt x="24680" y="20428"/>
                </a:moveTo>
                <a:cubicBezTo>
                  <a:pt x="24586" y="20592"/>
                  <a:pt x="24493" y="20732"/>
                  <a:pt x="24399" y="20872"/>
                </a:cubicBezTo>
                <a:lnTo>
                  <a:pt x="24236" y="20989"/>
                </a:lnTo>
                <a:lnTo>
                  <a:pt x="24213" y="20989"/>
                </a:lnTo>
                <a:cubicBezTo>
                  <a:pt x="24259" y="20895"/>
                  <a:pt x="24306" y="20802"/>
                  <a:pt x="24353" y="20685"/>
                </a:cubicBezTo>
                <a:lnTo>
                  <a:pt x="24470" y="20592"/>
                </a:lnTo>
                <a:cubicBezTo>
                  <a:pt x="24540" y="20545"/>
                  <a:pt x="24610" y="20498"/>
                  <a:pt x="24680" y="20428"/>
                </a:cubicBezTo>
                <a:close/>
                <a:moveTo>
                  <a:pt x="3013" y="14311"/>
                </a:moveTo>
                <a:cubicBezTo>
                  <a:pt x="3013" y="14545"/>
                  <a:pt x="3036" y="14778"/>
                  <a:pt x="3059" y="14988"/>
                </a:cubicBezTo>
                <a:cubicBezTo>
                  <a:pt x="2849" y="15782"/>
                  <a:pt x="2756" y="16599"/>
                  <a:pt x="2779" y="17440"/>
                </a:cubicBezTo>
                <a:cubicBezTo>
                  <a:pt x="2616" y="18654"/>
                  <a:pt x="2592" y="19915"/>
                  <a:pt x="2709" y="21152"/>
                </a:cubicBezTo>
                <a:cubicBezTo>
                  <a:pt x="1985" y="19938"/>
                  <a:pt x="1705" y="18491"/>
                  <a:pt x="1939" y="17090"/>
                </a:cubicBezTo>
                <a:cubicBezTo>
                  <a:pt x="2172" y="16109"/>
                  <a:pt x="2522" y="15175"/>
                  <a:pt x="3013" y="14311"/>
                </a:cubicBezTo>
                <a:close/>
                <a:moveTo>
                  <a:pt x="25147" y="20592"/>
                </a:moveTo>
                <a:lnTo>
                  <a:pt x="25147" y="20592"/>
                </a:lnTo>
                <a:cubicBezTo>
                  <a:pt x="25007" y="20779"/>
                  <a:pt x="24866" y="20965"/>
                  <a:pt x="24703" y="21152"/>
                </a:cubicBezTo>
                <a:lnTo>
                  <a:pt x="24680" y="21152"/>
                </a:lnTo>
                <a:cubicBezTo>
                  <a:pt x="24796" y="21012"/>
                  <a:pt x="24890" y="20872"/>
                  <a:pt x="24983" y="20755"/>
                </a:cubicBezTo>
                <a:cubicBezTo>
                  <a:pt x="25030" y="20685"/>
                  <a:pt x="25100" y="20639"/>
                  <a:pt x="25147" y="20592"/>
                </a:cubicBezTo>
                <a:close/>
                <a:moveTo>
                  <a:pt x="30633" y="18491"/>
                </a:moveTo>
                <a:cubicBezTo>
                  <a:pt x="30703" y="18747"/>
                  <a:pt x="30797" y="19028"/>
                  <a:pt x="30844" y="19284"/>
                </a:cubicBezTo>
                <a:cubicBezTo>
                  <a:pt x="30706" y="19948"/>
                  <a:pt x="30479" y="20590"/>
                  <a:pt x="30162" y="21186"/>
                </a:cubicBezTo>
                <a:lnTo>
                  <a:pt x="30162" y="21186"/>
                </a:lnTo>
                <a:cubicBezTo>
                  <a:pt x="30138" y="20988"/>
                  <a:pt x="30094" y="20790"/>
                  <a:pt x="30050" y="20592"/>
                </a:cubicBezTo>
                <a:cubicBezTo>
                  <a:pt x="30283" y="19961"/>
                  <a:pt x="30447" y="19308"/>
                  <a:pt x="30587" y="18654"/>
                </a:cubicBezTo>
                <a:cubicBezTo>
                  <a:pt x="30587" y="18607"/>
                  <a:pt x="30610" y="18537"/>
                  <a:pt x="30633" y="18491"/>
                </a:cubicBezTo>
                <a:close/>
                <a:moveTo>
                  <a:pt x="28882" y="20779"/>
                </a:moveTo>
                <a:cubicBezTo>
                  <a:pt x="28882" y="20802"/>
                  <a:pt x="28859" y="20825"/>
                  <a:pt x="28859" y="20849"/>
                </a:cubicBezTo>
                <a:cubicBezTo>
                  <a:pt x="28789" y="20965"/>
                  <a:pt x="28719" y="21082"/>
                  <a:pt x="28625" y="21199"/>
                </a:cubicBezTo>
                <a:lnTo>
                  <a:pt x="28672" y="21059"/>
                </a:lnTo>
                <a:lnTo>
                  <a:pt x="28882" y="20779"/>
                </a:lnTo>
                <a:close/>
                <a:moveTo>
                  <a:pt x="4203" y="20405"/>
                </a:moveTo>
                <a:lnTo>
                  <a:pt x="4203" y="20405"/>
                </a:lnTo>
                <a:cubicBezTo>
                  <a:pt x="4250" y="20522"/>
                  <a:pt x="4297" y="20639"/>
                  <a:pt x="4367" y="20755"/>
                </a:cubicBezTo>
                <a:cubicBezTo>
                  <a:pt x="4414" y="20872"/>
                  <a:pt x="4437" y="20989"/>
                  <a:pt x="4460" y="21106"/>
                </a:cubicBezTo>
                <a:lnTo>
                  <a:pt x="4484" y="21246"/>
                </a:lnTo>
                <a:cubicBezTo>
                  <a:pt x="4390" y="20965"/>
                  <a:pt x="4297" y="20685"/>
                  <a:pt x="4203" y="20405"/>
                </a:cubicBezTo>
                <a:close/>
                <a:moveTo>
                  <a:pt x="16695" y="19401"/>
                </a:moveTo>
                <a:lnTo>
                  <a:pt x="16695" y="19401"/>
                </a:lnTo>
                <a:cubicBezTo>
                  <a:pt x="17138" y="19658"/>
                  <a:pt x="17605" y="19891"/>
                  <a:pt x="18095" y="20078"/>
                </a:cubicBezTo>
                <a:cubicBezTo>
                  <a:pt x="18773" y="20545"/>
                  <a:pt x="19566" y="20849"/>
                  <a:pt x="20407" y="20942"/>
                </a:cubicBezTo>
                <a:cubicBezTo>
                  <a:pt x="20360" y="21082"/>
                  <a:pt x="20314" y="21199"/>
                  <a:pt x="20267" y="21339"/>
                </a:cubicBezTo>
                <a:cubicBezTo>
                  <a:pt x="18983" y="21269"/>
                  <a:pt x="17792" y="20709"/>
                  <a:pt x="16928" y="19775"/>
                </a:cubicBezTo>
                <a:cubicBezTo>
                  <a:pt x="16881" y="19728"/>
                  <a:pt x="16858" y="19681"/>
                  <a:pt x="16811" y="19635"/>
                </a:cubicBezTo>
                <a:cubicBezTo>
                  <a:pt x="16765" y="19565"/>
                  <a:pt x="16741" y="19471"/>
                  <a:pt x="16695" y="19401"/>
                </a:cubicBezTo>
                <a:close/>
                <a:moveTo>
                  <a:pt x="21901" y="20825"/>
                </a:moveTo>
                <a:lnTo>
                  <a:pt x="21901" y="20919"/>
                </a:lnTo>
                <a:cubicBezTo>
                  <a:pt x="21691" y="21082"/>
                  <a:pt x="21434" y="21222"/>
                  <a:pt x="21201" y="21316"/>
                </a:cubicBezTo>
                <a:cubicBezTo>
                  <a:pt x="21014" y="21339"/>
                  <a:pt x="20851" y="21339"/>
                  <a:pt x="20664" y="21339"/>
                </a:cubicBezTo>
                <a:cubicBezTo>
                  <a:pt x="20687" y="21222"/>
                  <a:pt x="20734" y="21082"/>
                  <a:pt x="20781" y="20942"/>
                </a:cubicBezTo>
                <a:cubicBezTo>
                  <a:pt x="20835" y="20949"/>
                  <a:pt x="20892" y="20952"/>
                  <a:pt x="20949" y="20952"/>
                </a:cubicBezTo>
                <a:cubicBezTo>
                  <a:pt x="21088" y="20952"/>
                  <a:pt x="21232" y="20935"/>
                  <a:pt x="21364" y="20919"/>
                </a:cubicBezTo>
                <a:cubicBezTo>
                  <a:pt x="21551" y="20895"/>
                  <a:pt x="21714" y="20872"/>
                  <a:pt x="21901" y="20825"/>
                </a:cubicBezTo>
                <a:close/>
                <a:moveTo>
                  <a:pt x="12632" y="19845"/>
                </a:moveTo>
                <a:lnTo>
                  <a:pt x="12632" y="19845"/>
                </a:lnTo>
                <a:cubicBezTo>
                  <a:pt x="12859" y="20027"/>
                  <a:pt x="13064" y="20208"/>
                  <a:pt x="13312" y="20390"/>
                </a:cubicBezTo>
                <a:lnTo>
                  <a:pt x="13312" y="20390"/>
                </a:lnTo>
                <a:cubicBezTo>
                  <a:pt x="13428" y="20737"/>
                  <a:pt x="13567" y="21061"/>
                  <a:pt x="13706" y="21386"/>
                </a:cubicBezTo>
                <a:cubicBezTo>
                  <a:pt x="13496" y="21199"/>
                  <a:pt x="13286" y="21012"/>
                  <a:pt x="13076" y="20825"/>
                </a:cubicBezTo>
                <a:cubicBezTo>
                  <a:pt x="13029" y="20709"/>
                  <a:pt x="12959" y="20592"/>
                  <a:pt x="12912" y="20475"/>
                </a:cubicBezTo>
                <a:cubicBezTo>
                  <a:pt x="12819" y="20288"/>
                  <a:pt x="12725" y="20078"/>
                  <a:pt x="12632" y="19845"/>
                </a:cubicBezTo>
                <a:close/>
                <a:moveTo>
                  <a:pt x="10725" y="20180"/>
                </a:moveTo>
                <a:lnTo>
                  <a:pt x="10725" y="20180"/>
                </a:lnTo>
                <a:cubicBezTo>
                  <a:pt x="10824" y="20284"/>
                  <a:pt x="10922" y="20400"/>
                  <a:pt x="11021" y="20498"/>
                </a:cubicBezTo>
                <a:cubicBezTo>
                  <a:pt x="11091" y="20615"/>
                  <a:pt x="11138" y="20732"/>
                  <a:pt x="11208" y="20872"/>
                </a:cubicBezTo>
                <a:cubicBezTo>
                  <a:pt x="11325" y="21082"/>
                  <a:pt x="11441" y="21316"/>
                  <a:pt x="11581" y="21526"/>
                </a:cubicBezTo>
                <a:cubicBezTo>
                  <a:pt x="11267" y="21100"/>
                  <a:pt x="10975" y="20631"/>
                  <a:pt x="10725" y="20180"/>
                </a:cubicBezTo>
                <a:close/>
                <a:moveTo>
                  <a:pt x="7145" y="20498"/>
                </a:moveTo>
                <a:cubicBezTo>
                  <a:pt x="7215" y="20849"/>
                  <a:pt x="7285" y="21199"/>
                  <a:pt x="7379" y="21549"/>
                </a:cubicBezTo>
                <a:lnTo>
                  <a:pt x="7309" y="21432"/>
                </a:lnTo>
                <a:cubicBezTo>
                  <a:pt x="7262" y="21152"/>
                  <a:pt x="7192" y="20872"/>
                  <a:pt x="7145" y="20592"/>
                </a:cubicBezTo>
                <a:lnTo>
                  <a:pt x="7145" y="20498"/>
                </a:lnTo>
                <a:close/>
                <a:moveTo>
                  <a:pt x="11955" y="20522"/>
                </a:moveTo>
                <a:lnTo>
                  <a:pt x="11955" y="20522"/>
                </a:lnTo>
                <a:cubicBezTo>
                  <a:pt x="12188" y="20872"/>
                  <a:pt x="12422" y="21222"/>
                  <a:pt x="12702" y="21549"/>
                </a:cubicBezTo>
                <a:cubicBezTo>
                  <a:pt x="12585" y="21456"/>
                  <a:pt x="12469" y="21362"/>
                  <a:pt x="12352" y="21269"/>
                </a:cubicBezTo>
                <a:cubicBezTo>
                  <a:pt x="12212" y="21012"/>
                  <a:pt x="12072" y="20779"/>
                  <a:pt x="11955" y="20522"/>
                </a:cubicBezTo>
                <a:close/>
                <a:moveTo>
                  <a:pt x="25987" y="21292"/>
                </a:moveTo>
                <a:lnTo>
                  <a:pt x="25987" y="21292"/>
                </a:lnTo>
                <a:cubicBezTo>
                  <a:pt x="25917" y="21362"/>
                  <a:pt x="25824" y="21456"/>
                  <a:pt x="25754" y="21526"/>
                </a:cubicBezTo>
                <a:lnTo>
                  <a:pt x="25707" y="21549"/>
                </a:lnTo>
                <a:lnTo>
                  <a:pt x="25847" y="21362"/>
                </a:lnTo>
                <a:cubicBezTo>
                  <a:pt x="25894" y="21339"/>
                  <a:pt x="25940" y="21316"/>
                  <a:pt x="25987" y="21292"/>
                </a:cubicBezTo>
                <a:close/>
                <a:moveTo>
                  <a:pt x="17535" y="20919"/>
                </a:moveTo>
                <a:lnTo>
                  <a:pt x="17535" y="20919"/>
                </a:lnTo>
                <a:cubicBezTo>
                  <a:pt x="18119" y="21222"/>
                  <a:pt x="18726" y="21432"/>
                  <a:pt x="19356" y="21573"/>
                </a:cubicBezTo>
                <a:cubicBezTo>
                  <a:pt x="18749" y="21502"/>
                  <a:pt x="18166" y="21339"/>
                  <a:pt x="17629" y="21035"/>
                </a:cubicBezTo>
                <a:cubicBezTo>
                  <a:pt x="17605" y="21012"/>
                  <a:pt x="17582" y="20965"/>
                  <a:pt x="17535" y="20919"/>
                </a:cubicBezTo>
                <a:close/>
                <a:moveTo>
                  <a:pt x="32711" y="21129"/>
                </a:moveTo>
                <a:cubicBezTo>
                  <a:pt x="32711" y="21246"/>
                  <a:pt x="32711" y="21409"/>
                  <a:pt x="32711" y="21573"/>
                </a:cubicBezTo>
                <a:lnTo>
                  <a:pt x="32711" y="21596"/>
                </a:lnTo>
                <a:lnTo>
                  <a:pt x="32665" y="21666"/>
                </a:lnTo>
                <a:cubicBezTo>
                  <a:pt x="32688" y="21479"/>
                  <a:pt x="32688" y="21316"/>
                  <a:pt x="32711" y="21129"/>
                </a:cubicBezTo>
                <a:close/>
                <a:moveTo>
                  <a:pt x="6025" y="20592"/>
                </a:moveTo>
                <a:cubicBezTo>
                  <a:pt x="6095" y="20825"/>
                  <a:pt x="6188" y="21059"/>
                  <a:pt x="6281" y="21292"/>
                </a:cubicBezTo>
                <a:cubicBezTo>
                  <a:pt x="6281" y="21456"/>
                  <a:pt x="6305" y="21619"/>
                  <a:pt x="6305" y="21806"/>
                </a:cubicBezTo>
                <a:cubicBezTo>
                  <a:pt x="6188" y="21409"/>
                  <a:pt x="6095" y="20989"/>
                  <a:pt x="6025" y="20592"/>
                </a:cubicBezTo>
                <a:close/>
                <a:moveTo>
                  <a:pt x="10987" y="21589"/>
                </a:moveTo>
                <a:lnTo>
                  <a:pt x="10987" y="21589"/>
                </a:lnTo>
                <a:cubicBezTo>
                  <a:pt x="11069" y="21726"/>
                  <a:pt x="11153" y="21851"/>
                  <a:pt x="11254" y="21993"/>
                </a:cubicBezTo>
                <a:lnTo>
                  <a:pt x="11161" y="21899"/>
                </a:lnTo>
                <a:cubicBezTo>
                  <a:pt x="11103" y="21803"/>
                  <a:pt x="11045" y="21691"/>
                  <a:pt x="10987" y="21589"/>
                </a:cubicBezTo>
                <a:close/>
                <a:moveTo>
                  <a:pt x="30703" y="21012"/>
                </a:moveTo>
                <a:lnTo>
                  <a:pt x="30703" y="21012"/>
                </a:lnTo>
                <a:cubicBezTo>
                  <a:pt x="30540" y="21386"/>
                  <a:pt x="30377" y="21736"/>
                  <a:pt x="30213" y="22110"/>
                </a:cubicBezTo>
                <a:lnTo>
                  <a:pt x="30213" y="21923"/>
                </a:lnTo>
                <a:cubicBezTo>
                  <a:pt x="30400" y="21643"/>
                  <a:pt x="30563" y="21316"/>
                  <a:pt x="30703" y="21012"/>
                </a:cubicBezTo>
                <a:close/>
                <a:moveTo>
                  <a:pt x="3013" y="19284"/>
                </a:moveTo>
                <a:cubicBezTo>
                  <a:pt x="3013" y="19495"/>
                  <a:pt x="3013" y="19681"/>
                  <a:pt x="3036" y="19868"/>
                </a:cubicBezTo>
                <a:cubicBezTo>
                  <a:pt x="3059" y="20639"/>
                  <a:pt x="3153" y="21386"/>
                  <a:pt x="3316" y="22133"/>
                </a:cubicBezTo>
                <a:lnTo>
                  <a:pt x="3176" y="21923"/>
                </a:lnTo>
                <a:cubicBezTo>
                  <a:pt x="3059" y="21176"/>
                  <a:pt x="2989" y="20452"/>
                  <a:pt x="3013" y="19705"/>
                </a:cubicBezTo>
                <a:lnTo>
                  <a:pt x="3013" y="19284"/>
                </a:lnTo>
                <a:close/>
                <a:moveTo>
                  <a:pt x="25380" y="21502"/>
                </a:moveTo>
                <a:cubicBezTo>
                  <a:pt x="25287" y="21643"/>
                  <a:pt x="25193" y="21806"/>
                  <a:pt x="25077" y="21969"/>
                </a:cubicBezTo>
                <a:cubicBezTo>
                  <a:pt x="24960" y="22016"/>
                  <a:pt x="24843" y="22086"/>
                  <a:pt x="24726" y="22133"/>
                </a:cubicBezTo>
                <a:cubicBezTo>
                  <a:pt x="24890" y="21946"/>
                  <a:pt x="25030" y="21713"/>
                  <a:pt x="25170" y="21502"/>
                </a:cubicBezTo>
                <a:close/>
                <a:moveTo>
                  <a:pt x="9620" y="20965"/>
                </a:moveTo>
                <a:lnTo>
                  <a:pt x="9620" y="20965"/>
                </a:lnTo>
                <a:cubicBezTo>
                  <a:pt x="9854" y="21246"/>
                  <a:pt x="10110" y="21479"/>
                  <a:pt x="10367" y="21736"/>
                </a:cubicBezTo>
                <a:cubicBezTo>
                  <a:pt x="10437" y="21923"/>
                  <a:pt x="10507" y="22110"/>
                  <a:pt x="10601" y="22273"/>
                </a:cubicBezTo>
                <a:cubicBezTo>
                  <a:pt x="10274" y="21969"/>
                  <a:pt x="9970" y="21619"/>
                  <a:pt x="9667" y="21292"/>
                </a:cubicBezTo>
                <a:cubicBezTo>
                  <a:pt x="9643" y="21176"/>
                  <a:pt x="9620" y="21082"/>
                  <a:pt x="9620" y="20965"/>
                </a:cubicBezTo>
                <a:close/>
                <a:moveTo>
                  <a:pt x="32408" y="19635"/>
                </a:moveTo>
                <a:cubicBezTo>
                  <a:pt x="32385" y="20008"/>
                  <a:pt x="32385" y="20428"/>
                  <a:pt x="32361" y="20825"/>
                </a:cubicBezTo>
                <a:lnTo>
                  <a:pt x="32361" y="20849"/>
                </a:lnTo>
                <a:cubicBezTo>
                  <a:pt x="32198" y="21409"/>
                  <a:pt x="31941" y="21969"/>
                  <a:pt x="31637" y="22483"/>
                </a:cubicBezTo>
                <a:cubicBezTo>
                  <a:pt x="31684" y="22343"/>
                  <a:pt x="31731" y="22180"/>
                  <a:pt x="31754" y="22039"/>
                </a:cubicBezTo>
                <a:cubicBezTo>
                  <a:pt x="31918" y="21479"/>
                  <a:pt x="32034" y="20895"/>
                  <a:pt x="32081" y="20312"/>
                </a:cubicBezTo>
                <a:cubicBezTo>
                  <a:pt x="32198" y="20102"/>
                  <a:pt x="32291" y="19868"/>
                  <a:pt x="32408" y="19635"/>
                </a:cubicBezTo>
                <a:close/>
                <a:moveTo>
                  <a:pt x="14523" y="21176"/>
                </a:moveTo>
                <a:cubicBezTo>
                  <a:pt x="14687" y="21339"/>
                  <a:pt x="14873" y="21479"/>
                  <a:pt x="15037" y="21619"/>
                </a:cubicBezTo>
                <a:lnTo>
                  <a:pt x="15340" y="21923"/>
                </a:lnTo>
                <a:cubicBezTo>
                  <a:pt x="15434" y="22133"/>
                  <a:pt x="15527" y="22343"/>
                  <a:pt x="15644" y="22553"/>
                </a:cubicBezTo>
                <a:cubicBezTo>
                  <a:pt x="15177" y="22180"/>
                  <a:pt x="14780" y="21713"/>
                  <a:pt x="14477" y="21176"/>
                </a:cubicBezTo>
                <a:close/>
                <a:moveTo>
                  <a:pt x="22718" y="22436"/>
                </a:moveTo>
                <a:cubicBezTo>
                  <a:pt x="22672" y="22483"/>
                  <a:pt x="22602" y="22553"/>
                  <a:pt x="22555" y="22600"/>
                </a:cubicBezTo>
                <a:cubicBezTo>
                  <a:pt x="22205" y="22740"/>
                  <a:pt x="21831" y="22810"/>
                  <a:pt x="21458" y="22857"/>
                </a:cubicBezTo>
                <a:lnTo>
                  <a:pt x="21481" y="22833"/>
                </a:lnTo>
                <a:cubicBezTo>
                  <a:pt x="21551" y="22787"/>
                  <a:pt x="21598" y="22717"/>
                  <a:pt x="21644" y="22647"/>
                </a:cubicBezTo>
                <a:cubicBezTo>
                  <a:pt x="21995" y="22600"/>
                  <a:pt x="22368" y="22530"/>
                  <a:pt x="22718" y="22436"/>
                </a:cubicBezTo>
                <a:close/>
                <a:moveTo>
                  <a:pt x="34626" y="21246"/>
                </a:moveTo>
                <a:cubicBezTo>
                  <a:pt x="34533" y="21619"/>
                  <a:pt x="34439" y="22016"/>
                  <a:pt x="34322" y="22390"/>
                </a:cubicBezTo>
                <a:cubicBezTo>
                  <a:pt x="34182" y="22553"/>
                  <a:pt x="34042" y="22693"/>
                  <a:pt x="33902" y="22857"/>
                </a:cubicBezTo>
                <a:cubicBezTo>
                  <a:pt x="34019" y="22553"/>
                  <a:pt x="34112" y="22273"/>
                  <a:pt x="34206" y="21969"/>
                </a:cubicBezTo>
                <a:cubicBezTo>
                  <a:pt x="34299" y="21783"/>
                  <a:pt x="34392" y="21596"/>
                  <a:pt x="34486" y="21409"/>
                </a:cubicBezTo>
                <a:lnTo>
                  <a:pt x="34626" y="21246"/>
                </a:lnTo>
                <a:close/>
                <a:moveTo>
                  <a:pt x="29816" y="21176"/>
                </a:moveTo>
                <a:cubicBezTo>
                  <a:pt x="29840" y="21362"/>
                  <a:pt x="29863" y="21526"/>
                  <a:pt x="29886" y="21713"/>
                </a:cubicBezTo>
                <a:cubicBezTo>
                  <a:pt x="29631" y="22130"/>
                  <a:pt x="29353" y="22548"/>
                  <a:pt x="29051" y="22920"/>
                </a:cubicBezTo>
                <a:lnTo>
                  <a:pt x="29051" y="22920"/>
                </a:lnTo>
                <a:cubicBezTo>
                  <a:pt x="29076" y="22790"/>
                  <a:pt x="29119" y="22660"/>
                  <a:pt x="29162" y="22530"/>
                </a:cubicBezTo>
                <a:cubicBezTo>
                  <a:pt x="29396" y="22086"/>
                  <a:pt x="29629" y="21643"/>
                  <a:pt x="29816" y="21176"/>
                </a:cubicBezTo>
                <a:close/>
                <a:moveTo>
                  <a:pt x="21084" y="22717"/>
                </a:moveTo>
                <a:cubicBezTo>
                  <a:pt x="21014" y="22763"/>
                  <a:pt x="20944" y="22833"/>
                  <a:pt x="20874" y="22880"/>
                </a:cubicBezTo>
                <a:lnTo>
                  <a:pt x="20781" y="22927"/>
                </a:lnTo>
                <a:cubicBezTo>
                  <a:pt x="20454" y="22927"/>
                  <a:pt x="20127" y="22903"/>
                  <a:pt x="19800" y="22857"/>
                </a:cubicBezTo>
                <a:lnTo>
                  <a:pt x="19870" y="22763"/>
                </a:lnTo>
                <a:cubicBezTo>
                  <a:pt x="20267" y="22763"/>
                  <a:pt x="20664" y="22763"/>
                  <a:pt x="21084" y="22717"/>
                </a:cubicBezTo>
                <a:close/>
                <a:moveTo>
                  <a:pt x="10998" y="22320"/>
                </a:moveTo>
                <a:lnTo>
                  <a:pt x="11044" y="22343"/>
                </a:lnTo>
                <a:cubicBezTo>
                  <a:pt x="11161" y="22600"/>
                  <a:pt x="11325" y="22857"/>
                  <a:pt x="11465" y="23090"/>
                </a:cubicBezTo>
                <a:cubicBezTo>
                  <a:pt x="11441" y="23067"/>
                  <a:pt x="11418" y="23043"/>
                  <a:pt x="11371" y="23020"/>
                </a:cubicBezTo>
                <a:cubicBezTo>
                  <a:pt x="11231" y="22787"/>
                  <a:pt x="11114" y="22553"/>
                  <a:pt x="10998" y="22320"/>
                </a:cubicBezTo>
                <a:close/>
                <a:moveTo>
                  <a:pt x="15971" y="22436"/>
                </a:moveTo>
                <a:lnTo>
                  <a:pt x="15971" y="22436"/>
                </a:lnTo>
                <a:cubicBezTo>
                  <a:pt x="16298" y="22693"/>
                  <a:pt x="16625" y="22903"/>
                  <a:pt x="16975" y="23090"/>
                </a:cubicBezTo>
                <a:cubicBezTo>
                  <a:pt x="16881" y="23113"/>
                  <a:pt x="16765" y="23137"/>
                  <a:pt x="16648" y="23137"/>
                </a:cubicBezTo>
                <a:lnTo>
                  <a:pt x="16368" y="23020"/>
                </a:lnTo>
                <a:lnTo>
                  <a:pt x="16298" y="22973"/>
                </a:lnTo>
                <a:lnTo>
                  <a:pt x="16274" y="22950"/>
                </a:lnTo>
                <a:cubicBezTo>
                  <a:pt x="16181" y="22787"/>
                  <a:pt x="16088" y="22600"/>
                  <a:pt x="15971" y="22436"/>
                </a:cubicBezTo>
                <a:close/>
                <a:moveTo>
                  <a:pt x="24329" y="22693"/>
                </a:moveTo>
                <a:cubicBezTo>
                  <a:pt x="24037" y="22881"/>
                  <a:pt x="23726" y="23050"/>
                  <a:pt x="23413" y="23201"/>
                </a:cubicBezTo>
                <a:lnTo>
                  <a:pt x="23413" y="23201"/>
                </a:lnTo>
                <a:cubicBezTo>
                  <a:pt x="23627" y="23095"/>
                  <a:pt x="23827" y="22973"/>
                  <a:pt x="24026" y="22833"/>
                </a:cubicBezTo>
                <a:lnTo>
                  <a:pt x="24026" y="22810"/>
                </a:lnTo>
                <a:lnTo>
                  <a:pt x="24049" y="22787"/>
                </a:lnTo>
                <a:lnTo>
                  <a:pt x="24329" y="22693"/>
                </a:lnTo>
                <a:close/>
                <a:moveTo>
                  <a:pt x="38432" y="12957"/>
                </a:moveTo>
                <a:lnTo>
                  <a:pt x="38432" y="12957"/>
                </a:lnTo>
                <a:cubicBezTo>
                  <a:pt x="38805" y="14872"/>
                  <a:pt x="38782" y="16856"/>
                  <a:pt x="38315" y="18747"/>
                </a:cubicBezTo>
                <a:cubicBezTo>
                  <a:pt x="37918" y="20382"/>
                  <a:pt x="37241" y="21946"/>
                  <a:pt x="36284" y="23347"/>
                </a:cubicBezTo>
                <a:cubicBezTo>
                  <a:pt x="36377" y="22997"/>
                  <a:pt x="36424" y="22670"/>
                  <a:pt x="36447" y="22320"/>
                </a:cubicBezTo>
                <a:cubicBezTo>
                  <a:pt x="36517" y="22063"/>
                  <a:pt x="36564" y="21829"/>
                  <a:pt x="36634" y="21573"/>
                </a:cubicBezTo>
                <a:cubicBezTo>
                  <a:pt x="36891" y="20452"/>
                  <a:pt x="37054" y="19284"/>
                  <a:pt x="37124" y="18117"/>
                </a:cubicBezTo>
                <a:cubicBezTo>
                  <a:pt x="37334" y="17417"/>
                  <a:pt x="37474" y="16693"/>
                  <a:pt x="37544" y="15969"/>
                </a:cubicBezTo>
                <a:cubicBezTo>
                  <a:pt x="37825" y="15245"/>
                  <a:pt x="38058" y="14498"/>
                  <a:pt x="38268" y="13728"/>
                </a:cubicBezTo>
                <a:cubicBezTo>
                  <a:pt x="38338" y="13471"/>
                  <a:pt x="38385" y="13214"/>
                  <a:pt x="38432" y="12957"/>
                </a:cubicBezTo>
                <a:close/>
                <a:moveTo>
                  <a:pt x="26034" y="22460"/>
                </a:moveTo>
                <a:cubicBezTo>
                  <a:pt x="25917" y="22647"/>
                  <a:pt x="25824" y="22833"/>
                  <a:pt x="25707" y="22997"/>
                </a:cubicBezTo>
                <a:lnTo>
                  <a:pt x="25684" y="22997"/>
                </a:lnTo>
                <a:cubicBezTo>
                  <a:pt x="25473" y="23160"/>
                  <a:pt x="25217" y="23277"/>
                  <a:pt x="24983" y="23394"/>
                </a:cubicBezTo>
                <a:lnTo>
                  <a:pt x="24960" y="23394"/>
                </a:lnTo>
                <a:cubicBezTo>
                  <a:pt x="25333" y="23090"/>
                  <a:pt x="25684" y="22787"/>
                  <a:pt x="26034" y="22460"/>
                </a:cubicBezTo>
                <a:close/>
                <a:moveTo>
                  <a:pt x="7659" y="19261"/>
                </a:moveTo>
                <a:lnTo>
                  <a:pt x="7659" y="19261"/>
                </a:lnTo>
                <a:cubicBezTo>
                  <a:pt x="7939" y="19681"/>
                  <a:pt x="8243" y="20078"/>
                  <a:pt x="8546" y="20475"/>
                </a:cubicBezTo>
                <a:cubicBezTo>
                  <a:pt x="8593" y="20685"/>
                  <a:pt x="8640" y="20872"/>
                  <a:pt x="8710" y="21082"/>
                </a:cubicBezTo>
                <a:cubicBezTo>
                  <a:pt x="8616" y="21853"/>
                  <a:pt x="8616" y="22647"/>
                  <a:pt x="8710" y="23440"/>
                </a:cubicBezTo>
                <a:cubicBezTo>
                  <a:pt x="8289" y="22506"/>
                  <a:pt x="7962" y="21526"/>
                  <a:pt x="7799" y="20545"/>
                </a:cubicBezTo>
                <a:cubicBezTo>
                  <a:pt x="7729" y="20102"/>
                  <a:pt x="7682" y="19681"/>
                  <a:pt x="7659" y="19261"/>
                </a:cubicBezTo>
                <a:close/>
                <a:moveTo>
                  <a:pt x="26641" y="22973"/>
                </a:moveTo>
                <a:lnTo>
                  <a:pt x="26641" y="23020"/>
                </a:lnTo>
                <a:cubicBezTo>
                  <a:pt x="26454" y="23160"/>
                  <a:pt x="26244" y="23324"/>
                  <a:pt x="26057" y="23440"/>
                </a:cubicBezTo>
                <a:lnTo>
                  <a:pt x="26081" y="23417"/>
                </a:lnTo>
                <a:cubicBezTo>
                  <a:pt x="26267" y="23277"/>
                  <a:pt x="26454" y="23137"/>
                  <a:pt x="26641" y="22973"/>
                </a:cubicBezTo>
                <a:close/>
                <a:moveTo>
                  <a:pt x="12867" y="22687"/>
                </a:moveTo>
                <a:cubicBezTo>
                  <a:pt x="12926" y="22751"/>
                  <a:pt x="12995" y="22816"/>
                  <a:pt x="13076" y="22880"/>
                </a:cubicBezTo>
                <a:cubicBezTo>
                  <a:pt x="13216" y="23090"/>
                  <a:pt x="13379" y="23277"/>
                  <a:pt x="13566" y="23464"/>
                </a:cubicBezTo>
                <a:lnTo>
                  <a:pt x="13543" y="23464"/>
                </a:lnTo>
                <a:cubicBezTo>
                  <a:pt x="13291" y="23212"/>
                  <a:pt x="13077" y="22942"/>
                  <a:pt x="12867" y="22687"/>
                </a:cubicBezTo>
                <a:close/>
                <a:moveTo>
                  <a:pt x="26501" y="21409"/>
                </a:moveTo>
                <a:cubicBezTo>
                  <a:pt x="26501" y="21456"/>
                  <a:pt x="26477" y="21479"/>
                  <a:pt x="26477" y="21526"/>
                </a:cubicBezTo>
                <a:cubicBezTo>
                  <a:pt x="25824" y="22273"/>
                  <a:pt x="25100" y="22927"/>
                  <a:pt x="24283" y="23487"/>
                </a:cubicBezTo>
                <a:lnTo>
                  <a:pt x="24470" y="23277"/>
                </a:lnTo>
                <a:cubicBezTo>
                  <a:pt x="24610" y="23090"/>
                  <a:pt x="24750" y="22927"/>
                  <a:pt x="24890" y="22740"/>
                </a:cubicBezTo>
                <a:cubicBezTo>
                  <a:pt x="25263" y="22483"/>
                  <a:pt x="25614" y="22180"/>
                  <a:pt x="25940" y="21853"/>
                </a:cubicBezTo>
                <a:lnTo>
                  <a:pt x="26010" y="21783"/>
                </a:lnTo>
                <a:cubicBezTo>
                  <a:pt x="26197" y="21666"/>
                  <a:pt x="26361" y="21549"/>
                  <a:pt x="26501" y="21409"/>
                </a:cubicBezTo>
                <a:close/>
                <a:moveTo>
                  <a:pt x="32244" y="22039"/>
                </a:moveTo>
                <a:cubicBezTo>
                  <a:pt x="32244" y="22180"/>
                  <a:pt x="32221" y="22343"/>
                  <a:pt x="32198" y="22506"/>
                </a:cubicBezTo>
                <a:lnTo>
                  <a:pt x="32174" y="22530"/>
                </a:lnTo>
                <a:lnTo>
                  <a:pt x="32034" y="22740"/>
                </a:lnTo>
                <a:cubicBezTo>
                  <a:pt x="31801" y="22997"/>
                  <a:pt x="31544" y="23254"/>
                  <a:pt x="31287" y="23487"/>
                </a:cubicBezTo>
                <a:cubicBezTo>
                  <a:pt x="31661" y="23043"/>
                  <a:pt x="31988" y="22553"/>
                  <a:pt x="32244" y="22039"/>
                </a:cubicBezTo>
                <a:close/>
                <a:moveTo>
                  <a:pt x="28345" y="22110"/>
                </a:moveTo>
                <a:cubicBezTo>
                  <a:pt x="28229" y="22343"/>
                  <a:pt x="28112" y="22553"/>
                  <a:pt x="27995" y="22787"/>
                </a:cubicBezTo>
                <a:cubicBezTo>
                  <a:pt x="27768" y="23059"/>
                  <a:pt x="27519" y="23353"/>
                  <a:pt x="27248" y="23627"/>
                </a:cubicBezTo>
                <a:lnTo>
                  <a:pt x="27248" y="23627"/>
                </a:lnTo>
                <a:cubicBezTo>
                  <a:pt x="27248" y="23619"/>
                  <a:pt x="27248" y="23612"/>
                  <a:pt x="27248" y="23604"/>
                </a:cubicBezTo>
                <a:cubicBezTo>
                  <a:pt x="27411" y="23417"/>
                  <a:pt x="27551" y="23230"/>
                  <a:pt x="27692" y="23020"/>
                </a:cubicBezTo>
                <a:cubicBezTo>
                  <a:pt x="27832" y="22810"/>
                  <a:pt x="27995" y="22576"/>
                  <a:pt x="28112" y="22343"/>
                </a:cubicBezTo>
                <a:lnTo>
                  <a:pt x="28345" y="22110"/>
                </a:lnTo>
                <a:close/>
                <a:moveTo>
                  <a:pt x="20570" y="23440"/>
                </a:moveTo>
                <a:lnTo>
                  <a:pt x="20664" y="23464"/>
                </a:lnTo>
                <a:cubicBezTo>
                  <a:pt x="20337" y="23557"/>
                  <a:pt x="20010" y="23604"/>
                  <a:pt x="19706" y="23627"/>
                </a:cubicBezTo>
                <a:lnTo>
                  <a:pt x="19566" y="23604"/>
                </a:lnTo>
                <a:cubicBezTo>
                  <a:pt x="19917" y="23604"/>
                  <a:pt x="20244" y="23557"/>
                  <a:pt x="20570" y="23440"/>
                </a:cubicBezTo>
                <a:close/>
                <a:moveTo>
                  <a:pt x="23139" y="23324"/>
                </a:moveTo>
                <a:lnTo>
                  <a:pt x="23139" y="23324"/>
                </a:lnTo>
                <a:cubicBezTo>
                  <a:pt x="22812" y="23464"/>
                  <a:pt x="22462" y="23604"/>
                  <a:pt x="22111" y="23697"/>
                </a:cubicBezTo>
                <a:lnTo>
                  <a:pt x="22135" y="23674"/>
                </a:lnTo>
                <a:cubicBezTo>
                  <a:pt x="22298" y="23627"/>
                  <a:pt x="22485" y="23557"/>
                  <a:pt x="22648" y="23464"/>
                </a:cubicBezTo>
                <a:cubicBezTo>
                  <a:pt x="22812" y="23417"/>
                  <a:pt x="22975" y="23370"/>
                  <a:pt x="23139" y="23324"/>
                </a:cubicBezTo>
                <a:close/>
                <a:moveTo>
                  <a:pt x="5231" y="23020"/>
                </a:moveTo>
                <a:cubicBezTo>
                  <a:pt x="5334" y="23248"/>
                  <a:pt x="5438" y="23476"/>
                  <a:pt x="5542" y="23721"/>
                </a:cubicBezTo>
                <a:lnTo>
                  <a:pt x="5542" y="23721"/>
                </a:lnTo>
                <a:cubicBezTo>
                  <a:pt x="5461" y="23575"/>
                  <a:pt x="5381" y="23414"/>
                  <a:pt x="5301" y="23254"/>
                </a:cubicBezTo>
                <a:lnTo>
                  <a:pt x="5231" y="23020"/>
                </a:lnTo>
                <a:close/>
                <a:moveTo>
                  <a:pt x="30935" y="22217"/>
                </a:moveTo>
                <a:cubicBezTo>
                  <a:pt x="30707" y="22755"/>
                  <a:pt x="30435" y="23271"/>
                  <a:pt x="30120" y="23744"/>
                </a:cubicBezTo>
                <a:cubicBezTo>
                  <a:pt x="30120" y="23674"/>
                  <a:pt x="30143" y="23604"/>
                  <a:pt x="30143" y="23510"/>
                </a:cubicBezTo>
                <a:cubicBezTo>
                  <a:pt x="30377" y="23160"/>
                  <a:pt x="30587" y="22787"/>
                  <a:pt x="30773" y="22413"/>
                </a:cubicBezTo>
                <a:cubicBezTo>
                  <a:pt x="30832" y="22355"/>
                  <a:pt x="30890" y="22280"/>
                  <a:pt x="30935" y="22217"/>
                </a:cubicBezTo>
                <a:close/>
                <a:moveTo>
                  <a:pt x="3531" y="21071"/>
                </a:moveTo>
                <a:cubicBezTo>
                  <a:pt x="3740" y="21557"/>
                  <a:pt x="3949" y="22043"/>
                  <a:pt x="4203" y="22506"/>
                </a:cubicBezTo>
                <a:lnTo>
                  <a:pt x="4320" y="22810"/>
                </a:lnTo>
                <a:cubicBezTo>
                  <a:pt x="4437" y="23160"/>
                  <a:pt x="4554" y="23534"/>
                  <a:pt x="4694" y="23884"/>
                </a:cubicBezTo>
                <a:cubicBezTo>
                  <a:pt x="4437" y="23604"/>
                  <a:pt x="4180" y="23300"/>
                  <a:pt x="3947" y="22973"/>
                </a:cubicBezTo>
                <a:cubicBezTo>
                  <a:pt x="3763" y="22354"/>
                  <a:pt x="3625" y="21713"/>
                  <a:pt x="3531" y="21071"/>
                </a:cubicBezTo>
                <a:close/>
                <a:moveTo>
                  <a:pt x="24073" y="23277"/>
                </a:moveTo>
                <a:cubicBezTo>
                  <a:pt x="23909" y="23464"/>
                  <a:pt x="23722" y="23650"/>
                  <a:pt x="23536" y="23837"/>
                </a:cubicBezTo>
                <a:cubicBezTo>
                  <a:pt x="23185" y="23907"/>
                  <a:pt x="22812" y="23931"/>
                  <a:pt x="22462" y="23954"/>
                </a:cubicBezTo>
                <a:lnTo>
                  <a:pt x="22625" y="23907"/>
                </a:lnTo>
                <a:cubicBezTo>
                  <a:pt x="23115" y="23744"/>
                  <a:pt x="23606" y="23534"/>
                  <a:pt x="24073" y="23277"/>
                </a:cubicBezTo>
                <a:close/>
                <a:moveTo>
                  <a:pt x="16695" y="23604"/>
                </a:moveTo>
                <a:lnTo>
                  <a:pt x="16695" y="23604"/>
                </a:lnTo>
                <a:cubicBezTo>
                  <a:pt x="17092" y="23767"/>
                  <a:pt x="17488" y="23884"/>
                  <a:pt x="17909" y="24001"/>
                </a:cubicBezTo>
                <a:lnTo>
                  <a:pt x="17792" y="24047"/>
                </a:lnTo>
                <a:cubicBezTo>
                  <a:pt x="17488" y="23977"/>
                  <a:pt x="17185" y="23907"/>
                  <a:pt x="16881" y="23791"/>
                </a:cubicBezTo>
                <a:lnTo>
                  <a:pt x="16811" y="23744"/>
                </a:lnTo>
                <a:lnTo>
                  <a:pt x="16695" y="23604"/>
                </a:lnTo>
                <a:close/>
                <a:moveTo>
                  <a:pt x="30727" y="23464"/>
                </a:moveTo>
                <a:lnTo>
                  <a:pt x="30727" y="23464"/>
                </a:lnTo>
                <a:cubicBezTo>
                  <a:pt x="30703" y="23534"/>
                  <a:pt x="30680" y="23604"/>
                  <a:pt x="30657" y="23697"/>
                </a:cubicBezTo>
                <a:lnTo>
                  <a:pt x="30587" y="23791"/>
                </a:lnTo>
                <a:lnTo>
                  <a:pt x="30330" y="24071"/>
                </a:lnTo>
                <a:cubicBezTo>
                  <a:pt x="30470" y="23861"/>
                  <a:pt x="30587" y="23674"/>
                  <a:pt x="30727" y="23464"/>
                </a:cubicBezTo>
                <a:close/>
                <a:moveTo>
                  <a:pt x="13052" y="22226"/>
                </a:moveTo>
                <a:lnTo>
                  <a:pt x="13052" y="22226"/>
                </a:lnTo>
                <a:cubicBezTo>
                  <a:pt x="13403" y="22483"/>
                  <a:pt x="13753" y="22717"/>
                  <a:pt x="14150" y="22927"/>
                </a:cubicBezTo>
                <a:cubicBezTo>
                  <a:pt x="14430" y="23160"/>
                  <a:pt x="14757" y="23370"/>
                  <a:pt x="15060" y="23580"/>
                </a:cubicBezTo>
                <a:cubicBezTo>
                  <a:pt x="15154" y="23674"/>
                  <a:pt x="15224" y="23767"/>
                  <a:pt x="15317" y="23861"/>
                </a:cubicBezTo>
                <a:cubicBezTo>
                  <a:pt x="15387" y="23977"/>
                  <a:pt x="15480" y="24071"/>
                  <a:pt x="15574" y="24164"/>
                </a:cubicBezTo>
                <a:cubicBezTo>
                  <a:pt x="14593" y="23721"/>
                  <a:pt x="13729" y="23067"/>
                  <a:pt x="13052" y="22226"/>
                </a:cubicBezTo>
                <a:close/>
                <a:moveTo>
                  <a:pt x="29910" y="22413"/>
                </a:moveTo>
                <a:cubicBezTo>
                  <a:pt x="29910" y="22506"/>
                  <a:pt x="29910" y="22623"/>
                  <a:pt x="29910" y="22717"/>
                </a:cubicBezTo>
                <a:cubicBezTo>
                  <a:pt x="29793" y="22927"/>
                  <a:pt x="29676" y="23137"/>
                  <a:pt x="29559" y="23347"/>
                </a:cubicBezTo>
                <a:cubicBezTo>
                  <a:pt x="29233" y="23674"/>
                  <a:pt x="28906" y="24001"/>
                  <a:pt x="28555" y="24304"/>
                </a:cubicBezTo>
                <a:cubicBezTo>
                  <a:pt x="28625" y="24164"/>
                  <a:pt x="28672" y="24024"/>
                  <a:pt x="28719" y="23884"/>
                </a:cubicBezTo>
                <a:cubicBezTo>
                  <a:pt x="29162" y="23440"/>
                  <a:pt x="29559" y="22950"/>
                  <a:pt x="29910" y="22413"/>
                </a:cubicBezTo>
                <a:close/>
                <a:moveTo>
                  <a:pt x="21084" y="24234"/>
                </a:moveTo>
                <a:cubicBezTo>
                  <a:pt x="21318" y="24258"/>
                  <a:pt x="21528" y="24281"/>
                  <a:pt x="21738" y="24281"/>
                </a:cubicBezTo>
                <a:lnTo>
                  <a:pt x="21271" y="24328"/>
                </a:lnTo>
                <a:lnTo>
                  <a:pt x="20991" y="24281"/>
                </a:lnTo>
                <a:lnTo>
                  <a:pt x="21084" y="24234"/>
                </a:lnTo>
                <a:close/>
                <a:moveTo>
                  <a:pt x="18959" y="24188"/>
                </a:moveTo>
                <a:cubicBezTo>
                  <a:pt x="19240" y="24234"/>
                  <a:pt x="19496" y="24258"/>
                  <a:pt x="19777" y="24258"/>
                </a:cubicBezTo>
                <a:lnTo>
                  <a:pt x="19917" y="24304"/>
                </a:lnTo>
                <a:lnTo>
                  <a:pt x="19777" y="24351"/>
                </a:lnTo>
                <a:cubicBezTo>
                  <a:pt x="19566" y="24351"/>
                  <a:pt x="19333" y="24304"/>
                  <a:pt x="19123" y="24281"/>
                </a:cubicBezTo>
                <a:lnTo>
                  <a:pt x="18959" y="24188"/>
                </a:lnTo>
                <a:close/>
                <a:moveTo>
                  <a:pt x="24096" y="24117"/>
                </a:moveTo>
                <a:lnTo>
                  <a:pt x="24096" y="24117"/>
                </a:lnTo>
                <a:cubicBezTo>
                  <a:pt x="23839" y="24211"/>
                  <a:pt x="23606" y="24304"/>
                  <a:pt x="23349" y="24398"/>
                </a:cubicBezTo>
                <a:lnTo>
                  <a:pt x="23325" y="24398"/>
                </a:lnTo>
                <a:lnTo>
                  <a:pt x="23395" y="24328"/>
                </a:lnTo>
                <a:lnTo>
                  <a:pt x="23512" y="24281"/>
                </a:lnTo>
                <a:cubicBezTo>
                  <a:pt x="23699" y="24234"/>
                  <a:pt x="23886" y="24164"/>
                  <a:pt x="24096" y="24117"/>
                </a:cubicBezTo>
                <a:close/>
                <a:moveTo>
                  <a:pt x="16088" y="24117"/>
                </a:moveTo>
                <a:lnTo>
                  <a:pt x="16088" y="24117"/>
                </a:lnTo>
                <a:cubicBezTo>
                  <a:pt x="16281" y="24225"/>
                  <a:pt x="16455" y="24313"/>
                  <a:pt x="16664" y="24399"/>
                </a:cubicBezTo>
                <a:lnTo>
                  <a:pt x="16664" y="24399"/>
                </a:lnTo>
                <a:cubicBezTo>
                  <a:pt x="16604" y="24404"/>
                  <a:pt x="16544" y="24421"/>
                  <a:pt x="16484" y="24421"/>
                </a:cubicBezTo>
                <a:lnTo>
                  <a:pt x="16414" y="24421"/>
                </a:lnTo>
                <a:cubicBezTo>
                  <a:pt x="16298" y="24328"/>
                  <a:pt x="16181" y="24234"/>
                  <a:pt x="16088" y="24117"/>
                </a:cubicBezTo>
                <a:close/>
                <a:moveTo>
                  <a:pt x="12212" y="24164"/>
                </a:moveTo>
                <a:lnTo>
                  <a:pt x="12305" y="24234"/>
                </a:lnTo>
                <a:cubicBezTo>
                  <a:pt x="12422" y="24374"/>
                  <a:pt x="12515" y="24514"/>
                  <a:pt x="12655" y="24654"/>
                </a:cubicBezTo>
                <a:cubicBezTo>
                  <a:pt x="12515" y="24514"/>
                  <a:pt x="12375" y="24351"/>
                  <a:pt x="12235" y="24211"/>
                </a:cubicBezTo>
                <a:cubicBezTo>
                  <a:pt x="12235" y="24188"/>
                  <a:pt x="12212" y="24188"/>
                  <a:pt x="12212" y="24164"/>
                </a:cubicBezTo>
                <a:close/>
                <a:moveTo>
                  <a:pt x="21271" y="24701"/>
                </a:moveTo>
                <a:lnTo>
                  <a:pt x="21388" y="24725"/>
                </a:lnTo>
                <a:cubicBezTo>
                  <a:pt x="21084" y="24771"/>
                  <a:pt x="20781" y="24818"/>
                  <a:pt x="20477" y="24818"/>
                </a:cubicBezTo>
                <a:lnTo>
                  <a:pt x="20103" y="24818"/>
                </a:lnTo>
                <a:lnTo>
                  <a:pt x="19870" y="24701"/>
                </a:lnTo>
                <a:lnTo>
                  <a:pt x="19893" y="24701"/>
                </a:lnTo>
                <a:cubicBezTo>
                  <a:pt x="20127" y="24713"/>
                  <a:pt x="20360" y="24719"/>
                  <a:pt x="20591" y="24719"/>
                </a:cubicBezTo>
                <a:cubicBezTo>
                  <a:pt x="20821" y="24719"/>
                  <a:pt x="21049" y="24713"/>
                  <a:pt x="21271" y="24701"/>
                </a:cubicBezTo>
                <a:close/>
                <a:moveTo>
                  <a:pt x="38688" y="11066"/>
                </a:moveTo>
                <a:cubicBezTo>
                  <a:pt x="39716" y="13027"/>
                  <a:pt x="40113" y="15268"/>
                  <a:pt x="39786" y="17487"/>
                </a:cubicBezTo>
                <a:cubicBezTo>
                  <a:pt x="39436" y="20375"/>
                  <a:pt x="37925" y="22985"/>
                  <a:pt x="35877" y="25061"/>
                </a:cubicBezTo>
                <a:lnTo>
                  <a:pt x="35877" y="25061"/>
                </a:lnTo>
                <a:cubicBezTo>
                  <a:pt x="35940" y="24887"/>
                  <a:pt x="35983" y="24712"/>
                  <a:pt x="36027" y="24538"/>
                </a:cubicBezTo>
                <a:cubicBezTo>
                  <a:pt x="36120" y="24398"/>
                  <a:pt x="36237" y="24281"/>
                  <a:pt x="36330" y="24164"/>
                </a:cubicBezTo>
                <a:cubicBezTo>
                  <a:pt x="38899" y="20755"/>
                  <a:pt x="40440" y="15829"/>
                  <a:pt x="38735" y="11696"/>
                </a:cubicBezTo>
                <a:cubicBezTo>
                  <a:pt x="38712" y="11650"/>
                  <a:pt x="38688" y="11579"/>
                  <a:pt x="38665" y="11533"/>
                </a:cubicBezTo>
                <a:cubicBezTo>
                  <a:pt x="38688" y="11369"/>
                  <a:pt x="38688" y="11206"/>
                  <a:pt x="38688" y="11066"/>
                </a:cubicBezTo>
                <a:close/>
                <a:moveTo>
                  <a:pt x="33949" y="23394"/>
                </a:moveTo>
                <a:lnTo>
                  <a:pt x="33879" y="23534"/>
                </a:lnTo>
                <a:cubicBezTo>
                  <a:pt x="33622" y="24071"/>
                  <a:pt x="33318" y="24584"/>
                  <a:pt x="32992" y="25075"/>
                </a:cubicBezTo>
                <a:lnTo>
                  <a:pt x="32992" y="25051"/>
                </a:lnTo>
                <a:cubicBezTo>
                  <a:pt x="33085" y="24865"/>
                  <a:pt x="33155" y="24654"/>
                  <a:pt x="33225" y="24444"/>
                </a:cubicBezTo>
                <a:cubicBezTo>
                  <a:pt x="33295" y="24258"/>
                  <a:pt x="33435" y="24024"/>
                  <a:pt x="33505" y="23814"/>
                </a:cubicBezTo>
                <a:cubicBezTo>
                  <a:pt x="33669" y="23674"/>
                  <a:pt x="33809" y="23510"/>
                  <a:pt x="33949" y="23394"/>
                </a:cubicBezTo>
                <a:close/>
                <a:moveTo>
                  <a:pt x="18656" y="24981"/>
                </a:moveTo>
                <a:cubicBezTo>
                  <a:pt x="18889" y="25028"/>
                  <a:pt x="19123" y="25075"/>
                  <a:pt x="19356" y="25098"/>
                </a:cubicBezTo>
                <a:cubicBezTo>
                  <a:pt x="18936" y="25098"/>
                  <a:pt x="18492" y="25075"/>
                  <a:pt x="18072" y="25028"/>
                </a:cubicBezTo>
                <a:cubicBezTo>
                  <a:pt x="18259" y="25028"/>
                  <a:pt x="18446" y="25005"/>
                  <a:pt x="18656" y="24981"/>
                </a:cubicBezTo>
                <a:close/>
                <a:moveTo>
                  <a:pt x="24236" y="24701"/>
                </a:moveTo>
                <a:lnTo>
                  <a:pt x="24189" y="24748"/>
                </a:lnTo>
                <a:cubicBezTo>
                  <a:pt x="24003" y="24841"/>
                  <a:pt x="23792" y="24935"/>
                  <a:pt x="23559" y="25028"/>
                </a:cubicBezTo>
                <a:lnTo>
                  <a:pt x="23582" y="25028"/>
                </a:lnTo>
                <a:cubicBezTo>
                  <a:pt x="23115" y="25191"/>
                  <a:pt x="22648" y="25262"/>
                  <a:pt x="22181" y="25262"/>
                </a:cubicBezTo>
                <a:cubicBezTo>
                  <a:pt x="22251" y="25215"/>
                  <a:pt x="22345" y="25168"/>
                  <a:pt x="22438" y="25098"/>
                </a:cubicBezTo>
                <a:cubicBezTo>
                  <a:pt x="22765" y="25051"/>
                  <a:pt x="23115" y="25005"/>
                  <a:pt x="23442" y="24935"/>
                </a:cubicBezTo>
                <a:cubicBezTo>
                  <a:pt x="23722" y="24865"/>
                  <a:pt x="23979" y="24795"/>
                  <a:pt x="24236" y="24701"/>
                </a:cubicBezTo>
                <a:close/>
                <a:moveTo>
                  <a:pt x="28462" y="24911"/>
                </a:moveTo>
                <a:lnTo>
                  <a:pt x="28462" y="24911"/>
                </a:lnTo>
                <a:cubicBezTo>
                  <a:pt x="28392" y="25005"/>
                  <a:pt x="28322" y="25075"/>
                  <a:pt x="28252" y="25168"/>
                </a:cubicBezTo>
                <a:lnTo>
                  <a:pt x="28112" y="25262"/>
                </a:lnTo>
                <a:cubicBezTo>
                  <a:pt x="28135" y="25215"/>
                  <a:pt x="28159" y="25168"/>
                  <a:pt x="28182" y="25121"/>
                </a:cubicBezTo>
                <a:lnTo>
                  <a:pt x="28462" y="24911"/>
                </a:lnTo>
                <a:close/>
                <a:moveTo>
                  <a:pt x="29746" y="24094"/>
                </a:moveTo>
                <a:lnTo>
                  <a:pt x="29746" y="24094"/>
                </a:lnTo>
                <a:cubicBezTo>
                  <a:pt x="29723" y="24164"/>
                  <a:pt x="29699" y="24258"/>
                  <a:pt x="29676" y="24328"/>
                </a:cubicBezTo>
                <a:cubicBezTo>
                  <a:pt x="29513" y="24561"/>
                  <a:pt x="29303" y="24795"/>
                  <a:pt x="29092" y="25005"/>
                </a:cubicBezTo>
                <a:cubicBezTo>
                  <a:pt x="28929" y="25145"/>
                  <a:pt x="28719" y="25262"/>
                  <a:pt x="28509" y="25378"/>
                </a:cubicBezTo>
                <a:lnTo>
                  <a:pt x="28579" y="25308"/>
                </a:lnTo>
                <a:cubicBezTo>
                  <a:pt x="28999" y="24935"/>
                  <a:pt x="29396" y="24514"/>
                  <a:pt x="29746" y="24094"/>
                </a:cubicBezTo>
                <a:close/>
                <a:moveTo>
                  <a:pt x="32735" y="24561"/>
                </a:moveTo>
                <a:lnTo>
                  <a:pt x="32735" y="24561"/>
                </a:lnTo>
                <a:cubicBezTo>
                  <a:pt x="32571" y="24865"/>
                  <a:pt x="32408" y="25145"/>
                  <a:pt x="32221" y="25448"/>
                </a:cubicBezTo>
                <a:cubicBezTo>
                  <a:pt x="32314" y="25215"/>
                  <a:pt x="32408" y="25005"/>
                  <a:pt x="32478" y="24771"/>
                </a:cubicBezTo>
                <a:lnTo>
                  <a:pt x="32501" y="24771"/>
                </a:lnTo>
                <a:cubicBezTo>
                  <a:pt x="32571" y="24701"/>
                  <a:pt x="32641" y="24631"/>
                  <a:pt x="32735" y="24561"/>
                </a:cubicBezTo>
                <a:close/>
                <a:moveTo>
                  <a:pt x="3363" y="22717"/>
                </a:moveTo>
                <a:lnTo>
                  <a:pt x="3526" y="22927"/>
                </a:lnTo>
                <a:cubicBezTo>
                  <a:pt x="3760" y="23791"/>
                  <a:pt x="4063" y="24654"/>
                  <a:pt x="4437" y="25472"/>
                </a:cubicBezTo>
                <a:cubicBezTo>
                  <a:pt x="3970" y="24608"/>
                  <a:pt x="3596" y="23674"/>
                  <a:pt x="3363" y="22717"/>
                </a:cubicBezTo>
                <a:close/>
                <a:moveTo>
                  <a:pt x="34743" y="22460"/>
                </a:moveTo>
                <a:lnTo>
                  <a:pt x="34743" y="22460"/>
                </a:lnTo>
                <a:cubicBezTo>
                  <a:pt x="34439" y="23440"/>
                  <a:pt x="34042" y="24398"/>
                  <a:pt x="33575" y="25308"/>
                </a:cubicBezTo>
                <a:lnTo>
                  <a:pt x="33459" y="25472"/>
                </a:lnTo>
                <a:cubicBezTo>
                  <a:pt x="33855" y="24701"/>
                  <a:pt x="34182" y="23907"/>
                  <a:pt x="34486" y="23113"/>
                </a:cubicBezTo>
                <a:cubicBezTo>
                  <a:pt x="34579" y="22903"/>
                  <a:pt x="34649" y="22693"/>
                  <a:pt x="34719" y="22483"/>
                </a:cubicBezTo>
                <a:cubicBezTo>
                  <a:pt x="34719" y="22483"/>
                  <a:pt x="34743" y="22460"/>
                  <a:pt x="34743" y="22460"/>
                </a:cubicBezTo>
                <a:close/>
                <a:moveTo>
                  <a:pt x="20710" y="25402"/>
                </a:moveTo>
                <a:cubicBezTo>
                  <a:pt x="20781" y="25425"/>
                  <a:pt x="20827" y="25448"/>
                  <a:pt x="20897" y="25448"/>
                </a:cubicBezTo>
                <a:cubicBezTo>
                  <a:pt x="20480" y="25578"/>
                  <a:pt x="20046" y="25645"/>
                  <a:pt x="19604" y="25645"/>
                </a:cubicBezTo>
                <a:cubicBezTo>
                  <a:pt x="19329" y="25645"/>
                  <a:pt x="19051" y="25619"/>
                  <a:pt x="18773" y="25565"/>
                </a:cubicBezTo>
                <a:cubicBezTo>
                  <a:pt x="18726" y="25518"/>
                  <a:pt x="18679" y="25472"/>
                  <a:pt x="18632" y="25448"/>
                </a:cubicBezTo>
                <a:lnTo>
                  <a:pt x="18632" y="25448"/>
                </a:lnTo>
                <a:cubicBezTo>
                  <a:pt x="18872" y="25465"/>
                  <a:pt x="19115" y="25473"/>
                  <a:pt x="19360" y="25473"/>
                </a:cubicBezTo>
                <a:cubicBezTo>
                  <a:pt x="19806" y="25473"/>
                  <a:pt x="20258" y="25447"/>
                  <a:pt x="20710" y="25402"/>
                </a:cubicBezTo>
                <a:close/>
                <a:moveTo>
                  <a:pt x="15844" y="25322"/>
                </a:moveTo>
                <a:lnTo>
                  <a:pt x="15844" y="25322"/>
                </a:lnTo>
                <a:cubicBezTo>
                  <a:pt x="16053" y="25443"/>
                  <a:pt x="16269" y="25551"/>
                  <a:pt x="16484" y="25658"/>
                </a:cubicBezTo>
                <a:lnTo>
                  <a:pt x="16298" y="25588"/>
                </a:lnTo>
                <a:cubicBezTo>
                  <a:pt x="16147" y="25506"/>
                  <a:pt x="15995" y="25415"/>
                  <a:pt x="15844" y="25322"/>
                </a:cubicBezTo>
                <a:close/>
                <a:moveTo>
                  <a:pt x="28159" y="24421"/>
                </a:moveTo>
                <a:cubicBezTo>
                  <a:pt x="28112" y="24514"/>
                  <a:pt x="28065" y="24631"/>
                  <a:pt x="28018" y="24725"/>
                </a:cubicBezTo>
                <a:cubicBezTo>
                  <a:pt x="27505" y="25121"/>
                  <a:pt x="26968" y="25472"/>
                  <a:pt x="26431" y="25775"/>
                </a:cubicBezTo>
                <a:lnTo>
                  <a:pt x="26431" y="25752"/>
                </a:lnTo>
                <a:cubicBezTo>
                  <a:pt x="26431" y="25752"/>
                  <a:pt x="26431" y="25752"/>
                  <a:pt x="26454" y="25728"/>
                </a:cubicBezTo>
                <a:cubicBezTo>
                  <a:pt x="26501" y="25682"/>
                  <a:pt x="26571" y="25635"/>
                  <a:pt x="26641" y="25565"/>
                </a:cubicBezTo>
                <a:cubicBezTo>
                  <a:pt x="27178" y="25238"/>
                  <a:pt x="27692" y="24841"/>
                  <a:pt x="28159" y="24421"/>
                </a:cubicBezTo>
                <a:close/>
                <a:moveTo>
                  <a:pt x="35443" y="25215"/>
                </a:moveTo>
                <a:lnTo>
                  <a:pt x="35443" y="25215"/>
                </a:lnTo>
                <a:cubicBezTo>
                  <a:pt x="35396" y="25355"/>
                  <a:pt x="35350" y="25495"/>
                  <a:pt x="35303" y="25635"/>
                </a:cubicBezTo>
                <a:lnTo>
                  <a:pt x="35070" y="25845"/>
                </a:lnTo>
                <a:cubicBezTo>
                  <a:pt x="35140" y="25682"/>
                  <a:pt x="35233" y="25542"/>
                  <a:pt x="35303" y="25378"/>
                </a:cubicBezTo>
                <a:cubicBezTo>
                  <a:pt x="35350" y="25332"/>
                  <a:pt x="35396" y="25285"/>
                  <a:pt x="35443" y="25215"/>
                </a:cubicBezTo>
                <a:close/>
                <a:moveTo>
                  <a:pt x="36167" y="20405"/>
                </a:moveTo>
                <a:lnTo>
                  <a:pt x="36167" y="21292"/>
                </a:lnTo>
                <a:cubicBezTo>
                  <a:pt x="35817" y="22833"/>
                  <a:pt x="35210" y="24328"/>
                  <a:pt x="34369" y="25682"/>
                </a:cubicBezTo>
                <a:cubicBezTo>
                  <a:pt x="34299" y="25752"/>
                  <a:pt x="34229" y="25799"/>
                  <a:pt x="34159" y="25869"/>
                </a:cubicBezTo>
                <a:lnTo>
                  <a:pt x="34182" y="25822"/>
                </a:lnTo>
                <a:cubicBezTo>
                  <a:pt x="35093" y="24188"/>
                  <a:pt x="35723" y="22413"/>
                  <a:pt x="36074" y="20569"/>
                </a:cubicBezTo>
                <a:lnTo>
                  <a:pt x="36167" y="20405"/>
                </a:lnTo>
                <a:close/>
                <a:moveTo>
                  <a:pt x="16064" y="25051"/>
                </a:moveTo>
                <a:lnTo>
                  <a:pt x="16064" y="25051"/>
                </a:lnTo>
                <a:cubicBezTo>
                  <a:pt x="16321" y="25098"/>
                  <a:pt x="16555" y="25168"/>
                  <a:pt x="16811" y="25215"/>
                </a:cubicBezTo>
                <a:lnTo>
                  <a:pt x="16835" y="25238"/>
                </a:lnTo>
                <a:lnTo>
                  <a:pt x="17021" y="25262"/>
                </a:lnTo>
                <a:cubicBezTo>
                  <a:pt x="17512" y="25565"/>
                  <a:pt x="18049" y="25775"/>
                  <a:pt x="18632" y="25892"/>
                </a:cubicBezTo>
                <a:cubicBezTo>
                  <a:pt x="18749" y="25985"/>
                  <a:pt x="18889" y="26055"/>
                  <a:pt x="19006" y="26125"/>
                </a:cubicBezTo>
                <a:cubicBezTo>
                  <a:pt x="17979" y="25962"/>
                  <a:pt x="16975" y="25588"/>
                  <a:pt x="16064" y="25051"/>
                </a:cubicBezTo>
                <a:close/>
                <a:moveTo>
                  <a:pt x="11745" y="22927"/>
                </a:moveTo>
                <a:cubicBezTo>
                  <a:pt x="11955" y="23090"/>
                  <a:pt x="12142" y="23230"/>
                  <a:pt x="12352" y="23370"/>
                </a:cubicBezTo>
                <a:cubicBezTo>
                  <a:pt x="13006" y="24024"/>
                  <a:pt x="13729" y="24584"/>
                  <a:pt x="14523" y="25051"/>
                </a:cubicBezTo>
                <a:cubicBezTo>
                  <a:pt x="15014" y="25472"/>
                  <a:pt x="15551" y="25845"/>
                  <a:pt x="16134" y="26149"/>
                </a:cubicBezTo>
                <a:cubicBezTo>
                  <a:pt x="15597" y="25892"/>
                  <a:pt x="15084" y="25635"/>
                  <a:pt x="14617" y="25355"/>
                </a:cubicBezTo>
                <a:cubicBezTo>
                  <a:pt x="13869" y="24911"/>
                  <a:pt x="13146" y="24444"/>
                  <a:pt x="12469" y="23907"/>
                </a:cubicBezTo>
                <a:lnTo>
                  <a:pt x="12469" y="23931"/>
                </a:lnTo>
                <a:cubicBezTo>
                  <a:pt x="12212" y="23604"/>
                  <a:pt x="11978" y="23277"/>
                  <a:pt x="11745" y="22927"/>
                </a:cubicBezTo>
                <a:close/>
                <a:moveTo>
                  <a:pt x="31871" y="24211"/>
                </a:moveTo>
                <a:lnTo>
                  <a:pt x="31801" y="24514"/>
                </a:lnTo>
                <a:cubicBezTo>
                  <a:pt x="31637" y="24725"/>
                  <a:pt x="31474" y="24958"/>
                  <a:pt x="31310" y="25168"/>
                </a:cubicBezTo>
                <a:cubicBezTo>
                  <a:pt x="30820" y="25542"/>
                  <a:pt x="30330" y="25869"/>
                  <a:pt x="29816" y="26195"/>
                </a:cubicBezTo>
                <a:cubicBezTo>
                  <a:pt x="29956" y="26032"/>
                  <a:pt x="30050" y="25869"/>
                  <a:pt x="30143" y="25682"/>
                </a:cubicBezTo>
                <a:lnTo>
                  <a:pt x="30120" y="25682"/>
                </a:lnTo>
                <a:cubicBezTo>
                  <a:pt x="30727" y="25215"/>
                  <a:pt x="31310" y="24725"/>
                  <a:pt x="31871" y="24211"/>
                </a:cubicBezTo>
                <a:close/>
                <a:moveTo>
                  <a:pt x="22952" y="25542"/>
                </a:moveTo>
                <a:lnTo>
                  <a:pt x="22952" y="25542"/>
                </a:lnTo>
                <a:cubicBezTo>
                  <a:pt x="22181" y="25939"/>
                  <a:pt x="21318" y="26172"/>
                  <a:pt x="20454" y="26219"/>
                </a:cubicBezTo>
                <a:lnTo>
                  <a:pt x="20057" y="26219"/>
                </a:lnTo>
                <a:cubicBezTo>
                  <a:pt x="19870" y="26149"/>
                  <a:pt x="19706" y="26079"/>
                  <a:pt x="19543" y="25985"/>
                </a:cubicBezTo>
                <a:lnTo>
                  <a:pt x="19917" y="25985"/>
                </a:lnTo>
                <a:cubicBezTo>
                  <a:pt x="20477" y="25939"/>
                  <a:pt x="21037" y="25799"/>
                  <a:pt x="21574" y="25588"/>
                </a:cubicBezTo>
                <a:cubicBezTo>
                  <a:pt x="21758" y="25608"/>
                  <a:pt x="21950" y="25619"/>
                  <a:pt x="22143" y="25619"/>
                </a:cubicBezTo>
                <a:cubicBezTo>
                  <a:pt x="22416" y="25619"/>
                  <a:pt x="22692" y="25596"/>
                  <a:pt x="22952" y="25542"/>
                </a:cubicBezTo>
                <a:close/>
                <a:moveTo>
                  <a:pt x="27598" y="25542"/>
                </a:moveTo>
                <a:cubicBezTo>
                  <a:pt x="27575" y="25565"/>
                  <a:pt x="27551" y="25612"/>
                  <a:pt x="27528" y="25658"/>
                </a:cubicBezTo>
                <a:cubicBezTo>
                  <a:pt x="27201" y="25869"/>
                  <a:pt x="26828" y="26079"/>
                  <a:pt x="26454" y="26242"/>
                </a:cubicBezTo>
                <a:cubicBezTo>
                  <a:pt x="26734" y="26079"/>
                  <a:pt x="27061" y="25915"/>
                  <a:pt x="27341" y="25705"/>
                </a:cubicBezTo>
                <a:cubicBezTo>
                  <a:pt x="27435" y="25658"/>
                  <a:pt x="27528" y="25588"/>
                  <a:pt x="27598" y="25542"/>
                </a:cubicBezTo>
                <a:close/>
                <a:moveTo>
                  <a:pt x="26291" y="23767"/>
                </a:moveTo>
                <a:cubicBezTo>
                  <a:pt x="26267" y="23837"/>
                  <a:pt x="26244" y="23884"/>
                  <a:pt x="26221" y="23931"/>
                </a:cubicBezTo>
                <a:cubicBezTo>
                  <a:pt x="26104" y="24141"/>
                  <a:pt x="25964" y="24351"/>
                  <a:pt x="25824" y="24561"/>
                </a:cubicBezTo>
                <a:cubicBezTo>
                  <a:pt x="24843" y="25448"/>
                  <a:pt x="23699" y="26172"/>
                  <a:pt x="22462" y="26662"/>
                </a:cubicBezTo>
                <a:cubicBezTo>
                  <a:pt x="22275" y="26686"/>
                  <a:pt x="22088" y="26732"/>
                  <a:pt x="21878" y="26756"/>
                </a:cubicBezTo>
                <a:cubicBezTo>
                  <a:pt x="21738" y="26732"/>
                  <a:pt x="21574" y="26709"/>
                  <a:pt x="21458" y="26686"/>
                </a:cubicBezTo>
                <a:cubicBezTo>
                  <a:pt x="23045" y="26359"/>
                  <a:pt x="24470" y="25472"/>
                  <a:pt x="25473" y="24211"/>
                </a:cubicBezTo>
                <a:cubicBezTo>
                  <a:pt x="25754" y="24094"/>
                  <a:pt x="26034" y="23931"/>
                  <a:pt x="26291" y="23767"/>
                </a:cubicBezTo>
                <a:close/>
                <a:moveTo>
                  <a:pt x="32268" y="26476"/>
                </a:moveTo>
                <a:lnTo>
                  <a:pt x="32268" y="26476"/>
                </a:lnTo>
                <a:cubicBezTo>
                  <a:pt x="32244" y="26569"/>
                  <a:pt x="32198" y="26639"/>
                  <a:pt x="32174" y="26709"/>
                </a:cubicBezTo>
                <a:lnTo>
                  <a:pt x="32011" y="26849"/>
                </a:lnTo>
                <a:cubicBezTo>
                  <a:pt x="32104" y="26732"/>
                  <a:pt x="32174" y="26616"/>
                  <a:pt x="32244" y="26499"/>
                </a:cubicBezTo>
                <a:lnTo>
                  <a:pt x="32268" y="26476"/>
                </a:lnTo>
                <a:close/>
                <a:moveTo>
                  <a:pt x="24143" y="26732"/>
                </a:moveTo>
                <a:lnTo>
                  <a:pt x="24096" y="26779"/>
                </a:lnTo>
                <a:lnTo>
                  <a:pt x="23792" y="26873"/>
                </a:lnTo>
                <a:lnTo>
                  <a:pt x="23582" y="26896"/>
                </a:lnTo>
                <a:cubicBezTo>
                  <a:pt x="23769" y="26849"/>
                  <a:pt x="23956" y="26803"/>
                  <a:pt x="24143" y="26732"/>
                </a:cubicBezTo>
                <a:close/>
                <a:moveTo>
                  <a:pt x="13776" y="25285"/>
                </a:moveTo>
                <a:lnTo>
                  <a:pt x="13776" y="25285"/>
                </a:lnTo>
                <a:cubicBezTo>
                  <a:pt x="14803" y="25939"/>
                  <a:pt x="15877" y="26476"/>
                  <a:pt x="16998" y="26943"/>
                </a:cubicBezTo>
                <a:cubicBezTo>
                  <a:pt x="16391" y="26803"/>
                  <a:pt x="15784" y="26616"/>
                  <a:pt x="15200" y="26359"/>
                </a:cubicBezTo>
                <a:cubicBezTo>
                  <a:pt x="14710" y="26032"/>
                  <a:pt x="14220" y="25682"/>
                  <a:pt x="13776" y="25285"/>
                </a:cubicBezTo>
                <a:close/>
                <a:moveTo>
                  <a:pt x="29186" y="25635"/>
                </a:moveTo>
                <a:lnTo>
                  <a:pt x="29186" y="25635"/>
                </a:lnTo>
                <a:cubicBezTo>
                  <a:pt x="28929" y="25869"/>
                  <a:pt x="28672" y="26079"/>
                  <a:pt x="28415" y="26289"/>
                </a:cubicBezTo>
                <a:cubicBezTo>
                  <a:pt x="27948" y="26546"/>
                  <a:pt x="27481" y="26803"/>
                  <a:pt x="27014" y="27013"/>
                </a:cubicBezTo>
                <a:cubicBezTo>
                  <a:pt x="27388" y="26803"/>
                  <a:pt x="27762" y="26546"/>
                  <a:pt x="28112" y="26289"/>
                </a:cubicBezTo>
                <a:cubicBezTo>
                  <a:pt x="28485" y="26079"/>
                  <a:pt x="28836" y="25869"/>
                  <a:pt x="29186" y="25635"/>
                </a:cubicBezTo>
                <a:close/>
                <a:moveTo>
                  <a:pt x="17652" y="26803"/>
                </a:moveTo>
                <a:lnTo>
                  <a:pt x="17652" y="26803"/>
                </a:lnTo>
                <a:cubicBezTo>
                  <a:pt x="18329" y="27013"/>
                  <a:pt x="19029" y="27129"/>
                  <a:pt x="19753" y="27199"/>
                </a:cubicBezTo>
                <a:lnTo>
                  <a:pt x="18819" y="27199"/>
                </a:lnTo>
                <a:cubicBezTo>
                  <a:pt x="18422" y="27083"/>
                  <a:pt x="18025" y="26943"/>
                  <a:pt x="17652" y="26803"/>
                </a:cubicBezTo>
                <a:close/>
                <a:moveTo>
                  <a:pt x="9643" y="25121"/>
                </a:moveTo>
                <a:cubicBezTo>
                  <a:pt x="10391" y="25822"/>
                  <a:pt x="11208" y="26429"/>
                  <a:pt x="12072" y="26966"/>
                </a:cubicBezTo>
                <a:cubicBezTo>
                  <a:pt x="12212" y="27059"/>
                  <a:pt x="12352" y="27129"/>
                  <a:pt x="12492" y="27223"/>
                </a:cubicBezTo>
                <a:lnTo>
                  <a:pt x="12469" y="27223"/>
                </a:lnTo>
                <a:cubicBezTo>
                  <a:pt x="11581" y="26803"/>
                  <a:pt x="10741" y="26265"/>
                  <a:pt x="9970" y="25635"/>
                </a:cubicBezTo>
                <a:cubicBezTo>
                  <a:pt x="9854" y="25472"/>
                  <a:pt x="9760" y="25308"/>
                  <a:pt x="9643" y="25121"/>
                </a:cubicBezTo>
                <a:close/>
                <a:moveTo>
                  <a:pt x="29840" y="26709"/>
                </a:moveTo>
                <a:lnTo>
                  <a:pt x="29840" y="26709"/>
                </a:lnTo>
                <a:cubicBezTo>
                  <a:pt x="29629" y="26896"/>
                  <a:pt x="29419" y="27059"/>
                  <a:pt x="29209" y="27223"/>
                </a:cubicBezTo>
                <a:lnTo>
                  <a:pt x="29349" y="27013"/>
                </a:lnTo>
                <a:lnTo>
                  <a:pt x="29840" y="26709"/>
                </a:lnTo>
                <a:close/>
                <a:moveTo>
                  <a:pt x="9807" y="21969"/>
                </a:moveTo>
                <a:lnTo>
                  <a:pt x="9807" y="21969"/>
                </a:lnTo>
                <a:cubicBezTo>
                  <a:pt x="10204" y="22390"/>
                  <a:pt x="10601" y="22787"/>
                  <a:pt x="11021" y="23160"/>
                </a:cubicBezTo>
                <a:lnTo>
                  <a:pt x="11114" y="23254"/>
                </a:lnTo>
                <a:cubicBezTo>
                  <a:pt x="12025" y="24725"/>
                  <a:pt x="13332" y="25892"/>
                  <a:pt x="14920" y="26616"/>
                </a:cubicBezTo>
                <a:cubicBezTo>
                  <a:pt x="15294" y="26849"/>
                  <a:pt x="15667" y="27059"/>
                  <a:pt x="16064" y="27269"/>
                </a:cubicBezTo>
                <a:cubicBezTo>
                  <a:pt x="13823" y="26803"/>
                  <a:pt x="11838" y="25495"/>
                  <a:pt x="10507" y="23650"/>
                </a:cubicBezTo>
                <a:cubicBezTo>
                  <a:pt x="10204" y="23137"/>
                  <a:pt x="9970" y="22553"/>
                  <a:pt x="9807" y="21969"/>
                </a:cubicBezTo>
                <a:close/>
                <a:moveTo>
                  <a:pt x="22181" y="27176"/>
                </a:moveTo>
                <a:cubicBezTo>
                  <a:pt x="22275" y="27176"/>
                  <a:pt x="22345" y="27199"/>
                  <a:pt x="22415" y="27199"/>
                </a:cubicBezTo>
                <a:cubicBezTo>
                  <a:pt x="22111" y="27269"/>
                  <a:pt x="21808" y="27316"/>
                  <a:pt x="21481" y="27363"/>
                </a:cubicBezTo>
                <a:lnTo>
                  <a:pt x="21714" y="27293"/>
                </a:lnTo>
                <a:cubicBezTo>
                  <a:pt x="21878" y="27269"/>
                  <a:pt x="22041" y="27223"/>
                  <a:pt x="22181" y="27176"/>
                </a:cubicBezTo>
                <a:close/>
                <a:moveTo>
                  <a:pt x="26361" y="26803"/>
                </a:moveTo>
                <a:cubicBezTo>
                  <a:pt x="26127" y="26919"/>
                  <a:pt x="25894" y="27013"/>
                  <a:pt x="25660" y="27129"/>
                </a:cubicBezTo>
                <a:cubicBezTo>
                  <a:pt x="25427" y="27223"/>
                  <a:pt x="25147" y="27340"/>
                  <a:pt x="24890" y="27456"/>
                </a:cubicBezTo>
                <a:lnTo>
                  <a:pt x="25123" y="27223"/>
                </a:lnTo>
                <a:cubicBezTo>
                  <a:pt x="25544" y="27083"/>
                  <a:pt x="25964" y="26966"/>
                  <a:pt x="26361" y="26803"/>
                </a:cubicBezTo>
                <a:close/>
                <a:moveTo>
                  <a:pt x="16998" y="27316"/>
                </a:moveTo>
                <a:lnTo>
                  <a:pt x="16998" y="27316"/>
                </a:lnTo>
                <a:cubicBezTo>
                  <a:pt x="17372" y="27386"/>
                  <a:pt x="17745" y="27456"/>
                  <a:pt x="18119" y="27503"/>
                </a:cubicBezTo>
                <a:lnTo>
                  <a:pt x="18119" y="27503"/>
                </a:lnTo>
                <a:cubicBezTo>
                  <a:pt x="17871" y="27503"/>
                  <a:pt x="17644" y="27502"/>
                  <a:pt x="17395" y="27456"/>
                </a:cubicBezTo>
                <a:lnTo>
                  <a:pt x="16998" y="27316"/>
                </a:lnTo>
                <a:close/>
                <a:moveTo>
                  <a:pt x="9036" y="21923"/>
                </a:moveTo>
                <a:cubicBezTo>
                  <a:pt x="9527" y="23113"/>
                  <a:pt x="10227" y="24211"/>
                  <a:pt x="11114" y="25168"/>
                </a:cubicBezTo>
                <a:cubicBezTo>
                  <a:pt x="11535" y="25658"/>
                  <a:pt x="12002" y="26102"/>
                  <a:pt x="12515" y="26476"/>
                </a:cubicBezTo>
                <a:cubicBezTo>
                  <a:pt x="12959" y="26803"/>
                  <a:pt x="13426" y="27106"/>
                  <a:pt x="13916" y="27386"/>
                </a:cubicBezTo>
                <a:lnTo>
                  <a:pt x="14196" y="27526"/>
                </a:lnTo>
                <a:cubicBezTo>
                  <a:pt x="13986" y="27503"/>
                  <a:pt x="13776" y="27480"/>
                  <a:pt x="13566" y="27433"/>
                </a:cubicBezTo>
                <a:cubicBezTo>
                  <a:pt x="12982" y="27129"/>
                  <a:pt x="12399" y="26803"/>
                  <a:pt x="11838" y="26429"/>
                </a:cubicBezTo>
                <a:cubicBezTo>
                  <a:pt x="10928" y="25822"/>
                  <a:pt x="10087" y="25121"/>
                  <a:pt x="9317" y="24328"/>
                </a:cubicBezTo>
                <a:cubicBezTo>
                  <a:pt x="9200" y="23931"/>
                  <a:pt x="9106" y="23510"/>
                  <a:pt x="9060" y="23090"/>
                </a:cubicBezTo>
                <a:cubicBezTo>
                  <a:pt x="9036" y="22717"/>
                  <a:pt x="9013" y="22320"/>
                  <a:pt x="9036" y="21923"/>
                </a:cubicBezTo>
                <a:close/>
                <a:moveTo>
                  <a:pt x="24259" y="27456"/>
                </a:moveTo>
                <a:cubicBezTo>
                  <a:pt x="24143" y="27526"/>
                  <a:pt x="24026" y="27573"/>
                  <a:pt x="23909" y="27643"/>
                </a:cubicBezTo>
                <a:lnTo>
                  <a:pt x="24049" y="27503"/>
                </a:lnTo>
                <a:lnTo>
                  <a:pt x="24259" y="27456"/>
                </a:lnTo>
                <a:close/>
                <a:moveTo>
                  <a:pt x="13566" y="26756"/>
                </a:moveTo>
                <a:lnTo>
                  <a:pt x="13566" y="26756"/>
                </a:lnTo>
                <a:cubicBezTo>
                  <a:pt x="14406" y="27199"/>
                  <a:pt x="15317" y="27503"/>
                  <a:pt x="16251" y="27690"/>
                </a:cubicBezTo>
                <a:cubicBezTo>
                  <a:pt x="15971" y="27690"/>
                  <a:pt x="15667" y="27666"/>
                  <a:pt x="15387" y="27643"/>
                </a:cubicBezTo>
                <a:cubicBezTo>
                  <a:pt x="15200" y="27573"/>
                  <a:pt x="14990" y="27503"/>
                  <a:pt x="14803" y="27410"/>
                </a:cubicBezTo>
                <a:cubicBezTo>
                  <a:pt x="14383" y="27223"/>
                  <a:pt x="13986" y="27013"/>
                  <a:pt x="13589" y="26779"/>
                </a:cubicBezTo>
                <a:lnTo>
                  <a:pt x="13566" y="26756"/>
                </a:lnTo>
                <a:close/>
                <a:moveTo>
                  <a:pt x="28696" y="26686"/>
                </a:moveTo>
                <a:cubicBezTo>
                  <a:pt x="28602" y="26826"/>
                  <a:pt x="28509" y="26989"/>
                  <a:pt x="28415" y="27106"/>
                </a:cubicBezTo>
                <a:cubicBezTo>
                  <a:pt x="27588" y="27543"/>
                  <a:pt x="26760" y="27957"/>
                  <a:pt x="25910" y="28304"/>
                </a:cubicBezTo>
                <a:lnTo>
                  <a:pt x="25910" y="28304"/>
                </a:lnTo>
                <a:lnTo>
                  <a:pt x="26127" y="28087"/>
                </a:lnTo>
                <a:cubicBezTo>
                  <a:pt x="27014" y="27690"/>
                  <a:pt x="27878" y="27223"/>
                  <a:pt x="28696" y="26686"/>
                </a:cubicBezTo>
                <a:close/>
                <a:moveTo>
                  <a:pt x="31801" y="27526"/>
                </a:moveTo>
                <a:cubicBezTo>
                  <a:pt x="31707" y="27643"/>
                  <a:pt x="31637" y="27783"/>
                  <a:pt x="31544" y="27923"/>
                </a:cubicBezTo>
                <a:cubicBezTo>
                  <a:pt x="31310" y="28063"/>
                  <a:pt x="31077" y="28203"/>
                  <a:pt x="30820" y="28343"/>
                </a:cubicBezTo>
                <a:cubicBezTo>
                  <a:pt x="30960" y="28180"/>
                  <a:pt x="31100" y="28040"/>
                  <a:pt x="31217" y="27900"/>
                </a:cubicBezTo>
                <a:cubicBezTo>
                  <a:pt x="31427" y="27783"/>
                  <a:pt x="31614" y="27666"/>
                  <a:pt x="31801" y="27526"/>
                </a:cubicBezTo>
                <a:close/>
                <a:moveTo>
                  <a:pt x="18866" y="28250"/>
                </a:moveTo>
                <a:cubicBezTo>
                  <a:pt x="19006" y="28297"/>
                  <a:pt x="19146" y="28320"/>
                  <a:pt x="19286" y="28343"/>
                </a:cubicBezTo>
                <a:cubicBezTo>
                  <a:pt x="19053" y="28367"/>
                  <a:pt x="18796" y="28390"/>
                  <a:pt x="18562" y="28390"/>
                </a:cubicBezTo>
                <a:cubicBezTo>
                  <a:pt x="18531" y="28393"/>
                  <a:pt x="18498" y="28395"/>
                  <a:pt x="18464" y="28395"/>
                </a:cubicBezTo>
                <a:cubicBezTo>
                  <a:pt x="18253" y="28395"/>
                  <a:pt x="18017" y="28337"/>
                  <a:pt x="17815" y="28297"/>
                </a:cubicBezTo>
                <a:cubicBezTo>
                  <a:pt x="18166" y="28297"/>
                  <a:pt x="18492" y="28273"/>
                  <a:pt x="18866" y="28250"/>
                </a:cubicBezTo>
                <a:close/>
                <a:moveTo>
                  <a:pt x="10881" y="27783"/>
                </a:moveTo>
                <a:lnTo>
                  <a:pt x="10881" y="27783"/>
                </a:lnTo>
                <a:cubicBezTo>
                  <a:pt x="11091" y="27923"/>
                  <a:pt x="11325" y="28017"/>
                  <a:pt x="11581" y="28110"/>
                </a:cubicBezTo>
                <a:cubicBezTo>
                  <a:pt x="11791" y="28343"/>
                  <a:pt x="12025" y="28554"/>
                  <a:pt x="12258" y="28764"/>
                </a:cubicBezTo>
                <a:cubicBezTo>
                  <a:pt x="12072" y="28670"/>
                  <a:pt x="11908" y="28577"/>
                  <a:pt x="11721" y="28484"/>
                </a:cubicBezTo>
                <a:cubicBezTo>
                  <a:pt x="11488" y="28320"/>
                  <a:pt x="11231" y="28133"/>
                  <a:pt x="10998" y="27923"/>
                </a:cubicBezTo>
                <a:lnTo>
                  <a:pt x="10881" y="27783"/>
                </a:lnTo>
                <a:close/>
                <a:moveTo>
                  <a:pt x="31427" y="25869"/>
                </a:moveTo>
                <a:lnTo>
                  <a:pt x="31427" y="25869"/>
                </a:lnTo>
                <a:cubicBezTo>
                  <a:pt x="31334" y="26125"/>
                  <a:pt x="31240" y="26359"/>
                  <a:pt x="31147" y="26616"/>
                </a:cubicBezTo>
                <a:cubicBezTo>
                  <a:pt x="30844" y="27059"/>
                  <a:pt x="30493" y="27480"/>
                  <a:pt x="30120" y="27853"/>
                </a:cubicBezTo>
                <a:lnTo>
                  <a:pt x="30120" y="27877"/>
                </a:lnTo>
                <a:cubicBezTo>
                  <a:pt x="29863" y="28040"/>
                  <a:pt x="29606" y="28227"/>
                  <a:pt x="29349" y="28367"/>
                </a:cubicBezTo>
                <a:cubicBezTo>
                  <a:pt x="28952" y="28530"/>
                  <a:pt x="28579" y="28670"/>
                  <a:pt x="28182" y="28787"/>
                </a:cubicBezTo>
                <a:cubicBezTo>
                  <a:pt x="28462" y="28577"/>
                  <a:pt x="28766" y="28343"/>
                  <a:pt x="29022" y="28110"/>
                </a:cubicBezTo>
                <a:cubicBezTo>
                  <a:pt x="29910" y="27480"/>
                  <a:pt x="30703" y="26709"/>
                  <a:pt x="31427" y="25869"/>
                </a:cubicBezTo>
                <a:close/>
                <a:moveTo>
                  <a:pt x="9643" y="27993"/>
                </a:moveTo>
                <a:lnTo>
                  <a:pt x="9643" y="27993"/>
                </a:lnTo>
                <a:cubicBezTo>
                  <a:pt x="9854" y="28133"/>
                  <a:pt x="10064" y="28250"/>
                  <a:pt x="10274" y="28367"/>
                </a:cubicBezTo>
                <a:lnTo>
                  <a:pt x="10577" y="28624"/>
                </a:lnTo>
                <a:lnTo>
                  <a:pt x="10717" y="28810"/>
                </a:lnTo>
                <a:lnTo>
                  <a:pt x="10297" y="28647"/>
                </a:lnTo>
                <a:cubicBezTo>
                  <a:pt x="10087" y="28437"/>
                  <a:pt x="9854" y="28227"/>
                  <a:pt x="9643" y="27993"/>
                </a:cubicBezTo>
                <a:close/>
                <a:moveTo>
                  <a:pt x="13076" y="28040"/>
                </a:moveTo>
                <a:lnTo>
                  <a:pt x="13076" y="28040"/>
                </a:lnTo>
                <a:cubicBezTo>
                  <a:pt x="13379" y="28087"/>
                  <a:pt x="13659" y="28133"/>
                  <a:pt x="13963" y="28157"/>
                </a:cubicBezTo>
                <a:lnTo>
                  <a:pt x="13986" y="28180"/>
                </a:lnTo>
                <a:cubicBezTo>
                  <a:pt x="14220" y="28250"/>
                  <a:pt x="14453" y="28320"/>
                  <a:pt x="14687" y="28367"/>
                </a:cubicBezTo>
                <a:cubicBezTo>
                  <a:pt x="15037" y="28530"/>
                  <a:pt x="15410" y="28694"/>
                  <a:pt x="15761" y="28834"/>
                </a:cubicBezTo>
                <a:cubicBezTo>
                  <a:pt x="15364" y="28787"/>
                  <a:pt x="14990" y="28740"/>
                  <a:pt x="14617" y="28670"/>
                </a:cubicBezTo>
                <a:cubicBezTo>
                  <a:pt x="14080" y="28507"/>
                  <a:pt x="13566" y="28297"/>
                  <a:pt x="13076" y="28040"/>
                </a:cubicBezTo>
                <a:close/>
                <a:moveTo>
                  <a:pt x="18189" y="28740"/>
                </a:moveTo>
                <a:cubicBezTo>
                  <a:pt x="18609" y="28810"/>
                  <a:pt x="19029" y="28857"/>
                  <a:pt x="19473" y="28857"/>
                </a:cubicBezTo>
                <a:cubicBezTo>
                  <a:pt x="19216" y="28880"/>
                  <a:pt x="18959" y="28904"/>
                  <a:pt x="18703" y="28927"/>
                </a:cubicBezTo>
                <a:cubicBezTo>
                  <a:pt x="18492" y="28857"/>
                  <a:pt x="18282" y="28810"/>
                  <a:pt x="18072" y="28740"/>
                </a:cubicBezTo>
                <a:close/>
                <a:moveTo>
                  <a:pt x="16519" y="28684"/>
                </a:moveTo>
                <a:cubicBezTo>
                  <a:pt x="16625" y="28684"/>
                  <a:pt x="16736" y="28701"/>
                  <a:pt x="16835" y="28717"/>
                </a:cubicBezTo>
                <a:cubicBezTo>
                  <a:pt x="17068" y="28787"/>
                  <a:pt x="17302" y="28880"/>
                  <a:pt x="17535" y="28951"/>
                </a:cubicBezTo>
                <a:lnTo>
                  <a:pt x="17115" y="28951"/>
                </a:lnTo>
                <a:cubicBezTo>
                  <a:pt x="16858" y="28857"/>
                  <a:pt x="16625" y="28764"/>
                  <a:pt x="16391" y="28694"/>
                </a:cubicBezTo>
                <a:cubicBezTo>
                  <a:pt x="16432" y="28687"/>
                  <a:pt x="16475" y="28684"/>
                  <a:pt x="16519" y="28684"/>
                </a:cubicBezTo>
                <a:close/>
                <a:moveTo>
                  <a:pt x="29326" y="28974"/>
                </a:moveTo>
                <a:lnTo>
                  <a:pt x="29092" y="29184"/>
                </a:lnTo>
                <a:lnTo>
                  <a:pt x="28789" y="29301"/>
                </a:lnTo>
                <a:cubicBezTo>
                  <a:pt x="28952" y="29207"/>
                  <a:pt x="29139" y="29091"/>
                  <a:pt x="29326" y="28974"/>
                </a:cubicBezTo>
                <a:close/>
                <a:moveTo>
                  <a:pt x="27528" y="27970"/>
                </a:moveTo>
                <a:cubicBezTo>
                  <a:pt x="26944" y="28484"/>
                  <a:pt x="26291" y="28880"/>
                  <a:pt x="25590" y="29207"/>
                </a:cubicBezTo>
                <a:cubicBezTo>
                  <a:pt x="25473" y="29254"/>
                  <a:pt x="25357" y="29277"/>
                  <a:pt x="25240" y="29324"/>
                </a:cubicBezTo>
                <a:cubicBezTo>
                  <a:pt x="25053" y="29347"/>
                  <a:pt x="24866" y="29371"/>
                  <a:pt x="24656" y="29371"/>
                </a:cubicBezTo>
                <a:cubicBezTo>
                  <a:pt x="24820" y="29254"/>
                  <a:pt x="24983" y="29137"/>
                  <a:pt x="25123" y="28997"/>
                </a:cubicBezTo>
                <a:lnTo>
                  <a:pt x="25147" y="28997"/>
                </a:lnTo>
                <a:cubicBezTo>
                  <a:pt x="25940" y="28717"/>
                  <a:pt x="26734" y="28367"/>
                  <a:pt x="27528" y="27970"/>
                </a:cubicBezTo>
                <a:close/>
                <a:moveTo>
                  <a:pt x="25333" y="28460"/>
                </a:moveTo>
                <a:lnTo>
                  <a:pt x="25030" y="28694"/>
                </a:lnTo>
                <a:cubicBezTo>
                  <a:pt x="24283" y="28974"/>
                  <a:pt x="23489" y="29231"/>
                  <a:pt x="22718" y="29417"/>
                </a:cubicBezTo>
                <a:lnTo>
                  <a:pt x="22718" y="29441"/>
                </a:lnTo>
                <a:lnTo>
                  <a:pt x="22438" y="29441"/>
                </a:lnTo>
                <a:lnTo>
                  <a:pt x="22462" y="29417"/>
                </a:lnTo>
                <a:cubicBezTo>
                  <a:pt x="23442" y="29161"/>
                  <a:pt x="24399" y="28834"/>
                  <a:pt x="25333" y="28460"/>
                </a:cubicBezTo>
                <a:close/>
                <a:moveTo>
                  <a:pt x="19963" y="29511"/>
                </a:moveTo>
                <a:lnTo>
                  <a:pt x="19963" y="29511"/>
                </a:lnTo>
                <a:cubicBezTo>
                  <a:pt x="19777" y="29534"/>
                  <a:pt x="19590" y="29558"/>
                  <a:pt x="19426" y="29581"/>
                </a:cubicBezTo>
                <a:lnTo>
                  <a:pt x="19310" y="29558"/>
                </a:lnTo>
                <a:cubicBezTo>
                  <a:pt x="19520" y="29558"/>
                  <a:pt x="19753" y="29534"/>
                  <a:pt x="19963" y="29511"/>
                </a:cubicBezTo>
                <a:close/>
                <a:moveTo>
                  <a:pt x="12749" y="28694"/>
                </a:moveTo>
                <a:lnTo>
                  <a:pt x="12959" y="28787"/>
                </a:lnTo>
                <a:cubicBezTo>
                  <a:pt x="13496" y="29091"/>
                  <a:pt x="14033" y="29371"/>
                  <a:pt x="14593" y="29604"/>
                </a:cubicBezTo>
                <a:lnTo>
                  <a:pt x="14406" y="29581"/>
                </a:lnTo>
                <a:cubicBezTo>
                  <a:pt x="14080" y="29488"/>
                  <a:pt x="13753" y="29371"/>
                  <a:pt x="13426" y="29254"/>
                </a:cubicBezTo>
                <a:cubicBezTo>
                  <a:pt x="13192" y="29091"/>
                  <a:pt x="12982" y="28904"/>
                  <a:pt x="12749" y="28717"/>
                </a:cubicBezTo>
                <a:lnTo>
                  <a:pt x="12749" y="28694"/>
                </a:lnTo>
                <a:close/>
                <a:moveTo>
                  <a:pt x="18189" y="29651"/>
                </a:moveTo>
                <a:lnTo>
                  <a:pt x="18282" y="29674"/>
                </a:lnTo>
                <a:cubicBezTo>
                  <a:pt x="17862" y="29698"/>
                  <a:pt x="17465" y="29721"/>
                  <a:pt x="17045" y="29721"/>
                </a:cubicBezTo>
                <a:lnTo>
                  <a:pt x="16951" y="29698"/>
                </a:lnTo>
                <a:cubicBezTo>
                  <a:pt x="17372" y="29698"/>
                  <a:pt x="17792" y="29674"/>
                  <a:pt x="18189" y="29651"/>
                </a:cubicBezTo>
                <a:close/>
                <a:moveTo>
                  <a:pt x="4180" y="23721"/>
                </a:moveTo>
                <a:cubicBezTo>
                  <a:pt x="4460" y="24071"/>
                  <a:pt x="4740" y="24421"/>
                  <a:pt x="5044" y="24701"/>
                </a:cubicBezTo>
                <a:cubicBezTo>
                  <a:pt x="5721" y="26195"/>
                  <a:pt x="6632" y="27596"/>
                  <a:pt x="7752" y="28787"/>
                </a:cubicBezTo>
                <a:cubicBezTo>
                  <a:pt x="8079" y="29137"/>
                  <a:pt x="8429" y="29464"/>
                  <a:pt x="8803" y="29791"/>
                </a:cubicBezTo>
                <a:cubicBezTo>
                  <a:pt x="7846" y="29254"/>
                  <a:pt x="6982" y="28600"/>
                  <a:pt x="6235" y="27830"/>
                </a:cubicBezTo>
                <a:cubicBezTo>
                  <a:pt x="5417" y="26662"/>
                  <a:pt x="4764" y="25378"/>
                  <a:pt x="4273" y="24047"/>
                </a:cubicBezTo>
                <a:cubicBezTo>
                  <a:pt x="4250" y="23931"/>
                  <a:pt x="4203" y="23837"/>
                  <a:pt x="4180" y="23721"/>
                </a:cubicBezTo>
                <a:close/>
                <a:moveTo>
                  <a:pt x="5698" y="25402"/>
                </a:moveTo>
                <a:lnTo>
                  <a:pt x="5698" y="25402"/>
                </a:lnTo>
                <a:cubicBezTo>
                  <a:pt x="5768" y="25472"/>
                  <a:pt x="5814" y="25518"/>
                  <a:pt x="5861" y="25565"/>
                </a:cubicBezTo>
                <a:lnTo>
                  <a:pt x="5861" y="25542"/>
                </a:lnTo>
                <a:cubicBezTo>
                  <a:pt x="6748" y="26826"/>
                  <a:pt x="7752" y="27993"/>
                  <a:pt x="8896" y="29044"/>
                </a:cubicBezTo>
                <a:cubicBezTo>
                  <a:pt x="9060" y="29324"/>
                  <a:pt x="9223" y="29628"/>
                  <a:pt x="9387" y="29884"/>
                </a:cubicBezTo>
                <a:cubicBezTo>
                  <a:pt x="7869" y="28647"/>
                  <a:pt x="6632" y="27129"/>
                  <a:pt x="5698" y="25402"/>
                </a:cubicBezTo>
                <a:close/>
                <a:moveTo>
                  <a:pt x="30633" y="29114"/>
                </a:moveTo>
                <a:lnTo>
                  <a:pt x="30587" y="29161"/>
                </a:lnTo>
                <a:cubicBezTo>
                  <a:pt x="30283" y="29417"/>
                  <a:pt x="29980" y="29651"/>
                  <a:pt x="29653" y="29884"/>
                </a:cubicBezTo>
                <a:cubicBezTo>
                  <a:pt x="29770" y="29744"/>
                  <a:pt x="29886" y="29581"/>
                  <a:pt x="30003" y="29417"/>
                </a:cubicBezTo>
                <a:lnTo>
                  <a:pt x="30003" y="29394"/>
                </a:lnTo>
                <a:cubicBezTo>
                  <a:pt x="30213" y="29301"/>
                  <a:pt x="30423" y="29207"/>
                  <a:pt x="30633" y="29114"/>
                </a:cubicBezTo>
                <a:close/>
                <a:moveTo>
                  <a:pt x="19403" y="29978"/>
                </a:moveTo>
                <a:lnTo>
                  <a:pt x="19520" y="30001"/>
                </a:lnTo>
                <a:cubicBezTo>
                  <a:pt x="19263" y="30025"/>
                  <a:pt x="18983" y="30048"/>
                  <a:pt x="18726" y="30048"/>
                </a:cubicBezTo>
                <a:lnTo>
                  <a:pt x="18656" y="30048"/>
                </a:lnTo>
                <a:lnTo>
                  <a:pt x="19333" y="29978"/>
                </a:lnTo>
                <a:close/>
                <a:moveTo>
                  <a:pt x="23442" y="29768"/>
                </a:moveTo>
                <a:lnTo>
                  <a:pt x="23209" y="29884"/>
                </a:lnTo>
                <a:cubicBezTo>
                  <a:pt x="22835" y="29955"/>
                  <a:pt x="22438" y="30025"/>
                  <a:pt x="22041" y="30071"/>
                </a:cubicBezTo>
                <a:lnTo>
                  <a:pt x="21644" y="30025"/>
                </a:lnTo>
                <a:cubicBezTo>
                  <a:pt x="22018" y="29955"/>
                  <a:pt x="22415" y="29861"/>
                  <a:pt x="22788" y="29768"/>
                </a:cubicBezTo>
                <a:close/>
                <a:moveTo>
                  <a:pt x="10577" y="29534"/>
                </a:moveTo>
                <a:cubicBezTo>
                  <a:pt x="10764" y="29674"/>
                  <a:pt x="10974" y="29791"/>
                  <a:pt x="11161" y="29908"/>
                </a:cubicBezTo>
                <a:lnTo>
                  <a:pt x="11348" y="30001"/>
                </a:lnTo>
                <a:cubicBezTo>
                  <a:pt x="11395" y="30048"/>
                  <a:pt x="11465" y="30118"/>
                  <a:pt x="11535" y="30165"/>
                </a:cubicBezTo>
                <a:cubicBezTo>
                  <a:pt x="11418" y="30095"/>
                  <a:pt x="11301" y="30048"/>
                  <a:pt x="11184" y="29978"/>
                </a:cubicBezTo>
                <a:cubicBezTo>
                  <a:pt x="10974" y="29838"/>
                  <a:pt x="10788" y="29698"/>
                  <a:pt x="10577" y="29534"/>
                </a:cubicBezTo>
                <a:close/>
                <a:moveTo>
                  <a:pt x="14523" y="30071"/>
                </a:moveTo>
                <a:lnTo>
                  <a:pt x="14523" y="30071"/>
                </a:lnTo>
                <a:cubicBezTo>
                  <a:pt x="15107" y="30211"/>
                  <a:pt x="15691" y="30351"/>
                  <a:pt x="16274" y="30468"/>
                </a:cubicBezTo>
                <a:cubicBezTo>
                  <a:pt x="15761" y="30421"/>
                  <a:pt x="15247" y="30328"/>
                  <a:pt x="14733" y="30188"/>
                </a:cubicBezTo>
                <a:lnTo>
                  <a:pt x="14663" y="30165"/>
                </a:lnTo>
                <a:lnTo>
                  <a:pt x="14523" y="30071"/>
                </a:lnTo>
                <a:close/>
                <a:moveTo>
                  <a:pt x="3083" y="11439"/>
                </a:moveTo>
                <a:lnTo>
                  <a:pt x="3083" y="11439"/>
                </a:lnTo>
                <a:cubicBezTo>
                  <a:pt x="2989" y="12116"/>
                  <a:pt x="2943" y="12794"/>
                  <a:pt x="2943" y="13471"/>
                </a:cubicBezTo>
                <a:lnTo>
                  <a:pt x="2943" y="13564"/>
                </a:lnTo>
                <a:cubicBezTo>
                  <a:pt x="2336" y="14615"/>
                  <a:pt x="1869" y="15782"/>
                  <a:pt x="1612" y="16973"/>
                </a:cubicBezTo>
                <a:cubicBezTo>
                  <a:pt x="1238" y="18794"/>
                  <a:pt x="1822" y="20452"/>
                  <a:pt x="2802" y="21946"/>
                </a:cubicBezTo>
                <a:cubicBezTo>
                  <a:pt x="2966" y="22950"/>
                  <a:pt x="3246" y="23931"/>
                  <a:pt x="3643" y="24865"/>
                </a:cubicBezTo>
                <a:cubicBezTo>
                  <a:pt x="4203" y="26079"/>
                  <a:pt x="4997" y="27199"/>
                  <a:pt x="5978" y="28133"/>
                </a:cubicBezTo>
                <a:cubicBezTo>
                  <a:pt x="6632" y="29067"/>
                  <a:pt x="7379" y="29931"/>
                  <a:pt x="8219" y="30702"/>
                </a:cubicBezTo>
                <a:cubicBezTo>
                  <a:pt x="5277" y="29604"/>
                  <a:pt x="2802" y="27643"/>
                  <a:pt x="1728" y="24444"/>
                </a:cubicBezTo>
                <a:lnTo>
                  <a:pt x="1705" y="24421"/>
                </a:lnTo>
                <a:cubicBezTo>
                  <a:pt x="351" y="20312"/>
                  <a:pt x="1168" y="15432"/>
                  <a:pt x="3083" y="11439"/>
                </a:cubicBezTo>
                <a:close/>
                <a:moveTo>
                  <a:pt x="9760" y="29744"/>
                </a:moveTo>
                <a:cubicBezTo>
                  <a:pt x="10227" y="30118"/>
                  <a:pt x="10694" y="30468"/>
                  <a:pt x="11161" y="30795"/>
                </a:cubicBezTo>
                <a:cubicBezTo>
                  <a:pt x="10998" y="30748"/>
                  <a:pt x="10858" y="30678"/>
                  <a:pt x="10694" y="30632"/>
                </a:cubicBezTo>
                <a:lnTo>
                  <a:pt x="10251" y="30468"/>
                </a:lnTo>
                <a:cubicBezTo>
                  <a:pt x="10087" y="30235"/>
                  <a:pt x="9924" y="29978"/>
                  <a:pt x="9760" y="29744"/>
                </a:cubicBezTo>
                <a:close/>
                <a:moveTo>
                  <a:pt x="13613" y="30165"/>
                </a:moveTo>
                <a:cubicBezTo>
                  <a:pt x="13706" y="30211"/>
                  <a:pt x="13799" y="30235"/>
                  <a:pt x="13893" y="30281"/>
                </a:cubicBezTo>
                <a:cubicBezTo>
                  <a:pt x="14220" y="30421"/>
                  <a:pt x="14547" y="30562"/>
                  <a:pt x="14897" y="30702"/>
                </a:cubicBezTo>
                <a:cubicBezTo>
                  <a:pt x="14943" y="30725"/>
                  <a:pt x="14967" y="30772"/>
                  <a:pt x="15014" y="30795"/>
                </a:cubicBezTo>
                <a:lnTo>
                  <a:pt x="14873" y="30748"/>
                </a:lnTo>
                <a:cubicBezTo>
                  <a:pt x="14663" y="30678"/>
                  <a:pt x="14453" y="30632"/>
                  <a:pt x="14220" y="30562"/>
                </a:cubicBezTo>
                <a:cubicBezTo>
                  <a:pt x="14010" y="30445"/>
                  <a:pt x="13799" y="30305"/>
                  <a:pt x="13613" y="30165"/>
                </a:cubicBezTo>
                <a:close/>
                <a:moveTo>
                  <a:pt x="18142" y="30702"/>
                </a:moveTo>
                <a:lnTo>
                  <a:pt x="18142" y="30702"/>
                </a:lnTo>
                <a:cubicBezTo>
                  <a:pt x="18352" y="30725"/>
                  <a:pt x="18562" y="30748"/>
                  <a:pt x="18773" y="30748"/>
                </a:cubicBezTo>
                <a:cubicBezTo>
                  <a:pt x="18399" y="30888"/>
                  <a:pt x="18002" y="30982"/>
                  <a:pt x="17605" y="31075"/>
                </a:cubicBezTo>
                <a:cubicBezTo>
                  <a:pt x="17162" y="31005"/>
                  <a:pt x="16718" y="30888"/>
                  <a:pt x="16298" y="30772"/>
                </a:cubicBezTo>
                <a:lnTo>
                  <a:pt x="16298" y="30772"/>
                </a:lnTo>
                <a:cubicBezTo>
                  <a:pt x="16521" y="30788"/>
                  <a:pt x="16744" y="30796"/>
                  <a:pt x="16967" y="30796"/>
                </a:cubicBezTo>
                <a:cubicBezTo>
                  <a:pt x="17372" y="30796"/>
                  <a:pt x="17774" y="30770"/>
                  <a:pt x="18166" y="30725"/>
                </a:cubicBezTo>
                <a:lnTo>
                  <a:pt x="18142" y="30702"/>
                </a:lnTo>
                <a:close/>
                <a:moveTo>
                  <a:pt x="26057" y="30748"/>
                </a:moveTo>
                <a:lnTo>
                  <a:pt x="26057" y="30748"/>
                </a:lnTo>
                <a:cubicBezTo>
                  <a:pt x="25684" y="30865"/>
                  <a:pt x="25310" y="30982"/>
                  <a:pt x="24960" y="31099"/>
                </a:cubicBezTo>
                <a:lnTo>
                  <a:pt x="25170" y="30958"/>
                </a:lnTo>
                <a:cubicBezTo>
                  <a:pt x="25473" y="30888"/>
                  <a:pt x="25754" y="30842"/>
                  <a:pt x="26057" y="30748"/>
                </a:cubicBezTo>
                <a:close/>
                <a:moveTo>
                  <a:pt x="19660" y="30818"/>
                </a:moveTo>
                <a:cubicBezTo>
                  <a:pt x="19940" y="30842"/>
                  <a:pt x="20220" y="30865"/>
                  <a:pt x="20500" y="30865"/>
                </a:cubicBezTo>
                <a:cubicBezTo>
                  <a:pt x="19963" y="31005"/>
                  <a:pt x="19403" y="31075"/>
                  <a:pt x="18843" y="31122"/>
                </a:cubicBezTo>
                <a:lnTo>
                  <a:pt x="18819" y="31122"/>
                </a:lnTo>
                <a:cubicBezTo>
                  <a:pt x="19099" y="31029"/>
                  <a:pt x="19380" y="30935"/>
                  <a:pt x="19660" y="30818"/>
                </a:cubicBezTo>
                <a:close/>
                <a:moveTo>
                  <a:pt x="22532" y="30935"/>
                </a:moveTo>
                <a:lnTo>
                  <a:pt x="22275" y="31005"/>
                </a:lnTo>
                <a:cubicBezTo>
                  <a:pt x="21738" y="31099"/>
                  <a:pt x="21224" y="31169"/>
                  <a:pt x="20687" y="31215"/>
                </a:cubicBezTo>
                <a:cubicBezTo>
                  <a:pt x="21061" y="31145"/>
                  <a:pt x="21411" y="31052"/>
                  <a:pt x="21738" y="30935"/>
                </a:cubicBezTo>
                <a:close/>
                <a:moveTo>
                  <a:pt x="25730" y="31192"/>
                </a:moveTo>
                <a:lnTo>
                  <a:pt x="25730" y="31192"/>
                </a:lnTo>
                <a:cubicBezTo>
                  <a:pt x="25649" y="31217"/>
                  <a:pt x="25566" y="31242"/>
                  <a:pt x="25482" y="31267"/>
                </a:cubicBezTo>
                <a:lnTo>
                  <a:pt x="25482" y="31267"/>
                </a:lnTo>
                <a:cubicBezTo>
                  <a:pt x="25563" y="31240"/>
                  <a:pt x="25644" y="31214"/>
                  <a:pt x="25730" y="31192"/>
                </a:cubicBezTo>
                <a:close/>
                <a:moveTo>
                  <a:pt x="15294" y="31192"/>
                </a:moveTo>
                <a:cubicBezTo>
                  <a:pt x="15551" y="31239"/>
                  <a:pt x="15784" y="31285"/>
                  <a:pt x="16018" y="31332"/>
                </a:cubicBezTo>
                <a:lnTo>
                  <a:pt x="15761" y="31355"/>
                </a:lnTo>
                <a:lnTo>
                  <a:pt x="15551" y="31332"/>
                </a:lnTo>
                <a:lnTo>
                  <a:pt x="15294" y="31192"/>
                </a:lnTo>
                <a:close/>
                <a:moveTo>
                  <a:pt x="7332" y="29254"/>
                </a:moveTo>
                <a:cubicBezTo>
                  <a:pt x="8149" y="29861"/>
                  <a:pt x="9036" y="30351"/>
                  <a:pt x="9970" y="30748"/>
                </a:cubicBezTo>
                <a:cubicBezTo>
                  <a:pt x="10134" y="30958"/>
                  <a:pt x="10297" y="31169"/>
                  <a:pt x="10461" y="31379"/>
                </a:cubicBezTo>
                <a:cubicBezTo>
                  <a:pt x="9994" y="31262"/>
                  <a:pt x="9527" y="31145"/>
                  <a:pt x="9060" y="31005"/>
                </a:cubicBezTo>
                <a:cubicBezTo>
                  <a:pt x="8429" y="30468"/>
                  <a:pt x="7869" y="29884"/>
                  <a:pt x="7332" y="29254"/>
                </a:cubicBezTo>
                <a:close/>
                <a:moveTo>
                  <a:pt x="10834" y="31262"/>
                </a:moveTo>
                <a:cubicBezTo>
                  <a:pt x="10998" y="31355"/>
                  <a:pt x="11184" y="31449"/>
                  <a:pt x="11371" y="31542"/>
                </a:cubicBezTo>
                <a:lnTo>
                  <a:pt x="11021" y="31495"/>
                </a:lnTo>
                <a:cubicBezTo>
                  <a:pt x="10951" y="31425"/>
                  <a:pt x="10881" y="31332"/>
                  <a:pt x="10834" y="31262"/>
                </a:cubicBezTo>
                <a:close/>
                <a:moveTo>
                  <a:pt x="33762" y="27340"/>
                </a:moveTo>
                <a:lnTo>
                  <a:pt x="33762" y="27340"/>
                </a:lnTo>
                <a:cubicBezTo>
                  <a:pt x="32641" y="29044"/>
                  <a:pt x="31147" y="30468"/>
                  <a:pt x="29443" y="31566"/>
                </a:cubicBezTo>
                <a:cubicBezTo>
                  <a:pt x="29676" y="31355"/>
                  <a:pt x="29886" y="31122"/>
                  <a:pt x="30096" y="30912"/>
                </a:cubicBezTo>
                <a:cubicBezTo>
                  <a:pt x="30353" y="30655"/>
                  <a:pt x="30610" y="30375"/>
                  <a:pt x="30867" y="30118"/>
                </a:cubicBezTo>
                <a:cubicBezTo>
                  <a:pt x="31054" y="29931"/>
                  <a:pt x="31240" y="29768"/>
                  <a:pt x="31404" y="29581"/>
                </a:cubicBezTo>
                <a:cubicBezTo>
                  <a:pt x="32198" y="28951"/>
                  <a:pt x="32922" y="28250"/>
                  <a:pt x="33575" y="27480"/>
                </a:cubicBezTo>
                <a:lnTo>
                  <a:pt x="33762" y="27340"/>
                </a:lnTo>
                <a:close/>
                <a:moveTo>
                  <a:pt x="11371" y="31215"/>
                </a:moveTo>
                <a:lnTo>
                  <a:pt x="11581" y="31285"/>
                </a:lnTo>
                <a:cubicBezTo>
                  <a:pt x="11745" y="31309"/>
                  <a:pt x="11908" y="31355"/>
                  <a:pt x="12072" y="31402"/>
                </a:cubicBezTo>
                <a:cubicBezTo>
                  <a:pt x="12235" y="31495"/>
                  <a:pt x="12422" y="31612"/>
                  <a:pt x="12632" y="31729"/>
                </a:cubicBezTo>
                <a:lnTo>
                  <a:pt x="12305" y="31682"/>
                </a:lnTo>
                <a:cubicBezTo>
                  <a:pt x="11978" y="31542"/>
                  <a:pt x="11675" y="31402"/>
                  <a:pt x="11371" y="31215"/>
                </a:cubicBezTo>
                <a:close/>
                <a:moveTo>
                  <a:pt x="13659" y="31636"/>
                </a:moveTo>
                <a:lnTo>
                  <a:pt x="13893" y="31729"/>
                </a:lnTo>
                <a:lnTo>
                  <a:pt x="14033" y="31846"/>
                </a:lnTo>
                <a:lnTo>
                  <a:pt x="13823" y="31846"/>
                </a:lnTo>
                <a:cubicBezTo>
                  <a:pt x="13659" y="31776"/>
                  <a:pt x="13519" y="31706"/>
                  <a:pt x="13379" y="31636"/>
                </a:cubicBezTo>
                <a:close/>
                <a:moveTo>
                  <a:pt x="29349" y="29744"/>
                </a:moveTo>
                <a:lnTo>
                  <a:pt x="29139" y="30001"/>
                </a:lnTo>
                <a:cubicBezTo>
                  <a:pt x="28999" y="30165"/>
                  <a:pt x="28836" y="30351"/>
                  <a:pt x="28672" y="30515"/>
                </a:cubicBezTo>
                <a:cubicBezTo>
                  <a:pt x="27598" y="31145"/>
                  <a:pt x="26477" y="31612"/>
                  <a:pt x="25287" y="31916"/>
                </a:cubicBezTo>
                <a:cubicBezTo>
                  <a:pt x="26174" y="31566"/>
                  <a:pt x="27014" y="31145"/>
                  <a:pt x="27832" y="30608"/>
                </a:cubicBezTo>
                <a:cubicBezTo>
                  <a:pt x="28229" y="30398"/>
                  <a:pt x="28625" y="30165"/>
                  <a:pt x="28999" y="29908"/>
                </a:cubicBezTo>
                <a:lnTo>
                  <a:pt x="29349" y="29744"/>
                </a:lnTo>
                <a:close/>
                <a:moveTo>
                  <a:pt x="24166" y="31169"/>
                </a:moveTo>
                <a:lnTo>
                  <a:pt x="24166" y="31169"/>
                </a:lnTo>
                <a:cubicBezTo>
                  <a:pt x="23979" y="31262"/>
                  <a:pt x="23792" y="31355"/>
                  <a:pt x="23582" y="31449"/>
                </a:cubicBezTo>
                <a:cubicBezTo>
                  <a:pt x="22555" y="31706"/>
                  <a:pt x="21528" y="31869"/>
                  <a:pt x="20500" y="32009"/>
                </a:cubicBezTo>
                <a:lnTo>
                  <a:pt x="20337" y="32009"/>
                </a:lnTo>
                <a:cubicBezTo>
                  <a:pt x="20259" y="32017"/>
                  <a:pt x="20181" y="32020"/>
                  <a:pt x="20103" y="32020"/>
                </a:cubicBezTo>
                <a:cubicBezTo>
                  <a:pt x="19948" y="32020"/>
                  <a:pt x="19792" y="32009"/>
                  <a:pt x="19636" y="32009"/>
                </a:cubicBezTo>
                <a:cubicBezTo>
                  <a:pt x="20524" y="31892"/>
                  <a:pt x="21434" y="31706"/>
                  <a:pt x="22298" y="31472"/>
                </a:cubicBezTo>
                <a:lnTo>
                  <a:pt x="23045" y="31379"/>
                </a:lnTo>
                <a:cubicBezTo>
                  <a:pt x="23419" y="31309"/>
                  <a:pt x="23792" y="31239"/>
                  <a:pt x="24166" y="31169"/>
                </a:cubicBezTo>
                <a:close/>
                <a:moveTo>
                  <a:pt x="23886" y="31986"/>
                </a:moveTo>
                <a:lnTo>
                  <a:pt x="23886" y="31986"/>
                </a:lnTo>
                <a:cubicBezTo>
                  <a:pt x="23372" y="32126"/>
                  <a:pt x="22858" y="32243"/>
                  <a:pt x="22321" y="32336"/>
                </a:cubicBezTo>
                <a:lnTo>
                  <a:pt x="22321" y="32313"/>
                </a:lnTo>
                <a:lnTo>
                  <a:pt x="22695" y="32173"/>
                </a:lnTo>
                <a:cubicBezTo>
                  <a:pt x="23092" y="32126"/>
                  <a:pt x="23489" y="32079"/>
                  <a:pt x="23886" y="31986"/>
                </a:cubicBezTo>
                <a:close/>
                <a:moveTo>
                  <a:pt x="21411" y="32313"/>
                </a:moveTo>
                <a:cubicBezTo>
                  <a:pt x="21224" y="32336"/>
                  <a:pt x="21061" y="32383"/>
                  <a:pt x="20874" y="32429"/>
                </a:cubicBezTo>
                <a:lnTo>
                  <a:pt x="20687" y="32429"/>
                </a:lnTo>
                <a:lnTo>
                  <a:pt x="20314" y="32383"/>
                </a:lnTo>
                <a:cubicBezTo>
                  <a:pt x="20500" y="32359"/>
                  <a:pt x="20710" y="32336"/>
                  <a:pt x="20897" y="32313"/>
                </a:cubicBezTo>
                <a:close/>
                <a:moveTo>
                  <a:pt x="16811" y="32383"/>
                </a:moveTo>
                <a:lnTo>
                  <a:pt x="16998" y="32406"/>
                </a:lnTo>
                <a:cubicBezTo>
                  <a:pt x="17372" y="32546"/>
                  <a:pt x="17745" y="32686"/>
                  <a:pt x="18142" y="32826"/>
                </a:cubicBezTo>
                <a:lnTo>
                  <a:pt x="18025" y="32826"/>
                </a:lnTo>
                <a:cubicBezTo>
                  <a:pt x="17629" y="32710"/>
                  <a:pt x="17208" y="32570"/>
                  <a:pt x="16811" y="32383"/>
                </a:cubicBezTo>
                <a:close/>
                <a:moveTo>
                  <a:pt x="21154" y="32826"/>
                </a:moveTo>
                <a:cubicBezTo>
                  <a:pt x="21388" y="32826"/>
                  <a:pt x="21644" y="32873"/>
                  <a:pt x="21878" y="32896"/>
                </a:cubicBezTo>
                <a:lnTo>
                  <a:pt x="22345" y="32896"/>
                </a:lnTo>
                <a:cubicBezTo>
                  <a:pt x="21691" y="32990"/>
                  <a:pt x="21037" y="33036"/>
                  <a:pt x="20407" y="33060"/>
                </a:cubicBezTo>
                <a:lnTo>
                  <a:pt x="20430" y="33036"/>
                </a:lnTo>
                <a:cubicBezTo>
                  <a:pt x="20244" y="33013"/>
                  <a:pt x="20080" y="32966"/>
                  <a:pt x="19893" y="32920"/>
                </a:cubicBezTo>
                <a:cubicBezTo>
                  <a:pt x="20080" y="32896"/>
                  <a:pt x="20290" y="32873"/>
                  <a:pt x="20477" y="32826"/>
                </a:cubicBezTo>
                <a:close/>
                <a:moveTo>
                  <a:pt x="9784" y="31589"/>
                </a:moveTo>
                <a:cubicBezTo>
                  <a:pt x="9994" y="31659"/>
                  <a:pt x="10204" y="31706"/>
                  <a:pt x="10437" y="31752"/>
                </a:cubicBezTo>
                <a:cubicBezTo>
                  <a:pt x="10577" y="31776"/>
                  <a:pt x="10717" y="31799"/>
                  <a:pt x="10858" y="31822"/>
                </a:cubicBezTo>
                <a:cubicBezTo>
                  <a:pt x="11301" y="32313"/>
                  <a:pt x="11768" y="32756"/>
                  <a:pt x="12282" y="33153"/>
                </a:cubicBezTo>
                <a:cubicBezTo>
                  <a:pt x="12025" y="33013"/>
                  <a:pt x="11745" y="32873"/>
                  <a:pt x="11488" y="32733"/>
                </a:cubicBezTo>
                <a:cubicBezTo>
                  <a:pt x="10904" y="32383"/>
                  <a:pt x="10344" y="32009"/>
                  <a:pt x="9807" y="31612"/>
                </a:cubicBezTo>
                <a:lnTo>
                  <a:pt x="9784" y="31589"/>
                </a:lnTo>
                <a:close/>
                <a:moveTo>
                  <a:pt x="26828" y="32173"/>
                </a:moveTo>
                <a:lnTo>
                  <a:pt x="26828" y="32173"/>
                </a:lnTo>
                <a:cubicBezTo>
                  <a:pt x="26384" y="32476"/>
                  <a:pt x="25917" y="32756"/>
                  <a:pt x="25427" y="33013"/>
                </a:cubicBezTo>
                <a:cubicBezTo>
                  <a:pt x="25077" y="33107"/>
                  <a:pt x="24726" y="33200"/>
                  <a:pt x="24376" y="33270"/>
                </a:cubicBezTo>
                <a:cubicBezTo>
                  <a:pt x="23952" y="33309"/>
                  <a:pt x="23521" y="33326"/>
                  <a:pt x="23090" y="33326"/>
                </a:cubicBezTo>
                <a:cubicBezTo>
                  <a:pt x="22739" y="33326"/>
                  <a:pt x="22388" y="33314"/>
                  <a:pt x="22041" y="33293"/>
                </a:cubicBezTo>
                <a:lnTo>
                  <a:pt x="22205" y="33270"/>
                </a:lnTo>
                <a:cubicBezTo>
                  <a:pt x="23489" y="33107"/>
                  <a:pt x="24773" y="32826"/>
                  <a:pt x="26034" y="32406"/>
                </a:cubicBezTo>
                <a:cubicBezTo>
                  <a:pt x="26291" y="32336"/>
                  <a:pt x="26571" y="32266"/>
                  <a:pt x="26828" y="32173"/>
                </a:cubicBezTo>
                <a:close/>
                <a:moveTo>
                  <a:pt x="16928" y="33153"/>
                </a:moveTo>
                <a:lnTo>
                  <a:pt x="16975" y="33177"/>
                </a:lnTo>
                <a:cubicBezTo>
                  <a:pt x="17395" y="33340"/>
                  <a:pt x="17815" y="33480"/>
                  <a:pt x="18236" y="33597"/>
                </a:cubicBezTo>
                <a:cubicBezTo>
                  <a:pt x="18049" y="33550"/>
                  <a:pt x="17839" y="33503"/>
                  <a:pt x="17652" y="33457"/>
                </a:cubicBezTo>
                <a:lnTo>
                  <a:pt x="17418" y="33387"/>
                </a:lnTo>
                <a:cubicBezTo>
                  <a:pt x="17232" y="33317"/>
                  <a:pt x="17092" y="33247"/>
                  <a:pt x="16928" y="33153"/>
                </a:cubicBezTo>
                <a:close/>
                <a:moveTo>
                  <a:pt x="23442" y="33737"/>
                </a:moveTo>
                <a:cubicBezTo>
                  <a:pt x="23302" y="33760"/>
                  <a:pt x="23162" y="33807"/>
                  <a:pt x="23022" y="33830"/>
                </a:cubicBezTo>
                <a:cubicBezTo>
                  <a:pt x="22750" y="33846"/>
                  <a:pt x="22477" y="33854"/>
                  <a:pt x="22205" y="33854"/>
                </a:cubicBezTo>
                <a:cubicBezTo>
                  <a:pt x="21660" y="33854"/>
                  <a:pt x="21115" y="33823"/>
                  <a:pt x="20570" y="33760"/>
                </a:cubicBezTo>
                <a:lnTo>
                  <a:pt x="20570" y="33760"/>
                </a:lnTo>
                <a:cubicBezTo>
                  <a:pt x="21022" y="33804"/>
                  <a:pt x="21474" y="33828"/>
                  <a:pt x="21926" y="33828"/>
                </a:cubicBezTo>
                <a:cubicBezTo>
                  <a:pt x="22432" y="33828"/>
                  <a:pt x="22937" y="33799"/>
                  <a:pt x="23442" y="33737"/>
                </a:cubicBezTo>
                <a:close/>
                <a:moveTo>
                  <a:pt x="11441" y="31939"/>
                </a:moveTo>
                <a:lnTo>
                  <a:pt x="11441" y="31939"/>
                </a:lnTo>
                <a:cubicBezTo>
                  <a:pt x="11791" y="31986"/>
                  <a:pt x="12118" y="32032"/>
                  <a:pt x="12469" y="32079"/>
                </a:cubicBezTo>
                <a:cubicBezTo>
                  <a:pt x="13192" y="32359"/>
                  <a:pt x="13940" y="32616"/>
                  <a:pt x="14710" y="32780"/>
                </a:cubicBezTo>
                <a:cubicBezTo>
                  <a:pt x="14897" y="32873"/>
                  <a:pt x="15107" y="32943"/>
                  <a:pt x="15294" y="33036"/>
                </a:cubicBezTo>
                <a:cubicBezTo>
                  <a:pt x="15947" y="33293"/>
                  <a:pt x="16648" y="33550"/>
                  <a:pt x="17325" y="33737"/>
                </a:cubicBezTo>
                <a:cubicBezTo>
                  <a:pt x="18492" y="34204"/>
                  <a:pt x="19706" y="34484"/>
                  <a:pt x="20944" y="34554"/>
                </a:cubicBezTo>
                <a:cubicBezTo>
                  <a:pt x="20273" y="34645"/>
                  <a:pt x="19597" y="34690"/>
                  <a:pt x="18923" y="34690"/>
                </a:cubicBezTo>
                <a:cubicBezTo>
                  <a:pt x="17346" y="34690"/>
                  <a:pt x="15778" y="34445"/>
                  <a:pt x="14290" y="33970"/>
                </a:cubicBezTo>
                <a:cubicBezTo>
                  <a:pt x="13916" y="33807"/>
                  <a:pt x="13566" y="33597"/>
                  <a:pt x="13216" y="33387"/>
                </a:cubicBezTo>
                <a:cubicBezTo>
                  <a:pt x="12585" y="32966"/>
                  <a:pt x="11978" y="32476"/>
                  <a:pt x="11441" y="31939"/>
                </a:cubicBezTo>
                <a:close/>
                <a:moveTo>
                  <a:pt x="34976" y="26406"/>
                </a:moveTo>
                <a:cubicBezTo>
                  <a:pt x="34556" y="27363"/>
                  <a:pt x="34019" y="28250"/>
                  <a:pt x="33365" y="29091"/>
                </a:cubicBezTo>
                <a:cubicBezTo>
                  <a:pt x="30307" y="32943"/>
                  <a:pt x="25193" y="34974"/>
                  <a:pt x="20360" y="35138"/>
                </a:cubicBezTo>
                <a:cubicBezTo>
                  <a:pt x="19730" y="35138"/>
                  <a:pt x="19099" y="35138"/>
                  <a:pt x="18492" y="35068"/>
                </a:cubicBezTo>
                <a:lnTo>
                  <a:pt x="18983" y="35068"/>
                </a:lnTo>
                <a:cubicBezTo>
                  <a:pt x="20407" y="35068"/>
                  <a:pt x="21831" y="34858"/>
                  <a:pt x="23209" y="34484"/>
                </a:cubicBezTo>
                <a:cubicBezTo>
                  <a:pt x="24866" y="34251"/>
                  <a:pt x="26454" y="33667"/>
                  <a:pt x="27878" y="32756"/>
                </a:cubicBezTo>
                <a:cubicBezTo>
                  <a:pt x="28836" y="32359"/>
                  <a:pt x="29746" y="31846"/>
                  <a:pt x="30563" y="31239"/>
                </a:cubicBezTo>
                <a:cubicBezTo>
                  <a:pt x="32198" y="30025"/>
                  <a:pt x="33552" y="28484"/>
                  <a:pt x="34579" y="26732"/>
                </a:cubicBezTo>
                <a:cubicBezTo>
                  <a:pt x="34719" y="26616"/>
                  <a:pt x="34859" y="26499"/>
                  <a:pt x="34976" y="26406"/>
                </a:cubicBezTo>
                <a:close/>
                <a:moveTo>
                  <a:pt x="18953" y="0"/>
                </a:moveTo>
                <a:cubicBezTo>
                  <a:pt x="15259" y="0"/>
                  <a:pt x="11420" y="784"/>
                  <a:pt x="8336" y="2847"/>
                </a:cubicBezTo>
                <a:cubicBezTo>
                  <a:pt x="5744" y="4598"/>
                  <a:pt x="3947" y="7283"/>
                  <a:pt x="3293" y="10342"/>
                </a:cubicBezTo>
                <a:cubicBezTo>
                  <a:pt x="3083" y="10716"/>
                  <a:pt x="2896" y="11113"/>
                  <a:pt x="2709" y="11509"/>
                </a:cubicBezTo>
                <a:cubicBezTo>
                  <a:pt x="935" y="15409"/>
                  <a:pt x="1" y="20358"/>
                  <a:pt x="1402" y="24538"/>
                </a:cubicBezTo>
                <a:cubicBezTo>
                  <a:pt x="2569" y="28040"/>
                  <a:pt x="5558" y="30281"/>
                  <a:pt x="8943" y="31379"/>
                </a:cubicBezTo>
                <a:cubicBezTo>
                  <a:pt x="10484" y="32663"/>
                  <a:pt x="12258" y="33667"/>
                  <a:pt x="14173" y="34297"/>
                </a:cubicBezTo>
                <a:cubicBezTo>
                  <a:pt x="15934" y="35137"/>
                  <a:pt x="17875" y="35491"/>
                  <a:pt x="19829" y="35491"/>
                </a:cubicBezTo>
                <a:cubicBezTo>
                  <a:pt x="21734" y="35491"/>
                  <a:pt x="23652" y="35154"/>
                  <a:pt x="25427" y="34601"/>
                </a:cubicBezTo>
                <a:cubicBezTo>
                  <a:pt x="29209" y="33457"/>
                  <a:pt x="32758" y="31122"/>
                  <a:pt x="34719" y="27643"/>
                </a:cubicBezTo>
                <a:cubicBezTo>
                  <a:pt x="35046" y="27059"/>
                  <a:pt x="35326" y="26476"/>
                  <a:pt x="35583" y="25845"/>
                </a:cubicBezTo>
                <a:cubicBezTo>
                  <a:pt x="35700" y="25728"/>
                  <a:pt x="35840" y="25612"/>
                  <a:pt x="35980" y="25472"/>
                </a:cubicBezTo>
                <a:cubicBezTo>
                  <a:pt x="38945" y="22576"/>
                  <a:pt x="40743" y="18514"/>
                  <a:pt x="40159" y="14335"/>
                </a:cubicBezTo>
                <a:cubicBezTo>
                  <a:pt x="39949" y="12864"/>
                  <a:pt x="39459" y="11463"/>
                  <a:pt x="38688" y="10202"/>
                </a:cubicBezTo>
                <a:cubicBezTo>
                  <a:pt x="38665" y="9361"/>
                  <a:pt x="38502" y="8568"/>
                  <a:pt x="38198" y="7797"/>
                </a:cubicBezTo>
                <a:cubicBezTo>
                  <a:pt x="37428" y="5883"/>
                  <a:pt x="35700" y="4855"/>
                  <a:pt x="33832" y="4131"/>
                </a:cubicBezTo>
                <a:cubicBezTo>
                  <a:pt x="33459" y="3991"/>
                  <a:pt x="33085" y="3851"/>
                  <a:pt x="32711" y="3734"/>
                </a:cubicBezTo>
                <a:cubicBezTo>
                  <a:pt x="31030" y="2777"/>
                  <a:pt x="29209" y="2100"/>
                  <a:pt x="27318" y="1727"/>
                </a:cubicBezTo>
                <a:cubicBezTo>
                  <a:pt x="25123" y="606"/>
                  <a:pt x="22578" y="139"/>
                  <a:pt x="20033" y="22"/>
                </a:cubicBezTo>
                <a:cubicBezTo>
                  <a:pt x="19675" y="8"/>
                  <a:pt x="19315" y="0"/>
                  <a:pt x="1895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" name="Google Shape;1234;p45"/>
          <p:cNvSpPr/>
          <p:nvPr/>
        </p:nvSpPr>
        <p:spPr>
          <a:xfrm>
            <a:off x="5351714" y="2595799"/>
            <a:ext cx="261678" cy="227947"/>
          </a:xfrm>
          <a:custGeom>
            <a:rect b="b" l="l" r="r" t="t"/>
            <a:pathLst>
              <a:path extrusionOk="0" h="35492" w="40744">
                <a:moveTo>
                  <a:pt x="21998" y="1503"/>
                </a:moveTo>
                <a:cubicBezTo>
                  <a:pt x="22889" y="1503"/>
                  <a:pt x="23776" y="1562"/>
                  <a:pt x="24656" y="1680"/>
                </a:cubicBezTo>
                <a:cubicBezTo>
                  <a:pt x="24820" y="1703"/>
                  <a:pt x="25007" y="1727"/>
                  <a:pt x="25170" y="1773"/>
                </a:cubicBezTo>
                <a:cubicBezTo>
                  <a:pt x="24454" y="1665"/>
                  <a:pt x="23734" y="1612"/>
                  <a:pt x="23013" y="1612"/>
                </a:cubicBezTo>
                <a:cubicBezTo>
                  <a:pt x="22181" y="1612"/>
                  <a:pt x="21349" y="1682"/>
                  <a:pt x="20524" y="1820"/>
                </a:cubicBezTo>
                <a:cubicBezTo>
                  <a:pt x="20131" y="1786"/>
                  <a:pt x="19725" y="1764"/>
                  <a:pt x="19325" y="1764"/>
                </a:cubicBezTo>
                <a:cubicBezTo>
                  <a:pt x="19179" y="1764"/>
                  <a:pt x="19033" y="1767"/>
                  <a:pt x="18889" y="1773"/>
                </a:cubicBezTo>
                <a:cubicBezTo>
                  <a:pt x="19240" y="1703"/>
                  <a:pt x="19590" y="1656"/>
                  <a:pt x="19917" y="1610"/>
                </a:cubicBezTo>
                <a:cubicBezTo>
                  <a:pt x="20611" y="1538"/>
                  <a:pt x="21306" y="1503"/>
                  <a:pt x="21998" y="1503"/>
                </a:cubicBezTo>
                <a:close/>
                <a:moveTo>
                  <a:pt x="20267" y="2264"/>
                </a:moveTo>
                <a:cubicBezTo>
                  <a:pt x="20384" y="2264"/>
                  <a:pt x="20524" y="2264"/>
                  <a:pt x="20640" y="2287"/>
                </a:cubicBezTo>
                <a:cubicBezTo>
                  <a:pt x="20524" y="2287"/>
                  <a:pt x="20407" y="2287"/>
                  <a:pt x="20290" y="2310"/>
                </a:cubicBezTo>
                <a:lnTo>
                  <a:pt x="20173" y="2264"/>
                </a:lnTo>
                <a:close/>
                <a:moveTo>
                  <a:pt x="23171" y="1972"/>
                </a:moveTo>
                <a:cubicBezTo>
                  <a:pt x="24202" y="1972"/>
                  <a:pt x="25235" y="2098"/>
                  <a:pt x="26244" y="2334"/>
                </a:cubicBezTo>
                <a:cubicBezTo>
                  <a:pt x="25395" y="2247"/>
                  <a:pt x="24534" y="2199"/>
                  <a:pt x="23669" y="2199"/>
                </a:cubicBezTo>
                <a:cubicBezTo>
                  <a:pt x="23368" y="2199"/>
                  <a:pt x="23067" y="2205"/>
                  <a:pt x="22765" y="2217"/>
                </a:cubicBezTo>
                <a:lnTo>
                  <a:pt x="22765" y="2194"/>
                </a:lnTo>
                <a:lnTo>
                  <a:pt x="22718" y="2194"/>
                </a:lnTo>
                <a:cubicBezTo>
                  <a:pt x="22485" y="2123"/>
                  <a:pt x="22228" y="2077"/>
                  <a:pt x="21971" y="2030"/>
                </a:cubicBezTo>
                <a:cubicBezTo>
                  <a:pt x="22370" y="1991"/>
                  <a:pt x="22770" y="1972"/>
                  <a:pt x="23171" y="1972"/>
                </a:cubicBezTo>
                <a:close/>
                <a:moveTo>
                  <a:pt x="28485" y="2404"/>
                </a:moveTo>
                <a:lnTo>
                  <a:pt x="28485" y="2404"/>
                </a:lnTo>
                <a:cubicBezTo>
                  <a:pt x="29046" y="2576"/>
                  <a:pt x="29587" y="2749"/>
                  <a:pt x="30126" y="2976"/>
                </a:cubicBezTo>
                <a:lnTo>
                  <a:pt x="30126" y="2976"/>
                </a:lnTo>
                <a:cubicBezTo>
                  <a:pt x="29723" y="2875"/>
                  <a:pt x="29305" y="2791"/>
                  <a:pt x="28906" y="2707"/>
                </a:cubicBezTo>
                <a:cubicBezTo>
                  <a:pt x="28766" y="2614"/>
                  <a:pt x="28625" y="2497"/>
                  <a:pt x="28485" y="2404"/>
                </a:cubicBezTo>
                <a:close/>
                <a:moveTo>
                  <a:pt x="18446" y="2264"/>
                </a:moveTo>
                <a:lnTo>
                  <a:pt x="18469" y="2287"/>
                </a:lnTo>
                <a:cubicBezTo>
                  <a:pt x="17862" y="2450"/>
                  <a:pt x="17278" y="2637"/>
                  <a:pt x="16695" y="2871"/>
                </a:cubicBezTo>
                <a:lnTo>
                  <a:pt x="16601" y="2871"/>
                </a:lnTo>
                <a:cubicBezTo>
                  <a:pt x="16504" y="2867"/>
                  <a:pt x="16406" y="2865"/>
                  <a:pt x="16308" y="2865"/>
                </a:cubicBezTo>
                <a:cubicBezTo>
                  <a:pt x="15816" y="2865"/>
                  <a:pt x="15313" y="2913"/>
                  <a:pt x="14827" y="3011"/>
                </a:cubicBezTo>
                <a:lnTo>
                  <a:pt x="14803" y="3011"/>
                </a:lnTo>
                <a:lnTo>
                  <a:pt x="14990" y="2917"/>
                </a:lnTo>
                <a:cubicBezTo>
                  <a:pt x="15177" y="2847"/>
                  <a:pt x="15364" y="2777"/>
                  <a:pt x="15527" y="2707"/>
                </a:cubicBezTo>
                <a:lnTo>
                  <a:pt x="15667" y="2684"/>
                </a:lnTo>
                <a:cubicBezTo>
                  <a:pt x="16578" y="2450"/>
                  <a:pt x="17512" y="2310"/>
                  <a:pt x="18446" y="2264"/>
                </a:cubicBezTo>
                <a:close/>
                <a:moveTo>
                  <a:pt x="22514" y="2631"/>
                </a:moveTo>
                <a:cubicBezTo>
                  <a:pt x="22748" y="2631"/>
                  <a:pt x="22963" y="2665"/>
                  <a:pt x="23209" y="2684"/>
                </a:cubicBezTo>
                <a:lnTo>
                  <a:pt x="23536" y="2754"/>
                </a:lnTo>
                <a:cubicBezTo>
                  <a:pt x="23676" y="2801"/>
                  <a:pt x="23839" y="2847"/>
                  <a:pt x="23956" y="2894"/>
                </a:cubicBezTo>
                <a:cubicBezTo>
                  <a:pt x="24283" y="3011"/>
                  <a:pt x="24586" y="3151"/>
                  <a:pt x="24890" y="3291"/>
                </a:cubicBezTo>
                <a:cubicBezTo>
                  <a:pt x="23909" y="3127"/>
                  <a:pt x="22929" y="3011"/>
                  <a:pt x="21925" y="2917"/>
                </a:cubicBezTo>
                <a:cubicBezTo>
                  <a:pt x="21761" y="2847"/>
                  <a:pt x="21598" y="2777"/>
                  <a:pt x="21434" y="2707"/>
                </a:cubicBezTo>
                <a:cubicBezTo>
                  <a:pt x="21738" y="2684"/>
                  <a:pt x="22041" y="2660"/>
                  <a:pt x="22345" y="2637"/>
                </a:cubicBezTo>
                <a:cubicBezTo>
                  <a:pt x="22403" y="2633"/>
                  <a:pt x="22459" y="2631"/>
                  <a:pt x="22514" y="2631"/>
                </a:cubicBezTo>
                <a:close/>
                <a:moveTo>
                  <a:pt x="15551" y="3338"/>
                </a:moveTo>
                <a:lnTo>
                  <a:pt x="15551" y="3361"/>
                </a:lnTo>
                <a:lnTo>
                  <a:pt x="15247" y="3478"/>
                </a:lnTo>
                <a:cubicBezTo>
                  <a:pt x="14943" y="3478"/>
                  <a:pt x="14640" y="3501"/>
                  <a:pt x="14313" y="3524"/>
                </a:cubicBezTo>
                <a:lnTo>
                  <a:pt x="14290" y="3524"/>
                </a:lnTo>
                <a:lnTo>
                  <a:pt x="14500" y="3454"/>
                </a:lnTo>
                <a:cubicBezTo>
                  <a:pt x="14873" y="3408"/>
                  <a:pt x="15200" y="3384"/>
                  <a:pt x="15551" y="3338"/>
                </a:cubicBezTo>
                <a:close/>
                <a:moveTo>
                  <a:pt x="19987" y="3501"/>
                </a:moveTo>
                <a:cubicBezTo>
                  <a:pt x="20454" y="3501"/>
                  <a:pt x="20897" y="3524"/>
                  <a:pt x="21364" y="3594"/>
                </a:cubicBezTo>
                <a:cubicBezTo>
                  <a:pt x="21107" y="3583"/>
                  <a:pt x="20851" y="3577"/>
                  <a:pt x="20591" y="3577"/>
                </a:cubicBezTo>
                <a:cubicBezTo>
                  <a:pt x="20331" y="3577"/>
                  <a:pt x="20068" y="3583"/>
                  <a:pt x="19800" y="3594"/>
                </a:cubicBezTo>
                <a:lnTo>
                  <a:pt x="19590" y="3501"/>
                </a:lnTo>
                <a:close/>
                <a:moveTo>
                  <a:pt x="18819" y="3548"/>
                </a:moveTo>
                <a:lnTo>
                  <a:pt x="19006" y="3618"/>
                </a:lnTo>
                <a:cubicBezTo>
                  <a:pt x="18703" y="3618"/>
                  <a:pt x="18422" y="3664"/>
                  <a:pt x="18119" y="3688"/>
                </a:cubicBezTo>
                <a:lnTo>
                  <a:pt x="18025" y="3688"/>
                </a:lnTo>
                <a:cubicBezTo>
                  <a:pt x="18282" y="3618"/>
                  <a:pt x="18539" y="3571"/>
                  <a:pt x="18819" y="3548"/>
                </a:cubicBezTo>
                <a:close/>
                <a:moveTo>
                  <a:pt x="15901" y="2147"/>
                </a:moveTo>
                <a:lnTo>
                  <a:pt x="15901" y="2147"/>
                </a:lnTo>
                <a:cubicBezTo>
                  <a:pt x="15784" y="2194"/>
                  <a:pt x="15691" y="2240"/>
                  <a:pt x="15574" y="2287"/>
                </a:cubicBezTo>
                <a:cubicBezTo>
                  <a:pt x="15294" y="2357"/>
                  <a:pt x="14990" y="2450"/>
                  <a:pt x="14710" y="2544"/>
                </a:cubicBezTo>
                <a:cubicBezTo>
                  <a:pt x="13823" y="2801"/>
                  <a:pt x="12959" y="3127"/>
                  <a:pt x="12118" y="3478"/>
                </a:cubicBezTo>
                <a:lnTo>
                  <a:pt x="12118" y="3501"/>
                </a:lnTo>
                <a:cubicBezTo>
                  <a:pt x="11885" y="3548"/>
                  <a:pt x="11675" y="3618"/>
                  <a:pt x="11441" y="3688"/>
                </a:cubicBezTo>
                <a:lnTo>
                  <a:pt x="11254" y="3711"/>
                </a:lnTo>
                <a:cubicBezTo>
                  <a:pt x="10998" y="3758"/>
                  <a:pt x="10717" y="3805"/>
                  <a:pt x="10461" y="3875"/>
                </a:cubicBezTo>
                <a:cubicBezTo>
                  <a:pt x="12095" y="2847"/>
                  <a:pt x="13963" y="2264"/>
                  <a:pt x="15901" y="2147"/>
                </a:cubicBezTo>
                <a:close/>
                <a:moveTo>
                  <a:pt x="25380" y="3011"/>
                </a:moveTo>
                <a:cubicBezTo>
                  <a:pt x="26244" y="3197"/>
                  <a:pt x="27084" y="3454"/>
                  <a:pt x="27902" y="3781"/>
                </a:cubicBezTo>
                <a:cubicBezTo>
                  <a:pt x="28229" y="3921"/>
                  <a:pt x="28532" y="4038"/>
                  <a:pt x="28836" y="4201"/>
                </a:cubicBezTo>
                <a:cubicBezTo>
                  <a:pt x="28135" y="3991"/>
                  <a:pt x="27435" y="3805"/>
                  <a:pt x="26734" y="3664"/>
                </a:cubicBezTo>
                <a:cubicBezTo>
                  <a:pt x="26407" y="3478"/>
                  <a:pt x="26081" y="3314"/>
                  <a:pt x="25754" y="3174"/>
                </a:cubicBezTo>
                <a:cubicBezTo>
                  <a:pt x="25614" y="3104"/>
                  <a:pt x="25497" y="3057"/>
                  <a:pt x="25380" y="3011"/>
                </a:cubicBezTo>
                <a:close/>
                <a:moveTo>
                  <a:pt x="20710" y="3991"/>
                </a:moveTo>
                <a:cubicBezTo>
                  <a:pt x="21458" y="3991"/>
                  <a:pt x="22228" y="4038"/>
                  <a:pt x="22952" y="4108"/>
                </a:cubicBezTo>
                <a:lnTo>
                  <a:pt x="23022" y="4155"/>
                </a:lnTo>
                <a:lnTo>
                  <a:pt x="23466" y="4412"/>
                </a:lnTo>
                <a:cubicBezTo>
                  <a:pt x="22578" y="4248"/>
                  <a:pt x="21691" y="4131"/>
                  <a:pt x="20781" y="4038"/>
                </a:cubicBezTo>
                <a:lnTo>
                  <a:pt x="20710" y="3991"/>
                </a:lnTo>
                <a:close/>
                <a:moveTo>
                  <a:pt x="22835" y="3384"/>
                </a:moveTo>
                <a:lnTo>
                  <a:pt x="22835" y="3384"/>
                </a:lnTo>
                <a:cubicBezTo>
                  <a:pt x="23839" y="3501"/>
                  <a:pt x="24843" y="3641"/>
                  <a:pt x="25847" y="3828"/>
                </a:cubicBezTo>
                <a:cubicBezTo>
                  <a:pt x="26174" y="4015"/>
                  <a:pt x="26477" y="4248"/>
                  <a:pt x="26781" y="4458"/>
                </a:cubicBezTo>
                <a:cubicBezTo>
                  <a:pt x="25870" y="4201"/>
                  <a:pt x="24913" y="3991"/>
                  <a:pt x="23979" y="3851"/>
                </a:cubicBezTo>
                <a:cubicBezTo>
                  <a:pt x="23722" y="3758"/>
                  <a:pt x="23466" y="3688"/>
                  <a:pt x="23209" y="3618"/>
                </a:cubicBezTo>
                <a:cubicBezTo>
                  <a:pt x="23092" y="3548"/>
                  <a:pt x="22952" y="3454"/>
                  <a:pt x="22835" y="3384"/>
                </a:cubicBezTo>
                <a:close/>
                <a:moveTo>
                  <a:pt x="25824" y="2731"/>
                </a:moveTo>
                <a:lnTo>
                  <a:pt x="25824" y="2731"/>
                </a:lnTo>
                <a:cubicBezTo>
                  <a:pt x="26291" y="2777"/>
                  <a:pt x="26758" y="2871"/>
                  <a:pt x="27201" y="2964"/>
                </a:cubicBezTo>
                <a:cubicBezTo>
                  <a:pt x="28042" y="3151"/>
                  <a:pt x="28836" y="3431"/>
                  <a:pt x="29606" y="3781"/>
                </a:cubicBezTo>
                <a:lnTo>
                  <a:pt x="29606" y="3781"/>
                </a:lnTo>
                <a:cubicBezTo>
                  <a:pt x="29855" y="4032"/>
                  <a:pt x="30103" y="4303"/>
                  <a:pt x="30330" y="4552"/>
                </a:cubicBezTo>
                <a:cubicBezTo>
                  <a:pt x="28929" y="3711"/>
                  <a:pt x="27411" y="3081"/>
                  <a:pt x="25824" y="2731"/>
                </a:cubicBezTo>
                <a:close/>
                <a:moveTo>
                  <a:pt x="24399" y="4435"/>
                </a:moveTo>
                <a:lnTo>
                  <a:pt x="24726" y="4575"/>
                </a:lnTo>
                <a:lnTo>
                  <a:pt x="24540" y="4552"/>
                </a:lnTo>
                <a:lnTo>
                  <a:pt x="24399" y="4435"/>
                </a:lnTo>
                <a:close/>
                <a:moveTo>
                  <a:pt x="13869" y="3968"/>
                </a:moveTo>
                <a:lnTo>
                  <a:pt x="14080" y="3991"/>
                </a:lnTo>
                <a:cubicBezTo>
                  <a:pt x="13799" y="4108"/>
                  <a:pt x="13543" y="4248"/>
                  <a:pt x="13262" y="4412"/>
                </a:cubicBezTo>
                <a:cubicBezTo>
                  <a:pt x="12936" y="4482"/>
                  <a:pt x="12609" y="4552"/>
                  <a:pt x="12305" y="4645"/>
                </a:cubicBezTo>
                <a:cubicBezTo>
                  <a:pt x="12422" y="4528"/>
                  <a:pt x="12562" y="4412"/>
                  <a:pt x="12702" y="4318"/>
                </a:cubicBezTo>
                <a:cubicBezTo>
                  <a:pt x="13076" y="4178"/>
                  <a:pt x="13473" y="4061"/>
                  <a:pt x="13869" y="3968"/>
                </a:cubicBezTo>
                <a:close/>
                <a:moveTo>
                  <a:pt x="20127" y="4738"/>
                </a:moveTo>
                <a:lnTo>
                  <a:pt x="20547" y="4785"/>
                </a:lnTo>
                <a:lnTo>
                  <a:pt x="20244" y="4785"/>
                </a:lnTo>
                <a:lnTo>
                  <a:pt x="20127" y="4738"/>
                </a:lnTo>
                <a:close/>
                <a:moveTo>
                  <a:pt x="19450" y="4762"/>
                </a:moveTo>
                <a:lnTo>
                  <a:pt x="19660" y="4855"/>
                </a:lnTo>
                <a:lnTo>
                  <a:pt x="19590" y="4855"/>
                </a:lnTo>
                <a:lnTo>
                  <a:pt x="19146" y="4762"/>
                </a:lnTo>
                <a:close/>
                <a:moveTo>
                  <a:pt x="27084" y="4271"/>
                </a:moveTo>
                <a:cubicBezTo>
                  <a:pt x="27411" y="4458"/>
                  <a:pt x="27715" y="4668"/>
                  <a:pt x="28018" y="4855"/>
                </a:cubicBezTo>
                <a:lnTo>
                  <a:pt x="27668" y="4762"/>
                </a:lnTo>
                <a:cubicBezTo>
                  <a:pt x="27481" y="4598"/>
                  <a:pt x="27271" y="4435"/>
                  <a:pt x="27084" y="4271"/>
                </a:cubicBezTo>
                <a:close/>
                <a:moveTo>
                  <a:pt x="25940" y="4645"/>
                </a:moveTo>
                <a:lnTo>
                  <a:pt x="25940" y="4645"/>
                </a:lnTo>
                <a:cubicBezTo>
                  <a:pt x="26501" y="4785"/>
                  <a:pt x="26991" y="4949"/>
                  <a:pt x="27505" y="5112"/>
                </a:cubicBezTo>
                <a:lnTo>
                  <a:pt x="27481" y="5112"/>
                </a:lnTo>
                <a:lnTo>
                  <a:pt x="27598" y="5159"/>
                </a:lnTo>
                <a:lnTo>
                  <a:pt x="27575" y="5159"/>
                </a:lnTo>
                <a:cubicBezTo>
                  <a:pt x="27225" y="5089"/>
                  <a:pt x="26874" y="5019"/>
                  <a:pt x="26524" y="4949"/>
                </a:cubicBezTo>
                <a:cubicBezTo>
                  <a:pt x="26337" y="4855"/>
                  <a:pt x="26151" y="4762"/>
                  <a:pt x="25940" y="4645"/>
                </a:cubicBezTo>
                <a:close/>
                <a:moveTo>
                  <a:pt x="12072" y="5135"/>
                </a:moveTo>
                <a:cubicBezTo>
                  <a:pt x="11862" y="5275"/>
                  <a:pt x="11651" y="5416"/>
                  <a:pt x="11441" y="5579"/>
                </a:cubicBezTo>
                <a:cubicBezTo>
                  <a:pt x="11535" y="5462"/>
                  <a:pt x="11605" y="5346"/>
                  <a:pt x="11698" y="5252"/>
                </a:cubicBezTo>
                <a:lnTo>
                  <a:pt x="12072" y="5135"/>
                </a:lnTo>
                <a:close/>
                <a:moveTo>
                  <a:pt x="16111" y="4902"/>
                </a:moveTo>
                <a:lnTo>
                  <a:pt x="16111" y="4902"/>
                </a:lnTo>
                <a:cubicBezTo>
                  <a:pt x="15527" y="5089"/>
                  <a:pt x="14920" y="5299"/>
                  <a:pt x="14360" y="5579"/>
                </a:cubicBezTo>
                <a:lnTo>
                  <a:pt x="14080" y="5626"/>
                </a:lnTo>
                <a:cubicBezTo>
                  <a:pt x="14290" y="5462"/>
                  <a:pt x="14500" y="5299"/>
                  <a:pt x="14710" y="5159"/>
                </a:cubicBezTo>
                <a:cubicBezTo>
                  <a:pt x="14990" y="5089"/>
                  <a:pt x="15224" y="5019"/>
                  <a:pt x="15457" y="4972"/>
                </a:cubicBezTo>
                <a:cubicBezTo>
                  <a:pt x="15667" y="4949"/>
                  <a:pt x="15901" y="4925"/>
                  <a:pt x="16111" y="4902"/>
                </a:cubicBezTo>
                <a:close/>
                <a:moveTo>
                  <a:pt x="25333" y="5205"/>
                </a:moveTo>
                <a:lnTo>
                  <a:pt x="25333" y="5205"/>
                </a:lnTo>
                <a:cubicBezTo>
                  <a:pt x="25940" y="5369"/>
                  <a:pt x="26547" y="5556"/>
                  <a:pt x="27131" y="5766"/>
                </a:cubicBezTo>
                <a:cubicBezTo>
                  <a:pt x="26874" y="5719"/>
                  <a:pt x="26618" y="5696"/>
                  <a:pt x="26361" y="5672"/>
                </a:cubicBezTo>
                <a:cubicBezTo>
                  <a:pt x="26081" y="5556"/>
                  <a:pt x="25777" y="5439"/>
                  <a:pt x="25497" y="5346"/>
                </a:cubicBezTo>
                <a:lnTo>
                  <a:pt x="25333" y="5205"/>
                </a:lnTo>
                <a:close/>
                <a:moveTo>
                  <a:pt x="16578" y="5696"/>
                </a:moveTo>
                <a:lnTo>
                  <a:pt x="16414" y="5766"/>
                </a:lnTo>
                <a:cubicBezTo>
                  <a:pt x="16274" y="5766"/>
                  <a:pt x="16111" y="5789"/>
                  <a:pt x="15947" y="5812"/>
                </a:cubicBezTo>
                <a:lnTo>
                  <a:pt x="16251" y="5719"/>
                </a:lnTo>
                <a:lnTo>
                  <a:pt x="16578" y="5696"/>
                </a:lnTo>
                <a:close/>
                <a:moveTo>
                  <a:pt x="27505" y="5486"/>
                </a:moveTo>
                <a:lnTo>
                  <a:pt x="28088" y="5626"/>
                </a:lnTo>
                <a:cubicBezTo>
                  <a:pt x="28159" y="5696"/>
                  <a:pt x="28229" y="5766"/>
                  <a:pt x="28299" y="5836"/>
                </a:cubicBezTo>
                <a:cubicBezTo>
                  <a:pt x="28088" y="5742"/>
                  <a:pt x="27878" y="5649"/>
                  <a:pt x="27668" y="5579"/>
                </a:cubicBezTo>
                <a:lnTo>
                  <a:pt x="27505" y="5486"/>
                </a:lnTo>
                <a:close/>
                <a:moveTo>
                  <a:pt x="13683" y="5509"/>
                </a:moveTo>
                <a:cubicBezTo>
                  <a:pt x="13566" y="5602"/>
                  <a:pt x="13473" y="5696"/>
                  <a:pt x="13356" y="5812"/>
                </a:cubicBezTo>
                <a:lnTo>
                  <a:pt x="13332" y="5789"/>
                </a:lnTo>
                <a:cubicBezTo>
                  <a:pt x="13076" y="5883"/>
                  <a:pt x="12795" y="5953"/>
                  <a:pt x="12539" y="6046"/>
                </a:cubicBezTo>
                <a:cubicBezTo>
                  <a:pt x="12912" y="5836"/>
                  <a:pt x="13286" y="5672"/>
                  <a:pt x="13683" y="5509"/>
                </a:cubicBezTo>
                <a:close/>
                <a:moveTo>
                  <a:pt x="10017" y="4575"/>
                </a:moveTo>
                <a:lnTo>
                  <a:pt x="10017" y="4575"/>
                </a:lnTo>
                <a:cubicBezTo>
                  <a:pt x="9270" y="5019"/>
                  <a:pt x="8569" y="5532"/>
                  <a:pt x="7892" y="6116"/>
                </a:cubicBezTo>
                <a:lnTo>
                  <a:pt x="7916" y="6093"/>
                </a:lnTo>
                <a:cubicBezTo>
                  <a:pt x="8079" y="5883"/>
                  <a:pt x="8243" y="5696"/>
                  <a:pt x="8429" y="5486"/>
                </a:cubicBezTo>
                <a:cubicBezTo>
                  <a:pt x="8920" y="5112"/>
                  <a:pt x="9457" y="4809"/>
                  <a:pt x="10017" y="4575"/>
                </a:cubicBezTo>
                <a:close/>
                <a:moveTo>
                  <a:pt x="10951" y="5719"/>
                </a:moveTo>
                <a:lnTo>
                  <a:pt x="10951" y="5742"/>
                </a:lnTo>
                <a:cubicBezTo>
                  <a:pt x="10904" y="5812"/>
                  <a:pt x="10858" y="5883"/>
                  <a:pt x="10811" y="5976"/>
                </a:cubicBezTo>
                <a:cubicBezTo>
                  <a:pt x="10717" y="6023"/>
                  <a:pt x="10624" y="6069"/>
                  <a:pt x="10531" y="6116"/>
                </a:cubicBezTo>
                <a:cubicBezTo>
                  <a:pt x="10671" y="5976"/>
                  <a:pt x="10811" y="5836"/>
                  <a:pt x="10951" y="5719"/>
                </a:cubicBezTo>
                <a:close/>
                <a:moveTo>
                  <a:pt x="27738" y="4225"/>
                </a:moveTo>
                <a:cubicBezTo>
                  <a:pt x="28555" y="4435"/>
                  <a:pt x="29396" y="4668"/>
                  <a:pt x="30213" y="4925"/>
                </a:cubicBezTo>
                <a:cubicBezTo>
                  <a:pt x="30517" y="5135"/>
                  <a:pt x="30820" y="5346"/>
                  <a:pt x="31100" y="5579"/>
                </a:cubicBezTo>
                <a:cubicBezTo>
                  <a:pt x="31217" y="5766"/>
                  <a:pt x="31334" y="5953"/>
                  <a:pt x="31451" y="6116"/>
                </a:cubicBezTo>
                <a:cubicBezTo>
                  <a:pt x="30984" y="5976"/>
                  <a:pt x="30517" y="5859"/>
                  <a:pt x="30050" y="5742"/>
                </a:cubicBezTo>
                <a:cubicBezTo>
                  <a:pt x="29793" y="5602"/>
                  <a:pt x="29559" y="5509"/>
                  <a:pt x="29326" y="5392"/>
                </a:cubicBezTo>
                <a:cubicBezTo>
                  <a:pt x="28812" y="4972"/>
                  <a:pt x="28275" y="4575"/>
                  <a:pt x="27738" y="4225"/>
                </a:cubicBezTo>
                <a:close/>
                <a:moveTo>
                  <a:pt x="24726" y="5906"/>
                </a:moveTo>
                <a:cubicBezTo>
                  <a:pt x="24983" y="5953"/>
                  <a:pt x="25263" y="5999"/>
                  <a:pt x="25520" y="6046"/>
                </a:cubicBezTo>
                <a:lnTo>
                  <a:pt x="25707" y="6139"/>
                </a:lnTo>
                <a:cubicBezTo>
                  <a:pt x="25427" y="6093"/>
                  <a:pt x="25147" y="6069"/>
                  <a:pt x="24866" y="6069"/>
                </a:cubicBezTo>
                <a:lnTo>
                  <a:pt x="24633" y="5906"/>
                </a:lnTo>
                <a:close/>
                <a:moveTo>
                  <a:pt x="14827" y="5859"/>
                </a:moveTo>
                <a:lnTo>
                  <a:pt x="14827" y="5859"/>
                </a:lnTo>
                <a:cubicBezTo>
                  <a:pt x="14617" y="5976"/>
                  <a:pt x="14430" y="6093"/>
                  <a:pt x="14220" y="6209"/>
                </a:cubicBezTo>
                <a:lnTo>
                  <a:pt x="14033" y="6256"/>
                </a:lnTo>
                <a:cubicBezTo>
                  <a:pt x="14290" y="6116"/>
                  <a:pt x="14547" y="5976"/>
                  <a:pt x="14827" y="5859"/>
                </a:cubicBezTo>
                <a:close/>
                <a:moveTo>
                  <a:pt x="28719" y="5766"/>
                </a:moveTo>
                <a:lnTo>
                  <a:pt x="28719" y="5766"/>
                </a:lnTo>
                <a:cubicBezTo>
                  <a:pt x="28952" y="5836"/>
                  <a:pt x="29162" y="5883"/>
                  <a:pt x="29396" y="5953"/>
                </a:cubicBezTo>
                <a:cubicBezTo>
                  <a:pt x="29536" y="6069"/>
                  <a:pt x="29653" y="6163"/>
                  <a:pt x="29746" y="6279"/>
                </a:cubicBezTo>
                <a:cubicBezTo>
                  <a:pt x="29513" y="6209"/>
                  <a:pt x="29233" y="6139"/>
                  <a:pt x="28976" y="6093"/>
                </a:cubicBezTo>
                <a:cubicBezTo>
                  <a:pt x="28882" y="5976"/>
                  <a:pt x="28812" y="5883"/>
                  <a:pt x="28719" y="5766"/>
                </a:cubicBezTo>
                <a:close/>
                <a:moveTo>
                  <a:pt x="21388" y="6116"/>
                </a:moveTo>
                <a:lnTo>
                  <a:pt x="21388" y="6116"/>
                </a:lnTo>
                <a:cubicBezTo>
                  <a:pt x="21551" y="6163"/>
                  <a:pt x="21714" y="6209"/>
                  <a:pt x="21855" y="6233"/>
                </a:cubicBezTo>
                <a:lnTo>
                  <a:pt x="22041" y="6326"/>
                </a:lnTo>
                <a:lnTo>
                  <a:pt x="21738" y="6326"/>
                </a:lnTo>
                <a:lnTo>
                  <a:pt x="21388" y="6116"/>
                </a:lnTo>
                <a:close/>
                <a:moveTo>
                  <a:pt x="20407" y="5976"/>
                </a:moveTo>
                <a:cubicBezTo>
                  <a:pt x="20640" y="6093"/>
                  <a:pt x="20874" y="6209"/>
                  <a:pt x="21107" y="6349"/>
                </a:cubicBezTo>
                <a:lnTo>
                  <a:pt x="20710" y="6349"/>
                </a:lnTo>
                <a:cubicBezTo>
                  <a:pt x="20430" y="6256"/>
                  <a:pt x="20150" y="6186"/>
                  <a:pt x="19870" y="6116"/>
                </a:cubicBezTo>
                <a:lnTo>
                  <a:pt x="19566" y="6046"/>
                </a:lnTo>
                <a:cubicBezTo>
                  <a:pt x="19870" y="6023"/>
                  <a:pt x="20127" y="5999"/>
                  <a:pt x="20407" y="5976"/>
                </a:cubicBezTo>
                <a:close/>
                <a:moveTo>
                  <a:pt x="18095" y="6303"/>
                </a:moveTo>
                <a:cubicBezTo>
                  <a:pt x="18562" y="6303"/>
                  <a:pt x="19029" y="6326"/>
                  <a:pt x="19496" y="6420"/>
                </a:cubicBezTo>
                <a:lnTo>
                  <a:pt x="19520" y="6420"/>
                </a:lnTo>
                <a:cubicBezTo>
                  <a:pt x="19240" y="6443"/>
                  <a:pt x="18959" y="6466"/>
                  <a:pt x="18679" y="6490"/>
                </a:cubicBezTo>
                <a:cubicBezTo>
                  <a:pt x="18516" y="6478"/>
                  <a:pt x="18352" y="6472"/>
                  <a:pt x="18189" y="6472"/>
                </a:cubicBezTo>
                <a:cubicBezTo>
                  <a:pt x="18025" y="6472"/>
                  <a:pt x="17862" y="6478"/>
                  <a:pt x="17699" y="6490"/>
                </a:cubicBezTo>
                <a:cubicBezTo>
                  <a:pt x="17815" y="6420"/>
                  <a:pt x="17955" y="6373"/>
                  <a:pt x="18095" y="6303"/>
                </a:cubicBezTo>
                <a:close/>
                <a:moveTo>
                  <a:pt x="27832" y="6279"/>
                </a:moveTo>
                <a:lnTo>
                  <a:pt x="28159" y="6349"/>
                </a:lnTo>
                <a:lnTo>
                  <a:pt x="28485" y="6560"/>
                </a:lnTo>
                <a:cubicBezTo>
                  <a:pt x="28275" y="6466"/>
                  <a:pt x="28065" y="6373"/>
                  <a:pt x="27832" y="6279"/>
                </a:cubicBezTo>
                <a:close/>
                <a:moveTo>
                  <a:pt x="31474" y="5416"/>
                </a:moveTo>
                <a:lnTo>
                  <a:pt x="31754" y="5532"/>
                </a:lnTo>
                <a:cubicBezTo>
                  <a:pt x="32081" y="5859"/>
                  <a:pt x="32385" y="6186"/>
                  <a:pt x="32641" y="6560"/>
                </a:cubicBezTo>
                <a:lnTo>
                  <a:pt x="32595" y="6536"/>
                </a:lnTo>
                <a:cubicBezTo>
                  <a:pt x="32268" y="6139"/>
                  <a:pt x="31894" y="5742"/>
                  <a:pt x="31474" y="5416"/>
                </a:cubicBezTo>
                <a:close/>
                <a:moveTo>
                  <a:pt x="32595" y="5883"/>
                </a:moveTo>
                <a:lnTo>
                  <a:pt x="32711" y="5929"/>
                </a:lnTo>
                <a:cubicBezTo>
                  <a:pt x="33038" y="6256"/>
                  <a:pt x="33318" y="6606"/>
                  <a:pt x="33599" y="6957"/>
                </a:cubicBezTo>
                <a:lnTo>
                  <a:pt x="33342" y="6840"/>
                </a:lnTo>
                <a:cubicBezTo>
                  <a:pt x="33108" y="6513"/>
                  <a:pt x="32851" y="6186"/>
                  <a:pt x="32595" y="5883"/>
                </a:cubicBezTo>
                <a:close/>
                <a:moveTo>
                  <a:pt x="25403" y="6466"/>
                </a:moveTo>
                <a:cubicBezTo>
                  <a:pt x="25637" y="6490"/>
                  <a:pt x="25847" y="6536"/>
                  <a:pt x="26081" y="6583"/>
                </a:cubicBezTo>
                <a:cubicBezTo>
                  <a:pt x="26197" y="6700"/>
                  <a:pt x="26314" y="6840"/>
                  <a:pt x="26407" y="6980"/>
                </a:cubicBezTo>
                <a:cubicBezTo>
                  <a:pt x="26221" y="6933"/>
                  <a:pt x="26034" y="6910"/>
                  <a:pt x="25847" y="6863"/>
                </a:cubicBezTo>
                <a:cubicBezTo>
                  <a:pt x="25707" y="6723"/>
                  <a:pt x="25544" y="6583"/>
                  <a:pt x="25403" y="6466"/>
                </a:cubicBezTo>
                <a:close/>
                <a:moveTo>
                  <a:pt x="22415" y="6770"/>
                </a:moveTo>
                <a:lnTo>
                  <a:pt x="22788" y="6793"/>
                </a:lnTo>
                <a:cubicBezTo>
                  <a:pt x="23045" y="6957"/>
                  <a:pt x="23279" y="7120"/>
                  <a:pt x="23536" y="7307"/>
                </a:cubicBezTo>
                <a:lnTo>
                  <a:pt x="23559" y="7307"/>
                </a:lnTo>
                <a:lnTo>
                  <a:pt x="23185" y="7330"/>
                </a:lnTo>
                <a:cubicBezTo>
                  <a:pt x="23092" y="7260"/>
                  <a:pt x="22999" y="7190"/>
                  <a:pt x="22905" y="7120"/>
                </a:cubicBezTo>
                <a:cubicBezTo>
                  <a:pt x="22742" y="7003"/>
                  <a:pt x="22578" y="6886"/>
                  <a:pt x="22415" y="6770"/>
                </a:cubicBezTo>
                <a:close/>
                <a:moveTo>
                  <a:pt x="29629" y="3268"/>
                </a:moveTo>
                <a:lnTo>
                  <a:pt x="29629" y="3268"/>
                </a:lnTo>
                <a:cubicBezTo>
                  <a:pt x="30447" y="3431"/>
                  <a:pt x="31287" y="3641"/>
                  <a:pt x="32128" y="3875"/>
                </a:cubicBezTo>
                <a:cubicBezTo>
                  <a:pt x="33692" y="4738"/>
                  <a:pt x="35023" y="5953"/>
                  <a:pt x="36074" y="7377"/>
                </a:cubicBezTo>
                <a:cubicBezTo>
                  <a:pt x="35140" y="6723"/>
                  <a:pt x="34182" y="6163"/>
                  <a:pt x="33155" y="5719"/>
                </a:cubicBezTo>
                <a:cubicBezTo>
                  <a:pt x="32244" y="4832"/>
                  <a:pt x="31194" y="4085"/>
                  <a:pt x="30050" y="3548"/>
                </a:cubicBezTo>
                <a:cubicBezTo>
                  <a:pt x="29910" y="3454"/>
                  <a:pt x="29770" y="3361"/>
                  <a:pt x="29629" y="3268"/>
                </a:cubicBezTo>
                <a:close/>
                <a:moveTo>
                  <a:pt x="27108" y="6886"/>
                </a:moveTo>
                <a:lnTo>
                  <a:pt x="27411" y="7003"/>
                </a:lnTo>
                <a:cubicBezTo>
                  <a:pt x="27645" y="7143"/>
                  <a:pt x="27878" y="7283"/>
                  <a:pt x="28088" y="7447"/>
                </a:cubicBezTo>
                <a:cubicBezTo>
                  <a:pt x="27878" y="7377"/>
                  <a:pt x="27668" y="7307"/>
                  <a:pt x="27458" y="7260"/>
                </a:cubicBezTo>
                <a:cubicBezTo>
                  <a:pt x="27341" y="7143"/>
                  <a:pt x="27225" y="7003"/>
                  <a:pt x="27108" y="6886"/>
                </a:cubicBezTo>
                <a:close/>
                <a:moveTo>
                  <a:pt x="32268" y="6863"/>
                </a:moveTo>
                <a:lnTo>
                  <a:pt x="32431" y="6933"/>
                </a:lnTo>
                <a:cubicBezTo>
                  <a:pt x="32571" y="7097"/>
                  <a:pt x="32688" y="7260"/>
                  <a:pt x="32805" y="7447"/>
                </a:cubicBezTo>
                <a:lnTo>
                  <a:pt x="32548" y="7307"/>
                </a:lnTo>
                <a:lnTo>
                  <a:pt x="32431" y="7213"/>
                </a:lnTo>
                <a:cubicBezTo>
                  <a:pt x="32361" y="7097"/>
                  <a:pt x="32314" y="6980"/>
                  <a:pt x="32268" y="6863"/>
                </a:cubicBezTo>
                <a:close/>
                <a:moveTo>
                  <a:pt x="12740" y="6360"/>
                </a:moveTo>
                <a:lnTo>
                  <a:pt x="12740" y="6360"/>
                </a:lnTo>
                <a:cubicBezTo>
                  <a:pt x="12649" y="6472"/>
                  <a:pt x="12536" y="6563"/>
                  <a:pt x="12445" y="6676"/>
                </a:cubicBezTo>
                <a:cubicBezTo>
                  <a:pt x="12142" y="6793"/>
                  <a:pt x="11862" y="6910"/>
                  <a:pt x="11605" y="7050"/>
                </a:cubicBezTo>
                <a:cubicBezTo>
                  <a:pt x="11184" y="7190"/>
                  <a:pt x="10788" y="7377"/>
                  <a:pt x="10437" y="7634"/>
                </a:cubicBezTo>
                <a:cubicBezTo>
                  <a:pt x="10461" y="7610"/>
                  <a:pt x="10484" y="7564"/>
                  <a:pt x="10507" y="7540"/>
                </a:cubicBezTo>
                <a:cubicBezTo>
                  <a:pt x="10577" y="7447"/>
                  <a:pt x="10647" y="7377"/>
                  <a:pt x="10717" y="7283"/>
                </a:cubicBezTo>
                <a:cubicBezTo>
                  <a:pt x="11362" y="6892"/>
                  <a:pt x="12029" y="6592"/>
                  <a:pt x="12740" y="6360"/>
                </a:cubicBezTo>
                <a:close/>
                <a:moveTo>
                  <a:pt x="33108" y="7167"/>
                </a:moveTo>
                <a:cubicBezTo>
                  <a:pt x="33248" y="7377"/>
                  <a:pt x="33388" y="7610"/>
                  <a:pt x="33505" y="7820"/>
                </a:cubicBezTo>
                <a:lnTo>
                  <a:pt x="33435" y="7774"/>
                </a:lnTo>
                <a:cubicBezTo>
                  <a:pt x="33342" y="7587"/>
                  <a:pt x="33202" y="7377"/>
                  <a:pt x="33062" y="7167"/>
                </a:cubicBezTo>
                <a:close/>
                <a:moveTo>
                  <a:pt x="29723" y="6957"/>
                </a:moveTo>
                <a:lnTo>
                  <a:pt x="29723" y="6957"/>
                </a:lnTo>
                <a:cubicBezTo>
                  <a:pt x="30236" y="7260"/>
                  <a:pt x="30750" y="7610"/>
                  <a:pt x="31217" y="7984"/>
                </a:cubicBezTo>
                <a:cubicBezTo>
                  <a:pt x="31007" y="7867"/>
                  <a:pt x="30797" y="7750"/>
                  <a:pt x="30587" y="7634"/>
                </a:cubicBezTo>
                <a:cubicBezTo>
                  <a:pt x="30283" y="7400"/>
                  <a:pt x="30003" y="7190"/>
                  <a:pt x="29723" y="6957"/>
                </a:cubicBezTo>
                <a:close/>
                <a:moveTo>
                  <a:pt x="13986" y="7330"/>
                </a:moveTo>
                <a:cubicBezTo>
                  <a:pt x="13776" y="7540"/>
                  <a:pt x="13566" y="7750"/>
                  <a:pt x="13356" y="7961"/>
                </a:cubicBezTo>
                <a:lnTo>
                  <a:pt x="13052" y="7984"/>
                </a:lnTo>
                <a:cubicBezTo>
                  <a:pt x="12819" y="8007"/>
                  <a:pt x="12609" y="8054"/>
                  <a:pt x="12399" y="8101"/>
                </a:cubicBezTo>
                <a:cubicBezTo>
                  <a:pt x="12609" y="7914"/>
                  <a:pt x="12819" y="7704"/>
                  <a:pt x="13029" y="7517"/>
                </a:cubicBezTo>
                <a:cubicBezTo>
                  <a:pt x="13356" y="7447"/>
                  <a:pt x="13659" y="7377"/>
                  <a:pt x="13986" y="7330"/>
                </a:cubicBezTo>
                <a:close/>
                <a:moveTo>
                  <a:pt x="12188" y="7797"/>
                </a:moveTo>
                <a:lnTo>
                  <a:pt x="12188" y="7797"/>
                </a:lnTo>
                <a:cubicBezTo>
                  <a:pt x="12048" y="7961"/>
                  <a:pt x="11885" y="8124"/>
                  <a:pt x="11721" y="8287"/>
                </a:cubicBezTo>
                <a:lnTo>
                  <a:pt x="11698" y="8287"/>
                </a:lnTo>
                <a:cubicBezTo>
                  <a:pt x="11768" y="8194"/>
                  <a:pt x="11838" y="8101"/>
                  <a:pt x="11908" y="8007"/>
                </a:cubicBezTo>
                <a:cubicBezTo>
                  <a:pt x="11978" y="7890"/>
                  <a:pt x="12048" y="7890"/>
                  <a:pt x="12118" y="7820"/>
                </a:cubicBezTo>
                <a:lnTo>
                  <a:pt x="12188" y="7797"/>
                </a:lnTo>
                <a:close/>
                <a:moveTo>
                  <a:pt x="33739" y="7470"/>
                </a:moveTo>
                <a:lnTo>
                  <a:pt x="34066" y="7610"/>
                </a:lnTo>
                <a:cubicBezTo>
                  <a:pt x="34276" y="7937"/>
                  <a:pt x="34462" y="8287"/>
                  <a:pt x="34649" y="8638"/>
                </a:cubicBezTo>
                <a:cubicBezTo>
                  <a:pt x="34509" y="8544"/>
                  <a:pt x="34369" y="8427"/>
                  <a:pt x="34229" y="8311"/>
                </a:cubicBezTo>
                <a:cubicBezTo>
                  <a:pt x="34066" y="8031"/>
                  <a:pt x="33925" y="7727"/>
                  <a:pt x="33739" y="7470"/>
                </a:cubicBezTo>
                <a:close/>
                <a:moveTo>
                  <a:pt x="25450" y="8124"/>
                </a:moveTo>
                <a:cubicBezTo>
                  <a:pt x="25590" y="8171"/>
                  <a:pt x="25754" y="8217"/>
                  <a:pt x="25870" y="8264"/>
                </a:cubicBezTo>
                <a:cubicBezTo>
                  <a:pt x="26010" y="8334"/>
                  <a:pt x="26151" y="8474"/>
                  <a:pt x="26267" y="8591"/>
                </a:cubicBezTo>
                <a:lnTo>
                  <a:pt x="26291" y="8661"/>
                </a:lnTo>
                <a:cubicBezTo>
                  <a:pt x="26151" y="8591"/>
                  <a:pt x="26010" y="8521"/>
                  <a:pt x="25870" y="8451"/>
                </a:cubicBezTo>
                <a:cubicBezTo>
                  <a:pt x="25730" y="8334"/>
                  <a:pt x="25567" y="8241"/>
                  <a:pt x="25450" y="8124"/>
                </a:cubicBezTo>
                <a:close/>
                <a:moveTo>
                  <a:pt x="31147" y="7167"/>
                </a:moveTo>
                <a:cubicBezTo>
                  <a:pt x="31497" y="7307"/>
                  <a:pt x="31848" y="7447"/>
                  <a:pt x="32198" y="7587"/>
                </a:cubicBezTo>
                <a:lnTo>
                  <a:pt x="32198" y="7610"/>
                </a:lnTo>
                <a:cubicBezTo>
                  <a:pt x="32338" y="7961"/>
                  <a:pt x="32478" y="8334"/>
                  <a:pt x="32618" y="8684"/>
                </a:cubicBezTo>
                <a:cubicBezTo>
                  <a:pt x="32338" y="8427"/>
                  <a:pt x="32058" y="8171"/>
                  <a:pt x="31754" y="7937"/>
                </a:cubicBezTo>
                <a:cubicBezTo>
                  <a:pt x="31567" y="7680"/>
                  <a:pt x="31357" y="7423"/>
                  <a:pt x="31147" y="7167"/>
                </a:cubicBezTo>
                <a:close/>
                <a:moveTo>
                  <a:pt x="15084" y="8451"/>
                </a:moveTo>
                <a:cubicBezTo>
                  <a:pt x="14920" y="8521"/>
                  <a:pt x="14780" y="8614"/>
                  <a:pt x="14617" y="8708"/>
                </a:cubicBezTo>
                <a:cubicBezTo>
                  <a:pt x="14687" y="8614"/>
                  <a:pt x="14757" y="8521"/>
                  <a:pt x="14827" y="8451"/>
                </a:cubicBezTo>
                <a:close/>
                <a:moveTo>
                  <a:pt x="15924" y="8498"/>
                </a:moveTo>
                <a:cubicBezTo>
                  <a:pt x="15761" y="8568"/>
                  <a:pt x="15621" y="8638"/>
                  <a:pt x="15457" y="8708"/>
                </a:cubicBezTo>
                <a:lnTo>
                  <a:pt x="15527" y="8661"/>
                </a:lnTo>
                <a:cubicBezTo>
                  <a:pt x="15621" y="8591"/>
                  <a:pt x="15761" y="8544"/>
                  <a:pt x="15877" y="8498"/>
                </a:cubicBezTo>
                <a:close/>
                <a:moveTo>
                  <a:pt x="9550" y="8217"/>
                </a:moveTo>
                <a:cubicBezTo>
                  <a:pt x="9433" y="8381"/>
                  <a:pt x="9340" y="8544"/>
                  <a:pt x="9223" y="8708"/>
                </a:cubicBezTo>
                <a:lnTo>
                  <a:pt x="9200" y="8731"/>
                </a:lnTo>
                <a:cubicBezTo>
                  <a:pt x="9270" y="8591"/>
                  <a:pt x="9363" y="8451"/>
                  <a:pt x="9457" y="8311"/>
                </a:cubicBezTo>
                <a:lnTo>
                  <a:pt x="9550" y="8217"/>
                </a:lnTo>
                <a:close/>
                <a:moveTo>
                  <a:pt x="10391" y="8754"/>
                </a:moveTo>
                <a:cubicBezTo>
                  <a:pt x="10344" y="8824"/>
                  <a:pt x="10297" y="8871"/>
                  <a:pt x="10251" y="8941"/>
                </a:cubicBezTo>
                <a:lnTo>
                  <a:pt x="10134" y="9011"/>
                </a:lnTo>
                <a:lnTo>
                  <a:pt x="10134" y="8964"/>
                </a:lnTo>
                <a:cubicBezTo>
                  <a:pt x="10227" y="8871"/>
                  <a:pt x="10297" y="8824"/>
                  <a:pt x="10391" y="8754"/>
                </a:cubicBezTo>
                <a:close/>
                <a:moveTo>
                  <a:pt x="19216" y="313"/>
                </a:moveTo>
                <a:cubicBezTo>
                  <a:pt x="21524" y="313"/>
                  <a:pt x="23856" y="663"/>
                  <a:pt x="25940" y="1470"/>
                </a:cubicBezTo>
                <a:cubicBezTo>
                  <a:pt x="25240" y="1330"/>
                  <a:pt x="24516" y="1236"/>
                  <a:pt x="23792" y="1166"/>
                </a:cubicBezTo>
                <a:cubicBezTo>
                  <a:pt x="23228" y="1098"/>
                  <a:pt x="22652" y="1054"/>
                  <a:pt x="22072" y="1054"/>
                </a:cubicBezTo>
                <a:cubicBezTo>
                  <a:pt x="21860" y="1054"/>
                  <a:pt x="21647" y="1060"/>
                  <a:pt x="21434" y="1073"/>
                </a:cubicBezTo>
                <a:cubicBezTo>
                  <a:pt x="20710" y="1073"/>
                  <a:pt x="19963" y="1143"/>
                  <a:pt x="19240" y="1236"/>
                </a:cubicBezTo>
                <a:cubicBezTo>
                  <a:pt x="18492" y="1330"/>
                  <a:pt x="17722" y="1493"/>
                  <a:pt x="16998" y="1727"/>
                </a:cubicBezTo>
                <a:cubicBezTo>
                  <a:pt x="16755" y="1710"/>
                  <a:pt x="16512" y="1702"/>
                  <a:pt x="16269" y="1702"/>
                </a:cubicBezTo>
                <a:cubicBezTo>
                  <a:pt x="14763" y="1702"/>
                  <a:pt x="13272" y="2014"/>
                  <a:pt x="11885" y="2637"/>
                </a:cubicBezTo>
                <a:cubicBezTo>
                  <a:pt x="11044" y="3011"/>
                  <a:pt x="10251" y="3501"/>
                  <a:pt x="9503" y="4061"/>
                </a:cubicBezTo>
                <a:lnTo>
                  <a:pt x="9247" y="4248"/>
                </a:lnTo>
                <a:cubicBezTo>
                  <a:pt x="7028" y="5205"/>
                  <a:pt x="5277" y="7050"/>
                  <a:pt x="3970" y="9151"/>
                </a:cubicBezTo>
                <a:cubicBezTo>
                  <a:pt x="4227" y="8334"/>
                  <a:pt x="4577" y="7564"/>
                  <a:pt x="5021" y="6840"/>
                </a:cubicBezTo>
                <a:lnTo>
                  <a:pt x="4997" y="6840"/>
                </a:lnTo>
                <a:cubicBezTo>
                  <a:pt x="6958" y="3478"/>
                  <a:pt x="10554" y="1610"/>
                  <a:pt x="14266" y="839"/>
                </a:cubicBezTo>
                <a:cubicBezTo>
                  <a:pt x="15831" y="503"/>
                  <a:pt x="17517" y="313"/>
                  <a:pt x="19216" y="313"/>
                </a:cubicBezTo>
                <a:close/>
                <a:moveTo>
                  <a:pt x="19006" y="9221"/>
                </a:moveTo>
                <a:cubicBezTo>
                  <a:pt x="19146" y="9245"/>
                  <a:pt x="19310" y="9268"/>
                  <a:pt x="19450" y="9315"/>
                </a:cubicBezTo>
                <a:lnTo>
                  <a:pt x="19683" y="9361"/>
                </a:lnTo>
                <a:lnTo>
                  <a:pt x="19310" y="9361"/>
                </a:lnTo>
                <a:cubicBezTo>
                  <a:pt x="19193" y="9315"/>
                  <a:pt x="19099" y="9268"/>
                  <a:pt x="19006" y="9221"/>
                </a:cubicBezTo>
                <a:close/>
                <a:moveTo>
                  <a:pt x="21901" y="8894"/>
                </a:moveTo>
                <a:cubicBezTo>
                  <a:pt x="22228" y="8964"/>
                  <a:pt x="22532" y="9035"/>
                  <a:pt x="22835" y="9105"/>
                </a:cubicBezTo>
                <a:lnTo>
                  <a:pt x="23069" y="9245"/>
                </a:lnTo>
                <a:lnTo>
                  <a:pt x="22742" y="9361"/>
                </a:lnTo>
                <a:cubicBezTo>
                  <a:pt x="22602" y="9291"/>
                  <a:pt x="22462" y="9198"/>
                  <a:pt x="22321" y="9128"/>
                </a:cubicBezTo>
                <a:lnTo>
                  <a:pt x="21901" y="8894"/>
                </a:lnTo>
                <a:close/>
                <a:moveTo>
                  <a:pt x="33762" y="6420"/>
                </a:moveTo>
                <a:cubicBezTo>
                  <a:pt x="34066" y="6560"/>
                  <a:pt x="34322" y="6723"/>
                  <a:pt x="34603" y="6863"/>
                </a:cubicBezTo>
                <a:cubicBezTo>
                  <a:pt x="35420" y="7330"/>
                  <a:pt x="36144" y="7890"/>
                  <a:pt x="36821" y="8521"/>
                </a:cubicBezTo>
                <a:cubicBezTo>
                  <a:pt x="36984" y="8824"/>
                  <a:pt x="37148" y="9128"/>
                  <a:pt x="37311" y="9455"/>
                </a:cubicBezTo>
                <a:cubicBezTo>
                  <a:pt x="36470" y="8591"/>
                  <a:pt x="35490" y="7867"/>
                  <a:pt x="34416" y="7330"/>
                </a:cubicBezTo>
                <a:cubicBezTo>
                  <a:pt x="34206" y="7027"/>
                  <a:pt x="33996" y="6723"/>
                  <a:pt x="33762" y="6420"/>
                </a:cubicBezTo>
                <a:close/>
                <a:moveTo>
                  <a:pt x="17909" y="9291"/>
                </a:moveTo>
                <a:cubicBezTo>
                  <a:pt x="18049" y="9338"/>
                  <a:pt x="18189" y="9361"/>
                  <a:pt x="18329" y="9408"/>
                </a:cubicBezTo>
                <a:cubicBezTo>
                  <a:pt x="18236" y="9431"/>
                  <a:pt x="18119" y="9431"/>
                  <a:pt x="18025" y="9478"/>
                </a:cubicBezTo>
                <a:lnTo>
                  <a:pt x="17885" y="9315"/>
                </a:lnTo>
                <a:lnTo>
                  <a:pt x="17909" y="9291"/>
                </a:lnTo>
                <a:close/>
                <a:moveTo>
                  <a:pt x="33809" y="4482"/>
                </a:moveTo>
                <a:lnTo>
                  <a:pt x="33809" y="4482"/>
                </a:lnTo>
                <a:cubicBezTo>
                  <a:pt x="34556" y="4785"/>
                  <a:pt x="35256" y="5159"/>
                  <a:pt x="35933" y="5602"/>
                </a:cubicBezTo>
                <a:lnTo>
                  <a:pt x="35910" y="5579"/>
                </a:lnTo>
                <a:lnTo>
                  <a:pt x="35910" y="5579"/>
                </a:lnTo>
                <a:cubicBezTo>
                  <a:pt x="37241" y="6490"/>
                  <a:pt x="38105" y="7937"/>
                  <a:pt x="38245" y="9525"/>
                </a:cubicBezTo>
                <a:cubicBezTo>
                  <a:pt x="38105" y="9315"/>
                  <a:pt x="37941" y="9105"/>
                  <a:pt x="37755" y="8918"/>
                </a:cubicBezTo>
                <a:cubicBezTo>
                  <a:pt x="37521" y="8638"/>
                  <a:pt x="37288" y="8381"/>
                  <a:pt x="37007" y="8147"/>
                </a:cubicBezTo>
                <a:cubicBezTo>
                  <a:pt x="36190" y="6723"/>
                  <a:pt x="35093" y="5486"/>
                  <a:pt x="33809" y="4482"/>
                </a:cubicBezTo>
                <a:close/>
                <a:moveTo>
                  <a:pt x="19877" y="8848"/>
                </a:moveTo>
                <a:cubicBezTo>
                  <a:pt x="20135" y="8848"/>
                  <a:pt x="20399" y="8879"/>
                  <a:pt x="20664" y="8941"/>
                </a:cubicBezTo>
                <a:cubicBezTo>
                  <a:pt x="20950" y="9162"/>
                  <a:pt x="21258" y="9403"/>
                  <a:pt x="21566" y="9665"/>
                </a:cubicBezTo>
                <a:lnTo>
                  <a:pt x="21566" y="9665"/>
                </a:lnTo>
                <a:cubicBezTo>
                  <a:pt x="21468" y="9620"/>
                  <a:pt x="21369" y="9564"/>
                  <a:pt x="21271" y="9525"/>
                </a:cubicBezTo>
                <a:cubicBezTo>
                  <a:pt x="20874" y="9338"/>
                  <a:pt x="20454" y="9198"/>
                  <a:pt x="20033" y="9081"/>
                </a:cubicBezTo>
                <a:cubicBezTo>
                  <a:pt x="19847" y="9011"/>
                  <a:pt x="19660" y="8941"/>
                  <a:pt x="19496" y="8871"/>
                </a:cubicBezTo>
                <a:cubicBezTo>
                  <a:pt x="19621" y="8856"/>
                  <a:pt x="19748" y="8848"/>
                  <a:pt x="19877" y="8848"/>
                </a:cubicBezTo>
                <a:close/>
                <a:moveTo>
                  <a:pt x="27014" y="9408"/>
                </a:moveTo>
                <a:lnTo>
                  <a:pt x="27271" y="9548"/>
                </a:lnTo>
                <a:cubicBezTo>
                  <a:pt x="27318" y="9642"/>
                  <a:pt x="27341" y="9712"/>
                  <a:pt x="27365" y="9782"/>
                </a:cubicBezTo>
                <a:lnTo>
                  <a:pt x="27038" y="9478"/>
                </a:lnTo>
                <a:cubicBezTo>
                  <a:pt x="27038" y="9455"/>
                  <a:pt x="27014" y="9431"/>
                  <a:pt x="27014" y="9408"/>
                </a:cubicBezTo>
                <a:close/>
                <a:moveTo>
                  <a:pt x="14360" y="8544"/>
                </a:moveTo>
                <a:lnTo>
                  <a:pt x="14360" y="8544"/>
                </a:lnTo>
                <a:cubicBezTo>
                  <a:pt x="14220" y="8754"/>
                  <a:pt x="14080" y="8941"/>
                  <a:pt x="13963" y="9151"/>
                </a:cubicBezTo>
                <a:lnTo>
                  <a:pt x="13940" y="9151"/>
                </a:lnTo>
                <a:cubicBezTo>
                  <a:pt x="13706" y="9315"/>
                  <a:pt x="13473" y="9501"/>
                  <a:pt x="13239" y="9688"/>
                </a:cubicBezTo>
                <a:cubicBezTo>
                  <a:pt x="13146" y="9735"/>
                  <a:pt x="13052" y="9805"/>
                  <a:pt x="12959" y="9852"/>
                </a:cubicBezTo>
                <a:cubicBezTo>
                  <a:pt x="13006" y="9758"/>
                  <a:pt x="13052" y="9665"/>
                  <a:pt x="13122" y="9572"/>
                </a:cubicBezTo>
                <a:cubicBezTo>
                  <a:pt x="13519" y="9221"/>
                  <a:pt x="13940" y="8871"/>
                  <a:pt x="14360" y="8544"/>
                </a:cubicBezTo>
                <a:close/>
                <a:moveTo>
                  <a:pt x="10391" y="5742"/>
                </a:moveTo>
                <a:cubicBezTo>
                  <a:pt x="10017" y="6116"/>
                  <a:pt x="9643" y="6513"/>
                  <a:pt x="9270" y="6910"/>
                </a:cubicBezTo>
                <a:cubicBezTo>
                  <a:pt x="9153" y="7003"/>
                  <a:pt x="9036" y="7097"/>
                  <a:pt x="8920" y="7167"/>
                </a:cubicBezTo>
                <a:cubicBezTo>
                  <a:pt x="8196" y="7727"/>
                  <a:pt x="7542" y="8334"/>
                  <a:pt x="6935" y="9035"/>
                </a:cubicBezTo>
                <a:cubicBezTo>
                  <a:pt x="6632" y="9315"/>
                  <a:pt x="6328" y="9595"/>
                  <a:pt x="6048" y="9898"/>
                </a:cubicBezTo>
                <a:cubicBezTo>
                  <a:pt x="6071" y="9828"/>
                  <a:pt x="6071" y="9758"/>
                  <a:pt x="6095" y="9665"/>
                </a:cubicBezTo>
                <a:cubicBezTo>
                  <a:pt x="6818" y="8824"/>
                  <a:pt x="7565" y="8007"/>
                  <a:pt x="8383" y="7260"/>
                </a:cubicBezTo>
                <a:lnTo>
                  <a:pt x="8383" y="7237"/>
                </a:lnTo>
                <a:cubicBezTo>
                  <a:pt x="8803" y="6840"/>
                  <a:pt x="9247" y="6466"/>
                  <a:pt x="9714" y="6093"/>
                </a:cubicBezTo>
                <a:cubicBezTo>
                  <a:pt x="9924" y="5976"/>
                  <a:pt x="10157" y="5859"/>
                  <a:pt x="10391" y="5742"/>
                </a:cubicBezTo>
                <a:close/>
                <a:moveTo>
                  <a:pt x="32758" y="8031"/>
                </a:moveTo>
                <a:lnTo>
                  <a:pt x="32758" y="8031"/>
                </a:lnTo>
                <a:cubicBezTo>
                  <a:pt x="33038" y="8264"/>
                  <a:pt x="33295" y="8498"/>
                  <a:pt x="33529" y="8754"/>
                </a:cubicBezTo>
                <a:cubicBezTo>
                  <a:pt x="33715" y="9175"/>
                  <a:pt x="33879" y="9618"/>
                  <a:pt x="34019" y="10085"/>
                </a:cubicBezTo>
                <a:cubicBezTo>
                  <a:pt x="33785" y="9852"/>
                  <a:pt x="33529" y="9618"/>
                  <a:pt x="33248" y="9385"/>
                </a:cubicBezTo>
                <a:lnTo>
                  <a:pt x="33178" y="9291"/>
                </a:lnTo>
                <a:cubicBezTo>
                  <a:pt x="33062" y="8871"/>
                  <a:pt x="32922" y="8451"/>
                  <a:pt x="32758" y="8031"/>
                </a:cubicBezTo>
                <a:close/>
                <a:moveTo>
                  <a:pt x="34603" y="9128"/>
                </a:moveTo>
                <a:lnTo>
                  <a:pt x="34603" y="9128"/>
                </a:lnTo>
                <a:cubicBezTo>
                  <a:pt x="34743" y="9245"/>
                  <a:pt x="34883" y="9361"/>
                  <a:pt x="34999" y="9478"/>
                </a:cubicBezTo>
                <a:cubicBezTo>
                  <a:pt x="35070" y="9688"/>
                  <a:pt x="35140" y="9875"/>
                  <a:pt x="35186" y="10085"/>
                </a:cubicBezTo>
                <a:cubicBezTo>
                  <a:pt x="35046" y="9875"/>
                  <a:pt x="34906" y="9688"/>
                  <a:pt x="34766" y="9478"/>
                </a:cubicBezTo>
                <a:lnTo>
                  <a:pt x="34719" y="9385"/>
                </a:lnTo>
                <a:cubicBezTo>
                  <a:pt x="34696" y="9291"/>
                  <a:pt x="34649" y="9198"/>
                  <a:pt x="34603" y="9128"/>
                </a:cubicBezTo>
                <a:close/>
                <a:moveTo>
                  <a:pt x="27832" y="8568"/>
                </a:moveTo>
                <a:lnTo>
                  <a:pt x="27832" y="8568"/>
                </a:lnTo>
                <a:cubicBezTo>
                  <a:pt x="28088" y="8754"/>
                  <a:pt x="28369" y="8941"/>
                  <a:pt x="28602" y="9151"/>
                </a:cubicBezTo>
                <a:cubicBezTo>
                  <a:pt x="28836" y="9455"/>
                  <a:pt x="29069" y="9782"/>
                  <a:pt x="29279" y="10109"/>
                </a:cubicBezTo>
                <a:lnTo>
                  <a:pt x="29162" y="10015"/>
                </a:lnTo>
                <a:cubicBezTo>
                  <a:pt x="28789" y="9618"/>
                  <a:pt x="28415" y="9245"/>
                  <a:pt x="27995" y="8894"/>
                </a:cubicBezTo>
                <a:cubicBezTo>
                  <a:pt x="27948" y="8778"/>
                  <a:pt x="27902" y="8684"/>
                  <a:pt x="27832" y="8568"/>
                </a:cubicBezTo>
                <a:close/>
                <a:moveTo>
                  <a:pt x="27925" y="7727"/>
                </a:moveTo>
                <a:lnTo>
                  <a:pt x="27925" y="7727"/>
                </a:lnTo>
                <a:cubicBezTo>
                  <a:pt x="28299" y="7844"/>
                  <a:pt x="28672" y="7984"/>
                  <a:pt x="29046" y="8124"/>
                </a:cubicBezTo>
                <a:cubicBezTo>
                  <a:pt x="29303" y="8334"/>
                  <a:pt x="29559" y="8568"/>
                  <a:pt x="29816" y="8801"/>
                </a:cubicBezTo>
                <a:cubicBezTo>
                  <a:pt x="30143" y="9221"/>
                  <a:pt x="30400" y="9688"/>
                  <a:pt x="30587" y="10179"/>
                </a:cubicBezTo>
                <a:lnTo>
                  <a:pt x="30470" y="10038"/>
                </a:lnTo>
                <a:cubicBezTo>
                  <a:pt x="30143" y="9595"/>
                  <a:pt x="29746" y="9198"/>
                  <a:pt x="29303" y="8871"/>
                </a:cubicBezTo>
                <a:cubicBezTo>
                  <a:pt x="28952" y="8568"/>
                  <a:pt x="28579" y="8287"/>
                  <a:pt x="28182" y="8031"/>
                </a:cubicBezTo>
                <a:lnTo>
                  <a:pt x="27925" y="7727"/>
                </a:lnTo>
                <a:close/>
                <a:moveTo>
                  <a:pt x="20314" y="9875"/>
                </a:moveTo>
                <a:cubicBezTo>
                  <a:pt x="20617" y="9968"/>
                  <a:pt x="20897" y="10062"/>
                  <a:pt x="21177" y="10179"/>
                </a:cubicBezTo>
                <a:lnTo>
                  <a:pt x="21131" y="10202"/>
                </a:lnTo>
                <a:cubicBezTo>
                  <a:pt x="20944" y="10132"/>
                  <a:pt x="20757" y="10062"/>
                  <a:pt x="20547" y="10015"/>
                </a:cubicBezTo>
                <a:lnTo>
                  <a:pt x="20314" y="9875"/>
                </a:lnTo>
                <a:close/>
                <a:moveTo>
                  <a:pt x="16228" y="10085"/>
                </a:moveTo>
                <a:lnTo>
                  <a:pt x="16228" y="10085"/>
                </a:lnTo>
                <a:cubicBezTo>
                  <a:pt x="16181" y="10132"/>
                  <a:pt x="16134" y="10202"/>
                  <a:pt x="16088" y="10249"/>
                </a:cubicBezTo>
                <a:cubicBezTo>
                  <a:pt x="16041" y="10295"/>
                  <a:pt x="15924" y="10295"/>
                  <a:pt x="15854" y="10319"/>
                </a:cubicBezTo>
                <a:lnTo>
                  <a:pt x="15924" y="10272"/>
                </a:lnTo>
                <a:lnTo>
                  <a:pt x="16228" y="10085"/>
                </a:lnTo>
                <a:close/>
                <a:moveTo>
                  <a:pt x="23395" y="9431"/>
                </a:moveTo>
                <a:cubicBezTo>
                  <a:pt x="23512" y="9478"/>
                  <a:pt x="23606" y="9548"/>
                  <a:pt x="23722" y="9618"/>
                </a:cubicBezTo>
                <a:cubicBezTo>
                  <a:pt x="23933" y="9898"/>
                  <a:pt x="24143" y="10202"/>
                  <a:pt x="24306" y="10505"/>
                </a:cubicBezTo>
                <a:lnTo>
                  <a:pt x="24096" y="10365"/>
                </a:lnTo>
                <a:cubicBezTo>
                  <a:pt x="23792" y="10062"/>
                  <a:pt x="23442" y="9782"/>
                  <a:pt x="23069" y="9548"/>
                </a:cubicBezTo>
                <a:lnTo>
                  <a:pt x="23395" y="9431"/>
                </a:lnTo>
                <a:close/>
                <a:moveTo>
                  <a:pt x="27341" y="10365"/>
                </a:moveTo>
                <a:lnTo>
                  <a:pt x="27598" y="10599"/>
                </a:lnTo>
                <a:cubicBezTo>
                  <a:pt x="27598" y="10622"/>
                  <a:pt x="27621" y="10646"/>
                  <a:pt x="27621" y="10669"/>
                </a:cubicBezTo>
                <a:lnTo>
                  <a:pt x="27505" y="10576"/>
                </a:lnTo>
                <a:cubicBezTo>
                  <a:pt x="27458" y="10505"/>
                  <a:pt x="27411" y="10435"/>
                  <a:pt x="27341" y="10365"/>
                </a:cubicBezTo>
                <a:close/>
                <a:moveTo>
                  <a:pt x="15037" y="9618"/>
                </a:moveTo>
                <a:lnTo>
                  <a:pt x="15037" y="9618"/>
                </a:lnTo>
                <a:cubicBezTo>
                  <a:pt x="14827" y="9945"/>
                  <a:pt x="14663" y="10272"/>
                  <a:pt x="14500" y="10622"/>
                </a:cubicBezTo>
                <a:lnTo>
                  <a:pt x="14430" y="10692"/>
                </a:lnTo>
                <a:lnTo>
                  <a:pt x="14290" y="10692"/>
                </a:lnTo>
                <a:cubicBezTo>
                  <a:pt x="14406" y="10412"/>
                  <a:pt x="14547" y="10132"/>
                  <a:pt x="14687" y="9852"/>
                </a:cubicBezTo>
                <a:cubicBezTo>
                  <a:pt x="14803" y="9758"/>
                  <a:pt x="14920" y="9688"/>
                  <a:pt x="15037" y="9618"/>
                </a:cubicBezTo>
                <a:close/>
                <a:moveTo>
                  <a:pt x="18376" y="10412"/>
                </a:moveTo>
                <a:lnTo>
                  <a:pt x="18212" y="10482"/>
                </a:lnTo>
                <a:cubicBezTo>
                  <a:pt x="18049" y="10529"/>
                  <a:pt x="17885" y="10599"/>
                  <a:pt x="17722" y="10669"/>
                </a:cubicBezTo>
                <a:cubicBezTo>
                  <a:pt x="17535" y="10692"/>
                  <a:pt x="17348" y="10762"/>
                  <a:pt x="17185" y="10832"/>
                </a:cubicBezTo>
                <a:cubicBezTo>
                  <a:pt x="17302" y="10692"/>
                  <a:pt x="17442" y="10599"/>
                  <a:pt x="17582" y="10482"/>
                </a:cubicBezTo>
                <a:cubicBezTo>
                  <a:pt x="17839" y="10435"/>
                  <a:pt x="18119" y="10435"/>
                  <a:pt x="18376" y="10412"/>
                </a:cubicBezTo>
                <a:close/>
                <a:moveTo>
                  <a:pt x="37801" y="9642"/>
                </a:moveTo>
                <a:cubicBezTo>
                  <a:pt x="37988" y="9898"/>
                  <a:pt x="38151" y="10155"/>
                  <a:pt x="38315" y="10412"/>
                </a:cubicBezTo>
                <a:cubicBezTo>
                  <a:pt x="38338" y="10552"/>
                  <a:pt x="38338" y="10692"/>
                  <a:pt x="38338" y="10832"/>
                </a:cubicBezTo>
                <a:lnTo>
                  <a:pt x="38315" y="10832"/>
                </a:lnTo>
                <a:cubicBezTo>
                  <a:pt x="38268" y="10762"/>
                  <a:pt x="38222" y="10669"/>
                  <a:pt x="38175" y="10576"/>
                </a:cubicBezTo>
                <a:cubicBezTo>
                  <a:pt x="38058" y="10272"/>
                  <a:pt x="37918" y="9945"/>
                  <a:pt x="37801" y="9642"/>
                </a:cubicBezTo>
                <a:close/>
                <a:moveTo>
                  <a:pt x="11114" y="10015"/>
                </a:moveTo>
                <a:lnTo>
                  <a:pt x="11114" y="10038"/>
                </a:lnTo>
                <a:cubicBezTo>
                  <a:pt x="10811" y="10342"/>
                  <a:pt x="10531" y="10669"/>
                  <a:pt x="10251" y="10996"/>
                </a:cubicBezTo>
                <a:cubicBezTo>
                  <a:pt x="10297" y="10902"/>
                  <a:pt x="10344" y="10809"/>
                  <a:pt x="10391" y="10716"/>
                </a:cubicBezTo>
                <a:cubicBezTo>
                  <a:pt x="10624" y="10459"/>
                  <a:pt x="10858" y="10249"/>
                  <a:pt x="11114" y="10015"/>
                </a:cubicBezTo>
                <a:close/>
                <a:moveTo>
                  <a:pt x="16881" y="10646"/>
                </a:moveTo>
                <a:lnTo>
                  <a:pt x="16881" y="10646"/>
                </a:lnTo>
                <a:cubicBezTo>
                  <a:pt x="16788" y="10762"/>
                  <a:pt x="16648" y="10879"/>
                  <a:pt x="16555" y="10996"/>
                </a:cubicBezTo>
                <a:lnTo>
                  <a:pt x="16298" y="10926"/>
                </a:lnTo>
                <a:lnTo>
                  <a:pt x="16391" y="10809"/>
                </a:lnTo>
                <a:lnTo>
                  <a:pt x="16508" y="10762"/>
                </a:lnTo>
                <a:cubicBezTo>
                  <a:pt x="16625" y="10716"/>
                  <a:pt x="16741" y="10692"/>
                  <a:pt x="16881" y="10646"/>
                </a:cubicBezTo>
                <a:close/>
                <a:moveTo>
                  <a:pt x="24680" y="9828"/>
                </a:moveTo>
                <a:lnTo>
                  <a:pt x="24680" y="9828"/>
                </a:lnTo>
                <a:cubicBezTo>
                  <a:pt x="25077" y="10038"/>
                  <a:pt x="25473" y="10295"/>
                  <a:pt x="25824" y="10576"/>
                </a:cubicBezTo>
                <a:cubicBezTo>
                  <a:pt x="25870" y="10716"/>
                  <a:pt x="25917" y="10856"/>
                  <a:pt x="25964" y="10996"/>
                </a:cubicBezTo>
                <a:cubicBezTo>
                  <a:pt x="25567" y="10576"/>
                  <a:pt x="25147" y="10179"/>
                  <a:pt x="24680" y="9828"/>
                </a:cubicBezTo>
                <a:close/>
                <a:moveTo>
                  <a:pt x="24586" y="10389"/>
                </a:moveTo>
                <a:lnTo>
                  <a:pt x="24586" y="10389"/>
                </a:lnTo>
                <a:cubicBezTo>
                  <a:pt x="24796" y="10599"/>
                  <a:pt x="25007" y="10809"/>
                  <a:pt x="25170" y="11019"/>
                </a:cubicBezTo>
                <a:lnTo>
                  <a:pt x="25007" y="11042"/>
                </a:lnTo>
                <a:lnTo>
                  <a:pt x="24843" y="10926"/>
                </a:lnTo>
                <a:cubicBezTo>
                  <a:pt x="24750" y="10739"/>
                  <a:pt x="24680" y="10552"/>
                  <a:pt x="24586" y="10389"/>
                </a:cubicBezTo>
                <a:close/>
                <a:moveTo>
                  <a:pt x="23208" y="10132"/>
                </a:moveTo>
                <a:lnTo>
                  <a:pt x="23209" y="10132"/>
                </a:lnTo>
                <a:cubicBezTo>
                  <a:pt x="23559" y="10365"/>
                  <a:pt x="23909" y="10622"/>
                  <a:pt x="24259" y="10902"/>
                </a:cubicBezTo>
                <a:cubicBezTo>
                  <a:pt x="24329" y="10972"/>
                  <a:pt x="24399" y="11066"/>
                  <a:pt x="24446" y="11136"/>
                </a:cubicBezTo>
                <a:lnTo>
                  <a:pt x="24096" y="11206"/>
                </a:lnTo>
                <a:cubicBezTo>
                  <a:pt x="23822" y="10818"/>
                  <a:pt x="23526" y="10453"/>
                  <a:pt x="23208" y="10132"/>
                </a:cubicBezTo>
                <a:close/>
                <a:moveTo>
                  <a:pt x="34206" y="9501"/>
                </a:moveTo>
                <a:lnTo>
                  <a:pt x="34206" y="9501"/>
                </a:lnTo>
                <a:cubicBezTo>
                  <a:pt x="34322" y="9642"/>
                  <a:pt x="34439" y="9782"/>
                  <a:pt x="34533" y="9922"/>
                </a:cubicBezTo>
                <a:lnTo>
                  <a:pt x="34579" y="10015"/>
                </a:lnTo>
                <a:cubicBezTo>
                  <a:pt x="34719" y="10412"/>
                  <a:pt x="34836" y="10832"/>
                  <a:pt x="34953" y="11229"/>
                </a:cubicBezTo>
                <a:cubicBezTo>
                  <a:pt x="34813" y="11042"/>
                  <a:pt x="34696" y="10879"/>
                  <a:pt x="34556" y="10692"/>
                </a:cubicBezTo>
                <a:cubicBezTo>
                  <a:pt x="34462" y="10295"/>
                  <a:pt x="34346" y="9898"/>
                  <a:pt x="34206" y="9501"/>
                </a:cubicBezTo>
                <a:close/>
                <a:moveTo>
                  <a:pt x="22415" y="11113"/>
                </a:moveTo>
                <a:cubicBezTo>
                  <a:pt x="22532" y="11183"/>
                  <a:pt x="22672" y="11253"/>
                  <a:pt x="22788" y="11346"/>
                </a:cubicBezTo>
                <a:lnTo>
                  <a:pt x="22695" y="11346"/>
                </a:lnTo>
                <a:lnTo>
                  <a:pt x="22625" y="11276"/>
                </a:lnTo>
                <a:lnTo>
                  <a:pt x="22415" y="11113"/>
                </a:lnTo>
                <a:close/>
                <a:moveTo>
                  <a:pt x="7449" y="9105"/>
                </a:moveTo>
                <a:lnTo>
                  <a:pt x="7449" y="9105"/>
                </a:lnTo>
                <a:cubicBezTo>
                  <a:pt x="6982" y="9688"/>
                  <a:pt x="6562" y="10319"/>
                  <a:pt x="6211" y="10996"/>
                </a:cubicBezTo>
                <a:cubicBezTo>
                  <a:pt x="6071" y="11113"/>
                  <a:pt x="5931" y="11253"/>
                  <a:pt x="5814" y="11393"/>
                </a:cubicBezTo>
                <a:lnTo>
                  <a:pt x="5814" y="11393"/>
                </a:lnTo>
                <a:cubicBezTo>
                  <a:pt x="5815" y="11307"/>
                  <a:pt x="5816" y="11223"/>
                  <a:pt x="5838" y="11159"/>
                </a:cubicBezTo>
                <a:cubicBezTo>
                  <a:pt x="6118" y="10622"/>
                  <a:pt x="6468" y="10132"/>
                  <a:pt x="6818" y="9665"/>
                </a:cubicBezTo>
                <a:cubicBezTo>
                  <a:pt x="7028" y="9455"/>
                  <a:pt x="7239" y="9268"/>
                  <a:pt x="7449" y="9105"/>
                </a:cubicBezTo>
                <a:close/>
                <a:moveTo>
                  <a:pt x="28112" y="11042"/>
                </a:moveTo>
                <a:lnTo>
                  <a:pt x="28252" y="11183"/>
                </a:lnTo>
                <a:lnTo>
                  <a:pt x="28462" y="11439"/>
                </a:lnTo>
                <a:lnTo>
                  <a:pt x="28462" y="11463"/>
                </a:lnTo>
                <a:lnTo>
                  <a:pt x="28112" y="11113"/>
                </a:lnTo>
                <a:lnTo>
                  <a:pt x="28112" y="11042"/>
                </a:lnTo>
                <a:close/>
                <a:moveTo>
                  <a:pt x="18796" y="10949"/>
                </a:moveTo>
                <a:lnTo>
                  <a:pt x="18819" y="10996"/>
                </a:lnTo>
                <a:cubicBezTo>
                  <a:pt x="18656" y="10996"/>
                  <a:pt x="18492" y="11019"/>
                  <a:pt x="18352" y="11042"/>
                </a:cubicBezTo>
                <a:cubicBezTo>
                  <a:pt x="18259" y="11066"/>
                  <a:pt x="18189" y="11159"/>
                  <a:pt x="18189" y="11229"/>
                </a:cubicBezTo>
                <a:cubicBezTo>
                  <a:pt x="18189" y="11299"/>
                  <a:pt x="18212" y="11369"/>
                  <a:pt x="18236" y="11439"/>
                </a:cubicBezTo>
                <a:lnTo>
                  <a:pt x="17955" y="11486"/>
                </a:lnTo>
                <a:lnTo>
                  <a:pt x="17675" y="11369"/>
                </a:lnTo>
                <a:cubicBezTo>
                  <a:pt x="17979" y="11159"/>
                  <a:pt x="18329" y="11019"/>
                  <a:pt x="18703" y="10949"/>
                </a:cubicBezTo>
                <a:close/>
                <a:moveTo>
                  <a:pt x="8429" y="11159"/>
                </a:moveTo>
                <a:lnTo>
                  <a:pt x="8429" y="11159"/>
                </a:lnTo>
                <a:cubicBezTo>
                  <a:pt x="8383" y="11299"/>
                  <a:pt x="8359" y="11439"/>
                  <a:pt x="8336" y="11579"/>
                </a:cubicBezTo>
                <a:lnTo>
                  <a:pt x="8196" y="11743"/>
                </a:lnTo>
                <a:cubicBezTo>
                  <a:pt x="8266" y="11556"/>
                  <a:pt x="8336" y="11346"/>
                  <a:pt x="8429" y="11159"/>
                </a:cubicBezTo>
                <a:close/>
                <a:moveTo>
                  <a:pt x="17021" y="11509"/>
                </a:moveTo>
                <a:cubicBezTo>
                  <a:pt x="16881" y="11626"/>
                  <a:pt x="16741" y="11766"/>
                  <a:pt x="16625" y="11906"/>
                </a:cubicBezTo>
                <a:lnTo>
                  <a:pt x="16414" y="11976"/>
                </a:lnTo>
                <a:cubicBezTo>
                  <a:pt x="16438" y="11953"/>
                  <a:pt x="16461" y="11906"/>
                  <a:pt x="16484" y="11883"/>
                </a:cubicBezTo>
                <a:cubicBezTo>
                  <a:pt x="16648" y="11743"/>
                  <a:pt x="16811" y="11626"/>
                  <a:pt x="16975" y="11509"/>
                </a:cubicBezTo>
                <a:close/>
                <a:moveTo>
                  <a:pt x="29606" y="9992"/>
                </a:moveTo>
                <a:cubicBezTo>
                  <a:pt x="29933" y="10295"/>
                  <a:pt x="30236" y="10576"/>
                  <a:pt x="30540" y="10879"/>
                </a:cubicBezTo>
                <a:cubicBezTo>
                  <a:pt x="30680" y="11136"/>
                  <a:pt x="30820" y="11393"/>
                  <a:pt x="30960" y="11650"/>
                </a:cubicBezTo>
                <a:lnTo>
                  <a:pt x="30960" y="11673"/>
                </a:lnTo>
                <a:cubicBezTo>
                  <a:pt x="30984" y="11790"/>
                  <a:pt x="30984" y="11883"/>
                  <a:pt x="31007" y="12000"/>
                </a:cubicBezTo>
                <a:cubicBezTo>
                  <a:pt x="30820" y="11813"/>
                  <a:pt x="30657" y="11650"/>
                  <a:pt x="30470" y="11486"/>
                </a:cubicBezTo>
                <a:lnTo>
                  <a:pt x="30423" y="11416"/>
                </a:lnTo>
                <a:cubicBezTo>
                  <a:pt x="30190" y="10949"/>
                  <a:pt x="29910" y="10459"/>
                  <a:pt x="29606" y="9992"/>
                </a:cubicBezTo>
                <a:close/>
                <a:moveTo>
                  <a:pt x="16111" y="11253"/>
                </a:moveTo>
                <a:lnTo>
                  <a:pt x="16321" y="11323"/>
                </a:lnTo>
                <a:cubicBezTo>
                  <a:pt x="16204" y="11463"/>
                  <a:pt x="16111" y="11626"/>
                  <a:pt x="15994" y="11813"/>
                </a:cubicBezTo>
                <a:lnTo>
                  <a:pt x="16018" y="11813"/>
                </a:lnTo>
                <a:cubicBezTo>
                  <a:pt x="15947" y="11883"/>
                  <a:pt x="15854" y="11953"/>
                  <a:pt x="15784" y="12046"/>
                </a:cubicBezTo>
                <a:lnTo>
                  <a:pt x="15714" y="12046"/>
                </a:lnTo>
                <a:cubicBezTo>
                  <a:pt x="15831" y="11766"/>
                  <a:pt x="15947" y="11509"/>
                  <a:pt x="16111" y="11253"/>
                </a:cubicBezTo>
                <a:close/>
                <a:moveTo>
                  <a:pt x="34719" y="11486"/>
                </a:moveTo>
                <a:cubicBezTo>
                  <a:pt x="34789" y="11626"/>
                  <a:pt x="34859" y="11743"/>
                  <a:pt x="34953" y="11883"/>
                </a:cubicBezTo>
                <a:cubicBezTo>
                  <a:pt x="34976" y="11953"/>
                  <a:pt x="35023" y="12023"/>
                  <a:pt x="35046" y="12093"/>
                </a:cubicBezTo>
                <a:cubicBezTo>
                  <a:pt x="34953" y="11976"/>
                  <a:pt x="34859" y="11860"/>
                  <a:pt x="34766" y="11743"/>
                </a:cubicBezTo>
                <a:cubicBezTo>
                  <a:pt x="34766" y="11696"/>
                  <a:pt x="34743" y="11673"/>
                  <a:pt x="34743" y="11650"/>
                </a:cubicBezTo>
                <a:cubicBezTo>
                  <a:pt x="34719" y="11626"/>
                  <a:pt x="34719" y="11556"/>
                  <a:pt x="34719" y="11486"/>
                </a:cubicBezTo>
                <a:close/>
                <a:moveTo>
                  <a:pt x="26431" y="11346"/>
                </a:moveTo>
                <a:cubicBezTo>
                  <a:pt x="26501" y="11346"/>
                  <a:pt x="26594" y="11369"/>
                  <a:pt x="26664" y="11393"/>
                </a:cubicBezTo>
                <a:cubicBezTo>
                  <a:pt x="26734" y="11626"/>
                  <a:pt x="26804" y="11860"/>
                  <a:pt x="26874" y="12116"/>
                </a:cubicBezTo>
                <a:lnTo>
                  <a:pt x="26711" y="11883"/>
                </a:lnTo>
                <a:cubicBezTo>
                  <a:pt x="26641" y="11790"/>
                  <a:pt x="26571" y="11720"/>
                  <a:pt x="26501" y="11626"/>
                </a:cubicBezTo>
                <a:cubicBezTo>
                  <a:pt x="26477" y="11533"/>
                  <a:pt x="26454" y="11439"/>
                  <a:pt x="26431" y="11346"/>
                </a:cubicBezTo>
                <a:close/>
                <a:moveTo>
                  <a:pt x="35366" y="11209"/>
                </a:moveTo>
                <a:lnTo>
                  <a:pt x="35490" y="11439"/>
                </a:lnTo>
                <a:cubicBezTo>
                  <a:pt x="35490" y="11439"/>
                  <a:pt x="35490" y="11463"/>
                  <a:pt x="35490" y="11486"/>
                </a:cubicBezTo>
                <a:cubicBezTo>
                  <a:pt x="35537" y="11696"/>
                  <a:pt x="35560" y="11906"/>
                  <a:pt x="35583" y="12140"/>
                </a:cubicBezTo>
                <a:cubicBezTo>
                  <a:pt x="35518" y="11837"/>
                  <a:pt x="35433" y="11514"/>
                  <a:pt x="35366" y="11209"/>
                </a:cubicBezTo>
                <a:close/>
                <a:moveTo>
                  <a:pt x="11138" y="12093"/>
                </a:moveTo>
                <a:cubicBezTo>
                  <a:pt x="11122" y="12116"/>
                  <a:pt x="11106" y="12139"/>
                  <a:pt x="11090" y="12162"/>
                </a:cubicBezTo>
                <a:lnTo>
                  <a:pt x="11090" y="12162"/>
                </a:lnTo>
                <a:lnTo>
                  <a:pt x="11068" y="12140"/>
                </a:lnTo>
                <a:lnTo>
                  <a:pt x="11138" y="12093"/>
                </a:lnTo>
                <a:close/>
                <a:moveTo>
                  <a:pt x="5404" y="11177"/>
                </a:moveTo>
                <a:cubicBezTo>
                  <a:pt x="5394" y="11195"/>
                  <a:pt x="5394" y="11212"/>
                  <a:pt x="5394" y="11229"/>
                </a:cubicBezTo>
                <a:lnTo>
                  <a:pt x="5394" y="11253"/>
                </a:lnTo>
                <a:cubicBezTo>
                  <a:pt x="5231" y="11556"/>
                  <a:pt x="5091" y="11836"/>
                  <a:pt x="4951" y="12163"/>
                </a:cubicBezTo>
                <a:cubicBezTo>
                  <a:pt x="5021" y="11906"/>
                  <a:pt x="5114" y="11650"/>
                  <a:pt x="5207" y="11416"/>
                </a:cubicBezTo>
                <a:cubicBezTo>
                  <a:pt x="5273" y="11329"/>
                  <a:pt x="5338" y="11262"/>
                  <a:pt x="5404" y="11177"/>
                </a:cubicBezTo>
                <a:close/>
                <a:moveTo>
                  <a:pt x="14103" y="11696"/>
                </a:moveTo>
                <a:lnTo>
                  <a:pt x="14103" y="11696"/>
                </a:lnTo>
                <a:cubicBezTo>
                  <a:pt x="14080" y="11790"/>
                  <a:pt x="14056" y="11883"/>
                  <a:pt x="14033" y="11976"/>
                </a:cubicBezTo>
                <a:cubicBezTo>
                  <a:pt x="14010" y="12070"/>
                  <a:pt x="13916" y="12116"/>
                  <a:pt x="13869" y="12187"/>
                </a:cubicBezTo>
                <a:cubicBezTo>
                  <a:pt x="13893" y="12070"/>
                  <a:pt x="13916" y="11953"/>
                  <a:pt x="13940" y="11836"/>
                </a:cubicBezTo>
                <a:lnTo>
                  <a:pt x="14103" y="11696"/>
                </a:lnTo>
                <a:close/>
                <a:moveTo>
                  <a:pt x="24446" y="11696"/>
                </a:moveTo>
                <a:cubicBezTo>
                  <a:pt x="24586" y="11720"/>
                  <a:pt x="24703" y="11743"/>
                  <a:pt x="24843" y="11790"/>
                </a:cubicBezTo>
                <a:cubicBezTo>
                  <a:pt x="24886" y="11942"/>
                  <a:pt x="24910" y="12073"/>
                  <a:pt x="24950" y="12222"/>
                </a:cubicBezTo>
                <a:lnTo>
                  <a:pt x="24950" y="12222"/>
                </a:lnTo>
                <a:cubicBezTo>
                  <a:pt x="24789" y="12040"/>
                  <a:pt x="24606" y="11879"/>
                  <a:pt x="24446" y="11696"/>
                </a:cubicBezTo>
                <a:close/>
                <a:moveTo>
                  <a:pt x="13496" y="11089"/>
                </a:moveTo>
                <a:cubicBezTo>
                  <a:pt x="13379" y="11346"/>
                  <a:pt x="13309" y="11626"/>
                  <a:pt x="13239" y="11906"/>
                </a:cubicBezTo>
                <a:lnTo>
                  <a:pt x="12842" y="12280"/>
                </a:lnTo>
                <a:cubicBezTo>
                  <a:pt x="12982" y="11883"/>
                  <a:pt x="13122" y="11486"/>
                  <a:pt x="13286" y="11113"/>
                </a:cubicBezTo>
                <a:lnTo>
                  <a:pt x="13496" y="11089"/>
                </a:lnTo>
                <a:close/>
                <a:moveTo>
                  <a:pt x="17418" y="12140"/>
                </a:moveTo>
                <a:lnTo>
                  <a:pt x="17418" y="12140"/>
                </a:lnTo>
                <a:cubicBezTo>
                  <a:pt x="17325" y="12210"/>
                  <a:pt x="17208" y="12280"/>
                  <a:pt x="17115" y="12373"/>
                </a:cubicBezTo>
                <a:lnTo>
                  <a:pt x="17162" y="12187"/>
                </a:lnTo>
                <a:lnTo>
                  <a:pt x="17418" y="12140"/>
                </a:lnTo>
                <a:close/>
                <a:moveTo>
                  <a:pt x="9363" y="11953"/>
                </a:moveTo>
                <a:cubicBezTo>
                  <a:pt x="9299" y="12145"/>
                  <a:pt x="9235" y="12298"/>
                  <a:pt x="9153" y="12448"/>
                </a:cubicBezTo>
                <a:lnTo>
                  <a:pt x="9153" y="12448"/>
                </a:lnTo>
                <a:lnTo>
                  <a:pt x="9153" y="12350"/>
                </a:lnTo>
                <a:cubicBezTo>
                  <a:pt x="9223" y="12210"/>
                  <a:pt x="9293" y="12093"/>
                  <a:pt x="9363" y="11953"/>
                </a:cubicBezTo>
                <a:close/>
                <a:moveTo>
                  <a:pt x="20197" y="12350"/>
                </a:moveTo>
                <a:lnTo>
                  <a:pt x="20384" y="12397"/>
                </a:lnTo>
                <a:lnTo>
                  <a:pt x="20244" y="12467"/>
                </a:lnTo>
                <a:lnTo>
                  <a:pt x="20173" y="12350"/>
                </a:lnTo>
                <a:close/>
                <a:moveTo>
                  <a:pt x="22182" y="12187"/>
                </a:moveTo>
                <a:lnTo>
                  <a:pt x="22321" y="12257"/>
                </a:lnTo>
                <a:cubicBezTo>
                  <a:pt x="22485" y="12350"/>
                  <a:pt x="22625" y="12443"/>
                  <a:pt x="22765" y="12537"/>
                </a:cubicBezTo>
                <a:lnTo>
                  <a:pt x="22672" y="12537"/>
                </a:lnTo>
                <a:cubicBezTo>
                  <a:pt x="22532" y="12420"/>
                  <a:pt x="22368" y="12280"/>
                  <a:pt x="22182" y="12187"/>
                </a:cubicBezTo>
                <a:close/>
                <a:moveTo>
                  <a:pt x="17909" y="12303"/>
                </a:moveTo>
                <a:lnTo>
                  <a:pt x="17909" y="12303"/>
                </a:lnTo>
                <a:cubicBezTo>
                  <a:pt x="17792" y="12373"/>
                  <a:pt x="17722" y="12467"/>
                  <a:pt x="17629" y="12560"/>
                </a:cubicBezTo>
                <a:lnTo>
                  <a:pt x="17605" y="12607"/>
                </a:lnTo>
                <a:lnTo>
                  <a:pt x="17488" y="12537"/>
                </a:lnTo>
                <a:cubicBezTo>
                  <a:pt x="17605" y="12443"/>
                  <a:pt x="17745" y="12350"/>
                  <a:pt x="17909" y="12303"/>
                </a:cubicBezTo>
                <a:close/>
                <a:moveTo>
                  <a:pt x="12655" y="11836"/>
                </a:moveTo>
                <a:lnTo>
                  <a:pt x="12655" y="11836"/>
                </a:lnTo>
                <a:cubicBezTo>
                  <a:pt x="12539" y="12116"/>
                  <a:pt x="12469" y="12420"/>
                  <a:pt x="12375" y="12724"/>
                </a:cubicBezTo>
                <a:cubicBezTo>
                  <a:pt x="12375" y="12560"/>
                  <a:pt x="12399" y="12373"/>
                  <a:pt x="12399" y="12187"/>
                </a:cubicBezTo>
                <a:cubicBezTo>
                  <a:pt x="12469" y="12070"/>
                  <a:pt x="12562" y="11953"/>
                  <a:pt x="12655" y="11836"/>
                </a:cubicBezTo>
                <a:close/>
                <a:moveTo>
                  <a:pt x="20781" y="12583"/>
                </a:moveTo>
                <a:lnTo>
                  <a:pt x="20874" y="12653"/>
                </a:lnTo>
                <a:lnTo>
                  <a:pt x="20477" y="12724"/>
                </a:lnTo>
                <a:lnTo>
                  <a:pt x="20781" y="12583"/>
                </a:lnTo>
                <a:close/>
                <a:moveTo>
                  <a:pt x="30703" y="8988"/>
                </a:moveTo>
                <a:cubicBezTo>
                  <a:pt x="31404" y="9572"/>
                  <a:pt x="32034" y="10202"/>
                  <a:pt x="32595" y="10926"/>
                </a:cubicBezTo>
                <a:cubicBezTo>
                  <a:pt x="32851" y="11253"/>
                  <a:pt x="33062" y="11603"/>
                  <a:pt x="33295" y="11953"/>
                </a:cubicBezTo>
                <a:cubicBezTo>
                  <a:pt x="33318" y="12210"/>
                  <a:pt x="33342" y="12467"/>
                  <a:pt x="33342" y="12724"/>
                </a:cubicBezTo>
                <a:cubicBezTo>
                  <a:pt x="32665" y="11533"/>
                  <a:pt x="31848" y="10412"/>
                  <a:pt x="30890" y="9408"/>
                </a:cubicBezTo>
                <a:cubicBezTo>
                  <a:pt x="30844" y="9268"/>
                  <a:pt x="30773" y="9128"/>
                  <a:pt x="30703" y="8988"/>
                </a:cubicBezTo>
                <a:close/>
                <a:moveTo>
                  <a:pt x="16531" y="12653"/>
                </a:moveTo>
                <a:lnTo>
                  <a:pt x="16671" y="12700"/>
                </a:lnTo>
                <a:cubicBezTo>
                  <a:pt x="16671" y="12700"/>
                  <a:pt x="16671" y="12724"/>
                  <a:pt x="16671" y="12724"/>
                </a:cubicBezTo>
                <a:lnTo>
                  <a:pt x="16461" y="12770"/>
                </a:lnTo>
                <a:cubicBezTo>
                  <a:pt x="16484" y="12724"/>
                  <a:pt x="16508" y="12677"/>
                  <a:pt x="16531" y="12653"/>
                </a:cubicBezTo>
                <a:close/>
                <a:moveTo>
                  <a:pt x="11082" y="12175"/>
                </a:moveTo>
                <a:lnTo>
                  <a:pt x="11082" y="12175"/>
                </a:lnTo>
                <a:cubicBezTo>
                  <a:pt x="10942" y="12386"/>
                  <a:pt x="10818" y="12613"/>
                  <a:pt x="10694" y="12840"/>
                </a:cubicBezTo>
                <a:cubicBezTo>
                  <a:pt x="10809" y="12611"/>
                  <a:pt x="10923" y="12382"/>
                  <a:pt x="11082" y="12175"/>
                </a:cubicBezTo>
                <a:close/>
                <a:moveTo>
                  <a:pt x="8266" y="5159"/>
                </a:moveTo>
                <a:lnTo>
                  <a:pt x="8126" y="5299"/>
                </a:lnTo>
                <a:cubicBezTo>
                  <a:pt x="7052" y="6186"/>
                  <a:pt x="6188" y="7307"/>
                  <a:pt x="5581" y="8568"/>
                </a:cubicBezTo>
                <a:cubicBezTo>
                  <a:pt x="5511" y="8684"/>
                  <a:pt x="5464" y="8801"/>
                  <a:pt x="5417" y="8918"/>
                </a:cubicBezTo>
                <a:cubicBezTo>
                  <a:pt x="4880" y="9712"/>
                  <a:pt x="4460" y="10576"/>
                  <a:pt x="4157" y="11463"/>
                </a:cubicBezTo>
                <a:cubicBezTo>
                  <a:pt x="4063" y="11650"/>
                  <a:pt x="3993" y="11860"/>
                  <a:pt x="3923" y="12046"/>
                </a:cubicBezTo>
                <a:cubicBezTo>
                  <a:pt x="3713" y="12327"/>
                  <a:pt x="3526" y="12630"/>
                  <a:pt x="3363" y="12910"/>
                </a:cubicBezTo>
                <a:cubicBezTo>
                  <a:pt x="3363" y="12070"/>
                  <a:pt x="3456" y="11206"/>
                  <a:pt x="3643" y="10365"/>
                </a:cubicBezTo>
                <a:cubicBezTo>
                  <a:pt x="3923" y="9852"/>
                  <a:pt x="4227" y="9361"/>
                  <a:pt x="4530" y="8894"/>
                </a:cubicBezTo>
                <a:cubicBezTo>
                  <a:pt x="5511" y="7400"/>
                  <a:pt x="6772" y="6116"/>
                  <a:pt x="8266" y="5159"/>
                </a:cubicBezTo>
                <a:close/>
                <a:moveTo>
                  <a:pt x="17325" y="12980"/>
                </a:moveTo>
                <a:cubicBezTo>
                  <a:pt x="17325" y="13027"/>
                  <a:pt x="17278" y="13074"/>
                  <a:pt x="17278" y="13097"/>
                </a:cubicBezTo>
                <a:cubicBezTo>
                  <a:pt x="17185" y="13144"/>
                  <a:pt x="17115" y="13214"/>
                  <a:pt x="17045" y="13261"/>
                </a:cubicBezTo>
                <a:cubicBezTo>
                  <a:pt x="17021" y="13191"/>
                  <a:pt x="17021" y="13120"/>
                  <a:pt x="17021" y="13027"/>
                </a:cubicBezTo>
                <a:cubicBezTo>
                  <a:pt x="17138" y="13004"/>
                  <a:pt x="17232" y="13004"/>
                  <a:pt x="17325" y="12980"/>
                </a:cubicBezTo>
                <a:close/>
                <a:moveTo>
                  <a:pt x="5371" y="12443"/>
                </a:moveTo>
                <a:lnTo>
                  <a:pt x="5371" y="12700"/>
                </a:lnTo>
                <a:cubicBezTo>
                  <a:pt x="5207" y="12864"/>
                  <a:pt x="5044" y="13074"/>
                  <a:pt x="4880" y="13284"/>
                </a:cubicBezTo>
                <a:cubicBezTo>
                  <a:pt x="4927" y="13191"/>
                  <a:pt x="4951" y="13120"/>
                  <a:pt x="4974" y="13027"/>
                </a:cubicBezTo>
                <a:cubicBezTo>
                  <a:pt x="5114" y="12817"/>
                  <a:pt x="5231" y="12630"/>
                  <a:pt x="5371" y="12443"/>
                </a:cubicBezTo>
                <a:close/>
                <a:moveTo>
                  <a:pt x="27365" y="12443"/>
                </a:moveTo>
                <a:cubicBezTo>
                  <a:pt x="27505" y="12724"/>
                  <a:pt x="27621" y="13004"/>
                  <a:pt x="27738" y="13284"/>
                </a:cubicBezTo>
                <a:cubicBezTo>
                  <a:pt x="27645" y="13214"/>
                  <a:pt x="27575" y="13120"/>
                  <a:pt x="27481" y="13050"/>
                </a:cubicBezTo>
                <a:cubicBezTo>
                  <a:pt x="27458" y="12910"/>
                  <a:pt x="27435" y="12747"/>
                  <a:pt x="27388" y="12560"/>
                </a:cubicBezTo>
                <a:lnTo>
                  <a:pt x="27365" y="12560"/>
                </a:lnTo>
                <a:lnTo>
                  <a:pt x="27365" y="12443"/>
                </a:lnTo>
                <a:close/>
                <a:moveTo>
                  <a:pt x="33972" y="11790"/>
                </a:moveTo>
                <a:cubicBezTo>
                  <a:pt x="34159" y="12070"/>
                  <a:pt x="34322" y="12373"/>
                  <a:pt x="34486" y="12653"/>
                </a:cubicBezTo>
                <a:cubicBezTo>
                  <a:pt x="34509" y="12864"/>
                  <a:pt x="34533" y="13074"/>
                  <a:pt x="34533" y="13284"/>
                </a:cubicBezTo>
                <a:cubicBezTo>
                  <a:pt x="34462" y="13144"/>
                  <a:pt x="34392" y="13027"/>
                  <a:pt x="34322" y="12910"/>
                </a:cubicBezTo>
                <a:cubicBezTo>
                  <a:pt x="34229" y="12537"/>
                  <a:pt x="34112" y="12163"/>
                  <a:pt x="33972" y="11790"/>
                </a:cubicBezTo>
                <a:close/>
                <a:moveTo>
                  <a:pt x="21154" y="12934"/>
                </a:moveTo>
                <a:cubicBezTo>
                  <a:pt x="21294" y="13097"/>
                  <a:pt x="21411" y="13261"/>
                  <a:pt x="21528" y="13424"/>
                </a:cubicBezTo>
                <a:cubicBezTo>
                  <a:pt x="21318" y="13261"/>
                  <a:pt x="21131" y="13097"/>
                  <a:pt x="20897" y="12957"/>
                </a:cubicBezTo>
                <a:lnTo>
                  <a:pt x="20921" y="12957"/>
                </a:lnTo>
                <a:lnTo>
                  <a:pt x="21154" y="12934"/>
                </a:lnTo>
                <a:close/>
                <a:moveTo>
                  <a:pt x="8780" y="13074"/>
                </a:moveTo>
                <a:lnTo>
                  <a:pt x="8780" y="13167"/>
                </a:lnTo>
                <a:lnTo>
                  <a:pt x="8616" y="13447"/>
                </a:lnTo>
                <a:cubicBezTo>
                  <a:pt x="8663" y="13307"/>
                  <a:pt x="8710" y="13191"/>
                  <a:pt x="8780" y="13074"/>
                </a:cubicBezTo>
                <a:close/>
                <a:moveTo>
                  <a:pt x="23466" y="13377"/>
                </a:moveTo>
                <a:cubicBezTo>
                  <a:pt x="23559" y="13424"/>
                  <a:pt x="23629" y="13494"/>
                  <a:pt x="23722" y="13564"/>
                </a:cubicBezTo>
                <a:lnTo>
                  <a:pt x="23862" y="13751"/>
                </a:lnTo>
                <a:lnTo>
                  <a:pt x="23582" y="13541"/>
                </a:lnTo>
                <a:lnTo>
                  <a:pt x="23466" y="13377"/>
                </a:lnTo>
                <a:close/>
                <a:moveTo>
                  <a:pt x="14453" y="12420"/>
                </a:moveTo>
                <a:cubicBezTo>
                  <a:pt x="14383" y="12770"/>
                  <a:pt x="14313" y="13144"/>
                  <a:pt x="14266" y="13494"/>
                </a:cubicBezTo>
                <a:cubicBezTo>
                  <a:pt x="14220" y="13587"/>
                  <a:pt x="14150" y="13681"/>
                  <a:pt x="14103" y="13774"/>
                </a:cubicBezTo>
                <a:cubicBezTo>
                  <a:pt x="14103" y="13587"/>
                  <a:pt x="14103" y="13401"/>
                  <a:pt x="14126" y="13214"/>
                </a:cubicBezTo>
                <a:cubicBezTo>
                  <a:pt x="14173" y="12957"/>
                  <a:pt x="14220" y="12700"/>
                  <a:pt x="14266" y="12467"/>
                </a:cubicBezTo>
                <a:lnTo>
                  <a:pt x="14453" y="12420"/>
                </a:lnTo>
                <a:close/>
                <a:moveTo>
                  <a:pt x="19753" y="13424"/>
                </a:moveTo>
                <a:lnTo>
                  <a:pt x="19753" y="13424"/>
                </a:lnTo>
                <a:cubicBezTo>
                  <a:pt x="19987" y="13471"/>
                  <a:pt x="20197" y="13517"/>
                  <a:pt x="20360" y="13564"/>
                </a:cubicBezTo>
                <a:lnTo>
                  <a:pt x="20384" y="13564"/>
                </a:lnTo>
                <a:lnTo>
                  <a:pt x="20477" y="13774"/>
                </a:lnTo>
                <a:cubicBezTo>
                  <a:pt x="20314" y="13728"/>
                  <a:pt x="20150" y="13704"/>
                  <a:pt x="19987" y="13657"/>
                </a:cubicBezTo>
                <a:cubicBezTo>
                  <a:pt x="19917" y="13587"/>
                  <a:pt x="19847" y="13494"/>
                  <a:pt x="19753" y="13424"/>
                </a:cubicBezTo>
                <a:close/>
                <a:moveTo>
                  <a:pt x="26828" y="13237"/>
                </a:moveTo>
                <a:lnTo>
                  <a:pt x="26828" y="13237"/>
                </a:lnTo>
                <a:cubicBezTo>
                  <a:pt x="26874" y="13284"/>
                  <a:pt x="26898" y="13354"/>
                  <a:pt x="26921" y="13424"/>
                </a:cubicBezTo>
                <a:cubicBezTo>
                  <a:pt x="26898" y="13564"/>
                  <a:pt x="26874" y="13704"/>
                  <a:pt x="26874" y="13821"/>
                </a:cubicBezTo>
                <a:cubicBezTo>
                  <a:pt x="26874" y="13611"/>
                  <a:pt x="26851" y="13424"/>
                  <a:pt x="26828" y="13237"/>
                </a:cubicBezTo>
                <a:close/>
                <a:moveTo>
                  <a:pt x="18142" y="13611"/>
                </a:moveTo>
                <a:lnTo>
                  <a:pt x="18142" y="13611"/>
                </a:lnTo>
                <a:cubicBezTo>
                  <a:pt x="18002" y="13704"/>
                  <a:pt x="17862" y="13798"/>
                  <a:pt x="17745" y="13891"/>
                </a:cubicBezTo>
                <a:cubicBezTo>
                  <a:pt x="17745" y="13844"/>
                  <a:pt x="17769" y="13798"/>
                  <a:pt x="17792" y="13751"/>
                </a:cubicBezTo>
                <a:lnTo>
                  <a:pt x="18142" y="13611"/>
                </a:lnTo>
                <a:close/>
                <a:moveTo>
                  <a:pt x="31240" y="10295"/>
                </a:moveTo>
                <a:lnTo>
                  <a:pt x="31240" y="10295"/>
                </a:lnTo>
                <a:cubicBezTo>
                  <a:pt x="32058" y="11253"/>
                  <a:pt x="32781" y="12327"/>
                  <a:pt x="33365" y="13447"/>
                </a:cubicBezTo>
                <a:cubicBezTo>
                  <a:pt x="33365" y="13611"/>
                  <a:pt x="33342" y="13751"/>
                  <a:pt x="33342" y="13914"/>
                </a:cubicBezTo>
                <a:cubicBezTo>
                  <a:pt x="32828" y="13074"/>
                  <a:pt x="32268" y="12280"/>
                  <a:pt x="31637" y="11556"/>
                </a:cubicBezTo>
                <a:cubicBezTo>
                  <a:pt x="31521" y="11136"/>
                  <a:pt x="31381" y="10716"/>
                  <a:pt x="31240" y="10295"/>
                </a:cubicBezTo>
                <a:close/>
                <a:moveTo>
                  <a:pt x="8243" y="12887"/>
                </a:moveTo>
                <a:lnTo>
                  <a:pt x="8243" y="13214"/>
                </a:lnTo>
                <a:cubicBezTo>
                  <a:pt x="8173" y="13447"/>
                  <a:pt x="8079" y="13704"/>
                  <a:pt x="7986" y="13938"/>
                </a:cubicBezTo>
                <a:cubicBezTo>
                  <a:pt x="7986" y="13844"/>
                  <a:pt x="7962" y="13728"/>
                  <a:pt x="7939" y="13611"/>
                </a:cubicBezTo>
                <a:cubicBezTo>
                  <a:pt x="8032" y="13377"/>
                  <a:pt x="8149" y="13144"/>
                  <a:pt x="8243" y="12887"/>
                </a:cubicBezTo>
                <a:close/>
                <a:moveTo>
                  <a:pt x="25333" y="11930"/>
                </a:moveTo>
                <a:lnTo>
                  <a:pt x="25333" y="11930"/>
                </a:lnTo>
                <a:cubicBezTo>
                  <a:pt x="25520" y="12000"/>
                  <a:pt x="25707" y="12093"/>
                  <a:pt x="25894" y="12233"/>
                </a:cubicBezTo>
                <a:cubicBezTo>
                  <a:pt x="26057" y="12373"/>
                  <a:pt x="26197" y="12513"/>
                  <a:pt x="26361" y="12677"/>
                </a:cubicBezTo>
                <a:lnTo>
                  <a:pt x="26384" y="12653"/>
                </a:lnTo>
                <a:cubicBezTo>
                  <a:pt x="26454" y="13074"/>
                  <a:pt x="26501" y="13517"/>
                  <a:pt x="26524" y="13961"/>
                </a:cubicBezTo>
                <a:cubicBezTo>
                  <a:pt x="26291" y="13704"/>
                  <a:pt x="26057" y="13447"/>
                  <a:pt x="25800" y="13191"/>
                </a:cubicBezTo>
                <a:cubicBezTo>
                  <a:pt x="25707" y="12747"/>
                  <a:pt x="25544" y="12327"/>
                  <a:pt x="25333" y="11930"/>
                </a:cubicBezTo>
                <a:close/>
                <a:moveTo>
                  <a:pt x="3526" y="13354"/>
                </a:moveTo>
                <a:cubicBezTo>
                  <a:pt x="3503" y="13517"/>
                  <a:pt x="3456" y="13681"/>
                  <a:pt x="3433" y="13868"/>
                </a:cubicBezTo>
                <a:lnTo>
                  <a:pt x="3363" y="14031"/>
                </a:lnTo>
                <a:lnTo>
                  <a:pt x="3363" y="13657"/>
                </a:lnTo>
                <a:lnTo>
                  <a:pt x="3526" y="13354"/>
                </a:lnTo>
                <a:close/>
                <a:moveTo>
                  <a:pt x="21714" y="12887"/>
                </a:moveTo>
                <a:lnTo>
                  <a:pt x="21831" y="12934"/>
                </a:lnTo>
                <a:cubicBezTo>
                  <a:pt x="22275" y="13284"/>
                  <a:pt x="22672" y="13704"/>
                  <a:pt x="22999" y="14194"/>
                </a:cubicBezTo>
                <a:cubicBezTo>
                  <a:pt x="22695" y="14008"/>
                  <a:pt x="22368" y="13844"/>
                  <a:pt x="22041" y="13704"/>
                </a:cubicBezTo>
                <a:cubicBezTo>
                  <a:pt x="21925" y="13424"/>
                  <a:pt x="21761" y="13144"/>
                  <a:pt x="21574" y="12887"/>
                </a:cubicBezTo>
                <a:close/>
                <a:moveTo>
                  <a:pt x="16718" y="13914"/>
                </a:moveTo>
                <a:lnTo>
                  <a:pt x="16741" y="14008"/>
                </a:lnTo>
                <a:cubicBezTo>
                  <a:pt x="16625" y="14054"/>
                  <a:pt x="16508" y="14124"/>
                  <a:pt x="16391" y="14218"/>
                </a:cubicBezTo>
                <a:cubicBezTo>
                  <a:pt x="16391" y="14194"/>
                  <a:pt x="16391" y="14194"/>
                  <a:pt x="16391" y="14194"/>
                </a:cubicBezTo>
                <a:cubicBezTo>
                  <a:pt x="16508" y="14101"/>
                  <a:pt x="16625" y="14008"/>
                  <a:pt x="16718" y="13914"/>
                </a:cubicBezTo>
                <a:close/>
                <a:moveTo>
                  <a:pt x="29793" y="11346"/>
                </a:moveTo>
                <a:cubicBezTo>
                  <a:pt x="29933" y="11463"/>
                  <a:pt x="30050" y="11579"/>
                  <a:pt x="30190" y="11696"/>
                </a:cubicBezTo>
                <a:cubicBezTo>
                  <a:pt x="30540" y="12397"/>
                  <a:pt x="30844" y="13120"/>
                  <a:pt x="31077" y="13891"/>
                </a:cubicBezTo>
                <a:cubicBezTo>
                  <a:pt x="31100" y="14031"/>
                  <a:pt x="31100" y="14171"/>
                  <a:pt x="31077" y="14311"/>
                </a:cubicBezTo>
                <a:cubicBezTo>
                  <a:pt x="30867" y="13821"/>
                  <a:pt x="30657" y="13377"/>
                  <a:pt x="30400" y="12934"/>
                </a:cubicBezTo>
                <a:cubicBezTo>
                  <a:pt x="30236" y="12373"/>
                  <a:pt x="30050" y="11860"/>
                  <a:pt x="29793" y="11346"/>
                </a:cubicBezTo>
                <a:close/>
                <a:moveTo>
                  <a:pt x="20010" y="14311"/>
                </a:moveTo>
                <a:lnTo>
                  <a:pt x="20033" y="14358"/>
                </a:lnTo>
                <a:cubicBezTo>
                  <a:pt x="20033" y="14381"/>
                  <a:pt x="20010" y="14428"/>
                  <a:pt x="20010" y="14475"/>
                </a:cubicBezTo>
                <a:lnTo>
                  <a:pt x="19893" y="14358"/>
                </a:lnTo>
                <a:lnTo>
                  <a:pt x="20010" y="14311"/>
                </a:lnTo>
                <a:close/>
                <a:moveTo>
                  <a:pt x="33715" y="12677"/>
                </a:moveTo>
                <a:cubicBezTo>
                  <a:pt x="33972" y="13331"/>
                  <a:pt x="34159" y="14031"/>
                  <a:pt x="34299" y="14731"/>
                </a:cubicBezTo>
                <a:cubicBezTo>
                  <a:pt x="34136" y="14265"/>
                  <a:pt x="33925" y="13821"/>
                  <a:pt x="33715" y="13401"/>
                </a:cubicBezTo>
                <a:cubicBezTo>
                  <a:pt x="33715" y="13144"/>
                  <a:pt x="33715" y="12910"/>
                  <a:pt x="33715" y="12677"/>
                </a:cubicBezTo>
                <a:close/>
                <a:moveTo>
                  <a:pt x="34789" y="7984"/>
                </a:moveTo>
                <a:cubicBezTo>
                  <a:pt x="35677" y="8474"/>
                  <a:pt x="36494" y="9128"/>
                  <a:pt x="37171" y="9875"/>
                </a:cubicBezTo>
                <a:cubicBezTo>
                  <a:pt x="37428" y="10155"/>
                  <a:pt x="37661" y="10482"/>
                  <a:pt x="37871" y="10809"/>
                </a:cubicBezTo>
                <a:cubicBezTo>
                  <a:pt x="38011" y="11206"/>
                  <a:pt x="38128" y="11603"/>
                  <a:pt x="38245" y="12000"/>
                </a:cubicBezTo>
                <a:cubicBezTo>
                  <a:pt x="38105" y="12934"/>
                  <a:pt x="37895" y="13868"/>
                  <a:pt x="37591" y="14755"/>
                </a:cubicBezTo>
                <a:cubicBezTo>
                  <a:pt x="37568" y="12747"/>
                  <a:pt x="36797" y="10832"/>
                  <a:pt x="35420" y="9361"/>
                </a:cubicBezTo>
                <a:lnTo>
                  <a:pt x="35350" y="9315"/>
                </a:lnTo>
                <a:cubicBezTo>
                  <a:pt x="35210" y="8894"/>
                  <a:pt x="35046" y="8498"/>
                  <a:pt x="34836" y="8101"/>
                </a:cubicBezTo>
                <a:lnTo>
                  <a:pt x="34789" y="7984"/>
                </a:lnTo>
                <a:close/>
                <a:moveTo>
                  <a:pt x="13846" y="12864"/>
                </a:moveTo>
                <a:cubicBezTo>
                  <a:pt x="13753" y="13424"/>
                  <a:pt x="13706" y="13984"/>
                  <a:pt x="13729" y="14545"/>
                </a:cubicBezTo>
                <a:cubicBezTo>
                  <a:pt x="13706" y="14615"/>
                  <a:pt x="13659" y="14708"/>
                  <a:pt x="13636" y="14778"/>
                </a:cubicBezTo>
                <a:cubicBezTo>
                  <a:pt x="13636" y="14218"/>
                  <a:pt x="13659" y="13657"/>
                  <a:pt x="13706" y="13097"/>
                </a:cubicBezTo>
                <a:cubicBezTo>
                  <a:pt x="13753" y="13027"/>
                  <a:pt x="13799" y="12957"/>
                  <a:pt x="13846" y="12864"/>
                </a:cubicBezTo>
                <a:close/>
                <a:moveTo>
                  <a:pt x="16671" y="14288"/>
                </a:moveTo>
                <a:lnTo>
                  <a:pt x="16671" y="14288"/>
                </a:lnTo>
                <a:cubicBezTo>
                  <a:pt x="16601" y="14451"/>
                  <a:pt x="16555" y="14615"/>
                  <a:pt x="16531" y="14778"/>
                </a:cubicBezTo>
                <a:cubicBezTo>
                  <a:pt x="16484" y="14685"/>
                  <a:pt x="16438" y="14591"/>
                  <a:pt x="16391" y="14498"/>
                </a:cubicBezTo>
                <a:cubicBezTo>
                  <a:pt x="16484" y="14428"/>
                  <a:pt x="16578" y="14358"/>
                  <a:pt x="16671" y="14288"/>
                </a:cubicBezTo>
                <a:close/>
                <a:moveTo>
                  <a:pt x="18726" y="13984"/>
                </a:moveTo>
                <a:cubicBezTo>
                  <a:pt x="18843" y="14101"/>
                  <a:pt x="18936" y="14218"/>
                  <a:pt x="19053" y="14335"/>
                </a:cubicBezTo>
                <a:cubicBezTo>
                  <a:pt x="19076" y="14358"/>
                  <a:pt x="19099" y="14381"/>
                  <a:pt x="19123" y="14405"/>
                </a:cubicBezTo>
                <a:cubicBezTo>
                  <a:pt x="19029" y="14521"/>
                  <a:pt x="18959" y="14638"/>
                  <a:pt x="18936" y="14778"/>
                </a:cubicBezTo>
                <a:cubicBezTo>
                  <a:pt x="18889" y="14731"/>
                  <a:pt x="18866" y="14708"/>
                  <a:pt x="18843" y="14661"/>
                </a:cubicBezTo>
                <a:cubicBezTo>
                  <a:pt x="18775" y="14436"/>
                  <a:pt x="18707" y="14210"/>
                  <a:pt x="18682" y="13984"/>
                </a:cubicBezTo>
                <a:close/>
                <a:moveTo>
                  <a:pt x="27201" y="14358"/>
                </a:moveTo>
                <a:cubicBezTo>
                  <a:pt x="27201" y="14521"/>
                  <a:pt x="27225" y="14661"/>
                  <a:pt x="27225" y="14825"/>
                </a:cubicBezTo>
                <a:cubicBezTo>
                  <a:pt x="27178" y="14778"/>
                  <a:pt x="27155" y="14755"/>
                  <a:pt x="27108" y="14708"/>
                </a:cubicBezTo>
                <a:lnTo>
                  <a:pt x="27131" y="14685"/>
                </a:lnTo>
                <a:cubicBezTo>
                  <a:pt x="27155" y="14568"/>
                  <a:pt x="27178" y="14475"/>
                  <a:pt x="27201" y="14358"/>
                </a:cubicBezTo>
                <a:close/>
                <a:moveTo>
                  <a:pt x="11465" y="13074"/>
                </a:moveTo>
                <a:cubicBezTo>
                  <a:pt x="11465" y="13074"/>
                  <a:pt x="11465" y="13097"/>
                  <a:pt x="11465" y="13120"/>
                </a:cubicBezTo>
                <a:cubicBezTo>
                  <a:pt x="11231" y="13634"/>
                  <a:pt x="11044" y="14148"/>
                  <a:pt x="10904" y="14708"/>
                </a:cubicBezTo>
                <a:lnTo>
                  <a:pt x="10834" y="14848"/>
                </a:lnTo>
                <a:cubicBezTo>
                  <a:pt x="10881" y="14545"/>
                  <a:pt x="10928" y="14241"/>
                  <a:pt x="10998" y="13961"/>
                </a:cubicBezTo>
                <a:cubicBezTo>
                  <a:pt x="11068" y="13844"/>
                  <a:pt x="11114" y="13751"/>
                  <a:pt x="11161" y="13634"/>
                </a:cubicBezTo>
                <a:cubicBezTo>
                  <a:pt x="11254" y="13447"/>
                  <a:pt x="11348" y="13261"/>
                  <a:pt x="11465" y="13074"/>
                </a:cubicBezTo>
                <a:close/>
                <a:moveTo>
                  <a:pt x="22952" y="13517"/>
                </a:moveTo>
                <a:cubicBezTo>
                  <a:pt x="23115" y="13611"/>
                  <a:pt x="23255" y="13704"/>
                  <a:pt x="23395" y="13821"/>
                </a:cubicBezTo>
                <a:cubicBezTo>
                  <a:pt x="23629" y="14124"/>
                  <a:pt x="23816" y="14451"/>
                  <a:pt x="23956" y="14825"/>
                </a:cubicBezTo>
                <a:lnTo>
                  <a:pt x="23956" y="14872"/>
                </a:lnTo>
                <a:cubicBezTo>
                  <a:pt x="23862" y="14802"/>
                  <a:pt x="23792" y="14731"/>
                  <a:pt x="23699" y="14661"/>
                </a:cubicBezTo>
                <a:cubicBezTo>
                  <a:pt x="23489" y="14241"/>
                  <a:pt x="23255" y="13868"/>
                  <a:pt x="22952" y="13517"/>
                </a:cubicBezTo>
                <a:close/>
                <a:moveTo>
                  <a:pt x="34999" y="13634"/>
                </a:moveTo>
                <a:cubicBezTo>
                  <a:pt x="35070" y="13844"/>
                  <a:pt x="35163" y="14078"/>
                  <a:pt x="35256" y="14311"/>
                </a:cubicBezTo>
                <a:cubicBezTo>
                  <a:pt x="35280" y="14381"/>
                  <a:pt x="35303" y="14451"/>
                  <a:pt x="35303" y="14521"/>
                </a:cubicBezTo>
                <a:lnTo>
                  <a:pt x="35303" y="14872"/>
                </a:lnTo>
                <a:cubicBezTo>
                  <a:pt x="35210" y="14638"/>
                  <a:pt x="35116" y="14428"/>
                  <a:pt x="35023" y="14218"/>
                </a:cubicBezTo>
                <a:cubicBezTo>
                  <a:pt x="35023" y="14008"/>
                  <a:pt x="34999" y="13821"/>
                  <a:pt x="34999" y="13634"/>
                </a:cubicBezTo>
                <a:close/>
                <a:moveTo>
                  <a:pt x="22251" y="14171"/>
                </a:moveTo>
                <a:lnTo>
                  <a:pt x="22251" y="14171"/>
                </a:lnTo>
                <a:cubicBezTo>
                  <a:pt x="22648" y="14358"/>
                  <a:pt x="23045" y="14591"/>
                  <a:pt x="23419" y="14872"/>
                </a:cubicBezTo>
                <a:cubicBezTo>
                  <a:pt x="23419" y="14872"/>
                  <a:pt x="23419" y="14895"/>
                  <a:pt x="23419" y="14895"/>
                </a:cubicBezTo>
                <a:cubicBezTo>
                  <a:pt x="23092" y="14685"/>
                  <a:pt x="22742" y="14498"/>
                  <a:pt x="22368" y="14358"/>
                </a:cubicBezTo>
                <a:lnTo>
                  <a:pt x="22275" y="14265"/>
                </a:lnTo>
                <a:lnTo>
                  <a:pt x="22251" y="14171"/>
                </a:lnTo>
                <a:close/>
                <a:moveTo>
                  <a:pt x="4902" y="13926"/>
                </a:moveTo>
                <a:cubicBezTo>
                  <a:pt x="4821" y="14121"/>
                  <a:pt x="4757" y="14331"/>
                  <a:pt x="4694" y="14521"/>
                </a:cubicBezTo>
                <a:cubicBezTo>
                  <a:pt x="4624" y="14661"/>
                  <a:pt x="4554" y="14802"/>
                  <a:pt x="4507" y="14942"/>
                </a:cubicBezTo>
                <a:cubicBezTo>
                  <a:pt x="4530" y="14755"/>
                  <a:pt x="4554" y="14591"/>
                  <a:pt x="4600" y="14381"/>
                </a:cubicBezTo>
                <a:cubicBezTo>
                  <a:pt x="4687" y="14230"/>
                  <a:pt x="4794" y="14078"/>
                  <a:pt x="4902" y="13926"/>
                </a:cubicBezTo>
                <a:close/>
                <a:moveTo>
                  <a:pt x="31404" y="13541"/>
                </a:moveTo>
                <a:cubicBezTo>
                  <a:pt x="31474" y="13634"/>
                  <a:pt x="31521" y="13751"/>
                  <a:pt x="31591" y="13868"/>
                </a:cubicBezTo>
                <a:cubicBezTo>
                  <a:pt x="31661" y="14241"/>
                  <a:pt x="31707" y="14615"/>
                  <a:pt x="31731" y="14988"/>
                </a:cubicBezTo>
                <a:lnTo>
                  <a:pt x="31707" y="14988"/>
                </a:lnTo>
                <a:cubicBezTo>
                  <a:pt x="31637" y="14615"/>
                  <a:pt x="31521" y="14218"/>
                  <a:pt x="31404" y="13821"/>
                </a:cubicBezTo>
                <a:lnTo>
                  <a:pt x="31404" y="13541"/>
                </a:lnTo>
                <a:close/>
                <a:moveTo>
                  <a:pt x="8943" y="14171"/>
                </a:moveTo>
                <a:lnTo>
                  <a:pt x="8943" y="14194"/>
                </a:lnTo>
                <a:cubicBezTo>
                  <a:pt x="8896" y="14475"/>
                  <a:pt x="8850" y="14755"/>
                  <a:pt x="8803" y="15035"/>
                </a:cubicBezTo>
                <a:lnTo>
                  <a:pt x="8803" y="15058"/>
                </a:lnTo>
                <a:cubicBezTo>
                  <a:pt x="8803" y="15012"/>
                  <a:pt x="8780" y="14965"/>
                  <a:pt x="8780" y="14918"/>
                </a:cubicBezTo>
                <a:cubicBezTo>
                  <a:pt x="8826" y="14661"/>
                  <a:pt x="8873" y="14428"/>
                  <a:pt x="8943" y="14171"/>
                </a:cubicBezTo>
                <a:close/>
                <a:moveTo>
                  <a:pt x="6538" y="13284"/>
                </a:moveTo>
                <a:cubicBezTo>
                  <a:pt x="6375" y="13891"/>
                  <a:pt x="6281" y="14498"/>
                  <a:pt x="6188" y="15105"/>
                </a:cubicBezTo>
                <a:cubicBezTo>
                  <a:pt x="6141" y="14918"/>
                  <a:pt x="6095" y="14731"/>
                  <a:pt x="6048" y="14521"/>
                </a:cubicBezTo>
                <a:cubicBezTo>
                  <a:pt x="6071" y="14358"/>
                  <a:pt x="6118" y="14194"/>
                  <a:pt x="6165" y="14031"/>
                </a:cubicBezTo>
                <a:lnTo>
                  <a:pt x="6165" y="14054"/>
                </a:lnTo>
                <a:cubicBezTo>
                  <a:pt x="6281" y="13798"/>
                  <a:pt x="6398" y="13541"/>
                  <a:pt x="6538" y="13284"/>
                </a:cubicBezTo>
                <a:close/>
                <a:moveTo>
                  <a:pt x="15037" y="13891"/>
                </a:moveTo>
                <a:cubicBezTo>
                  <a:pt x="15060" y="14311"/>
                  <a:pt x="15107" y="14708"/>
                  <a:pt x="15200" y="15082"/>
                </a:cubicBezTo>
                <a:lnTo>
                  <a:pt x="15200" y="15105"/>
                </a:lnTo>
                <a:cubicBezTo>
                  <a:pt x="15084" y="14731"/>
                  <a:pt x="15014" y="14335"/>
                  <a:pt x="15037" y="13938"/>
                </a:cubicBezTo>
                <a:lnTo>
                  <a:pt x="15014" y="13938"/>
                </a:lnTo>
                <a:lnTo>
                  <a:pt x="15037" y="13891"/>
                </a:lnTo>
                <a:close/>
                <a:moveTo>
                  <a:pt x="24516" y="14755"/>
                </a:moveTo>
                <a:lnTo>
                  <a:pt x="24586" y="14825"/>
                </a:lnTo>
                <a:cubicBezTo>
                  <a:pt x="24610" y="14895"/>
                  <a:pt x="24633" y="14942"/>
                  <a:pt x="24656" y="15012"/>
                </a:cubicBezTo>
                <a:lnTo>
                  <a:pt x="24540" y="15105"/>
                </a:lnTo>
                <a:cubicBezTo>
                  <a:pt x="24540" y="14988"/>
                  <a:pt x="24540" y="14872"/>
                  <a:pt x="24516" y="14755"/>
                </a:cubicBezTo>
                <a:close/>
                <a:moveTo>
                  <a:pt x="13076" y="13004"/>
                </a:moveTo>
                <a:lnTo>
                  <a:pt x="13076" y="13471"/>
                </a:lnTo>
                <a:cubicBezTo>
                  <a:pt x="12842" y="14008"/>
                  <a:pt x="12702" y="14568"/>
                  <a:pt x="12632" y="15128"/>
                </a:cubicBezTo>
                <a:cubicBezTo>
                  <a:pt x="12562" y="14802"/>
                  <a:pt x="12492" y="14451"/>
                  <a:pt x="12445" y="14101"/>
                </a:cubicBezTo>
                <a:cubicBezTo>
                  <a:pt x="12492" y="13914"/>
                  <a:pt x="12515" y="13681"/>
                  <a:pt x="12562" y="13471"/>
                </a:cubicBezTo>
                <a:lnTo>
                  <a:pt x="12562" y="13471"/>
                </a:lnTo>
                <a:lnTo>
                  <a:pt x="12539" y="13494"/>
                </a:lnTo>
                <a:cubicBezTo>
                  <a:pt x="12655" y="13354"/>
                  <a:pt x="12772" y="13237"/>
                  <a:pt x="12889" y="13144"/>
                </a:cubicBezTo>
                <a:cubicBezTo>
                  <a:pt x="12959" y="13097"/>
                  <a:pt x="13029" y="13050"/>
                  <a:pt x="13076" y="13004"/>
                </a:cubicBezTo>
                <a:close/>
                <a:moveTo>
                  <a:pt x="21948" y="14825"/>
                </a:moveTo>
                <a:cubicBezTo>
                  <a:pt x="21995" y="14848"/>
                  <a:pt x="22018" y="14872"/>
                  <a:pt x="22065" y="14895"/>
                </a:cubicBezTo>
                <a:lnTo>
                  <a:pt x="22088" y="14895"/>
                </a:lnTo>
                <a:cubicBezTo>
                  <a:pt x="22111" y="14988"/>
                  <a:pt x="22135" y="15058"/>
                  <a:pt x="22135" y="15128"/>
                </a:cubicBezTo>
                <a:cubicBezTo>
                  <a:pt x="22088" y="15012"/>
                  <a:pt x="22018" y="14918"/>
                  <a:pt x="21948" y="14825"/>
                </a:cubicBezTo>
                <a:close/>
                <a:moveTo>
                  <a:pt x="31871" y="12397"/>
                </a:moveTo>
                <a:cubicBezTo>
                  <a:pt x="32408" y="13074"/>
                  <a:pt x="32875" y="13798"/>
                  <a:pt x="33295" y="14568"/>
                </a:cubicBezTo>
                <a:cubicBezTo>
                  <a:pt x="33272" y="14825"/>
                  <a:pt x="33248" y="15082"/>
                  <a:pt x="33225" y="15339"/>
                </a:cubicBezTo>
                <a:cubicBezTo>
                  <a:pt x="33015" y="14778"/>
                  <a:pt x="32735" y="14241"/>
                  <a:pt x="32408" y="13751"/>
                </a:cubicBezTo>
                <a:lnTo>
                  <a:pt x="32361" y="13681"/>
                </a:lnTo>
                <a:cubicBezTo>
                  <a:pt x="32221" y="13237"/>
                  <a:pt x="32058" y="12817"/>
                  <a:pt x="31871" y="12397"/>
                </a:cubicBezTo>
                <a:close/>
                <a:moveTo>
                  <a:pt x="9854" y="12794"/>
                </a:moveTo>
                <a:cubicBezTo>
                  <a:pt x="9854" y="12910"/>
                  <a:pt x="9877" y="13027"/>
                  <a:pt x="9900" y="13167"/>
                </a:cubicBezTo>
                <a:cubicBezTo>
                  <a:pt x="9854" y="13401"/>
                  <a:pt x="9830" y="13657"/>
                  <a:pt x="9807" y="13914"/>
                </a:cubicBezTo>
                <a:cubicBezTo>
                  <a:pt x="9737" y="14335"/>
                  <a:pt x="9714" y="14755"/>
                  <a:pt x="9714" y="15198"/>
                </a:cubicBezTo>
                <a:cubicBezTo>
                  <a:pt x="9714" y="15268"/>
                  <a:pt x="9690" y="15362"/>
                  <a:pt x="9690" y="15432"/>
                </a:cubicBezTo>
                <a:cubicBezTo>
                  <a:pt x="9550" y="14988"/>
                  <a:pt x="9433" y="14521"/>
                  <a:pt x="9340" y="14054"/>
                </a:cubicBezTo>
                <a:cubicBezTo>
                  <a:pt x="9387" y="13751"/>
                  <a:pt x="9457" y="13471"/>
                  <a:pt x="9527" y="13191"/>
                </a:cubicBezTo>
                <a:cubicBezTo>
                  <a:pt x="9527" y="13167"/>
                  <a:pt x="9550" y="13144"/>
                  <a:pt x="9550" y="13097"/>
                </a:cubicBezTo>
                <a:lnTo>
                  <a:pt x="9854" y="12794"/>
                </a:lnTo>
                <a:close/>
                <a:moveTo>
                  <a:pt x="19590" y="15059"/>
                </a:moveTo>
                <a:lnTo>
                  <a:pt x="19590" y="15059"/>
                </a:lnTo>
                <a:cubicBezTo>
                  <a:pt x="19660" y="15152"/>
                  <a:pt x="19730" y="15269"/>
                  <a:pt x="19800" y="15385"/>
                </a:cubicBezTo>
                <a:lnTo>
                  <a:pt x="19800" y="15432"/>
                </a:lnTo>
                <a:lnTo>
                  <a:pt x="19613" y="15339"/>
                </a:lnTo>
                <a:cubicBezTo>
                  <a:pt x="19613" y="15232"/>
                  <a:pt x="19594" y="15145"/>
                  <a:pt x="19590" y="15059"/>
                </a:cubicBezTo>
                <a:close/>
                <a:moveTo>
                  <a:pt x="27038" y="15058"/>
                </a:moveTo>
                <a:lnTo>
                  <a:pt x="27225" y="15292"/>
                </a:lnTo>
                <a:lnTo>
                  <a:pt x="27225" y="15432"/>
                </a:lnTo>
                <a:cubicBezTo>
                  <a:pt x="27155" y="15339"/>
                  <a:pt x="27084" y="15222"/>
                  <a:pt x="27038" y="15128"/>
                </a:cubicBezTo>
                <a:lnTo>
                  <a:pt x="27038" y="15105"/>
                </a:lnTo>
                <a:lnTo>
                  <a:pt x="27038" y="15058"/>
                </a:lnTo>
                <a:close/>
                <a:moveTo>
                  <a:pt x="20804" y="14545"/>
                </a:moveTo>
                <a:lnTo>
                  <a:pt x="20827" y="14568"/>
                </a:lnTo>
                <a:cubicBezTo>
                  <a:pt x="20944" y="14872"/>
                  <a:pt x="21061" y="15175"/>
                  <a:pt x="21154" y="15479"/>
                </a:cubicBezTo>
                <a:lnTo>
                  <a:pt x="21014" y="15385"/>
                </a:lnTo>
                <a:cubicBezTo>
                  <a:pt x="20991" y="15362"/>
                  <a:pt x="20967" y="15339"/>
                  <a:pt x="20944" y="15315"/>
                </a:cubicBezTo>
                <a:cubicBezTo>
                  <a:pt x="20851" y="15082"/>
                  <a:pt x="20757" y="14872"/>
                  <a:pt x="20640" y="14638"/>
                </a:cubicBezTo>
                <a:cubicBezTo>
                  <a:pt x="20687" y="14615"/>
                  <a:pt x="20734" y="14568"/>
                  <a:pt x="20804" y="14545"/>
                </a:cubicBezTo>
                <a:close/>
                <a:moveTo>
                  <a:pt x="27808" y="15082"/>
                </a:moveTo>
                <a:cubicBezTo>
                  <a:pt x="27855" y="15175"/>
                  <a:pt x="27902" y="15245"/>
                  <a:pt x="27925" y="15339"/>
                </a:cubicBezTo>
                <a:cubicBezTo>
                  <a:pt x="27925" y="15409"/>
                  <a:pt x="27925" y="15479"/>
                  <a:pt x="27902" y="15549"/>
                </a:cubicBezTo>
                <a:lnTo>
                  <a:pt x="27878" y="15549"/>
                </a:lnTo>
                <a:cubicBezTo>
                  <a:pt x="27855" y="15385"/>
                  <a:pt x="27832" y="15245"/>
                  <a:pt x="27808" y="15082"/>
                </a:cubicBezTo>
                <a:close/>
                <a:moveTo>
                  <a:pt x="30750" y="14778"/>
                </a:moveTo>
                <a:cubicBezTo>
                  <a:pt x="30844" y="14988"/>
                  <a:pt x="30914" y="15198"/>
                  <a:pt x="31007" y="15409"/>
                </a:cubicBezTo>
                <a:lnTo>
                  <a:pt x="30984" y="15549"/>
                </a:lnTo>
                <a:cubicBezTo>
                  <a:pt x="30914" y="15339"/>
                  <a:pt x="30844" y="15152"/>
                  <a:pt x="30750" y="14965"/>
                </a:cubicBezTo>
                <a:cubicBezTo>
                  <a:pt x="30750" y="14895"/>
                  <a:pt x="30750" y="14825"/>
                  <a:pt x="30750" y="14778"/>
                </a:cubicBezTo>
                <a:close/>
                <a:moveTo>
                  <a:pt x="33669" y="14124"/>
                </a:moveTo>
                <a:lnTo>
                  <a:pt x="33692" y="14148"/>
                </a:lnTo>
                <a:cubicBezTo>
                  <a:pt x="33902" y="14615"/>
                  <a:pt x="34089" y="15105"/>
                  <a:pt x="34229" y="15595"/>
                </a:cubicBezTo>
                <a:cubicBezTo>
                  <a:pt x="34066" y="15198"/>
                  <a:pt x="33879" y="14825"/>
                  <a:pt x="33669" y="14451"/>
                </a:cubicBezTo>
                <a:cubicBezTo>
                  <a:pt x="33669" y="14358"/>
                  <a:pt x="33669" y="14241"/>
                  <a:pt x="33669" y="14124"/>
                </a:cubicBezTo>
                <a:close/>
                <a:moveTo>
                  <a:pt x="7449" y="15012"/>
                </a:moveTo>
                <a:cubicBezTo>
                  <a:pt x="7449" y="15152"/>
                  <a:pt x="7472" y="15315"/>
                  <a:pt x="7495" y="15432"/>
                </a:cubicBezTo>
                <a:cubicBezTo>
                  <a:pt x="7449" y="15525"/>
                  <a:pt x="7402" y="15595"/>
                  <a:pt x="7355" y="15689"/>
                </a:cubicBezTo>
                <a:cubicBezTo>
                  <a:pt x="7379" y="15479"/>
                  <a:pt x="7402" y="15268"/>
                  <a:pt x="7425" y="15058"/>
                </a:cubicBezTo>
                <a:cubicBezTo>
                  <a:pt x="7425" y="15058"/>
                  <a:pt x="7425" y="15035"/>
                  <a:pt x="7449" y="15012"/>
                </a:cubicBezTo>
                <a:close/>
                <a:moveTo>
                  <a:pt x="18189" y="14078"/>
                </a:moveTo>
                <a:lnTo>
                  <a:pt x="18189" y="14101"/>
                </a:lnTo>
                <a:cubicBezTo>
                  <a:pt x="18236" y="14428"/>
                  <a:pt x="18376" y="14755"/>
                  <a:pt x="18609" y="15012"/>
                </a:cubicBezTo>
                <a:cubicBezTo>
                  <a:pt x="18609" y="15035"/>
                  <a:pt x="18632" y="15082"/>
                  <a:pt x="18656" y="15128"/>
                </a:cubicBezTo>
                <a:cubicBezTo>
                  <a:pt x="18492" y="15292"/>
                  <a:pt x="18376" y="15479"/>
                  <a:pt x="18329" y="15712"/>
                </a:cubicBezTo>
                <a:cubicBezTo>
                  <a:pt x="18259" y="15700"/>
                  <a:pt x="18189" y="15695"/>
                  <a:pt x="18119" y="15695"/>
                </a:cubicBezTo>
                <a:cubicBezTo>
                  <a:pt x="18049" y="15695"/>
                  <a:pt x="17979" y="15700"/>
                  <a:pt x="17909" y="15712"/>
                </a:cubicBezTo>
                <a:cubicBezTo>
                  <a:pt x="17815" y="15549"/>
                  <a:pt x="17769" y="15385"/>
                  <a:pt x="17722" y="15198"/>
                </a:cubicBezTo>
                <a:cubicBezTo>
                  <a:pt x="17629" y="14591"/>
                  <a:pt x="17839" y="14241"/>
                  <a:pt x="18189" y="14078"/>
                </a:cubicBezTo>
                <a:close/>
                <a:moveTo>
                  <a:pt x="24750" y="15502"/>
                </a:moveTo>
                <a:cubicBezTo>
                  <a:pt x="24750" y="15572"/>
                  <a:pt x="24773" y="15665"/>
                  <a:pt x="24796" y="15735"/>
                </a:cubicBezTo>
                <a:cubicBezTo>
                  <a:pt x="24750" y="15689"/>
                  <a:pt x="24703" y="15619"/>
                  <a:pt x="24656" y="15572"/>
                </a:cubicBezTo>
                <a:lnTo>
                  <a:pt x="24750" y="15502"/>
                </a:lnTo>
                <a:close/>
                <a:moveTo>
                  <a:pt x="20244" y="15315"/>
                </a:moveTo>
                <a:cubicBezTo>
                  <a:pt x="20407" y="15455"/>
                  <a:pt x="20547" y="15595"/>
                  <a:pt x="20734" y="15712"/>
                </a:cubicBezTo>
                <a:lnTo>
                  <a:pt x="20781" y="15829"/>
                </a:lnTo>
                <a:cubicBezTo>
                  <a:pt x="20617" y="15782"/>
                  <a:pt x="20454" y="15735"/>
                  <a:pt x="20314" y="15689"/>
                </a:cubicBezTo>
                <a:cubicBezTo>
                  <a:pt x="20290" y="15619"/>
                  <a:pt x="20290" y="15595"/>
                  <a:pt x="20267" y="15549"/>
                </a:cubicBezTo>
                <a:lnTo>
                  <a:pt x="20244" y="15572"/>
                </a:lnTo>
                <a:lnTo>
                  <a:pt x="20244" y="15315"/>
                </a:lnTo>
                <a:close/>
                <a:moveTo>
                  <a:pt x="21434" y="15152"/>
                </a:moveTo>
                <a:cubicBezTo>
                  <a:pt x="21598" y="15362"/>
                  <a:pt x="21738" y="15595"/>
                  <a:pt x="21831" y="15852"/>
                </a:cubicBezTo>
                <a:cubicBezTo>
                  <a:pt x="21784" y="15805"/>
                  <a:pt x="21691" y="15782"/>
                  <a:pt x="21621" y="15735"/>
                </a:cubicBezTo>
                <a:lnTo>
                  <a:pt x="21621" y="15759"/>
                </a:lnTo>
                <a:cubicBezTo>
                  <a:pt x="21551" y="15549"/>
                  <a:pt x="21504" y="15339"/>
                  <a:pt x="21434" y="15152"/>
                </a:cubicBezTo>
                <a:close/>
                <a:moveTo>
                  <a:pt x="22919" y="15540"/>
                </a:moveTo>
                <a:lnTo>
                  <a:pt x="23092" y="15712"/>
                </a:lnTo>
                <a:lnTo>
                  <a:pt x="23139" y="15829"/>
                </a:lnTo>
                <a:lnTo>
                  <a:pt x="22999" y="15852"/>
                </a:lnTo>
                <a:cubicBezTo>
                  <a:pt x="22978" y="15748"/>
                  <a:pt x="22957" y="15644"/>
                  <a:pt x="22919" y="15540"/>
                </a:cubicBezTo>
                <a:close/>
                <a:moveTo>
                  <a:pt x="18773" y="15502"/>
                </a:moveTo>
                <a:cubicBezTo>
                  <a:pt x="18819" y="15619"/>
                  <a:pt x="18866" y="15735"/>
                  <a:pt x="18913" y="15876"/>
                </a:cubicBezTo>
                <a:lnTo>
                  <a:pt x="18889" y="15876"/>
                </a:lnTo>
                <a:cubicBezTo>
                  <a:pt x="18819" y="15852"/>
                  <a:pt x="18726" y="15805"/>
                  <a:pt x="18632" y="15782"/>
                </a:cubicBezTo>
                <a:cubicBezTo>
                  <a:pt x="18679" y="15689"/>
                  <a:pt x="18703" y="15595"/>
                  <a:pt x="18773" y="15502"/>
                </a:cubicBezTo>
                <a:close/>
                <a:moveTo>
                  <a:pt x="27505" y="15665"/>
                </a:moveTo>
                <a:cubicBezTo>
                  <a:pt x="27505" y="15805"/>
                  <a:pt x="27505" y="15922"/>
                  <a:pt x="27528" y="16039"/>
                </a:cubicBezTo>
                <a:lnTo>
                  <a:pt x="27458" y="15922"/>
                </a:lnTo>
                <a:cubicBezTo>
                  <a:pt x="27458" y="15829"/>
                  <a:pt x="27505" y="15759"/>
                  <a:pt x="27505" y="15665"/>
                </a:cubicBezTo>
                <a:close/>
                <a:moveTo>
                  <a:pt x="35630" y="10202"/>
                </a:moveTo>
                <a:cubicBezTo>
                  <a:pt x="35700" y="10295"/>
                  <a:pt x="35770" y="10389"/>
                  <a:pt x="35840" y="10482"/>
                </a:cubicBezTo>
                <a:cubicBezTo>
                  <a:pt x="36891" y="12046"/>
                  <a:pt x="37381" y="13938"/>
                  <a:pt x="37218" y="15805"/>
                </a:cubicBezTo>
                <a:cubicBezTo>
                  <a:pt x="37171" y="15899"/>
                  <a:pt x="37148" y="15969"/>
                  <a:pt x="37101" y="16062"/>
                </a:cubicBezTo>
                <a:cubicBezTo>
                  <a:pt x="37007" y="14381"/>
                  <a:pt x="36564" y="12747"/>
                  <a:pt x="35863" y="11253"/>
                </a:cubicBezTo>
                <a:cubicBezTo>
                  <a:pt x="35793" y="10902"/>
                  <a:pt x="35723" y="10552"/>
                  <a:pt x="35630" y="10202"/>
                </a:cubicBezTo>
                <a:close/>
                <a:moveTo>
                  <a:pt x="26921" y="15549"/>
                </a:moveTo>
                <a:lnTo>
                  <a:pt x="27061" y="15805"/>
                </a:lnTo>
                <a:cubicBezTo>
                  <a:pt x="27014" y="15899"/>
                  <a:pt x="26968" y="15992"/>
                  <a:pt x="26921" y="16086"/>
                </a:cubicBezTo>
                <a:cubicBezTo>
                  <a:pt x="26898" y="16016"/>
                  <a:pt x="26874" y="15922"/>
                  <a:pt x="26851" y="15852"/>
                </a:cubicBezTo>
                <a:cubicBezTo>
                  <a:pt x="26874" y="15759"/>
                  <a:pt x="26898" y="15665"/>
                  <a:pt x="26921" y="15549"/>
                </a:cubicBezTo>
                <a:close/>
                <a:moveTo>
                  <a:pt x="12399" y="15619"/>
                </a:moveTo>
                <a:cubicBezTo>
                  <a:pt x="12445" y="15805"/>
                  <a:pt x="12492" y="15969"/>
                  <a:pt x="12539" y="16156"/>
                </a:cubicBezTo>
                <a:cubicBezTo>
                  <a:pt x="12492" y="16039"/>
                  <a:pt x="12445" y="15922"/>
                  <a:pt x="12399" y="15829"/>
                </a:cubicBezTo>
                <a:cubicBezTo>
                  <a:pt x="12399" y="15759"/>
                  <a:pt x="12399" y="15689"/>
                  <a:pt x="12399" y="15619"/>
                </a:cubicBezTo>
                <a:close/>
                <a:moveTo>
                  <a:pt x="14663" y="15268"/>
                </a:moveTo>
                <a:lnTo>
                  <a:pt x="14663" y="15268"/>
                </a:lnTo>
                <a:cubicBezTo>
                  <a:pt x="14710" y="15409"/>
                  <a:pt x="14780" y="15572"/>
                  <a:pt x="14873" y="15712"/>
                </a:cubicBezTo>
                <a:cubicBezTo>
                  <a:pt x="14803" y="15876"/>
                  <a:pt x="14757" y="16016"/>
                  <a:pt x="14710" y="16179"/>
                </a:cubicBezTo>
                <a:cubicBezTo>
                  <a:pt x="14663" y="15876"/>
                  <a:pt x="14663" y="15572"/>
                  <a:pt x="14663" y="15268"/>
                </a:cubicBezTo>
                <a:close/>
                <a:moveTo>
                  <a:pt x="19216" y="15525"/>
                </a:moveTo>
                <a:lnTo>
                  <a:pt x="19310" y="15619"/>
                </a:lnTo>
                <a:cubicBezTo>
                  <a:pt x="19356" y="15805"/>
                  <a:pt x="19403" y="16016"/>
                  <a:pt x="19450" y="16202"/>
                </a:cubicBezTo>
                <a:lnTo>
                  <a:pt x="19380" y="16156"/>
                </a:lnTo>
                <a:cubicBezTo>
                  <a:pt x="19356" y="16062"/>
                  <a:pt x="19310" y="15969"/>
                  <a:pt x="19286" y="15876"/>
                </a:cubicBezTo>
                <a:cubicBezTo>
                  <a:pt x="19263" y="15759"/>
                  <a:pt x="19216" y="15642"/>
                  <a:pt x="19216" y="15525"/>
                </a:cubicBezTo>
                <a:close/>
                <a:moveTo>
                  <a:pt x="5884" y="15479"/>
                </a:moveTo>
                <a:cubicBezTo>
                  <a:pt x="5931" y="15595"/>
                  <a:pt x="5954" y="15689"/>
                  <a:pt x="6001" y="15805"/>
                </a:cubicBezTo>
                <a:cubicBezTo>
                  <a:pt x="5931" y="16016"/>
                  <a:pt x="5884" y="16249"/>
                  <a:pt x="5838" y="16459"/>
                </a:cubicBezTo>
                <a:lnTo>
                  <a:pt x="5814" y="16459"/>
                </a:lnTo>
                <a:cubicBezTo>
                  <a:pt x="5814" y="16132"/>
                  <a:pt x="5861" y="15805"/>
                  <a:pt x="5884" y="15479"/>
                </a:cubicBezTo>
                <a:close/>
                <a:moveTo>
                  <a:pt x="32758" y="15128"/>
                </a:moveTo>
                <a:cubicBezTo>
                  <a:pt x="32875" y="15409"/>
                  <a:pt x="32992" y="15712"/>
                  <a:pt x="33085" y="16016"/>
                </a:cubicBezTo>
                <a:cubicBezTo>
                  <a:pt x="33085" y="16156"/>
                  <a:pt x="33062" y="16296"/>
                  <a:pt x="33015" y="16436"/>
                </a:cubicBezTo>
                <a:lnTo>
                  <a:pt x="33015" y="16459"/>
                </a:lnTo>
                <a:cubicBezTo>
                  <a:pt x="32945" y="16016"/>
                  <a:pt x="32851" y="15572"/>
                  <a:pt x="32758" y="15128"/>
                </a:cubicBezTo>
                <a:close/>
                <a:moveTo>
                  <a:pt x="15947" y="15759"/>
                </a:moveTo>
                <a:cubicBezTo>
                  <a:pt x="15971" y="16016"/>
                  <a:pt x="16018" y="16249"/>
                  <a:pt x="16088" y="16483"/>
                </a:cubicBezTo>
                <a:lnTo>
                  <a:pt x="16041" y="16436"/>
                </a:lnTo>
                <a:cubicBezTo>
                  <a:pt x="15994" y="16343"/>
                  <a:pt x="15947" y="16272"/>
                  <a:pt x="15901" y="16202"/>
                </a:cubicBezTo>
                <a:cubicBezTo>
                  <a:pt x="15901" y="16062"/>
                  <a:pt x="15877" y="15946"/>
                  <a:pt x="15877" y="15829"/>
                </a:cubicBezTo>
                <a:lnTo>
                  <a:pt x="15947" y="15759"/>
                </a:lnTo>
                <a:close/>
                <a:moveTo>
                  <a:pt x="13169" y="14405"/>
                </a:moveTo>
                <a:cubicBezTo>
                  <a:pt x="13216" y="14568"/>
                  <a:pt x="13239" y="14708"/>
                  <a:pt x="13286" y="14872"/>
                </a:cubicBezTo>
                <a:cubicBezTo>
                  <a:pt x="13286" y="15082"/>
                  <a:pt x="13309" y="15292"/>
                  <a:pt x="13309" y="15502"/>
                </a:cubicBezTo>
                <a:cubicBezTo>
                  <a:pt x="13192" y="15829"/>
                  <a:pt x="13076" y="16156"/>
                  <a:pt x="13006" y="16506"/>
                </a:cubicBezTo>
                <a:lnTo>
                  <a:pt x="13006" y="16483"/>
                </a:lnTo>
                <a:cubicBezTo>
                  <a:pt x="13006" y="16389"/>
                  <a:pt x="13006" y="16319"/>
                  <a:pt x="12982" y="16249"/>
                </a:cubicBezTo>
                <a:cubicBezTo>
                  <a:pt x="12959" y="15619"/>
                  <a:pt x="13029" y="15012"/>
                  <a:pt x="13169" y="14405"/>
                </a:cubicBezTo>
                <a:close/>
                <a:moveTo>
                  <a:pt x="36003" y="12607"/>
                </a:moveTo>
                <a:cubicBezTo>
                  <a:pt x="36190" y="13097"/>
                  <a:pt x="36354" y="13611"/>
                  <a:pt x="36470" y="14148"/>
                </a:cubicBezTo>
                <a:cubicBezTo>
                  <a:pt x="36634" y="14988"/>
                  <a:pt x="36751" y="15852"/>
                  <a:pt x="36774" y="16739"/>
                </a:cubicBezTo>
                <a:cubicBezTo>
                  <a:pt x="36681" y="16016"/>
                  <a:pt x="36517" y="15292"/>
                  <a:pt x="36284" y="14591"/>
                </a:cubicBezTo>
                <a:lnTo>
                  <a:pt x="36284" y="14615"/>
                </a:lnTo>
                <a:cubicBezTo>
                  <a:pt x="36214" y="14358"/>
                  <a:pt x="36120" y="14101"/>
                  <a:pt x="36003" y="13868"/>
                </a:cubicBezTo>
                <a:cubicBezTo>
                  <a:pt x="36027" y="13447"/>
                  <a:pt x="36003" y="13027"/>
                  <a:pt x="36003" y="12607"/>
                </a:cubicBezTo>
                <a:close/>
                <a:moveTo>
                  <a:pt x="30773" y="16132"/>
                </a:moveTo>
                <a:cubicBezTo>
                  <a:pt x="30797" y="16226"/>
                  <a:pt x="30820" y="16319"/>
                  <a:pt x="30844" y="16436"/>
                </a:cubicBezTo>
                <a:cubicBezTo>
                  <a:pt x="30820" y="16576"/>
                  <a:pt x="30797" y="16716"/>
                  <a:pt x="30750" y="16856"/>
                </a:cubicBezTo>
                <a:cubicBezTo>
                  <a:pt x="30750" y="16669"/>
                  <a:pt x="30750" y="16483"/>
                  <a:pt x="30750" y="16296"/>
                </a:cubicBezTo>
                <a:lnTo>
                  <a:pt x="30773" y="16296"/>
                </a:lnTo>
                <a:lnTo>
                  <a:pt x="30773" y="16132"/>
                </a:lnTo>
                <a:close/>
                <a:moveTo>
                  <a:pt x="11558" y="15268"/>
                </a:moveTo>
                <a:lnTo>
                  <a:pt x="11558" y="15268"/>
                </a:lnTo>
                <a:cubicBezTo>
                  <a:pt x="11511" y="15805"/>
                  <a:pt x="11511" y="16343"/>
                  <a:pt x="11581" y="16880"/>
                </a:cubicBezTo>
                <a:cubicBezTo>
                  <a:pt x="11488" y="16693"/>
                  <a:pt x="11395" y="16529"/>
                  <a:pt x="11301" y="16343"/>
                </a:cubicBezTo>
                <a:cubicBezTo>
                  <a:pt x="11371" y="15969"/>
                  <a:pt x="11441" y="15619"/>
                  <a:pt x="11558" y="15268"/>
                </a:cubicBezTo>
                <a:close/>
                <a:moveTo>
                  <a:pt x="27948" y="16343"/>
                </a:moveTo>
                <a:lnTo>
                  <a:pt x="27948" y="16343"/>
                </a:lnTo>
                <a:cubicBezTo>
                  <a:pt x="27995" y="16413"/>
                  <a:pt x="28042" y="16483"/>
                  <a:pt x="28088" y="16553"/>
                </a:cubicBezTo>
                <a:lnTo>
                  <a:pt x="28065" y="16739"/>
                </a:lnTo>
                <a:cubicBezTo>
                  <a:pt x="28065" y="16786"/>
                  <a:pt x="28042" y="16833"/>
                  <a:pt x="28018" y="16903"/>
                </a:cubicBezTo>
                <a:lnTo>
                  <a:pt x="27972" y="16926"/>
                </a:lnTo>
                <a:cubicBezTo>
                  <a:pt x="27972" y="16739"/>
                  <a:pt x="27972" y="16529"/>
                  <a:pt x="27948" y="16343"/>
                </a:cubicBezTo>
                <a:close/>
                <a:moveTo>
                  <a:pt x="25800" y="15409"/>
                </a:moveTo>
                <a:cubicBezTo>
                  <a:pt x="25987" y="15782"/>
                  <a:pt x="26151" y="16156"/>
                  <a:pt x="26291" y="16529"/>
                </a:cubicBezTo>
                <a:cubicBezTo>
                  <a:pt x="26244" y="16669"/>
                  <a:pt x="26197" y="16833"/>
                  <a:pt x="26151" y="16950"/>
                </a:cubicBezTo>
                <a:cubicBezTo>
                  <a:pt x="26151" y="16880"/>
                  <a:pt x="26127" y="16833"/>
                  <a:pt x="26104" y="16763"/>
                </a:cubicBezTo>
                <a:cubicBezTo>
                  <a:pt x="26034" y="16459"/>
                  <a:pt x="25940" y="16132"/>
                  <a:pt x="25824" y="15852"/>
                </a:cubicBezTo>
                <a:cubicBezTo>
                  <a:pt x="25824" y="15712"/>
                  <a:pt x="25800" y="15595"/>
                  <a:pt x="25777" y="15479"/>
                </a:cubicBezTo>
                <a:cubicBezTo>
                  <a:pt x="25777" y="15455"/>
                  <a:pt x="25777" y="15432"/>
                  <a:pt x="25800" y="15409"/>
                </a:cubicBezTo>
                <a:close/>
                <a:moveTo>
                  <a:pt x="29956" y="14311"/>
                </a:moveTo>
                <a:cubicBezTo>
                  <a:pt x="30096" y="14545"/>
                  <a:pt x="30213" y="14778"/>
                  <a:pt x="30330" y="15012"/>
                </a:cubicBezTo>
                <a:cubicBezTo>
                  <a:pt x="30377" y="15362"/>
                  <a:pt x="30400" y="15712"/>
                  <a:pt x="30423" y="16039"/>
                </a:cubicBezTo>
                <a:cubicBezTo>
                  <a:pt x="30447" y="16389"/>
                  <a:pt x="30353" y="16669"/>
                  <a:pt x="30330" y="16973"/>
                </a:cubicBezTo>
                <a:cubicBezTo>
                  <a:pt x="30330" y="16950"/>
                  <a:pt x="30330" y="16950"/>
                  <a:pt x="30307" y="16926"/>
                </a:cubicBezTo>
                <a:cubicBezTo>
                  <a:pt x="30260" y="16809"/>
                  <a:pt x="30190" y="16716"/>
                  <a:pt x="30120" y="16599"/>
                </a:cubicBezTo>
                <a:cubicBezTo>
                  <a:pt x="30073" y="16109"/>
                  <a:pt x="30003" y="15642"/>
                  <a:pt x="29886" y="15152"/>
                </a:cubicBezTo>
                <a:cubicBezTo>
                  <a:pt x="29863" y="15012"/>
                  <a:pt x="29863" y="14872"/>
                  <a:pt x="29840" y="14755"/>
                </a:cubicBezTo>
                <a:cubicBezTo>
                  <a:pt x="29886" y="14591"/>
                  <a:pt x="29910" y="14451"/>
                  <a:pt x="29956" y="14311"/>
                </a:cubicBezTo>
                <a:close/>
                <a:moveTo>
                  <a:pt x="8173" y="15876"/>
                </a:moveTo>
                <a:cubicBezTo>
                  <a:pt x="8196" y="15946"/>
                  <a:pt x="8219" y="16016"/>
                  <a:pt x="8243" y="16086"/>
                </a:cubicBezTo>
                <a:cubicBezTo>
                  <a:pt x="8219" y="16296"/>
                  <a:pt x="8196" y="16529"/>
                  <a:pt x="8173" y="16716"/>
                </a:cubicBezTo>
                <a:lnTo>
                  <a:pt x="8173" y="17020"/>
                </a:lnTo>
                <a:cubicBezTo>
                  <a:pt x="8126" y="16716"/>
                  <a:pt x="8102" y="16389"/>
                  <a:pt x="8126" y="16086"/>
                </a:cubicBezTo>
                <a:lnTo>
                  <a:pt x="8126" y="16039"/>
                </a:lnTo>
                <a:cubicBezTo>
                  <a:pt x="8126" y="16016"/>
                  <a:pt x="8149" y="15946"/>
                  <a:pt x="8173" y="15876"/>
                </a:cubicBezTo>
                <a:close/>
                <a:moveTo>
                  <a:pt x="20127" y="16599"/>
                </a:moveTo>
                <a:cubicBezTo>
                  <a:pt x="20173" y="16763"/>
                  <a:pt x="20244" y="16926"/>
                  <a:pt x="20337" y="17066"/>
                </a:cubicBezTo>
                <a:lnTo>
                  <a:pt x="20267" y="16973"/>
                </a:lnTo>
                <a:lnTo>
                  <a:pt x="20150" y="16833"/>
                </a:lnTo>
                <a:cubicBezTo>
                  <a:pt x="20150" y="16763"/>
                  <a:pt x="20127" y="16669"/>
                  <a:pt x="20127" y="16599"/>
                </a:cubicBezTo>
                <a:close/>
                <a:moveTo>
                  <a:pt x="35023" y="15829"/>
                </a:moveTo>
                <a:cubicBezTo>
                  <a:pt x="35070" y="16039"/>
                  <a:pt x="35116" y="16249"/>
                  <a:pt x="35140" y="16459"/>
                </a:cubicBezTo>
                <a:cubicBezTo>
                  <a:pt x="35093" y="16693"/>
                  <a:pt x="35046" y="16926"/>
                  <a:pt x="34999" y="17160"/>
                </a:cubicBezTo>
                <a:cubicBezTo>
                  <a:pt x="34976" y="17043"/>
                  <a:pt x="34953" y="16950"/>
                  <a:pt x="34929" y="16833"/>
                </a:cubicBezTo>
                <a:cubicBezTo>
                  <a:pt x="34976" y="16506"/>
                  <a:pt x="34999" y="16179"/>
                  <a:pt x="35023" y="15829"/>
                </a:cubicBezTo>
                <a:close/>
                <a:moveTo>
                  <a:pt x="24680" y="16413"/>
                </a:moveTo>
                <a:cubicBezTo>
                  <a:pt x="24726" y="16483"/>
                  <a:pt x="24796" y="16553"/>
                  <a:pt x="24866" y="16623"/>
                </a:cubicBezTo>
                <a:lnTo>
                  <a:pt x="24866" y="16716"/>
                </a:lnTo>
                <a:cubicBezTo>
                  <a:pt x="24825" y="16882"/>
                  <a:pt x="24784" y="17029"/>
                  <a:pt x="24726" y="17174"/>
                </a:cubicBezTo>
                <a:lnTo>
                  <a:pt x="24726" y="17174"/>
                </a:lnTo>
                <a:cubicBezTo>
                  <a:pt x="24723" y="16915"/>
                  <a:pt x="24701" y="16674"/>
                  <a:pt x="24680" y="16413"/>
                </a:cubicBezTo>
                <a:close/>
                <a:moveTo>
                  <a:pt x="23349" y="16366"/>
                </a:moveTo>
                <a:lnTo>
                  <a:pt x="23349" y="16366"/>
                </a:lnTo>
                <a:cubicBezTo>
                  <a:pt x="23395" y="16669"/>
                  <a:pt x="23325" y="16973"/>
                  <a:pt x="23185" y="17253"/>
                </a:cubicBezTo>
                <a:cubicBezTo>
                  <a:pt x="23185" y="16973"/>
                  <a:pt x="23162" y="16669"/>
                  <a:pt x="23139" y="16389"/>
                </a:cubicBezTo>
                <a:cubicBezTo>
                  <a:pt x="23209" y="16389"/>
                  <a:pt x="23279" y="16389"/>
                  <a:pt x="23349" y="16366"/>
                </a:cubicBezTo>
                <a:close/>
                <a:moveTo>
                  <a:pt x="21995" y="16343"/>
                </a:moveTo>
                <a:cubicBezTo>
                  <a:pt x="22041" y="16413"/>
                  <a:pt x="22041" y="16459"/>
                  <a:pt x="22041" y="16529"/>
                </a:cubicBezTo>
                <a:cubicBezTo>
                  <a:pt x="22088" y="16763"/>
                  <a:pt x="22088" y="17020"/>
                  <a:pt x="22041" y="17276"/>
                </a:cubicBezTo>
                <a:cubicBezTo>
                  <a:pt x="22018" y="17300"/>
                  <a:pt x="22018" y="17323"/>
                  <a:pt x="21995" y="17346"/>
                </a:cubicBezTo>
                <a:cubicBezTo>
                  <a:pt x="21925" y="17020"/>
                  <a:pt x="21855" y="16693"/>
                  <a:pt x="21784" y="16343"/>
                </a:cubicBezTo>
                <a:close/>
                <a:moveTo>
                  <a:pt x="18585" y="16253"/>
                </a:moveTo>
                <a:cubicBezTo>
                  <a:pt x="18739" y="16277"/>
                  <a:pt x="18872" y="16322"/>
                  <a:pt x="19006" y="16389"/>
                </a:cubicBezTo>
                <a:cubicBezTo>
                  <a:pt x="19029" y="16389"/>
                  <a:pt x="19076" y="16413"/>
                  <a:pt x="19123" y="16436"/>
                </a:cubicBezTo>
                <a:cubicBezTo>
                  <a:pt x="19263" y="16763"/>
                  <a:pt x="19426" y="17066"/>
                  <a:pt x="19613" y="17370"/>
                </a:cubicBezTo>
                <a:lnTo>
                  <a:pt x="19473" y="17323"/>
                </a:lnTo>
                <a:cubicBezTo>
                  <a:pt x="19169" y="17113"/>
                  <a:pt x="18866" y="16856"/>
                  <a:pt x="18586" y="16599"/>
                </a:cubicBezTo>
                <a:cubicBezTo>
                  <a:pt x="18563" y="16484"/>
                  <a:pt x="18562" y="16368"/>
                  <a:pt x="18585" y="16253"/>
                </a:cubicBezTo>
                <a:close/>
                <a:moveTo>
                  <a:pt x="27388" y="16389"/>
                </a:moveTo>
                <a:lnTo>
                  <a:pt x="27505" y="16669"/>
                </a:lnTo>
                <a:cubicBezTo>
                  <a:pt x="27411" y="16833"/>
                  <a:pt x="27341" y="16996"/>
                  <a:pt x="27295" y="17160"/>
                </a:cubicBezTo>
                <a:cubicBezTo>
                  <a:pt x="27248" y="17253"/>
                  <a:pt x="27201" y="17346"/>
                  <a:pt x="27155" y="17417"/>
                </a:cubicBezTo>
                <a:lnTo>
                  <a:pt x="27108" y="17230"/>
                </a:lnTo>
                <a:cubicBezTo>
                  <a:pt x="27225" y="16950"/>
                  <a:pt x="27318" y="16669"/>
                  <a:pt x="27388" y="16389"/>
                </a:cubicBezTo>
                <a:close/>
                <a:moveTo>
                  <a:pt x="10367" y="16833"/>
                </a:moveTo>
                <a:cubicBezTo>
                  <a:pt x="10391" y="16926"/>
                  <a:pt x="10461" y="17043"/>
                  <a:pt x="10507" y="17160"/>
                </a:cubicBezTo>
                <a:cubicBezTo>
                  <a:pt x="10554" y="17253"/>
                  <a:pt x="10554" y="17417"/>
                  <a:pt x="10577" y="17557"/>
                </a:cubicBezTo>
                <a:cubicBezTo>
                  <a:pt x="10461" y="17370"/>
                  <a:pt x="10367" y="17183"/>
                  <a:pt x="10274" y="16973"/>
                </a:cubicBezTo>
                <a:cubicBezTo>
                  <a:pt x="10297" y="16926"/>
                  <a:pt x="10344" y="16856"/>
                  <a:pt x="10367" y="16833"/>
                </a:cubicBezTo>
                <a:close/>
                <a:moveTo>
                  <a:pt x="20500" y="16132"/>
                </a:moveTo>
                <a:lnTo>
                  <a:pt x="20594" y="16179"/>
                </a:lnTo>
                <a:lnTo>
                  <a:pt x="20874" y="16249"/>
                </a:lnTo>
                <a:cubicBezTo>
                  <a:pt x="20991" y="16669"/>
                  <a:pt x="21061" y="17090"/>
                  <a:pt x="21107" y="17533"/>
                </a:cubicBezTo>
                <a:lnTo>
                  <a:pt x="21107" y="17557"/>
                </a:lnTo>
                <a:cubicBezTo>
                  <a:pt x="20991" y="17440"/>
                  <a:pt x="20897" y="17323"/>
                  <a:pt x="20827" y="17206"/>
                </a:cubicBezTo>
                <a:cubicBezTo>
                  <a:pt x="20734" y="16833"/>
                  <a:pt x="20617" y="16483"/>
                  <a:pt x="20500" y="16132"/>
                </a:cubicBezTo>
                <a:close/>
                <a:moveTo>
                  <a:pt x="14103" y="16833"/>
                </a:moveTo>
                <a:lnTo>
                  <a:pt x="14173" y="16973"/>
                </a:lnTo>
                <a:lnTo>
                  <a:pt x="14196" y="17066"/>
                </a:lnTo>
                <a:cubicBezTo>
                  <a:pt x="14196" y="17206"/>
                  <a:pt x="14220" y="17346"/>
                  <a:pt x="14243" y="17487"/>
                </a:cubicBezTo>
                <a:cubicBezTo>
                  <a:pt x="14220" y="17533"/>
                  <a:pt x="14173" y="17603"/>
                  <a:pt x="14150" y="17673"/>
                </a:cubicBezTo>
                <a:cubicBezTo>
                  <a:pt x="14150" y="17627"/>
                  <a:pt x="14126" y="17603"/>
                  <a:pt x="14126" y="17580"/>
                </a:cubicBezTo>
                <a:cubicBezTo>
                  <a:pt x="14080" y="17323"/>
                  <a:pt x="14080" y="17090"/>
                  <a:pt x="14103" y="16833"/>
                </a:cubicBezTo>
                <a:close/>
                <a:moveTo>
                  <a:pt x="9153" y="15012"/>
                </a:moveTo>
                <a:cubicBezTo>
                  <a:pt x="9270" y="15479"/>
                  <a:pt x="9433" y="15922"/>
                  <a:pt x="9620" y="16366"/>
                </a:cubicBezTo>
                <a:cubicBezTo>
                  <a:pt x="9620" y="16739"/>
                  <a:pt x="9620" y="17113"/>
                  <a:pt x="9643" y="17463"/>
                </a:cubicBezTo>
                <a:cubicBezTo>
                  <a:pt x="9620" y="17557"/>
                  <a:pt x="9597" y="17650"/>
                  <a:pt x="9573" y="17743"/>
                </a:cubicBezTo>
                <a:cubicBezTo>
                  <a:pt x="9340" y="17160"/>
                  <a:pt x="9153" y="16599"/>
                  <a:pt x="9013" y="15992"/>
                </a:cubicBezTo>
                <a:cubicBezTo>
                  <a:pt x="9036" y="15665"/>
                  <a:pt x="9083" y="15339"/>
                  <a:pt x="9153" y="15012"/>
                </a:cubicBezTo>
                <a:close/>
                <a:moveTo>
                  <a:pt x="15644" y="16973"/>
                </a:moveTo>
                <a:lnTo>
                  <a:pt x="15644" y="16973"/>
                </a:lnTo>
                <a:cubicBezTo>
                  <a:pt x="15691" y="17230"/>
                  <a:pt x="15761" y="17510"/>
                  <a:pt x="15807" y="17767"/>
                </a:cubicBezTo>
                <a:cubicBezTo>
                  <a:pt x="15737" y="17510"/>
                  <a:pt x="15691" y="17253"/>
                  <a:pt x="15644" y="16973"/>
                </a:cubicBezTo>
                <a:close/>
                <a:moveTo>
                  <a:pt x="36027" y="15222"/>
                </a:moveTo>
                <a:cubicBezTo>
                  <a:pt x="36237" y="15969"/>
                  <a:pt x="36377" y="16739"/>
                  <a:pt x="36447" y="17510"/>
                </a:cubicBezTo>
                <a:cubicBezTo>
                  <a:pt x="36400" y="17603"/>
                  <a:pt x="36354" y="17697"/>
                  <a:pt x="36307" y="17813"/>
                </a:cubicBezTo>
                <a:cubicBezTo>
                  <a:pt x="36284" y="17113"/>
                  <a:pt x="36190" y="16413"/>
                  <a:pt x="36027" y="15712"/>
                </a:cubicBezTo>
                <a:lnTo>
                  <a:pt x="36027" y="15222"/>
                </a:lnTo>
                <a:close/>
                <a:moveTo>
                  <a:pt x="26547" y="17417"/>
                </a:moveTo>
                <a:cubicBezTo>
                  <a:pt x="26571" y="17487"/>
                  <a:pt x="26594" y="17557"/>
                  <a:pt x="26594" y="17627"/>
                </a:cubicBezTo>
                <a:cubicBezTo>
                  <a:pt x="26571" y="17697"/>
                  <a:pt x="26524" y="17767"/>
                  <a:pt x="26501" y="17813"/>
                </a:cubicBezTo>
                <a:lnTo>
                  <a:pt x="26501" y="17837"/>
                </a:lnTo>
                <a:lnTo>
                  <a:pt x="26454" y="17743"/>
                </a:lnTo>
                <a:cubicBezTo>
                  <a:pt x="26501" y="17627"/>
                  <a:pt x="26524" y="17510"/>
                  <a:pt x="26547" y="17417"/>
                </a:cubicBezTo>
                <a:close/>
                <a:moveTo>
                  <a:pt x="30166" y="17417"/>
                </a:moveTo>
                <a:lnTo>
                  <a:pt x="30213" y="17533"/>
                </a:lnTo>
                <a:cubicBezTo>
                  <a:pt x="30213" y="17650"/>
                  <a:pt x="30190" y="17743"/>
                  <a:pt x="30166" y="17837"/>
                </a:cubicBezTo>
                <a:lnTo>
                  <a:pt x="30166" y="17417"/>
                </a:lnTo>
                <a:close/>
                <a:moveTo>
                  <a:pt x="22625" y="17206"/>
                </a:moveTo>
                <a:cubicBezTo>
                  <a:pt x="22648" y="17417"/>
                  <a:pt x="22648" y="17603"/>
                  <a:pt x="22625" y="17813"/>
                </a:cubicBezTo>
                <a:lnTo>
                  <a:pt x="22532" y="17860"/>
                </a:lnTo>
                <a:cubicBezTo>
                  <a:pt x="22555" y="17650"/>
                  <a:pt x="22602" y="17417"/>
                  <a:pt x="22625" y="17206"/>
                </a:cubicBezTo>
                <a:close/>
                <a:moveTo>
                  <a:pt x="31217" y="16016"/>
                </a:moveTo>
                <a:cubicBezTo>
                  <a:pt x="31381" y="16576"/>
                  <a:pt x="31497" y="17136"/>
                  <a:pt x="31567" y="17720"/>
                </a:cubicBezTo>
                <a:cubicBezTo>
                  <a:pt x="31567" y="17790"/>
                  <a:pt x="31544" y="17883"/>
                  <a:pt x="31521" y="17977"/>
                </a:cubicBezTo>
                <a:cubicBezTo>
                  <a:pt x="31474" y="17510"/>
                  <a:pt x="31381" y="17066"/>
                  <a:pt x="31264" y="16623"/>
                </a:cubicBezTo>
                <a:cubicBezTo>
                  <a:pt x="31240" y="16459"/>
                  <a:pt x="31194" y="16343"/>
                  <a:pt x="31170" y="16202"/>
                </a:cubicBezTo>
                <a:lnTo>
                  <a:pt x="31217" y="16016"/>
                </a:lnTo>
                <a:close/>
                <a:moveTo>
                  <a:pt x="8546" y="16833"/>
                </a:moveTo>
                <a:cubicBezTo>
                  <a:pt x="8546" y="16880"/>
                  <a:pt x="8593" y="16903"/>
                  <a:pt x="8593" y="16950"/>
                </a:cubicBezTo>
                <a:cubicBezTo>
                  <a:pt x="8569" y="17300"/>
                  <a:pt x="8569" y="17650"/>
                  <a:pt x="8569" y="18000"/>
                </a:cubicBezTo>
                <a:cubicBezTo>
                  <a:pt x="8523" y="17627"/>
                  <a:pt x="8523" y="17230"/>
                  <a:pt x="8546" y="16833"/>
                </a:cubicBezTo>
                <a:close/>
                <a:moveTo>
                  <a:pt x="16298" y="15409"/>
                </a:moveTo>
                <a:lnTo>
                  <a:pt x="16298" y="15409"/>
                </a:lnTo>
                <a:cubicBezTo>
                  <a:pt x="16555" y="15735"/>
                  <a:pt x="16811" y="16039"/>
                  <a:pt x="17115" y="16343"/>
                </a:cubicBezTo>
                <a:cubicBezTo>
                  <a:pt x="17138" y="16436"/>
                  <a:pt x="17185" y="16553"/>
                  <a:pt x="17232" y="16646"/>
                </a:cubicBezTo>
                <a:cubicBezTo>
                  <a:pt x="17208" y="16973"/>
                  <a:pt x="17232" y="17276"/>
                  <a:pt x="17302" y="17580"/>
                </a:cubicBezTo>
                <a:cubicBezTo>
                  <a:pt x="17325" y="17720"/>
                  <a:pt x="17372" y="17860"/>
                  <a:pt x="17418" y="18000"/>
                </a:cubicBezTo>
                <a:cubicBezTo>
                  <a:pt x="17325" y="17930"/>
                  <a:pt x="17208" y="17860"/>
                  <a:pt x="17092" y="17767"/>
                </a:cubicBezTo>
                <a:cubicBezTo>
                  <a:pt x="16998" y="17627"/>
                  <a:pt x="16905" y="17487"/>
                  <a:pt x="16835" y="17346"/>
                </a:cubicBezTo>
                <a:cubicBezTo>
                  <a:pt x="16765" y="17183"/>
                  <a:pt x="16695" y="17043"/>
                  <a:pt x="16625" y="16880"/>
                </a:cubicBezTo>
                <a:cubicBezTo>
                  <a:pt x="16648" y="16833"/>
                  <a:pt x="16625" y="16763"/>
                  <a:pt x="16578" y="16739"/>
                </a:cubicBezTo>
                <a:cubicBezTo>
                  <a:pt x="16414" y="16319"/>
                  <a:pt x="16321" y="15876"/>
                  <a:pt x="16298" y="15409"/>
                </a:cubicBezTo>
                <a:close/>
                <a:moveTo>
                  <a:pt x="29419" y="16156"/>
                </a:moveTo>
                <a:cubicBezTo>
                  <a:pt x="29513" y="16296"/>
                  <a:pt x="29606" y="16436"/>
                  <a:pt x="29676" y="16576"/>
                </a:cubicBezTo>
                <a:cubicBezTo>
                  <a:pt x="29676" y="17066"/>
                  <a:pt x="29629" y="17580"/>
                  <a:pt x="29559" y="18070"/>
                </a:cubicBezTo>
                <a:cubicBezTo>
                  <a:pt x="29536" y="17537"/>
                  <a:pt x="29444" y="17028"/>
                  <a:pt x="29351" y="16495"/>
                </a:cubicBezTo>
                <a:lnTo>
                  <a:pt x="29351" y="16495"/>
                </a:lnTo>
                <a:cubicBezTo>
                  <a:pt x="29374" y="16382"/>
                  <a:pt x="29397" y="16269"/>
                  <a:pt x="29419" y="16156"/>
                </a:cubicBezTo>
                <a:close/>
                <a:moveTo>
                  <a:pt x="24353" y="17417"/>
                </a:moveTo>
                <a:cubicBezTo>
                  <a:pt x="24353" y="17440"/>
                  <a:pt x="24376" y="17487"/>
                  <a:pt x="24376" y="17533"/>
                </a:cubicBezTo>
                <a:cubicBezTo>
                  <a:pt x="24353" y="17720"/>
                  <a:pt x="24329" y="17883"/>
                  <a:pt x="24306" y="18070"/>
                </a:cubicBezTo>
                <a:lnTo>
                  <a:pt x="24236" y="18094"/>
                </a:lnTo>
                <a:cubicBezTo>
                  <a:pt x="24259" y="17954"/>
                  <a:pt x="24283" y="17813"/>
                  <a:pt x="24306" y="17650"/>
                </a:cubicBezTo>
                <a:cubicBezTo>
                  <a:pt x="24306" y="17627"/>
                  <a:pt x="24306" y="17603"/>
                  <a:pt x="24306" y="17580"/>
                </a:cubicBezTo>
                <a:cubicBezTo>
                  <a:pt x="24329" y="17533"/>
                  <a:pt x="24329" y="17463"/>
                  <a:pt x="24353" y="17417"/>
                </a:cubicBezTo>
                <a:close/>
                <a:moveTo>
                  <a:pt x="12609" y="17136"/>
                </a:moveTo>
                <a:lnTo>
                  <a:pt x="12749" y="17417"/>
                </a:lnTo>
                <a:cubicBezTo>
                  <a:pt x="12795" y="17603"/>
                  <a:pt x="12842" y="17813"/>
                  <a:pt x="12912" y="18024"/>
                </a:cubicBezTo>
                <a:lnTo>
                  <a:pt x="12912" y="18117"/>
                </a:lnTo>
                <a:cubicBezTo>
                  <a:pt x="12795" y="17790"/>
                  <a:pt x="12702" y="17463"/>
                  <a:pt x="12609" y="17136"/>
                </a:cubicBezTo>
                <a:close/>
                <a:moveTo>
                  <a:pt x="15294" y="16506"/>
                </a:moveTo>
                <a:cubicBezTo>
                  <a:pt x="15317" y="17090"/>
                  <a:pt x="15434" y="17697"/>
                  <a:pt x="15667" y="18257"/>
                </a:cubicBezTo>
                <a:cubicBezTo>
                  <a:pt x="15527" y="18140"/>
                  <a:pt x="15387" y="18000"/>
                  <a:pt x="15270" y="17860"/>
                </a:cubicBezTo>
                <a:cubicBezTo>
                  <a:pt x="15130" y="17510"/>
                  <a:pt x="15060" y="17160"/>
                  <a:pt x="15060" y="16786"/>
                </a:cubicBezTo>
                <a:cubicBezTo>
                  <a:pt x="15154" y="16693"/>
                  <a:pt x="15224" y="16599"/>
                  <a:pt x="15294" y="16506"/>
                </a:cubicBezTo>
                <a:close/>
                <a:moveTo>
                  <a:pt x="11838" y="15292"/>
                </a:moveTo>
                <a:lnTo>
                  <a:pt x="11838" y="15315"/>
                </a:lnTo>
                <a:cubicBezTo>
                  <a:pt x="11838" y="15432"/>
                  <a:pt x="11862" y="15549"/>
                  <a:pt x="11862" y="15689"/>
                </a:cubicBezTo>
                <a:cubicBezTo>
                  <a:pt x="11978" y="16576"/>
                  <a:pt x="12188" y="17440"/>
                  <a:pt x="12445" y="18304"/>
                </a:cubicBezTo>
                <a:cubicBezTo>
                  <a:pt x="12375" y="18187"/>
                  <a:pt x="12282" y="18070"/>
                  <a:pt x="12188" y="17954"/>
                </a:cubicBezTo>
                <a:cubicBezTo>
                  <a:pt x="12118" y="17813"/>
                  <a:pt x="12025" y="17650"/>
                  <a:pt x="11932" y="17510"/>
                </a:cubicBezTo>
                <a:cubicBezTo>
                  <a:pt x="11791" y="16786"/>
                  <a:pt x="11745" y="16016"/>
                  <a:pt x="11838" y="15292"/>
                </a:cubicBezTo>
                <a:close/>
                <a:moveTo>
                  <a:pt x="13426" y="16413"/>
                </a:moveTo>
                <a:cubicBezTo>
                  <a:pt x="13449" y="17066"/>
                  <a:pt x="13566" y="17697"/>
                  <a:pt x="13776" y="18304"/>
                </a:cubicBezTo>
                <a:cubicBezTo>
                  <a:pt x="13613" y="17954"/>
                  <a:pt x="13449" y="17603"/>
                  <a:pt x="13286" y="17253"/>
                </a:cubicBezTo>
                <a:cubicBezTo>
                  <a:pt x="13309" y="16973"/>
                  <a:pt x="13356" y="16693"/>
                  <a:pt x="13426" y="16413"/>
                </a:cubicBezTo>
                <a:close/>
                <a:moveTo>
                  <a:pt x="23956" y="17253"/>
                </a:moveTo>
                <a:lnTo>
                  <a:pt x="23956" y="17323"/>
                </a:lnTo>
                <a:lnTo>
                  <a:pt x="23933" y="17440"/>
                </a:lnTo>
                <a:cubicBezTo>
                  <a:pt x="23909" y="17533"/>
                  <a:pt x="23886" y="17650"/>
                  <a:pt x="23862" y="17743"/>
                </a:cubicBezTo>
                <a:cubicBezTo>
                  <a:pt x="23792" y="17977"/>
                  <a:pt x="23629" y="18164"/>
                  <a:pt x="23419" y="18304"/>
                </a:cubicBezTo>
                <a:lnTo>
                  <a:pt x="23302" y="18304"/>
                </a:lnTo>
                <a:cubicBezTo>
                  <a:pt x="23395" y="18117"/>
                  <a:pt x="23489" y="17954"/>
                  <a:pt x="23559" y="17767"/>
                </a:cubicBezTo>
                <a:cubicBezTo>
                  <a:pt x="23699" y="17603"/>
                  <a:pt x="23839" y="17440"/>
                  <a:pt x="23956" y="17253"/>
                </a:cubicBezTo>
                <a:close/>
                <a:moveTo>
                  <a:pt x="17605" y="17323"/>
                </a:moveTo>
                <a:cubicBezTo>
                  <a:pt x="17652" y="17370"/>
                  <a:pt x="17675" y="17417"/>
                  <a:pt x="17722" y="17487"/>
                </a:cubicBezTo>
                <a:cubicBezTo>
                  <a:pt x="17792" y="17650"/>
                  <a:pt x="17885" y="17813"/>
                  <a:pt x="17979" y="17954"/>
                </a:cubicBezTo>
                <a:cubicBezTo>
                  <a:pt x="18095" y="18117"/>
                  <a:pt x="18189" y="18280"/>
                  <a:pt x="18329" y="18444"/>
                </a:cubicBezTo>
                <a:cubicBezTo>
                  <a:pt x="18189" y="18374"/>
                  <a:pt x="18049" y="18327"/>
                  <a:pt x="17932" y="18257"/>
                </a:cubicBezTo>
                <a:cubicBezTo>
                  <a:pt x="17815" y="18024"/>
                  <a:pt x="17722" y="17743"/>
                  <a:pt x="17652" y="17487"/>
                </a:cubicBezTo>
                <a:cubicBezTo>
                  <a:pt x="17652" y="17440"/>
                  <a:pt x="17605" y="17370"/>
                  <a:pt x="17605" y="17323"/>
                </a:cubicBezTo>
                <a:close/>
                <a:moveTo>
                  <a:pt x="30984" y="17206"/>
                </a:moveTo>
                <a:lnTo>
                  <a:pt x="30984" y="17206"/>
                </a:lnTo>
                <a:cubicBezTo>
                  <a:pt x="31007" y="17627"/>
                  <a:pt x="31007" y="18047"/>
                  <a:pt x="30960" y="18491"/>
                </a:cubicBezTo>
                <a:cubicBezTo>
                  <a:pt x="30914" y="18304"/>
                  <a:pt x="30844" y="18117"/>
                  <a:pt x="30773" y="17954"/>
                </a:cubicBezTo>
                <a:cubicBezTo>
                  <a:pt x="30844" y="17697"/>
                  <a:pt x="30914" y="17463"/>
                  <a:pt x="30984" y="17206"/>
                </a:cubicBezTo>
                <a:close/>
                <a:moveTo>
                  <a:pt x="35933" y="18000"/>
                </a:moveTo>
                <a:cubicBezTo>
                  <a:pt x="35933" y="18047"/>
                  <a:pt x="35957" y="18094"/>
                  <a:pt x="35980" y="18140"/>
                </a:cubicBezTo>
                <a:lnTo>
                  <a:pt x="35980" y="18444"/>
                </a:lnTo>
                <a:lnTo>
                  <a:pt x="35910" y="18537"/>
                </a:lnTo>
                <a:lnTo>
                  <a:pt x="35910" y="18444"/>
                </a:lnTo>
                <a:cubicBezTo>
                  <a:pt x="35910" y="18280"/>
                  <a:pt x="35933" y="18140"/>
                  <a:pt x="35933" y="18000"/>
                </a:cubicBezTo>
                <a:close/>
                <a:moveTo>
                  <a:pt x="11231" y="17136"/>
                </a:moveTo>
                <a:cubicBezTo>
                  <a:pt x="11348" y="17300"/>
                  <a:pt x="11465" y="17487"/>
                  <a:pt x="11558" y="17650"/>
                </a:cubicBezTo>
                <a:cubicBezTo>
                  <a:pt x="11628" y="17743"/>
                  <a:pt x="11675" y="17813"/>
                  <a:pt x="11745" y="17907"/>
                </a:cubicBezTo>
                <a:cubicBezTo>
                  <a:pt x="11791" y="18117"/>
                  <a:pt x="11838" y="18304"/>
                  <a:pt x="11862" y="18491"/>
                </a:cubicBezTo>
                <a:cubicBezTo>
                  <a:pt x="11885" y="18537"/>
                  <a:pt x="11885" y="18584"/>
                  <a:pt x="11908" y="18654"/>
                </a:cubicBezTo>
                <a:cubicBezTo>
                  <a:pt x="11675" y="18350"/>
                  <a:pt x="11441" y="18070"/>
                  <a:pt x="11254" y="17743"/>
                </a:cubicBezTo>
                <a:cubicBezTo>
                  <a:pt x="11254" y="17697"/>
                  <a:pt x="11231" y="17627"/>
                  <a:pt x="11231" y="17557"/>
                </a:cubicBezTo>
                <a:lnTo>
                  <a:pt x="11231" y="17136"/>
                </a:lnTo>
                <a:close/>
                <a:moveTo>
                  <a:pt x="27551" y="17627"/>
                </a:moveTo>
                <a:lnTo>
                  <a:pt x="27551" y="18187"/>
                </a:lnTo>
                <a:cubicBezTo>
                  <a:pt x="27458" y="18350"/>
                  <a:pt x="27365" y="18514"/>
                  <a:pt x="27295" y="18677"/>
                </a:cubicBezTo>
                <a:cubicBezTo>
                  <a:pt x="27295" y="18444"/>
                  <a:pt x="27248" y="18210"/>
                  <a:pt x="27225" y="17954"/>
                </a:cubicBezTo>
                <a:lnTo>
                  <a:pt x="27341" y="17767"/>
                </a:lnTo>
                <a:lnTo>
                  <a:pt x="27551" y="17627"/>
                </a:lnTo>
                <a:close/>
                <a:moveTo>
                  <a:pt x="33318" y="16856"/>
                </a:moveTo>
                <a:cubicBezTo>
                  <a:pt x="33435" y="17533"/>
                  <a:pt x="33459" y="18210"/>
                  <a:pt x="33412" y="18911"/>
                </a:cubicBezTo>
                <a:lnTo>
                  <a:pt x="33412" y="18934"/>
                </a:lnTo>
                <a:cubicBezTo>
                  <a:pt x="33365" y="18747"/>
                  <a:pt x="33318" y="18584"/>
                  <a:pt x="33248" y="18397"/>
                </a:cubicBezTo>
                <a:cubicBezTo>
                  <a:pt x="33225" y="18070"/>
                  <a:pt x="33202" y="17767"/>
                  <a:pt x="33155" y="17440"/>
                </a:cubicBezTo>
                <a:cubicBezTo>
                  <a:pt x="33225" y="17253"/>
                  <a:pt x="33272" y="17043"/>
                  <a:pt x="33318" y="16856"/>
                </a:cubicBezTo>
                <a:close/>
                <a:moveTo>
                  <a:pt x="6095" y="16599"/>
                </a:moveTo>
                <a:lnTo>
                  <a:pt x="6095" y="16809"/>
                </a:lnTo>
                <a:cubicBezTo>
                  <a:pt x="6095" y="17440"/>
                  <a:pt x="6141" y="18047"/>
                  <a:pt x="6211" y="18654"/>
                </a:cubicBezTo>
                <a:lnTo>
                  <a:pt x="6211" y="19028"/>
                </a:lnTo>
                <a:cubicBezTo>
                  <a:pt x="6071" y="18584"/>
                  <a:pt x="5978" y="18117"/>
                  <a:pt x="5908" y="17650"/>
                </a:cubicBezTo>
                <a:cubicBezTo>
                  <a:pt x="5954" y="17300"/>
                  <a:pt x="6001" y="16950"/>
                  <a:pt x="6095" y="16599"/>
                </a:cubicBezTo>
                <a:close/>
                <a:moveTo>
                  <a:pt x="6865" y="17860"/>
                </a:moveTo>
                <a:cubicBezTo>
                  <a:pt x="6865" y="17860"/>
                  <a:pt x="6865" y="17860"/>
                  <a:pt x="6865" y="17883"/>
                </a:cubicBezTo>
                <a:cubicBezTo>
                  <a:pt x="6818" y="18070"/>
                  <a:pt x="6795" y="18257"/>
                  <a:pt x="6772" y="18467"/>
                </a:cubicBezTo>
                <a:cubicBezTo>
                  <a:pt x="6772" y="18514"/>
                  <a:pt x="6748" y="18561"/>
                  <a:pt x="6748" y="18631"/>
                </a:cubicBezTo>
                <a:cubicBezTo>
                  <a:pt x="6702" y="18747"/>
                  <a:pt x="6678" y="18887"/>
                  <a:pt x="6655" y="19028"/>
                </a:cubicBezTo>
                <a:lnTo>
                  <a:pt x="6655" y="18958"/>
                </a:lnTo>
                <a:cubicBezTo>
                  <a:pt x="6678" y="18817"/>
                  <a:pt x="6678" y="18701"/>
                  <a:pt x="6702" y="18584"/>
                </a:cubicBezTo>
                <a:cubicBezTo>
                  <a:pt x="6748" y="18327"/>
                  <a:pt x="6795" y="18094"/>
                  <a:pt x="6865" y="17860"/>
                </a:cubicBezTo>
                <a:close/>
                <a:moveTo>
                  <a:pt x="36494" y="18327"/>
                </a:moveTo>
                <a:lnTo>
                  <a:pt x="36494" y="18911"/>
                </a:lnTo>
                <a:lnTo>
                  <a:pt x="36424" y="19051"/>
                </a:lnTo>
                <a:cubicBezTo>
                  <a:pt x="36400" y="18887"/>
                  <a:pt x="36377" y="18724"/>
                  <a:pt x="36354" y="18584"/>
                </a:cubicBezTo>
                <a:cubicBezTo>
                  <a:pt x="36400" y="18491"/>
                  <a:pt x="36447" y="18397"/>
                  <a:pt x="36494" y="18327"/>
                </a:cubicBezTo>
                <a:close/>
                <a:moveTo>
                  <a:pt x="18516" y="18864"/>
                </a:moveTo>
                <a:lnTo>
                  <a:pt x="18516" y="18864"/>
                </a:lnTo>
                <a:cubicBezTo>
                  <a:pt x="18609" y="18887"/>
                  <a:pt x="18703" y="18911"/>
                  <a:pt x="18796" y="18934"/>
                </a:cubicBezTo>
                <a:lnTo>
                  <a:pt x="18959" y="19074"/>
                </a:lnTo>
                <a:cubicBezTo>
                  <a:pt x="18796" y="19004"/>
                  <a:pt x="18656" y="18934"/>
                  <a:pt x="18516" y="18864"/>
                </a:cubicBezTo>
                <a:close/>
                <a:moveTo>
                  <a:pt x="13496" y="18537"/>
                </a:moveTo>
                <a:lnTo>
                  <a:pt x="13543" y="18607"/>
                </a:lnTo>
                <a:cubicBezTo>
                  <a:pt x="13589" y="18724"/>
                  <a:pt x="13683" y="18864"/>
                  <a:pt x="13753" y="18981"/>
                </a:cubicBezTo>
                <a:lnTo>
                  <a:pt x="13753" y="19121"/>
                </a:lnTo>
                <a:cubicBezTo>
                  <a:pt x="13659" y="18934"/>
                  <a:pt x="13566" y="18724"/>
                  <a:pt x="13496" y="18537"/>
                </a:cubicBezTo>
                <a:close/>
                <a:moveTo>
                  <a:pt x="21481" y="18981"/>
                </a:moveTo>
                <a:cubicBezTo>
                  <a:pt x="21551" y="18981"/>
                  <a:pt x="21621" y="19004"/>
                  <a:pt x="21714" y="19028"/>
                </a:cubicBezTo>
                <a:cubicBezTo>
                  <a:pt x="21644" y="19098"/>
                  <a:pt x="21598" y="19168"/>
                  <a:pt x="21551" y="19238"/>
                </a:cubicBezTo>
                <a:cubicBezTo>
                  <a:pt x="21481" y="19168"/>
                  <a:pt x="21388" y="19098"/>
                  <a:pt x="21318" y="19028"/>
                </a:cubicBezTo>
                <a:cubicBezTo>
                  <a:pt x="21318" y="19028"/>
                  <a:pt x="21318" y="19004"/>
                  <a:pt x="21318" y="19004"/>
                </a:cubicBezTo>
                <a:lnTo>
                  <a:pt x="21481" y="18981"/>
                </a:lnTo>
                <a:close/>
                <a:moveTo>
                  <a:pt x="8896" y="17533"/>
                </a:moveTo>
                <a:lnTo>
                  <a:pt x="8896" y="17533"/>
                </a:lnTo>
                <a:cubicBezTo>
                  <a:pt x="9036" y="17837"/>
                  <a:pt x="9200" y="18094"/>
                  <a:pt x="9363" y="18374"/>
                </a:cubicBezTo>
                <a:cubicBezTo>
                  <a:pt x="9270" y="18654"/>
                  <a:pt x="9177" y="18958"/>
                  <a:pt x="9083" y="19261"/>
                </a:cubicBezTo>
                <a:cubicBezTo>
                  <a:pt x="9013" y="19168"/>
                  <a:pt x="8966" y="19051"/>
                  <a:pt x="8920" y="18934"/>
                </a:cubicBezTo>
                <a:cubicBezTo>
                  <a:pt x="8873" y="18467"/>
                  <a:pt x="8873" y="18000"/>
                  <a:pt x="8896" y="17533"/>
                </a:cubicBezTo>
                <a:close/>
                <a:moveTo>
                  <a:pt x="20524" y="19121"/>
                </a:moveTo>
                <a:lnTo>
                  <a:pt x="20594" y="19144"/>
                </a:lnTo>
                <a:lnTo>
                  <a:pt x="20734" y="19214"/>
                </a:lnTo>
                <a:cubicBezTo>
                  <a:pt x="20734" y="19238"/>
                  <a:pt x="20734" y="19261"/>
                  <a:pt x="20734" y="19284"/>
                </a:cubicBezTo>
                <a:cubicBezTo>
                  <a:pt x="20547" y="19238"/>
                  <a:pt x="20384" y="19191"/>
                  <a:pt x="20244" y="19121"/>
                </a:cubicBezTo>
                <a:close/>
                <a:moveTo>
                  <a:pt x="32058" y="17487"/>
                </a:moveTo>
                <a:lnTo>
                  <a:pt x="32058" y="17487"/>
                </a:lnTo>
                <a:cubicBezTo>
                  <a:pt x="32174" y="17767"/>
                  <a:pt x="32268" y="18094"/>
                  <a:pt x="32338" y="18397"/>
                </a:cubicBezTo>
                <a:cubicBezTo>
                  <a:pt x="32338" y="18421"/>
                  <a:pt x="32361" y="18467"/>
                  <a:pt x="32361" y="18491"/>
                </a:cubicBezTo>
                <a:lnTo>
                  <a:pt x="32385" y="18677"/>
                </a:lnTo>
                <a:cubicBezTo>
                  <a:pt x="32291" y="18864"/>
                  <a:pt x="32221" y="19074"/>
                  <a:pt x="32128" y="19284"/>
                </a:cubicBezTo>
                <a:cubicBezTo>
                  <a:pt x="32128" y="18911"/>
                  <a:pt x="32128" y="18561"/>
                  <a:pt x="32081" y="18210"/>
                </a:cubicBezTo>
                <a:cubicBezTo>
                  <a:pt x="32081" y="17954"/>
                  <a:pt x="32081" y="17720"/>
                  <a:pt x="32058" y="17487"/>
                </a:cubicBezTo>
                <a:close/>
                <a:moveTo>
                  <a:pt x="16204" y="17930"/>
                </a:moveTo>
                <a:cubicBezTo>
                  <a:pt x="16484" y="18444"/>
                  <a:pt x="16835" y="18911"/>
                  <a:pt x="17232" y="19331"/>
                </a:cubicBezTo>
                <a:cubicBezTo>
                  <a:pt x="16975" y="19214"/>
                  <a:pt x="16741" y="19051"/>
                  <a:pt x="16508" y="18911"/>
                </a:cubicBezTo>
                <a:cubicBezTo>
                  <a:pt x="16391" y="18584"/>
                  <a:pt x="16274" y="18257"/>
                  <a:pt x="16204" y="17930"/>
                </a:cubicBezTo>
                <a:close/>
                <a:moveTo>
                  <a:pt x="23395" y="19074"/>
                </a:moveTo>
                <a:cubicBezTo>
                  <a:pt x="23349" y="19144"/>
                  <a:pt x="23325" y="19214"/>
                  <a:pt x="23279" y="19284"/>
                </a:cubicBezTo>
                <a:lnTo>
                  <a:pt x="23022" y="19378"/>
                </a:lnTo>
                <a:cubicBezTo>
                  <a:pt x="23045" y="19284"/>
                  <a:pt x="23069" y="19191"/>
                  <a:pt x="23069" y="19121"/>
                </a:cubicBezTo>
                <a:cubicBezTo>
                  <a:pt x="23185" y="19121"/>
                  <a:pt x="23279" y="19098"/>
                  <a:pt x="23395" y="19074"/>
                </a:cubicBezTo>
                <a:close/>
                <a:moveTo>
                  <a:pt x="10274" y="18654"/>
                </a:moveTo>
                <a:cubicBezTo>
                  <a:pt x="10367" y="18887"/>
                  <a:pt x="10437" y="19168"/>
                  <a:pt x="10554" y="19401"/>
                </a:cubicBezTo>
                <a:lnTo>
                  <a:pt x="10531" y="19401"/>
                </a:lnTo>
                <a:lnTo>
                  <a:pt x="10391" y="19214"/>
                </a:lnTo>
                <a:cubicBezTo>
                  <a:pt x="10344" y="19028"/>
                  <a:pt x="10297" y="18841"/>
                  <a:pt x="10274" y="18654"/>
                </a:cubicBezTo>
                <a:close/>
                <a:moveTo>
                  <a:pt x="25263" y="18537"/>
                </a:moveTo>
                <a:cubicBezTo>
                  <a:pt x="25147" y="18887"/>
                  <a:pt x="25007" y="19191"/>
                  <a:pt x="24820" y="19518"/>
                </a:cubicBezTo>
                <a:cubicBezTo>
                  <a:pt x="24913" y="19238"/>
                  <a:pt x="24960" y="18981"/>
                  <a:pt x="25030" y="18724"/>
                </a:cubicBezTo>
                <a:lnTo>
                  <a:pt x="25053" y="18677"/>
                </a:lnTo>
                <a:cubicBezTo>
                  <a:pt x="25123" y="18654"/>
                  <a:pt x="25170" y="18584"/>
                  <a:pt x="25240" y="18537"/>
                </a:cubicBezTo>
                <a:close/>
                <a:moveTo>
                  <a:pt x="22765" y="19121"/>
                </a:moveTo>
                <a:cubicBezTo>
                  <a:pt x="22742" y="19238"/>
                  <a:pt x="22718" y="19354"/>
                  <a:pt x="22695" y="19471"/>
                </a:cubicBezTo>
                <a:cubicBezTo>
                  <a:pt x="22532" y="19495"/>
                  <a:pt x="22392" y="19518"/>
                  <a:pt x="22251" y="19541"/>
                </a:cubicBezTo>
                <a:lnTo>
                  <a:pt x="22251" y="19424"/>
                </a:lnTo>
                <a:cubicBezTo>
                  <a:pt x="22298" y="19378"/>
                  <a:pt x="22368" y="19331"/>
                  <a:pt x="22415" y="19284"/>
                </a:cubicBezTo>
                <a:lnTo>
                  <a:pt x="22532" y="19214"/>
                </a:lnTo>
                <a:lnTo>
                  <a:pt x="22625" y="19121"/>
                </a:lnTo>
                <a:close/>
                <a:moveTo>
                  <a:pt x="7822" y="17253"/>
                </a:moveTo>
                <a:cubicBezTo>
                  <a:pt x="7892" y="17767"/>
                  <a:pt x="8032" y="18280"/>
                  <a:pt x="8219" y="18771"/>
                </a:cubicBezTo>
                <a:cubicBezTo>
                  <a:pt x="8266" y="19051"/>
                  <a:pt x="8289" y="19331"/>
                  <a:pt x="8336" y="19588"/>
                </a:cubicBezTo>
                <a:cubicBezTo>
                  <a:pt x="8102" y="19261"/>
                  <a:pt x="7892" y="18911"/>
                  <a:pt x="7682" y="18561"/>
                </a:cubicBezTo>
                <a:cubicBezTo>
                  <a:pt x="7706" y="18117"/>
                  <a:pt x="7752" y="17673"/>
                  <a:pt x="7822" y="17253"/>
                </a:cubicBezTo>
                <a:close/>
                <a:moveTo>
                  <a:pt x="12188" y="18537"/>
                </a:moveTo>
                <a:cubicBezTo>
                  <a:pt x="12212" y="18584"/>
                  <a:pt x="12235" y="18607"/>
                  <a:pt x="12258" y="18631"/>
                </a:cubicBezTo>
                <a:cubicBezTo>
                  <a:pt x="12469" y="18934"/>
                  <a:pt x="12702" y="19214"/>
                  <a:pt x="12936" y="19518"/>
                </a:cubicBezTo>
                <a:cubicBezTo>
                  <a:pt x="12959" y="19588"/>
                  <a:pt x="12982" y="19681"/>
                  <a:pt x="13029" y="19751"/>
                </a:cubicBezTo>
                <a:cubicBezTo>
                  <a:pt x="12795" y="19565"/>
                  <a:pt x="12585" y="19354"/>
                  <a:pt x="12375" y="19144"/>
                </a:cubicBezTo>
                <a:cubicBezTo>
                  <a:pt x="12305" y="18958"/>
                  <a:pt x="12235" y="18747"/>
                  <a:pt x="12188" y="18537"/>
                </a:cubicBezTo>
                <a:close/>
                <a:moveTo>
                  <a:pt x="14733" y="18724"/>
                </a:moveTo>
                <a:cubicBezTo>
                  <a:pt x="14850" y="19098"/>
                  <a:pt x="15014" y="19471"/>
                  <a:pt x="15200" y="19821"/>
                </a:cubicBezTo>
                <a:lnTo>
                  <a:pt x="15130" y="19751"/>
                </a:lnTo>
                <a:cubicBezTo>
                  <a:pt x="15037" y="19588"/>
                  <a:pt x="14943" y="19424"/>
                  <a:pt x="14850" y="19284"/>
                </a:cubicBezTo>
                <a:cubicBezTo>
                  <a:pt x="14803" y="19098"/>
                  <a:pt x="14780" y="18911"/>
                  <a:pt x="14733" y="18724"/>
                </a:cubicBezTo>
                <a:close/>
                <a:moveTo>
                  <a:pt x="28672" y="19121"/>
                </a:moveTo>
                <a:cubicBezTo>
                  <a:pt x="28672" y="19261"/>
                  <a:pt x="28672" y="19378"/>
                  <a:pt x="28649" y="19518"/>
                </a:cubicBezTo>
                <a:cubicBezTo>
                  <a:pt x="28602" y="19658"/>
                  <a:pt x="28579" y="19751"/>
                  <a:pt x="28532" y="19845"/>
                </a:cubicBezTo>
                <a:lnTo>
                  <a:pt x="28532" y="19635"/>
                </a:lnTo>
                <a:cubicBezTo>
                  <a:pt x="28579" y="19471"/>
                  <a:pt x="28625" y="19284"/>
                  <a:pt x="28672" y="19121"/>
                </a:cubicBezTo>
                <a:close/>
                <a:moveTo>
                  <a:pt x="16438" y="17673"/>
                </a:moveTo>
                <a:lnTo>
                  <a:pt x="16438" y="17673"/>
                </a:lnTo>
                <a:cubicBezTo>
                  <a:pt x="16555" y="17767"/>
                  <a:pt x="16648" y="17860"/>
                  <a:pt x="16788" y="17954"/>
                </a:cubicBezTo>
                <a:cubicBezTo>
                  <a:pt x="17255" y="18724"/>
                  <a:pt x="17909" y="19401"/>
                  <a:pt x="18679" y="19915"/>
                </a:cubicBezTo>
                <a:lnTo>
                  <a:pt x="18539" y="19868"/>
                </a:lnTo>
                <a:cubicBezTo>
                  <a:pt x="17652" y="19331"/>
                  <a:pt x="16928" y="18584"/>
                  <a:pt x="16438" y="17673"/>
                </a:cubicBezTo>
                <a:close/>
                <a:moveTo>
                  <a:pt x="18586" y="19261"/>
                </a:moveTo>
                <a:lnTo>
                  <a:pt x="18586" y="19261"/>
                </a:lnTo>
                <a:cubicBezTo>
                  <a:pt x="19123" y="19518"/>
                  <a:pt x="19683" y="19705"/>
                  <a:pt x="20290" y="19821"/>
                </a:cubicBezTo>
                <a:lnTo>
                  <a:pt x="20337" y="19821"/>
                </a:lnTo>
                <a:cubicBezTo>
                  <a:pt x="20197" y="19891"/>
                  <a:pt x="20033" y="19938"/>
                  <a:pt x="19870" y="19938"/>
                </a:cubicBezTo>
                <a:lnTo>
                  <a:pt x="19683" y="19938"/>
                </a:lnTo>
                <a:cubicBezTo>
                  <a:pt x="19450" y="19868"/>
                  <a:pt x="19263" y="19798"/>
                  <a:pt x="19053" y="19681"/>
                </a:cubicBezTo>
                <a:cubicBezTo>
                  <a:pt x="18889" y="19565"/>
                  <a:pt x="18726" y="19424"/>
                  <a:pt x="18586" y="19261"/>
                </a:cubicBezTo>
                <a:close/>
                <a:moveTo>
                  <a:pt x="15574" y="18607"/>
                </a:moveTo>
                <a:lnTo>
                  <a:pt x="15574" y="18607"/>
                </a:lnTo>
                <a:cubicBezTo>
                  <a:pt x="15691" y="18701"/>
                  <a:pt x="15807" y="18794"/>
                  <a:pt x="15947" y="18887"/>
                </a:cubicBezTo>
                <a:cubicBezTo>
                  <a:pt x="16111" y="19214"/>
                  <a:pt x="16298" y="19495"/>
                  <a:pt x="16531" y="19775"/>
                </a:cubicBezTo>
                <a:cubicBezTo>
                  <a:pt x="16555" y="19821"/>
                  <a:pt x="16601" y="19891"/>
                  <a:pt x="16625" y="19961"/>
                </a:cubicBezTo>
                <a:cubicBezTo>
                  <a:pt x="16204" y="19565"/>
                  <a:pt x="15831" y="19121"/>
                  <a:pt x="15574" y="18607"/>
                </a:cubicBezTo>
                <a:close/>
                <a:moveTo>
                  <a:pt x="26337" y="19354"/>
                </a:moveTo>
                <a:cubicBezTo>
                  <a:pt x="26337" y="19378"/>
                  <a:pt x="26337" y="19401"/>
                  <a:pt x="26361" y="19448"/>
                </a:cubicBezTo>
                <a:cubicBezTo>
                  <a:pt x="26361" y="19471"/>
                  <a:pt x="26291" y="19588"/>
                  <a:pt x="26267" y="19658"/>
                </a:cubicBezTo>
                <a:cubicBezTo>
                  <a:pt x="26244" y="19728"/>
                  <a:pt x="26197" y="19821"/>
                  <a:pt x="26174" y="19891"/>
                </a:cubicBezTo>
                <a:lnTo>
                  <a:pt x="25964" y="19961"/>
                </a:lnTo>
                <a:cubicBezTo>
                  <a:pt x="25987" y="19868"/>
                  <a:pt x="26010" y="19775"/>
                  <a:pt x="26057" y="19681"/>
                </a:cubicBezTo>
                <a:lnTo>
                  <a:pt x="26057" y="19681"/>
                </a:lnTo>
                <a:lnTo>
                  <a:pt x="26034" y="19705"/>
                </a:lnTo>
                <a:cubicBezTo>
                  <a:pt x="26127" y="19588"/>
                  <a:pt x="26221" y="19471"/>
                  <a:pt x="26337" y="19354"/>
                </a:cubicBezTo>
                <a:close/>
                <a:moveTo>
                  <a:pt x="24329" y="19495"/>
                </a:moveTo>
                <a:lnTo>
                  <a:pt x="24329" y="19495"/>
                </a:lnTo>
                <a:cubicBezTo>
                  <a:pt x="24306" y="19611"/>
                  <a:pt x="24259" y="19705"/>
                  <a:pt x="24189" y="19821"/>
                </a:cubicBezTo>
                <a:cubicBezTo>
                  <a:pt x="24143" y="19891"/>
                  <a:pt x="24073" y="19961"/>
                  <a:pt x="24026" y="20032"/>
                </a:cubicBezTo>
                <a:lnTo>
                  <a:pt x="24003" y="20055"/>
                </a:lnTo>
                <a:lnTo>
                  <a:pt x="23933" y="20055"/>
                </a:lnTo>
                <a:cubicBezTo>
                  <a:pt x="24003" y="19915"/>
                  <a:pt x="24073" y="19775"/>
                  <a:pt x="24143" y="19658"/>
                </a:cubicBezTo>
                <a:cubicBezTo>
                  <a:pt x="24213" y="19588"/>
                  <a:pt x="24283" y="19541"/>
                  <a:pt x="24329" y="19495"/>
                </a:cubicBezTo>
                <a:close/>
                <a:moveTo>
                  <a:pt x="11395" y="18561"/>
                </a:moveTo>
                <a:cubicBezTo>
                  <a:pt x="11605" y="18841"/>
                  <a:pt x="11862" y="19098"/>
                  <a:pt x="12118" y="19354"/>
                </a:cubicBezTo>
                <a:cubicBezTo>
                  <a:pt x="12212" y="19611"/>
                  <a:pt x="12282" y="19868"/>
                  <a:pt x="12399" y="20125"/>
                </a:cubicBezTo>
                <a:cubicBezTo>
                  <a:pt x="12142" y="19845"/>
                  <a:pt x="11908" y="19541"/>
                  <a:pt x="11675" y="19261"/>
                </a:cubicBezTo>
                <a:cubicBezTo>
                  <a:pt x="11558" y="19028"/>
                  <a:pt x="11488" y="18794"/>
                  <a:pt x="11395" y="18584"/>
                </a:cubicBezTo>
                <a:lnTo>
                  <a:pt x="11395" y="18561"/>
                </a:lnTo>
                <a:close/>
                <a:moveTo>
                  <a:pt x="29186" y="18794"/>
                </a:moveTo>
                <a:cubicBezTo>
                  <a:pt x="29209" y="18841"/>
                  <a:pt x="29233" y="18911"/>
                  <a:pt x="29256" y="18958"/>
                </a:cubicBezTo>
                <a:cubicBezTo>
                  <a:pt x="29256" y="19144"/>
                  <a:pt x="29256" y="19308"/>
                  <a:pt x="29256" y="19495"/>
                </a:cubicBezTo>
                <a:cubicBezTo>
                  <a:pt x="29162" y="19705"/>
                  <a:pt x="29069" y="19891"/>
                  <a:pt x="28952" y="20078"/>
                </a:cubicBezTo>
                <a:lnTo>
                  <a:pt x="28906" y="20148"/>
                </a:lnTo>
                <a:cubicBezTo>
                  <a:pt x="28929" y="19961"/>
                  <a:pt x="28952" y="19775"/>
                  <a:pt x="28976" y="19588"/>
                </a:cubicBezTo>
                <a:cubicBezTo>
                  <a:pt x="29069" y="19331"/>
                  <a:pt x="29139" y="19051"/>
                  <a:pt x="29186" y="18794"/>
                </a:cubicBezTo>
                <a:close/>
                <a:moveTo>
                  <a:pt x="21341" y="19915"/>
                </a:moveTo>
                <a:cubicBezTo>
                  <a:pt x="21458" y="20008"/>
                  <a:pt x="21551" y="20125"/>
                  <a:pt x="21668" y="20218"/>
                </a:cubicBezTo>
                <a:cubicBezTo>
                  <a:pt x="21551" y="20218"/>
                  <a:pt x="21434" y="20242"/>
                  <a:pt x="21318" y="20242"/>
                </a:cubicBezTo>
                <a:lnTo>
                  <a:pt x="20944" y="20242"/>
                </a:lnTo>
                <a:lnTo>
                  <a:pt x="20967" y="20125"/>
                </a:lnTo>
                <a:cubicBezTo>
                  <a:pt x="21084" y="20055"/>
                  <a:pt x="21201" y="19985"/>
                  <a:pt x="21318" y="19915"/>
                </a:cubicBezTo>
                <a:close/>
                <a:moveTo>
                  <a:pt x="27411" y="19868"/>
                </a:moveTo>
                <a:lnTo>
                  <a:pt x="27365" y="20032"/>
                </a:lnTo>
                <a:cubicBezTo>
                  <a:pt x="27295" y="20102"/>
                  <a:pt x="27248" y="20172"/>
                  <a:pt x="27178" y="20265"/>
                </a:cubicBezTo>
                <a:lnTo>
                  <a:pt x="27178" y="20242"/>
                </a:lnTo>
                <a:cubicBezTo>
                  <a:pt x="27248" y="20125"/>
                  <a:pt x="27341" y="19985"/>
                  <a:pt x="27411" y="19868"/>
                </a:cubicBezTo>
                <a:close/>
                <a:moveTo>
                  <a:pt x="26804" y="19961"/>
                </a:moveTo>
                <a:lnTo>
                  <a:pt x="26781" y="20265"/>
                </a:lnTo>
                <a:lnTo>
                  <a:pt x="26664" y="20428"/>
                </a:lnTo>
                <a:cubicBezTo>
                  <a:pt x="26711" y="20288"/>
                  <a:pt x="26734" y="20125"/>
                  <a:pt x="26734" y="19985"/>
                </a:cubicBezTo>
                <a:lnTo>
                  <a:pt x="26804" y="19961"/>
                </a:lnTo>
                <a:close/>
                <a:moveTo>
                  <a:pt x="33599" y="15128"/>
                </a:moveTo>
                <a:cubicBezTo>
                  <a:pt x="33949" y="15805"/>
                  <a:pt x="34229" y="16529"/>
                  <a:pt x="34462" y="17253"/>
                </a:cubicBezTo>
                <a:lnTo>
                  <a:pt x="34462" y="17276"/>
                </a:lnTo>
                <a:lnTo>
                  <a:pt x="34462" y="17487"/>
                </a:lnTo>
                <a:cubicBezTo>
                  <a:pt x="34346" y="18514"/>
                  <a:pt x="34089" y="19518"/>
                  <a:pt x="33715" y="20498"/>
                </a:cubicBezTo>
                <a:cubicBezTo>
                  <a:pt x="33692" y="20288"/>
                  <a:pt x="33669" y="20078"/>
                  <a:pt x="33622" y="19868"/>
                </a:cubicBezTo>
                <a:cubicBezTo>
                  <a:pt x="33879" y="18607"/>
                  <a:pt x="33809" y="17300"/>
                  <a:pt x="33459" y="16062"/>
                </a:cubicBezTo>
                <a:cubicBezTo>
                  <a:pt x="33529" y="15759"/>
                  <a:pt x="33575" y="15455"/>
                  <a:pt x="33599" y="15128"/>
                </a:cubicBezTo>
                <a:close/>
                <a:moveTo>
                  <a:pt x="10554" y="18257"/>
                </a:moveTo>
                <a:lnTo>
                  <a:pt x="10554" y="18257"/>
                </a:lnTo>
                <a:cubicBezTo>
                  <a:pt x="10647" y="18397"/>
                  <a:pt x="10764" y="18584"/>
                  <a:pt x="10858" y="18724"/>
                </a:cubicBezTo>
                <a:lnTo>
                  <a:pt x="10858" y="18747"/>
                </a:lnTo>
                <a:cubicBezTo>
                  <a:pt x="10998" y="19214"/>
                  <a:pt x="11161" y="19658"/>
                  <a:pt x="11371" y="20125"/>
                </a:cubicBezTo>
                <a:cubicBezTo>
                  <a:pt x="11418" y="20242"/>
                  <a:pt x="11465" y="20382"/>
                  <a:pt x="11535" y="20522"/>
                </a:cubicBezTo>
                <a:lnTo>
                  <a:pt x="11395" y="20382"/>
                </a:lnTo>
                <a:cubicBezTo>
                  <a:pt x="11208" y="20032"/>
                  <a:pt x="11044" y="19658"/>
                  <a:pt x="10904" y="19284"/>
                </a:cubicBezTo>
                <a:cubicBezTo>
                  <a:pt x="10788" y="18958"/>
                  <a:pt x="10671" y="18607"/>
                  <a:pt x="10554" y="18257"/>
                </a:cubicBezTo>
                <a:close/>
                <a:moveTo>
                  <a:pt x="26034" y="20242"/>
                </a:moveTo>
                <a:lnTo>
                  <a:pt x="25707" y="20522"/>
                </a:lnTo>
                <a:cubicBezTo>
                  <a:pt x="25754" y="20452"/>
                  <a:pt x="25777" y="20358"/>
                  <a:pt x="25824" y="20288"/>
                </a:cubicBezTo>
                <a:cubicBezTo>
                  <a:pt x="25894" y="20288"/>
                  <a:pt x="25964" y="20265"/>
                  <a:pt x="26034" y="20242"/>
                </a:cubicBezTo>
                <a:close/>
                <a:moveTo>
                  <a:pt x="9667" y="18934"/>
                </a:moveTo>
                <a:cubicBezTo>
                  <a:pt x="9690" y="19028"/>
                  <a:pt x="9737" y="19121"/>
                  <a:pt x="9784" y="19214"/>
                </a:cubicBezTo>
                <a:cubicBezTo>
                  <a:pt x="9830" y="19728"/>
                  <a:pt x="9924" y="20242"/>
                  <a:pt x="10040" y="20732"/>
                </a:cubicBezTo>
                <a:cubicBezTo>
                  <a:pt x="9877" y="20522"/>
                  <a:pt x="9714" y="20288"/>
                  <a:pt x="9573" y="20055"/>
                </a:cubicBezTo>
                <a:cubicBezTo>
                  <a:pt x="9550" y="19938"/>
                  <a:pt x="9573" y="19821"/>
                  <a:pt x="9573" y="19705"/>
                </a:cubicBezTo>
                <a:cubicBezTo>
                  <a:pt x="9597" y="19448"/>
                  <a:pt x="9620" y="19191"/>
                  <a:pt x="9667" y="18934"/>
                </a:cubicBezTo>
                <a:close/>
                <a:moveTo>
                  <a:pt x="9177" y="20428"/>
                </a:moveTo>
                <a:cubicBezTo>
                  <a:pt x="9200" y="20475"/>
                  <a:pt x="9247" y="20522"/>
                  <a:pt x="9270" y="20569"/>
                </a:cubicBezTo>
                <a:cubicBezTo>
                  <a:pt x="9270" y="20662"/>
                  <a:pt x="9293" y="20755"/>
                  <a:pt x="9293" y="20849"/>
                </a:cubicBezTo>
                <a:lnTo>
                  <a:pt x="9200" y="20732"/>
                </a:lnTo>
                <a:lnTo>
                  <a:pt x="9153" y="20545"/>
                </a:lnTo>
                <a:cubicBezTo>
                  <a:pt x="9153" y="20522"/>
                  <a:pt x="9153" y="20475"/>
                  <a:pt x="9177" y="20428"/>
                </a:cubicBezTo>
                <a:close/>
                <a:moveTo>
                  <a:pt x="31614" y="19191"/>
                </a:moveTo>
                <a:lnTo>
                  <a:pt x="31614" y="19191"/>
                </a:lnTo>
                <a:cubicBezTo>
                  <a:pt x="31591" y="19728"/>
                  <a:pt x="31521" y="20242"/>
                  <a:pt x="31404" y="20779"/>
                </a:cubicBezTo>
                <a:lnTo>
                  <a:pt x="31357" y="20849"/>
                </a:lnTo>
                <a:cubicBezTo>
                  <a:pt x="31357" y="20825"/>
                  <a:pt x="31357" y="20825"/>
                  <a:pt x="31357" y="20802"/>
                </a:cubicBezTo>
                <a:cubicBezTo>
                  <a:pt x="31474" y="20335"/>
                  <a:pt x="31544" y="19868"/>
                  <a:pt x="31567" y="19401"/>
                </a:cubicBezTo>
                <a:cubicBezTo>
                  <a:pt x="31591" y="19331"/>
                  <a:pt x="31591" y="19261"/>
                  <a:pt x="31614" y="19191"/>
                </a:cubicBezTo>
                <a:close/>
                <a:moveTo>
                  <a:pt x="5441" y="16249"/>
                </a:moveTo>
                <a:lnTo>
                  <a:pt x="5441" y="16249"/>
                </a:lnTo>
                <a:cubicBezTo>
                  <a:pt x="5394" y="17020"/>
                  <a:pt x="5441" y="17813"/>
                  <a:pt x="5558" y="18584"/>
                </a:cubicBezTo>
                <a:cubicBezTo>
                  <a:pt x="5534" y="19354"/>
                  <a:pt x="5581" y="20125"/>
                  <a:pt x="5721" y="20872"/>
                </a:cubicBezTo>
                <a:cubicBezTo>
                  <a:pt x="5604" y="20662"/>
                  <a:pt x="5511" y="20428"/>
                  <a:pt x="5417" y="20195"/>
                </a:cubicBezTo>
                <a:cubicBezTo>
                  <a:pt x="5347" y="19845"/>
                  <a:pt x="5301" y="19471"/>
                  <a:pt x="5254" y="19121"/>
                </a:cubicBezTo>
                <a:cubicBezTo>
                  <a:pt x="5207" y="18467"/>
                  <a:pt x="5207" y="17837"/>
                  <a:pt x="5231" y="17206"/>
                </a:cubicBezTo>
                <a:lnTo>
                  <a:pt x="5231" y="17206"/>
                </a:lnTo>
                <a:lnTo>
                  <a:pt x="5254" y="17230"/>
                </a:lnTo>
                <a:cubicBezTo>
                  <a:pt x="5301" y="16903"/>
                  <a:pt x="5347" y="16576"/>
                  <a:pt x="5441" y="16249"/>
                </a:cubicBezTo>
                <a:close/>
                <a:moveTo>
                  <a:pt x="14056" y="19505"/>
                </a:moveTo>
                <a:cubicBezTo>
                  <a:pt x="14305" y="19867"/>
                  <a:pt x="14555" y="20229"/>
                  <a:pt x="14827" y="20569"/>
                </a:cubicBezTo>
                <a:cubicBezTo>
                  <a:pt x="14850" y="20685"/>
                  <a:pt x="14897" y="20802"/>
                  <a:pt x="14920" y="20895"/>
                </a:cubicBezTo>
                <a:lnTo>
                  <a:pt x="14803" y="20802"/>
                </a:lnTo>
                <a:cubicBezTo>
                  <a:pt x="14523" y="20452"/>
                  <a:pt x="14266" y="20078"/>
                  <a:pt x="14033" y="19705"/>
                </a:cubicBezTo>
                <a:cubicBezTo>
                  <a:pt x="14053" y="19626"/>
                  <a:pt x="14056" y="19564"/>
                  <a:pt x="14056" y="19505"/>
                </a:cubicBezTo>
                <a:close/>
                <a:moveTo>
                  <a:pt x="27995" y="20032"/>
                </a:moveTo>
                <a:lnTo>
                  <a:pt x="27995" y="20032"/>
                </a:lnTo>
                <a:cubicBezTo>
                  <a:pt x="27972" y="20102"/>
                  <a:pt x="27972" y="20148"/>
                  <a:pt x="27948" y="20218"/>
                </a:cubicBezTo>
                <a:cubicBezTo>
                  <a:pt x="27855" y="20452"/>
                  <a:pt x="27762" y="20709"/>
                  <a:pt x="27645" y="20919"/>
                </a:cubicBezTo>
                <a:cubicBezTo>
                  <a:pt x="27645" y="20802"/>
                  <a:pt x="27692" y="20639"/>
                  <a:pt x="27715" y="20498"/>
                </a:cubicBezTo>
                <a:lnTo>
                  <a:pt x="27715" y="20475"/>
                </a:lnTo>
                <a:cubicBezTo>
                  <a:pt x="27808" y="20335"/>
                  <a:pt x="27902" y="20195"/>
                  <a:pt x="27995" y="20032"/>
                </a:cubicBezTo>
                <a:close/>
                <a:moveTo>
                  <a:pt x="24680" y="20428"/>
                </a:moveTo>
                <a:cubicBezTo>
                  <a:pt x="24586" y="20592"/>
                  <a:pt x="24493" y="20732"/>
                  <a:pt x="24399" y="20872"/>
                </a:cubicBezTo>
                <a:lnTo>
                  <a:pt x="24236" y="20989"/>
                </a:lnTo>
                <a:lnTo>
                  <a:pt x="24213" y="20989"/>
                </a:lnTo>
                <a:cubicBezTo>
                  <a:pt x="24259" y="20895"/>
                  <a:pt x="24306" y="20802"/>
                  <a:pt x="24353" y="20685"/>
                </a:cubicBezTo>
                <a:lnTo>
                  <a:pt x="24470" y="20592"/>
                </a:lnTo>
                <a:cubicBezTo>
                  <a:pt x="24540" y="20545"/>
                  <a:pt x="24610" y="20498"/>
                  <a:pt x="24680" y="20428"/>
                </a:cubicBezTo>
                <a:close/>
                <a:moveTo>
                  <a:pt x="3013" y="14311"/>
                </a:moveTo>
                <a:cubicBezTo>
                  <a:pt x="3013" y="14545"/>
                  <a:pt x="3036" y="14778"/>
                  <a:pt x="3059" y="14988"/>
                </a:cubicBezTo>
                <a:cubicBezTo>
                  <a:pt x="2849" y="15782"/>
                  <a:pt x="2756" y="16599"/>
                  <a:pt x="2779" y="17440"/>
                </a:cubicBezTo>
                <a:cubicBezTo>
                  <a:pt x="2616" y="18654"/>
                  <a:pt x="2592" y="19915"/>
                  <a:pt x="2709" y="21152"/>
                </a:cubicBezTo>
                <a:cubicBezTo>
                  <a:pt x="1985" y="19938"/>
                  <a:pt x="1705" y="18491"/>
                  <a:pt x="1939" y="17090"/>
                </a:cubicBezTo>
                <a:cubicBezTo>
                  <a:pt x="2172" y="16109"/>
                  <a:pt x="2522" y="15175"/>
                  <a:pt x="3013" y="14311"/>
                </a:cubicBezTo>
                <a:close/>
                <a:moveTo>
                  <a:pt x="25147" y="20592"/>
                </a:moveTo>
                <a:lnTo>
                  <a:pt x="25147" y="20592"/>
                </a:lnTo>
                <a:cubicBezTo>
                  <a:pt x="25007" y="20779"/>
                  <a:pt x="24866" y="20965"/>
                  <a:pt x="24703" y="21152"/>
                </a:cubicBezTo>
                <a:lnTo>
                  <a:pt x="24680" y="21152"/>
                </a:lnTo>
                <a:cubicBezTo>
                  <a:pt x="24796" y="21012"/>
                  <a:pt x="24890" y="20872"/>
                  <a:pt x="24983" y="20755"/>
                </a:cubicBezTo>
                <a:cubicBezTo>
                  <a:pt x="25030" y="20685"/>
                  <a:pt x="25100" y="20639"/>
                  <a:pt x="25147" y="20592"/>
                </a:cubicBezTo>
                <a:close/>
                <a:moveTo>
                  <a:pt x="30633" y="18491"/>
                </a:moveTo>
                <a:cubicBezTo>
                  <a:pt x="30703" y="18747"/>
                  <a:pt x="30797" y="19028"/>
                  <a:pt x="30844" y="19284"/>
                </a:cubicBezTo>
                <a:cubicBezTo>
                  <a:pt x="30706" y="19948"/>
                  <a:pt x="30479" y="20590"/>
                  <a:pt x="30162" y="21186"/>
                </a:cubicBezTo>
                <a:lnTo>
                  <a:pt x="30162" y="21186"/>
                </a:lnTo>
                <a:cubicBezTo>
                  <a:pt x="30138" y="20988"/>
                  <a:pt x="30094" y="20790"/>
                  <a:pt x="30050" y="20592"/>
                </a:cubicBezTo>
                <a:cubicBezTo>
                  <a:pt x="30283" y="19961"/>
                  <a:pt x="30447" y="19308"/>
                  <a:pt x="30587" y="18654"/>
                </a:cubicBezTo>
                <a:cubicBezTo>
                  <a:pt x="30587" y="18607"/>
                  <a:pt x="30610" y="18537"/>
                  <a:pt x="30633" y="18491"/>
                </a:cubicBezTo>
                <a:close/>
                <a:moveTo>
                  <a:pt x="28882" y="20779"/>
                </a:moveTo>
                <a:cubicBezTo>
                  <a:pt x="28882" y="20802"/>
                  <a:pt x="28859" y="20825"/>
                  <a:pt x="28859" y="20849"/>
                </a:cubicBezTo>
                <a:cubicBezTo>
                  <a:pt x="28789" y="20965"/>
                  <a:pt x="28719" y="21082"/>
                  <a:pt x="28625" y="21199"/>
                </a:cubicBezTo>
                <a:lnTo>
                  <a:pt x="28672" y="21059"/>
                </a:lnTo>
                <a:lnTo>
                  <a:pt x="28882" y="20779"/>
                </a:lnTo>
                <a:close/>
                <a:moveTo>
                  <a:pt x="4203" y="20405"/>
                </a:moveTo>
                <a:lnTo>
                  <a:pt x="4203" y="20405"/>
                </a:lnTo>
                <a:cubicBezTo>
                  <a:pt x="4250" y="20522"/>
                  <a:pt x="4297" y="20639"/>
                  <a:pt x="4367" y="20755"/>
                </a:cubicBezTo>
                <a:cubicBezTo>
                  <a:pt x="4414" y="20872"/>
                  <a:pt x="4437" y="20989"/>
                  <a:pt x="4460" y="21106"/>
                </a:cubicBezTo>
                <a:lnTo>
                  <a:pt x="4484" y="21246"/>
                </a:lnTo>
                <a:cubicBezTo>
                  <a:pt x="4390" y="20965"/>
                  <a:pt x="4297" y="20685"/>
                  <a:pt x="4203" y="20405"/>
                </a:cubicBezTo>
                <a:close/>
                <a:moveTo>
                  <a:pt x="16695" y="19401"/>
                </a:moveTo>
                <a:lnTo>
                  <a:pt x="16695" y="19401"/>
                </a:lnTo>
                <a:cubicBezTo>
                  <a:pt x="17138" y="19658"/>
                  <a:pt x="17605" y="19891"/>
                  <a:pt x="18095" y="20078"/>
                </a:cubicBezTo>
                <a:cubicBezTo>
                  <a:pt x="18773" y="20545"/>
                  <a:pt x="19566" y="20849"/>
                  <a:pt x="20407" y="20942"/>
                </a:cubicBezTo>
                <a:cubicBezTo>
                  <a:pt x="20360" y="21082"/>
                  <a:pt x="20314" y="21199"/>
                  <a:pt x="20267" y="21339"/>
                </a:cubicBezTo>
                <a:cubicBezTo>
                  <a:pt x="18983" y="21269"/>
                  <a:pt x="17792" y="20709"/>
                  <a:pt x="16928" y="19775"/>
                </a:cubicBezTo>
                <a:cubicBezTo>
                  <a:pt x="16881" y="19728"/>
                  <a:pt x="16858" y="19681"/>
                  <a:pt x="16811" y="19635"/>
                </a:cubicBezTo>
                <a:cubicBezTo>
                  <a:pt x="16765" y="19565"/>
                  <a:pt x="16741" y="19471"/>
                  <a:pt x="16695" y="19401"/>
                </a:cubicBezTo>
                <a:close/>
                <a:moveTo>
                  <a:pt x="21901" y="20825"/>
                </a:moveTo>
                <a:lnTo>
                  <a:pt x="21901" y="20919"/>
                </a:lnTo>
                <a:cubicBezTo>
                  <a:pt x="21691" y="21082"/>
                  <a:pt x="21434" y="21222"/>
                  <a:pt x="21201" y="21316"/>
                </a:cubicBezTo>
                <a:cubicBezTo>
                  <a:pt x="21014" y="21339"/>
                  <a:pt x="20851" y="21339"/>
                  <a:pt x="20664" y="21339"/>
                </a:cubicBezTo>
                <a:cubicBezTo>
                  <a:pt x="20687" y="21222"/>
                  <a:pt x="20734" y="21082"/>
                  <a:pt x="20781" y="20942"/>
                </a:cubicBezTo>
                <a:cubicBezTo>
                  <a:pt x="20835" y="20949"/>
                  <a:pt x="20892" y="20952"/>
                  <a:pt x="20949" y="20952"/>
                </a:cubicBezTo>
                <a:cubicBezTo>
                  <a:pt x="21088" y="20952"/>
                  <a:pt x="21232" y="20935"/>
                  <a:pt x="21364" y="20919"/>
                </a:cubicBezTo>
                <a:cubicBezTo>
                  <a:pt x="21551" y="20895"/>
                  <a:pt x="21714" y="20872"/>
                  <a:pt x="21901" y="20825"/>
                </a:cubicBezTo>
                <a:close/>
                <a:moveTo>
                  <a:pt x="12632" y="19845"/>
                </a:moveTo>
                <a:lnTo>
                  <a:pt x="12632" y="19845"/>
                </a:lnTo>
                <a:cubicBezTo>
                  <a:pt x="12859" y="20027"/>
                  <a:pt x="13064" y="20208"/>
                  <a:pt x="13312" y="20390"/>
                </a:cubicBezTo>
                <a:lnTo>
                  <a:pt x="13312" y="20390"/>
                </a:lnTo>
                <a:cubicBezTo>
                  <a:pt x="13428" y="20737"/>
                  <a:pt x="13567" y="21061"/>
                  <a:pt x="13706" y="21386"/>
                </a:cubicBezTo>
                <a:cubicBezTo>
                  <a:pt x="13496" y="21199"/>
                  <a:pt x="13286" y="21012"/>
                  <a:pt x="13076" y="20825"/>
                </a:cubicBezTo>
                <a:cubicBezTo>
                  <a:pt x="13029" y="20709"/>
                  <a:pt x="12959" y="20592"/>
                  <a:pt x="12912" y="20475"/>
                </a:cubicBezTo>
                <a:cubicBezTo>
                  <a:pt x="12819" y="20288"/>
                  <a:pt x="12725" y="20078"/>
                  <a:pt x="12632" y="19845"/>
                </a:cubicBezTo>
                <a:close/>
                <a:moveTo>
                  <a:pt x="10725" y="20180"/>
                </a:moveTo>
                <a:lnTo>
                  <a:pt x="10725" y="20180"/>
                </a:lnTo>
                <a:cubicBezTo>
                  <a:pt x="10824" y="20284"/>
                  <a:pt x="10922" y="20400"/>
                  <a:pt x="11021" y="20498"/>
                </a:cubicBezTo>
                <a:cubicBezTo>
                  <a:pt x="11091" y="20615"/>
                  <a:pt x="11138" y="20732"/>
                  <a:pt x="11208" y="20872"/>
                </a:cubicBezTo>
                <a:cubicBezTo>
                  <a:pt x="11325" y="21082"/>
                  <a:pt x="11441" y="21316"/>
                  <a:pt x="11581" y="21526"/>
                </a:cubicBezTo>
                <a:cubicBezTo>
                  <a:pt x="11267" y="21100"/>
                  <a:pt x="10975" y="20631"/>
                  <a:pt x="10725" y="20180"/>
                </a:cubicBezTo>
                <a:close/>
                <a:moveTo>
                  <a:pt x="7145" y="20498"/>
                </a:moveTo>
                <a:cubicBezTo>
                  <a:pt x="7215" y="20849"/>
                  <a:pt x="7285" y="21199"/>
                  <a:pt x="7379" y="21549"/>
                </a:cubicBezTo>
                <a:lnTo>
                  <a:pt x="7309" y="21432"/>
                </a:lnTo>
                <a:cubicBezTo>
                  <a:pt x="7262" y="21152"/>
                  <a:pt x="7192" y="20872"/>
                  <a:pt x="7145" y="20592"/>
                </a:cubicBezTo>
                <a:lnTo>
                  <a:pt x="7145" y="20498"/>
                </a:lnTo>
                <a:close/>
                <a:moveTo>
                  <a:pt x="11955" y="20522"/>
                </a:moveTo>
                <a:lnTo>
                  <a:pt x="11955" y="20522"/>
                </a:lnTo>
                <a:cubicBezTo>
                  <a:pt x="12188" y="20872"/>
                  <a:pt x="12422" y="21222"/>
                  <a:pt x="12702" y="21549"/>
                </a:cubicBezTo>
                <a:cubicBezTo>
                  <a:pt x="12585" y="21456"/>
                  <a:pt x="12469" y="21362"/>
                  <a:pt x="12352" y="21269"/>
                </a:cubicBezTo>
                <a:cubicBezTo>
                  <a:pt x="12212" y="21012"/>
                  <a:pt x="12072" y="20779"/>
                  <a:pt x="11955" y="20522"/>
                </a:cubicBezTo>
                <a:close/>
                <a:moveTo>
                  <a:pt x="25987" y="21292"/>
                </a:moveTo>
                <a:lnTo>
                  <a:pt x="25987" y="21292"/>
                </a:lnTo>
                <a:cubicBezTo>
                  <a:pt x="25917" y="21362"/>
                  <a:pt x="25824" y="21456"/>
                  <a:pt x="25754" y="21526"/>
                </a:cubicBezTo>
                <a:lnTo>
                  <a:pt x="25707" y="21549"/>
                </a:lnTo>
                <a:lnTo>
                  <a:pt x="25847" y="21362"/>
                </a:lnTo>
                <a:cubicBezTo>
                  <a:pt x="25894" y="21339"/>
                  <a:pt x="25940" y="21316"/>
                  <a:pt x="25987" y="21292"/>
                </a:cubicBezTo>
                <a:close/>
                <a:moveTo>
                  <a:pt x="17535" y="20919"/>
                </a:moveTo>
                <a:lnTo>
                  <a:pt x="17535" y="20919"/>
                </a:lnTo>
                <a:cubicBezTo>
                  <a:pt x="18119" y="21222"/>
                  <a:pt x="18726" y="21432"/>
                  <a:pt x="19356" y="21573"/>
                </a:cubicBezTo>
                <a:cubicBezTo>
                  <a:pt x="18749" y="21502"/>
                  <a:pt x="18166" y="21339"/>
                  <a:pt x="17629" y="21035"/>
                </a:cubicBezTo>
                <a:cubicBezTo>
                  <a:pt x="17605" y="21012"/>
                  <a:pt x="17582" y="20965"/>
                  <a:pt x="17535" y="20919"/>
                </a:cubicBezTo>
                <a:close/>
                <a:moveTo>
                  <a:pt x="32711" y="21129"/>
                </a:moveTo>
                <a:cubicBezTo>
                  <a:pt x="32711" y="21246"/>
                  <a:pt x="32711" y="21409"/>
                  <a:pt x="32711" y="21573"/>
                </a:cubicBezTo>
                <a:lnTo>
                  <a:pt x="32711" y="21596"/>
                </a:lnTo>
                <a:lnTo>
                  <a:pt x="32665" y="21666"/>
                </a:lnTo>
                <a:cubicBezTo>
                  <a:pt x="32688" y="21479"/>
                  <a:pt x="32688" y="21316"/>
                  <a:pt x="32711" y="21129"/>
                </a:cubicBezTo>
                <a:close/>
                <a:moveTo>
                  <a:pt x="6025" y="20592"/>
                </a:moveTo>
                <a:cubicBezTo>
                  <a:pt x="6095" y="20825"/>
                  <a:pt x="6188" y="21059"/>
                  <a:pt x="6281" y="21292"/>
                </a:cubicBezTo>
                <a:cubicBezTo>
                  <a:pt x="6281" y="21456"/>
                  <a:pt x="6305" y="21619"/>
                  <a:pt x="6305" y="21806"/>
                </a:cubicBezTo>
                <a:cubicBezTo>
                  <a:pt x="6188" y="21409"/>
                  <a:pt x="6095" y="20989"/>
                  <a:pt x="6025" y="20592"/>
                </a:cubicBezTo>
                <a:close/>
                <a:moveTo>
                  <a:pt x="10987" y="21589"/>
                </a:moveTo>
                <a:lnTo>
                  <a:pt x="10987" y="21589"/>
                </a:lnTo>
                <a:cubicBezTo>
                  <a:pt x="11069" y="21726"/>
                  <a:pt x="11153" y="21851"/>
                  <a:pt x="11254" y="21993"/>
                </a:cubicBezTo>
                <a:lnTo>
                  <a:pt x="11161" y="21899"/>
                </a:lnTo>
                <a:cubicBezTo>
                  <a:pt x="11103" y="21803"/>
                  <a:pt x="11045" y="21691"/>
                  <a:pt x="10987" y="21589"/>
                </a:cubicBezTo>
                <a:close/>
                <a:moveTo>
                  <a:pt x="30703" y="21012"/>
                </a:moveTo>
                <a:lnTo>
                  <a:pt x="30703" y="21012"/>
                </a:lnTo>
                <a:cubicBezTo>
                  <a:pt x="30540" y="21386"/>
                  <a:pt x="30377" y="21736"/>
                  <a:pt x="30213" y="22110"/>
                </a:cubicBezTo>
                <a:lnTo>
                  <a:pt x="30213" y="21923"/>
                </a:lnTo>
                <a:cubicBezTo>
                  <a:pt x="30400" y="21643"/>
                  <a:pt x="30563" y="21316"/>
                  <a:pt x="30703" y="21012"/>
                </a:cubicBezTo>
                <a:close/>
                <a:moveTo>
                  <a:pt x="3013" y="19284"/>
                </a:moveTo>
                <a:cubicBezTo>
                  <a:pt x="3013" y="19495"/>
                  <a:pt x="3013" y="19681"/>
                  <a:pt x="3036" y="19868"/>
                </a:cubicBezTo>
                <a:cubicBezTo>
                  <a:pt x="3059" y="20639"/>
                  <a:pt x="3153" y="21386"/>
                  <a:pt x="3316" y="22133"/>
                </a:cubicBezTo>
                <a:lnTo>
                  <a:pt x="3176" y="21923"/>
                </a:lnTo>
                <a:cubicBezTo>
                  <a:pt x="3059" y="21176"/>
                  <a:pt x="2989" y="20452"/>
                  <a:pt x="3013" y="19705"/>
                </a:cubicBezTo>
                <a:lnTo>
                  <a:pt x="3013" y="19284"/>
                </a:lnTo>
                <a:close/>
                <a:moveTo>
                  <a:pt x="25380" y="21502"/>
                </a:moveTo>
                <a:cubicBezTo>
                  <a:pt x="25287" y="21643"/>
                  <a:pt x="25193" y="21806"/>
                  <a:pt x="25077" y="21969"/>
                </a:cubicBezTo>
                <a:cubicBezTo>
                  <a:pt x="24960" y="22016"/>
                  <a:pt x="24843" y="22086"/>
                  <a:pt x="24726" y="22133"/>
                </a:cubicBezTo>
                <a:cubicBezTo>
                  <a:pt x="24890" y="21946"/>
                  <a:pt x="25030" y="21713"/>
                  <a:pt x="25170" y="21502"/>
                </a:cubicBezTo>
                <a:close/>
                <a:moveTo>
                  <a:pt x="9620" y="20965"/>
                </a:moveTo>
                <a:lnTo>
                  <a:pt x="9620" y="20965"/>
                </a:lnTo>
                <a:cubicBezTo>
                  <a:pt x="9854" y="21246"/>
                  <a:pt x="10110" y="21479"/>
                  <a:pt x="10367" y="21736"/>
                </a:cubicBezTo>
                <a:cubicBezTo>
                  <a:pt x="10437" y="21923"/>
                  <a:pt x="10507" y="22110"/>
                  <a:pt x="10601" y="22273"/>
                </a:cubicBezTo>
                <a:cubicBezTo>
                  <a:pt x="10274" y="21969"/>
                  <a:pt x="9970" y="21619"/>
                  <a:pt x="9667" y="21292"/>
                </a:cubicBezTo>
                <a:cubicBezTo>
                  <a:pt x="9643" y="21176"/>
                  <a:pt x="9620" y="21082"/>
                  <a:pt x="9620" y="20965"/>
                </a:cubicBezTo>
                <a:close/>
                <a:moveTo>
                  <a:pt x="32408" y="19635"/>
                </a:moveTo>
                <a:cubicBezTo>
                  <a:pt x="32385" y="20008"/>
                  <a:pt x="32385" y="20428"/>
                  <a:pt x="32361" y="20825"/>
                </a:cubicBezTo>
                <a:lnTo>
                  <a:pt x="32361" y="20849"/>
                </a:lnTo>
                <a:cubicBezTo>
                  <a:pt x="32198" y="21409"/>
                  <a:pt x="31941" y="21969"/>
                  <a:pt x="31637" y="22483"/>
                </a:cubicBezTo>
                <a:cubicBezTo>
                  <a:pt x="31684" y="22343"/>
                  <a:pt x="31731" y="22180"/>
                  <a:pt x="31754" y="22039"/>
                </a:cubicBezTo>
                <a:cubicBezTo>
                  <a:pt x="31918" y="21479"/>
                  <a:pt x="32034" y="20895"/>
                  <a:pt x="32081" y="20312"/>
                </a:cubicBezTo>
                <a:cubicBezTo>
                  <a:pt x="32198" y="20102"/>
                  <a:pt x="32291" y="19868"/>
                  <a:pt x="32408" y="19635"/>
                </a:cubicBezTo>
                <a:close/>
                <a:moveTo>
                  <a:pt x="14523" y="21176"/>
                </a:moveTo>
                <a:cubicBezTo>
                  <a:pt x="14687" y="21339"/>
                  <a:pt x="14873" y="21479"/>
                  <a:pt x="15037" y="21619"/>
                </a:cubicBezTo>
                <a:lnTo>
                  <a:pt x="15340" y="21923"/>
                </a:lnTo>
                <a:cubicBezTo>
                  <a:pt x="15434" y="22133"/>
                  <a:pt x="15527" y="22343"/>
                  <a:pt x="15644" y="22553"/>
                </a:cubicBezTo>
                <a:cubicBezTo>
                  <a:pt x="15177" y="22180"/>
                  <a:pt x="14780" y="21713"/>
                  <a:pt x="14477" y="21176"/>
                </a:cubicBezTo>
                <a:close/>
                <a:moveTo>
                  <a:pt x="22718" y="22436"/>
                </a:moveTo>
                <a:cubicBezTo>
                  <a:pt x="22672" y="22483"/>
                  <a:pt x="22602" y="22553"/>
                  <a:pt x="22555" y="22600"/>
                </a:cubicBezTo>
                <a:cubicBezTo>
                  <a:pt x="22205" y="22740"/>
                  <a:pt x="21831" y="22810"/>
                  <a:pt x="21458" y="22857"/>
                </a:cubicBezTo>
                <a:lnTo>
                  <a:pt x="21481" y="22833"/>
                </a:lnTo>
                <a:cubicBezTo>
                  <a:pt x="21551" y="22787"/>
                  <a:pt x="21598" y="22717"/>
                  <a:pt x="21644" y="22647"/>
                </a:cubicBezTo>
                <a:cubicBezTo>
                  <a:pt x="21995" y="22600"/>
                  <a:pt x="22368" y="22530"/>
                  <a:pt x="22718" y="22436"/>
                </a:cubicBezTo>
                <a:close/>
                <a:moveTo>
                  <a:pt x="34626" y="21246"/>
                </a:moveTo>
                <a:cubicBezTo>
                  <a:pt x="34533" y="21619"/>
                  <a:pt x="34439" y="22016"/>
                  <a:pt x="34322" y="22390"/>
                </a:cubicBezTo>
                <a:cubicBezTo>
                  <a:pt x="34182" y="22553"/>
                  <a:pt x="34042" y="22693"/>
                  <a:pt x="33902" y="22857"/>
                </a:cubicBezTo>
                <a:cubicBezTo>
                  <a:pt x="34019" y="22553"/>
                  <a:pt x="34112" y="22273"/>
                  <a:pt x="34206" y="21969"/>
                </a:cubicBezTo>
                <a:cubicBezTo>
                  <a:pt x="34299" y="21783"/>
                  <a:pt x="34392" y="21596"/>
                  <a:pt x="34486" y="21409"/>
                </a:cubicBezTo>
                <a:lnTo>
                  <a:pt x="34626" y="21246"/>
                </a:lnTo>
                <a:close/>
                <a:moveTo>
                  <a:pt x="29816" y="21176"/>
                </a:moveTo>
                <a:cubicBezTo>
                  <a:pt x="29840" y="21362"/>
                  <a:pt x="29863" y="21526"/>
                  <a:pt x="29886" y="21713"/>
                </a:cubicBezTo>
                <a:cubicBezTo>
                  <a:pt x="29631" y="22130"/>
                  <a:pt x="29353" y="22548"/>
                  <a:pt x="29051" y="22920"/>
                </a:cubicBezTo>
                <a:lnTo>
                  <a:pt x="29051" y="22920"/>
                </a:lnTo>
                <a:cubicBezTo>
                  <a:pt x="29076" y="22790"/>
                  <a:pt x="29119" y="22660"/>
                  <a:pt x="29162" y="22530"/>
                </a:cubicBezTo>
                <a:cubicBezTo>
                  <a:pt x="29396" y="22086"/>
                  <a:pt x="29629" y="21643"/>
                  <a:pt x="29816" y="21176"/>
                </a:cubicBezTo>
                <a:close/>
                <a:moveTo>
                  <a:pt x="21084" y="22717"/>
                </a:moveTo>
                <a:cubicBezTo>
                  <a:pt x="21014" y="22763"/>
                  <a:pt x="20944" y="22833"/>
                  <a:pt x="20874" y="22880"/>
                </a:cubicBezTo>
                <a:lnTo>
                  <a:pt x="20781" y="22927"/>
                </a:lnTo>
                <a:cubicBezTo>
                  <a:pt x="20454" y="22927"/>
                  <a:pt x="20127" y="22903"/>
                  <a:pt x="19800" y="22857"/>
                </a:cubicBezTo>
                <a:lnTo>
                  <a:pt x="19870" y="22763"/>
                </a:lnTo>
                <a:cubicBezTo>
                  <a:pt x="20267" y="22763"/>
                  <a:pt x="20664" y="22763"/>
                  <a:pt x="21084" y="22717"/>
                </a:cubicBezTo>
                <a:close/>
                <a:moveTo>
                  <a:pt x="10998" y="22320"/>
                </a:moveTo>
                <a:lnTo>
                  <a:pt x="11044" y="22343"/>
                </a:lnTo>
                <a:cubicBezTo>
                  <a:pt x="11161" y="22600"/>
                  <a:pt x="11325" y="22857"/>
                  <a:pt x="11465" y="23090"/>
                </a:cubicBezTo>
                <a:cubicBezTo>
                  <a:pt x="11441" y="23067"/>
                  <a:pt x="11418" y="23043"/>
                  <a:pt x="11371" y="23020"/>
                </a:cubicBezTo>
                <a:cubicBezTo>
                  <a:pt x="11231" y="22787"/>
                  <a:pt x="11114" y="22553"/>
                  <a:pt x="10998" y="22320"/>
                </a:cubicBezTo>
                <a:close/>
                <a:moveTo>
                  <a:pt x="15971" y="22436"/>
                </a:moveTo>
                <a:lnTo>
                  <a:pt x="15971" y="22436"/>
                </a:lnTo>
                <a:cubicBezTo>
                  <a:pt x="16298" y="22693"/>
                  <a:pt x="16625" y="22903"/>
                  <a:pt x="16975" y="23090"/>
                </a:cubicBezTo>
                <a:cubicBezTo>
                  <a:pt x="16881" y="23113"/>
                  <a:pt x="16765" y="23137"/>
                  <a:pt x="16648" y="23137"/>
                </a:cubicBezTo>
                <a:lnTo>
                  <a:pt x="16368" y="23020"/>
                </a:lnTo>
                <a:lnTo>
                  <a:pt x="16298" y="22973"/>
                </a:lnTo>
                <a:lnTo>
                  <a:pt x="16274" y="22950"/>
                </a:lnTo>
                <a:cubicBezTo>
                  <a:pt x="16181" y="22787"/>
                  <a:pt x="16088" y="22600"/>
                  <a:pt x="15971" y="22436"/>
                </a:cubicBezTo>
                <a:close/>
                <a:moveTo>
                  <a:pt x="24329" y="22693"/>
                </a:moveTo>
                <a:cubicBezTo>
                  <a:pt x="24037" y="22881"/>
                  <a:pt x="23726" y="23050"/>
                  <a:pt x="23413" y="23201"/>
                </a:cubicBezTo>
                <a:lnTo>
                  <a:pt x="23413" y="23201"/>
                </a:lnTo>
                <a:cubicBezTo>
                  <a:pt x="23627" y="23095"/>
                  <a:pt x="23827" y="22973"/>
                  <a:pt x="24026" y="22833"/>
                </a:cubicBezTo>
                <a:lnTo>
                  <a:pt x="24026" y="22810"/>
                </a:lnTo>
                <a:lnTo>
                  <a:pt x="24049" y="22787"/>
                </a:lnTo>
                <a:lnTo>
                  <a:pt x="24329" y="22693"/>
                </a:lnTo>
                <a:close/>
                <a:moveTo>
                  <a:pt x="38432" y="12957"/>
                </a:moveTo>
                <a:lnTo>
                  <a:pt x="38432" y="12957"/>
                </a:lnTo>
                <a:cubicBezTo>
                  <a:pt x="38805" y="14872"/>
                  <a:pt x="38782" y="16856"/>
                  <a:pt x="38315" y="18747"/>
                </a:cubicBezTo>
                <a:cubicBezTo>
                  <a:pt x="37918" y="20382"/>
                  <a:pt x="37241" y="21946"/>
                  <a:pt x="36284" y="23347"/>
                </a:cubicBezTo>
                <a:cubicBezTo>
                  <a:pt x="36377" y="22997"/>
                  <a:pt x="36424" y="22670"/>
                  <a:pt x="36447" y="22320"/>
                </a:cubicBezTo>
                <a:cubicBezTo>
                  <a:pt x="36517" y="22063"/>
                  <a:pt x="36564" y="21829"/>
                  <a:pt x="36634" y="21573"/>
                </a:cubicBezTo>
                <a:cubicBezTo>
                  <a:pt x="36891" y="20452"/>
                  <a:pt x="37054" y="19284"/>
                  <a:pt x="37124" y="18117"/>
                </a:cubicBezTo>
                <a:cubicBezTo>
                  <a:pt x="37334" y="17417"/>
                  <a:pt x="37474" y="16693"/>
                  <a:pt x="37544" y="15969"/>
                </a:cubicBezTo>
                <a:cubicBezTo>
                  <a:pt x="37825" y="15245"/>
                  <a:pt x="38058" y="14498"/>
                  <a:pt x="38268" y="13728"/>
                </a:cubicBezTo>
                <a:cubicBezTo>
                  <a:pt x="38338" y="13471"/>
                  <a:pt x="38385" y="13214"/>
                  <a:pt x="38432" y="12957"/>
                </a:cubicBezTo>
                <a:close/>
                <a:moveTo>
                  <a:pt x="26034" y="22460"/>
                </a:moveTo>
                <a:cubicBezTo>
                  <a:pt x="25917" y="22647"/>
                  <a:pt x="25824" y="22833"/>
                  <a:pt x="25707" y="22997"/>
                </a:cubicBezTo>
                <a:lnTo>
                  <a:pt x="25684" y="22997"/>
                </a:lnTo>
                <a:cubicBezTo>
                  <a:pt x="25473" y="23160"/>
                  <a:pt x="25217" y="23277"/>
                  <a:pt x="24983" y="23394"/>
                </a:cubicBezTo>
                <a:lnTo>
                  <a:pt x="24960" y="23394"/>
                </a:lnTo>
                <a:cubicBezTo>
                  <a:pt x="25333" y="23090"/>
                  <a:pt x="25684" y="22787"/>
                  <a:pt x="26034" y="22460"/>
                </a:cubicBezTo>
                <a:close/>
                <a:moveTo>
                  <a:pt x="7659" y="19261"/>
                </a:moveTo>
                <a:lnTo>
                  <a:pt x="7659" y="19261"/>
                </a:lnTo>
                <a:cubicBezTo>
                  <a:pt x="7939" y="19681"/>
                  <a:pt x="8243" y="20078"/>
                  <a:pt x="8546" y="20475"/>
                </a:cubicBezTo>
                <a:cubicBezTo>
                  <a:pt x="8593" y="20685"/>
                  <a:pt x="8640" y="20872"/>
                  <a:pt x="8710" y="21082"/>
                </a:cubicBezTo>
                <a:cubicBezTo>
                  <a:pt x="8616" y="21853"/>
                  <a:pt x="8616" y="22647"/>
                  <a:pt x="8710" y="23440"/>
                </a:cubicBezTo>
                <a:cubicBezTo>
                  <a:pt x="8289" y="22506"/>
                  <a:pt x="7962" y="21526"/>
                  <a:pt x="7799" y="20545"/>
                </a:cubicBezTo>
                <a:cubicBezTo>
                  <a:pt x="7729" y="20102"/>
                  <a:pt x="7682" y="19681"/>
                  <a:pt x="7659" y="19261"/>
                </a:cubicBezTo>
                <a:close/>
                <a:moveTo>
                  <a:pt x="26641" y="22973"/>
                </a:moveTo>
                <a:lnTo>
                  <a:pt x="26641" y="23020"/>
                </a:lnTo>
                <a:cubicBezTo>
                  <a:pt x="26454" y="23160"/>
                  <a:pt x="26244" y="23324"/>
                  <a:pt x="26057" y="23440"/>
                </a:cubicBezTo>
                <a:lnTo>
                  <a:pt x="26081" y="23417"/>
                </a:lnTo>
                <a:cubicBezTo>
                  <a:pt x="26267" y="23277"/>
                  <a:pt x="26454" y="23137"/>
                  <a:pt x="26641" y="22973"/>
                </a:cubicBezTo>
                <a:close/>
                <a:moveTo>
                  <a:pt x="12867" y="22687"/>
                </a:moveTo>
                <a:cubicBezTo>
                  <a:pt x="12926" y="22751"/>
                  <a:pt x="12995" y="22816"/>
                  <a:pt x="13076" y="22880"/>
                </a:cubicBezTo>
                <a:cubicBezTo>
                  <a:pt x="13216" y="23090"/>
                  <a:pt x="13379" y="23277"/>
                  <a:pt x="13566" y="23464"/>
                </a:cubicBezTo>
                <a:lnTo>
                  <a:pt x="13543" y="23464"/>
                </a:lnTo>
                <a:cubicBezTo>
                  <a:pt x="13291" y="23212"/>
                  <a:pt x="13077" y="22942"/>
                  <a:pt x="12867" y="22687"/>
                </a:cubicBezTo>
                <a:close/>
                <a:moveTo>
                  <a:pt x="26501" y="21409"/>
                </a:moveTo>
                <a:cubicBezTo>
                  <a:pt x="26501" y="21456"/>
                  <a:pt x="26477" y="21479"/>
                  <a:pt x="26477" y="21526"/>
                </a:cubicBezTo>
                <a:cubicBezTo>
                  <a:pt x="25824" y="22273"/>
                  <a:pt x="25100" y="22927"/>
                  <a:pt x="24283" y="23487"/>
                </a:cubicBezTo>
                <a:lnTo>
                  <a:pt x="24470" y="23277"/>
                </a:lnTo>
                <a:cubicBezTo>
                  <a:pt x="24610" y="23090"/>
                  <a:pt x="24750" y="22927"/>
                  <a:pt x="24890" y="22740"/>
                </a:cubicBezTo>
                <a:cubicBezTo>
                  <a:pt x="25263" y="22483"/>
                  <a:pt x="25614" y="22180"/>
                  <a:pt x="25940" y="21853"/>
                </a:cubicBezTo>
                <a:lnTo>
                  <a:pt x="26010" y="21783"/>
                </a:lnTo>
                <a:cubicBezTo>
                  <a:pt x="26197" y="21666"/>
                  <a:pt x="26361" y="21549"/>
                  <a:pt x="26501" y="21409"/>
                </a:cubicBezTo>
                <a:close/>
                <a:moveTo>
                  <a:pt x="32244" y="22039"/>
                </a:moveTo>
                <a:cubicBezTo>
                  <a:pt x="32244" y="22180"/>
                  <a:pt x="32221" y="22343"/>
                  <a:pt x="32198" y="22506"/>
                </a:cubicBezTo>
                <a:lnTo>
                  <a:pt x="32174" y="22530"/>
                </a:lnTo>
                <a:lnTo>
                  <a:pt x="32034" y="22740"/>
                </a:lnTo>
                <a:cubicBezTo>
                  <a:pt x="31801" y="22997"/>
                  <a:pt x="31544" y="23254"/>
                  <a:pt x="31287" y="23487"/>
                </a:cubicBezTo>
                <a:cubicBezTo>
                  <a:pt x="31661" y="23043"/>
                  <a:pt x="31988" y="22553"/>
                  <a:pt x="32244" y="22039"/>
                </a:cubicBezTo>
                <a:close/>
                <a:moveTo>
                  <a:pt x="28345" y="22110"/>
                </a:moveTo>
                <a:cubicBezTo>
                  <a:pt x="28229" y="22343"/>
                  <a:pt x="28112" y="22553"/>
                  <a:pt x="27995" y="22787"/>
                </a:cubicBezTo>
                <a:cubicBezTo>
                  <a:pt x="27768" y="23059"/>
                  <a:pt x="27519" y="23353"/>
                  <a:pt x="27248" y="23627"/>
                </a:cubicBezTo>
                <a:lnTo>
                  <a:pt x="27248" y="23627"/>
                </a:lnTo>
                <a:cubicBezTo>
                  <a:pt x="27248" y="23619"/>
                  <a:pt x="27248" y="23612"/>
                  <a:pt x="27248" y="23604"/>
                </a:cubicBezTo>
                <a:cubicBezTo>
                  <a:pt x="27411" y="23417"/>
                  <a:pt x="27551" y="23230"/>
                  <a:pt x="27692" y="23020"/>
                </a:cubicBezTo>
                <a:cubicBezTo>
                  <a:pt x="27832" y="22810"/>
                  <a:pt x="27995" y="22576"/>
                  <a:pt x="28112" y="22343"/>
                </a:cubicBezTo>
                <a:lnTo>
                  <a:pt x="28345" y="22110"/>
                </a:lnTo>
                <a:close/>
                <a:moveTo>
                  <a:pt x="20570" y="23440"/>
                </a:moveTo>
                <a:lnTo>
                  <a:pt x="20664" y="23464"/>
                </a:lnTo>
                <a:cubicBezTo>
                  <a:pt x="20337" y="23557"/>
                  <a:pt x="20010" y="23604"/>
                  <a:pt x="19706" y="23627"/>
                </a:cubicBezTo>
                <a:lnTo>
                  <a:pt x="19566" y="23604"/>
                </a:lnTo>
                <a:cubicBezTo>
                  <a:pt x="19917" y="23604"/>
                  <a:pt x="20244" y="23557"/>
                  <a:pt x="20570" y="23440"/>
                </a:cubicBezTo>
                <a:close/>
                <a:moveTo>
                  <a:pt x="23139" y="23324"/>
                </a:moveTo>
                <a:lnTo>
                  <a:pt x="23139" y="23324"/>
                </a:lnTo>
                <a:cubicBezTo>
                  <a:pt x="22812" y="23464"/>
                  <a:pt x="22462" y="23604"/>
                  <a:pt x="22111" y="23697"/>
                </a:cubicBezTo>
                <a:lnTo>
                  <a:pt x="22135" y="23674"/>
                </a:lnTo>
                <a:cubicBezTo>
                  <a:pt x="22298" y="23627"/>
                  <a:pt x="22485" y="23557"/>
                  <a:pt x="22648" y="23464"/>
                </a:cubicBezTo>
                <a:cubicBezTo>
                  <a:pt x="22812" y="23417"/>
                  <a:pt x="22975" y="23370"/>
                  <a:pt x="23139" y="23324"/>
                </a:cubicBezTo>
                <a:close/>
                <a:moveTo>
                  <a:pt x="5231" y="23020"/>
                </a:moveTo>
                <a:cubicBezTo>
                  <a:pt x="5334" y="23248"/>
                  <a:pt x="5438" y="23476"/>
                  <a:pt x="5542" y="23721"/>
                </a:cubicBezTo>
                <a:lnTo>
                  <a:pt x="5542" y="23721"/>
                </a:lnTo>
                <a:cubicBezTo>
                  <a:pt x="5461" y="23575"/>
                  <a:pt x="5381" y="23414"/>
                  <a:pt x="5301" y="23254"/>
                </a:cubicBezTo>
                <a:lnTo>
                  <a:pt x="5231" y="23020"/>
                </a:lnTo>
                <a:close/>
                <a:moveTo>
                  <a:pt x="30935" y="22217"/>
                </a:moveTo>
                <a:cubicBezTo>
                  <a:pt x="30707" y="22755"/>
                  <a:pt x="30435" y="23271"/>
                  <a:pt x="30120" y="23744"/>
                </a:cubicBezTo>
                <a:cubicBezTo>
                  <a:pt x="30120" y="23674"/>
                  <a:pt x="30143" y="23604"/>
                  <a:pt x="30143" y="23510"/>
                </a:cubicBezTo>
                <a:cubicBezTo>
                  <a:pt x="30377" y="23160"/>
                  <a:pt x="30587" y="22787"/>
                  <a:pt x="30773" y="22413"/>
                </a:cubicBezTo>
                <a:cubicBezTo>
                  <a:pt x="30832" y="22355"/>
                  <a:pt x="30890" y="22280"/>
                  <a:pt x="30935" y="22217"/>
                </a:cubicBezTo>
                <a:close/>
                <a:moveTo>
                  <a:pt x="3531" y="21071"/>
                </a:moveTo>
                <a:cubicBezTo>
                  <a:pt x="3740" y="21557"/>
                  <a:pt x="3949" y="22043"/>
                  <a:pt x="4203" y="22506"/>
                </a:cubicBezTo>
                <a:lnTo>
                  <a:pt x="4320" y="22810"/>
                </a:lnTo>
                <a:cubicBezTo>
                  <a:pt x="4437" y="23160"/>
                  <a:pt x="4554" y="23534"/>
                  <a:pt x="4694" y="23884"/>
                </a:cubicBezTo>
                <a:cubicBezTo>
                  <a:pt x="4437" y="23604"/>
                  <a:pt x="4180" y="23300"/>
                  <a:pt x="3947" y="22973"/>
                </a:cubicBezTo>
                <a:cubicBezTo>
                  <a:pt x="3763" y="22354"/>
                  <a:pt x="3625" y="21713"/>
                  <a:pt x="3531" y="21071"/>
                </a:cubicBezTo>
                <a:close/>
                <a:moveTo>
                  <a:pt x="24073" y="23277"/>
                </a:moveTo>
                <a:cubicBezTo>
                  <a:pt x="23909" y="23464"/>
                  <a:pt x="23722" y="23650"/>
                  <a:pt x="23536" y="23837"/>
                </a:cubicBezTo>
                <a:cubicBezTo>
                  <a:pt x="23185" y="23907"/>
                  <a:pt x="22812" y="23931"/>
                  <a:pt x="22462" y="23954"/>
                </a:cubicBezTo>
                <a:lnTo>
                  <a:pt x="22625" y="23907"/>
                </a:lnTo>
                <a:cubicBezTo>
                  <a:pt x="23115" y="23744"/>
                  <a:pt x="23606" y="23534"/>
                  <a:pt x="24073" y="23277"/>
                </a:cubicBezTo>
                <a:close/>
                <a:moveTo>
                  <a:pt x="16695" y="23604"/>
                </a:moveTo>
                <a:lnTo>
                  <a:pt x="16695" y="23604"/>
                </a:lnTo>
                <a:cubicBezTo>
                  <a:pt x="17092" y="23767"/>
                  <a:pt x="17488" y="23884"/>
                  <a:pt x="17909" y="24001"/>
                </a:cubicBezTo>
                <a:lnTo>
                  <a:pt x="17792" y="24047"/>
                </a:lnTo>
                <a:cubicBezTo>
                  <a:pt x="17488" y="23977"/>
                  <a:pt x="17185" y="23907"/>
                  <a:pt x="16881" y="23791"/>
                </a:cubicBezTo>
                <a:lnTo>
                  <a:pt x="16811" y="23744"/>
                </a:lnTo>
                <a:lnTo>
                  <a:pt x="16695" y="23604"/>
                </a:lnTo>
                <a:close/>
                <a:moveTo>
                  <a:pt x="30727" y="23464"/>
                </a:moveTo>
                <a:lnTo>
                  <a:pt x="30727" y="23464"/>
                </a:lnTo>
                <a:cubicBezTo>
                  <a:pt x="30703" y="23534"/>
                  <a:pt x="30680" y="23604"/>
                  <a:pt x="30657" y="23697"/>
                </a:cubicBezTo>
                <a:lnTo>
                  <a:pt x="30587" y="23791"/>
                </a:lnTo>
                <a:lnTo>
                  <a:pt x="30330" y="24071"/>
                </a:lnTo>
                <a:cubicBezTo>
                  <a:pt x="30470" y="23861"/>
                  <a:pt x="30587" y="23674"/>
                  <a:pt x="30727" y="23464"/>
                </a:cubicBezTo>
                <a:close/>
                <a:moveTo>
                  <a:pt x="13052" y="22226"/>
                </a:moveTo>
                <a:lnTo>
                  <a:pt x="13052" y="22226"/>
                </a:lnTo>
                <a:cubicBezTo>
                  <a:pt x="13403" y="22483"/>
                  <a:pt x="13753" y="22717"/>
                  <a:pt x="14150" y="22927"/>
                </a:cubicBezTo>
                <a:cubicBezTo>
                  <a:pt x="14430" y="23160"/>
                  <a:pt x="14757" y="23370"/>
                  <a:pt x="15060" y="23580"/>
                </a:cubicBezTo>
                <a:cubicBezTo>
                  <a:pt x="15154" y="23674"/>
                  <a:pt x="15224" y="23767"/>
                  <a:pt x="15317" y="23861"/>
                </a:cubicBezTo>
                <a:cubicBezTo>
                  <a:pt x="15387" y="23977"/>
                  <a:pt x="15480" y="24071"/>
                  <a:pt x="15574" y="24164"/>
                </a:cubicBezTo>
                <a:cubicBezTo>
                  <a:pt x="14593" y="23721"/>
                  <a:pt x="13729" y="23067"/>
                  <a:pt x="13052" y="22226"/>
                </a:cubicBezTo>
                <a:close/>
                <a:moveTo>
                  <a:pt x="29910" y="22413"/>
                </a:moveTo>
                <a:cubicBezTo>
                  <a:pt x="29910" y="22506"/>
                  <a:pt x="29910" y="22623"/>
                  <a:pt x="29910" y="22717"/>
                </a:cubicBezTo>
                <a:cubicBezTo>
                  <a:pt x="29793" y="22927"/>
                  <a:pt x="29676" y="23137"/>
                  <a:pt x="29559" y="23347"/>
                </a:cubicBezTo>
                <a:cubicBezTo>
                  <a:pt x="29233" y="23674"/>
                  <a:pt x="28906" y="24001"/>
                  <a:pt x="28555" y="24304"/>
                </a:cubicBezTo>
                <a:cubicBezTo>
                  <a:pt x="28625" y="24164"/>
                  <a:pt x="28672" y="24024"/>
                  <a:pt x="28719" y="23884"/>
                </a:cubicBezTo>
                <a:cubicBezTo>
                  <a:pt x="29162" y="23440"/>
                  <a:pt x="29559" y="22950"/>
                  <a:pt x="29910" y="22413"/>
                </a:cubicBezTo>
                <a:close/>
                <a:moveTo>
                  <a:pt x="21084" y="24234"/>
                </a:moveTo>
                <a:cubicBezTo>
                  <a:pt x="21318" y="24258"/>
                  <a:pt x="21528" y="24281"/>
                  <a:pt x="21738" y="24281"/>
                </a:cubicBezTo>
                <a:lnTo>
                  <a:pt x="21271" y="24328"/>
                </a:lnTo>
                <a:lnTo>
                  <a:pt x="20991" y="24281"/>
                </a:lnTo>
                <a:lnTo>
                  <a:pt x="21084" y="24234"/>
                </a:lnTo>
                <a:close/>
                <a:moveTo>
                  <a:pt x="18959" y="24188"/>
                </a:moveTo>
                <a:cubicBezTo>
                  <a:pt x="19240" y="24234"/>
                  <a:pt x="19496" y="24258"/>
                  <a:pt x="19777" y="24258"/>
                </a:cubicBezTo>
                <a:lnTo>
                  <a:pt x="19917" y="24304"/>
                </a:lnTo>
                <a:lnTo>
                  <a:pt x="19777" y="24351"/>
                </a:lnTo>
                <a:cubicBezTo>
                  <a:pt x="19566" y="24351"/>
                  <a:pt x="19333" y="24304"/>
                  <a:pt x="19123" y="24281"/>
                </a:cubicBezTo>
                <a:lnTo>
                  <a:pt x="18959" y="24188"/>
                </a:lnTo>
                <a:close/>
                <a:moveTo>
                  <a:pt x="24096" y="24117"/>
                </a:moveTo>
                <a:lnTo>
                  <a:pt x="24096" y="24117"/>
                </a:lnTo>
                <a:cubicBezTo>
                  <a:pt x="23839" y="24211"/>
                  <a:pt x="23606" y="24304"/>
                  <a:pt x="23349" y="24398"/>
                </a:cubicBezTo>
                <a:lnTo>
                  <a:pt x="23325" y="24398"/>
                </a:lnTo>
                <a:lnTo>
                  <a:pt x="23395" y="24328"/>
                </a:lnTo>
                <a:lnTo>
                  <a:pt x="23512" y="24281"/>
                </a:lnTo>
                <a:cubicBezTo>
                  <a:pt x="23699" y="24234"/>
                  <a:pt x="23886" y="24164"/>
                  <a:pt x="24096" y="24117"/>
                </a:cubicBezTo>
                <a:close/>
                <a:moveTo>
                  <a:pt x="16088" y="24117"/>
                </a:moveTo>
                <a:lnTo>
                  <a:pt x="16088" y="24117"/>
                </a:lnTo>
                <a:cubicBezTo>
                  <a:pt x="16281" y="24225"/>
                  <a:pt x="16455" y="24313"/>
                  <a:pt x="16664" y="24399"/>
                </a:cubicBezTo>
                <a:lnTo>
                  <a:pt x="16664" y="24399"/>
                </a:lnTo>
                <a:cubicBezTo>
                  <a:pt x="16604" y="24404"/>
                  <a:pt x="16544" y="24421"/>
                  <a:pt x="16484" y="24421"/>
                </a:cubicBezTo>
                <a:lnTo>
                  <a:pt x="16414" y="24421"/>
                </a:lnTo>
                <a:cubicBezTo>
                  <a:pt x="16298" y="24328"/>
                  <a:pt x="16181" y="24234"/>
                  <a:pt x="16088" y="24117"/>
                </a:cubicBezTo>
                <a:close/>
                <a:moveTo>
                  <a:pt x="12212" y="24164"/>
                </a:moveTo>
                <a:lnTo>
                  <a:pt x="12305" y="24234"/>
                </a:lnTo>
                <a:cubicBezTo>
                  <a:pt x="12422" y="24374"/>
                  <a:pt x="12515" y="24514"/>
                  <a:pt x="12655" y="24654"/>
                </a:cubicBezTo>
                <a:cubicBezTo>
                  <a:pt x="12515" y="24514"/>
                  <a:pt x="12375" y="24351"/>
                  <a:pt x="12235" y="24211"/>
                </a:cubicBezTo>
                <a:cubicBezTo>
                  <a:pt x="12235" y="24188"/>
                  <a:pt x="12212" y="24188"/>
                  <a:pt x="12212" y="24164"/>
                </a:cubicBezTo>
                <a:close/>
                <a:moveTo>
                  <a:pt x="21271" y="24701"/>
                </a:moveTo>
                <a:lnTo>
                  <a:pt x="21388" y="24725"/>
                </a:lnTo>
                <a:cubicBezTo>
                  <a:pt x="21084" y="24771"/>
                  <a:pt x="20781" y="24818"/>
                  <a:pt x="20477" y="24818"/>
                </a:cubicBezTo>
                <a:lnTo>
                  <a:pt x="20103" y="24818"/>
                </a:lnTo>
                <a:lnTo>
                  <a:pt x="19870" y="24701"/>
                </a:lnTo>
                <a:lnTo>
                  <a:pt x="19893" y="24701"/>
                </a:lnTo>
                <a:cubicBezTo>
                  <a:pt x="20127" y="24713"/>
                  <a:pt x="20360" y="24719"/>
                  <a:pt x="20591" y="24719"/>
                </a:cubicBezTo>
                <a:cubicBezTo>
                  <a:pt x="20821" y="24719"/>
                  <a:pt x="21049" y="24713"/>
                  <a:pt x="21271" y="24701"/>
                </a:cubicBezTo>
                <a:close/>
                <a:moveTo>
                  <a:pt x="38688" y="11066"/>
                </a:moveTo>
                <a:cubicBezTo>
                  <a:pt x="39716" y="13027"/>
                  <a:pt x="40113" y="15268"/>
                  <a:pt x="39786" y="17487"/>
                </a:cubicBezTo>
                <a:cubicBezTo>
                  <a:pt x="39436" y="20375"/>
                  <a:pt x="37925" y="22985"/>
                  <a:pt x="35877" y="25061"/>
                </a:cubicBezTo>
                <a:lnTo>
                  <a:pt x="35877" y="25061"/>
                </a:lnTo>
                <a:cubicBezTo>
                  <a:pt x="35940" y="24887"/>
                  <a:pt x="35983" y="24712"/>
                  <a:pt x="36027" y="24538"/>
                </a:cubicBezTo>
                <a:cubicBezTo>
                  <a:pt x="36120" y="24398"/>
                  <a:pt x="36237" y="24281"/>
                  <a:pt x="36330" y="24164"/>
                </a:cubicBezTo>
                <a:cubicBezTo>
                  <a:pt x="38899" y="20755"/>
                  <a:pt x="40440" y="15829"/>
                  <a:pt x="38735" y="11696"/>
                </a:cubicBezTo>
                <a:cubicBezTo>
                  <a:pt x="38712" y="11650"/>
                  <a:pt x="38688" y="11579"/>
                  <a:pt x="38665" y="11533"/>
                </a:cubicBezTo>
                <a:cubicBezTo>
                  <a:pt x="38688" y="11369"/>
                  <a:pt x="38688" y="11206"/>
                  <a:pt x="38688" y="11066"/>
                </a:cubicBezTo>
                <a:close/>
                <a:moveTo>
                  <a:pt x="33949" y="23394"/>
                </a:moveTo>
                <a:lnTo>
                  <a:pt x="33879" y="23534"/>
                </a:lnTo>
                <a:cubicBezTo>
                  <a:pt x="33622" y="24071"/>
                  <a:pt x="33318" y="24584"/>
                  <a:pt x="32992" y="25075"/>
                </a:cubicBezTo>
                <a:lnTo>
                  <a:pt x="32992" y="25051"/>
                </a:lnTo>
                <a:cubicBezTo>
                  <a:pt x="33085" y="24865"/>
                  <a:pt x="33155" y="24654"/>
                  <a:pt x="33225" y="24444"/>
                </a:cubicBezTo>
                <a:cubicBezTo>
                  <a:pt x="33295" y="24258"/>
                  <a:pt x="33435" y="24024"/>
                  <a:pt x="33505" y="23814"/>
                </a:cubicBezTo>
                <a:cubicBezTo>
                  <a:pt x="33669" y="23674"/>
                  <a:pt x="33809" y="23510"/>
                  <a:pt x="33949" y="23394"/>
                </a:cubicBezTo>
                <a:close/>
                <a:moveTo>
                  <a:pt x="18656" y="24981"/>
                </a:moveTo>
                <a:cubicBezTo>
                  <a:pt x="18889" y="25028"/>
                  <a:pt x="19123" y="25075"/>
                  <a:pt x="19356" y="25098"/>
                </a:cubicBezTo>
                <a:cubicBezTo>
                  <a:pt x="18936" y="25098"/>
                  <a:pt x="18492" y="25075"/>
                  <a:pt x="18072" y="25028"/>
                </a:cubicBezTo>
                <a:cubicBezTo>
                  <a:pt x="18259" y="25028"/>
                  <a:pt x="18446" y="25005"/>
                  <a:pt x="18656" y="24981"/>
                </a:cubicBezTo>
                <a:close/>
                <a:moveTo>
                  <a:pt x="24236" y="24701"/>
                </a:moveTo>
                <a:lnTo>
                  <a:pt x="24189" y="24748"/>
                </a:lnTo>
                <a:cubicBezTo>
                  <a:pt x="24003" y="24841"/>
                  <a:pt x="23792" y="24935"/>
                  <a:pt x="23559" y="25028"/>
                </a:cubicBezTo>
                <a:lnTo>
                  <a:pt x="23582" y="25028"/>
                </a:lnTo>
                <a:cubicBezTo>
                  <a:pt x="23115" y="25191"/>
                  <a:pt x="22648" y="25262"/>
                  <a:pt x="22181" y="25262"/>
                </a:cubicBezTo>
                <a:cubicBezTo>
                  <a:pt x="22251" y="25215"/>
                  <a:pt x="22345" y="25168"/>
                  <a:pt x="22438" y="25098"/>
                </a:cubicBezTo>
                <a:cubicBezTo>
                  <a:pt x="22765" y="25051"/>
                  <a:pt x="23115" y="25005"/>
                  <a:pt x="23442" y="24935"/>
                </a:cubicBezTo>
                <a:cubicBezTo>
                  <a:pt x="23722" y="24865"/>
                  <a:pt x="23979" y="24795"/>
                  <a:pt x="24236" y="24701"/>
                </a:cubicBezTo>
                <a:close/>
                <a:moveTo>
                  <a:pt x="28462" y="24911"/>
                </a:moveTo>
                <a:lnTo>
                  <a:pt x="28462" y="24911"/>
                </a:lnTo>
                <a:cubicBezTo>
                  <a:pt x="28392" y="25005"/>
                  <a:pt x="28322" y="25075"/>
                  <a:pt x="28252" y="25168"/>
                </a:cubicBezTo>
                <a:lnTo>
                  <a:pt x="28112" y="25262"/>
                </a:lnTo>
                <a:cubicBezTo>
                  <a:pt x="28135" y="25215"/>
                  <a:pt x="28159" y="25168"/>
                  <a:pt x="28182" y="25121"/>
                </a:cubicBezTo>
                <a:lnTo>
                  <a:pt x="28462" y="24911"/>
                </a:lnTo>
                <a:close/>
                <a:moveTo>
                  <a:pt x="29746" y="24094"/>
                </a:moveTo>
                <a:lnTo>
                  <a:pt x="29746" y="24094"/>
                </a:lnTo>
                <a:cubicBezTo>
                  <a:pt x="29723" y="24164"/>
                  <a:pt x="29699" y="24258"/>
                  <a:pt x="29676" y="24328"/>
                </a:cubicBezTo>
                <a:cubicBezTo>
                  <a:pt x="29513" y="24561"/>
                  <a:pt x="29303" y="24795"/>
                  <a:pt x="29092" y="25005"/>
                </a:cubicBezTo>
                <a:cubicBezTo>
                  <a:pt x="28929" y="25145"/>
                  <a:pt x="28719" y="25262"/>
                  <a:pt x="28509" y="25378"/>
                </a:cubicBezTo>
                <a:lnTo>
                  <a:pt x="28579" y="25308"/>
                </a:lnTo>
                <a:cubicBezTo>
                  <a:pt x="28999" y="24935"/>
                  <a:pt x="29396" y="24514"/>
                  <a:pt x="29746" y="24094"/>
                </a:cubicBezTo>
                <a:close/>
                <a:moveTo>
                  <a:pt x="32735" y="24561"/>
                </a:moveTo>
                <a:lnTo>
                  <a:pt x="32735" y="24561"/>
                </a:lnTo>
                <a:cubicBezTo>
                  <a:pt x="32571" y="24865"/>
                  <a:pt x="32408" y="25145"/>
                  <a:pt x="32221" y="25448"/>
                </a:cubicBezTo>
                <a:cubicBezTo>
                  <a:pt x="32314" y="25215"/>
                  <a:pt x="32408" y="25005"/>
                  <a:pt x="32478" y="24771"/>
                </a:cubicBezTo>
                <a:lnTo>
                  <a:pt x="32501" y="24771"/>
                </a:lnTo>
                <a:cubicBezTo>
                  <a:pt x="32571" y="24701"/>
                  <a:pt x="32641" y="24631"/>
                  <a:pt x="32735" y="24561"/>
                </a:cubicBezTo>
                <a:close/>
                <a:moveTo>
                  <a:pt x="3363" y="22717"/>
                </a:moveTo>
                <a:lnTo>
                  <a:pt x="3526" y="22927"/>
                </a:lnTo>
                <a:cubicBezTo>
                  <a:pt x="3760" y="23791"/>
                  <a:pt x="4063" y="24654"/>
                  <a:pt x="4437" y="25472"/>
                </a:cubicBezTo>
                <a:cubicBezTo>
                  <a:pt x="3970" y="24608"/>
                  <a:pt x="3596" y="23674"/>
                  <a:pt x="3363" y="22717"/>
                </a:cubicBezTo>
                <a:close/>
                <a:moveTo>
                  <a:pt x="34743" y="22460"/>
                </a:moveTo>
                <a:lnTo>
                  <a:pt x="34743" y="22460"/>
                </a:lnTo>
                <a:cubicBezTo>
                  <a:pt x="34439" y="23440"/>
                  <a:pt x="34042" y="24398"/>
                  <a:pt x="33575" y="25308"/>
                </a:cubicBezTo>
                <a:lnTo>
                  <a:pt x="33459" y="25472"/>
                </a:lnTo>
                <a:cubicBezTo>
                  <a:pt x="33855" y="24701"/>
                  <a:pt x="34182" y="23907"/>
                  <a:pt x="34486" y="23113"/>
                </a:cubicBezTo>
                <a:cubicBezTo>
                  <a:pt x="34579" y="22903"/>
                  <a:pt x="34649" y="22693"/>
                  <a:pt x="34719" y="22483"/>
                </a:cubicBezTo>
                <a:cubicBezTo>
                  <a:pt x="34719" y="22483"/>
                  <a:pt x="34743" y="22460"/>
                  <a:pt x="34743" y="22460"/>
                </a:cubicBezTo>
                <a:close/>
                <a:moveTo>
                  <a:pt x="20710" y="25402"/>
                </a:moveTo>
                <a:cubicBezTo>
                  <a:pt x="20781" y="25425"/>
                  <a:pt x="20827" y="25448"/>
                  <a:pt x="20897" y="25448"/>
                </a:cubicBezTo>
                <a:cubicBezTo>
                  <a:pt x="20480" y="25578"/>
                  <a:pt x="20046" y="25645"/>
                  <a:pt x="19604" y="25645"/>
                </a:cubicBezTo>
                <a:cubicBezTo>
                  <a:pt x="19329" y="25645"/>
                  <a:pt x="19051" y="25619"/>
                  <a:pt x="18773" y="25565"/>
                </a:cubicBezTo>
                <a:cubicBezTo>
                  <a:pt x="18726" y="25518"/>
                  <a:pt x="18679" y="25472"/>
                  <a:pt x="18632" y="25448"/>
                </a:cubicBezTo>
                <a:lnTo>
                  <a:pt x="18632" y="25448"/>
                </a:lnTo>
                <a:cubicBezTo>
                  <a:pt x="18872" y="25465"/>
                  <a:pt x="19115" y="25473"/>
                  <a:pt x="19360" y="25473"/>
                </a:cubicBezTo>
                <a:cubicBezTo>
                  <a:pt x="19806" y="25473"/>
                  <a:pt x="20258" y="25447"/>
                  <a:pt x="20710" y="25402"/>
                </a:cubicBezTo>
                <a:close/>
                <a:moveTo>
                  <a:pt x="15844" y="25322"/>
                </a:moveTo>
                <a:lnTo>
                  <a:pt x="15844" y="25322"/>
                </a:lnTo>
                <a:cubicBezTo>
                  <a:pt x="16053" y="25443"/>
                  <a:pt x="16269" y="25551"/>
                  <a:pt x="16484" y="25658"/>
                </a:cubicBezTo>
                <a:lnTo>
                  <a:pt x="16298" y="25588"/>
                </a:lnTo>
                <a:cubicBezTo>
                  <a:pt x="16147" y="25506"/>
                  <a:pt x="15995" y="25415"/>
                  <a:pt x="15844" y="25322"/>
                </a:cubicBezTo>
                <a:close/>
                <a:moveTo>
                  <a:pt x="28159" y="24421"/>
                </a:moveTo>
                <a:cubicBezTo>
                  <a:pt x="28112" y="24514"/>
                  <a:pt x="28065" y="24631"/>
                  <a:pt x="28018" y="24725"/>
                </a:cubicBezTo>
                <a:cubicBezTo>
                  <a:pt x="27505" y="25121"/>
                  <a:pt x="26968" y="25472"/>
                  <a:pt x="26431" y="25775"/>
                </a:cubicBezTo>
                <a:lnTo>
                  <a:pt x="26431" y="25752"/>
                </a:lnTo>
                <a:cubicBezTo>
                  <a:pt x="26431" y="25752"/>
                  <a:pt x="26431" y="25752"/>
                  <a:pt x="26454" y="25728"/>
                </a:cubicBezTo>
                <a:cubicBezTo>
                  <a:pt x="26501" y="25682"/>
                  <a:pt x="26571" y="25635"/>
                  <a:pt x="26641" y="25565"/>
                </a:cubicBezTo>
                <a:cubicBezTo>
                  <a:pt x="27178" y="25238"/>
                  <a:pt x="27692" y="24841"/>
                  <a:pt x="28159" y="24421"/>
                </a:cubicBezTo>
                <a:close/>
                <a:moveTo>
                  <a:pt x="35443" y="25215"/>
                </a:moveTo>
                <a:lnTo>
                  <a:pt x="35443" y="25215"/>
                </a:lnTo>
                <a:cubicBezTo>
                  <a:pt x="35396" y="25355"/>
                  <a:pt x="35350" y="25495"/>
                  <a:pt x="35303" y="25635"/>
                </a:cubicBezTo>
                <a:lnTo>
                  <a:pt x="35070" y="25845"/>
                </a:lnTo>
                <a:cubicBezTo>
                  <a:pt x="35140" y="25682"/>
                  <a:pt x="35233" y="25542"/>
                  <a:pt x="35303" y="25378"/>
                </a:cubicBezTo>
                <a:cubicBezTo>
                  <a:pt x="35350" y="25332"/>
                  <a:pt x="35396" y="25285"/>
                  <a:pt x="35443" y="25215"/>
                </a:cubicBezTo>
                <a:close/>
                <a:moveTo>
                  <a:pt x="36167" y="20405"/>
                </a:moveTo>
                <a:lnTo>
                  <a:pt x="36167" y="21292"/>
                </a:lnTo>
                <a:cubicBezTo>
                  <a:pt x="35817" y="22833"/>
                  <a:pt x="35210" y="24328"/>
                  <a:pt x="34369" y="25682"/>
                </a:cubicBezTo>
                <a:cubicBezTo>
                  <a:pt x="34299" y="25752"/>
                  <a:pt x="34229" y="25799"/>
                  <a:pt x="34159" y="25869"/>
                </a:cubicBezTo>
                <a:lnTo>
                  <a:pt x="34182" y="25822"/>
                </a:lnTo>
                <a:cubicBezTo>
                  <a:pt x="35093" y="24188"/>
                  <a:pt x="35723" y="22413"/>
                  <a:pt x="36074" y="20569"/>
                </a:cubicBezTo>
                <a:lnTo>
                  <a:pt x="36167" y="20405"/>
                </a:lnTo>
                <a:close/>
                <a:moveTo>
                  <a:pt x="16064" y="25051"/>
                </a:moveTo>
                <a:lnTo>
                  <a:pt x="16064" y="25051"/>
                </a:lnTo>
                <a:cubicBezTo>
                  <a:pt x="16321" y="25098"/>
                  <a:pt x="16555" y="25168"/>
                  <a:pt x="16811" y="25215"/>
                </a:cubicBezTo>
                <a:lnTo>
                  <a:pt x="16835" y="25238"/>
                </a:lnTo>
                <a:lnTo>
                  <a:pt x="17021" y="25262"/>
                </a:lnTo>
                <a:cubicBezTo>
                  <a:pt x="17512" y="25565"/>
                  <a:pt x="18049" y="25775"/>
                  <a:pt x="18632" y="25892"/>
                </a:cubicBezTo>
                <a:cubicBezTo>
                  <a:pt x="18749" y="25985"/>
                  <a:pt x="18889" y="26055"/>
                  <a:pt x="19006" y="26125"/>
                </a:cubicBezTo>
                <a:cubicBezTo>
                  <a:pt x="17979" y="25962"/>
                  <a:pt x="16975" y="25588"/>
                  <a:pt x="16064" y="25051"/>
                </a:cubicBezTo>
                <a:close/>
                <a:moveTo>
                  <a:pt x="11745" y="22927"/>
                </a:moveTo>
                <a:cubicBezTo>
                  <a:pt x="11955" y="23090"/>
                  <a:pt x="12142" y="23230"/>
                  <a:pt x="12352" y="23370"/>
                </a:cubicBezTo>
                <a:cubicBezTo>
                  <a:pt x="13006" y="24024"/>
                  <a:pt x="13729" y="24584"/>
                  <a:pt x="14523" y="25051"/>
                </a:cubicBezTo>
                <a:cubicBezTo>
                  <a:pt x="15014" y="25472"/>
                  <a:pt x="15551" y="25845"/>
                  <a:pt x="16134" y="26149"/>
                </a:cubicBezTo>
                <a:cubicBezTo>
                  <a:pt x="15597" y="25892"/>
                  <a:pt x="15084" y="25635"/>
                  <a:pt x="14617" y="25355"/>
                </a:cubicBezTo>
                <a:cubicBezTo>
                  <a:pt x="13869" y="24911"/>
                  <a:pt x="13146" y="24444"/>
                  <a:pt x="12469" y="23907"/>
                </a:cubicBezTo>
                <a:lnTo>
                  <a:pt x="12469" y="23931"/>
                </a:lnTo>
                <a:cubicBezTo>
                  <a:pt x="12212" y="23604"/>
                  <a:pt x="11978" y="23277"/>
                  <a:pt x="11745" y="22927"/>
                </a:cubicBezTo>
                <a:close/>
                <a:moveTo>
                  <a:pt x="31871" y="24211"/>
                </a:moveTo>
                <a:lnTo>
                  <a:pt x="31801" y="24514"/>
                </a:lnTo>
                <a:cubicBezTo>
                  <a:pt x="31637" y="24725"/>
                  <a:pt x="31474" y="24958"/>
                  <a:pt x="31310" y="25168"/>
                </a:cubicBezTo>
                <a:cubicBezTo>
                  <a:pt x="30820" y="25542"/>
                  <a:pt x="30330" y="25869"/>
                  <a:pt x="29816" y="26195"/>
                </a:cubicBezTo>
                <a:cubicBezTo>
                  <a:pt x="29956" y="26032"/>
                  <a:pt x="30050" y="25869"/>
                  <a:pt x="30143" y="25682"/>
                </a:cubicBezTo>
                <a:lnTo>
                  <a:pt x="30120" y="25682"/>
                </a:lnTo>
                <a:cubicBezTo>
                  <a:pt x="30727" y="25215"/>
                  <a:pt x="31310" y="24725"/>
                  <a:pt x="31871" y="24211"/>
                </a:cubicBezTo>
                <a:close/>
                <a:moveTo>
                  <a:pt x="22952" y="25542"/>
                </a:moveTo>
                <a:lnTo>
                  <a:pt x="22952" y="25542"/>
                </a:lnTo>
                <a:cubicBezTo>
                  <a:pt x="22181" y="25939"/>
                  <a:pt x="21318" y="26172"/>
                  <a:pt x="20454" y="26219"/>
                </a:cubicBezTo>
                <a:lnTo>
                  <a:pt x="20057" y="26219"/>
                </a:lnTo>
                <a:cubicBezTo>
                  <a:pt x="19870" y="26149"/>
                  <a:pt x="19706" y="26079"/>
                  <a:pt x="19543" y="25985"/>
                </a:cubicBezTo>
                <a:lnTo>
                  <a:pt x="19917" y="25985"/>
                </a:lnTo>
                <a:cubicBezTo>
                  <a:pt x="20477" y="25939"/>
                  <a:pt x="21037" y="25799"/>
                  <a:pt x="21574" y="25588"/>
                </a:cubicBezTo>
                <a:cubicBezTo>
                  <a:pt x="21758" y="25608"/>
                  <a:pt x="21950" y="25619"/>
                  <a:pt x="22143" y="25619"/>
                </a:cubicBezTo>
                <a:cubicBezTo>
                  <a:pt x="22416" y="25619"/>
                  <a:pt x="22692" y="25596"/>
                  <a:pt x="22952" y="25542"/>
                </a:cubicBezTo>
                <a:close/>
                <a:moveTo>
                  <a:pt x="27598" y="25542"/>
                </a:moveTo>
                <a:cubicBezTo>
                  <a:pt x="27575" y="25565"/>
                  <a:pt x="27551" y="25612"/>
                  <a:pt x="27528" y="25658"/>
                </a:cubicBezTo>
                <a:cubicBezTo>
                  <a:pt x="27201" y="25869"/>
                  <a:pt x="26828" y="26079"/>
                  <a:pt x="26454" y="26242"/>
                </a:cubicBezTo>
                <a:cubicBezTo>
                  <a:pt x="26734" y="26079"/>
                  <a:pt x="27061" y="25915"/>
                  <a:pt x="27341" y="25705"/>
                </a:cubicBezTo>
                <a:cubicBezTo>
                  <a:pt x="27435" y="25658"/>
                  <a:pt x="27528" y="25588"/>
                  <a:pt x="27598" y="25542"/>
                </a:cubicBezTo>
                <a:close/>
                <a:moveTo>
                  <a:pt x="26291" y="23767"/>
                </a:moveTo>
                <a:cubicBezTo>
                  <a:pt x="26267" y="23837"/>
                  <a:pt x="26244" y="23884"/>
                  <a:pt x="26221" y="23931"/>
                </a:cubicBezTo>
                <a:cubicBezTo>
                  <a:pt x="26104" y="24141"/>
                  <a:pt x="25964" y="24351"/>
                  <a:pt x="25824" y="24561"/>
                </a:cubicBezTo>
                <a:cubicBezTo>
                  <a:pt x="24843" y="25448"/>
                  <a:pt x="23699" y="26172"/>
                  <a:pt x="22462" y="26662"/>
                </a:cubicBezTo>
                <a:cubicBezTo>
                  <a:pt x="22275" y="26686"/>
                  <a:pt x="22088" y="26732"/>
                  <a:pt x="21878" y="26756"/>
                </a:cubicBezTo>
                <a:cubicBezTo>
                  <a:pt x="21738" y="26732"/>
                  <a:pt x="21574" y="26709"/>
                  <a:pt x="21458" y="26686"/>
                </a:cubicBezTo>
                <a:cubicBezTo>
                  <a:pt x="23045" y="26359"/>
                  <a:pt x="24470" y="25472"/>
                  <a:pt x="25473" y="24211"/>
                </a:cubicBezTo>
                <a:cubicBezTo>
                  <a:pt x="25754" y="24094"/>
                  <a:pt x="26034" y="23931"/>
                  <a:pt x="26291" y="23767"/>
                </a:cubicBezTo>
                <a:close/>
                <a:moveTo>
                  <a:pt x="32268" y="26476"/>
                </a:moveTo>
                <a:lnTo>
                  <a:pt x="32268" y="26476"/>
                </a:lnTo>
                <a:cubicBezTo>
                  <a:pt x="32244" y="26569"/>
                  <a:pt x="32198" y="26639"/>
                  <a:pt x="32174" y="26709"/>
                </a:cubicBezTo>
                <a:lnTo>
                  <a:pt x="32011" y="26849"/>
                </a:lnTo>
                <a:cubicBezTo>
                  <a:pt x="32104" y="26732"/>
                  <a:pt x="32174" y="26616"/>
                  <a:pt x="32244" y="26499"/>
                </a:cubicBezTo>
                <a:lnTo>
                  <a:pt x="32268" y="26476"/>
                </a:lnTo>
                <a:close/>
                <a:moveTo>
                  <a:pt x="24143" y="26732"/>
                </a:moveTo>
                <a:lnTo>
                  <a:pt x="24096" y="26779"/>
                </a:lnTo>
                <a:lnTo>
                  <a:pt x="23792" y="26873"/>
                </a:lnTo>
                <a:lnTo>
                  <a:pt x="23582" y="26896"/>
                </a:lnTo>
                <a:cubicBezTo>
                  <a:pt x="23769" y="26849"/>
                  <a:pt x="23956" y="26803"/>
                  <a:pt x="24143" y="26732"/>
                </a:cubicBezTo>
                <a:close/>
                <a:moveTo>
                  <a:pt x="13776" y="25285"/>
                </a:moveTo>
                <a:lnTo>
                  <a:pt x="13776" y="25285"/>
                </a:lnTo>
                <a:cubicBezTo>
                  <a:pt x="14803" y="25939"/>
                  <a:pt x="15877" y="26476"/>
                  <a:pt x="16998" y="26943"/>
                </a:cubicBezTo>
                <a:cubicBezTo>
                  <a:pt x="16391" y="26803"/>
                  <a:pt x="15784" y="26616"/>
                  <a:pt x="15200" y="26359"/>
                </a:cubicBezTo>
                <a:cubicBezTo>
                  <a:pt x="14710" y="26032"/>
                  <a:pt x="14220" y="25682"/>
                  <a:pt x="13776" y="25285"/>
                </a:cubicBezTo>
                <a:close/>
                <a:moveTo>
                  <a:pt x="29186" y="25635"/>
                </a:moveTo>
                <a:lnTo>
                  <a:pt x="29186" y="25635"/>
                </a:lnTo>
                <a:cubicBezTo>
                  <a:pt x="28929" y="25869"/>
                  <a:pt x="28672" y="26079"/>
                  <a:pt x="28415" y="26289"/>
                </a:cubicBezTo>
                <a:cubicBezTo>
                  <a:pt x="27948" y="26546"/>
                  <a:pt x="27481" y="26803"/>
                  <a:pt x="27014" y="27013"/>
                </a:cubicBezTo>
                <a:cubicBezTo>
                  <a:pt x="27388" y="26803"/>
                  <a:pt x="27762" y="26546"/>
                  <a:pt x="28112" y="26289"/>
                </a:cubicBezTo>
                <a:cubicBezTo>
                  <a:pt x="28485" y="26079"/>
                  <a:pt x="28836" y="25869"/>
                  <a:pt x="29186" y="25635"/>
                </a:cubicBezTo>
                <a:close/>
                <a:moveTo>
                  <a:pt x="17652" y="26803"/>
                </a:moveTo>
                <a:lnTo>
                  <a:pt x="17652" y="26803"/>
                </a:lnTo>
                <a:cubicBezTo>
                  <a:pt x="18329" y="27013"/>
                  <a:pt x="19029" y="27129"/>
                  <a:pt x="19753" y="27199"/>
                </a:cubicBezTo>
                <a:lnTo>
                  <a:pt x="18819" y="27199"/>
                </a:lnTo>
                <a:cubicBezTo>
                  <a:pt x="18422" y="27083"/>
                  <a:pt x="18025" y="26943"/>
                  <a:pt x="17652" y="26803"/>
                </a:cubicBezTo>
                <a:close/>
                <a:moveTo>
                  <a:pt x="9643" y="25121"/>
                </a:moveTo>
                <a:cubicBezTo>
                  <a:pt x="10391" y="25822"/>
                  <a:pt x="11208" y="26429"/>
                  <a:pt x="12072" y="26966"/>
                </a:cubicBezTo>
                <a:cubicBezTo>
                  <a:pt x="12212" y="27059"/>
                  <a:pt x="12352" y="27129"/>
                  <a:pt x="12492" y="27223"/>
                </a:cubicBezTo>
                <a:lnTo>
                  <a:pt x="12469" y="27223"/>
                </a:lnTo>
                <a:cubicBezTo>
                  <a:pt x="11581" y="26803"/>
                  <a:pt x="10741" y="26265"/>
                  <a:pt x="9970" y="25635"/>
                </a:cubicBezTo>
                <a:cubicBezTo>
                  <a:pt x="9854" y="25472"/>
                  <a:pt x="9760" y="25308"/>
                  <a:pt x="9643" y="25121"/>
                </a:cubicBezTo>
                <a:close/>
                <a:moveTo>
                  <a:pt x="29840" y="26709"/>
                </a:moveTo>
                <a:lnTo>
                  <a:pt x="29840" y="26709"/>
                </a:lnTo>
                <a:cubicBezTo>
                  <a:pt x="29629" y="26896"/>
                  <a:pt x="29419" y="27059"/>
                  <a:pt x="29209" y="27223"/>
                </a:cubicBezTo>
                <a:lnTo>
                  <a:pt x="29349" y="27013"/>
                </a:lnTo>
                <a:lnTo>
                  <a:pt x="29840" y="26709"/>
                </a:lnTo>
                <a:close/>
                <a:moveTo>
                  <a:pt x="9807" y="21969"/>
                </a:moveTo>
                <a:lnTo>
                  <a:pt x="9807" y="21969"/>
                </a:lnTo>
                <a:cubicBezTo>
                  <a:pt x="10204" y="22390"/>
                  <a:pt x="10601" y="22787"/>
                  <a:pt x="11021" y="23160"/>
                </a:cubicBezTo>
                <a:lnTo>
                  <a:pt x="11114" y="23254"/>
                </a:lnTo>
                <a:cubicBezTo>
                  <a:pt x="12025" y="24725"/>
                  <a:pt x="13332" y="25892"/>
                  <a:pt x="14920" y="26616"/>
                </a:cubicBezTo>
                <a:cubicBezTo>
                  <a:pt x="15294" y="26849"/>
                  <a:pt x="15667" y="27059"/>
                  <a:pt x="16064" y="27269"/>
                </a:cubicBezTo>
                <a:cubicBezTo>
                  <a:pt x="13823" y="26803"/>
                  <a:pt x="11838" y="25495"/>
                  <a:pt x="10507" y="23650"/>
                </a:cubicBezTo>
                <a:cubicBezTo>
                  <a:pt x="10204" y="23137"/>
                  <a:pt x="9970" y="22553"/>
                  <a:pt x="9807" y="21969"/>
                </a:cubicBezTo>
                <a:close/>
                <a:moveTo>
                  <a:pt x="22181" y="27176"/>
                </a:moveTo>
                <a:cubicBezTo>
                  <a:pt x="22275" y="27176"/>
                  <a:pt x="22345" y="27199"/>
                  <a:pt x="22415" y="27199"/>
                </a:cubicBezTo>
                <a:cubicBezTo>
                  <a:pt x="22111" y="27269"/>
                  <a:pt x="21808" y="27316"/>
                  <a:pt x="21481" y="27363"/>
                </a:cubicBezTo>
                <a:lnTo>
                  <a:pt x="21714" y="27293"/>
                </a:lnTo>
                <a:cubicBezTo>
                  <a:pt x="21878" y="27269"/>
                  <a:pt x="22041" y="27223"/>
                  <a:pt x="22181" y="27176"/>
                </a:cubicBezTo>
                <a:close/>
                <a:moveTo>
                  <a:pt x="26361" y="26803"/>
                </a:moveTo>
                <a:cubicBezTo>
                  <a:pt x="26127" y="26919"/>
                  <a:pt x="25894" y="27013"/>
                  <a:pt x="25660" y="27129"/>
                </a:cubicBezTo>
                <a:cubicBezTo>
                  <a:pt x="25427" y="27223"/>
                  <a:pt x="25147" y="27340"/>
                  <a:pt x="24890" y="27456"/>
                </a:cubicBezTo>
                <a:lnTo>
                  <a:pt x="25123" y="27223"/>
                </a:lnTo>
                <a:cubicBezTo>
                  <a:pt x="25544" y="27083"/>
                  <a:pt x="25964" y="26966"/>
                  <a:pt x="26361" y="26803"/>
                </a:cubicBezTo>
                <a:close/>
                <a:moveTo>
                  <a:pt x="16998" y="27316"/>
                </a:moveTo>
                <a:lnTo>
                  <a:pt x="16998" y="27316"/>
                </a:lnTo>
                <a:cubicBezTo>
                  <a:pt x="17372" y="27386"/>
                  <a:pt x="17745" y="27456"/>
                  <a:pt x="18119" y="27503"/>
                </a:cubicBezTo>
                <a:lnTo>
                  <a:pt x="18119" y="27503"/>
                </a:lnTo>
                <a:cubicBezTo>
                  <a:pt x="17871" y="27503"/>
                  <a:pt x="17644" y="27502"/>
                  <a:pt x="17395" y="27456"/>
                </a:cubicBezTo>
                <a:lnTo>
                  <a:pt x="16998" y="27316"/>
                </a:lnTo>
                <a:close/>
                <a:moveTo>
                  <a:pt x="9036" y="21923"/>
                </a:moveTo>
                <a:cubicBezTo>
                  <a:pt x="9527" y="23113"/>
                  <a:pt x="10227" y="24211"/>
                  <a:pt x="11114" y="25168"/>
                </a:cubicBezTo>
                <a:cubicBezTo>
                  <a:pt x="11535" y="25658"/>
                  <a:pt x="12002" y="26102"/>
                  <a:pt x="12515" y="26476"/>
                </a:cubicBezTo>
                <a:cubicBezTo>
                  <a:pt x="12959" y="26803"/>
                  <a:pt x="13426" y="27106"/>
                  <a:pt x="13916" y="27386"/>
                </a:cubicBezTo>
                <a:lnTo>
                  <a:pt x="14196" y="27526"/>
                </a:lnTo>
                <a:cubicBezTo>
                  <a:pt x="13986" y="27503"/>
                  <a:pt x="13776" y="27480"/>
                  <a:pt x="13566" y="27433"/>
                </a:cubicBezTo>
                <a:cubicBezTo>
                  <a:pt x="12982" y="27129"/>
                  <a:pt x="12399" y="26803"/>
                  <a:pt x="11838" y="26429"/>
                </a:cubicBezTo>
                <a:cubicBezTo>
                  <a:pt x="10928" y="25822"/>
                  <a:pt x="10087" y="25121"/>
                  <a:pt x="9317" y="24328"/>
                </a:cubicBezTo>
                <a:cubicBezTo>
                  <a:pt x="9200" y="23931"/>
                  <a:pt x="9106" y="23510"/>
                  <a:pt x="9060" y="23090"/>
                </a:cubicBezTo>
                <a:cubicBezTo>
                  <a:pt x="9036" y="22717"/>
                  <a:pt x="9013" y="22320"/>
                  <a:pt x="9036" y="21923"/>
                </a:cubicBezTo>
                <a:close/>
                <a:moveTo>
                  <a:pt x="24259" y="27456"/>
                </a:moveTo>
                <a:cubicBezTo>
                  <a:pt x="24143" y="27526"/>
                  <a:pt x="24026" y="27573"/>
                  <a:pt x="23909" y="27643"/>
                </a:cubicBezTo>
                <a:lnTo>
                  <a:pt x="24049" y="27503"/>
                </a:lnTo>
                <a:lnTo>
                  <a:pt x="24259" y="27456"/>
                </a:lnTo>
                <a:close/>
                <a:moveTo>
                  <a:pt x="13566" y="26756"/>
                </a:moveTo>
                <a:lnTo>
                  <a:pt x="13566" y="26756"/>
                </a:lnTo>
                <a:cubicBezTo>
                  <a:pt x="14406" y="27199"/>
                  <a:pt x="15317" y="27503"/>
                  <a:pt x="16251" y="27690"/>
                </a:cubicBezTo>
                <a:cubicBezTo>
                  <a:pt x="15971" y="27690"/>
                  <a:pt x="15667" y="27666"/>
                  <a:pt x="15387" y="27643"/>
                </a:cubicBezTo>
                <a:cubicBezTo>
                  <a:pt x="15200" y="27573"/>
                  <a:pt x="14990" y="27503"/>
                  <a:pt x="14803" y="27410"/>
                </a:cubicBezTo>
                <a:cubicBezTo>
                  <a:pt x="14383" y="27223"/>
                  <a:pt x="13986" y="27013"/>
                  <a:pt x="13589" y="26779"/>
                </a:cubicBezTo>
                <a:lnTo>
                  <a:pt x="13566" y="26756"/>
                </a:lnTo>
                <a:close/>
                <a:moveTo>
                  <a:pt x="28696" y="26686"/>
                </a:moveTo>
                <a:cubicBezTo>
                  <a:pt x="28602" y="26826"/>
                  <a:pt x="28509" y="26989"/>
                  <a:pt x="28415" y="27106"/>
                </a:cubicBezTo>
                <a:cubicBezTo>
                  <a:pt x="27588" y="27543"/>
                  <a:pt x="26760" y="27957"/>
                  <a:pt x="25910" y="28304"/>
                </a:cubicBezTo>
                <a:lnTo>
                  <a:pt x="25910" y="28304"/>
                </a:lnTo>
                <a:lnTo>
                  <a:pt x="26127" y="28087"/>
                </a:lnTo>
                <a:cubicBezTo>
                  <a:pt x="27014" y="27690"/>
                  <a:pt x="27878" y="27223"/>
                  <a:pt x="28696" y="26686"/>
                </a:cubicBezTo>
                <a:close/>
                <a:moveTo>
                  <a:pt x="31801" y="27526"/>
                </a:moveTo>
                <a:cubicBezTo>
                  <a:pt x="31707" y="27643"/>
                  <a:pt x="31637" y="27783"/>
                  <a:pt x="31544" y="27923"/>
                </a:cubicBezTo>
                <a:cubicBezTo>
                  <a:pt x="31310" y="28063"/>
                  <a:pt x="31077" y="28203"/>
                  <a:pt x="30820" y="28343"/>
                </a:cubicBezTo>
                <a:cubicBezTo>
                  <a:pt x="30960" y="28180"/>
                  <a:pt x="31100" y="28040"/>
                  <a:pt x="31217" y="27900"/>
                </a:cubicBezTo>
                <a:cubicBezTo>
                  <a:pt x="31427" y="27783"/>
                  <a:pt x="31614" y="27666"/>
                  <a:pt x="31801" y="27526"/>
                </a:cubicBezTo>
                <a:close/>
                <a:moveTo>
                  <a:pt x="18866" y="28250"/>
                </a:moveTo>
                <a:cubicBezTo>
                  <a:pt x="19006" y="28297"/>
                  <a:pt x="19146" y="28320"/>
                  <a:pt x="19286" y="28343"/>
                </a:cubicBezTo>
                <a:cubicBezTo>
                  <a:pt x="19053" y="28367"/>
                  <a:pt x="18796" y="28390"/>
                  <a:pt x="18562" y="28390"/>
                </a:cubicBezTo>
                <a:cubicBezTo>
                  <a:pt x="18531" y="28393"/>
                  <a:pt x="18498" y="28395"/>
                  <a:pt x="18464" y="28395"/>
                </a:cubicBezTo>
                <a:cubicBezTo>
                  <a:pt x="18253" y="28395"/>
                  <a:pt x="18017" y="28337"/>
                  <a:pt x="17815" y="28297"/>
                </a:cubicBezTo>
                <a:cubicBezTo>
                  <a:pt x="18166" y="28297"/>
                  <a:pt x="18492" y="28273"/>
                  <a:pt x="18866" y="28250"/>
                </a:cubicBezTo>
                <a:close/>
                <a:moveTo>
                  <a:pt x="10881" y="27783"/>
                </a:moveTo>
                <a:lnTo>
                  <a:pt x="10881" y="27783"/>
                </a:lnTo>
                <a:cubicBezTo>
                  <a:pt x="11091" y="27923"/>
                  <a:pt x="11325" y="28017"/>
                  <a:pt x="11581" y="28110"/>
                </a:cubicBezTo>
                <a:cubicBezTo>
                  <a:pt x="11791" y="28343"/>
                  <a:pt x="12025" y="28554"/>
                  <a:pt x="12258" y="28764"/>
                </a:cubicBezTo>
                <a:cubicBezTo>
                  <a:pt x="12072" y="28670"/>
                  <a:pt x="11908" y="28577"/>
                  <a:pt x="11721" y="28484"/>
                </a:cubicBezTo>
                <a:cubicBezTo>
                  <a:pt x="11488" y="28320"/>
                  <a:pt x="11231" y="28133"/>
                  <a:pt x="10998" y="27923"/>
                </a:cubicBezTo>
                <a:lnTo>
                  <a:pt x="10881" y="27783"/>
                </a:lnTo>
                <a:close/>
                <a:moveTo>
                  <a:pt x="31427" y="25869"/>
                </a:moveTo>
                <a:lnTo>
                  <a:pt x="31427" y="25869"/>
                </a:lnTo>
                <a:cubicBezTo>
                  <a:pt x="31334" y="26125"/>
                  <a:pt x="31240" y="26359"/>
                  <a:pt x="31147" y="26616"/>
                </a:cubicBezTo>
                <a:cubicBezTo>
                  <a:pt x="30844" y="27059"/>
                  <a:pt x="30493" y="27480"/>
                  <a:pt x="30120" y="27853"/>
                </a:cubicBezTo>
                <a:lnTo>
                  <a:pt x="30120" y="27877"/>
                </a:lnTo>
                <a:cubicBezTo>
                  <a:pt x="29863" y="28040"/>
                  <a:pt x="29606" y="28227"/>
                  <a:pt x="29349" y="28367"/>
                </a:cubicBezTo>
                <a:cubicBezTo>
                  <a:pt x="28952" y="28530"/>
                  <a:pt x="28579" y="28670"/>
                  <a:pt x="28182" y="28787"/>
                </a:cubicBezTo>
                <a:cubicBezTo>
                  <a:pt x="28462" y="28577"/>
                  <a:pt x="28766" y="28343"/>
                  <a:pt x="29022" y="28110"/>
                </a:cubicBezTo>
                <a:cubicBezTo>
                  <a:pt x="29910" y="27480"/>
                  <a:pt x="30703" y="26709"/>
                  <a:pt x="31427" y="25869"/>
                </a:cubicBezTo>
                <a:close/>
                <a:moveTo>
                  <a:pt x="9643" y="27993"/>
                </a:moveTo>
                <a:lnTo>
                  <a:pt x="9643" y="27993"/>
                </a:lnTo>
                <a:cubicBezTo>
                  <a:pt x="9854" y="28133"/>
                  <a:pt x="10064" y="28250"/>
                  <a:pt x="10274" y="28367"/>
                </a:cubicBezTo>
                <a:lnTo>
                  <a:pt x="10577" y="28624"/>
                </a:lnTo>
                <a:lnTo>
                  <a:pt x="10717" y="28810"/>
                </a:lnTo>
                <a:lnTo>
                  <a:pt x="10297" y="28647"/>
                </a:lnTo>
                <a:cubicBezTo>
                  <a:pt x="10087" y="28437"/>
                  <a:pt x="9854" y="28227"/>
                  <a:pt x="9643" y="27993"/>
                </a:cubicBezTo>
                <a:close/>
                <a:moveTo>
                  <a:pt x="13076" y="28040"/>
                </a:moveTo>
                <a:lnTo>
                  <a:pt x="13076" y="28040"/>
                </a:lnTo>
                <a:cubicBezTo>
                  <a:pt x="13379" y="28087"/>
                  <a:pt x="13659" y="28133"/>
                  <a:pt x="13963" y="28157"/>
                </a:cubicBezTo>
                <a:lnTo>
                  <a:pt x="13986" y="28180"/>
                </a:lnTo>
                <a:cubicBezTo>
                  <a:pt x="14220" y="28250"/>
                  <a:pt x="14453" y="28320"/>
                  <a:pt x="14687" y="28367"/>
                </a:cubicBezTo>
                <a:cubicBezTo>
                  <a:pt x="15037" y="28530"/>
                  <a:pt x="15410" y="28694"/>
                  <a:pt x="15761" y="28834"/>
                </a:cubicBezTo>
                <a:cubicBezTo>
                  <a:pt x="15364" y="28787"/>
                  <a:pt x="14990" y="28740"/>
                  <a:pt x="14617" y="28670"/>
                </a:cubicBezTo>
                <a:cubicBezTo>
                  <a:pt x="14080" y="28507"/>
                  <a:pt x="13566" y="28297"/>
                  <a:pt x="13076" y="28040"/>
                </a:cubicBezTo>
                <a:close/>
                <a:moveTo>
                  <a:pt x="18189" y="28740"/>
                </a:moveTo>
                <a:cubicBezTo>
                  <a:pt x="18609" y="28810"/>
                  <a:pt x="19029" y="28857"/>
                  <a:pt x="19473" y="28857"/>
                </a:cubicBezTo>
                <a:cubicBezTo>
                  <a:pt x="19216" y="28880"/>
                  <a:pt x="18959" y="28904"/>
                  <a:pt x="18703" y="28927"/>
                </a:cubicBezTo>
                <a:cubicBezTo>
                  <a:pt x="18492" y="28857"/>
                  <a:pt x="18282" y="28810"/>
                  <a:pt x="18072" y="28740"/>
                </a:cubicBezTo>
                <a:close/>
                <a:moveTo>
                  <a:pt x="16519" y="28684"/>
                </a:moveTo>
                <a:cubicBezTo>
                  <a:pt x="16625" y="28684"/>
                  <a:pt x="16736" y="28701"/>
                  <a:pt x="16835" y="28717"/>
                </a:cubicBezTo>
                <a:cubicBezTo>
                  <a:pt x="17068" y="28787"/>
                  <a:pt x="17302" y="28880"/>
                  <a:pt x="17535" y="28951"/>
                </a:cubicBezTo>
                <a:lnTo>
                  <a:pt x="17115" y="28951"/>
                </a:lnTo>
                <a:cubicBezTo>
                  <a:pt x="16858" y="28857"/>
                  <a:pt x="16625" y="28764"/>
                  <a:pt x="16391" y="28694"/>
                </a:cubicBezTo>
                <a:cubicBezTo>
                  <a:pt x="16432" y="28687"/>
                  <a:pt x="16475" y="28684"/>
                  <a:pt x="16519" y="28684"/>
                </a:cubicBezTo>
                <a:close/>
                <a:moveTo>
                  <a:pt x="29326" y="28974"/>
                </a:moveTo>
                <a:lnTo>
                  <a:pt x="29092" y="29184"/>
                </a:lnTo>
                <a:lnTo>
                  <a:pt x="28789" y="29301"/>
                </a:lnTo>
                <a:cubicBezTo>
                  <a:pt x="28952" y="29207"/>
                  <a:pt x="29139" y="29091"/>
                  <a:pt x="29326" y="28974"/>
                </a:cubicBezTo>
                <a:close/>
                <a:moveTo>
                  <a:pt x="27528" y="27970"/>
                </a:moveTo>
                <a:cubicBezTo>
                  <a:pt x="26944" y="28484"/>
                  <a:pt x="26291" y="28880"/>
                  <a:pt x="25590" y="29207"/>
                </a:cubicBezTo>
                <a:cubicBezTo>
                  <a:pt x="25473" y="29254"/>
                  <a:pt x="25357" y="29277"/>
                  <a:pt x="25240" y="29324"/>
                </a:cubicBezTo>
                <a:cubicBezTo>
                  <a:pt x="25053" y="29347"/>
                  <a:pt x="24866" y="29371"/>
                  <a:pt x="24656" y="29371"/>
                </a:cubicBezTo>
                <a:cubicBezTo>
                  <a:pt x="24820" y="29254"/>
                  <a:pt x="24983" y="29137"/>
                  <a:pt x="25123" y="28997"/>
                </a:cubicBezTo>
                <a:lnTo>
                  <a:pt x="25147" y="28997"/>
                </a:lnTo>
                <a:cubicBezTo>
                  <a:pt x="25940" y="28717"/>
                  <a:pt x="26734" y="28367"/>
                  <a:pt x="27528" y="27970"/>
                </a:cubicBezTo>
                <a:close/>
                <a:moveTo>
                  <a:pt x="25333" y="28460"/>
                </a:moveTo>
                <a:lnTo>
                  <a:pt x="25030" y="28694"/>
                </a:lnTo>
                <a:cubicBezTo>
                  <a:pt x="24283" y="28974"/>
                  <a:pt x="23489" y="29231"/>
                  <a:pt x="22718" y="29417"/>
                </a:cubicBezTo>
                <a:lnTo>
                  <a:pt x="22718" y="29441"/>
                </a:lnTo>
                <a:lnTo>
                  <a:pt x="22438" y="29441"/>
                </a:lnTo>
                <a:lnTo>
                  <a:pt x="22462" y="29417"/>
                </a:lnTo>
                <a:cubicBezTo>
                  <a:pt x="23442" y="29161"/>
                  <a:pt x="24399" y="28834"/>
                  <a:pt x="25333" y="28460"/>
                </a:cubicBezTo>
                <a:close/>
                <a:moveTo>
                  <a:pt x="19963" y="29511"/>
                </a:moveTo>
                <a:lnTo>
                  <a:pt x="19963" y="29511"/>
                </a:lnTo>
                <a:cubicBezTo>
                  <a:pt x="19777" y="29534"/>
                  <a:pt x="19590" y="29558"/>
                  <a:pt x="19426" y="29581"/>
                </a:cubicBezTo>
                <a:lnTo>
                  <a:pt x="19310" y="29558"/>
                </a:lnTo>
                <a:cubicBezTo>
                  <a:pt x="19520" y="29558"/>
                  <a:pt x="19753" y="29534"/>
                  <a:pt x="19963" y="29511"/>
                </a:cubicBezTo>
                <a:close/>
                <a:moveTo>
                  <a:pt x="12749" y="28694"/>
                </a:moveTo>
                <a:lnTo>
                  <a:pt x="12959" y="28787"/>
                </a:lnTo>
                <a:cubicBezTo>
                  <a:pt x="13496" y="29091"/>
                  <a:pt x="14033" y="29371"/>
                  <a:pt x="14593" y="29604"/>
                </a:cubicBezTo>
                <a:lnTo>
                  <a:pt x="14406" y="29581"/>
                </a:lnTo>
                <a:cubicBezTo>
                  <a:pt x="14080" y="29488"/>
                  <a:pt x="13753" y="29371"/>
                  <a:pt x="13426" y="29254"/>
                </a:cubicBezTo>
                <a:cubicBezTo>
                  <a:pt x="13192" y="29091"/>
                  <a:pt x="12982" y="28904"/>
                  <a:pt x="12749" y="28717"/>
                </a:cubicBezTo>
                <a:lnTo>
                  <a:pt x="12749" y="28694"/>
                </a:lnTo>
                <a:close/>
                <a:moveTo>
                  <a:pt x="18189" y="29651"/>
                </a:moveTo>
                <a:lnTo>
                  <a:pt x="18282" y="29674"/>
                </a:lnTo>
                <a:cubicBezTo>
                  <a:pt x="17862" y="29698"/>
                  <a:pt x="17465" y="29721"/>
                  <a:pt x="17045" y="29721"/>
                </a:cubicBezTo>
                <a:lnTo>
                  <a:pt x="16951" y="29698"/>
                </a:lnTo>
                <a:cubicBezTo>
                  <a:pt x="17372" y="29698"/>
                  <a:pt x="17792" y="29674"/>
                  <a:pt x="18189" y="29651"/>
                </a:cubicBezTo>
                <a:close/>
                <a:moveTo>
                  <a:pt x="4180" y="23721"/>
                </a:moveTo>
                <a:cubicBezTo>
                  <a:pt x="4460" y="24071"/>
                  <a:pt x="4740" y="24421"/>
                  <a:pt x="5044" y="24701"/>
                </a:cubicBezTo>
                <a:cubicBezTo>
                  <a:pt x="5721" y="26195"/>
                  <a:pt x="6632" y="27596"/>
                  <a:pt x="7752" y="28787"/>
                </a:cubicBezTo>
                <a:cubicBezTo>
                  <a:pt x="8079" y="29137"/>
                  <a:pt x="8429" y="29464"/>
                  <a:pt x="8803" y="29791"/>
                </a:cubicBezTo>
                <a:cubicBezTo>
                  <a:pt x="7846" y="29254"/>
                  <a:pt x="6982" y="28600"/>
                  <a:pt x="6235" y="27830"/>
                </a:cubicBezTo>
                <a:cubicBezTo>
                  <a:pt x="5417" y="26662"/>
                  <a:pt x="4764" y="25378"/>
                  <a:pt x="4273" y="24047"/>
                </a:cubicBezTo>
                <a:cubicBezTo>
                  <a:pt x="4250" y="23931"/>
                  <a:pt x="4203" y="23837"/>
                  <a:pt x="4180" y="23721"/>
                </a:cubicBezTo>
                <a:close/>
                <a:moveTo>
                  <a:pt x="5698" y="25402"/>
                </a:moveTo>
                <a:lnTo>
                  <a:pt x="5698" y="25402"/>
                </a:lnTo>
                <a:cubicBezTo>
                  <a:pt x="5768" y="25472"/>
                  <a:pt x="5814" y="25518"/>
                  <a:pt x="5861" y="25565"/>
                </a:cubicBezTo>
                <a:lnTo>
                  <a:pt x="5861" y="25542"/>
                </a:lnTo>
                <a:cubicBezTo>
                  <a:pt x="6748" y="26826"/>
                  <a:pt x="7752" y="27993"/>
                  <a:pt x="8896" y="29044"/>
                </a:cubicBezTo>
                <a:cubicBezTo>
                  <a:pt x="9060" y="29324"/>
                  <a:pt x="9223" y="29628"/>
                  <a:pt x="9387" y="29884"/>
                </a:cubicBezTo>
                <a:cubicBezTo>
                  <a:pt x="7869" y="28647"/>
                  <a:pt x="6632" y="27129"/>
                  <a:pt x="5698" y="25402"/>
                </a:cubicBezTo>
                <a:close/>
                <a:moveTo>
                  <a:pt x="30633" y="29114"/>
                </a:moveTo>
                <a:lnTo>
                  <a:pt x="30587" y="29161"/>
                </a:lnTo>
                <a:cubicBezTo>
                  <a:pt x="30283" y="29417"/>
                  <a:pt x="29980" y="29651"/>
                  <a:pt x="29653" y="29884"/>
                </a:cubicBezTo>
                <a:cubicBezTo>
                  <a:pt x="29770" y="29744"/>
                  <a:pt x="29886" y="29581"/>
                  <a:pt x="30003" y="29417"/>
                </a:cubicBezTo>
                <a:lnTo>
                  <a:pt x="30003" y="29394"/>
                </a:lnTo>
                <a:cubicBezTo>
                  <a:pt x="30213" y="29301"/>
                  <a:pt x="30423" y="29207"/>
                  <a:pt x="30633" y="29114"/>
                </a:cubicBezTo>
                <a:close/>
                <a:moveTo>
                  <a:pt x="19403" y="29978"/>
                </a:moveTo>
                <a:lnTo>
                  <a:pt x="19520" y="30001"/>
                </a:lnTo>
                <a:cubicBezTo>
                  <a:pt x="19263" y="30025"/>
                  <a:pt x="18983" y="30048"/>
                  <a:pt x="18726" y="30048"/>
                </a:cubicBezTo>
                <a:lnTo>
                  <a:pt x="18656" y="30048"/>
                </a:lnTo>
                <a:lnTo>
                  <a:pt x="19333" y="29978"/>
                </a:lnTo>
                <a:close/>
                <a:moveTo>
                  <a:pt x="23442" y="29768"/>
                </a:moveTo>
                <a:lnTo>
                  <a:pt x="23209" y="29884"/>
                </a:lnTo>
                <a:cubicBezTo>
                  <a:pt x="22835" y="29955"/>
                  <a:pt x="22438" y="30025"/>
                  <a:pt x="22041" y="30071"/>
                </a:cubicBezTo>
                <a:lnTo>
                  <a:pt x="21644" y="30025"/>
                </a:lnTo>
                <a:cubicBezTo>
                  <a:pt x="22018" y="29955"/>
                  <a:pt x="22415" y="29861"/>
                  <a:pt x="22788" y="29768"/>
                </a:cubicBezTo>
                <a:close/>
                <a:moveTo>
                  <a:pt x="10577" y="29534"/>
                </a:moveTo>
                <a:cubicBezTo>
                  <a:pt x="10764" y="29674"/>
                  <a:pt x="10974" y="29791"/>
                  <a:pt x="11161" y="29908"/>
                </a:cubicBezTo>
                <a:lnTo>
                  <a:pt x="11348" y="30001"/>
                </a:lnTo>
                <a:cubicBezTo>
                  <a:pt x="11395" y="30048"/>
                  <a:pt x="11465" y="30118"/>
                  <a:pt x="11535" y="30165"/>
                </a:cubicBezTo>
                <a:cubicBezTo>
                  <a:pt x="11418" y="30095"/>
                  <a:pt x="11301" y="30048"/>
                  <a:pt x="11184" y="29978"/>
                </a:cubicBezTo>
                <a:cubicBezTo>
                  <a:pt x="10974" y="29838"/>
                  <a:pt x="10788" y="29698"/>
                  <a:pt x="10577" y="29534"/>
                </a:cubicBezTo>
                <a:close/>
                <a:moveTo>
                  <a:pt x="14523" y="30071"/>
                </a:moveTo>
                <a:lnTo>
                  <a:pt x="14523" y="30071"/>
                </a:lnTo>
                <a:cubicBezTo>
                  <a:pt x="15107" y="30211"/>
                  <a:pt x="15691" y="30351"/>
                  <a:pt x="16274" y="30468"/>
                </a:cubicBezTo>
                <a:cubicBezTo>
                  <a:pt x="15761" y="30421"/>
                  <a:pt x="15247" y="30328"/>
                  <a:pt x="14733" y="30188"/>
                </a:cubicBezTo>
                <a:lnTo>
                  <a:pt x="14663" y="30165"/>
                </a:lnTo>
                <a:lnTo>
                  <a:pt x="14523" y="30071"/>
                </a:lnTo>
                <a:close/>
                <a:moveTo>
                  <a:pt x="3083" y="11439"/>
                </a:moveTo>
                <a:lnTo>
                  <a:pt x="3083" y="11439"/>
                </a:lnTo>
                <a:cubicBezTo>
                  <a:pt x="2989" y="12116"/>
                  <a:pt x="2943" y="12794"/>
                  <a:pt x="2943" y="13471"/>
                </a:cubicBezTo>
                <a:lnTo>
                  <a:pt x="2943" y="13564"/>
                </a:lnTo>
                <a:cubicBezTo>
                  <a:pt x="2336" y="14615"/>
                  <a:pt x="1869" y="15782"/>
                  <a:pt x="1612" y="16973"/>
                </a:cubicBezTo>
                <a:cubicBezTo>
                  <a:pt x="1238" y="18794"/>
                  <a:pt x="1822" y="20452"/>
                  <a:pt x="2802" y="21946"/>
                </a:cubicBezTo>
                <a:cubicBezTo>
                  <a:pt x="2966" y="22950"/>
                  <a:pt x="3246" y="23931"/>
                  <a:pt x="3643" y="24865"/>
                </a:cubicBezTo>
                <a:cubicBezTo>
                  <a:pt x="4203" y="26079"/>
                  <a:pt x="4997" y="27199"/>
                  <a:pt x="5978" y="28133"/>
                </a:cubicBezTo>
                <a:cubicBezTo>
                  <a:pt x="6632" y="29067"/>
                  <a:pt x="7379" y="29931"/>
                  <a:pt x="8219" y="30702"/>
                </a:cubicBezTo>
                <a:cubicBezTo>
                  <a:pt x="5277" y="29604"/>
                  <a:pt x="2802" y="27643"/>
                  <a:pt x="1728" y="24444"/>
                </a:cubicBezTo>
                <a:lnTo>
                  <a:pt x="1705" y="24421"/>
                </a:lnTo>
                <a:cubicBezTo>
                  <a:pt x="351" y="20312"/>
                  <a:pt x="1168" y="15432"/>
                  <a:pt x="3083" y="11439"/>
                </a:cubicBezTo>
                <a:close/>
                <a:moveTo>
                  <a:pt x="9760" y="29744"/>
                </a:moveTo>
                <a:cubicBezTo>
                  <a:pt x="10227" y="30118"/>
                  <a:pt x="10694" y="30468"/>
                  <a:pt x="11161" y="30795"/>
                </a:cubicBezTo>
                <a:cubicBezTo>
                  <a:pt x="10998" y="30748"/>
                  <a:pt x="10858" y="30678"/>
                  <a:pt x="10694" y="30632"/>
                </a:cubicBezTo>
                <a:lnTo>
                  <a:pt x="10251" y="30468"/>
                </a:lnTo>
                <a:cubicBezTo>
                  <a:pt x="10087" y="30235"/>
                  <a:pt x="9924" y="29978"/>
                  <a:pt x="9760" y="29744"/>
                </a:cubicBezTo>
                <a:close/>
                <a:moveTo>
                  <a:pt x="13613" y="30165"/>
                </a:moveTo>
                <a:cubicBezTo>
                  <a:pt x="13706" y="30211"/>
                  <a:pt x="13799" y="30235"/>
                  <a:pt x="13893" y="30281"/>
                </a:cubicBezTo>
                <a:cubicBezTo>
                  <a:pt x="14220" y="30421"/>
                  <a:pt x="14547" y="30562"/>
                  <a:pt x="14897" y="30702"/>
                </a:cubicBezTo>
                <a:cubicBezTo>
                  <a:pt x="14943" y="30725"/>
                  <a:pt x="14967" y="30772"/>
                  <a:pt x="15014" y="30795"/>
                </a:cubicBezTo>
                <a:lnTo>
                  <a:pt x="14873" y="30748"/>
                </a:lnTo>
                <a:cubicBezTo>
                  <a:pt x="14663" y="30678"/>
                  <a:pt x="14453" y="30632"/>
                  <a:pt x="14220" y="30562"/>
                </a:cubicBezTo>
                <a:cubicBezTo>
                  <a:pt x="14010" y="30445"/>
                  <a:pt x="13799" y="30305"/>
                  <a:pt x="13613" y="30165"/>
                </a:cubicBezTo>
                <a:close/>
                <a:moveTo>
                  <a:pt x="18142" y="30702"/>
                </a:moveTo>
                <a:lnTo>
                  <a:pt x="18142" y="30702"/>
                </a:lnTo>
                <a:cubicBezTo>
                  <a:pt x="18352" y="30725"/>
                  <a:pt x="18562" y="30748"/>
                  <a:pt x="18773" y="30748"/>
                </a:cubicBezTo>
                <a:cubicBezTo>
                  <a:pt x="18399" y="30888"/>
                  <a:pt x="18002" y="30982"/>
                  <a:pt x="17605" y="31075"/>
                </a:cubicBezTo>
                <a:cubicBezTo>
                  <a:pt x="17162" y="31005"/>
                  <a:pt x="16718" y="30888"/>
                  <a:pt x="16298" y="30772"/>
                </a:cubicBezTo>
                <a:lnTo>
                  <a:pt x="16298" y="30772"/>
                </a:lnTo>
                <a:cubicBezTo>
                  <a:pt x="16521" y="30788"/>
                  <a:pt x="16744" y="30796"/>
                  <a:pt x="16967" y="30796"/>
                </a:cubicBezTo>
                <a:cubicBezTo>
                  <a:pt x="17372" y="30796"/>
                  <a:pt x="17774" y="30770"/>
                  <a:pt x="18166" y="30725"/>
                </a:cubicBezTo>
                <a:lnTo>
                  <a:pt x="18142" y="30702"/>
                </a:lnTo>
                <a:close/>
                <a:moveTo>
                  <a:pt x="26057" y="30748"/>
                </a:moveTo>
                <a:lnTo>
                  <a:pt x="26057" y="30748"/>
                </a:lnTo>
                <a:cubicBezTo>
                  <a:pt x="25684" y="30865"/>
                  <a:pt x="25310" y="30982"/>
                  <a:pt x="24960" y="31099"/>
                </a:cubicBezTo>
                <a:lnTo>
                  <a:pt x="25170" y="30958"/>
                </a:lnTo>
                <a:cubicBezTo>
                  <a:pt x="25473" y="30888"/>
                  <a:pt x="25754" y="30842"/>
                  <a:pt x="26057" y="30748"/>
                </a:cubicBezTo>
                <a:close/>
                <a:moveTo>
                  <a:pt x="19660" y="30818"/>
                </a:moveTo>
                <a:cubicBezTo>
                  <a:pt x="19940" y="30842"/>
                  <a:pt x="20220" y="30865"/>
                  <a:pt x="20500" y="30865"/>
                </a:cubicBezTo>
                <a:cubicBezTo>
                  <a:pt x="19963" y="31005"/>
                  <a:pt x="19403" y="31075"/>
                  <a:pt x="18843" y="31122"/>
                </a:cubicBezTo>
                <a:lnTo>
                  <a:pt x="18819" y="31122"/>
                </a:lnTo>
                <a:cubicBezTo>
                  <a:pt x="19099" y="31029"/>
                  <a:pt x="19380" y="30935"/>
                  <a:pt x="19660" y="30818"/>
                </a:cubicBezTo>
                <a:close/>
                <a:moveTo>
                  <a:pt x="22532" y="30935"/>
                </a:moveTo>
                <a:lnTo>
                  <a:pt x="22275" y="31005"/>
                </a:lnTo>
                <a:cubicBezTo>
                  <a:pt x="21738" y="31099"/>
                  <a:pt x="21224" y="31169"/>
                  <a:pt x="20687" y="31215"/>
                </a:cubicBezTo>
                <a:cubicBezTo>
                  <a:pt x="21061" y="31145"/>
                  <a:pt x="21411" y="31052"/>
                  <a:pt x="21738" y="30935"/>
                </a:cubicBezTo>
                <a:close/>
                <a:moveTo>
                  <a:pt x="25730" y="31192"/>
                </a:moveTo>
                <a:lnTo>
                  <a:pt x="25730" y="31192"/>
                </a:lnTo>
                <a:cubicBezTo>
                  <a:pt x="25649" y="31217"/>
                  <a:pt x="25566" y="31242"/>
                  <a:pt x="25482" y="31267"/>
                </a:cubicBezTo>
                <a:lnTo>
                  <a:pt x="25482" y="31267"/>
                </a:lnTo>
                <a:cubicBezTo>
                  <a:pt x="25563" y="31240"/>
                  <a:pt x="25644" y="31214"/>
                  <a:pt x="25730" y="31192"/>
                </a:cubicBezTo>
                <a:close/>
                <a:moveTo>
                  <a:pt x="15294" y="31192"/>
                </a:moveTo>
                <a:cubicBezTo>
                  <a:pt x="15551" y="31239"/>
                  <a:pt x="15784" y="31285"/>
                  <a:pt x="16018" y="31332"/>
                </a:cubicBezTo>
                <a:lnTo>
                  <a:pt x="15761" y="31355"/>
                </a:lnTo>
                <a:lnTo>
                  <a:pt x="15551" y="31332"/>
                </a:lnTo>
                <a:lnTo>
                  <a:pt x="15294" y="31192"/>
                </a:lnTo>
                <a:close/>
                <a:moveTo>
                  <a:pt x="7332" y="29254"/>
                </a:moveTo>
                <a:cubicBezTo>
                  <a:pt x="8149" y="29861"/>
                  <a:pt x="9036" y="30351"/>
                  <a:pt x="9970" y="30748"/>
                </a:cubicBezTo>
                <a:cubicBezTo>
                  <a:pt x="10134" y="30958"/>
                  <a:pt x="10297" y="31169"/>
                  <a:pt x="10461" y="31379"/>
                </a:cubicBezTo>
                <a:cubicBezTo>
                  <a:pt x="9994" y="31262"/>
                  <a:pt x="9527" y="31145"/>
                  <a:pt x="9060" y="31005"/>
                </a:cubicBezTo>
                <a:cubicBezTo>
                  <a:pt x="8429" y="30468"/>
                  <a:pt x="7869" y="29884"/>
                  <a:pt x="7332" y="29254"/>
                </a:cubicBezTo>
                <a:close/>
                <a:moveTo>
                  <a:pt x="10834" y="31262"/>
                </a:moveTo>
                <a:cubicBezTo>
                  <a:pt x="10998" y="31355"/>
                  <a:pt x="11184" y="31449"/>
                  <a:pt x="11371" y="31542"/>
                </a:cubicBezTo>
                <a:lnTo>
                  <a:pt x="11021" y="31495"/>
                </a:lnTo>
                <a:cubicBezTo>
                  <a:pt x="10951" y="31425"/>
                  <a:pt x="10881" y="31332"/>
                  <a:pt x="10834" y="31262"/>
                </a:cubicBezTo>
                <a:close/>
                <a:moveTo>
                  <a:pt x="33762" y="27340"/>
                </a:moveTo>
                <a:lnTo>
                  <a:pt x="33762" y="27340"/>
                </a:lnTo>
                <a:cubicBezTo>
                  <a:pt x="32641" y="29044"/>
                  <a:pt x="31147" y="30468"/>
                  <a:pt x="29443" y="31566"/>
                </a:cubicBezTo>
                <a:cubicBezTo>
                  <a:pt x="29676" y="31355"/>
                  <a:pt x="29886" y="31122"/>
                  <a:pt x="30096" y="30912"/>
                </a:cubicBezTo>
                <a:cubicBezTo>
                  <a:pt x="30353" y="30655"/>
                  <a:pt x="30610" y="30375"/>
                  <a:pt x="30867" y="30118"/>
                </a:cubicBezTo>
                <a:cubicBezTo>
                  <a:pt x="31054" y="29931"/>
                  <a:pt x="31240" y="29768"/>
                  <a:pt x="31404" y="29581"/>
                </a:cubicBezTo>
                <a:cubicBezTo>
                  <a:pt x="32198" y="28951"/>
                  <a:pt x="32922" y="28250"/>
                  <a:pt x="33575" y="27480"/>
                </a:cubicBezTo>
                <a:lnTo>
                  <a:pt x="33762" y="27340"/>
                </a:lnTo>
                <a:close/>
                <a:moveTo>
                  <a:pt x="11371" y="31215"/>
                </a:moveTo>
                <a:lnTo>
                  <a:pt x="11581" y="31285"/>
                </a:lnTo>
                <a:cubicBezTo>
                  <a:pt x="11745" y="31309"/>
                  <a:pt x="11908" y="31355"/>
                  <a:pt x="12072" y="31402"/>
                </a:cubicBezTo>
                <a:cubicBezTo>
                  <a:pt x="12235" y="31495"/>
                  <a:pt x="12422" y="31612"/>
                  <a:pt x="12632" y="31729"/>
                </a:cubicBezTo>
                <a:lnTo>
                  <a:pt x="12305" y="31682"/>
                </a:lnTo>
                <a:cubicBezTo>
                  <a:pt x="11978" y="31542"/>
                  <a:pt x="11675" y="31402"/>
                  <a:pt x="11371" y="31215"/>
                </a:cubicBezTo>
                <a:close/>
                <a:moveTo>
                  <a:pt x="13659" y="31636"/>
                </a:moveTo>
                <a:lnTo>
                  <a:pt x="13893" y="31729"/>
                </a:lnTo>
                <a:lnTo>
                  <a:pt x="14033" y="31846"/>
                </a:lnTo>
                <a:lnTo>
                  <a:pt x="13823" y="31846"/>
                </a:lnTo>
                <a:cubicBezTo>
                  <a:pt x="13659" y="31776"/>
                  <a:pt x="13519" y="31706"/>
                  <a:pt x="13379" y="31636"/>
                </a:cubicBezTo>
                <a:close/>
                <a:moveTo>
                  <a:pt x="29349" y="29744"/>
                </a:moveTo>
                <a:lnTo>
                  <a:pt x="29139" y="30001"/>
                </a:lnTo>
                <a:cubicBezTo>
                  <a:pt x="28999" y="30165"/>
                  <a:pt x="28836" y="30351"/>
                  <a:pt x="28672" y="30515"/>
                </a:cubicBezTo>
                <a:cubicBezTo>
                  <a:pt x="27598" y="31145"/>
                  <a:pt x="26477" y="31612"/>
                  <a:pt x="25287" y="31916"/>
                </a:cubicBezTo>
                <a:cubicBezTo>
                  <a:pt x="26174" y="31566"/>
                  <a:pt x="27014" y="31145"/>
                  <a:pt x="27832" y="30608"/>
                </a:cubicBezTo>
                <a:cubicBezTo>
                  <a:pt x="28229" y="30398"/>
                  <a:pt x="28625" y="30165"/>
                  <a:pt x="28999" y="29908"/>
                </a:cubicBezTo>
                <a:lnTo>
                  <a:pt x="29349" y="29744"/>
                </a:lnTo>
                <a:close/>
                <a:moveTo>
                  <a:pt x="24166" y="31169"/>
                </a:moveTo>
                <a:lnTo>
                  <a:pt x="24166" y="31169"/>
                </a:lnTo>
                <a:cubicBezTo>
                  <a:pt x="23979" y="31262"/>
                  <a:pt x="23792" y="31355"/>
                  <a:pt x="23582" y="31449"/>
                </a:cubicBezTo>
                <a:cubicBezTo>
                  <a:pt x="22555" y="31706"/>
                  <a:pt x="21528" y="31869"/>
                  <a:pt x="20500" y="32009"/>
                </a:cubicBezTo>
                <a:lnTo>
                  <a:pt x="20337" y="32009"/>
                </a:lnTo>
                <a:cubicBezTo>
                  <a:pt x="20259" y="32017"/>
                  <a:pt x="20181" y="32020"/>
                  <a:pt x="20103" y="32020"/>
                </a:cubicBezTo>
                <a:cubicBezTo>
                  <a:pt x="19948" y="32020"/>
                  <a:pt x="19792" y="32009"/>
                  <a:pt x="19636" y="32009"/>
                </a:cubicBezTo>
                <a:cubicBezTo>
                  <a:pt x="20524" y="31892"/>
                  <a:pt x="21434" y="31706"/>
                  <a:pt x="22298" y="31472"/>
                </a:cubicBezTo>
                <a:lnTo>
                  <a:pt x="23045" y="31379"/>
                </a:lnTo>
                <a:cubicBezTo>
                  <a:pt x="23419" y="31309"/>
                  <a:pt x="23792" y="31239"/>
                  <a:pt x="24166" y="31169"/>
                </a:cubicBezTo>
                <a:close/>
                <a:moveTo>
                  <a:pt x="23886" y="31986"/>
                </a:moveTo>
                <a:lnTo>
                  <a:pt x="23886" y="31986"/>
                </a:lnTo>
                <a:cubicBezTo>
                  <a:pt x="23372" y="32126"/>
                  <a:pt x="22858" y="32243"/>
                  <a:pt x="22321" y="32336"/>
                </a:cubicBezTo>
                <a:lnTo>
                  <a:pt x="22321" y="32313"/>
                </a:lnTo>
                <a:lnTo>
                  <a:pt x="22695" y="32173"/>
                </a:lnTo>
                <a:cubicBezTo>
                  <a:pt x="23092" y="32126"/>
                  <a:pt x="23489" y="32079"/>
                  <a:pt x="23886" y="31986"/>
                </a:cubicBezTo>
                <a:close/>
                <a:moveTo>
                  <a:pt x="21411" y="32313"/>
                </a:moveTo>
                <a:cubicBezTo>
                  <a:pt x="21224" y="32336"/>
                  <a:pt x="21061" y="32383"/>
                  <a:pt x="20874" y="32429"/>
                </a:cubicBezTo>
                <a:lnTo>
                  <a:pt x="20687" y="32429"/>
                </a:lnTo>
                <a:lnTo>
                  <a:pt x="20314" y="32383"/>
                </a:lnTo>
                <a:cubicBezTo>
                  <a:pt x="20500" y="32359"/>
                  <a:pt x="20710" y="32336"/>
                  <a:pt x="20897" y="32313"/>
                </a:cubicBezTo>
                <a:close/>
                <a:moveTo>
                  <a:pt x="16811" y="32383"/>
                </a:moveTo>
                <a:lnTo>
                  <a:pt x="16998" y="32406"/>
                </a:lnTo>
                <a:cubicBezTo>
                  <a:pt x="17372" y="32546"/>
                  <a:pt x="17745" y="32686"/>
                  <a:pt x="18142" y="32826"/>
                </a:cubicBezTo>
                <a:lnTo>
                  <a:pt x="18025" y="32826"/>
                </a:lnTo>
                <a:cubicBezTo>
                  <a:pt x="17629" y="32710"/>
                  <a:pt x="17208" y="32570"/>
                  <a:pt x="16811" y="32383"/>
                </a:cubicBezTo>
                <a:close/>
                <a:moveTo>
                  <a:pt x="21154" y="32826"/>
                </a:moveTo>
                <a:cubicBezTo>
                  <a:pt x="21388" y="32826"/>
                  <a:pt x="21644" y="32873"/>
                  <a:pt x="21878" y="32896"/>
                </a:cubicBezTo>
                <a:lnTo>
                  <a:pt x="22345" y="32896"/>
                </a:lnTo>
                <a:cubicBezTo>
                  <a:pt x="21691" y="32990"/>
                  <a:pt x="21037" y="33036"/>
                  <a:pt x="20407" y="33060"/>
                </a:cubicBezTo>
                <a:lnTo>
                  <a:pt x="20430" y="33036"/>
                </a:lnTo>
                <a:cubicBezTo>
                  <a:pt x="20244" y="33013"/>
                  <a:pt x="20080" y="32966"/>
                  <a:pt x="19893" y="32920"/>
                </a:cubicBezTo>
                <a:cubicBezTo>
                  <a:pt x="20080" y="32896"/>
                  <a:pt x="20290" y="32873"/>
                  <a:pt x="20477" y="32826"/>
                </a:cubicBezTo>
                <a:close/>
                <a:moveTo>
                  <a:pt x="9784" y="31589"/>
                </a:moveTo>
                <a:cubicBezTo>
                  <a:pt x="9994" y="31659"/>
                  <a:pt x="10204" y="31706"/>
                  <a:pt x="10437" y="31752"/>
                </a:cubicBezTo>
                <a:cubicBezTo>
                  <a:pt x="10577" y="31776"/>
                  <a:pt x="10717" y="31799"/>
                  <a:pt x="10858" y="31822"/>
                </a:cubicBezTo>
                <a:cubicBezTo>
                  <a:pt x="11301" y="32313"/>
                  <a:pt x="11768" y="32756"/>
                  <a:pt x="12282" y="33153"/>
                </a:cubicBezTo>
                <a:cubicBezTo>
                  <a:pt x="12025" y="33013"/>
                  <a:pt x="11745" y="32873"/>
                  <a:pt x="11488" y="32733"/>
                </a:cubicBezTo>
                <a:cubicBezTo>
                  <a:pt x="10904" y="32383"/>
                  <a:pt x="10344" y="32009"/>
                  <a:pt x="9807" y="31612"/>
                </a:cubicBezTo>
                <a:lnTo>
                  <a:pt x="9784" y="31589"/>
                </a:lnTo>
                <a:close/>
                <a:moveTo>
                  <a:pt x="26828" y="32173"/>
                </a:moveTo>
                <a:lnTo>
                  <a:pt x="26828" y="32173"/>
                </a:lnTo>
                <a:cubicBezTo>
                  <a:pt x="26384" y="32476"/>
                  <a:pt x="25917" y="32756"/>
                  <a:pt x="25427" y="33013"/>
                </a:cubicBezTo>
                <a:cubicBezTo>
                  <a:pt x="25077" y="33107"/>
                  <a:pt x="24726" y="33200"/>
                  <a:pt x="24376" y="33270"/>
                </a:cubicBezTo>
                <a:cubicBezTo>
                  <a:pt x="23952" y="33309"/>
                  <a:pt x="23521" y="33326"/>
                  <a:pt x="23090" y="33326"/>
                </a:cubicBezTo>
                <a:cubicBezTo>
                  <a:pt x="22739" y="33326"/>
                  <a:pt x="22388" y="33314"/>
                  <a:pt x="22041" y="33293"/>
                </a:cubicBezTo>
                <a:lnTo>
                  <a:pt x="22205" y="33270"/>
                </a:lnTo>
                <a:cubicBezTo>
                  <a:pt x="23489" y="33107"/>
                  <a:pt x="24773" y="32826"/>
                  <a:pt x="26034" y="32406"/>
                </a:cubicBezTo>
                <a:cubicBezTo>
                  <a:pt x="26291" y="32336"/>
                  <a:pt x="26571" y="32266"/>
                  <a:pt x="26828" y="32173"/>
                </a:cubicBezTo>
                <a:close/>
                <a:moveTo>
                  <a:pt x="16928" y="33153"/>
                </a:moveTo>
                <a:lnTo>
                  <a:pt x="16975" y="33177"/>
                </a:lnTo>
                <a:cubicBezTo>
                  <a:pt x="17395" y="33340"/>
                  <a:pt x="17815" y="33480"/>
                  <a:pt x="18236" y="33597"/>
                </a:cubicBezTo>
                <a:cubicBezTo>
                  <a:pt x="18049" y="33550"/>
                  <a:pt x="17839" y="33503"/>
                  <a:pt x="17652" y="33457"/>
                </a:cubicBezTo>
                <a:lnTo>
                  <a:pt x="17418" y="33387"/>
                </a:lnTo>
                <a:cubicBezTo>
                  <a:pt x="17232" y="33317"/>
                  <a:pt x="17092" y="33247"/>
                  <a:pt x="16928" y="33153"/>
                </a:cubicBezTo>
                <a:close/>
                <a:moveTo>
                  <a:pt x="23442" y="33737"/>
                </a:moveTo>
                <a:cubicBezTo>
                  <a:pt x="23302" y="33760"/>
                  <a:pt x="23162" y="33807"/>
                  <a:pt x="23022" y="33830"/>
                </a:cubicBezTo>
                <a:cubicBezTo>
                  <a:pt x="22750" y="33846"/>
                  <a:pt x="22477" y="33854"/>
                  <a:pt x="22205" y="33854"/>
                </a:cubicBezTo>
                <a:cubicBezTo>
                  <a:pt x="21660" y="33854"/>
                  <a:pt x="21115" y="33823"/>
                  <a:pt x="20570" y="33760"/>
                </a:cubicBezTo>
                <a:lnTo>
                  <a:pt x="20570" y="33760"/>
                </a:lnTo>
                <a:cubicBezTo>
                  <a:pt x="21022" y="33804"/>
                  <a:pt x="21474" y="33828"/>
                  <a:pt x="21926" y="33828"/>
                </a:cubicBezTo>
                <a:cubicBezTo>
                  <a:pt x="22432" y="33828"/>
                  <a:pt x="22937" y="33799"/>
                  <a:pt x="23442" y="33737"/>
                </a:cubicBezTo>
                <a:close/>
                <a:moveTo>
                  <a:pt x="11441" y="31939"/>
                </a:moveTo>
                <a:lnTo>
                  <a:pt x="11441" y="31939"/>
                </a:lnTo>
                <a:cubicBezTo>
                  <a:pt x="11791" y="31986"/>
                  <a:pt x="12118" y="32032"/>
                  <a:pt x="12469" y="32079"/>
                </a:cubicBezTo>
                <a:cubicBezTo>
                  <a:pt x="13192" y="32359"/>
                  <a:pt x="13940" y="32616"/>
                  <a:pt x="14710" y="32780"/>
                </a:cubicBezTo>
                <a:cubicBezTo>
                  <a:pt x="14897" y="32873"/>
                  <a:pt x="15107" y="32943"/>
                  <a:pt x="15294" y="33036"/>
                </a:cubicBezTo>
                <a:cubicBezTo>
                  <a:pt x="15947" y="33293"/>
                  <a:pt x="16648" y="33550"/>
                  <a:pt x="17325" y="33737"/>
                </a:cubicBezTo>
                <a:cubicBezTo>
                  <a:pt x="18492" y="34204"/>
                  <a:pt x="19706" y="34484"/>
                  <a:pt x="20944" y="34554"/>
                </a:cubicBezTo>
                <a:cubicBezTo>
                  <a:pt x="20273" y="34645"/>
                  <a:pt x="19597" y="34690"/>
                  <a:pt x="18923" y="34690"/>
                </a:cubicBezTo>
                <a:cubicBezTo>
                  <a:pt x="17346" y="34690"/>
                  <a:pt x="15778" y="34445"/>
                  <a:pt x="14290" y="33970"/>
                </a:cubicBezTo>
                <a:cubicBezTo>
                  <a:pt x="13916" y="33807"/>
                  <a:pt x="13566" y="33597"/>
                  <a:pt x="13216" y="33387"/>
                </a:cubicBezTo>
                <a:cubicBezTo>
                  <a:pt x="12585" y="32966"/>
                  <a:pt x="11978" y="32476"/>
                  <a:pt x="11441" y="31939"/>
                </a:cubicBezTo>
                <a:close/>
                <a:moveTo>
                  <a:pt x="34976" y="26406"/>
                </a:moveTo>
                <a:cubicBezTo>
                  <a:pt x="34556" y="27363"/>
                  <a:pt x="34019" y="28250"/>
                  <a:pt x="33365" y="29091"/>
                </a:cubicBezTo>
                <a:cubicBezTo>
                  <a:pt x="30307" y="32943"/>
                  <a:pt x="25193" y="34974"/>
                  <a:pt x="20360" y="35138"/>
                </a:cubicBezTo>
                <a:cubicBezTo>
                  <a:pt x="19730" y="35138"/>
                  <a:pt x="19099" y="35138"/>
                  <a:pt x="18492" y="35068"/>
                </a:cubicBezTo>
                <a:lnTo>
                  <a:pt x="18983" y="35068"/>
                </a:lnTo>
                <a:cubicBezTo>
                  <a:pt x="20407" y="35068"/>
                  <a:pt x="21831" y="34858"/>
                  <a:pt x="23209" y="34484"/>
                </a:cubicBezTo>
                <a:cubicBezTo>
                  <a:pt x="24866" y="34251"/>
                  <a:pt x="26454" y="33667"/>
                  <a:pt x="27878" y="32756"/>
                </a:cubicBezTo>
                <a:cubicBezTo>
                  <a:pt x="28836" y="32359"/>
                  <a:pt x="29746" y="31846"/>
                  <a:pt x="30563" y="31239"/>
                </a:cubicBezTo>
                <a:cubicBezTo>
                  <a:pt x="32198" y="30025"/>
                  <a:pt x="33552" y="28484"/>
                  <a:pt x="34579" y="26732"/>
                </a:cubicBezTo>
                <a:cubicBezTo>
                  <a:pt x="34719" y="26616"/>
                  <a:pt x="34859" y="26499"/>
                  <a:pt x="34976" y="26406"/>
                </a:cubicBezTo>
                <a:close/>
                <a:moveTo>
                  <a:pt x="18953" y="0"/>
                </a:moveTo>
                <a:cubicBezTo>
                  <a:pt x="15259" y="0"/>
                  <a:pt x="11420" y="784"/>
                  <a:pt x="8336" y="2847"/>
                </a:cubicBezTo>
                <a:cubicBezTo>
                  <a:pt x="5744" y="4598"/>
                  <a:pt x="3947" y="7283"/>
                  <a:pt x="3293" y="10342"/>
                </a:cubicBezTo>
                <a:cubicBezTo>
                  <a:pt x="3083" y="10716"/>
                  <a:pt x="2896" y="11113"/>
                  <a:pt x="2709" y="11509"/>
                </a:cubicBezTo>
                <a:cubicBezTo>
                  <a:pt x="935" y="15409"/>
                  <a:pt x="1" y="20358"/>
                  <a:pt x="1402" y="24538"/>
                </a:cubicBezTo>
                <a:cubicBezTo>
                  <a:pt x="2569" y="28040"/>
                  <a:pt x="5558" y="30281"/>
                  <a:pt x="8943" y="31379"/>
                </a:cubicBezTo>
                <a:cubicBezTo>
                  <a:pt x="10484" y="32663"/>
                  <a:pt x="12258" y="33667"/>
                  <a:pt x="14173" y="34297"/>
                </a:cubicBezTo>
                <a:cubicBezTo>
                  <a:pt x="15934" y="35137"/>
                  <a:pt x="17875" y="35491"/>
                  <a:pt x="19829" y="35491"/>
                </a:cubicBezTo>
                <a:cubicBezTo>
                  <a:pt x="21734" y="35491"/>
                  <a:pt x="23652" y="35154"/>
                  <a:pt x="25427" y="34601"/>
                </a:cubicBezTo>
                <a:cubicBezTo>
                  <a:pt x="29209" y="33457"/>
                  <a:pt x="32758" y="31122"/>
                  <a:pt x="34719" y="27643"/>
                </a:cubicBezTo>
                <a:cubicBezTo>
                  <a:pt x="35046" y="27059"/>
                  <a:pt x="35326" y="26476"/>
                  <a:pt x="35583" y="25845"/>
                </a:cubicBezTo>
                <a:cubicBezTo>
                  <a:pt x="35700" y="25728"/>
                  <a:pt x="35840" y="25612"/>
                  <a:pt x="35980" y="25472"/>
                </a:cubicBezTo>
                <a:cubicBezTo>
                  <a:pt x="38945" y="22576"/>
                  <a:pt x="40743" y="18514"/>
                  <a:pt x="40159" y="14335"/>
                </a:cubicBezTo>
                <a:cubicBezTo>
                  <a:pt x="39949" y="12864"/>
                  <a:pt x="39459" y="11463"/>
                  <a:pt x="38688" y="10202"/>
                </a:cubicBezTo>
                <a:cubicBezTo>
                  <a:pt x="38665" y="9361"/>
                  <a:pt x="38502" y="8568"/>
                  <a:pt x="38198" y="7797"/>
                </a:cubicBezTo>
                <a:cubicBezTo>
                  <a:pt x="37428" y="5883"/>
                  <a:pt x="35700" y="4855"/>
                  <a:pt x="33832" y="4131"/>
                </a:cubicBezTo>
                <a:cubicBezTo>
                  <a:pt x="33459" y="3991"/>
                  <a:pt x="33085" y="3851"/>
                  <a:pt x="32711" y="3734"/>
                </a:cubicBezTo>
                <a:cubicBezTo>
                  <a:pt x="31030" y="2777"/>
                  <a:pt x="29209" y="2100"/>
                  <a:pt x="27318" y="1727"/>
                </a:cubicBezTo>
                <a:cubicBezTo>
                  <a:pt x="25123" y="606"/>
                  <a:pt x="22578" y="139"/>
                  <a:pt x="20033" y="22"/>
                </a:cubicBezTo>
                <a:cubicBezTo>
                  <a:pt x="19675" y="8"/>
                  <a:pt x="19315" y="0"/>
                  <a:pt x="1895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5" name="Google Shape;1235;p45"/>
          <p:cNvSpPr/>
          <p:nvPr/>
        </p:nvSpPr>
        <p:spPr>
          <a:xfrm>
            <a:off x="7170639" y="2595799"/>
            <a:ext cx="261678" cy="227947"/>
          </a:xfrm>
          <a:custGeom>
            <a:rect b="b" l="l" r="r" t="t"/>
            <a:pathLst>
              <a:path extrusionOk="0" h="35492" w="40744">
                <a:moveTo>
                  <a:pt x="21998" y="1503"/>
                </a:moveTo>
                <a:cubicBezTo>
                  <a:pt x="22889" y="1503"/>
                  <a:pt x="23776" y="1562"/>
                  <a:pt x="24656" y="1680"/>
                </a:cubicBezTo>
                <a:cubicBezTo>
                  <a:pt x="24820" y="1703"/>
                  <a:pt x="25007" y="1727"/>
                  <a:pt x="25170" y="1773"/>
                </a:cubicBezTo>
                <a:cubicBezTo>
                  <a:pt x="24454" y="1665"/>
                  <a:pt x="23734" y="1612"/>
                  <a:pt x="23013" y="1612"/>
                </a:cubicBezTo>
                <a:cubicBezTo>
                  <a:pt x="22181" y="1612"/>
                  <a:pt x="21349" y="1682"/>
                  <a:pt x="20524" y="1820"/>
                </a:cubicBezTo>
                <a:cubicBezTo>
                  <a:pt x="20131" y="1786"/>
                  <a:pt x="19725" y="1764"/>
                  <a:pt x="19325" y="1764"/>
                </a:cubicBezTo>
                <a:cubicBezTo>
                  <a:pt x="19179" y="1764"/>
                  <a:pt x="19033" y="1767"/>
                  <a:pt x="18889" y="1773"/>
                </a:cubicBezTo>
                <a:cubicBezTo>
                  <a:pt x="19240" y="1703"/>
                  <a:pt x="19590" y="1656"/>
                  <a:pt x="19917" y="1610"/>
                </a:cubicBezTo>
                <a:cubicBezTo>
                  <a:pt x="20611" y="1538"/>
                  <a:pt x="21306" y="1503"/>
                  <a:pt x="21998" y="1503"/>
                </a:cubicBezTo>
                <a:close/>
                <a:moveTo>
                  <a:pt x="20267" y="2264"/>
                </a:moveTo>
                <a:cubicBezTo>
                  <a:pt x="20384" y="2264"/>
                  <a:pt x="20524" y="2264"/>
                  <a:pt x="20640" y="2287"/>
                </a:cubicBezTo>
                <a:cubicBezTo>
                  <a:pt x="20524" y="2287"/>
                  <a:pt x="20407" y="2287"/>
                  <a:pt x="20290" y="2310"/>
                </a:cubicBezTo>
                <a:lnTo>
                  <a:pt x="20173" y="2264"/>
                </a:lnTo>
                <a:close/>
                <a:moveTo>
                  <a:pt x="23171" y="1972"/>
                </a:moveTo>
                <a:cubicBezTo>
                  <a:pt x="24202" y="1972"/>
                  <a:pt x="25235" y="2098"/>
                  <a:pt x="26244" y="2334"/>
                </a:cubicBezTo>
                <a:cubicBezTo>
                  <a:pt x="25395" y="2247"/>
                  <a:pt x="24534" y="2199"/>
                  <a:pt x="23669" y="2199"/>
                </a:cubicBezTo>
                <a:cubicBezTo>
                  <a:pt x="23368" y="2199"/>
                  <a:pt x="23067" y="2205"/>
                  <a:pt x="22765" y="2217"/>
                </a:cubicBezTo>
                <a:lnTo>
                  <a:pt x="22765" y="2194"/>
                </a:lnTo>
                <a:lnTo>
                  <a:pt x="22718" y="2194"/>
                </a:lnTo>
                <a:cubicBezTo>
                  <a:pt x="22485" y="2123"/>
                  <a:pt x="22228" y="2077"/>
                  <a:pt x="21971" y="2030"/>
                </a:cubicBezTo>
                <a:cubicBezTo>
                  <a:pt x="22370" y="1991"/>
                  <a:pt x="22770" y="1972"/>
                  <a:pt x="23171" y="1972"/>
                </a:cubicBezTo>
                <a:close/>
                <a:moveTo>
                  <a:pt x="28485" y="2404"/>
                </a:moveTo>
                <a:lnTo>
                  <a:pt x="28485" y="2404"/>
                </a:lnTo>
                <a:cubicBezTo>
                  <a:pt x="29046" y="2576"/>
                  <a:pt x="29587" y="2749"/>
                  <a:pt x="30126" y="2976"/>
                </a:cubicBezTo>
                <a:lnTo>
                  <a:pt x="30126" y="2976"/>
                </a:lnTo>
                <a:cubicBezTo>
                  <a:pt x="29723" y="2875"/>
                  <a:pt x="29305" y="2791"/>
                  <a:pt x="28906" y="2707"/>
                </a:cubicBezTo>
                <a:cubicBezTo>
                  <a:pt x="28766" y="2614"/>
                  <a:pt x="28625" y="2497"/>
                  <a:pt x="28485" y="2404"/>
                </a:cubicBezTo>
                <a:close/>
                <a:moveTo>
                  <a:pt x="18446" y="2264"/>
                </a:moveTo>
                <a:lnTo>
                  <a:pt x="18469" y="2287"/>
                </a:lnTo>
                <a:cubicBezTo>
                  <a:pt x="17862" y="2450"/>
                  <a:pt x="17278" y="2637"/>
                  <a:pt x="16695" y="2871"/>
                </a:cubicBezTo>
                <a:lnTo>
                  <a:pt x="16601" y="2871"/>
                </a:lnTo>
                <a:cubicBezTo>
                  <a:pt x="16504" y="2867"/>
                  <a:pt x="16406" y="2865"/>
                  <a:pt x="16308" y="2865"/>
                </a:cubicBezTo>
                <a:cubicBezTo>
                  <a:pt x="15816" y="2865"/>
                  <a:pt x="15313" y="2913"/>
                  <a:pt x="14827" y="3011"/>
                </a:cubicBezTo>
                <a:lnTo>
                  <a:pt x="14803" y="3011"/>
                </a:lnTo>
                <a:lnTo>
                  <a:pt x="14990" y="2917"/>
                </a:lnTo>
                <a:cubicBezTo>
                  <a:pt x="15177" y="2847"/>
                  <a:pt x="15364" y="2777"/>
                  <a:pt x="15527" y="2707"/>
                </a:cubicBezTo>
                <a:lnTo>
                  <a:pt x="15667" y="2684"/>
                </a:lnTo>
                <a:cubicBezTo>
                  <a:pt x="16578" y="2450"/>
                  <a:pt x="17512" y="2310"/>
                  <a:pt x="18446" y="2264"/>
                </a:cubicBezTo>
                <a:close/>
                <a:moveTo>
                  <a:pt x="22514" y="2631"/>
                </a:moveTo>
                <a:cubicBezTo>
                  <a:pt x="22748" y="2631"/>
                  <a:pt x="22963" y="2665"/>
                  <a:pt x="23209" y="2684"/>
                </a:cubicBezTo>
                <a:lnTo>
                  <a:pt x="23536" y="2754"/>
                </a:lnTo>
                <a:cubicBezTo>
                  <a:pt x="23676" y="2801"/>
                  <a:pt x="23839" y="2847"/>
                  <a:pt x="23956" y="2894"/>
                </a:cubicBezTo>
                <a:cubicBezTo>
                  <a:pt x="24283" y="3011"/>
                  <a:pt x="24586" y="3151"/>
                  <a:pt x="24890" y="3291"/>
                </a:cubicBezTo>
                <a:cubicBezTo>
                  <a:pt x="23909" y="3127"/>
                  <a:pt x="22929" y="3011"/>
                  <a:pt x="21925" y="2917"/>
                </a:cubicBezTo>
                <a:cubicBezTo>
                  <a:pt x="21761" y="2847"/>
                  <a:pt x="21598" y="2777"/>
                  <a:pt x="21434" y="2707"/>
                </a:cubicBezTo>
                <a:cubicBezTo>
                  <a:pt x="21738" y="2684"/>
                  <a:pt x="22041" y="2660"/>
                  <a:pt x="22345" y="2637"/>
                </a:cubicBezTo>
                <a:cubicBezTo>
                  <a:pt x="22403" y="2633"/>
                  <a:pt x="22459" y="2631"/>
                  <a:pt x="22514" y="2631"/>
                </a:cubicBezTo>
                <a:close/>
                <a:moveTo>
                  <a:pt x="15551" y="3338"/>
                </a:moveTo>
                <a:lnTo>
                  <a:pt x="15551" y="3361"/>
                </a:lnTo>
                <a:lnTo>
                  <a:pt x="15247" y="3478"/>
                </a:lnTo>
                <a:cubicBezTo>
                  <a:pt x="14943" y="3478"/>
                  <a:pt x="14640" y="3501"/>
                  <a:pt x="14313" y="3524"/>
                </a:cubicBezTo>
                <a:lnTo>
                  <a:pt x="14290" y="3524"/>
                </a:lnTo>
                <a:lnTo>
                  <a:pt x="14500" y="3454"/>
                </a:lnTo>
                <a:cubicBezTo>
                  <a:pt x="14873" y="3408"/>
                  <a:pt x="15200" y="3384"/>
                  <a:pt x="15551" y="3338"/>
                </a:cubicBezTo>
                <a:close/>
                <a:moveTo>
                  <a:pt x="19987" y="3501"/>
                </a:moveTo>
                <a:cubicBezTo>
                  <a:pt x="20454" y="3501"/>
                  <a:pt x="20897" y="3524"/>
                  <a:pt x="21364" y="3594"/>
                </a:cubicBezTo>
                <a:cubicBezTo>
                  <a:pt x="21107" y="3583"/>
                  <a:pt x="20851" y="3577"/>
                  <a:pt x="20591" y="3577"/>
                </a:cubicBezTo>
                <a:cubicBezTo>
                  <a:pt x="20331" y="3577"/>
                  <a:pt x="20068" y="3583"/>
                  <a:pt x="19800" y="3594"/>
                </a:cubicBezTo>
                <a:lnTo>
                  <a:pt x="19590" y="3501"/>
                </a:lnTo>
                <a:close/>
                <a:moveTo>
                  <a:pt x="18819" y="3548"/>
                </a:moveTo>
                <a:lnTo>
                  <a:pt x="19006" y="3618"/>
                </a:lnTo>
                <a:cubicBezTo>
                  <a:pt x="18703" y="3618"/>
                  <a:pt x="18422" y="3664"/>
                  <a:pt x="18119" y="3688"/>
                </a:cubicBezTo>
                <a:lnTo>
                  <a:pt x="18025" y="3688"/>
                </a:lnTo>
                <a:cubicBezTo>
                  <a:pt x="18282" y="3618"/>
                  <a:pt x="18539" y="3571"/>
                  <a:pt x="18819" y="3548"/>
                </a:cubicBezTo>
                <a:close/>
                <a:moveTo>
                  <a:pt x="15901" y="2147"/>
                </a:moveTo>
                <a:lnTo>
                  <a:pt x="15901" y="2147"/>
                </a:lnTo>
                <a:cubicBezTo>
                  <a:pt x="15784" y="2194"/>
                  <a:pt x="15691" y="2240"/>
                  <a:pt x="15574" y="2287"/>
                </a:cubicBezTo>
                <a:cubicBezTo>
                  <a:pt x="15294" y="2357"/>
                  <a:pt x="14990" y="2450"/>
                  <a:pt x="14710" y="2544"/>
                </a:cubicBezTo>
                <a:cubicBezTo>
                  <a:pt x="13823" y="2801"/>
                  <a:pt x="12959" y="3127"/>
                  <a:pt x="12118" y="3478"/>
                </a:cubicBezTo>
                <a:lnTo>
                  <a:pt x="12118" y="3501"/>
                </a:lnTo>
                <a:cubicBezTo>
                  <a:pt x="11885" y="3548"/>
                  <a:pt x="11675" y="3618"/>
                  <a:pt x="11441" y="3688"/>
                </a:cubicBezTo>
                <a:lnTo>
                  <a:pt x="11254" y="3711"/>
                </a:lnTo>
                <a:cubicBezTo>
                  <a:pt x="10998" y="3758"/>
                  <a:pt x="10717" y="3805"/>
                  <a:pt x="10461" y="3875"/>
                </a:cubicBezTo>
                <a:cubicBezTo>
                  <a:pt x="12095" y="2847"/>
                  <a:pt x="13963" y="2264"/>
                  <a:pt x="15901" y="2147"/>
                </a:cubicBezTo>
                <a:close/>
                <a:moveTo>
                  <a:pt x="25380" y="3011"/>
                </a:moveTo>
                <a:cubicBezTo>
                  <a:pt x="26244" y="3197"/>
                  <a:pt x="27084" y="3454"/>
                  <a:pt x="27902" y="3781"/>
                </a:cubicBezTo>
                <a:cubicBezTo>
                  <a:pt x="28229" y="3921"/>
                  <a:pt x="28532" y="4038"/>
                  <a:pt x="28836" y="4201"/>
                </a:cubicBezTo>
                <a:cubicBezTo>
                  <a:pt x="28135" y="3991"/>
                  <a:pt x="27435" y="3805"/>
                  <a:pt x="26734" y="3664"/>
                </a:cubicBezTo>
                <a:cubicBezTo>
                  <a:pt x="26407" y="3478"/>
                  <a:pt x="26081" y="3314"/>
                  <a:pt x="25754" y="3174"/>
                </a:cubicBezTo>
                <a:cubicBezTo>
                  <a:pt x="25614" y="3104"/>
                  <a:pt x="25497" y="3057"/>
                  <a:pt x="25380" y="3011"/>
                </a:cubicBezTo>
                <a:close/>
                <a:moveTo>
                  <a:pt x="20710" y="3991"/>
                </a:moveTo>
                <a:cubicBezTo>
                  <a:pt x="21458" y="3991"/>
                  <a:pt x="22228" y="4038"/>
                  <a:pt x="22952" y="4108"/>
                </a:cubicBezTo>
                <a:lnTo>
                  <a:pt x="23022" y="4155"/>
                </a:lnTo>
                <a:lnTo>
                  <a:pt x="23466" y="4412"/>
                </a:lnTo>
                <a:cubicBezTo>
                  <a:pt x="22578" y="4248"/>
                  <a:pt x="21691" y="4131"/>
                  <a:pt x="20781" y="4038"/>
                </a:cubicBezTo>
                <a:lnTo>
                  <a:pt x="20710" y="3991"/>
                </a:lnTo>
                <a:close/>
                <a:moveTo>
                  <a:pt x="22835" y="3384"/>
                </a:moveTo>
                <a:lnTo>
                  <a:pt x="22835" y="3384"/>
                </a:lnTo>
                <a:cubicBezTo>
                  <a:pt x="23839" y="3501"/>
                  <a:pt x="24843" y="3641"/>
                  <a:pt x="25847" y="3828"/>
                </a:cubicBezTo>
                <a:cubicBezTo>
                  <a:pt x="26174" y="4015"/>
                  <a:pt x="26477" y="4248"/>
                  <a:pt x="26781" y="4458"/>
                </a:cubicBezTo>
                <a:cubicBezTo>
                  <a:pt x="25870" y="4201"/>
                  <a:pt x="24913" y="3991"/>
                  <a:pt x="23979" y="3851"/>
                </a:cubicBezTo>
                <a:cubicBezTo>
                  <a:pt x="23722" y="3758"/>
                  <a:pt x="23466" y="3688"/>
                  <a:pt x="23209" y="3618"/>
                </a:cubicBezTo>
                <a:cubicBezTo>
                  <a:pt x="23092" y="3548"/>
                  <a:pt x="22952" y="3454"/>
                  <a:pt x="22835" y="3384"/>
                </a:cubicBezTo>
                <a:close/>
                <a:moveTo>
                  <a:pt x="25824" y="2731"/>
                </a:moveTo>
                <a:lnTo>
                  <a:pt x="25824" y="2731"/>
                </a:lnTo>
                <a:cubicBezTo>
                  <a:pt x="26291" y="2777"/>
                  <a:pt x="26758" y="2871"/>
                  <a:pt x="27201" y="2964"/>
                </a:cubicBezTo>
                <a:cubicBezTo>
                  <a:pt x="28042" y="3151"/>
                  <a:pt x="28836" y="3431"/>
                  <a:pt x="29606" y="3781"/>
                </a:cubicBezTo>
                <a:lnTo>
                  <a:pt x="29606" y="3781"/>
                </a:lnTo>
                <a:cubicBezTo>
                  <a:pt x="29855" y="4032"/>
                  <a:pt x="30103" y="4303"/>
                  <a:pt x="30330" y="4552"/>
                </a:cubicBezTo>
                <a:cubicBezTo>
                  <a:pt x="28929" y="3711"/>
                  <a:pt x="27411" y="3081"/>
                  <a:pt x="25824" y="2731"/>
                </a:cubicBezTo>
                <a:close/>
                <a:moveTo>
                  <a:pt x="24399" y="4435"/>
                </a:moveTo>
                <a:lnTo>
                  <a:pt x="24726" y="4575"/>
                </a:lnTo>
                <a:lnTo>
                  <a:pt x="24540" y="4552"/>
                </a:lnTo>
                <a:lnTo>
                  <a:pt x="24399" y="4435"/>
                </a:lnTo>
                <a:close/>
                <a:moveTo>
                  <a:pt x="13869" y="3968"/>
                </a:moveTo>
                <a:lnTo>
                  <a:pt x="14080" y="3991"/>
                </a:lnTo>
                <a:cubicBezTo>
                  <a:pt x="13799" y="4108"/>
                  <a:pt x="13543" y="4248"/>
                  <a:pt x="13262" y="4412"/>
                </a:cubicBezTo>
                <a:cubicBezTo>
                  <a:pt x="12936" y="4482"/>
                  <a:pt x="12609" y="4552"/>
                  <a:pt x="12305" y="4645"/>
                </a:cubicBezTo>
                <a:cubicBezTo>
                  <a:pt x="12422" y="4528"/>
                  <a:pt x="12562" y="4412"/>
                  <a:pt x="12702" y="4318"/>
                </a:cubicBezTo>
                <a:cubicBezTo>
                  <a:pt x="13076" y="4178"/>
                  <a:pt x="13473" y="4061"/>
                  <a:pt x="13869" y="3968"/>
                </a:cubicBezTo>
                <a:close/>
                <a:moveTo>
                  <a:pt x="20127" y="4738"/>
                </a:moveTo>
                <a:lnTo>
                  <a:pt x="20547" y="4785"/>
                </a:lnTo>
                <a:lnTo>
                  <a:pt x="20244" y="4785"/>
                </a:lnTo>
                <a:lnTo>
                  <a:pt x="20127" y="4738"/>
                </a:lnTo>
                <a:close/>
                <a:moveTo>
                  <a:pt x="19450" y="4762"/>
                </a:moveTo>
                <a:lnTo>
                  <a:pt x="19660" y="4855"/>
                </a:lnTo>
                <a:lnTo>
                  <a:pt x="19590" y="4855"/>
                </a:lnTo>
                <a:lnTo>
                  <a:pt x="19146" y="4762"/>
                </a:lnTo>
                <a:close/>
                <a:moveTo>
                  <a:pt x="27084" y="4271"/>
                </a:moveTo>
                <a:cubicBezTo>
                  <a:pt x="27411" y="4458"/>
                  <a:pt x="27715" y="4668"/>
                  <a:pt x="28018" y="4855"/>
                </a:cubicBezTo>
                <a:lnTo>
                  <a:pt x="27668" y="4762"/>
                </a:lnTo>
                <a:cubicBezTo>
                  <a:pt x="27481" y="4598"/>
                  <a:pt x="27271" y="4435"/>
                  <a:pt x="27084" y="4271"/>
                </a:cubicBezTo>
                <a:close/>
                <a:moveTo>
                  <a:pt x="25940" y="4645"/>
                </a:moveTo>
                <a:lnTo>
                  <a:pt x="25940" y="4645"/>
                </a:lnTo>
                <a:cubicBezTo>
                  <a:pt x="26501" y="4785"/>
                  <a:pt x="26991" y="4949"/>
                  <a:pt x="27505" y="5112"/>
                </a:cubicBezTo>
                <a:lnTo>
                  <a:pt x="27481" y="5112"/>
                </a:lnTo>
                <a:lnTo>
                  <a:pt x="27598" y="5159"/>
                </a:lnTo>
                <a:lnTo>
                  <a:pt x="27575" y="5159"/>
                </a:lnTo>
                <a:cubicBezTo>
                  <a:pt x="27225" y="5089"/>
                  <a:pt x="26874" y="5019"/>
                  <a:pt x="26524" y="4949"/>
                </a:cubicBezTo>
                <a:cubicBezTo>
                  <a:pt x="26337" y="4855"/>
                  <a:pt x="26151" y="4762"/>
                  <a:pt x="25940" y="4645"/>
                </a:cubicBezTo>
                <a:close/>
                <a:moveTo>
                  <a:pt x="12072" y="5135"/>
                </a:moveTo>
                <a:cubicBezTo>
                  <a:pt x="11862" y="5275"/>
                  <a:pt x="11651" y="5416"/>
                  <a:pt x="11441" y="5579"/>
                </a:cubicBezTo>
                <a:cubicBezTo>
                  <a:pt x="11535" y="5462"/>
                  <a:pt x="11605" y="5346"/>
                  <a:pt x="11698" y="5252"/>
                </a:cubicBezTo>
                <a:lnTo>
                  <a:pt x="12072" y="5135"/>
                </a:lnTo>
                <a:close/>
                <a:moveTo>
                  <a:pt x="16111" y="4902"/>
                </a:moveTo>
                <a:lnTo>
                  <a:pt x="16111" y="4902"/>
                </a:lnTo>
                <a:cubicBezTo>
                  <a:pt x="15527" y="5089"/>
                  <a:pt x="14920" y="5299"/>
                  <a:pt x="14360" y="5579"/>
                </a:cubicBezTo>
                <a:lnTo>
                  <a:pt x="14080" y="5626"/>
                </a:lnTo>
                <a:cubicBezTo>
                  <a:pt x="14290" y="5462"/>
                  <a:pt x="14500" y="5299"/>
                  <a:pt x="14710" y="5159"/>
                </a:cubicBezTo>
                <a:cubicBezTo>
                  <a:pt x="14990" y="5089"/>
                  <a:pt x="15224" y="5019"/>
                  <a:pt x="15457" y="4972"/>
                </a:cubicBezTo>
                <a:cubicBezTo>
                  <a:pt x="15667" y="4949"/>
                  <a:pt x="15901" y="4925"/>
                  <a:pt x="16111" y="4902"/>
                </a:cubicBezTo>
                <a:close/>
                <a:moveTo>
                  <a:pt x="25333" y="5205"/>
                </a:moveTo>
                <a:lnTo>
                  <a:pt x="25333" y="5205"/>
                </a:lnTo>
                <a:cubicBezTo>
                  <a:pt x="25940" y="5369"/>
                  <a:pt x="26547" y="5556"/>
                  <a:pt x="27131" y="5766"/>
                </a:cubicBezTo>
                <a:cubicBezTo>
                  <a:pt x="26874" y="5719"/>
                  <a:pt x="26618" y="5696"/>
                  <a:pt x="26361" y="5672"/>
                </a:cubicBezTo>
                <a:cubicBezTo>
                  <a:pt x="26081" y="5556"/>
                  <a:pt x="25777" y="5439"/>
                  <a:pt x="25497" y="5346"/>
                </a:cubicBezTo>
                <a:lnTo>
                  <a:pt x="25333" y="5205"/>
                </a:lnTo>
                <a:close/>
                <a:moveTo>
                  <a:pt x="16578" y="5696"/>
                </a:moveTo>
                <a:lnTo>
                  <a:pt x="16414" y="5766"/>
                </a:lnTo>
                <a:cubicBezTo>
                  <a:pt x="16274" y="5766"/>
                  <a:pt x="16111" y="5789"/>
                  <a:pt x="15947" y="5812"/>
                </a:cubicBezTo>
                <a:lnTo>
                  <a:pt x="16251" y="5719"/>
                </a:lnTo>
                <a:lnTo>
                  <a:pt x="16578" y="5696"/>
                </a:lnTo>
                <a:close/>
                <a:moveTo>
                  <a:pt x="27505" y="5486"/>
                </a:moveTo>
                <a:lnTo>
                  <a:pt x="28088" y="5626"/>
                </a:lnTo>
                <a:cubicBezTo>
                  <a:pt x="28159" y="5696"/>
                  <a:pt x="28229" y="5766"/>
                  <a:pt x="28299" y="5836"/>
                </a:cubicBezTo>
                <a:cubicBezTo>
                  <a:pt x="28088" y="5742"/>
                  <a:pt x="27878" y="5649"/>
                  <a:pt x="27668" y="5579"/>
                </a:cubicBezTo>
                <a:lnTo>
                  <a:pt x="27505" y="5486"/>
                </a:lnTo>
                <a:close/>
                <a:moveTo>
                  <a:pt x="13683" y="5509"/>
                </a:moveTo>
                <a:cubicBezTo>
                  <a:pt x="13566" y="5602"/>
                  <a:pt x="13473" y="5696"/>
                  <a:pt x="13356" y="5812"/>
                </a:cubicBezTo>
                <a:lnTo>
                  <a:pt x="13332" y="5789"/>
                </a:lnTo>
                <a:cubicBezTo>
                  <a:pt x="13076" y="5883"/>
                  <a:pt x="12795" y="5953"/>
                  <a:pt x="12539" y="6046"/>
                </a:cubicBezTo>
                <a:cubicBezTo>
                  <a:pt x="12912" y="5836"/>
                  <a:pt x="13286" y="5672"/>
                  <a:pt x="13683" y="5509"/>
                </a:cubicBezTo>
                <a:close/>
                <a:moveTo>
                  <a:pt x="10017" y="4575"/>
                </a:moveTo>
                <a:lnTo>
                  <a:pt x="10017" y="4575"/>
                </a:lnTo>
                <a:cubicBezTo>
                  <a:pt x="9270" y="5019"/>
                  <a:pt x="8569" y="5532"/>
                  <a:pt x="7892" y="6116"/>
                </a:cubicBezTo>
                <a:lnTo>
                  <a:pt x="7916" y="6093"/>
                </a:lnTo>
                <a:cubicBezTo>
                  <a:pt x="8079" y="5883"/>
                  <a:pt x="8243" y="5696"/>
                  <a:pt x="8429" y="5486"/>
                </a:cubicBezTo>
                <a:cubicBezTo>
                  <a:pt x="8920" y="5112"/>
                  <a:pt x="9457" y="4809"/>
                  <a:pt x="10017" y="4575"/>
                </a:cubicBezTo>
                <a:close/>
                <a:moveTo>
                  <a:pt x="10951" y="5719"/>
                </a:moveTo>
                <a:lnTo>
                  <a:pt x="10951" y="5742"/>
                </a:lnTo>
                <a:cubicBezTo>
                  <a:pt x="10904" y="5812"/>
                  <a:pt x="10858" y="5883"/>
                  <a:pt x="10811" y="5976"/>
                </a:cubicBezTo>
                <a:cubicBezTo>
                  <a:pt x="10717" y="6023"/>
                  <a:pt x="10624" y="6069"/>
                  <a:pt x="10531" y="6116"/>
                </a:cubicBezTo>
                <a:cubicBezTo>
                  <a:pt x="10671" y="5976"/>
                  <a:pt x="10811" y="5836"/>
                  <a:pt x="10951" y="5719"/>
                </a:cubicBezTo>
                <a:close/>
                <a:moveTo>
                  <a:pt x="27738" y="4225"/>
                </a:moveTo>
                <a:cubicBezTo>
                  <a:pt x="28555" y="4435"/>
                  <a:pt x="29396" y="4668"/>
                  <a:pt x="30213" y="4925"/>
                </a:cubicBezTo>
                <a:cubicBezTo>
                  <a:pt x="30517" y="5135"/>
                  <a:pt x="30820" y="5346"/>
                  <a:pt x="31100" y="5579"/>
                </a:cubicBezTo>
                <a:cubicBezTo>
                  <a:pt x="31217" y="5766"/>
                  <a:pt x="31334" y="5953"/>
                  <a:pt x="31451" y="6116"/>
                </a:cubicBezTo>
                <a:cubicBezTo>
                  <a:pt x="30984" y="5976"/>
                  <a:pt x="30517" y="5859"/>
                  <a:pt x="30050" y="5742"/>
                </a:cubicBezTo>
                <a:cubicBezTo>
                  <a:pt x="29793" y="5602"/>
                  <a:pt x="29559" y="5509"/>
                  <a:pt x="29326" y="5392"/>
                </a:cubicBezTo>
                <a:cubicBezTo>
                  <a:pt x="28812" y="4972"/>
                  <a:pt x="28275" y="4575"/>
                  <a:pt x="27738" y="4225"/>
                </a:cubicBezTo>
                <a:close/>
                <a:moveTo>
                  <a:pt x="24726" y="5906"/>
                </a:moveTo>
                <a:cubicBezTo>
                  <a:pt x="24983" y="5953"/>
                  <a:pt x="25263" y="5999"/>
                  <a:pt x="25520" y="6046"/>
                </a:cubicBezTo>
                <a:lnTo>
                  <a:pt x="25707" y="6139"/>
                </a:lnTo>
                <a:cubicBezTo>
                  <a:pt x="25427" y="6093"/>
                  <a:pt x="25147" y="6069"/>
                  <a:pt x="24866" y="6069"/>
                </a:cubicBezTo>
                <a:lnTo>
                  <a:pt x="24633" y="5906"/>
                </a:lnTo>
                <a:close/>
                <a:moveTo>
                  <a:pt x="14827" y="5859"/>
                </a:moveTo>
                <a:lnTo>
                  <a:pt x="14827" y="5859"/>
                </a:lnTo>
                <a:cubicBezTo>
                  <a:pt x="14617" y="5976"/>
                  <a:pt x="14430" y="6093"/>
                  <a:pt x="14220" y="6209"/>
                </a:cubicBezTo>
                <a:lnTo>
                  <a:pt x="14033" y="6256"/>
                </a:lnTo>
                <a:cubicBezTo>
                  <a:pt x="14290" y="6116"/>
                  <a:pt x="14547" y="5976"/>
                  <a:pt x="14827" y="5859"/>
                </a:cubicBezTo>
                <a:close/>
                <a:moveTo>
                  <a:pt x="28719" y="5766"/>
                </a:moveTo>
                <a:lnTo>
                  <a:pt x="28719" y="5766"/>
                </a:lnTo>
                <a:cubicBezTo>
                  <a:pt x="28952" y="5836"/>
                  <a:pt x="29162" y="5883"/>
                  <a:pt x="29396" y="5953"/>
                </a:cubicBezTo>
                <a:cubicBezTo>
                  <a:pt x="29536" y="6069"/>
                  <a:pt x="29653" y="6163"/>
                  <a:pt x="29746" y="6279"/>
                </a:cubicBezTo>
                <a:cubicBezTo>
                  <a:pt x="29513" y="6209"/>
                  <a:pt x="29233" y="6139"/>
                  <a:pt x="28976" y="6093"/>
                </a:cubicBezTo>
                <a:cubicBezTo>
                  <a:pt x="28882" y="5976"/>
                  <a:pt x="28812" y="5883"/>
                  <a:pt x="28719" y="5766"/>
                </a:cubicBezTo>
                <a:close/>
                <a:moveTo>
                  <a:pt x="21388" y="6116"/>
                </a:moveTo>
                <a:lnTo>
                  <a:pt x="21388" y="6116"/>
                </a:lnTo>
                <a:cubicBezTo>
                  <a:pt x="21551" y="6163"/>
                  <a:pt x="21714" y="6209"/>
                  <a:pt x="21855" y="6233"/>
                </a:cubicBezTo>
                <a:lnTo>
                  <a:pt x="22041" y="6326"/>
                </a:lnTo>
                <a:lnTo>
                  <a:pt x="21738" y="6326"/>
                </a:lnTo>
                <a:lnTo>
                  <a:pt x="21388" y="6116"/>
                </a:lnTo>
                <a:close/>
                <a:moveTo>
                  <a:pt x="20407" y="5976"/>
                </a:moveTo>
                <a:cubicBezTo>
                  <a:pt x="20640" y="6093"/>
                  <a:pt x="20874" y="6209"/>
                  <a:pt x="21107" y="6349"/>
                </a:cubicBezTo>
                <a:lnTo>
                  <a:pt x="20710" y="6349"/>
                </a:lnTo>
                <a:cubicBezTo>
                  <a:pt x="20430" y="6256"/>
                  <a:pt x="20150" y="6186"/>
                  <a:pt x="19870" y="6116"/>
                </a:cubicBezTo>
                <a:lnTo>
                  <a:pt x="19566" y="6046"/>
                </a:lnTo>
                <a:cubicBezTo>
                  <a:pt x="19870" y="6023"/>
                  <a:pt x="20127" y="5999"/>
                  <a:pt x="20407" y="5976"/>
                </a:cubicBezTo>
                <a:close/>
                <a:moveTo>
                  <a:pt x="18095" y="6303"/>
                </a:moveTo>
                <a:cubicBezTo>
                  <a:pt x="18562" y="6303"/>
                  <a:pt x="19029" y="6326"/>
                  <a:pt x="19496" y="6420"/>
                </a:cubicBezTo>
                <a:lnTo>
                  <a:pt x="19520" y="6420"/>
                </a:lnTo>
                <a:cubicBezTo>
                  <a:pt x="19240" y="6443"/>
                  <a:pt x="18959" y="6466"/>
                  <a:pt x="18679" y="6490"/>
                </a:cubicBezTo>
                <a:cubicBezTo>
                  <a:pt x="18516" y="6478"/>
                  <a:pt x="18352" y="6472"/>
                  <a:pt x="18189" y="6472"/>
                </a:cubicBezTo>
                <a:cubicBezTo>
                  <a:pt x="18025" y="6472"/>
                  <a:pt x="17862" y="6478"/>
                  <a:pt x="17699" y="6490"/>
                </a:cubicBezTo>
                <a:cubicBezTo>
                  <a:pt x="17815" y="6420"/>
                  <a:pt x="17955" y="6373"/>
                  <a:pt x="18095" y="6303"/>
                </a:cubicBezTo>
                <a:close/>
                <a:moveTo>
                  <a:pt x="27832" y="6279"/>
                </a:moveTo>
                <a:lnTo>
                  <a:pt x="28159" y="6349"/>
                </a:lnTo>
                <a:lnTo>
                  <a:pt x="28485" y="6560"/>
                </a:lnTo>
                <a:cubicBezTo>
                  <a:pt x="28275" y="6466"/>
                  <a:pt x="28065" y="6373"/>
                  <a:pt x="27832" y="6279"/>
                </a:cubicBezTo>
                <a:close/>
                <a:moveTo>
                  <a:pt x="31474" y="5416"/>
                </a:moveTo>
                <a:lnTo>
                  <a:pt x="31754" y="5532"/>
                </a:lnTo>
                <a:cubicBezTo>
                  <a:pt x="32081" y="5859"/>
                  <a:pt x="32385" y="6186"/>
                  <a:pt x="32641" y="6560"/>
                </a:cubicBezTo>
                <a:lnTo>
                  <a:pt x="32595" y="6536"/>
                </a:lnTo>
                <a:cubicBezTo>
                  <a:pt x="32268" y="6139"/>
                  <a:pt x="31894" y="5742"/>
                  <a:pt x="31474" y="5416"/>
                </a:cubicBezTo>
                <a:close/>
                <a:moveTo>
                  <a:pt x="32595" y="5883"/>
                </a:moveTo>
                <a:lnTo>
                  <a:pt x="32711" y="5929"/>
                </a:lnTo>
                <a:cubicBezTo>
                  <a:pt x="33038" y="6256"/>
                  <a:pt x="33318" y="6606"/>
                  <a:pt x="33599" y="6957"/>
                </a:cubicBezTo>
                <a:lnTo>
                  <a:pt x="33342" y="6840"/>
                </a:lnTo>
                <a:cubicBezTo>
                  <a:pt x="33108" y="6513"/>
                  <a:pt x="32851" y="6186"/>
                  <a:pt x="32595" y="5883"/>
                </a:cubicBezTo>
                <a:close/>
                <a:moveTo>
                  <a:pt x="25403" y="6466"/>
                </a:moveTo>
                <a:cubicBezTo>
                  <a:pt x="25637" y="6490"/>
                  <a:pt x="25847" y="6536"/>
                  <a:pt x="26081" y="6583"/>
                </a:cubicBezTo>
                <a:cubicBezTo>
                  <a:pt x="26197" y="6700"/>
                  <a:pt x="26314" y="6840"/>
                  <a:pt x="26407" y="6980"/>
                </a:cubicBezTo>
                <a:cubicBezTo>
                  <a:pt x="26221" y="6933"/>
                  <a:pt x="26034" y="6910"/>
                  <a:pt x="25847" y="6863"/>
                </a:cubicBezTo>
                <a:cubicBezTo>
                  <a:pt x="25707" y="6723"/>
                  <a:pt x="25544" y="6583"/>
                  <a:pt x="25403" y="6466"/>
                </a:cubicBezTo>
                <a:close/>
                <a:moveTo>
                  <a:pt x="22415" y="6770"/>
                </a:moveTo>
                <a:lnTo>
                  <a:pt x="22788" y="6793"/>
                </a:lnTo>
                <a:cubicBezTo>
                  <a:pt x="23045" y="6957"/>
                  <a:pt x="23279" y="7120"/>
                  <a:pt x="23536" y="7307"/>
                </a:cubicBezTo>
                <a:lnTo>
                  <a:pt x="23559" y="7307"/>
                </a:lnTo>
                <a:lnTo>
                  <a:pt x="23185" y="7330"/>
                </a:lnTo>
                <a:cubicBezTo>
                  <a:pt x="23092" y="7260"/>
                  <a:pt x="22999" y="7190"/>
                  <a:pt x="22905" y="7120"/>
                </a:cubicBezTo>
                <a:cubicBezTo>
                  <a:pt x="22742" y="7003"/>
                  <a:pt x="22578" y="6886"/>
                  <a:pt x="22415" y="6770"/>
                </a:cubicBezTo>
                <a:close/>
                <a:moveTo>
                  <a:pt x="29629" y="3268"/>
                </a:moveTo>
                <a:lnTo>
                  <a:pt x="29629" y="3268"/>
                </a:lnTo>
                <a:cubicBezTo>
                  <a:pt x="30447" y="3431"/>
                  <a:pt x="31287" y="3641"/>
                  <a:pt x="32128" y="3875"/>
                </a:cubicBezTo>
                <a:cubicBezTo>
                  <a:pt x="33692" y="4738"/>
                  <a:pt x="35023" y="5953"/>
                  <a:pt x="36074" y="7377"/>
                </a:cubicBezTo>
                <a:cubicBezTo>
                  <a:pt x="35140" y="6723"/>
                  <a:pt x="34182" y="6163"/>
                  <a:pt x="33155" y="5719"/>
                </a:cubicBezTo>
                <a:cubicBezTo>
                  <a:pt x="32244" y="4832"/>
                  <a:pt x="31194" y="4085"/>
                  <a:pt x="30050" y="3548"/>
                </a:cubicBezTo>
                <a:cubicBezTo>
                  <a:pt x="29910" y="3454"/>
                  <a:pt x="29770" y="3361"/>
                  <a:pt x="29629" y="3268"/>
                </a:cubicBezTo>
                <a:close/>
                <a:moveTo>
                  <a:pt x="27108" y="6886"/>
                </a:moveTo>
                <a:lnTo>
                  <a:pt x="27411" y="7003"/>
                </a:lnTo>
                <a:cubicBezTo>
                  <a:pt x="27645" y="7143"/>
                  <a:pt x="27878" y="7283"/>
                  <a:pt x="28088" y="7447"/>
                </a:cubicBezTo>
                <a:cubicBezTo>
                  <a:pt x="27878" y="7377"/>
                  <a:pt x="27668" y="7307"/>
                  <a:pt x="27458" y="7260"/>
                </a:cubicBezTo>
                <a:cubicBezTo>
                  <a:pt x="27341" y="7143"/>
                  <a:pt x="27225" y="7003"/>
                  <a:pt x="27108" y="6886"/>
                </a:cubicBezTo>
                <a:close/>
                <a:moveTo>
                  <a:pt x="32268" y="6863"/>
                </a:moveTo>
                <a:lnTo>
                  <a:pt x="32431" y="6933"/>
                </a:lnTo>
                <a:cubicBezTo>
                  <a:pt x="32571" y="7097"/>
                  <a:pt x="32688" y="7260"/>
                  <a:pt x="32805" y="7447"/>
                </a:cubicBezTo>
                <a:lnTo>
                  <a:pt x="32548" y="7307"/>
                </a:lnTo>
                <a:lnTo>
                  <a:pt x="32431" y="7213"/>
                </a:lnTo>
                <a:cubicBezTo>
                  <a:pt x="32361" y="7097"/>
                  <a:pt x="32314" y="6980"/>
                  <a:pt x="32268" y="6863"/>
                </a:cubicBezTo>
                <a:close/>
                <a:moveTo>
                  <a:pt x="12740" y="6360"/>
                </a:moveTo>
                <a:lnTo>
                  <a:pt x="12740" y="6360"/>
                </a:lnTo>
                <a:cubicBezTo>
                  <a:pt x="12649" y="6472"/>
                  <a:pt x="12536" y="6563"/>
                  <a:pt x="12445" y="6676"/>
                </a:cubicBezTo>
                <a:cubicBezTo>
                  <a:pt x="12142" y="6793"/>
                  <a:pt x="11862" y="6910"/>
                  <a:pt x="11605" y="7050"/>
                </a:cubicBezTo>
                <a:cubicBezTo>
                  <a:pt x="11184" y="7190"/>
                  <a:pt x="10788" y="7377"/>
                  <a:pt x="10437" y="7634"/>
                </a:cubicBezTo>
                <a:cubicBezTo>
                  <a:pt x="10461" y="7610"/>
                  <a:pt x="10484" y="7564"/>
                  <a:pt x="10507" y="7540"/>
                </a:cubicBezTo>
                <a:cubicBezTo>
                  <a:pt x="10577" y="7447"/>
                  <a:pt x="10647" y="7377"/>
                  <a:pt x="10717" y="7283"/>
                </a:cubicBezTo>
                <a:cubicBezTo>
                  <a:pt x="11362" y="6892"/>
                  <a:pt x="12029" y="6592"/>
                  <a:pt x="12740" y="6360"/>
                </a:cubicBezTo>
                <a:close/>
                <a:moveTo>
                  <a:pt x="33108" y="7167"/>
                </a:moveTo>
                <a:cubicBezTo>
                  <a:pt x="33248" y="7377"/>
                  <a:pt x="33388" y="7610"/>
                  <a:pt x="33505" y="7820"/>
                </a:cubicBezTo>
                <a:lnTo>
                  <a:pt x="33435" y="7774"/>
                </a:lnTo>
                <a:cubicBezTo>
                  <a:pt x="33342" y="7587"/>
                  <a:pt x="33202" y="7377"/>
                  <a:pt x="33062" y="7167"/>
                </a:cubicBezTo>
                <a:close/>
                <a:moveTo>
                  <a:pt x="29723" y="6957"/>
                </a:moveTo>
                <a:lnTo>
                  <a:pt x="29723" y="6957"/>
                </a:lnTo>
                <a:cubicBezTo>
                  <a:pt x="30236" y="7260"/>
                  <a:pt x="30750" y="7610"/>
                  <a:pt x="31217" y="7984"/>
                </a:cubicBezTo>
                <a:cubicBezTo>
                  <a:pt x="31007" y="7867"/>
                  <a:pt x="30797" y="7750"/>
                  <a:pt x="30587" y="7634"/>
                </a:cubicBezTo>
                <a:cubicBezTo>
                  <a:pt x="30283" y="7400"/>
                  <a:pt x="30003" y="7190"/>
                  <a:pt x="29723" y="6957"/>
                </a:cubicBezTo>
                <a:close/>
                <a:moveTo>
                  <a:pt x="13986" y="7330"/>
                </a:moveTo>
                <a:cubicBezTo>
                  <a:pt x="13776" y="7540"/>
                  <a:pt x="13566" y="7750"/>
                  <a:pt x="13356" y="7961"/>
                </a:cubicBezTo>
                <a:lnTo>
                  <a:pt x="13052" y="7984"/>
                </a:lnTo>
                <a:cubicBezTo>
                  <a:pt x="12819" y="8007"/>
                  <a:pt x="12609" y="8054"/>
                  <a:pt x="12399" y="8101"/>
                </a:cubicBezTo>
                <a:cubicBezTo>
                  <a:pt x="12609" y="7914"/>
                  <a:pt x="12819" y="7704"/>
                  <a:pt x="13029" y="7517"/>
                </a:cubicBezTo>
                <a:cubicBezTo>
                  <a:pt x="13356" y="7447"/>
                  <a:pt x="13659" y="7377"/>
                  <a:pt x="13986" y="7330"/>
                </a:cubicBezTo>
                <a:close/>
                <a:moveTo>
                  <a:pt x="12188" y="7797"/>
                </a:moveTo>
                <a:lnTo>
                  <a:pt x="12188" y="7797"/>
                </a:lnTo>
                <a:cubicBezTo>
                  <a:pt x="12048" y="7961"/>
                  <a:pt x="11885" y="8124"/>
                  <a:pt x="11721" y="8287"/>
                </a:cubicBezTo>
                <a:lnTo>
                  <a:pt x="11698" y="8287"/>
                </a:lnTo>
                <a:cubicBezTo>
                  <a:pt x="11768" y="8194"/>
                  <a:pt x="11838" y="8101"/>
                  <a:pt x="11908" y="8007"/>
                </a:cubicBezTo>
                <a:cubicBezTo>
                  <a:pt x="11978" y="7890"/>
                  <a:pt x="12048" y="7890"/>
                  <a:pt x="12118" y="7820"/>
                </a:cubicBezTo>
                <a:lnTo>
                  <a:pt x="12188" y="7797"/>
                </a:lnTo>
                <a:close/>
                <a:moveTo>
                  <a:pt x="33739" y="7470"/>
                </a:moveTo>
                <a:lnTo>
                  <a:pt x="34066" y="7610"/>
                </a:lnTo>
                <a:cubicBezTo>
                  <a:pt x="34276" y="7937"/>
                  <a:pt x="34462" y="8287"/>
                  <a:pt x="34649" y="8638"/>
                </a:cubicBezTo>
                <a:cubicBezTo>
                  <a:pt x="34509" y="8544"/>
                  <a:pt x="34369" y="8427"/>
                  <a:pt x="34229" y="8311"/>
                </a:cubicBezTo>
                <a:cubicBezTo>
                  <a:pt x="34066" y="8031"/>
                  <a:pt x="33925" y="7727"/>
                  <a:pt x="33739" y="7470"/>
                </a:cubicBezTo>
                <a:close/>
                <a:moveTo>
                  <a:pt x="25450" y="8124"/>
                </a:moveTo>
                <a:cubicBezTo>
                  <a:pt x="25590" y="8171"/>
                  <a:pt x="25754" y="8217"/>
                  <a:pt x="25870" y="8264"/>
                </a:cubicBezTo>
                <a:cubicBezTo>
                  <a:pt x="26010" y="8334"/>
                  <a:pt x="26151" y="8474"/>
                  <a:pt x="26267" y="8591"/>
                </a:cubicBezTo>
                <a:lnTo>
                  <a:pt x="26291" y="8661"/>
                </a:lnTo>
                <a:cubicBezTo>
                  <a:pt x="26151" y="8591"/>
                  <a:pt x="26010" y="8521"/>
                  <a:pt x="25870" y="8451"/>
                </a:cubicBezTo>
                <a:cubicBezTo>
                  <a:pt x="25730" y="8334"/>
                  <a:pt x="25567" y="8241"/>
                  <a:pt x="25450" y="8124"/>
                </a:cubicBezTo>
                <a:close/>
                <a:moveTo>
                  <a:pt x="31147" y="7167"/>
                </a:moveTo>
                <a:cubicBezTo>
                  <a:pt x="31497" y="7307"/>
                  <a:pt x="31848" y="7447"/>
                  <a:pt x="32198" y="7587"/>
                </a:cubicBezTo>
                <a:lnTo>
                  <a:pt x="32198" y="7610"/>
                </a:lnTo>
                <a:cubicBezTo>
                  <a:pt x="32338" y="7961"/>
                  <a:pt x="32478" y="8334"/>
                  <a:pt x="32618" y="8684"/>
                </a:cubicBezTo>
                <a:cubicBezTo>
                  <a:pt x="32338" y="8427"/>
                  <a:pt x="32058" y="8171"/>
                  <a:pt x="31754" y="7937"/>
                </a:cubicBezTo>
                <a:cubicBezTo>
                  <a:pt x="31567" y="7680"/>
                  <a:pt x="31357" y="7423"/>
                  <a:pt x="31147" y="7167"/>
                </a:cubicBezTo>
                <a:close/>
                <a:moveTo>
                  <a:pt x="15084" y="8451"/>
                </a:moveTo>
                <a:cubicBezTo>
                  <a:pt x="14920" y="8521"/>
                  <a:pt x="14780" y="8614"/>
                  <a:pt x="14617" y="8708"/>
                </a:cubicBezTo>
                <a:cubicBezTo>
                  <a:pt x="14687" y="8614"/>
                  <a:pt x="14757" y="8521"/>
                  <a:pt x="14827" y="8451"/>
                </a:cubicBezTo>
                <a:close/>
                <a:moveTo>
                  <a:pt x="15924" y="8498"/>
                </a:moveTo>
                <a:cubicBezTo>
                  <a:pt x="15761" y="8568"/>
                  <a:pt x="15621" y="8638"/>
                  <a:pt x="15457" y="8708"/>
                </a:cubicBezTo>
                <a:lnTo>
                  <a:pt x="15527" y="8661"/>
                </a:lnTo>
                <a:cubicBezTo>
                  <a:pt x="15621" y="8591"/>
                  <a:pt x="15761" y="8544"/>
                  <a:pt x="15877" y="8498"/>
                </a:cubicBezTo>
                <a:close/>
                <a:moveTo>
                  <a:pt x="9550" y="8217"/>
                </a:moveTo>
                <a:cubicBezTo>
                  <a:pt x="9433" y="8381"/>
                  <a:pt x="9340" y="8544"/>
                  <a:pt x="9223" y="8708"/>
                </a:cubicBezTo>
                <a:lnTo>
                  <a:pt x="9200" y="8731"/>
                </a:lnTo>
                <a:cubicBezTo>
                  <a:pt x="9270" y="8591"/>
                  <a:pt x="9363" y="8451"/>
                  <a:pt x="9457" y="8311"/>
                </a:cubicBezTo>
                <a:lnTo>
                  <a:pt x="9550" y="8217"/>
                </a:lnTo>
                <a:close/>
                <a:moveTo>
                  <a:pt x="10391" y="8754"/>
                </a:moveTo>
                <a:cubicBezTo>
                  <a:pt x="10344" y="8824"/>
                  <a:pt x="10297" y="8871"/>
                  <a:pt x="10251" y="8941"/>
                </a:cubicBezTo>
                <a:lnTo>
                  <a:pt x="10134" y="9011"/>
                </a:lnTo>
                <a:lnTo>
                  <a:pt x="10134" y="8964"/>
                </a:lnTo>
                <a:cubicBezTo>
                  <a:pt x="10227" y="8871"/>
                  <a:pt x="10297" y="8824"/>
                  <a:pt x="10391" y="8754"/>
                </a:cubicBezTo>
                <a:close/>
                <a:moveTo>
                  <a:pt x="19216" y="313"/>
                </a:moveTo>
                <a:cubicBezTo>
                  <a:pt x="21524" y="313"/>
                  <a:pt x="23856" y="663"/>
                  <a:pt x="25940" y="1470"/>
                </a:cubicBezTo>
                <a:cubicBezTo>
                  <a:pt x="25240" y="1330"/>
                  <a:pt x="24516" y="1236"/>
                  <a:pt x="23792" y="1166"/>
                </a:cubicBezTo>
                <a:cubicBezTo>
                  <a:pt x="23228" y="1098"/>
                  <a:pt x="22652" y="1054"/>
                  <a:pt x="22072" y="1054"/>
                </a:cubicBezTo>
                <a:cubicBezTo>
                  <a:pt x="21860" y="1054"/>
                  <a:pt x="21647" y="1060"/>
                  <a:pt x="21434" y="1073"/>
                </a:cubicBezTo>
                <a:cubicBezTo>
                  <a:pt x="20710" y="1073"/>
                  <a:pt x="19963" y="1143"/>
                  <a:pt x="19240" y="1236"/>
                </a:cubicBezTo>
                <a:cubicBezTo>
                  <a:pt x="18492" y="1330"/>
                  <a:pt x="17722" y="1493"/>
                  <a:pt x="16998" y="1727"/>
                </a:cubicBezTo>
                <a:cubicBezTo>
                  <a:pt x="16755" y="1710"/>
                  <a:pt x="16512" y="1702"/>
                  <a:pt x="16269" y="1702"/>
                </a:cubicBezTo>
                <a:cubicBezTo>
                  <a:pt x="14763" y="1702"/>
                  <a:pt x="13272" y="2014"/>
                  <a:pt x="11885" y="2637"/>
                </a:cubicBezTo>
                <a:cubicBezTo>
                  <a:pt x="11044" y="3011"/>
                  <a:pt x="10251" y="3501"/>
                  <a:pt x="9503" y="4061"/>
                </a:cubicBezTo>
                <a:lnTo>
                  <a:pt x="9247" y="4248"/>
                </a:lnTo>
                <a:cubicBezTo>
                  <a:pt x="7028" y="5205"/>
                  <a:pt x="5277" y="7050"/>
                  <a:pt x="3970" y="9151"/>
                </a:cubicBezTo>
                <a:cubicBezTo>
                  <a:pt x="4227" y="8334"/>
                  <a:pt x="4577" y="7564"/>
                  <a:pt x="5021" y="6840"/>
                </a:cubicBezTo>
                <a:lnTo>
                  <a:pt x="4997" y="6840"/>
                </a:lnTo>
                <a:cubicBezTo>
                  <a:pt x="6958" y="3478"/>
                  <a:pt x="10554" y="1610"/>
                  <a:pt x="14266" y="839"/>
                </a:cubicBezTo>
                <a:cubicBezTo>
                  <a:pt x="15831" y="503"/>
                  <a:pt x="17517" y="313"/>
                  <a:pt x="19216" y="313"/>
                </a:cubicBezTo>
                <a:close/>
                <a:moveTo>
                  <a:pt x="19006" y="9221"/>
                </a:moveTo>
                <a:cubicBezTo>
                  <a:pt x="19146" y="9245"/>
                  <a:pt x="19310" y="9268"/>
                  <a:pt x="19450" y="9315"/>
                </a:cubicBezTo>
                <a:lnTo>
                  <a:pt x="19683" y="9361"/>
                </a:lnTo>
                <a:lnTo>
                  <a:pt x="19310" y="9361"/>
                </a:lnTo>
                <a:cubicBezTo>
                  <a:pt x="19193" y="9315"/>
                  <a:pt x="19099" y="9268"/>
                  <a:pt x="19006" y="9221"/>
                </a:cubicBezTo>
                <a:close/>
                <a:moveTo>
                  <a:pt x="21901" y="8894"/>
                </a:moveTo>
                <a:cubicBezTo>
                  <a:pt x="22228" y="8964"/>
                  <a:pt x="22532" y="9035"/>
                  <a:pt x="22835" y="9105"/>
                </a:cubicBezTo>
                <a:lnTo>
                  <a:pt x="23069" y="9245"/>
                </a:lnTo>
                <a:lnTo>
                  <a:pt x="22742" y="9361"/>
                </a:lnTo>
                <a:cubicBezTo>
                  <a:pt x="22602" y="9291"/>
                  <a:pt x="22462" y="9198"/>
                  <a:pt x="22321" y="9128"/>
                </a:cubicBezTo>
                <a:lnTo>
                  <a:pt x="21901" y="8894"/>
                </a:lnTo>
                <a:close/>
                <a:moveTo>
                  <a:pt x="33762" y="6420"/>
                </a:moveTo>
                <a:cubicBezTo>
                  <a:pt x="34066" y="6560"/>
                  <a:pt x="34322" y="6723"/>
                  <a:pt x="34603" y="6863"/>
                </a:cubicBezTo>
                <a:cubicBezTo>
                  <a:pt x="35420" y="7330"/>
                  <a:pt x="36144" y="7890"/>
                  <a:pt x="36821" y="8521"/>
                </a:cubicBezTo>
                <a:cubicBezTo>
                  <a:pt x="36984" y="8824"/>
                  <a:pt x="37148" y="9128"/>
                  <a:pt x="37311" y="9455"/>
                </a:cubicBezTo>
                <a:cubicBezTo>
                  <a:pt x="36470" y="8591"/>
                  <a:pt x="35490" y="7867"/>
                  <a:pt x="34416" y="7330"/>
                </a:cubicBezTo>
                <a:cubicBezTo>
                  <a:pt x="34206" y="7027"/>
                  <a:pt x="33996" y="6723"/>
                  <a:pt x="33762" y="6420"/>
                </a:cubicBezTo>
                <a:close/>
                <a:moveTo>
                  <a:pt x="17909" y="9291"/>
                </a:moveTo>
                <a:cubicBezTo>
                  <a:pt x="18049" y="9338"/>
                  <a:pt x="18189" y="9361"/>
                  <a:pt x="18329" y="9408"/>
                </a:cubicBezTo>
                <a:cubicBezTo>
                  <a:pt x="18236" y="9431"/>
                  <a:pt x="18119" y="9431"/>
                  <a:pt x="18025" y="9478"/>
                </a:cubicBezTo>
                <a:lnTo>
                  <a:pt x="17885" y="9315"/>
                </a:lnTo>
                <a:lnTo>
                  <a:pt x="17909" y="9291"/>
                </a:lnTo>
                <a:close/>
                <a:moveTo>
                  <a:pt x="33809" y="4482"/>
                </a:moveTo>
                <a:lnTo>
                  <a:pt x="33809" y="4482"/>
                </a:lnTo>
                <a:cubicBezTo>
                  <a:pt x="34556" y="4785"/>
                  <a:pt x="35256" y="5159"/>
                  <a:pt x="35933" y="5602"/>
                </a:cubicBezTo>
                <a:lnTo>
                  <a:pt x="35910" y="5579"/>
                </a:lnTo>
                <a:lnTo>
                  <a:pt x="35910" y="5579"/>
                </a:lnTo>
                <a:cubicBezTo>
                  <a:pt x="37241" y="6490"/>
                  <a:pt x="38105" y="7937"/>
                  <a:pt x="38245" y="9525"/>
                </a:cubicBezTo>
                <a:cubicBezTo>
                  <a:pt x="38105" y="9315"/>
                  <a:pt x="37941" y="9105"/>
                  <a:pt x="37755" y="8918"/>
                </a:cubicBezTo>
                <a:cubicBezTo>
                  <a:pt x="37521" y="8638"/>
                  <a:pt x="37288" y="8381"/>
                  <a:pt x="37007" y="8147"/>
                </a:cubicBezTo>
                <a:cubicBezTo>
                  <a:pt x="36190" y="6723"/>
                  <a:pt x="35093" y="5486"/>
                  <a:pt x="33809" y="4482"/>
                </a:cubicBezTo>
                <a:close/>
                <a:moveTo>
                  <a:pt x="19877" y="8848"/>
                </a:moveTo>
                <a:cubicBezTo>
                  <a:pt x="20135" y="8848"/>
                  <a:pt x="20399" y="8879"/>
                  <a:pt x="20664" y="8941"/>
                </a:cubicBezTo>
                <a:cubicBezTo>
                  <a:pt x="20950" y="9162"/>
                  <a:pt x="21258" y="9403"/>
                  <a:pt x="21566" y="9665"/>
                </a:cubicBezTo>
                <a:lnTo>
                  <a:pt x="21566" y="9665"/>
                </a:lnTo>
                <a:cubicBezTo>
                  <a:pt x="21468" y="9620"/>
                  <a:pt x="21369" y="9564"/>
                  <a:pt x="21271" y="9525"/>
                </a:cubicBezTo>
                <a:cubicBezTo>
                  <a:pt x="20874" y="9338"/>
                  <a:pt x="20454" y="9198"/>
                  <a:pt x="20033" y="9081"/>
                </a:cubicBezTo>
                <a:cubicBezTo>
                  <a:pt x="19847" y="9011"/>
                  <a:pt x="19660" y="8941"/>
                  <a:pt x="19496" y="8871"/>
                </a:cubicBezTo>
                <a:cubicBezTo>
                  <a:pt x="19621" y="8856"/>
                  <a:pt x="19748" y="8848"/>
                  <a:pt x="19877" y="8848"/>
                </a:cubicBezTo>
                <a:close/>
                <a:moveTo>
                  <a:pt x="27014" y="9408"/>
                </a:moveTo>
                <a:lnTo>
                  <a:pt x="27271" y="9548"/>
                </a:lnTo>
                <a:cubicBezTo>
                  <a:pt x="27318" y="9642"/>
                  <a:pt x="27341" y="9712"/>
                  <a:pt x="27365" y="9782"/>
                </a:cubicBezTo>
                <a:lnTo>
                  <a:pt x="27038" y="9478"/>
                </a:lnTo>
                <a:cubicBezTo>
                  <a:pt x="27038" y="9455"/>
                  <a:pt x="27014" y="9431"/>
                  <a:pt x="27014" y="9408"/>
                </a:cubicBezTo>
                <a:close/>
                <a:moveTo>
                  <a:pt x="14360" y="8544"/>
                </a:moveTo>
                <a:lnTo>
                  <a:pt x="14360" y="8544"/>
                </a:lnTo>
                <a:cubicBezTo>
                  <a:pt x="14220" y="8754"/>
                  <a:pt x="14080" y="8941"/>
                  <a:pt x="13963" y="9151"/>
                </a:cubicBezTo>
                <a:lnTo>
                  <a:pt x="13940" y="9151"/>
                </a:lnTo>
                <a:cubicBezTo>
                  <a:pt x="13706" y="9315"/>
                  <a:pt x="13473" y="9501"/>
                  <a:pt x="13239" y="9688"/>
                </a:cubicBezTo>
                <a:cubicBezTo>
                  <a:pt x="13146" y="9735"/>
                  <a:pt x="13052" y="9805"/>
                  <a:pt x="12959" y="9852"/>
                </a:cubicBezTo>
                <a:cubicBezTo>
                  <a:pt x="13006" y="9758"/>
                  <a:pt x="13052" y="9665"/>
                  <a:pt x="13122" y="9572"/>
                </a:cubicBezTo>
                <a:cubicBezTo>
                  <a:pt x="13519" y="9221"/>
                  <a:pt x="13940" y="8871"/>
                  <a:pt x="14360" y="8544"/>
                </a:cubicBezTo>
                <a:close/>
                <a:moveTo>
                  <a:pt x="10391" y="5742"/>
                </a:moveTo>
                <a:cubicBezTo>
                  <a:pt x="10017" y="6116"/>
                  <a:pt x="9643" y="6513"/>
                  <a:pt x="9270" y="6910"/>
                </a:cubicBezTo>
                <a:cubicBezTo>
                  <a:pt x="9153" y="7003"/>
                  <a:pt x="9036" y="7097"/>
                  <a:pt x="8920" y="7167"/>
                </a:cubicBezTo>
                <a:cubicBezTo>
                  <a:pt x="8196" y="7727"/>
                  <a:pt x="7542" y="8334"/>
                  <a:pt x="6935" y="9035"/>
                </a:cubicBezTo>
                <a:cubicBezTo>
                  <a:pt x="6632" y="9315"/>
                  <a:pt x="6328" y="9595"/>
                  <a:pt x="6048" y="9898"/>
                </a:cubicBezTo>
                <a:cubicBezTo>
                  <a:pt x="6071" y="9828"/>
                  <a:pt x="6071" y="9758"/>
                  <a:pt x="6095" y="9665"/>
                </a:cubicBezTo>
                <a:cubicBezTo>
                  <a:pt x="6818" y="8824"/>
                  <a:pt x="7565" y="8007"/>
                  <a:pt x="8383" y="7260"/>
                </a:cubicBezTo>
                <a:lnTo>
                  <a:pt x="8383" y="7237"/>
                </a:lnTo>
                <a:cubicBezTo>
                  <a:pt x="8803" y="6840"/>
                  <a:pt x="9247" y="6466"/>
                  <a:pt x="9714" y="6093"/>
                </a:cubicBezTo>
                <a:cubicBezTo>
                  <a:pt x="9924" y="5976"/>
                  <a:pt x="10157" y="5859"/>
                  <a:pt x="10391" y="5742"/>
                </a:cubicBezTo>
                <a:close/>
                <a:moveTo>
                  <a:pt x="32758" y="8031"/>
                </a:moveTo>
                <a:lnTo>
                  <a:pt x="32758" y="8031"/>
                </a:lnTo>
                <a:cubicBezTo>
                  <a:pt x="33038" y="8264"/>
                  <a:pt x="33295" y="8498"/>
                  <a:pt x="33529" y="8754"/>
                </a:cubicBezTo>
                <a:cubicBezTo>
                  <a:pt x="33715" y="9175"/>
                  <a:pt x="33879" y="9618"/>
                  <a:pt x="34019" y="10085"/>
                </a:cubicBezTo>
                <a:cubicBezTo>
                  <a:pt x="33785" y="9852"/>
                  <a:pt x="33529" y="9618"/>
                  <a:pt x="33248" y="9385"/>
                </a:cubicBezTo>
                <a:lnTo>
                  <a:pt x="33178" y="9291"/>
                </a:lnTo>
                <a:cubicBezTo>
                  <a:pt x="33062" y="8871"/>
                  <a:pt x="32922" y="8451"/>
                  <a:pt x="32758" y="8031"/>
                </a:cubicBezTo>
                <a:close/>
                <a:moveTo>
                  <a:pt x="34603" y="9128"/>
                </a:moveTo>
                <a:lnTo>
                  <a:pt x="34603" y="9128"/>
                </a:lnTo>
                <a:cubicBezTo>
                  <a:pt x="34743" y="9245"/>
                  <a:pt x="34883" y="9361"/>
                  <a:pt x="34999" y="9478"/>
                </a:cubicBezTo>
                <a:cubicBezTo>
                  <a:pt x="35070" y="9688"/>
                  <a:pt x="35140" y="9875"/>
                  <a:pt x="35186" y="10085"/>
                </a:cubicBezTo>
                <a:cubicBezTo>
                  <a:pt x="35046" y="9875"/>
                  <a:pt x="34906" y="9688"/>
                  <a:pt x="34766" y="9478"/>
                </a:cubicBezTo>
                <a:lnTo>
                  <a:pt x="34719" y="9385"/>
                </a:lnTo>
                <a:cubicBezTo>
                  <a:pt x="34696" y="9291"/>
                  <a:pt x="34649" y="9198"/>
                  <a:pt x="34603" y="9128"/>
                </a:cubicBezTo>
                <a:close/>
                <a:moveTo>
                  <a:pt x="27832" y="8568"/>
                </a:moveTo>
                <a:lnTo>
                  <a:pt x="27832" y="8568"/>
                </a:lnTo>
                <a:cubicBezTo>
                  <a:pt x="28088" y="8754"/>
                  <a:pt x="28369" y="8941"/>
                  <a:pt x="28602" y="9151"/>
                </a:cubicBezTo>
                <a:cubicBezTo>
                  <a:pt x="28836" y="9455"/>
                  <a:pt x="29069" y="9782"/>
                  <a:pt x="29279" y="10109"/>
                </a:cubicBezTo>
                <a:lnTo>
                  <a:pt x="29162" y="10015"/>
                </a:lnTo>
                <a:cubicBezTo>
                  <a:pt x="28789" y="9618"/>
                  <a:pt x="28415" y="9245"/>
                  <a:pt x="27995" y="8894"/>
                </a:cubicBezTo>
                <a:cubicBezTo>
                  <a:pt x="27948" y="8778"/>
                  <a:pt x="27902" y="8684"/>
                  <a:pt x="27832" y="8568"/>
                </a:cubicBezTo>
                <a:close/>
                <a:moveTo>
                  <a:pt x="27925" y="7727"/>
                </a:moveTo>
                <a:lnTo>
                  <a:pt x="27925" y="7727"/>
                </a:lnTo>
                <a:cubicBezTo>
                  <a:pt x="28299" y="7844"/>
                  <a:pt x="28672" y="7984"/>
                  <a:pt x="29046" y="8124"/>
                </a:cubicBezTo>
                <a:cubicBezTo>
                  <a:pt x="29303" y="8334"/>
                  <a:pt x="29559" y="8568"/>
                  <a:pt x="29816" y="8801"/>
                </a:cubicBezTo>
                <a:cubicBezTo>
                  <a:pt x="30143" y="9221"/>
                  <a:pt x="30400" y="9688"/>
                  <a:pt x="30587" y="10179"/>
                </a:cubicBezTo>
                <a:lnTo>
                  <a:pt x="30470" y="10038"/>
                </a:lnTo>
                <a:cubicBezTo>
                  <a:pt x="30143" y="9595"/>
                  <a:pt x="29746" y="9198"/>
                  <a:pt x="29303" y="8871"/>
                </a:cubicBezTo>
                <a:cubicBezTo>
                  <a:pt x="28952" y="8568"/>
                  <a:pt x="28579" y="8287"/>
                  <a:pt x="28182" y="8031"/>
                </a:cubicBezTo>
                <a:lnTo>
                  <a:pt x="27925" y="7727"/>
                </a:lnTo>
                <a:close/>
                <a:moveTo>
                  <a:pt x="20314" y="9875"/>
                </a:moveTo>
                <a:cubicBezTo>
                  <a:pt x="20617" y="9968"/>
                  <a:pt x="20897" y="10062"/>
                  <a:pt x="21177" y="10179"/>
                </a:cubicBezTo>
                <a:lnTo>
                  <a:pt x="21131" y="10202"/>
                </a:lnTo>
                <a:cubicBezTo>
                  <a:pt x="20944" y="10132"/>
                  <a:pt x="20757" y="10062"/>
                  <a:pt x="20547" y="10015"/>
                </a:cubicBezTo>
                <a:lnTo>
                  <a:pt x="20314" y="9875"/>
                </a:lnTo>
                <a:close/>
                <a:moveTo>
                  <a:pt x="16228" y="10085"/>
                </a:moveTo>
                <a:lnTo>
                  <a:pt x="16228" y="10085"/>
                </a:lnTo>
                <a:cubicBezTo>
                  <a:pt x="16181" y="10132"/>
                  <a:pt x="16134" y="10202"/>
                  <a:pt x="16088" y="10249"/>
                </a:cubicBezTo>
                <a:cubicBezTo>
                  <a:pt x="16041" y="10295"/>
                  <a:pt x="15924" y="10295"/>
                  <a:pt x="15854" y="10319"/>
                </a:cubicBezTo>
                <a:lnTo>
                  <a:pt x="15924" y="10272"/>
                </a:lnTo>
                <a:lnTo>
                  <a:pt x="16228" y="10085"/>
                </a:lnTo>
                <a:close/>
                <a:moveTo>
                  <a:pt x="23395" y="9431"/>
                </a:moveTo>
                <a:cubicBezTo>
                  <a:pt x="23512" y="9478"/>
                  <a:pt x="23606" y="9548"/>
                  <a:pt x="23722" y="9618"/>
                </a:cubicBezTo>
                <a:cubicBezTo>
                  <a:pt x="23933" y="9898"/>
                  <a:pt x="24143" y="10202"/>
                  <a:pt x="24306" y="10505"/>
                </a:cubicBezTo>
                <a:lnTo>
                  <a:pt x="24096" y="10365"/>
                </a:lnTo>
                <a:cubicBezTo>
                  <a:pt x="23792" y="10062"/>
                  <a:pt x="23442" y="9782"/>
                  <a:pt x="23069" y="9548"/>
                </a:cubicBezTo>
                <a:lnTo>
                  <a:pt x="23395" y="9431"/>
                </a:lnTo>
                <a:close/>
                <a:moveTo>
                  <a:pt x="27341" y="10365"/>
                </a:moveTo>
                <a:lnTo>
                  <a:pt x="27598" y="10599"/>
                </a:lnTo>
                <a:cubicBezTo>
                  <a:pt x="27598" y="10622"/>
                  <a:pt x="27621" y="10646"/>
                  <a:pt x="27621" y="10669"/>
                </a:cubicBezTo>
                <a:lnTo>
                  <a:pt x="27505" y="10576"/>
                </a:lnTo>
                <a:cubicBezTo>
                  <a:pt x="27458" y="10505"/>
                  <a:pt x="27411" y="10435"/>
                  <a:pt x="27341" y="10365"/>
                </a:cubicBezTo>
                <a:close/>
                <a:moveTo>
                  <a:pt x="15037" y="9618"/>
                </a:moveTo>
                <a:lnTo>
                  <a:pt x="15037" y="9618"/>
                </a:lnTo>
                <a:cubicBezTo>
                  <a:pt x="14827" y="9945"/>
                  <a:pt x="14663" y="10272"/>
                  <a:pt x="14500" y="10622"/>
                </a:cubicBezTo>
                <a:lnTo>
                  <a:pt x="14430" y="10692"/>
                </a:lnTo>
                <a:lnTo>
                  <a:pt x="14290" y="10692"/>
                </a:lnTo>
                <a:cubicBezTo>
                  <a:pt x="14406" y="10412"/>
                  <a:pt x="14547" y="10132"/>
                  <a:pt x="14687" y="9852"/>
                </a:cubicBezTo>
                <a:cubicBezTo>
                  <a:pt x="14803" y="9758"/>
                  <a:pt x="14920" y="9688"/>
                  <a:pt x="15037" y="9618"/>
                </a:cubicBezTo>
                <a:close/>
                <a:moveTo>
                  <a:pt x="18376" y="10412"/>
                </a:moveTo>
                <a:lnTo>
                  <a:pt x="18212" y="10482"/>
                </a:lnTo>
                <a:cubicBezTo>
                  <a:pt x="18049" y="10529"/>
                  <a:pt x="17885" y="10599"/>
                  <a:pt x="17722" y="10669"/>
                </a:cubicBezTo>
                <a:cubicBezTo>
                  <a:pt x="17535" y="10692"/>
                  <a:pt x="17348" y="10762"/>
                  <a:pt x="17185" y="10832"/>
                </a:cubicBezTo>
                <a:cubicBezTo>
                  <a:pt x="17302" y="10692"/>
                  <a:pt x="17442" y="10599"/>
                  <a:pt x="17582" y="10482"/>
                </a:cubicBezTo>
                <a:cubicBezTo>
                  <a:pt x="17839" y="10435"/>
                  <a:pt x="18119" y="10435"/>
                  <a:pt x="18376" y="10412"/>
                </a:cubicBezTo>
                <a:close/>
                <a:moveTo>
                  <a:pt x="37801" y="9642"/>
                </a:moveTo>
                <a:cubicBezTo>
                  <a:pt x="37988" y="9898"/>
                  <a:pt x="38151" y="10155"/>
                  <a:pt x="38315" y="10412"/>
                </a:cubicBezTo>
                <a:cubicBezTo>
                  <a:pt x="38338" y="10552"/>
                  <a:pt x="38338" y="10692"/>
                  <a:pt x="38338" y="10832"/>
                </a:cubicBezTo>
                <a:lnTo>
                  <a:pt x="38315" y="10832"/>
                </a:lnTo>
                <a:cubicBezTo>
                  <a:pt x="38268" y="10762"/>
                  <a:pt x="38222" y="10669"/>
                  <a:pt x="38175" y="10576"/>
                </a:cubicBezTo>
                <a:cubicBezTo>
                  <a:pt x="38058" y="10272"/>
                  <a:pt x="37918" y="9945"/>
                  <a:pt x="37801" y="9642"/>
                </a:cubicBezTo>
                <a:close/>
                <a:moveTo>
                  <a:pt x="11114" y="10015"/>
                </a:moveTo>
                <a:lnTo>
                  <a:pt x="11114" y="10038"/>
                </a:lnTo>
                <a:cubicBezTo>
                  <a:pt x="10811" y="10342"/>
                  <a:pt x="10531" y="10669"/>
                  <a:pt x="10251" y="10996"/>
                </a:cubicBezTo>
                <a:cubicBezTo>
                  <a:pt x="10297" y="10902"/>
                  <a:pt x="10344" y="10809"/>
                  <a:pt x="10391" y="10716"/>
                </a:cubicBezTo>
                <a:cubicBezTo>
                  <a:pt x="10624" y="10459"/>
                  <a:pt x="10858" y="10249"/>
                  <a:pt x="11114" y="10015"/>
                </a:cubicBezTo>
                <a:close/>
                <a:moveTo>
                  <a:pt x="16881" y="10646"/>
                </a:moveTo>
                <a:lnTo>
                  <a:pt x="16881" y="10646"/>
                </a:lnTo>
                <a:cubicBezTo>
                  <a:pt x="16788" y="10762"/>
                  <a:pt x="16648" y="10879"/>
                  <a:pt x="16555" y="10996"/>
                </a:cubicBezTo>
                <a:lnTo>
                  <a:pt x="16298" y="10926"/>
                </a:lnTo>
                <a:lnTo>
                  <a:pt x="16391" y="10809"/>
                </a:lnTo>
                <a:lnTo>
                  <a:pt x="16508" y="10762"/>
                </a:lnTo>
                <a:cubicBezTo>
                  <a:pt x="16625" y="10716"/>
                  <a:pt x="16741" y="10692"/>
                  <a:pt x="16881" y="10646"/>
                </a:cubicBezTo>
                <a:close/>
                <a:moveTo>
                  <a:pt x="24680" y="9828"/>
                </a:moveTo>
                <a:lnTo>
                  <a:pt x="24680" y="9828"/>
                </a:lnTo>
                <a:cubicBezTo>
                  <a:pt x="25077" y="10038"/>
                  <a:pt x="25473" y="10295"/>
                  <a:pt x="25824" y="10576"/>
                </a:cubicBezTo>
                <a:cubicBezTo>
                  <a:pt x="25870" y="10716"/>
                  <a:pt x="25917" y="10856"/>
                  <a:pt x="25964" y="10996"/>
                </a:cubicBezTo>
                <a:cubicBezTo>
                  <a:pt x="25567" y="10576"/>
                  <a:pt x="25147" y="10179"/>
                  <a:pt x="24680" y="9828"/>
                </a:cubicBezTo>
                <a:close/>
                <a:moveTo>
                  <a:pt x="24586" y="10389"/>
                </a:moveTo>
                <a:lnTo>
                  <a:pt x="24586" y="10389"/>
                </a:lnTo>
                <a:cubicBezTo>
                  <a:pt x="24796" y="10599"/>
                  <a:pt x="25007" y="10809"/>
                  <a:pt x="25170" y="11019"/>
                </a:cubicBezTo>
                <a:lnTo>
                  <a:pt x="25007" y="11042"/>
                </a:lnTo>
                <a:lnTo>
                  <a:pt x="24843" y="10926"/>
                </a:lnTo>
                <a:cubicBezTo>
                  <a:pt x="24750" y="10739"/>
                  <a:pt x="24680" y="10552"/>
                  <a:pt x="24586" y="10389"/>
                </a:cubicBezTo>
                <a:close/>
                <a:moveTo>
                  <a:pt x="23208" y="10132"/>
                </a:moveTo>
                <a:lnTo>
                  <a:pt x="23209" y="10132"/>
                </a:lnTo>
                <a:cubicBezTo>
                  <a:pt x="23559" y="10365"/>
                  <a:pt x="23909" y="10622"/>
                  <a:pt x="24259" y="10902"/>
                </a:cubicBezTo>
                <a:cubicBezTo>
                  <a:pt x="24329" y="10972"/>
                  <a:pt x="24399" y="11066"/>
                  <a:pt x="24446" y="11136"/>
                </a:cubicBezTo>
                <a:lnTo>
                  <a:pt x="24096" y="11206"/>
                </a:lnTo>
                <a:cubicBezTo>
                  <a:pt x="23822" y="10818"/>
                  <a:pt x="23526" y="10453"/>
                  <a:pt x="23208" y="10132"/>
                </a:cubicBezTo>
                <a:close/>
                <a:moveTo>
                  <a:pt x="34206" y="9501"/>
                </a:moveTo>
                <a:lnTo>
                  <a:pt x="34206" y="9501"/>
                </a:lnTo>
                <a:cubicBezTo>
                  <a:pt x="34322" y="9642"/>
                  <a:pt x="34439" y="9782"/>
                  <a:pt x="34533" y="9922"/>
                </a:cubicBezTo>
                <a:lnTo>
                  <a:pt x="34579" y="10015"/>
                </a:lnTo>
                <a:cubicBezTo>
                  <a:pt x="34719" y="10412"/>
                  <a:pt x="34836" y="10832"/>
                  <a:pt x="34953" y="11229"/>
                </a:cubicBezTo>
                <a:cubicBezTo>
                  <a:pt x="34813" y="11042"/>
                  <a:pt x="34696" y="10879"/>
                  <a:pt x="34556" y="10692"/>
                </a:cubicBezTo>
                <a:cubicBezTo>
                  <a:pt x="34462" y="10295"/>
                  <a:pt x="34346" y="9898"/>
                  <a:pt x="34206" y="9501"/>
                </a:cubicBezTo>
                <a:close/>
                <a:moveTo>
                  <a:pt x="22415" y="11113"/>
                </a:moveTo>
                <a:cubicBezTo>
                  <a:pt x="22532" y="11183"/>
                  <a:pt x="22672" y="11253"/>
                  <a:pt x="22788" y="11346"/>
                </a:cubicBezTo>
                <a:lnTo>
                  <a:pt x="22695" y="11346"/>
                </a:lnTo>
                <a:lnTo>
                  <a:pt x="22625" y="11276"/>
                </a:lnTo>
                <a:lnTo>
                  <a:pt x="22415" y="11113"/>
                </a:lnTo>
                <a:close/>
                <a:moveTo>
                  <a:pt x="7449" y="9105"/>
                </a:moveTo>
                <a:lnTo>
                  <a:pt x="7449" y="9105"/>
                </a:lnTo>
                <a:cubicBezTo>
                  <a:pt x="6982" y="9688"/>
                  <a:pt x="6562" y="10319"/>
                  <a:pt x="6211" y="10996"/>
                </a:cubicBezTo>
                <a:cubicBezTo>
                  <a:pt x="6071" y="11113"/>
                  <a:pt x="5931" y="11253"/>
                  <a:pt x="5814" y="11393"/>
                </a:cubicBezTo>
                <a:lnTo>
                  <a:pt x="5814" y="11393"/>
                </a:lnTo>
                <a:cubicBezTo>
                  <a:pt x="5815" y="11307"/>
                  <a:pt x="5816" y="11223"/>
                  <a:pt x="5838" y="11159"/>
                </a:cubicBezTo>
                <a:cubicBezTo>
                  <a:pt x="6118" y="10622"/>
                  <a:pt x="6468" y="10132"/>
                  <a:pt x="6818" y="9665"/>
                </a:cubicBezTo>
                <a:cubicBezTo>
                  <a:pt x="7028" y="9455"/>
                  <a:pt x="7239" y="9268"/>
                  <a:pt x="7449" y="9105"/>
                </a:cubicBezTo>
                <a:close/>
                <a:moveTo>
                  <a:pt x="28112" y="11042"/>
                </a:moveTo>
                <a:lnTo>
                  <a:pt x="28252" y="11183"/>
                </a:lnTo>
                <a:lnTo>
                  <a:pt x="28462" y="11439"/>
                </a:lnTo>
                <a:lnTo>
                  <a:pt x="28462" y="11463"/>
                </a:lnTo>
                <a:lnTo>
                  <a:pt x="28112" y="11113"/>
                </a:lnTo>
                <a:lnTo>
                  <a:pt x="28112" y="11042"/>
                </a:lnTo>
                <a:close/>
                <a:moveTo>
                  <a:pt x="18796" y="10949"/>
                </a:moveTo>
                <a:lnTo>
                  <a:pt x="18819" y="10996"/>
                </a:lnTo>
                <a:cubicBezTo>
                  <a:pt x="18656" y="10996"/>
                  <a:pt x="18492" y="11019"/>
                  <a:pt x="18352" y="11042"/>
                </a:cubicBezTo>
                <a:cubicBezTo>
                  <a:pt x="18259" y="11066"/>
                  <a:pt x="18189" y="11159"/>
                  <a:pt x="18189" y="11229"/>
                </a:cubicBezTo>
                <a:cubicBezTo>
                  <a:pt x="18189" y="11299"/>
                  <a:pt x="18212" y="11369"/>
                  <a:pt x="18236" y="11439"/>
                </a:cubicBezTo>
                <a:lnTo>
                  <a:pt x="17955" y="11486"/>
                </a:lnTo>
                <a:lnTo>
                  <a:pt x="17675" y="11369"/>
                </a:lnTo>
                <a:cubicBezTo>
                  <a:pt x="17979" y="11159"/>
                  <a:pt x="18329" y="11019"/>
                  <a:pt x="18703" y="10949"/>
                </a:cubicBezTo>
                <a:close/>
                <a:moveTo>
                  <a:pt x="8429" y="11159"/>
                </a:moveTo>
                <a:lnTo>
                  <a:pt x="8429" y="11159"/>
                </a:lnTo>
                <a:cubicBezTo>
                  <a:pt x="8383" y="11299"/>
                  <a:pt x="8359" y="11439"/>
                  <a:pt x="8336" y="11579"/>
                </a:cubicBezTo>
                <a:lnTo>
                  <a:pt x="8196" y="11743"/>
                </a:lnTo>
                <a:cubicBezTo>
                  <a:pt x="8266" y="11556"/>
                  <a:pt x="8336" y="11346"/>
                  <a:pt x="8429" y="11159"/>
                </a:cubicBezTo>
                <a:close/>
                <a:moveTo>
                  <a:pt x="17021" y="11509"/>
                </a:moveTo>
                <a:cubicBezTo>
                  <a:pt x="16881" y="11626"/>
                  <a:pt x="16741" y="11766"/>
                  <a:pt x="16625" y="11906"/>
                </a:cubicBezTo>
                <a:lnTo>
                  <a:pt x="16414" y="11976"/>
                </a:lnTo>
                <a:cubicBezTo>
                  <a:pt x="16438" y="11953"/>
                  <a:pt x="16461" y="11906"/>
                  <a:pt x="16484" y="11883"/>
                </a:cubicBezTo>
                <a:cubicBezTo>
                  <a:pt x="16648" y="11743"/>
                  <a:pt x="16811" y="11626"/>
                  <a:pt x="16975" y="11509"/>
                </a:cubicBezTo>
                <a:close/>
                <a:moveTo>
                  <a:pt x="29606" y="9992"/>
                </a:moveTo>
                <a:cubicBezTo>
                  <a:pt x="29933" y="10295"/>
                  <a:pt x="30236" y="10576"/>
                  <a:pt x="30540" y="10879"/>
                </a:cubicBezTo>
                <a:cubicBezTo>
                  <a:pt x="30680" y="11136"/>
                  <a:pt x="30820" y="11393"/>
                  <a:pt x="30960" y="11650"/>
                </a:cubicBezTo>
                <a:lnTo>
                  <a:pt x="30960" y="11673"/>
                </a:lnTo>
                <a:cubicBezTo>
                  <a:pt x="30984" y="11790"/>
                  <a:pt x="30984" y="11883"/>
                  <a:pt x="31007" y="12000"/>
                </a:cubicBezTo>
                <a:cubicBezTo>
                  <a:pt x="30820" y="11813"/>
                  <a:pt x="30657" y="11650"/>
                  <a:pt x="30470" y="11486"/>
                </a:cubicBezTo>
                <a:lnTo>
                  <a:pt x="30423" y="11416"/>
                </a:lnTo>
                <a:cubicBezTo>
                  <a:pt x="30190" y="10949"/>
                  <a:pt x="29910" y="10459"/>
                  <a:pt x="29606" y="9992"/>
                </a:cubicBezTo>
                <a:close/>
                <a:moveTo>
                  <a:pt x="16111" y="11253"/>
                </a:moveTo>
                <a:lnTo>
                  <a:pt x="16321" y="11323"/>
                </a:lnTo>
                <a:cubicBezTo>
                  <a:pt x="16204" y="11463"/>
                  <a:pt x="16111" y="11626"/>
                  <a:pt x="15994" y="11813"/>
                </a:cubicBezTo>
                <a:lnTo>
                  <a:pt x="16018" y="11813"/>
                </a:lnTo>
                <a:cubicBezTo>
                  <a:pt x="15947" y="11883"/>
                  <a:pt x="15854" y="11953"/>
                  <a:pt x="15784" y="12046"/>
                </a:cubicBezTo>
                <a:lnTo>
                  <a:pt x="15714" y="12046"/>
                </a:lnTo>
                <a:cubicBezTo>
                  <a:pt x="15831" y="11766"/>
                  <a:pt x="15947" y="11509"/>
                  <a:pt x="16111" y="11253"/>
                </a:cubicBezTo>
                <a:close/>
                <a:moveTo>
                  <a:pt x="34719" y="11486"/>
                </a:moveTo>
                <a:cubicBezTo>
                  <a:pt x="34789" y="11626"/>
                  <a:pt x="34859" y="11743"/>
                  <a:pt x="34953" y="11883"/>
                </a:cubicBezTo>
                <a:cubicBezTo>
                  <a:pt x="34976" y="11953"/>
                  <a:pt x="35023" y="12023"/>
                  <a:pt x="35046" y="12093"/>
                </a:cubicBezTo>
                <a:cubicBezTo>
                  <a:pt x="34953" y="11976"/>
                  <a:pt x="34859" y="11860"/>
                  <a:pt x="34766" y="11743"/>
                </a:cubicBezTo>
                <a:cubicBezTo>
                  <a:pt x="34766" y="11696"/>
                  <a:pt x="34743" y="11673"/>
                  <a:pt x="34743" y="11650"/>
                </a:cubicBezTo>
                <a:cubicBezTo>
                  <a:pt x="34719" y="11626"/>
                  <a:pt x="34719" y="11556"/>
                  <a:pt x="34719" y="11486"/>
                </a:cubicBezTo>
                <a:close/>
                <a:moveTo>
                  <a:pt x="26431" y="11346"/>
                </a:moveTo>
                <a:cubicBezTo>
                  <a:pt x="26501" y="11346"/>
                  <a:pt x="26594" y="11369"/>
                  <a:pt x="26664" y="11393"/>
                </a:cubicBezTo>
                <a:cubicBezTo>
                  <a:pt x="26734" y="11626"/>
                  <a:pt x="26804" y="11860"/>
                  <a:pt x="26874" y="12116"/>
                </a:cubicBezTo>
                <a:lnTo>
                  <a:pt x="26711" y="11883"/>
                </a:lnTo>
                <a:cubicBezTo>
                  <a:pt x="26641" y="11790"/>
                  <a:pt x="26571" y="11720"/>
                  <a:pt x="26501" y="11626"/>
                </a:cubicBezTo>
                <a:cubicBezTo>
                  <a:pt x="26477" y="11533"/>
                  <a:pt x="26454" y="11439"/>
                  <a:pt x="26431" y="11346"/>
                </a:cubicBezTo>
                <a:close/>
                <a:moveTo>
                  <a:pt x="35366" y="11209"/>
                </a:moveTo>
                <a:lnTo>
                  <a:pt x="35490" y="11439"/>
                </a:lnTo>
                <a:cubicBezTo>
                  <a:pt x="35490" y="11439"/>
                  <a:pt x="35490" y="11463"/>
                  <a:pt x="35490" y="11486"/>
                </a:cubicBezTo>
                <a:cubicBezTo>
                  <a:pt x="35537" y="11696"/>
                  <a:pt x="35560" y="11906"/>
                  <a:pt x="35583" y="12140"/>
                </a:cubicBezTo>
                <a:cubicBezTo>
                  <a:pt x="35518" y="11837"/>
                  <a:pt x="35433" y="11514"/>
                  <a:pt x="35366" y="11209"/>
                </a:cubicBezTo>
                <a:close/>
                <a:moveTo>
                  <a:pt x="11138" y="12093"/>
                </a:moveTo>
                <a:cubicBezTo>
                  <a:pt x="11122" y="12116"/>
                  <a:pt x="11106" y="12139"/>
                  <a:pt x="11090" y="12162"/>
                </a:cubicBezTo>
                <a:lnTo>
                  <a:pt x="11090" y="12162"/>
                </a:lnTo>
                <a:lnTo>
                  <a:pt x="11068" y="12140"/>
                </a:lnTo>
                <a:lnTo>
                  <a:pt x="11138" y="12093"/>
                </a:lnTo>
                <a:close/>
                <a:moveTo>
                  <a:pt x="5404" y="11177"/>
                </a:moveTo>
                <a:cubicBezTo>
                  <a:pt x="5394" y="11195"/>
                  <a:pt x="5394" y="11212"/>
                  <a:pt x="5394" y="11229"/>
                </a:cubicBezTo>
                <a:lnTo>
                  <a:pt x="5394" y="11253"/>
                </a:lnTo>
                <a:cubicBezTo>
                  <a:pt x="5231" y="11556"/>
                  <a:pt x="5091" y="11836"/>
                  <a:pt x="4951" y="12163"/>
                </a:cubicBezTo>
                <a:cubicBezTo>
                  <a:pt x="5021" y="11906"/>
                  <a:pt x="5114" y="11650"/>
                  <a:pt x="5207" y="11416"/>
                </a:cubicBezTo>
                <a:cubicBezTo>
                  <a:pt x="5273" y="11329"/>
                  <a:pt x="5338" y="11262"/>
                  <a:pt x="5404" y="11177"/>
                </a:cubicBezTo>
                <a:close/>
                <a:moveTo>
                  <a:pt x="14103" y="11696"/>
                </a:moveTo>
                <a:lnTo>
                  <a:pt x="14103" y="11696"/>
                </a:lnTo>
                <a:cubicBezTo>
                  <a:pt x="14080" y="11790"/>
                  <a:pt x="14056" y="11883"/>
                  <a:pt x="14033" y="11976"/>
                </a:cubicBezTo>
                <a:cubicBezTo>
                  <a:pt x="14010" y="12070"/>
                  <a:pt x="13916" y="12116"/>
                  <a:pt x="13869" y="12187"/>
                </a:cubicBezTo>
                <a:cubicBezTo>
                  <a:pt x="13893" y="12070"/>
                  <a:pt x="13916" y="11953"/>
                  <a:pt x="13940" y="11836"/>
                </a:cubicBezTo>
                <a:lnTo>
                  <a:pt x="14103" y="11696"/>
                </a:lnTo>
                <a:close/>
                <a:moveTo>
                  <a:pt x="24446" y="11696"/>
                </a:moveTo>
                <a:cubicBezTo>
                  <a:pt x="24586" y="11720"/>
                  <a:pt x="24703" y="11743"/>
                  <a:pt x="24843" y="11790"/>
                </a:cubicBezTo>
                <a:cubicBezTo>
                  <a:pt x="24886" y="11942"/>
                  <a:pt x="24910" y="12073"/>
                  <a:pt x="24950" y="12222"/>
                </a:cubicBezTo>
                <a:lnTo>
                  <a:pt x="24950" y="12222"/>
                </a:lnTo>
                <a:cubicBezTo>
                  <a:pt x="24789" y="12040"/>
                  <a:pt x="24606" y="11879"/>
                  <a:pt x="24446" y="11696"/>
                </a:cubicBezTo>
                <a:close/>
                <a:moveTo>
                  <a:pt x="13496" y="11089"/>
                </a:moveTo>
                <a:cubicBezTo>
                  <a:pt x="13379" y="11346"/>
                  <a:pt x="13309" y="11626"/>
                  <a:pt x="13239" y="11906"/>
                </a:cubicBezTo>
                <a:lnTo>
                  <a:pt x="12842" y="12280"/>
                </a:lnTo>
                <a:cubicBezTo>
                  <a:pt x="12982" y="11883"/>
                  <a:pt x="13122" y="11486"/>
                  <a:pt x="13286" y="11113"/>
                </a:cubicBezTo>
                <a:lnTo>
                  <a:pt x="13496" y="11089"/>
                </a:lnTo>
                <a:close/>
                <a:moveTo>
                  <a:pt x="17418" y="12140"/>
                </a:moveTo>
                <a:lnTo>
                  <a:pt x="17418" y="12140"/>
                </a:lnTo>
                <a:cubicBezTo>
                  <a:pt x="17325" y="12210"/>
                  <a:pt x="17208" y="12280"/>
                  <a:pt x="17115" y="12373"/>
                </a:cubicBezTo>
                <a:lnTo>
                  <a:pt x="17162" y="12187"/>
                </a:lnTo>
                <a:lnTo>
                  <a:pt x="17418" y="12140"/>
                </a:lnTo>
                <a:close/>
                <a:moveTo>
                  <a:pt x="9363" y="11953"/>
                </a:moveTo>
                <a:cubicBezTo>
                  <a:pt x="9299" y="12145"/>
                  <a:pt x="9235" y="12298"/>
                  <a:pt x="9153" y="12448"/>
                </a:cubicBezTo>
                <a:lnTo>
                  <a:pt x="9153" y="12448"/>
                </a:lnTo>
                <a:lnTo>
                  <a:pt x="9153" y="12350"/>
                </a:lnTo>
                <a:cubicBezTo>
                  <a:pt x="9223" y="12210"/>
                  <a:pt x="9293" y="12093"/>
                  <a:pt x="9363" y="11953"/>
                </a:cubicBezTo>
                <a:close/>
                <a:moveTo>
                  <a:pt x="20197" y="12350"/>
                </a:moveTo>
                <a:lnTo>
                  <a:pt x="20384" y="12397"/>
                </a:lnTo>
                <a:lnTo>
                  <a:pt x="20244" y="12467"/>
                </a:lnTo>
                <a:lnTo>
                  <a:pt x="20173" y="12350"/>
                </a:lnTo>
                <a:close/>
                <a:moveTo>
                  <a:pt x="22182" y="12187"/>
                </a:moveTo>
                <a:lnTo>
                  <a:pt x="22321" y="12257"/>
                </a:lnTo>
                <a:cubicBezTo>
                  <a:pt x="22485" y="12350"/>
                  <a:pt x="22625" y="12443"/>
                  <a:pt x="22765" y="12537"/>
                </a:cubicBezTo>
                <a:lnTo>
                  <a:pt x="22672" y="12537"/>
                </a:lnTo>
                <a:cubicBezTo>
                  <a:pt x="22532" y="12420"/>
                  <a:pt x="22368" y="12280"/>
                  <a:pt x="22182" y="12187"/>
                </a:cubicBezTo>
                <a:close/>
                <a:moveTo>
                  <a:pt x="17909" y="12303"/>
                </a:moveTo>
                <a:lnTo>
                  <a:pt x="17909" y="12303"/>
                </a:lnTo>
                <a:cubicBezTo>
                  <a:pt x="17792" y="12373"/>
                  <a:pt x="17722" y="12467"/>
                  <a:pt x="17629" y="12560"/>
                </a:cubicBezTo>
                <a:lnTo>
                  <a:pt x="17605" y="12607"/>
                </a:lnTo>
                <a:lnTo>
                  <a:pt x="17488" y="12537"/>
                </a:lnTo>
                <a:cubicBezTo>
                  <a:pt x="17605" y="12443"/>
                  <a:pt x="17745" y="12350"/>
                  <a:pt x="17909" y="12303"/>
                </a:cubicBezTo>
                <a:close/>
                <a:moveTo>
                  <a:pt x="12655" y="11836"/>
                </a:moveTo>
                <a:lnTo>
                  <a:pt x="12655" y="11836"/>
                </a:lnTo>
                <a:cubicBezTo>
                  <a:pt x="12539" y="12116"/>
                  <a:pt x="12469" y="12420"/>
                  <a:pt x="12375" y="12724"/>
                </a:cubicBezTo>
                <a:cubicBezTo>
                  <a:pt x="12375" y="12560"/>
                  <a:pt x="12399" y="12373"/>
                  <a:pt x="12399" y="12187"/>
                </a:cubicBezTo>
                <a:cubicBezTo>
                  <a:pt x="12469" y="12070"/>
                  <a:pt x="12562" y="11953"/>
                  <a:pt x="12655" y="11836"/>
                </a:cubicBezTo>
                <a:close/>
                <a:moveTo>
                  <a:pt x="20781" y="12583"/>
                </a:moveTo>
                <a:lnTo>
                  <a:pt x="20874" y="12653"/>
                </a:lnTo>
                <a:lnTo>
                  <a:pt x="20477" y="12724"/>
                </a:lnTo>
                <a:lnTo>
                  <a:pt x="20781" y="12583"/>
                </a:lnTo>
                <a:close/>
                <a:moveTo>
                  <a:pt x="30703" y="8988"/>
                </a:moveTo>
                <a:cubicBezTo>
                  <a:pt x="31404" y="9572"/>
                  <a:pt x="32034" y="10202"/>
                  <a:pt x="32595" y="10926"/>
                </a:cubicBezTo>
                <a:cubicBezTo>
                  <a:pt x="32851" y="11253"/>
                  <a:pt x="33062" y="11603"/>
                  <a:pt x="33295" y="11953"/>
                </a:cubicBezTo>
                <a:cubicBezTo>
                  <a:pt x="33318" y="12210"/>
                  <a:pt x="33342" y="12467"/>
                  <a:pt x="33342" y="12724"/>
                </a:cubicBezTo>
                <a:cubicBezTo>
                  <a:pt x="32665" y="11533"/>
                  <a:pt x="31848" y="10412"/>
                  <a:pt x="30890" y="9408"/>
                </a:cubicBezTo>
                <a:cubicBezTo>
                  <a:pt x="30844" y="9268"/>
                  <a:pt x="30773" y="9128"/>
                  <a:pt x="30703" y="8988"/>
                </a:cubicBezTo>
                <a:close/>
                <a:moveTo>
                  <a:pt x="16531" y="12653"/>
                </a:moveTo>
                <a:lnTo>
                  <a:pt x="16671" y="12700"/>
                </a:lnTo>
                <a:cubicBezTo>
                  <a:pt x="16671" y="12700"/>
                  <a:pt x="16671" y="12724"/>
                  <a:pt x="16671" y="12724"/>
                </a:cubicBezTo>
                <a:lnTo>
                  <a:pt x="16461" y="12770"/>
                </a:lnTo>
                <a:cubicBezTo>
                  <a:pt x="16484" y="12724"/>
                  <a:pt x="16508" y="12677"/>
                  <a:pt x="16531" y="12653"/>
                </a:cubicBezTo>
                <a:close/>
                <a:moveTo>
                  <a:pt x="11082" y="12175"/>
                </a:moveTo>
                <a:lnTo>
                  <a:pt x="11082" y="12175"/>
                </a:lnTo>
                <a:cubicBezTo>
                  <a:pt x="10942" y="12386"/>
                  <a:pt x="10818" y="12613"/>
                  <a:pt x="10694" y="12840"/>
                </a:cubicBezTo>
                <a:cubicBezTo>
                  <a:pt x="10809" y="12611"/>
                  <a:pt x="10923" y="12382"/>
                  <a:pt x="11082" y="12175"/>
                </a:cubicBezTo>
                <a:close/>
                <a:moveTo>
                  <a:pt x="8266" y="5159"/>
                </a:moveTo>
                <a:lnTo>
                  <a:pt x="8126" y="5299"/>
                </a:lnTo>
                <a:cubicBezTo>
                  <a:pt x="7052" y="6186"/>
                  <a:pt x="6188" y="7307"/>
                  <a:pt x="5581" y="8568"/>
                </a:cubicBezTo>
                <a:cubicBezTo>
                  <a:pt x="5511" y="8684"/>
                  <a:pt x="5464" y="8801"/>
                  <a:pt x="5417" y="8918"/>
                </a:cubicBezTo>
                <a:cubicBezTo>
                  <a:pt x="4880" y="9712"/>
                  <a:pt x="4460" y="10576"/>
                  <a:pt x="4157" y="11463"/>
                </a:cubicBezTo>
                <a:cubicBezTo>
                  <a:pt x="4063" y="11650"/>
                  <a:pt x="3993" y="11860"/>
                  <a:pt x="3923" y="12046"/>
                </a:cubicBezTo>
                <a:cubicBezTo>
                  <a:pt x="3713" y="12327"/>
                  <a:pt x="3526" y="12630"/>
                  <a:pt x="3363" y="12910"/>
                </a:cubicBezTo>
                <a:cubicBezTo>
                  <a:pt x="3363" y="12070"/>
                  <a:pt x="3456" y="11206"/>
                  <a:pt x="3643" y="10365"/>
                </a:cubicBezTo>
                <a:cubicBezTo>
                  <a:pt x="3923" y="9852"/>
                  <a:pt x="4227" y="9361"/>
                  <a:pt x="4530" y="8894"/>
                </a:cubicBezTo>
                <a:cubicBezTo>
                  <a:pt x="5511" y="7400"/>
                  <a:pt x="6772" y="6116"/>
                  <a:pt x="8266" y="5159"/>
                </a:cubicBezTo>
                <a:close/>
                <a:moveTo>
                  <a:pt x="17325" y="12980"/>
                </a:moveTo>
                <a:cubicBezTo>
                  <a:pt x="17325" y="13027"/>
                  <a:pt x="17278" y="13074"/>
                  <a:pt x="17278" y="13097"/>
                </a:cubicBezTo>
                <a:cubicBezTo>
                  <a:pt x="17185" y="13144"/>
                  <a:pt x="17115" y="13214"/>
                  <a:pt x="17045" y="13261"/>
                </a:cubicBezTo>
                <a:cubicBezTo>
                  <a:pt x="17021" y="13191"/>
                  <a:pt x="17021" y="13120"/>
                  <a:pt x="17021" y="13027"/>
                </a:cubicBezTo>
                <a:cubicBezTo>
                  <a:pt x="17138" y="13004"/>
                  <a:pt x="17232" y="13004"/>
                  <a:pt x="17325" y="12980"/>
                </a:cubicBezTo>
                <a:close/>
                <a:moveTo>
                  <a:pt x="5371" y="12443"/>
                </a:moveTo>
                <a:lnTo>
                  <a:pt x="5371" y="12700"/>
                </a:lnTo>
                <a:cubicBezTo>
                  <a:pt x="5207" y="12864"/>
                  <a:pt x="5044" y="13074"/>
                  <a:pt x="4880" y="13284"/>
                </a:cubicBezTo>
                <a:cubicBezTo>
                  <a:pt x="4927" y="13191"/>
                  <a:pt x="4951" y="13120"/>
                  <a:pt x="4974" y="13027"/>
                </a:cubicBezTo>
                <a:cubicBezTo>
                  <a:pt x="5114" y="12817"/>
                  <a:pt x="5231" y="12630"/>
                  <a:pt x="5371" y="12443"/>
                </a:cubicBezTo>
                <a:close/>
                <a:moveTo>
                  <a:pt x="27365" y="12443"/>
                </a:moveTo>
                <a:cubicBezTo>
                  <a:pt x="27505" y="12724"/>
                  <a:pt x="27621" y="13004"/>
                  <a:pt x="27738" y="13284"/>
                </a:cubicBezTo>
                <a:cubicBezTo>
                  <a:pt x="27645" y="13214"/>
                  <a:pt x="27575" y="13120"/>
                  <a:pt x="27481" y="13050"/>
                </a:cubicBezTo>
                <a:cubicBezTo>
                  <a:pt x="27458" y="12910"/>
                  <a:pt x="27435" y="12747"/>
                  <a:pt x="27388" y="12560"/>
                </a:cubicBezTo>
                <a:lnTo>
                  <a:pt x="27365" y="12560"/>
                </a:lnTo>
                <a:lnTo>
                  <a:pt x="27365" y="12443"/>
                </a:lnTo>
                <a:close/>
                <a:moveTo>
                  <a:pt x="33972" y="11790"/>
                </a:moveTo>
                <a:cubicBezTo>
                  <a:pt x="34159" y="12070"/>
                  <a:pt x="34322" y="12373"/>
                  <a:pt x="34486" y="12653"/>
                </a:cubicBezTo>
                <a:cubicBezTo>
                  <a:pt x="34509" y="12864"/>
                  <a:pt x="34533" y="13074"/>
                  <a:pt x="34533" y="13284"/>
                </a:cubicBezTo>
                <a:cubicBezTo>
                  <a:pt x="34462" y="13144"/>
                  <a:pt x="34392" y="13027"/>
                  <a:pt x="34322" y="12910"/>
                </a:cubicBezTo>
                <a:cubicBezTo>
                  <a:pt x="34229" y="12537"/>
                  <a:pt x="34112" y="12163"/>
                  <a:pt x="33972" y="11790"/>
                </a:cubicBezTo>
                <a:close/>
                <a:moveTo>
                  <a:pt x="21154" y="12934"/>
                </a:moveTo>
                <a:cubicBezTo>
                  <a:pt x="21294" y="13097"/>
                  <a:pt x="21411" y="13261"/>
                  <a:pt x="21528" y="13424"/>
                </a:cubicBezTo>
                <a:cubicBezTo>
                  <a:pt x="21318" y="13261"/>
                  <a:pt x="21131" y="13097"/>
                  <a:pt x="20897" y="12957"/>
                </a:cubicBezTo>
                <a:lnTo>
                  <a:pt x="20921" y="12957"/>
                </a:lnTo>
                <a:lnTo>
                  <a:pt x="21154" y="12934"/>
                </a:lnTo>
                <a:close/>
                <a:moveTo>
                  <a:pt x="8780" y="13074"/>
                </a:moveTo>
                <a:lnTo>
                  <a:pt x="8780" y="13167"/>
                </a:lnTo>
                <a:lnTo>
                  <a:pt x="8616" y="13447"/>
                </a:lnTo>
                <a:cubicBezTo>
                  <a:pt x="8663" y="13307"/>
                  <a:pt x="8710" y="13191"/>
                  <a:pt x="8780" y="13074"/>
                </a:cubicBezTo>
                <a:close/>
                <a:moveTo>
                  <a:pt x="23466" y="13377"/>
                </a:moveTo>
                <a:cubicBezTo>
                  <a:pt x="23559" y="13424"/>
                  <a:pt x="23629" y="13494"/>
                  <a:pt x="23722" y="13564"/>
                </a:cubicBezTo>
                <a:lnTo>
                  <a:pt x="23862" y="13751"/>
                </a:lnTo>
                <a:lnTo>
                  <a:pt x="23582" y="13541"/>
                </a:lnTo>
                <a:lnTo>
                  <a:pt x="23466" y="13377"/>
                </a:lnTo>
                <a:close/>
                <a:moveTo>
                  <a:pt x="14453" y="12420"/>
                </a:moveTo>
                <a:cubicBezTo>
                  <a:pt x="14383" y="12770"/>
                  <a:pt x="14313" y="13144"/>
                  <a:pt x="14266" y="13494"/>
                </a:cubicBezTo>
                <a:cubicBezTo>
                  <a:pt x="14220" y="13587"/>
                  <a:pt x="14150" y="13681"/>
                  <a:pt x="14103" y="13774"/>
                </a:cubicBezTo>
                <a:cubicBezTo>
                  <a:pt x="14103" y="13587"/>
                  <a:pt x="14103" y="13401"/>
                  <a:pt x="14126" y="13214"/>
                </a:cubicBezTo>
                <a:cubicBezTo>
                  <a:pt x="14173" y="12957"/>
                  <a:pt x="14220" y="12700"/>
                  <a:pt x="14266" y="12467"/>
                </a:cubicBezTo>
                <a:lnTo>
                  <a:pt x="14453" y="12420"/>
                </a:lnTo>
                <a:close/>
                <a:moveTo>
                  <a:pt x="19753" y="13424"/>
                </a:moveTo>
                <a:lnTo>
                  <a:pt x="19753" y="13424"/>
                </a:lnTo>
                <a:cubicBezTo>
                  <a:pt x="19987" y="13471"/>
                  <a:pt x="20197" y="13517"/>
                  <a:pt x="20360" y="13564"/>
                </a:cubicBezTo>
                <a:lnTo>
                  <a:pt x="20384" y="13564"/>
                </a:lnTo>
                <a:lnTo>
                  <a:pt x="20477" y="13774"/>
                </a:lnTo>
                <a:cubicBezTo>
                  <a:pt x="20314" y="13728"/>
                  <a:pt x="20150" y="13704"/>
                  <a:pt x="19987" y="13657"/>
                </a:cubicBezTo>
                <a:cubicBezTo>
                  <a:pt x="19917" y="13587"/>
                  <a:pt x="19847" y="13494"/>
                  <a:pt x="19753" y="13424"/>
                </a:cubicBezTo>
                <a:close/>
                <a:moveTo>
                  <a:pt x="26828" y="13237"/>
                </a:moveTo>
                <a:lnTo>
                  <a:pt x="26828" y="13237"/>
                </a:lnTo>
                <a:cubicBezTo>
                  <a:pt x="26874" y="13284"/>
                  <a:pt x="26898" y="13354"/>
                  <a:pt x="26921" y="13424"/>
                </a:cubicBezTo>
                <a:cubicBezTo>
                  <a:pt x="26898" y="13564"/>
                  <a:pt x="26874" y="13704"/>
                  <a:pt x="26874" y="13821"/>
                </a:cubicBezTo>
                <a:cubicBezTo>
                  <a:pt x="26874" y="13611"/>
                  <a:pt x="26851" y="13424"/>
                  <a:pt x="26828" y="13237"/>
                </a:cubicBezTo>
                <a:close/>
                <a:moveTo>
                  <a:pt x="18142" y="13611"/>
                </a:moveTo>
                <a:lnTo>
                  <a:pt x="18142" y="13611"/>
                </a:lnTo>
                <a:cubicBezTo>
                  <a:pt x="18002" y="13704"/>
                  <a:pt x="17862" y="13798"/>
                  <a:pt x="17745" y="13891"/>
                </a:cubicBezTo>
                <a:cubicBezTo>
                  <a:pt x="17745" y="13844"/>
                  <a:pt x="17769" y="13798"/>
                  <a:pt x="17792" y="13751"/>
                </a:cubicBezTo>
                <a:lnTo>
                  <a:pt x="18142" y="13611"/>
                </a:lnTo>
                <a:close/>
                <a:moveTo>
                  <a:pt x="31240" y="10295"/>
                </a:moveTo>
                <a:lnTo>
                  <a:pt x="31240" y="10295"/>
                </a:lnTo>
                <a:cubicBezTo>
                  <a:pt x="32058" y="11253"/>
                  <a:pt x="32781" y="12327"/>
                  <a:pt x="33365" y="13447"/>
                </a:cubicBezTo>
                <a:cubicBezTo>
                  <a:pt x="33365" y="13611"/>
                  <a:pt x="33342" y="13751"/>
                  <a:pt x="33342" y="13914"/>
                </a:cubicBezTo>
                <a:cubicBezTo>
                  <a:pt x="32828" y="13074"/>
                  <a:pt x="32268" y="12280"/>
                  <a:pt x="31637" y="11556"/>
                </a:cubicBezTo>
                <a:cubicBezTo>
                  <a:pt x="31521" y="11136"/>
                  <a:pt x="31381" y="10716"/>
                  <a:pt x="31240" y="10295"/>
                </a:cubicBezTo>
                <a:close/>
                <a:moveTo>
                  <a:pt x="8243" y="12887"/>
                </a:moveTo>
                <a:lnTo>
                  <a:pt x="8243" y="13214"/>
                </a:lnTo>
                <a:cubicBezTo>
                  <a:pt x="8173" y="13447"/>
                  <a:pt x="8079" y="13704"/>
                  <a:pt x="7986" y="13938"/>
                </a:cubicBezTo>
                <a:cubicBezTo>
                  <a:pt x="7986" y="13844"/>
                  <a:pt x="7962" y="13728"/>
                  <a:pt x="7939" y="13611"/>
                </a:cubicBezTo>
                <a:cubicBezTo>
                  <a:pt x="8032" y="13377"/>
                  <a:pt x="8149" y="13144"/>
                  <a:pt x="8243" y="12887"/>
                </a:cubicBezTo>
                <a:close/>
                <a:moveTo>
                  <a:pt x="25333" y="11930"/>
                </a:moveTo>
                <a:lnTo>
                  <a:pt x="25333" y="11930"/>
                </a:lnTo>
                <a:cubicBezTo>
                  <a:pt x="25520" y="12000"/>
                  <a:pt x="25707" y="12093"/>
                  <a:pt x="25894" y="12233"/>
                </a:cubicBezTo>
                <a:cubicBezTo>
                  <a:pt x="26057" y="12373"/>
                  <a:pt x="26197" y="12513"/>
                  <a:pt x="26361" y="12677"/>
                </a:cubicBezTo>
                <a:lnTo>
                  <a:pt x="26384" y="12653"/>
                </a:lnTo>
                <a:cubicBezTo>
                  <a:pt x="26454" y="13074"/>
                  <a:pt x="26501" y="13517"/>
                  <a:pt x="26524" y="13961"/>
                </a:cubicBezTo>
                <a:cubicBezTo>
                  <a:pt x="26291" y="13704"/>
                  <a:pt x="26057" y="13447"/>
                  <a:pt x="25800" y="13191"/>
                </a:cubicBezTo>
                <a:cubicBezTo>
                  <a:pt x="25707" y="12747"/>
                  <a:pt x="25544" y="12327"/>
                  <a:pt x="25333" y="11930"/>
                </a:cubicBezTo>
                <a:close/>
                <a:moveTo>
                  <a:pt x="3526" y="13354"/>
                </a:moveTo>
                <a:cubicBezTo>
                  <a:pt x="3503" y="13517"/>
                  <a:pt x="3456" y="13681"/>
                  <a:pt x="3433" y="13868"/>
                </a:cubicBezTo>
                <a:lnTo>
                  <a:pt x="3363" y="14031"/>
                </a:lnTo>
                <a:lnTo>
                  <a:pt x="3363" y="13657"/>
                </a:lnTo>
                <a:lnTo>
                  <a:pt x="3526" y="13354"/>
                </a:lnTo>
                <a:close/>
                <a:moveTo>
                  <a:pt x="21714" y="12887"/>
                </a:moveTo>
                <a:lnTo>
                  <a:pt x="21831" y="12934"/>
                </a:lnTo>
                <a:cubicBezTo>
                  <a:pt x="22275" y="13284"/>
                  <a:pt x="22672" y="13704"/>
                  <a:pt x="22999" y="14194"/>
                </a:cubicBezTo>
                <a:cubicBezTo>
                  <a:pt x="22695" y="14008"/>
                  <a:pt x="22368" y="13844"/>
                  <a:pt x="22041" y="13704"/>
                </a:cubicBezTo>
                <a:cubicBezTo>
                  <a:pt x="21925" y="13424"/>
                  <a:pt x="21761" y="13144"/>
                  <a:pt x="21574" y="12887"/>
                </a:cubicBezTo>
                <a:close/>
                <a:moveTo>
                  <a:pt x="16718" y="13914"/>
                </a:moveTo>
                <a:lnTo>
                  <a:pt x="16741" y="14008"/>
                </a:lnTo>
                <a:cubicBezTo>
                  <a:pt x="16625" y="14054"/>
                  <a:pt x="16508" y="14124"/>
                  <a:pt x="16391" y="14218"/>
                </a:cubicBezTo>
                <a:cubicBezTo>
                  <a:pt x="16391" y="14194"/>
                  <a:pt x="16391" y="14194"/>
                  <a:pt x="16391" y="14194"/>
                </a:cubicBezTo>
                <a:cubicBezTo>
                  <a:pt x="16508" y="14101"/>
                  <a:pt x="16625" y="14008"/>
                  <a:pt x="16718" y="13914"/>
                </a:cubicBezTo>
                <a:close/>
                <a:moveTo>
                  <a:pt x="29793" y="11346"/>
                </a:moveTo>
                <a:cubicBezTo>
                  <a:pt x="29933" y="11463"/>
                  <a:pt x="30050" y="11579"/>
                  <a:pt x="30190" y="11696"/>
                </a:cubicBezTo>
                <a:cubicBezTo>
                  <a:pt x="30540" y="12397"/>
                  <a:pt x="30844" y="13120"/>
                  <a:pt x="31077" y="13891"/>
                </a:cubicBezTo>
                <a:cubicBezTo>
                  <a:pt x="31100" y="14031"/>
                  <a:pt x="31100" y="14171"/>
                  <a:pt x="31077" y="14311"/>
                </a:cubicBezTo>
                <a:cubicBezTo>
                  <a:pt x="30867" y="13821"/>
                  <a:pt x="30657" y="13377"/>
                  <a:pt x="30400" y="12934"/>
                </a:cubicBezTo>
                <a:cubicBezTo>
                  <a:pt x="30236" y="12373"/>
                  <a:pt x="30050" y="11860"/>
                  <a:pt x="29793" y="11346"/>
                </a:cubicBezTo>
                <a:close/>
                <a:moveTo>
                  <a:pt x="20010" y="14311"/>
                </a:moveTo>
                <a:lnTo>
                  <a:pt x="20033" y="14358"/>
                </a:lnTo>
                <a:cubicBezTo>
                  <a:pt x="20033" y="14381"/>
                  <a:pt x="20010" y="14428"/>
                  <a:pt x="20010" y="14475"/>
                </a:cubicBezTo>
                <a:lnTo>
                  <a:pt x="19893" y="14358"/>
                </a:lnTo>
                <a:lnTo>
                  <a:pt x="20010" y="14311"/>
                </a:lnTo>
                <a:close/>
                <a:moveTo>
                  <a:pt x="33715" y="12677"/>
                </a:moveTo>
                <a:cubicBezTo>
                  <a:pt x="33972" y="13331"/>
                  <a:pt x="34159" y="14031"/>
                  <a:pt x="34299" y="14731"/>
                </a:cubicBezTo>
                <a:cubicBezTo>
                  <a:pt x="34136" y="14265"/>
                  <a:pt x="33925" y="13821"/>
                  <a:pt x="33715" y="13401"/>
                </a:cubicBezTo>
                <a:cubicBezTo>
                  <a:pt x="33715" y="13144"/>
                  <a:pt x="33715" y="12910"/>
                  <a:pt x="33715" y="12677"/>
                </a:cubicBezTo>
                <a:close/>
                <a:moveTo>
                  <a:pt x="34789" y="7984"/>
                </a:moveTo>
                <a:cubicBezTo>
                  <a:pt x="35677" y="8474"/>
                  <a:pt x="36494" y="9128"/>
                  <a:pt x="37171" y="9875"/>
                </a:cubicBezTo>
                <a:cubicBezTo>
                  <a:pt x="37428" y="10155"/>
                  <a:pt x="37661" y="10482"/>
                  <a:pt x="37871" y="10809"/>
                </a:cubicBezTo>
                <a:cubicBezTo>
                  <a:pt x="38011" y="11206"/>
                  <a:pt x="38128" y="11603"/>
                  <a:pt x="38245" y="12000"/>
                </a:cubicBezTo>
                <a:cubicBezTo>
                  <a:pt x="38105" y="12934"/>
                  <a:pt x="37895" y="13868"/>
                  <a:pt x="37591" y="14755"/>
                </a:cubicBezTo>
                <a:cubicBezTo>
                  <a:pt x="37568" y="12747"/>
                  <a:pt x="36797" y="10832"/>
                  <a:pt x="35420" y="9361"/>
                </a:cubicBezTo>
                <a:lnTo>
                  <a:pt x="35350" y="9315"/>
                </a:lnTo>
                <a:cubicBezTo>
                  <a:pt x="35210" y="8894"/>
                  <a:pt x="35046" y="8498"/>
                  <a:pt x="34836" y="8101"/>
                </a:cubicBezTo>
                <a:lnTo>
                  <a:pt x="34789" y="7984"/>
                </a:lnTo>
                <a:close/>
                <a:moveTo>
                  <a:pt x="13846" y="12864"/>
                </a:moveTo>
                <a:cubicBezTo>
                  <a:pt x="13753" y="13424"/>
                  <a:pt x="13706" y="13984"/>
                  <a:pt x="13729" y="14545"/>
                </a:cubicBezTo>
                <a:cubicBezTo>
                  <a:pt x="13706" y="14615"/>
                  <a:pt x="13659" y="14708"/>
                  <a:pt x="13636" y="14778"/>
                </a:cubicBezTo>
                <a:cubicBezTo>
                  <a:pt x="13636" y="14218"/>
                  <a:pt x="13659" y="13657"/>
                  <a:pt x="13706" y="13097"/>
                </a:cubicBezTo>
                <a:cubicBezTo>
                  <a:pt x="13753" y="13027"/>
                  <a:pt x="13799" y="12957"/>
                  <a:pt x="13846" y="12864"/>
                </a:cubicBezTo>
                <a:close/>
                <a:moveTo>
                  <a:pt x="16671" y="14288"/>
                </a:moveTo>
                <a:lnTo>
                  <a:pt x="16671" y="14288"/>
                </a:lnTo>
                <a:cubicBezTo>
                  <a:pt x="16601" y="14451"/>
                  <a:pt x="16555" y="14615"/>
                  <a:pt x="16531" y="14778"/>
                </a:cubicBezTo>
                <a:cubicBezTo>
                  <a:pt x="16484" y="14685"/>
                  <a:pt x="16438" y="14591"/>
                  <a:pt x="16391" y="14498"/>
                </a:cubicBezTo>
                <a:cubicBezTo>
                  <a:pt x="16484" y="14428"/>
                  <a:pt x="16578" y="14358"/>
                  <a:pt x="16671" y="14288"/>
                </a:cubicBezTo>
                <a:close/>
                <a:moveTo>
                  <a:pt x="18726" y="13984"/>
                </a:moveTo>
                <a:cubicBezTo>
                  <a:pt x="18843" y="14101"/>
                  <a:pt x="18936" y="14218"/>
                  <a:pt x="19053" y="14335"/>
                </a:cubicBezTo>
                <a:cubicBezTo>
                  <a:pt x="19076" y="14358"/>
                  <a:pt x="19099" y="14381"/>
                  <a:pt x="19123" y="14405"/>
                </a:cubicBezTo>
                <a:cubicBezTo>
                  <a:pt x="19029" y="14521"/>
                  <a:pt x="18959" y="14638"/>
                  <a:pt x="18936" y="14778"/>
                </a:cubicBezTo>
                <a:cubicBezTo>
                  <a:pt x="18889" y="14731"/>
                  <a:pt x="18866" y="14708"/>
                  <a:pt x="18843" y="14661"/>
                </a:cubicBezTo>
                <a:cubicBezTo>
                  <a:pt x="18775" y="14436"/>
                  <a:pt x="18707" y="14210"/>
                  <a:pt x="18682" y="13984"/>
                </a:cubicBezTo>
                <a:close/>
                <a:moveTo>
                  <a:pt x="27201" y="14358"/>
                </a:moveTo>
                <a:cubicBezTo>
                  <a:pt x="27201" y="14521"/>
                  <a:pt x="27225" y="14661"/>
                  <a:pt x="27225" y="14825"/>
                </a:cubicBezTo>
                <a:cubicBezTo>
                  <a:pt x="27178" y="14778"/>
                  <a:pt x="27155" y="14755"/>
                  <a:pt x="27108" y="14708"/>
                </a:cubicBezTo>
                <a:lnTo>
                  <a:pt x="27131" y="14685"/>
                </a:lnTo>
                <a:cubicBezTo>
                  <a:pt x="27155" y="14568"/>
                  <a:pt x="27178" y="14475"/>
                  <a:pt x="27201" y="14358"/>
                </a:cubicBezTo>
                <a:close/>
                <a:moveTo>
                  <a:pt x="11465" y="13074"/>
                </a:moveTo>
                <a:cubicBezTo>
                  <a:pt x="11465" y="13074"/>
                  <a:pt x="11465" y="13097"/>
                  <a:pt x="11465" y="13120"/>
                </a:cubicBezTo>
                <a:cubicBezTo>
                  <a:pt x="11231" y="13634"/>
                  <a:pt x="11044" y="14148"/>
                  <a:pt x="10904" y="14708"/>
                </a:cubicBezTo>
                <a:lnTo>
                  <a:pt x="10834" y="14848"/>
                </a:lnTo>
                <a:cubicBezTo>
                  <a:pt x="10881" y="14545"/>
                  <a:pt x="10928" y="14241"/>
                  <a:pt x="10998" y="13961"/>
                </a:cubicBezTo>
                <a:cubicBezTo>
                  <a:pt x="11068" y="13844"/>
                  <a:pt x="11114" y="13751"/>
                  <a:pt x="11161" y="13634"/>
                </a:cubicBezTo>
                <a:cubicBezTo>
                  <a:pt x="11254" y="13447"/>
                  <a:pt x="11348" y="13261"/>
                  <a:pt x="11465" y="13074"/>
                </a:cubicBezTo>
                <a:close/>
                <a:moveTo>
                  <a:pt x="22952" y="13517"/>
                </a:moveTo>
                <a:cubicBezTo>
                  <a:pt x="23115" y="13611"/>
                  <a:pt x="23255" y="13704"/>
                  <a:pt x="23395" y="13821"/>
                </a:cubicBezTo>
                <a:cubicBezTo>
                  <a:pt x="23629" y="14124"/>
                  <a:pt x="23816" y="14451"/>
                  <a:pt x="23956" y="14825"/>
                </a:cubicBezTo>
                <a:lnTo>
                  <a:pt x="23956" y="14872"/>
                </a:lnTo>
                <a:cubicBezTo>
                  <a:pt x="23862" y="14802"/>
                  <a:pt x="23792" y="14731"/>
                  <a:pt x="23699" y="14661"/>
                </a:cubicBezTo>
                <a:cubicBezTo>
                  <a:pt x="23489" y="14241"/>
                  <a:pt x="23255" y="13868"/>
                  <a:pt x="22952" y="13517"/>
                </a:cubicBezTo>
                <a:close/>
                <a:moveTo>
                  <a:pt x="34999" y="13634"/>
                </a:moveTo>
                <a:cubicBezTo>
                  <a:pt x="35070" y="13844"/>
                  <a:pt x="35163" y="14078"/>
                  <a:pt x="35256" y="14311"/>
                </a:cubicBezTo>
                <a:cubicBezTo>
                  <a:pt x="35280" y="14381"/>
                  <a:pt x="35303" y="14451"/>
                  <a:pt x="35303" y="14521"/>
                </a:cubicBezTo>
                <a:lnTo>
                  <a:pt x="35303" y="14872"/>
                </a:lnTo>
                <a:cubicBezTo>
                  <a:pt x="35210" y="14638"/>
                  <a:pt x="35116" y="14428"/>
                  <a:pt x="35023" y="14218"/>
                </a:cubicBezTo>
                <a:cubicBezTo>
                  <a:pt x="35023" y="14008"/>
                  <a:pt x="34999" y="13821"/>
                  <a:pt x="34999" y="13634"/>
                </a:cubicBezTo>
                <a:close/>
                <a:moveTo>
                  <a:pt x="22251" y="14171"/>
                </a:moveTo>
                <a:lnTo>
                  <a:pt x="22251" y="14171"/>
                </a:lnTo>
                <a:cubicBezTo>
                  <a:pt x="22648" y="14358"/>
                  <a:pt x="23045" y="14591"/>
                  <a:pt x="23419" y="14872"/>
                </a:cubicBezTo>
                <a:cubicBezTo>
                  <a:pt x="23419" y="14872"/>
                  <a:pt x="23419" y="14895"/>
                  <a:pt x="23419" y="14895"/>
                </a:cubicBezTo>
                <a:cubicBezTo>
                  <a:pt x="23092" y="14685"/>
                  <a:pt x="22742" y="14498"/>
                  <a:pt x="22368" y="14358"/>
                </a:cubicBezTo>
                <a:lnTo>
                  <a:pt x="22275" y="14265"/>
                </a:lnTo>
                <a:lnTo>
                  <a:pt x="22251" y="14171"/>
                </a:lnTo>
                <a:close/>
                <a:moveTo>
                  <a:pt x="4902" y="13926"/>
                </a:moveTo>
                <a:cubicBezTo>
                  <a:pt x="4821" y="14121"/>
                  <a:pt x="4757" y="14331"/>
                  <a:pt x="4694" y="14521"/>
                </a:cubicBezTo>
                <a:cubicBezTo>
                  <a:pt x="4624" y="14661"/>
                  <a:pt x="4554" y="14802"/>
                  <a:pt x="4507" y="14942"/>
                </a:cubicBezTo>
                <a:cubicBezTo>
                  <a:pt x="4530" y="14755"/>
                  <a:pt x="4554" y="14591"/>
                  <a:pt x="4600" y="14381"/>
                </a:cubicBezTo>
                <a:cubicBezTo>
                  <a:pt x="4687" y="14230"/>
                  <a:pt x="4794" y="14078"/>
                  <a:pt x="4902" y="13926"/>
                </a:cubicBezTo>
                <a:close/>
                <a:moveTo>
                  <a:pt x="31404" y="13541"/>
                </a:moveTo>
                <a:cubicBezTo>
                  <a:pt x="31474" y="13634"/>
                  <a:pt x="31521" y="13751"/>
                  <a:pt x="31591" y="13868"/>
                </a:cubicBezTo>
                <a:cubicBezTo>
                  <a:pt x="31661" y="14241"/>
                  <a:pt x="31707" y="14615"/>
                  <a:pt x="31731" y="14988"/>
                </a:cubicBezTo>
                <a:lnTo>
                  <a:pt x="31707" y="14988"/>
                </a:lnTo>
                <a:cubicBezTo>
                  <a:pt x="31637" y="14615"/>
                  <a:pt x="31521" y="14218"/>
                  <a:pt x="31404" y="13821"/>
                </a:cubicBezTo>
                <a:lnTo>
                  <a:pt x="31404" y="13541"/>
                </a:lnTo>
                <a:close/>
                <a:moveTo>
                  <a:pt x="8943" y="14171"/>
                </a:moveTo>
                <a:lnTo>
                  <a:pt x="8943" y="14194"/>
                </a:lnTo>
                <a:cubicBezTo>
                  <a:pt x="8896" y="14475"/>
                  <a:pt x="8850" y="14755"/>
                  <a:pt x="8803" y="15035"/>
                </a:cubicBezTo>
                <a:lnTo>
                  <a:pt x="8803" y="15058"/>
                </a:lnTo>
                <a:cubicBezTo>
                  <a:pt x="8803" y="15012"/>
                  <a:pt x="8780" y="14965"/>
                  <a:pt x="8780" y="14918"/>
                </a:cubicBezTo>
                <a:cubicBezTo>
                  <a:pt x="8826" y="14661"/>
                  <a:pt x="8873" y="14428"/>
                  <a:pt x="8943" y="14171"/>
                </a:cubicBezTo>
                <a:close/>
                <a:moveTo>
                  <a:pt x="6538" y="13284"/>
                </a:moveTo>
                <a:cubicBezTo>
                  <a:pt x="6375" y="13891"/>
                  <a:pt x="6281" y="14498"/>
                  <a:pt x="6188" y="15105"/>
                </a:cubicBezTo>
                <a:cubicBezTo>
                  <a:pt x="6141" y="14918"/>
                  <a:pt x="6095" y="14731"/>
                  <a:pt x="6048" y="14521"/>
                </a:cubicBezTo>
                <a:cubicBezTo>
                  <a:pt x="6071" y="14358"/>
                  <a:pt x="6118" y="14194"/>
                  <a:pt x="6165" y="14031"/>
                </a:cubicBezTo>
                <a:lnTo>
                  <a:pt x="6165" y="14054"/>
                </a:lnTo>
                <a:cubicBezTo>
                  <a:pt x="6281" y="13798"/>
                  <a:pt x="6398" y="13541"/>
                  <a:pt x="6538" y="13284"/>
                </a:cubicBezTo>
                <a:close/>
                <a:moveTo>
                  <a:pt x="15037" y="13891"/>
                </a:moveTo>
                <a:cubicBezTo>
                  <a:pt x="15060" y="14311"/>
                  <a:pt x="15107" y="14708"/>
                  <a:pt x="15200" y="15082"/>
                </a:cubicBezTo>
                <a:lnTo>
                  <a:pt x="15200" y="15105"/>
                </a:lnTo>
                <a:cubicBezTo>
                  <a:pt x="15084" y="14731"/>
                  <a:pt x="15014" y="14335"/>
                  <a:pt x="15037" y="13938"/>
                </a:cubicBezTo>
                <a:lnTo>
                  <a:pt x="15014" y="13938"/>
                </a:lnTo>
                <a:lnTo>
                  <a:pt x="15037" y="13891"/>
                </a:lnTo>
                <a:close/>
                <a:moveTo>
                  <a:pt x="24516" y="14755"/>
                </a:moveTo>
                <a:lnTo>
                  <a:pt x="24586" y="14825"/>
                </a:lnTo>
                <a:cubicBezTo>
                  <a:pt x="24610" y="14895"/>
                  <a:pt x="24633" y="14942"/>
                  <a:pt x="24656" y="15012"/>
                </a:cubicBezTo>
                <a:lnTo>
                  <a:pt x="24540" y="15105"/>
                </a:lnTo>
                <a:cubicBezTo>
                  <a:pt x="24540" y="14988"/>
                  <a:pt x="24540" y="14872"/>
                  <a:pt x="24516" y="14755"/>
                </a:cubicBezTo>
                <a:close/>
                <a:moveTo>
                  <a:pt x="13076" y="13004"/>
                </a:moveTo>
                <a:lnTo>
                  <a:pt x="13076" y="13471"/>
                </a:lnTo>
                <a:cubicBezTo>
                  <a:pt x="12842" y="14008"/>
                  <a:pt x="12702" y="14568"/>
                  <a:pt x="12632" y="15128"/>
                </a:cubicBezTo>
                <a:cubicBezTo>
                  <a:pt x="12562" y="14802"/>
                  <a:pt x="12492" y="14451"/>
                  <a:pt x="12445" y="14101"/>
                </a:cubicBezTo>
                <a:cubicBezTo>
                  <a:pt x="12492" y="13914"/>
                  <a:pt x="12515" y="13681"/>
                  <a:pt x="12562" y="13471"/>
                </a:cubicBezTo>
                <a:lnTo>
                  <a:pt x="12562" y="13471"/>
                </a:lnTo>
                <a:lnTo>
                  <a:pt x="12539" y="13494"/>
                </a:lnTo>
                <a:cubicBezTo>
                  <a:pt x="12655" y="13354"/>
                  <a:pt x="12772" y="13237"/>
                  <a:pt x="12889" y="13144"/>
                </a:cubicBezTo>
                <a:cubicBezTo>
                  <a:pt x="12959" y="13097"/>
                  <a:pt x="13029" y="13050"/>
                  <a:pt x="13076" y="13004"/>
                </a:cubicBezTo>
                <a:close/>
                <a:moveTo>
                  <a:pt x="21948" y="14825"/>
                </a:moveTo>
                <a:cubicBezTo>
                  <a:pt x="21995" y="14848"/>
                  <a:pt x="22018" y="14872"/>
                  <a:pt x="22065" y="14895"/>
                </a:cubicBezTo>
                <a:lnTo>
                  <a:pt x="22088" y="14895"/>
                </a:lnTo>
                <a:cubicBezTo>
                  <a:pt x="22111" y="14988"/>
                  <a:pt x="22135" y="15058"/>
                  <a:pt x="22135" y="15128"/>
                </a:cubicBezTo>
                <a:cubicBezTo>
                  <a:pt x="22088" y="15012"/>
                  <a:pt x="22018" y="14918"/>
                  <a:pt x="21948" y="14825"/>
                </a:cubicBezTo>
                <a:close/>
                <a:moveTo>
                  <a:pt x="31871" y="12397"/>
                </a:moveTo>
                <a:cubicBezTo>
                  <a:pt x="32408" y="13074"/>
                  <a:pt x="32875" y="13798"/>
                  <a:pt x="33295" y="14568"/>
                </a:cubicBezTo>
                <a:cubicBezTo>
                  <a:pt x="33272" y="14825"/>
                  <a:pt x="33248" y="15082"/>
                  <a:pt x="33225" y="15339"/>
                </a:cubicBezTo>
                <a:cubicBezTo>
                  <a:pt x="33015" y="14778"/>
                  <a:pt x="32735" y="14241"/>
                  <a:pt x="32408" y="13751"/>
                </a:cubicBezTo>
                <a:lnTo>
                  <a:pt x="32361" y="13681"/>
                </a:lnTo>
                <a:cubicBezTo>
                  <a:pt x="32221" y="13237"/>
                  <a:pt x="32058" y="12817"/>
                  <a:pt x="31871" y="12397"/>
                </a:cubicBezTo>
                <a:close/>
                <a:moveTo>
                  <a:pt x="9854" y="12794"/>
                </a:moveTo>
                <a:cubicBezTo>
                  <a:pt x="9854" y="12910"/>
                  <a:pt x="9877" y="13027"/>
                  <a:pt x="9900" y="13167"/>
                </a:cubicBezTo>
                <a:cubicBezTo>
                  <a:pt x="9854" y="13401"/>
                  <a:pt x="9830" y="13657"/>
                  <a:pt x="9807" y="13914"/>
                </a:cubicBezTo>
                <a:cubicBezTo>
                  <a:pt x="9737" y="14335"/>
                  <a:pt x="9714" y="14755"/>
                  <a:pt x="9714" y="15198"/>
                </a:cubicBezTo>
                <a:cubicBezTo>
                  <a:pt x="9714" y="15268"/>
                  <a:pt x="9690" y="15362"/>
                  <a:pt x="9690" y="15432"/>
                </a:cubicBezTo>
                <a:cubicBezTo>
                  <a:pt x="9550" y="14988"/>
                  <a:pt x="9433" y="14521"/>
                  <a:pt x="9340" y="14054"/>
                </a:cubicBezTo>
                <a:cubicBezTo>
                  <a:pt x="9387" y="13751"/>
                  <a:pt x="9457" y="13471"/>
                  <a:pt x="9527" y="13191"/>
                </a:cubicBezTo>
                <a:cubicBezTo>
                  <a:pt x="9527" y="13167"/>
                  <a:pt x="9550" y="13144"/>
                  <a:pt x="9550" y="13097"/>
                </a:cubicBezTo>
                <a:lnTo>
                  <a:pt x="9854" y="12794"/>
                </a:lnTo>
                <a:close/>
                <a:moveTo>
                  <a:pt x="19590" y="15059"/>
                </a:moveTo>
                <a:lnTo>
                  <a:pt x="19590" y="15059"/>
                </a:lnTo>
                <a:cubicBezTo>
                  <a:pt x="19660" y="15152"/>
                  <a:pt x="19730" y="15269"/>
                  <a:pt x="19800" y="15385"/>
                </a:cubicBezTo>
                <a:lnTo>
                  <a:pt x="19800" y="15432"/>
                </a:lnTo>
                <a:lnTo>
                  <a:pt x="19613" y="15339"/>
                </a:lnTo>
                <a:cubicBezTo>
                  <a:pt x="19613" y="15232"/>
                  <a:pt x="19594" y="15145"/>
                  <a:pt x="19590" y="15059"/>
                </a:cubicBezTo>
                <a:close/>
                <a:moveTo>
                  <a:pt x="27038" y="15058"/>
                </a:moveTo>
                <a:lnTo>
                  <a:pt x="27225" y="15292"/>
                </a:lnTo>
                <a:lnTo>
                  <a:pt x="27225" y="15432"/>
                </a:lnTo>
                <a:cubicBezTo>
                  <a:pt x="27155" y="15339"/>
                  <a:pt x="27084" y="15222"/>
                  <a:pt x="27038" y="15128"/>
                </a:cubicBezTo>
                <a:lnTo>
                  <a:pt x="27038" y="15105"/>
                </a:lnTo>
                <a:lnTo>
                  <a:pt x="27038" y="15058"/>
                </a:lnTo>
                <a:close/>
                <a:moveTo>
                  <a:pt x="20804" y="14545"/>
                </a:moveTo>
                <a:lnTo>
                  <a:pt x="20827" y="14568"/>
                </a:lnTo>
                <a:cubicBezTo>
                  <a:pt x="20944" y="14872"/>
                  <a:pt x="21061" y="15175"/>
                  <a:pt x="21154" y="15479"/>
                </a:cubicBezTo>
                <a:lnTo>
                  <a:pt x="21014" y="15385"/>
                </a:lnTo>
                <a:cubicBezTo>
                  <a:pt x="20991" y="15362"/>
                  <a:pt x="20967" y="15339"/>
                  <a:pt x="20944" y="15315"/>
                </a:cubicBezTo>
                <a:cubicBezTo>
                  <a:pt x="20851" y="15082"/>
                  <a:pt x="20757" y="14872"/>
                  <a:pt x="20640" y="14638"/>
                </a:cubicBezTo>
                <a:cubicBezTo>
                  <a:pt x="20687" y="14615"/>
                  <a:pt x="20734" y="14568"/>
                  <a:pt x="20804" y="14545"/>
                </a:cubicBezTo>
                <a:close/>
                <a:moveTo>
                  <a:pt x="27808" y="15082"/>
                </a:moveTo>
                <a:cubicBezTo>
                  <a:pt x="27855" y="15175"/>
                  <a:pt x="27902" y="15245"/>
                  <a:pt x="27925" y="15339"/>
                </a:cubicBezTo>
                <a:cubicBezTo>
                  <a:pt x="27925" y="15409"/>
                  <a:pt x="27925" y="15479"/>
                  <a:pt x="27902" y="15549"/>
                </a:cubicBezTo>
                <a:lnTo>
                  <a:pt x="27878" y="15549"/>
                </a:lnTo>
                <a:cubicBezTo>
                  <a:pt x="27855" y="15385"/>
                  <a:pt x="27832" y="15245"/>
                  <a:pt x="27808" y="15082"/>
                </a:cubicBezTo>
                <a:close/>
                <a:moveTo>
                  <a:pt x="30750" y="14778"/>
                </a:moveTo>
                <a:cubicBezTo>
                  <a:pt x="30844" y="14988"/>
                  <a:pt x="30914" y="15198"/>
                  <a:pt x="31007" y="15409"/>
                </a:cubicBezTo>
                <a:lnTo>
                  <a:pt x="30984" y="15549"/>
                </a:lnTo>
                <a:cubicBezTo>
                  <a:pt x="30914" y="15339"/>
                  <a:pt x="30844" y="15152"/>
                  <a:pt x="30750" y="14965"/>
                </a:cubicBezTo>
                <a:cubicBezTo>
                  <a:pt x="30750" y="14895"/>
                  <a:pt x="30750" y="14825"/>
                  <a:pt x="30750" y="14778"/>
                </a:cubicBezTo>
                <a:close/>
                <a:moveTo>
                  <a:pt x="33669" y="14124"/>
                </a:moveTo>
                <a:lnTo>
                  <a:pt x="33692" y="14148"/>
                </a:lnTo>
                <a:cubicBezTo>
                  <a:pt x="33902" y="14615"/>
                  <a:pt x="34089" y="15105"/>
                  <a:pt x="34229" y="15595"/>
                </a:cubicBezTo>
                <a:cubicBezTo>
                  <a:pt x="34066" y="15198"/>
                  <a:pt x="33879" y="14825"/>
                  <a:pt x="33669" y="14451"/>
                </a:cubicBezTo>
                <a:cubicBezTo>
                  <a:pt x="33669" y="14358"/>
                  <a:pt x="33669" y="14241"/>
                  <a:pt x="33669" y="14124"/>
                </a:cubicBezTo>
                <a:close/>
                <a:moveTo>
                  <a:pt x="7449" y="15012"/>
                </a:moveTo>
                <a:cubicBezTo>
                  <a:pt x="7449" y="15152"/>
                  <a:pt x="7472" y="15315"/>
                  <a:pt x="7495" y="15432"/>
                </a:cubicBezTo>
                <a:cubicBezTo>
                  <a:pt x="7449" y="15525"/>
                  <a:pt x="7402" y="15595"/>
                  <a:pt x="7355" y="15689"/>
                </a:cubicBezTo>
                <a:cubicBezTo>
                  <a:pt x="7379" y="15479"/>
                  <a:pt x="7402" y="15268"/>
                  <a:pt x="7425" y="15058"/>
                </a:cubicBezTo>
                <a:cubicBezTo>
                  <a:pt x="7425" y="15058"/>
                  <a:pt x="7425" y="15035"/>
                  <a:pt x="7449" y="15012"/>
                </a:cubicBezTo>
                <a:close/>
                <a:moveTo>
                  <a:pt x="18189" y="14078"/>
                </a:moveTo>
                <a:lnTo>
                  <a:pt x="18189" y="14101"/>
                </a:lnTo>
                <a:cubicBezTo>
                  <a:pt x="18236" y="14428"/>
                  <a:pt x="18376" y="14755"/>
                  <a:pt x="18609" y="15012"/>
                </a:cubicBezTo>
                <a:cubicBezTo>
                  <a:pt x="18609" y="15035"/>
                  <a:pt x="18632" y="15082"/>
                  <a:pt x="18656" y="15128"/>
                </a:cubicBezTo>
                <a:cubicBezTo>
                  <a:pt x="18492" y="15292"/>
                  <a:pt x="18376" y="15479"/>
                  <a:pt x="18329" y="15712"/>
                </a:cubicBezTo>
                <a:cubicBezTo>
                  <a:pt x="18259" y="15700"/>
                  <a:pt x="18189" y="15695"/>
                  <a:pt x="18119" y="15695"/>
                </a:cubicBezTo>
                <a:cubicBezTo>
                  <a:pt x="18049" y="15695"/>
                  <a:pt x="17979" y="15700"/>
                  <a:pt x="17909" y="15712"/>
                </a:cubicBezTo>
                <a:cubicBezTo>
                  <a:pt x="17815" y="15549"/>
                  <a:pt x="17769" y="15385"/>
                  <a:pt x="17722" y="15198"/>
                </a:cubicBezTo>
                <a:cubicBezTo>
                  <a:pt x="17629" y="14591"/>
                  <a:pt x="17839" y="14241"/>
                  <a:pt x="18189" y="14078"/>
                </a:cubicBezTo>
                <a:close/>
                <a:moveTo>
                  <a:pt x="24750" y="15502"/>
                </a:moveTo>
                <a:cubicBezTo>
                  <a:pt x="24750" y="15572"/>
                  <a:pt x="24773" y="15665"/>
                  <a:pt x="24796" y="15735"/>
                </a:cubicBezTo>
                <a:cubicBezTo>
                  <a:pt x="24750" y="15689"/>
                  <a:pt x="24703" y="15619"/>
                  <a:pt x="24656" y="15572"/>
                </a:cubicBezTo>
                <a:lnTo>
                  <a:pt x="24750" y="15502"/>
                </a:lnTo>
                <a:close/>
                <a:moveTo>
                  <a:pt x="20244" y="15315"/>
                </a:moveTo>
                <a:cubicBezTo>
                  <a:pt x="20407" y="15455"/>
                  <a:pt x="20547" y="15595"/>
                  <a:pt x="20734" y="15712"/>
                </a:cubicBezTo>
                <a:lnTo>
                  <a:pt x="20781" y="15829"/>
                </a:lnTo>
                <a:cubicBezTo>
                  <a:pt x="20617" y="15782"/>
                  <a:pt x="20454" y="15735"/>
                  <a:pt x="20314" y="15689"/>
                </a:cubicBezTo>
                <a:cubicBezTo>
                  <a:pt x="20290" y="15619"/>
                  <a:pt x="20290" y="15595"/>
                  <a:pt x="20267" y="15549"/>
                </a:cubicBezTo>
                <a:lnTo>
                  <a:pt x="20244" y="15572"/>
                </a:lnTo>
                <a:lnTo>
                  <a:pt x="20244" y="15315"/>
                </a:lnTo>
                <a:close/>
                <a:moveTo>
                  <a:pt x="21434" y="15152"/>
                </a:moveTo>
                <a:cubicBezTo>
                  <a:pt x="21598" y="15362"/>
                  <a:pt x="21738" y="15595"/>
                  <a:pt x="21831" y="15852"/>
                </a:cubicBezTo>
                <a:cubicBezTo>
                  <a:pt x="21784" y="15805"/>
                  <a:pt x="21691" y="15782"/>
                  <a:pt x="21621" y="15735"/>
                </a:cubicBezTo>
                <a:lnTo>
                  <a:pt x="21621" y="15759"/>
                </a:lnTo>
                <a:cubicBezTo>
                  <a:pt x="21551" y="15549"/>
                  <a:pt x="21504" y="15339"/>
                  <a:pt x="21434" y="15152"/>
                </a:cubicBezTo>
                <a:close/>
                <a:moveTo>
                  <a:pt x="22919" y="15540"/>
                </a:moveTo>
                <a:lnTo>
                  <a:pt x="23092" y="15712"/>
                </a:lnTo>
                <a:lnTo>
                  <a:pt x="23139" y="15829"/>
                </a:lnTo>
                <a:lnTo>
                  <a:pt x="22999" y="15852"/>
                </a:lnTo>
                <a:cubicBezTo>
                  <a:pt x="22978" y="15748"/>
                  <a:pt x="22957" y="15644"/>
                  <a:pt x="22919" y="15540"/>
                </a:cubicBezTo>
                <a:close/>
                <a:moveTo>
                  <a:pt x="18773" y="15502"/>
                </a:moveTo>
                <a:cubicBezTo>
                  <a:pt x="18819" y="15619"/>
                  <a:pt x="18866" y="15735"/>
                  <a:pt x="18913" y="15876"/>
                </a:cubicBezTo>
                <a:lnTo>
                  <a:pt x="18889" y="15876"/>
                </a:lnTo>
                <a:cubicBezTo>
                  <a:pt x="18819" y="15852"/>
                  <a:pt x="18726" y="15805"/>
                  <a:pt x="18632" y="15782"/>
                </a:cubicBezTo>
                <a:cubicBezTo>
                  <a:pt x="18679" y="15689"/>
                  <a:pt x="18703" y="15595"/>
                  <a:pt x="18773" y="15502"/>
                </a:cubicBezTo>
                <a:close/>
                <a:moveTo>
                  <a:pt x="27505" y="15665"/>
                </a:moveTo>
                <a:cubicBezTo>
                  <a:pt x="27505" y="15805"/>
                  <a:pt x="27505" y="15922"/>
                  <a:pt x="27528" y="16039"/>
                </a:cubicBezTo>
                <a:lnTo>
                  <a:pt x="27458" y="15922"/>
                </a:lnTo>
                <a:cubicBezTo>
                  <a:pt x="27458" y="15829"/>
                  <a:pt x="27505" y="15759"/>
                  <a:pt x="27505" y="15665"/>
                </a:cubicBezTo>
                <a:close/>
                <a:moveTo>
                  <a:pt x="35630" y="10202"/>
                </a:moveTo>
                <a:cubicBezTo>
                  <a:pt x="35700" y="10295"/>
                  <a:pt x="35770" y="10389"/>
                  <a:pt x="35840" y="10482"/>
                </a:cubicBezTo>
                <a:cubicBezTo>
                  <a:pt x="36891" y="12046"/>
                  <a:pt x="37381" y="13938"/>
                  <a:pt x="37218" y="15805"/>
                </a:cubicBezTo>
                <a:cubicBezTo>
                  <a:pt x="37171" y="15899"/>
                  <a:pt x="37148" y="15969"/>
                  <a:pt x="37101" y="16062"/>
                </a:cubicBezTo>
                <a:cubicBezTo>
                  <a:pt x="37007" y="14381"/>
                  <a:pt x="36564" y="12747"/>
                  <a:pt x="35863" y="11253"/>
                </a:cubicBezTo>
                <a:cubicBezTo>
                  <a:pt x="35793" y="10902"/>
                  <a:pt x="35723" y="10552"/>
                  <a:pt x="35630" y="10202"/>
                </a:cubicBezTo>
                <a:close/>
                <a:moveTo>
                  <a:pt x="26921" y="15549"/>
                </a:moveTo>
                <a:lnTo>
                  <a:pt x="27061" y="15805"/>
                </a:lnTo>
                <a:cubicBezTo>
                  <a:pt x="27014" y="15899"/>
                  <a:pt x="26968" y="15992"/>
                  <a:pt x="26921" y="16086"/>
                </a:cubicBezTo>
                <a:cubicBezTo>
                  <a:pt x="26898" y="16016"/>
                  <a:pt x="26874" y="15922"/>
                  <a:pt x="26851" y="15852"/>
                </a:cubicBezTo>
                <a:cubicBezTo>
                  <a:pt x="26874" y="15759"/>
                  <a:pt x="26898" y="15665"/>
                  <a:pt x="26921" y="15549"/>
                </a:cubicBezTo>
                <a:close/>
                <a:moveTo>
                  <a:pt x="12399" y="15619"/>
                </a:moveTo>
                <a:cubicBezTo>
                  <a:pt x="12445" y="15805"/>
                  <a:pt x="12492" y="15969"/>
                  <a:pt x="12539" y="16156"/>
                </a:cubicBezTo>
                <a:cubicBezTo>
                  <a:pt x="12492" y="16039"/>
                  <a:pt x="12445" y="15922"/>
                  <a:pt x="12399" y="15829"/>
                </a:cubicBezTo>
                <a:cubicBezTo>
                  <a:pt x="12399" y="15759"/>
                  <a:pt x="12399" y="15689"/>
                  <a:pt x="12399" y="15619"/>
                </a:cubicBezTo>
                <a:close/>
                <a:moveTo>
                  <a:pt x="14663" y="15268"/>
                </a:moveTo>
                <a:lnTo>
                  <a:pt x="14663" y="15268"/>
                </a:lnTo>
                <a:cubicBezTo>
                  <a:pt x="14710" y="15409"/>
                  <a:pt x="14780" y="15572"/>
                  <a:pt x="14873" y="15712"/>
                </a:cubicBezTo>
                <a:cubicBezTo>
                  <a:pt x="14803" y="15876"/>
                  <a:pt x="14757" y="16016"/>
                  <a:pt x="14710" y="16179"/>
                </a:cubicBezTo>
                <a:cubicBezTo>
                  <a:pt x="14663" y="15876"/>
                  <a:pt x="14663" y="15572"/>
                  <a:pt x="14663" y="15268"/>
                </a:cubicBezTo>
                <a:close/>
                <a:moveTo>
                  <a:pt x="19216" y="15525"/>
                </a:moveTo>
                <a:lnTo>
                  <a:pt x="19310" y="15619"/>
                </a:lnTo>
                <a:cubicBezTo>
                  <a:pt x="19356" y="15805"/>
                  <a:pt x="19403" y="16016"/>
                  <a:pt x="19450" y="16202"/>
                </a:cubicBezTo>
                <a:lnTo>
                  <a:pt x="19380" y="16156"/>
                </a:lnTo>
                <a:cubicBezTo>
                  <a:pt x="19356" y="16062"/>
                  <a:pt x="19310" y="15969"/>
                  <a:pt x="19286" y="15876"/>
                </a:cubicBezTo>
                <a:cubicBezTo>
                  <a:pt x="19263" y="15759"/>
                  <a:pt x="19216" y="15642"/>
                  <a:pt x="19216" y="15525"/>
                </a:cubicBezTo>
                <a:close/>
                <a:moveTo>
                  <a:pt x="5884" y="15479"/>
                </a:moveTo>
                <a:cubicBezTo>
                  <a:pt x="5931" y="15595"/>
                  <a:pt x="5954" y="15689"/>
                  <a:pt x="6001" y="15805"/>
                </a:cubicBezTo>
                <a:cubicBezTo>
                  <a:pt x="5931" y="16016"/>
                  <a:pt x="5884" y="16249"/>
                  <a:pt x="5838" y="16459"/>
                </a:cubicBezTo>
                <a:lnTo>
                  <a:pt x="5814" y="16459"/>
                </a:lnTo>
                <a:cubicBezTo>
                  <a:pt x="5814" y="16132"/>
                  <a:pt x="5861" y="15805"/>
                  <a:pt x="5884" y="15479"/>
                </a:cubicBezTo>
                <a:close/>
                <a:moveTo>
                  <a:pt x="32758" y="15128"/>
                </a:moveTo>
                <a:cubicBezTo>
                  <a:pt x="32875" y="15409"/>
                  <a:pt x="32992" y="15712"/>
                  <a:pt x="33085" y="16016"/>
                </a:cubicBezTo>
                <a:cubicBezTo>
                  <a:pt x="33085" y="16156"/>
                  <a:pt x="33062" y="16296"/>
                  <a:pt x="33015" y="16436"/>
                </a:cubicBezTo>
                <a:lnTo>
                  <a:pt x="33015" y="16459"/>
                </a:lnTo>
                <a:cubicBezTo>
                  <a:pt x="32945" y="16016"/>
                  <a:pt x="32851" y="15572"/>
                  <a:pt x="32758" y="15128"/>
                </a:cubicBezTo>
                <a:close/>
                <a:moveTo>
                  <a:pt x="15947" y="15759"/>
                </a:moveTo>
                <a:cubicBezTo>
                  <a:pt x="15971" y="16016"/>
                  <a:pt x="16018" y="16249"/>
                  <a:pt x="16088" y="16483"/>
                </a:cubicBezTo>
                <a:lnTo>
                  <a:pt x="16041" y="16436"/>
                </a:lnTo>
                <a:cubicBezTo>
                  <a:pt x="15994" y="16343"/>
                  <a:pt x="15947" y="16272"/>
                  <a:pt x="15901" y="16202"/>
                </a:cubicBezTo>
                <a:cubicBezTo>
                  <a:pt x="15901" y="16062"/>
                  <a:pt x="15877" y="15946"/>
                  <a:pt x="15877" y="15829"/>
                </a:cubicBezTo>
                <a:lnTo>
                  <a:pt x="15947" y="15759"/>
                </a:lnTo>
                <a:close/>
                <a:moveTo>
                  <a:pt x="13169" y="14405"/>
                </a:moveTo>
                <a:cubicBezTo>
                  <a:pt x="13216" y="14568"/>
                  <a:pt x="13239" y="14708"/>
                  <a:pt x="13286" y="14872"/>
                </a:cubicBezTo>
                <a:cubicBezTo>
                  <a:pt x="13286" y="15082"/>
                  <a:pt x="13309" y="15292"/>
                  <a:pt x="13309" y="15502"/>
                </a:cubicBezTo>
                <a:cubicBezTo>
                  <a:pt x="13192" y="15829"/>
                  <a:pt x="13076" y="16156"/>
                  <a:pt x="13006" y="16506"/>
                </a:cubicBezTo>
                <a:lnTo>
                  <a:pt x="13006" y="16483"/>
                </a:lnTo>
                <a:cubicBezTo>
                  <a:pt x="13006" y="16389"/>
                  <a:pt x="13006" y="16319"/>
                  <a:pt x="12982" y="16249"/>
                </a:cubicBezTo>
                <a:cubicBezTo>
                  <a:pt x="12959" y="15619"/>
                  <a:pt x="13029" y="15012"/>
                  <a:pt x="13169" y="14405"/>
                </a:cubicBezTo>
                <a:close/>
                <a:moveTo>
                  <a:pt x="36003" y="12607"/>
                </a:moveTo>
                <a:cubicBezTo>
                  <a:pt x="36190" y="13097"/>
                  <a:pt x="36354" y="13611"/>
                  <a:pt x="36470" y="14148"/>
                </a:cubicBezTo>
                <a:cubicBezTo>
                  <a:pt x="36634" y="14988"/>
                  <a:pt x="36751" y="15852"/>
                  <a:pt x="36774" y="16739"/>
                </a:cubicBezTo>
                <a:cubicBezTo>
                  <a:pt x="36681" y="16016"/>
                  <a:pt x="36517" y="15292"/>
                  <a:pt x="36284" y="14591"/>
                </a:cubicBezTo>
                <a:lnTo>
                  <a:pt x="36284" y="14615"/>
                </a:lnTo>
                <a:cubicBezTo>
                  <a:pt x="36214" y="14358"/>
                  <a:pt x="36120" y="14101"/>
                  <a:pt x="36003" y="13868"/>
                </a:cubicBezTo>
                <a:cubicBezTo>
                  <a:pt x="36027" y="13447"/>
                  <a:pt x="36003" y="13027"/>
                  <a:pt x="36003" y="12607"/>
                </a:cubicBezTo>
                <a:close/>
                <a:moveTo>
                  <a:pt x="30773" y="16132"/>
                </a:moveTo>
                <a:cubicBezTo>
                  <a:pt x="30797" y="16226"/>
                  <a:pt x="30820" y="16319"/>
                  <a:pt x="30844" y="16436"/>
                </a:cubicBezTo>
                <a:cubicBezTo>
                  <a:pt x="30820" y="16576"/>
                  <a:pt x="30797" y="16716"/>
                  <a:pt x="30750" y="16856"/>
                </a:cubicBezTo>
                <a:cubicBezTo>
                  <a:pt x="30750" y="16669"/>
                  <a:pt x="30750" y="16483"/>
                  <a:pt x="30750" y="16296"/>
                </a:cubicBezTo>
                <a:lnTo>
                  <a:pt x="30773" y="16296"/>
                </a:lnTo>
                <a:lnTo>
                  <a:pt x="30773" y="16132"/>
                </a:lnTo>
                <a:close/>
                <a:moveTo>
                  <a:pt x="11558" y="15268"/>
                </a:moveTo>
                <a:lnTo>
                  <a:pt x="11558" y="15268"/>
                </a:lnTo>
                <a:cubicBezTo>
                  <a:pt x="11511" y="15805"/>
                  <a:pt x="11511" y="16343"/>
                  <a:pt x="11581" y="16880"/>
                </a:cubicBezTo>
                <a:cubicBezTo>
                  <a:pt x="11488" y="16693"/>
                  <a:pt x="11395" y="16529"/>
                  <a:pt x="11301" y="16343"/>
                </a:cubicBezTo>
                <a:cubicBezTo>
                  <a:pt x="11371" y="15969"/>
                  <a:pt x="11441" y="15619"/>
                  <a:pt x="11558" y="15268"/>
                </a:cubicBezTo>
                <a:close/>
                <a:moveTo>
                  <a:pt x="27948" y="16343"/>
                </a:moveTo>
                <a:lnTo>
                  <a:pt x="27948" y="16343"/>
                </a:lnTo>
                <a:cubicBezTo>
                  <a:pt x="27995" y="16413"/>
                  <a:pt x="28042" y="16483"/>
                  <a:pt x="28088" y="16553"/>
                </a:cubicBezTo>
                <a:lnTo>
                  <a:pt x="28065" y="16739"/>
                </a:lnTo>
                <a:cubicBezTo>
                  <a:pt x="28065" y="16786"/>
                  <a:pt x="28042" y="16833"/>
                  <a:pt x="28018" y="16903"/>
                </a:cubicBezTo>
                <a:lnTo>
                  <a:pt x="27972" y="16926"/>
                </a:lnTo>
                <a:cubicBezTo>
                  <a:pt x="27972" y="16739"/>
                  <a:pt x="27972" y="16529"/>
                  <a:pt x="27948" y="16343"/>
                </a:cubicBezTo>
                <a:close/>
                <a:moveTo>
                  <a:pt x="25800" y="15409"/>
                </a:moveTo>
                <a:cubicBezTo>
                  <a:pt x="25987" y="15782"/>
                  <a:pt x="26151" y="16156"/>
                  <a:pt x="26291" y="16529"/>
                </a:cubicBezTo>
                <a:cubicBezTo>
                  <a:pt x="26244" y="16669"/>
                  <a:pt x="26197" y="16833"/>
                  <a:pt x="26151" y="16950"/>
                </a:cubicBezTo>
                <a:cubicBezTo>
                  <a:pt x="26151" y="16880"/>
                  <a:pt x="26127" y="16833"/>
                  <a:pt x="26104" y="16763"/>
                </a:cubicBezTo>
                <a:cubicBezTo>
                  <a:pt x="26034" y="16459"/>
                  <a:pt x="25940" y="16132"/>
                  <a:pt x="25824" y="15852"/>
                </a:cubicBezTo>
                <a:cubicBezTo>
                  <a:pt x="25824" y="15712"/>
                  <a:pt x="25800" y="15595"/>
                  <a:pt x="25777" y="15479"/>
                </a:cubicBezTo>
                <a:cubicBezTo>
                  <a:pt x="25777" y="15455"/>
                  <a:pt x="25777" y="15432"/>
                  <a:pt x="25800" y="15409"/>
                </a:cubicBezTo>
                <a:close/>
                <a:moveTo>
                  <a:pt x="29956" y="14311"/>
                </a:moveTo>
                <a:cubicBezTo>
                  <a:pt x="30096" y="14545"/>
                  <a:pt x="30213" y="14778"/>
                  <a:pt x="30330" y="15012"/>
                </a:cubicBezTo>
                <a:cubicBezTo>
                  <a:pt x="30377" y="15362"/>
                  <a:pt x="30400" y="15712"/>
                  <a:pt x="30423" y="16039"/>
                </a:cubicBezTo>
                <a:cubicBezTo>
                  <a:pt x="30447" y="16389"/>
                  <a:pt x="30353" y="16669"/>
                  <a:pt x="30330" y="16973"/>
                </a:cubicBezTo>
                <a:cubicBezTo>
                  <a:pt x="30330" y="16950"/>
                  <a:pt x="30330" y="16950"/>
                  <a:pt x="30307" y="16926"/>
                </a:cubicBezTo>
                <a:cubicBezTo>
                  <a:pt x="30260" y="16809"/>
                  <a:pt x="30190" y="16716"/>
                  <a:pt x="30120" y="16599"/>
                </a:cubicBezTo>
                <a:cubicBezTo>
                  <a:pt x="30073" y="16109"/>
                  <a:pt x="30003" y="15642"/>
                  <a:pt x="29886" y="15152"/>
                </a:cubicBezTo>
                <a:cubicBezTo>
                  <a:pt x="29863" y="15012"/>
                  <a:pt x="29863" y="14872"/>
                  <a:pt x="29840" y="14755"/>
                </a:cubicBezTo>
                <a:cubicBezTo>
                  <a:pt x="29886" y="14591"/>
                  <a:pt x="29910" y="14451"/>
                  <a:pt x="29956" y="14311"/>
                </a:cubicBezTo>
                <a:close/>
                <a:moveTo>
                  <a:pt x="8173" y="15876"/>
                </a:moveTo>
                <a:cubicBezTo>
                  <a:pt x="8196" y="15946"/>
                  <a:pt x="8219" y="16016"/>
                  <a:pt x="8243" y="16086"/>
                </a:cubicBezTo>
                <a:cubicBezTo>
                  <a:pt x="8219" y="16296"/>
                  <a:pt x="8196" y="16529"/>
                  <a:pt x="8173" y="16716"/>
                </a:cubicBezTo>
                <a:lnTo>
                  <a:pt x="8173" y="17020"/>
                </a:lnTo>
                <a:cubicBezTo>
                  <a:pt x="8126" y="16716"/>
                  <a:pt x="8102" y="16389"/>
                  <a:pt x="8126" y="16086"/>
                </a:cubicBezTo>
                <a:lnTo>
                  <a:pt x="8126" y="16039"/>
                </a:lnTo>
                <a:cubicBezTo>
                  <a:pt x="8126" y="16016"/>
                  <a:pt x="8149" y="15946"/>
                  <a:pt x="8173" y="15876"/>
                </a:cubicBezTo>
                <a:close/>
                <a:moveTo>
                  <a:pt x="20127" y="16599"/>
                </a:moveTo>
                <a:cubicBezTo>
                  <a:pt x="20173" y="16763"/>
                  <a:pt x="20244" y="16926"/>
                  <a:pt x="20337" y="17066"/>
                </a:cubicBezTo>
                <a:lnTo>
                  <a:pt x="20267" y="16973"/>
                </a:lnTo>
                <a:lnTo>
                  <a:pt x="20150" y="16833"/>
                </a:lnTo>
                <a:cubicBezTo>
                  <a:pt x="20150" y="16763"/>
                  <a:pt x="20127" y="16669"/>
                  <a:pt x="20127" y="16599"/>
                </a:cubicBezTo>
                <a:close/>
                <a:moveTo>
                  <a:pt x="35023" y="15829"/>
                </a:moveTo>
                <a:cubicBezTo>
                  <a:pt x="35070" y="16039"/>
                  <a:pt x="35116" y="16249"/>
                  <a:pt x="35140" y="16459"/>
                </a:cubicBezTo>
                <a:cubicBezTo>
                  <a:pt x="35093" y="16693"/>
                  <a:pt x="35046" y="16926"/>
                  <a:pt x="34999" y="17160"/>
                </a:cubicBezTo>
                <a:cubicBezTo>
                  <a:pt x="34976" y="17043"/>
                  <a:pt x="34953" y="16950"/>
                  <a:pt x="34929" y="16833"/>
                </a:cubicBezTo>
                <a:cubicBezTo>
                  <a:pt x="34976" y="16506"/>
                  <a:pt x="34999" y="16179"/>
                  <a:pt x="35023" y="15829"/>
                </a:cubicBezTo>
                <a:close/>
                <a:moveTo>
                  <a:pt x="24680" y="16413"/>
                </a:moveTo>
                <a:cubicBezTo>
                  <a:pt x="24726" y="16483"/>
                  <a:pt x="24796" y="16553"/>
                  <a:pt x="24866" y="16623"/>
                </a:cubicBezTo>
                <a:lnTo>
                  <a:pt x="24866" y="16716"/>
                </a:lnTo>
                <a:cubicBezTo>
                  <a:pt x="24825" y="16882"/>
                  <a:pt x="24784" y="17029"/>
                  <a:pt x="24726" y="17174"/>
                </a:cubicBezTo>
                <a:lnTo>
                  <a:pt x="24726" y="17174"/>
                </a:lnTo>
                <a:cubicBezTo>
                  <a:pt x="24723" y="16915"/>
                  <a:pt x="24701" y="16674"/>
                  <a:pt x="24680" y="16413"/>
                </a:cubicBezTo>
                <a:close/>
                <a:moveTo>
                  <a:pt x="23349" y="16366"/>
                </a:moveTo>
                <a:lnTo>
                  <a:pt x="23349" y="16366"/>
                </a:lnTo>
                <a:cubicBezTo>
                  <a:pt x="23395" y="16669"/>
                  <a:pt x="23325" y="16973"/>
                  <a:pt x="23185" y="17253"/>
                </a:cubicBezTo>
                <a:cubicBezTo>
                  <a:pt x="23185" y="16973"/>
                  <a:pt x="23162" y="16669"/>
                  <a:pt x="23139" y="16389"/>
                </a:cubicBezTo>
                <a:cubicBezTo>
                  <a:pt x="23209" y="16389"/>
                  <a:pt x="23279" y="16389"/>
                  <a:pt x="23349" y="16366"/>
                </a:cubicBezTo>
                <a:close/>
                <a:moveTo>
                  <a:pt x="21995" y="16343"/>
                </a:moveTo>
                <a:cubicBezTo>
                  <a:pt x="22041" y="16413"/>
                  <a:pt x="22041" y="16459"/>
                  <a:pt x="22041" y="16529"/>
                </a:cubicBezTo>
                <a:cubicBezTo>
                  <a:pt x="22088" y="16763"/>
                  <a:pt x="22088" y="17020"/>
                  <a:pt x="22041" y="17276"/>
                </a:cubicBezTo>
                <a:cubicBezTo>
                  <a:pt x="22018" y="17300"/>
                  <a:pt x="22018" y="17323"/>
                  <a:pt x="21995" y="17346"/>
                </a:cubicBezTo>
                <a:cubicBezTo>
                  <a:pt x="21925" y="17020"/>
                  <a:pt x="21855" y="16693"/>
                  <a:pt x="21784" y="16343"/>
                </a:cubicBezTo>
                <a:close/>
                <a:moveTo>
                  <a:pt x="18585" y="16253"/>
                </a:moveTo>
                <a:cubicBezTo>
                  <a:pt x="18739" y="16277"/>
                  <a:pt x="18872" y="16322"/>
                  <a:pt x="19006" y="16389"/>
                </a:cubicBezTo>
                <a:cubicBezTo>
                  <a:pt x="19029" y="16389"/>
                  <a:pt x="19076" y="16413"/>
                  <a:pt x="19123" y="16436"/>
                </a:cubicBezTo>
                <a:cubicBezTo>
                  <a:pt x="19263" y="16763"/>
                  <a:pt x="19426" y="17066"/>
                  <a:pt x="19613" y="17370"/>
                </a:cubicBezTo>
                <a:lnTo>
                  <a:pt x="19473" y="17323"/>
                </a:lnTo>
                <a:cubicBezTo>
                  <a:pt x="19169" y="17113"/>
                  <a:pt x="18866" y="16856"/>
                  <a:pt x="18586" y="16599"/>
                </a:cubicBezTo>
                <a:cubicBezTo>
                  <a:pt x="18563" y="16484"/>
                  <a:pt x="18562" y="16368"/>
                  <a:pt x="18585" y="16253"/>
                </a:cubicBezTo>
                <a:close/>
                <a:moveTo>
                  <a:pt x="27388" y="16389"/>
                </a:moveTo>
                <a:lnTo>
                  <a:pt x="27505" y="16669"/>
                </a:lnTo>
                <a:cubicBezTo>
                  <a:pt x="27411" y="16833"/>
                  <a:pt x="27341" y="16996"/>
                  <a:pt x="27295" y="17160"/>
                </a:cubicBezTo>
                <a:cubicBezTo>
                  <a:pt x="27248" y="17253"/>
                  <a:pt x="27201" y="17346"/>
                  <a:pt x="27155" y="17417"/>
                </a:cubicBezTo>
                <a:lnTo>
                  <a:pt x="27108" y="17230"/>
                </a:lnTo>
                <a:cubicBezTo>
                  <a:pt x="27225" y="16950"/>
                  <a:pt x="27318" y="16669"/>
                  <a:pt x="27388" y="16389"/>
                </a:cubicBezTo>
                <a:close/>
                <a:moveTo>
                  <a:pt x="10367" y="16833"/>
                </a:moveTo>
                <a:cubicBezTo>
                  <a:pt x="10391" y="16926"/>
                  <a:pt x="10461" y="17043"/>
                  <a:pt x="10507" y="17160"/>
                </a:cubicBezTo>
                <a:cubicBezTo>
                  <a:pt x="10554" y="17253"/>
                  <a:pt x="10554" y="17417"/>
                  <a:pt x="10577" y="17557"/>
                </a:cubicBezTo>
                <a:cubicBezTo>
                  <a:pt x="10461" y="17370"/>
                  <a:pt x="10367" y="17183"/>
                  <a:pt x="10274" y="16973"/>
                </a:cubicBezTo>
                <a:cubicBezTo>
                  <a:pt x="10297" y="16926"/>
                  <a:pt x="10344" y="16856"/>
                  <a:pt x="10367" y="16833"/>
                </a:cubicBezTo>
                <a:close/>
                <a:moveTo>
                  <a:pt x="20500" y="16132"/>
                </a:moveTo>
                <a:lnTo>
                  <a:pt x="20594" y="16179"/>
                </a:lnTo>
                <a:lnTo>
                  <a:pt x="20874" y="16249"/>
                </a:lnTo>
                <a:cubicBezTo>
                  <a:pt x="20991" y="16669"/>
                  <a:pt x="21061" y="17090"/>
                  <a:pt x="21107" y="17533"/>
                </a:cubicBezTo>
                <a:lnTo>
                  <a:pt x="21107" y="17557"/>
                </a:lnTo>
                <a:cubicBezTo>
                  <a:pt x="20991" y="17440"/>
                  <a:pt x="20897" y="17323"/>
                  <a:pt x="20827" y="17206"/>
                </a:cubicBezTo>
                <a:cubicBezTo>
                  <a:pt x="20734" y="16833"/>
                  <a:pt x="20617" y="16483"/>
                  <a:pt x="20500" y="16132"/>
                </a:cubicBezTo>
                <a:close/>
                <a:moveTo>
                  <a:pt x="14103" y="16833"/>
                </a:moveTo>
                <a:lnTo>
                  <a:pt x="14173" y="16973"/>
                </a:lnTo>
                <a:lnTo>
                  <a:pt x="14196" y="17066"/>
                </a:lnTo>
                <a:cubicBezTo>
                  <a:pt x="14196" y="17206"/>
                  <a:pt x="14220" y="17346"/>
                  <a:pt x="14243" y="17487"/>
                </a:cubicBezTo>
                <a:cubicBezTo>
                  <a:pt x="14220" y="17533"/>
                  <a:pt x="14173" y="17603"/>
                  <a:pt x="14150" y="17673"/>
                </a:cubicBezTo>
                <a:cubicBezTo>
                  <a:pt x="14150" y="17627"/>
                  <a:pt x="14126" y="17603"/>
                  <a:pt x="14126" y="17580"/>
                </a:cubicBezTo>
                <a:cubicBezTo>
                  <a:pt x="14080" y="17323"/>
                  <a:pt x="14080" y="17090"/>
                  <a:pt x="14103" y="16833"/>
                </a:cubicBezTo>
                <a:close/>
                <a:moveTo>
                  <a:pt x="9153" y="15012"/>
                </a:moveTo>
                <a:cubicBezTo>
                  <a:pt x="9270" y="15479"/>
                  <a:pt x="9433" y="15922"/>
                  <a:pt x="9620" y="16366"/>
                </a:cubicBezTo>
                <a:cubicBezTo>
                  <a:pt x="9620" y="16739"/>
                  <a:pt x="9620" y="17113"/>
                  <a:pt x="9643" y="17463"/>
                </a:cubicBezTo>
                <a:cubicBezTo>
                  <a:pt x="9620" y="17557"/>
                  <a:pt x="9597" y="17650"/>
                  <a:pt x="9573" y="17743"/>
                </a:cubicBezTo>
                <a:cubicBezTo>
                  <a:pt x="9340" y="17160"/>
                  <a:pt x="9153" y="16599"/>
                  <a:pt x="9013" y="15992"/>
                </a:cubicBezTo>
                <a:cubicBezTo>
                  <a:pt x="9036" y="15665"/>
                  <a:pt x="9083" y="15339"/>
                  <a:pt x="9153" y="15012"/>
                </a:cubicBezTo>
                <a:close/>
                <a:moveTo>
                  <a:pt x="15644" y="16973"/>
                </a:moveTo>
                <a:lnTo>
                  <a:pt x="15644" y="16973"/>
                </a:lnTo>
                <a:cubicBezTo>
                  <a:pt x="15691" y="17230"/>
                  <a:pt x="15761" y="17510"/>
                  <a:pt x="15807" y="17767"/>
                </a:cubicBezTo>
                <a:cubicBezTo>
                  <a:pt x="15737" y="17510"/>
                  <a:pt x="15691" y="17253"/>
                  <a:pt x="15644" y="16973"/>
                </a:cubicBezTo>
                <a:close/>
                <a:moveTo>
                  <a:pt x="36027" y="15222"/>
                </a:moveTo>
                <a:cubicBezTo>
                  <a:pt x="36237" y="15969"/>
                  <a:pt x="36377" y="16739"/>
                  <a:pt x="36447" y="17510"/>
                </a:cubicBezTo>
                <a:cubicBezTo>
                  <a:pt x="36400" y="17603"/>
                  <a:pt x="36354" y="17697"/>
                  <a:pt x="36307" y="17813"/>
                </a:cubicBezTo>
                <a:cubicBezTo>
                  <a:pt x="36284" y="17113"/>
                  <a:pt x="36190" y="16413"/>
                  <a:pt x="36027" y="15712"/>
                </a:cubicBezTo>
                <a:lnTo>
                  <a:pt x="36027" y="15222"/>
                </a:lnTo>
                <a:close/>
                <a:moveTo>
                  <a:pt x="26547" y="17417"/>
                </a:moveTo>
                <a:cubicBezTo>
                  <a:pt x="26571" y="17487"/>
                  <a:pt x="26594" y="17557"/>
                  <a:pt x="26594" y="17627"/>
                </a:cubicBezTo>
                <a:cubicBezTo>
                  <a:pt x="26571" y="17697"/>
                  <a:pt x="26524" y="17767"/>
                  <a:pt x="26501" y="17813"/>
                </a:cubicBezTo>
                <a:lnTo>
                  <a:pt x="26501" y="17837"/>
                </a:lnTo>
                <a:lnTo>
                  <a:pt x="26454" y="17743"/>
                </a:lnTo>
                <a:cubicBezTo>
                  <a:pt x="26501" y="17627"/>
                  <a:pt x="26524" y="17510"/>
                  <a:pt x="26547" y="17417"/>
                </a:cubicBezTo>
                <a:close/>
                <a:moveTo>
                  <a:pt x="30166" y="17417"/>
                </a:moveTo>
                <a:lnTo>
                  <a:pt x="30213" y="17533"/>
                </a:lnTo>
                <a:cubicBezTo>
                  <a:pt x="30213" y="17650"/>
                  <a:pt x="30190" y="17743"/>
                  <a:pt x="30166" y="17837"/>
                </a:cubicBezTo>
                <a:lnTo>
                  <a:pt x="30166" y="17417"/>
                </a:lnTo>
                <a:close/>
                <a:moveTo>
                  <a:pt x="22625" y="17206"/>
                </a:moveTo>
                <a:cubicBezTo>
                  <a:pt x="22648" y="17417"/>
                  <a:pt x="22648" y="17603"/>
                  <a:pt x="22625" y="17813"/>
                </a:cubicBezTo>
                <a:lnTo>
                  <a:pt x="22532" y="17860"/>
                </a:lnTo>
                <a:cubicBezTo>
                  <a:pt x="22555" y="17650"/>
                  <a:pt x="22602" y="17417"/>
                  <a:pt x="22625" y="17206"/>
                </a:cubicBezTo>
                <a:close/>
                <a:moveTo>
                  <a:pt x="31217" y="16016"/>
                </a:moveTo>
                <a:cubicBezTo>
                  <a:pt x="31381" y="16576"/>
                  <a:pt x="31497" y="17136"/>
                  <a:pt x="31567" y="17720"/>
                </a:cubicBezTo>
                <a:cubicBezTo>
                  <a:pt x="31567" y="17790"/>
                  <a:pt x="31544" y="17883"/>
                  <a:pt x="31521" y="17977"/>
                </a:cubicBezTo>
                <a:cubicBezTo>
                  <a:pt x="31474" y="17510"/>
                  <a:pt x="31381" y="17066"/>
                  <a:pt x="31264" y="16623"/>
                </a:cubicBezTo>
                <a:cubicBezTo>
                  <a:pt x="31240" y="16459"/>
                  <a:pt x="31194" y="16343"/>
                  <a:pt x="31170" y="16202"/>
                </a:cubicBezTo>
                <a:lnTo>
                  <a:pt x="31217" y="16016"/>
                </a:lnTo>
                <a:close/>
                <a:moveTo>
                  <a:pt x="8546" y="16833"/>
                </a:moveTo>
                <a:cubicBezTo>
                  <a:pt x="8546" y="16880"/>
                  <a:pt x="8593" y="16903"/>
                  <a:pt x="8593" y="16950"/>
                </a:cubicBezTo>
                <a:cubicBezTo>
                  <a:pt x="8569" y="17300"/>
                  <a:pt x="8569" y="17650"/>
                  <a:pt x="8569" y="18000"/>
                </a:cubicBezTo>
                <a:cubicBezTo>
                  <a:pt x="8523" y="17627"/>
                  <a:pt x="8523" y="17230"/>
                  <a:pt x="8546" y="16833"/>
                </a:cubicBezTo>
                <a:close/>
                <a:moveTo>
                  <a:pt x="16298" y="15409"/>
                </a:moveTo>
                <a:lnTo>
                  <a:pt x="16298" y="15409"/>
                </a:lnTo>
                <a:cubicBezTo>
                  <a:pt x="16555" y="15735"/>
                  <a:pt x="16811" y="16039"/>
                  <a:pt x="17115" y="16343"/>
                </a:cubicBezTo>
                <a:cubicBezTo>
                  <a:pt x="17138" y="16436"/>
                  <a:pt x="17185" y="16553"/>
                  <a:pt x="17232" y="16646"/>
                </a:cubicBezTo>
                <a:cubicBezTo>
                  <a:pt x="17208" y="16973"/>
                  <a:pt x="17232" y="17276"/>
                  <a:pt x="17302" y="17580"/>
                </a:cubicBezTo>
                <a:cubicBezTo>
                  <a:pt x="17325" y="17720"/>
                  <a:pt x="17372" y="17860"/>
                  <a:pt x="17418" y="18000"/>
                </a:cubicBezTo>
                <a:cubicBezTo>
                  <a:pt x="17325" y="17930"/>
                  <a:pt x="17208" y="17860"/>
                  <a:pt x="17092" y="17767"/>
                </a:cubicBezTo>
                <a:cubicBezTo>
                  <a:pt x="16998" y="17627"/>
                  <a:pt x="16905" y="17487"/>
                  <a:pt x="16835" y="17346"/>
                </a:cubicBezTo>
                <a:cubicBezTo>
                  <a:pt x="16765" y="17183"/>
                  <a:pt x="16695" y="17043"/>
                  <a:pt x="16625" y="16880"/>
                </a:cubicBezTo>
                <a:cubicBezTo>
                  <a:pt x="16648" y="16833"/>
                  <a:pt x="16625" y="16763"/>
                  <a:pt x="16578" y="16739"/>
                </a:cubicBezTo>
                <a:cubicBezTo>
                  <a:pt x="16414" y="16319"/>
                  <a:pt x="16321" y="15876"/>
                  <a:pt x="16298" y="15409"/>
                </a:cubicBezTo>
                <a:close/>
                <a:moveTo>
                  <a:pt x="29419" y="16156"/>
                </a:moveTo>
                <a:cubicBezTo>
                  <a:pt x="29513" y="16296"/>
                  <a:pt x="29606" y="16436"/>
                  <a:pt x="29676" y="16576"/>
                </a:cubicBezTo>
                <a:cubicBezTo>
                  <a:pt x="29676" y="17066"/>
                  <a:pt x="29629" y="17580"/>
                  <a:pt x="29559" y="18070"/>
                </a:cubicBezTo>
                <a:cubicBezTo>
                  <a:pt x="29536" y="17537"/>
                  <a:pt x="29444" y="17028"/>
                  <a:pt x="29351" y="16495"/>
                </a:cubicBezTo>
                <a:lnTo>
                  <a:pt x="29351" y="16495"/>
                </a:lnTo>
                <a:cubicBezTo>
                  <a:pt x="29374" y="16382"/>
                  <a:pt x="29397" y="16269"/>
                  <a:pt x="29419" y="16156"/>
                </a:cubicBezTo>
                <a:close/>
                <a:moveTo>
                  <a:pt x="24353" y="17417"/>
                </a:moveTo>
                <a:cubicBezTo>
                  <a:pt x="24353" y="17440"/>
                  <a:pt x="24376" y="17487"/>
                  <a:pt x="24376" y="17533"/>
                </a:cubicBezTo>
                <a:cubicBezTo>
                  <a:pt x="24353" y="17720"/>
                  <a:pt x="24329" y="17883"/>
                  <a:pt x="24306" y="18070"/>
                </a:cubicBezTo>
                <a:lnTo>
                  <a:pt x="24236" y="18094"/>
                </a:lnTo>
                <a:cubicBezTo>
                  <a:pt x="24259" y="17954"/>
                  <a:pt x="24283" y="17813"/>
                  <a:pt x="24306" y="17650"/>
                </a:cubicBezTo>
                <a:cubicBezTo>
                  <a:pt x="24306" y="17627"/>
                  <a:pt x="24306" y="17603"/>
                  <a:pt x="24306" y="17580"/>
                </a:cubicBezTo>
                <a:cubicBezTo>
                  <a:pt x="24329" y="17533"/>
                  <a:pt x="24329" y="17463"/>
                  <a:pt x="24353" y="17417"/>
                </a:cubicBezTo>
                <a:close/>
                <a:moveTo>
                  <a:pt x="12609" y="17136"/>
                </a:moveTo>
                <a:lnTo>
                  <a:pt x="12749" y="17417"/>
                </a:lnTo>
                <a:cubicBezTo>
                  <a:pt x="12795" y="17603"/>
                  <a:pt x="12842" y="17813"/>
                  <a:pt x="12912" y="18024"/>
                </a:cubicBezTo>
                <a:lnTo>
                  <a:pt x="12912" y="18117"/>
                </a:lnTo>
                <a:cubicBezTo>
                  <a:pt x="12795" y="17790"/>
                  <a:pt x="12702" y="17463"/>
                  <a:pt x="12609" y="17136"/>
                </a:cubicBezTo>
                <a:close/>
                <a:moveTo>
                  <a:pt x="15294" y="16506"/>
                </a:moveTo>
                <a:cubicBezTo>
                  <a:pt x="15317" y="17090"/>
                  <a:pt x="15434" y="17697"/>
                  <a:pt x="15667" y="18257"/>
                </a:cubicBezTo>
                <a:cubicBezTo>
                  <a:pt x="15527" y="18140"/>
                  <a:pt x="15387" y="18000"/>
                  <a:pt x="15270" y="17860"/>
                </a:cubicBezTo>
                <a:cubicBezTo>
                  <a:pt x="15130" y="17510"/>
                  <a:pt x="15060" y="17160"/>
                  <a:pt x="15060" y="16786"/>
                </a:cubicBezTo>
                <a:cubicBezTo>
                  <a:pt x="15154" y="16693"/>
                  <a:pt x="15224" y="16599"/>
                  <a:pt x="15294" y="16506"/>
                </a:cubicBezTo>
                <a:close/>
                <a:moveTo>
                  <a:pt x="11838" y="15292"/>
                </a:moveTo>
                <a:lnTo>
                  <a:pt x="11838" y="15315"/>
                </a:lnTo>
                <a:cubicBezTo>
                  <a:pt x="11838" y="15432"/>
                  <a:pt x="11862" y="15549"/>
                  <a:pt x="11862" y="15689"/>
                </a:cubicBezTo>
                <a:cubicBezTo>
                  <a:pt x="11978" y="16576"/>
                  <a:pt x="12188" y="17440"/>
                  <a:pt x="12445" y="18304"/>
                </a:cubicBezTo>
                <a:cubicBezTo>
                  <a:pt x="12375" y="18187"/>
                  <a:pt x="12282" y="18070"/>
                  <a:pt x="12188" y="17954"/>
                </a:cubicBezTo>
                <a:cubicBezTo>
                  <a:pt x="12118" y="17813"/>
                  <a:pt x="12025" y="17650"/>
                  <a:pt x="11932" y="17510"/>
                </a:cubicBezTo>
                <a:cubicBezTo>
                  <a:pt x="11791" y="16786"/>
                  <a:pt x="11745" y="16016"/>
                  <a:pt x="11838" y="15292"/>
                </a:cubicBezTo>
                <a:close/>
                <a:moveTo>
                  <a:pt x="13426" y="16413"/>
                </a:moveTo>
                <a:cubicBezTo>
                  <a:pt x="13449" y="17066"/>
                  <a:pt x="13566" y="17697"/>
                  <a:pt x="13776" y="18304"/>
                </a:cubicBezTo>
                <a:cubicBezTo>
                  <a:pt x="13613" y="17954"/>
                  <a:pt x="13449" y="17603"/>
                  <a:pt x="13286" y="17253"/>
                </a:cubicBezTo>
                <a:cubicBezTo>
                  <a:pt x="13309" y="16973"/>
                  <a:pt x="13356" y="16693"/>
                  <a:pt x="13426" y="16413"/>
                </a:cubicBezTo>
                <a:close/>
                <a:moveTo>
                  <a:pt x="23956" y="17253"/>
                </a:moveTo>
                <a:lnTo>
                  <a:pt x="23956" y="17323"/>
                </a:lnTo>
                <a:lnTo>
                  <a:pt x="23933" y="17440"/>
                </a:lnTo>
                <a:cubicBezTo>
                  <a:pt x="23909" y="17533"/>
                  <a:pt x="23886" y="17650"/>
                  <a:pt x="23862" y="17743"/>
                </a:cubicBezTo>
                <a:cubicBezTo>
                  <a:pt x="23792" y="17977"/>
                  <a:pt x="23629" y="18164"/>
                  <a:pt x="23419" y="18304"/>
                </a:cubicBezTo>
                <a:lnTo>
                  <a:pt x="23302" y="18304"/>
                </a:lnTo>
                <a:cubicBezTo>
                  <a:pt x="23395" y="18117"/>
                  <a:pt x="23489" y="17954"/>
                  <a:pt x="23559" y="17767"/>
                </a:cubicBezTo>
                <a:cubicBezTo>
                  <a:pt x="23699" y="17603"/>
                  <a:pt x="23839" y="17440"/>
                  <a:pt x="23956" y="17253"/>
                </a:cubicBezTo>
                <a:close/>
                <a:moveTo>
                  <a:pt x="17605" y="17323"/>
                </a:moveTo>
                <a:cubicBezTo>
                  <a:pt x="17652" y="17370"/>
                  <a:pt x="17675" y="17417"/>
                  <a:pt x="17722" y="17487"/>
                </a:cubicBezTo>
                <a:cubicBezTo>
                  <a:pt x="17792" y="17650"/>
                  <a:pt x="17885" y="17813"/>
                  <a:pt x="17979" y="17954"/>
                </a:cubicBezTo>
                <a:cubicBezTo>
                  <a:pt x="18095" y="18117"/>
                  <a:pt x="18189" y="18280"/>
                  <a:pt x="18329" y="18444"/>
                </a:cubicBezTo>
                <a:cubicBezTo>
                  <a:pt x="18189" y="18374"/>
                  <a:pt x="18049" y="18327"/>
                  <a:pt x="17932" y="18257"/>
                </a:cubicBezTo>
                <a:cubicBezTo>
                  <a:pt x="17815" y="18024"/>
                  <a:pt x="17722" y="17743"/>
                  <a:pt x="17652" y="17487"/>
                </a:cubicBezTo>
                <a:cubicBezTo>
                  <a:pt x="17652" y="17440"/>
                  <a:pt x="17605" y="17370"/>
                  <a:pt x="17605" y="17323"/>
                </a:cubicBezTo>
                <a:close/>
                <a:moveTo>
                  <a:pt x="30984" y="17206"/>
                </a:moveTo>
                <a:lnTo>
                  <a:pt x="30984" y="17206"/>
                </a:lnTo>
                <a:cubicBezTo>
                  <a:pt x="31007" y="17627"/>
                  <a:pt x="31007" y="18047"/>
                  <a:pt x="30960" y="18491"/>
                </a:cubicBezTo>
                <a:cubicBezTo>
                  <a:pt x="30914" y="18304"/>
                  <a:pt x="30844" y="18117"/>
                  <a:pt x="30773" y="17954"/>
                </a:cubicBezTo>
                <a:cubicBezTo>
                  <a:pt x="30844" y="17697"/>
                  <a:pt x="30914" y="17463"/>
                  <a:pt x="30984" y="17206"/>
                </a:cubicBezTo>
                <a:close/>
                <a:moveTo>
                  <a:pt x="35933" y="18000"/>
                </a:moveTo>
                <a:cubicBezTo>
                  <a:pt x="35933" y="18047"/>
                  <a:pt x="35957" y="18094"/>
                  <a:pt x="35980" y="18140"/>
                </a:cubicBezTo>
                <a:lnTo>
                  <a:pt x="35980" y="18444"/>
                </a:lnTo>
                <a:lnTo>
                  <a:pt x="35910" y="18537"/>
                </a:lnTo>
                <a:lnTo>
                  <a:pt x="35910" y="18444"/>
                </a:lnTo>
                <a:cubicBezTo>
                  <a:pt x="35910" y="18280"/>
                  <a:pt x="35933" y="18140"/>
                  <a:pt x="35933" y="18000"/>
                </a:cubicBezTo>
                <a:close/>
                <a:moveTo>
                  <a:pt x="11231" y="17136"/>
                </a:moveTo>
                <a:cubicBezTo>
                  <a:pt x="11348" y="17300"/>
                  <a:pt x="11465" y="17487"/>
                  <a:pt x="11558" y="17650"/>
                </a:cubicBezTo>
                <a:cubicBezTo>
                  <a:pt x="11628" y="17743"/>
                  <a:pt x="11675" y="17813"/>
                  <a:pt x="11745" y="17907"/>
                </a:cubicBezTo>
                <a:cubicBezTo>
                  <a:pt x="11791" y="18117"/>
                  <a:pt x="11838" y="18304"/>
                  <a:pt x="11862" y="18491"/>
                </a:cubicBezTo>
                <a:cubicBezTo>
                  <a:pt x="11885" y="18537"/>
                  <a:pt x="11885" y="18584"/>
                  <a:pt x="11908" y="18654"/>
                </a:cubicBezTo>
                <a:cubicBezTo>
                  <a:pt x="11675" y="18350"/>
                  <a:pt x="11441" y="18070"/>
                  <a:pt x="11254" y="17743"/>
                </a:cubicBezTo>
                <a:cubicBezTo>
                  <a:pt x="11254" y="17697"/>
                  <a:pt x="11231" y="17627"/>
                  <a:pt x="11231" y="17557"/>
                </a:cubicBezTo>
                <a:lnTo>
                  <a:pt x="11231" y="17136"/>
                </a:lnTo>
                <a:close/>
                <a:moveTo>
                  <a:pt x="27551" y="17627"/>
                </a:moveTo>
                <a:lnTo>
                  <a:pt x="27551" y="18187"/>
                </a:lnTo>
                <a:cubicBezTo>
                  <a:pt x="27458" y="18350"/>
                  <a:pt x="27365" y="18514"/>
                  <a:pt x="27295" y="18677"/>
                </a:cubicBezTo>
                <a:cubicBezTo>
                  <a:pt x="27295" y="18444"/>
                  <a:pt x="27248" y="18210"/>
                  <a:pt x="27225" y="17954"/>
                </a:cubicBezTo>
                <a:lnTo>
                  <a:pt x="27341" y="17767"/>
                </a:lnTo>
                <a:lnTo>
                  <a:pt x="27551" y="17627"/>
                </a:lnTo>
                <a:close/>
                <a:moveTo>
                  <a:pt x="33318" y="16856"/>
                </a:moveTo>
                <a:cubicBezTo>
                  <a:pt x="33435" y="17533"/>
                  <a:pt x="33459" y="18210"/>
                  <a:pt x="33412" y="18911"/>
                </a:cubicBezTo>
                <a:lnTo>
                  <a:pt x="33412" y="18934"/>
                </a:lnTo>
                <a:cubicBezTo>
                  <a:pt x="33365" y="18747"/>
                  <a:pt x="33318" y="18584"/>
                  <a:pt x="33248" y="18397"/>
                </a:cubicBezTo>
                <a:cubicBezTo>
                  <a:pt x="33225" y="18070"/>
                  <a:pt x="33202" y="17767"/>
                  <a:pt x="33155" y="17440"/>
                </a:cubicBezTo>
                <a:cubicBezTo>
                  <a:pt x="33225" y="17253"/>
                  <a:pt x="33272" y="17043"/>
                  <a:pt x="33318" y="16856"/>
                </a:cubicBezTo>
                <a:close/>
                <a:moveTo>
                  <a:pt x="6095" y="16599"/>
                </a:moveTo>
                <a:lnTo>
                  <a:pt x="6095" y="16809"/>
                </a:lnTo>
                <a:cubicBezTo>
                  <a:pt x="6095" y="17440"/>
                  <a:pt x="6141" y="18047"/>
                  <a:pt x="6211" y="18654"/>
                </a:cubicBezTo>
                <a:lnTo>
                  <a:pt x="6211" y="19028"/>
                </a:lnTo>
                <a:cubicBezTo>
                  <a:pt x="6071" y="18584"/>
                  <a:pt x="5978" y="18117"/>
                  <a:pt x="5908" y="17650"/>
                </a:cubicBezTo>
                <a:cubicBezTo>
                  <a:pt x="5954" y="17300"/>
                  <a:pt x="6001" y="16950"/>
                  <a:pt x="6095" y="16599"/>
                </a:cubicBezTo>
                <a:close/>
                <a:moveTo>
                  <a:pt x="6865" y="17860"/>
                </a:moveTo>
                <a:cubicBezTo>
                  <a:pt x="6865" y="17860"/>
                  <a:pt x="6865" y="17860"/>
                  <a:pt x="6865" y="17883"/>
                </a:cubicBezTo>
                <a:cubicBezTo>
                  <a:pt x="6818" y="18070"/>
                  <a:pt x="6795" y="18257"/>
                  <a:pt x="6772" y="18467"/>
                </a:cubicBezTo>
                <a:cubicBezTo>
                  <a:pt x="6772" y="18514"/>
                  <a:pt x="6748" y="18561"/>
                  <a:pt x="6748" y="18631"/>
                </a:cubicBezTo>
                <a:cubicBezTo>
                  <a:pt x="6702" y="18747"/>
                  <a:pt x="6678" y="18887"/>
                  <a:pt x="6655" y="19028"/>
                </a:cubicBezTo>
                <a:lnTo>
                  <a:pt x="6655" y="18958"/>
                </a:lnTo>
                <a:cubicBezTo>
                  <a:pt x="6678" y="18817"/>
                  <a:pt x="6678" y="18701"/>
                  <a:pt x="6702" y="18584"/>
                </a:cubicBezTo>
                <a:cubicBezTo>
                  <a:pt x="6748" y="18327"/>
                  <a:pt x="6795" y="18094"/>
                  <a:pt x="6865" y="17860"/>
                </a:cubicBezTo>
                <a:close/>
                <a:moveTo>
                  <a:pt x="36494" y="18327"/>
                </a:moveTo>
                <a:lnTo>
                  <a:pt x="36494" y="18911"/>
                </a:lnTo>
                <a:lnTo>
                  <a:pt x="36424" y="19051"/>
                </a:lnTo>
                <a:cubicBezTo>
                  <a:pt x="36400" y="18887"/>
                  <a:pt x="36377" y="18724"/>
                  <a:pt x="36354" y="18584"/>
                </a:cubicBezTo>
                <a:cubicBezTo>
                  <a:pt x="36400" y="18491"/>
                  <a:pt x="36447" y="18397"/>
                  <a:pt x="36494" y="18327"/>
                </a:cubicBezTo>
                <a:close/>
                <a:moveTo>
                  <a:pt x="18516" y="18864"/>
                </a:moveTo>
                <a:lnTo>
                  <a:pt x="18516" y="18864"/>
                </a:lnTo>
                <a:cubicBezTo>
                  <a:pt x="18609" y="18887"/>
                  <a:pt x="18703" y="18911"/>
                  <a:pt x="18796" y="18934"/>
                </a:cubicBezTo>
                <a:lnTo>
                  <a:pt x="18959" y="19074"/>
                </a:lnTo>
                <a:cubicBezTo>
                  <a:pt x="18796" y="19004"/>
                  <a:pt x="18656" y="18934"/>
                  <a:pt x="18516" y="18864"/>
                </a:cubicBezTo>
                <a:close/>
                <a:moveTo>
                  <a:pt x="13496" y="18537"/>
                </a:moveTo>
                <a:lnTo>
                  <a:pt x="13543" y="18607"/>
                </a:lnTo>
                <a:cubicBezTo>
                  <a:pt x="13589" y="18724"/>
                  <a:pt x="13683" y="18864"/>
                  <a:pt x="13753" y="18981"/>
                </a:cubicBezTo>
                <a:lnTo>
                  <a:pt x="13753" y="19121"/>
                </a:lnTo>
                <a:cubicBezTo>
                  <a:pt x="13659" y="18934"/>
                  <a:pt x="13566" y="18724"/>
                  <a:pt x="13496" y="18537"/>
                </a:cubicBezTo>
                <a:close/>
                <a:moveTo>
                  <a:pt x="21481" y="18981"/>
                </a:moveTo>
                <a:cubicBezTo>
                  <a:pt x="21551" y="18981"/>
                  <a:pt x="21621" y="19004"/>
                  <a:pt x="21714" y="19028"/>
                </a:cubicBezTo>
                <a:cubicBezTo>
                  <a:pt x="21644" y="19098"/>
                  <a:pt x="21598" y="19168"/>
                  <a:pt x="21551" y="19238"/>
                </a:cubicBezTo>
                <a:cubicBezTo>
                  <a:pt x="21481" y="19168"/>
                  <a:pt x="21388" y="19098"/>
                  <a:pt x="21318" y="19028"/>
                </a:cubicBezTo>
                <a:cubicBezTo>
                  <a:pt x="21318" y="19028"/>
                  <a:pt x="21318" y="19004"/>
                  <a:pt x="21318" y="19004"/>
                </a:cubicBezTo>
                <a:lnTo>
                  <a:pt x="21481" y="18981"/>
                </a:lnTo>
                <a:close/>
                <a:moveTo>
                  <a:pt x="8896" y="17533"/>
                </a:moveTo>
                <a:lnTo>
                  <a:pt x="8896" y="17533"/>
                </a:lnTo>
                <a:cubicBezTo>
                  <a:pt x="9036" y="17837"/>
                  <a:pt x="9200" y="18094"/>
                  <a:pt x="9363" y="18374"/>
                </a:cubicBezTo>
                <a:cubicBezTo>
                  <a:pt x="9270" y="18654"/>
                  <a:pt x="9177" y="18958"/>
                  <a:pt x="9083" y="19261"/>
                </a:cubicBezTo>
                <a:cubicBezTo>
                  <a:pt x="9013" y="19168"/>
                  <a:pt x="8966" y="19051"/>
                  <a:pt x="8920" y="18934"/>
                </a:cubicBezTo>
                <a:cubicBezTo>
                  <a:pt x="8873" y="18467"/>
                  <a:pt x="8873" y="18000"/>
                  <a:pt x="8896" y="17533"/>
                </a:cubicBezTo>
                <a:close/>
                <a:moveTo>
                  <a:pt x="20524" y="19121"/>
                </a:moveTo>
                <a:lnTo>
                  <a:pt x="20594" y="19144"/>
                </a:lnTo>
                <a:lnTo>
                  <a:pt x="20734" y="19214"/>
                </a:lnTo>
                <a:cubicBezTo>
                  <a:pt x="20734" y="19238"/>
                  <a:pt x="20734" y="19261"/>
                  <a:pt x="20734" y="19284"/>
                </a:cubicBezTo>
                <a:cubicBezTo>
                  <a:pt x="20547" y="19238"/>
                  <a:pt x="20384" y="19191"/>
                  <a:pt x="20244" y="19121"/>
                </a:cubicBezTo>
                <a:close/>
                <a:moveTo>
                  <a:pt x="32058" y="17487"/>
                </a:moveTo>
                <a:lnTo>
                  <a:pt x="32058" y="17487"/>
                </a:lnTo>
                <a:cubicBezTo>
                  <a:pt x="32174" y="17767"/>
                  <a:pt x="32268" y="18094"/>
                  <a:pt x="32338" y="18397"/>
                </a:cubicBezTo>
                <a:cubicBezTo>
                  <a:pt x="32338" y="18421"/>
                  <a:pt x="32361" y="18467"/>
                  <a:pt x="32361" y="18491"/>
                </a:cubicBezTo>
                <a:lnTo>
                  <a:pt x="32385" y="18677"/>
                </a:lnTo>
                <a:cubicBezTo>
                  <a:pt x="32291" y="18864"/>
                  <a:pt x="32221" y="19074"/>
                  <a:pt x="32128" y="19284"/>
                </a:cubicBezTo>
                <a:cubicBezTo>
                  <a:pt x="32128" y="18911"/>
                  <a:pt x="32128" y="18561"/>
                  <a:pt x="32081" y="18210"/>
                </a:cubicBezTo>
                <a:cubicBezTo>
                  <a:pt x="32081" y="17954"/>
                  <a:pt x="32081" y="17720"/>
                  <a:pt x="32058" y="17487"/>
                </a:cubicBezTo>
                <a:close/>
                <a:moveTo>
                  <a:pt x="16204" y="17930"/>
                </a:moveTo>
                <a:cubicBezTo>
                  <a:pt x="16484" y="18444"/>
                  <a:pt x="16835" y="18911"/>
                  <a:pt x="17232" y="19331"/>
                </a:cubicBezTo>
                <a:cubicBezTo>
                  <a:pt x="16975" y="19214"/>
                  <a:pt x="16741" y="19051"/>
                  <a:pt x="16508" y="18911"/>
                </a:cubicBezTo>
                <a:cubicBezTo>
                  <a:pt x="16391" y="18584"/>
                  <a:pt x="16274" y="18257"/>
                  <a:pt x="16204" y="17930"/>
                </a:cubicBezTo>
                <a:close/>
                <a:moveTo>
                  <a:pt x="23395" y="19074"/>
                </a:moveTo>
                <a:cubicBezTo>
                  <a:pt x="23349" y="19144"/>
                  <a:pt x="23325" y="19214"/>
                  <a:pt x="23279" y="19284"/>
                </a:cubicBezTo>
                <a:lnTo>
                  <a:pt x="23022" y="19378"/>
                </a:lnTo>
                <a:cubicBezTo>
                  <a:pt x="23045" y="19284"/>
                  <a:pt x="23069" y="19191"/>
                  <a:pt x="23069" y="19121"/>
                </a:cubicBezTo>
                <a:cubicBezTo>
                  <a:pt x="23185" y="19121"/>
                  <a:pt x="23279" y="19098"/>
                  <a:pt x="23395" y="19074"/>
                </a:cubicBezTo>
                <a:close/>
                <a:moveTo>
                  <a:pt x="10274" y="18654"/>
                </a:moveTo>
                <a:cubicBezTo>
                  <a:pt x="10367" y="18887"/>
                  <a:pt x="10437" y="19168"/>
                  <a:pt x="10554" y="19401"/>
                </a:cubicBezTo>
                <a:lnTo>
                  <a:pt x="10531" y="19401"/>
                </a:lnTo>
                <a:lnTo>
                  <a:pt x="10391" y="19214"/>
                </a:lnTo>
                <a:cubicBezTo>
                  <a:pt x="10344" y="19028"/>
                  <a:pt x="10297" y="18841"/>
                  <a:pt x="10274" y="18654"/>
                </a:cubicBezTo>
                <a:close/>
                <a:moveTo>
                  <a:pt x="25263" y="18537"/>
                </a:moveTo>
                <a:cubicBezTo>
                  <a:pt x="25147" y="18887"/>
                  <a:pt x="25007" y="19191"/>
                  <a:pt x="24820" y="19518"/>
                </a:cubicBezTo>
                <a:cubicBezTo>
                  <a:pt x="24913" y="19238"/>
                  <a:pt x="24960" y="18981"/>
                  <a:pt x="25030" y="18724"/>
                </a:cubicBezTo>
                <a:lnTo>
                  <a:pt x="25053" y="18677"/>
                </a:lnTo>
                <a:cubicBezTo>
                  <a:pt x="25123" y="18654"/>
                  <a:pt x="25170" y="18584"/>
                  <a:pt x="25240" y="18537"/>
                </a:cubicBezTo>
                <a:close/>
                <a:moveTo>
                  <a:pt x="22765" y="19121"/>
                </a:moveTo>
                <a:cubicBezTo>
                  <a:pt x="22742" y="19238"/>
                  <a:pt x="22718" y="19354"/>
                  <a:pt x="22695" y="19471"/>
                </a:cubicBezTo>
                <a:cubicBezTo>
                  <a:pt x="22532" y="19495"/>
                  <a:pt x="22392" y="19518"/>
                  <a:pt x="22251" y="19541"/>
                </a:cubicBezTo>
                <a:lnTo>
                  <a:pt x="22251" y="19424"/>
                </a:lnTo>
                <a:cubicBezTo>
                  <a:pt x="22298" y="19378"/>
                  <a:pt x="22368" y="19331"/>
                  <a:pt x="22415" y="19284"/>
                </a:cubicBezTo>
                <a:lnTo>
                  <a:pt x="22532" y="19214"/>
                </a:lnTo>
                <a:lnTo>
                  <a:pt x="22625" y="19121"/>
                </a:lnTo>
                <a:close/>
                <a:moveTo>
                  <a:pt x="7822" y="17253"/>
                </a:moveTo>
                <a:cubicBezTo>
                  <a:pt x="7892" y="17767"/>
                  <a:pt x="8032" y="18280"/>
                  <a:pt x="8219" y="18771"/>
                </a:cubicBezTo>
                <a:cubicBezTo>
                  <a:pt x="8266" y="19051"/>
                  <a:pt x="8289" y="19331"/>
                  <a:pt x="8336" y="19588"/>
                </a:cubicBezTo>
                <a:cubicBezTo>
                  <a:pt x="8102" y="19261"/>
                  <a:pt x="7892" y="18911"/>
                  <a:pt x="7682" y="18561"/>
                </a:cubicBezTo>
                <a:cubicBezTo>
                  <a:pt x="7706" y="18117"/>
                  <a:pt x="7752" y="17673"/>
                  <a:pt x="7822" y="17253"/>
                </a:cubicBezTo>
                <a:close/>
                <a:moveTo>
                  <a:pt x="12188" y="18537"/>
                </a:moveTo>
                <a:cubicBezTo>
                  <a:pt x="12212" y="18584"/>
                  <a:pt x="12235" y="18607"/>
                  <a:pt x="12258" y="18631"/>
                </a:cubicBezTo>
                <a:cubicBezTo>
                  <a:pt x="12469" y="18934"/>
                  <a:pt x="12702" y="19214"/>
                  <a:pt x="12936" y="19518"/>
                </a:cubicBezTo>
                <a:cubicBezTo>
                  <a:pt x="12959" y="19588"/>
                  <a:pt x="12982" y="19681"/>
                  <a:pt x="13029" y="19751"/>
                </a:cubicBezTo>
                <a:cubicBezTo>
                  <a:pt x="12795" y="19565"/>
                  <a:pt x="12585" y="19354"/>
                  <a:pt x="12375" y="19144"/>
                </a:cubicBezTo>
                <a:cubicBezTo>
                  <a:pt x="12305" y="18958"/>
                  <a:pt x="12235" y="18747"/>
                  <a:pt x="12188" y="18537"/>
                </a:cubicBezTo>
                <a:close/>
                <a:moveTo>
                  <a:pt x="14733" y="18724"/>
                </a:moveTo>
                <a:cubicBezTo>
                  <a:pt x="14850" y="19098"/>
                  <a:pt x="15014" y="19471"/>
                  <a:pt x="15200" y="19821"/>
                </a:cubicBezTo>
                <a:lnTo>
                  <a:pt x="15130" y="19751"/>
                </a:lnTo>
                <a:cubicBezTo>
                  <a:pt x="15037" y="19588"/>
                  <a:pt x="14943" y="19424"/>
                  <a:pt x="14850" y="19284"/>
                </a:cubicBezTo>
                <a:cubicBezTo>
                  <a:pt x="14803" y="19098"/>
                  <a:pt x="14780" y="18911"/>
                  <a:pt x="14733" y="18724"/>
                </a:cubicBezTo>
                <a:close/>
                <a:moveTo>
                  <a:pt x="28672" y="19121"/>
                </a:moveTo>
                <a:cubicBezTo>
                  <a:pt x="28672" y="19261"/>
                  <a:pt x="28672" y="19378"/>
                  <a:pt x="28649" y="19518"/>
                </a:cubicBezTo>
                <a:cubicBezTo>
                  <a:pt x="28602" y="19658"/>
                  <a:pt x="28579" y="19751"/>
                  <a:pt x="28532" y="19845"/>
                </a:cubicBezTo>
                <a:lnTo>
                  <a:pt x="28532" y="19635"/>
                </a:lnTo>
                <a:cubicBezTo>
                  <a:pt x="28579" y="19471"/>
                  <a:pt x="28625" y="19284"/>
                  <a:pt x="28672" y="19121"/>
                </a:cubicBezTo>
                <a:close/>
                <a:moveTo>
                  <a:pt x="16438" y="17673"/>
                </a:moveTo>
                <a:lnTo>
                  <a:pt x="16438" y="17673"/>
                </a:lnTo>
                <a:cubicBezTo>
                  <a:pt x="16555" y="17767"/>
                  <a:pt x="16648" y="17860"/>
                  <a:pt x="16788" y="17954"/>
                </a:cubicBezTo>
                <a:cubicBezTo>
                  <a:pt x="17255" y="18724"/>
                  <a:pt x="17909" y="19401"/>
                  <a:pt x="18679" y="19915"/>
                </a:cubicBezTo>
                <a:lnTo>
                  <a:pt x="18539" y="19868"/>
                </a:lnTo>
                <a:cubicBezTo>
                  <a:pt x="17652" y="19331"/>
                  <a:pt x="16928" y="18584"/>
                  <a:pt x="16438" y="17673"/>
                </a:cubicBezTo>
                <a:close/>
                <a:moveTo>
                  <a:pt x="18586" y="19261"/>
                </a:moveTo>
                <a:lnTo>
                  <a:pt x="18586" y="19261"/>
                </a:lnTo>
                <a:cubicBezTo>
                  <a:pt x="19123" y="19518"/>
                  <a:pt x="19683" y="19705"/>
                  <a:pt x="20290" y="19821"/>
                </a:cubicBezTo>
                <a:lnTo>
                  <a:pt x="20337" y="19821"/>
                </a:lnTo>
                <a:cubicBezTo>
                  <a:pt x="20197" y="19891"/>
                  <a:pt x="20033" y="19938"/>
                  <a:pt x="19870" y="19938"/>
                </a:cubicBezTo>
                <a:lnTo>
                  <a:pt x="19683" y="19938"/>
                </a:lnTo>
                <a:cubicBezTo>
                  <a:pt x="19450" y="19868"/>
                  <a:pt x="19263" y="19798"/>
                  <a:pt x="19053" y="19681"/>
                </a:cubicBezTo>
                <a:cubicBezTo>
                  <a:pt x="18889" y="19565"/>
                  <a:pt x="18726" y="19424"/>
                  <a:pt x="18586" y="19261"/>
                </a:cubicBezTo>
                <a:close/>
                <a:moveTo>
                  <a:pt x="15574" y="18607"/>
                </a:moveTo>
                <a:lnTo>
                  <a:pt x="15574" y="18607"/>
                </a:lnTo>
                <a:cubicBezTo>
                  <a:pt x="15691" y="18701"/>
                  <a:pt x="15807" y="18794"/>
                  <a:pt x="15947" y="18887"/>
                </a:cubicBezTo>
                <a:cubicBezTo>
                  <a:pt x="16111" y="19214"/>
                  <a:pt x="16298" y="19495"/>
                  <a:pt x="16531" y="19775"/>
                </a:cubicBezTo>
                <a:cubicBezTo>
                  <a:pt x="16555" y="19821"/>
                  <a:pt x="16601" y="19891"/>
                  <a:pt x="16625" y="19961"/>
                </a:cubicBezTo>
                <a:cubicBezTo>
                  <a:pt x="16204" y="19565"/>
                  <a:pt x="15831" y="19121"/>
                  <a:pt x="15574" y="18607"/>
                </a:cubicBezTo>
                <a:close/>
                <a:moveTo>
                  <a:pt x="26337" y="19354"/>
                </a:moveTo>
                <a:cubicBezTo>
                  <a:pt x="26337" y="19378"/>
                  <a:pt x="26337" y="19401"/>
                  <a:pt x="26361" y="19448"/>
                </a:cubicBezTo>
                <a:cubicBezTo>
                  <a:pt x="26361" y="19471"/>
                  <a:pt x="26291" y="19588"/>
                  <a:pt x="26267" y="19658"/>
                </a:cubicBezTo>
                <a:cubicBezTo>
                  <a:pt x="26244" y="19728"/>
                  <a:pt x="26197" y="19821"/>
                  <a:pt x="26174" y="19891"/>
                </a:cubicBezTo>
                <a:lnTo>
                  <a:pt x="25964" y="19961"/>
                </a:lnTo>
                <a:cubicBezTo>
                  <a:pt x="25987" y="19868"/>
                  <a:pt x="26010" y="19775"/>
                  <a:pt x="26057" y="19681"/>
                </a:cubicBezTo>
                <a:lnTo>
                  <a:pt x="26057" y="19681"/>
                </a:lnTo>
                <a:lnTo>
                  <a:pt x="26034" y="19705"/>
                </a:lnTo>
                <a:cubicBezTo>
                  <a:pt x="26127" y="19588"/>
                  <a:pt x="26221" y="19471"/>
                  <a:pt x="26337" y="19354"/>
                </a:cubicBezTo>
                <a:close/>
                <a:moveTo>
                  <a:pt x="24329" y="19495"/>
                </a:moveTo>
                <a:lnTo>
                  <a:pt x="24329" y="19495"/>
                </a:lnTo>
                <a:cubicBezTo>
                  <a:pt x="24306" y="19611"/>
                  <a:pt x="24259" y="19705"/>
                  <a:pt x="24189" y="19821"/>
                </a:cubicBezTo>
                <a:cubicBezTo>
                  <a:pt x="24143" y="19891"/>
                  <a:pt x="24073" y="19961"/>
                  <a:pt x="24026" y="20032"/>
                </a:cubicBezTo>
                <a:lnTo>
                  <a:pt x="24003" y="20055"/>
                </a:lnTo>
                <a:lnTo>
                  <a:pt x="23933" y="20055"/>
                </a:lnTo>
                <a:cubicBezTo>
                  <a:pt x="24003" y="19915"/>
                  <a:pt x="24073" y="19775"/>
                  <a:pt x="24143" y="19658"/>
                </a:cubicBezTo>
                <a:cubicBezTo>
                  <a:pt x="24213" y="19588"/>
                  <a:pt x="24283" y="19541"/>
                  <a:pt x="24329" y="19495"/>
                </a:cubicBezTo>
                <a:close/>
                <a:moveTo>
                  <a:pt x="11395" y="18561"/>
                </a:moveTo>
                <a:cubicBezTo>
                  <a:pt x="11605" y="18841"/>
                  <a:pt x="11862" y="19098"/>
                  <a:pt x="12118" y="19354"/>
                </a:cubicBezTo>
                <a:cubicBezTo>
                  <a:pt x="12212" y="19611"/>
                  <a:pt x="12282" y="19868"/>
                  <a:pt x="12399" y="20125"/>
                </a:cubicBezTo>
                <a:cubicBezTo>
                  <a:pt x="12142" y="19845"/>
                  <a:pt x="11908" y="19541"/>
                  <a:pt x="11675" y="19261"/>
                </a:cubicBezTo>
                <a:cubicBezTo>
                  <a:pt x="11558" y="19028"/>
                  <a:pt x="11488" y="18794"/>
                  <a:pt x="11395" y="18584"/>
                </a:cubicBezTo>
                <a:lnTo>
                  <a:pt x="11395" y="18561"/>
                </a:lnTo>
                <a:close/>
                <a:moveTo>
                  <a:pt x="29186" y="18794"/>
                </a:moveTo>
                <a:cubicBezTo>
                  <a:pt x="29209" y="18841"/>
                  <a:pt x="29233" y="18911"/>
                  <a:pt x="29256" y="18958"/>
                </a:cubicBezTo>
                <a:cubicBezTo>
                  <a:pt x="29256" y="19144"/>
                  <a:pt x="29256" y="19308"/>
                  <a:pt x="29256" y="19495"/>
                </a:cubicBezTo>
                <a:cubicBezTo>
                  <a:pt x="29162" y="19705"/>
                  <a:pt x="29069" y="19891"/>
                  <a:pt x="28952" y="20078"/>
                </a:cubicBezTo>
                <a:lnTo>
                  <a:pt x="28906" y="20148"/>
                </a:lnTo>
                <a:cubicBezTo>
                  <a:pt x="28929" y="19961"/>
                  <a:pt x="28952" y="19775"/>
                  <a:pt x="28976" y="19588"/>
                </a:cubicBezTo>
                <a:cubicBezTo>
                  <a:pt x="29069" y="19331"/>
                  <a:pt x="29139" y="19051"/>
                  <a:pt x="29186" y="18794"/>
                </a:cubicBezTo>
                <a:close/>
                <a:moveTo>
                  <a:pt x="21341" y="19915"/>
                </a:moveTo>
                <a:cubicBezTo>
                  <a:pt x="21458" y="20008"/>
                  <a:pt x="21551" y="20125"/>
                  <a:pt x="21668" y="20218"/>
                </a:cubicBezTo>
                <a:cubicBezTo>
                  <a:pt x="21551" y="20218"/>
                  <a:pt x="21434" y="20242"/>
                  <a:pt x="21318" y="20242"/>
                </a:cubicBezTo>
                <a:lnTo>
                  <a:pt x="20944" y="20242"/>
                </a:lnTo>
                <a:lnTo>
                  <a:pt x="20967" y="20125"/>
                </a:lnTo>
                <a:cubicBezTo>
                  <a:pt x="21084" y="20055"/>
                  <a:pt x="21201" y="19985"/>
                  <a:pt x="21318" y="19915"/>
                </a:cubicBezTo>
                <a:close/>
                <a:moveTo>
                  <a:pt x="27411" y="19868"/>
                </a:moveTo>
                <a:lnTo>
                  <a:pt x="27365" y="20032"/>
                </a:lnTo>
                <a:cubicBezTo>
                  <a:pt x="27295" y="20102"/>
                  <a:pt x="27248" y="20172"/>
                  <a:pt x="27178" y="20265"/>
                </a:cubicBezTo>
                <a:lnTo>
                  <a:pt x="27178" y="20242"/>
                </a:lnTo>
                <a:cubicBezTo>
                  <a:pt x="27248" y="20125"/>
                  <a:pt x="27341" y="19985"/>
                  <a:pt x="27411" y="19868"/>
                </a:cubicBezTo>
                <a:close/>
                <a:moveTo>
                  <a:pt x="26804" y="19961"/>
                </a:moveTo>
                <a:lnTo>
                  <a:pt x="26781" y="20265"/>
                </a:lnTo>
                <a:lnTo>
                  <a:pt x="26664" y="20428"/>
                </a:lnTo>
                <a:cubicBezTo>
                  <a:pt x="26711" y="20288"/>
                  <a:pt x="26734" y="20125"/>
                  <a:pt x="26734" y="19985"/>
                </a:cubicBezTo>
                <a:lnTo>
                  <a:pt x="26804" y="19961"/>
                </a:lnTo>
                <a:close/>
                <a:moveTo>
                  <a:pt x="33599" y="15128"/>
                </a:moveTo>
                <a:cubicBezTo>
                  <a:pt x="33949" y="15805"/>
                  <a:pt x="34229" y="16529"/>
                  <a:pt x="34462" y="17253"/>
                </a:cubicBezTo>
                <a:lnTo>
                  <a:pt x="34462" y="17276"/>
                </a:lnTo>
                <a:lnTo>
                  <a:pt x="34462" y="17487"/>
                </a:lnTo>
                <a:cubicBezTo>
                  <a:pt x="34346" y="18514"/>
                  <a:pt x="34089" y="19518"/>
                  <a:pt x="33715" y="20498"/>
                </a:cubicBezTo>
                <a:cubicBezTo>
                  <a:pt x="33692" y="20288"/>
                  <a:pt x="33669" y="20078"/>
                  <a:pt x="33622" y="19868"/>
                </a:cubicBezTo>
                <a:cubicBezTo>
                  <a:pt x="33879" y="18607"/>
                  <a:pt x="33809" y="17300"/>
                  <a:pt x="33459" y="16062"/>
                </a:cubicBezTo>
                <a:cubicBezTo>
                  <a:pt x="33529" y="15759"/>
                  <a:pt x="33575" y="15455"/>
                  <a:pt x="33599" y="15128"/>
                </a:cubicBezTo>
                <a:close/>
                <a:moveTo>
                  <a:pt x="10554" y="18257"/>
                </a:moveTo>
                <a:lnTo>
                  <a:pt x="10554" y="18257"/>
                </a:lnTo>
                <a:cubicBezTo>
                  <a:pt x="10647" y="18397"/>
                  <a:pt x="10764" y="18584"/>
                  <a:pt x="10858" y="18724"/>
                </a:cubicBezTo>
                <a:lnTo>
                  <a:pt x="10858" y="18747"/>
                </a:lnTo>
                <a:cubicBezTo>
                  <a:pt x="10998" y="19214"/>
                  <a:pt x="11161" y="19658"/>
                  <a:pt x="11371" y="20125"/>
                </a:cubicBezTo>
                <a:cubicBezTo>
                  <a:pt x="11418" y="20242"/>
                  <a:pt x="11465" y="20382"/>
                  <a:pt x="11535" y="20522"/>
                </a:cubicBezTo>
                <a:lnTo>
                  <a:pt x="11395" y="20382"/>
                </a:lnTo>
                <a:cubicBezTo>
                  <a:pt x="11208" y="20032"/>
                  <a:pt x="11044" y="19658"/>
                  <a:pt x="10904" y="19284"/>
                </a:cubicBezTo>
                <a:cubicBezTo>
                  <a:pt x="10788" y="18958"/>
                  <a:pt x="10671" y="18607"/>
                  <a:pt x="10554" y="18257"/>
                </a:cubicBezTo>
                <a:close/>
                <a:moveTo>
                  <a:pt x="26034" y="20242"/>
                </a:moveTo>
                <a:lnTo>
                  <a:pt x="25707" y="20522"/>
                </a:lnTo>
                <a:cubicBezTo>
                  <a:pt x="25754" y="20452"/>
                  <a:pt x="25777" y="20358"/>
                  <a:pt x="25824" y="20288"/>
                </a:cubicBezTo>
                <a:cubicBezTo>
                  <a:pt x="25894" y="20288"/>
                  <a:pt x="25964" y="20265"/>
                  <a:pt x="26034" y="20242"/>
                </a:cubicBezTo>
                <a:close/>
                <a:moveTo>
                  <a:pt x="9667" y="18934"/>
                </a:moveTo>
                <a:cubicBezTo>
                  <a:pt x="9690" y="19028"/>
                  <a:pt x="9737" y="19121"/>
                  <a:pt x="9784" y="19214"/>
                </a:cubicBezTo>
                <a:cubicBezTo>
                  <a:pt x="9830" y="19728"/>
                  <a:pt x="9924" y="20242"/>
                  <a:pt x="10040" y="20732"/>
                </a:cubicBezTo>
                <a:cubicBezTo>
                  <a:pt x="9877" y="20522"/>
                  <a:pt x="9714" y="20288"/>
                  <a:pt x="9573" y="20055"/>
                </a:cubicBezTo>
                <a:cubicBezTo>
                  <a:pt x="9550" y="19938"/>
                  <a:pt x="9573" y="19821"/>
                  <a:pt x="9573" y="19705"/>
                </a:cubicBezTo>
                <a:cubicBezTo>
                  <a:pt x="9597" y="19448"/>
                  <a:pt x="9620" y="19191"/>
                  <a:pt x="9667" y="18934"/>
                </a:cubicBezTo>
                <a:close/>
                <a:moveTo>
                  <a:pt x="9177" y="20428"/>
                </a:moveTo>
                <a:cubicBezTo>
                  <a:pt x="9200" y="20475"/>
                  <a:pt x="9247" y="20522"/>
                  <a:pt x="9270" y="20569"/>
                </a:cubicBezTo>
                <a:cubicBezTo>
                  <a:pt x="9270" y="20662"/>
                  <a:pt x="9293" y="20755"/>
                  <a:pt x="9293" y="20849"/>
                </a:cubicBezTo>
                <a:lnTo>
                  <a:pt x="9200" y="20732"/>
                </a:lnTo>
                <a:lnTo>
                  <a:pt x="9153" y="20545"/>
                </a:lnTo>
                <a:cubicBezTo>
                  <a:pt x="9153" y="20522"/>
                  <a:pt x="9153" y="20475"/>
                  <a:pt x="9177" y="20428"/>
                </a:cubicBezTo>
                <a:close/>
                <a:moveTo>
                  <a:pt x="31614" y="19191"/>
                </a:moveTo>
                <a:lnTo>
                  <a:pt x="31614" y="19191"/>
                </a:lnTo>
                <a:cubicBezTo>
                  <a:pt x="31591" y="19728"/>
                  <a:pt x="31521" y="20242"/>
                  <a:pt x="31404" y="20779"/>
                </a:cubicBezTo>
                <a:lnTo>
                  <a:pt x="31357" y="20849"/>
                </a:lnTo>
                <a:cubicBezTo>
                  <a:pt x="31357" y="20825"/>
                  <a:pt x="31357" y="20825"/>
                  <a:pt x="31357" y="20802"/>
                </a:cubicBezTo>
                <a:cubicBezTo>
                  <a:pt x="31474" y="20335"/>
                  <a:pt x="31544" y="19868"/>
                  <a:pt x="31567" y="19401"/>
                </a:cubicBezTo>
                <a:cubicBezTo>
                  <a:pt x="31591" y="19331"/>
                  <a:pt x="31591" y="19261"/>
                  <a:pt x="31614" y="19191"/>
                </a:cubicBezTo>
                <a:close/>
                <a:moveTo>
                  <a:pt x="5441" y="16249"/>
                </a:moveTo>
                <a:lnTo>
                  <a:pt x="5441" y="16249"/>
                </a:lnTo>
                <a:cubicBezTo>
                  <a:pt x="5394" y="17020"/>
                  <a:pt x="5441" y="17813"/>
                  <a:pt x="5558" y="18584"/>
                </a:cubicBezTo>
                <a:cubicBezTo>
                  <a:pt x="5534" y="19354"/>
                  <a:pt x="5581" y="20125"/>
                  <a:pt x="5721" y="20872"/>
                </a:cubicBezTo>
                <a:cubicBezTo>
                  <a:pt x="5604" y="20662"/>
                  <a:pt x="5511" y="20428"/>
                  <a:pt x="5417" y="20195"/>
                </a:cubicBezTo>
                <a:cubicBezTo>
                  <a:pt x="5347" y="19845"/>
                  <a:pt x="5301" y="19471"/>
                  <a:pt x="5254" y="19121"/>
                </a:cubicBezTo>
                <a:cubicBezTo>
                  <a:pt x="5207" y="18467"/>
                  <a:pt x="5207" y="17837"/>
                  <a:pt x="5231" y="17206"/>
                </a:cubicBezTo>
                <a:lnTo>
                  <a:pt x="5231" y="17206"/>
                </a:lnTo>
                <a:lnTo>
                  <a:pt x="5254" y="17230"/>
                </a:lnTo>
                <a:cubicBezTo>
                  <a:pt x="5301" y="16903"/>
                  <a:pt x="5347" y="16576"/>
                  <a:pt x="5441" y="16249"/>
                </a:cubicBezTo>
                <a:close/>
                <a:moveTo>
                  <a:pt x="14056" y="19505"/>
                </a:moveTo>
                <a:cubicBezTo>
                  <a:pt x="14305" y="19867"/>
                  <a:pt x="14555" y="20229"/>
                  <a:pt x="14827" y="20569"/>
                </a:cubicBezTo>
                <a:cubicBezTo>
                  <a:pt x="14850" y="20685"/>
                  <a:pt x="14897" y="20802"/>
                  <a:pt x="14920" y="20895"/>
                </a:cubicBezTo>
                <a:lnTo>
                  <a:pt x="14803" y="20802"/>
                </a:lnTo>
                <a:cubicBezTo>
                  <a:pt x="14523" y="20452"/>
                  <a:pt x="14266" y="20078"/>
                  <a:pt x="14033" y="19705"/>
                </a:cubicBezTo>
                <a:cubicBezTo>
                  <a:pt x="14053" y="19626"/>
                  <a:pt x="14056" y="19564"/>
                  <a:pt x="14056" y="19505"/>
                </a:cubicBezTo>
                <a:close/>
                <a:moveTo>
                  <a:pt x="27995" y="20032"/>
                </a:moveTo>
                <a:lnTo>
                  <a:pt x="27995" y="20032"/>
                </a:lnTo>
                <a:cubicBezTo>
                  <a:pt x="27972" y="20102"/>
                  <a:pt x="27972" y="20148"/>
                  <a:pt x="27948" y="20218"/>
                </a:cubicBezTo>
                <a:cubicBezTo>
                  <a:pt x="27855" y="20452"/>
                  <a:pt x="27762" y="20709"/>
                  <a:pt x="27645" y="20919"/>
                </a:cubicBezTo>
                <a:cubicBezTo>
                  <a:pt x="27645" y="20802"/>
                  <a:pt x="27692" y="20639"/>
                  <a:pt x="27715" y="20498"/>
                </a:cubicBezTo>
                <a:lnTo>
                  <a:pt x="27715" y="20475"/>
                </a:lnTo>
                <a:cubicBezTo>
                  <a:pt x="27808" y="20335"/>
                  <a:pt x="27902" y="20195"/>
                  <a:pt x="27995" y="20032"/>
                </a:cubicBezTo>
                <a:close/>
                <a:moveTo>
                  <a:pt x="24680" y="20428"/>
                </a:moveTo>
                <a:cubicBezTo>
                  <a:pt x="24586" y="20592"/>
                  <a:pt x="24493" y="20732"/>
                  <a:pt x="24399" y="20872"/>
                </a:cubicBezTo>
                <a:lnTo>
                  <a:pt x="24236" y="20989"/>
                </a:lnTo>
                <a:lnTo>
                  <a:pt x="24213" y="20989"/>
                </a:lnTo>
                <a:cubicBezTo>
                  <a:pt x="24259" y="20895"/>
                  <a:pt x="24306" y="20802"/>
                  <a:pt x="24353" y="20685"/>
                </a:cubicBezTo>
                <a:lnTo>
                  <a:pt x="24470" y="20592"/>
                </a:lnTo>
                <a:cubicBezTo>
                  <a:pt x="24540" y="20545"/>
                  <a:pt x="24610" y="20498"/>
                  <a:pt x="24680" y="20428"/>
                </a:cubicBezTo>
                <a:close/>
                <a:moveTo>
                  <a:pt x="3013" y="14311"/>
                </a:moveTo>
                <a:cubicBezTo>
                  <a:pt x="3013" y="14545"/>
                  <a:pt x="3036" y="14778"/>
                  <a:pt x="3059" y="14988"/>
                </a:cubicBezTo>
                <a:cubicBezTo>
                  <a:pt x="2849" y="15782"/>
                  <a:pt x="2756" y="16599"/>
                  <a:pt x="2779" y="17440"/>
                </a:cubicBezTo>
                <a:cubicBezTo>
                  <a:pt x="2616" y="18654"/>
                  <a:pt x="2592" y="19915"/>
                  <a:pt x="2709" y="21152"/>
                </a:cubicBezTo>
                <a:cubicBezTo>
                  <a:pt x="1985" y="19938"/>
                  <a:pt x="1705" y="18491"/>
                  <a:pt x="1939" y="17090"/>
                </a:cubicBezTo>
                <a:cubicBezTo>
                  <a:pt x="2172" y="16109"/>
                  <a:pt x="2522" y="15175"/>
                  <a:pt x="3013" y="14311"/>
                </a:cubicBezTo>
                <a:close/>
                <a:moveTo>
                  <a:pt x="25147" y="20592"/>
                </a:moveTo>
                <a:lnTo>
                  <a:pt x="25147" y="20592"/>
                </a:lnTo>
                <a:cubicBezTo>
                  <a:pt x="25007" y="20779"/>
                  <a:pt x="24866" y="20965"/>
                  <a:pt x="24703" y="21152"/>
                </a:cubicBezTo>
                <a:lnTo>
                  <a:pt x="24680" y="21152"/>
                </a:lnTo>
                <a:cubicBezTo>
                  <a:pt x="24796" y="21012"/>
                  <a:pt x="24890" y="20872"/>
                  <a:pt x="24983" y="20755"/>
                </a:cubicBezTo>
                <a:cubicBezTo>
                  <a:pt x="25030" y="20685"/>
                  <a:pt x="25100" y="20639"/>
                  <a:pt x="25147" y="20592"/>
                </a:cubicBezTo>
                <a:close/>
                <a:moveTo>
                  <a:pt x="30633" y="18491"/>
                </a:moveTo>
                <a:cubicBezTo>
                  <a:pt x="30703" y="18747"/>
                  <a:pt x="30797" y="19028"/>
                  <a:pt x="30844" y="19284"/>
                </a:cubicBezTo>
                <a:cubicBezTo>
                  <a:pt x="30706" y="19948"/>
                  <a:pt x="30479" y="20590"/>
                  <a:pt x="30162" y="21186"/>
                </a:cubicBezTo>
                <a:lnTo>
                  <a:pt x="30162" y="21186"/>
                </a:lnTo>
                <a:cubicBezTo>
                  <a:pt x="30138" y="20988"/>
                  <a:pt x="30094" y="20790"/>
                  <a:pt x="30050" y="20592"/>
                </a:cubicBezTo>
                <a:cubicBezTo>
                  <a:pt x="30283" y="19961"/>
                  <a:pt x="30447" y="19308"/>
                  <a:pt x="30587" y="18654"/>
                </a:cubicBezTo>
                <a:cubicBezTo>
                  <a:pt x="30587" y="18607"/>
                  <a:pt x="30610" y="18537"/>
                  <a:pt x="30633" y="18491"/>
                </a:cubicBezTo>
                <a:close/>
                <a:moveTo>
                  <a:pt x="28882" y="20779"/>
                </a:moveTo>
                <a:cubicBezTo>
                  <a:pt x="28882" y="20802"/>
                  <a:pt x="28859" y="20825"/>
                  <a:pt x="28859" y="20849"/>
                </a:cubicBezTo>
                <a:cubicBezTo>
                  <a:pt x="28789" y="20965"/>
                  <a:pt x="28719" y="21082"/>
                  <a:pt x="28625" y="21199"/>
                </a:cubicBezTo>
                <a:lnTo>
                  <a:pt x="28672" y="21059"/>
                </a:lnTo>
                <a:lnTo>
                  <a:pt x="28882" y="20779"/>
                </a:lnTo>
                <a:close/>
                <a:moveTo>
                  <a:pt x="4203" y="20405"/>
                </a:moveTo>
                <a:lnTo>
                  <a:pt x="4203" y="20405"/>
                </a:lnTo>
                <a:cubicBezTo>
                  <a:pt x="4250" y="20522"/>
                  <a:pt x="4297" y="20639"/>
                  <a:pt x="4367" y="20755"/>
                </a:cubicBezTo>
                <a:cubicBezTo>
                  <a:pt x="4414" y="20872"/>
                  <a:pt x="4437" y="20989"/>
                  <a:pt x="4460" y="21106"/>
                </a:cubicBezTo>
                <a:lnTo>
                  <a:pt x="4484" y="21246"/>
                </a:lnTo>
                <a:cubicBezTo>
                  <a:pt x="4390" y="20965"/>
                  <a:pt x="4297" y="20685"/>
                  <a:pt x="4203" y="20405"/>
                </a:cubicBezTo>
                <a:close/>
                <a:moveTo>
                  <a:pt x="16695" y="19401"/>
                </a:moveTo>
                <a:lnTo>
                  <a:pt x="16695" y="19401"/>
                </a:lnTo>
                <a:cubicBezTo>
                  <a:pt x="17138" y="19658"/>
                  <a:pt x="17605" y="19891"/>
                  <a:pt x="18095" y="20078"/>
                </a:cubicBezTo>
                <a:cubicBezTo>
                  <a:pt x="18773" y="20545"/>
                  <a:pt x="19566" y="20849"/>
                  <a:pt x="20407" y="20942"/>
                </a:cubicBezTo>
                <a:cubicBezTo>
                  <a:pt x="20360" y="21082"/>
                  <a:pt x="20314" y="21199"/>
                  <a:pt x="20267" y="21339"/>
                </a:cubicBezTo>
                <a:cubicBezTo>
                  <a:pt x="18983" y="21269"/>
                  <a:pt x="17792" y="20709"/>
                  <a:pt x="16928" y="19775"/>
                </a:cubicBezTo>
                <a:cubicBezTo>
                  <a:pt x="16881" y="19728"/>
                  <a:pt x="16858" y="19681"/>
                  <a:pt x="16811" y="19635"/>
                </a:cubicBezTo>
                <a:cubicBezTo>
                  <a:pt x="16765" y="19565"/>
                  <a:pt x="16741" y="19471"/>
                  <a:pt x="16695" y="19401"/>
                </a:cubicBezTo>
                <a:close/>
                <a:moveTo>
                  <a:pt x="21901" y="20825"/>
                </a:moveTo>
                <a:lnTo>
                  <a:pt x="21901" y="20919"/>
                </a:lnTo>
                <a:cubicBezTo>
                  <a:pt x="21691" y="21082"/>
                  <a:pt x="21434" y="21222"/>
                  <a:pt x="21201" y="21316"/>
                </a:cubicBezTo>
                <a:cubicBezTo>
                  <a:pt x="21014" y="21339"/>
                  <a:pt x="20851" y="21339"/>
                  <a:pt x="20664" y="21339"/>
                </a:cubicBezTo>
                <a:cubicBezTo>
                  <a:pt x="20687" y="21222"/>
                  <a:pt x="20734" y="21082"/>
                  <a:pt x="20781" y="20942"/>
                </a:cubicBezTo>
                <a:cubicBezTo>
                  <a:pt x="20835" y="20949"/>
                  <a:pt x="20892" y="20952"/>
                  <a:pt x="20949" y="20952"/>
                </a:cubicBezTo>
                <a:cubicBezTo>
                  <a:pt x="21088" y="20952"/>
                  <a:pt x="21232" y="20935"/>
                  <a:pt x="21364" y="20919"/>
                </a:cubicBezTo>
                <a:cubicBezTo>
                  <a:pt x="21551" y="20895"/>
                  <a:pt x="21714" y="20872"/>
                  <a:pt x="21901" y="20825"/>
                </a:cubicBezTo>
                <a:close/>
                <a:moveTo>
                  <a:pt x="12632" y="19845"/>
                </a:moveTo>
                <a:lnTo>
                  <a:pt x="12632" y="19845"/>
                </a:lnTo>
                <a:cubicBezTo>
                  <a:pt x="12859" y="20027"/>
                  <a:pt x="13064" y="20208"/>
                  <a:pt x="13312" y="20390"/>
                </a:cubicBezTo>
                <a:lnTo>
                  <a:pt x="13312" y="20390"/>
                </a:lnTo>
                <a:cubicBezTo>
                  <a:pt x="13428" y="20737"/>
                  <a:pt x="13567" y="21061"/>
                  <a:pt x="13706" y="21386"/>
                </a:cubicBezTo>
                <a:cubicBezTo>
                  <a:pt x="13496" y="21199"/>
                  <a:pt x="13286" y="21012"/>
                  <a:pt x="13076" y="20825"/>
                </a:cubicBezTo>
                <a:cubicBezTo>
                  <a:pt x="13029" y="20709"/>
                  <a:pt x="12959" y="20592"/>
                  <a:pt x="12912" y="20475"/>
                </a:cubicBezTo>
                <a:cubicBezTo>
                  <a:pt x="12819" y="20288"/>
                  <a:pt x="12725" y="20078"/>
                  <a:pt x="12632" y="19845"/>
                </a:cubicBezTo>
                <a:close/>
                <a:moveTo>
                  <a:pt x="10725" y="20180"/>
                </a:moveTo>
                <a:lnTo>
                  <a:pt x="10725" y="20180"/>
                </a:lnTo>
                <a:cubicBezTo>
                  <a:pt x="10824" y="20284"/>
                  <a:pt x="10922" y="20400"/>
                  <a:pt x="11021" y="20498"/>
                </a:cubicBezTo>
                <a:cubicBezTo>
                  <a:pt x="11091" y="20615"/>
                  <a:pt x="11138" y="20732"/>
                  <a:pt x="11208" y="20872"/>
                </a:cubicBezTo>
                <a:cubicBezTo>
                  <a:pt x="11325" y="21082"/>
                  <a:pt x="11441" y="21316"/>
                  <a:pt x="11581" y="21526"/>
                </a:cubicBezTo>
                <a:cubicBezTo>
                  <a:pt x="11267" y="21100"/>
                  <a:pt x="10975" y="20631"/>
                  <a:pt x="10725" y="20180"/>
                </a:cubicBezTo>
                <a:close/>
                <a:moveTo>
                  <a:pt x="7145" y="20498"/>
                </a:moveTo>
                <a:cubicBezTo>
                  <a:pt x="7215" y="20849"/>
                  <a:pt x="7285" y="21199"/>
                  <a:pt x="7379" y="21549"/>
                </a:cubicBezTo>
                <a:lnTo>
                  <a:pt x="7309" y="21432"/>
                </a:lnTo>
                <a:cubicBezTo>
                  <a:pt x="7262" y="21152"/>
                  <a:pt x="7192" y="20872"/>
                  <a:pt x="7145" y="20592"/>
                </a:cubicBezTo>
                <a:lnTo>
                  <a:pt x="7145" y="20498"/>
                </a:lnTo>
                <a:close/>
                <a:moveTo>
                  <a:pt x="11955" y="20522"/>
                </a:moveTo>
                <a:lnTo>
                  <a:pt x="11955" y="20522"/>
                </a:lnTo>
                <a:cubicBezTo>
                  <a:pt x="12188" y="20872"/>
                  <a:pt x="12422" y="21222"/>
                  <a:pt x="12702" y="21549"/>
                </a:cubicBezTo>
                <a:cubicBezTo>
                  <a:pt x="12585" y="21456"/>
                  <a:pt x="12469" y="21362"/>
                  <a:pt x="12352" y="21269"/>
                </a:cubicBezTo>
                <a:cubicBezTo>
                  <a:pt x="12212" y="21012"/>
                  <a:pt x="12072" y="20779"/>
                  <a:pt x="11955" y="20522"/>
                </a:cubicBezTo>
                <a:close/>
                <a:moveTo>
                  <a:pt x="25987" y="21292"/>
                </a:moveTo>
                <a:lnTo>
                  <a:pt x="25987" y="21292"/>
                </a:lnTo>
                <a:cubicBezTo>
                  <a:pt x="25917" y="21362"/>
                  <a:pt x="25824" y="21456"/>
                  <a:pt x="25754" y="21526"/>
                </a:cubicBezTo>
                <a:lnTo>
                  <a:pt x="25707" y="21549"/>
                </a:lnTo>
                <a:lnTo>
                  <a:pt x="25847" y="21362"/>
                </a:lnTo>
                <a:cubicBezTo>
                  <a:pt x="25894" y="21339"/>
                  <a:pt x="25940" y="21316"/>
                  <a:pt x="25987" y="21292"/>
                </a:cubicBezTo>
                <a:close/>
                <a:moveTo>
                  <a:pt x="17535" y="20919"/>
                </a:moveTo>
                <a:lnTo>
                  <a:pt x="17535" y="20919"/>
                </a:lnTo>
                <a:cubicBezTo>
                  <a:pt x="18119" y="21222"/>
                  <a:pt x="18726" y="21432"/>
                  <a:pt x="19356" y="21573"/>
                </a:cubicBezTo>
                <a:cubicBezTo>
                  <a:pt x="18749" y="21502"/>
                  <a:pt x="18166" y="21339"/>
                  <a:pt x="17629" y="21035"/>
                </a:cubicBezTo>
                <a:cubicBezTo>
                  <a:pt x="17605" y="21012"/>
                  <a:pt x="17582" y="20965"/>
                  <a:pt x="17535" y="20919"/>
                </a:cubicBezTo>
                <a:close/>
                <a:moveTo>
                  <a:pt x="32711" y="21129"/>
                </a:moveTo>
                <a:cubicBezTo>
                  <a:pt x="32711" y="21246"/>
                  <a:pt x="32711" y="21409"/>
                  <a:pt x="32711" y="21573"/>
                </a:cubicBezTo>
                <a:lnTo>
                  <a:pt x="32711" y="21596"/>
                </a:lnTo>
                <a:lnTo>
                  <a:pt x="32665" y="21666"/>
                </a:lnTo>
                <a:cubicBezTo>
                  <a:pt x="32688" y="21479"/>
                  <a:pt x="32688" y="21316"/>
                  <a:pt x="32711" y="21129"/>
                </a:cubicBezTo>
                <a:close/>
                <a:moveTo>
                  <a:pt x="6025" y="20592"/>
                </a:moveTo>
                <a:cubicBezTo>
                  <a:pt x="6095" y="20825"/>
                  <a:pt x="6188" y="21059"/>
                  <a:pt x="6281" y="21292"/>
                </a:cubicBezTo>
                <a:cubicBezTo>
                  <a:pt x="6281" y="21456"/>
                  <a:pt x="6305" y="21619"/>
                  <a:pt x="6305" y="21806"/>
                </a:cubicBezTo>
                <a:cubicBezTo>
                  <a:pt x="6188" y="21409"/>
                  <a:pt x="6095" y="20989"/>
                  <a:pt x="6025" y="20592"/>
                </a:cubicBezTo>
                <a:close/>
                <a:moveTo>
                  <a:pt x="10987" y="21589"/>
                </a:moveTo>
                <a:lnTo>
                  <a:pt x="10987" y="21589"/>
                </a:lnTo>
                <a:cubicBezTo>
                  <a:pt x="11069" y="21726"/>
                  <a:pt x="11153" y="21851"/>
                  <a:pt x="11254" y="21993"/>
                </a:cubicBezTo>
                <a:lnTo>
                  <a:pt x="11161" y="21899"/>
                </a:lnTo>
                <a:cubicBezTo>
                  <a:pt x="11103" y="21803"/>
                  <a:pt x="11045" y="21691"/>
                  <a:pt x="10987" y="21589"/>
                </a:cubicBezTo>
                <a:close/>
                <a:moveTo>
                  <a:pt x="30703" y="21012"/>
                </a:moveTo>
                <a:lnTo>
                  <a:pt x="30703" y="21012"/>
                </a:lnTo>
                <a:cubicBezTo>
                  <a:pt x="30540" y="21386"/>
                  <a:pt x="30377" y="21736"/>
                  <a:pt x="30213" y="22110"/>
                </a:cubicBezTo>
                <a:lnTo>
                  <a:pt x="30213" y="21923"/>
                </a:lnTo>
                <a:cubicBezTo>
                  <a:pt x="30400" y="21643"/>
                  <a:pt x="30563" y="21316"/>
                  <a:pt x="30703" y="21012"/>
                </a:cubicBezTo>
                <a:close/>
                <a:moveTo>
                  <a:pt x="3013" y="19284"/>
                </a:moveTo>
                <a:cubicBezTo>
                  <a:pt x="3013" y="19495"/>
                  <a:pt x="3013" y="19681"/>
                  <a:pt x="3036" y="19868"/>
                </a:cubicBezTo>
                <a:cubicBezTo>
                  <a:pt x="3059" y="20639"/>
                  <a:pt x="3153" y="21386"/>
                  <a:pt x="3316" y="22133"/>
                </a:cubicBezTo>
                <a:lnTo>
                  <a:pt x="3176" y="21923"/>
                </a:lnTo>
                <a:cubicBezTo>
                  <a:pt x="3059" y="21176"/>
                  <a:pt x="2989" y="20452"/>
                  <a:pt x="3013" y="19705"/>
                </a:cubicBezTo>
                <a:lnTo>
                  <a:pt x="3013" y="19284"/>
                </a:lnTo>
                <a:close/>
                <a:moveTo>
                  <a:pt x="25380" y="21502"/>
                </a:moveTo>
                <a:cubicBezTo>
                  <a:pt x="25287" y="21643"/>
                  <a:pt x="25193" y="21806"/>
                  <a:pt x="25077" y="21969"/>
                </a:cubicBezTo>
                <a:cubicBezTo>
                  <a:pt x="24960" y="22016"/>
                  <a:pt x="24843" y="22086"/>
                  <a:pt x="24726" y="22133"/>
                </a:cubicBezTo>
                <a:cubicBezTo>
                  <a:pt x="24890" y="21946"/>
                  <a:pt x="25030" y="21713"/>
                  <a:pt x="25170" y="21502"/>
                </a:cubicBezTo>
                <a:close/>
                <a:moveTo>
                  <a:pt x="9620" y="20965"/>
                </a:moveTo>
                <a:lnTo>
                  <a:pt x="9620" y="20965"/>
                </a:lnTo>
                <a:cubicBezTo>
                  <a:pt x="9854" y="21246"/>
                  <a:pt x="10110" y="21479"/>
                  <a:pt x="10367" y="21736"/>
                </a:cubicBezTo>
                <a:cubicBezTo>
                  <a:pt x="10437" y="21923"/>
                  <a:pt x="10507" y="22110"/>
                  <a:pt x="10601" y="22273"/>
                </a:cubicBezTo>
                <a:cubicBezTo>
                  <a:pt x="10274" y="21969"/>
                  <a:pt x="9970" y="21619"/>
                  <a:pt x="9667" y="21292"/>
                </a:cubicBezTo>
                <a:cubicBezTo>
                  <a:pt x="9643" y="21176"/>
                  <a:pt x="9620" y="21082"/>
                  <a:pt x="9620" y="20965"/>
                </a:cubicBezTo>
                <a:close/>
                <a:moveTo>
                  <a:pt x="32408" y="19635"/>
                </a:moveTo>
                <a:cubicBezTo>
                  <a:pt x="32385" y="20008"/>
                  <a:pt x="32385" y="20428"/>
                  <a:pt x="32361" y="20825"/>
                </a:cubicBezTo>
                <a:lnTo>
                  <a:pt x="32361" y="20849"/>
                </a:lnTo>
                <a:cubicBezTo>
                  <a:pt x="32198" y="21409"/>
                  <a:pt x="31941" y="21969"/>
                  <a:pt x="31637" y="22483"/>
                </a:cubicBezTo>
                <a:cubicBezTo>
                  <a:pt x="31684" y="22343"/>
                  <a:pt x="31731" y="22180"/>
                  <a:pt x="31754" y="22039"/>
                </a:cubicBezTo>
                <a:cubicBezTo>
                  <a:pt x="31918" y="21479"/>
                  <a:pt x="32034" y="20895"/>
                  <a:pt x="32081" y="20312"/>
                </a:cubicBezTo>
                <a:cubicBezTo>
                  <a:pt x="32198" y="20102"/>
                  <a:pt x="32291" y="19868"/>
                  <a:pt x="32408" y="19635"/>
                </a:cubicBezTo>
                <a:close/>
                <a:moveTo>
                  <a:pt x="14523" y="21176"/>
                </a:moveTo>
                <a:cubicBezTo>
                  <a:pt x="14687" y="21339"/>
                  <a:pt x="14873" y="21479"/>
                  <a:pt x="15037" y="21619"/>
                </a:cubicBezTo>
                <a:lnTo>
                  <a:pt x="15340" y="21923"/>
                </a:lnTo>
                <a:cubicBezTo>
                  <a:pt x="15434" y="22133"/>
                  <a:pt x="15527" y="22343"/>
                  <a:pt x="15644" y="22553"/>
                </a:cubicBezTo>
                <a:cubicBezTo>
                  <a:pt x="15177" y="22180"/>
                  <a:pt x="14780" y="21713"/>
                  <a:pt x="14477" y="21176"/>
                </a:cubicBezTo>
                <a:close/>
                <a:moveTo>
                  <a:pt x="22718" y="22436"/>
                </a:moveTo>
                <a:cubicBezTo>
                  <a:pt x="22672" y="22483"/>
                  <a:pt x="22602" y="22553"/>
                  <a:pt x="22555" y="22600"/>
                </a:cubicBezTo>
                <a:cubicBezTo>
                  <a:pt x="22205" y="22740"/>
                  <a:pt x="21831" y="22810"/>
                  <a:pt x="21458" y="22857"/>
                </a:cubicBezTo>
                <a:lnTo>
                  <a:pt x="21481" y="22833"/>
                </a:lnTo>
                <a:cubicBezTo>
                  <a:pt x="21551" y="22787"/>
                  <a:pt x="21598" y="22717"/>
                  <a:pt x="21644" y="22647"/>
                </a:cubicBezTo>
                <a:cubicBezTo>
                  <a:pt x="21995" y="22600"/>
                  <a:pt x="22368" y="22530"/>
                  <a:pt x="22718" y="22436"/>
                </a:cubicBezTo>
                <a:close/>
                <a:moveTo>
                  <a:pt x="34626" y="21246"/>
                </a:moveTo>
                <a:cubicBezTo>
                  <a:pt x="34533" y="21619"/>
                  <a:pt x="34439" y="22016"/>
                  <a:pt x="34322" y="22390"/>
                </a:cubicBezTo>
                <a:cubicBezTo>
                  <a:pt x="34182" y="22553"/>
                  <a:pt x="34042" y="22693"/>
                  <a:pt x="33902" y="22857"/>
                </a:cubicBezTo>
                <a:cubicBezTo>
                  <a:pt x="34019" y="22553"/>
                  <a:pt x="34112" y="22273"/>
                  <a:pt x="34206" y="21969"/>
                </a:cubicBezTo>
                <a:cubicBezTo>
                  <a:pt x="34299" y="21783"/>
                  <a:pt x="34392" y="21596"/>
                  <a:pt x="34486" y="21409"/>
                </a:cubicBezTo>
                <a:lnTo>
                  <a:pt x="34626" y="21246"/>
                </a:lnTo>
                <a:close/>
                <a:moveTo>
                  <a:pt x="29816" y="21176"/>
                </a:moveTo>
                <a:cubicBezTo>
                  <a:pt x="29840" y="21362"/>
                  <a:pt x="29863" y="21526"/>
                  <a:pt x="29886" y="21713"/>
                </a:cubicBezTo>
                <a:cubicBezTo>
                  <a:pt x="29631" y="22130"/>
                  <a:pt x="29353" y="22548"/>
                  <a:pt x="29051" y="22920"/>
                </a:cubicBezTo>
                <a:lnTo>
                  <a:pt x="29051" y="22920"/>
                </a:lnTo>
                <a:cubicBezTo>
                  <a:pt x="29076" y="22790"/>
                  <a:pt x="29119" y="22660"/>
                  <a:pt x="29162" y="22530"/>
                </a:cubicBezTo>
                <a:cubicBezTo>
                  <a:pt x="29396" y="22086"/>
                  <a:pt x="29629" y="21643"/>
                  <a:pt x="29816" y="21176"/>
                </a:cubicBezTo>
                <a:close/>
                <a:moveTo>
                  <a:pt x="21084" y="22717"/>
                </a:moveTo>
                <a:cubicBezTo>
                  <a:pt x="21014" y="22763"/>
                  <a:pt x="20944" y="22833"/>
                  <a:pt x="20874" y="22880"/>
                </a:cubicBezTo>
                <a:lnTo>
                  <a:pt x="20781" y="22927"/>
                </a:lnTo>
                <a:cubicBezTo>
                  <a:pt x="20454" y="22927"/>
                  <a:pt x="20127" y="22903"/>
                  <a:pt x="19800" y="22857"/>
                </a:cubicBezTo>
                <a:lnTo>
                  <a:pt x="19870" y="22763"/>
                </a:lnTo>
                <a:cubicBezTo>
                  <a:pt x="20267" y="22763"/>
                  <a:pt x="20664" y="22763"/>
                  <a:pt x="21084" y="22717"/>
                </a:cubicBezTo>
                <a:close/>
                <a:moveTo>
                  <a:pt x="10998" y="22320"/>
                </a:moveTo>
                <a:lnTo>
                  <a:pt x="11044" y="22343"/>
                </a:lnTo>
                <a:cubicBezTo>
                  <a:pt x="11161" y="22600"/>
                  <a:pt x="11325" y="22857"/>
                  <a:pt x="11465" y="23090"/>
                </a:cubicBezTo>
                <a:cubicBezTo>
                  <a:pt x="11441" y="23067"/>
                  <a:pt x="11418" y="23043"/>
                  <a:pt x="11371" y="23020"/>
                </a:cubicBezTo>
                <a:cubicBezTo>
                  <a:pt x="11231" y="22787"/>
                  <a:pt x="11114" y="22553"/>
                  <a:pt x="10998" y="22320"/>
                </a:cubicBezTo>
                <a:close/>
                <a:moveTo>
                  <a:pt x="15971" y="22436"/>
                </a:moveTo>
                <a:lnTo>
                  <a:pt x="15971" y="22436"/>
                </a:lnTo>
                <a:cubicBezTo>
                  <a:pt x="16298" y="22693"/>
                  <a:pt x="16625" y="22903"/>
                  <a:pt x="16975" y="23090"/>
                </a:cubicBezTo>
                <a:cubicBezTo>
                  <a:pt x="16881" y="23113"/>
                  <a:pt x="16765" y="23137"/>
                  <a:pt x="16648" y="23137"/>
                </a:cubicBezTo>
                <a:lnTo>
                  <a:pt x="16368" y="23020"/>
                </a:lnTo>
                <a:lnTo>
                  <a:pt x="16298" y="22973"/>
                </a:lnTo>
                <a:lnTo>
                  <a:pt x="16274" y="22950"/>
                </a:lnTo>
                <a:cubicBezTo>
                  <a:pt x="16181" y="22787"/>
                  <a:pt x="16088" y="22600"/>
                  <a:pt x="15971" y="22436"/>
                </a:cubicBezTo>
                <a:close/>
                <a:moveTo>
                  <a:pt x="24329" y="22693"/>
                </a:moveTo>
                <a:cubicBezTo>
                  <a:pt x="24037" y="22881"/>
                  <a:pt x="23726" y="23050"/>
                  <a:pt x="23413" y="23201"/>
                </a:cubicBezTo>
                <a:lnTo>
                  <a:pt x="23413" y="23201"/>
                </a:lnTo>
                <a:cubicBezTo>
                  <a:pt x="23627" y="23095"/>
                  <a:pt x="23827" y="22973"/>
                  <a:pt x="24026" y="22833"/>
                </a:cubicBezTo>
                <a:lnTo>
                  <a:pt x="24026" y="22810"/>
                </a:lnTo>
                <a:lnTo>
                  <a:pt x="24049" y="22787"/>
                </a:lnTo>
                <a:lnTo>
                  <a:pt x="24329" y="22693"/>
                </a:lnTo>
                <a:close/>
                <a:moveTo>
                  <a:pt x="38432" y="12957"/>
                </a:moveTo>
                <a:lnTo>
                  <a:pt x="38432" y="12957"/>
                </a:lnTo>
                <a:cubicBezTo>
                  <a:pt x="38805" y="14872"/>
                  <a:pt x="38782" y="16856"/>
                  <a:pt x="38315" y="18747"/>
                </a:cubicBezTo>
                <a:cubicBezTo>
                  <a:pt x="37918" y="20382"/>
                  <a:pt x="37241" y="21946"/>
                  <a:pt x="36284" y="23347"/>
                </a:cubicBezTo>
                <a:cubicBezTo>
                  <a:pt x="36377" y="22997"/>
                  <a:pt x="36424" y="22670"/>
                  <a:pt x="36447" y="22320"/>
                </a:cubicBezTo>
                <a:cubicBezTo>
                  <a:pt x="36517" y="22063"/>
                  <a:pt x="36564" y="21829"/>
                  <a:pt x="36634" y="21573"/>
                </a:cubicBezTo>
                <a:cubicBezTo>
                  <a:pt x="36891" y="20452"/>
                  <a:pt x="37054" y="19284"/>
                  <a:pt x="37124" y="18117"/>
                </a:cubicBezTo>
                <a:cubicBezTo>
                  <a:pt x="37334" y="17417"/>
                  <a:pt x="37474" y="16693"/>
                  <a:pt x="37544" y="15969"/>
                </a:cubicBezTo>
                <a:cubicBezTo>
                  <a:pt x="37825" y="15245"/>
                  <a:pt x="38058" y="14498"/>
                  <a:pt x="38268" y="13728"/>
                </a:cubicBezTo>
                <a:cubicBezTo>
                  <a:pt x="38338" y="13471"/>
                  <a:pt x="38385" y="13214"/>
                  <a:pt x="38432" y="12957"/>
                </a:cubicBezTo>
                <a:close/>
                <a:moveTo>
                  <a:pt x="26034" y="22460"/>
                </a:moveTo>
                <a:cubicBezTo>
                  <a:pt x="25917" y="22647"/>
                  <a:pt x="25824" y="22833"/>
                  <a:pt x="25707" y="22997"/>
                </a:cubicBezTo>
                <a:lnTo>
                  <a:pt x="25684" y="22997"/>
                </a:lnTo>
                <a:cubicBezTo>
                  <a:pt x="25473" y="23160"/>
                  <a:pt x="25217" y="23277"/>
                  <a:pt x="24983" y="23394"/>
                </a:cubicBezTo>
                <a:lnTo>
                  <a:pt x="24960" y="23394"/>
                </a:lnTo>
                <a:cubicBezTo>
                  <a:pt x="25333" y="23090"/>
                  <a:pt x="25684" y="22787"/>
                  <a:pt x="26034" y="22460"/>
                </a:cubicBezTo>
                <a:close/>
                <a:moveTo>
                  <a:pt x="7659" y="19261"/>
                </a:moveTo>
                <a:lnTo>
                  <a:pt x="7659" y="19261"/>
                </a:lnTo>
                <a:cubicBezTo>
                  <a:pt x="7939" y="19681"/>
                  <a:pt x="8243" y="20078"/>
                  <a:pt x="8546" y="20475"/>
                </a:cubicBezTo>
                <a:cubicBezTo>
                  <a:pt x="8593" y="20685"/>
                  <a:pt x="8640" y="20872"/>
                  <a:pt x="8710" y="21082"/>
                </a:cubicBezTo>
                <a:cubicBezTo>
                  <a:pt x="8616" y="21853"/>
                  <a:pt x="8616" y="22647"/>
                  <a:pt x="8710" y="23440"/>
                </a:cubicBezTo>
                <a:cubicBezTo>
                  <a:pt x="8289" y="22506"/>
                  <a:pt x="7962" y="21526"/>
                  <a:pt x="7799" y="20545"/>
                </a:cubicBezTo>
                <a:cubicBezTo>
                  <a:pt x="7729" y="20102"/>
                  <a:pt x="7682" y="19681"/>
                  <a:pt x="7659" y="19261"/>
                </a:cubicBezTo>
                <a:close/>
                <a:moveTo>
                  <a:pt x="26641" y="22973"/>
                </a:moveTo>
                <a:lnTo>
                  <a:pt x="26641" y="23020"/>
                </a:lnTo>
                <a:cubicBezTo>
                  <a:pt x="26454" y="23160"/>
                  <a:pt x="26244" y="23324"/>
                  <a:pt x="26057" y="23440"/>
                </a:cubicBezTo>
                <a:lnTo>
                  <a:pt x="26081" y="23417"/>
                </a:lnTo>
                <a:cubicBezTo>
                  <a:pt x="26267" y="23277"/>
                  <a:pt x="26454" y="23137"/>
                  <a:pt x="26641" y="22973"/>
                </a:cubicBezTo>
                <a:close/>
                <a:moveTo>
                  <a:pt x="12867" y="22687"/>
                </a:moveTo>
                <a:cubicBezTo>
                  <a:pt x="12926" y="22751"/>
                  <a:pt x="12995" y="22816"/>
                  <a:pt x="13076" y="22880"/>
                </a:cubicBezTo>
                <a:cubicBezTo>
                  <a:pt x="13216" y="23090"/>
                  <a:pt x="13379" y="23277"/>
                  <a:pt x="13566" y="23464"/>
                </a:cubicBezTo>
                <a:lnTo>
                  <a:pt x="13543" y="23464"/>
                </a:lnTo>
                <a:cubicBezTo>
                  <a:pt x="13291" y="23212"/>
                  <a:pt x="13077" y="22942"/>
                  <a:pt x="12867" y="22687"/>
                </a:cubicBezTo>
                <a:close/>
                <a:moveTo>
                  <a:pt x="26501" y="21409"/>
                </a:moveTo>
                <a:cubicBezTo>
                  <a:pt x="26501" y="21456"/>
                  <a:pt x="26477" y="21479"/>
                  <a:pt x="26477" y="21526"/>
                </a:cubicBezTo>
                <a:cubicBezTo>
                  <a:pt x="25824" y="22273"/>
                  <a:pt x="25100" y="22927"/>
                  <a:pt x="24283" y="23487"/>
                </a:cubicBezTo>
                <a:lnTo>
                  <a:pt x="24470" y="23277"/>
                </a:lnTo>
                <a:cubicBezTo>
                  <a:pt x="24610" y="23090"/>
                  <a:pt x="24750" y="22927"/>
                  <a:pt x="24890" y="22740"/>
                </a:cubicBezTo>
                <a:cubicBezTo>
                  <a:pt x="25263" y="22483"/>
                  <a:pt x="25614" y="22180"/>
                  <a:pt x="25940" y="21853"/>
                </a:cubicBezTo>
                <a:lnTo>
                  <a:pt x="26010" y="21783"/>
                </a:lnTo>
                <a:cubicBezTo>
                  <a:pt x="26197" y="21666"/>
                  <a:pt x="26361" y="21549"/>
                  <a:pt x="26501" y="21409"/>
                </a:cubicBezTo>
                <a:close/>
                <a:moveTo>
                  <a:pt x="32244" y="22039"/>
                </a:moveTo>
                <a:cubicBezTo>
                  <a:pt x="32244" y="22180"/>
                  <a:pt x="32221" y="22343"/>
                  <a:pt x="32198" y="22506"/>
                </a:cubicBezTo>
                <a:lnTo>
                  <a:pt x="32174" y="22530"/>
                </a:lnTo>
                <a:lnTo>
                  <a:pt x="32034" y="22740"/>
                </a:lnTo>
                <a:cubicBezTo>
                  <a:pt x="31801" y="22997"/>
                  <a:pt x="31544" y="23254"/>
                  <a:pt x="31287" y="23487"/>
                </a:cubicBezTo>
                <a:cubicBezTo>
                  <a:pt x="31661" y="23043"/>
                  <a:pt x="31988" y="22553"/>
                  <a:pt x="32244" y="22039"/>
                </a:cubicBezTo>
                <a:close/>
                <a:moveTo>
                  <a:pt x="28345" y="22110"/>
                </a:moveTo>
                <a:cubicBezTo>
                  <a:pt x="28229" y="22343"/>
                  <a:pt x="28112" y="22553"/>
                  <a:pt x="27995" y="22787"/>
                </a:cubicBezTo>
                <a:cubicBezTo>
                  <a:pt x="27768" y="23059"/>
                  <a:pt x="27519" y="23353"/>
                  <a:pt x="27248" y="23627"/>
                </a:cubicBezTo>
                <a:lnTo>
                  <a:pt x="27248" y="23627"/>
                </a:lnTo>
                <a:cubicBezTo>
                  <a:pt x="27248" y="23619"/>
                  <a:pt x="27248" y="23612"/>
                  <a:pt x="27248" y="23604"/>
                </a:cubicBezTo>
                <a:cubicBezTo>
                  <a:pt x="27411" y="23417"/>
                  <a:pt x="27551" y="23230"/>
                  <a:pt x="27692" y="23020"/>
                </a:cubicBezTo>
                <a:cubicBezTo>
                  <a:pt x="27832" y="22810"/>
                  <a:pt x="27995" y="22576"/>
                  <a:pt x="28112" y="22343"/>
                </a:cubicBezTo>
                <a:lnTo>
                  <a:pt x="28345" y="22110"/>
                </a:lnTo>
                <a:close/>
                <a:moveTo>
                  <a:pt x="20570" y="23440"/>
                </a:moveTo>
                <a:lnTo>
                  <a:pt x="20664" y="23464"/>
                </a:lnTo>
                <a:cubicBezTo>
                  <a:pt x="20337" y="23557"/>
                  <a:pt x="20010" y="23604"/>
                  <a:pt x="19706" y="23627"/>
                </a:cubicBezTo>
                <a:lnTo>
                  <a:pt x="19566" y="23604"/>
                </a:lnTo>
                <a:cubicBezTo>
                  <a:pt x="19917" y="23604"/>
                  <a:pt x="20244" y="23557"/>
                  <a:pt x="20570" y="23440"/>
                </a:cubicBezTo>
                <a:close/>
                <a:moveTo>
                  <a:pt x="23139" y="23324"/>
                </a:moveTo>
                <a:lnTo>
                  <a:pt x="23139" y="23324"/>
                </a:lnTo>
                <a:cubicBezTo>
                  <a:pt x="22812" y="23464"/>
                  <a:pt x="22462" y="23604"/>
                  <a:pt x="22111" y="23697"/>
                </a:cubicBezTo>
                <a:lnTo>
                  <a:pt x="22135" y="23674"/>
                </a:lnTo>
                <a:cubicBezTo>
                  <a:pt x="22298" y="23627"/>
                  <a:pt x="22485" y="23557"/>
                  <a:pt x="22648" y="23464"/>
                </a:cubicBezTo>
                <a:cubicBezTo>
                  <a:pt x="22812" y="23417"/>
                  <a:pt x="22975" y="23370"/>
                  <a:pt x="23139" y="23324"/>
                </a:cubicBezTo>
                <a:close/>
                <a:moveTo>
                  <a:pt x="5231" y="23020"/>
                </a:moveTo>
                <a:cubicBezTo>
                  <a:pt x="5334" y="23248"/>
                  <a:pt x="5438" y="23476"/>
                  <a:pt x="5542" y="23721"/>
                </a:cubicBezTo>
                <a:lnTo>
                  <a:pt x="5542" y="23721"/>
                </a:lnTo>
                <a:cubicBezTo>
                  <a:pt x="5461" y="23575"/>
                  <a:pt x="5381" y="23414"/>
                  <a:pt x="5301" y="23254"/>
                </a:cubicBezTo>
                <a:lnTo>
                  <a:pt x="5231" y="23020"/>
                </a:lnTo>
                <a:close/>
                <a:moveTo>
                  <a:pt x="30935" y="22217"/>
                </a:moveTo>
                <a:cubicBezTo>
                  <a:pt x="30707" y="22755"/>
                  <a:pt x="30435" y="23271"/>
                  <a:pt x="30120" y="23744"/>
                </a:cubicBezTo>
                <a:cubicBezTo>
                  <a:pt x="30120" y="23674"/>
                  <a:pt x="30143" y="23604"/>
                  <a:pt x="30143" y="23510"/>
                </a:cubicBezTo>
                <a:cubicBezTo>
                  <a:pt x="30377" y="23160"/>
                  <a:pt x="30587" y="22787"/>
                  <a:pt x="30773" y="22413"/>
                </a:cubicBezTo>
                <a:cubicBezTo>
                  <a:pt x="30832" y="22355"/>
                  <a:pt x="30890" y="22280"/>
                  <a:pt x="30935" y="22217"/>
                </a:cubicBezTo>
                <a:close/>
                <a:moveTo>
                  <a:pt x="3531" y="21071"/>
                </a:moveTo>
                <a:cubicBezTo>
                  <a:pt x="3740" y="21557"/>
                  <a:pt x="3949" y="22043"/>
                  <a:pt x="4203" y="22506"/>
                </a:cubicBezTo>
                <a:lnTo>
                  <a:pt x="4320" y="22810"/>
                </a:lnTo>
                <a:cubicBezTo>
                  <a:pt x="4437" y="23160"/>
                  <a:pt x="4554" y="23534"/>
                  <a:pt x="4694" y="23884"/>
                </a:cubicBezTo>
                <a:cubicBezTo>
                  <a:pt x="4437" y="23604"/>
                  <a:pt x="4180" y="23300"/>
                  <a:pt x="3947" y="22973"/>
                </a:cubicBezTo>
                <a:cubicBezTo>
                  <a:pt x="3763" y="22354"/>
                  <a:pt x="3625" y="21713"/>
                  <a:pt x="3531" y="21071"/>
                </a:cubicBezTo>
                <a:close/>
                <a:moveTo>
                  <a:pt x="24073" y="23277"/>
                </a:moveTo>
                <a:cubicBezTo>
                  <a:pt x="23909" y="23464"/>
                  <a:pt x="23722" y="23650"/>
                  <a:pt x="23536" y="23837"/>
                </a:cubicBezTo>
                <a:cubicBezTo>
                  <a:pt x="23185" y="23907"/>
                  <a:pt x="22812" y="23931"/>
                  <a:pt x="22462" y="23954"/>
                </a:cubicBezTo>
                <a:lnTo>
                  <a:pt x="22625" y="23907"/>
                </a:lnTo>
                <a:cubicBezTo>
                  <a:pt x="23115" y="23744"/>
                  <a:pt x="23606" y="23534"/>
                  <a:pt x="24073" y="23277"/>
                </a:cubicBezTo>
                <a:close/>
                <a:moveTo>
                  <a:pt x="16695" y="23604"/>
                </a:moveTo>
                <a:lnTo>
                  <a:pt x="16695" y="23604"/>
                </a:lnTo>
                <a:cubicBezTo>
                  <a:pt x="17092" y="23767"/>
                  <a:pt x="17488" y="23884"/>
                  <a:pt x="17909" y="24001"/>
                </a:cubicBezTo>
                <a:lnTo>
                  <a:pt x="17792" y="24047"/>
                </a:lnTo>
                <a:cubicBezTo>
                  <a:pt x="17488" y="23977"/>
                  <a:pt x="17185" y="23907"/>
                  <a:pt x="16881" y="23791"/>
                </a:cubicBezTo>
                <a:lnTo>
                  <a:pt x="16811" y="23744"/>
                </a:lnTo>
                <a:lnTo>
                  <a:pt x="16695" y="23604"/>
                </a:lnTo>
                <a:close/>
                <a:moveTo>
                  <a:pt x="30727" y="23464"/>
                </a:moveTo>
                <a:lnTo>
                  <a:pt x="30727" y="23464"/>
                </a:lnTo>
                <a:cubicBezTo>
                  <a:pt x="30703" y="23534"/>
                  <a:pt x="30680" y="23604"/>
                  <a:pt x="30657" y="23697"/>
                </a:cubicBezTo>
                <a:lnTo>
                  <a:pt x="30587" y="23791"/>
                </a:lnTo>
                <a:lnTo>
                  <a:pt x="30330" y="24071"/>
                </a:lnTo>
                <a:cubicBezTo>
                  <a:pt x="30470" y="23861"/>
                  <a:pt x="30587" y="23674"/>
                  <a:pt x="30727" y="23464"/>
                </a:cubicBezTo>
                <a:close/>
                <a:moveTo>
                  <a:pt x="13052" y="22226"/>
                </a:moveTo>
                <a:lnTo>
                  <a:pt x="13052" y="22226"/>
                </a:lnTo>
                <a:cubicBezTo>
                  <a:pt x="13403" y="22483"/>
                  <a:pt x="13753" y="22717"/>
                  <a:pt x="14150" y="22927"/>
                </a:cubicBezTo>
                <a:cubicBezTo>
                  <a:pt x="14430" y="23160"/>
                  <a:pt x="14757" y="23370"/>
                  <a:pt x="15060" y="23580"/>
                </a:cubicBezTo>
                <a:cubicBezTo>
                  <a:pt x="15154" y="23674"/>
                  <a:pt x="15224" y="23767"/>
                  <a:pt x="15317" y="23861"/>
                </a:cubicBezTo>
                <a:cubicBezTo>
                  <a:pt x="15387" y="23977"/>
                  <a:pt x="15480" y="24071"/>
                  <a:pt x="15574" y="24164"/>
                </a:cubicBezTo>
                <a:cubicBezTo>
                  <a:pt x="14593" y="23721"/>
                  <a:pt x="13729" y="23067"/>
                  <a:pt x="13052" y="22226"/>
                </a:cubicBezTo>
                <a:close/>
                <a:moveTo>
                  <a:pt x="29910" y="22413"/>
                </a:moveTo>
                <a:cubicBezTo>
                  <a:pt x="29910" y="22506"/>
                  <a:pt x="29910" y="22623"/>
                  <a:pt x="29910" y="22717"/>
                </a:cubicBezTo>
                <a:cubicBezTo>
                  <a:pt x="29793" y="22927"/>
                  <a:pt x="29676" y="23137"/>
                  <a:pt x="29559" y="23347"/>
                </a:cubicBezTo>
                <a:cubicBezTo>
                  <a:pt x="29233" y="23674"/>
                  <a:pt x="28906" y="24001"/>
                  <a:pt x="28555" y="24304"/>
                </a:cubicBezTo>
                <a:cubicBezTo>
                  <a:pt x="28625" y="24164"/>
                  <a:pt x="28672" y="24024"/>
                  <a:pt x="28719" y="23884"/>
                </a:cubicBezTo>
                <a:cubicBezTo>
                  <a:pt x="29162" y="23440"/>
                  <a:pt x="29559" y="22950"/>
                  <a:pt x="29910" y="22413"/>
                </a:cubicBezTo>
                <a:close/>
                <a:moveTo>
                  <a:pt x="21084" y="24234"/>
                </a:moveTo>
                <a:cubicBezTo>
                  <a:pt x="21318" y="24258"/>
                  <a:pt x="21528" y="24281"/>
                  <a:pt x="21738" y="24281"/>
                </a:cubicBezTo>
                <a:lnTo>
                  <a:pt x="21271" y="24328"/>
                </a:lnTo>
                <a:lnTo>
                  <a:pt x="20991" y="24281"/>
                </a:lnTo>
                <a:lnTo>
                  <a:pt x="21084" y="24234"/>
                </a:lnTo>
                <a:close/>
                <a:moveTo>
                  <a:pt x="18959" y="24188"/>
                </a:moveTo>
                <a:cubicBezTo>
                  <a:pt x="19240" y="24234"/>
                  <a:pt x="19496" y="24258"/>
                  <a:pt x="19777" y="24258"/>
                </a:cubicBezTo>
                <a:lnTo>
                  <a:pt x="19917" y="24304"/>
                </a:lnTo>
                <a:lnTo>
                  <a:pt x="19777" y="24351"/>
                </a:lnTo>
                <a:cubicBezTo>
                  <a:pt x="19566" y="24351"/>
                  <a:pt x="19333" y="24304"/>
                  <a:pt x="19123" y="24281"/>
                </a:cubicBezTo>
                <a:lnTo>
                  <a:pt x="18959" y="24188"/>
                </a:lnTo>
                <a:close/>
                <a:moveTo>
                  <a:pt x="24096" y="24117"/>
                </a:moveTo>
                <a:lnTo>
                  <a:pt x="24096" y="24117"/>
                </a:lnTo>
                <a:cubicBezTo>
                  <a:pt x="23839" y="24211"/>
                  <a:pt x="23606" y="24304"/>
                  <a:pt x="23349" y="24398"/>
                </a:cubicBezTo>
                <a:lnTo>
                  <a:pt x="23325" y="24398"/>
                </a:lnTo>
                <a:lnTo>
                  <a:pt x="23395" y="24328"/>
                </a:lnTo>
                <a:lnTo>
                  <a:pt x="23512" y="24281"/>
                </a:lnTo>
                <a:cubicBezTo>
                  <a:pt x="23699" y="24234"/>
                  <a:pt x="23886" y="24164"/>
                  <a:pt x="24096" y="24117"/>
                </a:cubicBezTo>
                <a:close/>
                <a:moveTo>
                  <a:pt x="16088" y="24117"/>
                </a:moveTo>
                <a:lnTo>
                  <a:pt x="16088" y="24117"/>
                </a:lnTo>
                <a:cubicBezTo>
                  <a:pt x="16281" y="24225"/>
                  <a:pt x="16455" y="24313"/>
                  <a:pt x="16664" y="24399"/>
                </a:cubicBezTo>
                <a:lnTo>
                  <a:pt x="16664" y="24399"/>
                </a:lnTo>
                <a:cubicBezTo>
                  <a:pt x="16604" y="24404"/>
                  <a:pt x="16544" y="24421"/>
                  <a:pt x="16484" y="24421"/>
                </a:cubicBezTo>
                <a:lnTo>
                  <a:pt x="16414" y="24421"/>
                </a:lnTo>
                <a:cubicBezTo>
                  <a:pt x="16298" y="24328"/>
                  <a:pt x="16181" y="24234"/>
                  <a:pt x="16088" y="24117"/>
                </a:cubicBezTo>
                <a:close/>
                <a:moveTo>
                  <a:pt x="12212" y="24164"/>
                </a:moveTo>
                <a:lnTo>
                  <a:pt x="12305" y="24234"/>
                </a:lnTo>
                <a:cubicBezTo>
                  <a:pt x="12422" y="24374"/>
                  <a:pt x="12515" y="24514"/>
                  <a:pt x="12655" y="24654"/>
                </a:cubicBezTo>
                <a:cubicBezTo>
                  <a:pt x="12515" y="24514"/>
                  <a:pt x="12375" y="24351"/>
                  <a:pt x="12235" y="24211"/>
                </a:cubicBezTo>
                <a:cubicBezTo>
                  <a:pt x="12235" y="24188"/>
                  <a:pt x="12212" y="24188"/>
                  <a:pt x="12212" y="24164"/>
                </a:cubicBezTo>
                <a:close/>
                <a:moveTo>
                  <a:pt x="21271" y="24701"/>
                </a:moveTo>
                <a:lnTo>
                  <a:pt x="21388" y="24725"/>
                </a:lnTo>
                <a:cubicBezTo>
                  <a:pt x="21084" y="24771"/>
                  <a:pt x="20781" y="24818"/>
                  <a:pt x="20477" y="24818"/>
                </a:cubicBezTo>
                <a:lnTo>
                  <a:pt x="20103" y="24818"/>
                </a:lnTo>
                <a:lnTo>
                  <a:pt x="19870" y="24701"/>
                </a:lnTo>
                <a:lnTo>
                  <a:pt x="19893" y="24701"/>
                </a:lnTo>
                <a:cubicBezTo>
                  <a:pt x="20127" y="24713"/>
                  <a:pt x="20360" y="24719"/>
                  <a:pt x="20591" y="24719"/>
                </a:cubicBezTo>
                <a:cubicBezTo>
                  <a:pt x="20821" y="24719"/>
                  <a:pt x="21049" y="24713"/>
                  <a:pt x="21271" y="24701"/>
                </a:cubicBezTo>
                <a:close/>
                <a:moveTo>
                  <a:pt x="38688" y="11066"/>
                </a:moveTo>
                <a:cubicBezTo>
                  <a:pt x="39716" y="13027"/>
                  <a:pt x="40113" y="15268"/>
                  <a:pt x="39786" y="17487"/>
                </a:cubicBezTo>
                <a:cubicBezTo>
                  <a:pt x="39436" y="20375"/>
                  <a:pt x="37925" y="22985"/>
                  <a:pt x="35877" y="25061"/>
                </a:cubicBezTo>
                <a:lnTo>
                  <a:pt x="35877" y="25061"/>
                </a:lnTo>
                <a:cubicBezTo>
                  <a:pt x="35940" y="24887"/>
                  <a:pt x="35983" y="24712"/>
                  <a:pt x="36027" y="24538"/>
                </a:cubicBezTo>
                <a:cubicBezTo>
                  <a:pt x="36120" y="24398"/>
                  <a:pt x="36237" y="24281"/>
                  <a:pt x="36330" y="24164"/>
                </a:cubicBezTo>
                <a:cubicBezTo>
                  <a:pt x="38899" y="20755"/>
                  <a:pt x="40440" y="15829"/>
                  <a:pt x="38735" y="11696"/>
                </a:cubicBezTo>
                <a:cubicBezTo>
                  <a:pt x="38712" y="11650"/>
                  <a:pt x="38688" y="11579"/>
                  <a:pt x="38665" y="11533"/>
                </a:cubicBezTo>
                <a:cubicBezTo>
                  <a:pt x="38688" y="11369"/>
                  <a:pt x="38688" y="11206"/>
                  <a:pt x="38688" y="11066"/>
                </a:cubicBezTo>
                <a:close/>
                <a:moveTo>
                  <a:pt x="33949" y="23394"/>
                </a:moveTo>
                <a:lnTo>
                  <a:pt x="33879" y="23534"/>
                </a:lnTo>
                <a:cubicBezTo>
                  <a:pt x="33622" y="24071"/>
                  <a:pt x="33318" y="24584"/>
                  <a:pt x="32992" y="25075"/>
                </a:cubicBezTo>
                <a:lnTo>
                  <a:pt x="32992" y="25051"/>
                </a:lnTo>
                <a:cubicBezTo>
                  <a:pt x="33085" y="24865"/>
                  <a:pt x="33155" y="24654"/>
                  <a:pt x="33225" y="24444"/>
                </a:cubicBezTo>
                <a:cubicBezTo>
                  <a:pt x="33295" y="24258"/>
                  <a:pt x="33435" y="24024"/>
                  <a:pt x="33505" y="23814"/>
                </a:cubicBezTo>
                <a:cubicBezTo>
                  <a:pt x="33669" y="23674"/>
                  <a:pt x="33809" y="23510"/>
                  <a:pt x="33949" y="23394"/>
                </a:cubicBezTo>
                <a:close/>
                <a:moveTo>
                  <a:pt x="18656" y="24981"/>
                </a:moveTo>
                <a:cubicBezTo>
                  <a:pt x="18889" y="25028"/>
                  <a:pt x="19123" y="25075"/>
                  <a:pt x="19356" y="25098"/>
                </a:cubicBezTo>
                <a:cubicBezTo>
                  <a:pt x="18936" y="25098"/>
                  <a:pt x="18492" y="25075"/>
                  <a:pt x="18072" y="25028"/>
                </a:cubicBezTo>
                <a:cubicBezTo>
                  <a:pt x="18259" y="25028"/>
                  <a:pt x="18446" y="25005"/>
                  <a:pt x="18656" y="24981"/>
                </a:cubicBezTo>
                <a:close/>
                <a:moveTo>
                  <a:pt x="24236" y="24701"/>
                </a:moveTo>
                <a:lnTo>
                  <a:pt x="24189" y="24748"/>
                </a:lnTo>
                <a:cubicBezTo>
                  <a:pt x="24003" y="24841"/>
                  <a:pt x="23792" y="24935"/>
                  <a:pt x="23559" y="25028"/>
                </a:cubicBezTo>
                <a:lnTo>
                  <a:pt x="23582" y="25028"/>
                </a:lnTo>
                <a:cubicBezTo>
                  <a:pt x="23115" y="25191"/>
                  <a:pt x="22648" y="25262"/>
                  <a:pt x="22181" y="25262"/>
                </a:cubicBezTo>
                <a:cubicBezTo>
                  <a:pt x="22251" y="25215"/>
                  <a:pt x="22345" y="25168"/>
                  <a:pt x="22438" y="25098"/>
                </a:cubicBezTo>
                <a:cubicBezTo>
                  <a:pt x="22765" y="25051"/>
                  <a:pt x="23115" y="25005"/>
                  <a:pt x="23442" y="24935"/>
                </a:cubicBezTo>
                <a:cubicBezTo>
                  <a:pt x="23722" y="24865"/>
                  <a:pt x="23979" y="24795"/>
                  <a:pt x="24236" y="24701"/>
                </a:cubicBezTo>
                <a:close/>
                <a:moveTo>
                  <a:pt x="28462" y="24911"/>
                </a:moveTo>
                <a:lnTo>
                  <a:pt x="28462" y="24911"/>
                </a:lnTo>
                <a:cubicBezTo>
                  <a:pt x="28392" y="25005"/>
                  <a:pt x="28322" y="25075"/>
                  <a:pt x="28252" y="25168"/>
                </a:cubicBezTo>
                <a:lnTo>
                  <a:pt x="28112" y="25262"/>
                </a:lnTo>
                <a:cubicBezTo>
                  <a:pt x="28135" y="25215"/>
                  <a:pt x="28159" y="25168"/>
                  <a:pt x="28182" y="25121"/>
                </a:cubicBezTo>
                <a:lnTo>
                  <a:pt x="28462" y="24911"/>
                </a:lnTo>
                <a:close/>
                <a:moveTo>
                  <a:pt x="29746" y="24094"/>
                </a:moveTo>
                <a:lnTo>
                  <a:pt x="29746" y="24094"/>
                </a:lnTo>
                <a:cubicBezTo>
                  <a:pt x="29723" y="24164"/>
                  <a:pt x="29699" y="24258"/>
                  <a:pt x="29676" y="24328"/>
                </a:cubicBezTo>
                <a:cubicBezTo>
                  <a:pt x="29513" y="24561"/>
                  <a:pt x="29303" y="24795"/>
                  <a:pt x="29092" y="25005"/>
                </a:cubicBezTo>
                <a:cubicBezTo>
                  <a:pt x="28929" y="25145"/>
                  <a:pt x="28719" y="25262"/>
                  <a:pt x="28509" y="25378"/>
                </a:cubicBezTo>
                <a:lnTo>
                  <a:pt x="28579" y="25308"/>
                </a:lnTo>
                <a:cubicBezTo>
                  <a:pt x="28999" y="24935"/>
                  <a:pt x="29396" y="24514"/>
                  <a:pt x="29746" y="24094"/>
                </a:cubicBezTo>
                <a:close/>
                <a:moveTo>
                  <a:pt x="32735" y="24561"/>
                </a:moveTo>
                <a:lnTo>
                  <a:pt x="32735" y="24561"/>
                </a:lnTo>
                <a:cubicBezTo>
                  <a:pt x="32571" y="24865"/>
                  <a:pt x="32408" y="25145"/>
                  <a:pt x="32221" y="25448"/>
                </a:cubicBezTo>
                <a:cubicBezTo>
                  <a:pt x="32314" y="25215"/>
                  <a:pt x="32408" y="25005"/>
                  <a:pt x="32478" y="24771"/>
                </a:cubicBezTo>
                <a:lnTo>
                  <a:pt x="32501" y="24771"/>
                </a:lnTo>
                <a:cubicBezTo>
                  <a:pt x="32571" y="24701"/>
                  <a:pt x="32641" y="24631"/>
                  <a:pt x="32735" y="24561"/>
                </a:cubicBezTo>
                <a:close/>
                <a:moveTo>
                  <a:pt x="3363" y="22717"/>
                </a:moveTo>
                <a:lnTo>
                  <a:pt x="3526" y="22927"/>
                </a:lnTo>
                <a:cubicBezTo>
                  <a:pt x="3760" y="23791"/>
                  <a:pt x="4063" y="24654"/>
                  <a:pt x="4437" y="25472"/>
                </a:cubicBezTo>
                <a:cubicBezTo>
                  <a:pt x="3970" y="24608"/>
                  <a:pt x="3596" y="23674"/>
                  <a:pt x="3363" y="22717"/>
                </a:cubicBezTo>
                <a:close/>
                <a:moveTo>
                  <a:pt x="34743" y="22460"/>
                </a:moveTo>
                <a:lnTo>
                  <a:pt x="34743" y="22460"/>
                </a:lnTo>
                <a:cubicBezTo>
                  <a:pt x="34439" y="23440"/>
                  <a:pt x="34042" y="24398"/>
                  <a:pt x="33575" y="25308"/>
                </a:cubicBezTo>
                <a:lnTo>
                  <a:pt x="33459" y="25472"/>
                </a:lnTo>
                <a:cubicBezTo>
                  <a:pt x="33855" y="24701"/>
                  <a:pt x="34182" y="23907"/>
                  <a:pt x="34486" y="23113"/>
                </a:cubicBezTo>
                <a:cubicBezTo>
                  <a:pt x="34579" y="22903"/>
                  <a:pt x="34649" y="22693"/>
                  <a:pt x="34719" y="22483"/>
                </a:cubicBezTo>
                <a:cubicBezTo>
                  <a:pt x="34719" y="22483"/>
                  <a:pt x="34743" y="22460"/>
                  <a:pt x="34743" y="22460"/>
                </a:cubicBezTo>
                <a:close/>
                <a:moveTo>
                  <a:pt x="20710" y="25402"/>
                </a:moveTo>
                <a:cubicBezTo>
                  <a:pt x="20781" y="25425"/>
                  <a:pt x="20827" y="25448"/>
                  <a:pt x="20897" y="25448"/>
                </a:cubicBezTo>
                <a:cubicBezTo>
                  <a:pt x="20480" y="25578"/>
                  <a:pt x="20046" y="25645"/>
                  <a:pt x="19604" y="25645"/>
                </a:cubicBezTo>
                <a:cubicBezTo>
                  <a:pt x="19329" y="25645"/>
                  <a:pt x="19051" y="25619"/>
                  <a:pt x="18773" y="25565"/>
                </a:cubicBezTo>
                <a:cubicBezTo>
                  <a:pt x="18726" y="25518"/>
                  <a:pt x="18679" y="25472"/>
                  <a:pt x="18632" y="25448"/>
                </a:cubicBezTo>
                <a:lnTo>
                  <a:pt x="18632" y="25448"/>
                </a:lnTo>
                <a:cubicBezTo>
                  <a:pt x="18872" y="25465"/>
                  <a:pt x="19115" y="25473"/>
                  <a:pt x="19360" y="25473"/>
                </a:cubicBezTo>
                <a:cubicBezTo>
                  <a:pt x="19806" y="25473"/>
                  <a:pt x="20258" y="25447"/>
                  <a:pt x="20710" y="25402"/>
                </a:cubicBezTo>
                <a:close/>
                <a:moveTo>
                  <a:pt x="15844" y="25322"/>
                </a:moveTo>
                <a:lnTo>
                  <a:pt x="15844" y="25322"/>
                </a:lnTo>
                <a:cubicBezTo>
                  <a:pt x="16053" y="25443"/>
                  <a:pt x="16269" y="25551"/>
                  <a:pt x="16484" y="25658"/>
                </a:cubicBezTo>
                <a:lnTo>
                  <a:pt x="16298" y="25588"/>
                </a:lnTo>
                <a:cubicBezTo>
                  <a:pt x="16147" y="25506"/>
                  <a:pt x="15995" y="25415"/>
                  <a:pt x="15844" y="25322"/>
                </a:cubicBezTo>
                <a:close/>
                <a:moveTo>
                  <a:pt x="28159" y="24421"/>
                </a:moveTo>
                <a:cubicBezTo>
                  <a:pt x="28112" y="24514"/>
                  <a:pt x="28065" y="24631"/>
                  <a:pt x="28018" y="24725"/>
                </a:cubicBezTo>
                <a:cubicBezTo>
                  <a:pt x="27505" y="25121"/>
                  <a:pt x="26968" y="25472"/>
                  <a:pt x="26431" y="25775"/>
                </a:cubicBezTo>
                <a:lnTo>
                  <a:pt x="26431" y="25752"/>
                </a:lnTo>
                <a:cubicBezTo>
                  <a:pt x="26431" y="25752"/>
                  <a:pt x="26431" y="25752"/>
                  <a:pt x="26454" y="25728"/>
                </a:cubicBezTo>
                <a:cubicBezTo>
                  <a:pt x="26501" y="25682"/>
                  <a:pt x="26571" y="25635"/>
                  <a:pt x="26641" y="25565"/>
                </a:cubicBezTo>
                <a:cubicBezTo>
                  <a:pt x="27178" y="25238"/>
                  <a:pt x="27692" y="24841"/>
                  <a:pt x="28159" y="24421"/>
                </a:cubicBezTo>
                <a:close/>
                <a:moveTo>
                  <a:pt x="35443" y="25215"/>
                </a:moveTo>
                <a:lnTo>
                  <a:pt x="35443" y="25215"/>
                </a:lnTo>
                <a:cubicBezTo>
                  <a:pt x="35396" y="25355"/>
                  <a:pt x="35350" y="25495"/>
                  <a:pt x="35303" y="25635"/>
                </a:cubicBezTo>
                <a:lnTo>
                  <a:pt x="35070" y="25845"/>
                </a:lnTo>
                <a:cubicBezTo>
                  <a:pt x="35140" y="25682"/>
                  <a:pt x="35233" y="25542"/>
                  <a:pt x="35303" y="25378"/>
                </a:cubicBezTo>
                <a:cubicBezTo>
                  <a:pt x="35350" y="25332"/>
                  <a:pt x="35396" y="25285"/>
                  <a:pt x="35443" y="25215"/>
                </a:cubicBezTo>
                <a:close/>
                <a:moveTo>
                  <a:pt x="36167" y="20405"/>
                </a:moveTo>
                <a:lnTo>
                  <a:pt x="36167" y="21292"/>
                </a:lnTo>
                <a:cubicBezTo>
                  <a:pt x="35817" y="22833"/>
                  <a:pt x="35210" y="24328"/>
                  <a:pt x="34369" y="25682"/>
                </a:cubicBezTo>
                <a:cubicBezTo>
                  <a:pt x="34299" y="25752"/>
                  <a:pt x="34229" y="25799"/>
                  <a:pt x="34159" y="25869"/>
                </a:cubicBezTo>
                <a:lnTo>
                  <a:pt x="34182" y="25822"/>
                </a:lnTo>
                <a:cubicBezTo>
                  <a:pt x="35093" y="24188"/>
                  <a:pt x="35723" y="22413"/>
                  <a:pt x="36074" y="20569"/>
                </a:cubicBezTo>
                <a:lnTo>
                  <a:pt x="36167" y="20405"/>
                </a:lnTo>
                <a:close/>
                <a:moveTo>
                  <a:pt x="16064" y="25051"/>
                </a:moveTo>
                <a:lnTo>
                  <a:pt x="16064" y="25051"/>
                </a:lnTo>
                <a:cubicBezTo>
                  <a:pt x="16321" y="25098"/>
                  <a:pt x="16555" y="25168"/>
                  <a:pt x="16811" y="25215"/>
                </a:cubicBezTo>
                <a:lnTo>
                  <a:pt x="16835" y="25238"/>
                </a:lnTo>
                <a:lnTo>
                  <a:pt x="17021" y="25262"/>
                </a:lnTo>
                <a:cubicBezTo>
                  <a:pt x="17512" y="25565"/>
                  <a:pt x="18049" y="25775"/>
                  <a:pt x="18632" y="25892"/>
                </a:cubicBezTo>
                <a:cubicBezTo>
                  <a:pt x="18749" y="25985"/>
                  <a:pt x="18889" y="26055"/>
                  <a:pt x="19006" y="26125"/>
                </a:cubicBezTo>
                <a:cubicBezTo>
                  <a:pt x="17979" y="25962"/>
                  <a:pt x="16975" y="25588"/>
                  <a:pt x="16064" y="25051"/>
                </a:cubicBezTo>
                <a:close/>
                <a:moveTo>
                  <a:pt x="11745" y="22927"/>
                </a:moveTo>
                <a:cubicBezTo>
                  <a:pt x="11955" y="23090"/>
                  <a:pt x="12142" y="23230"/>
                  <a:pt x="12352" y="23370"/>
                </a:cubicBezTo>
                <a:cubicBezTo>
                  <a:pt x="13006" y="24024"/>
                  <a:pt x="13729" y="24584"/>
                  <a:pt x="14523" y="25051"/>
                </a:cubicBezTo>
                <a:cubicBezTo>
                  <a:pt x="15014" y="25472"/>
                  <a:pt x="15551" y="25845"/>
                  <a:pt x="16134" y="26149"/>
                </a:cubicBezTo>
                <a:cubicBezTo>
                  <a:pt x="15597" y="25892"/>
                  <a:pt x="15084" y="25635"/>
                  <a:pt x="14617" y="25355"/>
                </a:cubicBezTo>
                <a:cubicBezTo>
                  <a:pt x="13869" y="24911"/>
                  <a:pt x="13146" y="24444"/>
                  <a:pt x="12469" y="23907"/>
                </a:cubicBezTo>
                <a:lnTo>
                  <a:pt x="12469" y="23931"/>
                </a:lnTo>
                <a:cubicBezTo>
                  <a:pt x="12212" y="23604"/>
                  <a:pt x="11978" y="23277"/>
                  <a:pt x="11745" y="22927"/>
                </a:cubicBezTo>
                <a:close/>
                <a:moveTo>
                  <a:pt x="31871" y="24211"/>
                </a:moveTo>
                <a:lnTo>
                  <a:pt x="31801" y="24514"/>
                </a:lnTo>
                <a:cubicBezTo>
                  <a:pt x="31637" y="24725"/>
                  <a:pt x="31474" y="24958"/>
                  <a:pt x="31310" y="25168"/>
                </a:cubicBezTo>
                <a:cubicBezTo>
                  <a:pt x="30820" y="25542"/>
                  <a:pt x="30330" y="25869"/>
                  <a:pt x="29816" y="26195"/>
                </a:cubicBezTo>
                <a:cubicBezTo>
                  <a:pt x="29956" y="26032"/>
                  <a:pt x="30050" y="25869"/>
                  <a:pt x="30143" y="25682"/>
                </a:cubicBezTo>
                <a:lnTo>
                  <a:pt x="30120" y="25682"/>
                </a:lnTo>
                <a:cubicBezTo>
                  <a:pt x="30727" y="25215"/>
                  <a:pt x="31310" y="24725"/>
                  <a:pt x="31871" y="24211"/>
                </a:cubicBezTo>
                <a:close/>
                <a:moveTo>
                  <a:pt x="22952" y="25542"/>
                </a:moveTo>
                <a:lnTo>
                  <a:pt x="22952" y="25542"/>
                </a:lnTo>
                <a:cubicBezTo>
                  <a:pt x="22181" y="25939"/>
                  <a:pt x="21318" y="26172"/>
                  <a:pt x="20454" y="26219"/>
                </a:cubicBezTo>
                <a:lnTo>
                  <a:pt x="20057" y="26219"/>
                </a:lnTo>
                <a:cubicBezTo>
                  <a:pt x="19870" y="26149"/>
                  <a:pt x="19706" y="26079"/>
                  <a:pt x="19543" y="25985"/>
                </a:cubicBezTo>
                <a:lnTo>
                  <a:pt x="19917" y="25985"/>
                </a:lnTo>
                <a:cubicBezTo>
                  <a:pt x="20477" y="25939"/>
                  <a:pt x="21037" y="25799"/>
                  <a:pt x="21574" y="25588"/>
                </a:cubicBezTo>
                <a:cubicBezTo>
                  <a:pt x="21758" y="25608"/>
                  <a:pt x="21950" y="25619"/>
                  <a:pt x="22143" y="25619"/>
                </a:cubicBezTo>
                <a:cubicBezTo>
                  <a:pt x="22416" y="25619"/>
                  <a:pt x="22692" y="25596"/>
                  <a:pt x="22952" y="25542"/>
                </a:cubicBezTo>
                <a:close/>
                <a:moveTo>
                  <a:pt x="27598" y="25542"/>
                </a:moveTo>
                <a:cubicBezTo>
                  <a:pt x="27575" y="25565"/>
                  <a:pt x="27551" y="25612"/>
                  <a:pt x="27528" y="25658"/>
                </a:cubicBezTo>
                <a:cubicBezTo>
                  <a:pt x="27201" y="25869"/>
                  <a:pt x="26828" y="26079"/>
                  <a:pt x="26454" y="26242"/>
                </a:cubicBezTo>
                <a:cubicBezTo>
                  <a:pt x="26734" y="26079"/>
                  <a:pt x="27061" y="25915"/>
                  <a:pt x="27341" y="25705"/>
                </a:cubicBezTo>
                <a:cubicBezTo>
                  <a:pt x="27435" y="25658"/>
                  <a:pt x="27528" y="25588"/>
                  <a:pt x="27598" y="25542"/>
                </a:cubicBezTo>
                <a:close/>
                <a:moveTo>
                  <a:pt x="26291" y="23767"/>
                </a:moveTo>
                <a:cubicBezTo>
                  <a:pt x="26267" y="23837"/>
                  <a:pt x="26244" y="23884"/>
                  <a:pt x="26221" y="23931"/>
                </a:cubicBezTo>
                <a:cubicBezTo>
                  <a:pt x="26104" y="24141"/>
                  <a:pt x="25964" y="24351"/>
                  <a:pt x="25824" y="24561"/>
                </a:cubicBezTo>
                <a:cubicBezTo>
                  <a:pt x="24843" y="25448"/>
                  <a:pt x="23699" y="26172"/>
                  <a:pt x="22462" y="26662"/>
                </a:cubicBezTo>
                <a:cubicBezTo>
                  <a:pt x="22275" y="26686"/>
                  <a:pt x="22088" y="26732"/>
                  <a:pt x="21878" y="26756"/>
                </a:cubicBezTo>
                <a:cubicBezTo>
                  <a:pt x="21738" y="26732"/>
                  <a:pt x="21574" y="26709"/>
                  <a:pt x="21458" y="26686"/>
                </a:cubicBezTo>
                <a:cubicBezTo>
                  <a:pt x="23045" y="26359"/>
                  <a:pt x="24470" y="25472"/>
                  <a:pt x="25473" y="24211"/>
                </a:cubicBezTo>
                <a:cubicBezTo>
                  <a:pt x="25754" y="24094"/>
                  <a:pt x="26034" y="23931"/>
                  <a:pt x="26291" y="23767"/>
                </a:cubicBezTo>
                <a:close/>
                <a:moveTo>
                  <a:pt x="32268" y="26476"/>
                </a:moveTo>
                <a:lnTo>
                  <a:pt x="32268" y="26476"/>
                </a:lnTo>
                <a:cubicBezTo>
                  <a:pt x="32244" y="26569"/>
                  <a:pt x="32198" y="26639"/>
                  <a:pt x="32174" y="26709"/>
                </a:cubicBezTo>
                <a:lnTo>
                  <a:pt x="32011" y="26849"/>
                </a:lnTo>
                <a:cubicBezTo>
                  <a:pt x="32104" y="26732"/>
                  <a:pt x="32174" y="26616"/>
                  <a:pt x="32244" y="26499"/>
                </a:cubicBezTo>
                <a:lnTo>
                  <a:pt x="32268" y="26476"/>
                </a:lnTo>
                <a:close/>
                <a:moveTo>
                  <a:pt x="24143" y="26732"/>
                </a:moveTo>
                <a:lnTo>
                  <a:pt x="24096" y="26779"/>
                </a:lnTo>
                <a:lnTo>
                  <a:pt x="23792" y="26873"/>
                </a:lnTo>
                <a:lnTo>
                  <a:pt x="23582" y="26896"/>
                </a:lnTo>
                <a:cubicBezTo>
                  <a:pt x="23769" y="26849"/>
                  <a:pt x="23956" y="26803"/>
                  <a:pt x="24143" y="26732"/>
                </a:cubicBezTo>
                <a:close/>
                <a:moveTo>
                  <a:pt x="13776" y="25285"/>
                </a:moveTo>
                <a:lnTo>
                  <a:pt x="13776" y="25285"/>
                </a:lnTo>
                <a:cubicBezTo>
                  <a:pt x="14803" y="25939"/>
                  <a:pt x="15877" y="26476"/>
                  <a:pt x="16998" y="26943"/>
                </a:cubicBezTo>
                <a:cubicBezTo>
                  <a:pt x="16391" y="26803"/>
                  <a:pt x="15784" y="26616"/>
                  <a:pt x="15200" y="26359"/>
                </a:cubicBezTo>
                <a:cubicBezTo>
                  <a:pt x="14710" y="26032"/>
                  <a:pt x="14220" y="25682"/>
                  <a:pt x="13776" y="25285"/>
                </a:cubicBezTo>
                <a:close/>
                <a:moveTo>
                  <a:pt x="29186" y="25635"/>
                </a:moveTo>
                <a:lnTo>
                  <a:pt x="29186" y="25635"/>
                </a:lnTo>
                <a:cubicBezTo>
                  <a:pt x="28929" y="25869"/>
                  <a:pt x="28672" y="26079"/>
                  <a:pt x="28415" y="26289"/>
                </a:cubicBezTo>
                <a:cubicBezTo>
                  <a:pt x="27948" y="26546"/>
                  <a:pt x="27481" y="26803"/>
                  <a:pt x="27014" y="27013"/>
                </a:cubicBezTo>
                <a:cubicBezTo>
                  <a:pt x="27388" y="26803"/>
                  <a:pt x="27762" y="26546"/>
                  <a:pt x="28112" y="26289"/>
                </a:cubicBezTo>
                <a:cubicBezTo>
                  <a:pt x="28485" y="26079"/>
                  <a:pt x="28836" y="25869"/>
                  <a:pt x="29186" y="25635"/>
                </a:cubicBezTo>
                <a:close/>
                <a:moveTo>
                  <a:pt x="17652" y="26803"/>
                </a:moveTo>
                <a:lnTo>
                  <a:pt x="17652" y="26803"/>
                </a:lnTo>
                <a:cubicBezTo>
                  <a:pt x="18329" y="27013"/>
                  <a:pt x="19029" y="27129"/>
                  <a:pt x="19753" y="27199"/>
                </a:cubicBezTo>
                <a:lnTo>
                  <a:pt x="18819" y="27199"/>
                </a:lnTo>
                <a:cubicBezTo>
                  <a:pt x="18422" y="27083"/>
                  <a:pt x="18025" y="26943"/>
                  <a:pt x="17652" y="26803"/>
                </a:cubicBezTo>
                <a:close/>
                <a:moveTo>
                  <a:pt x="9643" y="25121"/>
                </a:moveTo>
                <a:cubicBezTo>
                  <a:pt x="10391" y="25822"/>
                  <a:pt x="11208" y="26429"/>
                  <a:pt x="12072" y="26966"/>
                </a:cubicBezTo>
                <a:cubicBezTo>
                  <a:pt x="12212" y="27059"/>
                  <a:pt x="12352" y="27129"/>
                  <a:pt x="12492" y="27223"/>
                </a:cubicBezTo>
                <a:lnTo>
                  <a:pt x="12469" y="27223"/>
                </a:lnTo>
                <a:cubicBezTo>
                  <a:pt x="11581" y="26803"/>
                  <a:pt x="10741" y="26265"/>
                  <a:pt x="9970" y="25635"/>
                </a:cubicBezTo>
                <a:cubicBezTo>
                  <a:pt x="9854" y="25472"/>
                  <a:pt x="9760" y="25308"/>
                  <a:pt x="9643" y="25121"/>
                </a:cubicBezTo>
                <a:close/>
                <a:moveTo>
                  <a:pt x="29840" y="26709"/>
                </a:moveTo>
                <a:lnTo>
                  <a:pt x="29840" y="26709"/>
                </a:lnTo>
                <a:cubicBezTo>
                  <a:pt x="29629" y="26896"/>
                  <a:pt x="29419" y="27059"/>
                  <a:pt x="29209" y="27223"/>
                </a:cubicBezTo>
                <a:lnTo>
                  <a:pt x="29349" y="27013"/>
                </a:lnTo>
                <a:lnTo>
                  <a:pt x="29840" y="26709"/>
                </a:lnTo>
                <a:close/>
                <a:moveTo>
                  <a:pt x="9807" y="21969"/>
                </a:moveTo>
                <a:lnTo>
                  <a:pt x="9807" y="21969"/>
                </a:lnTo>
                <a:cubicBezTo>
                  <a:pt x="10204" y="22390"/>
                  <a:pt x="10601" y="22787"/>
                  <a:pt x="11021" y="23160"/>
                </a:cubicBezTo>
                <a:lnTo>
                  <a:pt x="11114" y="23254"/>
                </a:lnTo>
                <a:cubicBezTo>
                  <a:pt x="12025" y="24725"/>
                  <a:pt x="13332" y="25892"/>
                  <a:pt x="14920" y="26616"/>
                </a:cubicBezTo>
                <a:cubicBezTo>
                  <a:pt x="15294" y="26849"/>
                  <a:pt x="15667" y="27059"/>
                  <a:pt x="16064" y="27269"/>
                </a:cubicBezTo>
                <a:cubicBezTo>
                  <a:pt x="13823" y="26803"/>
                  <a:pt x="11838" y="25495"/>
                  <a:pt x="10507" y="23650"/>
                </a:cubicBezTo>
                <a:cubicBezTo>
                  <a:pt x="10204" y="23137"/>
                  <a:pt x="9970" y="22553"/>
                  <a:pt x="9807" y="21969"/>
                </a:cubicBezTo>
                <a:close/>
                <a:moveTo>
                  <a:pt x="22181" y="27176"/>
                </a:moveTo>
                <a:cubicBezTo>
                  <a:pt x="22275" y="27176"/>
                  <a:pt x="22345" y="27199"/>
                  <a:pt x="22415" y="27199"/>
                </a:cubicBezTo>
                <a:cubicBezTo>
                  <a:pt x="22111" y="27269"/>
                  <a:pt x="21808" y="27316"/>
                  <a:pt x="21481" y="27363"/>
                </a:cubicBezTo>
                <a:lnTo>
                  <a:pt x="21714" y="27293"/>
                </a:lnTo>
                <a:cubicBezTo>
                  <a:pt x="21878" y="27269"/>
                  <a:pt x="22041" y="27223"/>
                  <a:pt x="22181" y="27176"/>
                </a:cubicBezTo>
                <a:close/>
                <a:moveTo>
                  <a:pt x="26361" y="26803"/>
                </a:moveTo>
                <a:cubicBezTo>
                  <a:pt x="26127" y="26919"/>
                  <a:pt x="25894" y="27013"/>
                  <a:pt x="25660" y="27129"/>
                </a:cubicBezTo>
                <a:cubicBezTo>
                  <a:pt x="25427" y="27223"/>
                  <a:pt x="25147" y="27340"/>
                  <a:pt x="24890" y="27456"/>
                </a:cubicBezTo>
                <a:lnTo>
                  <a:pt x="25123" y="27223"/>
                </a:lnTo>
                <a:cubicBezTo>
                  <a:pt x="25544" y="27083"/>
                  <a:pt x="25964" y="26966"/>
                  <a:pt x="26361" y="26803"/>
                </a:cubicBezTo>
                <a:close/>
                <a:moveTo>
                  <a:pt x="16998" y="27316"/>
                </a:moveTo>
                <a:lnTo>
                  <a:pt x="16998" y="27316"/>
                </a:lnTo>
                <a:cubicBezTo>
                  <a:pt x="17372" y="27386"/>
                  <a:pt x="17745" y="27456"/>
                  <a:pt x="18119" y="27503"/>
                </a:cubicBezTo>
                <a:lnTo>
                  <a:pt x="18119" y="27503"/>
                </a:lnTo>
                <a:cubicBezTo>
                  <a:pt x="17871" y="27503"/>
                  <a:pt x="17644" y="27502"/>
                  <a:pt x="17395" y="27456"/>
                </a:cubicBezTo>
                <a:lnTo>
                  <a:pt x="16998" y="27316"/>
                </a:lnTo>
                <a:close/>
                <a:moveTo>
                  <a:pt x="9036" y="21923"/>
                </a:moveTo>
                <a:cubicBezTo>
                  <a:pt x="9527" y="23113"/>
                  <a:pt x="10227" y="24211"/>
                  <a:pt x="11114" y="25168"/>
                </a:cubicBezTo>
                <a:cubicBezTo>
                  <a:pt x="11535" y="25658"/>
                  <a:pt x="12002" y="26102"/>
                  <a:pt x="12515" y="26476"/>
                </a:cubicBezTo>
                <a:cubicBezTo>
                  <a:pt x="12959" y="26803"/>
                  <a:pt x="13426" y="27106"/>
                  <a:pt x="13916" y="27386"/>
                </a:cubicBezTo>
                <a:lnTo>
                  <a:pt x="14196" y="27526"/>
                </a:lnTo>
                <a:cubicBezTo>
                  <a:pt x="13986" y="27503"/>
                  <a:pt x="13776" y="27480"/>
                  <a:pt x="13566" y="27433"/>
                </a:cubicBezTo>
                <a:cubicBezTo>
                  <a:pt x="12982" y="27129"/>
                  <a:pt x="12399" y="26803"/>
                  <a:pt x="11838" y="26429"/>
                </a:cubicBezTo>
                <a:cubicBezTo>
                  <a:pt x="10928" y="25822"/>
                  <a:pt x="10087" y="25121"/>
                  <a:pt x="9317" y="24328"/>
                </a:cubicBezTo>
                <a:cubicBezTo>
                  <a:pt x="9200" y="23931"/>
                  <a:pt x="9106" y="23510"/>
                  <a:pt x="9060" y="23090"/>
                </a:cubicBezTo>
                <a:cubicBezTo>
                  <a:pt x="9036" y="22717"/>
                  <a:pt x="9013" y="22320"/>
                  <a:pt x="9036" y="21923"/>
                </a:cubicBezTo>
                <a:close/>
                <a:moveTo>
                  <a:pt x="24259" y="27456"/>
                </a:moveTo>
                <a:cubicBezTo>
                  <a:pt x="24143" y="27526"/>
                  <a:pt x="24026" y="27573"/>
                  <a:pt x="23909" y="27643"/>
                </a:cubicBezTo>
                <a:lnTo>
                  <a:pt x="24049" y="27503"/>
                </a:lnTo>
                <a:lnTo>
                  <a:pt x="24259" y="27456"/>
                </a:lnTo>
                <a:close/>
                <a:moveTo>
                  <a:pt x="13566" y="26756"/>
                </a:moveTo>
                <a:lnTo>
                  <a:pt x="13566" y="26756"/>
                </a:lnTo>
                <a:cubicBezTo>
                  <a:pt x="14406" y="27199"/>
                  <a:pt x="15317" y="27503"/>
                  <a:pt x="16251" y="27690"/>
                </a:cubicBezTo>
                <a:cubicBezTo>
                  <a:pt x="15971" y="27690"/>
                  <a:pt x="15667" y="27666"/>
                  <a:pt x="15387" y="27643"/>
                </a:cubicBezTo>
                <a:cubicBezTo>
                  <a:pt x="15200" y="27573"/>
                  <a:pt x="14990" y="27503"/>
                  <a:pt x="14803" y="27410"/>
                </a:cubicBezTo>
                <a:cubicBezTo>
                  <a:pt x="14383" y="27223"/>
                  <a:pt x="13986" y="27013"/>
                  <a:pt x="13589" y="26779"/>
                </a:cubicBezTo>
                <a:lnTo>
                  <a:pt x="13566" y="26756"/>
                </a:lnTo>
                <a:close/>
                <a:moveTo>
                  <a:pt x="28696" y="26686"/>
                </a:moveTo>
                <a:cubicBezTo>
                  <a:pt x="28602" y="26826"/>
                  <a:pt x="28509" y="26989"/>
                  <a:pt x="28415" y="27106"/>
                </a:cubicBezTo>
                <a:cubicBezTo>
                  <a:pt x="27588" y="27543"/>
                  <a:pt x="26760" y="27957"/>
                  <a:pt x="25910" y="28304"/>
                </a:cubicBezTo>
                <a:lnTo>
                  <a:pt x="25910" y="28304"/>
                </a:lnTo>
                <a:lnTo>
                  <a:pt x="26127" y="28087"/>
                </a:lnTo>
                <a:cubicBezTo>
                  <a:pt x="27014" y="27690"/>
                  <a:pt x="27878" y="27223"/>
                  <a:pt x="28696" y="26686"/>
                </a:cubicBezTo>
                <a:close/>
                <a:moveTo>
                  <a:pt x="31801" y="27526"/>
                </a:moveTo>
                <a:cubicBezTo>
                  <a:pt x="31707" y="27643"/>
                  <a:pt x="31637" y="27783"/>
                  <a:pt x="31544" y="27923"/>
                </a:cubicBezTo>
                <a:cubicBezTo>
                  <a:pt x="31310" y="28063"/>
                  <a:pt x="31077" y="28203"/>
                  <a:pt x="30820" y="28343"/>
                </a:cubicBezTo>
                <a:cubicBezTo>
                  <a:pt x="30960" y="28180"/>
                  <a:pt x="31100" y="28040"/>
                  <a:pt x="31217" y="27900"/>
                </a:cubicBezTo>
                <a:cubicBezTo>
                  <a:pt x="31427" y="27783"/>
                  <a:pt x="31614" y="27666"/>
                  <a:pt x="31801" y="27526"/>
                </a:cubicBezTo>
                <a:close/>
                <a:moveTo>
                  <a:pt x="18866" y="28250"/>
                </a:moveTo>
                <a:cubicBezTo>
                  <a:pt x="19006" y="28297"/>
                  <a:pt x="19146" y="28320"/>
                  <a:pt x="19286" y="28343"/>
                </a:cubicBezTo>
                <a:cubicBezTo>
                  <a:pt x="19053" y="28367"/>
                  <a:pt x="18796" y="28390"/>
                  <a:pt x="18562" y="28390"/>
                </a:cubicBezTo>
                <a:cubicBezTo>
                  <a:pt x="18531" y="28393"/>
                  <a:pt x="18498" y="28395"/>
                  <a:pt x="18464" y="28395"/>
                </a:cubicBezTo>
                <a:cubicBezTo>
                  <a:pt x="18253" y="28395"/>
                  <a:pt x="18017" y="28337"/>
                  <a:pt x="17815" y="28297"/>
                </a:cubicBezTo>
                <a:cubicBezTo>
                  <a:pt x="18166" y="28297"/>
                  <a:pt x="18492" y="28273"/>
                  <a:pt x="18866" y="28250"/>
                </a:cubicBezTo>
                <a:close/>
                <a:moveTo>
                  <a:pt x="10881" y="27783"/>
                </a:moveTo>
                <a:lnTo>
                  <a:pt x="10881" y="27783"/>
                </a:lnTo>
                <a:cubicBezTo>
                  <a:pt x="11091" y="27923"/>
                  <a:pt x="11325" y="28017"/>
                  <a:pt x="11581" y="28110"/>
                </a:cubicBezTo>
                <a:cubicBezTo>
                  <a:pt x="11791" y="28343"/>
                  <a:pt x="12025" y="28554"/>
                  <a:pt x="12258" y="28764"/>
                </a:cubicBezTo>
                <a:cubicBezTo>
                  <a:pt x="12072" y="28670"/>
                  <a:pt x="11908" y="28577"/>
                  <a:pt x="11721" y="28484"/>
                </a:cubicBezTo>
                <a:cubicBezTo>
                  <a:pt x="11488" y="28320"/>
                  <a:pt x="11231" y="28133"/>
                  <a:pt x="10998" y="27923"/>
                </a:cubicBezTo>
                <a:lnTo>
                  <a:pt x="10881" y="27783"/>
                </a:lnTo>
                <a:close/>
                <a:moveTo>
                  <a:pt x="31427" y="25869"/>
                </a:moveTo>
                <a:lnTo>
                  <a:pt x="31427" y="25869"/>
                </a:lnTo>
                <a:cubicBezTo>
                  <a:pt x="31334" y="26125"/>
                  <a:pt x="31240" y="26359"/>
                  <a:pt x="31147" y="26616"/>
                </a:cubicBezTo>
                <a:cubicBezTo>
                  <a:pt x="30844" y="27059"/>
                  <a:pt x="30493" y="27480"/>
                  <a:pt x="30120" y="27853"/>
                </a:cubicBezTo>
                <a:lnTo>
                  <a:pt x="30120" y="27877"/>
                </a:lnTo>
                <a:cubicBezTo>
                  <a:pt x="29863" y="28040"/>
                  <a:pt x="29606" y="28227"/>
                  <a:pt x="29349" y="28367"/>
                </a:cubicBezTo>
                <a:cubicBezTo>
                  <a:pt x="28952" y="28530"/>
                  <a:pt x="28579" y="28670"/>
                  <a:pt x="28182" y="28787"/>
                </a:cubicBezTo>
                <a:cubicBezTo>
                  <a:pt x="28462" y="28577"/>
                  <a:pt x="28766" y="28343"/>
                  <a:pt x="29022" y="28110"/>
                </a:cubicBezTo>
                <a:cubicBezTo>
                  <a:pt x="29910" y="27480"/>
                  <a:pt x="30703" y="26709"/>
                  <a:pt x="31427" y="25869"/>
                </a:cubicBezTo>
                <a:close/>
                <a:moveTo>
                  <a:pt x="9643" y="27993"/>
                </a:moveTo>
                <a:lnTo>
                  <a:pt x="9643" y="27993"/>
                </a:lnTo>
                <a:cubicBezTo>
                  <a:pt x="9854" y="28133"/>
                  <a:pt x="10064" y="28250"/>
                  <a:pt x="10274" y="28367"/>
                </a:cubicBezTo>
                <a:lnTo>
                  <a:pt x="10577" y="28624"/>
                </a:lnTo>
                <a:lnTo>
                  <a:pt x="10717" y="28810"/>
                </a:lnTo>
                <a:lnTo>
                  <a:pt x="10297" y="28647"/>
                </a:lnTo>
                <a:cubicBezTo>
                  <a:pt x="10087" y="28437"/>
                  <a:pt x="9854" y="28227"/>
                  <a:pt x="9643" y="27993"/>
                </a:cubicBezTo>
                <a:close/>
                <a:moveTo>
                  <a:pt x="13076" y="28040"/>
                </a:moveTo>
                <a:lnTo>
                  <a:pt x="13076" y="28040"/>
                </a:lnTo>
                <a:cubicBezTo>
                  <a:pt x="13379" y="28087"/>
                  <a:pt x="13659" y="28133"/>
                  <a:pt x="13963" y="28157"/>
                </a:cubicBezTo>
                <a:lnTo>
                  <a:pt x="13986" y="28180"/>
                </a:lnTo>
                <a:cubicBezTo>
                  <a:pt x="14220" y="28250"/>
                  <a:pt x="14453" y="28320"/>
                  <a:pt x="14687" y="28367"/>
                </a:cubicBezTo>
                <a:cubicBezTo>
                  <a:pt x="15037" y="28530"/>
                  <a:pt x="15410" y="28694"/>
                  <a:pt x="15761" y="28834"/>
                </a:cubicBezTo>
                <a:cubicBezTo>
                  <a:pt x="15364" y="28787"/>
                  <a:pt x="14990" y="28740"/>
                  <a:pt x="14617" y="28670"/>
                </a:cubicBezTo>
                <a:cubicBezTo>
                  <a:pt x="14080" y="28507"/>
                  <a:pt x="13566" y="28297"/>
                  <a:pt x="13076" y="28040"/>
                </a:cubicBezTo>
                <a:close/>
                <a:moveTo>
                  <a:pt x="18189" y="28740"/>
                </a:moveTo>
                <a:cubicBezTo>
                  <a:pt x="18609" y="28810"/>
                  <a:pt x="19029" y="28857"/>
                  <a:pt x="19473" y="28857"/>
                </a:cubicBezTo>
                <a:cubicBezTo>
                  <a:pt x="19216" y="28880"/>
                  <a:pt x="18959" y="28904"/>
                  <a:pt x="18703" y="28927"/>
                </a:cubicBezTo>
                <a:cubicBezTo>
                  <a:pt x="18492" y="28857"/>
                  <a:pt x="18282" y="28810"/>
                  <a:pt x="18072" y="28740"/>
                </a:cubicBezTo>
                <a:close/>
                <a:moveTo>
                  <a:pt x="16519" y="28684"/>
                </a:moveTo>
                <a:cubicBezTo>
                  <a:pt x="16625" y="28684"/>
                  <a:pt x="16736" y="28701"/>
                  <a:pt x="16835" y="28717"/>
                </a:cubicBezTo>
                <a:cubicBezTo>
                  <a:pt x="17068" y="28787"/>
                  <a:pt x="17302" y="28880"/>
                  <a:pt x="17535" y="28951"/>
                </a:cubicBezTo>
                <a:lnTo>
                  <a:pt x="17115" y="28951"/>
                </a:lnTo>
                <a:cubicBezTo>
                  <a:pt x="16858" y="28857"/>
                  <a:pt x="16625" y="28764"/>
                  <a:pt x="16391" y="28694"/>
                </a:cubicBezTo>
                <a:cubicBezTo>
                  <a:pt x="16432" y="28687"/>
                  <a:pt x="16475" y="28684"/>
                  <a:pt x="16519" y="28684"/>
                </a:cubicBezTo>
                <a:close/>
                <a:moveTo>
                  <a:pt x="29326" y="28974"/>
                </a:moveTo>
                <a:lnTo>
                  <a:pt x="29092" y="29184"/>
                </a:lnTo>
                <a:lnTo>
                  <a:pt x="28789" y="29301"/>
                </a:lnTo>
                <a:cubicBezTo>
                  <a:pt x="28952" y="29207"/>
                  <a:pt x="29139" y="29091"/>
                  <a:pt x="29326" y="28974"/>
                </a:cubicBezTo>
                <a:close/>
                <a:moveTo>
                  <a:pt x="27528" y="27970"/>
                </a:moveTo>
                <a:cubicBezTo>
                  <a:pt x="26944" y="28484"/>
                  <a:pt x="26291" y="28880"/>
                  <a:pt x="25590" y="29207"/>
                </a:cubicBezTo>
                <a:cubicBezTo>
                  <a:pt x="25473" y="29254"/>
                  <a:pt x="25357" y="29277"/>
                  <a:pt x="25240" y="29324"/>
                </a:cubicBezTo>
                <a:cubicBezTo>
                  <a:pt x="25053" y="29347"/>
                  <a:pt x="24866" y="29371"/>
                  <a:pt x="24656" y="29371"/>
                </a:cubicBezTo>
                <a:cubicBezTo>
                  <a:pt x="24820" y="29254"/>
                  <a:pt x="24983" y="29137"/>
                  <a:pt x="25123" y="28997"/>
                </a:cubicBezTo>
                <a:lnTo>
                  <a:pt x="25147" y="28997"/>
                </a:lnTo>
                <a:cubicBezTo>
                  <a:pt x="25940" y="28717"/>
                  <a:pt x="26734" y="28367"/>
                  <a:pt x="27528" y="27970"/>
                </a:cubicBezTo>
                <a:close/>
                <a:moveTo>
                  <a:pt x="25333" y="28460"/>
                </a:moveTo>
                <a:lnTo>
                  <a:pt x="25030" y="28694"/>
                </a:lnTo>
                <a:cubicBezTo>
                  <a:pt x="24283" y="28974"/>
                  <a:pt x="23489" y="29231"/>
                  <a:pt x="22718" y="29417"/>
                </a:cubicBezTo>
                <a:lnTo>
                  <a:pt x="22718" y="29441"/>
                </a:lnTo>
                <a:lnTo>
                  <a:pt x="22438" y="29441"/>
                </a:lnTo>
                <a:lnTo>
                  <a:pt x="22462" y="29417"/>
                </a:lnTo>
                <a:cubicBezTo>
                  <a:pt x="23442" y="29161"/>
                  <a:pt x="24399" y="28834"/>
                  <a:pt x="25333" y="28460"/>
                </a:cubicBezTo>
                <a:close/>
                <a:moveTo>
                  <a:pt x="19963" y="29511"/>
                </a:moveTo>
                <a:lnTo>
                  <a:pt x="19963" y="29511"/>
                </a:lnTo>
                <a:cubicBezTo>
                  <a:pt x="19777" y="29534"/>
                  <a:pt x="19590" y="29558"/>
                  <a:pt x="19426" y="29581"/>
                </a:cubicBezTo>
                <a:lnTo>
                  <a:pt x="19310" y="29558"/>
                </a:lnTo>
                <a:cubicBezTo>
                  <a:pt x="19520" y="29558"/>
                  <a:pt x="19753" y="29534"/>
                  <a:pt x="19963" y="29511"/>
                </a:cubicBezTo>
                <a:close/>
                <a:moveTo>
                  <a:pt x="12749" y="28694"/>
                </a:moveTo>
                <a:lnTo>
                  <a:pt x="12959" y="28787"/>
                </a:lnTo>
                <a:cubicBezTo>
                  <a:pt x="13496" y="29091"/>
                  <a:pt x="14033" y="29371"/>
                  <a:pt x="14593" y="29604"/>
                </a:cubicBezTo>
                <a:lnTo>
                  <a:pt x="14406" y="29581"/>
                </a:lnTo>
                <a:cubicBezTo>
                  <a:pt x="14080" y="29488"/>
                  <a:pt x="13753" y="29371"/>
                  <a:pt x="13426" y="29254"/>
                </a:cubicBezTo>
                <a:cubicBezTo>
                  <a:pt x="13192" y="29091"/>
                  <a:pt x="12982" y="28904"/>
                  <a:pt x="12749" y="28717"/>
                </a:cubicBezTo>
                <a:lnTo>
                  <a:pt x="12749" y="28694"/>
                </a:lnTo>
                <a:close/>
                <a:moveTo>
                  <a:pt x="18189" y="29651"/>
                </a:moveTo>
                <a:lnTo>
                  <a:pt x="18282" y="29674"/>
                </a:lnTo>
                <a:cubicBezTo>
                  <a:pt x="17862" y="29698"/>
                  <a:pt x="17465" y="29721"/>
                  <a:pt x="17045" y="29721"/>
                </a:cubicBezTo>
                <a:lnTo>
                  <a:pt x="16951" y="29698"/>
                </a:lnTo>
                <a:cubicBezTo>
                  <a:pt x="17372" y="29698"/>
                  <a:pt x="17792" y="29674"/>
                  <a:pt x="18189" y="29651"/>
                </a:cubicBezTo>
                <a:close/>
                <a:moveTo>
                  <a:pt x="4180" y="23721"/>
                </a:moveTo>
                <a:cubicBezTo>
                  <a:pt x="4460" y="24071"/>
                  <a:pt x="4740" y="24421"/>
                  <a:pt x="5044" y="24701"/>
                </a:cubicBezTo>
                <a:cubicBezTo>
                  <a:pt x="5721" y="26195"/>
                  <a:pt x="6632" y="27596"/>
                  <a:pt x="7752" y="28787"/>
                </a:cubicBezTo>
                <a:cubicBezTo>
                  <a:pt x="8079" y="29137"/>
                  <a:pt x="8429" y="29464"/>
                  <a:pt x="8803" y="29791"/>
                </a:cubicBezTo>
                <a:cubicBezTo>
                  <a:pt x="7846" y="29254"/>
                  <a:pt x="6982" y="28600"/>
                  <a:pt x="6235" y="27830"/>
                </a:cubicBezTo>
                <a:cubicBezTo>
                  <a:pt x="5417" y="26662"/>
                  <a:pt x="4764" y="25378"/>
                  <a:pt x="4273" y="24047"/>
                </a:cubicBezTo>
                <a:cubicBezTo>
                  <a:pt x="4250" y="23931"/>
                  <a:pt x="4203" y="23837"/>
                  <a:pt x="4180" y="23721"/>
                </a:cubicBezTo>
                <a:close/>
                <a:moveTo>
                  <a:pt x="5698" y="25402"/>
                </a:moveTo>
                <a:lnTo>
                  <a:pt x="5698" y="25402"/>
                </a:lnTo>
                <a:cubicBezTo>
                  <a:pt x="5768" y="25472"/>
                  <a:pt x="5814" y="25518"/>
                  <a:pt x="5861" y="25565"/>
                </a:cubicBezTo>
                <a:lnTo>
                  <a:pt x="5861" y="25542"/>
                </a:lnTo>
                <a:cubicBezTo>
                  <a:pt x="6748" y="26826"/>
                  <a:pt x="7752" y="27993"/>
                  <a:pt x="8896" y="29044"/>
                </a:cubicBezTo>
                <a:cubicBezTo>
                  <a:pt x="9060" y="29324"/>
                  <a:pt x="9223" y="29628"/>
                  <a:pt x="9387" y="29884"/>
                </a:cubicBezTo>
                <a:cubicBezTo>
                  <a:pt x="7869" y="28647"/>
                  <a:pt x="6632" y="27129"/>
                  <a:pt x="5698" y="25402"/>
                </a:cubicBezTo>
                <a:close/>
                <a:moveTo>
                  <a:pt x="30633" y="29114"/>
                </a:moveTo>
                <a:lnTo>
                  <a:pt x="30587" y="29161"/>
                </a:lnTo>
                <a:cubicBezTo>
                  <a:pt x="30283" y="29417"/>
                  <a:pt x="29980" y="29651"/>
                  <a:pt x="29653" y="29884"/>
                </a:cubicBezTo>
                <a:cubicBezTo>
                  <a:pt x="29770" y="29744"/>
                  <a:pt x="29886" y="29581"/>
                  <a:pt x="30003" y="29417"/>
                </a:cubicBezTo>
                <a:lnTo>
                  <a:pt x="30003" y="29394"/>
                </a:lnTo>
                <a:cubicBezTo>
                  <a:pt x="30213" y="29301"/>
                  <a:pt x="30423" y="29207"/>
                  <a:pt x="30633" y="29114"/>
                </a:cubicBezTo>
                <a:close/>
                <a:moveTo>
                  <a:pt x="19403" y="29978"/>
                </a:moveTo>
                <a:lnTo>
                  <a:pt x="19520" y="30001"/>
                </a:lnTo>
                <a:cubicBezTo>
                  <a:pt x="19263" y="30025"/>
                  <a:pt x="18983" y="30048"/>
                  <a:pt x="18726" y="30048"/>
                </a:cubicBezTo>
                <a:lnTo>
                  <a:pt x="18656" y="30048"/>
                </a:lnTo>
                <a:lnTo>
                  <a:pt x="19333" y="29978"/>
                </a:lnTo>
                <a:close/>
                <a:moveTo>
                  <a:pt x="23442" y="29768"/>
                </a:moveTo>
                <a:lnTo>
                  <a:pt x="23209" y="29884"/>
                </a:lnTo>
                <a:cubicBezTo>
                  <a:pt x="22835" y="29955"/>
                  <a:pt x="22438" y="30025"/>
                  <a:pt x="22041" y="30071"/>
                </a:cubicBezTo>
                <a:lnTo>
                  <a:pt x="21644" y="30025"/>
                </a:lnTo>
                <a:cubicBezTo>
                  <a:pt x="22018" y="29955"/>
                  <a:pt x="22415" y="29861"/>
                  <a:pt x="22788" y="29768"/>
                </a:cubicBezTo>
                <a:close/>
                <a:moveTo>
                  <a:pt x="10577" y="29534"/>
                </a:moveTo>
                <a:cubicBezTo>
                  <a:pt x="10764" y="29674"/>
                  <a:pt x="10974" y="29791"/>
                  <a:pt x="11161" y="29908"/>
                </a:cubicBezTo>
                <a:lnTo>
                  <a:pt x="11348" y="30001"/>
                </a:lnTo>
                <a:cubicBezTo>
                  <a:pt x="11395" y="30048"/>
                  <a:pt x="11465" y="30118"/>
                  <a:pt x="11535" y="30165"/>
                </a:cubicBezTo>
                <a:cubicBezTo>
                  <a:pt x="11418" y="30095"/>
                  <a:pt x="11301" y="30048"/>
                  <a:pt x="11184" y="29978"/>
                </a:cubicBezTo>
                <a:cubicBezTo>
                  <a:pt x="10974" y="29838"/>
                  <a:pt x="10788" y="29698"/>
                  <a:pt x="10577" y="29534"/>
                </a:cubicBezTo>
                <a:close/>
                <a:moveTo>
                  <a:pt x="14523" y="30071"/>
                </a:moveTo>
                <a:lnTo>
                  <a:pt x="14523" y="30071"/>
                </a:lnTo>
                <a:cubicBezTo>
                  <a:pt x="15107" y="30211"/>
                  <a:pt x="15691" y="30351"/>
                  <a:pt x="16274" y="30468"/>
                </a:cubicBezTo>
                <a:cubicBezTo>
                  <a:pt x="15761" y="30421"/>
                  <a:pt x="15247" y="30328"/>
                  <a:pt x="14733" y="30188"/>
                </a:cubicBezTo>
                <a:lnTo>
                  <a:pt x="14663" y="30165"/>
                </a:lnTo>
                <a:lnTo>
                  <a:pt x="14523" y="30071"/>
                </a:lnTo>
                <a:close/>
                <a:moveTo>
                  <a:pt x="3083" y="11439"/>
                </a:moveTo>
                <a:lnTo>
                  <a:pt x="3083" y="11439"/>
                </a:lnTo>
                <a:cubicBezTo>
                  <a:pt x="2989" y="12116"/>
                  <a:pt x="2943" y="12794"/>
                  <a:pt x="2943" y="13471"/>
                </a:cubicBezTo>
                <a:lnTo>
                  <a:pt x="2943" y="13564"/>
                </a:lnTo>
                <a:cubicBezTo>
                  <a:pt x="2336" y="14615"/>
                  <a:pt x="1869" y="15782"/>
                  <a:pt x="1612" y="16973"/>
                </a:cubicBezTo>
                <a:cubicBezTo>
                  <a:pt x="1238" y="18794"/>
                  <a:pt x="1822" y="20452"/>
                  <a:pt x="2802" y="21946"/>
                </a:cubicBezTo>
                <a:cubicBezTo>
                  <a:pt x="2966" y="22950"/>
                  <a:pt x="3246" y="23931"/>
                  <a:pt x="3643" y="24865"/>
                </a:cubicBezTo>
                <a:cubicBezTo>
                  <a:pt x="4203" y="26079"/>
                  <a:pt x="4997" y="27199"/>
                  <a:pt x="5978" y="28133"/>
                </a:cubicBezTo>
                <a:cubicBezTo>
                  <a:pt x="6632" y="29067"/>
                  <a:pt x="7379" y="29931"/>
                  <a:pt x="8219" y="30702"/>
                </a:cubicBezTo>
                <a:cubicBezTo>
                  <a:pt x="5277" y="29604"/>
                  <a:pt x="2802" y="27643"/>
                  <a:pt x="1728" y="24444"/>
                </a:cubicBezTo>
                <a:lnTo>
                  <a:pt x="1705" y="24421"/>
                </a:lnTo>
                <a:cubicBezTo>
                  <a:pt x="351" y="20312"/>
                  <a:pt x="1168" y="15432"/>
                  <a:pt x="3083" y="11439"/>
                </a:cubicBezTo>
                <a:close/>
                <a:moveTo>
                  <a:pt x="9760" y="29744"/>
                </a:moveTo>
                <a:cubicBezTo>
                  <a:pt x="10227" y="30118"/>
                  <a:pt x="10694" y="30468"/>
                  <a:pt x="11161" y="30795"/>
                </a:cubicBezTo>
                <a:cubicBezTo>
                  <a:pt x="10998" y="30748"/>
                  <a:pt x="10858" y="30678"/>
                  <a:pt x="10694" y="30632"/>
                </a:cubicBezTo>
                <a:lnTo>
                  <a:pt x="10251" y="30468"/>
                </a:lnTo>
                <a:cubicBezTo>
                  <a:pt x="10087" y="30235"/>
                  <a:pt x="9924" y="29978"/>
                  <a:pt x="9760" y="29744"/>
                </a:cubicBezTo>
                <a:close/>
                <a:moveTo>
                  <a:pt x="13613" y="30165"/>
                </a:moveTo>
                <a:cubicBezTo>
                  <a:pt x="13706" y="30211"/>
                  <a:pt x="13799" y="30235"/>
                  <a:pt x="13893" y="30281"/>
                </a:cubicBezTo>
                <a:cubicBezTo>
                  <a:pt x="14220" y="30421"/>
                  <a:pt x="14547" y="30562"/>
                  <a:pt x="14897" y="30702"/>
                </a:cubicBezTo>
                <a:cubicBezTo>
                  <a:pt x="14943" y="30725"/>
                  <a:pt x="14967" y="30772"/>
                  <a:pt x="15014" y="30795"/>
                </a:cubicBezTo>
                <a:lnTo>
                  <a:pt x="14873" y="30748"/>
                </a:lnTo>
                <a:cubicBezTo>
                  <a:pt x="14663" y="30678"/>
                  <a:pt x="14453" y="30632"/>
                  <a:pt x="14220" y="30562"/>
                </a:cubicBezTo>
                <a:cubicBezTo>
                  <a:pt x="14010" y="30445"/>
                  <a:pt x="13799" y="30305"/>
                  <a:pt x="13613" y="30165"/>
                </a:cubicBezTo>
                <a:close/>
                <a:moveTo>
                  <a:pt x="18142" y="30702"/>
                </a:moveTo>
                <a:lnTo>
                  <a:pt x="18142" y="30702"/>
                </a:lnTo>
                <a:cubicBezTo>
                  <a:pt x="18352" y="30725"/>
                  <a:pt x="18562" y="30748"/>
                  <a:pt x="18773" y="30748"/>
                </a:cubicBezTo>
                <a:cubicBezTo>
                  <a:pt x="18399" y="30888"/>
                  <a:pt x="18002" y="30982"/>
                  <a:pt x="17605" y="31075"/>
                </a:cubicBezTo>
                <a:cubicBezTo>
                  <a:pt x="17162" y="31005"/>
                  <a:pt x="16718" y="30888"/>
                  <a:pt x="16298" y="30772"/>
                </a:cubicBezTo>
                <a:lnTo>
                  <a:pt x="16298" y="30772"/>
                </a:lnTo>
                <a:cubicBezTo>
                  <a:pt x="16521" y="30788"/>
                  <a:pt x="16744" y="30796"/>
                  <a:pt x="16967" y="30796"/>
                </a:cubicBezTo>
                <a:cubicBezTo>
                  <a:pt x="17372" y="30796"/>
                  <a:pt x="17774" y="30770"/>
                  <a:pt x="18166" y="30725"/>
                </a:cubicBezTo>
                <a:lnTo>
                  <a:pt x="18142" y="30702"/>
                </a:lnTo>
                <a:close/>
                <a:moveTo>
                  <a:pt x="26057" y="30748"/>
                </a:moveTo>
                <a:lnTo>
                  <a:pt x="26057" y="30748"/>
                </a:lnTo>
                <a:cubicBezTo>
                  <a:pt x="25684" y="30865"/>
                  <a:pt x="25310" y="30982"/>
                  <a:pt x="24960" y="31099"/>
                </a:cubicBezTo>
                <a:lnTo>
                  <a:pt x="25170" y="30958"/>
                </a:lnTo>
                <a:cubicBezTo>
                  <a:pt x="25473" y="30888"/>
                  <a:pt x="25754" y="30842"/>
                  <a:pt x="26057" y="30748"/>
                </a:cubicBezTo>
                <a:close/>
                <a:moveTo>
                  <a:pt x="19660" y="30818"/>
                </a:moveTo>
                <a:cubicBezTo>
                  <a:pt x="19940" y="30842"/>
                  <a:pt x="20220" y="30865"/>
                  <a:pt x="20500" y="30865"/>
                </a:cubicBezTo>
                <a:cubicBezTo>
                  <a:pt x="19963" y="31005"/>
                  <a:pt x="19403" y="31075"/>
                  <a:pt x="18843" y="31122"/>
                </a:cubicBezTo>
                <a:lnTo>
                  <a:pt x="18819" y="31122"/>
                </a:lnTo>
                <a:cubicBezTo>
                  <a:pt x="19099" y="31029"/>
                  <a:pt x="19380" y="30935"/>
                  <a:pt x="19660" y="30818"/>
                </a:cubicBezTo>
                <a:close/>
                <a:moveTo>
                  <a:pt x="22532" y="30935"/>
                </a:moveTo>
                <a:lnTo>
                  <a:pt x="22275" y="31005"/>
                </a:lnTo>
                <a:cubicBezTo>
                  <a:pt x="21738" y="31099"/>
                  <a:pt x="21224" y="31169"/>
                  <a:pt x="20687" y="31215"/>
                </a:cubicBezTo>
                <a:cubicBezTo>
                  <a:pt x="21061" y="31145"/>
                  <a:pt x="21411" y="31052"/>
                  <a:pt x="21738" y="30935"/>
                </a:cubicBezTo>
                <a:close/>
                <a:moveTo>
                  <a:pt x="25730" y="31192"/>
                </a:moveTo>
                <a:lnTo>
                  <a:pt x="25730" y="31192"/>
                </a:lnTo>
                <a:cubicBezTo>
                  <a:pt x="25649" y="31217"/>
                  <a:pt x="25566" y="31242"/>
                  <a:pt x="25482" y="31267"/>
                </a:cubicBezTo>
                <a:lnTo>
                  <a:pt x="25482" y="31267"/>
                </a:lnTo>
                <a:cubicBezTo>
                  <a:pt x="25563" y="31240"/>
                  <a:pt x="25644" y="31214"/>
                  <a:pt x="25730" y="31192"/>
                </a:cubicBezTo>
                <a:close/>
                <a:moveTo>
                  <a:pt x="15294" y="31192"/>
                </a:moveTo>
                <a:cubicBezTo>
                  <a:pt x="15551" y="31239"/>
                  <a:pt x="15784" y="31285"/>
                  <a:pt x="16018" y="31332"/>
                </a:cubicBezTo>
                <a:lnTo>
                  <a:pt x="15761" y="31355"/>
                </a:lnTo>
                <a:lnTo>
                  <a:pt x="15551" y="31332"/>
                </a:lnTo>
                <a:lnTo>
                  <a:pt x="15294" y="31192"/>
                </a:lnTo>
                <a:close/>
                <a:moveTo>
                  <a:pt x="7332" y="29254"/>
                </a:moveTo>
                <a:cubicBezTo>
                  <a:pt x="8149" y="29861"/>
                  <a:pt x="9036" y="30351"/>
                  <a:pt x="9970" y="30748"/>
                </a:cubicBezTo>
                <a:cubicBezTo>
                  <a:pt x="10134" y="30958"/>
                  <a:pt x="10297" y="31169"/>
                  <a:pt x="10461" y="31379"/>
                </a:cubicBezTo>
                <a:cubicBezTo>
                  <a:pt x="9994" y="31262"/>
                  <a:pt x="9527" y="31145"/>
                  <a:pt x="9060" y="31005"/>
                </a:cubicBezTo>
                <a:cubicBezTo>
                  <a:pt x="8429" y="30468"/>
                  <a:pt x="7869" y="29884"/>
                  <a:pt x="7332" y="29254"/>
                </a:cubicBezTo>
                <a:close/>
                <a:moveTo>
                  <a:pt x="10834" y="31262"/>
                </a:moveTo>
                <a:cubicBezTo>
                  <a:pt x="10998" y="31355"/>
                  <a:pt x="11184" y="31449"/>
                  <a:pt x="11371" y="31542"/>
                </a:cubicBezTo>
                <a:lnTo>
                  <a:pt x="11021" y="31495"/>
                </a:lnTo>
                <a:cubicBezTo>
                  <a:pt x="10951" y="31425"/>
                  <a:pt x="10881" y="31332"/>
                  <a:pt x="10834" y="31262"/>
                </a:cubicBezTo>
                <a:close/>
                <a:moveTo>
                  <a:pt x="33762" y="27340"/>
                </a:moveTo>
                <a:lnTo>
                  <a:pt x="33762" y="27340"/>
                </a:lnTo>
                <a:cubicBezTo>
                  <a:pt x="32641" y="29044"/>
                  <a:pt x="31147" y="30468"/>
                  <a:pt x="29443" y="31566"/>
                </a:cubicBezTo>
                <a:cubicBezTo>
                  <a:pt x="29676" y="31355"/>
                  <a:pt x="29886" y="31122"/>
                  <a:pt x="30096" y="30912"/>
                </a:cubicBezTo>
                <a:cubicBezTo>
                  <a:pt x="30353" y="30655"/>
                  <a:pt x="30610" y="30375"/>
                  <a:pt x="30867" y="30118"/>
                </a:cubicBezTo>
                <a:cubicBezTo>
                  <a:pt x="31054" y="29931"/>
                  <a:pt x="31240" y="29768"/>
                  <a:pt x="31404" y="29581"/>
                </a:cubicBezTo>
                <a:cubicBezTo>
                  <a:pt x="32198" y="28951"/>
                  <a:pt x="32922" y="28250"/>
                  <a:pt x="33575" y="27480"/>
                </a:cubicBezTo>
                <a:lnTo>
                  <a:pt x="33762" y="27340"/>
                </a:lnTo>
                <a:close/>
                <a:moveTo>
                  <a:pt x="11371" y="31215"/>
                </a:moveTo>
                <a:lnTo>
                  <a:pt x="11581" y="31285"/>
                </a:lnTo>
                <a:cubicBezTo>
                  <a:pt x="11745" y="31309"/>
                  <a:pt x="11908" y="31355"/>
                  <a:pt x="12072" y="31402"/>
                </a:cubicBezTo>
                <a:cubicBezTo>
                  <a:pt x="12235" y="31495"/>
                  <a:pt x="12422" y="31612"/>
                  <a:pt x="12632" y="31729"/>
                </a:cubicBezTo>
                <a:lnTo>
                  <a:pt x="12305" y="31682"/>
                </a:lnTo>
                <a:cubicBezTo>
                  <a:pt x="11978" y="31542"/>
                  <a:pt x="11675" y="31402"/>
                  <a:pt x="11371" y="31215"/>
                </a:cubicBezTo>
                <a:close/>
                <a:moveTo>
                  <a:pt x="13659" y="31636"/>
                </a:moveTo>
                <a:lnTo>
                  <a:pt x="13893" y="31729"/>
                </a:lnTo>
                <a:lnTo>
                  <a:pt x="14033" y="31846"/>
                </a:lnTo>
                <a:lnTo>
                  <a:pt x="13823" y="31846"/>
                </a:lnTo>
                <a:cubicBezTo>
                  <a:pt x="13659" y="31776"/>
                  <a:pt x="13519" y="31706"/>
                  <a:pt x="13379" y="31636"/>
                </a:cubicBezTo>
                <a:close/>
                <a:moveTo>
                  <a:pt x="29349" y="29744"/>
                </a:moveTo>
                <a:lnTo>
                  <a:pt x="29139" y="30001"/>
                </a:lnTo>
                <a:cubicBezTo>
                  <a:pt x="28999" y="30165"/>
                  <a:pt x="28836" y="30351"/>
                  <a:pt x="28672" y="30515"/>
                </a:cubicBezTo>
                <a:cubicBezTo>
                  <a:pt x="27598" y="31145"/>
                  <a:pt x="26477" y="31612"/>
                  <a:pt x="25287" y="31916"/>
                </a:cubicBezTo>
                <a:cubicBezTo>
                  <a:pt x="26174" y="31566"/>
                  <a:pt x="27014" y="31145"/>
                  <a:pt x="27832" y="30608"/>
                </a:cubicBezTo>
                <a:cubicBezTo>
                  <a:pt x="28229" y="30398"/>
                  <a:pt x="28625" y="30165"/>
                  <a:pt x="28999" y="29908"/>
                </a:cubicBezTo>
                <a:lnTo>
                  <a:pt x="29349" y="29744"/>
                </a:lnTo>
                <a:close/>
                <a:moveTo>
                  <a:pt x="24166" y="31169"/>
                </a:moveTo>
                <a:lnTo>
                  <a:pt x="24166" y="31169"/>
                </a:lnTo>
                <a:cubicBezTo>
                  <a:pt x="23979" y="31262"/>
                  <a:pt x="23792" y="31355"/>
                  <a:pt x="23582" y="31449"/>
                </a:cubicBezTo>
                <a:cubicBezTo>
                  <a:pt x="22555" y="31706"/>
                  <a:pt x="21528" y="31869"/>
                  <a:pt x="20500" y="32009"/>
                </a:cubicBezTo>
                <a:lnTo>
                  <a:pt x="20337" y="32009"/>
                </a:lnTo>
                <a:cubicBezTo>
                  <a:pt x="20259" y="32017"/>
                  <a:pt x="20181" y="32020"/>
                  <a:pt x="20103" y="32020"/>
                </a:cubicBezTo>
                <a:cubicBezTo>
                  <a:pt x="19948" y="32020"/>
                  <a:pt x="19792" y="32009"/>
                  <a:pt x="19636" y="32009"/>
                </a:cubicBezTo>
                <a:cubicBezTo>
                  <a:pt x="20524" y="31892"/>
                  <a:pt x="21434" y="31706"/>
                  <a:pt x="22298" y="31472"/>
                </a:cubicBezTo>
                <a:lnTo>
                  <a:pt x="23045" y="31379"/>
                </a:lnTo>
                <a:cubicBezTo>
                  <a:pt x="23419" y="31309"/>
                  <a:pt x="23792" y="31239"/>
                  <a:pt x="24166" y="31169"/>
                </a:cubicBezTo>
                <a:close/>
                <a:moveTo>
                  <a:pt x="23886" y="31986"/>
                </a:moveTo>
                <a:lnTo>
                  <a:pt x="23886" y="31986"/>
                </a:lnTo>
                <a:cubicBezTo>
                  <a:pt x="23372" y="32126"/>
                  <a:pt x="22858" y="32243"/>
                  <a:pt x="22321" y="32336"/>
                </a:cubicBezTo>
                <a:lnTo>
                  <a:pt x="22321" y="32313"/>
                </a:lnTo>
                <a:lnTo>
                  <a:pt x="22695" y="32173"/>
                </a:lnTo>
                <a:cubicBezTo>
                  <a:pt x="23092" y="32126"/>
                  <a:pt x="23489" y="32079"/>
                  <a:pt x="23886" y="31986"/>
                </a:cubicBezTo>
                <a:close/>
                <a:moveTo>
                  <a:pt x="21411" y="32313"/>
                </a:moveTo>
                <a:cubicBezTo>
                  <a:pt x="21224" y="32336"/>
                  <a:pt x="21061" y="32383"/>
                  <a:pt x="20874" y="32429"/>
                </a:cubicBezTo>
                <a:lnTo>
                  <a:pt x="20687" y="32429"/>
                </a:lnTo>
                <a:lnTo>
                  <a:pt x="20314" y="32383"/>
                </a:lnTo>
                <a:cubicBezTo>
                  <a:pt x="20500" y="32359"/>
                  <a:pt x="20710" y="32336"/>
                  <a:pt x="20897" y="32313"/>
                </a:cubicBezTo>
                <a:close/>
                <a:moveTo>
                  <a:pt x="16811" y="32383"/>
                </a:moveTo>
                <a:lnTo>
                  <a:pt x="16998" y="32406"/>
                </a:lnTo>
                <a:cubicBezTo>
                  <a:pt x="17372" y="32546"/>
                  <a:pt x="17745" y="32686"/>
                  <a:pt x="18142" y="32826"/>
                </a:cubicBezTo>
                <a:lnTo>
                  <a:pt x="18025" y="32826"/>
                </a:lnTo>
                <a:cubicBezTo>
                  <a:pt x="17629" y="32710"/>
                  <a:pt x="17208" y="32570"/>
                  <a:pt x="16811" y="32383"/>
                </a:cubicBezTo>
                <a:close/>
                <a:moveTo>
                  <a:pt x="21154" y="32826"/>
                </a:moveTo>
                <a:cubicBezTo>
                  <a:pt x="21388" y="32826"/>
                  <a:pt x="21644" y="32873"/>
                  <a:pt x="21878" y="32896"/>
                </a:cubicBezTo>
                <a:lnTo>
                  <a:pt x="22345" y="32896"/>
                </a:lnTo>
                <a:cubicBezTo>
                  <a:pt x="21691" y="32990"/>
                  <a:pt x="21037" y="33036"/>
                  <a:pt x="20407" y="33060"/>
                </a:cubicBezTo>
                <a:lnTo>
                  <a:pt x="20430" y="33036"/>
                </a:lnTo>
                <a:cubicBezTo>
                  <a:pt x="20244" y="33013"/>
                  <a:pt x="20080" y="32966"/>
                  <a:pt x="19893" y="32920"/>
                </a:cubicBezTo>
                <a:cubicBezTo>
                  <a:pt x="20080" y="32896"/>
                  <a:pt x="20290" y="32873"/>
                  <a:pt x="20477" y="32826"/>
                </a:cubicBezTo>
                <a:close/>
                <a:moveTo>
                  <a:pt x="9784" y="31589"/>
                </a:moveTo>
                <a:cubicBezTo>
                  <a:pt x="9994" y="31659"/>
                  <a:pt x="10204" y="31706"/>
                  <a:pt x="10437" y="31752"/>
                </a:cubicBezTo>
                <a:cubicBezTo>
                  <a:pt x="10577" y="31776"/>
                  <a:pt x="10717" y="31799"/>
                  <a:pt x="10858" y="31822"/>
                </a:cubicBezTo>
                <a:cubicBezTo>
                  <a:pt x="11301" y="32313"/>
                  <a:pt x="11768" y="32756"/>
                  <a:pt x="12282" y="33153"/>
                </a:cubicBezTo>
                <a:cubicBezTo>
                  <a:pt x="12025" y="33013"/>
                  <a:pt x="11745" y="32873"/>
                  <a:pt x="11488" y="32733"/>
                </a:cubicBezTo>
                <a:cubicBezTo>
                  <a:pt x="10904" y="32383"/>
                  <a:pt x="10344" y="32009"/>
                  <a:pt x="9807" y="31612"/>
                </a:cubicBezTo>
                <a:lnTo>
                  <a:pt x="9784" y="31589"/>
                </a:lnTo>
                <a:close/>
                <a:moveTo>
                  <a:pt x="26828" y="32173"/>
                </a:moveTo>
                <a:lnTo>
                  <a:pt x="26828" y="32173"/>
                </a:lnTo>
                <a:cubicBezTo>
                  <a:pt x="26384" y="32476"/>
                  <a:pt x="25917" y="32756"/>
                  <a:pt x="25427" y="33013"/>
                </a:cubicBezTo>
                <a:cubicBezTo>
                  <a:pt x="25077" y="33107"/>
                  <a:pt x="24726" y="33200"/>
                  <a:pt x="24376" y="33270"/>
                </a:cubicBezTo>
                <a:cubicBezTo>
                  <a:pt x="23952" y="33309"/>
                  <a:pt x="23521" y="33326"/>
                  <a:pt x="23090" y="33326"/>
                </a:cubicBezTo>
                <a:cubicBezTo>
                  <a:pt x="22739" y="33326"/>
                  <a:pt x="22388" y="33314"/>
                  <a:pt x="22041" y="33293"/>
                </a:cubicBezTo>
                <a:lnTo>
                  <a:pt x="22205" y="33270"/>
                </a:lnTo>
                <a:cubicBezTo>
                  <a:pt x="23489" y="33107"/>
                  <a:pt x="24773" y="32826"/>
                  <a:pt x="26034" y="32406"/>
                </a:cubicBezTo>
                <a:cubicBezTo>
                  <a:pt x="26291" y="32336"/>
                  <a:pt x="26571" y="32266"/>
                  <a:pt x="26828" y="32173"/>
                </a:cubicBezTo>
                <a:close/>
                <a:moveTo>
                  <a:pt x="16928" y="33153"/>
                </a:moveTo>
                <a:lnTo>
                  <a:pt x="16975" y="33177"/>
                </a:lnTo>
                <a:cubicBezTo>
                  <a:pt x="17395" y="33340"/>
                  <a:pt x="17815" y="33480"/>
                  <a:pt x="18236" y="33597"/>
                </a:cubicBezTo>
                <a:cubicBezTo>
                  <a:pt x="18049" y="33550"/>
                  <a:pt x="17839" y="33503"/>
                  <a:pt x="17652" y="33457"/>
                </a:cubicBezTo>
                <a:lnTo>
                  <a:pt x="17418" y="33387"/>
                </a:lnTo>
                <a:cubicBezTo>
                  <a:pt x="17232" y="33317"/>
                  <a:pt x="17092" y="33247"/>
                  <a:pt x="16928" y="33153"/>
                </a:cubicBezTo>
                <a:close/>
                <a:moveTo>
                  <a:pt x="23442" y="33737"/>
                </a:moveTo>
                <a:cubicBezTo>
                  <a:pt x="23302" y="33760"/>
                  <a:pt x="23162" y="33807"/>
                  <a:pt x="23022" y="33830"/>
                </a:cubicBezTo>
                <a:cubicBezTo>
                  <a:pt x="22750" y="33846"/>
                  <a:pt x="22477" y="33854"/>
                  <a:pt x="22205" y="33854"/>
                </a:cubicBezTo>
                <a:cubicBezTo>
                  <a:pt x="21660" y="33854"/>
                  <a:pt x="21115" y="33823"/>
                  <a:pt x="20570" y="33760"/>
                </a:cubicBezTo>
                <a:lnTo>
                  <a:pt x="20570" y="33760"/>
                </a:lnTo>
                <a:cubicBezTo>
                  <a:pt x="21022" y="33804"/>
                  <a:pt x="21474" y="33828"/>
                  <a:pt x="21926" y="33828"/>
                </a:cubicBezTo>
                <a:cubicBezTo>
                  <a:pt x="22432" y="33828"/>
                  <a:pt x="22937" y="33799"/>
                  <a:pt x="23442" y="33737"/>
                </a:cubicBezTo>
                <a:close/>
                <a:moveTo>
                  <a:pt x="11441" y="31939"/>
                </a:moveTo>
                <a:lnTo>
                  <a:pt x="11441" y="31939"/>
                </a:lnTo>
                <a:cubicBezTo>
                  <a:pt x="11791" y="31986"/>
                  <a:pt x="12118" y="32032"/>
                  <a:pt x="12469" y="32079"/>
                </a:cubicBezTo>
                <a:cubicBezTo>
                  <a:pt x="13192" y="32359"/>
                  <a:pt x="13940" y="32616"/>
                  <a:pt x="14710" y="32780"/>
                </a:cubicBezTo>
                <a:cubicBezTo>
                  <a:pt x="14897" y="32873"/>
                  <a:pt x="15107" y="32943"/>
                  <a:pt x="15294" y="33036"/>
                </a:cubicBezTo>
                <a:cubicBezTo>
                  <a:pt x="15947" y="33293"/>
                  <a:pt x="16648" y="33550"/>
                  <a:pt x="17325" y="33737"/>
                </a:cubicBezTo>
                <a:cubicBezTo>
                  <a:pt x="18492" y="34204"/>
                  <a:pt x="19706" y="34484"/>
                  <a:pt x="20944" y="34554"/>
                </a:cubicBezTo>
                <a:cubicBezTo>
                  <a:pt x="20273" y="34645"/>
                  <a:pt x="19597" y="34690"/>
                  <a:pt x="18923" y="34690"/>
                </a:cubicBezTo>
                <a:cubicBezTo>
                  <a:pt x="17346" y="34690"/>
                  <a:pt x="15778" y="34445"/>
                  <a:pt x="14290" y="33970"/>
                </a:cubicBezTo>
                <a:cubicBezTo>
                  <a:pt x="13916" y="33807"/>
                  <a:pt x="13566" y="33597"/>
                  <a:pt x="13216" y="33387"/>
                </a:cubicBezTo>
                <a:cubicBezTo>
                  <a:pt x="12585" y="32966"/>
                  <a:pt x="11978" y="32476"/>
                  <a:pt x="11441" y="31939"/>
                </a:cubicBezTo>
                <a:close/>
                <a:moveTo>
                  <a:pt x="34976" y="26406"/>
                </a:moveTo>
                <a:cubicBezTo>
                  <a:pt x="34556" y="27363"/>
                  <a:pt x="34019" y="28250"/>
                  <a:pt x="33365" y="29091"/>
                </a:cubicBezTo>
                <a:cubicBezTo>
                  <a:pt x="30307" y="32943"/>
                  <a:pt x="25193" y="34974"/>
                  <a:pt x="20360" y="35138"/>
                </a:cubicBezTo>
                <a:cubicBezTo>
                  <a:pt x="19730" y="35138"/>
                  <a:pt x="19099" y="35138"/>
                  <a:pt x="18492" y="35068"/>
                </a:cubicBezTo>
                <a:lnTo>
                  <a:pt x="18983" y="35068"/>
                </a:lnTo>
                <a:cubicBezTo>
                  <a:pt x="20407" y="35068"/>
                  <a:pt x="21831" y="34858"/>
                  <a:pt x="23209" y="34484"/>
                </a:cubicBezTo>
                <a:cubicBezTo>
                  <a:pt x="24866" y="34251"/>
                  <a:pt x="26454" y="33667"/>
                  <a:pt x="27878" y="32756"/>
                </a:cubicBezTo>
                <a:cubicBezTo>
                  <a:pt x="28836" y="32359"/>
                  <a:pt x="29746" y="31846"/>
                  <a:pt x="30563" y="31239"/>
                </a:cubicBezTo>
                <a:cubicBezTo>
                  <a:pt x="32198" y="30025"/>
                  <a:pt x="33552" y="28484"/>
                  <a:pt x="34579" y="26732"/>
                </a:cubicBezTo>
                <a:cubicBezTo>
                  <a:pt x="34719" y="26616"/>
                  <a:pt x="34859" y="26499"/>
                  <a:pt x="34976" y="26406"/>
                </a:cubicBezTo>
                <a:close/>
                <a:moveTo>
                  <a:pt x="18953" y="0"/>
                </a:moveTo>
                <a:cubicBezTo>
                  <a:pt x="15259" y="0"/>
                  <a:pt x="11420" y="784"/>
                  <a:pt x="8336" y="2847"/>
                </a:cubicBezTo>
                <a:cubicBezTo>
                  <a:pt x="5744" y="4598"/>
                  <a:pt x="3947" y="7283"/>
                  <a:pt x="3293" y="10342"/>
                </a:cubicBezTo>
                <a:cubicBezTo>
                  <a:pt x="3083" y="10716"/>
                  <a:pt x="2896" y="11113"/>
                  <a:pt x="2709" y="11509"/>
                </a:cubicBezTo>
                <a:cubicBezTo>
                  <a:pt x="935" y="15409"/>
                  <a:pt x="1" y="20358"/>
                  <a:pt x="1402" y="24538"/>
                </a:cubicBezTo>
                <a:cubicBezTo>
                  <a:pt x="2569" y="28040"/>
                  <a:pt x="5558" y="30281"/>
                  <a:pt x="8943" y="31379"/>
                </a:cubicBezTo>
                <a:cubicBezTo>
                  <a:pt x="10484" y="32663"/>
                  <a:pt x="12258" y="33667"/>
                  <a:pt x="14173" y="34297"/>
                </a:cubicBezTo>
                <a:cubicBezTo>
                  <a:pt x="15934" y="35137"/>
                  <a:pt x="17875" y="35491"/>
                  <a:pt x="19829" y="35491"/>
                </a:cubicBezTo>
                <a:cubicBezTo>
                  <a:pt x="21734" y="35491"/>
                  <a:pt x="23652" y="35154"/>
                  <a:pt x="25427" y="34601"/>
                </a:cubicBezTo>
                <a:cubicBezTo>
                  <a:pt x="29209" y="33457"/>
                  <a:pt x="32758" y="31122"/>
                  <a:pt x="34719" y="27643"/>
                </a:cubicBezTo>
                <a:cubicBezTo>
                  <a:pt x="35046" y="27059"/>
                  <a:pt x="35326" y="26476"/>
                  <a:pt x="35583" y="25845"/>
                </a:cubicBezTo>
                <a:cubicBezTo>
                  <a:pt x="35700" y="25728"/>
                  <a:pt x="35840" y="25612"/>
                  <a:pt x="35980" y="25472"/>
                </a:cubicBezTo>
                <a:cubicBezTo>
                  <a:pt x="38945" y="22576"/>
                  <a:pt x="40743" y="18514"/>
                  <a:pt x="40159" y="14335"/>
                </a:cubicBezTo>
                <a:cubicBezTo>
                  <a:pt x="39949" y="12864"/>
                  <a:pt x="39459" y="11463"/>
                  <a:pt x="38688" y="10202"/>
                </a:cubicBezTo>
                <a:cubicBezTo>
                  <a:pt x="38665" y="9361"/>
                  <a:pt x="38502" y="8568"/>
                  <a:pt x="38198" y="7797"/>
                </a:cubicBezTo>
                <a:cubicBezTo>
                  <a:pt x="37428" y="5883"/>
                  <a:pt x="35700" y="4855"/>
                  <a:pt x="33832" y="4131"/>
                </a:cubicBezTo>
                <a:cubicBezTo>
                  <a:pt x="33459" y="3991"/>
                  <a:pt x="33085" y="3851"/>
                  <a:pt x="32711" y="3734"/>
                </a:cubicBezTo>
                <a:cubicBezTo>
                  <a:pt x="31030" y="2777"/>
                  <a:pt x="29209" y="2100"/>
                  <a:pt x="27318" y="1727"/>
                </a:cubicBezTo>
                <a:cubicBezTo>
                  <a:pt x="25123" y="606"/>
                  <a:pt x="22578" y="139"/>
                  <a:pt x="20033" y="22"/>
                </a:cubicBezTo>
                <a:cubicBezTo>
                  <a:pt x="19675" y="8"/>
                  <a:pt x="19315" y="0"/>
                  <a:pt x="1895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6" name="Google Shape;1236;p45"/>
          <p:cNvSpPr/>
          <p:nvPr/>
        </p:nvSpPr>
        <p:spPr>
          <a:xfrm>
            <a:off x="1887875" y="2080500"/>
            <a:ext cx="488025" cy="610425"/>
          </a:xfrm>
          <a:custGeom>
            <a:rect b="b" l="l" r="r" t="t"/>
            <a:pathLst>
              <a:path extrusionOk="0" h="24417" w="19521">
                <a:moveTo>
                  <a:pt x="0" y="24144"/>
                </a:moveTo>
                <a:cubicBezTo>
                  <a:pt x="10040" y="26656"/>
                  <a:pt x="19521" y="10349"/>
                  <a:pt x="19521" y="0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37" name="Google Shape;1237;p45"/>
          <p:cNvSpPr/>
          <p:nvPr/>
        </p:nvSpPr>
        <p:spPr>
          <a:xfrm>
            <a:off x="5490250" y="2118888"/>
            <a:ext cx="488025" cy="610425"/>
          </a:xfrm>
          <a:custGeom>
            <a:rect b="b" l="l" r="r" t="t"/>
            <a:pathLst>
              <a:path extrusionOk="0" h="24417" w="19521">
                <a:moveTo>
                  <a:pt x="0" y="24144"/>
                </a:moveTo>
                <a:cubicBezTo>
                  <a:pt x="10040" y="26656"/>
                  <a:pt x="19521" y="10349"/>
                  <a:pt x="19521" y="0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38" name="Google Shape;1238;p45"/>
          <p:cNvSpPr/>
          <p:nvPr/>
        </p:nvSpPr>
        <p:spPr>
          <a:xfrm>
            <a:off x="3120775" y="2054825"/>
            <a:ext cx="577925" cy="693500"/>
          </a:xfrm>
          <a:custGeom>
            <a:rect b="b" l="l" r="r" t="t"/>
            <a:pathLst>
              <a:path extrusionOk="0" h="27740" w="23117">
                <a:moveTo>
                  <a:pt x="0" y="0"/>
                </a:moveTo>
                <a:cubicBezTo>
                  <a:pt x="0" y="12037"/>
                  <a:pt x="11694" y="23947"/>
                  <a:pt x="23117" y="27740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39" name="Google Shape;1239;p45"/>
          <p:cNvSpPr/>
          <p:nvPr/>
        </p:nvSpPr>
        <p:spPr>
          <a:xfrm>
            <a:off x="6806625" y="2054825"/>
            <a:ext cx="577925" cy="693500"/>
          </a:xfrm>
          <a:custGeom>
            <a:rect b="b" l="l" r="r" t="t"/>
            <a:pathLst>
              <a:path extrusionOk="0" h="27740" w="23117">
                <a:moveTo>
                  <a:pt x="0" y="0"/>
                </a:moveTo>
                <a:cubicBezTo>
                  <a:pt x="0" y="12037"/>
                  <a:pt x="11694" y="23947"/>
                  <a:pt x="23117" y="27740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240" name="Google Shape;1240;p45"/>
          <p:cNvGrpSpPr/>
          <p:nvPr/>
        </p:nvGrpSpPr>
        <p:grpSpPr>
          <a:xfrm>
            <a:off x="863652" y="267442"/>
            <a:ext cx="453403" cy="544115"/>
            <a:chOff x="2279900" y="1356008"/>
            <a:chExt cx="355973" cy="427192"/>
          </a:xfrm>
        </p:grpSpPr>
        <p:sp>
          <p:nvSpPr>
            <p:cNvPr id="1241" name="Google Shape;1241;p45"/>
            <p:cNvSpPr/>
            <p:nvPr/>
          </p:nvSpPr>
          <p:spPr>
            <a:xfrm>
              <a:off x="2279900" y="1566300"/>
              <a:ext cx="240900" cy="216900"/>
            </a:xfrm>
            <a:prstGeom prst="ellipse">
              <a:avLst/>
            </a:prstGeom>
            <a:gradFill>
              <a:gsLst>
                <a:gs pos="0">
                  <a:srgbClr val="C8C8C8">
                    <a:alpha val="30980"/>
                  </a:srgbClr>
                </a:gs>
                <a:gs pos="60000">
                  <a:srgbClr val="C3BAA2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42" name="Google Shape;1242;p45"/>
            <p:cNvGrpSpPr/>
            <p:nvPr/>
          </p:nvGrpSpPr>
          <p:grpSpPr>
            <a:xfrm>
              <a:off x="2395070" y="1356008"/>
              <a:ext cx="240802" cy="326586"/>
              <a:chOff x="1847775" y="238125"/>
              <a:chExt cx="3637500" cy="4933325"/>
            </a:xfrm>
          </p:grpSpPr>
          <p:sp>
            <p:nvSpPr>
              <p:cNvPr id="1243" name="Google Shape;1243;p45"/>
              <p:cNvSpPr/>
              <p:nvPr/>
            </p:nvSpPr>
            <p:spPr>
              <a:xfrm>
                <a:off x="1847775" y="3431350"/>
                <a:ext cx="1268050" cy="1740100"/>
              </a:xfrm>
              <a:custGeom>
                <a:rect b="b" l="l" r="r" t="t"/>
                <a:pathLst>
                  <a:path extrusionOk="0" h="69604" w="50722">
                    <a:moveTo>
                      <a:pt x="34802" y="0"/>
                    </a:moveTo>
                    <a:lnTo>
                      <a:pt x="0" y="69603"/>
                    </a:lnTo>
                    <a:lnTo>
                      <a:pt x="0" y="69603"/>
                    </a:lnTo>
                    <a:lnTo>
                      <a:pt x="50721" y="12218"/>
                    </a:lnTo>
                    <a:lnTo>
                      <a:pt x="34802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" name="Google Shape;1244;p45"/>
              <p:cNvSpPr/>
              <p:nvPr/>
            </p:nvSpPr>
            <p:spPr>
              <a:xfrm>
                <a:off x="1866275" y="774950"/>
                <a:ext cx="3535700" cy="3387625"/>
              </a:xfrm>
              <a:custGeom>
                <a:rect b="b" l="l" r="r" t="t"/>
                <a:pathLst>
                  <a:path extrusionOk="0" h="135505" w="141428">
                    <a:moveTo>
                      <a:pt x="70714" y="0"/>
                    </a:moveTo>
                    <a:cubicBezTo>
                      <a:pt x="31840" y="0"/>
                      <a:pt x="0" y="29989"/>
                      <a:pt x="0" y="67752"/>
                    </a:cubicBezTo>
                    <a:cubicBezTo>
                      <a:pt x="0" y="105146"/>
                      <a:pt x="31840" y="135504"/>
                      <a:pt x="70714" y="135504"/>
                    </a:cubicBezTo>
                    <a:cubicBezTo>
                      <a:pt x="109958" y="135504"/>
                      <a:pt x="141428" y="105146"/>
                      <a:pt x="141428" y="67752"/>
                    </a:cubicBezTo>
                    <a:cubicBezTo>
                      <a:pt x="141428" y="29989"/>
                      <a:pt x="109958" y="0"/>
                      <a:pt x="70714" y="0"/>
                    </a:cubicBezTo>
                    <a:close/>
                  </a:path>
                </a:pathLst>
              </a:custGeom>
              <a:solidFill>
                <a:srgbClr val="BDE9FF"/>
              </a:solidFill>
              <a:ln>
                <a:noFill/>
              </a:ln>
              <a:effectLst>
                <a:outerShdw blurRad="57150" rotWithShape="0" algn="bl" dir="5400000" dist="19050">
                  <a:srgbClr val="1155CC">
                    <a:alpha val="8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" name="Google Shape;1245;p45"/>
              <p:cNvSpPr/>
              <p:nvPr/>
            </p:nvSpPr>
            <p:spPr>
              <a:xfrm>
                <a:off x="2690025" y="238125"/>
                <a:ext cx="2795250" cy="2674925"/>
              </a:xfrm>
              <a:custGeom>
                <a:rect b="b" l="l" r="r" t="t"/>
                <a:pathLst>
                  <a:path extrusionOk="0" h="106997" w="111810">
                    <a:moveTo>
                      <a:pt x="55905" y="0"/>
                    </a:moveTo>
                    <a:cubicBezTo>
                      <a:pt x="25176" y="0"/>
                      <a:pt x="1" y="24065"/>
                      <a:pt x="1" y="53683"/>
                    </a:cubicBezTo>
                    <a:cubicBezTo>
                      <a:pt x="1" y="83302"/>
                      <a:pt x="25176" y="106996"/>
                      <a:pt x="55905" y="106996"/>
                    </a:cubicBezTo>
                    <a:cubicBezTo>
                      <a:pt x="86634" y="106996"/>
                      <a:pt x="111810" y="83302"/>
                      <a:pt x="111810" y="53683"/>
                    </a:cubicBezTo>
                    <a:cubicBezTo>
                      <a:pt x="111810" y="24065"/>
                      <a:pt x="86634" y="0"/>
                      <a:pt x="55905" y="0"/>
                    </a:cubicBezTo>
                    <a:close/>
                  </a:path>
                </a:pathLst>
              </a:custGeom>
              <a:solidFill>
                <a:srgbClr val="BDE9FF"/>
              </a:solidFill>
              <a:ln>
                <a:noFill/>
              </a:ln>
              <a:effectLst>
                <a:outerShdw blurRad="28575" rotWithShape="0" algn="bl" dir="6480000" dist="9525">
                  <a:srgbClr val="3C78D8">
                    <a:alpha val="3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46"/>
          <p:cNvSpPr txBox="1"/>
          <p:nvPr>
            <p:ph idx="6"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>
                <a:latin typeface="Chelsea Market"/>
                <a:ea typeface="Chelsea Market"/>
                <a:cs typeface="Chelsea Market"/>
                <a:sym typeface="Chelsea Market"/>
              </a:rPr>
              <a:t>THESE ARE THREE COLUMNS</a:t>
            </a:r>
            <a:endParaRPr b="0" sz="30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251" name="Google Shape;1251;p46"/>
          <p:cNvSpPr txBox="1"/>
          <p:nvPr>
            <p:ph type="ctrTitle"/>
          </p:nvPr>
        </p:nvSpPr>
        <p:spPr>
          <a:xfrm flipH="1">
            <a:off x="1470078" y="2714098"/>
            <a:ext cx="1560600" cy="41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2" name="Google Shape;1252;p46"/>
          <p:cNvSpPr txBox="1"/>
          <p:nvPr>
            <p:ph idx="1" type="subTitle"/>
          </p:nvPr>
        </p:nvSpPr>
        <p:spPr>
          <a:xfrm flipH="1">
            <a:off x="1184825" y="2993250"/>
            <a:ext cx="2131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r>
              <a:rPr lang="en"/>
              <a:t>t’s composed mostly of hydrogen and helium</a:t>
            </a:r>
            <a:endParaRPr/>
          </a:p>
        </p:txBody>
      </p:sp>
      <p:sp>
        <p:nvSpPr>
          <p:cNvPr id="1253" name="Google Shape;1253;p46"/>
          <p:cNvSpPr txBox="1"/>
          <p:nvPr>
            <p:ph idx="2" type="ctrTitle"/>
          </p:nvPr>
        </p:nvSpPr>
        <p:spPr>
          <a:xfrm flipH="1">
            <a:off x="3795647" y="2714098"/>
            <a:ext cx="1560600" cy="41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54" name="Google Shape;1254;p46"/>
          <p:cNvSpPr txBox="1"/>
          <p:nvPr>
            <p:ph idx="3" type="subTitle"/>
          </p:nvPr>
        </p:nvSpPr>
        <p:spPr>
          <a:xfrm flipH="1">
            <a:off x="3510352" y="2993241"/>
            <a:ext cx="2131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1255" name="Google Shape;1255;p46"/>
          <p:cNvSpPr txBox="1"/>
          <p:nvPr>
            <p:ph idx="4" type="ctrTitle"/>
          </p:nvPr>
        </p:nvSpPr>
        <p:spPr>
          <a:xfrm flipH="1">
            <a:off x="6118925" y="2714098"/>
            <a:ext cx="1560600" cy="41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256" name="Google Shape;1256;p46"/>
          <p:cNvSpPr txBox="1"/>
          <p:nvPr>
            <p:ph idx="5" type="subTitle"/>
          </p:nvPr>
        </p:nvSpPr>
        <p:spPr>
          <a:xfrm flipH="1">
            <a:off x="5833625" y="2993250"/>
            <a:ext cx="2131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257" name="Google Shape;1257;p46"/>
          <p:cNvSpPr txBox="1"/>
          <p:nvPr>
            <p:ph type="ctrTitle"/>
          </p:nvPr>
        </p:nvSpPr>
        <p:spPr>
          <a:xfrm flipH="1">
            <a:off x="1900150" y="1720900"/>
            <a:ext cx="700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rPr>
              <a:t>01</a:t>
            </a:r>
            <a:endParaRPr b="0" sz="3000">
              <a:solidFill>
                <a:schemeClr val="accent3"/>
              </a:solidFill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258" name="Google Shape;1258;p46"/>
          <p:cNvSpPr txBox="1"/>
          <p:nvPr>
            <p:ph idx="2" type="ctrTitle"/>
          </p:nvPr>
        </p:nvSpPr>
        <p:spPr>
          <a:xfrm flipH="1">
            <a:off x="4115579" y="1720900"/>
            <a:ext cx="9207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rPr>
              <a:t>02</a:t>
            </a:r>
            <a:endParaRPr b="0" sz="3000">
              <a:solidFill>
                <a:schemeClr val="accent1"/>
              </a:solidFill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259" name="Google Shape;1259;p46"/>
          <p:cNvSpPr txBox="1"/>
          <p:nvPr>
            <p:ph idx="4" type="ctrTitle"/>
          </p:nvPr>
        </p:nvSpPr>
        <p:spPr>
          <a:xfrm flipH="1">
            <a:off x="6438837" y="1720900"/>
            <a:ext cx="9207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rPr>
              <a:t>03</a:t>
            </a:r>
            <a:endParaRPr b="0" sz="3000">
              <a:solidFill>
                <a:schemeClr val="accent3"/>
              </a:solidFill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260" name="Google Shape;1260;p46"/>
          <p:cNvSpPr/>
          <p:nvPr/>
        </p:nvSpPr>
        <p:spPr>
          <a:xfrm>
            <a:off x="1790065" y="1572094"/>
            <a:ext cx="920644" cy="875417"/>
          </a:xfrm>
          <a:custGeom>
            <a:rect b="b" l="l" r="r" t="t"/>
            <a:pathLst>
              <a:path extrusionOk="0" h="23150" w="24346">
                <a:moveTo>
                  <a:pt x="8147" y="1866"/>
                </a:moveTo>
                <a:lnTo>
                  <a:pt x="8147" y="1866"/>
                </a:lnTo>
                <a:cubicBezTo>
                  <a:pt x="7390" y="2136"/>
                  <a:pt x="6685" y="2498"/>
                  <a:pt x="6032" y="2954"/>
                </a:cubicBezTo>
                <a:cubicBezTo>
                  <a:pt x="6105" y="2830"/>
                  <a:pt x="6178" y="2716"/>
                  <a:pt x="6260" y="2602"/>
                </a:cubicBezTo>
                <a:cubicBezTo>
                  <a:pt x="6851" y="2281"/>
                  <a:pt x="7483" y="2032"/>
                  <a:pt x="8147" y="1866"/>
                </a:cubicBezTo>
                <a:close/>
                <a:moveTo>
                  <a:pt x="12293" y="197"/>
                </a:moveTo>
                <a:cubicBezTo>
                  <a:pt x="14379" y="197"/>
                  <a:pt x="16676" y="458"/>
                  <a:pt x="18469" y="1493"/>
                </a:cubicBezTo>
                <a:cubicBezTo>
                  <a:pt x="19288" y="1980"/>
                  <a:pt x="19972" y="2664"/>
                  <a:pt x="20469" y="3473"/>
                </a:cubicBezTo>
                <a:cubicBezTo>
                  <a:pt x="18993" y="2225"/>
                  <a:pt x="17075" y="1583"/>
                  <a:pt x="15149" y="1583"/>
                </a:cubicBezTo>
                <a:cubicBezTo>
                  <a:pt x="15074" y="1583"/>
                  <a:pt x="14999" y="1584"/>
                  <a:pt x="14925" y="1586"/>
                </a:cubicBezTo>
                <a:lnTo>
                  <a:pt x="14904" y="1586"/>
                </a:lnTo>
                <a:cubicBezTo>
                  <a:pt x="14158" y="1441"/>
                  <a:pt x="13401" y="1348"/>
                  <a:pt x="12645" y="1306"/>
                </a:cubicBezTo>
                <a:cubicBezTo>
                  <a:pt x="12238" y="1249"/>
                  <a:pt x="11827" y="1220"/>
                  <a:pt x="11416" y="1220"/>
                </a:cubicBezTo>
                <a:cubicBezTo>
                  <a:pt x="10936" y="1220"/>
                  <a:pt x="10455" y="1259"/>
                  <a:pt x="9981" y="1338"/>
                </a:cubicBezTo>
                <a:cubicBezTo>
                  <a:pt x="9763" y="1369"/>
                  <a:pt x="9546" y="1420"/>
                  <a:pt x="9339" y="1483"/>
                </a:cubicBezTo>
                <a:cubicBezTo>
                  <a:pt x="8344" y="1566"/>
                  <a:pt x="7380" y="1835"/>
                  <a:pt x="6488" y="2270"/>
                </a:cubicBezTo>
                <a:cubicBezTo>
                  <a:pt x="6862" y="1742"/>
                  <a:pt x="7338" y="1296"/>
                  <a:pt x="7888" y="954"/>
                </a:cubicBezTo>
                <a:cubicBezTo>
                  <a:pt x="8965" y="301"/>
                  <a:pt x="10313" y="239"/>
                  <a:pt x="11546" y="208"/>
                </a:cubicBezTo>
                <a:cubicBezTo>
                  <a:pt x="11791" y="201"/>
                  <a:pt x="12041" y="197"/>
                  <a:pt x="12293" y="197"/>
                </a:cubicBezTo>
                <a:close/>
                <a:moveTo>
                  <a:pt x="15940" y="1825"/>
                </a:moveTo>
                <a:cubicBezTo>
                  <a:pt x="17640" y="1939"/>
                  <a:pt x="19247" y="2623"/>
                  <a:pt x="20511" y="3763"/>
                </a:cubicBezTo>
                <a:cubicBezTo>
                  <a:pt x="20615" y="3846"/>
                  <a:pt x="20708" y="3939"/>
                  <a:pt x="20791" y="4032"/>
                </a:cubicBezTo>
                <a:cubicBezTo>
                  <a:pt x="20822" y="4084"/>
                  <a:pt x="20853" y="4146"/>
                  <a:pt x="20884" y="4208"/>
                </a:cubicBezTo>
                <a:cubicBezTo>
                  <a:pt x="19754" y="3255"/>
                  <a:pt x="18438" y="2550"/>
                  <a:pt x="17029" y="2125"/>
                </a:cubicBezTo>
                <a:cubicBezTo>
                  <a:pt x="16676" y="2011"/>
                  <a:pt x="16303" y="1918"/>
                  <a:pt x="15940" y="1825"/>
                </a:cubicBezTo>
                <a:close/>
                <a:moveTo>
                  <a:pt x="14977" y="1804"/>
                </a:moveTo>
                <a:cubicBezTo>
                  <a:pt x="15474" y="1908"/>
                  <a:pt x="15961" y="2022"/>
                  <a:pt x="16448" y="2156"/>
                </a:cubicBezTo>
                <a:cubicBezTo>
                  <a:pt x="18179" y="2633"/>
                  <a:pt x="19796" y="3421"/>
                  <a:pt x="21091" y="4644"/>
                </a:cubicBezTo>
                <a:cubicBezTo>
                  <a:pt x="21340" y="5234"/>
                  <a:pt x="21547" y="5846"/>
                  <a:pt x="21703" y="6478"/>
                </a:cubicBezTo>
                <a:cubicBezTo>
                  <a:pt x="21703" y="6488"/>
                  <a:pt x="21703" y="6509"/>
                  <a:pt x="21713" y="6530"/>
                </a:cubicBezTo>
                <a:cubicBezTo>
                  <a:pt x="21185" y="5525"/>
                  <a:pt x="20573" y="4550"/>
                  <a:pt x="19682" y="3835"/>
                </a:cubicBezTo>
                <a:cubicBezTo>
                  <a:pt x="18863" y="3172"/>
                  <a:pt x="17868" y="2747"/>
                  <a:pt x="16873" y="2405"/>
                </a:cubicBezTo>
                <a:cubicBezTo>
                  <a:pt x="16262" y="2198"/>
                  <a:pt x="15629" y="1990"/>
                  <a:pt x="14977" y="1804"/>
                </a:cubicBezTo>
                <a:close/>
                <a:moveTo>
                  <a:pt x="5898" y="2809"/>
                </a:moveTo>
                <a:cubicBezTo>
                  <a:pt x="5877" y="2851"/>
                  <a:pt x="5846" y="2892"/>
                  <a:pt x="5825" y="2934"/>
                </a:cubicBezTo>
                <a:cubicBezTo>
                  <a:pt x="5763" y="3037"/>
                  <a:pt x="5701" y="3131"/>
                  <a:pt x="5649" y="3234"/>
                </a:cubicBezTo>
                <a:cubicBezTo>
                  <a:pt x="5120" y="3628"/>
                  <a:pt x="4623" y="4074"/>
                  <a:pt x="4177" y="4561"/>
                </a:cubicBezTo>
                <a:cubicBezTo>
                  <a:pt x="3493" y="5297"/>
                  <a:pt x="2882" y="6095"/>
                  <a:pt x="2353" y="6955"/>
                </a:cubicBezTo>
                <a:cubicBezTo>
                  <a:pt x="2789" y="5898"/>
                  <a:pt x="3421" y="4944"/>
                  <a:pt x="4229" y="4125"/>
                </a:cubicBezTo>
                <a:cubicBezTo>
                  <a:pt x="4727" y="3618"/>
                  <a:pt x="5286" y="3172"/>
                  <a:pt x="5898" y="2809"/>
                </a:cubicBezTo>
                <a:close/>
                <a:moveTo>
                  <a:pt x="21444" y="4996"/>
                </a:moveTo>
                <a:cubicBezTo>
                  <a:pt x="21568" y="5131"/>
                  <a:pt x="21692" y="5266"/>
                  <a:pt x="21817" y="5411"/>
                </a:cubicBezTo>
                <a:cubicBezTo>
                  <a:pt x="22356" y="6447"/>
                  <a:pt x="22687" y="7577"/>
                  <a:pt x="22770" y="8748"/>
                </a:cubicBezTo>
                <a:cubicBezTo>
                  <a:pt x="22563" y="8240"/>
                  <a:pt x="22325" y="7732"/>
                  <a:pt x="22076" y="7235"/>
                </a:cubicBezTo>
                <a:cubicBezTo>
                  <a:pt x="22003" y="6893"/>
                  <a:pt x="21920" y="6561"/>
                  <a:pt x="21838" y="6229"/>
                </a:cubicBezTo>
                <a:cubicBezTo>
                  <a:pt x="21724" y="5815"/>
                  <a:pt x="21599" y="5400"/>
                  <a:pt x="21444" y="4996"/>
                </a:cubicBezTo>
                <a:close/>
                <a:moveTo>
                  <a:pt x="22221" y="7971"/>
                </a:moveTo>
                <a:lnTo>
                  <a:pt x="22221" y="7971"/>
                </a:lnTo>
                <a:cubicBezTo>
                  <a:pt x="22449" y="8427"/>
                  <a:pt x="22646" y="8903"/>
                  <a:pt x="22812" y="9390"/>
                </a:cubicBezTo>
                <a:cubicBezTo>
                  <a:pt x="22832" y="10323"/>
                  <a:pt x="22770" y="11256"/>
                  <a:pt x="22615" y="12178"/>
                </a:cubicBezTo>
                <a:lnTo>
                  <a:pt x="22615" y="12168"/>
                </a:lnTo>
                <a:cubicBezTo>
                  <a:pt x="22615" y="10758"/>
                  <a:pt x="22490" y="9349"/>
                  <a:pt x="22221" y="7971"/>
                </a:cubicBezTo>
                <a:close/>
                <a:moveTo>
                  <a:pt x="22957" y="9857"/>
                </a:moveTo>
                <a:cubicBezTo>
                  <a:pt x="23257" y="10924"/>
                  <a:pt x="23351" y="12023"/>
                  <a:pt x="23040" y="13194"/>
                </a:cubicBezTo>
                <a:cubicBezTo>
                  <a:pt x="22874" y="13816"/>
                  <a:pt x="22646" y="14427"/>
                  <a:pt x="22345" y="14997"/>
                </a:cubicBezTo>
                <a:cubicBezTo>
                  <a:pt x="22428" y="14562"/>
                  <a:pt x="22501" y="14116"/>
                  <a:pt x="22542" y="13671"/>
                </a:cubicBezTo>
                <a:cubicBezTo>
                  <a:pt x="22553" y="13557"/>
                  <a:pt x="22563" y="13432"/>
                  <a:pt x="22573" y="13318"/>
                </a:cubicBezTo>
                <a:cubicBezTo>
                  <a:pt x="22822" y="12178"/>
                  <a:pt x="22946" y="11018"/>
                  <a:pt x="22957" y="9857"/>
                </a:cubicBezTo>
                <a:close/>
                <a:moveTo>
                  <a:pt x="22231" y="14583"/>
                </a:moveTo>
                <a:lnTo>
                  <a:pt x="22231" y="14583"/>
                </a:lnTo>
                <a:cubicBezTo>
                  <a:pt x="22180" y="14914"/>
                  <a:pt x="22107" y="15246"/>
                  <a:pt x="22024" y="15567"/>
                </a:cubicBezTo>
                <a:cubicBezTo>
                  <a:pt x="21900" y="15775"/>
                  <a:pt x="21775" y="15972"/>
                  <a:pt x="21641" y="16168"/>
                </a:cubicBezTo>
                <a:cubicBezTo>
                  <a:pt x="21869" y="15650"/>
                  <a:pt x="22066" y="15122"/>
                  <a:pt x="22231" y="14583"/>
                </a:cubicBezTo>
                <a:close/>
                <a:moveTo>
                  <a:pt x="21838" y="16220"/>
                </a:moveTo>
                <a:cubicBezTo>
                  <a:pt x="21454" y="17402"/>
                  <a:pt x="20811" y="18490"/>
                  <a:pt x="19951" y="19392"/>
                </a:cubicBezTo>
                <a:cubicBezTo>
                  <a:pt x="19319" y="20013"/>
                  <a:pt x="18594" y="20542"/>
                  <a:pt x="17796" y="20936"/>
                </a:cubicBezTo>
                <a:cubicBezTo>
                  <a:pt x="18003" y="20791"/>
                  <a:pt x="18220" y="20635"/>
                  <a:pt x="18428" y="20470"/>
                </a:cubicBezTo>
                <a:cubicBezTo>
                  <a:pt x="19557" y="19537"/>
                  <a:pt x="20501" y="18386"/>
                  <a:pt x="21185" y="17091"/>
                </a:cubicBezTo>
                <a:cubicBezTo>
                  <a:pt x="21413" y="16811"/>
                  <a:pt x="21630" y="16521"/>
                  <a:pt x="21838" y="16220"/>
                </a:cubicBezTo>
                <a:close/>
                <a:moveTo>
                  <a:pt x="22356" y="6126"/>
                </a:moveTo>
                <a:cubicBezTo>
                  <a:pt x="23485" y="7815"/>
                  <a:pt x="24107" y="9795"/>
                  <a:pt x="24159" y="11826"/>
                </a:cubicBezTo>
                <a:cubicBezTo>
                  <a:pt x="24221" y="14065"/>
                  <a:pt x="23724" y="16604"/>
                  <a:pt x="22408" y="18449"/>
                </a:cubicBezTo>
                <a:cubicBezTo>
                  <a:pt x="21055" y="20338"/>
                  <a:pt x="18757" y="21168"/>
                  <a:pt x="16578" y="21656"/>
                </a:cubicBezTo>
                <a:lnTo>
                  <a:pt x="16578" y="21656"/>
                </a:lnTo>
                <a:cubicBezTo>
                  <a:pt x="17847" y="21179"/>
                  <a:pt x="19043" y="20528"/>
                  <a:pt x="19993" y="19589"/>
                </a:cubicBezTo>
                <a:cubicBezTo>
                  <a:pt x="21081" y="18511"/>
                  <a:pt x="21786" y="17122"/>
                  <a:pt x="22180" y="15661"/>
                </a:cubicBezTo>
                <a:cubicBezTo>
                  <a:pt x="22646" y="14904"/>
                  <a:pt x="22988" y="14096"/>
                  <a:pt x="23216" y="13246"/>
                </a:cubicBezTo>
                <a:cubicBezTo>
                  <a:pt x="23589" y="11816"/>
                  <a:pt x="23392" y="10489"/>
                  <a:pt x="22946" y="9204"/>
                </a:cubicBezTo>
                <a:cubicBezTo>
                  <a:pt x="22926" y="8157"/>
                  <a:pt x="22718" y="7110"/>
                  <a:pt x="22356" y="6126"/>
                </a:cubicBezTo>
                <a:close/>
                <a:moveTo>
                  <a:pt x="20449" y="17951"/>
                </a:moveTo>
                <a:cubicBezTo>
                  <a:pt x="19889" y="18801"/>
                  <a:pt x="19215" y="19568"/>
                  <a:pt x="18438" y="20221"/>
                </a:cubicBezTo>
                <a:cubicBezTo>
                  <a:pt x="17837" y="20729"/>
                  <a:pt x="17174" y="21154"/>
                  <a:pt x="16469" y="21506"/>
                </a:cubicBezTo>
                <a:cubicBezTo>
                  <a:pt x="16023" y="21672"/>
                  <a:pt x="15578" y="21806"/>
                  <a:pt x="15122" y="21920"/>
                </a:cubicBezTo>
                <a:lnTo>
                  <a:pt x="15132" y="21920"/>
                </a:lnTo>
                <a:cubicBezTo>
                  <a:pt x="14925" y="21952"/>
                  <a:pt x="14717" y="21972"/>
                  <a:pt x="14510" y="21993"/>
                </a:cubicBezTo>
                <a:cubicBezTo>
                  <a:pt x="16417" y="21433"/>
                  <a:pt x="18117" y="20231"/>
                  <a:pt x="19537" y="18873"/>
                </a:cubicBezTo>
                <a:cubicBezTo>
                  <a:pt x="19848" y="18583"/>
                  <a:pt x="20148" y="18272"/>
                  <a:pt x="20449" y="17951"/>
                </a:cubicBezTo>
                <a:close/>
                <a:moveTo>
                  <a:pt x="7846" y="2177"/>
                </a:moveTo>
                <a:lnTo>
                  <a:pt x="7846" y="2177"/>
                </a:lnTo>
                <a:cubicBezTo>
                  <a:pt x="6623" y="2954"/>
                  <a:pt x="5659" y="4105"/>
                  <a:pt x="4903" y="5348"/>
                </a:cubicBezTo>
                <a:cubicBezTo>
                  <a:pt x="3732" y="7245"/>
                  <a:pt x="3099" y="9421"/>
                  <a:pt x="3068" y="11660"/>
                </a:cubicBezTo>
                <a:cubicBezTo>
                  <a:pt x="3017" y="15785"/>
                  <a:pt x="5442" y="19837"/>
                  <a:pt x="9297" y="21464"/>
                </a:cubicBezTo>
                <a:cubicBezTo>
                  <a:pt x="9919" y="21724"/>
                  <a:pt x="10572" y="21920"/>
                  <a:pt x="11246" y="22045"/>
                </a:cubicBezTo>
                <a:cubicBezTo>
                  <a:pt x="10002" y="21848"/>
                  <a:pt x="8800" y="21340"/>
                  <a:pt x="7660" y="20666"/>
                </a:cubicBezTo>
                <a:cubicBezTo>
                  <a:pt x="5929" y="19630"/>
                  <a:pt x="4229" y="18314"/>
                  <a:pt x="3162" y="16562"/>
                </a:cubicBezTo>
                <a:cubicBezTo>
                  <a:pt x="1887" y="14458"/>
                  <a:pt x="2167" y="12209"/>
                  <a:pt x="2861" y="9950"/>
                </a:cubicBezTo>
                <a:cubicBezTo>
                  <a:pt x="3566" y="7691"/>
                  <a:pt x="4519" y="5525"/>
                  <a:pt x="5711" y="3483"/>
                </a:cubicBezTo>
                <a:lnTo>
                  <a:pt x="5794" y="3359"/>
                </a:lnTo>
                <a:cubicBezTo>
                  <a:pt x="6426" y="2871"/>
                  <a:pt x="7121" y="2478"/>
                  <a:pt x="7846" y="2177"/>
                </a:cubicBezTo>
                <a:close/>
                <a:moveTo>
                  <a:pt x="11757" y="1459"/>
                </a:moveTo>
                <a:cubicBezTo>
                  <a:pt x="12001" y="1459"/>
                  <a:pt x="12246" y="1467"/>
                  <a:pt x="12489" y="1483"/>
                </a:cubicBezTo>
                <a:cubicBezTo>
                  <a:pt x="12904" y="1534"/>
                  <a:pt x="13308" y="1607"/>
                  <a:pt x="13712" y="1700"/>
                </a:cubicBezTo>
                <a:cubicBezTo>
                  <a:pt x="11847" y="1970"/>
                  <a:pt x="10085" y="2768"/>
                  <a:pt x="8520" y="3815"/>
                </a:cubicBezTo>
                <a:cubicBezTo>
                  <a:pt x="8476" y="3841"/>
                  <a:pt x="8506" y="3904"/>
                  <a:pt x="8542" y="3904"/>
                </a:cubicBezTo>
                <a:cubicBezTo>
                  <a:pt x="8548" y="3904"/>
                  <a:pt x="8555" y="3902"/>
                  <a:pt x="8561" y="3897"/>
                </a:cubicBezTo>
                <a:cubicBezTo>
                  <a:pt x="10261" y="2809"/>
                  <a:pt x="12282" y="2022"/>
                  <a:pt x="14303" y="1835"/>
                </a:cubicBezTo>
                <a:cubicBezTo>
                  <a:pt x="15028" y="2022"/>
                  <a:pt x="15743" y="2239"/>
                  <a:pt x="16428" y="2467"/>
                </a:cubicBezTo>
                <a:cubicBezTo>
                  <a:pt x="17433" y="2789"/>
                  <a:pt x="18448" y="3172"/>
                  <a:pt x="19319" y="3804"/>
                </a:cubicBezTo>
                <a:cubicBezTo>
                  <a:pt x="20283" y="4499"/>
                  <a:pt x="20936" y="5483"/>
                  <a:pt x="21485" y="6520"/>
                </a:cubicBezTo>
                <a:cubicBezTo>
                  <a:pt x="21620" y="6768"/>
                  <a:pt x="21755" y="7017"/>
                  <a:pt x="21889" y="7276"/>
                </a:cubicBezTo>
                <a:cubicBezTo>
                  <a:pt x="22314" y="9214"/>
                  <a:pt x="22490" y="11204"/>
                  <a:pt x="22387" y="13184"/>
                </a:cubicBezTo>
                <a:cubicBezTo>
                  <a:pt x="22387" y="13225"/>
                  <a:pt x="22387" y="13267"/>
                  <a:pt x="22387" y="13308"/>
                </a:cubicBezTo>
                <a:cubicBezTo>
                  <a:pt x="22211" y="14044"/>
                  <a:pt x="21983" y="14769"/>
                  <a:pt x="21713" y="15484"/>
                </a:cubicBezTo>
                <a:cubicBezTo>
                  <a:pt x="21506" y="16013"/>
                  <a:pt x="21267" y="16521"/>
                  <a:pt x="20998" y="17029"/>
                </a:cubicBezTo>
                <a:cubicBezTo>
                  <a:pt x="20552" y="17578"/>
                  <a:pt x="20065" y="18107"/>
                  <a:pt x="19557" y="18594"/>
                </a:cubicBezTo>
                <a:cubicBezTo>
                  <a:pt x="18024" y="20096"/>
                  <a:pt x="16179" y="21413"/>
                  <a:pt x="14075" y="21931"/>
                </a:cubicBezTo>
                <a:cubicBezTo>
                  <a:pt x="13878" y="21983"/>
                  <a:pt x="13681" y="22024"/>
                  <a:pt x="13484" y="22055"/>
                </a:cubicBezTo>
                <a:cubicBezTo>
                  <a:pt x="13402" y="22057"/>
                  <a:pt x="13320" y="22058"/>
                  <a:pt x="13237" y="22058"/>
                </a:cubicBezTo>
                <a:cubicBezTo>
                  <a:pt x="12004" y="22058"/>
                  <a:pt x="10775" y="21840"/>
                  <a:pt x="9618" y="21402"/>
                </a:cubicBezTo>
                <a:cubicBezTo>
                  <a:pt x="7774" y="20666"/>
                  <a:pt x="6198" y="19402"/>
                  <a:pt x="5079" y="17754"/>
                </a:cubicBezTo>
                <a:cubicBezTo>
                  <a:pt x="2654" y="14230"/>
                  <a:pt x="2737" y="9577"/>
                  <a:pt x="4789" y="5887"/>
                </a:cubicBezTo>
                <a:cubicBezTo>
                  <a:pt x="5753" y="4157"/>
                  <a:pt x="7162" y="2457"/>
                  <a:pt x="9059" y="1762"/>
                </a:cubicBezTo>
                <a:cubicBezTo>
                  <a:pt x="9256" y="1721"/>
                  <a:pt x="9453" y="1680"/>
                  <a:pt x="9660" y="1638"/>
                </a:cubicBezTo>
                <a:cubicBezTo>
                  <a:pt x="10352" y="1523"/>
                  <a:pt x="11055" y="1459"/>
                  <a:pt x="11757" y="1459"/>
                </a:cubicBezTo>
                <a:close/>
                <a:moveTo>
                  <a:pt x="5379" y="3669"/>
                </a:moveTo>
                <a:lnTo>
                  <a:pt x="5379" y="3669"/>
                </a:lnTo>
                <a:cubicBezTo>
                  <a:pt x="4260" y="5649"/>
                  <a:pt x="3359" y="7732"/>
                  <a:pt x="2695" y="9909"/>
                </a:cubicBezTo>
                <a:cubicBezTo>
                  <a:pt x="2011" y="12137"/>
                  <a:pt x="1711" y="14375"/>
                  <a:pt x="2923" y="16490"/>
                </a:cubicBezTo>
                <a:cubicBezTo>
                  <a:pt x="3980" y="18345"/>
                  <a:pt x="5763" y="19734"/>
                  <a:pt x="7577" y="20812"/>
                </a:cubicBezTo>
                <a:cubicBezTo>
                  <a:pt x="9068" y="21698"/>
                  <a:pt x="10692" y="22311"/>
                  <a:pt x="12392" y="22311"/>
                </a:cubicBezTo>
                <a:cubicBezTo>
                  <a:pt x="12759" y="22311"/>
                  <a:pt x="13131" y="22282"/>
                  <a:pt x="13505" y="22221"/>
                </a:cubicBezTo>
                <a:lnTo>
                  <a:pt x="13878" y="22211"/>
                </a:lnTo>
                <a:lnTo>
                  <a:pt x="13764" y="22231"/>
                </a:lnTo>
                <a:cubicBezTo>
                  <a:pt x="12707" y="22437"/>
                  <a:pt x="11477" y="22629"/>
                  <a:pt x="10263" y="22629"/>
                </a:cubicBezTo>
                <a:cubicBezTo>
                  <a:pt x="8906" y="22629"/>
                  <a:pt x="7570" y="22389"/>
                  <a:pt x="6520" y="21661"/>
                </a:cubicBezTo>
                <a:cubicBezTo>
                  <a:pt x="4778" y="20459"/>
                  <a:pt x="3514" y="18303"/>
                  <a:pt x="2685" y="16407"/>
                </a:cubicBezTo>
                <a:cubicBezTo>
                  <a:pt x="1545" y="13785"/>
                  <a:pt x="1182" y="10707"/>
                  <a:pt x="1980" y="7981"/>
                </a:cubicBezTo>
                <a:cubicBezTo>
                  <a:pt x="2571" y="6841"/>
                  <a:pt x="3307" y="5794"/>
                  <a:pt x="4167" y="4841"/>
                </a:cubicBezTo>
                <a:cubicBezTo>
                  <a:pt x="4550" y="4426"/>
                  <a:pt x="4955" y="4032"/>
                  <a:pt x="5379" y="3669"/>
                </a:cubicBezTo>
                <a:close/>
                <a:moveTo>
                  <a:pt x="1607" y="8831"/>
                </a:moveTo>
                <a:cubicBezTo>
                  <a:pt x="1545" y="9100"/>
                  <a:pt x="1493" y="9380"/>
                  <a:pt x="1462" y="9660"/>
                </a:cubicBezTo>
                <a:cubicBezTo>
                  <a:pt x="1161" y="11961"/>
                  <a:pt x="1586" y="14282"/>
                  <a:pt x="2498" y="16396"/>
                </a:cubicBezTo>
                <a:cubicBezTo>
                  <a:pt x="3338" y="18355"/>
                  <a:pt x="4633" y="20594"/>
                  <a:pt x="6437" y="21817"/>
                </a:cubicBezTo>
                <a:cubicBezTo>
                  <a:pt x="7523" y="22560"/>
                  <a:pt x="8869" y="22799"/>
                  <a:pt x="10231" y="22799"/>
                </a:cubicBezTo>
                <a:cubicBezTo>
                  <a:pt x="11337" y="22799"/>
                  <a:pt x="12454" y="22642"/>
                  <a:pt x="13453" y="22470"/>
                </a:cubicBezTo>
                <a:cubicBezTo>
                  <a:pt x="13919" y="22387"/>
                  <a:pt x="14396" y="22294"/>
                  <a:pt x="14873" y="22180"/>
                </a:cubicBezTo>
                <a:lnTo>
                  <a:pt x="14873" y="22180"/>
                </a:lnTo>
                <a:cubicBezTo>
                  <a:pt x="14033" y="22459"/>
                  <a:pt x="13173" y="22677"/>
                  <a:pt x="12292" y="22822"/>
                </a:cubicBezTo>
                <a:cubicBezTo>
                  <a:pt x="11696" y="22924"/>
                  <a:pt x="11103" y="22977"/>
                  <a:pt x="10518" y="22977"/>
                </a:cubicBezTo>
                <a:cubicBezTo>
                  <a:pt x="8958" y="22977"/>
                  <a:pt x="7450" y="22599"/>
                  <a:pt x="6064" y="21755"/>
                </a:cubicBezTo>
                <a:cubicBezTo>
                  <a:pt x="4374" y="20698"/>
                  <a:pt x="3006" y="19205"/>
                  <a:pt x="2115" y="17422"/>
                </a:cubicBezTo>
                <a:cubicBezTo>
                  <a:pt x="1058" y="15350"/>
                  <a:pt x="581" y="12893"/>
                  <a:pt x="1058" y="10582"/>
                </a:cubicBezTo>
                <a:cubicBezTo>
                  <a:pt x="1182" y="9981"/>
                  <a:pt x="1369" y="9390"/>
                  <a:pt x="1607" y="8831"/>
                </a:cubicBezTo>
                <a:close/>
                <a:moveTo>
                  <a:pt x="12327" y="1"/>
                </a:moveTo>
                <a:cubicBezTo>
                  <a:pt x="11981" y="1"/>
                  <a:pt x="11640" y="8"/>
                  <a:pt x="11308" y="21"/>
                </a:cubicBezTo>
                <a:cubicBezTo>
                  <a:pt x="10188" y="63"/>
                  <a:pt x="8997" y="156"/>
                  <a:pt x="7981" y="674"/>
                </a:cubicBezTo>
                <a:cubicBezTo>
                  <a:pt x="7204" y="1078"/>
                  <a:pt x="6613" y="1752"/>
                  <a:pt x="6126" y="2467"/>
                </a:cubicBezTo>
                <a:cubicBezTo>
                  <a:pt x="4115" y="3587"/>
                  <a:pt x="2612" y="5535"/>
                  <a:pt x="1876" y="7774"/>
                </a:cubicBezTo>
                <a:cubicBezTo>
                  <a:pt x="1420" y="8644"/>
                  <a:pt x="1078" y="9577"/>
                  <a:pt x="882" y="10530"/>
                </a:cubicBezTo>
                <a:cubicBezTo>
                  <a:pt x="1" y="14821"/>
                  <a:pt x="2208" y="19557"/>
                  <a:pt x="5898" y="21848"/>
                </a:cubicBezTo>
                <a:cubicBezTo>
                  <a:pt x="7312" y="22729"/>
                  <a:pt x="8865" y="23150"/>
                  <a:pt x="10479" y="23150"/>
                </a:cubicBezTo>
                <a:cubicBezTo>
                  <a:pt x="10934" y="23150"/>
                  <a:pt x="11394" y="23116"/>
                  <a:pt x="11857" y="23050"/>
                </a:cubicBezTo>
                <a:cubicBezTo>
                  <a:pt x="13225" y="22874"/>
                  <a:pt x="14562" y="22522"/>
                  <a:pt x="15837" y="21993"/>
                </a:cubicBezTo>
                <a:cubicBezTo>
                  <a:pt x="15961" y="21972"/>
                  <a:pt x="16085" y="21952"/>
                  <a:pt x="16200" y="21931"/>
                </a:cubicBezTo>
                <a:cubicBezTo>
                  <a:pt x="18428" y="21475"/>
                  <a:pt x="20905" y="20677"/>
                  <a:pt x="22356" y="18822"/>
                </a:cubicBezTo>
                <a:cubicBezTo>
                  <a:pt x="23786" y="17008"/>
                  <a:pt x="24346" y="14448"/>
                  <a:pt x="24346" y="12178"/>
                </a:cubicBezTo>
                <a:cubicBezTo>
                  <a:pt x="24346" y="9909"/>
                  <a:pt x="23703" y="7639"/>
                  <a:pt x="22366" y="5804"/>
                </a:cubicBezTo>
                <a:cubicBezTo>
                  <a:pt x="22231" y="5628"/>
                  <a:pt x="22107" y="5462"/>
                  <a:pt x="21972" y="5297"/>
                </a:cubicBezTo>
                <a:cubicBezTo>
                  <a:pt x="21703" y="4799"/>
                  <a:pt x="21371" y="4343"/>
                  <a:pt x="20977" y="3939"/>
                </a:cubicBezTo>
                <a:cubicBezTo>
                  <a:pt x="20418" y="2871"/>
                  <a:pt x="19651" y="1939"/>
                  <a:pt x="18573" y="1317"/>
                </a:cubicBezTo>
                <a:cubicBezTo>
                  <a:pt x="16756" y="284"/>
                  <a:pt x="14442" y="1"/>
                  <a:pt x="12327" y="1"/>
                </a:cubicBezTo>
                <a:close/>
              </a:path>
            </a:pathLst>
          </a:custGeom>
          <a:solidFill>
            <a:srgbClr val="1546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1" name="Google Shape;1261;p46"/>
          <p:cNvSpPr/>
          <p:nvPr/>
        </p:nvSpPr>
        <p:spPr>
          <a:xfrm>
            <a:off x="4115630" y="1572094"/>
            <a:ext cx="920644" cy="875417"/>
          </a:xfrm>
          <a:custGeom>
            <a:rect b="b" l="l" r="r" t="t"/>
            <a:pathLst>
              <a:path extrusionOk="0" h="23150" w="24346">
                <a:moveTo>
                  <a:pt x="8147" y="1866"/>
                </a:moveTo>
                <a:lnTo>
                  <a:pt x="8147" y="1866"/>
                </a:lnTo>
                <a:cubicBezTo>
                  <a:pt x="7390" y="2136"/>
                  <a:pt x="6685" y="2498"/>
                  <a:pt x="6032" y="2954"/>
                </a:cubicBezTo>
                <a:cubicBezTo>
                  <a:pt x="6105" y="2830"/>
                  <a:pt x="6178" y="2716"/>
                  <a:pt x="6260" y="2602"/>
                </a:cubicBezTo>
                <a:cubicBezTo>
                  <a:pt x="6851" y="2281"/>
                  <a:pt x="7483" y="2032"/>
                  <a:pt x="8147" y="1866"/>
                </a:cubicBezTo>
                <a:close/>
                <a:moveTo>
                  <a:pt x="12293" y="197"/>
                </a:moveTo>
                <a:cubicBezTo>
                  <a:pt x="14379" y="197"/>
                  <a:pt x="16676" y="458"/>
                  <a:pt x="18469" y="1493"/>
                </a:cubicBezTo>
                <a:cubicBezTo>
                  <a:pt x="19288" y="1980"/>
                  <a:pt x="19972" y="2664"/>
                  <a:pt x="20469" y="3473"/>
                </a:cubicBezTo>
                <a:cubicBezTo>
                  <a:pt x="18993" y="2225"/>
                  <a:pt x="17075" y="1583"/>
                  <a:pt x="15149" y="1583"/>
                </a:cubicBezTo>
                <a:cubicBezTo>
                  <a:pt x="15074" y="1583"/>
                  <a:pt x="14999" y="1584"/>
                  <a:pt x="14925" y="1586"/>
                </a:cubicBezTo>
                <a:lnTo>
                  <a:pt x="14904" y="1586"/>
                </a:lnTo>
                <a:cubicBezTo>
                  <a:pt x="14158" y="1441"/>
                  <a:pt x="13401" y="1348"/>
                  <a:pt x="12645" y="1306"/>
                </a:cubicBezTo>
                <a:cubicBezTo>
                  <a:pt x="12238" y="1249"/>
                  <a:pt x="11827" y="1220"/>
                  <a:pt x="11416" y="1220"/>
                </a:cubicBezTo>
                <a:cubicBezTo>
                  <a:pt x="10936" y="1220"/>
                  <a:pt x="10455" y="1259"/>
                  <a:pt x="9981" y="1338"/>
                </a:cubicBezTo>
                <a:cubicBezTo>
                  <a:pt x="9763" y="1369"/>
                  <a:pt x="9546" y="1420"/>
                  <a:pt x="9339" y="1483"/>
                </a:cubicBezTo>
                <a:cubicBezTo>
                  <a:pt x="8344" y="1566"/>
                  <a:pt x="7380" y="1835"/>
                  <a:pt x="6488" y="2270"/>
                </a:cubicBezTo>
                <a:cubicBezTo>
                  <a:pt x="6862" y="1742"/>
                  <a:pt x="7338" y="1296"/>
                  <a:pt x="7888" y="954"/>
                </a:cubicBezTo>
                <a:cubicBezTo>
                  <a:pt x="8965" y="301"/>
                  <a:pt x="10313" y="239"/>
                  <a:pt x="11546" y="208"/>
                </a:cubicBezTo>
                <a:cubicBezTo>
                  <a:pt x="11791" y="201"/>
                  <a:pt x="12041" y="197"/>
                  <a:pt x="12293" y="197"/>
                </a:cubicBezTo>
                <a:close/>
                <a:moveTo>
                  <a:pt x="15940" y="1825"/>
                </a:moveTo>
                <a:cubicBezTo>
                  <a:pt x="17640" y="1939"/>
                  <a:pt x="19247" y="2623"/>
                  <a:pt x="20511" y="3763"/>
                </a:cubicBezTo>
                <a:cubicBezTo>
                  <a:pt x="20615" y="3846"/>
                  <a:pt x="20708" y="3939"/>
                  <a:pt x="20791" y="4032"/>
                </a:cubicBezTo>
                <a:cubicBezTo>
                  <a:pt x="20822" y="4084"/>
                  <a:pt x="20853" y="4146"/>
                  <a:pt x="20884" y="4208"/>
                </a:cubicBezTo>
                <a:cubicBezTo>
                  <a:pt x="19754" y="3255"/>
                  <a:pt x="18438" y="2550"/>
                  <a:pt x="17029" y="2125"/>
                </a:cubicBezTo>
                <a:cubicBezTo>
                  <a:pt x="16676" y="2011"/>
                  <a:pt x="16303" y="1918"/>
                  <a:pt x="15940" y="1825"/>
                </a:cubicBezTo>
                <a:close/>
                <a:moveTo>
                  <a:pt x="14977" y="1804"/>
                </a:moveTo>
                <a:cubicBezTo>
                  <a:pt x="15474" y="1908"/>
                  <a:pt x="15961" y="2022"/>
                  <a:pt x="16448" y="2156"/>
                </a:cubicBezTo>
                <a:cubicBezTo>
                  <a:pt x="18179" y="2633"/>
                  <a:pt x="19796" y="3421"/>
                  <a:pt x="21091" y="4644"/>
                </a:cubicBezTo>
                <a:cubicBezTo>
                  <a:pt x="21340" y="5234"/>
                  <a:pt x="21547" y="5846"/>
                  <a:pt x="21703" y="6478"/>
                </a:cubicBezTo>
                <a:cubicBezTo>
                  <a:pt x="21703" y="6488"/>
                  <a:pt x="21703" y="6509"/>
                  <a:pt x="21713" y="6530"/>
                </a:cubicBezTo>
                <a:cubicBezTo>
                  <a:pt x="21185" y="5525"/>
                  <a:pt x="20573" y="4550"/>
                  <a:pt x="19682" y="3835"/>
                </a:cubicBezTo>
                <a:cubicBezTo>
                  <a:pt x="18863" y="3172"/>
                  <a:pt x="17868" y="2747"/>
                  <a:pt x="16873" y="2405"/>
                </a:cubicBezTo>
                <a:cubicBezTo>
                  <a:pt x="16262" y="2198"/>
                  <a:pt x="15629" y="1990"/>
                  <a:pt x="14977" y="1804"/>
                </a:cubicBezTo>
                <a:close/>
                <a:moveTo>
                  <a:pt x="5898" y="2809"/>
                </a:moveTo>
                <a:cubicBezTo>
                  <a:pt x="5877" y="2851"/>
                  <a:pt x="5846" y="2892"/>
                  <a:pt x="5825" y="2934"/>
                </a:cubicBezTo>
                <a:cubicBezTo>
                  <a:pt x="5763" y="3037"/>
                  <a:pt x="5701" y="3131"/>
                  <a:pt x="5649" y="3234"/>
                </a:cubicBezTo>
                <a:cubicBezTo>
                  <a:pt x="5120" y="3628"/>
                  <a:pt x="4623" y="4074"/>
                  <a:pt x="4177" y="4561"/>
                </a:cubicBezTo>
                <a:cubicBezTo>
                  <a:pt x="3493" y="5297"/>
                  <a:pt x="2882" y="6095"/>
                  <a:pt x="2353" y="6955"/>
                </a:cubicBezTo>
                <a:cubicBezTo>
                  <a:pt x="2789" y="5898"/>
                  <a:pt x="3421" y="4944"/>
                  <a:pt x="4229" y="4125"/>
                </a:cubicBezTo>
                <a:cubicBezTo>
                  <a:pt x="4727" y="3618"/>
                  <a:pt x="5286" y="3172"/>
                  <a:pt x="5898" y="2809"/>
                </a:cubicBezTo>
                <a:close/>
                <a:moveTo>
                  <a:pt x="21444" y="4996"/>
                </a:moveTo>
                <a:cubicBezTo>
                  <a:pt x="21568" y="5131"/>
                  <a:pt x="21692" y="5266"/>
                  <a:pt x="21817" y="5411"/>
                </a:cubicBezTo>
                <a:cubicBezTo>
                  <a:pt x="22356" y="6447"/>
                  <a:pt x="22687" y="7577"/>
                  <a:pt x="22770" y="8748"/>
                </a:cubicBezTo>
                <a:cubicBezTo>
                  <a:pt x="22563" y="8240"/>
                  <a:pt x="22325" y="7732"/>
                  <a:pt x="22076" y="7235"/>
                </a:cubicBezTo>
                <a:cubicBezTo>
                  <a:pt x="22003" y="6893"/>
                  <a:pt x="21920" y="6561"/>
                  <a:pt x="21838" y="6229"/>
                </a:cubicBezTo>
                <a:cubicBezTo>
                  <a:pt x="21724" y="5815"/>
                  <a:pt x="21599" y="5400"/>
                  <a:pt x="21444" y="4996"/>
                </a:cubicBezTo>
                <a:close/>
                <a:moveTo>
                  <a:pt x="22221" y="7971"/>
                </a:moveTo>
                <a:lnTo>
                  <a:pt x="22221" y="7971"/>
                </a:lnTo>
                <a:cubicBezTo>
                  <a:pt x="22449" y="8427"/>
                  <a:pt x="22646" y="8903"/>
                  <a:pt x="22812" y="9390"/>
                </a:cubicBezTo>
                <a:cubicBezTo>
                  <a:pt x="22832" y="10323"/>
                  <a:pt x="22770" y="11256"/>
                  <a:pt x="22615" y="12178"/>
                </a:cubicBezTo>
                <a:lnTo>
                  <a:pt x="22615" y="12168"/>
                </a:lnTo>
                <a:cubicBezTo>
                  <a:pt x="22615" y="10758"/>
                  <a:pt x="22490" y="9349"/>
                  <a:pt x="22221" y="7971"/>
                </a:cubicBezTo>
                <a:close/>
                <a:moveTo>
                  <a:pt x="22957" y="9857"/>
                </a:moveTo>
                <a:cubicBezTo>
                  <a:pt x="23257" y="10924"/>
                  <a:pt x="23351" y="12023"/>
                  <a:pt x="23040" y="13194"/>
                </a:cubicBezTo>
                <a:cubicBezTo>
                  <a:pt x="22874" y="13816"/>
                  <a:pt x="22646" y="14427"/>
                  <a:pt x="22345" y="14997"/>
                </a:cubicBezTo>
                <a:cubicBezTo>
                  <a:pt x="22428" y="14562"/>
                  <a:pt x="22501" y="14116"/>
                  <a:pt x="22542" y="13671"/>
                </a:cubicBezTo>
                <a:cubicBezTo>
                  <a:pt x="22553" y="13557"/>
                  <a:pt x="22563" y="13432"/>
                  <a:pt x="22573" y="13318"/>
                </a:cubicBezTo>
                <a:cubicBezTo>
                  <a:pt x="22822" y="12178"/>
                  <a:pt x="22946" y="11018"/>
                  <a:pt x="22957" y="9857"/>
                </a:cubicBezTo>
                <a:close/>
                <a:moveTo>
                  <a:pt x="22231" y="14583"/>
                </a:moveTo>
                <a:lnTo>
                  <a:pt x="22231" y="14583"/>
                </a:lnTo>
                <a:cubicBezTo>
                  <a:pt x="22180" y="14914"/>
                  <a:pt x="22107" y="15246"/>
                  <a:pt x="22024" y="15567"/>
                </a:cubicBezTo>
                <a:cubicBezTo>
                  <a:pt x="21900" y="15775"/>
                  <a:pt x="21775" y="15972"/>
                  <a:pt x="21641" y="16168"/>
                </a:cubicBezTo>
                <a:cubicBezTo>
                  <a:pt x="21869" y="15650"/>
                  <a:pt x="22066" y="15122"/>
                  <a:pt x="22231" y="14583"/>
                </a:cubicBezTo>
                <a:close/>
                <a:moveTo>
                  <a:pt x="21838" y="16220"/>
                </a:moveTo>
                <a:cubicBezTo>
                  <a:pt x="21454" y="17402"/>
                  <a:pt x="20811" y="18490"/>
                  <a:pt x="19951" y="19392"/>
                </a:cubicBezTo>
                <a:cubicBezTo>
                  <a:pt x="19319" y="20013"/>
                  <a:pt x="18594" y="20542"/>
                  <a:pt x="17796" y="20936"/>
                </a:cubicBezTo>
                <a:cubicBezTo>
                  <a:pt x="18003" y="20791"/>
                  <a:pt x="18220" y="20635"/>
                  <a:pt x="18428" y="20470"/>
                </a:cubicBezTo>
                <a:cubicBezTo>
                  <a:pt x="19557" y="19537"/>
                  <a:pt x="20501" y="18386"/>
                  <a:pt x="21185" y="17091"/>
                </a:cubicBezTo>
                <a:cubicBezTo>
                  <a:pt x="21413" y="16811"/>
                  <a:pt x="21630" y="16521"/>
                  <a:pt x="21838" y="16220"/>
                </a:cubicBezTo>
                <a:close/>
                <a:moveTo>
                  <a:pt x="22356" y="6126"/>
                </a:moveTo>
                <a:cubicBezTo>
                  <a:pt x="23485" y="7815"/>
                  <a:pt x="24107" y="9795"/>
                  <a:pt x="24159" y="11826"/>
                </a:cubicBezTo>
                <a:cubicBezTo>
                  <a:pt x="24221" y="14065"/>
                  <a:pt x="23724" y="16604"/>
                  <a:pt x="22408" y="18449"/>
                </a:cubicBezTo>
                <a:cubicBezTo>
                  <a:pt x="21055" y="20338"/>
                  <a:pt x="18757" y="21168"/>
                  <a:pt x="16578" y="21656"/>
                </a:cubicBezTo>
                <a:lnTo>
                  <a:pt x="16578" y="21656"/>
                </a:lnTo>
                <a:cubicBezTo>
                  <a:pt x="17847" y="21179"/>
                  <a:pt x="19043" y="20528"/>
                  <a:pt x="19993" y="19589"/>
                </a:cubicBezTo>
                <a:cubicBezTo>
                  <a:pt x="21081" y="18511"/>
                  <a:pt x="21786" y="17122"/>
                  <a:pt x="22180" y="15661"/>
                </a:cubicBezTo>
                <a:cubicBezTo>
                  <a:pt x="22646" y="14904"/>
                  <a:pt x="22988" y="14096"/>
                  <a:pt x="23216" y="13246"/>
                </a:cubicBezTo>
                <a:cubicBezTo>
                  <a:pt x="23589" y="11816"/>
                  <a:pt x="23392" y="10489"/>
                  <a:pt x="22946" y="9204"/>
                </a:cubicBezTo>
                <a:cubicBezTo>
                  <a:pt x="22926" y="8157"/>
                  <a:pt x="22718" y="7110"/>
                  <a:pt x="22356" y="6126"/>
                </a:cubicBezTo>
                <a:close/>
                <a:moveTo>
                  <a:pt x="20449" y="17951"/>
                </a:moveTo>
                <a:cubicBezTo>
                  <a:pt x="19889" y="18801"/>
                  <a:pt x="19215" y="19568"/>
                  <a:pt x="18438" y="20221"/>
                </a:cubicBezTo>
                <a:cubicBezTo>
                  <a:pt x="17837" y="20729"/>
                  <a:pt x="17174" y="21154"/>
                  <a:pt x="16469" y="21506"/>
                </a:cubicBezTo>
                <a:cubicBezTo>
                  <a:pt x="16023" y="21672"/>
                  <a:pt x="15578" y="21806"/>
                  <a:pt x="15122" y="21920"/>
                </a:cubicBezTo>
                <a:lnTo>
                  <a:pt x="15132" y="21920"/>
                </a:lnTo>
                <a:cubicBezTo>
                  <a:pt x="14925" y="21952"/>
                  <a:pt x="14717" y="21972"/>
                  <a:pt x="14510" y="21993"/>
                </a:cubicBezTo>
                <a:cubicBezTo>
                  <a:pt x="16417" y="21433"/>
                  <a:pt x="18117" y="20231"/>
                  <a:pt x="19537" y="18873"/>
                </a:cubicBezTo>
                <a:cubicBezTo>
                  <a:pt x="19848" y="18583"/>
                  <a:pt x="20148" y="18272"/>
                  <a:pt x="20449" y="17951"/>
                </a:cubicBezTo>
                <a:close/>
                <a:moveTo>
                  <a:pt x="7846" y="2177"/>
                </a:moveTo>
                <a:lnTo>
                  <a:pt x="7846" y="2177"/>
                </a:lnTo>
                <a:cubicBezTo>
                  <a:pt x="6623" y="2954"/>
                  <a:pt x="5659" y="4105"/>
                  <a:pt x="4903" y="5348"/>
                </a:cubicBezTo>
                <a:cubicBezTo>
                  <a:pt x="3732" y="7245"/>
                  <a:pt x="3099" y="9421"/>
                  <a:pt x="3068" y="11660"/>
                </a:cubicBezTo>
                <a:cubicBezTo>
                  <a:pt x="3017" y="15785"/>
                  <a:pt x="5442" y="19837"/>
                  <a:pt x="9297" y="21464"/>
                </a:cubicBezTo>
                <a:cubicBezTo>
                  <a:pt x="9919" y="21724"/>
                  <a:pt x="10572" y="21920"/>
                  <a:pt x="11246" y="22045"/>
                </a:cubicBezTo>
                <a:cubicBezTo>
                  <a:pt x="10002" y="21848"/>
                  <a:pt x="8800" y="21340"/>
                  <a:pt x="7660" y="20666"/>
                </a:cubicBezTo>
                <a:cubicBezTo>
                  <a:pt x="5929" y="19630"/>
                  <a:pt x="4229" y="18314"/>
                  <a:pt x="3162" y="16562"/>
                </a:cubicBezTo>
                <a:cubicBezTo>
                  <a:pt x="1887" y="14458"/>
                  <a:pt x="2167" y="12209"/>
                  <a:pt x="2861" y="9950"/>
                </a:cubicBezTo>
                <a:cubicBezTo>
                  <a:pt x="3566" y="7691"/>
                  <a:pt x="4519" y="5525"/>
                  <a:pt x="5711" y="3483"/>
                </a:cubicBezTo>
                <a:lnTo>
                  <a:pt x="5794" y="3359"/>
                </a:lnTo>
                <a:cubicBezTo>
                  <a:pt x="6426" y="2871"/>
                  <a:pt x="7121" y="2478"/>
                  <a:pt x="7846" y="2177"/>
                </a:cubicBezTo>
                <a:close/>
                <a:moveTo>
                  <a:pt x="11757" y="1459"/>
                </a:moveTo>
                <a:cubicBezTo>
                  <a:pt x="12001" y="1459"/>
                  <a:pt x="12246" y="1467"/>
                  <a:pt x="12489" y="1483"/>
                </a:cubicBezTo>
                <a:cubicBezTo>
                  <a:pt x="12904" y="1534"/>
                  <a:pt x="13308" y="1607"/>
                  <a:pt x="13712" y="1700"/>
                </a:cubicBezTo>
                <a:cubicBezTo>
                  <a:pt x="11847" y="1970"/>
                  <a:pt x="10085" y="2768"/>
                  <a:pt x="8520" y="3815"/>
                </a:cubicBezTo>
                <a:cubicBezTo>
                  <a:pt x="8476" y="3841"/>
                  <a:pt x="8506" y="3904"/>
                  <a:pt x="8542" y="3904"/>
                </a:cubicBezTo>
                <a:cubicBezTo>
                  <a:pt x="8548" y="3904"/>
                  <a:pt x="8555" y="3902"/>
                  <a:pt x="8561" y="3897"/>
                </a:cubicBezTo>
                <a:cubicBezTo>
                  <a:pt x="10261" y="2809"/>
                  <a:pt x="12282" y="2022"/>
                  <a:pt x="14303" y="1835"/>
                </a:cubicBezTo>
                <a:cubicBezTo>
                  <a:pt x="15028" y="2022"/>
                  <a:pt x="15743" y="2239"/>
                  <a:pt x="16428" y="2467"/>
                </a:cubicBezTo>
                <a:cubicBezTo>
                  <a:pt x="17433" y="2789"/>
                  <a:pt x="18448" y="3172"/>
                  <a:pt x="19319" y="3804"/>
                </a:cubicBezTo>
                <a:cubicBezTo>
                  <a:pt x="20283" y="4499"/>
                  <a:pt x="20936" y="5483"/>
                  <a:pt x="21485" y="6520"/>
                </a:cubicBezTo>
                <a:cubicBezTo>
                  <a:pt x="21620" y="6768"/>
                  <a:pt x="21755" y="7017"/>
                  <a:pt x="21889" y="7276"/>
                </a:cubicBezTo>
                <a:cubicBezTo>
                  <a:pt x="22314" y="9214"/>
                  <a:pt x="22490" y="11204"/>
                  <a:pt x="22387" y="13184"/>
                </a:cubicBezTo>
                <a:cubicBezTo>
                  <a:pt x="22387" y="13225"/>
                  <a:pt x="22387" y="13267"/>
                  <a:pt x="22387" y="13308"/>
                </a:cubicBezTo>
                <a:cubicBezTo>
                  <a:pt x="22211" y="14044"/>
                  <a:pt x="21983" y="14769"/>
                  <a:pt x="21713" y="15484"/>
                </a:cubicBezTo>
                <a:cubicBezTo>
                  <a:pt x="21506" y="16013"/>
                  <a:pt x="21267" y="16521"/>
                  <a:pt x="20998" y="17029"/>
                </a:cubicBezTo>
                <a:cubicBezTo>
                  <a:pt x="20552" y="17578"/>
                  <a:pt x="20065" y="18107"/>
                  <a:pt x="19557" y="18594"/>
                </a:cubicBezTo>
                <a:cubicBezTo>
                  <a:pt x="18024" y="20096"/>
                  <a:pt x="16179" y="21413"/>
                  <a:pt x="14075" y="21931"/>
                </a:cubicBezTo>
                <a:cubicBezTo>
                  <a:pt x="13878" y="21983"/>
                  <a:pt x="13681" y="22024"/>
                  <a:pt x="13484" y="22055"/>
                </a:cubicBezTo>
                <a:cubicBezTo>
                  <a:pt x="13402" y="22057"/>
                  <a:pt x="13320" y="22058"/>
                  <a:pt x="13237" y="22058"/>
                </a:cubicBezTo>
                <a:cubicBezTo>
                  <a:pt x="12004" y="22058"/>
                  <a:pt x="10775" y="21840"/>
                  <a:pt x="9618" y="21402"/>
                </a:cubicBezTo>
                <a:cubicBezTo>
                  <a:pt x="7774" y="20666"/>
                  <a:pt x="6198" y="19402"/>
                  <a:pt x="5079" y="17754"/>
                </a:cubicBezTo>
                <a:cubicBezTo>
                  <a:pt x="2654" y="14230"/>
                  <a:pt x="2737" y="9577"/>
                  <a:pt x="4789" y="5887"/>
                </a:cubicBezTo>
                <a:cubicBezTo>
                  <a:pt x="5753" y="4157"/>
                  <a:pt x="7162" y="2457"/>
                  <a:pt x="9059" y="1762"/>
                </a:cubicBezTo>
                <a:cubicBezTo>
                  <a:pt x="9256" y="1721"/>
                  <a:pt x="9453" y="1680"/>
                  <a:pt x="9660" y="1638"/>
                </a:cubicBezTo>
                <a:cubicBezTo>
                  <a:pt x="10352" y="1523"/>
                  <a:pt x="11055" y="1459"/>
                  <a:pt x="11757" y="1459"/>
                </a:cubicBezTo>
                <a:close/>
                <a:moveTo>
                  <a:pt x="5379" y="3669"/>
                </a:moveTo>
                <a:lnTo>
                  <a:pt x="5379" y="3669"/>
                </a:lnTo>
                <a:cubicBezTo>
                  <a:pt x="4260" y="5649"/>
                  <a:pt x="3359" y="7732"/>
                  <a:pt x="2695" y="9909"/>
                </a:cubicBezTo>
                <a:cubicBezTo>
                  <a:pt x="2011" y="12137"/>
                  <a:pt x="1711" y="14375"/>
                  <a:pt x="2923" y="16490"/>
                </a:cubicBezTo>
                <a:cubicBezTo>
                  <a:pt x="3980" y="18345"/>
                  <a:pt x="5763" y="19734"/>
                  <a:pt x="7577" y="20812"/>
                </a:cubicBezTo>
                <a:cubicBezTo>
                  <a:pt x="9068" y="21698"/>
                  <a:pt x="10692" y="22311"/>
                  <a:pt x="12392" y="22311"/>
                </a:cubicBezTo>
                <a:cubicBezTo>
                  <a:pt x="12759" y="22311"/>
                  <a:pt x="13131" y="22282"/>
                  <a:pt x="13505" y="22221"/>
                </a:cubicBezTo>
                <a:lnTo>
                  <a:pt x="13878" y="22211"/>
                </a:lnTo>
                <a:lnTo>
                  <a:pt x="13764" y="22231"/>
                </a:lnTo>
                <a:cubicBezTo>
                  <a:pt x="12707" y="22437"/>
                  <a:pt x="11477" y="22629"/>
                  <a:pt x="10263" y="22629"/>
                </a:cubicBezTo>
                <a:cubicBezTo>
                  <a:pt x="8906" y="22629"/>
                  <a:pt x="7570" y="22389"/>
                  <a:pt x="6520" y="21661"/>
                </a:cubicBezTo>
                <a:cubicBezTo>
                  <a:pt x="4778" y="20459"/>
                  <a:pt x="3514" y="18303"/>
                  <a:pt x="2685" y="16407"/>
                </a:cubicBezTo>
                <a:cubicBezTo>
                  <a:pt x="1545" y="13785"/>
                  <a:pt x="1182" y="10707"/>
                  <a:pt x="1980" y="7981"/>
                </a:cubicBezTo>
                <a:cubicBezTo>
                  <a:pt x="2571" y="6841"/>
                  <a:pt x="3307" y="5794"/>
                  <a:pt x="4167" y="4841"/>
                </a:cubicBezTo>
                <a:cubicBezTo>
                  <a:pt x="4550" y="4426"/>
                  <a:pt x="4955" y="4032"/>
                  <a:pt x="5379" y="3669"/>
                </a:cubicBezTo>
                <a:close/>
                <a:moveTo>
                  <a:pt x="1607" y="8831"/>
                </a:moveTo>
                <a:cubicBezTo>
                  <a:pt x="1545" y="9100"/>
                  <a:pt x="1493" y="9380"/>
                  <a:pt x="1462" y="9660"/>
                </a:cubicBezTo>
                <a:cubicBezTo>
                  <a:pt x="1161" y="11961"/>
                  <a:pt x="1586" y="14282"/>
                  <a:pt x="2498" y="16396"/>
                </a:cubicBezTo>
                <a:cubicBezTo>
                  <a:pt x="3338" y="18355"/>
                  <a:pt x="4633" y="20594"/>
                  <a:pt x="6437" y="21817"/>
                </a:cubicBezTo>
                <a:cubicBezTo>
                  <a:pt x="7523" y="22560"/>
                  <a:pt x="8869" y="22799"/>
                  <a:pt x="10231" y="22799"/>
                </a:cubicBezTo>
                <a:cubicBezTo>
                  <a:pt x="11337" y="22799"/>
                  <a:pt x="12454" y="22642"/>
                  <a:pt x="13453" y="22470"/>
                </a:cubicBezTo>
                <a:cubicBezTo>
                  <a:pt x="13919" y="22387"/>
                  <a:pt x="14396" y="22294"/>
                  <a:pt x="14873" y="22180"/>
                </a:cubicBezTo>
                <a:lnTo>
                  <a:pt x="14873" y="22180"/>
                </a:lnTo>
                <a:cubicBezTo>
                  <a:pt x="14033" y="22459"/>
                  <a:pt x="13173" y="22677"/>
                  <a:pt x="12292" y="22822"/>
                </a:cubicBezTo>
                <a:cubicBezTo>
                  <a:pt x="11696" y="22924"/>
                  <a:pt x="11103" y="22977"/>
                  <a:pt x="10518" y="22977"/>
                </a:cubicBezTo>
                <a:cubicBezTo>
                  <a:pt x="8958" y="22977"/>
                  <a:pt x="7450" y="22599"/>
                  <a:pt x="6064" y="21755"/>
                </a:cubicBezTo>
                <a:cubicBezTo>
                  <a:pt x="4374" y="20698"/>
                  <a:pt x="3006" y="19205"/>
                  <a:pt x="2115" y="17422"/>
                </a:cubicBezTo>
                <a:cubicBezTo>
                  <a:pt x="1058" y="15350"/>
                  <a:pt x="581" y="12893"/>
                  <a:pt x="1058" y="10582"/>
                </a:cubicBezTo>
                <a:cubicBezTo>
                  <a:pt x="1182" y="9981"/>
                  <a:pt x="1369" y="9390"/>
                  <a:pt x="1607" y="8831"/>
                </a:cubicBezTo>
                <a:close/>
                <a:moveTo>
                  <a:pt x="12327" y="1"/>
                </a:moveTo>
                <a:cubicBezTo>
                  <a:pt x="11981" y="1"/>
                  <a:pt x="11640" y="8"/>
                  <a:pt x="11308" y="21"/>
                </a:cubicBezTo>
                <a:cubicBezTo>
                  <a:pt x="10188" y="63"/>
                  <a:pt x="8997" y="156"/>
                  <a:pt x="7981" y="674"/>
                </a:cubicBezTo>
                <a:cubicBezTo>
                  <a:pt x="7204" y="1078"/>
                  <a:pt x="6613" y="1752"/>
                  <a:pt x="6126" y="2467"/>
                </a:cubicBezTo>
                <a:cubicBezTo>
                  <a:pt x="4115" y="3587"/>
                  <a:pt x="2612" y="5535"/>
                  <a:pt x="1876" y="7774"/>
                </a:cubicBezTo>
                <a:cubicBezTo>
                  <a:pt x="1420" y="8644"/>
                  <a:pt x="1078" y="9577"/>
                  <a:pt x="882" y="10530"/>
                </a:cubicBezTo>
                <a:cubicBezTo>
                  <a:pt x="1" y="14821"/>
                  <a:pt x="2208" y="19557"/>
                  <a:pt x="5898" y="21848"/>
                </a:cubicBezTo>
                <a:cubicBezTo>
                  <a:pt x="7312" y="22729"/>
                  <a:pt x="8865" y="23150"/>
                  <a:pt x="10479" y="23150"/>
                </a:cubicBezTo>
                <a:cubicBezTo>
                  <a:pt x="10934" y="23150"/>
                  <a:pt x="11394" y="23116"/>
                  <a:pt x="11857" y="23050"/>
                </a:cubicBezTo>
                <a:cubicBezTo>
                  <a:pt x="13225" y="22874"/>
                  <a:pt x="14562" y="22522"/>
                  <a:pt x="15837" y="21993"/>
                </a:cubicBezTo>
                <a:cubicBezTo>
                  <a:pt x="15961" y="21972"/>
                  <a:pt x="16085" y="21952"/>
                  <a:pt x="16200" y="21931"/>
                </a:cubicBezTo>
                <a:cubicBezTo>
                  <a:pt x="18428" y="21475"/>
                  <a:pt x="20905" y="20677"/>
                  <a:pt x="22356" y="18822"/>
                </a:cubicBezTo>
                <a:cubicBezTo>
                  <a:pt x="23786" y="17008"/>
                  <a:pt x="24346" y="14448"/>
                  <a:pt x="24346" y="12178"/>
                </a:cubicBezTo>
                <a:cubicBezTo>
                  <a:pt x="24346" y="9909"/>
                  <a:pt x="23703" y="7639"/>
                  <a:pt x="22366" y="5804"/>
                </a:cubicBezTo>
                <a:cubicBezTo>
                  <a:pt x="22231" y="5628"/>
                  <a:pt x="22107" y="5462"/>
                  <a:pt x="21972" y="5297"/>
                </a:cubicBezTo>
                <a:cubicBezTo>
                  <a:pt x="21703" y="4799"/>
                  <a:pt x="21371" y="4343"/>
                  <a:pt x="20977" y="3939"/>
                </a:cubicBezTo>
                <a:cubicBezTo>
                  <a:pt x="20418" y="2871"/>
                  <a:pt x="19651" y="1939"/>
                  <a:pt x="18573" y="1317"/>
                </a:cubicBezTo>
                <a:cubicBezTo>
                  <a:pt x="16756" y="284"/>
                  <a:pt x="14442" y="1"/>
                  <a:pt x="12327" y="1"/>
                </a:cubicBezTo>
                <a:close/>
              </a:path>
            </a:pathLst>
          </a:custGeom>
          <a:solidFill>
            <a:srgbClr val="1546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2" name="Google Shape;1262;p46"/>
          <p:cNvSpPr/>
          <p:nvPr/>
        </p:nvSpPr>
        <p:spPr>
          <a:xfrm>
            <a:off x="6438903" y="1572094"/>
            <a:ext cx="920644" cy="875417"/>
          </a:xfrm>
          <a:custGeom>
            <a:rect b="b" l="l" r="r" t="t"/>
            <a:pathLst>
              <a:path extrusionOk="0" h="23150" w="24346">
                <a:moveTo>
                  <a:pt x="8147" y="1866"/>
                </a:moveTo>
                <a:lnTo>
                  <a:pt x="8147" y="1866"/>
                </a:lnTo>
                <a:cubicBezTo>
                  <a:pt x="7390" y="2136"/>
                  <a:pt x="6685" y="2498"/>
                  <a:pt x="6032" y="2954"/>
                </a:cubicBezTo>
                <a:cubicBezTo>
                  <a:pt x="6105" y="2830"/>
                  <a:pt x="6178" y="2716"/>
                  <a:pt x="6260" y="2602"/>
                </a:cubicBezTo>
                <a:cubicBezTo>
                  <a:pt x="6851" y="2281"/>
                  <a:pt x="7483" y="2032"/>
                  <a:pt x="8147" y="1866"/>
                </a:cubicBezTo>
                <a:close/>
                <a:moveTo>
                  <a:pt x="12293" y="197"/>
                </a:moveTo>
                <a:cubicBezTo>
                  <a:pt x="14379" y="197"/>
                  <a:pt x="16676" y="458"/>
                  <a:pt x="18469" y="1493"/>
                </a:cubicBezTo>
                <a:cubicBezTo>
                  <a:pt x="19288" y="1980"/>
                  <a:pt x="19972" y="2664"/>
                  <a:pt x="20469" y="3473"/>
                </a:cubicBezTo>
                <a:cubicBezTo>
                  <a:pt x="18993" y="2225"/>
                  <a:pt x="17075" y="1583"/>
                  <a:pt x="15149" y="1583"/>
                </a:cubicBezTo>
                <a:cubicBezTo>
                  <a:pt x="15074" y="1583"/>
                  <a:pt x="14999" y="1584"/>
                  <a:pt x="14925" y="1586"/>
                </a:cubicBezTo>
                <a:lnTo>
                  <a:pt x="14904" y="1586"/>
                </a:lnTo>
                <a:cubicBezTo>
                  <a:pt x="14158" y="1441"/>
                  <a:pt x="13401" y="1348"/>
                  <a:pt x="12645" y="1306"/>
                </a:cubicBezTo>
                <a:cubicBezTo>
                  <a:pt x="12238" y="1249"/>
                  <a:pt x="11827" y="1220"/>
                  <a:pt x="11416" y="1220"/>
                </a:cubicBezTo>
                <a:cubicBezTo>
                  <a:pt x="10936" y="1220"/>
                  <a:pt x="10455" y="1259"/>
                  <a:pt x="9981" y="1338"/>
                </a:cubicBezTo>
                <a:cubicBezTo>
                  <a:pt x="9763" y="1369"/>
                  <a:pt x="9546" y="1420"/>
                  <a:pt x="9339" y="1483"/>
                </a:cubicBezTo>
                <a:cubicBezTo>
                  <a:pt x="8344" y="1566"/>
                  <a:pt x="7380" y="1835"/>
                  <a:pt x="6488" y="2270"/>
                </a:cubicBezTo>
                <a:cubicBezTo>
                  <a:pt x="6862" y="1742"/>
                  <a:pt x="7338" y="1296"/>
                  <a:pt x="7888" y="954"/>
                </a:cubicBezTo>
                <a:cubicBezTo>
                  <a:pt x="8965" y="301"/>
                  <a:pt x="10313" y="239"/>
                  <a:pt x="11546" y="208"/>
                </a:cubicBezTo>
                <a:cubicBezTo>
                  <a:pt x="11791" y="201"/>
                  <a:pt x="12041" y="197"/>
                  <a:pt x="12293" y="197"/>
                </a:cubicBezTo>
                <a:close/>
                <a:moveTo>
                  <a:pt x="15940" y="1825"/>
                </a:moveTo>
                <a:cubicBezTo>
                  <a:pt x="17640" y="1939"/>
                  <a:pt x="19247" y="2623"/>
                  <a:pt x="20511" y="3763"/>
                </a:cubicBezTo>
                <a:cubicBezTo>
                  <a:pt x="20615" y="3846"/>
                  <a:pt x="20708" y="3939"/>
                  <a:pt x="20791" y="4032"/>
                </a:cubicBezTo>
                <a:cubicBezTo>
                  <a:pt x="20822" y="4084"/>
                  <a:pt x="20853" y="4146"/>
                  <a:pt x="20884" y="4208"/>
                </a:cubicBezTo>
                <a:cubicBezTo>
                  <a:pt x="19754" y="3255"/>
                  <a:pt x="18438" y="2550"/>
                  <a:pt x="17029" y="2125"/>
                </a:cubicBezTo>
                <a:cubicBezTo>
                  <a:pt x="16676" y="2011"/>
                  <a:pt x="16303" y="1918"/>
                  <a:pt x="15940" y="1825"/>
                </a:cubicBezTo>
                <a:close/>
                <a:moveTo>
                  <a:pt x="14977" y="1804"/>
                </a:moveTo>
                <a:cubicBezTo>
                  <a:pt x="15474" y="1908"/>
                  <a:pt x="15961" y="2022"/>
                  <a:pt x="16448" y="2156"/>
                </a:cubicBezTo>
                <a:cubicBezTo>
                  <a:pt x="18179" y="2633"/>
                  <a:pt x="19796" y="3421"/>
                  <a:pt x="21091" y="4644"/>
                </a:cubicBezTo>
                <a:cubicBezTo>
                  <a:pt x="21340" y="5234"/>
                  <a:pt x="21547" y="5846"/>
                  <a:pt x="21703" y="6478"/>
                </a:cubicBezTo>
                <a:cubicBezTo>
                  <a:pt x="21703" y="6488"/>
                  <a:pt x="21703" y="6509"/>
                  <a:pt x="21713" y="6530"/>
                </a:cubicBezTo>
                <a:cubicBezTo>
                  <a:pt x="21185" y="5525"/>
                  <a:pt x="20573" y="4550"/>
                  <a:pt x="19682" y="3835"/>
                </a:cubicBezTo>
                <a:cubicBezTo>
                  <a:pt x="18863" y="3172"/>
                  <a:pt x="17868" y="2747"/>
                  <a:pt x="16873" y="2405"/>
                </a:cubicBezTo>
                <a:cubicBezTo>
                  <a:pt x="16262" y="2198"/>
                  <a:pt x="15629" y="1990"/>
                  <a:pt x="14977" y="1804"/>
                </a:cubicBezTo>
                <a:close/>
                <a:moveTo>
                  <a:pt x="5898" y="2809"/>
                </a:moveTo>
                <a:cubicBezTo>
                  <a:pt x="5877" y="2851"/>
                  <a:pt x="5846" y="2892"/>
                  <a:pt x="5825" y="2934"/>
                </a:cubicBezTo>
                <a:cubicBezTo>
                  <a:pt x="5763" y="3037"/>
                  <a:pt x="5701" y="3131"/>
                  <a:pt x="5649" y="3234"/>
                </a:cubicBezTo>
                <a:cubicBezTo>
                  <a:pt x="5120" y="3628"/>
                  <a:pt x="4623" y="4074"/>
                  <a:pt x="4177" y="4561"/>
                </a:cubicBezTo>
                <a:cubicBezTo>
                  <a:pt x="3493" y="5297"/>
                  <a:pt x="2882" y="6095"/>
                  <a:pt x="2353" y="6955"/>
                </a:cubicBezTo>
                <a:cubicBezTo>
                  <a:pt x="2789" y="5898"/>
                  <a:pt x="3421" y="4944"/>
                  <a:pt x="4229" y="4125"/>
                </a:cubicBezTo>
                <a:cubicBezTo>
                  <a:pt x="4727" y="3618"/>
                  <a:pt x="5286" y="3172"/>
                  <a:pt x="5898" y="2809"/>
                </a:cubicBezTo>
                <a:close/>
                <a:moveTo>
                  <a:pt x="21444" y="4996"/>
                </a:moveTo>
                <a:cubicBezTo>
                  <a:pt x="21568" y="5131"/>
                  <a:pt x="21692" y="5266"/>
                  <a:pt x="21817" y="5411"/>
                </a:cubicBezTo>
                <a:cubicBezTo>
                  <a:pt x="22356" y="6447"/>
                  <a:pt x="22687" y="7577"/>
                  <a:pt x="22770" y="8748"/>
                </a:cubicBezTo>
                <a:cubicBezTo>
                  <a:pt x="22563" y="8240"/>
                  <a:pt x="22325" y="7732"/>
                  <a:pt x="22076" y="7235"/>
                </a:cubicBezTo>
                <a:cubicBezTo>
                  <a:pt x="22003" y="6893"/>
                  <a:pt x="21920" y="6561"/>
                  <a:pt x="21838" y="6229"/>
                </a:cubicBezTo>
                <a:cubicBezTo>
                  <a:pt x="21724" y="5815"/>
                  <a:pt x="21599" y="5400"/>
                  <a:pt x="21444" y="4996"/>
                </a:cubicBezTo>
                <a:close/>
                <a:moveTo>
                  <a:pt x="22221" y="7971"/>
                </a:moveTo>
                <a:lnTo>
                  <a:pt x="22221" y="7971"/>
                </a:lnTo>
                <a:cubicBezTo>
                  <a:pt x="22449" y="8427"/>
                  <a:pt x="22646" y="8903"/>
                  <a:pt x="22812" y="9390"/>
                </a:cubicBezTo>
                <a:cubicBezTo>
                  <a:pt x="22832" y="10323"/>
                  <a:pt x="22770" y="11256"/>
                  <a:pt x="22615" y="12178"/>
                </a:cubicBezTo>
                <a:lnTo>
                  <a:pt x="22615" y="12168"/>
                </a:lnTo>
                <a:cubicBezTo>
                  <a:pt x="22615" y="10758"/>
                  <a:pt x="22490" y="9349"/>
                  <a:pt x="22221" y="7971"/>
                </a:cubicBezTo>
                <a:close/>
                <a:moveTo>
                  <a:pt x="22957" y="9857"/>
                </a:moveTo>
                <a:cubicBezTo>
                  <a:pt x="23257" y="10924"/>
                  <a:pt x="23351" y="12023"/>
                  <a:pt x="23040" y="13194"/>
                </a:cubicBezTo>
                <a:cubicBezTo>
                  <a:pt x="22874" y="13816"/>
                  <a:pt x="22646" y="14427"/>
                  <a:pt x="22345" y="14997"/>
                </a:cubicBezTo>
                <a:cubicBezTo>
                  <a:pt x="22428" y="14562"/>
                  <a:pt x="22501" y="14116"/>
                  <a:pt x="22542" y="13671"/>
                </a:cubicBezTo>
                <a:cubicBezTo>
                  <a:pt x="22553" y="13557"/>
                  <a:pt x="22563" y="13432"/>
                  <a:pt x="22573" y="13318"/>
                </a:cubicBezTo>
                <a:cubicBezTo>
                  <a:pt x="22822" y="12178"/>
                  <a:pt x="22946" y="11018"/>
                  <a:pt x="22957" y="9857"/>
                </a:cubicBezTo>
                <a:close/>
                <a:moveTo>
                  <a:pt x="22231" y="14583"/>
                </a:moveTo>
                <a:lnTo>
                  <a:pt x="22231" y="14583"/>
                </a:lnTo>
                <a:cubicBezTo>
                  <a:pt x="22180" y="14914"/>
                  <a:pt x="22107" y="15246"/>
                  <a:pt x="22024" y="15567"/>
                </a:cubicBezTo>
                <a:cubicBezTo>
                  <a:pt x="21900" y="15775"/>
                  <a:pt x="21775" y="15972"/>
                  <a:pt x="21641" y="16168"/>
                </a:cubicBezTo>
                <a:cubicBezTo>
                  <a:pt x="21869" y="15650"/>
                  <a:pt x="22066" y="15122"/>
                  <a:pt x="22231" y="14583"/>
                </a:cubicBezTo>
                <a:close/>
                <a:moveTo>
                  <a:pt x="21838" y="16220"/>
                </a:moveTo>
                <a:cubicBezTo>
                  <a:pt x="21454" y="17402"/>
                  <a:pt x="20811" y="18490"/>
                  <a:pt x="19951" y="19392"/>
                </a:cubicBezTo>
                <a:cubicBezTo>
                  <a:pt x="19319" y="20013"/>
                  <a:pt x="18594" y="20542"/>
                  <a:pt x="17796" y="20936"/>
                </a:cubicBezTo>
                <a:cubicBezTo>
                  <a:pt x="18003" y="20791"/>
                  <a:pt x="18220" y="20635"/>
                  <a:pt x="18428" y="20470"/>
                </a:cubicBezTo>
                <a:cubicBezTo>
                  <a:pt x="19557" y="19537"/>
                  <a:pt x="20501" y="18386"/>
                  <a:pt x="21185" y="17091"/>
                </a:cubicBezTo>
                <a:cubicBezTo>
                  <a:pt x="21413" y="16811"/>
                  <a:pt x="21630" y="16521"/>
                  <a:pt x="21838" y="16220"/>
                </a:cubicBezTo>
                <a:close/>
                <a:moveTo>
                  <a:pt x="22356" y="6126"/>
                </a:moveTo>
                <a:cubicBezTo>
                  <a:pt x="23485" y="7815"/>
                  <a:pt x="24107" y="9795"/>
                  <a:pt x="24159" y="11826"/>
                </a:cubicBezTo>
                <a:cubicBezTo>
                  <a:pt x="24221" y="14065"/>
                  <a:pt x="23724" y="16604"/>
                  <a:pt x="22408" y="18449"/>
                </a:cubicBezTo>
                <a:cubicBezTo>
                  <a:pt x="21055" y="20338"/>
                  <a:pt x="18757" y="21168"/>
                  <a:pt x="16578" y="21656"/>
                </a:cubicBezTo>
                <a:lnTo>
                  <a:pt x="16578" y="21656"/>
                </a:lnTo>
                <a:cubicBezTo>
                  <a:pt x="17847" y="21179"/>
                  <a:pt x="19043" y="20528"/>
                  <a:pt x="19993" y="19589"/>
                </a:cubicBezTo>
                <a:cubicBezTo>
                  <a:pt x="21081" y="18511"/>
                  <a:pt x="21786" y="17122"/>
                  <a:pt x="22180" y="15661"/>
                </a:cubicBezTo>
                <a:cubicBezTo>
                  <a:pt x="22646" y="14904"/>
                  <a:pt x="22988" y="14096"/>
                  <a:pt x="23216" y="13246"/>
                </a:cubicBezTo>
                <a:cubicBezTo>
                  <a:pt x="23589" y="11816"/>
                  <a:pt x="23392" y="10489"/>
                  <a:pt x="22946" y="9204"/>
                </a:cubicBezTo>
                <a:cubicBezTo>
                  <a:pt x="22926" y="8157"/>
                  <a:pt x="22718" y="7110"/>
                  <a:pt x="22356" y="6126"/>
                </a:cubicBezTo>
                <a:close/>
                <a:moveTo>
                  <a:pt x="20449" y="17951"/>
                </a:moveTo>
                <a:cubicBezTo>
                  <a:pt x="19889" y="18801"/>
                  <a:pt x="19215" y="19568"/>
                  <a:pt x="18438" y="20221"/>
                </a:cubicBezTo>
                <a:cubicBezTo>
                  <a:pt x="17837" y="20729"/>
                  <a:pt x="17174" y="21154"/>
                  <a:pt x="16469" y="21506"/>
                </a:cubicBezTo>
                <a:cubicBezTo>
                  <a:pt x="16023" y="21672"/>
                  <a:pt x="15578" y="21806"/>
                  <a:pt x="15122" y="21920"/>
                </a:cubicBezTo>
                <a:lnTo>
                  <a:pt x="15132" y="21920"/>
                </a:lnTo>
                <a:cubicBezTo>
                  <a:pt x="14925" y="21952"/>
                  <a:pt x="14717" y="21972"/>
                  <a:pt x="14510" y="21993"/>
                </a:cubicBezTo>
                <a:cubicBezTo>
                  <a:pt x="16417" y="21433"/>
                  <a:pt x="18117" y="20231"/>
                  <a:pt x="19537" y="18873"/>
                </a:cubicBezTo>
                <a:cubicBezTo>
                  <a:pt x="19848" y="18583"/>
                  <a:pt x="20148" y="18272"/>
                  <a:pt x="20449" y="17951"/>
                </a:cubicBezTo>
                <a:close/>
                <a:moveTo>
                  <a:pt x="7846" y="2177"/>
                </a:moveTo>
                <a:lnTo>
                  <a:pt x="7846" y="2177"/>
                </a:lnTo>
                <a:cubicBezTo>
                  <a:pt x="6623" y="2954"/>
                  <a:pt x="5659" y="4105"/>
                  <a:pt x="4903" y="5348"/>
                </a:cubicBezTo>
                <a:cubicBezTo>
                  <a:pt x="3732" y="7245"/>
                  <a:pt x="3099" y="9421"/>
                  <a:pt x="3068" y="11660"/>
                </a:cubicBezTo>
                <a:cubicBezTo>
                  <a:pt x="3017" y="15785"/>
                  <a:pt x="5442" y="19837"/>
                  <a:pt x="9297" y="21464"/>
                </a:cubicBezTo>
                <a:cubicBezTo>
                  <a:pt x="9919" y="21724"/>
                  <a:pt x="10572" y="21920"/>
                  <a:pt x="11246" y="22045"/>
                </a:cubicBezTo>
                <a:cubicBezTo>
                  <a:pt x="10002" y="21848"/>
                  <a:pt x="8800" y="21340"/>
                  <a:pt x="7660" y="20666"/>
                </a:cubicBezTo>
                <a:cubicBezTo>
                  <a:pt x="5929" y="19630"/>
                  <a:pt x="4229" y="18314"/>
                  <a:pt x="3162" y="16562"/>
                </a:cubicBezTo>
                <a:cubicBezTo>
                  <a:pt x="1887" y="14458"/>
                  <a:pt x="2167" y="12209"/>
                  <a:pt x="2861" y="9950"/>
                </a:cubicBezTo>
                <a:cubicBezTo>
                  <a:pt x="3566" y="7691"/>
                  <a:pt x="4519" y="5525"/>
                  <a:pt x="5711" y="3483"/>
                </a:cubicBezTo>
                <a:lnTo>
                  <a:pt x="5794" y="3359"/>
                </a:lnTo>
                <a:cubicBezTo>
                  <a:pt x="6426" y="2871"/>
                  <a:pt x="7121" y="2478"/>
                  <a:pt x="7846" y="2177"/>
                </a:cubicBezTo>
                <a:close/>
                <a:moveTo>
                  <a:pt x="11757" y="1459"/>
                </a:moveTo>
                <a:cubicBezTo>
                  <a:pt x="12001" y="1459"/>
                  <a:pt x="12246" y="1467"/>
                  <a:pt x="12489" y="1483"/>
                </a:cubicBezTo>
                <a:cubicBezTo>
                  <a:pt x="12904" y="1534"/>
                  <a:pt x="13308" y="1607"/>
                  <a:pt x="13712" y="1700"/>
                </a:cubicBezTo>
                <a:cubicBezTo>
                  <a:pt x="11847" y="1970"/>
                  <a:pt x="10085" y="2768"/>
                  <a:pt x="8520" y="3815"/>
                </a:cubicBezTo>
                <a:cubicBezTo>
                  <a:pt x="8476" y="3841"/>
                  <a:pt x="8506" y="3904"/>
                  <a:pt x="8542" y="3904"/>
                </a:cubicBezTo>
                <a:cubicBezTo>
                  <a:pt x="8548" y="3904"/>
                  <a:pt x="8555" y="3902"/>
                  <a:pt x="8561" y="3897"/>
                </a:cubicBezTo>
                <a:cubicBezTo>
                  <a:pt x="10261" y="2809"/>
                  <a:pt x="12282" y="2022"/>
                  <a:pt x="14303" y="1835"/>
                </a:cubicBezTo>
                <a:cubicBezTo>
                  <a:pt x="15028" y="2022"/>
                  <a:pt x="15743" y="2239"/>
                  <a:pt x="16428" y="2467"/>
                </a:cubicBezTo>
                <a:cubicBezTo>
                  <a:pt x="17433" y="2789"/>
                  <a:pt x="18448" y="3172"/>
                  <a:pt x="19319" y="3804"/>
                </a:cubicBezTo>
                <a:cubicBezTo>
                  <a:pt x="20283" y="4499"/>
                  <a:pt x="20936" y="5483"/>
                  <a:pt x="21485" y="6520"/>
                </a:cubicBezTo>
                <a:cubicBezTo>
                  <a:pt x="21620" y="6768"/>
                  <a:pt x="21755" y="7017"/>
                  <a:pt x="21889" y="7276"/>
                </a:cubicBezTo>
                <a:cubicBezTo>
                  <a:pt x="22314" y="9214"/>
                  <a:pt x="22490" y="11204"/>
                  <a:pt x="22387" y="13184"/>
                </a:cubicBezTo>
                <a:cubicBezTo>
                  <a:pt x="22387" y="13225"/>
                  <a:pt x="22387" y="13267"/>
                  <a:pt x="22387" y="13308"/>
                </a:cubicBezTo>
                <a:cubicBezTo>
                  <a:pt x="22211" y="14044"/>
                  <a:pt x="21983" y="14769"/>
                  <a:pt x="21713" y="15484"/>
                </a:cubicBezTo>
                <a:cubicBezTo>
                  <a:pt x="21506" y="16013"/>
                  <a:pt x="21267" y="16521"/>
                  <a:pt x="20998" y="17029"/>
                </a:cubicBezTo>
                <a:cubicBezTo>
                  <a:pt x="20552" y="17578"/>
                  <a:pt x="20065" y="18107"/>
                  <a:pt x="19557" y="18594"/>
                </a:cubicBezTo>
                <a:cubicBezTo>
                  <a:pt x="18024" y="20096"/>
                  <a:pt x="16179" y="21413"/>
                  <a:pt x="14075" y="21931"/>
                </a:cubicBezTo>
                <a:cubicBezTo>
                  <a:pt x="13878" y="21983"/>
                  <a:pt x="13681" y="22024"/>
                  <a:pt x="13484" y="22055"/>
                </a:cubicBezTo>
                <a:cubicBezTo>
                  <a:pt x="13402" y="22057"/>
                  <a:pt x="13320" y="22058"/>
                  <a:pt x="13237" y="22058"/>
                </a:cubicBezTo>
                <a:cubicBezTo>
                  <a:pt x="12004" y="22058"/>
                  <a:pt x="10775" y="21840"/>
                  <a:pt x="9618" y="21402"/>
                </a:cubicBezTo>
                <a:cubicBezTo>
                  <a:pt x="7774" y="20666"/>
                  <a:pt x="6198" y="19402"/>
                  <a:pt x="5079" y="17754"/>
                </a:cubicBezTo>
                <a:cubicBezTo>
                  <a:pt x="2654" y="14230"/>
                  <a:pt x="2737" y="9577"/>
                  <a:pt x="4789" y="5887"/>
                </a:cubicBezTo>
                <a:cubicBezTo>
                  <a:pt x="5753" y="4157"/>
                  <a:pt x="7162" y="2457"/>
                  <a:pt x="9059" y="1762"/>
                </a:cubicBezTo>
                <a:cubicBezTo>
                  <a:pt x="9256" y="1721"/>
                  <a:pt x="9453" y="1680"/>
                  <a:pt x="9660" y="1638"/>
                </a:cubicBezTo>
                <a:cubicBezTo>
                  <a:pt x="10352" y="1523"/>
                  <a:pt x="11055" y="1459"/>
                  <a:pt x="11757" y="1459"/>
                </a:cubicBezTo>
                <a:close/>
                <a:moveTo>
                  <a:pt x="5379" y="3669"/>
                </a:moveTo>
                <a:lnTo>
                  <a:pt x="5379" y="3669"/>
                </a:lnTo>
                <a:cubicBezTo>
                  <a:pt x="4260" y="5649"/>
                  <a:pt x="3359" y="7732"/>
                  <a:pt x="2695" y="9909"/>
                </a:cubicBezTo>
                <a:cubicBezTo>
                  <a:pt x="2011" y="12137"/>
                  <a:pt x="1711" y="14375"/>
                  <a:pt x="2923" y="16490"/>
                </a:cubicBezTo>
                <a:cubicBezTo>
                  <a:pt x="3980" y="18345"/>
                  <a:pt x="5763" y="19734"/>
                  <a:pt x="7577" y="20812"/>
                </a:cubicBezTo>
                <a:cubicBezTo>
                  <a:pt x="9068" y="21698"/>
                  <a:pt x="10692" y="22311"/>
                  <a:pt x="12392" y="22311"/>
                </a:cubicBezTo>
                <a:cubicBezTo>
                  <a:pt x="12759" y="22311"/>
                  <a:pt x="13131" y="22282"/>
                  <a:pt x="13505" y="22221"/>
                </a:cubicBezTo>
                <a:lnTo>
                  <a:pt x="13878" y="22211"/>
                </a:lnTo>
                <a:lnTo>
                  <a:pt x="13764" y="22231"/>
                </a:lnTo>
                <a:cubicBezTo>
                  <a:pt x="12707" y="22437"/>
                  <a:pt x="11477" y="22629"/>
                  <a:pt x="10263" y="22629"/>
                </a:cubicBezTo>
                <a:cubicBezTo>
                  <a:pt x="8906" y="22629"/>
                  <a:pt x="7570" y="22389"/>
                  <a:pt x="6520" y="21661"/>
                </a:cubicBezTo>
                <a:cubicBezTo>
                  <a:pt x="4778" y="20459"/>
                  <a:pt x="3514" y="18303"/>
                  <a:pt x="2685" y="16407"/>
                </a:cubicBezTo>
                <a:cubicBezTo>
                  <a:pt x="1545" y="13785"/>
                  <a:pt x="1182" y="10707"/>
                  <a:pt x="1980" y="7981"/>
                </a:cubicBezTo>
                <a:cubicBezTo>
                  <a:pt x="2571" y="6841"/>
                  <a:pt x="3307" y="5794"/>
                  <a:pt x="4167" y="4841"/>
                </a:cubicBezTo>
                <a:cubicBezTo>
                  <a:pt x="4550" y="4426"/>
                  <a:pt x="4955" y="4032"/>
                  <a:pt x="5379" y="3669"/>
                </a:cubicBezTo>
                <a:close/>
                <a:moveTo>
                  <a:pt x="1607" y="8831"/>
                </a:moveTo>
                <a:cubicBezTo>
                  <a:pt x="1545" y="9100"/>
                  <a:pt x="1493" y="9380"/>
                  <a:pt x="1462" y="9660"/>
                </a:cubicBezTo>
                <a:cubicBezTo>
                  <a:pt x="1161" y="11961"/>
                  <a:pt x="1586" y="14282"/>
                  <a:pt x="2498" y="16396"/>
                </a:cubicBezTo>
                <a:cubicBezTo>
                  <a:pt x="3338" y="18355"/>
                  <a:pt x="4633" y="20594"/>
                  <a:pt x="6437" y="21817"/>
                </a:cubicBezTo>
                <a:cubicBezTo>
                  <a:pt x="7523" y="22560"/>
                  <a:pt x="8869" y="22799"/>
                  <a:pt x="10231" y="22799"/>
                </a:cubicBezTo>
                <a:cubicBezTo>
                  <a:pt x="11337" y="22799"/>
                  <a:pt x="12454" y="22642"/>
                  <a:pt x="13453" y="22470"/>
                </a:cubicBezTo>
                <a:cubicBezTo>
                  <a:pt x="13919" y="22387"/>
                  <a:pt x="14396" y="22294"/>
                  <a:pt x="14873" y="22180"/>
                </a:cubicBezTo>
                <a:lnTo>
                  <a:pt x="14873" y="22180"/>
                </a:lnTo>
                <a:cubicBezTo>
                  <a:pt x="14033" y="22459"/>
                  <a:pt x="13173" y="22677"/>
                  <a:pt x="12292" y="22822"/>
                </a:cubicBezTo>
                <a:cubicBezTo>
                  <a:pt x="11696" y="22924"/>
                  <a:pt x="11103" y="22977"/>
                  <a:pt x="10518" y="22977"/>
                </a:cubicBezTo>
                <a:cubicBezTo>
                  <a:pt x="8958" y="22977"/>
                  <a:pt x="7450" y="22599"/>
                  <a:pt x="6064" y="21755"/>
                </a:cubicBezTo>
                <a:cubicBezTo>
                  <a:pt x="4374" y="20698"/>
                  <a:pt x="3006" y="19205"/>
                  <a:pt x="2115" y="17422"/>
                </a:cubicBezTo>
                <a:cubicBezTo>
                  <a:pt x="1058" y="15350"/>
                  <a:pt x="581" y="12893"/>
                  <a:pt x="1058" y="10582"/>
                </a:cubicBezTo>
                <a:cubicBezTo>
                  <a:pt x="1182" y="9981"/>
                  <a:pt x="1369" y="9390"/>
                  <a:pt x="1607" y="8831"/>
                </a:cubicBezTo>
                <a:close/>
                <a:moveTo>
                  <a:pt x="12327" y="1"/>
                </a:moveTo>
                <a:cubicBezTo>
                  <a:pt x="11981" y="1"/>
                  <a:pt x="11640" y="8"/>
                  <a:pt x="11308" y="21"/>
                </a:cubicBezTo>
                <a:cubicBezTo>
                  <a:pt x="10188" y="63"/>
                  <a:pt x="8997" y="156"/>
                  <a:pt x="7981" y="674"/>
                </a:cubicBezTo>
                <a:cubicBezTo>
                  <a:pt x="7204" y="1078"/>
                  <a:pt x="6613" y="1752"/>
                  <a:pt x="6126" y="2467"/>
                </a:cubicBezTo>
                <a:cubicBezTo>
                  <a:pt x="4115" y="3587"/>
                  <a:pt x="2612" y="5535"/>
                  <a:pt x="1876" y="7774"/>
                </a:cubicBezTo>
                <a:cubicBezTo>
                  <a:pt x="1420" y="8644"/>
                  <a:pt x="1078" y="9577"/>
                  <a:pt x="882" y="10530"/>
                </a:cubicBezTo>
                <a:cubicBezTo>
                  <a:pt x="1" y="14821"/>
                  <a:pt x="2208" y="19557"/>
                  <a:pt x="5898" y="21848"/>
                </a:cubicBezTo>
                <a:cubicBezTo>
                  <a:pt x="7312" y="22729"/>
                  <a:pt x="8865" y="23150"/>
                  <a:pt x="10479" y="23150"/>
                </a:cubicBezTo>
                <a:cubicBezTo>
                  <a:pt x="10934" y="23150"/>
                  <a:pt x="11394" y="23116"/>
                  <a:pt x="11857" y="23050"/>
                </a:cubicBezTo>
                <a:cubicBezTo>
                  <a:pt x="13225" y="22874"/>
                  <a:pt x="14562" y="22522"/>
                  <a:pt x="15837" y="21993"/>
                </a:cubicBezTo>
                <a:cubicBezTo>
                  <a:pt x="15961" y="21972"/>
                  <a:pt x="16085" y="21952"/>
                  <a:pt x="16200" y="21931"/>
                </a:cubicBezTo>
                <a:cubicBezTo>
                  <a:pt x="18428" y="21475"/>
                  <a:pt x="20905" y="20677"/>
                  <a:pt x="22356" y="18822"/>
                </a:cubicBezTo>
                <a:cubicBezTo>
                  <a:pt x="23786" y="17008"/>
                  <a:pt x="24346" y="14448"/>
                  <a:pt x="24346" y="12178"/>
                </a:cubicBezTo>
                <a:cubicBezTo>
                  <a:pt x="24346" y="9909"/>
                  <a:pt x="23703" y="7639"/>
                  <a:pt x="22366" y="5804"/>
                </a:cubicBezTo>
                <a:cubicBezTo>
                  <a:pt x="22231" y="5628"/>
                  <a:pt x="22107" y="5462"/>
                  <a:pt x="21972" y="5297"/>
                </a:cubicBezTo>
                <a:cubicBezTo>
                  <a:pt x="21703" y="4799"/>
                  <a:pt x="21371" y="4343"/>
                  <a:pt x="20977" y="3939"/>
                </a:cubicBezTo>
                <a:cubicBezTo>
                  <a:pt x="20418" y="2871"/>
                  <a:pt x="19651" y="1939"/>
                  <a:pt x="18573" y="1317"/>
                </a:cubicBezTo>
                <a:cubicBezTo>
                  <a:pt x="16756" y="284"/>
                  <a:pt x="14442" y="1"/>
                  <a:pt x="12327" y="1"/>
                </a:cubicBezTo>
                <a:close/>
              </a:path>
            </a:pathLst>
          </a:custGeom>
          <a:solidFill>
            <a:srgbClr val="1546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3" name="Google Shape;1263;p46"/>
          <p:cNvSpPr/>
          <p:nvPr/>
        </p:nvSpPr>
        <p:spPr>
          <a:xfrm flipH="1" rot="-548498">
            <a:off x="8157338" y="1436737"/>
            <a:ext cx="584283" cy="691203"/>
          </a:xfrm>
          <a:custGeom>
            <a:rect b="b" l="l" r="r" t="t"/>
            <a:pathLst>
              <a:path extrusionOk="0" h="52293" w="44204">
                <a:moveTo>
                  <a:pt x="35127" y="1"/>
                </a:moveTo>
                <a:cubicBezTo>
                  <a:pt x="34818" y="1"/>
                  <a:pt x="34509" y="20"/>
                  <a:pt x="34200" y="61"/>
                </a:cubicBezTo>
                <a:cubicBezTo>
                  <a:pt x="33328" y="119"/>
                  <a:pt x="32513" y="352"/>
                  <a:pt x="31699" y="643"/>
                </a:cubicBezTo>
                <a:cubicBezTo>
                  <a:pt x="31350" y="817"/>
                  <a:pt x="31001" y="992"/>
                  <a:pt x="30652" y="1166"/>
                </a:cubicBezTo>
                <a:lnTo>
                  <a:pt x="30129" y="1457"/>
                </a:lnTo>
                <a:lnTo>
                  <a:pt x="29721" y="1748"/>
                </a:lnTo>
                <a:cubicBezTo>
                  <a:pt x="29431" y="1922"/>
                  <a:pt x="29198" y="2155"/>
                  <a:pt x="28965" y="2329"/>
                </a:cubicBezTo>
                <a:lnTo>
                  <a:pt x="28733" y="2620"/>
                </a:lnTo>
                <a:lnTo>
                  <a:pt x="28500" y="2853"/>
                </a:lnTo>
                <a:lnTo>
                  <a:pt x="28093" y="3260"/>
                </a:lnTo>
                <a:lnTo>
                  <a:pt x="12738" y="22046"/>
                </a:lnTo>
                <a:lnTo>
                  <a:pt x="2618" y="34318"/>
                </a:lnTo>
                <a:lnTo>
                  <a:pt x="2153" y="34900"/>
                </a:lnTo>
                <a:lnTo>
                  <a:pt x="1920" y="35191"/>
                </a:lnTo>
                <a:lnTo>
                  <a:pt x="1687" y="35656"/>
                </a:lnTo>
                <a:cubicBezTo>
                  <a:pt x="1513" y="35947"/>
                  <a:pt x="1338" y="36238"/>
                  <a:pt x="1164" y="36587"/>
                </a:cubicBezTo>
                <a:lnTo>
                  <a:pt x="931" y="37168"/>
                </a:lnTo>
                <a:cubicBezTo>
                  <a:pt x="815" y="37401"/>
                  <a:pt x="757" y="37575"/>
                  <a:pt x="699" y="37808"/>
                </a:cubicBezTo>
                <a:cubicBezTo>
                  <a:pt x="175" y="39262"/>
                  <a:pt x="1" y="40832"/>
                  <a:pt x="175" y="42403"/>
                </a:cubicBezTo>
                <a:cubicBezTo>
                  <a:pt x="291" y="43450"/>
                  <a:pt x="524" y="44439"/>
                  <a:pt x="873" y="45427"/>
                </a:cubicBezTo>
                <a:cubicBezTo>
                  <a:pt x="1106" y="45893"/>
                  <a:pt x="1338" y="46300"/>
                  <a:pt x="1571" y="46765"/>
                </a:cubicBezTo>
                <a:lnTo>
                  <a:pt x="1920" y="47347"/>
                </a:lnTo>
                <a:cubicBezTo>
                  <a:pt x="2036" y="47521"/>
                  <a:pt x="2153" y="47696"/>
                  <a:pt x="2269" y="47870"/>
                </a:cubicBezTo>
                <a:cubicBezTo>
                  <a:pt x="2502" y="48161"/>
                  <a:pt x="2734" y="48452"/>
                  <a:pt x="3025" y="48684"/>
                </a:cubicBezTo>
                <a:lnTo>
                  <a:pt x="3316" y="49033"/>
                </a:lnTo>
                <a:lnTo>
                  <a:pt x="3607" y="49324"/>
                </a:lnTo>
                <a:lnTo>
                  <a:pt x="4188" y="49789"/>
                </a:lnTo>
                <a:lnTo>
                  <a:pt x="4770" y="50255"/>
                </a:lnTo>
                <a:lnTo>
                  <a:pt x="5061" y="50487"/>
                </a:lnTo>
                <a:lnTo>
                  <a:pt x="5468" y="50720"/>
                </a:lnTo>
                <a:cubicBezTo>
                  <a:pt x="5759" y="50894"/>
                  <a:pt x="6108" y="51069"/>
                  <a:pt x="6457" y="51243"/>
                </a:cubicBezTo>
                <a:lnTo>
                  <a:pt x="7038" y="51476"/>
                </a:lnTo>
                <a:lnTo>
                  <a:pt x="7620" y="51709"/>
                </a:lnTo>
                <a:cubicBezTo>
                  <a:pt x="8085" y="51883"/>
                  <a:pt x="8609" y="52000"/>
                  <a:pt x="9074" y="52116"/>
                </a:cubicBezTo>
                <a:cubicBezTo>
                  <a:pt x="9750" y="52229"/>
                  <a:pt x="10426" y="52293"/>
                  <a:pt x="11102" y="52293"/>
                </a:cubicBezTo>
                <a:cubicBezTo>
                  <a:pt x="11473" y="52293"/>
                  <a:pt x="11844" y="52273"/>
                  <a:pt x="12215" y="52232"/>
                </a:cubicBezTo>
                <a:cubicBezTo>
                  <a:pt x="13262" y="52116"/>
                  <a:pt x="14309" y="51883"/>
                  <a:pt x="15297" y="51534"/>
                </a:cubicBezTo>
                <a:cubicBezTo>
                  <a:pt x="15704" y="51302"/>
                  <a:pt x="16170" y="51127"/>
                  <a:pt x="16577" y="50894"/>
                </a:cubicBezTo>
                <a:lnTo>
                  <a:pt x="17158" y="50545"/>
                </a:lnTo>
                <a:lnTo>
                  <a:pt x="17682" y="50138"/>
                </a:lnTo>
                <a:cubicBezTo>
                  <a:pt x="17973" y="49906"/>
                  <a:pt x="18264" y="49673"/>
                  <a:pt x="18554" y="49440"/>
                </a:cubicBezTo>
                <a:lnTo>
                  <a:pt x="18671" y="49266"/>
                </a:lnTo>
                <a:lnTo>
                  <a:pt x="18671" y="45253"/>
                </a:lnTo>
                <a:lnTo>
                  <a:pt x="17566" y="46590"/>
                </a:lnTo>
                <a:lnTo>
                  <a:pt x="17217" y="46998"/>
                </a:lnTo>
                <a:cubicBezTo>
                  <a:pt x="17158" y="47056"/>
                  <a:pt x="17042" y="47172"/>
                  <a:pt x="16984" y="47230"/>
                </a:cubicBezTo>
                <a:cubicBezTo>
                  <a:pt x="16926" y="47288"/>
                  <a:pt x="16810" y="47405"/>
                  <a:pt x="16751" y="47463"/>
                </a:cubicBezTo>
                <a:cubicBezTo>
                  <a:pt x="16519" y="47637"/>
                  <a:pt x="16286" y="47812"/>
                  <a:pt x="16053" y="47986"/>
                </a:cubicBezTo>
                <a:lnTo>
                  <a:pt x="15704" y="48277"/>
                </a:lnTo>
                <a:lnTo>
                  <a:pt x="15239" y="48510"/>
                </a:lnTo>
                <a:cubicBezTo>
                  <a:pt x="14948" y="48742"/>
                  <a:pt x="14599" y="48859"/>
                  <a:pt x="14250" y="49033"/>
                </a:cubicBezTo>
                <a:cubicBezTo>
                  <a:pt x="13494" y="49324"/>
                  <a:pt x="12738" y="49499"/>
                  <a:pt x="11924" y="49615"/>
                </a:cubicBezTo>
                <a:cubicBezTo>
                  <a:pt x="11721" y="49630"/>
                  <a:pt x="11515" y="49638"/>
                  <a:pt x="11305" y="49638"/>
                </a:cubicBezTo>
                <a:cubicBezTo>
                  <a:pt x="10731" y="49638"/>
                  <a:pt x="10135" y="49584"/>
                  <a:pt x="9539" y="49499"/>
                </a:cubicBezTo>
                <a:cubicBezTo>
                  <a:pt x="9190" y="49382"/>
                  <a:pt x="8841" y="49324"/>
                  <a:pt x="8492" y="49208"/>
                </a:cubicBezTo>
                <a:lnTo>
                  <a:pt x="8027" y="49033"/>
                </a:lnTo>
                <a:lnTo>
                  <a:pt x="7562" y="48801"/>
                </a:lnTo>
                <a:cubicBezTo>
                  <a:pt x="7329" y="48684"/>
                  <a:pt x="7096" y="48568"/>
                  <a:pt x="6864" y="48452"/>
                </a:cubicBezTo>
                <a:lnTo>
                  <a:pt x="6515" y="48219"/>
                </a:lnTo>
                <a:lnTo>
                  <a:pt x="6282" y="48045"/>
                </a:lnTo>
                <a:lnTo>
                  <a:pt x="5875" y="47754"/>
                </a:lnTo>
                <a:lnTo>
                  <a:pt x="5410" y="47347"/>
                </a:lnTo>
                <a:lnTo>
                  <a:pt x="5235" y="47172"/>
                </a:lnTo>
                <a:lnTo>
                  <a:pt x="5003" y="46881"/>
                </a:lnTo>
                <a:cubicBezTo>
                  <a:pt x="4770" y="46707"/>
                  <a:pt x="4595" y="46474"/>
                  <a:pt x="4421" y="46242"/>
                </a:cubicBezTo>
                <a:cubicBezTo>
                  <a:pt x="4363" y="46125"/>
                  <a:pt x="4247" y="46009"/>
                  <a:pt x="4188" y="45893"/>
                </a:cubicBezTo>
                <a:lnTo>
                  <a:pt x="3898" y="45427"/>
                </a:lnTo>
                <a:cubicBezTo>
                  <a:pt x="3723" y="45078"/>
                  <a:pt x="3549" y="44787"/>
                  <a:pt x="3432" y="44439"/>
                </a:cubicBezTo>
                <a:cubicBezTo>
                  <a:pt x="2792" y="42926"/>
                  <a:pt x="2618" y="41298"/>
                  <a:pt x="2967" y="39727"/>
                </a:cubicBezTo>
                <a:cubicBezTo>
                  <a:pt x="3025" y="39378"/>
                  <a:pt x="3141" y="39029"/>
                  <a:pt x="3258" y="38680"/>
                </a:cubicBezTo>
                <a:cubicBezTo>
                  <a:pt x="3316" y="38506"/>
                  <a:pt x="3374" y="38332"/>
                  <a:pt x="3432" y="38157"/>
                </a:cubicBezTo>
                <a:cubicBezTo>
                  <a:pt x="3490" y="38041"/>
                  <a:pt x="3549" y="37866"/>
                  <a:pt x="3607" y="37750"/>
                </a:cubicBezTo>
                <a:cubicBezTo>
                  <a:pt x="3723" y="37517"/>
                  <a:pt x="3839" y="37226"/>
                  <a:pt x="4014" y="36994"/>
                </a:cubicBezTo>
                <a:cubicBezTo>
                  <a:pt x="4072" y="36936"/>
                  <a:pt x="4130" y="36819"/>
                  <a:pt x="4188" y="36703"/>
                </a:cubicBezTo>
                <a:lnTo>
                  <a:pt x="4363" y="36470"/>
                </a:lnTo>
                <a:lnTo>
                  <a:pt x="4712" y="36005"/>
                </a:lnTo>
                <a:lnTo>
                  <a:pt x="14774" y="23733"/>
                </a:lnTo>
                <a:lnTo>
                  <a:pt x="30187" y="5005"/>
                </a:lnTo>
                <a:lnTo>
                  <a:pt x="30478" y="4656"/>
                </a:lnTo>
                <a:lnTo>
                  <a:pt x="30594" y="4481"/>
                </a:lnTo>
                <a:lnTo>
                  <a:pt x="30827" y="4365"/>
                </a:lnTo>
                <a:cubicBezTo>
                  <a:pt x="30943" y="4191"/>
                  <a:pt x="31117" y="4074"/>
                  <a:pt x="31292" y="3958"/>
                </a:cubicBezTo>
                <a:lnTo>
                  <a:pt x="31583" y="3725"/>
                </a:lnTo>
                <a:lnTo>
                  <a:pt x="31932" y="3551"/>
                </a:lnTo>
                <a:cubicBezTo>
                  <a:pt x="32164" y="3435"/>
                  <a:pt x="32397" y="3260"/>
                  <a:pt x="32688" y="3144"/>
                </a:cubicBezTo>
                <a:cubicBezTo>
                  <a:pt x="33211" y="2969"/>
                  <a:pt x="33851" y="2795"/>
                  <a:pt x="34433" y="2737"/>
                </a:cubicBezTo>
                <a:cubicBezTo>
                  <a:pt x="34620" y="2720"/>
                  <a:pt x="34802" y="2713"/>
                  <a:pt x="34983" y="2713"/>
                </a:cubicBezTo>
                <a:cubicBezTo>
                  <a:pt x="35418" y="2713"/>
                  <a:pt x="35841" y="2754"/>
                  <a:pt x="36294" y="2795"/>
                </a:cubicBezTo>
                <a:cubicBezTo>
                  <a:pt x="36526" y="2853"/>
                  <a:pt x="36817" y="2969"/>
                  <a:pt x="37108" y="3027"/>
                </a:cubicBezTo>
                <a:lnTo>
                  <a:pt x="37457" y="3144"/>
                </a:lnTo>
                <a:lnTo>
                  <a:pt x="37806" y="3318"/>
                </a:lnTo>
                <a:cubicBezTo>
                  <a:pt x="37980" y="3435"/>
                  <a:pt x="38155" y="3493"/>
                  <a:pt x="38388" y="3609"/>
                </a:cubicBezTo>
                <a:lnTo>
                  <a:pt x="38620" y="3784"/>
                </a:lnTo>
                <a:lnTo>
                  <a:pt x="38795" y="3900"/>
                </a:lnTo>
                <a:lnTo>
                  <a:pt x="39144" y="4132"/>
                </a:lnTo>
                <a:lnTo>
                  <a:pt x="39435" y="4481"/>
                </a:lnTo>
                <a:lnTo>
                  <a:pt x="39609" y="4598"/>
                </a:lnTo>
                <a:lnTo>
                  <a:pt x="39783" y="4830"/>
                </a:lnTo>
                <a:cubicBezTo>
                  <a:pt x="39958" y="4947"/>
                  <a:pt x="40074" y="5121"/>
                  <a:pt x="40191" y="5296"/>
                </a:cubicBezTo>
                <a:lnTo>
                  <a:pt x="40423" y="5587"/>
                </a:lnTo>
                <a:lnTo>
                  <a:pt x="40598" y="5935"/>
                </a:lnTo>
                <a:cubicBezTo>
                  <a:pt x="40772" y="6168"/>
                  <a:pt x="40889" y="6401"/>
                  <a:pt x="41005" y="6633"/>
                </a:cubicBezTo>
                <a:cubicBezTo>
                  <a:pt x="41179" y="7215"/>
                  <a:pt x="41354" y="7855"/>
                  <a:pt x="41412" y="8436"/>
                </a:cubicBezTo>
                <a:cubicBezTo>
                  <a:pt x="41470" y="9076"/>
                  <a:pt x="41470" y="9658"/>
                  <a:pt x="41354" y="10298"/>
                </a:cubicBezTo>
                <a:cubicBezTo>
                  <a:pt x="41296" y="10530"/>
                  <a:pt x="41179" y="10821"/>
                  <a:pt x="41121" y="11112"/>
                </a:cubicBezTo>
                <a:lnTo>
                  <a:pt x="41005" y="11461"/>
                </a:lnTo>
                <a:lnTo>
                  <a:pt x="40830" y="11810"/>
                </a:lnTo>
                <a:cubicBezTo>
                  <a:pt x="40772" y="11984"/>
                  <a:pt x="40656" y="12159"/>
                  <a:pt x="40540" y="12333"/>
                </a:cubicBezTo>
                <a:lnTo>
                  <a:pt x="40423" y="12566"/>
                </a:lnTo>
                <a:lnTo>
                  <a:pt x="40249" y="12740"/>
                </a:lnTo>
                <a:lnTo>
                  <a:pt x="40016" y="13089"/>
                </a:lnTo>
                <a:lnTo>
                  <a:pt x="15763" y="42635"/>
                </a:lnTo>
                <a:lnTo>
                  <a:pt x="15588" y="42868"/>
                </a:lnTo>
                <a:cubicBezTo>
                  <a:pt x="15472" y="42926"/>
                  <a:pt x="15414" y="43043"/>
                  <a:pt x="15297" y="43101"/>
                </a:cubicBezTo>
                <a:cubicBezTo>
                  <a:pt x="15239" y="43217"/>
                  <a:pt x="15123" y="43275"/>
                  <a:pt x="15006" y="43392"/>
                </a:cubicBezTo>
                <a:cubicBezTo>
                  <a:pt x="14658" y="43566"/>
                  <a:pt x="14367" y="43799"/>
                  <a:pt x="14018" y="43915"/>
                </a:cubicBezTo>
                <a:cubicBezTo>
                  <a:pt x="13611" y="44090"/>
                  <a:pt x="13203" y="44148"/>
                  <a:pt x="12796" y="44206"/>
                </a:cubicBezTo>
                <a:cubicBezTo>
                  <a:pt x="12604" y="44230"/>
                  <a:pt x="12421" y="44244"/>
                  <a:pt x="12244" y="44244"/>
                </a:cubicBezTo>
                <a:cubicBezTo>
                  <a:pt x="11994" y="44244"/>
                  <a:pt x="11755" y="44216"/>
                  <a:pt x="11517" y="44148"/>
                </a:cubicBezTo>
                <a:cubicBezTo>
                  <a:pt x="11168" y="44090"/>
                  <a:pt x="10819" y="43973"/>
                  <a:pt x="10470" y="43799"/>
                </a:cubicBezTo>
                <a:cubicBezTo>
                  <a:pt x="10354" y="43741"/>
                  <a:pt x="10179" y="43682"/>
                  <a:pt x="10063" y="43624"/>
                </a:cubicBezTo>
                <a:cubicBezTo>
                  <a:pt x="9946" y="43566"/>
                  <a:pt x="9888" y="43508"/>
                  <a:pt x="9772" y="43392"/>
                </a:cubicBezTo>
                <a:lnTo>
                  <a:pt x="9597" y="43275"/>
                </a:lnTo>
                <a:lnTo>
                  <a:pt x="9365" y="43043"/>
                </a:lnTo>
                <a:cubicBezTo>
                  <a:pt x="9248" y="42984"/>
                  <a:pt x="9190" y="42868"/>
                  <a:pt x="9132" y="42810"/>
                </a:cubicBezTo>
                <a:cubicBezTo>
                  <a:pt x="9016" y="42694"/>
                  <a:pt x="8899" y="42577"/>
                  <a:pt x="8841" y="42461"/>
                </a:cubicBezTo>
                <a:cubicBezTo>
                  <a:pt x="8609" y="42170"/>
                  <a:pt x="8434" y="41821"/>
                  <a:pt x="8260" y="41472"/>
                </a:cubicBezTo>
                <a:cubicBezTo>
                  <a:pt x="8143" y="41123"/>
                  <a:pt x="8027" y="40658"/>
                  <a:pt x="7969" y="40251"/>
                </a:cubicBezTo>
                <a:cubicBezTo>
                  <a:pt x="7969" y="39844"/>
                  <a:pt x="7969" y="39437"/>
                  <a:pt x="8027" y="38971"/>
                </a:cubicBezTo>
                <a:cubicBezTo>
                  <a:pt x="8085" y="38622"/>
                  <a:pt x="8202" y="38273"/>
                  <a:pt x="8376" y="37924"/>
                </a:cubicBezTo>
                <a:cubicBezTo>
                  <a:pt x="8434" y="37808"/>
                  <a:pt x="8492" y="37692"/>
                  <a:pt x="8609" y="37575"/>
                </a:cubicBezTo>
                <a:cubicBezTo>
                  <a:pt x="8667" y="37459"/>
                  <a:pt x="8725" y="37343"/>
                  <a:pt x="8783" y="37285"/>
                </a:cubicBezTo>
                <a:lnTo>
                  <a:pt x="8958" y="36994"/>
                </a:lnTo>
                <a:lnTo>
                  <a:pt x="27395" y="14543"/>
                </a:lnTo>
                <a:cubicBezTo>
                  <a:pt x="27860" y="13962"/>
                  <a:pt x="27802" y="13148"/>
                  <a:pt x="27221" y="12682"/>
                </a:cubicBezTo>
                <a:lnTo>
                  <a:pt x="27162" y="12682"/>
                </a:lnTo>
                <a:cubicBezTo>
                  <a:pt x="26939" y="12483"/>
                  <a:pt x="26662" y="12391"/>
                  <a:pt x="26382" y="12391"/>
                </a:cubicBezTo>
                <a:cubicBezTo>
                  <a:pt x="26007" y="12391"/>
                  <a:pt x="25626" y="12557"/>
                  <a:pt x="25359" y="12857"/>
                </a:cubicBezTo>
                <a:lnTo>
                  <a:pt x="6864" y="35307"/>
                </a:lnTo>
                <a:lnTo>
                  <a:pt x="6573" y="35714"/>
                </a:lnTo>
                <a:cubicBezTo>
                  <a:pt x="6457" y="35831"/>
                  <a:pt x="6340" y="36005"/>
                  <a:pt x="6282" y="36180"/>
                </a:cubicBezTo>
                <a:cubicBezTo>
                  <a:pt x="6166" y="36354"/>
                  <a:pt x="6050" y="36587"/>
                  <a:pt x="5933" y="36819"/>
                </a:cubicBezTo>
                <a:cubicBezTo>
                  <a:pt x="5701" y="37343"/>
                  <a:pt x="5468" y="37866"/>
                  <a:pt x="5352" y="38506"/>
                </a:cubicBezTo>
                <a:cubicBezTo>
                  <a:pt x="5235" y="39146"/>
                  <a:pt x="5235" y="39844"/>
                  <a:pt x="5293" y="40542"/>
                </a:cubicBezTo>
                <a:cubicBezTo>
                  <a:pt x="5352" y="41181"/>
                  <a:pt x="5526" y="41879"/>
                  <a:pt x="5759" y="42519"/>
                </a:cubicBezTo>
                <a:cubicBezTo>
                  <a:pt x="5991" y="43043"/>
                  <a:pt x="6282" y="43566"/>
                  <a:pt x="6689" y="44031"/>
                </a:cubicBezTo>
                <a:cubicBezTo>
                  <a:pt x="6806" y="44264"/>
                  <a:pt x="6922" y="44439"/>
                  <a:pt x="7096" y="44613"/>
                </a:cubicBezTo>
                <a:cubicBezTo>
                  <a:pt x="7213" y="44729"/>
                  <a:pt x="7329" y="44846"/>
                  <a:pt x="7504" y="44962"/>
                </a:cubicBezTo>
                <a:lnTo>
                  <a:pt x="7853" y="45311"/>
                </a:lnTo>
                <a:lnTo>
                  <a:pt x="8202" y="45602"/>
                </a:lnTo>
                <a:cubicBezTo>
                  <a:pt x="8376" y="45718"/>
                  <a:pt x="8550" y="45776"/>
                  <a:pt x="8667" y="45893"/>
                </a:cubicBezTo>
                <a:cubicBezTo>
                  <a:pt x="8899" y="46009"/>
                  <a:pt x="9074" y="46125"/>
                  <a:pt x="9307" y="46242"/>
                </a:cubicBezTo>
                <a:cubicBezTo>
                  <a:pt x="9830" y="46474"/>
                  <a:pt x="10412" y="46649"/>
                  <a:pt x="10993" y="46765"/>
                </a:cubicBezTo>
                <a:cubicBezTo>
                  <a:pt x="11504" y="46850"/>
                  <a:pt x="11984" y="46904"/>
                  <a:pt x="12478" y="46904"/>
                </a:cubicBezTo>
                <a:cubicBezTo>
                  <a:pt x="12659" y="46904"/>
                  <a:pt x="12842" y="46897"/>
                  <a:pt x="13029" y="46881"/>
                </a:cubicBezTo>
                <a:cubicBezTo>
                  <a:pt x="13727" y="46823"/>
                  <a:pt x="14367" y="46649"/>
                  <a:pt x="15006" y="46416"/>
                </a:cubicBezTo>
                <a:cubicBezTo>
                  <a:pt x="15588" y="46183"/>
                  <a:pt x="16112" y="45893"/>
                  <a:pt x="16577" y="45544"/>
                </a:cubicBezTo>
                <a:cubicBezTo>
                  <a:pt x="16751" y="45369"/>
                  <a:pt x="16926" y="45253"/>
                  <a:pt x="17100" y="45078"/>
                </a:cubicBezTo>
                <a:cubicBezTo>
                  <a:pt x="17275" y="44962"/>
                  <a:pt x="17391" y="44846"/>
                  <a:pt x="17507" y="44671"/>
                </a:cubicBezTo>
                <a:lnTo>
                  <a:pt x="17856" y="44322"/>
                </a:lnTo>
                <a:lnTo>
                  <a:pt x="42110" y="14834"/>
                </a:lnTo>
                <a:lnTo>
                  <a:pt x="42459" y="14311"/>
                </a:lnTo>
                <a:lnTo>
                  <a:pt x="42633" y="14078"/>
                </a:lnTo>
                <a:lnTo>
                  <a:pt x="42866" y="13729"/>
                </a:lnTo>
                <a:cubicBezTo>
                  <a:pt x="42982" y="13497"/>
                  <a:pt x="43157" y="13206"/>
                  <a:pt x="43273" y="12915"/>
                </a:cubicBezTo>
                <a:cubicBezTo>
                  <a:pt x="43331" y="12799"/>
                  <a:pt x="43390" y="12624"/>
                  <a:pt x="43506" y="12450"/>
                </a:cubicBezTo>
                <a:lnTo>
                  <a:pt x="43680" y="11926"/>
                </a:lnTo>
                <a:cubicBezTo>
                  <a:pt x="43797" y="11577"/>
                  <a:pt x="43855" y="11228"/>
                  <a:pt x="43971" y="10763"/>
                </a:cubicBezTo>
                <a:cubicBezTo>
                  <a:pt x="44146" y="9890"/>
                  <a:pt x="44204" y="9018"/>
                  <a:pt x="44087" y="8204"/>
                </a:cubicBezTo>
                <a:cubicBezTo>
                  <a:pt x="44029" y="7331"/>
                  <a:pt x="43797" y="6459"/>
                  <a:pt x="43506" y="5645"/>
                </a:cubicBezTo>
                <a:cubicBezTo>
                  <a:pt x="43331" y="5296"/>
                  <a:pt x="43157" y="4947"/>
                  <a:pt x="42924" y="4598"/>
                </a:cubicBezTo>
                <a:lnTo>
                  <a:pt x="42692" y="4074"/>
                </a:lnTo>
                <a:cubicBezTo>
                  <a:pt x="42575" y="3958"/>
                  <a:pt x="42459" y="3784"/>
                  <a:pt x="42343" y="3667"/>
                </a:cubicBezTo>
                <a:cubicBezTo>
                  <a:pt x="42168" y="3435"/>
                  <a:pt x="41994" y="3202"/>
                  <a:pt x="41761" y="2969"/>
                </a:cubicBezTo>
                <a:lnTo>
                  <a:pt x="41587" y="2678"/>
                </a:lnTo>
                <a:lnTo>
                  <a:pt x="41354" y="2446"/>
                </a:lnTo>
                <a:lnTo>
                  <a:pt x="40830" y="2039"/>
                </a:lnTo>
                <a:lnTo>
                  <a:pt x="40365" y="1690"/>
                </a:lnTo>
                <a:lnTo>
                  <a:pt x="40132" y="1515"/>
                </a:lnTo>
                <a:lnTo>
                  <a:pt x="39783" y="1283"/>
                </a:lnTo>
                <a:cubicBezTo>
                  <a:pt x="39493" y="1166"/>
                  <a:pt x="39260" y="992"/>
                  <a:pt x="38969" y="875"/>
                </a:cubicBezTo>
                <a:lnTo>
                  <a:pt x="38504" y="643"/>
                </a:lnTo>
                <a:lnTo>
                  <a:pt x="37980" y="468"/>
                </a:lnTo>
                <a:cubicBezTo>
                  <a:pt x="37632" y="352"/>
                  <a:pt x="37224" y="294"/>
                  <a:pt x="36817" y="177"/>
                </a:cubicBezTo>
                <a:cubicBezTo>
                  <a:pt x="36254" y="65"/>
                  <a:pt x="35690" y="1"/>
                  <a:pt x="351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783F04">
                <a:alpha val="5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7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p47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TIMELINE ALWAYS WORKS WELL</a:t>
            </a:r>
            <a:endParaRPr/>
          </a:p>
        </p:txBody>
      </p:sp>
      <p:sp>
        <p:nvSpPr>
          <p:cNvPr id="1269" name="Google Shape;1269;p47"/>
          <p:cNvSpPr txBox="1"/>
          <p:nvPr>
            <p:ph idx="4294967295" type="ctrTitle"/>
          </p:nvPr>
        </p:nvSpPr>
        <p:spPr>
          <a:xfrm flipH="1">
            <a:off x="2995271" y="2075243"/>
            <a:ext cx="1560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MARS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270" name="Google Shape;1270;p47"/>
          <p:cNvSpPr txBox="1"/>
          <p:nvPr>
            <p:ph idx="4294967295" type="ctrTitle"/>
          </p:nvPr>
        </p:nvSpPr>
        <p:spPr>
          <a:xfrm flipH="1">
            <a:off x="6176043" y="2075243"/>
            <a:ext cx="1560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SATURN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271" name="Google Shape;1271;p47"/>
          <p:cNvSpPr txBox="1"/>
          <p:nvPr>
            <p:ph idx="4294967295" type="ctrTitle"/>
          </p:nvPr>
        </p:nvSpPr>
        <p:spPr>
          <a:xfrm flipH="1">
            <a:off x="1404419" y="3253972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JUPITER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272" name="Google Shape;1272;p47"/>
          <p:cNvSpPr txBox="1"/>
          <p:nvPr>
            <p:ph idx="4294967295" type="subTitle"/>
          </p:nvPr>
        </p:nvSpPr>
        <p:spPr>
          <a:xfrm flipH="1">
            <a:off x="1147919" y="3697971"/>
            <a:ext cx="20736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273" name="Google Shape;1273;p47"/>
          <p:cNvSpPr txBox="1"/>
          <p:nvPr>
            <p:ph idx="4294967295" type="ctrTitle"/>
          </p:nvPr>
        </p:nvSpPr>
        <p:spPr>
          <a:xfrm flipH="1">
            <a:off x="4497850" y="3253975"/>
            <a:ext cx="1734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MERCURY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274" name="Google Shape;1274;p47"/>
          <p:cNvSpPr txBox="1"/>
          <p:nvPr>
            <p:ph idx="4294967295" type="subTitle"/>
          </p:nvPr>
        </p:nvSpPr>
        <p:spPr>
          <a:xfrm flipH="1">
            <a:off x="2848121" y="1286457"/>
            <a:ext cx="1854900" cy="87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275" name="Google Shape;1275;p47"/>
          <p:cNvSpPr txBox="1"/>
          <p:nvPr>
            <p:ph idx="4294967295" type="subTitle"/>
          </p:nvPr>
        </p:nvSpPr>
        <p:spPr>
          <a:xfrm flipH="1">
            <a:off x="6028893" y="1286457"/>
            <a:ext cx="1854900" cy="87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the ringed one and a gas giant</a:t>
            </a:r>
            <a:endParaRPr sz="1400"/>
          </a:p>
        </p:txBody>
      </p:sp>
      <p:sp>
        <p:nvSpPr>
          <p:cNvPr id="1276" name="Google Shape;1276;p47"/>
          <p:cNvSpPr txBox="1"/>
          <p:nvPr>
            <p:ph idx="4294967295" type="subTitle"/>
          </p:nvPr>
        </p:nvSpPr>
        <p:spPr>
          <a:xfrm flipH="1">
            <a:off x="4259163" y="3697971"/>
            <a:ext cx="2211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1277" name="Google Shape;1277;p47"/>
          <p:cNvSpPr txBox="1"/>
          <p:nvPr>
            <p:ph idx="4294967295" type="ctrTitle"/>
          </p:nvPr>
        </p:nvSpPr>
        <p:spPr>
          <a:xfrm flipH="1">
            <a:off x="3417671" y="2667797"/>
            <a:ext cx="715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400">
                <a:latin typeface="Chelsea Market"/>
                <a:ea typeface="Chelsea Market"/>
                <a:cs typeface="Chelsea Market"/>
                <a:sym typeface="Chelsea Market"/>
              </a:rPr>
              <a:t>02</a:t>
            </a:r>
            <a:endParaRPr b="0" sz="34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278" name="Google Shape;1278;p47"/>
          <p:cNvSpPr txBox="1"/>
          <p:nvPr>
            <p:ph idx="4294967295" type="ctrTitle"/>
          </p:nvPr>
        </p:nvSpPr>
        <p:spPr>
          <a:xfrm flipH="1">
            <a:off x="1826819" y="2667797"/>
            <a:ext cx="715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400">
                <a:latin typeface="Chelsea Market"/>
                <a:ea typeface="Chelsea Market"/>
                <a:cs typeface="Chelsea Market"/>
                <a:sym typeface="Chelsea Market"/>
              </a:rPr>
              <a:t>01</a:t>
            </a:r>
            <a:endParaRPr b="0" sz="34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279" name="Google Shape;1279;p47"/>
          <p:cNvSpPr txBox="1"/>
          <p:nvPr>
            <p:ph idx="4294967295" type="ctrTitle"/>
          </p:nvPr>
        </p:nvSpPr>
        <p:spPr>
          <a:xfrm flipH="1">
            <a:off x="5007213" y="2667797"/>
            <a:ext cx="715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400">
                <a:latin typeface="Chelsea Market"/>
                <a:ea typeface="Chelsea Market"/>
                <a:cs typeface="Chelsea Market"/>
                <a:sym typeface="Chelsea Market"/>
              </a:rPr>
              <a:t>03</a:t>
            </a:r>
            <a:endParaRPr b="0" sz="34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280" name="Google Shape;1280;p47"/>
          <p:cNvSpPr txBox="1"/>
          <p:nvPr>
            <p:ph idx="4294967295" type="ctrTitle"/>
          </p:nvPr>
        </p:nvSpPr>
        <p:spPr>
          <a:xfrm flipH="1">
            <a:off x="6598443" y="2667797"/>
            <a:ext cx="715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400">
                <a:latin typeface="Chelsea Market"/>
                <a:ea typeface="Chelsea Market"/>
                <a:cs typeface="Chelsea Market"/>
                <a:sym typeface="Chelsea Market"/>
              </a:rPr>
              <a:t>04</a:t>
            </a:r>
            <a:endParaRPr b="0" sz="34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281" name="Google Shape;1281;p47"/>
          <p:cNvSpPr/>
          <p:nvPr/>
        </p:nvSpPr>
        <p:spPr>
          <a:xfrm rot="5400000">
            <a:off x="2848663" y="2474950"/>
            <a:ext cx="186000" cy="562800"/>
          </a:xfrm>
          <a:custGeom>
            <a:rect b="b" l="l" r="r" t="t"/>
            <a:pathLst>
              <a:path extrusionOk="0" h="22512" w="7440">
                <a:moveTo>
                  <a:pt x="7099" y="0"/>
                </a:moveTo>
                <a:cubicBezTo>
                  <a:pt x="6949" y="0"/>
                  <a:pt x="6790" y="25"/>
                  <a:pt x="6772" y="25"/>
                </a:cubicBezTo>
                <a:lnTo>
                  <a:pt x="4126" y="648"/>
                </a:lnTo>
                <a:cubicBezTo>
                  <a:pt x="3814" y="726"/>
                  <a:pt x="3425" y="1076"/>
                  <a:pt x="3853" y="1076"/>
                </a:cubicBezTo>
                <a:cubicBezTo>
                  <a:pt x="3853" y="1115"/>
                  <a:pt x="3892" y="1154"/>
                  <a:pt x="3970" y="1193"/>
                </a:cubicBezTo>
                <a:lnTo>
                  <a:pt x="4943" y="1543"/>
                </a:lnTo>
                <a:cubicBezTo>
                  <a:pt x="1" y="7730"/>
                  <a:pt x="312" y="16602"/>
                  <a:pt x="5682" y="22439"/>
                </a:cubicBezTo>
                <a:cubicBezTo>
                  <a:pt x="5725" y="22490"/>
                  <a:pt x="5807" y="22511"/>
                  <a:pt x="5908" y="22511"/>
                </a:cubicBezTo>
                <a:cubicBezTo>
                  <a:pt x="6272" y="22511"/>
                  <a:pt x="6877" y="22233"/>
                  <a:pt x="6694" y="22050"/>
                </a:cubicBezTo>
                <a:cubicBezTo>
                  <a:pt x="1557" y="16408"/>
                  <a:pt x="1129" y="7925"/>
                  <a:pt x="5721" y="1815"/>
                </a:cubicBezTo>
                <a:lnTo>
                  <a:pt x="5721" y="1815"/>
                </a:lnTo>
                <a:lnTo>
                  <a:pt x="6110" y="1971"/>
                </a:lnTo>
                <a:cubicBezTo>
                  <a:pt x="6144" y="1984"/>
                  <a:pt x="6197" y="1991"/>
                  <a:pt x="6261" y="1991"/>
                </a:cubicBezTo>
                <a:cubicBezTo>
                  <a:pt x="6571" y="1991"/>
                  <a:pt x="7148" y="1840"/>
                  <a:pt x="7083" y="1582"/>
                </a:cubicBezTo>
                <a:cubicBezTo>
                  <a:pt x="7005" y="1115"/>
                  <a:pt x="7083" y="609"/>
                  <a:pt x="7356" y="181"/>
                </a:cubicBezTo>
                <a:cubicBezTo>
                  <a:pt x="7439" y="34"/>
                  <a:pt x="7275" y="0"/>
                  <a:pt x="709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2" name="Google Shape;1282;p47"/>
          <p:cNvSpPr/>
          <p:nvPr/>
        </p:nvSpPr>
        <p:spPr>
          <a:xfrm rot="5400000">
            <a:off x="6067725" y="2474963"/>
            <a:ext cx="186000" cy="562800"/>
          </a:xfrm>
          <a:custGeom>
            <a:rect b="b" l="l" r="r" t="t"/>
            <a:pathLst>
              <a:path extrusionOk="0" h="22512" w="7440">
                <a:moveTo>
                  <a:pt x="7099" y="0"/>
                </a:moveTo>
                <a:cubicBezTo>
                  <a:pt x="6949" y="0"/>
                  <a:pt x="6790" y="25"/>
                  <a:pt x="6772" y="25"/>
                </a:cubicBezTo>
                <a:lnTo>
                  <a:pt x="4126" y="648"/>
                </a:lnTo>
                <a:cubicBezTo>
                  <a:pt x="3814" y="726"/>
                  <a:pt x="3425" y="1076"/>
                  <a:pt x="3853" y="1076"/>
                </a:cubicBezTo>
                <a:cubicBezTo>
                  <a:pt x="3853" y="1115"/>
                  <a:pt x="3892" y="1154"/>
                  <a:pt x="3970" y="1193"/>
                </a:cubicBezTo>
                <a:lnTo>
                  <a:pt x="4943" y="1543"/>
                </a:lnTo>
                <a:cubicBezTo>
                  <a:pt x="1" y="7730"/>
                  <a:pt x="312" y="16602"/>
                  <a:pt x="5682" y="22439"/>
                </a:cubicBezTo>
                <a:cubicBezTo>
                  <a:pt x="5725" y="22490"/>
                  <a:pt x="5807" y="22511"/>
                  <a:pt x="5908" y="22511"/>
                </a:cubicBezTo>
                <a:cubicBezTo>
                  <a:pt x="6272" y="22511"/>
                  <a:pt x="6877" y="22233"/>
                  <a:pt x="6694" y="22050"/>
                </a:cubicBezTo>
                <a:cubicBezTo>
                  <a:pt x="1557" y="16408"/>
                  <a:pt x="1129" y="7925"/>
                  <a:pt x="5721" y="1815"/>
                </a:cubicBezTo>
                <a:lnTo>
                  <a:pt x="5721" y="1815"/>
                </a:lnTo>
                <a:lnTo>
                  <a:pt x="6110" y="1971"/>
                </a:lnTo>
                <a:cubicBezTo>
                  <a:pt x="6144" y="1984"/>
                  <a:pt x="6197" y="1991"/>
                  <a:pt x="6261" y="1991"/>
                </a:cubicBezTo>
                <a:cubicBezTo>
                  <a:pt x="6571" y="1991"/>
                  <a:pt x="7148" y="1840"/>
                  <a:pt x="7083" y="1582"/>
                </a:cubicBezTo>
                <a:cubicBezTo>
                  <a:pt x="7005" y="1115"/>
                  <a:pt x="7083" y="609"/>
                  <a:pt x="7356" y="181"/>
                </a:cubicBezTo>
                <a:cubicBezTo>
                  <a:pt x="7439" y="34"/>
                  <a:pt x="7275" y="0"/>
                  <a:pt x="709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3" name="Google Shape;1283;p47"/>
          <p:cNvSpPr/>
          <p:nvPr/>
        </p:nvSpPr>
        <p:spPr>
          <a:xfrm flipH="1" rot="5400000">
            <a:off x="4439513" y="2813363"/>
            <a:ext cx="186000" cy="562800"/>
          </a:xfrm>
          <a:custGeom>
            <a:rect b="b" l="l" r="r" t="t"/>
            <a:pathLst>
              <a:path extrusionOk="0" h="22512" w="7440">
                <a:moveTo>
                  <a:pt x="7099" y="0"/>
                </a:moveTo>
                <a:cubicBezTo>
                  <a:pt x="6949" y="0"/>
                  <a:pt x="6790" y="25"/>
                  <a:pt x="6772" y="25"/>
                </a:cubicBezTo>
                <a:lnTo>
                  <a:pt x="4126" y="648"/>
                </a:lnTo>
                <a:cubicBezTo>
                  <a:pt x="3814" y="726"/>
                  <a:pt x="3425" y="1076"/>
                  <a:pt x="3853" y="1076"/>
                </a:cubicBezTo>
                <a:cubicBezTo>
                  <a:pt x="3853" y="1115"/>
                  <a:pt x="3892" y="1154"/>
                  <a:pt x="3970" y="1193"/>
                </a:cubicBezTo>
                <a:lnTo>
                  <a:pt x="4943" y="1543"/>
                </a:lnTo>
                <a:cubicBezTo>
                  <a:pt x="1" y="7730"/>
                  <a:pt x="312" y="16602"/>
                  <a:pt x="5682" y="22439"/>
                </a:cubicBezTo>
                <a:cubicBezTo>
                  <a:pt x="5725" y="22490"/>
                  <a:pt x="5807" y="22511"/>
                  <a:pt x="5908" y="22511"/>
                </a:cubicBezTo>
                <a:cubicBezTo>
                  <a:pt x="6272" y="22511"/>
                  <a:pt x="6877" y="22233"/>
                  <a:pt x="6694" y="22050"/>
                </a:cubicBezTo>
                <a:cubicBezTo>
                  <a:pt x="1557" y="16408"/>
                  <a:pt x="1129" y="7925"/>
                  <a:pt x="5721" y="1815"/>
                </a:cubicBezTo>
                <a:lnTo>
                  <a:pt x="5721" y="1815"/>
                </a:lnTo>
                <a:lnTo>
                  <a:pt x="6110" y="1971"/>
                </a:lnTo>
                <a:cubicBezTo>
                  <a:pt x="6144" y="1984"/>
                  <a:pt x="6197" y="1991"/>
                  <a:pt x="6261" y="1991"/>
                </a:cubicBezTo>
                <a:cubicBezTo>
                  <a:pt x="6571" y="1991"/>
                  <a:pt x="7148" y="1840"/>
                  <a:pt x="7083" y="1582"/>
                </a:cubicBezTo>
                <a:cubicBezTo>
                  <a:pt x="7005" y="1115"/>
                  <a:pt x="7083" y="609"/>
                  <a:pt x="7356" y="181"/>
                </a:cubicBezTo>
                <a:cubicBezTo>
                  <a:pt x="7439" y="34"/>
                  <a:pt x="7275" y="0"/>
                  <a:pt x="709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8" name="Google Shape;1288;p48"/>
          <p:cNvGrpSpPr/>
          <p:nvPr/>
        </p:nvGrpSpPr>
        <p:grpSpPr>
          <a:xfrm>
            <a:off x="-386518" y="1898985"/>
            <a:ext cx="4000581" cy="2957615"/>
            <a:chOff x="-386518" y="337835"/>
            <a:chExt cx="4000581" cy="2957615"/>
          </a:xfrm>
        </p:grpSpPr>
        <p:grpSp>
          <p:nvGrpSpPr>
            <p:cNvPr id="1289" name="Google Shape;1289;p48"/>
            <p:cNvGrpSpPr/>
            <p:nvPr/>
          </p:nvGrpSpPr>
          <p:grpSpPr>
            <a:xfrm flipH="1" rot="99509">
              <a:off x="-346156" y="393963"/>
              <a:ext cx="3919857" cy="2845359"/>
              <a:chOff x="3527494" y="847821"/>
              <a:chExt cx="5301333" cy="3192465"/>
            </a:xfrm>
          </p:grpSpPr>
          <p:sp>
            <p:nvSpPr>
              <p:cNvPr id="1290" name="Google Shape;1290;p48"/>
              <p:cNvSpPr/>
              <p:nvPr/>
            </p:nvSpPr>
            <p:spPr>
              <a:xfrm flipH="1" rot="722727">
                <a:off x="6040857" y="1292178"/>
                <a:ext cx="2554181" cy="2509237"/>
              </a:xfrm>
              <a:custGeom>
                <a:rect b="b" l="l" r="r" t="t"/>
                <a:pathLst>
                  <a:path extrusionOk="0" h="207041" w="206399">
                    <a:moveTo>
                      <a:pt x="153" y="183716"/>
                    </a:moveTo>
                    <a:lnTo>
                      <a:pt x="153" y="183716"/>
                    </a:lnTo>
                    <a:cubicBezTo>
                      <a:pt x="63" y="183826"/>
                      <a:pt x="12" y="183898"/>
                      <a:pt x="2" y="183898"/>
                    </a:cubicBezTo>
                    <a:cubicBezTo>
                      <a:pt x="1" y="183898"/>
                      <a:pt x="0" y="183897"/>
                      <a:pt x="0" y="183895"/>
                    </a:cubicBezTo>
                    <a:lnTo>
                      <a:pt x="0" y="183895"/>
                    </a:lnTo>
                    <a:cubicBezTo>
                      <a:pt x="0" y="184228"/>
                      <a:pt x="11" y="184381"/>
                      <a:pt x="31" y="184381"/>
                    </a:cubicBezTo>
                    <a:cubicBezTo>
                      <a:pt x="57" y="184381"/>
                      <a:pt x="98" y="184143"/>
                      <a:pt x="153" y="183716"/>
                    </a:cubicBezTo>
                    <a:close/>
                    <a:moveTo>
                      <a:pt x="22505" y="0"/>
                    </a:moveTo>
                    <a:lnTo>
                      <a:pt x="9130" y="109565"/>
                    </a:lnTo>
                    <a:cubicBezTo>
                      <a:pt x="9130" y="109565"/>
                      <a:pt x="7652" y="121461"/>
                      <a:pt x="5915" y="135735"/>
                    </a:cubicBezTo>
                    <a:cubicBezTo>
                      <a:pt x="5015" y="142872"/>
                      <a:pt x="4115" y="150588"/>
                      <a:pt x="3215" y="157725"/>
                    </a:cubicBezTo>
                    <a:cubicBezTo>
                      <a:pt x="2315" y="165634"/>
                      <a:pt x="1543" y="169363"/>
                      <a:pt x="964" y="176179"/>
                    </a:cubicBezTo>
                    <a:cubicBezTo>
                      <a:pt x="603" y="179471"/>
                      <a:pt x="317" y="182437"/>
                      <a:pt x="153" y="183716"/>
                    </a:cubicBezTo>
                    <a:lnTo>
                      <a:pt x="153" y="183716"/>
                    </a:lnTo>
                    <a:cubicBezTo>
                      <a:pt x="442" y="183362"/>
                      <a:pt x="1131" y="182616"/>
                      <a:pt x="2154" y="182616"/>
                    </a:cubicBezTo>
                    <a:cubicBezTo>
                      <a:pt x="2956" y="182616"/>
                      <a:pt x="3963" y="183074"/>
                      <a:pt x="5144" y="184538"/>
                    </a:cubicBezTo>
                    <a:cubicBezTo>
                      <a:pt x="8313" y="185916"/>
                      <a:pt x="11679" y="186604"/>
                      <a:pt x="15077" y="186604"/>
                    </a:cubicBezTo>
                    <a:cubicBezTo>
                      <a:pt x="16437" y="186604"/>
                      <a:pt x="17802" y="186494"/>
                      <a:pt x="19161" y="186274"/>
                    </a:cubicBezTo>
                    <a:cubicBezTo>
                      <a:pt x="21112" y="186359"/>
                      <a:pt x="23118" y="190219"/>
                      <a:pt x="25291" y="190219"/>
                    </a:cubicBezTo>
                    <a:cubicBezTo>
                      <a:pt x="26413" y="190219"/>
                      <a:pt x="27580" y="189190"/>
                      <a:pt x="28806" y="186081"/>
                    </a:cubicBezTo>
                    <a:cubicBezTo>
                      <a:pt x="30346" y="189368"/>
                      <a:pt x="31968" y="190296"/>
                      <a:pt x="33647" y="190296"/>
                    </a:cubicBezTo>
                    <a:cubicBezTo>
                      <a:pt x="35612" y="190296"/>
                      <a:pt x="37656" y="189024"/>
                      <a:pt x="39737" y="188781"/>
                    </a:cubicBezTo>
                    <a:cubicBezTo>
                      <a:pt x="40139" y="188654"/>
                      <a:pt x="40542" y="188599"/>
                      <a:pt x="40948" y="188599"/>
                    </a:cubicBezTo>
                    <a:cubicBezTo>
                      <a:pt x="43648" y="188599"/>
                      <a:pt x="46418" y="191059"/>
                      <a:pt x="49299" y="191059"/>
                    </a:cubicBezTo>
                    <a:cubicBezTo>
                      <a:pt x="50131" y="191059"/>
                      <a:pt x="50973" y="190854"/>
                      <a:pt x="51825" y="190325"/>
                    </a:cubicBezTo>
                    <a:cubicBezTo>
                      <a:pt x="53234" y="187842"/>
                      <a:pt x="54637" y="186964"/>
                      <a:pt x="56039" y="186964"/>
                    </a:cubicBezTo>
                    <a:cubicBezTo>
                      <a:pt x="58923" y="186964"/>
                      <a:pt x="61807" y="190679"/>
                      <a:pt x="64749" y="191804"/>
                    </a:cubicBezTo>
                    <a:cubicBezTo>
                      <a:pt x="67758" y="193131"/>
                      <a:pt x="70828" y="194245"/>
                      <a:pt x="73937" y="194245"/>
                    </a:cubicBezTo>
                    <a:cubicBezTo>
                      <a:pt x="75346" y="194245"/>
                      <a:pt x="76764" y="194017"/>
                      <a:pt x="78187" y="193475"/>
                    </a:cubicBezTo>
                    <a:cubicBezTo>
                      <a:pt x="80502" y="193797"/>
                      <a:pt x="82752" y="194247"/>
                      <a:pt x="85067" y="194568"/>
                    </a:cubicBezTo>
                    <a:cubicBezTo>
                      <a:pt x="85478" y="193968"/>
                      <a:pt x="85881" y="193735"/>
                      <a:pt x="86280" y="193735"/>
                    </a:cubicBezTo>
                    <a:cubicBezTo>
                      <a:pt x="87674" y="193735"/>
                      <a:pt x="89007" y="196593"/>
                      <a:pt x="90391" y="196593"/>
                    </a:cubicBezTo>
                    <a:cubicBezTo>
                      <a:pt x="90901" y="196593"/>
                      <a:pt x="91418" y="196206"/>
                      <a:pt x="91947" y="195147"/>
                    </a:cubicBezTo>
                    <a:cubicBezTo>
                      <a:pt x="92620" y="194452"/>
                      <a:pt x="93285" y="194181"/>
                      <a:pt x="93946" y="194181"/>
                    </a:cubicBezTo>
                    <a:cubicBezTo>
                      <a:pt x="96286" y="194181"/>
                      <a:pt x="98564" y="197585"/>
                      <a:pt x="100895" y="197585"/>
                    </a:cubicBezTo>
                    <a:cubicBezTo>
                      <a:pt x="101740" y="197585"/>
                      <a:pt x="102592" y="197137"/>
                      <a:pt x="103456" y="195919"/>
                    </a:cubicBezTo>
                    <a:cubicBezTo>
                      <a:pt x="107250" y="196690"/>
                      <a:pt x="111044" y="196176"/>
                      <a:pt x="114709" y="197912"/>
                    </a:cubicBezTo>
                    <a:cubicBezTo>
                      <a:pt x="117229" y="196738"/>
                      <a:pt x="119730" y="195972"/>
                      <a:pt x="122183" y="195972"/>
                    </a:cubicBezTo>
                    <a:cubicBezTo>
                      <a:pt x="124299" y="195972"/>
                      <a:pt x="126379" y="196542"/>
                      <a:pt x="128404" y="197912"/>
                    </a:cubicBezTo>
                    <a:cubicBezTo>
                      <a:pt x="128438" y="197911"/>
                      <a:pt x="128471" y="197911"/>
                      <a:pt x="128504" y="197911"/>
                    </a:cubicBezTo>
                    <a:cubicBezTo>
                      <a:pt x="132488" y="197911"/>
                      <a:pt x="136271" y="201286"/>
                      <a:pt x="139942" y="201286"/>
                    </a:cubicBezTo>
                    <a:cubicBezTo>
                      <a:pt x="140384" y="201286"/>
                      <a:pt x="140825" y="201237"/>
                      <a:pt x="141264" y="201127"/>
                    </a:cubicBezTo>
                    <a:cubicBezTo>
                      <a:pt x="143416" y="202371"/>
                      <a:pt x="145516" y="202842"/>
                      <a:pt x="147563" y="202842"/>
                    </a:cubicBezTo>
                    <a:cubicBezTo>
                      <a:pt x="149429" y="202842"/>
                      <a:pt x="151252" y="202450"/>
                      <a:pt x="153031" y="201898"/>
                    </a:cubicBezTo>
                    <a:cubicBezTo>
                      <a:pt x="154564" y="204854"/>
                      <a:pt x="156098" y="205742"/>
                      <a:pt x="157605" y="205742"/>
                    </a:cubicBezTo>
                    <a:cubicBezTo>
                      <a:pt x="159574" y="205742"/>
                      <a:pt x="161498" y="204228"/>
                      <a:pt x="163318" y="203827"/>
                    </a:cubicBezTo>
                    <a:cubicBezTo>
                      <a:pt x="163639" y="203913"/>
                      <a:pt x="163958" y="203948"/>
                      <a:pt x="164273" y="203948"/>
                    </a:cubicBezTo>
                    <a:cubicBezTo>
                      <a:pt x="165934" y="203948"/>
                      <a:pt x="167517" y="202957"/>
                      <a:pt x="169002" y="202957"/>
                    </a:cubicBezTo>
                    <a:cubicBezTo>
                      <a:pt x="170005" y="202957"/>
                      <a:pt x="170963" y="203408"/>
                      <a:pt x="171870" y="204920"/>
                    </a:cubicBezTo>
                    <a:cubicBezTo>
                      <a:pt x="172837" y="203446"/>
                      <a:pt x="173740" y="202898"/>
                      <a:pt x="174587" y="202898"/>
                    </a:cubicBezTo>
                    <a:cubicBezTo>
                      <a:pt x="175992" y="202898"/>
                      <a:pt x="177241" y="204408"/>
                      <a:pt x="178364" y="205692"/>
                    </a:cubicBezTo>
                    <a:cubicBezTo>
                      <a:pt x="179447" y="206716"/>
                      <a:pt x="180385" y="207040"/>
                      <a:pt x="181165" y="207040"/>
                    </a:cubicBezTo>
                    <a:cubicBezTo>
                      <a:pt x="182518" y="207040"/>
                      <a:pt x="183397" y="206066"/>
                      <a:pt x="183736" y="206066"/>
                    </a:cubicBezTo>
                    <a:cubicBezTo>
                      <a:pt x="183841" y="206066"/>
                      <a:pt x="183894" y="206158"/>
                      <a:pt x="183894" y="206399"/>
                    </a:cubicBezTo>
                    <a:cubicBezTo>
                      <a:pt x="184023" y="204663"/>
                      <a:pt x="184215" y="202927"/>
                      <a:pt x="184537" y="201255"/>
                    </a:cubicBezTo>
                    <a:cubicBezTo>
                      <a:pt x="184545" y="201268"/>
                      <a:pt x="184553" y="201274"/>
                      <a:pt x="184561" y="201274"/>
                    </a:cubicBezTo>
                    <a:cubicBezTo>
                      <a:pt x="184893" y="201274"/>
                      <a:pt x="185583" y="191565"/>
                      <a:pt x="186273" y="187238"/>
                    </a:cubicBezTo>
                    <a:cubicBezTo>
                      <a:pt x="186980" y="181194"/>
                      <a:pt x="187752" y="178365"/>
                      <a:pt x="188781" y="166663"/>
                    </a:cubicBezTo>
                    <a:cubicBezTo>
                      <a:pt x="189681" y="158947"/>
                      <a:pt x="190710" y="150459"/>
                      <a:pt x="191803" y="141650"/>
                    </a:cubicBezTo>
                    <a:cubicBezTo>
                      <a:pt x="198297" y="88668"/>
                      <a:pt x="206398" y="22440"/>
                      <a:pt x="206398" y="22440"/>
                    </a:cubicBezTo>
                    <a:lnTo>
                      <a:pt x="225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999999">
                    <a:alpha val="32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" name="Google Shape;1291;p48"/>
              <p:cNvSpPr/>
              <p:nvPr/>
            </p:nvSpPr>
            <p:spPr>
              <a:xfrm flipH="1" rot="722727">
                <a:off x="3761282" y="1086692"/>
                <a:ext cx="2554181" cy="2509237"/>
              </a:xfrm>
              <a:custGeom>
                <a:rect b="b" l="l" r="r" t="t"/>
                <a:pathLst>
                  <a:path extrusionOk="0" h="207041" w="206399">
                    <a:moveTo>
                      <a:pt x="153" y="183716"/>
                    </a:moveTo>
                    <a:lnTo>
                      <a:pt x="153" y="183716"/>
                    </a:lnTo>
                    <a:cubicBezTo>
                      <a:pt x="63" y="183826"/>
                      <a:pt x="12" y="183898"/>
                      <a:pt x="2" y="183898"/>
                    </a:cubicBezTo>
                    <a:cubicBezTo>
                      <a:pt x="1" y="183898"/>
                      <a:pt x="0" y="183897"/>
                      <a:pt x="0" y="183895"/>
                    </a:cubicBezTo>
                    <a:lnTo>
                      <a:pt x="0" y="183895"/>
                    </a:lnTo>
                    <a:cubicBezTo>
                      <a:pt x="0" y="184228"/>
                      <a:pt x="11" y="184381"/>
                      <a:pt x="31" y="184381"/>
                    </a:cubicBezTo>
                    <a:cubicBezTo>
                      <a:pt x="57" y="184381"/>
                      <a:pt x="98" y="184143"/>
                      <a:pt x="153" y="183716"/>
                    </a:cubicBezTo>
                    <a:close/>
                    <a:moveTo>
                      <a:pt x="22505" y="0"/>
                    </a:moveTo>
                    <a:lnTo>
                      <a:pt x="9130" y="109565"/>
                    </a:lnTo>
                    <a:cubicBezTo>
                      <a:pt x="9130" y="109565"/>
                      <a:pt x="7652" y="121461"/>
                      <a:pt x="5915" y="135735"/>
                    </a:cubicBezTo>
                    <a:cubicBezTo>
                      <a:pt x="5015" y="142872"/>
                      <a:pt x="4115" y="150588"/>
                      <a:pt x="3215" y="157725"/>
                    </a:cubicBezTo>
                    <a:cubicBezTo>
                      <a:pt x="2315" y="165634"/>
                      <a:pt x="1543" y="169363"/>
                      <a:pt x="964" y="176179"/>
                    </a:cubicBezTo>
                    <a:cubicBezTo>
                      <a:pt x="603" y="179471"/>
                      <a:pt x="317" y="182437"/>
                      <a:pt x="153" y="183716"/>
                    </a:cubicBezTo>
                    <a:lnTo>
                      <a:pt x="153" y="183716"/>
                    </a:lnTo>
                    <a:cubicBezTo>
                      <a:pt x="442" y="183362"/>
                      <a:pt x="1131" y="182616"/>
                      <a:pt x="2154" y="182616"/>
                    </a:cubicBezTo>
                    <a:cubicBezTo>
                      <a:pt x="2956" y="182616"/>
                      <a:pt x="3963" y="183074"/>
                      <a:pt x="5144" y="184538"/>
                    </a:cubicBezTo>
                    <a:cubicBezTo>
                      <a:pt x="8313" y="185916"/>
                      <a:pt x="11679" y="186604"/>
                      <a:pt x="15077" y="186604"/>
                    </a:cubicBezTo>
                    <a:cubicBezTo>
                      <a:pt x="16437" y="186604"/>
                      <a:pt x="17802" y="186494"/>
                      <a:pt x="19161" y="186274"/>
                    </a:cubicBezTo>
                    <a:cubicBezTo>
                      <a:pt x="21112" y="186359"/>
                      <a:pt x="23118" y="190219"/>
                      <a:pt x="25291" y="190219"/>
                    </a:cubicBezTo>
                    <a:cubicBezTo>
                      <a:pt x="26413" y="190219"/>
                      <a:pt x="27580" y="189190"/>
                      <a:pt x="28806" y="186081"/>
                    </a:cubicBezTo>
                    <a:cubicBezTo>
                      <a:pt x="30346" y="189368"/>
                      <a:pt x="31968" y="190296"/>
                      <a:pt x="33647" y="190296"/>
                    </a:cubicBezTo>
                    <a:cubicBezTo>
                      <a:pt x="35612" y="190296"/>
                      <a:pt x="37656" y="189024"/>
                      <a:pt x="39737" y="188781"/>
                    </a:cubicBezTo>
                    <a:cubicBezTo>
                      <a:pt x="40139" y="188654"/>
                      <a:pt x="40542" y="188599"/>
                      <a:pt x="40948" y="188599"/>
                    </a:cubicBezTo>
                    <a:cubicBezTo>
                      <a:pt x="43648" y="188599"/>
                      <a:pt x="46418" y="191059"/>
                      <a:pt x="49299" y="191059"/>
                    </a:cubicBezTo>
                    <a:cubicBezTo>
                      <a:pt x="50131" y="191059"/>
                      <a:pt x="50973" y="190854"/>
                      <a:pt x="51825" y="190325"/>
                    </a:cubicBezTo>
                    <a:cubicBezTo>
                      <a:pt x="53234" y="187842"/>
                      <a:pt x="54637" y="186964"/>
                      <a:pt x="56039" y="186964"/>
                    </a:cubicBezTo>
                    <a:cubicBezTo>
                      <a:pt x="58923" y="186964"/>
                      <a:pt x="61807" y="190679"/>
                      <a:pt x="64749" y="191804"/>
                    </a:cubicBezTo>
                    <a:cubicBezTo>
                      <a:pt x="67758" y="193131"/>
                      <a:pt x="70828" y="194245"/>
                      <a:pt x="73937" y="194245"/>
                    </a:cubicBezTo>
                    <a:cubicBezTo>
                      <a:pt x="75346" y="194245"/>
                      <a:pt x="76764" y="194017"/>
                      <a:pt x="78187" y="193475"/>
                    </a:cubicBezTo>
                    <a:cubicBezTo>
                      <a:pt x="80502" y="193797"/>
                      <a:pt x="82752" y="194247"/>
                      <a:pt x="85067" y="194568"/>
                    </a:cubicBezTo>
                    <a:cubicBezTo>
                      <a:pt x="85478" y="193968"/>
                      <a:pt x="85881" y="193735"/>
                      <a:pt x="86280" y="193735"/>
                    </a:cubicBezTo>
                    <a:cubicBezTo>
                      <a:pt x="87674" y="193735"/>
                      <a:pt x="89007" y="196593"/>
                      <a:pt x="90391" y="196593"/>
                    </a:cubicBezTo>
                    <a:cubicBezTo>
                      <a:pt x="90901" y="196593"/>
                      <a:pt x="91418" y="196206"/>
                      <a:pt x="91947" y="195147"/>
                    </a:cubicBezTo>
                    <a:cubicBezTo>
                      <a:pt x="92620" y="194452"/>
                      <a:pt x="93285" y="194181"/>
                      <a:pt x="93946" y="194181"/>
                    </a:cubicBezTo>
                    <a:cubicBezTo>
                      <a:pt x="96286" y="194181"/>
                      <a:pt x="98564" y="197585"/>
                      <a:pt x="100895" y="197585"/>
                    </a:cubicBezTo>
                    <a:cubicBezTo>
                      <a:pt x="101740" y="197585"/>
                      <a:pt x="102592" y="197137"/>
                      <a:pt x="103456" y="195919"/>
                    </a:cubicBezTo>
                    <a:cubicBezTo>
                      <a:pt x="107250" y="196690"/>
                      <a:pt x="111044" y="196176"/>
                      <a:pt x="114709" y="197912"/>
                    </a:cubicBezTo>
                    <a:cubicBezTo>
                      <a:pt x="117229" y="196738"/>
                      <a:pt x="119730" y="195972"/>
                      <a:pt x="122183" y="195972"/>
                    </a:cubicBezTo>
                    <a:cubicBezTo>
                      <a:pt x="124299" y="195972"/>
                      <a:pt x="126379" y="196542"/>
                      <a:pt x="128404" y="197912"/>
                    </a:cubicBezTo>
                    <a:cubicBezTo>
                      <a:pt x="128438" y="197911"/>
                      <a:pt x="128471" y="197911"/>
                      <a:pt x="128504" y="197911"/>
                    </a:cubicBezTo>
                    <a:cubicBezTo>
                      <a:pt x="132488" y="197911"/>
                      <a:pt x="136271" y="201286"/>
                      <a:pt x="139942" y="201286"/>
                    </a:cubicBezTo>
                    <a:cubicBezTo>
                      <a:pt x="140384" y="201286"/>
                      <a:pt x="140825" y="201237"/>
                      <a:pt x="141264" y="201127"/>
                    </a:cubicBezTo>
                    <a:cubicBezTo>
                      <a:pt x="143416" y="202371"/>
                      <a:pt x="145516" y="202842"/>
                      <a:pt x="147563" y="202842"/>
                    </a:cubicBezTo>
                    <a:cubicBezTo>
                      <a:pt x="149429" y="202842"/>
                      <a:pt x="151252" y="202450"/>
                      <a:pt x="153031" y="201898"/>
                    </a:cubicBezTo>
                    <a:cubicBezTo>
                      <a:pt x="154564" y="204854"/>
                      <a:pt x="156098" y="205742"/>
                      <a:pt x="157605" y="205742"/>
                    </a:cubicBezTo>
                    <a:cubicBezTo>
                      <a:pt x="159574" y="205742"/>
                      <a:pt x="161498" y="204228"/>
                      <a:pt x="163318" y="203827"/>
                    </a:cubicBezTo>
                    <a:cubicBezTo>
                      <a:pt x="163639" y="203913"/>
                      <a:pt x="163958" y="203948"/>
                      <a:pt x="164273" y="203948"/>
                    </a:cubicBezTo>
                    <a:cubicBezTo>
                      <a:pt x="165934" y="203948"/>
                      <a:pt x="167517" y="202957"/>
                      <a:pt x="169002" y="202957"/>
                    </a:cubicBezTo>
                    <a:cubicBezTo>
                      <a:pt x="170005" y="202957"/>
                      <a:pt x="170963" y="203408"/>
                      <a:pt x="171870" y="204920"/>
                    </a:cubicBezTo>
                    <a:cubicBezTo>
                      <a:pt x="172837" y="203446"/>
                      <a:pt x="173740" y="202898"/>
                      <a:pt x="174587" y="202898"/>
                    </a:cubicBezTo>
                    <a:cubicBezTo>
                      <a:pt x="175992" y="202898"/>
                      <a:pt x="177241" y="204408"/>
                      <a:pt x="178364" y="205692"/>
                    </a:cubicBezTo>
                    <a:cubicBezTo>
                      <a:pt x="179447" y="206716"/>
                      <a:pt x="180385" y="207040"/>
                      <a:pt x="181165" y="207040"/>
                    </a:cubicBezTo>
                    <a:cubicBezTo>
                      <a:pt x="182518" y="207040"/>
                      <a:pt x="183397" y="206066"/>
                      <a:pt x="183736" y="206066"/>
                    </a:cubicBezTo>
                    <a:cubicBezTo>
                      <a:pt x="183841" y="206066"/>
                      <a:pt x="183894" y="206158"/>
                      <a:pt x="183894" y="206399"/>
                    </a:cubicBezTo>
                    <a:cubicBezTo>
                      <a:pt x="184023" y="204663"/>
                      <a:pt x="184215" y="202927"/>
                      <a:pt x="184537" y="201255"/>
                    </a:cubicBezTo>
                    <a:cubicBezTo>
                      <a:pt x="184545" y="201268"/>
                      <a:pt x="184553" y="201274"/>
                      <a:pt x="184561" y="201274"/>
                    </a:cubicBezTo>
                    <a:cubicBezTo>
                      <a:pt x="184893" y="201274"/>
                      <a:pt x="185583" y="191565"/>
                      <a:pt x="186273" y="187238"/>
                    </a:cubicBezTo>
                    <a:cubicBezTo>
                      <a:pt x="186980" y="181194"/>
                      <a:pt x="187752" y="178365"/>
                      <a:pt x="188781" y="166663"/>
                    </a:cubicBezTo>
                    <a:cubicBezTo>
                      <a:pt x="189681" y="158947"/>
                      <a:pt x="190710" y="150459"/>
                      <a:pt x="191803" y="141650"/>
                    </a:cubicBezTo>
                    <a:cubicBezTo>
                      <a:pt x="198297" y="88668"/>
                      <a:pt x="206398" y="22440"/>
                      <a:pt x="206398" y="22440"/>
                    </a:cubicBezTo>
                    <a:lnTo>
                      <a:pt x="225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999999">
                    <a:alpha val="32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" name="Google Shape;1292;p48"/>
              <p:cNvSpPr/>
              <p:nvPr/>
            </p:nvSpPr>
            <p:spPr>
              <a:xfrm flipH="1" rot="722721">
                <a:off x="3760586" y="1094991"/>
                <a:ext cx="2633322" cy="2509237"/>
              </a:xfrm>
              <a:custGeom>
                <a:rect b="b" l="l" r="r" t="t"/>
                <a:pathLst>
                  <a:path extrusionOk="0" h="207041" w="206399">
                    <a:moveTo>
                      <a:pt x="153" y="183716"/>
                    </a:moveTo>
                    <a:lnTo>
                      <a:pt x="153" y="183716"/>
                    </a:lnTo>
                    <a:cubicBezTo>
                      <a:pt x="63" y="183826"/>
                      <a:pt x="12" y="183898"/>
                      <a:pt x="2" y="183898"/>
                    </a:cubicBezTo>
                    <a:cubicBezTo>
                      <a:pt x="1" y="183898"/>
                      <a:pt x="0" y="183897"/>
                      <a:pt x="0" y="183895"/>
                    </a:cubicBezTo>
                    <a:lnTo>
                      <a:pt x="0" y="183895"/>
                    </a:lnTo>
                    <a:cubicBezTo>
                      <a:pt x="0" y="184228"/>
                      <a:pt x="11" y="184381"/>
                      <a:pt x="31" y="184381"/>
                    </a:cubicBezTo>
                    <a:cubicBezTo>
                      <a:pt x="57" y="184381"/>
                      <a:pt x="98" y="184143"/>
                      <a:pt x="153" y="183716"/>
                    </a:cubicBezTo>
                    <a:close/>
                    <a:moveTo>
                      <a:pt x="22505" y="0"/>
                    </a:moveTo>
                    <a:lnTo>
                      <a:pt x="9130" y="109565"/>
                    </a:lnTo>
                    <a:cubicBezTo>
                      <a:pt x="9130" y="109565"/>
                      <a:pt x="7652" y="121461"/>
                      <a:pt x="5915" y="135735"/>
                    </a:cubicBezTo>
                    <a:cubicBezTo>
                      <a:pt x="5015" y="142872"/>
                      <a:pt x="4115" y="150588"/>
                      <a:pt x="3215" y="157725"/>
                    </a:cubicBezTo>
                    <a:cubicBezTo>
                      <a:pt x="2315" y="165634"/>
                      <a:pt x="1543" y="169363"/>
                      <a:pt x="964" y="176179"/>
                    </a:cubicBezTo>
                    <a:cubicBezTo>
                      <a:pt x="603" y="179471"/>
                      <a:pt x="317" y="182437"/>
                      <a:pt x="153" y="183716"/>
                    </a:cubicBezTo>
                    <a:lnTo>
                      <a:pt x="153" y="183716"/>
                    </a:lnTo>
                    <a:cubicBezTo>
                      <a:pt x="442" y="183362"/>
                      <a:pt x="1131" y="182616"/>
                      <a:pt x="2154" y="182616"/>
                    </a:cubicBezTo>
                    <a:cubicBezTo>
                      <a:pt x="2956" y="182616"/>
                      <a:pt x="3963" y="183074"/>
                      <a:pt x="5144" y="184538"/>
                    </a:cubicBezTo>
                    <a:cubicBezTo>
                      <a:pt x="8313" y="185916"/>
                      <a:pt x="11679" y="186604"/>
                      <a:pt x="15077" y="186604"/>
                    </a:cubicBezTo>
                    <a:cubicBezTo>
                      <a:pt x="16437" y="186604"/>
                      <a:pt x="17802" y="186494"/>
                      <a:pt x="19161" y="186274"/>
                    </a:cubicBezTo>
                    <a:cubicBezTo>
                      <a:pt x="21112" y="186359"/>
                      <a:pt x="23118" y="190219"/>
                      <a:pt x="25291" y="190219"/>
                    </a:cubicBezTo>
                    <a:cubicBezTo>
                      <a:pt x="26413" y="190219"/>
                      <a:pt x="27580" y="189190"/>
                      <a:pt x="28806" y="186081"/>
                    </a:cubicBezTo>
                    <a:cubicBezTo>
                      <a:pt x="30346" y="189368"/>
                      <a:pt x="31968" y="190296"/>
                      <a:pt x="33647" y="190296"/>
                    </a:cubicBezTo>
                    <a:cubicBezTo>
                      <a:pt x="35612" y="190296"/>
                      <a:pt x="37656" y="189024"/>
                      <a:pt x="39737" y="188781"/>
                    </a:cubicBezTo>
                    <a:cubicBezTo>
                      <a:pt x="40139" y="188654"/>
                      <a:pt x="40542" y="188599"/>
                      <a:pt x="40948" y="188599"/>
                    </a:cubicBezTo>
                    <a:cubicBezTo>
                      <a:pt x="43648" y="188599"/>
                      <a:pt x="46418" y="191059"/>
                      <a:pt x="49299" y="191059"/>
                    </a:cubicBezTo>
                    <a:cubicBezTo>
                      <a:pt x="50131" y="191059"/>
                      <a:pt x="50973" y="190854"/>
                      <a:pt x="51825" y="190325"/>
                    </a:cubicBezTo>
                    <a:cubicBezTo>
                      <a:pt x="53234" y="187842"/>
                      <a:pt x="54637" y="186964"/>
                      <a:pt x="56039" y="186964"/>
                    </a:cubicBezTo>
                    <a:cubicBezTo>
                      <a:pt x="58923" y="186964"/>
                      <a:pt x="61807" y="190679"/>
                      <a:pt x="64749" y="191804"/>
                    </a:cubicBezTo>
                    <a:cubicBezTo>
                      <a:pt x="67758" y="193131"/>
                      <a:pt x="70828" y="194245"/>
                      <a:pt x="73937" y="194245"/>
                    </a:cubicBezTo>
                    <a:cubicBezTo>
                      <a:pt x="75346" y="194245"/>
                      <a:pt x="76764" y="194017"/>
                      <a:pt x="78187" y="193475"/>
                    </a:cubicBezTo>
                    <a:cubicBezTo>
                      <a:pt x="80502" y="193797"/>
                      <a:pt x="82752" y="194247"/>
                      <a:pt x="85067" y="194568"/>
                    </a:cubicBezTo>
                    <a:cubicBezTo>
                      <a:pt x="85478" y="193968"/>
                      <a:pt x="85881" y="193735"/>
                      <a:pt x="86280" y="193735"/>
                    </a:cubicBezTo>
                    <a:cubicBezTo>
                      <a:pt x="87674" y="193735"/>
                      <a:pt x="89007" y="196593"/>
                      <a:pt x="90391" y="196593"/>
                    </a:cubicBezTo>
                    <a:cubicBezTo>
                      <a:pt x="90901" y="196593"/>
                      <a:pt x="91418" y="196206"/>
                      <a:pt x="91947" y="195147"/>
                    </a:cubicBezTo>
                    <a:cubicBezTo>
                      <a:pt x="92620" y="194452"/>
                      <a:pt x="93285" y="194181"/>
                      <a:pt x="93946" y="194181"/>
                    </a:cubicBezTo>
                    <a:cubicBezTo>
                      <a:pt x="96286" y="194181"/>
                      <a:pt x="98564" y="197585"/>
                      <a:pt x="100895" y="197585"/>
                    </a:cubicBezTo>
                    <a:cubicBezTo>
                      <a:pt x="101740" y="197585"/>
                      <a:pt x="102592" y="197137"/>
                      <a:pt x="103456" y="195919"/>
                    </a:cubicBezTo>
                    <a:cubicBezTo>
                      <a:pt x="107250" y="196690"/>
                      <a:pt x="111044" y="196176"/>
                      <a:pt x="114709" y="197912"/>
                    </a:cubicBezTo>
                    <a:cubicBezTo>
                      <a:pt x="117229" y="196738"/>
                      <a:pt x="119730" y="195972"/>
                      <a:pt x="122183" y="195972"/>
                    </a:cubicBezTo>
                    <a:cubicBezTo>
                      <a:pt x="124299" y="195972"/>
                      <a:pt x="126379" y="196542"/>
                      <a:pt x="128404" y="197912"/>
                    </a:cubicBezTo>
                    <a:cubicBezTo>
                      <a:pt x="128438" y="197911"/>
                      <a:pt x="128471" y="197911"/>
                      <a:pt x="128504" y="197911"/>
                    </a:cubicBezTo>
                    <a:cubicBezTo>
                      <a:pt x="132488" y="197911"/>
                      <a:pt x="136271" y="201286"/>
                      <a:pt x="139942" y="201286"/>
                    </a:cubicBezTo>
                    <a:cubicBezTo>
                      <a:pt x="140384" y="201286"/>
                      <a:pt x="140825" y="201237"/>
                      <a:pt x="141264" y="201127"/>
                    </a:cubicBezTo>
                    <a:cubicBezTo>
                      <a:pt x="143416" y="202371"/>
                      <a:pt x="145516" y="202842"/>
                      <a:pt x="147563" y="202842"/>
                    </a:cubicBezTo>
                    <a:cubicBezTo>
                      <a:pt x="149429" y="202842"/>
                      <a:pt x="151252" y="202450"/>
                      <a:pt x="153031" y="201898"/>
                    </a:cubicBezTo>
                    <a:cubicBezTo>
                      <a:pt x="154564" y="204854"/>
                      <a:pt x="156098" y="205742"/>
                      <a:pt x="157605" y="205742"/>
                    </a:cubicBezTo>
                    <a:cubicBezTo>
                      <a:pt x="159574" y="205742"/>
                      <a:pt x="161498" y="204228"/>
                      <a:pt x="163318" y="203827"/>
                    </a:cubicBezTo>
                    <a:cubicBezTo>
                      <a:pt x="163639" y="203913"/>
                      <a:pt x="163958" y="203948"/>
                      <a:pt x="164273" y="203948"/>
                    </a:cubicBezTo>
                    <a:cubicBezTo>
                      <a:pt x="165934" y="203948"/>
                      <a:pt x="167517" y="202957"/>
                      <a:pt x="169002" y="202957"/>
                    </a:cubicBezTo>
                    <a:cubicBezTo>
                      <a:pt x="170005" y="202957"/>
                      <a:pt x="170963" y="203408"/>
                      <a:pt x="171870" y="204920"/>
                    </a:cubicBezTo>
                    <a:cubicBezTo>
                      <a:pt x="172837" y="203446"/>
                      <a:pt x="173740" y="202898"/>
                      <a:pt x="174587" y="202898"/>
                    </a:cubicBezTo>
                    <a:cubicBezTo>
                      <a:pt x="175992" y="202898"/>
                      <a:pt x="177241" y="204408"/>
                      <a:pt x="178364" y="205692"/>
                    </a:cubicBezTo>
                    <a:cubicBezTo>
                      <a:pt x="179447" y="206716"/>
                      <a:pt x="180385" y="207040"/>
                      <a:pt x="181165" y="207040"/>
                    </a:cubicBezTo>
                    <a:cubicBezTo>
                      <a:pt x="182518" y="207040"/>
                      <a:pt x="183397" y="206066"/>
                      <a:pt x="183736" y="206066"/>
                    </a:cubicBezTo>
                    <a:cubicBezTo>
                      <a:pt x="183841" y="206066"/>
                      <a:pt x="183894" y="206158"/>
                      <a:pt x="183894" y="206399"/>
                    </a:cubicBezTo>
                    <a:cubicBezTo>
                      <a:pt x="184023" y="204663"/>
                      <a:pt x="184215" y="202927"/>
                      <a:pt x="184537" y="201255"/>
                    </a:cubicBezTo>
                    <a:cubicBezTo>
                      <a:pt x="184545" y="201268"/>
                      <a:pt x="184553" y="201274"/>
                      <a:pt x="184561" y="201274"/>
                    </a:cubicBezTo>
                    <a:cubicBezTo>
                      <a:pt x="184893" y="201274"/>
                      <a:pt x="185583" y="191565"/>
                      <a:pt x="186273" y="187238"/>
                    </a:cubicBezTo>
                    <a:cubicBezTo>
                      <a:pt x="186980" y="181194"/>
                      <a:pt x="187752" y="178365"/>
                      <a:pt x="188781" y="166663"/>
                    </a:cubicBezTo>
                    <a:cubicBezTo>
                      <a:pt x="189681" y="158947"/>
                      <a:pt x="190710" y="150459"/>
                      <a:pt x="191803" y="141650"/>
                    </a:cubicBezTo>
                    <a:cubicBezTo>
                      <a:pt x="198297" y="88668"/>
                      <a:pt x="206398" y="22440"/>
                      <a:pt x="206398" y="22440"/>
                    </a:cubicBezTo>
                    <a:lnTo>
                      <a:pt x="225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93" name="Google Shape;1293;p48"/>
            <p:cNvSpPr/>
            <p:nvPr/>
          </p:nvSpPr>
          <p:spPr>
            <a:xfrm rot="5214460">
              <a:off x="216812" y="705409"/>
              <a:ext cx="397420" cy="470145"/>
            </a:xfrm>
            <a:custGeom>
              <a:rect b="b" l="l" r="r" t="t"/>
              <a:pathLst>
                <a:path extrusionOk="0" h="52293" w="44204">
                  <a:moveTo>
                    <a:pt x="35127" y="1"/>
                  </a:moveTo>
                  <a:cubicBezTo>
                    <a:pt x="34818" y="1"/>
                    <a:pt x="34509" y="20"/>
                    <a:pt x="34200" y="61"/>
                  </a:cubicBezTo>
                  <a:cubicBezTo>
                    <a:pt x="33328" y="119"/>
                    <a:pt x="32513" y="352"/>
                    <a:pt x="31699" y="643"/>
                  </a:cubicBezTo>
                  <a:cubicBezTo>
                    <a:pt x="31350" y="817"/>
                    <a:pt x="31001" y="992"/>
                    <a:pt x="30652" y="1166"/>
                  </a:cubicBezTo>
                  <a:lnTo>
                    <a:pt x="30129" y="1457"/>
                  </a:lnTo>
                  <a:lnTo>
                    <a:pt x="29721" y="1748"/>
                  </a:lnTo>
                  <a:cubicBezTo>
                    <a:pt x="29431" y="1922"/>
                    <a:pt x="29198" y="2155"/>
                    <a:pt x="28965" y="2329"/>
                  </a:cubicBezTo>
                  <a:lnTo>
                    <a:pt x="28733" y="2620"/>
                  </a:lnTo>
                  <a:lnTo>
                    <a:pt x="28500" y="2853"/>
                  </a:lnTo>
                  <a:lnTo>
                    <a:pt x="28093" y="3260"/>
                  </a:lnTo>
                  <a:lnTo>
                    <a:pt x="12738" y="22046"/>
                  </a:lnTo>
                  <a:lnTo>
                    <a:pt x="2618" y="34318"/>
                  </a:lnTo>
                  <a:lnTo>
                    <a:pt x="2153" y="34900"/>
                  </a:lnTo>
                  <a:lnTo>
                    <a:pt x="1920" y="35191"/>
                  </a:lnTo>
                  <a:lnTo>
                    <a:pt x="1687" y="35656"/>
                  </a:lnTo>
                  <a:cubicBezTo>
                    <a:pt x="1513" y="35947"/>
                    <a:pt x="1338" y="36238"/>
                    <a:pt x="1164" y="36587"/>
                  </a:cubicBezTo>
                  <a:lnTo>
                    <a:pt x="931" y="37168"/>
                  </a:lnTo>
                  <a:cubicBezTo>
                    <a:pt x="815" y="37401"/>
                    <a:pt x="757" y="37575"/>
                    <a:pt x="699" y="37808"/>
                  </a:cubicBezTo>
                  <a:cubicBezTo>
                    <a:pt x="175" y="39262"/>
                    <a:pt x="1" y="40832"/>
                    <a:pt x="175" y="42403"/>
                  </a:cubicBezTo>
                  <a:cubicBezTo>
                    <a:pt x="291" y="43450"/>
                    <a:pt x="524" y="44439"/>
                    <a:pt x="873" y="45427"/>
                  </a:cubicBezTo>
                  <a:cubicBezTo>
                    <a:pt x="1106" y="45893"/>
                    <a:pt x="1338" y="46300"/>
                    <a:pt x="1571" y="46765"/>
                  </a:cubicBezTo>
                  <a:lnTo>
                    <a:pt x="1920" y="47347"/>
                  </a:lnTo>
                  <a:cubicBezTo>
                    <a:pt x="2036" y="47521"/>
                    <a:pt x="2153" y="47696"/>
                    <a:pt x="2269" y="47870"/>
                  </a:cubicBezTo>
                  <a:cubicBezTo>
                    <a:pt x="2502" y="48161"/>
                    <a:pt x="2734" y="48452"/>
                    <a:pt x="3025" y="48684"/>
                  </a:cubicBezTo>
                  <a:lnTo>
                    <a:pt x="3316" y="49033"/>
                  </a:lnTo>
                  <a:lnTo>
                    <a:pt x="3607" y="49324"/>
                  </a:lnTo>
                  <a:lnTo>
                    <a:pt x="4188" y="49789"/>
                  </a:lnTo>
                  <a:lnTo>
                    <a:pt x="4770" y="50255"/>
                  </a:lnTo>
                  <a:lnTo>
                    <a:pt x="5061" y="50487"/>
                  </a:lnTo>
                  <a:lnTo>
                    <a:pt x="5468" y="50720"/>
                  </a:lnTo>
                  <a:cubicBezTo>
                    <a:pt x="5759" y="50894"/>
                    <a:pt x="6108" y="51069"/>
                    <a:pt x="6457" y="51243"/>
                  </a:cubicBezTo>
                  <a:lnTo>
                    <a:pt x="7038" y="51476"/>
                  </a:lnTo>
                  <a:lnTo>
                    <a:pt x="7620" y="51709"/>
                  </a:lnTo>
                  <a:cubicBezTo>
                    <a:pt x="8085" y="51883"/>
                    <a:pt x="8609" y="52000"/>
                    <a:pt x="9074" y="52116"/>
                  </a:cubicBezTo>
                  <a:cubicBezTo>
                    <a:pt x="9750" y="52229"/>
                    <a:pt x="10426" y="52293"/>
                    <a:pt x="11102" y="52293"/>
                  </a:cubicBezTo>
                  <a:cubicBezTo>
                    <a:pt x="11473" y="52293"/>
                    <a:pt x="11844" y="52273"/>
                    <a:pt x="12215" y="52232"/>
                  </a:cubicBezTo>
                  <a:cubicBezTo>
                    <a:pt x="13262" y="52116"/>
                    <a:pt x="14309" y="51883"/>
                    <a:pt x="15297" y="51534"/>
                  </a:cubicBezTo>
                  <a:cubicBezTo>
                    <a:pt x="15704" y="51302"/>
                    <a:pt x="16170" y="51127"/>
                    <a:pt x="16577" y="50894"/>
                  </a:cubicBezTo>
                  <a:lnTo>
                    <a:pt x="17158" y="50545"/>
                  </a:lnTo>
                  <a:lnTo>
                    <a:pt x="17682" y="50138"/>
                  </a:lnTo>
                  <a:cubicBezTo>
                    <a:pt x="17973" y="49906"/>
                    <a:pt x="18264" y="49673"/>
                    <a:pt x="18554" y="49440"/>
                  </a:cubicBezTo>
                  <a:lnTo>
                    <a:pt x="18671" y="49266"/>
                  </a:lnTo>
                  <a:lnTo>
                    <a:pt x="18671" y="45253"/>
                  </a:lnTo>
                  <a:lnTo>
                    <a:pt x="17566" y="46590"/>
                  </a:lnTo>
                  <a:lnTo>
                    <a:pt x="17217" y="46998"/>
                  </a:lnTo>
                  <a:cubicBezTo>
                    <a:pt x="17158" y="47056"/>
                    <a:pt x="17042" y="47172"/>
                    <a:pt x="16984" y="47230"/>
                  </a:cubicBezTo>
                  <a:cubicBezTo>
                    <a:pt x="16926" y="47288"/>
                    <a:pt x="16810" y="47405"/>
                    <a:pt x="16751" y="47463"/>
                  </a:cubicBezTo>
                  <a:cubicBezTo>
                    <a:pt x="16519" y="47637"/>
                    <a:pt x="16286" y="47812"/>
                    <a:pt x="16053" y="47986"/>
                  </a:cubicBezTo>
                  <a:lnTo>
                    <a:pt x="15704" y="48277"/>
                  </a:lnTo>
                  <a:lnTo>
                    <a:pt x="15239" y="48510"/>
                  </a:lnTo>
                  <a:cubicBezTo>
                    <a:pt x="14948" y="48742"/>
                    <a:pt x="14599" y="48859"/>
                    <a:pt x="14250" y="49033"/>
                  </a:cubicBezTo>
                  <a:cubicBezTo>
                    <a:pt x="13494" y="49324"/>
                    <a:pt x="12738" y="49499"/>
                    <a:pt x="11924" y="49615"/>
                  </a:cubicBezTo>
                  <a:cubicBezTo>
                    <a:pt x="11721" y="49630"/>
                    <a:pt x="11515" y="49638"/>
                    <a:pt x="11305" y="49638"/>
                  </a:cubicBezTo>
                  <a:cubicBezTo>
                    <a:pt x="10731" y="49638"/>
                    <a:pt x="10135" y="49584"/>
                    <a:pt x="9539" y="49499"/>
                  </a:cubicBezTo>
                  <a:cubicBezTo>
                    <a:pt x="9190" y="49382"/>
                    <a:pt x="8841" y="49324"/>
                    <a:pt x="8492" y="49208"/>
                  </a:cubicBezTo>
                  <a:lnTo>
                    <a:pt x="8027" y="49033"/>
                  </a:lnTo>
                  <a:lnTo>
                    <a:pt x="7562" y="48801"/>
                  </a:lnTo>
                  <a:cubicBezTo>
                    <a:pt x="7329" y="48684"/>
                    <a:pt x="7096" y="48568"/>
                    <a:pt x="6864" y="48452"/>
                  </a:cubicBezTo>
                  <a:lnTo>
                    <a:pt x="6515" y="48219"/>
                  </a:lnTo>
                  <a:lnTo>
                    <a:pt x="6282" y="48045"/>
                  </a:lnTo>
                  <a:lnTo>
                    <a:pt x="5875" y="47754"/>
                  </a:lnTo>
                  <a:lnTo>
                    <a:pt x="5410" y="47347"/>
                  </a:lnTo>
                  <a:lnTo>
                    <a:pt x="5235" y="47172"/>
                  </a:lnTo>
                  <a:lnTo>
                    <a:pt x="5003" y="46881"/>
                  </a:lnTo>
                  <a:cubicBezTo>
                    <a:pt x="4770" y="46707"/>
                    <a:pt x="4595" y="46474"/>
                    <a:pt x="4421" y="46242"/>
                  </a:cubicBezTo>
                  <a:cubicBezTo>
                    <a:pt x="4363" y="46125"/>
                    <a:pt x="4247" y="46009"/>
                    <a:pt x="4188" y="45893"/>
                  </a:cubicBezTo>
                  <a:lnTo>
                    <a:pt x="3898" y="45427"/>
                  </a:lnTo>
                  <a:cubicBezTo>
                    <a:pt x="3723" y="45078"/>
                    <a:pt x="3549" y="44787"/>
                    <a:pt x="3432" y="44439"/>
                  </a:cubicBezTo>
                  <a:cubicBezTo>
                    <a:pt x="2792" y="42926"/>
                    <a:pt x="2618" y="41298"/>
                    <a:pt x="2967" y="39727"/>
                  </a:cubicBezTo>
                  <a:cubicBezTo>
                    <a:pt x="3025" y="39378"/>
                    <a:pt x="3141" y="39029"/>
                    <a:pt x="3258" y="38680"/>
                  </a:cubicBezTo>
                  <a:cubicBezTo>
                    <a:pt x="3316" y="38506"/>
                    <a:pt x="3374" y="38332"/>
                    <a:pt x="3432" y="38157"/>
                  </a:cubicBezTo>
                  <a:cubicBezTo>
                    <a:pt x="3490" y="38041"/>
                    <a:pt x="3549" y="37866"/>
                    <a:pt x="3607" y="37750"/>
                  </a:cubicBezTo>
                  <a:cubicBezTo>
                    <a:pt x="3723" y="37517"/>
                    <a:pt x="3839" y="37226"/>
                    <a:pt x="4014" y="36994"/>
                  </a:cubicBezTo>
                  <a:cubicBezTo>
                    <a:pt x="4072" y="36936"/>
                    <a:pt x="4130" y="36819"/>
                    <a:pt x="4188" y="36703"/>
                  </a:cubicBezTo>
                  <a:lnTo>
                    <a:pt x="4363" y="36470"/>
                  </a:lnTo>
                  <a:lnTo>
                    <a:pt x="4712" y="36005"/>
                  </a:lnTo>
                  <a:lnTo>
                    <a:pt x="14774" y="23733"/>
                  </a:lnTo>
                  <a:lnTo>
                    <a:pt x="30187" y="5005"/>
                  </a:lnTo>
                  <a:lnTo>
                    <a:pt x="30478" y="4656"/>
                  </a:lnTo>
                  <a:lnTo>
                    <a:pt x="30594" y="4481"/>
                  </a:lnTo>
                  <a:lnTo>
                    <a:pt x="30827" y="4365"/>
                  </a:lnTo>
                  <a:cubicBezTo>
                    <a:pt x="30943" y="4191"/>
                    <a:pt x="31117" y="4074"/>
                    <a:pt x="31292" y="3958"/>
                  </a:cubicBezTo>
                  <a:lnTo>
                    <a:pt x="31583" y="3725"/>
                  </a:lnTo>
                  <a:lnTo>
                    <a:pt x="31932" y="3551"/>
                  </a:lnTo>
                  <a:cubicBezTo>
                    <a:pt x="32164" y="3435"/>
                    <a:pt x="32397" y="3260"/>
                    <a:pt x="32688" y="3144"/>
                  </a:cubicBezTo>
                  <a:cubicBezTo>
                    <a:pt x="33211" y="2969"/>
                    <a:pt x="33851" y="2795"/>
                    <a:pt x="34433" y="2737"/>
                  </a:cubicBezTo>
                  <a:cubicBezTo>
                    <a:pt x="34620" y="2720"/>
                    <a:pt x="34802" y="2713"/>
                    <a:pt x="34983" y="2713"/>
                  </a:cubicBezTo>
                  <a:cubicBezTo>
                    <a:pt x="35418" y="2713"/>
                    <a:pt x="35841" y="2754"/>
                    <a:pt x="36294" y="2795"/>
                  </a:cubicBezTo>
                  <a:cubicBezTo>
                    <a:pt x="36526" y="2853"/>
                    <a:pt x="36817" y="2969"/>
                    <a:pt x="37108" y="3027"/>
                  </a:cubicBezTo>
                  <a:lnTo>
                    <a:pt x="37457" y="3144"/>
                  </a:lnTo>
                  <a:lnTo>
                    <a:pt x="37806" y="3318"/>
                  </a:lnTo>
                  <a:cubicBezTo>
                    <a:pt x="37980" y="3435"/>
                    <a:pt x="38155" y="3493"/>
                    <a:pt x="38388" y="3609"/>
                  </a:cubicBezTo>
                  <a:lnTo>
                    <a:pt x="38620" y="3784"/>
                  </a:lnTo>
                  <a:lnTo>
                    <a:pt x="38795" y="3900"/>
                  </a:lnTo>
                  <a:lnTo>
                    <a:pt x="39144" y="4132"/>
                  </a:lnTo>
                  <a:lnTo>
                    <a:pt x="39435" y="4481"/>
                  </a:lnTo>
                  <a:lnTo>
                    <a:pt x="39609" y="4598"/>
                  </a:lnTo>
                  <a:lnTo>
                    <a:pt x="39783" y="4830"/>
                  </a:lnTo>
                  <a:cubicBezTo>
                    <a:pt x="39958" y="4947"/>
                    <a:pt x="40074" y="5121"/>
                    <a:pt x="40191" y="5296"/>
                  </a:cubicBezTo>
                  <a:lnTo>
                    <a:pt x="40423" y="5587"/>
                  </a:lnTo>
                  <a:lnTo>
                    <a:pt x="40598" y="5935"/>
                  </a:lnTo>
                  <a:cubicBezTo>
                    <a:pt x="40772" y="6168"/>
                    <a:pt x="40889" y="6401"/>
                    <a:pt x="41005" y="6633"/>
                  </a:cubicBezTo>
                  <a:cubicBezTo>
                    <a:pt x="41179" y="7215"/>
                    <a:pt x="41354" y="7855"/>
                    <a:pt x="41412" y="8436"/>
                  </a:cubicBezTo>
                  <a:cubicBezTo>
                    <a:pt x="41470" y="9076"/>
                    <a:pt x="41470" y="9658"/>
                    <a:pt x="41354" y="10298"/>
                  </a:cubicBezTo>
                  <a:cubicBezTo>
                    <a:pt x="41296" y="10530"/>
                    <a:pt x="41179" y="10821"/>
                    <a:pt x="41121" y="11112"/>
                  </a:cubicBezTo>
                  <a:lnTo>
                    <a:pt x="41005" y="11461"/>
                  </a:lnTo>
                  <a:lnTo>
                    <a:pt x="40830" y="11810"/>
                  </a:lnTo>
                  <a:cubicBezTo>
                    <a:pt x="40772" y="11984"/>
                    <a:pt x="40656" y="12159"/>
                    <a:pt x="40540" y="12333"/>
                  </a:cubicBezTo>
                  <a:lnTo>
                    <a:pt x="40423" y="12566"/>
                  </a:lnTo>
                  <a:lnTo>
                    <a:pt x="40249" y="12740"/>
                  </a:lnTo>
                  <a:lnTo>
                    <a:pt x="40016" y="13089"/>
                  </a:lnTo>
                  <a:lnTo>
                    <a:pt x="15763" y="42635"/>
                  </a:lnTo>
                  <a:lnTo>
                    <a:pt x="15588" y="42868"/>
                  </a:lnTo>
                  <a:cubicBezTo>
                    <a:pt x="15472" y="42926"/>
                    <a:pt x="15414" y="43043"/>
                    <a:pt x="15297" y="43101"/>
                  </a:cubicBezTo>
                  <a:cubicBezTo>
                    <a:pt x="15239" y="43217"/>
                    <a:pt x="15123" y="43275"/>
                    <a:pt x="15006" y="43392"/>
                  </a:cubicBezTo>
                  <a:cubicBezTo>
                    <a:pt x="14658" y="43566"/>
                    <a:pt x="14367" y="43799"/>
                    <a:pt x="14018" y="43915"/>
                  </a:cubicBezTo>
                  <a:cubicBezTo>
                    <a:pt x="13611" y="44090"/>
                    <a:pt x="13203" y="44148"/>
                    <a:pt x="12796" y="44206"/>
                  </a:cubicBezTo>
                  <a:cubicBezTo>
                    <a:pt x="12604" y="44230"/>
                    <a:pt x="12421" y="44244"/>
                    <a:pt x="12244" y="44244"/>
                  </a:cubicBezTo>
                  <a:cubicBezTo>
                    <a:pt x="11994" y="44244"/>
                    <a:pt x="11755" y="44216"/>
                    <a:pt x="11517" y="44148"/>
                  </a:cubicBezTo>
                  <a:cubicBezTo>
                    <a:pt x="11168" y="44090"/>
                    <a:pt x="10819" y="43973"/>
                    <a:pt x="10470" y="43799"/>
                  </a:cubicBezTo>
                  <a:cubicBezTo>
                    <a:pt x="10354" y="43741"/>
                    <a:pt x="10179" y="43682"/>
                    <a:pt x="10063" y="43624"/>
                  </a:cubicBezTo>
                  <a:cubicBezTo>
                    <a:pt x="9946" y="43566"/>
                    <a:pt x="9888" y="43508"/>
                    <a:pt x="9772" y="43392"/>
                  </a:cubicBezTo>
                  <a:lnTo>
                    <a:pt x="9597" y="43275"/>
                  </a:lnTo>
                  <a:lnTo>
                    <a:pt x="9365" y="43043"/>
                  </a:lnTo>
                  <a:cubicBezTo>
                    <a:pt x="9248" y="42984"/>
                    <a:pt x="9190" y="42868"/>
                    <a:pt x="9132" y="42810"/>
                  </a:cubicBezTo>
                  <a:cubicBezTo>
                    <a:pt x="9016" y="42694"/>
                    <a:pt x="8899" y="42577"/>
                    <a:pt x="8841" y="42461"/>
                  </a:cubicBezTo>
                  <a:cubicBezTo>
                    <a:pt x="8609" y="42170"/>
                    <a:pt x="8434" y="41821"/>
                    <a:pt x="8260" y="41472"/>
                  </a:cubicBezTo>
                  <a:cubicBezTo>
                    <a:pt x="8143" y="41123"/>
                    <a:pt x="8027" y="40658"/>
                    <a:pt x="7969" y="40251"/>
                  </a:cubicBezTo>
                  <a:cubicBezTo>
                    <a:pt x="7969" y="39844"/>
                    <a:pt x="7969" y="39437"/>
                    <a:pt x="8027" y="38971"/>
                  </a:cubicBezTo>
                  <a:cubicBezTo>
                    <a:pt x="8085" y="38622"/>
                    <a:pt x="8202" y="38273"/>
                    <a:pt x="8376" y="37924"/>
                  </a:cubicBezTo>
                  <a:cubicBezTo>
                    <a:pt x="8434" y="37808"/>
                    <a:pt x="8492" y="37692"/>
                    <a:pt x="8609" y="37575"/>
                  </a:cubicBezTo>
                  <a:cubicBezTo>
                    <a:pt x="8667" y="37459"/>
                    <a:pt x="8725" y="37343"/>
                    <a:pt x="8783" y="37285"/>
                  </a:cubicBezTo>
                  <a:lnTo>
                    <a:pt x="8958" y="36994"/>
                  </a:lnTo>
                  <a:lnTo>
                    <a:pt x="27395" y="14543"/>
                  </a:lnTo>
                  <a:cubicBezTo>
                    <a:pt x="27860" y="13962"/>
                    <a:pt x="27802" y="13148"/>
                    <a:pt x="27221" y="12682"/>
                  </a:cubicBezTo>
                  <a:lnTo>
                    <a:pt x="27162" y="12682"/>
                  </a:lnTo>
                  <a:cubicBezTo>
                    <a:pt x="26939" y="12483"/>
                    <a:pt x="26662" y="12391"/>
                    <a:pt x="26382" y="12391"/>
                  </a:cubicBezTo>
                  <a:cubicBezTo>
                    <a:pt x="26007" y="12391"/>
                    <a:pt x="25626" y="12557"/>
                    <a:pt x="25359" y="12857"/>
                  </a:cubicBezTo>
                  <a:lnTo>
                    <a:pt x="6864" y="35307"/>
                  </a:lnTo>
                  <a:lnTo>
                    <a:pt x="6573" y="35714"/>
                  </a:lnTo>
                  <a:cubicBezTo>
                    <a:pt x="6457" y="35831"/>
                    <a:pt x="6340" y="36005"/>
                    <a:pt x="6282" y="36180"/>
                  </a:cubicBezTo>
                  <a:cubicBezTo>
                    <a:pt x="6166" y="36354"/>
                    <a:pt x="6050" y="36587"/>
                    <a:pt x="5933" y="36819"/>
                  </a:cubicBezTo>
                  <a:cubicBezTo>
                    <a:pt x="5701" y="37343"/>
                    <a:pt x="5468" y="37866"/>
                    <a:pt x="5352" y="38506"/>
                  </a:cubicBezTo>
                  <a:cubicBezTo>
                    <a:pt x="5235" y="39146"/>
                    <a:pt x="5235" y="39844"/>
                    <a:pt x="5293" y="40542"/>
                  </a:cubicBezTo>
                  <a:cubicBezTo>
                    <a:pt x="5352" y="41181"/>
                    <a:pt x="5526" y="41879"/>
                    <a:pt x="5759" y="42519"/>
                  </a:cubicBezTo>
                  <a:cubicBezTo>
                    <a:pt x="5991" y="43043"/>
                    <a:pt x="6282" y="43566"/>
                    <a:pt x="6689" y="44031"/>
                  </a:cubicBezTo>
                  <a:cubicBezTo>
                    <a:pt x="6806" y="44264"/>
                    <a:pt x="6922" y="44439"/>
                    <a:pt x="7096" y="44613"/>
                  </a:cubicBezTo>
                  <a:cubicBezTo>
                    <a:pt x="7213" y="44729"/>
                    <a:pt x="7329" y="44846"/>
                    <a:pt x="7504" y="44962"/>
                  </a:cubicBezTo>
                  <a:lnTo>
                    <a:pt x="7853" y="45311"/>
                  </a:lnTo>
                  <a:lnTo>
                    <a:pt x="8202" y="45602"/>
                  </a:lnTo>
                  <a:cubicBezTo>
                    <a:pt x="8376" y="45718"/>
                    <a:pt x="8550" y="45776"/>
                    <a:pt x="8667" y="45893"/>
                  </a:cubicBezTo>
                  <a:cubicBezTo>
                    <a:pt x="8899" y="46009"/>
                    <a:pt x="9074" y="46125"/>
                    <a:pt x="9307" y="46242"/>
                  </a:cubicBezTo>
                  <a:cubicBezTo>
                    <a:pt x="9830" y="46474"/>
                    <a:pt x="10412" y="46649"/>
                    <a:pt x="10993" y="46765"/>
                  </a:cubicBezTo>
                  <a:cubicBezTo>
                    <a:pt x="11504" y="46850"/>
                    <a:pt x="11984" y="46904"/>
                    <a:pt x="12478" y="46904"/>
                  </a:cubicBezTo>
                  <a:cubicBezTo>
                    <a:pt x="12659" y="46904"/>
                    <a:pt x="12842" y="46897"/>
                    <a:pt x="13029" y="46881"/>
                  </a:cubicBezTo>
                  <a:cubicBezTo>
                    <a:pt x="13727" y="46823"/>
                    <a:pt x="14367" y="46649"/>
                    <a:pt x="15006" y="46416"/>
                  </a:cubicBezTo>
                  <a:cubicBezTo>
                    <a:pt x="15588" y="46183"/>
                    <a:pt x="16112" y="45893"/>
                    <a:pt x="16577" y="45544"/>
                  </a:cubicBezTo>
                  <a:cubicBezTo>
                    <a:pt x="16751" y="45369"/>
                    <a:pt x="16926" y="45253"/>
                    <a:pt x="17100" y="45078"/>
                  </a:cubicBezTo>
                  <a:cubicBezTo>
                    <a:pt x="17275" y="44962"/>
                    <a:pt x="17391" y="44846"/>
                    <a:pt x="17507" y="44671"/>
                  </a:cubicBezTo>
                  <a:lnTo>
                    <a:pt x="17856" y="44322"/>
                  </a:lnTo>
                  <a:lnTo>
                    <a:pt x="42110" y="14834"/>
                  </a:lnTo>
                  <a:lnTo>
                    <a:pt x="42459" y="14311"/>
                  </a:lnTo>
                  <a:lnTo>
                    <a:pt x="42633" y="14078"/>
                  </a:lnTo>
                  <a:lnTo>
                    <a:pt x="42866" y="13729"/>
                  </a:lnTo>
                  <a:cubicBezTo>
                    <a:pt x="42982" y="13497"/>
                    <a:pt x="43157" y="13206"/>
                    <a:pt x="43273" y="12915"/>
                  </a:cubicBezTo>
                  <a:cubicBezTo>
                    <a:pt x="43331" y="12799"/>
                    <a:pt x="43390" y="12624"/>
                    <a:pt x="43506" y="12450"/>
                  </a:cubicBezTo>
                  <a:lnTo>
                    <a:pt x="43680" y="11926"/>
                  </a:lnTo>
                  <a:cubicBezTo>
                    <a:pt x="43797" y="11577"/>
                    <a:pt x="43855" y="11228"/>
                    <a:pt x="43971" y="10763"/>
                  </a:cubicBezTo>
                  <a:cubicBezTo>
                    <a:pt x="44146" y="9890"/>
                    <a:pt x="44204" y="9018"/>
                    <a:pt x="44087" y="8204"/>
                  </a:cubicBezTo>
                  <a:cubicBezTo>
                    <a:pt x="44029" y="7331"/>
                    <a:pt x="43797" y="6459"/>
                    <a:pt x="43506" y="5645"/>
                  </a:cubicBezTo>
                  <a:cubicBezTo>
                    <a:pt x="43331" y="5296"/>
                    <a:pt x="43157" y="4947"/>
                    <a:pt x="42924" y="4598"/>
                  </a:cubicBezTo>
                  <a:lnTo>
                    <a:pt x="42692" y="4074"/>
                  </a:lnTo>
                  <a:cubicBezTo>
                    <a:pt x="42575" y="3958"/>
                    <a:pt x="42459" y="3784"/>
                    <a:pt x="42343" y="3667"/>
                  </a:cubicBezTo>
                  <a:cubicBezTo>
                    <a:pt x="42168" y="3435"/>
                    <a:pt x="41994" y="3202"/>
                    <a:pt x="41761" y="2969"/>
                  </a:cubicBezTo>
                  <a:lnTo>
                    <a:pt x="41587" y="2678"/>
                  </a:lnTo>
                  <a:lnTo>
                    <a:pt x="41354" y="2446"/>
                  </a:lnTo>
                  <a:lnTo>
                    <a:pt x="40830" y="2039"/>
                  </a:lnTo>
                  <a:lnTo>
                    <a:pt x="40365" y="1690"/>
                  </a:lnTo>
                  <a:lnTo>
                    <a:pt x="40132" y="1515"/>
                  </a:lnTo>
                  <a:lnTo>
                    <a:pt x="39783" y="1283"/>
                  </a:lnTo>
                  <a:cubicBezTo>
                    <a:pt x="39493" y="1166"/>
                    <a:pt x="39260" y="992"/>
                    <a:pt x="38969" y="875"/>
                  </a:cubicBezTo>
                  <a:lnTo>
                    <a:pt x="38504" y="643"/>
                  </a:lnTo>
                  <a:lnTo>
                    <a:pt x="37980" y="468"/>
                  </a:lnTo>
                  <a:cubicBezTo>
                    <a:pt x="37632" y="352"/>
                    <a:pt x="37224" y="294"/>
                    <a:pt x="36817" y="177"/>
                  </a:cubicBezTo>
                  <a:cubicBezTo>
                    <a:pt x="36254" y="65"/>
                    <a:pt x="35690" y="1"/>
                    <a:pt x="35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 dir="5400000" dist="9525">
                <a:srgbClr val="783F04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4" name="Google Shape;1294;p48"/>
          <p:cNvSpPr txBox="1"/>
          <p:nvPr>
            <p:ph type="title"/>
          </p:nvPr>
        </p:nvSpPr>
        <p:spPr>
          <a:xfrm rot="-185949">
            <a:off x="423949" y="2426504"/>
            <a:ext cx="2458195" cy="1898175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latin typeface="Chelsea Market"/>
                <a:ea typeface="Chelsea Market"/>
                <a:cs typeface="Chelsea Market"/>
                <a:sym typeface="Chelsea Market"/>
              </a:rPr>
              <a:t>A Picture Is Worth a Thousand Words</a:t>
            </a:r>
            <a:endParaRPr b="0" sz="24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49"/>
          <p:cNvSpPr txBox="1"/>
          <p:nvPr>
            <p:ph idx="2" type="title"/>
          </p:nvPr>
        </p:nvSpPr>
        <p:spPr>
          <a:xfrm flipH="1" rot="475373">
            <a:off x="5959838" y="2010223"/>
            <a:ext cx="1384213" cy="920192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00" name="Google Shape;1300;p49"/>
          <p:cNvSpPr txBox="1"/>
          <p:nvPr>
            <p:ph type="ctrTitle"/>
          </p:nvPr>
        </p:nvSpPr>
        <p:spPr>
          <a:xfrm flipH="1" rot="-219092">
            <a:off x="1994515" y="800860"/>
            <a:ext cx="3678869" cy="237843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SECTION</a:t>
            </a:r>
            <a:endParaRPr/>
          </a:p>
        </p:txBody>
      </p:sp>
      <p:sp>
        <p:nvSpPr>
          <p:cNvPr id="1301" name="Google Shape;1301;p49"/>
          <p:cNvSpPr txBox="1"/>
          <p:nvPr>
            <p:ph idx="1" type="subTitle"/>
          </p:nvPr>
        </p:nvSpPr>
        <p:spPr>
          <a:xfrm flipH="1" rot="-219126">
            <a:off x="2515440" y="3328437"/>
            <a:ext cx="2844677" cy="57778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5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p50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</a:t>
            </a:r>
            <a:r>
              <a:rPr lang="en"/>
              <a:t> MORE INFOGRAPHIC</a:t>
            </a:r>
            <a:endParaRPr/>
          </a:p>
        </p:txBody>
      </p:sp>
      <p:sp>
        <p:nvSpPr>
          <p:cNvPr id="1307" name="Google Shape;1307;p50"/>
          <p:cNvSpPr txBox="1"/>
          <p:nvPr>
            <p:ph idx="4294967295" type="ctrTitle"/>
          </p:nvPr>
        </p:nvSpPr>
        <p:spPr>
          <a:xfrm flipH="1">
            <a:off x="5955564" y="2936294"/>
            <a:ext cx="15606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MARS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308" name="Google Shape;1308;p50"/>
          <p:cNvSpPr txBox="1"/>
          <p:nvPr>
            <p:ph idx="4294967295" type="subTitle"/>
          </p:nvPr>
        </p:nvSpPr>
        <p:spPr>
          <a:xfrm flipH="1">
            <a:off x="5955550" y="3253145"/>
            <a:ext cx="21804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309" name="Google Shape;1309;p50"/>
          <p:cNvSpPr txBox="1"/>
          <p:nvPr>
            <p:ph idx="4294967295" type="ctrTitle"/>
          </p:nvPr>
        </p:nvSpPr>
        <p:spPr>
          <a:xfrm flipH="1">
            <a:off x="1627788" y="2936294"/>
            <a:ext cx="15606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JUPITER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310" name="Google Shape;1310;p50"/>
          <p:cNvSpPr txBox="1"/>
          <p:nvPr>
            <p:ph idx="4294967295" type="subTitle"/>
          </p:nvPr>
        </p:nvSpPr>
        <p:spPr>
          <a:xfrm flipH="1">
            <a:off x="1008005" y="3253147"/>
            <a:ext cx="21804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It’s the biggest planet of them all</a:t>
            </a:r>
            <a:endParaRPr/>
          </a:p>
        </p:txBody>
      </p:sp>
      <p:sp>
        <p:nvSpPr>
          <p:cNvPr id="1311" name="Google Shape;1311;p50"/>
          <p:cNvSpPr txBox="1"/>
          <p:nvPr>
            <p:ph idx="4294967295" type="ctrTitle"/>
          </p:nvPr>
        </p:nvSpPr>
        <p:spPr>
          <a:xfrm flipH="1">
            <a:off x="5955564" y="1590595"/>
            <a:ext cx="15606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SATURN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312" name="Google Shape;1312;p50"/>
          <p:cNvSpPr txBox="1"/>
          <p:nvPr>
            <p:ph idx="4294967295" type="subTitle"/>
          </p:nvPr>
        </p:nvSpPr>
        <p:spPr>
          <a:xfrm flipH="1">
            <a:off x="5955575" y="1906970"/>
            <a:ext cx="21804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It’</a:t>
            </a:r>
            <a:r>
              <a:rPr lang="en"/>
              <a:t>s the ringed planet and a gas giant</a:t>
            </a:r>
            <a:endParaRPr/>
          </a:p>
        </p:txBody>
      </p:sp>
      <p:sp>
        <p:nvSpPr>
          <p:cNvPr id="1313" name="Google Shape;1313;p50"/>
          <p:cNvSpPr txBox="1"/>
          <p:nvPr>
            <p:ph idx="4294967295" type="ctrTitle"/>
          </p:nvPr>
        </p:nvSpPr>
        <p:spPr>
          <a:xfrm flipH="1">
            <a:off x="1364388" y="1590620"/>
            <a:ext cx="18240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NEPTUNE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314" name="Google Shape;1314;p50"/>
          <p:cNvSpPr txBox="1"/>
          <p:nvPr>
            <p:ph idx="4294967295" type="subTitle"/>
          </p:nvPr>
        </p:nvSpPr>
        <p:spPr>
          <a:xfrm flipH="1">
            <a:off x="1008025" y="1906970"/>
            <a:ext cx="21804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grpSp>
        <p:nvGrpSpPr>
          <p:cNvPr id="1315" name="Google Shape;1315;p50"/>
          <p:cNvGrpSpPr/>
          <p:nvPr/>
        </p:nvGrpSpPr>
        <p:grpSpPr>
          <a:xfrm>
            <a:off x="3698761" y="1895276"/>
            <a:ext cx="1849556" cy="1670993"/>
            <a:chOff x="951975" y="315800"/>
            <a:chExt cx="5460750" cy="4933550"/>
          </a:xfrm>
        </p:grpSpPr>
        <p:sp>
          <p:nvSpPr>
            <p:cNvPr id="1316" name="Google Shape;1316;p50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50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50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50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0" name="Google Shape;1320;p50"/>
          <p:cNvSpPr/>
          <p:nvPr/>
        </p:nvSpPr>
        <p:spPr>
          <a:xfrm>
            <a:off x="3237461" y="1707792"/>
            <a:ext cx="231328" cy="187475"/>
          </a:xfrm>
          <a:custGeom>
            <a:rect b="b" l="l" r="r" t="t"/>
            <a:pathLst>
              <a:path extrusionOk="0" h="5962" w="7356">
                <a:moveTo>
                  <a:pt x="3713" y="287"/>
                </a:moveTo>
                <a:cubicBezTo>
                  <a:pt x="4320" y="311"/>
                  <a:pt x="4950" y="498"/>
                  <a:pt x="5464" y="848"/>
                </a:cubicBezTo>
                <a:cubicBezTo>
                  <a:pt x="5558" y="895"/>
                  <a:pt x="5628" y="965"/>
                  <a:pt x="5698" y="1035"/>
                </a:cubicBezTo>
                <a:lnTo>
                  <a:pt x="5651" y="1011"/>
                </a:lnTo>
                <a:cubicBezTo>
                  <a:pt x="5156" y="619"/>
                  <a:pt x="4549" y="413"/>
                  <a:pt x="3929" y="413"/>
                </a:cubicBezTo>
                <a:cubicBezTo>
                  <a:pt x="3702" y="413"/>
                  <a:pt x="3472" y="441"/>
                  <a:pt x="3246" y="498"/>
                </a:cubicBezTo>
                <a:cubicBezTo>
                  <a:pt x="3013" y="498"/>
                  <a:pt x="2779" y="521"/>
                  <a:pt x="2546" y="568"/>
                </a:cubicBezTo>
                <a:cubicBezTo>
                  <a:pt x="2616" y="521"/>
                  <a:pt x="2686" y="498"/>
                  <a:pt x="2756" y="451"/>
                </a:cubicBezTo>
                <a:cubicBezTo>
                  <a:pt x="3059" y="358"/>
                  <a:pt x="3386" y="311"/>
                  <a:pt x="3713" y="287"/>
                </a:cubicBezTo>
                <a:close/>
                <a:moveTo>
                  <a:pt x="2125" y="941"/>
                </a:moveTo>
                <a:cubicBezTo>
                  <a:pt x="2009" y="1011"/>
                  <a:pt x="1915" y="1081"/>
                  <a:pt x="1822" y="1151"/>
                </a:cubicBezTo>
                <a:lnTo>
                  <a:pt x="1705" y="1268"/>
                </a:lnTo>
                <a:cubicBezTo>
                  <a:pt x="1775" y="1175"/>
                  <a:pt x="1845" y="1105"/>
                  <a:pt x="1939" y="1011"/>
                </a:cubicBezTo>
                <a:cubicBezTo>
                  <a:pt x="2009" y="988"/>
                  <a:pt x="2055" y="965"/>
                  <a:pt x="2125" y="941"/>
                </a:cubicBezTo>
                <a:close/>
                <a:moveTo>
                  <a:pt x="3269" y="778"/>
                </a:moveTo>
                <a:cubicBezTo>
                  <a:pt x="3784" y="778"/>
                  <a:pt x="4299" y="864"/>
                  <a:pt x="4772" y="1015"/>
                </a:cubicBezTo>
                <a:lnTo>
                  <a:pt x="4772" y="1015"/>
                </a:lnTo>
                <a:cubicBezTo>
                  <a:pt x="4372" y="1035"/>
                  <a:pt x="3972" y="1037"/>
                  <a:pt x="3550" y="1081"/>
                </a:cubicBezTo>
                <a:cubicBezTo>
                  <a:pt x="3246" y="1105"/>
                  <a:pt x="2943" y="1245"/>
                  <a:pt x="2709" y="1455"/>
                </a:cubicBezTo>
                <a:lnTo>
                  <a:pt x="2662" y="1455"/>
                </a:lnTo>
                <a:cubicBezTo>
                  <a:pt x="2538" y="1384"/>
                  <a:pt x="2385" y="1353"/>
                  <a:pt x="2227" y="1353"/>
                </a:cubicBezTo>
                <a:cubicBezTo>
                  <a:pt x="2178" y="1353"/>
                  <a:pt x="2128" y="1356"/>
                  <a:pt x="2079" y="1362"/>
                </a:cubicBezTo>
                <a:cubicBezTo>
                  <a:pt x="2242" y="1221"/>
                  <a:pt x="2429" y="1105"/>
                  <a:pt x="2616" y="1035"/>
                </a:cubicBezTo>
                <a:cubicBezTo>
                  <a:pt x="2826" y="918"/>
                  <a:pt x="3036" y="825"/>
                  <a:pt x="3269" y="778"/>
                </a:cubicBezTo>
                <a:close/>
                <a:moveTo>
                  <a:pt x="5137" y="1432"/>
                </a:moveTo>
                <a:lnTo>
                  <a:pt x="5137" y="1432"/>
                </a:lnTo>
                <a:cubicBezTo>
                  <a:pt x="5394" y="1525"/>
                  <a:pt x="5651" y="1688"/>
                  <a:pt x="5861" y="1875"/>
                </a:cubicBezTo>
                <a:cubicBezTo>
                  <a:pt x="5954" y="2109"/>
                  <a:pt x="6001" y="2365"/>
                  <a:pt x="6001" y="2622"/>
                </a:cubicBezTo>
                <a:lnTo>
                  <a:pt x="6001" y="2646"/>
                </a:lnTo>
                <a:cubicBezTo>
                  <a:pt x="5884" y="2132"/>
                  <a:pt x="5558" y="1712"/>
                  <a:pt x="5137" y="1432"/>
                </a:cubicBezTo>
                <a:close/>
                <a:moveTo>
                  <a:pt x="3410" y="1899"/>
                </a:moveTo>
                <a:cubicBezTo>
                  <a:pt x="3480" y="1899"/>
                  <a:pt x="3550" y="1945"/>
                  <a:pt x="3620" y="1945"/>
                </a:cubicBezTo>
                <a:cubicBezTo>
                  <a:pt x="3620" y="1992"/>
                  <a:pt x="3596" y="2015"/>
                  <a:pt x="3596" y="2062"/>
                </a:cubicBezTo>
                <a:cubicBezTo>
                  <a:pt x="3433" y="2249"/>
                  <a:pt x="3363" y="2482"/>
                  <a:pt x="3363" y="2716"/>
                </a:cubicBezTo>
                <a:cubicBezTo>
                  <a:pt x="3316" y="2669"/>
                  <a:pt x="3269" y="2599"/>
                  <a:pt x="3223" y="2552"/>
                </a:cubicBezTo>
                <a:cubicBezTo>
                  <a:pt x="3269" y="2342"/>
                  <a:pt x="3293" y="2155"/>
                  <a:pt x="3316" y="1945"/>
                </a:cubicBezTo>
                <a:lnTo>
                  <a:pt x="3410" y="1899"/>
                </a:lnTo>
                <a:close/>
                <a:moveTo>
                  <a:pt x="5301" y="3369"/>
                </a:moveTo>
                <a:cubicBezTo>
                  <a:pt x="5301" y="3416"/>
                  <a:pt x="5277" y="3486"/>
                  <a:pt x="5254" y="3533"/>
                </a:cubicBezTo>
                <a:lnTo>
                  <a:pt x="5067" y="3626"/>
                </a:lnTo>
                <a:lnTo>
                  <a:pt x="5091" y="3580"/>
                </a:lnTo>
                <a:cubicBezTo>
                  <a:pt x="5161" y="3510"/>
                  <a:pt x="5231" y="3440"/>
                  <a:pt x="5301" y="3369"/>
                </a:cubicBezTo>
                <a:close/>
                <a:moveTo>
                  <a:pt x="3169" y="2989"/>
                </a:moveTo>
                <a:cubicBezTo>
                  <a:pt x="3282" y="3100"/>
                  <a:pt x="3415" y="3210"/>
                  <a:pt x="3526" y="3299"/>
                </a:cubicBezTo>
                <a:cubicBezTo>
                  <a:pt x="3620" y="3440"/>
                  <a:pt x="3736" y="3556"/>
                  <a:pt x="3853" y="3650"/>
                </a:cubicBezTo>
                <a:cubicBezTo>
                  <a:pt x="3573" y="3556"/>
                  <a:pt x="3316" y="3393"/>
                  <a:pt x="3129" y="3159"/>
                </a:cubicBezTo>
                <a:cubicBezTo>
                  <a:pt x="3150" y="3097"/>
                  <a:pt x="3152" y="3035"/>
                  <a:pt x="3169" y="2989"/>
                </a:cubicBezTo>
                <a:close/>
                <a:moveTo>
                  <a:pt x="6328" y="2576"/>
                </a:moveTo>
                <a:cubicBezTo>
                  <a:pt x="6445" y="2973"/>
                  <a:pt x="6375" y="3416"/>
                  <a:pt x="6095" y="3720"/>
                </a:cubicBezTo>
                <a:cubicBezTo>
                  <a:pt x="6188" y="3533"/>
                  <a:pt x="6235" y="3323"/>
                  <a:pt x="6281" y="3113"/>
                </a:cubicBezTo>
                <a:cubicBezTo>
                  <a:pt x="6305" y="2949"/>
                  <a:pt x="6328" y="2762"/>
                  <a:pt x="6328" y="2576"/>
                </a:cubicBezTo>
                <a:close/>
                <a:moveTo>
                  <a:pt x="2246" y="1465"/>
                </a:moveTo>
                <a:cubicBezTo>
                  <a:pt x="2338" y="1465"/>
                  <a:pt x="2430" y="1484"/>
                  <a:pt x="2522" y="1525"/>
                </a:cubicBezTo>
                <a:cubicBezTo>
                  <a:pt x="2382" y="1572"/>
                  <a:pt x="2242" y="1665"/>
                  <a:pt x="2149" y="1782"/>
                </a:cubicBezTo>
                <a:lnTo>
                  <a:pt x="2149" y="1758"/>
                </a:lnTo>
                <a:lnTo>
                  <a:pt x="2149" y="1758"/>
                </a:lnTo>
                <a:cubicBezTo>
                  <a:pt x="1588" y="2319"/>
                  <a:pt x="1962" y="2996"/>
                  <a:pt x="2429" y="3486"/>
                </a:cubicBezTo>
                <a:cubicBezTo>
                  <a:pt x="2476" y="3580"/>
                  <a:pt x="2522" y="3696"/>
                  <a:pt x="2592" y="3790"/>
                </a:cubicBezTo>
                <a:cubicBezTo>
                  <a:pt x="1752" y="3183"/>
                  <a:pt x="1238" y="2295"/>
                  <a:pt x="1892" y="1548"/>
                </a:cubicBezTo>
                <a:cubicBezTo>
                  <a:pt x="2010" y="1496"/>
                  <a:pt x="2128" y="1465"/>
                  <a:pt x="2246" y="1465"/>
                </a:cubicBezTo>
                <a:close/>
                <a:moveTo>
                  <a:pt x="6772" y="2739"/>
                </a:moveTo>
                <a:lnTo>
                  <a:pt x="6772" y="2739"/>
                </a:lnTo>
                <a:cubicBezTo>
                  <a:pt x="6912" y="3416"/>
                  <a:pt x="6702" y="4140"/>
                  <a:pt x="6188" y="4630"/>
                </a:cubicBezTo>
                <a:cubicBezTo>
                  <a:pt x="6585" y="4093"/>
                  <a:pt x="6795" y="3416"/>
                  <a:pt x="6772" y="2739"/>
                </a:cubicBezTo>
                <a:close/>
                <a:moveTo>
                  <a:pt x="1121" y="1642"/>
                </a:moveTo>
                <a:lnTo>
                  <a:pt x="1121" y="1642"/>
                </a:lnTo>
                <a:cubicBezTo>
                  <a:pt x="724" y="2412"/>
                  <a:pt x="795" y="3323"/>
                  <a:pt x="1261" y="4047"/>
                </a:cubicBezTo>
                <a:cubicBezTo>
                  <a:pt x="1425" y="4327"/>
                  <a:pt x="1658" y="4584"/>
                  <a:pt x="1915" y="4794"/>
                </a:cubicBezTo>
                <a:cubicBezTo>
                  <a:pt x="1542" y="4560"/>
                  <a:pt x="1215" y="4280"/>
                  <a:pt x="935" y="3977"/>
                </a:cubicBezTo>
                <a:cubicBezTo>
                  <a:pt x="771" y="3626"/>
                  <a:pt x="701" y="3253"/>
                  <a:pt x="724" y="2856"/>
                </a:cubicBezTo>
                <a:cubicBezTo>
                  <a:pt x="748" y="2412"/>
                  <a:pt x="888" y="1992"/>
                  <a:pt x="1121" y="1642"/>
                </a:cubicBezTo>
                <a:close/>
                <a:moveTo>
                  <a:pt x="1238" y="2739"/>
                </a:moveTo>
                <a:lnTo>
                  <a:pt x="1238" y="2739"/>
                </a:lnTo>
                <a:cubicBezTo>
                  <a:pt x="1425" y="3393"/>
                  <a:pt x="2149" y="4000"/>
                  <a:pt x="2989" y="4397"/>
                </a:cubicBezTo>
                <a:cubicBezTo>
                  <a:pt x="3284" y="4751"/>
                  <a:pt x="3745" y="4956"/>
                  <a:pt x="4218" y="4956"/>
                </a:cubicBezTo>
                <a:cubicBezTo>
                  <a:pt x="4306" y="4956"/>
                  <a:pt x="4395" y="4949"/>
                  <a:pt x="4484" y="4934"/>
                </a:cubicBezTo>
                <a:lnTo>
                  <a:pt x="4484" y="4934"/>
                </a:lnTo>
                <a:cubicBezTo>
                  <a:pt x="4189" y="5048"/>
                  <a:pt x="3895" y="5105"/>
                  <a:pt x="3593" y="5105"/>
                </a:cubicBezTo>
                <a:cubicBezTo>
                  <a:pt x="3463" y="5105"/>
                  <a:pt x="3332" y="5095"/>
                  <a:pt x="3199" y="5074"/>
                </a:cubicBezTo>
                <a:cubicBezTo>
                  <a:pt x="2756" y="4887"/>
                  <a:pt x="2359" y="4607"/>
                  <a:pt x="2009" y="4280"/>
                </a:cubicBezTo>
                <a:cubicBezTo>
                  <a:pt x="1682" y="4000"/>
                  <a:pt x="1448" y="3626"/>
                  <a:pt x="1285" y="3206"/>
                </a:cubicBezTo>
                <a:cubicBezTo>
                  <a:pt x="1238" y="3066"/>
                  <a:pt x="1238" y="2902"/>
                  <a:pt x="1238" y="2739"/>
                </a:cubicBezTo>
                <a:close/>
                <a:moveTo>
                  <a:pt x="6095" y="4257"/>
                </a:moveTo>
                <a:cubicBezTo>
                  <a:pt x="5744" y="4817"/>
                  <a:pt x="5184" y="5214"/>
                  <a:pt x="4507" y="5354"/>
                </a:cubicBezTo>
                <a:cubicBezTo>
                  <a:pt x="4413" y="5331"/>
                  <a:pt x="4273" y="5331"/>
                  <a:pt x="4157" y="5331"/>
                </a:cubicBezTo>
                <a:cubicBezTo>
                  <a:pt x="4647" y="5214"/>
                  <a:pt x="5091" y="4980"/>
                  <a:pt x="5441" y="4654"/>
                </a:cubicBezTo>
                <a:cubicBezTo>
                  <a:pt x="5511" y="4630"/>
                  <a:pt x="5558" y="4630"/>
                  <a:pt x="5604" y="4607"/>
                </a:cubicBezTo>
                <a:cubicBezTo>
                  <a:pt x="5791" y="4514"/>
                  <a:pt x="5954" y="4397"/>
                  <a:pt x="6095" y="4257"/>
                </a:cubicBezTo>
                <a:close/>
                <a:moveTo>
                  <a:pt x="2102" y="5214"/>
                </a:moveTo>
                <a:cubicBezTo>
                  <a:pt x="2639" y="5471"/>
                  <a:pt x="3223" y="5634"/>
                  <a:pt x="3830" y="5681"/>
                </a:cubicBezTo>
                <a:cubicBezTo>
                  <a:pt x="3223" y="5658"/>
                  <a:pt x="2639" y="5494"/>
                  <a:pt x="2102" y="5214"/>
                </a:cubicBezTo>
                <a:close/>
                <a:moveTo>
                  <a:pt x="3802" y="1"/>
                </a:moveTo>
                <a:cubicBezTo>
                  <a:pt x="2863" y="1"/>
                  <a:pt x="1913" y="380"/>
                  <a:pt x="1261" y="1058"/>
                </a:cubicBezTo>
                <a:cubicBezTo>
                  <a:pt x="1005" y="1198"/>
                  <a:pt x="795" y="1385"/>
                  <a:pt x="631" y="1595"/>
                </a:cubicBezTo>
                <a:cubicBezTo>
                  <a:pt x="1" y="2319"/>
                  <a:pt x="1" y="3393"/>
                  <a:pt x="631" y="4093"/>
                </a:cubicBezTo>
                <a:cubicBezTo>
                  <a:pt x="1169" y="5269"/>
                  <a:pt x="2613" y="5962"/>
                  <a:pt x="4008" y="5962"/>
                </a:cubicBezTo>
                <a:cubicBezTo>
                  <a:pt x="4551" y="5962"/>
                  <a:pt x="5086" y="5857"/>
                  <a:pt x="5558" y="5634"/>
                </a:cubicBezTo>
                <a:cubicBezTo>
                  <a:pt x="6585" y="5121"/>
                  <a:pt x="7355" y="4047"/>
                  <a:pt x="7239" y="2879"/>
                </a:cubicBezTo>
                <a:cubicBezTo>
                  <a:pt x="7122" y="1992"/>
                  <a:pt x="6608" y="1221"/>
                  <a:pt x="5861" y="754"/>
                </a:cubicBezTo>
                <a:cubicBezTo>
                  <a:pt x="5283" y="239"/>
                  <a:pt x="4546" y="1"/>
                  <a:pt x="380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21" name="Google Shape;1321;p50"/>
          <p:cNvCxnSpPr/>
          <p:nvPr/>
        </p:nvCxnSpPr>
        <p:spPr>
          <a:xfrm>
            <a:off x="3454675" y="1791120"/>
            <a:ext cx="501000" cy="430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2" name="Google Shape;1322;p50"/>
          <p:cNvCxnSpPr/>
          <p:nvPr/>
        </p:nvCxnSpPr>
        <p:spPr>
          <a:xfrm rot="5400000">
            <a:off x="5341050" y="2112195"/>
            <a:ext cx="682200" cy="271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3" name="Google Shape;1323;p50"/>
          <p:cNvCxnSpPr/>
          <p:nvPr/>
        </p:nvCxnSpPr>
        <p:spPr>
          <a:xfrm flipH="1" rot="10800000">
            <a:off x="3403325" y="2889170"/>
            <a:ext cx="383700" cy="2697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4" name="Google Shape;1324;p50"/>
          <p:cNvCxnSpPr/>
          <p:nvPr/>
        </p:nvCxnSpPr>
        <p:spPr>
          <a:xfrm flipH="1">
            <a:off x="5199550" y="3184545"/>
            <a:ext cx="592500" cy="930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5" name="Google Shape;1325;p50"/>
          <p:cNvSpPr/>
          <p:nvPr/>
        </p:nvSpPr>
        <p:spPr>
          <a:xfrm>
            <a:off x="3237461" y="3053455"/>
            <a:ext cx="231328" cy="187475"/>
          </a:xfrm>
          <a:custGeom>
            <a:rect b="b" l="l" r="r" t="t"/>
            <a:pathLst>
              <a:path extrusionOk="0" h="5962" w="7356">
                <a:moveTo>
                  <a:pt x="3713" y="287"/>
                </a:moveTo>
                <a:cubicBezTo>
                  <a:pt x="4320" y="311"/>
                  <a:pt x="4950" y="498"/>
                  <a:pt x="5464" y="848"/>
                </a:cubicBezTo>
                <a:cubicBezTo>
                  <a:pt x="5558" y="895"/>
                  <a:pt x="5628" y="965"/>
                  <a:pt x="5698" y="1035"/>
                </a:cubicBezTo>
                <a:lnTo>
                  <a:pt x="5651" y="1011"/>
                </a:lnTo>
                <a:cubicBezTo>
                  <a:pt x="5156" y="619"/>
                  <a:pt x="4549" y="413"/>
                  <a:pt x="3929" y="413"/>
                </a:cubicBezTo>
                <a:cubicBezTo>
                  <a:pt x="3702" y="413"/>
                  <a:pt x="3472" y="441"/>
                  <a:pt x="3246" y="498"/>
                </a:cubicBezTo>
                <a:cubicBezTo>
                  <a:pt x="3013" y="498"/>
                  <a:pt x="2779" y="521"/>
                  <a:pt x="2546" y="568"/>
                </a:cubicBezTo>
                <a:cubicBezTo>
                  <a:pt x="2616" y="521"/>
                  <a:pt x="2686" y="498"/>
                  <a:pt x="2756" y="451"/>
                </a:cubicBezTo>
                <a:cubicBezTo>
                  <a:pt x="3059" y="358"/>
                  <a:pt x="3386" y="311"/>
                  <a:pt x="3713" y="287"/>
                </a:cubicBezTo>
                <a:close/>
                <a:moveTo>
                  <a:pt x="2125" y="941"/>
                </a:moveTo>
                <a:cubicBezTo>
                  <a:pt x="2009" y="1011"/>
                  <a:pt x="1915" y="1081"/>
                  <a:pt x="1822" y="1151"/>
                </a:cubicBezTo>
                <a:lnTo>
                  <a:pt x="1705" y="1268"/>
                </a:lnTo>
                <a:cubicBezTo>
                  <a:pt x="1775" y="1175"/>
                  <a:pt x="1845" y="1105"/>
                  <a:pt x="1939" y="1011"/>
                </a:cubicBezTo>
                <a:cubicBezTo>
                  <a:pt x="2009" y="988"/>
                  <a:pt x="2055" y="965"/>
                  <a:pt x="2125" y="941"/>
                </a:cubicBezTo>
                <a:close/>
                <a:moveTo>
                  <a:pt x="3269" y="778"/>
                </a:moveTo>
                <a:cubicBezTo>
                  <a:pt x="3784" y="778"/>
                  <a:pt x="4299" y="864"/>
                  <a:pt x="4772" y="1015"/>
                </a:cubicBezTo>
                <a:lnTo>
                  <a:pt x="4772" y="1015"/>
                </a:lnTo>
                <a:cubicBezTo>
                  <a:pt x="4372" y="1035"/>
                  <a:pt x="3972" y="1037"/>
                  <a:pt x="3550" y="1081"/>
                </a:cubicBezTo>
                <a:cubicBezTo>
                  <a:pt x="3246" y="1105"/>
                  <a:pt x="2943" y="1245"/>
                  <a:pt x="2709" y="1455"/>
                </a:cubicBezTo>
                <a:lnTo>
                  <a:pt x="2662" y="1455"/>
                </a:lnTo>
                <a:cubicBezTo>
                  <a:pt x="2538" y="1384"/>
                  <a:pt x="2385" y="1353"/>
                  <a:pt x="2227" y="1353"/>
                </a:cubicBezTo>
                <a:cubicBezTo>
                  <a:pt x="2178" y="1353"/>
                  <a:pt x="2128" y="1356"/>
                  <a:pt x="2079" y="1362"/>
                </a:cubicBezTo>
                <a:cubicBezTo>
                  <a:pt x="2242" y="1221"/>
                  <a:pt x="2429" y="1105"/>
                  <a:pt x="2616" y="1035"/>
                </a:cubicBezTo>
                <a:cubicBezTo>
                  <a:pt x="2826" y="918"/>
                  <a:pt x="3036" y="825"/>
                  <a:pt x="3269" y="778"/>
                </a:cubicBezTo>
                <a:close/>
                <a:moveTo>
                  <a:pt x="5137" y="1432"/>
                </a:moveTo>
                <a:lnTo>
                  <a:pt x="5137" y="1432"/>
                </a:lnTo>
                <a:cubicBezTo>
                  <a:pt x="5394" y="1525"/>
                  <a:pt x="5651" y="1688"/>
                  <a:pt x="5861" y="1875"/>
                </a:cubicBezTo>
                <a:cubicBezTo>
                  <a:pt x="5954" y="2109"/>
                  <a:pt x="6001" y="2365"/>
                  <a:pt x="6001" y="2622"/>
                </a:cubicBezTo>
                <a:lnTo>
                  <a:pt x="6001" y="2646"/>
                </a:lnTo>
                <a:cubicBezTo>
                  <a:pt x="5884" y="2132"/>
                  <a:pt x="5558" y="1712"/>
                  <a:pt x="5137" y="1432"/>
                </a:cubicBezTo>
                <a:close/>
                <a:moveTo>
                  <a:pt x="3410" y="1899"/>
                </a:moveTo>
                <a:cubicBezTo>
                  <a:pt x="3480" y="1899"/>
                  <a:pt x="3550" y="1945"/>
                  <a:pt x="3620" y="1945"/>
                </a:cubicBezTo>
                <a:cubicBezTo>
                  <a:pt x="3620" y="1992"/>
                  <a:pt x="3596" y="2015"/>
                  <a:pt x="3596" y="2062"/>
                </a:cubicBezTo>
                <a:cubicBezTo>
                  <a:pt x="3433" y="2249"/>
                  <a:pt x="3363" y="2482"/>
                  <a:pt x="3363" y="2716"/>
                </a:cubicBezTo>
                <a:cubicBezTo>
                  <a:pt x="3316" y="2669"/>
                  <a:pt x="3269" y="2599"/>
                  <a:pt x="3223" y="2552"/>
                </a:cubicBezTo>
                <a:cubicBezTo>
                  <a:pt x="3269" y="2342"/>
                  <a:pt x="3293" y="2155"/>
                  <a:pt x="3316" y="1945"/>
                </a:cubicBezTo>
                <a:lnTo>
                  <a:pt x="3410" y="1899"/>
                </a:lnTo>
                <a:close/>
                <a:moveTo>
                  <a:pt x="5301" y="3369"/>
                </a:moveTo>
                <a:cubicBezTo>
                  <a:pt x="5301" y="3416"/>
                  <a:pt x="5277" y="3486"/>
                  <a:pt x="5254" y="3533"/>
                </a:cubicBezTo>
                <a:lnTo>
                  <a:pt x="5067" y="3626"/>
                </a:lnTo>
                <a:lnTo>
                  <a:pt x="5091" y="3580"/>
                </a:lnTo>
                <a:cubicBezTo>
                  <a:pt x="5161" y="3510"/>
                  <a:pt x="5231" y="3440"/>
                  <a:pt x="5301" y="3369"/>
                </a:cubicBezTo>
                <a:close/>
                <a:moveTo>
                  <a:pt x="3169" y="2989"/>
                </a:moveTo>
                <a:cubicBezTo>
                  <a:pt x="3282" y="3100"/>
                  <a:pt x="3415" y="3210"/>
                  <a:pt x="3526" y="3299"/>
                </a:cubicBezTo>
                <a:cubicBezTo>
                  <a:pt x="3620" y="3440"/>
                  <a:pt x="3736" y="3556"/>
                  <a:pt x="3853" y="3650"/>
                </a:cubicBezTo>
                <a:cubicBezTo>
                  <a:pt x="3573" y="3556"/>
                  <a:pt x="3316" y="3393"/>
                  <a:pt x="3129" y="3159"/>
                </a:cubicBezTo>
                <a:cubicBezTo>
                  <a:pt x="3150" y="3097"/>
                  <a:pt x="3152" y="3035"/>
                  <a:pt x="3169" y="2989"/>
                </a:cubicBezTo>
                <a:close/>
                <a:moveTo>
                  <a:pt x="6328" y="2576"/>
                </a:moveTo>
                <a:cubicBezTo>
                  <a:pt x="6445" y="2973"/>
                  <a:pt x="6375" y="3416"/>
                  <a:pt x="6095" y="3720"/>
                </a:cubicBezTo>
                <a:cubicBezTo>
                  <a:pt x="6188" y="3533"/>
                  <a:pt x="6235" y="3323"/>
                  <a:pt x="6281" y="3113"/>
                </a:cubicBezTo>
                <a:cubicBezTo>
                  <a:pt x="6305" y="2949"/>
                  <a:pt x="6328" y="2762"/>
                  <a:pt x="6328" y="2576"/>
                </a:cubicBezTo>
                <a:close/>
                <a:moveTo>
                  <a:pt x="2246" y="1465"/>
                </a:moveTo>
                <a:cubicBezTo>
                  <a:pt x="2338" y="1465"/>
                  <a:pt x="2430" y="1484"/>
                  <a:pt x="2522" y="1525"/>
                </a:cubicBezTo>
                <a:cubicBezTo>
                  <a:pt x="2382" y="1572"/>
                  <a:pt x="2242" y="1665"/>
                  <a:pt x="2149" y="1782"/>
                </a:cubicBezTo>
                <a:lnTo>
                  <a:pt x="2149" y="1758"/>
                </a:lnTo>
                <a:lnTo>
                  <a:pt x="2149" y="1758"/>
                </a:lnTo>
                <a:cubicBezTo>
                  <a:pt x="1588" y="2319"/>
                  <a:pt x="1962" y="2996"/>
                  <a:pt x="2429" y="3486"/>
                </a:cubicBezTo>
                <a:cubicBezTo>
                  <a:pt x="2476" y="3580"/>
                  <a:pt x="2522" y="3696"/>
                  <a:pt x="2592" y="3790"/>
                </a:cubicBezTo>
                <a:cubicBezTo>
                  <a:pt x="1752" y="3183"/>
                  <a:pt x="1238" y="2295"/>
                  <a:pt x="1892" y="1548"/>
                </a:cubicBezTo>
                <a:cubicBezTo>
                  <a:pt x="2010" y="1496"/>
                  <a:pt x="2128" y="1465"/>
                  <a:pt x="2246" y="1465"/>
                </a:cubicBezTo>
                <a:close/>
                <a:moveTo>
                  <a:pt x="6772" y="2739"/>
                </a:moveTo>
                <a:lnTo>
                  <a:pt x="6772" y="2739"/>
                </a:lnTo>
                <a:cubicBezTo>
                  <a:pt x="6912" y="3416"/>
                  <a:pt x="6702" y="4140"/>
                  <a:pt x="6188" y="4630"/>
                </a:cubicBezTo>
                <a:cubicBezTo>
                  <a:pt x="6585" y="4093"/>
                  <a:pt x="6795" y="3416"/>
                  <a:pt x="6772" y="2739"/>
                </a:cubicBezTo>
                <a:close/>
                <a:moveTo>
                  <a:pt x="1121" y="1642"/>
                </a:moveTo>
                <a:lnTo>
                  <a:pt x="1121" y="1642"/>
                </a:lnTo>
                <a:cubicBezTo>
                  <a:pt x="724" y="2412"/>
                  <a:pt x="795" y="3323"/>
                  <a:pt x="1261" y="4047"/>
                </a:cubicBezTo>
                <a:cubicBezTo>
                  <a:pt x="1425" y="4327"/>
                  <a:pt x="1658" y="4584"/>
                  <a:pt x="1915" y="4794"/>
                </a:cubicBezTo>
                <a:cubicBezTo>
                  <a:pt x="1542" y="4560"/>
                  <a:pt x="1215" y="4280"/>
                  <a:pt x="935" y="3977"/>
                </a:cubicBezTo>
                <a:cubicBezTo>
                  <a:pt x="771" y="3626"/>
                  <a:pt x="701" y="3253"/>
                  <a:pt x="724" y="2856"/>
                </a:cubicBezTo>
                <a:cubicBezTo>
                  <a:pt x="748" y="2412"/>
                  <a:pt x="888" y="1992"/>
                  <a:pt x="1121" y="1642"/>
                </a:cubicBezTo>
                <a:close/>
                <a:moveTo>
                  <a:pt x="1238" y="2739"/>
                </a:moveTo>
                <a:lnTo>
                  <a:pt x="1238" y="2739"/>
                </a:lnTo>
                <a:cubicBezTo>
                  <a:pt x="1425" y="3393"/>
                  <a:pt x="2149" y="4000"/>
                  <a:pt x="2989" y="4397"/>
                </a:cubicBezTo>
                <a:cubicBezTo>
                  <a:pt x="3284" y="4751"/>
                  <a:pt x="3745" y="4956"/>
                  <a:pt x="4218" y="4956"/>
                </a:cubicBezTo>
                <a:cubicBezTo>
                  <a:pt x="4306" y="4956"/>
                  <a:pt x="4395" y="4949"/>
                  <a:pt x="4484" y="4934"/>
                </a:cubicBezTo>
                <a:lnTo>
                  <a:pt x="4484" y="4934"/>
                </a:lnTo>
                <a:cubicBezTo>
                  <a:pt x="4189" y="5048"/>
                  <a:pt x="3895" y="5105"/>
                  <a:pt x="3593" y="5105"/>
                </a:cubicBezTo>
                <a:cubicBezTo>
                  <a:pt x="3463" y="5105"/>
                  <a:pt x="3332" y="5095"/>
                  <a:pt x="3199" y="5074"/>
                </a:cubicBezTo>
                <a:cubicBezTo>
                  <a:pt x="2756" y="4887"/>
                  <a:pt x="2359" y="4607"/>
                  <a:pt x="2009" y="4280"/>
                </a:cubicBezTo>
                <a:cubicBezTo>
                  <a:pt x="1682" y="4000"/>
                  <a:pt x="1448" y="3626"/>
                  <a:pt x="1285" y="3206"/>
                </a:cubicBezTo>
                <a:cubicBezTo>
                  <a:pt x="1238" y="3066"/>
                  <a:pt x="1238" y="2902"/>
                  <a:pt x="1238" y="2739"/>
                </a:cubicBezTo>
                <a:close/>
                <a:moveTo>
                  <a:pt x="6095" y="4257"/>
                </a:moveTo>
                <a:cubicBezTo>
                  <a:pt x="5744" y="4817"/>
                  <a:pt x="5184" y="5214"/>
                  <a:pt x="4507" y="5354"/>
                </a:cubicBezTo>
                <a:cubicBezTo>
                  <a:pt x="4413" y="5331"/>
                  <a:pt x="4273" y="5331"/>
                  <a:pt x="4157" y="5331"/>
                </a:cubicBezTo>
                <a:cubicBezTo>
                  <a:pt x="4647" y="5214"/>
                  <a:pt x="5091" y="4980"/>
                  <a:pt x="5441" y="4654"/>
                </a:cubicBezTo>
                <a:cubicBezTo>
                  <a:pt x="5511" y="4630"/>
                  <a:pt x="5558" y="4630"/>
                  <a:pt x="5604" y="4607"/>
                </a:cubicBezTo>
                <a:cubicBezTo>
                  <a:pt x="5791" y="4514"/>
                  <a:pt x="5954" y="4397"/>
                  <a:pt x="6095" y="4257"/>
                </a:cubicBezTo>
                <a:close/>
                <a:moveTo>
                  <a:pt x="2102" y="5214"/>
                </a:moveTo>
                <a:cubicBezTo>
                  <a:pt x="2639" y="5471"/>
                  <a:pt x="3223" y="5634"/>
                  <a:pt x="3830" y="5681"/>
                </a:cubicBezTo>
                <a:cubicBezTo>
                  <a:pt x="3223" y="5658"/>
                  <a:pt x="2639" y="5494"/>
                  <a:pt x="2102" y="5214"/>
                </a:cubicBezTo>
                <a:close/>
                <a:moveTo>
                  <a:pt x="3802" y="1"/>
                </a:moveTo>
                <a:cubicBezTo>
                  <a:pt x="2863" y="1"/>
                  <a:pt x="1913" y="380"/>
                  <a:pt x="1261" y="1058"/>
                </a:cubicBezTo>
                <a:cubicBezTo>
                  <a:pt x="1005" y="1198"/>
                  <a:pt x="795" y="1385"/>
                  <a:pt x="631" y="1595"/>
                </a:cubicBezTo>
                <a:cubicBezTo>
                  <a:pt x="1" y="2319"/>
                  <a:pt x="1" y="3393"/>
                  <a:pt x="631" y="4093"/>
                </a:cubicBezTo>
                <a:cubicBezTo>
                  <a:pt x="1169" y="5269"/>
                  <a:pt x="2613" y="5962"/>
                  <a:pt x="4008" y="5962"/>
                </a:cubicBezTo>
                <a:cubicBezTo>
                  <a:pt x="4551" y="5962"/>
                  <a:pt x="5086" y="5857"/>
                  <a:pt x="5558" y="5634"/>
                </a:cubicBezTo>
                <a:cubicBezTo>
                  <a:pt x="6585" y="5121"/>
                  <a:pt x="7355" y="4047"/>
                  <a:pt x="7239" y="2879"/>
                </a:cubicBezTo>
                <a:cubicBezTo>
                  <a:pt x="7122" y="1992"/>
                  <a:pt x="6608" y="1221"/>
                  <a:pt x="5861" y="754"/>
                </a:cubicBezTo>
                <a:cubicBezTo>
                  <a:pt x="5283" y="239"/>
                  <a:pt x="4546" y="1"/>
                  <a:pt x="380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6" name="Google Shape;1326;p50"/>
          <p:cNvSpPr/>
          <p:nvPr/>
        </p:nvSpPr>
        <p:spPr>
          <a:xfrm>
            <a:off x="5675536" y="1707792"/>
            <a:ext cx="231328" cy="187475"/>
          </a:xfrm>
          <a:custGeom>
            <a:rect b="b" l="l" r="r" t="t"/>
            <a:pathLst>
              <a:path extrusionOk="0" h="5962" w="7356">
                <a:moveTo>
                  <a:pt x="3713" y="287"/>
                </a:moveTo>
                <a:cubicBezTo>
                  <a:pt x="4320" y="311"/>
                  <a:pt x="4950" y="498"/>
                  <a:pt x="5464" y="848"/>
                </a:cubicBezTo>
                <a:cubicBezTo>
                  <a:pt x="5558" y="895"/>
                  <a:pt x="5628" y="965"/>
                  <a:pt x="5698" y="1035"/>
                </a:cubicBezTo>
                <a:lnTo>
                  <a:pt x="5651" y="1011"/>
                </a:lnTo>
                <a:cubicBezTo>
                  <a:pt x="5156" y="619"/>
                  <a:pt x="4549" y="413"/>
                  <a:pt x="3929" y="413"/>
                </a:cubicBezTo>
                <a:cubicBezTo>
                  <a:pt x="3702" y="413"/>
                  <a:pt x="3472" y="441"/>
                  <a:pt x="3246" y="498"/>
                </a:cubicBezTo>
                <a:cubicBezTo>
                  <a:pt x="3013" y="498"/>
                  <a:pt x="2779" y="521"/>
                  <a:pt x="2546" y="568"/>
                </a:cubicBezTo>
                <a:cubicBezTo>
                  <a:pt x="2616" y="521"/>
                  <a:pt x="2686" y="498"/>
                  <a:pt x="2756" y="451"/>
                </a:cubicBezTo>
                <a:cubicBezTo>
                  <a:pt x="3059" y="358"/>
                  <a:pt x="3386" y="311"/>
                  <a:pt x="3713" y="287"/>
                </a:cubicBezTo>
                <a:close/>
                <a:moveTo>
                  <a:pt x="2125" y="941"/>
                </a:moveTo>
                <a:cubicBezTo>
                  <a:pt x="2009" y="1011"/>
                  <a:pt x="1915" y="1081"/>
                  <a:pt x="1822" y="1151"/>
                </a:cubicBezTo>
                <a:lnTo>
                  <a:pt x="1705" y="1268"/>
                </a:lnTo>
                <a:cubicBezTo>
                  <a:pt x="1775" y="1175"/>
                  <a:pt x="1845" y="1105"/>
                  <a:pt x="1939" y="1011"/>
                </a:cubicBezTo>
                <a:cubicBezTo>
                  <a:pt x="2009" y="988"/>
                  <a:pt x="2055" y="965"/>
                  <a:pt x="2125" y="941"/>
                </a:cubicBezTo>
                <a:close/>
                <a:moveTo>
                  <a:pt x="3269" y="778"/>
                </a:moveTo>
                <a:cubicBezTo>
                  <a:pt x="3784" y="778"/>
                  <a:pt x="4299" y="864"/>
                  <a:pt x="4772" y="1015"/>
                </a:cubicBezTo>
                <a:lnTo>
                  <a:pt x="4772" y="1015"/>
                </a:lnTo>
                <a:cubicBezTo>
                  <a:pt x="4372" y="1035"/>
                  <a:pt x="3972" y="1037"/>
                  <a:pt x="3550" y="1081"/>
                </a:cubicBezTo>
                <a:cubicBezTo>
                  <a:pt x="3246" y="1105"/>
                  <a:pt x="2943" y="1245"/>
                  <a:pt x="2709" y="1455"/>
                </a:cubicBezTo>
                <a:lnTo>
                  <a:pt x="2662" y="1455"/>
                </a:lnTo>
                <a:cubicBezTo>
                  <a:pt x="2538" y="1384"/>
                  <a:pt x="2385" y="1353"/>
                  <a:pt x="2227" y="1353"/>
                </a:cubicBezTo>
                <a:cubicBezTo>
                  <a:pt x="2178" y="1353"/>
                  <a:pt x="2128" y="1356"/>
                  <a:pt x="2079" y="1362"/>
                </a:cubicBezTo>
                <a:cubicBezTo>
                  <a:pt x="2242" y="1221"/>
                  <a:pt x="2429" y="1105"/>
                  <a:pt x="2616" y="1035"/>
                </a:cubicBezTo>
                <a:cubicBezTo>
                  <a:pt x="2826" y="918"/>
                  <a:pt x="3036" y="825"/>
                  <a:pt x="3269" y="778"/>
                </a:cubicBezTo>
                <a:close/>
                <a:moveTo>
                  <a:pt x="5137" y="1432"/>
                </a:moveTo>
                <a:lnTo>
                  <a:pt x="5137" y="1432"/>
                </a:lnTo>
                <a:cubicBezTo>
                  <a:pt x="5394" y="1525"/>
                  <a:pt x="5651" y="1688"/>
                  <a:pt x="5861" y="1875"/>
                </a:cubicBezTo>
                <a:cubicBezTo>
                  <a:pt x="5954" y="2109"/>
                  <a:pt x="6001" y="2365"/>
                  <a:pt x="6001" y="2622"/>
                </a:cubicBezTo>
                <a:lnTo>
                  <a:pt x="6001" y="2646"/>
                </a:lnTo>
                <a:cubicBezTo>
                  <a:pt x="5884" y="2132"/>
                  <a:pt x="5558" y="1712"/>
                  <a:pt x="5137" y="1432"/>
                </a:cubicBezTo>
                <a:close/>
                <a:moveTo>
                  <a:pt x="3410" y="1899"/>
                </a:moveTo>
                <a:cubicBezTo>
                  <a:pt x="3480" y="1899"/>
                  <a:pt x="3550" y="1945"/>
                  <a:pt x="3620" y="1945"/>
                </a:cubicBezTo>
                <a:cubicBezTo>
                  <a:pt x="3620" y="1992"/>
                  <a:pt x="3596" y="2015"/>
                  <a:pt x="3596" y="2062"/>
                </a:cubicBezTo>
                <a:cubicBezTo>
                  <a:pt x="3433" y="2249"/>
                  <a:pt x="3363" y="2482"/>
                  <a:pt x="3363" y="2716"/>
                </a:cubicBezTo>
                <a:cubicBezTo>
                  <a:pt x="3316" y="2669"/>
                  <a:pt x="3269" y="2599"/>
                  <a:pt x="3223" y="2552"/>
                </a:cubicBezTo>
                <a:cubicBezTo>
                  <a:pt x="3269" y="2342"/>
                  <a:pt x="3293" y="2155"/>
                  <a:pt x="3316" y="1945"/>
                </a:cubicBezTo>
                <a:lnTo>
                  <a:pt x="3410" y="1899"/>
                </a:lnTo>
                <a:close/>
                <a:moveTo>
                  <a:pt x="5301" y="3369"/>
                </a:moveTo>
                <a:cubicBezTo>
                  <a:pt x="5301" y="3416"/>
                  <a:pt x="5277" y="3486"/>
                  <a:pt x="5254" y="3533"/>
                </a:cubicBezTo>
                <a:lnTo>
                  <a:pt x="5067" y="3626"/>
                </a:lnTo>
                <a:lnTo>
                  <a:pt x="5091" y="3580"/>
                </a:lnTo>
                <a:cubicBezTo>
                  <a:pt x="5161" y="3510"/>
                  <a:pt x="5231" y="3440"/>
                  <a:pt x="5301" y="3369"/>
                </a:cubicBezTo>
                <a:close/>
                <a:moveTo>
                  <a:pt x="3169" y="2989"/>
                </a:moveTo>
                <a:cubicBezTo>
                  <a:pt x="3282" y="3100"/>
                  <a:pt x="3415" y="3210"/>
                  <a:pt x="3526" y="3299"/>
                </a:cubicBezTo>
                <a:cubicBezTo>
                  <a:pt x="3620" y="3440"/>
                  <a:pt x="3736" y="3556"/>
                  <a:pt x="3853" y="3650"/>
                </a:cubicBezTo>
                <a:cubicBezTo>
                  <a:pt x="3573" y="3556"/>
                  <a:pt x="3316" y="3393"/>
                  <a:pt x="3129" y="3159"/>
                </a:cubicBezTo>
                <a:cubicBezTo>
                  <a:pt x="3150" y="3097"/>
                  <a:pt x="3152" y="3035"/>
                  <a:pt x="3169" y="2989"/>
                </a:cubicBezTo>
                <a:close/>
                <a:moveTo>
                  <a:pt x="6328" y="2576"/>
                </a:moveTo>
                <a:cubicBezTo>
                  <a:pt x="6445" y="2973"/>
                  <a:pt x="6375" y="3416"/>
                  <a:pt x="6095" y="3720"/>
                </a:cubicBezTo>
                <a:cubicBezTo>
                  <a:pt x="6188" y="3533"/>
                  <a:pt x="6235" y="3323"/>
                  <a:pt x="6281" y="3113"/>
                </a:cubicBezTo>
                <a:cubicBezTo>
                  <a:pt x="6305" y="2949"/>
                  <a:pt x="6328" y="2762"/>
                  <a:pt x="6328" y="2576"/>
                </a:cubicBezTo>
                <a:close/>
                <a:moveTo>
                  <a:pt x="2246" y="1465"/>
                </a:moveTo>
                <a:cubicBezTo>
                  <a:pt x="2338" y="1465"/>
                  <a:pt x="2430" y="1484"/>
                  <a:pt x="2522" y="1525"/>
                </a:cubicBezTo>
                <a:cubicBezTo>
                  <a:pt x="2382" y="1572"/>
                  <a:pt x="2242" y="1665"/>
                  <a:pt x="2149" y="1782"/>
                </a:cubicBezTo>
                <a:lnTo>
                  <a:pt x="2149" y="1758"/>
                </a:lnTo>
                <a:lnTo>
                  <a:pt x="2149" y="1758"/>
                </a:lnTo>
                <a:cubicBezTo>
                  <a:pt x="1588" y="2319"/>
                  <a:pt x="1962" y="2996"/>
                  <a:pt x="2429" y="3486"/>
                </a:cubicBezTo>
                <a:cubicBezTo>
                  <a:pt x="2476" y="3580"/>
                  <a:pt x="2522" y="3696"/>
                  <a:pt x="2592" y="3790"/>
                </a:cubicBezTo>
                <a:cubicBezTo>
                  <a:pt x="1752" y="3183"/>
                  <a:pt x="1238" y="2295"/>
                  <a:pt x="1892" y="1548"/>
                </a:cubicBezTo>
                <a:cubicBezTo>
                  <a:pt x="2010" y="1496"/>
                  <a:pt x="2128" y="1465"/>
                  <a:pt x="2246" y="1465"/>
                </a:cubicBezTo>
                <a:close/>
                <a:moveTo>
                  <a:pt x="6772" y="2739"/>
                </a:moveTo>
                <a:lnTo>
                  <a:pt x="6772" y="2739"/>
                </a:lnTo>
                <a:cubicBezTo>
                  <a:pt x="6912" y="3416"/>
                  <a:pt x="6702" y="4140"/>
                  <a:pt x="6188" y="4630"/>
                </a:cubicBezTo>
                <a:cubicBezTo>
                  <a:pt x="6585" y="4093"/>
                  <a:pt x="6795" y="3416"/>
                  <a:pt x="6772" y="2739"/>
                </a:cubicBezTo>
                <a:close/>
                <a:moveTo>
                  <a:pt x="1121" y="1642"/>
                </a:moveTo>
                <a:lnTo>
                  <a:pt x="1121" y="1642"/>
                </a:lnTo>
                <a:cubicBezTo>
                  <a:pt x="724" y="2412"/>
                  <a:pt x="795" y="3323"/>
                  <a:pt x="1261" y="4047"/>
                </a:cubicBezTo>
                <a:cubicBezTo>
                  <a:pt x="1425" y="4327"/>
                  <a:pt x="1658" y="4584"/>
                  <a:pt x="1915" y="4794"/>
                </a:cubicBezTo>
                <a:cubicBezTo>
                  <a:pt x="1542" y="4560"/>
                  <a:pt x="1215" y="4280"/>
                  <a:pt x="935" y="3977"/>
                </a:cubicBezTo>
                <a:cubicBezTo>
                  <a:pt x="771" y="3626"/>
                  <a:pt x="701" y="3253"/>
                  <a:pt x="724" y="2856"/>
                </a:cubicBezTo>
                <a:cubicBezTo>
                  <a:pt x="748" y="2412"/>
                  <a:pt x="888" y="1992"/>
                  <a:pt x="1121" y="1642"/>
                </a:cubicBezTo>
                <a:close/>
                <a:moveTo>
                  <a:pt x="1238" y="2739"/>
                </a:moveTo>
                <a:lnTo>
                  <a:pt x="1238" y="2739"/>
                </a:lnTo>
                <a:cubicBezTo>
                  <a:pt x="1425" y="3393"/>
                  <a:pt x="2149" y="4000"/>
                  <a:pt x="2989" y="4397"/>
                </a:cubicBezTo>
                <a:cubicBezTo>
                  <a:pt x="3284" y="4751"/>
                  <a:pt x="3745" y="4956"/>
                  <a:pt x="4218" y="4956"/>
                </a:cubicBezTo>
                <a:cubicBezTo>
                  <a:pt x="4306" y="4956"/>
                  <a:pt x="4395" y="4949"/>
                  <a:pt x="4484" y="4934"/>
                </a:cubicBezTo>
                <a:lnTo>
                  <a:pt x="4484" y="4934"/>
                </a:lnTo>
                <a:cubicBezTo>
                  <a:pt x="4189" y="5048"/>
                  <a:pt x="3895" y="5105"/>
                  <a:pt x="3593" y="5105"/>
                </a:cubicBezTo>
                <a:cubicBezTo>
                  <a:pt x="3463" y="5105"/>
                  <a:pt x="3332" y="5095"/>
                  <a:pt x="3199" y="5074"/>
                </a:cubicBezTo>
                <a:cubicBezTo>
                  <a:pt x="2756" y="4887"/>
                  <a:pt x="2359" y="4607"/>
                  <a:pt x="2009" y="4280"/>
                </a:cubicBezTo>
                <a:cubicBezTo>
                  <a:pt x="1682" y="4000"/>
                  <a:pt x="1448" y="3626"/>
                  <a:pt x="1285" y="3206"/>
                </a:cubicBezTo>
                <a:cubicBezTo>
                  <a:pt x="1238" y="3066"/>
                  <a:pt x="1238" y="2902"/>
                  <a:pt x="1238" y="2739"/>
                </a:cubicBezTo>
                <a:close/>
                <a:moveTo>
                  <a:pt x="6095" y="4257"/>
                </a:moveTo>
                <a:cubicBezTo>
                  <a:pt x="5744" y="4817"/>
                  <a:pt x="5184" y="5214"/>
                  <a:pt x="4507" y="5354"/>
                </a:cubicBezTo>
                <a:cubicBezTo>
                  <a:pt x="4413" y="5331"/>
                  <a:pt x="4273" y="5331"/>
                  <a:pt x="4157" y="5331"/>
                </a:cubicBezTo>
                <a:cubicBezTo>
                  <a:pt x="4647" y="5214"/>
                  <a:pt x="5091" y="4980"/>
                  <a:pt x="5441" y="4654"/>
                </a:cubicBezTo>
                <a:cubicBezTo>
                  <a:pt x="5511" y="4630"/>
                  <a:pt x="5558" y="4630"/>
                  <a:pt x="5604" y="4607"/>
                </a:cubicBezTo>
                <a:cubicBezTo>
                  <a:pt x="5791" y="4514"/>
                  <a:pt x="5954" y="4397"/>
                  <a:pt x="6095" y="4257"/>
                </a:cubicBezTo>
                <a:close/>
                <a:moveTo>
                  <a:pt x="2102" y="5214"/>
                </a:moveTo>
                <a:cubicBezTo>
                  <a:pt x="2639" y="5471"/>
                  <a:pt x="3223" y="5634"/>
                  <a:pt x="3830" y="5681"/>
                </a:cubicBezTo>
                <a:cubicBezTo>
                  <a:pt x="3223" y="5658"/>
                  <a:pt x="2639" y="5494"/>
                  <a:pt x="2102" y="5214"/>
                </a:cubicBezTo>
                <a:close/>
                <a:moveTo>
                  <a:pt x="3802" y="1"/>
                </a:moveTo>
                <a:cubicBezTo>
                  <a:pt x="2863" y="1"/>
                  <a:pt x="1913" y="380"/>
                  <a:pt x="1261" y="1058"/>
                </a:cubicBezTo>
                <a:cubicBezTo>
                  <a:pt x="1005" y="1198"/>
                  <a:pt x="795" y="1385"/>
                  <a:pt x="631" y="1595"/>
                </a:cubicBezTo>
                <a:cubicBezTo>
                  <a:pt x="1" y="2319"/>
                  <a:pt x="1" y="3393"/>
                  <a:pt x="631" y="4093"/>
                </a:cubicBezTo>
                <a:cubicBezTo>
                  <a:pt x="1169" y="5269"/>
                  <a:pt x="2613" y="5962"/>
                  <a:pt x="4008" y="5962"/>
                </a:cubicBezTo>
                <a:cubicBezTo>
                  <a:pt x="4551" y="5962"/>
                  <a:pt x="5086" y="5857"/>
                  <a:pt x="5558" y="5634"/>
                </a:cubicBezTo>
                <a:cubicBezTo>
                  <a:pt x="6585" y="5121"/>
                  <a:pt x="7355" y="4047"/>
                  <a:pt x="7239" y="2879"/>
                </a:cubicBezTo>
                <a:cubicBezTo>
                  <a:pt x="7122" y="1992"/>
                  <a:pt x="6608" y="1221"/>
                  <a:pt x="5861" y="754"/>
                </a:cubicBezTo>
                <a:cubicBezTo>
                  <a:pt x="5283" y="239"/>
                  <a:pt x="4546" y="1"/>
                  <a:pt x="380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7" name="Google Shape;1327;p50"/>
          <p:cNvSpPr/>
          <p:nvPr/>
        </p:nvSpPr>
        <p:spPr>
          <a:xfrm>
            <a:off x="5675536" y="3053455"/>
            <a:ext cx="231328" cy="187475"/>
          </a:xfrm>
          <a:custGeom>
            <a:rect b="b" l="l" r="r" t="t"/>
            <a:pathLst>
              <a:path extrusionOk="0" h="5962" w="7356">
                <a:moveTo>
                  <a:pt x="3713" y="287"/>
                </a:moveTo>
                <a:cubicBezTo>
                  <a:pt x="4320" y="311"/>
                  <a:pt x="4950" y="498"/>
                  <a:pt x="5464" y="848"/>
                </a:cubicBezTo>
                <a:cubicBezTo>
                  <a:pt x="5558" y="895"/>
                  <a:pt x="5628" y="965"/>
                  <a:pt x="5698" y="1035"/>
                </a:cubicBezTo>
                <a:lnTo>
                  <a:pt x="5651" y="1011"/>
                </a:lnTo>
                <a:cubicBezTo>
                  <a:pt x="5156" y="619"/>
                  <a:pt x="4549" y="413"/>
                  <a:pt x="3929" y="413"/>
                </a:cubicBezTo>
                <a:cubicBezTo>
                  <a:pt x="3702" y="413"/>
                  <a:pt x="3472" y="441"/>
                  <a:pt x="3246" y="498"/>
                </a:cubicBezTo>
                <a:cubicBezTo>
                  <a:pt x="3013" y="498"/>
                  <a:pt x="2779" y="521"/>
                  <a:pt x="2546" y="568"/>
                </a:cubicBezTo>
                <a:cubicBezTo>
                  <a:pt x="2616" y="521"/>
                  <a:pt x="2686" y="498"/>
                  <a:pt x="2756" y="451"/>
                </a:cubicBezTo>
                <a:cubicBezTo>
                  <a:pt x="3059" y="358"/>
                  <a:pt x="3386" y="311"/>
                  <a:pt x="3713" y="287"/>
                </a:cubicBezTo>
                <a:close/>
                <a:moveTo>
                  <a:pt x="2125" y="941"/>
                </a:moveTo>
                <a:cubicBezTo>
                  <a:pt x="2009" y="1011"/>
                  <a:pt x="1915" y="1081"/>
                  <a:pt x="1822" y="1151"/>
                </a:cubicBezTo>
                <a:lnTo>
                  <a:pt x="1705" y="1268"/>
                </a:lnTo>
                <a:cubicBezTo>
                  <a:pt x="1775" y="1175"/>
                  <a:pt x="1845" y="1105"/>
                  <a:pt x="1939" y="1011"/>
                </a:cubicBezTo>
                <a:cubicBezTo>
                  <a:pt x="2009" y="988"/>
                  <a:pt x="2055" y="965"/>
                  <a:pt x="2125" y="941"/>
                </a:cubicBezTo>
                <a:close/>
                <a:moveTo>
                  <a:pt x="3269" y="778"/>
                </a:moveTo>
                <a:cubicBezTo>
                  <a:pt x="3784" y="778"/>
                  <a:pt x="4299" y="864"/>
                  <a:pt x="4772" y="1015"/>
                </a:cubicBezTo>
                <a:lnTo>
                  <a:pt x="4772" y="1015"/>
                </a:lnTo>
                <a:cubicBezTo>
                  <a:pt x="4372" y="1035"/>
                  <a:pt x="3972" y="1037"/>
                  <a:pt x="3550" y="1081"/>
                </a:cubicBezTo>
                <a:cubicBezTo>
                  <a:pt x="3246" y="1105"/>
                  <a:pt x="2943" y="1245"/>
                  <a:pt x="2709" y="1455"/>
                </a:cubicBezTo>
                <a:lnTo>
                  <a:pt x="2662" y="1455"/>
                </a:lnTo>
                <a:cubicBezTo>
                  <a:pt x="2538" y="1384"/>
                  <a:pt x="2385" y="1353"/>
                  <a:pt x="2227" y="1353"/>
                </a:cubicBezTo>
                <a:cubicBezTo>
                  <a:pt x="2178" y="1353"/>
                  <a:pt x="2128" y="1356"/>
                  <a:pt x="2079" y="1362"/>
                </a:cubicBezTo>
                <a:cubicBezTo>
                  <a:pt x="2242" y="1221"/>
                  <a:pt x="2429" y="1105"/>
                  <a:pt x="2616" y="1035"/>
                </a:cubicBezTo>
                <a:cubicBezTo>
                  <a:pt x="2826" y="918"/>
                  <a:pt x="3036" y="825"/>
                  <a:pt x="3269" y="778"/>
                </a:cubicBezTo>
                <a:close/>
                <a:moveTo>
                  <a:pt x="5137" y="1432"/>
                </a:moveTo>
                <a:lnTo>
                  <a:pt x="5137" y="1432"/>
                </a:lnTo>
                <a:cubicBezTo>
                  <a:pt x="5394" y="1525"/>
                  <a:pt x="5651" y="1688"/>
                  <a:pt x="5861" y="1875"/>
                </a:cubicBezTo>
                <a:cubicBezTo>
                  <a:pt x="5954" y="2109"/>
                  <a:pt x="6001" y="2365"/>
                  <a:pt x="6001" y="2622"/>
                </a:cubicBezTo>
                <a:lnTo>
                  <a:pt x="6001" y="2646"/>
                </a:lnTo>
                <a:cubicBezTo>
                  <a:pt x="5884" y="2132"/>
                  <a:pt x="5558" y="1712"/>
                  <a:pt x="5137" y="1432"/>
                </a:cubicBezTo>
                <a:close/>
                <a:moveTo>
                  <a:pt x="3410" y="1899"/>
                </a:moveTo>
                <a:cubicBezTo>
                  <a:pt x="3480" y="1899"/>
                  <a:pt x="3550" y="1945"/>
                  <a:pt x="3620" y="1945"/>
                </a:cubicBezTo>
                <a:cubicBezTo>
                  <a:pt x="3620" y="1992"/>
                  <a:pt x="3596" y="2015"/>
                  <a:pt x="3596" y="2062"/>
                </a:cubicBezTo>
                <a:cubicBezTo>
                  <a:pt x="3433" y="2249"/>
                  <a:pt x="3363" y="2482"/>
                  <a:pt x="3363" y="2716"/>
                </a:cubicBezTo>
                <a:cubicBezTo>
                  <a:pt x="3316" y="2669"/>
                  <a:pt x="3269" y="2599"/>
                  <a:pt x="3223" y="2552"/>
                </a:cubicBezTo>
                <a:cubicBezTo>
                  <a:pt x="3269" y="2342"/>
                  <a:pt x="3293" y="2155"/>
                  <a:pt x="3316" y="1945"/>
                </a:cubicBezTo>
                <a:lnTo>
                  <a:pt x="3410" y="1899"/>
                </a:lnTo>
                <a:close/>
                <a:moveTo>
                  <a:pt x="5301" y="3369"/>
                </a:moveTo>
                <a:cubicBezTo>
                  <a:pt x="5301" y="3416"/>
                  <a:pt x="5277" y="3486"/>
                  <a:pt x="5254" y="3533"/>
                </a:cubicBezTo>
                <a:lnTo>
                  <a:pt x="5067" y="3626"/>
                </a:lnTo>
                <a:lnTo>
                  <a:pt x="5091" y="3580"/>
                </a:lnTo>
                <a:cubicBezTo>
                  <a:pt x="5161" y="3510"/>
                  <a:pt x="5231" y="3440"/>
                  <a:pt x="5301" y="3369"/>
                </a:cubicBezTo>
                <a:close/>
                <a:moveTo>
                  <a:pt x="3169" y="2989"/>
                </a:moveTo>
                <a:cubicBezTo>
                  <a:pt x="3282" y="3100"/>
                  <a:pt x="3415" y="3210"/>
                  <a:pt x="3526" y="3299"/>
                </a:cubicBezTo>
                <a:cubicBezTo>
                  <a:pt x="3620" y="3440"/>
                  <a:pt x="3736" y="3556"/>
                  <a:pt x="3853" y="3650"/>
                </a:cubicBezTo>
                <a:cubicBezTo>
                  <a:pt x="3573" y="3556"/>
                  <a:pt x="3316" y="3393"/>
                  <a:pt x="3129" y="3159"/>
                </a:cubicBezTo>
                <a:cubicBezTo>
                  <a:pt x="3150" y="3097"/>
                  <a:pt x="3152" y="3035"/>
                  <a:pt x="3169" y="2989"/>
                </a:cubicBezTo>
                <a:close/>
                <a:moveTo>
                  <a:pt x="6328" y="2576"/>
                </a:moveTo>
                <a:cubicBezTo>
                  <a:pt x="6445" y="2973"/>
                  <a:pt x="6375" y="3416"/>
                  <a:pt x="6095" y="3720"/>
                </a:cubicBezTo>
                <a:cubicBezTo>
                  <a:pt x="6188" y="3533"/>
                  <a:pt x="6235" y="3323"/>
                  <a:pt x="6281" y="3113"/>
                </a:cubicBezTo>
                <a:cubicBezTo>
                  <a:pt x="6305" y="2949"/>
                  <a:pt x="6328" y="2762"/>
                  <a:pt x="6328" y="2576"/>
                </a:cubicBezTo>
                <a:close/>
                <a:moveTo>
                  <a:pt x="2246" y="1465"/>
                </a:moveTo>
                <a:cubicBezTo>
                  <a:pt x="2338" y="1465"/>
                  <a:pt x="2430" y="1484"/>
                  <a:pt x="2522" y="1525"/>
                </a:cubicBezTo>
                <a:cubicBezTo>
                  <a:pt x="2382" y="1572"/>
                  <a:pt x="2242" y="1665"/>
                  <a:pt x="2149" y="1782"/>
                </a:cubicBezTo>
                <a:lnTo>
                  <a:pt x="2149" y="1758"/>
                </a:lnTo>
                <a:lnTo>
                  <a:pt x="2149" y="1758"/>
                </a:lnTo>
                <a:cubicBezTo>
                  <a:pt x="1588" y="2319"/>
                  <a:pt x="1962" y="2996"/>
                  <a:pt x="2429" y="3486"/>
                </a:cubicBezTo>
                <a:cubicBezTo>
                  <a:pt x="2476" y="3580"/>
                  <a:pt x="2522" y="3696"/>
                  <a:pt x="2592" y="3790"/>
                </a:cubicBezTo>
                <a:cubicBezTo>
                  <a:pt x="1752" y="3183"/>
                  <a:pt x="1238" y="2295"/>
                  <a:pt x="1892" y="1548"/>
                </a:cubicBezTo>
                <a:cubicBezTo>
                  <a:pt x="2010" y="1496"/>
                  <a:pt x="2128" y="1465"/>
                  <a:pt x="2246" y="1465"/>
                </a:cubicBezTo>
                <a:close/>
                <a:moveTo>
                  <a:pt x="6772" y="2739"/>
                </a:moveTo>
                <a:lnTo>
                  <a:pt x="6772" y="2739"/>
                </a:lnTo>
                <a:cubicBezTo>
                  <a:pt x="6912" y="3416"/>
                  <a:pt x="6702" y="4140"/>
                  <a:pt x="6188" y="4630"/>
                </a:cubicBezTo>
                <a:cubicBezTo>
                  <a:pt x="6585" y="4093"/>
                  <a:pt x="6795" y="3416"/>
                  <a:pt x="6772" y="2739"/>
                </a:cubicBezTo>
                <a:close/>
                <a:moveTo>
                  <a:pt x="1121" y="1642"/>
                </a:moveTo>
                <a:lnTo>
                  <a:pt x="1121" y="1642"/>
                </a:lnTo>
                <a:cubicBezTo>
                  <a:pt x="724" y="2412"/>
                  <a:pt x="795" y="3323"/>
                  <a:pt x="1261" y="4047"/>
                </a:cubicBezTo>
                <a:cubicBezTo>
                  <a:pt x="1425" y="4327"/>
                  <a:pt x="1658" y="4584"/>
                  <a:pt x="1915" y="4794"/>
                </a:cubicBezTo>
                <a:cubicBezTo>
                  <a:pt x="1542" y="4560"/>
                  <a:pt x="1215" y="4280"/>
                  <a:pt x="935" y="3977"/>
                </a:cubicBezTo>
                <a:cubicBezTo>
                  <a:pt x="771" y="3626"/>
                  <a:pt x="701" y="3253"/>
                  <a:pt x="724" y="2856"/>
                </a:cubicBezTo>
                <a:cubicBezTo>
                  <a:pt x="748" y="2412"/>
                  <a:pt x="888" y="1992"/>
                  <a:pt x="1121" y="1642"/>
                </a:cubicBezTo>
                <a:close/>
                <a:moveTo>
                  <a:pt x="1238" y="2739"/>
                </a:moveTo>
                <a:lnTo>
                  <a:pt x="1238" y="2739"/>
                </a:lnTo>
                <a:cubicBezTo>
                  <a:pt x="1425" y="3393"/>
                  <a:pt x="2149" y="4000"/>
                  <a:pt x="2989" y="4397"/>
                </a:cubicBezTo>
                <a:cubicBezTo>
                  <a:pt x="3284" y="4751"/>
                  <a:pt x="3745" y="4956"/>
                  <a:pt x="4218" y="4956"/>
                </a:cubicBezTo>
                <a:cubicBezTo>
                  <a:pt x="4306" y="4956"/>
                  <a:pt x="4395" y="4949"/>
                  <a:pt x="4484" y="4934"/>
                </a:cubicBezTo>
                <a:lnTo>
                  <a:pt x="4484" y="4934"/>
                </a:lnTo>
                <a:cubicBezTo>
                  <a:pt x="4189" y="5048"/>
                  <a:pt x="3895" y="5105"/>
                  <a:pt x="3593" y="5105"/>
                </a:cubicBezTo>
                <a:cubicBezTo>
                  <a:pt x="3463" y="5105"/>
                  <a:pt x="3332" y="5095"/>
                  <a:pt x="3199" y="5074"/>
                </a:cubicBezTo>
                <a:cubicBezTo>
                  <a:pt x="2756" y="4887"/>
                  <a:pt x="2359" y="4607"/>
                  <a:pt x="2009" y="4280"/>
                </a:cubicBezTo>
                <a:cubicBezTo>
                  <a:pt x="1682" y="4000"/>
                  <a:pt x="1448" y="3626"/>
                  <a:pt x="1285" y="3206"/>
                </a:cubicBezTo>
                <a:cubicBezTo>
                  <a:pt x="1238" y="3066"/>
                  <a:pt x="1238" y="2902"/>
                  <a:pt x="1238" y="2739"/>
                </a:cubicBezTo>
                <a:close/>
                <a:moveTo>
                  <a:pt x="6095" y="4257"/>
                </a:moveTo>
                <a:cubicBezTo>
                  <a:pt x="5744" y="4817"/>
                  <a:pt x="5184" y="5214"/>
                  <a:pt x="4507" y="5354"/>
                </a:cubicBezTo>
                <a:cubicBezTo>
                  <a:pt x="4413" y="5331"/>
                  <a:pt x="4273" y="5331"/>
                  <a:pt x="4157" y="5331"/>
                </a:cubicBezTo>
                <a:cubicBezTo>
                  <a:pt x="4647" y="5214"/>
                  <a:pt x="5091" y="4980"/>
                  <a:pt x="5441" y="4654"/>
                </a:cubicBezTo>
                <a:cubicBezTo>
                  <a:pt x="5511" y="4630"/>
                  <a:pt x="5558" y="4630"/>
                  <a:pt x="5604" y="4607"/>
                </a:cubicBezTo>
                <a:cubicBezTo>
                  <a:pt x="5791" y="4514"/>
                  <a:pt x="5954" y="4397"/>
                  <a:pt x="6095" y="4257"/>
                </a:cubicBezTo>
                <a:close/>
                <a:moveTo>
                  <a:pt x="2102" y="5214"/>
                </a:moveTo>
                <a:cubicBezTo>
                  <a:pt x="2639" y="5471"/>
                  <a:pt x="3223" y="5634"/>
                  <a:pt x="3830" y="5681"/>
                </a:cubicBezTo>
                <a:cubicBezTo>
                  <a:pt x="3223" y="5658"/>
                  <a:pt x="2639" y="5494"/>
                  <a:pt x="2102" y="5214"/>
                </a:cubicBezTo>
                <a:close/>
                <a:moveTo>
                  <a:pt x="3802" y="1"/>
                </a:moveTo>
                <a:cubicBezTo>
                  <a:pt x="2863" y="1"/>
                  <a:pt x="1913" y="380"/>
                  <a:pt x="1261" y="1058"/>
                </a:cubicBezTo>
                <a:cubicBezTo>
                  <a:pt x="1005" y="1198"/>
                  <a:pt x="795" y="1385"/>
                  <a:pt x="631" y="1595"/>
                </a:cubicBezTo>
                <a:cubicBezTo>
                  <a:pt x="1" y="2319"/>
                  <a:pt x="1" y="3393"/>
                  <a:pt x="631" y="4093"/>
                </a:cubicBezTo>
                <a:cubicBezTo>
                  <a:pt x="1169" y="5269"/>
                  <a:pt x="2613" y="5962"/>
                  <a:pt x="4008" y="5962"/>
                </a:cubicBezTo>
                <a:cubicBezTo>
                  <a:pt x="4551" y="5962"/>
                  <a:pt x="5086" y="5857"/>
                  <a:pt x="5558" y="5634"/>
                </a:cubicBezTo>
                <a:cubicBezTo>
                  <a:pt x="6585" y="5121"/>
                  <a:pt x="7355" y="4047"/>
                  <a:pt x="7239" y="2879"/>
                </a:cubicBezTo>
                <a:cubicBezTo>
                  <a:pt x="7122" y="1992"/>
                  <a:pt x="6608" y="1221"/>
                  <a:pt x="5861" y="754"/>
                </a:cubicBezTo>
                <a:cubicBezTo>
                  <a:pt x="5283" y="239"/>
                  <a:pt x="4546" y="1"/>
                  <a:pt x="380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33"/>
          <p:cNvSpPr txBox="1"/>
          <p:nvPr>
            <p:ph idx="1" type="subTitle"/>
          </p:nvPr>
        </p:nvSpPr>
        <p:spPr>
          <a:xfrm flipH="1">
            <a:off x="1065575" y="1210375"/>
            <a:ext cx="7013100" cy="35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Here’s what you’ll find in this </a:t>
            </a:r>
            <a:r>
              <a:rPr lang="en">
                <a:solidFill>
                  <a:schemeClr val="dk1"/>
                </a:solidFill>
                <a:uFill>
                  <a:noFill/>
                </a:uFill>
                <a:latin typeface="Signika Negative SemiBold"/>
                <a:ea typeface="Signika Negative SemiBold"/>
                <a:cs typeface="Signika Negative SemiBold"/>
                <a:sym typeface="Signika Negative SemiBold"/>
                <a:hlinkClick r:id="rId3"/>
              </a:rPr>
              <a:t>Slidesgo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hlinkClick r:id="rId4"/>
              </a:rPr>
              <a:t> </a:t>
            </a:r>
            <a:r>
              <a:rPr lang="en">
                <a:solidFill>
                  <a:schemeClr val="dk1"/>
                </a:solidFill>
              </a:rPr>
              <a:t>template: 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AutoNum type="arabicPeriod"/>
            </a:pPr>
            <a:r>
              <a:rPr lang="en">
                <a:solidFill>
                  <a:schemeClr val="dk1"/>
                </a:solidFill>
              </a:rPr>
              <a:t>A slide structure based on a multi-purpose presentation, which you can easily adapt to your needs. For more info on how to edit the template, please visit </a:t>
            </a:r>
            <a:r>
              <a:rPr lang="en">
                <a:solidFill>
                  <a:schemeClr val="dk1"/>
                </a:solidFill>
                <a:uFill>
                  <a:noFill/>
                </a:uFill>
                <a:latin typeface="Signika Negative SemiBold"/>
                <a:ea typeface="Signika Negative SemiBold"/>
                <a:cs typeface="Signika Negative SemiBold"/>
                <a:sym typeface="Signika Negative SemiBold"/>
                <a:hlinkClick r:id="rId5"/>
              </a:rPr>
              <a:t>Slidesgo School</a:t>
            </a:r>
            <a:r>
              <a:rPr b="1" lang="en">
                <a:solidFill>
                  <a:schemeClr val="dk1"/>
                </a:solidFill>
                <a:latin typeface="Signika Negative"/>
                <a:ea typeface="Signika Negative"/>
                <a:cs typeface="Signika Negative"/>
                <a:sym typeface="Signika Negative"/>
              </a:rPr>
              <a:t> </a:t>
            </a:r>
            <a:r>
              <a:rPr lang="en">
                <a:solidFill>
                  <a:schemeClr val="dk1"/>
                </a:solidFill>
              </a:rPr>
              <a:t>or read our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latin typeface="Signika Negative"/>
                <a:ea typeface="Signika Negative"/>
                <a:cs typeface="Signika Negative"/>
                <a:sym typeface="Signika Negative"/>
                <a:hlinkClick r:id="rId6"/>
              </a:rPr>
              <a:t>FAQs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>
                <a:solidFill>
                  <a:schemeClr val="dk1"/>
                </a:solidFill>
              </a:rPr>
              <a:t>An assortment of illustrations t</a:t>
            </a:r>
            <a:r>
              <a:rPr lang="en"/>
              <a:t>hat are suitable for</a:t>
            </a:r>
            <a:r>
              <a:rPr lang="en">
                <a:solidFill>
                  <a:schemeClr val="dk1"/>
                </a:solidFill>
              </a:rPr>
              <a:t> use in the presentation can be found in the </a:t>
            </a:r>
            <a:r>
              <a:rPr lang="en">
                <a:solidFill>
                  <a:schemeClr val="dk1"/>
                </a:solidFill>
                <a:uFill>
                  <a:noFill/>
                </a:uFill>
                <a:latin typeface="Signika Negative SemiBold"/>
                <a:ea typeface="Signika Negative SemiBold"/>
                <a:cs typeface="Signika Negative SemiBold"/>
                <a:sym typeface="Signika Negative SemiBold"/>
                <a:hlinkClick action="ppaction://hlinksldjump" r:id="rId7"/>
              </a:rPr>
              <a:t>alternative resources</a:t>
            </a:r>
            <a:r>
              <a:rPr b="1" lang="en">
                <a:solidFill>
                  <a:schemeClr val="dk1"/>
                </a:solidFill>
                <a:latin typeface="Signika Negative"/>
                <a:ea typeface="Signika Negative"/>
                <a:cs typeface="Signika Negative"/>
                <a:sym typeface="Signika Negative"/>
              </a:rPr>
              <a:t> </a:t>
            </a:r>
            <a:r>
              <a:rPr lang="en">
                <a:solidFill>
                  <a:schemeClr val="dk1"/>
                </a:solidFill>
              </a:rPr>
              <a:t>slide.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>
                <a:solidFill>
                  <a:schemeClr val="dk1"/>
                </a:solidFill>
              </a:rPr>
              <a:t>A </a:t>
            </a:r>
            <a:r>
              <a:rPr lang="en">
                <a:solidFill>
                  <a:schemeClr val="dk1"/>
                </a:solidFill>
                <a:uFill>
                  <a:noFill/>
                </a:uFill>
                <a:latin typeface="Signika Negative SemiBold"/>
                <a:ea typeface="Signika Negative SemiBold"/>
                <a:cs typeface="Signika Negative SemiBold"/>
                <a:sym typeface="Signika Negative SemiBold"/>
                <a:hlinkClick action="ppaction://hlinksldjump" r:id="rId8"/>
              </a:rPr>
              <a:t>thanks </a:t>
            </a:r>
            <a:r>
              <a:rPr lang="en">
                <a:solidFill>
                  <a:schemeClr val="dk1"/>
                </a:solidFill>
              </a:rPr>
              <a:t>slide, which you must keep so that proper credits for our design are given.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>
                <a:solidFill>
                  <a:schemeClr val="dk1"/>
                </a:solidFill>
              </a:rPr>
              <a:t>A </a:t>
            </a:r>
            <a:r>
              <a:rPr lang="en">
                <a:solidFill>
                  <a:schemeClr val="dk1"/>
                </a:solidFill>
                <a:uFill>
                  <a:noFill/>
                </a:uFill>
                <a:latin typeface="Signika Negative SemiBold"/>
                <a:ea typeface="Signika Negative SemiBold"/>
                <a:cs typeface="Signika Negative SemiBold"/>
                <a:sym typeface="Signika Negative SemiBold"/>
                <a:hlinkClick action="ppaction://hlinksldjump" r:id="rId9"/>
              </a:rPr>
              <a:t>resources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hlinkClick action="ppaction://hlinksldjump" r:id="rId10"/>
              </a:rPr>
              <a:t> </a:t>
            </a:r>
            <a:r>
              <a:rPr lang="en">
                <a:solidFill>
                  <a:schemeClr val="dk1"/>
                </a:solidFill>
              </a:rPr>
              <a:t>slide, where you’ll find links to all the elements used in the template.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latin typeface="Signika Negative SemiBold"/>
                <a:ea typeface="Signika Negative SemiBold"/>
                <a:cs typeface="Signika Negative SemiBold"/>
                <a:sym typeface="Signika Negative SemiBold"/>
                <a:hlinkClick action="ppaction://hlinksldjump" r:id="rId11"/>
              </a:rPr>
              <a:t>Instructions for use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>
                <a:solidFill>
                  <a:schemeClr val="dk1"/>
                </a:solidFill>
              </a:rPr>
              <a:t>Final slides with: </a:t>
            </a:r>
            <a:endParaRPr>
              <a:solidFill>
                <a:schemeClr val="dk1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200"/>
              <a:buChar char="●"/>
            </a:pPr>
            <a:r>
              <a:rPr lang="en">
                <a:solidFill>
                  <a:schemeClr val="dk1"/>
                </a:solidFill>
              </a:rPr>
              <a:t>The</a:t>
            </a:r>
            <a:r>
              <a:rPr lang="en">
                <a:solidFill>
                  <a:schemeClr val="dk1"/>
                </a:solidFill>
                <a:uFill>
                  <a:noFill/>
                </a:uFill>
                <a:latin typeface="Signika Negative SemiBold"/>
                <a:ea typeface="Signika Negative SemiBold"/>
                <a:cs typeface="Signika Negative SemiBold"/>
                <a:sym typeface="Signika Negative SemiBold"/>
                <a:hlinkClick action="ppaction://hlinksldjump" r:id="rId12"/>
              </a:rPr>
              <a:t> fonts and colors</a:t>
            </a:r>
            <a:r>
              <a:rPr lang="en">
                <a:solidFill>
                  <a:schemeClr val="dk1"/>
                </a:solidFill>
              </a:rPr>
              <a:t> used in the template.</a:t>
            </a:r>
            <a:endParaRPr>
              <a:solidFill>
                <a:schemeClr val="dk1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200"/>
              <a:buChar char="●"/>
            </a:pPr>
            <a:r>
              <a:rPr lang="en">
                <a:solidFill>
                  <a:schemeClr val="dk1"/>
                </a:solidFill>
              </a:rPr>
              <a:t>More</a:t>
            </a:r>
            <a:r>
              <a:rPr lang="en">
                <a:solidFill>
                  <a:schemeClr val="dk1"/>
                </a:solidFill>
                <a:uFill>
                  <a:noFill/>
                </a:uFill>
                <a:latin typeface="Signika Negative SemiBold"/>
                <a:ea typeface="Signika Negative SemiBold"/>
                <a:cs typeface="Signika Negative SemiBold"/>
                <a:sym typeface="Signika Negative SemiBold"/>
                <a:hlinkClick action="ppaction://hlinksldjump" r:id="rId13"/>
              </a:rPr>
              <a:t> infographic resources</a:t>
            </a:r>
            <a:r>
              <a:rPr lang="en">
                <a:solidFill>
                  <a:schemeClr val="dk1"/>
                </a:solidFill>
              </a:rPr>
              <a:t>, whose size and color can be edited. </a:t>
            </a:r>
            <a:endParaRPr>
              <a:solidFill>
                <a:schemeClr val="dk1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200"/>
              <a:buChar char="●"/>
            </a:pPr>
            <a:r>
              <a:rPr lang="en">
                <a:solidFill>
                  <a:schemeClr val="dk1"/>
                </a:solidFill>
              </a:rPr>
              <a:t>Sets of </a:t>
            </a:r>
            <a:r>
              <a:rPr lang="en">
                <a:solidFill>
                  <a:schemeClr val="dk1"/>
                </a:solidFill>
                <a:uFill>
                  <a:noFill/>
                </a:uFill>
                <a:latin typeface="Signika Negative SemiBold"/>
                <a:ea typeface="Signika Negative SemiBold"/>
                <a:cs typeface="Signika Negative SemiBold"/>
                <a:sym typeface="Signika Negative SemiBold"/>
                <a:hlinkClick action="ppaction://hlinksldjump" r:id="rId14"/>
              </a:rPr>
              <a:t>customizable icons</a:t>
            </a:r>
            <a:r>
              <a:rPr lang="en">
                <a:solidFill>
                  <a:schemeClr val="dk1"/>
                </a:solidFill>
              </a:rPr>
              <a:t> of the following themes: general, business, avatar, creative process, education, help &amp; support, medical, nature, performing arts, SEO &amp; marketing, and teamwork.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You can delete this slide when you’re done editing the presentation.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20" name="Google Shape;720;p33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2" name="Google Shape;1332;p51"/>
          <p:cNvGrpSpPr/>
          <p:nvPr/>
        </p:nvGrpSpPr>
        <p:grpSpPr>
          <a:xfrm>
            <a:off x="6638818" y="1884106"/>
            <a:ext cx="1267498" cy="448025"/>
            <a:chOff x="1849793" y="1468663"/>
            <a:chExt cx="814849" cy="273402"/>
          </a:xfrm>
        </p:grpSpPr>
        <p:grpSp>
          <p:nvGrpSpPr>
            <p:cNvPr id="1333" name="Google Shape;1333;p51"/>
            <p:cNvGrpSpPr/>
            <p:nvPr/>
          </p:nvGrpSpPr>
          <p:grpSpPr>
            <a:xfrm>
              <a:off x="1849793" y="1469160"/>
              <a:ext cx="814849" cy="272906"/>
              <a:chOff x="238042" y="2116833"/>
              <a:chExt cx="7061083" cy="1355717"/>
            </a:xfrm>
          </p:grpSpPr>
          <p:sp>
            <p:nvSpPr>
              <p:cNvPr id="1334" name="Google Shape;1334;p51"/>
              <p:cNvSpPr/>
              <p:nvPr/>
            </p:nvSpPr>
            <p:spPr>
              <a:xfrm>
                <a:off x="238125" y="2116875"/>
                <a:ext cx="7061000" cy="1355675"/>
              </a:xfrm>
              <a:custGeom>
                <a:rect b="b" l="l" r="r" t="t"/>
                <a:pathLst>
                  <a:path extrusionOk="0" h="54227" w="282440">
                    <a:moveTo>
                      <a:pt x="0" y="0"/>
                    </a:moveTo>
                    <a:lnTo>
                      <a:pt x="0" y="54227"/>
                    </a:lnTo>
                    <a:lnTo>
                      <a:pt x="266685" y="54227"/>
                    </a:lnTo>
                    <a:lnTo>
                      <a:pt x="282439" y="27171"/>
                    </a:lnTo>
                    <a:lnTo>
                      <a:pt x="266685" y="0"/>
                    </a:lnTo>
                    <a:close/>
                  </a:path>
                </a:pathLst>
              </a:custGeom>
              <a:solidFill>
                <a:srgbClr val="D1EAF7">
                  <a:alpha val="7542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rgbClr val="666666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51"/>
              <p:cNvSpPr/>
              <p:nvPr/>
            </p:nvSpPr>
            <p:spPr>
              <a:xfrm>
                <a:off x="238042" y="2116833"/>
                <a:ext cx="1110980" cy="1355675"/>
              </a:xfrm>
              <a:custGeom>
                <a:rect b="b" l="l" r="r" t="t"/>
                <a:pathLst>
                  <a:path extrusionOk="0" h="54227" w="45323">
                    <a:moveTo>
                      <a:pt x="0" y="0"/>
                    </a:moveTo>
                    <a:lnTo>
                      <a:pt x="0" y="54227"/>
                    </a:lnTo>
                    <a:lnTo>
                      <a:pt x="45323" y="54227"/>
                    </a:lnTo>
                    <a:lnTo>
                      <a:pt x="45323" y="0"/>
                    </a:lnTo>
                    <a:close/>
                  </a:path>
                </a:pathLst>
              </a:custGeom>
              <a:solidFill>
                <a:srgbClr val="A1DAF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36" name="Google Shape;1336;p51"/>
            <p:cNvSpPr/>
            <p:nvPr/>
          </p:nvSpPr>
          <p:spPr>
            <a:xfrm rot="10800000">
              <a:off x="1975875" y="1468663"/>
              <a:ext cx="101524" cy="272762"/>
            </a:xfrm>
            <a:custGeom>
              <a:rect b="b" l="l" r="r" t="t"/>
              <a:pathLst>
                <a:path extrusionOk="0" h="54227" w="45323">
                  <a:moveTo>
                    <a:pt x="0" y="0"/>
                  </a:moveTo>
                  <a:lnTo>
                    <a:pt x="0" y="54227"/>
                  </a:lnTo>
                  <a:lnTo>
                    <a:pt x="45323" y="54227"/>
                  </a:lnTo>
                  <a:lnTo>
                    <a:pt x="45323" y="0"/>
                  </a:lnTo>
                  <a:close/>
                </a:path>
              </a:pathLst>
            </a:custGeom>
            <a:gradFill>
              <a:gsLst>
                <a:gs pos="0">
                  <a:srgbClr val="AAC6D5">
                    <a:alpha val="75294"/>
                  </a:srgbClr>
                </a:gs>
                <a:gs pos="100000">
                  <a:srgbClr val="D1EAF7">
                    <a:alpha val="2117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7" name="Google Shape;1337;p51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NEED PERCENTAGES?</a:t>
            </a:r>
            <a:endParaRPr/>
          </a:p>
        </p:txBody>
      </p:sp>
      <p:sp>
        <p:nvSpPr>
          <p:cNvPr id="1338" name="Google Shape;1338;p51"/>
          <p:cNvSpPr txBox="1"/>
          <p:nvPr>
            <p:ph idx="4294967295" type="ctrTitle"/>
          </p:nvPr>
        </p:nvSpPr>
        <p:spPr>
          <a:xfrm flipH="1">
            <a:off x="1071600" y="1935625"/>
            <a:ext cx="1552800" cy="34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200">
                <a:latin typeface="Chelsea Market"/>
                <a:ea typeface="Chelsea Market"/>
                <a:cs typeface="Chelsea Market"/>
                <a:sym typeface="Chelsea Market"/>
              </a:rPr>
              <a:t>SATURN</a:t>
            </a:r>
            <a:endParaRPr b="0" sz="22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339" name="Google Shape;1339;p51"/>
          <p:cNvSpPr txBox="1"/>
          <p:nvPr>
            <p:ph idx="4294967295" type="ctrTitle"/>
          </p:nvPr>
        </p:nvSpPr>
        <p:spPr>
          <a:xfrm flipH="1">
            <a:off x="1071600" y="2719025"/>
            <a:ext cx="1552800" cy="34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200">
                <a:latin typeface="Chelsea Market"/>
                <a:ea typeface="Chelsea Market"/>
                <a:cs typeface="Chelsea Market"/>
                <a:sym typeface="Chelsea Market"/>
              </a:rPr>
              <a:t>MARS</a:t>
            </a:r>
            <a:endParaRPr b="0" sz="22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340" name="Google Shape;1340;p51"/>
          <p:cNvSpPr txBox="1"/>
          <p:nvPr>
            <p:ph idx="4294967295" type="ctrTitle"/>
          </p:nvPr>
        </p:nvSpPr>
        <p:spPr>
          <a:xfrm flipH="1">
            <a:off x="1071600" y="3502425"/>
            <a:ext cx="1552800" cy="34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200">
                <a:latin typeface="Chelsea Market"/>
                <a:ea typeface="Chelsea Market"/>
                <a:cs typeface="Chelsea Market"/>
                <a:sym typeface="Chelsea Market"/>
              </a:rPr>
              <a:t>NEPTUNE</a:t>
            </a:r>
            <a:endParaRPr b="0" sz="22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341" name="Google Shape;1341;p51"/>
          <p:cNvSpPr txBox="1"/>
          <p:nvPr>
            <p:ph idx="4294967295" type="ctrTitle"/>
          </p:nvPr>
        </p:nvSpPr>
        <p:spPr>
          <a:xfrm flipH="1">
            <a:off x="6699425" y="2046550"/>
            <a:ext cx="1146300" cy="12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Chelsea Market"/>
                <a:ea typeface="Chelsea Market"/>
                <a:cs typeface="Chelsea Market"/>
                <a:sym typeface="Chelsea Market"/>
              </a:rPr>
              <a:t>70%</a:t>
            </a:r>
            <a:endParaRPr b="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grpSp>
        <p:nvGrpSpPr>
          <p:cNvPr id="1342" name="Google Shape;1342;p51"/>
          <p:cNvGrpSpPr/>
          <p:nvPr/>
        </p:nvGrpSpPr>
        <p:grpSpPr>
          <a:xfrm>
            <a:off x="2699786" y="2012624"/>
            <a:ext cx="3720520" cy="191011"/>
            <a:chOff x="2699786" y="2012624"/>
            <a:chExt cx="3720520" cy="191011"/>
          </a:xfrm>
        </p:grpSpPr>
        <p:sp>
          <p:nvSpPr>
            <p:cNvPr id="1343" name="Google Shape;1343;p51"/>
            <p:cNvSpPr/>
            <p:nvPr/>
          </p:nvSpPr>
          <p:spPr>
            <a:xfrm>
              <a:off x="2723693" y="2012624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51"/>
            <p:cNvSpPr/>
            <p:nvPr/>
          </p:nvSpPr>
          <p:spPr>
            <a:xfrm>
              <a:off x="2699786" y="2016160"/>
              <a:ext cx="231328" cy="187475"/>
            </a:xfrm>
            <a:custGeom>
              <a:rect b="b" l="l" r="r" t="t"/>
              <a:pathLst>
                <a:path extrusionOk="0" h="5962" w="7356">
                  <a:moveTo>
                    <a:pt x="3713" y="287"/>
                  </a:moveTo>
                  <a:cubicBezTo>
                    <a:pt x="4320" y="311"/>
                    <a:pt x="4950" y="498"/>
                    <a:pt x="5464" y="848"/>
                  </a:cubicBezTo>
                  <a:cubicBezTo>
                    <a:pt x="5558" y="895"/>
                    <a:pt x="5628" y="965"/>
                    <a:pt x="5698" y="1035"/>
                  </a:cubicBezTo>
                  <a:lnTo>
                    <a:pt x="5651" y="1011"/>
                  </a:lnTo>
                  <a:cubicBezTo>
                    <a:pt x="5156" y="619"/>
                    <a:pt x="4549" y="413"/>
                    <a:pt x="3929" y="413"/>
                  </a:cubicBezTo>
                  <a:cubicBezTo>
                    <a:pt x="3702" y="413"/>
                    <a:pt x="3472" y="441"/>
                    <a:pt x="3246" y="498"/>
                  </a:cubicBezTo>
                  <a:cubicBezTo>
                    <a:pt x="3013" y="498"/>
                    <a:pt x="2779" y="521"/>
                    <a:pt x="2546" y="568"/>
                  </a:cubicBezTo>
                  <a:cubicBezTo>
                    <a:pt x="2616" y="521"/>
                    <a:pt x="2686" y="498"/>
                    <a:pt x="2756" y="451"/>
                  </a:cubicBezTo>
                  <a:cubicBezTo>
                    <a:pt x="3059" y="358"/>
                    <a:pt x="3386" y="311"/>
                    <a:pt x="3713" y="287"/>
                  </a:cubicBezTo>
                  <a:close/>
                  <a:moveTo>
                    <a:pt x="2125" y="941"/>
                  </a:moveTo>
                  <a:cubicBezTo>
                    <a:pt x="2009" y="1011"/>
                    <a:pt x="1915" y="1081"/>
                    <a:pt x="1822" y="1151"/>
                  </a:cubicBezTo>
                  <a:lnTo>
                    <a:pt x="1705" y="1268"/>
                  </a:lnTo>
                  <a:cubicBezTo>
                    <a:pt x="1775" y="1175"/>
                    <a:pt x="1845" y="1105"/>
                    <a:pt x="1939" y="1011"/>
                  </a:cubicBezTo>
                  <a:cubicBezTo>
                    <a:pt x="2009" y="988"/>
                    <a:pt x="2055" y="965"/>
                    <a:pt x="2125" y="941"/>
                  </a:cubicBezTo>
                  <a:close/>
                  <a:moveTo>
                    <a:pt x="3269" y="778"/>
                  </a:moveTo>
                  <a:cubicBezTo>
                    <a:pt x="3784" y="778"/>
                    <a:pt x="4299" y="864"/>
                    <a:pt x="4772" y="1015"/>
                  </a:cubicBezTo>
                  <a:lnTo>
                    <a:pt x="4772" y="1015"/>
                  </a:lnTo>
                  <a:cubicBezTo>
                    <a:pt x="4372" y="1035"/>
                    <a:pt x="3972" y="1037"/>
                    <a:pt x="3550" y="1081"/>
                  </a:cubicBezTo>
                  <a:cubicBezTo>
                    <a:pt x="3246" y="1105"/>
                    <a:pt x="2943" y="1245"/>
                    <a:pt x="2709" y="1455"/>
                  </a:cubicBezTo>
                  <a:lnTo>
                    <a:pt x="2662" y="1455"/>
                  </a:lnTo>
                  <a:cubicBezTo>
                    <a:pt x="2538" y="1384"/>
                    <a:pt x="2385" y="1353"/>
                    <a:pt x="2227" y="1353"/>
                  </a:cubicBezTo>
                  <a:cubicBezTo>
                    <a:pt x="2178" y="1353"/>
                    <a:pt x="2128" y="1356"/>
                    <a:pt x="2079" y="1362"/>
                  </a:cubicBezTo>
                  <a:cubicBezTo>
                    <a:pt x="2242" y="1221"/>
                    <a:pt x="2429" y="1105"/>
                    <a:pt x="2616" y="1035"/>
                  </a:cubicBezTo>
                  <a:cubicBezTo>
                    <a:pt x="2826" y="918"/>
                    <a:pt x="3036" y="825"/>
                    <a:pt x="3269" y="778"/>
                  </a:cubicBezTo>
                  <a:close/>
                  <a:moveTo>
                    <a:pt x="5137" y="1432"/>
                  </a:moveTo>
                  <a:lnTo>
                    <a:pt x="5137" y="1432"/>
                  </a:lnTo>
                  <a:cubicBezTo>
                    <a:pt x="5394" y="1525"/>
                    <a:pt x="5651" y="1688"/>
                    <a:pt x="5861" y="1875"/>
                  </a:cubicBezTo>
                  <a:cubicBezTo>
                    <a:pt x="5954" y="2109"/>
                    <a:pt x="6001" y="2365"/>
                    <a:pt x="6001" y="2622"/>
                  </a:cubicBezTo>
                  <a:lnTo>
                    <a:pt x="6001" y="2646"/>
                  </a:lnTo>
                  <a:cubicBezTo>
                    <a:pt x="5884" y="2132"/>
                    <a:pt x="5558" y="1712"/>
                    <a:pt x="5137" y="1432"/>
                  </a:cubicBezTo>
                  <a:close/>
                  <a:moveTo>
                    <a:pt x="3410" y="1899"/>
                  </a:moveTo>
                  <a:cubicBezTo>
                    <a:pt x="3480" y="1899"/>
                    <a:pt x="3550" y="1945"/>
                    <a:pt x="3620" y="1945"/>
                  </a:cubicBezTo>
                  <a:cubicBezTo>
                    <a:pt x="3620" y="1992"/>
                    <a:pt x="3596" y="2015"/>
                    <a:pt x="3596" y="2062"/>
                  </a:cubicBezTo>
                  <a:cubicBezTo>
                    <a:pt x="3433" y="2249"/>
                    <a:pt x="3363" y="2482"/>
                    <a:pt x="3363" y="2716"/>
                  </a:cubicBezTo>
                  <a:cubicBezTo>
                    <a:pt x="3316" y="2669"/>
                    <a:pt x="3269" y="2599"/>
                    <a:pt x="3223" y="2552"/>
                  </a:cubicBezTo>
                  <a:cubicBezTo>
                    <a:pt x="3269" y="2342"/>
                    <a:pt x="3293" y="2155"/>
                    <a:pt x="3316" y="1945"/>
                  </a:cubicBezTo>
                  <a:lnTo>
                    <a:pt x="3410" y="1899"/>
                  </a:lnTo>
                  <a:close/>
                  <a:moveTo>
                    <a:pt x="5301" y="3369"/>
                  </a:moveTo>
                  <a:cubicBezTo>
                    <a:pt x="5301" y="3416"/>
                    <a:pt x="5277" y="3486"/>
                    <a:pt x="5254" y="3533"/>
                  </a:cubicBezTo>
                  <a:lnTo>
                    <a:pt x="5067" y="3626"/>
                  </a:lnTo>
                  <a:lnTo>
                    <a:pt x="5091" y="3580"/>
                  </a:lnTo>
                  <a:cubicBezTo>
                    <a:pt x="5161" y="3510"/>
                    <a:pt x="5231" y="3440"/>
                    <a:pt x="5301" y="3369"/>
                  </a:cubicBezTo>
                  <a:close/>
                  <a:moveTo>
                    <a:pt x="3169" y="2989"/>
                  </a:moveTo>
                  <a:cubicBezTo>
                    <a:pt x="3282" y="3100"/>
                    <a:pt x="3415" y="3210"/>
                    <a:pt x="3526" y="3299"/>
                  </a:cubicBezTo>
                  <a:cubicBezTo>
                    <a:pt x="3620" y="3440"/>
                    <a:pt x="3736" y="3556"/>
                    <a:pt x="3853" y="3650"/>
                  </a:cubicBezTo>
                  <a:cubicBezTo>
                    <a:pt x="3573" y="3556"/>
                    <a:pt x="3316" y="3393"/>
                    <a:pt x="3129" y="3159"/>
                  </a:cubicBezTo>
                  <a:cubicBezTo>
                    <a:pt x="3150" y="3097"/>
                    <a:pt x="3152" y="3035"/>
                    <a:pt x="3169" y="2989"/>
                  </a:cubicBezTo>
                  <a:close/>
                  <a:moveTo>
                    <a:pt x="6328" y="2576"/>
                  </a:moveTo>
                  <a:cubicBezTo>
                    <a:pt x="6445" y="2973"/>
                    <a:pt x="6375" y="3416"/>
                    <a:pt x="6095" y="3720"/>
                  </a:cubicBezTo>
                  <a:cubicBezTo>
                    <a:pt x="6188" y="3533"/>
                    <a:pt x="6235" y="3323"/>
                    <a:pt x="6281" y="3113"/>
                  </a:cubicBezTo>
                  <a:cubicBezTo>
                    <a:pt x="6305" y="2949"/>
                    <a:pt x="6328" y="2762"/>
                    <a:pt x="6328" y="2576"/>
                  </a:cubicBezTo>
                  <a:close/>
                  <a:moveTo>
                    <a:pt x="2246" y="1465"/>
                  </a:moveTo>
                  <a:cubicBezTo>
                    <a:pt x="2338" y="1465"/>
                    <a:pt x="2430" y="1484"/>
                    <a:pt x="2522" y="1525"/>
                  </a:cubicBezTo>
                  <a:cubicBezTo>
                    <a:pt x="2382" y="1572"/>
                    <a:pt x="2242" y="1665"/>
                    <a:pt x="2149" y="1782"/>
                  </a:cubicBezTo>
                  <a:lnTo>
                    <a:pt x="2149" y="1758"/>
                  </a:lnTo>
                  <a:lnTo>
                    <a:pt x="2149" y="1758"/>
                  </a:lnTo>
                  <a:cubicBezTo>
                    <a:pt x="1588" y="2319"/>
                    <a:pt x="1962" y="2996"/>
                    <a:pt x="2429" y="3486"/>
                  </a:cubicBezTo>
                  <a:cubicBezTo>
                    <a:pt x="2476" y="3580"/>
                    <a:pt x="2522" y="3696"/>
                    <a:pt x="2592" y="3790"/>
                  </a:cubicBezTo>
                  <a:cubicBezTo>
                    <a:pt x="1752" y="3183"/>
                    <a:pt x="1238" y="2295"/>
                    <a:pt x="1892" y="1548"/>
                  </a:cubicBezTo>
                  <a:cubicBezTo>
                    <a:pt x="2010" y="1496"/>
                    <a:pt x="2128" y="1465"/>
                    <a:pt x="2246" y="1465"/>
                  </a:cubicBezTo>
                  <a:close/>
                  <a:moveTo>
                    <a:pt x="6772" y="2739"/>
                  </a:moveTo>
                  <a:lnTo>
                    <a:pt x="6772" y="2739"/>
                  </a:lnTo>
                  <a:cubicBezTo>
                    <a:pt x="6912" y="3416"/>
                    <a:pt x="6702" y="4140"/>
                    <a:pt x="6188" y="4630"/>
                  </a:cubicBezTo>
                  <a:cubicBezTo>
                    <a:pt x="6585" y="4093"/>
                    <a:pt x="6795" y="3416"/>
                    <a:pt x="6772" y="2739"/>
                  </a:cubicBezTo>
                  <a:close/>
                  <a:moveTo>
                    <a:pt x="1121" y="1642"/>
                  </a:moveTo>
                  <a:lnTo>
                    <a:pt x="1121" y="1642"/>
                  </a:lnTo>
                  <a:cubicBezTo>
                    <a:pt x="724" y="2412"/>
                    <a:pt x="795" y="3323"/>
                    <a:pt x="1261" y="4047"/>
                  </a:cubicBezTo>
                  <a:cubicBezTo>
                    <a:pt x="1425" y="4327"/>
                    <a:pt x="1658" y="4584"/>
                    <a:pt x="1915" y="4794"/>
                  </a:cubicBezTo>
                  <a:cubicBezTo>
                    <a:pt x="1542" y="4560"/>
                    <a:pt x="1215" y="4280"/>
                    <a:pt x="935" y="3977"/>
                  </a:cubicBezTo>
                  <a:cubicBezTo>
                    <a:pt x="771" y="3626"/>
                    <a:pt x="701" y="3253"/>
                    <a:pt x="724" y="2856"/>
                  </a:cubicBezTo>
                  <a:cubicBezTo>
                    <a:pt x="748" y="2412"/>
                    <a:pt x="888" y="1992"/>
                    <a:pt x="1121" y="1642"/>
                  </a:cubicBezTo>
                  <a:close/>
                  <a:moveTo>
                    <a:pt x="1238" y="2739"/>
                  </a:moveTo>
                  <a:lnTo>
                    <a:pt x="1238" y="2739"/>
                  </a:lnTo>
                  <a:cubicBezTo>
                    <a:pt x="1425" y="3393"/>
                    <a:pt x="2149" y="4000"/>
                    <a:pt x="2989" y="4397"/>
                  </a:cubicBezTo>
                  <a:cubicBezTo>
                    <a:pt x="3284" y="4751"/>
                    <a:pt x="3745" y="4956"/>
                    <a:pt x="4218" y="4956"/>
                  </a:cubicBezTo>
                  <a:cubicBezTo>
                    <a:pt x="4306" y="4956"/>
                    <a:pt x="4395" y="4949"/>
                    <a:pt x="4484" y="4934"/>
                  </a:cubicBezTo>
                  <a:lnTo>
                    <a:pt x="4484" y="4934"/>
                  </a:lnTo>
                  <a:cubicBezTo>
                    <a:pt x="4189" y="5048"/>
                    <a:pt x="3895" y="5105"/>
                    <a:pt x="3593" y="5105"/>
                  </a:cubicBezTo>
                  <a:cubicBezTo>
                    <a:pt x="3463" y="5105"/>
                    <a:pt x="3332" y="5095"/>
                    <a:pt x="3199" y="5074"/>
                  </a:cubicBezTo>
                  <a:cubicBezTo>
                    <a:pt x="2756" y="4887"/>
                    <a:pt x="2359" y="4607"/>
                    <a:pt x="2009" y="4280"/>
                  </a:cubicBezTo>
                  <a:cubicBezTo>
                    <a:pt x="1682" y="4000"/>
                    <a:pt x="1448" y="3626"/>
                    <a:pt x="1285" y="3206"/>
                  </a:cubicBezTo>
                  <a:cubicBezTo>
                    <a:pt x="1238" y="3066"/>
                    <a:pt x="1238" y="2902"/>
                    <a:pt x="1238" y="2739"/>
                  </a:cubicBezTo>
                  <a:close/>
                  <a:moveTo>
                    <a:pt x="6095" y="4257"/>
                  </a:moveTo>
                  <a:cubicBezTo>
                    <a:pt x="5744" y="4817"/>
                    <a:pt x="5184" y="5214"/>
                    <a:pt x="4507" y="5354"/>
                  </a:cubicBezTo>
                  <a:cubicBezTo>
                    <a:pt x="4413" y="5331"/>
                    <a:pt x="4273" y="5331"/>
                    <a:pt x="4157" y="5331"/>
                  </a:cubicBezTo>
                  <a:cubicBezTo>
                    <a:pt x="4647" y="5214"/>
                    <a:pt x="5091" y="4980"/>
                    <a:pt x="5441" y="4654"/>
                  </a:cubicBezTo>
                  <a:cubicBezTo>
                    <a:pt x="5511" y="4630"/>
                    <a:pt x="5558" y="4630"/>
                    <a:pt x="5604" y="4607"/>
                  </a:cubicBezTo>
                  <a:cubicBezTo>
                    <a:pt x="5791" y="4514"/>
                    <a:pt x="5954" y="4397"/>
                    <a:pt x="6095" y="4257"/>
                  </a:cubicBezTo>
                  <a:close/>
                  <a:moveTo>
                    <a:pt x="2102" y="5214"/>
                  </a:moveTo>
                  <a:cubicBezTo>
                    <a:pt x="2639" y="5471"/>
                    <a:pt x="3223" y="5634"/>
                    <a:pt x="3830" y="5681"/>
                  </a:cubicBezTo>
                  <a:cubicBezTo>
                    <a:pt x="3223" y="5658"/>
                    <a:pt x="2639" y="5494"/>
                    <a:pt x="2102" y="5214"/>
                  </a:cubicBezTo>
                  <a:close/>
                  <a:moveTo>
                    <a:pt x="3802" y="1"/>
                  </a:moveTo>
                  <a:cubicBezTo>
                    <a:pt x="2863" y="1"/>
                    <a:pt x="1913" y="380"/>
                    <a:pt x="1261" y="1058"/>
                  </a:cubicBezTo>
                  <a:cubicBezTo>
                    <a:pt x="1005" y="1198"/>
                    <a:pt x="795" y="1385"/>
                    <a:pt x="631" y="1595"/>
                  </a:cubicBezTo>
                  <a:cubicBezTo>
                    <a:pt x="1" y="2319"/>
                    <a:pt x="1" y="3393"/>
                    <a:pt x="631" y="4093"/>
                  </a:cubicBezTo>
                  <a:cubicBezTo>
                    <a:pt x="1169" y="5269"/>
                    <a:pt x="2613" y="5962"/>
                    <a:pt x="4008" y="5962"/>
                  </a:cubicBezTo>
                  <a:cubicBezTo>
                    <a:pt x="4551" y="5962"/>
                    <a:pt x="5086" y="5857"/>
                    <a:pt x="5558" y="5634"/>
                  </a:cubicBezTo>
                  <a:cubicBezTo>
                    <a:pt x="6585" y="5121"/>
                    <a:pt x="7355" y="4047"/>
                    <a:pt x="7239" y="2879"/>
                  </a:cubicBezTo>
                  <a:cubicBezTo>
                    <a:pt x="7122" y="1992"/>
                    <a:pt x="6608" y="1221"/>
                    <a:pt x="5861" y="754"/>
                  </a:cubicBezTo>
                  <a:cubicBezTo>
                    <a:pt x="5283" y="239"/>
                    <a:pt x="4546" y="1"/>
                    <a:pt x="38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51"/>
            <p:cNvSpPr/>
            <p:nvPr/>
          </p:nvSpPr>
          <p:spPr>
            <a:xfrm>
              <a:off x="3499063" y="2012632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51"/>
            <p:cNvSpPr/>
            <p:nvPr/>
          </p:nvSpPr>
          <p:spPr>
            <a:xfrm>
              <a:off x="3886747" y="2012624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51"/>
            <p:cNvSpPr/>
            <p:nvPr/>
          </p:nvSpPr>
          <p:spPr>
            <a:xfrm>
              <a:off x="4274432" y="2012624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51"/>
            <p:cNvSpPr/>
            <p:nvPr/>
          </p:nvSpPr>
          <p:spPr>
            <a:xfrm>
              <a:off x="4662117" y="2012624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51"/>
            <p:cNvSpPr/>
            <p:nvPr/>
          </p:nvSpPr>
          <p:spPr>
            <a:xfrm>
              <a:off x="5049801" y="2012636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51"/>
            <p:cNvSpPr/>
            <p:nvPr/>
          </p:nvSpPr>
          <p:spPr>
            <a:xfrm>
              <a:off x="5437486" y="2012636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51"/>
            <p:cNvSpPr/>
            <p:nvPr/>
          </p:nvSpPr>
          <p:spPr>
            <a:xfrm>
              <a:off x="5825171" y="2012636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51"/>
            <p:cNvSpPr/>
            <p:nvPr/>
          </p:nvSpPr>
          <p:spPr>
            <a:xfrm>
              <a:off x="6212856" y="2012636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51"/>
            <p:cNvSpPr/>
            <p:nvPr/>
          </p:nvSpPr>
          <p:spPr>
            <a:xfrm>
              <a:off x="3099449" y="2016160"/>
              <a:ext cx="231328" cy="187475"/>
            </a:xfrm>
            <a:custGeom>
              <a:rect b="b" l="l" r="r" t="t"/>
              <a:pathLst>
                <a:path extrusionOk="0" h="5962" w="7356">
                  <a:moveTo>
                    <a:pt x="3713" y="287"/>
                  </a:moveTo>
                  <a:cubicBezTo>
                    <a:pt x="4320" y="311"/>
                    <a:pt x="4950" y="498"/>
                    <a:pt x="5464" y="848"/>
                  </a:cubicBezTo>
                  <a:cubicBezTo>
                    <a:pt x="5558" y="895"/>
                    <a:pt x="5628" y="965"/>
                    <a:pt x="5698" y="1035"/>
                  </a:cubicBezTo>
                  <a:lnTo>
                    <a:pt x="5651" y="1011"/>
                  </a:lnTo>
                  <a:cubicBezTo>
                    <a:pt x="5156" y="619"/>
                    <a:pt x="4549" y="413"/>
                    <a:pt x="3929" y="413"/>
                  </a:cubicBezTo>
                  <a:cubicBezTo>
                    <a:pt x="3702" y="413"/>
                    <a:pt x="3472" y="441"/>
                    <a:pt x="3246" y="498"/>
                  </a:cubicBezTo>
                  <a:cubicBezTo>
                    <a:pt x="3013" y="498"/>
                    <a:pt x="2779" y="521"/>
                    <a:pt x="2546" y="568"/>
                  </a:cubicBezTo>
                  <a:cubicBezTo>
                    <a:pt x="2616" y="521"/>
                    <a:pt x="2686" y="498"/>
                    <a:pt x="2756" y="451"/>
                  </a:cubicBezTo>
                  <a:cubicBezTo>
                    <a:pt x="3059" y="358"/>
                    <a:pt x="3386" y="311"/>
                    <a:pt x="3713" y="287"/>
                  </a:cubicBezTo>
                  <a:close/>
                  <a:moveTo>
                    <a:pt x="2125" y="941"/>
                  </a:moveTo>
                  <a:cubicBezTo>
                    <a:pt x="2009" y="1011"/>
                    <a:pt x="1915" y="1081"/>
                    <a:pt x="1822" y="1151"/>
                  </a:cubicBezTo>
                  <a:lnTo>
                    <a:pt x="1705" y="1268"/>
                  </a:lnTo>
                  <a:cubicBezTo>
                    <a:pt x="1775" y="1175"/>
                    <a:pt x="1845" y="1105"/>
                    <a:pt x="1939" y="1011"/>
                  </a:cubicBezTo>
                  <a:cubicBezTo>
                    <a:pt x="2009" y="988"/>
                    <a:pt x="2055" y="965"/>
                    <a:pt x="2125" y="941"/>
                  </a:cubicBezTo>
                  <a:close/>
                  <a:moveTo>
                    <a:pt x="3269" y="778"/>
                  </a:moveTo>
                  <a:cubicBezTo>
                    <a:pt x="3784" y="778"/>
                    <a:pt x="4299" y="864"/>
                    <a:pt x="4772" y="1015"/>
                  </a:cubicBezTo>
                  <a:lnTo>
                    <a:pt x="4772" y="1015"/>
                  </a:lnTo>
                  <a:cubicBezTo>
                    <a:pt x="4372" y="1035"/>
                    <a:pt x="3972" y="1037"/>
                    <a:pt x="3550" y="1081"/>
                  </a:cubicBezTo>
                  <a:cubicBezTo>
                    <a:pt x="3246" y="1105"/>
                    <a:pt x="2943" y="1245"/>
                    <a:pt x="2709" y="1455"/>
                  </a:cubicBezTo>
                  <a:lnTo>
                    <a:pt x="2662" y="1455"/>
                  </a:lnTo>
                  <a:cubicBezTo>
                    <a:pt x="2538" y="1384"/>
                    <a:pt x="2385" y="1353"/>
                    <a:pt x="2227" y="1353"/>
                  </a:cubicBezTo>
                  <a:cubicBezTo>
                    <a:pt x="2178" y="1353"/>
                    <a:pt x="2128" y="1356"/>
                    <a:pt x="2079" y="1362"/>
                  </a:cubicBezTo>
                  <a:cubicBezTo>
                    <a:pt x="2242" y="1221"/>
                    <a:pt x="2429" y="1105"/>
                    <a:pt x="2616" y="1035"/>
                  </a:cubicBezTo>
                  <a:cubicBezTo>
                    <a:pt x="2826" y="918"/>
                    <a:pt x="3036" y="825"/>
                    <a:pt x="3269" y="778"/>
                  </a:cubicBezTo>
                  <a:close/>
                  <a:moveTo>
                    <a:pt x="5137" y="1432"/>
                  </a:moveTo>
                  <a:lnTo>
                    <a:pt x="5137" y="1432"/>
                  </a:lnTo>
                  <a:cubicBezTo>
                    <a:pt x="5394" y="1525"/>
                    <a:pt x="5651" y="1688"/>
                    <a:pt x="5861" y="1875"/>
                  </a:cubicBezTo>
                  <a:cubicBezTo>
                    <a:pt x="5954" y="2109"/>
                    <a:pt x="6001" y="2365"/>
                    <a:pt x="6001" y="2622"/>
                  </a:cubicBezTo>
                  <a:lnTo>
                    <a:pt x="6001" y="2646"/>
                  </a:lnTo>
                  <a:cubicBezTo>
                    <a:pt x="5884" y="2132"/>
                    <a:pt x="5558" y="1712"/>
                    <a:pt x="5137" y="1432"/>
                  </a:cubicBezTo>
                  <a:close/>
                  <a:moveTo>
                    <a:pt x="3410" y="1899"/>
                  </a:moveTo>
                  <a:cubicBezTo>
                    <a:pt x="3480" y="1899"/>
                    <a:pt x="3550" y="1945"/>
                    <a:pt x="3620" y="1945"/>
                  </a:cubicBezTo>
                  <a:cubicBezTo>
                    <a:pt x="3620" y="1992"/>
                    <a:pt x="3596" y="2015"/>
                    <a:pt x="3596" y="2062"/>
                  </a:cubicBezTo>
                  <a:cubicBezTo>
                    <a:pt x="3433" y="2249"/>
                    <a:pt x="3363" y="2482"/>
                    <a:pt x="3363" y="2716"/>
                  </a:cubicBezTo>
                  <a:cubicBezTo>
                    <a:pt x="3316" y="2669"/>
                    <a:pt x="3269" y="2599"/>
                    <a:pt x="3223" y="2552"/>
                  </a:cubicBezTo>
                  <a:cubicBezTo>
                    <a:pt x="3269" y="2342"/>
                    <a:pt x="3293" y="2155"/>
                    <a:pt x="3316" y="1945"/>
                  </a:cubicBezTo>
                  <a:lnTo>
                    <a:pt x="3410" y="1899"/>
                  </a:lnTo>
                  <a:close/>
                  <a:moveTo>
                    <a:pt x="5301" y="3369"/>
                  </a:moveTo>
                  <a:cubicBezTo>
                    <a:pt x="5301" y="3416"/>
                    <a:pt x="5277" y="3486"/>
                    <a:pt x="5254" y="3533"/>
                  </a:cubicBezTo>
                  <a:lnTo>
                    <a:pt x="5067" y="3626"/>
                  </a:lnTo>
                  <a:lnTo>
                    <a:pt x="5091" y="3580"/>
                  </a:lnTo>
                  <a:cubicBezTo>
                    <a:pt x="5161" y="3510"/>
                    <a:pt x="5231" y="3440"/>
                    <a:pt x="5301" y="3369"/>
                  </a:cubicBezTo>
                  <a:close/>
                  <a:moveTo>
                    <a:pt x="3169" y="2989"/>
                  </a:moveTo>
                  <a:cubicBezTo>
                    <a:pt x="3282" y="3100"/>
                    <a:pt x="3415" y="3210"/>
                    <a:pt x="3526" y="3299"/>
                  </a:cubicBezTo>
                  <a:cubicBezTo>
                    <a:pt x="3620" y="3440"/>
                    <a:pt x="3736" y="3556"/>
                    <a:pt x="3853" y="3650"/>
                  </a:cubicBezTo>
                  <a:cubicBezTo>
                    <a:pt x="3573" y="3556"/>
                    <a:pt x="3316" y="3393"/>
                    <a:pt x="3129" y="3159"/>
                  </a:cubicBezTo>
                  <a:cubicBezTo>
                    <a:pt x="3150" y="3097"/>
                    <a:pt x="3152" y="3035"/>
                    <a:pt x="3169" y="2989"/>
                  </a:cubicBezTo>
                  <a:close/>
                  <a:moveTo>
                    <a:pt x="6328" y="2576"/>
                  </a:moveTo>
                  <a:cubicBezTo>
                    <a:pt x="6445" y="2973"/>
                    <a:pt x="6375" y="3416"/>
                    <a:pt x="6095" y="3720"/>
                  </a:cubicBezTo>
                  <a:cubicBezTo>
                    <a:pt x="6188" y="3533"/>
                    <a:pt x="6235" y="3323"/>
                    <a:pt x="6281" y="3113"/>
                  </a:cubicBezTo>
                  <a:cubicBezTo>
                    <a:pt x="6305" y="2949"/>
                    <a:pt x="6328" y="2762"/>
                    <a:pt x="6328" y="2576"/>
                  </a:cubicBezTo>
                  <a:close/>
                  <a:moveTo>
                    <a:pt x="2246" y="1465"/>
                  </a:moveTo>
                  <a:cubicBezTo>
                    <a:pt x="2338" y="1465"/>
                    <a:pt x="2430" y="1484"/>
                    <a:pt x="2522" y="1525"/>
                  </a:cubicBezTo>
                  <a:cubicBezTo>
                    <a:pt x="2382" y="1572"/>
                    <a:pt x="2242" y="1665"/>
                    <a:pt x="2149" y="1782"/>
                  </a:cubicBezTo>
                  <a:lnTo>
                    <a:pt x="2149" y="1758"/>
                  </a:lnTo>
                  <a:lnTo>
                    <a:pt x="2149" y="1758"/>
                  </a:lnTo>
                  <a:cubicBezTo>
                    <a:pt x="1588" y="2319"/>
                    <a:pt x="1962" y="2996"/>
                    <a:pt x="2429" y="3486"/>
                  </a:cubicBezTo>
                  <a:cubicBezTo>
                    <a:pt x="2476" y="3580"/>
                    <a:pt x="2522" y="3696"/>
                    <a:pt x="2592" y="3790"/>
                  </a:cubicBezTo>
                  <a:cubicBezTo>
                    <a:pt x="1752" y="3183"/>
                    <a:pt x="1238" y="2295"/>
                    <a:pt x="1892" y="1548"/>
                  </a:cubicBezTo>
                  <a:cubicBezTo>
                    <a:pt x="2010" y="1496"/>
                    <a:pt x="2128" y="1465"/>
                    <a:pt x="2246" y="1465"/>
                  </a:cubicBezTo>
                  <a:close/>
                  <a:moveTo>
                    <a:pt x="6772" y="2739"/>
                  </a:moveTo>
                  <a:lnTo>
                    <a:pt x="6772" y="2739"/>
                  </a:lnTo>
                  <a:cubicBezTo>
                    <a:pt x="6912" y="3416"/>
                    <a:pt x="6702" y="4140"/>
                    <a:pt x="6188" y="4630"/>
                  </a:cubicBezTo>
                  <a:cubicBezTo>
                    <a:pt x="6585" y="4093"/>
                    <a:pt x="6795" y="3416"/>
                    <a:pt x="6772" y="2739"/>
                  </a:cubicBezTo>
                  <a:close/>
                  <a:moveTo>
                    <a:pt x="1121" y="1642"/>
                  </a:moveTo>
                  <a:lnTo>
                    <a:pt x="1121" y="1642"/>
                  </a:lnTo>
                  <a:cubicBezTo>
                    <a:pt x="724" y="2412"/>
                    <a:pt x="795" y="3323"/>
                    <a:pt x="1261" y="4047"/>
                  </a:cubicBezTo>
                  <a:cubicBezTo>
                    <a:pt x="1425" y="4327"/>
                    <a:pt x="1658" y="4584"/>
                    <a:pt x="1915" y="4794"/>
                  </a:cubicBezTo>
                  <a:cubicBezTo>
                    <a:pt x="1542" y="4560"/>
                    <a:pt x="1215" y="4280"/>
                    <a:pt x="935" y="3977"/>
                  </a:cubicBezTo>
                  <a:cubicBezTo>
                    <a:pt x="771" y="3626"/>
                    <a:pt x="701" y="3253"/>
                    <a:pt x="724" y="2856"/>
                  </a:cubicBezTo>
                  <a:cubicBezTo>
                    <a:pt x="748" y="2412"/>
                    <a:pt x="888" y="1992"/>
                    <a:pt x="1121" y="1642"/>
                  </a:cubicBezTo>
                  <a:close/>
                  <a:moveTo>
                    <a:pt x="1238" y="2739"/>
                  </a:moveTo>
                  <a:lnTo>
                    <a:pt x="1238" y="2739"/>
                  </a:lnTo>
                  <a:cubicBezTo>
                    <a:pt x="1425" y="3393"/>
                    <a:pt x="2149" y="4000"/>
                    <a:pt x="2989" y="4397"/>
                  </a:cubicBezTo>
                  <a:cubicBezTo>
                    <a:pt x="3284" y="4751"/>
                    <a:pt x="3745" y="4956"/>
                    <a:pt x="4218" y="4956"/>
                  </a:cubicBezTo>
                  <a:cubicBezTo>
                    <a:pt x="4306" y="4956"/>
                    <a:pt x="4395" y="4949"/>
                    <a:pt x="4484" y="4934"/>
                  </a:cubicBezTo>
                  <a:lnTo>
                    <a:pt x="4484" y="4934"/>
                  </a:lnTo>
                  <a:cubicBezTo>
                    <a:pt x="4189" y="5048"/>
                    <a:pt x="3895" y="5105"/>
                    <a:pt x="3593" y="5105"/>
                  </a:cubicBezTo>
                  <a:cubicBezTo>
                    <a:pt x="3463" y="5105"/>
                    <a:pt x="3332" y="5095"/>
                    <a:pt x="3199" y="5074"/>
                  </a:cubicBezTo>
                  <a:cubicBezTo>
                    <a:pt x="2756" y="4887"/>
                    <a:pt x="2359" y="4607"/>
                    <a:pt x="2009" y="4280"/>
                  </a:cubicBezTo>
                  <a:cubicBezTo>
                    <a:pt x="1682" y="4000"/>
                    <a:pt x="1448" y="3626"/>
                    <a:pt x="1285" y="3206"/>
                  </a:cubicBezTo>
                  <a:cubicBezTo>
                    <a:pt x="1238" y="3066"/>
                    <a:pt x="1238" y="2902"/>
                    <a:pt x="1238" y="2739"/>
                  </a:cubicBezTo>
                  <a:close/>
                  <a:moveTo>
                    <a:pt x="6095" y="4257"/>
                  </a:moveTo>
                  <a:cubicBezTo>
                    <a:pt x="5744" y="4817"/>
                    <a:pt x="5184" y="5214"/>
                    <a:pt x="4507" y="5354"/>
                  </a:cubicBezTo>
                  <a:cubicBezTo>
                    <a:pt x="4413" y="5331"/>
                    <a:pt x="4273" y="5331"/>
                    <a:pt x="4157" y="5331"/>
                  </a:cubicBezTo>
                  <a:cubicBezTo>
                    <a:pt x="4647" y="5214"/>
                    <a:pt x="5091" y="4980"/>
                    <a:pt x="5441" y="4654"/>
                  </a:cubicBezTo>
                  <a:cubicBezTo>
                    <a:pt x="5511" y="4630"/>
                    <a:pt x="5558" y="4630"/>
                    <a:pt x="5604" y="4607"/>
                  </a:cubicBezTo>
                  <a:cubicBezTo>
                    <a:pt x="5791" y="4514"/>
                    <a:pt x="5954" y="4397"/>
                    <a:pt x="6095" y="4257"/>
                  </a:cubicBezTo>
                  <a:close/>
                  <a:moveTo>
                    <a:pt x="2102" y="5214"/>
                  </a:moveTo>
                  <a:cubicBezTo>
                    <a:pt x="2639" y="5471"/>
                    <a:pt x="3223" y="5634"/>
                    <a:pt x="3830" y="5681"/>
                  </a:cubicBezTo>
                  <a:cubicBezTo>
                    <a:pt x="3223" y="5658"/>
                    <a:pt x="2639" y="5494"/>
                    <a:pt x="2102" y="5214"/>
                  </a:cubicBezTo>
                  <a:close/>
                  <a:moveTo>
                    <a:pt x="3802" y="1"/>
                  </a:moveTo>
                  <a:cubicBezTo>
                    <a:pt x="2863" y="1"/>
                    <a:pt x="1913" y="380"/>
                    <a:pt x="1261" y="1058"/>
                  </a:cubicBezTo>
                  <a:cubicBezTo>
                    <a:pt x="1005" y="1198"/>
                    <a:pt x="795" y="1385"/>
                    <a:pt x="631" y="1595"/>
                  </a:cubicBezTo>
                  <a:cubicBezTo>
                    <a:pt x="1" y="2319"/>
                    <a:pt x="1" y="3393"/>
                    <a:pt x="631" y="4093"/>
                  </a:cubicBezTo>
                  <a:cubicBezTo>
                    <a:pt x="1169" y="5269"/>
                    <a:pt x="2613" y="5962"/>
                    <a:pt x="4008" y="5962"/>
                  </a:cubicBezTo>
                  <a:cubicBezTo>
                    <a:pt x="4551" y="5962"/>
                    <a:pt x="5086" y="5857"/>
                    <a:pt x="5558" y="5634"/>
                  </a:cubicBezTo>
                  <a:cubicBezTo>
                    <a:pt x="6585" y="5121"/>
                    <a:pt x="7355" y="4047"/>
                    <a:pt x="7239" y="2879"/>
                  </a:cubicBezTo>
                  <a:cubicBezTo>
                    <a:pt x="7122" y="1992"/>
                    <a:pt x="6608" y="1221"/>
                    <a:pt x="5861" y="754"/>
                  </a:cubicBezTo>
                  <a:cubicBezTo>
                    <a:pt x="5283" y="239"/>
                    <a:pt x="4546" y="1"/>
                    <a:pt x="38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51"/>
            <p:cNvSpPr/>
            <p:nvPr/>
          </p:nvSpPr>
          <p:spPr>
            <a:xfrm>
              <a:off x="3493099" y="2016160"/>
              <a:ext cx="231328" cy="187475"/>
            </a:xfrm>
            <a:custGeom>
              <a:rect b="b" l="l" r="r" t="t"/>
              <a:pathLst>
                <a:path extrusionOk="0" h="5962" w="7356">
                  <a:moveTo>
                    <a:pt x="3713" y="287"/>
                  </a:moveTo>
                  <a:cubicBezTo>
                    <a:pt x="4320" y="311"/>
                    <a:pt x="4950" y="498"/>
                    <a:pt x="5464" y="848"/>
                  </a:cubicBezTo>
                  <a:cubicBezTo>
                    <a:pt x="5558" y="895"/>
                    <a:pt x="5628" y="965"/>
                    <a:pt x="5698" y="1035"/>
                  </a:cubicBezTo>
                  <a:lnTo>
                    <a:pt x="5651" y="1011"/>
                  </a:lnTo>
                  <a:cubicBezTo>
                    <a:pt x="5156" y="619"/>
                    <a:pt x="4549" y="413"/>
                    <a:pt x="3929" y="413"/>
                  </a:cubicBezTo>
                  <a:cubicBezTo>
                    <a:pt x="3702" y="413"/>
                    <a:pt x="3472" y="441"/>
                    <a:pt x="3246" y="498"/>
                  </a:cubicBezTo>
                  <a:cubicBezTo>
                    <a:pt x="3013" y="498"/>
                    <a:pt x="2779" y="521"/>
                    <a:pt x="2546" y="568"/>
                  </a:cubicBezTo>
                  <a:cubicBezTo>
                    <a:pt x="2616" y="521"/>
                    <a:pt x="2686" y="498"/>
                    <a:pt x="2756" y="451"/>
                  </a:cubicBezTo>
                  <a:cubicBezTo>
                    <a:pt x="3059" y="358"/>
                    <a:pt x="3386" y="311"/>
                    <a:pt x="3713" y="287"/>
                  </a:cubicBezTo>
                  <a:close/>
                  <a:moveTo>
                    <a:pt x="2125" y="941"/>
                  </a:moveTo>
                  <a:cubicBezTo>
                    <a:pt x="2009" y="1011"/>
                    <a:pt x="1915" y="1081"/>
                    <a:pt x="1822" y="1151"/>
                  </a:cubicBezTo>
                  <a:lnTo>
                    <a:pt x="1705" y="1268"/>
                  </a:lnTo>
                  <a:cubicBezTo>
                    <a:pt x="1775" y="1175"/>
                    <a:pt x="1845" y="1105"/>
                    <a:pt x="1939" y="1011"/>
                  </a:cubicBezTo>
                  <a:cubicBezTo>
                    <a:pt x="2009" y="988"/>
                    <a:pt x="2055" y="965"/>
                    <a:pt x="2125" y="941"/>
                  </a:cubicBezTo>
                  <a:close/>
                  <a:moveTo>
                    <a:pt x="3269" y="778"/>
                  </a:moveTo>
                  <a:cubicBezTo>
                    <a:pt x="3784" y="778"/>
                    <a:pt x="4299" y="864"/>
                    <a:pt x="4772" y="1015"/>
                  </a:cubicBezTo>
                  <a:lnTo>
                    <a:pt x="4772" y="1015"/>
                  </a:lnTo>
                  <a:cubicBezTo>
                    <a:pt x="4372" y="1035"/>
                    <a:pt x="3972" y="1037"/>
                    <a:pt x="3550" y="1081"/>
                  </a:cubicBezTo>
                  <a:cubicBezTo>
                    <a:pt x="3246" y="1105"/>
                    <a:pt x="2943" y="1245"/>
                    <a:pt x="2709" y="1455"/>
                  </a:cubicBezTo>
                  <a:lnTo>
                    <a:pt x="2662" y="1455"/>
                  </a:lnTo>
                  <a:cubicBezTo>
                    <a:pt x="2538" y="1384"/>
                    <a:pt x="2385" y="1353"/>
                    <a:pt x="2227" y="1353"/>
                  </a:cubicBezTo>
                  <a:cubicBezTo>
                    <a:pt x="2178" y="1353"/>
                    <a:pt x="2128" y="1356"/>
                    <a:pt x="2079" y="1362"/>
                  </a:cubicBezTo>
                  <a:cubicBezTo>
                    <a:pt x="2242" y="1221"/>
                    <a:pt x="2429" y="1105"/>
                    <a:pt x="2616" y="1035"/>
                  </a:cubicBezTo>
                  <a:cubicBezTo>
                    <a:pt x="2826" y="918"/>
                    <a:pt x="3036" y="825"/>
                    <a:pt x="3269" y="778"/>
                  </a:cubicBezTo>
                  <a:close/>
                  <a:moveTo>
                    <a:pt x="5137" y="1432"/>
                  </a:moveTo>
                  <a:lnTo>
                    <a:pt x="5137" y="1432"/>
                  </a:lnTo>
                  <a:cubicBezTo>
                    <a:pt x="5394" y="1525"/>
                    <a:pt x="5651" y="1688"/>
                    <a:pt x="5861" y="1875"/>
                  </a:cubicBezTo>
                  <a:cubicBezTo>
                    <a:pt x="5954" y="2109"/>
                    <a:pt x="6001" y="2365"/>
                    <a:pt x="6001" y="2622"/>
                  </a:cubicBezTo>
                  <a:lnTo>
                    <a:pt x="6001" y="2646"/>
                  </a:lnTo>
                  <a:cubicBezTo>
                    <a:pt x="5884" y="2132"/>
                    <a:pt x="5558" y="1712"/>
                    <a:pt x="5137" y="1432"/>
                  </a:cubicBezTo>
                  <a:close/>
                  <a:moveTo>
                    <a:pt x="3410" y="1899"/>
                  </a:moveTo>
                  <a:cubicBezTo>
                    <a:pt x="3480" y="1899"/>
                    <a:pt x="3550" y="1945"/>
                    <a:pt x="3620" y="1945"/>
                  </a:cubicBezTo>
                  <a:cubicBezTo>
                    <a:pt x="3620" y="1992"/>
                    <a:pt x="3596" y="2015"/>
                    <a:pt x="3596" y="2062"/>
                  </a:cubicBezTo>
                  <a:cubicBezTo>
                    <a:pt x="3433" y="2249"/>
                    <a:pt x="3363" y="2482"/>
                    <a:pt x="3363" y="2716"/>
                  </a:cubicBezTo>
                  <a:cubicBezTo>
                    <a:pt x="3316" y="2669"/>
                    <a:pt x="3269" y="2599"/>
                    <a:pt x="3223" y="2552"/>
                  </a:cubicBezTo>
                  <a:cubicBezTo>
                    <a:pt x="3269" y="2342"/>
                    <a:pt x="3293" y="2155"/>
                    <a:pt x="3316" y="1945"/>
                  </a:cubicBezTo>
                  <a:lnTo>
                    <a:pt x="3410" y="1899"/>
                  </a:lnTo>
                  <a:close/>
                  <a:moveTo>
                    <a:pt x="5301" y="3369"/>
                  </a:moveTo>
                  <a:cubicBezTo>
                    <a:pt x="5301" y="3416"/>
                    <a:pt x="5277" y="3486"/>
                    <a:pt x="5254" y="3533"/>
                  </a:cubicBezTo>
                  <a:lnTo>
                    <a:pt x="5067" y="3626"/>
                  </a:lnTo>
                  <a:lnTo>
                    <a:pt x="5091" y="3580"/>
                  </a:lnTo>
                  <a:cubicBezTo>
                    <a:pt x="5161" y="3510"/>
                    <a:pt x="5231" y="3440"/>
                    <a:pt x="5301" y="3369"/>
                  </a:cubicBezTo>
                  <a:close/>
                  <a:moveTo>
                    <a:pt x="3169" y="2989"/>
                  </a:moveTo>
                  <a:cubicBezTo>
                    <a:pt x="3282" y="3100"/>
                    <a:pt x="3415" y="3210"/>
                    <a:pt x="3526" y="3299"/>
                  </a:cubicBezTo>
                  <a:cubicBezTo>
                    <a:pt x="3620" y="3440"/>
                    <a:pt x="3736" y="3556"/>
                    <a:pt x="3853" y="3650"/>
                  </a:cubicBezTo>
                  <a:cubicBezTo>
                    <a:pt x="3573" y="3556"/>
                    <a:pt x="3316" y="3393"/>
                    <a:pt x="3129" y="3159"/>
                  </a:cubicBezTo>
                  <a:cubicBezTo>
                    <a:pt x="3150" y="3097"/>
                    <a:pt x="3152" y="3035"/>
                    <a:pt x="3169" y="2989"/>
                  </a:cubicBezTo>
                  <a:close/>
                  <a:moveTo>
                    <a:pt x="6328" y="2576"/>
                  </a:moveTo>
                  <a:cubicBezTo>
                    <a:pt x="6445" y="2973"/>
                    <a:pt x="6375" y="3416"/>
                    <a:pt x="6095" y="3720"/>
                  </a:cubicBezTo>
                  <a:cubicBezTo>
                    <a:pt x="6188" y="3533"/>
                    <a:pt x="6235" y="3323"/>
                    <a:pt x="6281" y="3113"/>
                  </a:cubicBezTo>
                  <a:cubicBezTo>
                    <a:pt x="6305" y="2949"/>
                    <a:pt x="6328" y="2762"/>
                    <a:pt x="6328" y="2576"/>
                  </a:cubicBezTo>
                  <a:close/>
                  <a:moveTo>
                    <a:pt x="2246" y="1465"/>
                  </a:moveTo>
                  <a:cubicBezTo>
                    <a:pt x="2338" y="1465"/>
                    <a:pt x="2430" y="1484"/>
                    <a:pt x="2522" y="1525"/>
                  </a:cubicBezTo>
                  <a:cubicBezTo>
                    <a:pt x="2382" y="1572"/>
                    <a:pt x="2242" y="1665"/>
                    <a:pt x="2149" y="1782"/>
                  </a:cubicBezTo>
                  <a:lnTo>
                    <a:pt x="2149" y="1758"/>
                  </a:lnTo>
                  <a:lnTo>
                    <a:pt x="2149" y="1758"/>
                  </a:lnTo>
                  <a:cubicBezTo>
                    <a:pt x="1588" y="2319"/>
                    <a:pt x="1962" y="2996"/>
                    <a:pt x="2429" y="3486"/>
                  </a:cubicBezTo>
                  <a:cubicBezTo>
                    <a:pt x="2476" y="3580"/>
                    <a:pt x="2522" y="3696"/>
                    <a:pt x="2592" y="3790"/>
                  </a:cubicBezTo>
                  <a:cubicBezTo>
                    <a:pt x="1752" y="3183"/>
                    <a:pt x="1238" y="2295"/>
                    <a:pt x="1892" y="1548"/>
                  </a:cubicBezTo>
                  <a:cubicBezTo>
                    <a:pt x="2010" y="1496"/>
                    <a:pt x="2128" y="1465"/>
                    <a:pt x="2246" y="1465"/>
                  </a:cubicBezTo>
                  <a:close/>
                  <a:moveTo>
                    <a:pt x="6772" y="2739"/>
                  </a:moveTo>
                  <a:lnTo>
                    <a:pt x="6772" y="2739"/>
                  </a:lnTo>
                  <a:cubicBezTo>
                    <a:pt x="6912" y="3416"/>
                    <a:pt x="6702" y="4140"/>
                    <a:pt x="6188" y="4630"/>
                  </a:cubicBezTo>
                  <a:cubicBezTo>
                    <a:pt x="6585" y="4093"/>
                    <a:pt x="6795" y="3416"/>
                    <a:pt x="6772" y="2739"/>
                  </a:cubicBezTo>
                  <a:close/>
                  <a:moveTo>
                    <a:pt x="1121" y="1642"/>
                  </a:moveTo>
                  <a:lnTo>
                    <a:pt x="1121" y="1642"/>
                  </a:lnTo>
                  <a:cubicBezTo>
                    <a:pt x="724" y="2412"/>
                    <a:pt x="795" y="3323"/>
                    <a:pt x="1261" y="4047"/>
                  </a:cubicBezTo>
                  <a:cubicBezTo>
                    <a:pt x="1425" y="4327"/>
                    <a:pt x="1658" y="4584"/>
                    <a:pt x="1915" y="4794"/>
                  </a:cubicBezTo>
                  <a:cubicBezTo>
                    <a:pt x="1542" y="4560"/>
                    <a:pt x="1215" y="4280"/>
                    <a:pt x="935" y="3977"/>
                  </a:cubicBezTo>
                  <a:cubicBezTo>
                    <a:pt x="771" y="3626"/>
                    <a:pt x="701" y="3253"/>
                    <a:pt x="724" y="2856"/>
                  </a:cubicBezTo>
                  <a:cubicBezTo>
                    <a:pt x="748" y="2412"/>
                    <a:pt x="888" y="1992"/>
                    <a:pt x="1121" y="1642"/>
                  </a:cubicBezTo>
                  <a:close/>
                  <a:moveTo>
                    <a:pt x="1238" y="2739"/>
                  </a:moveTo>
                  <a:lnTo>
                    <a:pt x="1238" y="2739"/>
                  </a:lnTo>
                  <a:cubicBezTo>
                    <a:pt x="1425" y="3393"/>
                    <a:pt x="2149" y="4000"/>
                    <a:pt x="2989" y="4397"/>
                  </a:cubicBezTo>
                  <a:cubicBezTo>
                    <a:pt x="3284" y="4751"/>
                    <a:pt x="3745" y="4956"/>
                    <a:pt x="4218" y="4956"/>
                  </a:cubicBezTo>
                  <a:cubicBezTo>
                    <a:pt x="4306" y="4956"/>
                    <a:pt x="4395" y="4949"/>
                    <a:pt x="4484" y="4934"/>
                  </a:cubicBezTo>
                  <a:lnTo>
                    <a:pt x="4484" y="4934"/>
                  </a:lnTo>
                  <a:cubicBezTo>
                    <a:pt x="4189" y="5048"/>
                    <a:pt x="3895" y="5105"/>
                    <a:pt x="3593" y="5105"/>
                  </a:cubicBezTo>
                  <a:cubicBezTo>
                    <a:pt x="3463" y="5105"/>
                    <a:pt x="3332" y="5095"/>
                    <a:pt x="3199" y="5074"/>
                  </a:cubicBezTo>
                  <a:cubicBezTo>
                    <a:pt x="2756" y="4887"/>
                    <a:pt x="2359" y="4607"/>
                    <a:pt x="2009" y="4280"/>
                  </a:cubicBezTo>
                  <a:cubicBezTo>
                    <a:pt x="1682" y="4000"/>
                    <a:pt x="1448" y="3626"/>
                    <a:pt x="1285" y="3206"/>
                  </a:cubicBezTo>
                  <a:cubicBezTo>
                    <a:pt x="1238" y="3066"/>
                    <a:pt x="1238" y="2902"/>
                    <a:pt x="1238" y="2739"/>
                  </a:cubicBezTo>
                  <a:close/>
                  <a:moveTo>
                    <a:pt x="6095" y="4257"/>
                  </a:moveTo>
                  <a:cubicBezTo>
                    <a:pt x="5744" y="4817"/>
                    <a:pt x="5184" y="5214"/>
                    <a:pt x="4507" y="5354"/>
                  </a:cubicBezTo>
                  <a:cubicBezTo>
                    <a:pt x="4413" y="5331"/>
                    <a:pt x="4273" y="5331"/>
                    <a:pt x="4157" y="5331"/>
                  </a:cubicBezTo>
                  <a:cubicBezTo>
                    <a:pt x="4647" y="5214"/>
                    <a:pt x="5091" y="4980"/>
                    <a:pt x="5441" y="4654"/>
                  </a:cubicBezTo>
                  <a:cubicBezTo>
                    <a:pt x="5511" y="4630"/>
                    <a:pt x="5558" y="4630"/>
                    <a:pt x="5604" y="4607"/>
                  </a:cubicBezTo>
                  <a:cubicBezTo>
                    <a:pt x="5791" y="4514"/>
                    <a:pt x="5954" y="4397"/>
                    <a:pt x="6095" y="4257"/>
                  </a:cubicBezTo>
                  <a:close/>
                  <a:moveTo>
                    <a:pt x="2102" y="5214"/>
                  </a:moveTo>
                  <a:cubicBezTo>
                    <a:pt x="2639" y="5471"/>
                    <a:pt x="3223" y="5634"/>
                    <a:pt x="3830" y="5681"/>
                  </a:cubicBezTo>
                  <a:cubicBezTo>
                    <a:pt x="3223" y="5658"/>
                    <a:pt x="2639" y="5494"/>
                    <a:pt x="2102" y="5214"/>
                  </a:cubicBezTo>
                  <a:close/>
                  <a:moveTo>
                    <a:pt x="3802" y="1"/>
                  </a:moveTo>
                  <a:cubicBezTo>
                    <a:pt x="2863" y="1"/>
                    <a:pt x="1913" y="380"/>
                    <a:pt x="1261" y="1058"/>
                  </a:cubicBezTo>
                  <a:cubicBezTo>
                    <a:pt x="1005" y="1198"/>
                    <a:pt x="795" y="1385"/>
                    <a:pt x="631" y="1595"/>
                  </a:cubicBezTo>
                  <a:cubicBezTo>
                    <a:pt x="1" y="2319"/>
                    <a:pt x="1" y="3393"/>
                    <a:pt x="631" y="4093"/>
                  </a:cubicBezTo>
                  <a:cubicBezTo>
                    <a:pt x="1169" y="5269"/>
                    <a:pt x="2613" y="5962"/>
                    <a:pt x="4008" y="5962"/>
                  </a:cubicBezTo>
                  <a:cubicBezTo>
                    <a:pt x="4551" y="5962"/>
                    <a:pt x="5086" y="5857"/>
                    <a:pt x="5558" y="5634"/>
                  </a:cubicBezTo>
                  <a:cubicBezTo>
                    <a:pt x="6585" y="5121"/>
                    <a:pt x="7355" y="4047"/>
                    <a:pt x="7239" y="2879"/>
                  </a:cubicBezTo>
                  <a:cubicBezTo>
                    <a:pt x="7122" y="1992"/>
                    <a:pt x="6608" y="1221"/>
                    <a:pt x="5861" y="754"/>
                  </a:cubicBezTo>
                  <a:cubicBezTo>
                    <a:pt x="5283" y="239"/>
                    <a:pt x="4546" y="1"/>
                    <a:pt x="38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51"/>
            <p:cNvSpPr/>
            <p:nvPr/>
          </p:nvSpPr>
          <p:spPr>
            <a:xfrm>
              <a:off x="3886749" y="2016160"/>
              <a:ext cx="231328" cy="187475"/>
            </a:xfrm>
            <a:custGeom>
              <a:rect b="b" l="l" r="r" t="t"/>
              <a:pathLst>
                <a:path extrusionOk="0" h="5962" w="7356">
                  <a:moveTo>
                    <a:pt x="3713" y="287"/>
                  </a:moveTo>
                  <a:cubicBezTo>
                    <a:pt x="4320" y="311"/>
                    <a:pt x="4950" y="498"/>
                    <a:pt x="5464" y="848"/>
                  </a:cubicBezTo>
                  <a:cubicBezTo>
                    <a:pt x="5558" y="895"/>
                    <a:pt x="5628" y="965"/>
                    <a:pt x="5698" y="1035"/>
                  </a:cubicBezTo>
                  <a:lnTo>
                    <a:pt x="5651" y="1011"/>
                  </a:lnTo>
                  <a:cubicBezTo>
                    <a:pt x="5156" y="619"/>
                    <a:pt x="4549" y="413"/>
                    <a:pt x="3929" y="413"/>
                  </a:cubicBezTo>
                  <a:cubicBezTo>
                    <a:pt x="3702" y="413"/>
                    <a:pt x="3472" y="441"/>
                    <a:pt x="3246" y="498"/>
                  </a:cubicBezTo>
                  <a:cubicBezTo>
                    <a:pt x="3013" y="498"/>
                    <a:pt x="2779" y="521"/>
                    <a:pt x="2546" y="568"/>
                  </a:cubicBezTo>
                  <a:cubicBezTo>
                    <a:pt x="2616" y="521"/>
                    <a:pt x="2686" y="498"/>
                    <a:pt x="2756" y="451"/>
                  </a:cubicBezTo>
                  <a:cubicBezTo>
                    <a:pt x="3059" y="358"/>
                    <a:pt x="3386" y="311"/>
                    <a:pt x="3713" y="287"/>
                  </a:cubicBezTo>
                  <a:close/>
                  <a:moveTo>
                    <a:pt x="2125" y="941"/>
                  </a:moveTo>
                  <a:cubicBezTo>
                    <a:pt x="2009" y="1011"/>
                    <a:pt x="1915" y="1081"/>
                    <a:pt x="1822" y="1151"/>
                  </a:cubicBezTo>
                  <a:lnTo>
                    <a:pt x="1705" y="1268"/>
                  </a:lnTo>
                  <a:cubicBezTo>
                    <a:pt x="1775" y="1175"/>
                    <a:pt x="1845" y="1105"/>
                    <a:pt x="1939" y="1011"/>
                  </a:cubicBezTo>
                  <a:cubicBezTo>
                    <a:pt x="2009" y="988"/>
                    <a:pt x="2055" y="965"/>
                    <a:pt x="2125" y="941"/>
                  </a:cubicBezTo>
                  <a:close/>
                  <a:moveTo>
                    <a:pt x="3269" y="778"/>
                  </a:moveTo>
                  <a:cubicBezTo>
                    <a:pt x="3784" y="778"/>
                    <a:pt x="4299" y="864"/>
                    <a:pt x="4772" y="1015"/>
                  </a:cubicBezTo>
                  <a:lnTo>
                    <a:pt x="4772" y="1015"/>
                  </a:lnTo>
                  <a:cubicBezTo>
                    <a:pt x="4372" y="1035"/>
                    <a:pt x="3972" y="1037"/>
                    <a:pt x="3550" y="1081"/>
                  </a:cubicBezTo>
                  <a:cubicBezTo>
                    <a:pt x="3246" y="1105"/>
                    <a:pt x="2943" y="1245"/>
                    <a:pt x="2709" y="1455"/>
                  </a:cubicBezTo>
                  <a:lnTo>
                    <a:pt x="2662" y="1455"/>
                  </a:lnTo>
                  <a:cubicBezTo>
                    <a:pt x="2538" y="1384"/>
                    <a:pt x="2385" y="1353"/>
                    <a:pt x="2227" y="1353"/>
                  </a:cubicBezTo>
                  <a:cubicBezTo>
                    <a:pt x="2178" y="1353"/>
                    <a:pt x="2128" y="1356"/>
                    <a:pt x="2079" y="1362"/>
                  </a:cubicBezTo>
                  <a:cubicBezTo>
                    <a:pt x="2242" y="1221"/>
                    <a:pt x="2429" y="1105"/>
                    <a:pt x="2616" y="1035"/>
                  </a:cubicBezTo>
                  <a:cubicBezTo>
                    <a:pt x="2826" y="918"/>
                    <a:pt x="3036" y="825"/>
                    <a:pt x="3269" y="778"/>
                  </a:cubicBezTo>
                  <a:close/>
                  <a:moveTo>
                    <a:pt x="5137" y="1432"/>
                  </a:moveTo>
                  <a:lnTo>
                    <a:pt x="5137" y="1432"/>
                  </a:lnTo>
                  <a:cubicBezTo>
                    <a:pt x="5394" y="1525"/>
                    <a:pt x="5651" y="1688"/>
                    <a:pt x="5861" y="1875"/>
                  </a:cubicBezTo>
                  <a:cubicBezTo>
                    <a:pt x="5954" y="2109"/>
                    <a:pt x="6001" y="2365"/>
                    <a:pt x="6001" y="2622"/>
                  </a:cubicBezTo>
                  <a:lnTo>
                    <a:pt x="6001" y="2646"/>
                  </a:lnTo>
                  <a:cubicBezTo>
                    <a:pt x="5884" y="2132"/>
                    <a:pt x="5558" y="1712"/>
                    <a:pt x="5137" y="1432"/>
                  </a:cubicBezTo>
                  <a:close/>
                  <a:moveTo>
                    <a:pt x="3410" y="1899"/>
                  </a:moveTo>
                  <a:cubicBezTo>
                    <a:pt x="3480" y="1899"/>
                    <a:pt x="3550" y="1945"/>
                    <a:pt x="3620" y="1945"/>
                  </a:cubicBezTo>
                  <a:cubicBezTo>
                    <a:pt x="3620" y="1992"/>
                    <a:pt x="3596" y="2015"/>
                    <a:pt x="3596" y="2062"/>
                  </a:cubicBezTo>
                  <a:cubicBezTo>
                    <a:pt x="3433" y="2249"/>
                    <a:pt x="3363" y="2482"/>
                    <a:pt x="3363" y="2716"/>
                  </a:cubicBezTo>
                  <a:cubicBezTo>
                    <a:pt x="3316" y="2669"/>
                    <a:pt x="3269" y="2599"/>
                    <a:pt x="3223" y="2552"/>
                  </a:cubicBezTo>
                  <a:cubicBezTo>
                    <a:pt x="3269" y="2342"/>
                    <a:pt x="3293" y="2155"/>
                    <a:pt x="3316" y="1945"/>
                  </a:cubicBezTo>
                  <a:lnTo>
                    <a:pt x="3410" y="1899"/>
                  </a:lnTo>
                  <a:close/>
                  <a:moveTo>
                    <a:pt x="5301" y="3369"/>
                  </a:moveTo>
                  <a:cubicBezTo>
                    <a:pt x="5301" y="3416"/>
                    <a:pt x="5277" y="3486"/>
                    <a:pt x="5254" y="3533"/>
                  </a:cubicBezTo>
                  <a:lnTo>
                    <a:pt x="5067" y="3626"/>
                  </a:lnTo>
                  <a:lnTo>
                    <a:pt x="5091" y="3580"/>
                  </a:lnTo>
                  <a:cubicBezTo>
                    <a:pt x="5161" y="3510"/>
                    <a:pt x="5231" y="3440"/>
                    <a:pt x="5301" y="3369"/>
                  </a:cubicBezTo>
                  <a:close/>
                  <a:moveTo>
                    <a:pt x="3169" y="2989"/>
                  </a:moveTo>
                  <a:cubicBezTo>
                    <a:pt x="3282" y="3100"/>
                    <a:pt x="3415" y="3210"/>
                    <a:pt x="3526" y="3299"/>
                  </a:cubicBezTo>
                  <a:cubicBezTo>
                    <a:pt x="3620" y="3440"/>
                    <a:pt x="3736" y="3556"/>
                    <a:pt x="3853" y="3650"/>
                  </a:cubicBezTo>
                  <a:cubicBezTo>
                    <a:pt x="3573" y="3556"/>
                    <a:pt x="3316" y="3393"/>
                    <a:pt x="3129" y="3159"/>
                  </a:cubicBezTo>
                  <a:cubicBezTo>
                    <a:pt x="3150" y="3097"/>
                    <a:pt x="3152" y="3035"/>
                    <a:pt x="3169" y="2989"/>
                  </a:cubicBezTo>
                  <a:close/>
                  <a:moveTo>
                    <a:pt x="6328" y="2576"/>
                  </a:moveTo>
                  <a:cubicBezTo>
                    <a:pt x="6445" y="2973"/>
                    <a:pt x="6375" y="3416"/>
                    <a:pt x="6095" y="3720"/>
                  </a:cubicBezTo>
                  <a:cubicBezTo>
                    <a:pt x="6188" y="3533"/>
                    <a:pt x="6235" y="3323"/>
                    <a:pt x="6281" y="3113"/>
                  </a:cubicBezTo>
                  <a:cubicBezTo>
                    <a:pt x="6305" y="2949"/>
                    <a:pt x="6328" y="2762"/>
                    <a:pt x="6328" y="2576"/>
                  </a:cubicBezTo>
                  <a:close/>
                  <a:moveTo>
                    <a:pt x="2246" y="1465"/>
                  </a:moveTo>
                  <a:cubicBezTo>
                    <a:pt x="2338" y="1465"/>
                    <a:pt x="2430" y="1484"/>
                    <a:pt x="2522" y="1525"/>
                  </a:cubicBezTo>
                  <a:cubicBezTo>
                    <a:pt x="2382" y="1572"/>
                    <a:pt x="2242" y="1665"/>
                    <a:pt x="2149" y="1782"/>
                  </a:cubicBezTo>
                  <a:lnTo>
                    <a:pt x="2149" y="1758"/>
                  </a:lnTo>
                  <a:lnTo>
                    <a:pt x="2149" y="1758"/>
                  </a:lnTo>
                  <a:cubicBezTo>
                    <a:pt x="1588" y="2319"/>
                    <a:pt x="1962" y="2996"/>
                    <a:pt x="2429" y="3486"/>
                  </a:cubicBezTo>
                  <a:cubicBezTo>
                    <a:pt x="2476" y="3580"/>
                    <a:pt x="2522" y="3696"/>
                    <a:pt x="2592" y="3790"/>
                  </a:cubicBezTo>
                  <a:cubicBezTo>
                    <a:pt x="1752" y="3183"/>
                    <a:pt x="1238" y="2295"/>
                    <a:pt x="1892" y="1548"/>
                  </a:cubicBezTo>
                  <a:cubicBezTo>
                    <a:pt x="2010" y="1496"/>
                    <a:pt x="2128" y="1465"/>
                    <a:pt x="2246" y="1465"/>
                  </a:cubicBezTo>
                  <a:close/>
                  <a:moveTo>
                    <a:pt x="6772" y="2739"/>
                  </a:moveTo>
                  <a:lnTo>
                    <a:pt x="6772" y="2739"/>
                  </a:lnTo>
                  <a:cubicBezTo>
                    <a:pt x="6912" y="3416"/>
                    <a:pt x="6702" y="4140"/>
                    <a:pt x="6188" y="4630"/>
                  </a:cubicBezTo>
                  <a:cubicBezTo>
                    <a:pt x="6585" y="4093"/>
                    <a:pt x="6795" y="3416"/>
                    <a:pt x="6772" y="2739"/>
                  </a:cubicBezTo>
                  <a:close/>
                  <a:moveTo>
                    <a:pt x="1121" y="1642"/>
                  </a:moveTo>
                  <a:lnTo>
                    <a:pt x="1121" y="1642"/>
                  </a:lnTo>
                  <a:cubicBezTo>
                    <a:pt x="724" y="2412"/>
                    <a:pt x="795" y="3323"/>
                    <a:pt x="1261" y="4047"/>
                  </a:cubicBezTo>
                  <a:cubicBezTo>
                    <a:pt x="1425" y="4327"/>
                    <a:pt x="1658" y="4584"/>
                    <a:pt x="1915" y="4794"/>
                  </a:cubicBezTo>
                  <a:cubicBezTo>
                    <a:pt x="1542" y="4560"/>
                    <a:pt x="1215" y="4280"/>
                    <a:pt x="935" y="3977"/>
                  </a:cubicBezTo>
                  <a:cubicBezTo>
                    <a:pt x="771" y="3626"/>
                    <a:pt x="701" y="3253"/>
                    <a:pt x="724" y="2856"/>
                  </a:cubicBezTo>
                  <a:cubicBezTo>
                    <a:pt x="748" y="2412"/>
                    <a:pt x="888" y="1992"/>
                    <a:pt x="1121" y="1642"/>
                  </a:cubicBezTo>
                  <a:close/>
                  <a:moveTo>
                    <a:pt x="1238" y="2739"/>
                  </a:moveTo>
                  <a:lnTo>
                    <a:pt x="1238" y="2739"/>
                  </a:lnTo>
                  <a:cubicBezTo>
                    <a:pt x="1425" y="3393"/>
                    <a:pt x="2149" y="4000"/>
                    <a:pt x="2989" y="4397"/>
                  </a:cubicBezTo>
                  <a:cubicBezTo>
                    <a:pt x="3284" y="4751"/>
                    <a:pt x="3745" y="4956"/>
                    <a:pt x="4218" y="4956"/>
                  </a:cubicBezTo>
                  <a:cubicBezTo>
                    <a:pt x="4306" y="4956"/>
                    <a:pt x="4395" y="4949"/>
                    <a:pt x="4484" y="4934"/>
                  </a:cubicBezTo>
                  <a:lnTo>
                    <a:pt x="4484" y="4934"/>
                  </a:lnTo>
                  <a:cubicBezTo>
                    <a:pt x="4189" y="5048"/>
                    <a:pt x="3895" y="5105"/>
                    <a:pt x="3593" y="5105"/>
                  </a:cubicBezTo>
                  <a:cubicBezTo>
                    <a:pt x="3463" y="5105"/>
                    <a:pt x="3332" y="5095"/>
                    <a:pt x="3199" y="5074"/>
                  </a:cubicBezTo>
                  <a:cubicBezTo>
                    <a:pt x="2756" y="4887"/>
                    <a:pt x="2359" y="4607"/>
                    <a:pt x="2009" y="4280"/>
                  </a:cubicBezTo>
                  <a:cubicBezTo>
                    <a:pt x="1682" y="4000"/>
                    <a:pt x="1448" y="3626"/>
                    <a:pt x="1285" y="3206"/>
                  </a:cubicBezTo>
                  <a:cubicBezTo>
                    <a:pt x="1238" y="3066"/>
                    <a:pt x="1238" y="2902"/>
                    <a:pt x="1238" y="2739"/>
                  </a:cubicBezTo>
                  <a:close/>
                  <a:moveTo>
                    <a:pt x="6095" y="4257"/>
                  </a:moveTo>
                  <a:cubicBezTo>
                    <a:pt x="5744" y="4817"/>
                    <a:pt x="5184" y="5214"/>
                    <a:pt x="4507" y="5354"/>
                  </a:cubicBezTo>
                  <a:cubicBezTo>
                    <a:pt x="4413" y="5331"/>
                    <a:pt x="4273" y="5331"/>
                    <a:pt x="4157" y="5331"/>
                  </a:cubicBezTo>
                  <a:cubicBezTo>
                    <a:pt x="4647" y="5214"/>
                    <a:pt x="5091" y="4980"/>
                    <a:pt x="5441" y="4654"/>
                  </a:cubicBezTo>
                  <a:cubicBezTo>
                    <a:pt x="5511" y="4630"/>
                    <a:pt x="5558" y="4630"/>
                    <a:pt x="5604" y="4607"/>
                  </a:cubicBezTo>
                  <a:cubicBezTo>
                    <a:pt x="5791" y="4514"/>
                    <a:pt x="5954" y="4397"/>
                    <a:pt x="6095" y="4257"/>
                  </a:cubicBezTo>
                  <a:close/>
                  <a:moveTo>
                    <a:pt x="2102" y="5214"/>
                  </a:moveTo>
                  <a:cubicBezTo>
                    <a:pt x="2639" y="5471"/>
                    <a:pt x="3223" y="5634"/>
                    <a:pt x="3830" y="5681"/>
                  </a:cubicBezTo>
                  <a:cubicBezTo>
                    <a:pt x="3223" y="5658"/>
                    <a:pt x="2639" y="5494"/>
                    <a:pt x="2102" y="5214"/>
                  </a:cubicBezTo>
                  <a:close/>
                  <a:moveTo>
                    <a:pt x="3802" y="1"/>
                  </a:moveTo>
                  <a:cubicBezTo>
                    <a:pt x="2863" y="1"/>
                    <a:pt x="1913" y="380"/>
                    <a:pt x="1261" y="1058"/>
                  </a:cubicBezTo>
                  <a:cubicBezTo>
                    <a:pt x="1005" y="1198"/>
                    <a:pt x="795" y="1385"/>
                    <a:pt x="631" y="1595"/>
                  </a:cubicBezTo>
                  <a:cubicBezTo>
                    <a:pt x="1" y="2319"/>
                    <a:pt x="1" y="3393"/>
                    <a:pt x="631" y="4093"/>
                  </a:cubicBezTo>
                  <a:cubicBezTo>
                    <a:pt x="1169" y="5269"/>
                    <a:pt x="2613" y="5962"/>
                    <a:pt x="4008" y="5962"/>
                  </a:cubicBezTo>
                  <a:cubicBezTo>
                    <a:pt x="4551" y="5962"/>
                    <a:pt x="5086" y="5857"/>
                    <a:pt x="5558" y="5634"/>
                  </a:cubicBezTo>
                  <a:cubicBezTo>
                    <a:pt x="6585" y="5121"/>
                    <a:pt x="7355" y="4047"/>
                    <a:pt x="7239" y="2879"/>
                  </a:cubicBezTo>
                  <a:cubicBezTo>
                    <a:pt x="7122" y="1992"/>
                    <a:pt x="6608" y="1221"/>
                    <a:pt x="5861" y="754"/>
                  </a:cubicBezTo>
                  <a:cubicBezTo>
                    <a:pt x="5283" y="239"/>
                    <a:pt x="4546" y="1"/>
                    <a:pt x="38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51"/>
            <p:cNvSpPr/>
            <p:nvPr/>
          </p:nvSpPr>
          <p:spPr>
            <a:xfrm>
              <a:off x="4280399" y="2016160"/>
              <a:ext cx="231328" cy="187475"/>
            </a:xfrm>
            <a:custGeom>
              <a:rect b="b" l="l" r="r" t="t"/>
              <a:pathLst>
                <a:path extrusionOk="0" h="5962" w="7356">
                  <a:moveTo>
                    <a:pt x="3713" y="287"/>
                  </a:moveTo>
                  <a:cubicBezTo>
                    <a:pt x="4320" y="311"/>
                    <a:pt x="4950" y="498"/>
                    <a:pt x="5464" y="848"/>
                  </a:cubicBezTo>
                  <a:cubicBezTo>
                    <a:pt x="5558" y="895"/>
                    <a:pt x="5628" y="965"/>
                    <a:pt x="5698" y="1035"/>
                  </a:cubicBezTo>
                  <a:lnTo>
                    <a:pt x="5651" y="1011"/>
                  </a:lnTo>
                  <a:cubicBezTo>
                    <a:pt x="5156" y="619"/>
                    <a:pt x="4549" y="413"/>
                    <a:pt x="3929" y="413"/>
                  </a:cubicBezTo>
                  <a:cubicBezTo>
                    <a:pt x="3702" y="413"/>
                    <a:pt x="3472" y="441"/>
                    <a:pt x="3246" y="498"/>
                  </a:cubicBezTo>
                  <a:cubicBezTo>
                    <a:pt x="3013" y="498"/>
                    <a:pt x="2779" y="521"/>
                    <a:pt x="2546" y="568"/>
                  </a:cubicBezTo>
                  <a:cubicBezTo>
                    <a:pt x="2616" y="521"/>
                    <a:pt x="2686" y="498"/>
                    <a:pt x="2756" y="451"/>
                  </a:cubicBezTo>
                  <a:cubicBezTo>
                    <a:pt x="3059" y="358"/>
                    <a:pt x="3386" y="311"/>
                    <a:pt x="3713" y="287"/>
                  </a:cubicBezTo>
                  <a:close/>
                  <a:moveTo>
                    <a:pt x="2125" y="941"/>
                  </a:moveTo>
                  <a:cubicBezTo>
                    <a:pt x="2009" y="1011"/>
                    <a:pt x="1915" y="1081"/>
                    <a:pt x="1822" y="1151"/>
                  </a:cubicBezTo>
                  <a:lnTo>
                    <a:pt x="1705" y="1268"/>
                  </a:lnTo>
                  <a:cubicBezTo>
                    <a:pt x="1775" y="1175"/>
                    <a:pt x="1845" y="1105"/>
                    <a:pt x="1939" y="1011"/>
                  </a:cubicBezTo>
                  <a:cubicBezTo>
                    <a:pt x="2009" y="988"/>
                    <a:pt x="2055" y="965"/>
                    <a:pt x="2125" y="941"/>
                  </a:cubicBezTo>
                  <a:close/>
                  <a:moveTo>
                    <a:pt x="3269" y="778"/>
                  </a:moveTo>
                  <a:cubicBezTo>
                    <a:pt x="3784" y="778"/>
                    <a:pt x="4299" y="864"/>
                    <a:pt x="4772" y="1015"/>
                  </a:cubicBezTo>
                  <a:lnTo>
                    <a:pt x="4772" y="1015"/>
                  </a:lnTo>
                  <a:cubicBezTo>
                    <a:pt x="4372" y="1035"/>
                    <a:pt x="3972" y="1037"/>
                    <a:pt x="3550" y="1081"/>
                  </a:cubicBezTo>
                  <a:cubicBezTo>
                    <a:pt x="3246" y="1105"/>
                    <a:pt x="2943" y="1245"/>
                    <a:pt x="2709" y="1455"/>
                  </a:cubicBezTo>
                  <a:lnTo>
                    <a:pt x="2662" y="1455"/>
                  </a:lnTo>
                  <a:cubicBezTo>
                    <a:pt x="2538" y="1384"/>
                    <a:pt x="2385" y="1353"/>
                    <a:pt x="2227" y="1353"/>
                  </a:cubicBezTo>
                  <a:cubicBezTo>
                    <a:pt x="2178" y="1353"/>
                    <a:pt x="2128" y="1356"/>
                    <a:pt x="2079" y="1362"/>
                  </a:cubicBezTo>
                  <a:cubicBezTo>
                    <a:pt x="2242" y="1221"/>
                    <a:pt x="2429" y="1105"/>
                    <a:pt x="2616" y="1035"/>
                  </a:cubicBezTo>
                  <a:cubicBezTo>
                    <a:pt x="2826" y="918"/>
                    <a:pt x="3036" y="825"/>
                    <a:pt x="3269" y="778"/>
                  </a:cubicBezTo>
                  <a:close/>
                  <a:moveTo>
                    <a:pt x="5137" y="1432"/>
                  </a:moveTo>
                  <a:lnTo>
                    <a:pt x="5137" y="1432"/>
                  </a:lnTo>
                  <a:cubicBezTo>
                    <a:pt x="5394" y="1525"/>
                    <a:pt x="5651" y="1688"/>
                    <a:pt x="5861" y="1875"/>
                  </a:cubicBezTo>
                  <a:cubicBezTo>
                    <a:pt x="5954" y="2109"/>
                    <a:pt x="6001" y="2365"/>
                    <a:pt x="6001" y="2622"/>
                  </a:cubicBezTo>
                  <a:lnTo>
                    <a:pt x="6001" y="2646"/>
                  </a:lnTo>
                  <a:cubicBezTo>
                    <a:pt x="5884" y="2132"/>
                    <a:pt x="5558" y="1712"/>
                    <a:pt x="5137" y="1432"/>
                  </a:cubicBezTo>
                  <a:close/>
                  <a:moveTo>
                    <a:pt x="3410" y="1899"/>
                  </a:moveTo>
                  <a:cubicBezTo>
                    <a:pt x="3480" y="1899"/>
                    <a:pt x="3550" y="1945"/>
                    <a:pt x="3620" y="1945"/>
                  </a:cubicBezTo>
                  <a:cubicBezTo>
                    <a:pt x="3620" y="1992"/>
                    <a:pt x="3596" y="2015"/>
                    <a:pt x="3596" y="2062"/>
                  </a:cubicBezTo>
                  <a:cubicBezTo>
                    <a:pt x="3433" y="2249"/>
                    <a:pt x="3363" y="2482"/>
                    <a:pt x="3363" y="2716"/>
                  </a:cubicBezTo>
                  <a:cubicBezTo>
                    <a:pt x="3316" y="2669"/>
                    <a:pt x="3269" y="2599"/>
                    <a:pt x="3223" y="2552"/>
                  </a:cubicBezTo>
                  <a:cubicBezTo>
                    <a:pt x="3269" y="2342"/>
                    <a:pt x="3293" y="2155"/>
                    <a:pt x="3316" y="1945"/>
                  </a:cubicBezTo>
                  <a:lnTo>
                    <a:pt x="3410" y="1899"/>
                  </a:lnTo>
                  <a:close/>
                  <a:moveTo>
                    <a:pt x="5301" y="3369"/>
                  </a:moveTo>
                  <a:cubicBezTo>
                    <a:pt x="5301" y="3416"/>
                    <a:pt x="5277" y="3486"/>
                    <a:pt x="5254" y="3533"/>
                  </a:cubicBezTo>
                  <a:lnTo>
                    <a:pt x="5067" y="3626"/>
                  </a:lnTo>
                  <a:lnTo>
                    <a:pt x="5091" y="3580"/>
                  </a:lnTo>
                  <a:cubicBezTo>
                    <a:pt x="5161" y="3510"/>
                    <a:pt x="5231" y="3440"/>
                    <a:pt x="5301" y="3369"/>
                  </a:cubicBezTo>
                  <a:close/>
                  <a:moveTo>
                    <a:pt x="3169" y="2989"/>
                  </a:moveTo>
                  <a:cubicBezTo>
                    <a:pt x="3282" y="3100"/>
                    <a:pt x="3415" y="3210"/>
                    <a:pt x="3526" y="3299"/>
                  </a:cubicBezTo>
                  <a:cubicBezTo>
                    <a:pt x="3620" y="3440"/>
                    <a:pt x="3736" y="3556"/>
                    <a:pt x="3853" y="3650"/>
                  </a:cubicBezTo>
                  <a:cubicBezTo>
                    <a:pt x="3573" y="3556"/>
                    <a:pt x="3316" y="3393"/>
                    <a:pt x="3129" y="3159"/>
                  </a:cubicBezTo>
                  <a:cubicBezTo>
                    <a:pt x="3150" y="3097"/>
                    <a:pt x="3152" y="3035"/>
                    <a:pt x="3169" y="2989"/>
                  </a:cubicBezTo>
                  <a:close/>
                  <a:moveTo>
                    <a:pt x="6328" y="2576"/>
                  </a:moveTo>
                  <a:cubicBezTo>
                    <a:pt x="6445" y="2973"/>
                    <a:pt x="6375" y="3416"/>
                    <a:pt x="6095" y="3720"/>
                  </a:cubicBezTo>
                  <a:cubicBezTo>
                    <a:pt x="6188" y="3533"/>
                    <a:pt x="6235" y="3323"/>
                    <a:pt x="6281" y="3113"/>
                  </a:cubicBezTo>
                  <a:cubicBezTo>
                    <a:pt x="6305" y="2949"/>
                    <a:pt x="6328" y="2762"/>
                    <a:pt x="6328" y="2576"/>
                  </a:cubicBezTo>
                  <a:close/>
                  <a:moveTo>
                    <a:pt x="2246" y="1465"/>
                  </a:moveTo>
                  <a:cubicBezTo>
                    <a:pt x="2338" y="1465"/>
                    <a:pt x="2430" y="1484"/>
                    <a:pt x="2522" y="1525"/>
                  </a:cubicBezTo>
                  <a:cubicBezTo>
                    <a:pt x="2382" y="1572"/>
                    <a:pt x="2242" y="1665"/>
                    <a:pt x="2149" y="1782"/>
                  </a:cubicBezTo>
                  <a:lnTo>
                    <a:pt x="2149" y="1758"/>
                  </a:lnTo>
                  <a:lnTo>
                    <a:pt x="2149" y="1758"/>
                  </a:lnTo>
                  <a:cubicBezTo>
                    <a:pt x="1588" y="2319"/>
                    <a:pt x="1962" y="2996"/>
                    <a:pt x="2429" y="3486"/>
                  </a:cubicBezTo>
                  <a:cubicBezTo>
                    <a:pt x="2476" y="3580"/>
                    <a:pt x="2522" y="3696"/>
                    <a:pt x="2592" y="3790"/>
                  </a:cubicBezTo>
                  <a:cubicBezTo>
                    <a:pt x="1752" y="3183"/>
                    <a:pt x="1238" y="2295"/>
                    <a:pt x="1892" y="1548"/>
                  </a:cubicBezTo>
                  <a:cubicBezTo>
                    <a:pt x="2010" y="1496"/>
                    <a:pt x="2128" y="1465"/>
                    <a:pt x="2246" y="1465"/>
                  </a:cubicBezTo>
                  <a:close/>
                  <a:moveTo>
                    <a:pt x="6772" y="2739"/>
                  </a:moveTo>
                  <a:lnTo>
                    <a:pt x="6772" y="2739"/>
                  </a:lnTo>
                  <a:cubicBezTo>
                    <a:pt x="6912" y="3416"/>
                    <a:pt x="6702" y="4140"/>
                    <a:pt x="6188" y="4630"/>
                  </a:cubicBezTo>
                  <a:cubicBezTo>
                    <a:pt x="6585" y="4093"/>
                    <a:pt x="6795" y="3416"/>
                    <a:pt x="6772" y="2739"/>
                  </a:cubicBezTo>
                  <a:close/>
                  <a:moveTo>
                    <a:pt x="1121" y="1642"/>
                  </a:moveTo>
                  <a:lnTo>
                    <a:pt x="1121" y="1642"/>
                  </a:lnTo>
                  <a:cubicBezTo>
                    <a:pt x="724" y="2412"/>
                    <a:pt x="795" y="3323"/>
                    <a:pt x="1261" y="4047"/>
                  </a:cubicBezTo>
                  <a:cubicBezTo>
                    <a:pt x="1425" y="4327"/>
                    <a:pt x="1658" y="4584"/>
                    <a:pt x="1915" y="4794"/>
                  </a:cubicBezTo>
                  <a:cubicBezTo>
                    <a:pt x="1542" y="4560"/>
                    <a:pt x="1215" y="4280"/>
                    <a:pt x="935" y="3977"/>
                  </a:cubicBezTo>
                  <a:cubicBezTo>
                    <a:pt x="771" y="3626"/>
                    <a:pt x="701" y="3253"/>
                    <a:pt x="724" y="2856"/>
                  </a:cubicBezTo>
                  <a:cubicBezTo>
                    <a:pt x="748" y="2412"/>
                    <a:pt x="888" y="1992"/>
                    <a:pt x="1121" y="1642"/>
                  </a:cubicBezTo>
                  <a:close/>
                  <a:moveTo>
                    <a:pt x="1238" y="2739"/>
                  </a:moveTo>
                  <a:lnTo>
                    <a:pt x="1238" y="2739"/>
                  </a:lnTo>
                  <a:cubicBezTo>
                    <a:pt x="1425" y="3393"/>
                    <a:pt x="2149" y="4000"/>
                    <a:pt x="2989" y="4397"/>
                  </a:cubicBezTo>
                  <a:cubicBezTo>
                    <a:pt x="3284" y="4751"/>
                    <a:pt x="3745" y="4956"/>
                    <a:pt x="4218" y="4956"/>
                  </a:cubicBezTo>
                  <a:cubicBezTo>
                    <a:pt x="4306" y="4956"/>
                    <a:pt x="4395" y="4949"/>
                    <a:pt x="4484" y="4934"/>
                  </a:cubicBezTo>
                  <a:lnTo>
                    <a:pt x="4484" y="4934"/>
                  </a:lnTo>
                  <a:cubicBezTo>
                    <a:pt x="4189" y="5048"/>
                    <a:pt x="3895" y="5105"/>
                    <a:pt x="3593" y="5105"/>
                  </a:cubicBezTo>
                  <a:cubicBezTo>
                    <a:pt x="3463" y="5105"/>
                    <a:pt x="3332" y="5095"/>
                    <a:pt x="3199" y="5074"/>
                  </a:cubicBezTo>
                  <a:cubicBezTo>
                    <a:pt x="2756" y="4887"/>
                    <a:pt x="2359" y="4607"/>
                    <a:pt x="2009" y="4280"/>
                  </a:cubicBezTo>
                  <a:cubicBezTo>
                    <a:pt x="1682" y="4000"/>
                    <a:pt x="1448" y="3626"/>
                    <a:pt x="1285" y="3206"/>
                  </a:cubicBezTo>
                  <a:cubicBezTo>
                    <a:pt x="1238" y="3066"/>
                    <a:pt x="1238" y="2902"/>
                    <a:pt x="1238" y="2739"/>
                  </a:cubicBezTo>
                  <a:close/>
                  <a:moveTo>
                    <a:pt x="6095" y="4257"/>
                  </a:moveTo>
                  <a:cubicBezTo>
                    <a:pt x="5744" y="4817"/>
                    <a:pt x="5184" y="5214"/>
                    <a:pt x="4507" y="5354"/>
                  </a:cubicBezTo>
                  <a:cubicBezTo>
                    <a:pt x="4413" y="5331"/>
                    <a:pt x="4273" y="5331"/>
                    <a:pt x="4157" y="5331"/>
                  </a:cubicBezTo>
                  <a:cubicBezTo>
                    <a:pt x="4647" y="5214"/>
                    <a:pt x="5091" y="4980"/>
                    <a:pt x="5441" y="4654"/>
                  </a:cubicBezTo>
                  <a:cubicBezTo>
                    <a:pt x="5511" y="4630"/>
                    <a:pt x="5558" y="4630"/>
                    <a:pt x="5604" y="4607"/>
                  </a:cubicBezTo>
                  <a:cubicBezTo>
                    <a:pt x="5791" y="4514"/>
                    <a:pt x="5954" y="4397"/>
                    <a:pt x="6095" y="4257"/>
                  </a:cubicBezTo>
                  <a:close/>
                  <a:moveTo>
                    <a:pt x="2102" y="5214"/>
                  </a:moveTo>
                  <a:cubicBezTo>
                    <a:pt x="2639" y="5471"/>
                    <a:pt x="3223" y="5634"/>
                    <a:pt x="3830" y="5681"/>
                  </a:cubicBezTo>
                  <a:cubicBezTo>
                    <a:pt x="3223" y="5658"/>
                    <a:pt x="2639" y="5494"/>
                    <a:pt x="2102" y="5214"/>
                  </a:cubicBezTo>
                  <a:close/>
                  <a:moveTo>
                    <a:pt x="3802" y="1"/>
                  </a:moveTo>
                  <a:cubicBezTo>
                    <a:pt x="2863" y="1"/>
                    <a:pt x="1913" y="380"/>
                    <a:pt x="1261" y="1058"/>
                  </a:cubicBezTo>
                  <a:cubicBezTo>
                    <a:pt x="1005" y="1198"/>
                    <a:pt x="795" y="1385"/>
                    <a:pt x="631" y="1595"/>
                  </a:cubicBezTo>
                  <a:cubicBezTo>
                    <a:pt x="1" y="2319"/>
                    <a:pt x="1" y="3393"/>
                    <a:pt x="631" y="4093"/>
                  </a:cubicBezTo>
                  <a:cubicBezTo>
                    <a:pt x="1169" y="5269"/>
                    <a:pt x="2613" y="5962"/>
                    <a:pt x="4008" y="5962"/>
                  </a:cubicBezTo>
                  <a:cubicBezTo>
                    <a:pt x="4551" y="5962"/>
                    <a:pt x="5086" y="5857"/>
                    <a:pt x="5558" y="5634"/>
                  </a:cubicBezTo>
                  <a:cubicBezTo>
                    <a:pt x="6585" y="5121"/>
                    <a:pt x="7355" y="4047"/>
                    <a:pt x="7239" y="2879"/>
                  </a:cubicBezTo>
                  <a:cubicBezTo>
                    <a:pt x="7122" y="1992"/>
                    <a:pt x="6608" y="1221"/>
                    <a:pt x="5861" y="754"/>
                  </a:cubicBezTo>
                  <a:cubicBezTo>
                    <a:pt x="5283" y="239"/>
                    <a:pt x="4546" y="1"/>
                    <a:pt x="38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51"/>
            <p:cNvSpPr/>
            <p:nvPr/>
          </p:nvSpPr>
          <p:spPr>
            <a:xfrm>
              <a:off x="4674049" y="2016160"/>
              <a:ext cx="231328" cy="187475"/>
            </a:xfrm>
            <a:custGeom>
              <a:rect b="b" l="l" r="r" t="t"/>
              <a:pathLst>
                <a:path extrusionOk="0" h="5962" w="7356">
                  <a:moveTo>
                    <a:pt x="3713" y="287"/>
                  </a:moveTo>
                  <a:cubicBezTo>
                    <a:pt x="4320" y="311"/>
                    <a:pt x="4950" y="498"/>
                    <a:pt x="5464" y="848"/>
                  </a:cubicBezTo>
                  <a:cubicBezTo>
                    <a:pt x="5558" y="895"/>
                    <a:pt x="5628" y="965"/>
                    <a:pt x="5698" y="1035"/>
                  </a:cubicBezTo>
                  <a:lnTo>
                    <a:pt x="5651" y="1011"/>
                  </a:lnTo>
                  <a:cubicBezTo>
                    <a:pt x="5156" y="619"/>
                    <a:pt x="4549" y="413"/>
                    <a:pt x="3929" y="413"/>
                  </a:cubicBezTo>
                  <a:cubicBezTo>
                    <a:pt x="3702" y="413"/>
                    <a:pt x="3472" y="441"/>
                    <a:pt x="3246" y="498"/>
                  </a:cubicBezTo>
                  <a:cubicBezTo>
                    <a:pt x="3013" y="498"/>
                    <a:pt x="2779" y="521"/>
                    <a:pt x="2546" y="568"/>
                  </a:cubicBezTo>
                  <a:cubicBezTo>
                    <a:pt x="2616" y="521"/>
                    <a:pt x="2686" y="498"/>
                    <a:pt x="2756" y="451"/>
                  </a:cubicBezTo>
                  <a:cubicBezTo>
                    <a:pt x="3059" y="358"/>
                    <a:pt x="3386" y="311"/>
                    <a:pt x="3713" y="287"/>
                  </a:cubicBezTo>
                  <a:close/>
                  <a:moveTo>
                    <a:pt x="2125" y="941"/>
                  </a:moveTo>
                  <a:cubicBezTo>
                    <a:pt x="2009" y="1011"/>
                    <a:pt x="1915" y="1081"/>
                    <a:pt x="1822" y="1151"/>
                  </a:cubicBezTo>
                  <a:lnTo>
                    <a:pt x="1705" y="1268"/>
                  </a:lnTo>
                  <a:cubicBezTo>
                    <a:pt x="1775" y="1175"/>
                    <a:pt x="1845" y="1105"/>
                    <a:pt x="1939" y="1011"/>
                  </a:cubicBezTo>
                  <a:cubicBezTo>
                    <a:pt x="2009" y="988"/>
                    <a:pt x="2055" y="965"/>
                    <a:pt x="2125" y="941"/>
                  </a:cubicBezTo>
                  <a:close/>
                  <a:moveTo>
                    <a:pt x="3269" y="778"/>
                  </a:moveTo>
                  <a:cubicBezTo>
                    <a:pt x="3784" y="778"/>
                    <a:pt x="4299" y="864"/>
                    <a:pt x="4772" y="1015"/>
                  </a:cubicBezTo>
                  <a:lnTo>
                    <a:pt x="4772" y="1015"/>
                  </a:lnTo>
                  <a:cubicBezTo>
                    <a:pt x="4372" y="1035"/>
                    <a:pt x="3972" y="1037"/>
                    <a:pt x="3550" y="1081"/>
                  </a:cubicBezTo>
                  <a:cubicBezTo>
                    <a:pt x="3246" y="1105"/>
                    <a:pt x="2943" y="1245"/>
                    <a:pt x="2709" y="1455"/>
                  </a:cubicBezTo>
                  <a:lnTo>
                    <a:pt x="2662" y="1455"/>
                  </a:lnTo>
                  <a:cubicBezTo>
                    <a:pt x="2538" y="1384"/>
                    <a:pt x="2385" y="1353"/>
                    <a:pt x="2227" y="1353"/>
                  </a:cubicBezTo>
                  <a:cubicBezTo>
                    <a:pt x="2178" y="1353"/>
                    <a:pt x="2128" y="1356"/>
                    <a:pt x="2079" y="1362"/>
                  </a:cubicBezTo>
                  <a:cubicBezTo>
                    <a:pt x="2242" y="1221"/>
                    <a:pt x="2429" y="1105"/>
                    <a:pt x="2616" y="1035"/>
                  </a:cubicBezTo>
                  <a:cubicBezTo>
                    <a:pt x="2826" y="918"/>
                    <a:pt x="3036" y="825"/>
                    <a:pt x="3269" y="778"/>
                  </a:cubicBezTo>
                  <a:close/>
                  <a:moveTo>
                    <a:pt x="5137" y="1432"/>
                  </a:moveTo>
                  <a:lnTo>
                    <a:pt x="5137" y="1432"/>
                  </a:lnTo>
                  <a:cubicBezTo>
                    <a:pt x="5394" y="1525"/>
                    <a:pt x="5651" y="1688"/>
                    <a:pt x="5861" y="1875"/>
                  </a:cubicBezTo>
                  <a:cubicBezTo>
                    <a:pt x="5954" y="2109"/>
                    <a:pt x="6001" y="2365"/>
                    <a:pt x="6001" y="2622"/>
                  </a:cubicBezTo>
                  <a:lnTo>
                    <a:pt x="6001" y="2646"/>
                  </a:lnTo>
                  <a:cubicBezTo>
                    <a:pt x="5884" y="2132"/>
                    <a:pt x="5558" y="1712"/>
                    <a:pt x="5137" y="1432"/>
                  </a:cubicBezTo>
                  <a:close/>
                  <a:moveTo>
                    <a:pt x="3410" y="1899"/>
                  </a:moveTo>
                  <a:cubicBezTo>
                    <a:pt x="3480" y="1899"/>
                    <a:pt x="3550" y="1945"/>
                    <a:pt x="3620" y="1945"/>
                  </a:cubicBezTo>
                  <a:cubicBezTo>
                    <a:pt x="3620" y="1992"/>
                    <a:pt x="3596" y="2015"/>
                    <a:pt x="3596" y="2062"/>
                  </a:cubicBezTo>
                  <a:cubicBezTo>
                    <a:pt x="3433" y="2249"/>
                    <a:pt x="3363" y="2482"/>
                    <a:pt x="3363" y="2716"/>
                  </a:cubicBezTo>
                  <a:cubicBezTo>
                    <a:pt x="3316" y="2669"/>
                    <a:pt x="3269" y="2599"/>
                    <a:pt x="3223" y="2552"/>
                  </a:cubicBezTo>
                  <a:cubicBezTo>
                    <a:pt x="3269" y="2342"/>
                    <a:pt x="3293" y="2155"/>
                    <a:pt x="3316" y="1945"/>
                  </a:cubicBezTo>
                  <a:lnTo>
                    <a:pt x="3410" y="1899"/>
                  </a:lnTo>
                  <a:close/>
                  <a:moveTo>
                    <a:pt x="5301" y="3369"/>
                  </a:moveTo>
                  <a:cubicBezTo>
                    <a:pt x="5301" y="3416"/>
                    <a:pt x="5277" y="3486"/>
                    <a:pt x="5254" y="3533"/>
                  </a:cubicBezTo>
                  <a:lnTo>
                    <a:pt x="5067" y="3626"/>
                  </a:lnTo>
                  <a:lnTo>
                    <a:pt x="5091" y="3580"/>
                  </a:lnTo>
                  <a:cubicBezTo>
                    <a:pt x="5161" y="3510"/>
                    <a:pt x="5231" y="3440"/>
                    <a:pt x="5301" y="3369"/>
                  </a:cubicBezTo>
                  <a:close/>
                  <a:moveTo>
                    <a:pt x="3169" y="2989"/>
                  </a:moveTo>
                  <a:cubicBezTo>
                    <a:pt x="3282" y="3100"/>
                    <a:pt x="3415" y="3210"/>
                    <a:pt x="3526" y="3299"/>
                  </a:cubicBezTo>
                  <a:cubicBezTo>
                    <a:pt x="3620" y="3440"/>
                    <a:pt x="3736" y="3556"/>
                    <a:pt x="3853" y="3650"/>
                  </a:cubicBezTo>
                  <a:cubicBezTo>
                    <a:pt x="3573" y="3556"/>
                    <a:pt x="3316" y="3393"/>
                    <a:pt x="3129" y="3159"/>
                  </a:cubicBezTo>
                  <a:cubicBezTo>
                    <a:pt x="3150" y="3097"/>
                    <a:pt x="3152" y="3035"/>
                    <a:pt x="3169" y="2989"/>
                  </a:cubicBezTo>
                  <a:close/>
                  <a:moveTo>
                    <a:pt x="6328" y="2576"/>
                  </a:moveTo>
                  <a:cubicBezTo>
                    <a:pt x="6445" y="2973"/>
                    <a:pt x="6375" y="3416"/>
                    <a:pt x="6095" y="3720"/>
                  </a:cubicBezTo>
                  <a:cubicBezTo>
                    <a:pt x="6188" y="3533"/>
                    <a:pt x="6235" y="3323"/>
                    <a:pt x="6281" y="3113"/>
                  </a:cubicBezTo>
                  <a:cubicBezTo>
                    <a:pt x="6305" y="2949"/>
                    <a:pt x="6328" y="2762"/>
                    <a:pt x="6328" y="2576"/>
                  </a:cubicBezTo>
                  <a:close/>
                  <a:moveTo>
                    <a:pt x="2246" y="1465"/>
                  </a:moveTo>
                  <a:cubicBezTo>
                    <a:pt x="2338" y="1465"/>
                    <a:pt x="2430" y="1484"/>
                    <a:pt x="2522" y="1525"/>
                  </a:cubicBezTo>
                  <a:cubicBezTo>
                    <a:pt x="2382" y="1572"/>
                    <a:pt x="2242" y="1665"/>
                    <a:pt x="2149" y="1782"/>
                  </a:cubicBezTo>
                  <a:lnTo>
                    <a:pt x="2149" y="1758"/>
                  </a:lnTo>
                  <a:lnTo>
                    <a:pt x="2149" y="1758"/>
                  </a:lnTo>
                  <a:cubicBezTo>
                    <a:pt x="1588" y="2319"/>
                    <a:pt x="1962" y="2996"/>
                    <a:pt x="2429" y="3486"/>
                  </a:cubicBezTo>
                  <a:cubicBezTo>
                    <a:pt x="2476" y="3580"/>
                    <a:pt x="2522" y="3696"/>
                    <a:pt x="2592" y="3790"/>
                  </a:cubicBezTo>
                  <a:cubicBezTo>
                    <a:pt x="1752" y="3183"/>
                    <a:pt x="1238" y="2295"/>
                    <a:pt x="1892" y="1548"/>
                  </a:cubicBezTo>
                  <a:cubicBezTo>
                    <a:pt x="2010" y="1496"/>
                    <a:pt x="2128" y="1465"/>
                    <a:pt x="2246" y="1465"/>
                  </a:cubicBezTo>
                  <a:close/>
                  <a:moveTo>
                    <a:pt x="6772" y="2739"/>
                  </a:moveTo>
                  <a:lnTo>
                    <a:pt x="6772" y="2739"/>
                  </a:lnTo>
                  <a:cubicBezTo>
                    <a:pt x="6912" y="3416"/>
                    <a:pt x="6702" y="4140"/>
                    <a:pt x="6188" y="4630"/>
                  </a:cubicBezTo>
                  <a:cubicBezTo>
                    <a:pt x="6585" y="4093"/>
                    <a:pt x="6795" y="3416"/>
                    <a:pt x="6772" y="2739"/>
                  </a:cubicBezTo>
                  <a:close/>
                  <a:moveTo>
                    <a:pt x="1121" y="1642"/>
                  </a:moveTo>
                  <a:lnTo>
                    <a:pt x="1121" y="1642"/>
                  </a:lnTo>
                  <a:cubicBezTo>
                    <a:pt x="724" y="2412"/>
                    <a:pt x="795" y="3323"/>
                    <a:pt x="1261" y="4047"/>
                  </a:cubicBezTo>
                  <a:cubicBezTo>
                    <a:pt x="1425" y="4327"/>
                    <a:pt x="1658" y="4584"/>
                    <a:pt x="1915" y="4794"/>
                  </a:cubicBezTo>
                  <a:cubicBezTo>
                    <a:pt x="1542" y="4560"/>
                    <a:pt x="1215" y="4280"/>
                    <a:pt x="935" y="3977"/>
                  </a:cubicBezTo>
                  <a:cubicBezTo>
                    <a:pt x="771" y="3626"/>
                    <a:pt x="701" y="3253"/>
                    <a:pt x="724" y="2856"/>
                  </a:cubicBezTo>
                  <a:cubicBezTo>
                    <a:pt x="748" y="2412"/>
                    <a:pt x="888" y="1992"/>
                    <a:pt x="1121" y="1642"/>
                  </a:cubicBezTo>
                  <a:close/>
                  <a:moveTo>
                    <a:pt x="1238" y="2739"/>
                  </a:moveTo>
                  <a:lnTo>
                    <a:pt x="1238" y="2739"/>
                  </a:lnTo>
                  <a:cubicBezTo>
                    <a:pt x="1425" y="3393"/>
                    <a:pt x="2149" y="4000"/>
                    <a:pt x="2989" y="4397"/>
                  </a:cubicBezTo>
                  <a:cubicBezTo>
                    <a:pt x="3284" y="4751"/>
                    <a:pt x="3745" y="4956"/>
                    <a:pt x="4218" y="4956"/>
                  </a:cubicBezTo>
                  <a:cubicBezTo>
                    <a:pt x="4306" y="4956"/>
                    <a:pt x="4395" y="4949"/>
                    <a:pt x="4484" y="4934"/>
                  </a:cubicBezTo>
                  <a:lnTo>
                    <a:pt x="4484" y="4934"/>
                  </a:lnTo>
                  <a:cubicBezTo>
                    <a:pt x="4189" y="5048"/>
                    <a:pt x="3895" y="5105"/>
                    <a:pt x="3593" y="5105"/>
                  </a:cubicBezTo>
                  <a:cubicBezTo>
                    <a:pt x="3463" y="5105"/>
                    <a:pt x="3332" y="5095"/>
                    <a:pt x="3199" y="5074"/>
                  </a:cubicBezTo>
                  <a:cubicBezTo>
                    <a:pt x="2756" y="4887"/>
                    <a:pt x="2359" y="4607"/>
                    <a:pt x="2009" y="4280"/>
                  </a:cubicBezTo>
                  <a:cubicBezTo>
                    <a:pt x="1682" y="4000"/>
                    <a:pt x="1448" y="3626"/>
                    <a:pt x="1285" y="3206"/>
                  </a:cubicBezTo>
                  <a:cubicBezTo>
                    <a:pt x="1238" y="3066"/>
                    <a:pt x="1238" y="2902"/>
                    <a:pt x="1238" y="2739"/>
                  </a:cubicBezTo>
                  <a:close/>
                  <a:moveTo>
                    <a:pt x="6095" y="4257"/>
                  </a:moveTo>
                  <a:cubicBezTo>
                    <a:pt x="5744" y="4817"/>
                    <a:pt x="5184" y="5214"/>
                    <a:pt x="4507" y="5354"/>
                  </a:cubicBezTo>
                  <a:cubicBezTo>
                    <a:pt x="4413" y="5331"/>
                    <a:pt x="4273" y="5331"/>
                    <a:pt x="4157" y="5331"/>
                  </a:cubicBezTo>
                  <a:cubicBezTo>
                    <a:pt x="4647" y="5214"/>
                    <a:pt x="5091" y="4980"/>
                    <a:pt x="5441" y="4654"/>
                  </a:cubicBezTo>
                  <a:cubicBezTo>
                    <a:pt x="5511" y="4630"/>
                    <a:pt x="5558" y="4630"/>
                    <a:pt x="5604" y="4607"/>
                  </a:cubicBezTo>
                  <a:cubicBezTo>
                    <a:pt x="5791" y="4514"/>
                    <a:pt x="5954" y="4397"/>
                    <a:pt x="6095" y="4257"/>
                  </a:cubicBezTo>
                  <a:close/>
                  <a:moveTo>
                    <a:pt x="2102" y="5214"/>
                  </a:moveTo>
                  <a:cubicBezTo>
                    <a:pt x="2639" y="5471"/>
                    <a:pt x="3223" y="5634"/>
                    <a:pt x="3830" y="5681"/>
                  </a:cubicBezTo>
                  <a:cubicBezTo>
                    <a:pt x="3223" y="5658"/>
                    <a:pt x="2639" y="5494"/>
                    <a:pt x="2102" y="5214"/>
                  </a:cubicBezTo>
                  <a:close/>
                  <a:moveTo>
                    <a:pt x="3802" y="1"/>
                  </a:moveTo>
                  <a:cubicBezTo>
                    <a:pt x="2863" y="1"/>
                    <a:pt x="1913" y="380"/>
                    <a:pt x="1261" y="1058"/>
                  </a:cubicBezTo>
                  <a:cubicBezTo>
                    <a:pt x="1005" y="1198"/>
                    <a:pt x="795" y="1385"/>
                    <a:pt x="631" y="1595"/>
                  </a:cubicBezTo>
                  <a:cubicBezTo>
                    <a:pt x="1" y="2319"/>
                    <a:pt x="1" y="3393"/>
                    <a:pt x="631" y="4093"/>
                  </a:cubicBezTo>
                  <a:cubicBezTo>
                    <a:pt x="1169" y="5269"/>
                    <a:pt x="2613" y="5962"/>
                    <a:pt x="4008" y="5962"/>
                  </a:cubicBezTo>
                  <a:cubicBezTo>
                    <a:pt x="4551" y="5962"/>
                    <a:pt x="5086" y="5857"/>
                    <a:pt x="5558" y="5634"/>
                  </a:cubicBezTo>
                  <a:cubicBezTo>
                    <a:pt x="6585" y="5121"/>
                    <a:pt x="7355" y="4047"/>
                    <a:pt x="7239" y="2879"/>
                  </a:cubicBezTo>
                  <a:cubicBezTo>
                    <a:pt x="7122" y="1992"/>
                    <a:pt x="6608" y="1221"/>
                    <a:pt x="5861" y="754"/>
                  </a:cubicBezTo>
                  <a:cubicBezTo>
                    <a:pt x="5283" y="239"/>
                    <a:pt x="4546" y="1"/>
                    <a:pt x="38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51"/>
            <p:cNvSpPr/>
            <p:nvPr/>
          </p:nvSpPr>
          <p:spPr>
            <a:xfrm>
              <a:off x="5067699" y="2016160"/>
              <a:ext cx="231328" cy="187475"/>
            </a:xfrm>
            <a:custGeom>
              <a:rect b="b" l="l" r="r" t="t"/>
              <a:pathLst>
                <a:path extrusionOk="0" h="5962" w="7356">
                  <a:moveTo>
                    <a:pt x="3713" y="287"/>
                  </a:moveTo>
                  <a:cubicBezTo>
                    <a:pt x="4320" y="311"/>
                    <a:pt x="4950" y="498"/>
                    <a:pt x="5464" y="848"/>
                  </a:cubicBezTo>
                  <a:cubicBezTo>
                    <a:pt x="5558" y="895"/>
                    <a:pt x="5628" y="965"/>
                    <a:pt x="5698" y="1035"/>
                  </a:cubicBezTo>
                  <a:lnTo>
                    <a:pt x="5651" y="1011"/>
                  </a:lnTo>
                  <a:cubicBezTo>
                    <a:pt x="5156" y="619"/>
                    <a:pt x="4549" y="413"/>
                    <a:pt x="3929" y="413"/>
                  </a:cubicBezTo>
                  <a:cubicBezTo>
                    <a:pt x="3702" y="413"/>
                    <a:pt x="3472" y="441"/>
                    <a:pt x="3246" y="498"/>
                  </a:cubicBezTo>
                  <a:cubicBezTo>
                    <a:pt x="3013" y="498"/>
                    <a:pt x="2779" y="521"/>
                    <a:pt x="2546" y="568"/>
                  </a:cubicBezTo>
                  <a:cubicBezTo>
                    <a:pt x="2616" y="521"/>
                    <a:pt x="2686" y="498"/>
                    <a:pt x="2756" y="451"/>
                  </a:cubicBezTo>
                  <a:cubicBezTo>
                    <a:pt x="3059" y="358"/>
                    <a:pt x="3386" y="311"/>
                    <a:pt x="3713" y="287"/>
                  </a:cubicBezTo>
                  <a:close/>
                  <a:moveTo>
                    <a:pt x="2125" y="941"/>
                  </a:moveTo>
                  <a:cubicBezTo>
                    <a:pt x="2009" y="1011"/>
                    <a:pt x="1915" y="1081"/>
                    <a:pt x="1822" y="1151"/>
                  </a:cubicBezTo>
                  <a:lnTo>
                    <a:pt x="1705" y="1268"/>
                  </a:lnTo>
                  <a:cubicBezTo>
                    <a:pt x="1775" y="1175"/>
                    <a:pt x="1845" y="1105"/>
                    <a:pt x="1939" y="1011"/>
                  </a:cubicBezTo>
                  <a:cubicBezTo>
                    <a:pt x="2009" y="988"/>
                    <a:pt x="2055" y="965"/>
                    <a:pt x="2125" y="941"/>
                  </a:cubicBezTo>
                  <a:close/>
                  <a:moveTo>
                    <a:pt x="3269" y="778"/>
                  </a:moveTo>
                  <a:cubicBezTo>
                    <a:pt x="3784" y="778"/>
                    <a:pt x="4299" y="864"/>
                    <a:pt x="4772" y="1015"/>
                  </a:cubicBezTo>
                  <a:lnTo>
                    <a:pt x="4772" y="1015"/>
                  </a:lnTo>
                  <a:cubicBezTo>
                    <a:pt x="4372" y="1035"/>
                    <a:pt x="3972" y="1037"/>
                    <a:pt x="3550" y="1081"/>
                  </a:cubicBezTo>
                  <a:cubicBezTo>
                    <a:pt x="3246" y="1105"/>
                    <a:pt x="2943" y="1245"/>
                    <a:pt x="2709" y="1455"/>
                  </a:cubicBezTo>
                  <a:lnTo>
                    <a:pt x="2662" y="1455"/>
                  </a:lnTo>
                  <a:cubicBezTo>
                    <a:pt x="2538" y="1384"/>
                    <a:pt x="2385" y="1353"/>
                    <a:pt x="2227" y="1353"/>
                  </a:cubicBezTo>
                  <a:cubicBezTo>
                    <a:pt x="2178" y="1353"/>
                    <a:pt x="2128" y="1356"/>
                    <a:pt x="2079" y="1362"/>
                  </a:cubicBezTo>
                  <a:cubicBezTo>
                    <a:pt x="2242" y="1221"/>
                    <a:pt x="2429" y="1105"/>
                    <a:pt x="2616" y="1035"/>
                  </a:cubicBezTo>
                  <a:cubicBezTo>
                    <a:pt x="2826" y="918"/>
                    <a:pt x="3036" y="825"/>
                    <a:pt x="3269" y="778"/>
                  </a:cubicBezTo>
                  <a:close/>
                  <a:moveTo>
                    <a:pt x="5137" y="1432"/>
                  </a:moveTo>
                  <a:lnTo>
                    <a:pt x="5137" y="1432"/>
                  </a:lnTo>
                  <a:cubicBezTo>
                    <a:pt x="5394" y="1525"/>
                    <a:pt x="5651" y="1688"/>
                    <a:pt x="5861" y="1875"/>
                  </a:cubicBezTo>
                  <a:cubicBezTo>
                    <a:pt x="5954" y="2109"/>
                    <a:pt x="6001" y="2365"/>
                    <a:pt x="6001" y="2622"/>
                  </a:cubicBezTo>
                  <a:lnTo>
                    <a:pt x="6001" y="2646"/>
                  </a:lnTo>
                  <a:cubicBezTo>
                    <a:pt x="5884" y="2132"/>
                    <a:pt x="5558" y="1712"/>
                    <a:pt x="5137" y="1432"/>
                  </a:cubicBezTo>
                  <a:close/>
                  <a:moveTo>
                    <a:pt x="3410" y="1899"/>
                  </a:moveTo>
                  <a:cubicBezTo>
                    <a:pt x="3480" y="1899"/>
                    <a:pt x="3550" y="1945"/>
                    <a:pt x="3620" y="1945"/>
                  </a:cubicBezTo>
                  <a:cubicBezTo>
                    <a:pt x="3620" y="1992"/>
                    <a:pt x="3596" y="2015"/>
                    <a:pt x="3596" y="2062"/>
                  </a:cubicBezTo>
                  <a:cubicBezTo>
                    <a:pt x="3433" y="2249"/>
                    <a:pt x="3363" y="2482"/>
                    <a:pt x="3363" y="2716"/>
                  </a:cubicBezTo>
                  <a:cubicBezTo>
                    <a:pt x="3316" y="2669"/>
                    <a:pt x="3269" y="2599"/>
                    <a:pt x="3223" y="2552"/>
                  </a:cubicBezTo>
                  <a:cubicBezTo>
                    <a:pt x="3269" y="2342"/>
                    <a:pt x="3293" y="2155"/>
                    <a:pt x="3316" y="1945"/>
                  </a:cubicBezTo>
                  <a:lnTo>
                    <a:pt x="3410" y="1899"/>
                  </a:lnTo>
                  <a:close/>
                  <a:moveTo>
                    <a:pt x="5301" y="3369"/>
                  </a:moveTo>
                  <a:cubicBezTo>
                    <a:pt x="5301" y="3416"/>
                    <a:pt x="5277" y="3486"/>
                    <a:pt x="5254" y="3533"/>
                  </a:cubicBezTo>
                  <a:lnTo>
                    <a:pt x="5067" y="3626"/>
                  </a:lnTo>
                  <a:lnTo>
                    <a:pt x="5091" y="3580"/>
                  </a:lnTo>
                  <a:cubicBezTo>
                    <a:pt x="5161" y="3510"/>
                    <a:pt x="5231" y="3440"/>
                    <a:pt x="5301" y="3369"/>
                  </a:cubicBezTo>
                  <a:close/>
                  <a:moveTo>
                    <a:pt x="3169" y="2989"/>
                  </a:moveTo>
                  <a:cubicBezTo>
                    <a:pt x="3282" y="3100"/>
                    <a:pt x="3415" y="3210"/>
                    <a:pt x="3526" y="3299"/>
                  </a:cubicBezTo>
                  <a:cubicBezTo>
                    <a:pt x="3620" y="3440"/>
                    <a:pt x="3736" y="3556"/>
                    <a:pt x="3853" y="3650"/>
                  </a:cubicBezTo>
                  <a:cubicBezTo>
                    <a:pt x="3573" y="3556"/>
                    <a:pt x="3316" y="3393"/>
                    <a:pt x="3129" y="3159"/>
                  </a:cubicBezTo>
                  <a:cubicBezTo>
                    <a:pt x="3150" y="3097"/>
                    <a:pt x="3152" y="3035"/>
                    <a:pt x="3169" y="2989"/>
                  </a:cubicBezTo>
                  <a:close/>
                  <a:moveTo>
                    <a:pt x="6328" y="2576"/>
                  </a:moveTo>
                  <a:cubicBezTo>
                    <a:pt x="6445" y="2973"/>
                    <a:pt x="6375" y="3416"/>
                    <a:pt x="6095" y="3720"/>
                  </a:cubicBezTo>
                  <a:cubicBezTo>
                    <a:pt x="6188" y="3533"/>
                    <a:pt x="6235" y="3323"/>
                    <a:pt x="6281" y="3113"/>
                  </a:cubicBezTo>
                  <a:cubicBezTo>
                    <a:pt x="6305" y="2949"/>
                    <a:pt x="6328" y="2762"/>
                    <a:pt x="6328" y="2576"/>
                  </a:cubicBezTo>
                  <a:close/>
                  <a:moveTo>
                    <a:pt x="2246" y="1465"/>
                  </a:moveTo>
                  <a:cubicBezTo>
                    <a:pt x="2338" y="1465"/>
                    <a:pt x="2430" y="1484"/>
                    <a:pt x="2522" y="1525"/>
                  </a:cubicBezTo>
                  <a:cubicBezTo>
                    <a:pt x="2382" y="1572"/>
                    <a:pt x="2242" y="1665"/>
                    <a:pt x="2149" y="1782"/>
                  </a:cubicBezTo>
                  <a:lnTo>
                    <a:pt x="2149" y="1758"/>
                  </a:lnTo>
                  <a:lnTo>
                    <a:pt x="2149" y="1758"/>
                  </a:lnTo>
                  <a:cubicBezTo>
                    <a:pt x="1588" y="2319"/>
                    <a:pt x="1962" y="2996"/>
                    <a:pt x="2429" y="3486"/>
                  </a:cubicBezTo>
                  <a:cubicBezTo>
                    <a:pt x="2476" y="3580"/>
                    <a:pt x="2522" y="3696"/>
                    <a:pt x="2592" y="3790"/>
                  </a:cubicBezTo>
                  <a:cubicBezTo>
                    <a:pt x="1752" y="3183"/>
                    <a:pt x="1238" y="2295"/>
                    <a:pt x="1892" y="1548"/>
                  </a:cubicBezTo>
                  <a:cubicBezTo>
                    <a:pt x="2010" y="1496"/>
                    <a:pt x="2128" y="1465"/>
                    <a:pt x="2246" y="1465"/>
                  </a:cubicBezTo>
                  <a:close/>
                  <a:moveTo>
                    <a:pt x="6772" y="2739"/>
                  </a:moveTo>
                  <a:lnTo>
                    <a:pt x="6772" y="2739"/>
                  </a:lnTo>
                  <a:cubicBezTo>
                    <a:pt x="6912" y="3416"/>
                    <a:pt x="6702" y="4140"/>
                    <a:pt x="6188" y="4630"/>
                  </a:cubicBezTo>
                  <a:cubicBezTo>
                    <a:pt x="6585" y="4093"/>
                    <a:pt x="6795" y="3416"/>
                    <a:pt x="6772" y="2739"/>
                  </a:cubicBezTo>
                  <a:close/>
                  <a:moveTo>
                    <a:pt x="1121" y="1642"/>
                  </a:moveTo>
                  <a:lnTo>
                    <a:pt x="1121" y="1642"/>
                  </a:lnTo>
                  <a:cubicBezTo>
                    <a:pt x="724" y="2412"/>
                    <a:pt x="795" y="3323"/>
                    <a:pt x="1261" y="4047"/>
                  </a:cubicBezTo>
                  <a:cubicBezTo>
                    <a:pt x="1425" y="4327"/>
                    <a:pt x="1658" y="4584"/>
                    <a:pt x="1915" y="4794"/>
                  </a:cubicBezTo>
                  <a:cubicBezTo>
                    <a:pt x="1542" y="4560"/>
                    <a:pt x="1215" y="4280"/>
                    <a:pt x="935" y="3977"/>
                  </a:cubicBezTo>
                  <a:cubicBezTo>
                    <a:pt x="771" y="3626"/>
                    <a:pt x="701" y="3253"/>
                    <a:pt x="724" y="2856"/>
                  </a:cubicBezTo>
                  <a:cubicBezTo>
                    <a:pt x="748" y="2412"/>
                    <a:pt x="888" y="1992"/>
                    <a:pt x="1121" y="1642"/>
                  </a:cubicBezTo>
                  <a:close/>
                  <a:moveTo>
                    <a:pt x="1238" y="2739"/>
                  </a:moveTo>
                  <a:lnTo>
                    <a:pt x="1238" y="2739"/>
                  </a:lnTo>
                  <a:cubicBezTo>
                    <a:pt x="1425" y="3393"/>
                    <a:pt x="2149" y="4000"/>
                    <a:pt x="2989" y="4397"/>
                  </a:cubicBezTo>
                  <a:cubicBezTo>
                    <a:pt x="3284" y="4751"/>
                    <a:pt x="3745" y="4956"/>
                    <a:pt x="4218" y="4956"/>
                  </a:cubicBezTo>
                  <a:cubicBezTo>
                    <a:pt x="4306" y="4956"/>
                    <a:pt x="4395" y="4949"/>
                    <a:pt x="4484" y="4934"/>
                  </a:cubicBezTo>
                  <a:lnTo>
                    <a:pt x="4484" y="4934"/>
                  </a:lnTo>
                  <a:cubicBezTo>
                    <a:pt x="4189" y="5048"/>
                    <a:pt x="3895" y="5105"/>
                    <a:pt x="3593" y="5105"/>
                  </a:cubicBezTo>
                  <a:cubicBezTo>
                    <a:pt x="3463" y="5105"/>
                    <a:pt x="3332" y="5095"/>
                    <a:pt x="3199" y="5074"/>
                  </a:cubicBezTo>
                  <a:cubicBezTo>
                    <a:pt x="2756" y="4887"/>
                    <a:pt x="2359" y="4607"/>
                    <a:pt x="2009" y="4280"/>
                  </a:cubicBezTo>
                  <a:cubicBezTo>
                    <a:pt x="1682" y="4000"/>
                    <a:pt x="1448" y="3626"/>
                    <a:pt x="1285" y="3206"/>
                  </a:cubicBezTo>
                  <a:cubicBezTo>
                    <a:pt x="1238" y="3066"/>
                    <a:pt x="1238" y="2902"/>
                    <a:pt x="1238" y="2739"/>
                  </a:cubicBezTo>
                  <a:close/>
                  <a:moveTo>
                    <a:pt x="6095" y="4257"/>
                  </a:moveTo>
                  <a:cubicBezTo>
                    <a:pt x="5744" y="4817"/>
                    <a:pt x="5184" y="5214"/>
                    <a:pt x="4507" y="5354"/>
                  </a:cubicBezTo>
                  <a:cubicBezTo>
                    <a:pt x="4413" y="5331"/>
                    <a:pt x="4273" y="5331"/>
                    <a:pt x="4157" y="5331"/>
                  </a:cubicBezTo>
                  <a:cubicBezTo>
                    <a:pt x="4647" y="5214"/>
                    <a:pt x="5091" y="4980"/>
                    <a:pt x="5441" y="4654"/>
                  </a:cubicBezTo>
                  <a:cubicBezTo>
                    <a:pt x="5511" y="4630"/>
                    <a:pt x="5558" y="4630"/>
                    <a:pt x="5604" y="4607"/>
                  </a:cubicBezTo>
                  <a:cubicBezTo>
                    <a:pt x="5791" y="4514"/>
                    <a:pt x="5954" y="4397"/>
                    <a:pt x="6095" y="4257"/>
                  </a:cubicBezTo>
                  <a:close/>
                  <a:moveTo>
                    <a:pt x="2102" y="5214"/>
                  </a:moveTo>
                  <a:cubicBezTo>
                    <a:pt x="2639" y="5471"/>
                    <a:pt x="3223" y="5634"/>
                    <a:pt x="3830" y="5681"/>
                  </a:cubicBezTo>
                  <a:cubicBezTo>
                    <a:pt x="3223" y="5658"/>
                    <a:pt x="2639" y="5494"/>
                    <a:pt x="2102" y="5214"/>
                  </a:cubicBezTo>
                  <a:close/>
                  <a:moveTo>
                    <a:pt x="3802" y="1"/>
                  </a:moveTo>
                  <a:cubicBezTo>
                    <a:pt x="2863" y="1"/>
                    <a:pt x="1913" y="380"/>
                    <a:pt x="1261" y="1058"/>
                  </a:cubicBezTo>
                  <a:cubicBezTo>
                    <a:pt x="1005" y="1198"/>
                    <a:pt x="795" y="1385"/>
                    <a:pt x="631" y="1595"/>
                  </a:cubicBezTo>
                  <a:cubicBezTo>
                    <a:pt x="1" y="2319"/>
                    <a:pt x="1" y="3393"/>
                    <a:pt x="631" y="4093"/>
                  </a:cubicBezTo>
                  <a:cubicBezTo>
                    <a:pt x="1169" y="5269"/>
                    <a:pt x="2613" y="5962"/>
                    <a:pt x="4008" y="5962"/>
                  </a:cubicBezTo>
                  <a:cubicBezTo>
                    <a:pt x="4551" y="5962"/>
                    <a:pt x="5086" y="5857"/>
                    <a:pt x="5558" y="5634"/>
                  </a:cubicBezTo>
                  <a:cubicBezTo>
                    <a:pt x="6585" y="5121"/>
                    <a:pt x="7355" y="4047"/>
                    <a:pt x="7239" y="2879"/>
                  </a:cubicBezTo>
                  <a:cubicBezTo>
                    <a:pt x="7122" y="1992"/>
                    <a:pt x="6608" y="1221"/>
                    <a:pt x="5861" y="754"/>
                  </a:cubicBezTo>
                  <a:cubicBezTo>
                    <a:pt x="5283" y="239"/>
                    <a:pt x="4546" y="1"/>
                    <a:pt x="38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" name="Google Shape;1359;p51"/>
          <p:cNvGrpSpPr/>
          <p:nvPr/>
        </p:nvGrpSpPr>
        <p:grpSpPr>
          <a:xfrm>
            <a:off x="2699786" y="2796024"/>
            <a:ext cx="3720520" cy="190995"/>
            <a:chOff x="2699786" y="2796024"/>
            <a:chExt cx="3720520" cy="190995"/>
          </a:xfrm>
        </p:grpSpPr>
        <p:sp>
          <p:nvSpPr>
            <p:cNvPr id="1360" name="Google Shape;1360;p51"/>
            <p:cNvSpPr/>
            <p:nvPr/>
          </p:nvSpPr>
          <p:spPr>
            <a:xfrm>
              <a:off x="2723693" y="2796024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51"/>
            <p:cNvSpPr/>
            <p:nvPr/>
          </p:nvSpPr>
          <p:spPr>
            <a:xfrm>
              <a:off x="3499063" y="2796032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51"/>
            <p:cNvSpPr/>
            <p:nvPr/>
          </p:nvSpPr>
          <p:spPr>
            <a:xfrm>
              <a:off x="3111378" y="2796024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51"/>
            <p:cNvSpPr/>
            <p:nvPr/>
          </p:nvSpPr>
          <p:spPr>
            <a:xfrm>
              <a:off x="3886747" y="2796024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51"/>
            <p:cNvSpPr/>
            <p:nvPr/>
          </p:nvSpPr>
          <p:spPr>
            <a:xfrm>
              <a:off x="4274432" y="2796024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51"/>
            <p:cNvSpPr/>
            <p:nvPr/>
          </p:nvSpPr>
          <p:spPr>
            <a:xfrm>
              <a:off x="4662117" y="2796024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51"/>
            <p:cNvSpPr/>
            <p:nvPr/>
          </p:nvSpPr>
          <p:spPr>
            <a:xfrm>
              <a:off x="5049801" y="2796036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51"/>
            <p:cNvSpPr/>
            <p:nvPr/>
          </p:nvSpPr>
          <p:spPr>
            <a:xfrm>
              <a:off x="5437486" y="2796036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51"/>
            <p:cNvSpPr/>
            <p:nvPr/>
          </p:nvSpPr>
          <p:spPr>
            <a:xfrm>
              <a:off x="5825171" y="2796036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51"/>
            <p:cNvSpPr/>
            <p:nvPr/>
          </p:nvSpPr>
          <p:spPr>
            <a:xfrm>
              <a:off x="6212856" y="2796036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51"/>
            <p:cNvSpPr/>
            <p:nvPr/>
          </p:nvSpPr>
          <p:spPr>
            <a:xfrm>
              <a:off x="2699786" y="2797797"/>
              <a:ext cx="231328" cy="187475"/>
            </a:xfrm>
            <a:custGeom>
              <a:rect b="b" l="l" r="r" t="t"/>
              <a:pathLst>
                <a:path extrusionOk="0" h="5962" w="7356">
                  <a:moveTo>
                    <a:pt x="3713" y="287"/>
                  </a:moveTo>
                  <a:cubicBezTo>
                    <a:pt x="4320" y="311"/>
                    <a:pt x="4950" y="498"/>
                    <a:pt x="5464" y="848"/>
                  </a:cubicBezTo>
                  <a:cubicBezTo>
                    <a:pt x="5558" y="895"/>
                    <a:pt x="5628" y="965"/>
                    <a:pt x="5698" y="1035"/>
                  </a:cubicBezTo>
                  <a:lnTo>
                    <a:pt x="5651" y="1011"/>
                  </a:lnTo>
                  <a:cubicBezTo>
                    <a:pt x="5156" y="619"/>
                    <a:pt x="4549" y="413"/>
                    <a:pt x="3929" y="413"/>
                  </a:cubicBezTo>
                  <a:cubicBezTo>
                    <a:pt x="3702" y="413"/>
                    <a:pt x="3472" y="441"/>
                    <a:pt x="3246" y="498"/>
                  </a:cubicBezTo>
                  <a:cubicBezTo>
                    <a:pt x="3013" y="498"/>
                    <a:pt x="2779" y="521"/>
                    <a:pt x="2546" y="568"/>
                  </a:cubicBezTo>
                  <a:cubicBezTo>
                    <a:pt x="2616" y="521"/>
                    <a:pt x="2686" y="498"/>
                    <a:pt x="2756" y="451"/>
                  </a:cubicBezTo>
                  <a:cubicBezTo>
                    <a:pt x="3059" y="358"/>
                    <a:pt x="3386" y="311"/>
                    <a:pt x="3713" y="287"/>
                  </a:cubicBezTo>
                  <a:close/>
                  <a:moveTo>
                    <a:pt x="2125" y="941"/>
                  </a:moveTo>
                  <a:cubicBezTo>
                    <a:pt x="2009" y="1011"/>
                    <a:pt x="1915" y="1081"/>
                    <a:pt x="1822" y="1151"/>
                  </a:cubicBezTo>
                  <a:lnTo>
                    <a:pt x="1705" y="1268"/>
                  </a:lnTo>
                  <a:cubicBezTo>
                    <a:pt x="1775" y="1175"/>
                    <a:pt x="1845" y="1105"/>
                    <a:pt x="1939" y="1011"/>
                  </a:cubicBezTo>
                  <a:cubicBezTo>
                    <a:pt x="2009" y="988"/>
                    <a:pt x="2055" y="965"/>
                    <a:pt x="2125" y="941"/>
                  </a:cubicBezTo>
                  <a:close/>
                  <a:moveTo>
                    <a:pt x="3269" y="778"/>
                  </a:moveTo>
                  <a:cubicBezTo>
                    <a:pt x="3784" y="778"/>
                    <a:pt x="4299" y="864"/>
                    <a:pt x="4772" y="1015"/>
                  </a:cubicBezTo>
                  <a:lnTo>
                    <a:pt x="4772" y="1015"/>
                  </a:lnTo>
                  <a:cubicBezTo>
                    <a:pt x="4372" y="1035"/>
                    <a:pt x="3972" y="1037"/>
                    <a:pt x="3550" y="1081"/>
                  </a:cubicBezTo>
                  <a:cubicBezTo>
                    <a:pt x="3246" y="1105"/>
                    <a:pt x="2943" y="1245"/>
                    <a:pt x="2709" y="1455"/>
                  </a:cubicBezTo>
                  <a:lnTo>
                    <a:pt x="2662" y="1455"/>
                  </a:lnTo>
                  <a:cubicBezTo>
                    <a:pt x="2538" y="1384"/>
                    <a:pt x="2385" y="1353"/>
                    <a:pt x="2227" y="1353"/>
                  </a:cubicBezTo>
                  <a:cubicBezTo>
                    <a:pt x="2178" y="1353"/>
                    <a:pt x="2128" y="1356"/>
                    <a:pt x="2079" y="1362"/>
                  </a:cubicBezTo>
                  <a:cubicBezTo>
                    <a:pt x="2242" y="1221"/>
                    <a:pt x="2429" y="1105"/>
                    <a:pt x="2616" y="1035"/>
                  </a:cubicBezTo>
                  <a:cubicBezTo>
                    <a:pt x="2826" y="918"/>
                    <a:pt x="3036" y="825"/>
                    <a:pt x="3269" y="778"/>
                  </a:cubicBezTo>
                  <a:close/>
                  <a:moveTo>
                    <a:pt x="5137" y="1432"/>
                  </a:moveTo>
                  <a:lnTo>
                    <a:pt x="5137" y="1432"/>
                  </a:lnTo>
                  <a:cubicBezTo>
                    <a:pt x="5394" y="1525"/>
                    <a:pt x="5651" y="1688"/>
                    <a:pt x="5861" y="1875"/>
                  </a:cubicBezTo>
                  <a:cubicBezTo>
                    <a:pt x="5954" y="2109"/>
                    <a:pt x="6001" y="2365"/>
                    <a:pt x="6001" y="2622"/>
                  </a:cubicBezTo>
                  <a:lnTo>
                    <a:pt x="6001" y="2646"/>
                  </a:lnTo>
                  <a:cubicBezTo>
                    <a:pt x="5884" y="2132"/>
                    <a:pt x="5558" y="1712"/>
                    <a:pt x="5137" y="1432"/>
                  </a:cubicBezTo>
                  <a:close/>
                  <a:moveTo>
                    <a:pt x="3410" y="1899"/>
                  </a:moveTo>
                  <a:cubicBezTo>
                    <a:pt x="3480" y="1899"/>
                    <a:pt x="3550" y="1945"/>
                    <a:pt x="3620" y="1945"/>
                  </a:cubicBezTo>
                  <a:cubicBezTo>
                    <a:pt x="3620" y="1992"/>
                    <a:pt x="3596" y="2015"/>
                    <a:pt x="3596" y="2062"/>
                  </a:cubicBezTo>
                  <a:cubicBezTo>
                    <a:pt x="3433" y="2249"/>
                    <a:pt x="3363" y="2482"/>
                    <a:pt x="3363" y="2716"/>
                  </a:cubicBezTo>
                  <a:cubicBezTo>
                    <a:pt x="3316" y="2669"/>
                    <a:pt x="3269" y="2599"/>
                    <a:pt x="3223" y="2552"/>
                  </a:cubicBezTo>
                  <a:cubicBezTo>
                    <a:pt x="3269" y="2342"/>
                    <a:pt x="3293" y="2155"/>
                    <a:pt x="3316" y="1945"/>
                  </a:cubicBezTo>
                  <a:lnTo>
                    <a:pt x="3410" y="1899"/>
                  </a:lnTo>
                  <a:close/>
                  <a:moveTo>
                    <a:pt x="5301" y="3369"/>
                  </a:moveTo>
                  <a:cubicBezTo>
                    <a:pt x="5301" y="3416"/>
                    <a:pt x="5277" y="3486"/>
                    <a:pt x="5254" y="3533"/>
                  </a:cubicBezTo>
                  <a:lnTo>
                    <a:pt x="5067" y="3626"/>
                  </a:lnTo>
                  <a:lnTo>
                    <a:pt x="5091" y="3580"/>
                  </a:lnTo>
                  <a:cubicBezTo>
                    <a:pt x="5161" y="3510"/>
                    <a:pt x="5231" y="3440"/>
                    <a:pt x="5301" y="3369"/>
                  </a:cubicBezTo>
                  <a:close/>
                  <a:moveTo>
                    <a:pt x="3169" y="2989"/>
                  </a:moveTo>
                  <a:cubicBezTo>
                    <a:pt x="3282" y="3100"/>
                    <a:pt x="3415" y="3210"/>
                    <a:pt x="3526" y="3299"/>
                  </a:cubicBezTo>
                  <a:cubicBezTo>
                    <a:pt x="3620" y="3440"/>
                    <a:pt x="3736" y="3556"/>
                    <a:pt x="3853" y="3650"/>
                  </a:cubicBezTo>
                  <a:cubicBezTo>
                    <a:pt x="3573" y="3556"/>
                    <a:pt x="3316" y="3393"/>
                    <a:pt x="3129" y="3159"/>
                  </a:cubicBezTo>
                  <a:cubicBezTo>
                    <a:pt x="3150" y="3097"/>
                    <a:pt x="3152" y="3035"/>
                    <a:pt x="3169" y="2989"/>
                  </a:cubicBezTo>
                  <a:close/>
                  <a:moveTo>
                    <a:pt x="6328" y="2576"/>
                  </a:moveTo>
                  <a:cubicBezTo>
                    <a:pt x="6445" y="2973"/>
                    <a:pt x="6375" y="3416"/>
                    <a:pt x="6095" y="3720"/>
                  </a:cubicBezTo>
                  <a:cubicBezTo>
                    <a:pt x="6188" y="3533"/>
                    <a:pt x="6235" y="3323"/>
                    <a:pt x="6281" y="3113"/>
                  </a:cubicBezTo>
                  <a:cubicBezTo>
                    <a:pt x="6305" y="2949"/>
                    <a:pt x="6328" y="2762"/>
                    <a:pt x="6328" y="2576"/>
                  </a:cubicBezTo>
                  <a:close/>
                  <a:moveTo>
                    <a:pt x="2246" y="1465"/>
                  </a:moveTo>
                  <a:cubicBezTo>
                    <a:pt x="2338" y="1465"/>
                    <a:pt x="2430" y="1484"/>
                    <a:pt x="2522" y="1525"/>
                  </a:cubicBezTo>
                  <a:cubicBezTo>
                    <a:pt x="2382" y="1572"/>
                    <a:pt x="2242" y="1665"/>
                    <a:pt x="2149" y="1782"/>
                  </a:cubicBezTo>
                  <a:lnTo>
                    <a:pt x="2149" y="1758"/>
                  </a:lnTo>
                  <a:lnTo>
                    <a:pt x="2149" y="1758"/>
                  </a:lnTo>
                  <a:cubicBezTo>
                    <a:pt x="1588" y="2319"/>
                    <a:pt x="1962" y="2996"/>
                    <a:pt x="2429" y="3486"/>
                  </a:cubicBezTo>
                  <a:cubicBezTo>
                    <a:pt x="2476" y="3580"/>
                    <a:pt x="2522" y="3696"/>
                    <a:pt x="2592" y="3790"/>
                  </a:cubicBezTo>
                  <a:cubicBezTo>
                    <a:pt x="1752" y="3183"/>
                    <a:pt x="1238" y="2295"/>
                    <a:pt x="1892" y="1548"/>
                  </a:cubicBezTo>
                  <a:cubicBezTo>
                    <a:pt x="2010" y="1496"/>
                    <a:pt x="2128" y="1465"/>
                    <a:pt x="2246" y="1465"/>
                  </a:cubicBezTo>
                  <a:close/>
                  <a:moveTo>
                    <a:pt x="6772" y="2739"/>
                  </a:moveTo>
                  <a:lnTo>
                    <a:pt x="6772" y="2739"/>
                  </a:lnTo>
                  <a:cubicBezTo>
                    <a:pt x="6912" y="3416"/>
                    <a:pt x="6702" y="4140"/>
                    <a:pt x="6188" y="4630"/>
                  </a:cubicBezTo>
                  <a:cubicBezTo>
                    <a:pt x="6585" y="4093"/>
                    <a:pt x="6795" y="3416"/>
                    <a:pt x="6772" y="2739"/>
                  </a:cubicBezTo>
                  <a:close/>
                  <a:moveTo>
                    <a:pt x="1121" y="1642"/>
                  </a:moveTo>
                  <a:lnTo>
                    <a:pt x="1121" y="1642"/>
                  </a:lnTo>
                  <a:cubicBezTo>
                    <a:pt x="724" y="2412"/>
                    <a:pt x="795" y="3323"/>
                    <a:pt x="1261" y="4047"/>
                  </a:cubicBezTo>
                  <a:cubicBezTo>
                    <a:pt x="1425" y="4327"/>
                    <a:pt x="1658" y="4584"/>
                    <a:pt x="1915" y="4794"/>
                  </a:cubicBezTo>
                  <a:cubicBezTo>
                    <a:pt x="1542" y="4560"/>
                    <a:pt x="1215" y="4280"/>
                    <a:pt x="935" y="3977"/>
                  </a:cubicBezTo>
                  <a:cubicBezTo>
                    <a:pt x="771" y="3626"/>
                    <a:pt x="701" y="3253"/>
                    <a:pt x="724" y="2856"/>
                  </a:cubicBezTo>
                  <a:cubicBezTo>
                    <a:pt x="748" y="2412"/>
                    <a:pt x="888" y="1992"/>
                    <a:pt x="1121" y="1642"/>
                  </a:cubicBezTo>
                  <a:close/>
                  <a:moveTo>
                    <a:pt x="1238" y="2739"/>
                  </a:moveTo>
                  <a:lnTo>
                    <a:pt x="1238" y="2739"/>
                  </a:lnTo>
                  <a:cubicBezTo>
                    <a:pt x="1425" y="3393"/>
                    <a:pt x="2149" y="4000"/>
                    <a:pt x="2989" y="4397"/>
                  </a:cubicBezTo>
                  <a:cubicBezTo>
                    <a:pt x="3284" y="4751"/>
                    <a:pt x="3745" y="4956"/>
                    <a:pt x="4218" y="4956"/>
                  </a:cubicBezTo>
                  <a:cubicBezTo>
                    <a:pt x="4306" y="4956"/>
                    <a:pt x="4395" y="4949"/>
                    <a:pt x="4484" y="4934"/>
                  </a:cubicBezTo>
                  <a:lnTo>
                    <a:pt x="4484" y="4934"/>
                  </a:lnTo>
                  <a:cubicBezTo>
                    <a:pt x="4189" y="5048"/>
                    <a:pt x="3895" y="5105"/>
                    <a:pt x="3593" y="5105"/>
                  </a:cubicBezTo>
                  <a:cubicBezTo>
                    <a:pt x="3463" y="5105"/>
                    <a:pt x="3332" y="5095"/>
                    <a:pt x="3199" y="5074"/>
                  </a:cubicBezTo>
                  <a:cubicBezTo>
                    <a:pt x="2756" y="4887"/>
                    <a:pt x="2359" y="4607"/>
                    <a:pt x="2009" y="4280"/>
                  </a:cubicBezTo>
                  <a:cubicBezTo>
                    <a:pt x="1682" y="4000"/>
                    <a:pt x="1448" y="3626"/>
                    <a:pt x="1285" y="3206"/>
                  </a:cubicBezTo>
                  <a:cubicBezTo>
                    <a:pt x="1238" y="3066"/>
                    <a:pt x="1238" y="2902"/>
                    <a:pt x="1238" y="2739"/>
                  </a:cubicBezTo>
                  <a:close/>
                  <a:moveTo>
                    <a:pt x="6095" y="4257"/>
                  </a:moveTo>
                  <a:cubicBezTo>
                    <a:pt x="5744" y="4817"/>
                    <a:pt x="5184" y="5214"/>
                    <a:pt x="4507" y="5354"/>
                  </a:cubicBezTo>
                  <a:cubicBezTo>
                    <a:pt x="4413" y="5331"/>
                    <a:pt x="4273" y="5331"/>
                    <a:pt x="4157" y="5331"/>
                  </a:cubicBezTo>
                  <a:cubicBezTo>
                    <a:pt x="4647" y="5214"/>
                    <a:pt x="5091" y="4980"/>
                    <a:pt x="5441" y="4654"/>
                  </a:cubicBezTo>
                  <a:cubicBezTo>
                    <a:pt x="5511" y="4630"/>
                    <a:pt x="5558" y="4630"/>
                    <a:pt x="5604" y="4607"/>
                  </a:cubicBezTo>
                  <a:cubicBezTo>
                    <a:pt x="5791" y="4514"/>
                    <a:pt x="5954" y="4397"/>
                    <a:pt x="6095" y="4257"/>
                  </a:cubicBezTo>
                  <a:close/>
                  <a:moveTo>
                    <a:pt x="2102" y="5214"/>
                  </a:moveTo>
                  <a:cubicBezTo>
                    <a:pt x="2639" y="5471"/>
                    <a:pt x="3223" y="5634"/>
                    <a:pt x="3830" y="5681"/>
                  </a:cubicBezTo>
                  <a:cubicBezTo>
                    <a:pt x="3223" y="5658"/>
                    <a:pt x="2639" y="5494"/>
                    <a:pt x="2102" y="5214"/>
                  </a:cubicBezTo>
                  <a:close/>
                  <a:moveTo>
                    <a:pt x="3802" y="1"/>
                  </a:moveTo>
                  <a:cubicBezTo>
                    <a:pt x="2863" y="1"/>
                    <a:pt x="1913" y="380"/>
                    <a:pt x="1261" y="1058"/>
                  </a:cubicBezTo>
                  <a:cubicBezTo>
                    <a:pt x="1005" y="1198"/>
                    <a:pt x="795" y="1385"/>
                    <a:pt x="631" y="1595"/>
                  </a:cubicBezTo>
                  <a:cubicBezTo>
                    <a:pt x="1" y="2319"/>
                    <a:pt x="1" y="3393"/>
                    <a:pt x="631" y="4093"/>
                  </a:cubicBezTo>
                  <a:cubicBezTo>
                    <a:pt x="1169" y="5269"/>
                    <a:pt x="2613" y="5962"/>
                    <a:pt x="4008" y="5962"/>
                  </a:cubicBezTo>
                  <a:cubicBezTo>
                    <a:pt x="4551" y="5962"/>
                    <a:pt x="5086" y="5857"/>
                    <a:pt x="5558" y="5634"/>
                  </a:cubicBezTo>
                  <a:cubicBezTo>
                    <a:pt x="6585" y="5121"/>
                    <a:pt x="7355" y="4047"/>
                    <a:pt x="7239" y="2879"/>
                  </a:cubicBezTo>
                  <a:cubicBezTo>
                    <a:pt x="7122" y="1992"/>
                    <a:pt x="6608" y="1221"/>
                    <a:pt x="5861" y="754"/>
                  </a:cubicBezTo>
                  <a:cubicBezTo>
                    <a:pt x="5283" y="239"/>
                    <a:pt x="4546" y="1"/>
                    <a:pt x="38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51"/>
            <p:cNvSpPr/>
            <p:nvPr/>
          </p:nvSpPr>
          <p:spPr>
            <a:xfrm>
              <a:off x="3099449" y="2797797"/>
              <a:ext cx="231328" cy="187475"/>
            </a:xfrm>
            <a:custGeom>
              <a:rect b="b" l="l" r="r" t="t"/>
              <a:pathLst>
                <a:path extrusionOk="0" h="5962" w="7356">
                  <a:moveTo>
                    <a:pt x="3713" y="287"/>
                  </a:moveTo>
                  <a:cubicBezTo>
                    <a:pt x="4320" y="311"/>
                    <a:pt x="4950" y="498"/>
                    <a:pt x="5464" y="848"/>
                  </a:cubicBezTo>
                  <a:cubicBezTo>
                    <a:pt x="5558" y="895"/>
                    <a:pt x="5628" y="965"/>
                    <a:pt x="5698" y="1035"/>
                  </a:cubicBezTo>
                  <a:lnTo>
                    <a:pt x="5651" y="1011"/>
                  </a:lnTo>
                  <a:cubicBezTo>
                    <a:pt x="5156" y="619"/>
                    <a:pt x="4549" y="413"/>
                    <a:pt x="3929" y="413"/>
                  </a:cubicBezTo>
                  <a:cubicBezTo>
                    <a:pt x="3702" y="413"/>
                    <a:pt x="3472" y="441"/>
                    <a:pt x="3246" y="498"/>
                  </a:cubicBezTo>
                  <a:cubicBezTo>
                    <a:pt x="3013" y="498"/>
                    <a:pt x="2779" y="521"/>
                    <a:pt x="2546" y="568"/>
                  </a:cubicBezTo>
                  <a:cubicBezTo>
                    <a:pt x="2616" y="521"/>
                    <a:pt x="2686" y="498"/>
                    <a:pt x="2756" y="451"/>
                  </a:cubicBezTo>
                  <a:cubicBezTo>
                    <a:pt x="3059" y="358"/>
                    <a:pt x="3386" y="311"/>
                    <a:pt x="3713" y="287"/>
                  </a:cubicBezTo>
                  <a:close/>
                  <a:moveTo>
                    <a:pt x="2125" y="941"/>
                  </a:moveTo>
                  <a:cubicBezTo>
                    <a:pt x="2009" y="1011"/>
                    <a:pt x="1915" y="1081"/>
                    <a:pt x="1822" y="1151"/>
                  </a:cubicBezTo>
                  <a:lnTo>
                    <a:pt x="1705" y="1268"/>
                  </a:lnTo>
                  <a:cubicBezTo>
                    <a:pt x="1775" y="1175"/>
                    <a:pt x="1845" y="1105"/>
                    <a:pt x="1939" y="1011"/>
                  </a:cubicBezTo>
                  <a:cubicBezTo>
                    <a:pt x="2009" y="988"/>
                    <a:pt x="2055" y="965"/>
                    <a:pt x="2125" y="941"/>
                  </a:cubicBezTo>
                  <a:close/>
                  <a:moveTo>
                    <a:pt x="3269" y="778"/>
                  </a:moveTo>
                  <a:cubicBezTo>
                    <a:pt x="3784" y="778"/>
                    <a:pt x="4299" y="864"/>
                    <a:pt x="4772" y="1015"/>
                  </a:cubicBezTo>
                  <a:lnTo>
                    <a:pt x="4772" y="1015"/>
                  </a:lnTo>
                  <a:cubicBezTo>
                    <a:pt x="4372" y="1035"/>
                    <a:pt x="3972" y="1037"/>
                    <a:pt x="3550" y="1081"/>
                  </a:cubicBezTo>
                  <a:cubicBezTo>
                    <a:pt x="3246" y="1105"/>
                    <a:pt x="2943" y="1245"/>
                    <a:pt x="2709" y="1455"/>
                  </a:cubicBezTo>
                  <a:lnTo>
                    <a:pt x="2662" y="1455"/>
                  </a:lnTo>
                  <a:cubicBezTo>
                    <a:pt x="2538" y="1384"/>
                    <a:pt x="2385" y="1353"/>
                    <a:pt x="2227" y="1353"/>
                  </a:cubicBezTo>
                  <a:cubicBezTo>
                    <a:pt x="2178" y="1353"/>
                    <a:pt x="2128" y="1356"/>
                    <a:pt x="2079" y="1362"/>
                  </a:cubicBezTo>
                  <a:cubicBezTo>
                    <a:pt x="2242" y="1221"/>
                    <a:pt x="2429" y="1105"/>
                    <a:pt x="2616" y="1035"/>
                  </a:cubicBezTo>
                  <a:cubicBezTo>
                    <a:pt x="2826" y="918"/>
                    <a:pt x="3036" y="825"/>
                    <a:pt x="3269" y="778"/>
                  </a:cubicBezTo>
                  <a:close/>
                  <a:moveTo>
                    <a:pt x="5137" y="1432"/>
                  </a:moveTo>
                  <a:lnTo>
                    <a:pt x="5137" y="1432"/>
                  </a:lnTo>
                  <a:cubicBezTo>
                    <a:pt x="5394" y="1525"/>
                    <a:pt x="5651" y="1688"/>
                    <a:pt x="5861" y="1875"/>
                  </a:cubicBezTo>
                  <a:cubicBezTo>
                    <a:pt x="5954" y="2109"/>
                    <a:pt x="6001" y="2365"/>
                    <a:pt x="6001" y="2622"/>
                  </a:cubicBezTo>
                  <a:lnTo>
                    <a:pt x="6001" y="2646"/>
                  </a:lnTo>
                  <a:cubicBezTo>
                    <a:pt x="5884" y="2132"/>
                    <a:pt x="5558" y="1712"/>
                    <a:pt x="5137" y="1432"/>
                  </a:cubicBezTo>
                  <a:close/>
                  <a:moveTo>
                    <a:pt x="3410" y="1899"/>
                  </a:moveTo>
                  <a:cubicBezTo>
                    <a:pt x="3480" y="1899"/>
                    <a:pt x="3550" y="1945"/>
                    <a:pt x="3620" y="1945"/>
                  </a:cubicBezTo>
                  <a:cubicBezTo>
                    <a:pt x="3620" y="1992"/>
                    <a:pt x="3596" y="2015"/>
                    <a:pt x="3596" y="2062"/>
                  </a:cubicBezTo>
                  <a:cubicBezTo>
                    <a:pt x="3433" y="2249"/>
                    <a:pt x="3363" y="2482"/>
                    <a:pt x="3363" y="2716"/>
                  </a:cubicBezTo>
                  <a:cubicBezTo>
                    <a:pt x="3316" y="2669"/>
                    <a:pt x="3269" y="2599"/>
                    <a:pt x="3223" y="2552"/>
                  </a:cubicBezTo>
                  <a:cubicBezTo>
                    <a:pt x="3269" y="2342"/>
                    <a:pt x="3293" y="2155"/>
                    <a:pt x="3316" y="1945"/>
                  </a:cubicBezTo>
                  <a:lnTo>
                    <a:pt x="3410" y="1899"/>
                  </a:lnTo>
                  <a:close/>
                  <a:moveTo>
                    <a:pt x="5301" y="3369"/>
                  </a:moveTo>
                  <a:cubicBezTo>
                    <a:pt x="5301" y="3416"/>
                    <a:pt x="5277" y="3486"/>
                    <a:pt x="5254" y="3533"/>
                  </a:cubicBezTo>
                  <a:lnTo>
                    <a:pt x="5067" y="3626"/>
                  </a:lnTo>
                  <a:lnTo>
                    <a:pt x="5091" y="3580"/>
                  </a:lnTo>
                  <a:cubicBezTo>
                    <a:pt x="5161" y="3510"/>
                    <a:pt x="5231" y="3440"/>
                    <a:pt x="5301" y="3369"/>
                  </a:cubicBezTo>
                  <a:close/>
                  <a:moveTo>
                    <a:pt x="3169" y="2989"/>
                  </a:moveTo>
                  <a:cubicBezTo>
                    <a:pt x="3282" y="3100"/>
                    <a:pt x="3415" y="3210"/>
                    <a:pt x="3526" y="3299"/>
                  </a:cubicBezTo>
                  <a:cubicBezTo>
                    <a:pt x="3620" y="3440"/>
                    <a:pt x="3736" y="3556"/>
                    <a:pt x="3853" y="3650"/>
                  </a:cubicBezTo>
                  <a:cubicBezTo>
                    <a:pt x="3573" y="3556"/>
                    <a:pt x="3316" y="3393"/>
                    <a:pt x="3129" y="3159"/>
                  </a:cubicBezTo>
                  <a:cubicBezTo>
                    <a:pt x="3150" y="3097"/>
                    <a:pt x="3152" y="3035"/>
                    <a:pt x="3169" y="2989"/>
                  </a:cubicBezTo>
                  <a:close/>
                  <a:moveTo>
                    <a:pt x="6328" y="2576"/>
                  </a:moveTo>
                  <a:cubicBezTo>
                    <a:pt x="6445" y="2973"/>
                    <a:pt x="6375" y="3416"/>
                    <a:pt x="6095" y="3720"/>
                  </a:cubicBezTo>
                  <a:cubicBezTo>
                    <a:pt x="6188" y="3533"/>
                    <a:pt x="6235" y="3323"/>
                    <a:pt x="6281" y="3113"/>
                  </a:cubicBezTo>
                  <a:cubicBezTo>
                    <a:pt x="6305" y="2949"/>
                    <a:pt x="6328" y="2762"/>
                    <a:pt x="6328" y="2576"/>
                  </a:cubicBezTo>
                  <a:close/>
                  <a:moveTo>
                    <a:pt x="2246" y="1465"/>
                  </a:moveTo>
                  <a:cubicBezTo>
                    <a:pt x="2338" y="1465"/>
                    <a:pt x="2430" y="1484"/>
                    <a:pt x="2522" y="1525"/>
                  </a:cubicBezTo>
                  <a:cubicBezTo>
                    <a:pt x="2382" y="1572"/>
                    <a:pt x="2242" y="1665"/>
                    <a:pt x="2149" y="1782"/>
                  </a:cubicBezTo>
                  <a:lnTo>
                    <a:pt x="2149" y="1758"/>
                  </a:lnTo>
                  <a:lnTo>
                    <a:pt x="2149" y="1758"/>
                  </a:lnTo>
                  <a:cubicBezTo>
                    <a:pt x="1588" y="2319"/>
                    <a:pt x="1962" y="2996"/>
                    <a:pt x="2429" y="3486"/>
                  </a:cubicBezTo>
                  <a:cubicBezTo>
                    <a:pt x="2476" y="3580"/>
                    <a:pt x="2522" y="3696"/>
                    <a:pt x="2592" y="3790"/>
                  </a:cubicBezTo>
                  <a:cubicBezTo>
                    <a:pt x="1752" y="3183"/>
                    <a:pt x="1238" y="2295"/>
                    <a:pt x="1892" y="1548"/>
                  </a:cubicBezTo>
                  <a:cubicBezTo>
                    <a:pt x="2010" y="1496"/>
                    <a:pt x="2128" y="1465"/>
                    <a:pt x="2246" y="1465"/>
                  </a:cubicBezTo>
                  <a:close/>
                  <a:moveTo>
                    <a:pt x="6772" y="2739"/>
                  </a:moveTo>
                  <a:lnTo>
                    <a:pt x="6772" y="2739"/>
                  </a:lnTo>
                  <a:cubicBezTo>
                    <a:pt x="6912" y="3416"/>
                    <a:pt x="6702" y="4140"/>
                    <a:pt x="6188" y="4630"/>
                  </a:cubicBezTo>
                  <a:cubicBezTo>
                    <a:pt x="6585" y="4093"/>
                    <a:pt x="6795" y="3416"/>
                    <a:pt x="6772" y="2739"/>
                  </a:cubicBezTo>
                  <a:close/>
                  <a:moveTo>
                    <a:pt x="1121" y="1642"/>
                  </a:moveTo>
                  <a:lnTo>
                    <a:pt x="1121" y="1642"/>
                  </a:lnTo>
                  <a:cubicBezTo>
                    <a:pt x="724" y="2412"/>
                    <a:pt x="795" y="3323"/>
                    <a:pt x="1261" y="4047"/>
                  </a:cubicBezTo>
                  <a:cubicBezTo>
                    <a:pt x="1425" y="4327"/>
                    <a:pt x="1658" y="4584"/>
                    <a:pt x="1915" y="4794"/>
                  </a:cubicBezTo>
                  <a:cubicBezTo>
                    <a:pt x="1542" y="4560"/>
                    <a:pt x="1215" y="4280"/>
                    <a:pt x="935" y="3977"/>
                  </a:cubicBezTo>
                  <a:cubicBezTo>
                    <a:pt x="771" y="3626"/>
                    <a:pt x="701" y="3253"/>
                    <a:pt x="724" y="2856"/>
                  </a:cubicBezTo>
                  <a:cubicBezTo>
                    <a:pt x="748" y="2412"/>
                    <a:pt x="888" y="1992"/>
                    <a:pt x="1121" y="1642"/>
                  </a:cubicBezTo>
                  <a:close/>
                  <a:moveTo>
                    <a:pt x="1238" y="2739"/>
                  </a:moveTo>
                  <a:lnTo>
                    <a:pt x="1238" y="2739"/>
                  </a:lnTo>
                  <a:cubicBezTo>
                    <a:pt x="1425" y="3393"/>
                    <a:pt x="2149" y="4000"/>
                    <a:pt x="2989" y="4397"/>
                  </a:cubicBezTo>
                  <a:cubicBezTo>
                    <a:pt x="3284" y="4751"/>
                    <a:pt x="3745" y="4956"/>
                    <a:pt x="4218" y="4956"/>
                  </a:cubicBezTo>
                  <a:cubicBezTo>
                    <a:pt x="4306" y="4956"/>
                    <a:pt x="4395" y="4949"/>
                    <a:pt x="4484" y="4934"/>
                  </a:cubicBezTo>
                  <a:lnTo>
                    <a:pt x="4484" y="4934"/>
                  </a:lnTo>
                  <a:cubicBezTo>
                    <a:pt x="4189" y="5048"/>
                    <a:pt x="3895" y="5105"/>
                    <a:pt x="3593" y="5105"/>
                  </a:cubicBezTo>
                  <a:cubicBezTo>
                    <a:pt x="3463" y="5105"/>
                    <a:pt x="3332" y="5095"/>
                    <a:pt x="3199" y="5074"/>
                  </a:cubicBezTo>
                  <a:cubicBezTo>
                    <a:pt x="2756" y="4887"/>
                    <a:pt x="2359" y="4607"/>
                    <a:pt x="2009" y="4280"/>
                  </a:cubicBezTo>
                  <a:cubicBezTo>
                    <a:pt x="1682" y="4000"/>
                    <a:pt x="1448" y="3626"/>
                    <a:pt x="1285" y="3206"/>
                  </a:cubicBezTo>
                  <a:cubicBezTo>
                    <a:pt x="1238" y="3066"/>
                    <a:pt x="1238" y="2902"/>
                    <a:pt x="1238" y="2739"/>
                  </a:cubicBezTo>
                  <a:close/>
                  <a:moveTo>
                    <a:pt x="6095" y="4257"/>
                  </a:moveTo>
                  <a:cubicBezTo>
                    <a:pt x="5744" y="4817"/>
                    <a:pt x="5184" y="5214"/>
                    <a:pt x="4507" y="5354"/>
                  </a:cubicBezTo>
                  <a:cubicBezTo>
                    <a:pt x="4413" y="5331"/>
                    <a:pt x="4273" y="5331"/>
                    <a:pt x="4157" y="5331"/>
                  </a:cubicBezTo>
                  <a:cubicBezTo>
                    <a:pt x="4647" y="5214"/>
                    <a:pt x="5091" y="4980"/>
                    <a:pt x="5441" y="4654"/>
                  </a:cubicBezTo>
                  <a:cubicBezTo>
                    <a:pt x="5511" y="4630"/>
                    <a:pt x="5558" y="4630"/>
                    <a:pt x="5604" y="4607"/>
                  </a:cubicBezTo>
                  <a:cubicBezTo>
                    <a:pt x="5791" y="4514"/>
                    <a:pt x="5954" y="4397"/>
                    <a:pt x="6095" y="4257"/>
                  </a:cubicBezTo>
                  <a:close/>
                  <a:moveTo>
                    <a:pt x="2102" y="5214"/>
                  </a:moveTo>
                  <a:cubicBezTo>
                    <a:pt x="2639" y="5471"/>
                    <a:pt x="3223" y="5634"/>
                    <a:pt x="3830" y="5681"/>
                  </a:cubicBezTo>
                  <a:cubicBezTo>
                    <a:pt x="3223" y="5658"/>
                    <a:pt x="2639" y="5494"/>
                    <a:pt x="2102" y="5214"/>
                  </a:cubicBezTo>
                  <a:close/>
                  <a:moveTo>
                    <a:pt x="3802" y="1"/>
                  </a:moveTo>
                  <a:cubicBezTo>
                    <a:pt x="2863" y="1"/>
                    <a:pt x="1913" y="380"/>
                    <a:pt x="1261" y="1058"/>
                  </a:cubicBezTo>
                  <a:cubicBezTo>
                    <a:pt x="1005" y="1198"/>
                    <a:pt x="795" y="1385"/>
                    <a:pt x="631" y="1595"/>
                  </a:cubicBezTo>
                  <a:cubicBezTo>
                    <a:pt x="1" y="2319"/>
                    <a:pt x="1" y="3393"/>
                    <a:pt x="631" y="4093"/>
                  </a:cubicBezTo>
                  <a:cubicBezTo>
                    <a:pt x="1169" y="5269"/>
                    <a:pt x="2613" y="5962"/>
                    <a:pt x="4008" y="5962"/>
                  </a:cubicBezTo>
                  <a:cubicBezTo>
                    <a:pt x="4551" y="5962"/>
                    <a:pt x="5086" y="5857"/>
                    <a:pt x="5558" y="5634"/>
                  </a:cubicBezTo>
                  <a:cubicBezTo>
                    <a:pt x="6585" y="5121"/>
                    <a:pt x="7355" y="4047"/>
                    <a:pt x="7239" y="2879"/>
                  </a:cubicBezTo>
                  <a:cubicBezTo>
                    <a:pt x="7122" y="1992"/>
                    <a:pt x="6608" y="1221"/>
                    <a:pt x="5861" y="754"/>
                  </a:cubicBezTo>
                  <a:cubicBezTo>
                    <a:pt x="5283" y="239"/>
                    <a:pt x="4546" y="1"/>
                    <a:pt x="38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51"/>
            <p:cNvSpPr/>
            <p:nvPr/>
          </p:nvSpPr>
          <p:spPr>
            <a:xfrm>
              <a:off x="3493099" y="2797797"/>
              <a:ext cx="231328" cy="187475"/>
            </a:xfrm>
            <a:custGeom>
              <a:rect b="b" l="l" r="r" t="t"/>
              <a:pathLst>
                <a:path extrusionOk="0" h="5962" w="7356">
                  <a:moveTo>
                    <a:pt x="3713" y="287"/>
                  </a:moveTo>
                  <a:cubicBezTo>
                    <a:pt x="4320" y="311"/>
                    <a:pt x="4950" y="498"/>
                    <a:pt x="5464" y="848"/>
                  </a:cubicBezTo>
                  <a:cubicBezTo>
                    <a:pt x="5558" y="895"/>
                    <a:pt x="5628" y="965"/>
                    <a:pt x="5698" y="1035"/>
                  </a:cubicBezTo>
                  <a:lnTo>
                    <a:pt x="5651" y="1011"/>
                  </a:lnTo>
                  <a:cubicBezTo>
                    <a:pt x="5156" y="619"/>
                    <a:pt x="4549" y="413"/>
                    <a:pt x="3929" y="413"/>
                  </a:cubicBezTo>
                  <a:cubicBezTo>
                    <a:pt x="3702" y="413"/>
                    <a:pt x="3472" y="441"/>
                    <a:pt x="3246" y="498"/>
                  </a:cubicBezTo>
                  <a:cubicBezTo>
                    <a:pt x="3013" y="498"/>
                    <a:pt x="2779" y="521"/>
                    <a:pt x="2546" y="568"/>
                  </a:cubicBezTo>
                  <a:cubicBezTo>
                    <a:pt x="2616" y="521"/>
                    <a:pt x="2686" y="498"/>
                    <a:pt x="2756" y="451"/>
                  </a:cubicBezTo>
                  <a:cubicBezTo>
                    <a:pt x="3059" y="358"/>
                    <a:pt x="3386" y="311"/>
                    <a:pt x="3713" y="287"/>
                  </a:cubicBezTo>
                  <a:close/>
                  <a:moveTo>
                    <a:pt x="2125" y="941"/>
                  </a:moveTo>
                  <a:cubicBezTo>
                    <a:pt x="2009" y="1011"/>
                    <a:pt x="1915" y="1081"/>
                    <a:pt x="1822" y="1151"/>
                  </a:cubicBezTo>
                  <a:lnTo>
                    <a:pt x="1705" y="1268"/>
                  </a:lnTo>
                  <a:cubicBezTo>
                    <a:pt x="1775" y="1175"/>
                    <a:pt x="1845" y="1105"/>
                    <a:pt x="1939" y="1011"/>
                  </a:cubicBezTo>
                  <a:cubicBezTo>
                    <a:pt x="2009" y="988"/>
                    <a:pt x="2055" y="965"/>
                    <a:pt x="2125" y="941"/>
                  </a:cubicBezTo>
                  <a:close/>
                  <a:moveTo>
                    <a:pt x="3269" y="778"/>
                  </a:moveTo>
                  <a:cubicBezTo>
                    <a:pt x="3784" y="778"/>
                    <a:pt x="4299" y="864"/>
                    <a:pt x="4772" y="1015"/>
                  </a:cubicBezTo>
                  <a:lnTo>
                    <a:pt x="4772" y="1015"/>
                  </a:lnTo>
                  <a:cubicBezTo>
                    <a:pt x="4372" y="1035"/>
                    <a:pt x="3972" y="1037"/>
                    <a:pt x="3550" y="1081"/>
                  </a:cubicBezTo>
                  <a:cubicBezTo>
                    <a:pt x="3246" y="1105"/>
                    <a:pt x="2943" y="1245"/>
                    <a:pt x="2709" y="1455"/>
                  </a:cubicBezTo>
                  <a:lnTo>
                    <a:pt x="2662" y="1455"/>
                  </a:lnTo>
                  <a:cubicBezTo>
                    <a:pt x="2538" y="1384"/>
                    <a:pt x="2385" y="1353"/>
                    <a:pt x="2227" y="1353"/>
                  </a:cubicBezTo>
                  <a:cubicBezTo>
                    <a:pt x="2178" y="1353"/>
                    <a:pt x="2128" y="1356"/>
                    <a:pt x="2079" y="1362"/>
                  </a:cubicBezTo>
                  <a:cubicBezTo>
                    <a:pt x="2242" y="1221"/>
                    <a:pt x="2429" y="1105"/>
                    <a:pt x="2616" y="1035"/>
                  </a:cubicBezTo>
                  <a:cubicBezTo>
                    <a:pt x="2826" y="918"/>
                    <a:pt x="3036" y="825"/>
                    <a:pt x="3269" y="778"/>
                  </a:cubicBezTo>
                  <a:close/>
                  <a:moveTo>
                    <a:pt x="5137" y="1432"/>
                  </a:moveTo>
                  <a:lnTo>
                    <a:pt x="5137" y="1432"/>
                  </a:lnTo>
                  <a:cubicBezTo>
                    <a:pt x="5394" y="1525"/>
                    <a:pt x="5651" y="1688"/>
                    <a:pt x="5861" y="1875"/>
                  </a:cubicBezTo>
                  <a:cubicBezTo>
                    <a:pt x="5954" y="2109"/>
                    <a:pt x="6001" y="2365"/>
                    <a:pt x="6001" y="2622"/>
                  </a:cubicBezTo>
                  <a:lnTo>
                    <a:pt x="6001" y="2646"/>
                  </a:lnTo>
                  <a:cubicBezTo>
                    <a:pt x="5884" y="2132"/>
                    <a:pt x="5558" y="1712"/>
                    <a:pt x="5137" y="1432"/>
                  </a:cubicBezTo>
                  <a:close/>
                  <a:moveTo>
                    <a:pt x="3410" y="1899"/>
                  </a:moveTo>
                  <a:cubicBezTo>
                    <a:pt x="3480" y="1899"/>
                    <a:pt x="3550" y="1945"/>
                    <a:pt x="3620" y="1945"/>
                  </a:cubicBezTo>
                  <a:cubicBezTo>
                    <a:pt x="3620" y="1992"/>
                    <a:pt x="3596" y="2015"/>
                    <a:pt x="3596" y="2062"/>
                  </a:cubicBezTo>
                  <a:cubicBezTo>
                    <a:pt x="3433" y="2249"/>
                    <a:pt x="3363" y="2482"/>
                    <a:pt x="3363" y="2716"/>
                  </a:cubicBezTo>
                  <a:cubicBezTo>
                    <a:pt x="3316" y="2669"/>
                    <a:pt x="3269" y="2599"/>
                    <a:pt x="3223" y="2552"/>
                  </a:cubicBezTo>
                  <a:cubicBezTo>
                    <a:pt x="3269" y="2342"/>
                    <a:pt x="3293" y="2155"/>
                    <a:pt x="3316" y="1945"/>
                  </a:cubicBezTo>
                  <a:lnTo>
                    <a:pt x="3410" y="1899"/>
                  </a:lnTo>
                  <a:close/>
                  <a:moveTo>
                    <a:pt x="5301" y="3369"/>
                  </a:moveTo>
                  <a:cubicBezTo>
                    <a:pt x="5301" y="3416"/>
                    <a:pt x="5277" y="3486"/>
                    <a:pt x="5254" y="3533"/>
                  </a:cubicBezTo>
                  <a:lnTo>
                    <a:pt x="5067" y="3626"/>
                  </a:lnTo>
                  <a:lnTo>
                    <a:pt x="5091" y="3580"/>
                  </a:lnTo>
                  <a:cubicBezTo>
                    <a:pt x="5161" y="3510"/>
                    <a:pt x="5231" y="3440"/>
                    <a:pt x="5301" y="3369"/>
                  </a:cubicBezTo>
                  <a:close/>
                  <a:moveTo>
                    <a:pt x="3169" y="2989"/>
                  </a:moveTo>
                  <a:cubicBezTo>
                    <a:pt x="3282" y="3100"/>
                    <a:pt x="3415" y="3210"/>
                    <a:pt x="3526" y="3299"/>
                  </a:cubicBezTo>
                  <a:cubicBezTo>
                    <a:pt x="3620" y="3440"/>
                    <a:pt x="3736" y="3556"/>
                    <a:pt x="3853" y="3650"/>
                  </a:cubicBezTo>
                  <a:cubicBezTo>
                    <a:pt x="3573" y="3556"/>
                    <a:pt x="3316" y="3393"/>
                    <a:pt x="3129" y="3159"/>
                  </a:cubicBezTo>
                  <a:cubicBezTo>
                    <a:pt x="3150" y="3097"/>
                    <a:pt x="3152" y="3035"/>
                    <a:pt x="3169" y="2989"/>
                  </a:cubicBezTo>
                  <a:close/>
                  <a:moveTo>
                    <a:pt x="6328" y="2576"/>
                  </a:moveTo>
                  <a:cubicBezTo>
                    <a:pt x="6445" y="2973"/>
                    <a:pt x="6375" y="3416"/>
                    <a:pt x="6095" y="3720"/>
                  </a:cubicBezTo>
                  <a:cubicBezTo>
                    <a:pt x="6188" y="3533"/>
                    <a:pt x="6235" y="3323"/>
                    <a:pt x="6281" y="3113"/>
                  </a:cubicBezTo>
                  <a:cubicBezTo>
                    <a:pt x="6305" y="2949"/>
                    <a:pt x="6328" y="2762"/>
                    <a:pt x="6328" y="2576"/>
                  </a:cubicBezTo>
                  <a:close/>
                  <a:moveTo>
                    <a:pt x="2246" y="1465"/>
                  </a:moveTo>
                  <a:cubicBezTo>
                    <a:pt x="2338" y="1465"/>
                    <a:pt x="2430" y="1484"/>
                    <a:pt x="2522" y="1525"/>
                  </a:cubicBezTo>
                  <a:cubicBezTo>
                    <a:pt x="2382" y="1572"/>
                    <a:pt x="2242" y="1665"/>
                    <a:pt x="2149" y="1782"/>
                  </a:cubicBezTo>
                  <a:lnTo>
                    <a:pt x="2149" y="1758"/>
                  </a:lnTo>
                  <a:lnTo>
                    <a:pt x="2149" y="1758"/>
                  </a:lnTo>
                  <a:cubicBezTo>
                    <a:pt x="1588" y="2319"/>
                    <a:pt x="1962" y="2996"/>
                    <a:pt x="2429" y="3486"/>
                  </a:cubicBezTo>
                  <a:cubicBezTo>
                    <a:pt x="2476" y="3580"/>
                    <a:pt x="2522" y="3696"/>
                    <a:pt x="2592" y="3790"/>
                  </a:cubicBezTo>
                  <a:cubicBezTo>
                    <a:pt x="1752" y="3183"/>
                    <a:pt x="1238" y="2295"/>
                    <a:pt x="1892" y="1548"/>
                  </a:cubicBezTo>
                  <a:cubicBezTo>
                    <a:pt x="2010" y="1496"/>
                    <a:pt x="2128" y="1465"/>
                    <a:pt x="2246" y="1465"/>
                  </a:cubicBezTo>
                  <a:close/>
                  <a:moveTo>
                    <a:pt x="6772" y="2739"/>
                  </a:moveTo>
                  <a:lnTo>
                    <a:pt x="6772" y="2739"/>
                  </a:lnTo>
                  <a:cubicBezTo>
                    <a:pt x="6912" y="3416"/>
                    <a:pt x="6702" y="4140"/>
                    <a:pt x="6188" y="4630"/>
                  </a:cubicBezTo>
                  <a:cubicBezTo>
                    <a:pt x="6585" y="4093"/>
                    <a:pt x="6795" y="3416"/>
                    <a:pt x="6772" y="2739"/>
                  </a:cubicBezTo>
                  <a:close/>
                  <a:moveTo>
                    <a:pt x="1121" y="1642"/>
                  </a:moveTo>
                  <a:lnTo>
                    <a:pt x="1121" y="1642"/>
                  </a:lnTo>
                  <a:cubicBezTo>
                    <a:pt x="724" y="2412"/>
                    <a:pt x="795" y="3323"/>
                    <a:pt x="1261" y="4047"/>
                  </a:cubicBezTo>
                  <a:cubicBezTo>
                    <a:pt x="1425" y="4327"/>
                    <a:pt x="1658" y="4584"/>
                    <a:pt x="1915" y="4794"/>
                  </a:cubicBezTo>
                  <a:cubicBezTo>
                    <a:pt x="1542" y="4560"/>
                    <a:pt x="1215" y="4280"/>
                    <a:pt x="935" y="3977"/>
                  </a:cubicBezTo>
                  <a:cubicBezTo>
                    <a:pt x="771" y="3626"/>
                    <a:pt x="701" y="3253"/>
                    <a:pt x="724" y="2856"/>
                  </a:cubicBezTo>
                  <a:cubicBezTo>
                    <a:pt x="748" y="2412"/>
                    <a:pt x="888" y="1992"/>
                    <a:pt x="1121" y="1642"/>
                  </a:cubicBezTo>
                  <a:close/>
                  <a:moveTo>
                    <a:pt x="1238" y="2739"/>
                  </a:moveTo>
                  <a:lnTo>
                    <a:pt x="1238" y="2739"/>
                  </a:lnTo>
                  <a:cubicBezTo>
                    <a:pt x="1425" y="3393"/>
                    <a:pt x="2149" y="4000"/>
                    <a:pt x="2989" y="4397"/>
                  </a:cubicBezTo>
                  <a:cubicBezTo>
                    <a:pt x="3284" y="4751"/>
                    <a:pt x="3745" y="4956"/>
                    <a:pt x="4218" y="4956"/>
                  </a:cubicBezTo>
                  <a:cubicBezTo>
                    <a:pt x="4306" y="4956"/>
                    <a:pt x="4395" y="4949"/>
                    <a:pt x="4484" y="4934"/>
                  </a:cubicBezTo>
                  <a:lnTo>
                    <a:pt x="4484" y="4934"/>
                  </a:lnTo>
                  <a:cubicBezTo>
                    <a:pt x="4189" y="5048"/>
                    <a:pt x="3895" y="5105"/>
                    <a:pt x="3593" y="5105"/>
                  </a:cubicBezTo>
                  <a:cubicBezTo>
                    <a:pt x="3463" y="5105"/>
                    <a:pt x="3332" y="5095"/>
                    <a:pt x="3199" y="5074"/>
                  </a:cubicBezTo>
                  <a:cubicBezTo>
                    <a:pt x="2756" y="4887"/>
                    <a:pt x="2359" y="4607"/>
                    <a:pt x="2009" y="4280"/>
                  </a:cubicBezTo>
                  <a:cubicBezTo>
                    <a:pt x="1682" y="4000"/>
                    <a:pt x="1448" y="3626"/>
                    <a:pt x="1285" y="3206"/>
                  </a:cubicBezTo>
                  <a:cubicBezTo>
                    <a:pt x="1238" y="3066"/>
                    <a:pt x="1238" y="2902"/>
                    <a:pt x="1238" y="2739"/>
                  </a:cubicBezTo>
                  <a:close/>
                  <a:moveTo>
                    <a:pt x="6095" y="4257"/>
                  </a:moveTo>
                  <a:cubicBezTo>
                    <a:pt x="5744" y="4817"/>
                    <a:pt x="5184" y="5214"/>
                    <a:pt x="4507" y="5354"/>
                  </a:cubicBezTo>
                  <a:cubicBezTo>
                    <a:pt x="4413" y="5331"/>
                    <a:pt x="4273" y="5331"/>
                    <a:pt x="4157" y="5331"/>
                  </a:cubicBezTo>
                  <a:cubicBezTo>
                    <a:pt x="4647" y="5214"/>
                    <a:pt x="5091" y="4980"/>
                    <a:pt x="5441" y="4654"/>
                  </a:cubicBezTo>
                  <a:cubicBezTo>
                    <a:pt x="5511" y="4630"/>
                    <a:pt x="5558" y="4630"/>
                    <a:pt x="5604" y="4607"/>
                  </a:cubicBezTo>
                  <a:cubicBezTo>
                    <a:pt x="5791" y="4514"/>
                    <a:pt x="5954" y="4397"/>
                    <a:pt x="6095" y="4257"/>
                  </a:cubicBezTo>
                  <a:close/>
                  <a:moveTo>
                    <a:pt x="2102" y="5214"/>
                  </a:moveTo>
                  <a:cubicBezTo>
                    <a:pt x="2639" y="5471"/>
                    <a:pt x="3223" y="5634"/>
                    <a:pt x="3830" y="5681"/>
                  </a:cubicBezTo>
                  <a:cubicBezTo>
                    <a:pt x="3223" y="5658"/>
                    <a:pt x="2639" y="5494"/>
                    <a:pt x="2102" y="5214"/>
                  </a:cubicBezTo>
                  <a:close/>
                  <a:moveTo>
                    <a:pt x="3802" y="1"/>
                  </a:moveTo>
                  <a:cubicBezTo>
                    <a:pt x="2863" y="1"/>
                    <a:pt x="1913" y="380"/>
                    <a:pt x="1261" y="1058"/>
                  </a:cubicBezTo>
                  <a:cubicBezTo>
                    <a:pt x="1005" y="1198"/>
                    <a:pt x="795" y="1385"/>
                    <a:pt x="631" y="1595"/>
                  </a:cubicBezTo>
                  <a:cubicBezTo>
                    <a:pt x="1" y="2319"/>
                    <a:pt x="1" y="3393"/>
                    <a:pt x="631" y="4093"/>
                  </a:cubicBezTo>
                  <a:cubicBezTo>
                    <a:pt x="1169" y="5269"/>
                    <a:pt x="2613" y="5962"/>
                    <a:pt x="4008" y="5962"/>
                  </a:cubicBezTo>
                  <a:cubicBezTo>
                    <a:pt x="4551" y="5962"/>
                    <a:pt x="5086" y="5857"/>
                    <a:pt x="5558" y="5634"/>
                  </a:cubicBezTo>
                  <a:cubicBezTo>
                    <a:pt x="6585" y="5121"/>
                    <a:pt x="7355" y="4047"/>
                    <a:pt x="7239" y="2879"/>
                  </a:cubicBezTo>
                  <a:cubicBezTo>
                    <a:pt x="7122" y="1992"/>
                    <a:pt x="6608" y="1221"/>
                    <a:pt x="5861" y="754"/>
                  </a:cubicBezTo>
                  <a:cubicBezTo>
                    <a:pt x="5283" y="239"/>
                    <a:pt x="4546" y="1"/>
                    <a:pt x="38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51"/>
            <p:cNvSpPr/>
            <p:nvPr/>
          </p:nvSpPr>
          <p:spPr>
            <a:xfrm>
              <a:off x="3886749" y="2797797"/>
              <a:ext cx="231328" cy="187475"/>
            </a:xfrm>
            <a:custGeom>
              <a:rect b="b" l="l" r="r" t="t"/>
              <a:pathLst>
                <a:path extrusionOk="0" h="5962" w="7356">
                  <a:moveTo>
                    <a:pt x="3713" y="287"/>
                  </a:moveTo>
                  <a:cubicBezTo>
                    <a:pt x="4320" y="311"/>
                    <a:pt x="4950" y="498"/>
                    <a:pt x="5464" y="848"/>
                  </a:cubicBezTo>
                  <a:cubicBezTo>
                    <a:pt x="5558" y="895"/>
                    <a:pt x="5628" y="965"/>
                    <a:pt x="5698" y="1035"/>
                  </a:cubicBezTo>
                  <a:lnTo>
                    <a:pt x="5651" y="1011"/>
                  </a:lnTo>
                  <a:cubicBezTo>
                    <a:pt x="5156" y="619"/>
                    <a:pt x="4549" y="413"/>
                    <a:pt x="3929" y="413"/>
                  </a:cubicBezTo>
                  <a:cubicBezTo>
                    <a:pt x="3702" y="413"/>
                    <a:pt x="3472" y="441"/>
                    <a:pt x="3246" y="498"/>
                  </a:cubicBezTo>
                  <a:cubicBezTo>
                    <a:pt x="3013" y="498"/>
                    <a:pt x="2779" y="521"/>
                    <a:pt x="2546" y="568"/>
                  </a:cubicBezTo>
                  <a:cubicBezTo>
                    <a:pt x="2616" y="521"/>
                    <a:pt x="2686" y="498"/>
                    <a:pt x="2756" y="451"/>
                  </a:cubicBezTo>
                  <a:cubicBezTo>
                    <a:pt x="3059" y="358"/>
                    <a:pt x="3386" y="311"/>
                    <a:pt x="3713" y="287"/>
                  </a:cubicBezTo>
                  <a:close/>
                  <a:moveTo>
                    <a:pt x="2125" y="941"/>
                  </a:moveTo>
                  <a:cubicBezTo>
                    <a:pt x="2009" y="1011"/>
                    <a:pt x="1915" y="1081"/>
                    <a:pt x="1822" y="1151"/>
                  </a:cubicBezTo>
                  <a:lnTo>
                    <a:pt x="1705" y="1268"/>
                  </a:lnTo>
                  <a:cubicBezTo>
                    <a:pt x="1775" y="1175"/>
                    <a:pt x="1845" y="1105"/>
                    <a:pt x="1939" y="1011"/>
                  </a:cubicBezTo>
                  <a:cubicBezTo>
                    <a:pt x="2009" y="988"/>
                    <a:pt x="2055" y="965"/>
                    <a:pt x="2125" y="941"/>
                  </a:cubicBezTo>
                  <a:close/>
                  <a:moveTo>
                    <a:pt x="3269" y="778"/>
                  </a:moveTo>
                  <a:cubicBezTo>
                    <a:pt x="3784" y="778"/>
                    <a:pt x="4299" y="864"/>
                    <a:pt x="4772" y="1015"/>
                  </a:cubicBezTo>
                  <a:lnTo>
                    <a:pt x="4772" y="1015"/>
                  </a:lnTo>
                  <a:cubicBezTo>
                    <a:pt x="4372" y="1035"/>
                    <a:pt x="3972" y="1037"/>
                    <a:pt x="3550" y="1081"/>
                  </a:cubicBezTo>
                  <a:cubicBezTo>
                    <a:pt x="3246" y="1105"/>
                    <a:pt x="2943" y="1245"/>
                    <a:pt x="2709" y="1455"/>
                  </a:cubicBezTo>
                  <a:lnTo>
                    <a:pt x="2662" y="1455"/>
                  </a:lnTo>
                  <a:cubicBezTo>
                    <a:pt x="2538" y="1384"/>
                    <a:pt x="2385" y="1353"/>
                    <a:pt x="2227" y="1353"/>
                  </a:cubicBezTo>
                  <a:cubicBezTo>
                    <a:pt x="2178" y="1353"/>
                    <a:pt x="2128" y="1356"/>
                    <a:pt x="2079" y="1362"/>
                  </a:cubicBezTo>
                  <a:cubicBezTo>
                    <a:pt x="2242" y="1221"/>
                    <a:pt x="2429" y="1105"/>
                    <a:pt x="2616" y="1035"/>
                  </a:cubicBezTo>
                  <a:cubicBezTo>
                    <a:pt x="2826" y="918"/>
                    <a:pt x="3036" y="825"/>
                    <a:pt x="3269" y="778"/>
                  </a:cubicBezTo>
                  <a:close/>
                  <a:moveTo>
                    <a:pt x="5137" y="1432"/>
                  </a:moveTo>
                  <a:lnTo>
                    <a:pt x="5137" y="1432"/>
                  </a:lnTo>
                  <a:cubicBezTo>
                    <a:pt x="5394" y="1525"/>
                    <a:pt x="5651" y="1688"/>
                    <a:pt x="5861" y="1875"/>
                  </a:cubicBezTo>
                  <a:cubicBezTo>
                    <a:pt x="5954" y="2109"/>
                    <a:pt x="6001" y="2365"/>
                    <a:pt x="6001" y="2622"/>
                  </a:cubicBezTo>
                  <a:lnTo>
                    <a:pt x="6001" y="2646"/>
                  </a:lnTo>
                  <a:cubicBezTo>
                    <a:pt x="5884" y="2132"/>
                    <a:pt x="5558" y="1712"/>
                    <a:pt x="5137" y="1432"/>
                  </a:cubicBezTo>
                  <a:close/>
                  <a:moveTo>
                    <a:pt x="3410" y="1899"/>
                  </a:moveTo>
                  <a:cubicBezTo>
                    <a:pt x="3480" y="1899"/>
                    <a:pt x="3550" y="1945"/>
                    <a:pt x="3620" y="1945"/>
                  </a:cubicBezTo>
                  <a:cubicBezTo>
                    <a:pt x="3620" y="1992"/>
                    <a:pt x="3596" y="2015"/>
                    <a:pt x="3596" y="2062"/>
                  </a:cubicBezTo>
                  <a:cubicBezTo>
                    <a:pt x="3433" y="2249"/>
                    <a:pt x="3363" y="2482"/>
                    <a:pt x="3363" y="2716"/>
                  </a:cubicBezTo>
                  <a:cubicBezTo>
                    <a:pt x="3316" y="2669"/>
                    <a:pt x="3269" y="2599"/>
                    <a:pt x="3223" y="2552"/>
                  </a:cubicBezTo>
                  <a:cubicBezTo>
                    <a:pt x="3269" y="2342"/>
                    <a:pt x="3293" y="2155"/>
                    <a:pt x="3316" y="1945"/>
                  </a:cubicBezTo>
                  <a:lnTo>
                    <a:pt x="3410" y="1899"/>
                  </a:lnTo>
                  <a:close/>
                  <a:moveTo>
                    <a:pt x="5301" y="3369"/>
                  </a:moveTo>
                  <a:cubicBezTo>
                    <a:pt x="5301" y="3416"/>
                    <a:pt x="5277" y="3486"/>
                    <a:pt x="5254" y="3533"/>
                  </a:cubicBezTo>
                  <a:lnTo>
                    <a:pt x="5067" y="3626"/>
                  </a:lnTo>
                  <a:lnTo>
                    <a:pt x="5091" y="3580"/>
                  </a:lnTo>
                  <a:cubicBezTo>
                    <a:pt x="5161" y="3510"/>
                    <a:pt x="5231" y="3440"/>
                    <a:pt x="5301" y="3369"/>
                  </a:cubicBezTo>
                  <a:close/>
                  <a:moveTo>
                    <a:pt x="3169" y="2989"/>
                  </a:moveTo>
                  <a:cubicBezTo>
                    <a:pt x="3282" y="3100"/>
                    <a:pt x="3415" y="3210"/>
                    <a:pt x="3526" y="3299"/>
                  </a:cubicBezTo>
                  <a:cubicBezTo>
                    <a:pt x="3620" y="3440"/>
                    <a:pt x="3736" y="3556"/>
                    <a:pt x="3853" y="3650"/>
                  </a:cubicBezTo>
                  <a:cubicBezTo>
                    <a:pt x="3573" y="3556"/>
                    <a:pt x="3316" y="3393"/>
                    <a:pt x="3129" y="3159"/>
                  </a:cubicBezTo>
                  <a:cubicBezTo>
                    <a:pt x="3150" y="3097"/>
                    <a:pt x="3152" y="3035"/>
                    <a:pt x="3169" y="2989"/>
                  </a:cubicBezTo>
                  <a:close/>
                  <a:moveTo>
                    <a:pt x="6328" y="2576"/>
                  </a:moveTo>
                  <a:cubicBezTo>
                    <a:pt x="6445" y="2973"/>
                    <a:pt x="6375" y="3416"/>
                    <a:pt x="6095" y="3720"/>
                  </a:cubicBezTo>
                  <a:cubicBezTo>
                    <a:pt x="6188" y="3533"/>
                    <a:pt x="6235" y="3323"/>
                    <a:pt x="6281" y="3113"/>
                  </a:cubicBezTo>
                  <a:cubicBezTo>
                    <a:pt x="6305" y="2949"/>
                    <a:pt x="6328" y="2762"/>
                    <a:pt x="6328" y="2576"/>
                  </a:cubicBezTo>
                  <a:close/>
                  <a:moveTo>
                    <a:pt x="2246" y="1465"/>
                  </a:moveTo>
                  <a:cubicBezTo>
                    <a:pt x="2338" y="1465"/>
                    <a:pt x="2430" y="1484"/>
                    <a:pt x="2522" y="1525"/>
                  </a:cubicBezTo>
                  <a:cubicBezTo>
                    <a:pt x="2382" y="1572"/>
                    <a:pt x="2242" y="1665"/>
                    <a:pt x="2149" y="1782"/>
                  </a:cubicBezTo>
                  <a:lnTo>
                    <a:pt x="2149" y="1758"/>
                  </a:lnTo>
                  <a:lnTo>
                    <a:pt x="2149" y="1758"/>
                  </a:lnTo>
                  <a:cubicBezTo>
                    <a:pt x="1588" y="2319"/>
                    <a:pt x="1962" y="2996"/>
                    <a:pt x="2429" y="3486"/>
                  </a:cubicBezTo>
                  <a:cubicBezTo>
                    <a:pt x="2476" y="3580"/>
                    <a:pt x="2522" y="3696"/>
                    <a:pt x="2592" y="3790"/>
                  </a:cubicBezTo>
                  <a:cubicBezTo>
                    <a:pt x="1752" y="3183"/>
                    <a:pt x="1238" y="2295"/>
                    <a:pt x="1892" y="1548"/>
                  </a:cubicBezTo>
                  <a:cubicBezTo>
                    <a:pt x="2010" y="1496"/>
                    <a:pt x="2128" y="1465"/>
                    <a:pt x="2246" y="1465"/>
                  </a:cubicBezTo>
                  <a:close/>
                  <a:moveTo>
                    <a:pt x="6772" y="2739"/>
                  </a:moveTo>
                  <a:lnTo>
                    <a:pt x="6772" y="2739"/>
                  </a:lnTo>
                  <a:cubicBezTo>
                    <a:pt x="6912" y="3416"/>
                    <a:pt x="6702" y="4140"/>
                    <a:pt x="6188" y="4630"/>
                  </a:cubicBezTo>
                  <a:cubicBezTo>
                    <a:pt x="6585" y="4093"/>
                    <a:pt x="6795" y="3416"/>
                    <a:pt x="6772" y="2739"/>
                  </a:cubicBezTo>
                  <a:close/>
                  <a:moveTo>
                    <a:pt x="1121" y="1642"/>
                  </a:moveTo>
                  <a:lnTo>
                    <a:pt x="1121" y="1642"/>
                  </a:lnTo>
                  <a:cubicBezTo>
                    <a:pt x="724" y="2412"/>
                    <a:pt x="795" y="3323"/>
                    <a:pt x="1261" y="4047"/>
                  </a:cubicBezTo>
                  <a:cubicBezTo>
                    <a:pt x="1425" y="4327"/>
                    <a:pt x="1658" y="4584"/>
                    <a:pt x="1915" y="4794"/>
                  </a:cubicBezTo>
                  <a:cubicBezTo>
                    <a:pt x="1542" y="4560"/>
                    <a:pt x="1215" y="4280"/>
                    <a:pt x="935" y="3977"/>
                  </a:cubicBezTo>
                  <a:cubicBezTo>
                    <a:pt x="771" y="3626"/>
                    <a:pt x="701" y="3253"/>
                    <a:pt x="724" y="2856"/>
                  </a:cubicBezTo>
                  <a:cubicBezTo>
                    <a:pt x="748" y="2412"/>
                    <a:pt x="888" y="1992"/>
                    <a:pt x="1121" y="1642"/>
                  </a:cubicBezTo>
                  <a:close/>
                  <a:moveTo>
                    <a:pt x="1238" y="2739"/>
                  </a:moveTo>
                  <a:lnTo>
                    <a:pt x="1238" y="2739"/>
                  </a:lnTo>
                  <a:cubicBezTo>
                    <a:pt x="1425" y="3393"/>
                    <a:pt x="2149" y="4000"/>
                    <a:pt x="2989" y="4397"/>
                  </a:cubicBezTo>
                  <a:cubicBezTo>
                    <a:pt x="3284" y="4751"/>
                    <a:pt x="3745" y="4956"/>
                    <a:pt x="4218" y="4956"/>
                  </a:cubicBezTo>
                  <a:cubicBezTo>
                    <a:pt x="4306" y="4956"/>
                    <a:pt x="4395" y="4949"/>
                    <a:pt x="4484" y="4934"/>
                  </a:cubicBezTo>
                  <a:lnTo>
                    <a:pt x="4484" y="4934"/>
                  </a:lnTo>
                  <a:cubicBezTo>
                    <a:pt x="4189" y="5048"/>
                    <a:pt x="3895" y="5105"/>
                    <a:pt x="3593" y="5105"/>
                  </a:cubicBezTo>
                  <a:cubicBezTo>
                    <a:pt x="3463" y="5105"/>
                    <a:pt x="3332" y="5095"/>
                    <a:pt x="3199" y="5074"/>
                  </a:cubicBezTo>
                  <a:cubicBezTo>
                    <a:pt x="2756" y="4887"/>
                    <a:pt x="2359" y="4607"/>
                    <a:pt x="2009" y="4280"/>
                  </a:cubicBezTo>
                  <a:cubicBezTo>
                    <a:pt x="1682" y="4000"/>
                    <a:pt x="1448" y="3626"/>
                    <a:pt x="1285" y="3206"/>
                  </a:cubicBezTo>
                  <a:cubicBezTo>
                    <a:pt x="1238" y="3066"/>
                    <a:pt x="1238" y="2902"/>
                    <a:pt x="1238" y="2739"/>
                  </a:cubicBezTo>
                  <a:close/>
                  <a:moveTo>
                    <a:pt x="6095" y="4257"/>
                  </a:moveTo>
                  <a:cubicBezTo>
                    <a:pt x="5744" y="4817"/>
                    <a:pt x="5184" y="5214"/>
                    <a:pt x="4507" y="5354"/>
                  </a:cubicBezTo>
                  <a:cubicBezTo>
                    <a:pt x="4413" y="5331"/>
                    <a:pt x="4273" y="5331"/>
                    <a:pt x="4157" y="5331"/>
                  </a:cubicBezTo>
                  <a:cubicBezTo>
                    <a:pt x="4647" y="5214"/>
                    <a:pt x="5091" y="4980"/>
                    <a:pt x="5441" y="4654"/>
                  </a:cubicBezTo>
                  <a:cubicBezTo>
                    <a:pt x="5511" y="4630"/>
                    <a:pt x="5558" y="4630"/>
                    <a:pt x="5604" y="4607"/>
                  </a:cubicBezTo>
                  <a:cubicBezTo>
                    <a:pt x="5791" y="4514"/>
                    <a:pt x="5954" y="4397"/>
                    <a:pt x="6095" y="4257"/>
                  </a:cubicBezTo>
                  <a:close/>
                  <a:moveTo>
                    <a:pt x="2102" y="5214"/>
                  </a:moveTo>
                  <a:cubicBezTo>
                    <a:pt x="2639" y="5471"/>
                    <a:pt x="3223" y="5634"/>
                    <a:pt x="3830" y="5681"/>
                  </a:cubicBezTo>
                  <a:cubicBezTo>
                    <a:pt x="3223" y="5658"/>
                    <a:pt x="2639" y="5494"/>
                    <a:pt x="2102" y="5214"/>
                  </a:cubicBezTo>
                  <a:close/>
                  <a:moveTo>
                    <a:pt x="3802" y="1"/>
                  </a:moveTo>
                  <a:cubicBezTo>
                    <a:pt x="2863" y="1"/>
                    <a:pt x="1913" y="380"/>
                    <a:pt x="1261" y="1058"/>
                  </a:cubicBezTo>
                  <a:cubicBezTo>
                    <a:pt x="1005" y="1198"/>
                    <a:pt x="795" y="1385"/>
                    <a:pt x="631" y="1595"/>
                  </a:cubicBezTo>
                  <a:cubicBezTo>
                    <a:pt x="1" y="2319"/>
                    <a:pt x="1" y="3393"/>
                    <a:pt x="631" y="4093"/>
                  </a:cubicBezTo>
                  <a:cubicBezTo>
                    <a:pt x="1169" y="5269"/>
                    <a:pt x="2613" y="5962"/>
                    <a:pt x="4008" y="5962"/>
                  </a:cubicBezTo>
                  <a:cubicBezTo>
                    <a:pt x="4551" y="5962"/>
                    <a:pt x="5086" y="5857"/>
                    <a:pt x="5558" y="5634"/>
                  </a:cubicBezTo>
                  <a:cubicBezTo>
                    <a:pt x="6585" y="5121"/>
                    <a:pt x="7355" y="4047"/>
                    <a:pt x="7239" y="2879"/>
                  </a:cubicBezTo>
                  <a:cubicBezTo>
                    <a:pt x="7122" y="1992"/>
                    <a:pt x="6608" y="1221"/>
                    <a:pt x="5861" y="754"/>
                  </a:cubicBezTo>
                  <a:cubicBezTo>
                    <a:pt x="5283" y="239"/>
                    <a:pt x="4546" y="1"/>
                    <a:pt x="38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4" name="Google Shape;1374;p51"/>
          <p:cNvGrpSpPr/>
          <p:nvPr/>
        </p:nvGrpSpPr>
        <p:grpSpPr>
          <a:xfrm>
            <a:off x="2699786" y="3579424"/>
            <a:ext cx="3720520" cy="190995"/>
            <a:chOff x="2699786" y="3579424"/>
            <a:chExt cx="3720520" cy="190995"/>
          </a:xfrm>
        </p:grpSpPr>
        <p:sp>
          <p:nvSpPr>
            <p:cNvPr id="1375" name="Google Shape;1375;p51"/>
            <p:cNvSpPr/>
            <p:nvPr/>
          </p:nvSpPr>
          <p:spPr>
            <a:xfrm>
              <a:off x="2723693" y="3579424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51"/>
            <p:cNvSpPr/>
            <p:nvPr/>
          </p:nvSpPr>
          <p:spPr>
            <a:xfrm>
              <a:off x="3499063" y="3579432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51"/>
            <p:cNvSpPr/>
            <p:nvPr/>
          </p:nvSpPr>
          <p:spPr>
            <a:xfrm>
              <a:off x="3111378" y="3579424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51"/>
            <p:cNvSpPr/>
            <p:nvPr/>
          </p:nvSpPr>
          <p:spPr>
            <a:xfrm>
              <a:off x="3886747" y="3579424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51"/>
            <p:cNvSpPr/>
            <p:nvPr/>
          </p:nvSpPr>
          <p:spPr>
            <a:xfrm>
              <a:off x="4274432" y="3579424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51"/>
            <p:cNvSpPr/>
            <p:nvPr/>
          </p:nvSpPr>
          <p:spPr>
            <a:xfrm>
              <a:off x="4662117" y="3579424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51"/>
            <p:cNvSpPr/>
            <p:nvPr/>
          </p:nvSpPr>
          <p:spPr>
            <a:xfrm>
              <a:off x="5049801" y="3579436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51"/>
            <p:cNvSpPr/>
            <p:nvPr/>
          </p:nvSpPr>
          <p:spPr>
            <a:xfrm>
              <a:off x="5437486" y="3579436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51"/>
            <p:cNvSpPr/>
            <p:nvPr/>
          </p:nvSpPr>
          <p:spPr>
            <a:xfrm>
              <a:off x="5825171" y="3579436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51"/>
            <p:cNvSpPr/>
            <p:nvPr/>
          </p:nvSpPr>
          <p:spPr>
            <a:xfrm>
              <a:off x="6212856" y="3579436"/>
              <a:ext cx="207451" cy="190983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51"/>
            <p:cNvSpPr/>
            <p:nvPr/>
          </p:nvSpPr>
          <p:spPr>
            <a:xfrm>
              <a:off x="2699786" y="3579435"/>
              <a:ext cx="231328" cy="187475"/>
            </a:xfrm>
            <a:custGeom>
              <a:rect b="b" l="l" r="r" t="t"/>
              <a:pathLst>
                <a:path extrusionOk="0" h="5962" w="7356">
                  <a:moveTo>
                    <a:pt x="3713" y="287"/>
                  </a:moveTo>
                  <a:cubicBezTo>
                    <a:pt x="4320" y="311"/>
                    <a:pt x="4950" y="498"/>
                    <a:pt x="5464" y="848"/>
                  </a:cubicBezTo>
                  <a:cubicBezTo>
                    <a:pt x="5558" y="895"/>
                    <a:pt x="5628" y="965"/>
                    <a:pt x="5698" y="1035"/>
                  </a:cubicBezTo>
                  <a:lnTo>
                    <a:pt x="5651" y="1011"/>
                  </a:lnTo>
                  <a:cubicBezTo>
                    <a:pt x="5156" y="619"/>
                    <a:pt x="4549" y="413"/>
                    <a:pt x="3929" y="413"/>
                  </a:cubicBezTo>
                  <a:cubicBezTo>
                    <a:pt x="3702" y="413"/>
                    <a:pt x="3472" y="441"/>
                    <a:pt x="3246" y="498"/>
                  </a:cubicBezTo>
                  <a:cubicBezTo>
                    <a:pt x="3013" y="498"/>
                    <a:pt x="2779" y="521"/>
                    <a:pt x="2546" y="568"/>
                  </a:cubicBezTo>
                  <a:cubicBezTo>
                    <a:pt x="2616" y="521"/>
                    <a:pt x="2686" y="498"/>
                    <a:pt x="2756" y="451"/>
                  </a:cubicBezTo>
                  <a:cubicBezTo>
                    <a:pt x="3059" y="358"/>
                    <a:pt x="3386" y="311"/>
                    <a:pt x="3713" y="287"/>
                  </a:cubicBezTo>
                  <a:close/>
                  <a:moveTo>
                    <a:pt x="2125" y="941"/>
                  </a:moveTo>
                  <a:cubicBezTo>
                    <a:pt x="2009" y="1011"/>
                    <a:pt x="1915" y="1081"/>
                    <a:pt x="1822" y="1151"/>
                  </a:cubicBezTo>
                  <a:lnTo>
                    <a:pt x="1705" y="1268"/>
                  </a:lnTo>
                  <a:cubicBezTo>
                    <a:pt x="1775" y="1175"/>
                    <a:pt x="1845" y="1105"/>
                    <a:pt x="1939" y="1011"/>
                  </a:cubicBezTo>
                  <a:cubicBezTo>
                    <a:pt x="2009" y="988"/>
                    <a:pt x="2055" y="965"/>
                    <a:pt x="2125" y="941"/>
                  </a:cubicBezTo>
                  <a:close/>
                  <a:moveTo>
                    <a:pt x="3269" y="778"/>
                  </a:moveTo>
                  <a:cubicBezTo>
                    <a:pt x="3784" y="778"/>
                    <a:pt x="4299" y="864"/>
                    <a:pt x="4772" y="1015"/>
                  </a:cubicBezTo>
                  <a:lnTo>
                    <a:pt x="4772" y="1015"/>
                  </a:lnTo>
                  <a:cubicBezTo>
                    <a:pt x="4372" y="1035"/>
                    <a:pt x="3972" y="1037"/>
                    <a:pt x="3550" y="1081"/>
                  </a:cubicBezTo>
                  <a:cubicBezTo>
                    <a:pt x="3246" y="1105"/>
                    <a:pt x="2943" y="1245"/>
                    <a:pt x="2709" y="1455"/>
                  </a:cubicBezTo>
                  <a:lnTo>
                    <a:pt x="2662" y="1455"/>
                  </a:lnTo>
                  <a:cubicBezTo>
                    <a:pt x="2538" y="1384"/>
                    <a:pt x="2385" y="1353"/>
                    <a:pt x="2227" y="1353"/>
                  </a:cubicBezTo>
                  <a:cubicBezTo>
                    <a:pt x="2178" y="1353"/>
                    <a:pt x="2128" y="1356"/>
                    <a:pt x="2079" y="1362"/>
                  </a:cubicBezTo>
                  <a:cubicBezTo>
                    <a:pt x="2242" y="1221"/>
                    <a:pt x="2429" y="1105"/>
                    <a:pt x="2616" y="1035"/>
                  </a:cubicBezTo>
                  <a:cubicBezTo>
                    <a:pt x="2826" y="918"/>
                    <a:pt x="3036" y="825"/>
                    <a:pt x="3269" y="778"/>
                  </a:cubicBezTo>
                  <a:close/>
                  <a:moveTo>
                    <a:pt x="5137" y="1432"/>
                  </a:moveTo>
                  <a:lnTo>
                    <a:pt x="5137" y="1432"/>
                  </a:lnTo>
                  <a:cubicBezTo>
                    <a:pt x="5394" y="1525"/>
                    <a:pt x="5651" y="1688"/>
                    <a:pt x="5861" y="1875"/>
                  </a:cubicBezTo>
                  <a:cubicBezTo>
                    <a:pt x="5954" y="2109"/>
                    <a:pt x="6001" y="2365"/>
                    <a:pt x="6001" y="2622"/>
                  </a:cubicBezTo>
                  <a:lnTo>
                    <a:pt x="6001" y="2646"/>
                  </a:lnTo>
                  <a:cubicBezTo>
                    <a:pt x="5884" y="2132"/>
                    <a:pt x="5558" y="1712"/>
                    <a:pt x="5137" y="1432"/>
                  </a:cubicBezTo>
                  <a:close/>
                  <a:moveTo>
                    <a:pt x="3410" y="1899"/>
                  </a:moveTo>
                  <a:cubicBezTo>
                    <a:pt x="3480" y="1899"/>
                    <a:pt x="3550" y="1945"/>
                    <a:pt x="3620" y="1945"/>
                  </a:cubicBezTo>
                  <a:cubicBezTo>
                    <a:pt x="3620" y="1992"/>
                    <a:pt x="3596" y="2015"/>
                    <a:pt x="3596" y="2062"/>
                  </a:cubicBezTo>
                  <a:cubicBezTo>
                    <a:pt x="3433" y="2249"/>
                    <a:pt x="3363" y="2482"/>
                    <a:pt x="3363" y="2716"/>
                  </a:cubicBezTo>
                  <a:cubicBezTo>
                    <a:pt x="3316" y="2669"/>
                    <a:pt x="3269" y="2599"/>
                    <a:pt x="3223" y="2552"/>
                  </a:cubicBezTo>
                  <a:cubicBezTo>
                    <a:pt x="3269" y="2342"/>
                    <a:pt x="3293" y="2155"/>
                    <a:pt x="3316" y="1945"/>
                  </a:cubicBezTo>
                  <a:lnTo>
                    <a:pt x="3410" y="1899"/>
                  </a:lnTo>
                  <a:close/>
                  <a:moveTo>
                    <a:pt x="5301" y="3369"/>
                  </a:moveTo>
                  <a:cubicBezTo>
                    <a:pt x="5301" y="3416"/>
                    <a:pt x="5277" y="3486"/>
                    <a:pt x="5254" y="3533"/>
                  </a:cubicBezTo>
                  <a:lnTo>
                    <a:pt x="5067" y="3626"/>
                  </a:lnTo>
                  <a:lnTo>
                    <a:pt x="5091" y="3580"/>
                  </a:lnTo>
                  <a:cubicBezTo>
                    <a:pt x="5161" y="3510"/>
                    <a:pt x="5231" y="3440"/>
                    <a:pt x="5301" y="3369"/>
                  </a:cubicBezTo>
                  <a:close/>
                  <a:moveTo>
                    <a:pt x="3169" y="2989"/>
                  </a:moveTo>
                  <a:cubicBezTo>
                    <a:pt x="3282" y="3100"/>
                    <a:pt x="3415" y="3210"/>
                    <a:pt x="3526" y="3299"/>
                  </a:cubicBezTo>
                  <a:cubicBezTo>
                    <a:pt x="3620" y="3440"/>
                    <a:pt x="3736" y="3556"/>
                    <a:pt x="3853" y="3650"/>
                  </a:cubicBezTo>
                  <a:cubicBezTo>
                    <a:pt x="3573" y="3556"/>
                    <a:pt x="3316" y="3393"/>
                    <a:pt x="3129" y="3159"/>
                  </a:cubicBezTo>
                  <a:cubicBezTo>
                    <a:pt x="3150" y="3097"/>
                    <a:pt x="3152" y="3035"/>
                    <a:pt x="3169" y="2989"/>
                  </a:cubicBezTo>
                  <a:close/>
                  <a:moveTo>
                    <a:pt x="6328" y="2576"/>
                  </a:moveTo>
                  <a:cubicBezTo>
                    <a:pt x="6445" y="2973"/>
                    <a:pt x="6375" y="3416"/>
                    <a:pt x="6095" y="3720"/>
                  </a:cubicBezTo>
                  <a:cubicBezTo>
                    <a:pt x="6188" y="3533"/>
                    <a:pt x="6235" y="3323"/>
                    <a:pt x="6281" y="3113"/>
                  </a:cubicBezTo>
                  <a:cubicBezTo>
                    <a:pt x="6305" y="2949"/>
                    <a:pt x="6328" y="2762"/>
                    <a:pt x="6328" y="2576"/>
                  </a:cubicBezTo>
                  <a:close/>
                  <a:moveTo>
                    <a:pt x="2246" y="1465"/>
                  </a:moveTo>
                  <a:cubicBezTo>
                    <a:pt x="2338" y="1465"/>
                    <a:pt x="2430" y="1484"/>
                    <a:pt x="2522" y="1525"/>
                  </a:cubicBezTo>
                  <a:cubicBezTo>
                    <a:pt x="2382" y="1572"/>
                    <a:pt x="2242" y="1665"/>
                    <a:pt x="2149" y="1782"/>
                  </a:cubicBezTo>
                  <a:lnTo>
                    <a:pt x="2149" y="1758"/>
                  </a:lnTo>
                  <a:lnTo>
                    <a:pt x="2149" y="1758"/>
                  </a:lnTo>
                  <a:cubicBezTo>
                    <a:pt x="1588" y="2319"/>
                    <a:pt x="1962" y="2996"/>
                    <a:pt x="2429" y="3486"/>
                  </a:cubicBezTo>
                  <a:cubicBezTo>
                    <a:pt x="2476" y="3580"/>
                    <a:pt x="2522" y="3696"/>
                    <a:pt x="2592" y="3790"/>
                  </a:cubicBezTo>
                  <a:cubicBezTo>
                    <a:pt x="1752" y="3183"/>
                    <a:pt x="1238" y="2295"/>
                    <a:pt x="1892" y="1548"/>
                  </a:cubicBezTo>
                  <a:cubicBezTo>
                    <a:pt x="2010" y="1496"/>
                    <a:pt x="2128" y="1465"/>
                    <a:pt x="2246" y="1465"/>
                  </a:cubicBezTo>
                  <a:close/>
                  <a:moveTo>
                    <a:pt x="6772" y="2739"/>
                  </a:moveTo>
                  <a:lnTo>
                    <a:pt x="6772" y="2739"/>
                  </a:lnTo>
                  <a:cubicBezTo>
                    <a:pt x="6912" y="3416"/>
                    <a:pt x="6702" y="4140"/>
                    <a:pt x="6188" y="4630"/>
                  </a:cubicBezTo>
                  <a:cubicBezTo>
                    <a:pt x="6585" y="4093"/>
                    <a:pt x="6795" y="3416"/>
                    <a:pt x="6772" y="2739"/>
                  </a:cubicBezTo>
                  <a:close/>
                  <a:moveTo>
                    <a:pt x="1121" y="1642"/>
                  </a:moveTo>
                  <a:lnTo>
                    <a:pt x="1121" y="1642"/>
                  </a:lnTo>
                  <a:cubicBezTo>
                    <a:pt x="724" y="2412"/>
                    <a:pt x="795" y="3323"/>
                    <a:pt x="1261" y="4047"/>
                  </a:cubicBezTo>
                  <a:cubicBezTo>
                    <a:pt x="1425" y="4327"/>
                    <a:pt x="1658" y="4584"/>
                    <a:pt x="1915" y="4794"/>
                  </a:cubicBezTo>
                  <a:cubicBezTo>
                    <a:pt x="1542" y="4560"/>
                    <a:pt x="1215" y="4280"/>
                    <a:pt x="935" y="3977"/>
                  </a:cubicBezTo>
                  <a:cubicBezTo>
                    <a:pt x="771" y="3626"/>
                    <a:pt x="701" y="3253"/>
                    <a:pt x="724" y="2856"/>
                  </a:cubicBezTo>
                  <a:cubicBezTo>
                    <a:pt x="748" y="2412"/>
                    <a:pt x="888" y="1992"/>
                    <a:pt x="1121" y="1642"/>
                  </a:cubicBezTo>
                  <a:close/>
                  <a:moveTo>
                    <a:pt x="1238" y="2739"/>
                  </a:moveTo>
                  <a:lnTo>
                    <a:pt x="1238" y="2739"/>
                  </a:lnTo>
                  <a:cubicBezTo>
                    <a:pt x="1425" y="3393"/>
                    <a:pt x="2149" y="4000"/>
                    <a:pt x="2989" y="4397"/>
                  </a:cubicBezTo>
                  <a:cubicBezTo>
                    <a:pt x="3284" y="4751"/>
                    <a:pt x="3745" y="4956"/>
                    <a:pt x="4218" y="4956"/>
                  </a:cubicBezTo>
                  <a:cubicBezTo>
                    <a:pt x="4306" y="4956"/>
                    <a:pt x="4395" y="4949"/>
                    <a:pt x="4484" y="4934"/>
                  </a:cubicBezTo>
                  <a:lnTo>
                    <a:pt x="4484" y="4934"/>
                  </a:lnTo>
                  <a:cubicBezTo>
                    <a:pt x="4189" y="5048"/>
                    <a:pt x="3895" y="5105"/>
                    <a:pt x="3593" y="5105"/>
                  </a:cubicBezTo>
                  <a:cubicBezTo>
                    <a:pt x="3463" y="5105"/>
                    <a:pt x="3332" y="5095"/>
                    <a:pt x="3199" y="5074"/>
                  </a:cubicBezTo>
                  <a:cubicBezTo>
                    <a:pt x="2756" y="4887"/>
                    <a:pt x="2359" y="4607"/>
                    <a:pt x="2009" y="4280"/>
                  </a:cubicBezTo>
                  <a:cubicBezTo>
                    <a:pt x="1682" y="4000"/>
                    <a:pt x="1448" y="3626"/>
                    <a:pt x="1285" y="3206"/>
                  </a:cubicBezTo>
                  <a:cubicBezTo>
                    <a:pt x="1238" y="3066"/>
                    <a:pt x="1238" y="2902"/>
                    <a:pt x="1238" y="2739"/>
                  </a:cubicBezTo>
                  <a:close/>
                  <a:moveTo>
                    <a:pt x="6095" y="4257"/>
                  </a:moveTo>
                  <a:cubicBezTo>
                    <a:pt x="5744" y="4817"/>
                    <a:pt x="5184" y="5214"/>
                    <a:pt x="4507" y="5354"/>
                  </a:cubicBezTo>
                  <a:cubicBezTo>
                    <a:pt x="4413" y="5331"/>
                    <a:pt x="4273" y="5331"/>
                    <a:pt x="4157" y="5331"/>
                  </a:cubicBezTo>
                  <a:cubicBezTo>
                    <a:pt x="4647" y="5214"/>
                    <a:pt x="5091" y="4980"/>
                    <a:pt x="5441" y="4654"/>
                  </a:cubicBezTo>
                  <a:cubicBezTo>
                    <a:pt x="5511" y="4630"/>
                    <a:pt x="5558" y="4630"/>
                    <a:pt x="5604" y="4607"/>
                  </a:cubicBezTo>
                  <a:cubicBezTo>
                    <a:pt x="5791" y="4514"/>
                    <a:pt x="5954" y="4397"/>
                    <a:pt x="6095" y="4257"/>
                  </a:cubicBezTo>
                  <a:close/>
                  <a:moveTo>
                    <a:pt x="2102" y="5214"/>
                  </a:moveTo>
                  <a:cubicBezTo>
                    <a:pt x="2639" y="5471"/>
                    <a:pt x="3223" y="5634"/>
                    <a:pt x="3830" y="5681"/>
                  </a:cubicBezTo>
                  <a:cubicBezTo>
                    <a:pt x="3223" y="5658"/>
                    <a:pt x="2639" y="5494"/>
                    <a:pt x="2102" y="5214"/>
                  </a:cubicBezTo>
                  <a:close/>
                  <a:moveTo>
                    <a:pt x="3802" y="1"/>
                  </a:moveTo>
                  <a:cubicBezTo>
                    <a:pt x="2863" y="1"/>
                    <a:pt x="1913" y="380"/>
                    <a:pt x="1261" y="1058"/>
                  </a:cubicBezTo>
                  <a:cubicBezTo>
                    <a:pt x="1005" y="1198"/>
                    <a:pt x="795" y="1385"/>
                    <a:pt x="631" y="1595"/>
                  </a:cubicBezTo>
                  <a:cubicBezTo>
                    <a:pt x="1" y="2319"/>
                    <a:pt x="1" y="3393"/>
                    <a:pt x="631" y="4093"/>
                  </a:cubicBezTo>
                  <a:cubicBezTo>
                    <a:pt x="1169" y="5269"/>
                    <a:pt x="2613" y="5962"/>
                    <a:pt x="4008" y="5962"/>
                  </a:cubicBezTo>
                  <a:cubicBezTo>
                    <a:pt x="4551" y="5962"/>
                    <a:pt x="5086" y="5857"/>
                    <a:pt x="5558" y="5634"/>
                  </a:cubicBezTo>
                  <a:cubicBezTo>
                    <a:pt x="6585" y="5121"/>
                    <a:pt x="7355" y="4047"/>
                    <a:pt x="7239" y="2879"/>
                  </a:cubicBezTo>
                  <a:cubicBezTo>
                    <a:pt x="7122" y="1992"/>
                    <a:pt x="6608" y="1221"/>
                    <a:pt x="5861" y="754"/>
                  </a:cubicBezTo>
                  <a:cubicBezTo>
                    <a:pt x="5283" y="239"/>
                    <a:pt x="4546" y="1"/>
                    <a:pt x="38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51"/>
            <p:cNvSpPr/>
            <p:nvPr/>
          </p:nvSpPr>
          <p:spPr>
            <a:xfrm>
              <a:off x="3099449" y="3579435"/>
              <a:ext cx="231328" cy="187475"/>
            </a:xfrm>
            <a:custGeom>
              <a:rect b="b" l="l" r="r" t="t"/>
              <a:pathLst>
                <a:path extrusionOk="0" h="5962" w="7356">
                  <a:moveTo>
                    <a:pt x="3713" y="287"/>
                  </a:moveTo>
                  <a:cubicBezTo>
                    <a:pt x="4320" y="311"/>
                    <a:pt x="4950" y="498"/>
                    <a:pt x="5464" y="848"/>
                  </a:cubicBezTo>
                  <a:cubicBezTo>
                    <a:pt x="5558" y="895"/>
                    <a:pt x="5628" y="965"/>
                    <a:pt x="5698" y="1035"/>
                  </a:cubicBezTo>
                  <a:lnTo>
                    <a:pt x="5651" y="1011"/>
                  </a:lnTo>
                  <a:cubicBezTo>
                    <a:pt x="5156" y="619"/>
                    <a:pt x="4549" y="413"/>
                    <a:pt x="3929" y="413"/>
                  </a:cubicBezTo>
                  <a:cubicBezTo>
                    <a:pt x="3702" y="413"/>
                    <a:pt x="3472" y="441"/>
                    <a:pt x="3246" y="498"/>
                  </a:cubicBezTo>
                  <a:cubicBezTo>
                    <a:pt x="3013" y="498"/>
                    <a:pt x="2779" y="521"/>
                    <a:pt x="2546" y="568"/>
                  </a:cubicBezTo>
                  <a:cubicBezTo>
                    <a:pt x="2616" y="521"/>
                    <a:pt x="2686" y="498"/>
                    <a:pt x="2756" y="451"/>
                  </a:cubicBezTo>
                  <a:cubicBezTo>
                    <a:pt x="3059" y="358"/>
                    <a:pt x="3386" y="311"/>
                    <a:pt x="3713" y="287"/>
                  </a:cubicBezTo>
                  <a:close/>
                  <a:moveTo>
                    <a:pt x="2125" y="941"/>
                  </a:moveTo>
                  <a:cubicBezTo>
                    <a:pt x="2009" y="1011"/>
                    <a:pt x="1915" y="1081"/>
                    <a:pt x="1822" y="1151"/>
                  </a:cubicBezTo>
                  <a:lnTo>
                    <a:pt x="1705" y="1268"/>
                  </a:lnTo>
                  <a:cubicBezTo>
                    <a:pt x="1775" y="1175"/>
                    <a:pt x="1845" y="1105"/>
                    <a:pt x="1939" y="1011"/>
                  </a:cubicBezTo>
                  <a:cubicBezTo>
                    <a:pt x="2009" y="988"/>
                    <a:pt x="2055" y="965"/>
                    <a:pt x="2125" y="941"/>
                  </a:cubicBezTo>
                  <a:close/>
                  <a:moveTo>
                    <a:pt x="3269" y="778"/>
                  </a:moveTo>
                  <a:cubicBezTo>
                    <a:pt x="3784" y="778"/>
                    <a:pt x="4299" y="864"/>
                    <a:pt x="4772" y="1015"/>
                  </a:cubicBezTo>
                  <a:lnTo>
                    <a:pt x="4772" y="1015"/>
                  </a:lnTo>
                  <a:cubicBezTo>
                    <a:pt x="4372" y="1035"/>
                    <a:pt x="3972" y="1037"/>
                    <a:pt x="3550" y="1081"/>
                  </a:cubicBezTo>
                  <a:cubicBezTo>
                    <a:pt x="3246" y="1105"/>
                    <a:pt x="2943" y="1245"/>
                    <a:pt x="2709" y="1455"/>
                  </a:cubicBezTo>
                  <a:lnTo>
                    <a:pt x="2662" y="1455"/>
                  </a:lnTo>
                  <a:cubicBezTo>
                    <a:pt x="2538" y="1384"/>
                    <a:pt x="2385" y="1353"/>
                    <a:pt x="2227" y="1353"/>
                  </a:cubicBezTo>
                  <a:cubicBezTo>
                    <a:pt x="2178" y="1353"/>
                    <a:pt x="2128" y="1356"/>
                    <a:pt x="2079" y="1362"/>
                  </a:cubicBezTo>
                  <a:cubicBezTo>
                    <a:pt x="2242" y="1221"/>
                    <a:pt x="2429" y="1105"/>
                    <a:pt x="2616" y="1035"/>
                  </a:cubicBezTo>
                  <a:cubicBezTo>
                    <a:pt x="2826" y="918"/>
                    <a:pt x="3036" y="825"/>
                    <a:pt x="3269" y="778"/>
                  </a:cubicBezTo>
                  <a:close/>
                  <a:moveTo>
                    <a:pt x="5137" y="1432"/>
                  </a:moveTo>
                  <a:lnTo>
                    <a:pt x="5137" y="1432"/>
                  </a:lnTo>
                  <a:cubicBezTo>
                    <a:pt x="5394" y="1525"/>
                    <a:pt x="5651" y="1688"/>
                    <a:pt x="5861" y="1875"/>
                  </a:cubicBezTo>
                  <a:cubicBezTo>
                    <a:pt x="5954" y="2109"/>
                    <a:pt x="6001" y="2365"/>
                    <a:pt x="6001" y="2622"/>
                  </a:cubicBezTo>
                  <a:lnTo>
                    <a:pt x="6001" y="2646"/>
                  </a:lnTo>
                  <a:cubicBezTo>
                    <a:pt x="5884" y="2132"/>
                    <a:pt x="5558" y="1712"/>
                    <a:pt x="5137" y="1432"/>
                  </a:cubicBezTo>
                  <a:close/>
                  <a:moveTo>
                    <a:pt x="3410" y="1899"/>
                  </a:moveTo>
                  <a:cubicBezTo>
                    <a:pt x="3480" y="1899"/>
                    <a:pt x="3550" y="1945"/>
                    <a:pt x="3620" y="1945"/>
                  </a:cubicBezTo>
                  <a:cubicBezTo>
                    <a:pt x="3620" y="1992"/>
                    <a:pt x="3596" y="2015"/>
                    <a:pt x="3596" y="2062"/>
                  </a:cubicBezTo>
                  <a:cubicBezTo>
                    <a:pt x="3433" y="2249"/>
                    <a:pt x="3363" y="2482"/>
                    <a:pt x="3363" y="2716"/>
                  </a:cubicBezTo>
                  <a:cubicBezTo>
                    <a:pt x="3316" y="2669"/>
                    <a:pt x="3269" y="2599"/>
                    <a:pt x="3223" y="2552"/>
                  </a:cubicBezTo>
                  <a:cubicBezTo>
                    <a:pt x="3269" y="2342"/>
                    <a:pt x="3293" y="2155"/>
                    <a:pt x="3316" y="1945"/>
                  </a:cubicBezTo>
                  <a:lnTo>
                    <a:pt x="3410" y="1899"/>
                  </a:lnTo>
                  <a:close/>
                  <a:moveTo>
                    <a:pt x="5301" y="3369"/>
                  </a:moveTo>
                  <a:cubicBezTo>
                    <a:pt x="5301" y="3416"/>
                    <a:pt x="5277" y="3486"/>
                    <a:pt x="5254" y="3533"/>
                  </a:cubicBezTo>
                  <a:lnTo>
                    <a:pt x="5067" y="3626"/>
                  </a:lnTo>
                  <a:lnTo>
                    <a:pt x="5091" y="3580"/>
                  </a:lnTo>
                  <a:cubicBezTo>
                    <a:pt x="5161" y="3510"/>
                    <a:pt x="5231" y="3440"/>
                    <a:pt x="5301" y="3369"/>
                  </a:cubicBezTo>
                  <a:close/>
                  <a:moveTo>
                    <a:pt x="3169" y="2989"/>
                  </a:moveTo>
                  <a:cubicBezTo>
                    <a:pt x="3282" y="3100"/>
                    <a:pt x="3415" y="3210"/>
                    <a:pt x="3526" y="3299"/>
                  </a:cubicBezTo>
                  <a:cubicBezTo>
                    <a:pt x="3620" y="3440"/>
                    <a:pt x="3736" y="3556"/>
                    <a:pt x="3853" y="3650"/>
                  </a:cubicBezTo>
                  <a:cubicBezTo>
                    <a:pt x="3573" y="3556"/>
                    <a:pt x="3316" y="3393"/>
                    <a:pt x="3129" y="3159"/>
                  </a:cubicBezTo>
                  <a:cubicBezTo>
                    <a:pt x="3150" y="3097"/>
                    <a:pt x="3152" y="3035"/>
                    <a:pt x="3169" y="2989"/>
                  </a:cubicBezTo>
                  <a:close/>
                  <a:moveTo>
                    <a:pt x="6328" y="2576"/>
                  </a:moveTo>
                  <a:cubicBezTo>
                    <a:pt x="6445" y="2973"/>
                    <a:pt x="6375" y="3416"/>
                    <a:pt x="6095" y="3720"/>
                  </a:cubicBezTo>
                  <a:cubicBezTo>
                    <a:pt x="6188" y="3533"/>
                    <a:pt x="6235" y="3323"/>
                    <a:pt x="6281" y="3113"/>
                  </a:cubicBezTo>
                  <a:cubicBezTo>
                    <a:pt x="6305" y="2949"/>
                    <a:pt x="6328" y="2762"/>
                    <a:pt x="6328" y="2576"/>
                  </a:cubicBezTo>
                  <a:close/>
                  <a:moveTo>
                    <a:pt x="2246" y="1465"/>
                  </a:moveTo>
                  <a:cubicBezTo>
                    <a:pt x="2338" y="1465"/>
                    <a:pt x="2430" y="1484"/>
                    <a:pt x="2522" y="1525"/>
                  </a:cubicBezTo>
                  <a:cubicBezTo>
                    <a:pt x="2382" y="1572"/>
                    <a:pt x="2242" y="1665"/>
                    <a:pt x="2149" y="1782"/>
                  </a:cubicBezTo>
                  <a:lnTo>
                    <a:pt x="2149" y="1758"/>
                  </a:lnTo>
                  <a:lnTo>
                    <a:pt x="2149" y="1758"/>
                  </a:lnTo>
                  <a:cubicBezTo>
                    <a:pt x="1588" y="2319"/>
                    <a:pt x="1962" y="2996"/>
                    <a:pt x="2429" y="3486"/>
                  </a:cubicBezTo>
                  <a:cubicBezTo>
                    <a:pt x="2476" y="3580"/>
                    <a:pt x="2522" y="3696"/>
                    <a:pt x="2592" y="3790"/>
                  </a:cubicBezTo>
                  <a:cubicBezTo>
                    <a:pt x="1752" y="3183"/>
                    <a:pt x="1238" y="2295"/>
                    <a:pt x="1892" y="1548"/>
                  </a:cubicBezTo>
                  <a:cubicBezTo>
                    <a:pt x="2010" y="1496"/>
                    <a:pt x="2128" y="1465"/>
                    <a:pt x="2246" y="1465"/>
                  </a:cubicBezTo>
                  <a:close/>
                  <a:moveTo>
                    <a:pt x="6772" y="2739"/>
                  </a:moveTo>
                  <a:lnTo>
                    <a:pt x="6772" y="2739"/>
                  </a:lnTo>
                  <a:cubicBezTo>
                    <a:pt x="6912" y="3416"/>
                    <a:pt x="6702" y="4140"/>
                    <a:pt x="6188" y="4630"/>
                  </a:cubicBezTo>
                  <a:cubicBezTo>
                    <a:pt x="6585" y="4093"/>
                    <a:pt x="6795" y="3416"/>
                    <a:pt x="6772" y="2739"/>
                  </a:cubicBezTo>
                  <a:close/>
                  <a:moveTo>
                    <a:pt x="1121" y="1642"/>
                  </a:moveTo>
                  <a:lnTo>
                    <a:pt x="1121" y="1642"/>
                  </a:lnTo>
                  <a:cubicBezTo>
                    <a:pt x="724" y="2412"/>
                    <a:pt x="795" y="3323"/>
                    <a:pt x="1261" y="4047"/>
                  </a:cubicBezTo>
                  <a:cubicBezTo>
                    <a:pt x="1425" y="4327"/>
                    <a:pt x="1658" y="4584"/>
                    <a:pt x="1915" y="4794"/>
                  </a:cubicBezTo>
                  <a:cubicBezTo>
                    <a:pt x="1542" y="4560"/>
                    <a:pt x="1215" y="4280"/>
                    <a:pt x="935" y="3977"/>
                  </a:cubicBezTo>
                  <a:cubicBezTo>
                    <a:pt x="771" y="3626"/>
                    <a:pt x="701" y="3253"/>
                    <a:pt x="724" y="2856"/>
                  </a:cubicBezTo>
                  <a:cubicBezTo>
                    <a:pt x="748" y="2412"/>
                    <a:pt x="888" y="1992"/>
                    <a:pt x="1121" y="1642"/>
                  </a:cubicBezTo>
                  <a:close/>
                  <a:moveTo>
                    <a:pt x="1238" y="2739"/>
                  </a:moveTo>
                  <a:lnTo>
                    <a:pt x="1238" y="2739"/>
                  </a:lnTo>
                  <a:cubicBezTo>
                    <a:pt x="1425" y="3393"/>
                    <a:pt x="2149" y="4000"/>
                    <a:pt x="2989" y="4397"/>
                  </a:cubicBezTo>
                  <a:cubicBezTo>
                    <a:pt x="3284" y="4751"/>
                    <a:pt x="3745" y="4956"/>
                    <a:pt x="4218" y="4956"/>
                  </a:cubicBezTo>
                  <a:cubicBezTo>
                    <a:pt x="4306" y="4956"/>
                    <a:pt x="4395" y="4949"/>
                    <a:pt x="4484" y="4934"/>
                  </a:cubicBezTo>
                  <a:lnTo>
                    <a:pt x="4484" y="4934"/>
                  </a:lnTo>
                  <a:cubicBezTo>
                    <a:pt x="4189" y="5048"/>
                    <a:pt x="3895" y="5105"/>
                    <a:pt x="3593" y="5105"/>
                  </a:cubicBezTo>
                  <a:cubicBezTo>
                    <a:pt x="3463" y="5105"/>
                    <a:pt x="3332" y="5095"/>
                    <a:pt x="3199" y="5074"/>
                  </a:cubicBezTo>
                  <a:cubicBezTo>
                    <a:pt x="2756" y="4887"/>
                    <a:pt x="2359" y="4607"/>
                    <a:pt x="2009" y="4280"/>
                  </a:cubicBezTo>
                  <a:cubicBezTo>
                    <a:pt x="1682" y="4000"/>
                    <a:pt x="1448" y="3626"/>
                    <a:pt x="1285" y="3206"/>
                  </a:cubicBezTo>
                  <a:cubicBezTo>
                    <a:pt x="1238" y="3066"/>
                    <a:pt x="1238" y="2902"/>
                    <a:pt x="1238" y="2739"/>
                  </a:cubicBezTo>
                  <a:close/>
                  <a:moveTo>
                    <a:pt x="6095" y="4257"/>
                  </a:moveTo>
                  <a:cubicBezTo>
                    <a:pt x="5744" y="4817"/>
                    <a:pt x="5184" y="5214"/>
                    <a:pt x="4507" y="5354"/>
                  </a:cubicBezTo>
                  <a:cubicBezTo>
                    <a:pt x="4413" y="5331"/>
                    <a:pt x="4273" y="5331"/>
                    <a:pt x="4157" y="5331"/>
                  </a:cubicBezTo>
                  <a:cubicBezTo>
                    <a:pt x="4647" y="5214"/>
                    <a:pt x="5091" y="4980"/>
                    <a:pt x="5441" y="4654"/>
                  </a:cubicBezTo>
                  <a:cubicBezTo>
                    <a:pt x="5511" y="4630"/>
                    <a:pt x="5558" y="4630"/>
                    <a:pt x="5604" y="4607"/>
                  </a:cubicBezTo>
                  <a:cubicBezTo>
                    <a:pt x="5791" y="4514"/>
                    <a:pt x="5954" y="4397"/>
                    <a:pt x="6095" y="4257"/>
                  </a:cubicBezTo>
                  <a:close/>
                  <a:moveTo>
                    <a:pt x="2102" y="5214"/>
                  </a:moveTo>
                  <a:cubicBezTo>
                    <a:pt x="2639" y="5471"/>
                    <a:pt x="3223" y="5634"/>
                    <a:pt x="3830" y="5681"/>
                  </a:cubicBezTo>
                  <a:cubicBezTo>
                    <a:pt x="3223" y="5658"/>
                    <a:pt x="2639" y="5494"/>
                    <a:pt x="2102" y="5214"/>
                  </a:cubicBezTo>
                  <a:close/>
                  <a:moveTo>
                    <a:pt x="3802" y="1"/>
                  </a:moveTo>
                  <a:cubicBezTo>
                    <a:pt x="2863" y="1"/>
                    <a:pt x="1913" y="380"/>
                    <a:pt x="1261" y="1058"/>
                  </a:cubicBezTo>
                  <a:cubicBezTo>
                    <a:pt x="1005" y="1198"/>
                    <a:pt x="795" y="1385"/>
                    <a:pt x="631" y="1595"/>
                  </a:cubicBezTo>
                  <a:cubicBezTo>
                    <a:pt x="1" y="2319"/>
                    <a:pt x="1" y="3393"/>
                    <a:pt x="631" y="4093"/>
                  </a:cubicBezTo>
                  <a:cubicBezTo>
                    <a:pt x="1169" y="5269"/>
                    <a:pt x="2613" y="5962"/>
                    <a:pt x="4008" y="5962"/>
                  </a:cubicBezTo>
                  <a:cubicBezTo>
                    <a:pt x="4551" y="5962"/>
                    <a:pt x="5086" y="5857"/>
                    <a:pt x="5558" y="5634"/>
                  </a:cubicBezTo>
                  <a:cubicBezTo>
                    <a:pt x="6585" y="5121"/>
                    <a:pt x="7355" y="4047"/>
                    <a:pt x="7239" y="2879"/>
                  </a:cubicBezTo>
                  <a:cubicBezTo>
                    <a:pt x="7122" y="1992"/>
                    <a:pt x="6608" y="1221"/>
                    <a:pt x="5861" y="754"/>
                  </a:cubicBezTo>
                  <a:cubicBezTo>
                    <a:pt x="5283" y="239"/>
                    <a:pt x="4546" y="1"/>
                    <a:pt x="38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51"/>
            <p:cNvSpPr/>
            <p:nvPr/>
          </p:nvSpPr>
          <p:spPr>
            <a:xfrm>
              <a:off x="3493099" y="3579435"/>
              <a:ext cx="231328" cy="187475"/>
            </a:xfrm>
            <a:custGeom>
              <a:rect b="b" l="l" r="r" t="t"/>
              <a:pathLst>
                <a:path extrusionOk="0" h="5962" w="7356">
                  <a:moveTo>
                    <a:pt x="3713" y="287"/>
                  </a:moveTo>
                  <a:cubicBezTo>
                    <a:pt x="4320" y="311"/>
                    <a:pt x="4950" y="498"/>
                    <a:pt x="5464" y="848"/>
                  </a:cubicBezTo>
                  <a:cubicBezTo>
                    <a:pt x="5558" y="895"/>
                    <a:pt x="5628" y="965"/>
                    <a:pt x="5698" y="1035"/>
                  </a:cubicBezTo>
                  <a:lnTo>
                    <a:pt x="5651" y="1011"/>
                  </a:lnTo>
                  <a:cubicBezTo>
                    <a:pt x="5156" y="619"/>
                    <a:pt x="4549" y="413"/>
                    <a:pt x="3929" y="413"/>
                  </a:cubicBezTo>
                  <a:cubicBezTo>
                    <a:pt x="3702" y="413"/>
                    <a:pt x="3472" y="441"/>
                    <a:pt x="3246" y="498"/>
                  </a:cubicBezTo>
                  <a:cubicBezTo>
                    <a:pt x="3013" y="498"/>
                    <a:pt x="2779" y="521"/>
                    <a:pt x="2546" y="568"/>
                  </a:cubicBezTo>
                  <a:cubicBezTo>
                    <a:pt x="2616" y="521"/>
                    <a:pt x="2686" y="498"/>
                    <a:pt x="2756" y="451"/>
                  </a:cubicBezTo>
                  <a:cubicBezTo>
                    <a:pt x="3059" y="358"/>
                    <a:pt x="3386" y="311"/>
                    <a:pt x="3713" y="287"/>
                  </a:cubicBezTo>
                  <a:close/>
                  <a:moveTo>
                    <a:pt x="2125" y="941"/>
                  </a:moveTo>
                  <a:cubicBezTo>
                    <a:pt x="2009" y="1011"/>
                    <a:pt x="1915" y="1081"/>
                    <a:pt x="1822" y="1151"/>
                  </a:cubicBezTo>
                  <a:lnTo>
                    <a:pt x="1705" y="1268"/>
                  </a:lnTo>
                  <a:cubicBezTo>
                    <a:pt x="1775" y="1175"/>
                    <a:pt x="1845" y="1105"/>
                    <a:pt x="1939" y="1011"/>
                  </a:cubicBezTo>
                  <a:cubicBezTo>
                    <a:pt x="2009" y="988"/>
                    <a:pt x="2055" y="965"/>
                    <a:pt x="2125" y="941"/>
                  </a:cubicBezTo>
                  <a:close/>
                  <a:moveTo>
                    <a:pt x="3269" y="778"/>
                  </a:moveTo>
                  <a:cubicBezTo>
                    <a:pt x="3784" y="778"/>
                    <a:pt x="4299" y="864"/>
                    <a:pt x="4772" y="1015"/>
                  </a:cubicBezTo>
                  <a:lnTo>
                    <a:pt x="4772" y="1015"/>
                  </a:lnTo>
                  <a:cubicBezTo>
                    <a:pt x="4372" y="1035"/>
                    <a:pt x="3972" y="1037"/>
                    <a:pt x="3550" y="1081"/>
                  </a:cubicBezTo>
                  <a:cubicBezTo>
                    <a:pt x="3246" y="1105"/>
                    <a:pt x="2943" y="1245"/>
                    <a:pt x="2709" y="1455"/>
                  </a:cubicBezTo>
                  <a:lnTo>
                    <a:pt x="2662" y="1455"/>
                  </a:lnTo>
                  <a:cubicBezTo>
                    <a:pt x="2538" y="1384"/>
                    <a:pt x="2385" y="1353"/>
                    <a:pt x="2227" y="1353"/>
                  </a:cubicBezTo>
                  <a:cubicBezTo>
                    <a:pt x="2178" y="1353"/>
                    <a:pt x="2128" y="1356"/>
                    <a:pt x="2079" y="1362"/>
                  </a:cubicBezTo>
                  <a:cubicBezTo>
                    <a:pt x="2242" y="1221"/>
                    <a:pt x="2429" y="1105"/>
                    <a:pt x="2616" y="1035"/>
                  </a:cubicBezTo>
                  <a:cubicBezTo>
                    <a:pt x="2826" y="918"/>
                    <a:pt x="3036" y="825"/>
                    <a:pt x="3269" y="778"/>
                  </a:cubicBezTo>
                  <a:close/>
                  <a:moveTo>
                    <a:pt x="5137" y="1432"/>
                  </a:moveTo>
                  <a:lnTo>
                    <a:pt x="5137" y="1432"/>
                  </a:lnTo>
                  <a:cubicBezTo>
                    <a:pt x="5394" y="1525"/>
                    <a:pt x="5651" y="1688"/>
                    <a:pt x="5861" y="1875"/>
                  </a:cubicBezTo>
                  <a:cubicBezTo>
                    <a:pt x="5954" y="2109"/>
                    <a:pt x="6001" y="2365"/>
                    <a:pt x="6001" y="2622"/>
                  </a:cubicBezTo>
                  <a:lnTo>
                    <a:pt x="6001" y="2646"/>
                  </a:lnTo>
                  <a:cubicBezTo>
                    <a:pt x="5884" y="2132"/>
                    <a:pt x="5558" y="1712"/>
                    <a:pt x="5137" y="1432"/>
                  </a:cubicBezTo>
                  <a:close/>
                  <a:moveTo>
                    <a:pt x="3410" y="1899"/>
                  </a:moveTo>
                  <a:cubicBezTo>
                    <a:pt x="3480" y="1899"/>
                    <a:pt x="3550" y="1945"/>
                    <a:pt x="3620" y="1945"/>
                  </a:cubicBezTo>
                  <a:cubicBezTo>
                    <a:pt x="3620" y="1992"/>
                    <a:pt x="3596" y="2015"/>
                    <a:pt x="3596" y="2062"/>
                  </a:cubicBezTo>
                  <a:cubicBezTo>
                    <a:pt x="3433" y="2249"/>
                    <a:pt x="3363" y="2482"/>
                    <a:pt x="3363" y="2716"/>
                  </a:cubicBezTo>
                  <a:cubicBezTo>
                    <a:pt x="3316" y="2669"/>
                    <a:pt x="3269" y="2599"/>
                    <a:pt x="3223" y="2552"/>
                  </a:cubicBezTo>
                  <a:cubicBezTo>
                    <a:pt x="3269" y="2342"/>
                    <a:pt x="3293" y="2155"/>
                    <a:pt x="3316" y="1945"/>
                  </a:cubicBezTo>
                  <a:lnTo>
                    <a:pt x="3410" y="1899"/>
                  </a:lnTo>
                  <a:close/>
                  <a:moveTo>
                    <a:pt x="5301" y="3369"/>
                  </a:moveTo>
                  <a:cubicBezTo>
                    <a:pt x="5301" y="3416"/>
                    <a:pt x="5277" y="3486"/>
                    <a:pt x="5254" y="3533"/>
                  </a:cubicBezTo>
                  <a:lnTo>
                    <a:pt x="5067" y="3626"/>
                  </a:lnTo>
                  <a:lnTo>
                    <a:pt x="5091" y="3580"/>
                  </a:lnTo>
                  <a:cubicBezTo>
                    <a:pt x="5161" y="3510"/>
                    <a:pt x="5231" y="3440"/>
                    <a:pt x="5301" y="3369"/>
                  </a:cubicBezTo>
                  <a:close/>
                  <a:moveTo>
                    <a:pt x="3169" y="2989"/>
                  </a:moveTo>
                  <a:cubicBezTo>
                    <a:pt x="3282" y="3100"/>
                    <a:pt x="3415" y="3210"/>
                    <a:pt x="3526" y="3299"/>
                  </a:cubicBezTo>
                  <a:cubicBezTo>
                    <a:pt x="3620" y="3440"/>
                    <a:pt x="3736" y="3556"/>
                    <a:pt x="3853" y="3650"/>
                  </a:cubicBezTo>
                  <a:cubicBezTo>
                    <a:pt x="3573" y="3556"/>
                    <a:pt x="3316" y="3393"/>
                    <a:pt x="3129" y="3159"/>
                  </a:cubicBezTo>
                  <a:cubicBezTo>
                    <a:pt x="3150" y="3097"/>
                    <a:pt x="3152" y="3035"/>
                    <a:pt x="3169" y="2989"/>
                  </a:cubicBezTo>
                  <a:close/>
                  <a:moveTo>
                    <a:pt x="6328" y="2576"/>
                  </a:moveTo>
                  <a:cubicBezTo>
                    <a:pt x="6445" y="2973"/>
                    <a:pt x="6375" y="3416"/>
                    <a:pt x="6095" y="3720"/>
                  </a:cubicBezTo>
                  <a:cubicBezTo>
                    <a:pt x="6188" y="3533"/>
                    <a:pt x="6235" y="3323"/>
                    <a:pt x="6281" y="3113"/>
                  </a:cubicBezTo>
                  <a:cubicBezTo>
                    <a:pt x="6305" y="2949"/>
                    <a:pt x="6328" y="2762"/>
                    <a:pt x="6328" y="2576"/>
                  </a:cubicBezTo>
                  <a:close/>
                  <a:moveTo>
                    <a:pt x="2246" y="1465"/>
                  </a:moveTo>
                  <a:cubicBezTo>
                    <a:pt x="2338" y="1465"/>
                    <a:pt x="2430" y="1484"/>
                    <a:pt x="2522" y="1525"/>
                  </a:cubicBezTo>
                  <a:cubicBezTo>
                    <a:pt x="2382" y="1572"/>
                    <a:pt x="2242" y="1665"/>
                    <a:pt x="2149" y="1782"/>
                  </a:cubicBezTo>
                  <a:lnTo>
                    <a:pt x="2149" y="1758"/>
                  </a:lnTo>
                  <a:lnTo>
                    <a:pt x="2149" y="1758"/>
                  </a:lnTo>
                  <a:cubicBezTo>
                    <a:pt x="1588" y="2319"/>
                    <a:pt x="1962" y="2996"/>
                    <a:pt x="2429" y="3486"/>
                  </a:cubicBezTo>
                  <a:cubicBezTo>
                    <a:pt x="2476" y="3580"/>
                    <a:pt x="2522" y="3696"/>
                    <a:pt x="2592" y="3790"/>
                  </a:cubicBezTo>
                  <a:cubicBezTo>
                    <a:pt x="1752" y="3183"/>
                    <a:pt x="1238" y="2295"/>
                    <a:pt x="1892" y="1548"/>
                  </a:cubicBezTo>
                  <a:cubicBezTo>
                    <a:pt x="2010" y="1496"/>
                    <a:pt x="2128" y="1465"/>
                    <a:pt x="2246" y="1465"/>
                  </a:cubicBezTo>
                  <a:close/>
                  <a:moveTo>
                    <a:pt x="6772" y="2739"/>
                  </a:moveTo>
                  <a:lnTo>
                    <a:pt x="6772" y="2739"/>
                  </a:lnTo>
                  <a:cubicBezTo>
                    <a:pt x="6912" y="3416"/>
                    <a:pt x="6702" y="4140"/>
                    <a:pt x="6188" y="4630"/>
                  </a:cubicBezTo>
                  <a:cubicBezTo>
                    <a:pt x="6585" y="4093"/>
                    <a:pt x="6795" y="3416"/>
                    <a:pt x="6772" y="2739"/>
                  </a:cubicBezTo>
                  <a:close/>
                  <a:moveTo>
                    <a:pt x="1121" y="1642"/>
                  </a:moveTo>
                  <a:lnTo>
                    <a:pt x="1121" y="1642"/>
                  </a:lnTo>
                  <a:cubicBezTo>
                    <a:pt x="724" y="2412"/>
                    <a:pt x="795" y="3323"/>
                    <a:pt x="1261" y="4047"/>
                  </a:cubicBezTo>
                  <a:cubicBezTo>
                    <a:pt x="1425" y="4327"/>
                    <a:pt x="1658" y="4584"/>
                    <a:pt x="1915" y="4794"/>
                  </a:cubicBezTo>
                  <a:cubicBezTo>
                    <a:pt x="1542" y="4560"/>
                    <a:pt x="1215" y="4280"/>
                    <a:pt x="935" y="3977"/>
                  </a:cubicBezTo>
                  <a:cubicBezTo>
                    <a:pt x="771" y="3626"/>
                    <a:pt x="701" y="3253"/>
                    <a:pt x="724" y="2856"/>
                  </a:cubicBezTo>
                  <a:cubicBezTo>
                    <a:pt x="748" y="2412"/>
                    <a:pt x="888" y="1992"/>
                    <a:pt x="1121" y="1642"/>
                  </a:cubicBezTo>
                  <a:close/>
                  <a:moveTo>
                    <a:pt x="1238" y="2739"/>
                  </a:moveTo>
                  <a:lnTo>
                    <a:pt x="1238" y="2739"/>
                  </a:lnTo>
                  <a:cubicBezTo>
                    <a:pt x="1425" y="3393"/>
                    <a:pt x="2149" y="4000"/>
                    <a:pt x="2989" y="4397"/>
                  </a:cubicBezTo>
                  <a:cubicBezTo>
                    <a:pt x="3284" y="4751"/>
                    <a:pt x="3745" y="4956"/>
                    <a:pt x="4218" y="4956"/>
                  </a:cubicBezTo>
                  <a:cubicBezTo>
                    <a:pt x="4306" y="4956"/>
                    <a:pt x="4395" y="4949"/>
                    <a:pt x="4484" y="4934"/>
                  </a:cubicBezTo>
                  <a:lnTo>
                    <a:pt x="4484" y="4934"/>
                  </a:lnTo>
                  <a:cubicBezTo>
                    <a:pt x="4189" y="5048"/>
                    <a:pt x="3895" y="5105"/>
                    <a:pt x="3593" y="5105"/>
                  </a:cubicBezTo>
                  <a:cubicBezTo>
                    <a:pt x="3463" y="5105"/>
                    <a:pt x="3332" y="5095"/>
                    <a:pt x="3199" y="5074"/>
                  </a:cubicBezTo>
                  <a:cubicBezTo>
                    <a:pt x="2756" y="4887"/>
                    <a:pt x="2359" y="4607"/>
                    <a:pt x="2009" y="4280"/>
                  </a:cubicBezTo>
                  <a:cubicBezTo>
                    <a:pt x="1682" y="4000"/>
                    <a:pt x="1448" y="3626"/>
                    <a:pt x="1285" y="3206"/>
                  </a:cubicBezTo>
                  <a:cubicBezTo>
                    <a:pt x="1238" y="3066"/>
                    <a:pt x="1238" y="2902"/>
                    <a:pt x="1238" y="2739"/>
                  </a:cubicBezTo>
                  <a:close/>
                  <a:moveTo>
                    <a:pt x="6095" y="4257"/>
                  </a:moveTo>
                  <a:cubicBezTo>
                    <a:pt x="5744" y="4817"/>
                    <a:pt x="5184" y="5214"/>
                    <a:pt x="4507" y="5354"/>
                  </a:cubicBezTo>
                  <a:cubicBezTo>
                    <a:pt x="4413" y="5331"/>
                    <a:pt x="4273" y="5331"/>
                    <a:pt x="4157" y="5331"/>
                  </a:cubicBezTo>
                  <a:cubicBezTo>
                    <a:pt x="4647" y="5214"/>
                    <a:pt x="5091" y="4980"/>
                    <a:pt x="5441" y="4654"/>
                  </a:cubicBezTo>
                  <a:cubicBezTo>
                    <a:pt x="5511" y="4630"/>
                    <a:pt x="5558" y="4630"/>
                    <a:pt x="5604" y="4607"/>
                  </a:cubicBezTo>
                  <a:cubicBezTo>
                    <a:pt x="5791" y="4514"/>
                    <a:pt x="5954" y="4397"/>
                    <a:pt x="6095" y="4257"/>
                  </a:cubicBezTo>
                  <a:close/>
                  <a:moveTo>
                    <a:pt x="2102" y="5214"/>
                  </a:moveTo>
                  <a:cubicBezTo>
                    <a:pt x="2639" y="5471"/>
                    <a:pt x="3223" y="5634"/>
                    <a:pt x="3830" y="5681"/>
                  </a:cubicBezTo>
                  <a:cubicBezTo>
                    <a:pt x="3223" y="5658"/>
                    <a:pt x="2639" y="5494"/>
                    <a:pt x="2102" y="5214"/>
                  </a:cubicBezTo>
                  <a:close/>
                  <a:moveTo>
                    <a:pt x="3802" y="1"/>
                  </a:moveTo>
                  <a:cubicBezTo>
                    <a:pt x="2863" y="1"/>
                    <a:pt x="1913" y="380"/>
                    <a:pt x="1261" y="1058"/>
                  </a:cubicBezTo>
                  <a:cubicBezTo>
                    <a:pt x="1005" y="1198"/>
                    <a:pt x="795" y="1385"/>
                    <a:pt x="631" y="1595"/>
                  </a:cubicBezTo>
                  <a:cubicBezTo>
                    <a:pt x="1" y="2319"/>
                    <a:pt x="1" y="3393"/>
                    <a:pt x="631" y="4093"/>
                  </a:cubicBezTo>
                  <a:cubicBezTo>
                    <a:pt x="1169" y="5269"/>
                    <a:pt x="2613" y="5962"/>
                    <a:pt x="4008" y="5962"/>
                  </a:cubicBezTo>
                  <a:cubicBezTo>
                    <a:pt x="4551" y="5962"/>
                    <a:pt x="5086" y="5857"/>
                    <a:pt x="5558" y="5634"/>
                  </a:cubicBezTo>
                  <a:cubicBezTo>
                    <a:pt x="6585" y="5121"/>
                    <a:pt x="7355" y="4047"/>
                    <a:pt x="7239" y="2879"/>
                  </a:cubicBezTo>
                  <a:cubicBezTo>
                    <a:pt x="7122" y="1992"/>
                    <a:pt x="6608" y="1221"/>
                    <a:pt x="5861" y="754"/>
                  </a:cubicBezTo>
                  <a:cubicBezTo>
                    <a:pt x="5283" y="239"/>
                    <a:pt x="4546" y="1"/>
                    <a:pt x="38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51"/>
            <p:cNvSpPr/>
            <p:nvPr/>
          </p:nvSpPr>
          <p:spPr>
            <a:xfrm>
              <a:off x="3886749" y="3579435"/>
              <a:ext cx="231328" cy="187475"/>
            </a:xfrm>
            <a:custGeom>
              <a:rect b="b" l="l" r="r" t="t"/>
              <a:pathLst>
                <a:path extrusionOk="0" h="5962" w="7356">
                  <a:moveTo>
                    <a:pt x="3713" y="287"/>
                  </a:moveTo>
                  <a:cubicBezTo>
                    <a:pt x="4320" y="311"/>
                    <a:pt x="4950" y="498"/>
                    <a:pt x="5464" y="848"/>
                  </a:cubicBezTo>
                  <a:cubicBezTo>
                    <a:pt x="5558" y="895"/>
                    <a:pt x="5628" y="965"/>
                    <a:pt x="5698" y="1035"/>
                  </a:cubicBezTo>
                  <a:lnTo>
                    <a:pt x="5651" y="1011"/>
                  </a:lnTo>
                  <a:cubicBezTo>
                    <a:pt x="5156" y="619"/>
                    <a:pt x="4549" y="413"/>
                    <a:pt x="3929" y="413"/>
                  </a:cubicBezTo>
                  <a:cubicBezTo>
                    <a:pt x="3702" y="413"/>
                    <a:pt x="3472" y="441"/>
                    <a:pt x="3246" y="498"/>
                  </a:cubicBezTo>
                  <a:cubicBezTo>
                    <a:pt x="3013" y="498"/>
                    <a:pt x="2779" y="521"/>
                    <a:pt x="2546" y="568"/>
                  </a:cubicBezTo>
                  <a:cubicBezTo>
                    <a:pt x="2616" y="521"/>
                    <a:pt x="2686" y="498"/>
                    <a:pt x="2756" y="451"/>
                  </a:cubicBezTo>
                  <a:cubicBezTo>
                    <a:pt x="3059" y="358"/>
                    <a:pt x="3386" y="311"/>
                    <a:pt x="3713" y="287"/>
                  </a:cubicBezTo>
                  <a:close/>
                  <a:moveTo>
                    <a:pt x="2125" y="941"/>
                  </a:moveTo>
                  <a:cubicBezTo>
                    <a:pt x="2009" y="1011"/>
                    <a:pt x="1915" y="1081"/>
                    <a:pt x="1822" y="1151"/>
                  </a:cubicBezTo>
                  <a:lnTo>
                    <a:pt x="1705" y="1268"/>
                  </a:lnTo>
                  <a:cubicBezTo>
                    <a:pt x="1775" y="1175"/>
                    <a:pt x="1845" y="1105"/>
                    <a:pt x="1939" y="1011"/>
                  </a:cubicBezTo>
                  <a:cubicBezTo>
                    <a:pt x="2009" y="988"/>
                    <a:pt x="2055" y="965"/>
                    <a:pt x="2125" y="941"/>
                  </a:cubicBezTo>
                  <a:close/>
                  <a:moveTo>
                    <a:pt x="3269" y="778"/>
                  </a:moveTo>
                  <a:cubicBezTo>
                    <a:pt x="3784" y="778"/>
                    <a:pt x="4299" y="864"/>
                    <a:pt x="4772" y="1015"/>
                  </a:cubicBezTo>
                  <a:lnTo>
                    <a:pt x="4772" y="1015"/>
                  </a:lnTo>
                  <a:cubicBezTo>
                    <a:pt x="4372" y="1035"/>
                    <a:pt x="3972" y="1037"/>
                    <a:pt x="3550" y="1081"/>
                  </a:cubicBezTo>
                  <a:cubicBezTo>
                    <a:pt x="3246" y="1105"/>
                    <a:pt x="2943" y="1245"/>
                    <a:pt x="2709" y="1455"/>
                  </a:cubicBezTo>
                  <a:lnTo>
                    <a:pt x="2662" y="1455"/>
                  </a:lnTo>
                  <a:cubicBezTo>
                    <a:pt x="2538" y="1384"/>
                    <a:pt x="2385" y="1353"/>
                    <a:pt x="2227" y="1353"/>
                  </a:cubicBezTo>
                  <a:cubicBezTo>
                    <a:pt x="2178" y="1353"/>
                    <a:pt x="2128" y="1356"/>
                    <a:pt x="2079" y="1362"/>
                  </a:cubicBezTo>
                  <a:cubicBezTo>
                    <a:pt x="2242" y="1221"/>
                    <a:pt x="2429" y="1105"/>
                    <a:pt x="2616" y="1035"/>
                  </a:cubicBezTo>
                  <a:cubicBezTo>
                    <a:pt x="2826" y="918"/>
                    <a:pt x="3036" y="825"/>
                    <a:pt x="3269" y="778"/>
                  </a:cubicBezTo>
                  <a:close/>
                  <a:moveTo>
                    <a:pt x="5137" y="1432"/>
                  </a:moveTo>
                  <a:lnTo>
                    <a:pt x="5137" y="1432"/>
                  </a:lnTo>
                  <a:cubicBezTo>
                    <a:pt x="5394" y="1525"/>
                    <a:pt x="5651" y="1688"/>
                    <a:pt x="5861" y="1875"/>
                  </a:cubicBezTo>
                  <a:cubicBezTo>
                    <a:pt x="5954" y="2109"/>
                    <a:pt x="6001" y="2365"/>
                    <a:pt x="6001" y="2622"/>
                  </a:cubicBezTo>
                  <a:lnTo>
                    <a:pt x="6001" y="2646"/>
                  </a:lnTo>
                  <a:cubicBezTo>
                    <a:pt x="5884" y="2132"/>
                    <a:pt x="5558" y="1712"/>
                    <a:pt x="5137" y="1432"/>
                  </a:cubicBezTo>
                  <a:close/>
                  <a:moveTo>
                    <a:pt x="3410" y="1899"/>
                  </a:moveTo>
                  <a:cubicBezTo>
                    <a:pt x="3480" y="1899"/>
                    <a:pt x="3550" y="1945"/>
                    <a:pt x="3620" y="1945"/>
                  </a:cubicBezTo>
                  <a:cubicBezTo>
                    <a:pt x="3620" y="1992"/>
                    <a:pt x="3596" y="2015"/>
                    <a:pt x="3596" y="2062"/>
                  </a:cubicBezTo>
                  <a:cubicBezTo>
                    <a:pt x="3433" y="2249"/>
                    <a:pt x="3363" y="2482"/>
                    <a:pt x="3363" y="2716"/>
                  </a:cubicBezTo>
                  <a:cubicBezTo>
                    <a:pt x="3316" y="2669"/>
                    <a:pt x="3269" y="2599"/>
                    <a:pt x="3223" y="2552"/>
                  </a:cubicBezTo>
                  <a:cubicBezTo>
                    <a:pt x="3269" y="2342"/>
                    <a:pt x="3293" y="2155"/>
                    <a:pt x="3316" y="1945"/>
                  </a:cubicBezTo>
                  <a:lnTo>
                    <a:pt x="3410" y="1899"/>
                  </a:lnTo>
                  <a:close/>
                  <a:moveTo>
                    <a:pt x="5301" y="3369"/>
                  </a:moveTo>
                  <a:cubicBezTo>
                    <a:pt x="5301" y="3416"/>
                    <a:pt x="5277" y="3486"/>
                    <a:pt x="5254" y="3533"/>
                  </a:cubicBezTo>
                  <a:lnTo>
                    <a:pt x="5067" y="3626"/>
                  </a:lnTo>
                  <a:lnTo>
                    <a:pt x="5091" y="3580"/>
                  </a:lnTo>
                  <a:cubicBezTo>
                    <a:pt x="5161" y="3510"/>
                    <a:pt x="5231" y="3440"/>
                    <a:pt x="5301" y="3369"/>
                  </a:cubicBezTo>
                  <a:close/>
                  <a:moveTo>
                    <a:pt x="3169" y="2989"/>
                  </a:moveTo>
                  <a:cubicBezTo>
                    <a:pt x="3282" y="3100"/>
                    <a:pt x="3415" y="3210"/>
                    <a:pt x="3526" y="3299"/>
                  </a:cubicBezTo>
                  <a:cubicBezTo>
                    <a:pt x="3620" y="3440"/>
                    <a:pt x="3736" y="3556"/>
                    <a:pt x="3853" y="3650"/>
                  </a:cubicBezTo>
                  <a:cubicBezTo>
                    <a:pt x="3573" y="3556"/>
                    <a:pt x="3316" y="3393"/>
                    <a:pt x="3129" y="3159"/>
                  </a:cubicBezTo>
                  <a:cubicBezTo>
                    <a:pt x="3150" y="3097"/>
                    <a:pt x="3152" y="3035"/>
                    <a:pt x="3169" y="2989"/>
                  </a:cubicBezTo>
                  <a:close/>
                  <a:moveTo>
                    <a:pt x="6328" y="2576"/>
                  </a:moveTo>
                  <a:cubicBezTo>
                    <a:pt x="6445" y="2973"/>
                    <a:pt x="6375" y="3416"/>
                    <a:pt x="6095" y="3720"/>
                  </a:cubicBezTo>
                  <a:cubicBezTo>
                    <a:pt x="6188" y="3533"/>
                    <a:pt x="6235" y="3323"/>
                    <a:pt x="6281" y="3113"/>
                  </a:cubicBezTo>
                  <a:cubicBezTo>
                    <a:pt x="6305" y="2949"/>
                    <a:pt x="6328" y="2762"/>
                    <a:pt x="6328" y="2576"/>
                  </a:cubicBezTo>
                  <a:close/>
                  <a:moveTo>
                    <a:pt x="2246" y="1465"/>
                  </a:moveTo>
                  <a:cubicBezTo>
                    <a:pt x="2338" y="1465"/>
                    <a:pt x="2430" y="1484"/>
                    <a:pt x="2522" y="1525"/>
                  </a:cubicBezTo>
                  <a:cubicBezTo>
                    <a:pt x="2382" y="1572"/>
                    <a:pt x="2242" y="1665"/>
                    <a:pt x="2149" y="1782"/>
                  </a:cubicBezTo>
                  <a:lnTo>
                    <a:pt x="2149" y="1758"/>
                  </a:lnTo>
                  <a:lnTo>
                    <a:pt x="2149" y="1758"/>
                  </a:lnTo>
                  <a:cubicBezTo>
                    <a:pt x="1588" y="2319"/>
                    <a:pt x="1962" y="2996"/>
                    <a:pt x="2429" y="3486"/>
                  </a:cubicBezTo>
                  <a:cubicBezTo>
                    <a:pt x="2476" y="3580"/>
                    <a:pt x="2522" y="3696"/>
                    <a:pt x="2592" y="3790"/>
                  </a:cubicBezTo>
                  <a:cubicBezTo>
                    <a:pt x="1752" y="3183"/>
                    <a:pt x="1238" y="2295"/>
                    <a:pt x="1892" y="1548"/>
                  </a:cubicBezTo>
                  <a:cubicBezTo>
                    <a:pt x="2010" y="1496"/>
                    <a:pt x="2128" y="1465"/>
                    <a:pt x="2246" y="1465"/>
                  </a:cubicBezTo>
                  <a:close/>
                  <a:moveTo>
                    <a:pt x="6772" y="2739"/>
                  </a:moveTo>
                  <a:lnTo>
                    <a:pt x="6772" y="2739"/>
                  </a:lnTo>
                  <a:cubicBezTo>
                    <a:pt x="6912" y="3416"/>
                    <a:pt x="6702" y="4140"/>
                    <a:pt x="6188" y="4630"/>
                  </a:cubicBezTo>
                  <a:cubicBezTo>
                    <a:pt x="6585" y="4093"/>
                    <a:pt x="6795" y="3416"/>
                    <a:pt x="6772" y="2739"/>
                  </a:cubicBezTo>
                  <a:close/>
                  <a:moveTo>
                    <a:pt x="1121" y="1642"/>
                  </a:moveTo>
                  <a:lnTo>
                    <a:pt x="1121" y="1642"/>
                  </a:lnTo>
                  <a:cubicBezTo>
                    <a:pt x="724" y="2412"/>
                    <a:pt x="795" y="3323"/>
                    <a:pt x="1261" y="4047"/>
                  </a:cubicBezTo>
                  <a:cubicBezTo>
                    <a:pt x="1425" y="4327"/>
                    <a:pt x="1658" y="4584"/>
                    <a:pt x="1915" y="4794"/>
                  </a:cubicBezTo>
                  <a:cubicBezTo>
                    <a:pt x="1542" y="4560"/>
                    <a:pt x="1215" y="4280"/>
                    <a:pt x="935" y="3977"/>
                  </a:cubicBezTo>
                  <a:cubicBezTo>
                    <a:pt x="771" y="3626"/>
                    <a:pt x="701" y="3253"/>
                    <a:pt x="724" y="2856"/>
                  </a:cubicBezTo>
                  <a:cubicBezTo>
                    <a:pt x="748" y="2412"/>
                    <a:pt x="888" y="1992"/>
                    <a:pt x="1121" y="1642"/>
                  </a:cubicBezTo>
                  <a:close/>
                  <a:moveTo>
                    <a:pt x="1238" y="2739"/>
                  </a:moveTo>
                  <a:lnTo>
                    <a:pt x="1238" y="2739"/>
                  </a:lnTo>
                  <a:cubicBezTo>
                    <a:pt x="1425" y="3393"/>
                    <a:pt x="2149" y="4000"/>
                    <a:pt x="2989" y="4397"/>
                  </a:cubicBezTo>
                  <a:cubicBezTo>
                    <a:pt x="3284" y="4751"/>
                    <a:pt x="3745" y="4956"/>
                    <a:pt x="4218" y="4956"/>
                  </a:cubicBezTo>
                  <a:cubicBezTo>
                    <a:pt x="4306" y="4956"/>
                    <a:pt x="4395" y="4949"/>
                    <a:pt x="4484" y="4934"/>
                  </a:cubicBezTo>
                  <a:lnTo>
                    <a:pt x="4484" y="4934"/>
                  </a:lnTo>
                  <a:cubicBezTo>
                    <a:pt x="4189" y="5048"/>
                    <a:pt x="3895" y="5105"/>
                    <a:pt x="3593" y="5105"/>
                  </a:cubicBezTo>
                  <a:cubicBezTo>
                    <a:pt x="3463" y="5105"/>
                    <a:pt x="3332" y="5095"/>
                    <a:pt x="3199" y="5074"/>
                  </a:cubicBezTo>
                  <a:cubicBezTo>
                    <a:pt x="2756" y="4887"/>
                    <a:pt x="2359" y="4607"/>
                    <a:pt x="2009" y="4280"/>
                  </a:cubicBezTo>
                  <a:cubicBezTo>
                    <a:pt x="1682" y="4000"/>
                    <a:pt x="1448" y="3626"/>
                    <a:pt x="1285" y="3206"/>
                  </a:cubicBezTo>
                  <a:cubicBezTo>
                    <a:pt x="1238" y="3066"/>
                    <a:pt x="1238" y="2902"/>
                    <a:pt x="1238" y="2739"/>
                  </a:cubicBezTo>
                  <a:close/>
                  <a:moveTo>
                    <a:pt x="6095" y="4257"/>
                  </a:moveTo>
                  <a:cubicBezTo>
                    <a:pt x="5744" y="4817"/>
                    <a:pt x="5184" y="5214"/>
                    <a:pt x="4507" y="5354"/>
                  </a:cubicBezTo>
                  <a:cubicBezTo>
                    <a:pt x="4413" y="5331"/>
                    <a:pt x="4273" y="5331"/>
                    <a:pt x="4157" y="5331"/>
                  </a:cubicBezTo>
                  <a:cubicBezTo>
                    <a:pt x="4647" y="5214"/>
                    <a:pt x="5091" y="4980"/>
                    <a:pt x="5441" y="4654"/>
                  </a:cubicBezTo>
                  <a:cubicBezTo>
                    <a:pt x="5511" y="4630"/>
                    <a:pt x="5558" y="4630"/>
                    <a:pt x="5604" y="4607"/>
                  </a:cubicBezTo>
                  <a:cubicBezTo>
                    <a:pt x="5791" y="4514"/>
                    <a:pt x="5954" y="4397"/>
                    <a:pt x="6095" y="4257"/>
                  </a:cubicBezTo>
                  <a:close/>
                  <a:moveTo>
                    <a:pt x="2102" y="5214"/>
                  </a:moveTo>
                  <a:cubicBezTo>
                    <a:pt x="2639" y="5471"/>
                    <a:pt x="3223" y="5634"/>
                    <a:pt x="3830" y="5681"/>
                  </a:cubicBezTo>
                  <a:cubicBezTo>
                    <a:pt x="3223" y="5658"/>
                    <a:pt x="2639" y="5494"/>
                    <a:pt x="2102" y="5214"/>
                  </a:cubicBezTo>
                  <a:close/>
                  <a:moveTo>
                    <a:pt x="3802" y="1"/>
                  </a:moveTo>
                  <a:cubicBezTo>
                    <a:pt x="2863" y="1"/>
                    <a:pt x="1913" y="380"/>
                    <a:pt x="1261" y="1058"/>
                  </a:cubicBezTo>
                  <a:cubicBezTo>
                    <a:pt x="1005" y="1198"/>
                    <a:pt x="795" y="1385"/>
                    <a:pt x="631" y="1595"/>
                  </a:cubicBezTo>
                  <a:cubicBezTo>
                    <a:pt x="1" y="2319"/>
                    <a:pt x="1" y="3393"/>
                    <a:pt x="631" y="4093"/>
                  </a:cubicBezTo>
                  <a:cubicBezTo>
                    <a:pt x="1169" y="5269"/>
                    <a:pt x="2613" y="5962"/>
                    <a:pt x="4008" y="5962"/>
                  </a:cubicBezTo>
                  <a:cubicBezTo>
                    <a:pt x="4551" y="5962"/>
                    <a:pt x="5086" y="5857"/>
                    <a:pt x="5558" y="5634"/>
                  </a:cubicBezTo>
                  <a:cubicBezTo>
                    <a:pt x="6585" y="5121"/>
                    <a:pt x="7355" y="4047"/>
                    <a:pt x="7239" y="2879"/>
                  </a:cubicBezTo>
                  <a:cubicBezTo>
                    <a:pt x="7122" y="1992"/>
                    <a:pt x="6608" y="1221"/>
                    <a:pt x="5861" y="754"/>
                  </a:cubicBezTo>
                  <a:cubicBezTo>
                    <a:pt x="5283" y="239"/>
                    <a:pt x="4546" y="1"/>
                    <a:pt x="38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51"/>
            <p:cNvSpPr/>
            <p:nvPr/>
          </p:nvSpPr>
          <p:spPr>
            <a:xfrm>
              <a:off x="4280399" y="3579435"/>
              <a:ext cx="231328" cy="187475"/>
            </a:xfrm>
            <a:custGeom>
              <a:rect b="b" l="l" r="r" t="t"/>
              <a:pathLst>
                <a:path extrusionOk="0" h="5962" w="7356">
                  <a:moveTo>
                    <a:pt x="3713" y="287"/>
                  </a:moveTo>
                  <a:cubicBezTo>
                    <a:pt x="4320" y="311"/>
                    <a:pt x="4950" y="498"/>
                    <a:pt x="5464" y="848"/>
                  </a:cubicBezTo>
                  <a:cubicBezTo>
                    <a:pt x="5558" y="895"/>
                    <a:pt x="5628" y="965"/>
                    <a:pt x="5698" y="1035"/>
                  </a:cubicBezTo>
                  <a:lnTo>
                    <a:pt x="5651" y="1011"/>
                  </a:lnTo>
                  <a:cubicBezTo>
                    <a:pt x="5156" y="619"/>
                    <a:pt x="4549" y="413"/>
                    <a:pt x="3929" y="413"/>
                  </a:cubicBezTo>
                  <a:cubicBezTo>
                    <a:pt x="3702" y="413"/>
                    <a:pt x="3472" y="441"/>
                    <a:pt x="3246" y="498"/>
                  </a:cubicBezTo>
                  <a:cubicBezTo>
                    <a:pt x="3013" y="498"/>
                    <a:pt x="2779" y="521"/>
                    <a:pt x="2546" y="568"/>
                  </a:cubicBezTo>
                  <a:cubicBezTo>
                    <a:pt x="2616" y="521"/>
                    <a:pt x="2686" y="498"/>
                    <a:pt x="2756" y="451"/>
                  </a:cubicBezTo>
                  <a:cubicBezTo>
                    <a:pt x="3059" y="358"/>
                    <a:pt x="3386" y="311"/>
                    <a:pt x="3713" y="287"/>
                  </a:cubicBezTo>
                  <a:close/>
                  <a:moveTo>
                    <a:pt x="2125" y="941"/>
                  </a:moveTo>
                  <a:cubicBezTo>
                    <a:pt x="2009" y="1011"/>
                    <a:pt x="1915" y="1081"/>
                    <a:pt x="1822" y="1151"/>
                  </a:cubicBezTo>
                  <a:lnTo>
                    <a:pt x="1705" y="1268"/>
                  </a:lnTo>
                  <a:cubicBezTo>
                    <a:pt x="1775" y="1175"/>
                    <a:pt x="1845" y="1105"/>
                    <a:pt x="1939" y="1011"/>
                  </a:cubicBezTo>
                  <a:cubicBezTo>
                    <a:pt x="2009" y="988"/>
                    <a:pt x="2055" y="965"/>
                    <a:pt x="2125" y="941"/>
                  </a:cubicBezTo>
                  <a:close/>
                  <a:moveTo>
                    <a:pt x="3269" y="778"/>
                  </a:moveTo>
                  <a:cubicBezTo>
                    <a:pt x="3784" y="778"/>
                    <a:pt x="4299" y="864"/>
                    <a:pt x="4772" y="1015"/>
                  </a:cubicBezTo>
                  <a:lnTo>
                    <a:pt x="4772" y="1015"/>
                  </a:lnTo>
                  <a:cubicBezTo>
                    <a:pt x="4372" y="1035"/>
                    <a:pt x="3972" y="1037"/>
                    <a:pt x="3550" y="1081"/>
                  </a:cubicBezTo>
                  <a:cubicBezTo>
                    <a:pt x="3246" y="1105"/>
                    <a:pt x="2943" y="1245"/>
                    <a:pt x="2709" y="1455"/>
                  </a:cubicBezTo>
                  <a:lnTo>
                    <a:pt x="2662" y="1455"/>
                  </a:lnTo>
                  <a:cubicBezTo>
                    <a:pt x="2538" y="1384"/>
                    <a:pt x="2385" y="1353"/>
                    <a:pt x="2227" y="1353"/>
                  </a:cubicBezTo>
                  <a:cubicBezTo>
                    <a:pt x="2178" y="1353"/>
                    <a:pt x="2128" y="1356"/>
                    <a:pt x="2079" y="1362"/>
                  </a:cubicBezTo>
                  <a:cubicBezTo>
                    <a:pt x="2242" y="1221"/>
                    <a:pt x="2429" y="1105"/>
                    <a:pt x="2616" y="1035"/>
                  </a:cubicBezTo>
                  <a:cubicBezTo>
                    <a:pt x="2826" y="918"/>
                    <a:pt x="3036" y="825"/>
                    <a:pt x="3269" y="778"/>
                  </a:cubicBezTo>
                  <a:close/>
                  <a:moveTo>
                    <a:pt x="5137" y="1432"/>
                  </a:moveTo>
                  <a:lnTo>
                    <a:pt x="5137" y="1432"/>
                  </a:lnTo>
                  <a:cubicBezTo>
                    <a:pt x="5394" y="1525"/>
                    <a:pt x="5651" y="1688"/>
                    <a:pt x="5861" y="1875"/>
                  </a:cubicBezTo>
                  <a:cubicBezTo>
                    <a:pt x="5954" y="2109"/>
                    <a:pt x="6001" y="2365"/>
                    <a:pt x="6001" y="2622"/>
                  </a:cubicBezTo>
                  <a:lnTo>
                    <a:pt x="6001" y="2646"/>
                  </a:lnTo>
                  <a:cubicBezTo>
                    <a:pt x="5884" y="2132"/>
                    <a:pt x="5558" y="1712"/>
                    <a:pt x="5137" y="1432"/>
                  </a:cubicBezTo>
                  <a:close/>
                  <a:moveTo>
                    <a:pt x="3410" y="1899"/>
                  </a:moveTo>
                  <a:cubicBezTo>
                    <a:pt x="3480" y="1899"/>
                    <a:pt x="3550" y="1945"/>
                    <a:pt x="3620" y="1945"/>
                  </a:cubicBezTo>
                  <a:cubicBezTo>
                    <a:pt x="3620" y="1992"/>
                    <a:pt x="3596" y="2015"/>
                    <a:pt x="3596" y="2062"/>
                  </a:cubicBezTo>
                  <a:cubicBezTo>
                    <a:pt x="3433" y="2249"/>
                    <a:pt x="3363" y="2482"/>
                    <a:pt x="3363" y="2716"/>
                  </a:cubicBezTo>
                  <a:cubicBezTo>
                    <a:pt x="3316" y="2669"/>
                    <a:pt x="3269" y="2599"/>
                    <a:pt x="3223" y="2552"/>
                  </a:cubicBezTo>
                  <a:cubicBezTo>
                    <a:pt x="3269" y="2342"/>
                    <a:pt x="3293" y="2155"/>
                    <a:pt x="3316" y="1945"/>
                  </a:cubicBezTo>
                  <a:lnTo>
                    <a:pt x="3410" y="1899"/>
                  </a:lnTo>
                  <a:close/>
                  <a:moveTo>
                    <a:pt x="5301" y="3369"/>
                  </a:moveTo>
                  <a:cubicBezTo>
                    <a:pt x="5301" y="3416"/>
                    <a:pt x="5277" y="3486"/>
                    <a:pt x="5254" y="3533"/>
                  </a:cubicBezTo>
                  <a:lnTo>
                    <a:pt x="5067" y="3626"/>
                  </a:lnTo>
                  <a:lnTo>
                    <a:pt x="5091" y="3580"/>
                  </a:lnTo>
                  <a:cubicBezTo>
                    <a:pt x="5161" y="3510"/>
                    <a:pt x="5231" y="3440"/>
                    <a:pt x="5301" y="3369"/>
                  </a:cubicBezTo>
                  <a:close/>
                  <a:moveTo>
                    <a:pt x="3169" y="2989"/>
                  </a:moveTo>
                  <a:cubicBezTo>
                    <a:pt x="3282" y="3100"/>
                    <a:pt x="3415" y="3210"/>
                    <a:pt x="3526" y="3299"/>
                  </a:cubicBezTo>
                  <a:cubicBezTo>
                    <a:pt x="3620" y="3440"/>
                    <a:pt x="3736" y="3556"/>
                    <a:pt x="3853" y="3650"/>
                  </a:cubicBezTo>
                  <a:cubicBezTo>
                    <a:pt x="3573" y="3556"/>
                    <a:pt x="3316" y="3393"/>
                    <a:pt x="3129" y="3159"/>
                  </a:cubicBezTo>
                  <a:cubicBezTo>
                    <a:pt x="3150" y="3097"/>
                    <a:pt x="3152" y="3035"/>
                    <a:pt x="3169" y="2989"/>
                  </a:cubicBezTo>
                  <a:close/>
                  <a:moveTo>
                    <a:pt x="6328" y="2576"/>
                  </a:moveTo>
                  <a:cubicBezTo>
                    <a:pt x="6445" y="2973"/>
                    <a:pt x="6375" y="3416"/>
                    <a:pt x="6095" y="3720"/>
                  </a:cubicBezTo>
                  <a:cubicBezTo>
                    <a:pt x="6188" y="3533"/>
                    <a:pt x="6235" y="3323"/>
                    <a:pt x="6281" y="3113"/>
                  </a:cubicBezTo>
                  <a:cubicBezTo>
                    <a:pt x="6305" y="2949"/>
                    <a:pt x="6328" y="2762"/>
                    <a:pt x="6328" y="2576"/>
                  </a:cubicBezTo>
                  <a:close/>
                  <a:moveTo>
                    <a:pt x="2246" y="1465"/>
                  </a:moveTo>
                  <a:cubicBezTo>
                    <a:pt x="2338" y="1465"/>
                    <a:pt x="2430" y="1484"/>
                    <a:pt x="2522" y="1525"/>
                  </a:cubicBezTo>
                  <a:cubicBezTo>
                    <a:pt x="2382" y="1572"/>
                    <a:pt x="2242" y="1665"/>
                    <a:pt x="2149" y="1782"/>
                  </a:cubicBezTo>
                  <a:lnTo>
                    <a:pt x="2149" y="1758"/>
                  </a:lnTo>
                  <a:lnTo>
                    <a:pt x="2149" y="1758"/>
                  </a:lnTo>
                  <a:cubicBezTo>
                    <a:pt x="1588" y="2319"/>
                    <a:pt x="1962" y="2996"/>
                    <a:pt x="2429" y="3486"/>
                  </a:cubicBezTo>
                  <a:cubicBezTo>
                    <a:pt x="2476" y="3580"/>
                    <a:pt x="2522" y="3696"/>
                    <a:pt x="2592" y="3790"/>
                  </a:cubicBezTo>
                  <a:cubicBezTo>
                    <a:pt x="1752" y="3183"/>
                    <a:pt x="1238" y="2295"/>
                    <a:pt x="1892" y="1548"/>
                  </a:cubicBezTo>
                  <a:cubicBezTo>
                    <a:pt x="2010" y="1496"/>
                    <a:pt x="2128" y="1465"/>
                    <a:pt x="2246" y="1465"/>
                  </a:cubicBezTo>
                  <a:close/>
                  <a:moveTo>
                    <a:pt x="6772" y="2739"/>
                  </a:moveTo>
                  <a:lnTo>
                    <a:pt x="6772" y="2739"/>
                  </a:lnTo>
                  <a:cubicBezTo>
                    <a:pt x="6912" y="3416"/>
                    <a:pt x="6702" y="4140"/>
                    <a:pt x="6188" y="4630"/>
                  </a:cubicBezTo>
                  <a:cubicBezTo>
                    <a:pt x="6585" y="4093"/>
                    <a:pt x="6795" y="3416"/>
                    <a:pt x="6772" y="2739"/>
                  </a:cubicBezTo>
                  <a:close/>
                  <a:moveTo>
                    <a:pt x="1121" y="1642"/>
                  </a:moveTo>
                  <a:lnTo>
                    <a:pt x="1121" y="1642"/>
                  </a:lnTo>
                  <a:cubicBezTo>
                    <a:pt x="724" y="2412"/>
                    <a:pt x="795" y="3323"/>
                    <a:pt x="1261" y="4047"/>
                  </a:cubicBezTo>
                  <a:cubicBezTo>
                    <a:pt x="1425" y="4327"/>
                    <a:pt x="1658" y="4584"/>
                    <a:pt x="1915" y="4794"/>
                  </a:cubicBezTo>
                  <a:cubicBezTo>
                    <a:pt x="1542" y="4560"/>
                    <a:pt x="1215" y="4280"/>
                    <a:pt x="935" y="3977"/>
                  </a:cubicBezTo>
                  <a:cubicBezTo>
                    <a:pt x="771" y="3626"/>
                    <a:pt x="701" y="3253"/>
                    <a:pt x="724" y="2856"/>
                  </a:cubicBezTo>
                  <a:cubicBezTo>
                    <a:pt x="748" y="2412"/>
                    <a:pt x="888" y="1992"/>
                    <a:pt x="1121" y="1642"/>
                  </a:cubicBezTo>
                  <a:close/>
                  <a:moveTo>
                    <a:pt x="1238" y="2739"/>
                  </a:moveTo>
                  <a:lnTo>
                    <a:pt x="1238" y="2739"/>
                  </a:lnTo>
                  <a:cubicBezTo>
                    <a:pt x="1425" y="3393"/>
                    <a:pt x="2149" y="4000"/>
                    <a:pt x="2989" y="4397"/>
                  </a:cubicBezTo>
                  <a:cubicBezTo>
                    <a:pt x="3284" y="4751"/>
                    <a:pt x="3745" y="4956"/>
                    <a:pt x="4218" y="4956"/>
                  </a:cubicBezTo>
                  <a:cubicBezTo>
                    <a:pt x="4306" y="4956"/>
                    <a:pt x="4395" y="4949"/>
                    <a:pt x="4484" y="4934"/>
                  </a:cubicBezTo>
                  <a:lnTo>
                    <a:pt x="4484" y="4934"/>
                  </a:lnTo>
                  <a:cubicBezTo>
                    <a:pt x="4189" y="5048"/>
                    <a:pt x="3895" y="5105"/>
                    <a:pt x="3593" y="5105"/>
                  </a:cubicBezTo>
                  <a:cubicBezTo>
                    <a:pt x="3463" y="5105"/>
                    <a:pt x="3332" y="5095"/>
                    <a:pt x="3199" y="5074"/>
                  </a:cubicBezTo>
                  <a:cubicBezTo>
                    <a:pt x="2756" y="4887"/>
                    <a:pt x="2359" y="4607"/>
                    <a:pt x="2009" y="4280"/>
                  </a:cubicBezTo>
                  <a:cubicBezTo>
                    <a:pt x="1682" y="4000"/>
                    <a:pt x="1448" y="3626"/>
                    <a:pt x="1285" y="3206"/>
                  </a:cubicBezTo>
                  <a:cubicBezTo>
                    <a:pt x="1238" y="3066"/>
                    <a:pt x="1238" y="2902"/>
                    <a:pt x="1238" y="2739"/>
                  </a:cubicBezTo>
                  <a:close/>
                  <a:moveTo>
                    <a:pt x="6095" y="4257"/>
                  </a:moveTo>
                  <a:cubicBezTo>
                    <a:pt x="5744" y="4817"/>
                    <a:pt x="5184" y="5214"/>
                    <a:pt x="4507" y="5354"/>
                  </a:cubicBezTo>
                  <a:cubicBezTo>
                    <a:pt x="4413" y="5331"/>
                    <a:pt x="4273" y="5331"/>
                    <a:pt x="4157" y="5331"/>
                  </a:cubicBezTo>
                  <a:cubicBezTo>
                    <a:pt x="4647" y="5214"/>
                    <a:pt x="5091" y="4980"/>
                    <a:pt x="5441" y="4654"/>
                  </a:cubicBezTo>
                  <a:cubicBezTo>
                    <a:pt x="5511" y="4630"/>
                    <a:pt x="5558" y="4630"/>
                    <a:pt x="5604" y="4607"/>
                  </a:cubicBezTo>
                  <a:cubicBezTo>
                    <a:pt x="5791" y="4514"/>
                    <a:pt x="5954" y="4397"/>
                    <a:pt x="6095" y="4257"/>
                  </a:cubicBezTo>
                  <a:close/>
                  <a:moveTo>
                    <a:pt x="2102" y="5214"/>
                  </a:moveTo>
                  <a:cubicBezTo>
                    <a:pt x="2639" y="5471"/>
                    <a:pt x="3223" y="5634"/>
                    <a:pt x="3830" y="5681"/>
                  </a:cubicBezTo>
                  <a:cubicBezTo>
                    <a:pt x="3223" y="5658"/>
                    <a:pt x="2639" y="5494"/>
                    <a:pt x="2102" y="5214"/>
                  </a:cubicBezTo>
                  <a:close/>
                  <a:moveTo>
                    <a:pt x="3802" y="1"/>
                  </a:moveTo>
                  <a:cubicBezTo>
                    <a:pt x="2863" y="1"/>
                    <a:pt x="1913" y="380"/>
                    <a:pt x="1261" y="1058"/>
                  </a:cubicBezTo>
                  <a:cubicBezTo>
                    <a:pt x="1005" y="1198"/>
                    <a:pt x="795" y="1385"/>
                    <a:pt x="631" y="1595"/>
                  </a:cubicBezTo>
                  <a:cubicBezTo>
                    <a:pt x="1" y="2319"/>
                    <a:pt x="1" y="3393"/>
                    <a:pt x="631" y="4093"/>
                  </a:cubicBezTo>
                  <a:cubicBezTo>
                    <a:pt x="1169" y="5269"/>
                    <a:pt x="2613" y="5962"/>
                    <a:pt x="4008" y="5962"/>
                  </a:cubicBezTo>
                  <a:cubicBezTo>
                    <a:pt x="4551" y="5962"/>
                    <a:pt x="5086" y="5857"/>
                    <a:pt x="5558" y="5634"/>
                  </a:cubicBezTo>
                  <a:cubicBezTo>
                    <a:pt x="6585" y="5121"/>
                    <a:pt x="7355" y="4047"/>
                    <a:pt x="7239" y="2879"/>
                  </a:cubicBezTo>
                  <a:cubicBezTo>
                    <a:pt x="7122" y="1992"/>
                    <a:pt x="6608" y="1221"/>
                    <a:pt x="5861" y="754"/>
                  </a:cubicBezTo>
                  <a:cubicBezTo>
                    <a:pt x="5283" y="239"/>
                    <a:pt x="4546" y="1"/>
                    <a:pt x="38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51"/>
            <p:cNvSpPr/>
            <p:nvPr/>
          </p:nvSpPr>
          <p:spPr>
            <a:xfrm>
              <a:off x="4674049" y="3579435"/>
              <a:ext cx="231328" cy="187475"/>
            </a:xfrm>
            <a:custGeom>
              <a:rect b="b" l="l" r="r" t="t"/>
              <a:pathLst>
                <a:path extrusionOk="0" h="5962" w="7356">
                  <a:moveTo>
                    <a:pt x="3713" y="287"/>
                  </a:moveTo>
                  <a:cubicBezTo>
                    <a:pt x="4320" y="311"/>
                    <a:pt x="4950" y="498"/>
                    <a:pt x="5464" y="848"/>
                  </a:cubicBezTo>
                  <a:cubicBezTo>
                    <a:pt x="5558" y="895"/>
                    <a:pt x="5628" y="965"/>
                    <a:pt x="5698" y="1035"/>
                  </a:cubicBezTo>
                  <a:lnTo>
                    <a:pt x="5651" y="1011"/>
                  </a:lnTo>
                  <a:cubicBezTo>
                    <a:pt x="5156" y="619"/>
                    <a:pt x="4549" y="413"/>
                    <a:pt x="3929" y="413"/>
                  </a:cubicBezTo>
                  <a:cubicBezTo>
                    <a:pt x="3702" y="413"/>
                    <a:pt x="3472" y="441"/>
                    <a:pt x="3246" y="498"/>
                  </a:cubicBezTo>
                  <a:cubicBezTo>
                    <a:pt x="3013" y="498"/>
                    <a:pt x="2779" y="521"/>
                    <a:pt x="2546" y="568"/>
                  </a:cubicBezTo>
                  <a:cubicBezTo>
                    <a:pt x="2616" y="521"/>
                    <a:pt x="2686" y="498"/>
                    <a:pt x="2756" y="451"/>
                  </a:cubicBezTo>
                  <a:cubicBezTo>
                    <a:pt x="3059" y="358"/>
                    <a:pt x="3386" y="311"/>
                    <a:pt x="3713" y="287"/>
                  </a:cubicBezTo>
                  <a:close/>
                  <a:moveTo>
                    <a:pt x="2125" y="941"/>
                  </a:moveTo>
                  <a:cubicBezTo>
                    <a:pt x="2009" y="1011"/>
                    <a:pt x="1915" y="1081"/>
                    <a:pt x="1822" y="1151"/>
                  </a:cubicBezTo>
                  <a:lnTo>
                    <a:pt x="1705" y="1268"/>
                  </a:lnTo>
                  <a:cubicBezTo>
                    <a:pt x="1775" y="1175"/>
                    <a:pt x="1845" y="1105"/>
                    <a:pt x="1939" y="1011"/>
                  </a:cubicBezTo>
                  <a:cubicBezTo>
                    <a:pt x="2009" y="988"/>
                    <a:pt x="2055" y="965"/>
                    <a:pt x="2125" y="941"/>
                  </a:cubicBezTo>
                  <a:close/>
                  <a:moveTo>
                    <a:pt x="3269" y="778"/>
                  </a:moveTo>
                  <a:cubicBezTo>
                    <a:pt x="3784" y="778"/>
                    <a:pt x="4299" y="864"/>
                    <a:pt x="4772" y="1015"/>
                  </a:cubicBezTo>
                  <a:lnTo>
                    <a:pt x="4772" y="1015"/>
                  </a:lnTo>
                  <a:cubicBezTo>
                    <a:pt x="4372" y="1035"/>
                    <a:pt x="3972" y="1037"/>
                    <a:pt x="3550" y="1081"/>
                  </a:cubicBezTo>
                  <a:cubicBezTo>
                    <a:pt x="3246" y="1105"/>
                    <a:pt x="2943" y="1245"/>
                    <a:pt x="2709" y="1455"/>
                  </a:cubicBezTo>
                  <a:lnTo>
                    <a:pt x="2662" y="1455"/>
                  </a:lnTo>
                  <a:cubicBezTo>
                    <a:pt x="2538" y="1384"/>
                    <a:pt x="2385" y="1353"/>
                    <a:pt x="2227" y="1353"/>
                  </a:cubicBezTo>
                  <a:cubicBezTo>
                    <a:pt x="2178" y="1353"/>
                    <a:pt x="2128" y="1356"/>
                    <a:pt x="2079" y="1362"/>
                  </a:cubicBezTo>
                  <a:cubicBezTo>
                    <a:pt x="2242" y="1221"/>
                    <a:pt x="2429" y="1105"/>
                    <a:pt x="2616" y="1035"/>
                  </a:cubicBezTo>
                  <a:cubicBezTo>
                    <a:pt x="2826" y="918"/>
                    <a:pt x="3036" y="825"/>
                    <a:pt x="3269" y="778"/>
                  </a:cubicBezTo>
                  <a:close/>
                  <a:moveTo>
                    <a:pt x="5137" y="1432"/>
                  </a:moveTo>
                  <a:lnTo>
                    <a:pt x="5137" y="1432"/>
                  </a:lnTo>
                  <a:cubicBezTo>
                    <a:pt x="5394" y="1525"/>
                    <a:pt x="5651" y="1688"/>
                    <a:pt x="5861" y="1875"/>
                  </a:cubicBezTo>
                  <a:cubicBezTo>
                    <a:pt x="5954" y="2109"/>
                    <a:pt x="6001" y="2365"/>
                    <a:pt x="6001" y="2622"/>
                  </a:cubicBezTo>
                  <a:lnTo>
                    <a:pt x="6001" y="2646"/>
                  </a:lnTo>
                  <a:cubicBezTo>
                    <a:pt x="5884" y="2132"/>
                    <a:pt x="5558" y="1712"/>
                    <a:pt x="5137" y="1432"/>
                  </a:cubicBezTo>
                  <a:close/>
                  <a:moveTo>
                    <a:pt x="3410" y="1899"/>
                  </a:moveTo>
                  <a:cubicBezTo>
                    <a:pt x="3480" y="1899"/>
                    <a:pt x="3550" y="1945"/>
                    <a:pt x="3620" y="1945"/>
                  </a:cubicBezTo>
                  <a:cubicBezTo>
                    <a:pt x="3620" y="1992"/>
                    <a:pt x="3596" y="2015"/>
                    <a:pt x="3596" y="2062"/>
                  </a:cubicBezTo>
                  <a:cubicBezTo>
                    <a:pt x="3433" y="2249"/>
                    <a:pt x="3363" y="2482"/>
                    <a:pt x="3363" y="2716"/>
                  </a:cubicBezTo>
                  <a:cubicBezTo>
                    <a:pt x="3316" y="2669"/>
                    <a:pt x="3269" y="2599"/>
                    <a:pt x="3223" y="2552"/>
                  </a:cubicBezTo>
                  <a:cubicBezTo>
                    <a:pt x="3269" y="2342"/>
                    <a:pt x="3293" y="2155"/>
                    <a:pt x="3316" y="1945"/>
                  </a:cubicBezTo>
                  <a:lnTo>
                    <a:pt x="3410" y="1899"/>
                  </a:lnTo>
                  <a:close/>
                  <a:moveTo>
                    <a:pt x="5301" y="3369"/>
                  </a:moveTo>
                  <a:cubicBezTo>
                    <a:pt x="5301" y="3416"/>
                    <a:pt x="5277" y="3486"/>
                    <a:pt x="5254" y="3533"/>
                  </a:cubicBezTo>
                  <a:lnTo>
                    <a:pt x="5067" y="3626"/>
                  </a:lnTo>
                  <a:lnTo>
                    <a:pt x="5091" y="3580"/>
                  </a:lnTo>
                  <a:cubicBezTo>
                    <a:pt x="5161" y="3510"/>
                    <a:pt x="5231" y="3440"/>
                    <a:pt x="5301" y="3369"/>
                  </a:cubicBezTo>
                  <a:close/>
                  <a:moveTo>
                    <a:pt x="3169" y="2989"/>
                  </a:moveTo>
                  <a:cubicBezTo>
                    <a:pt x="3282" y="3100"/>
                    <a:pt x="3415" y="3210"/>
                    <a:pt x="3526" y="3299"/>
                  </a:cubicBezTo>
                  <a:cubicBezTo>
                    <a:pt x="3620" y="3440"/>
                    <a:pt x="3736" y="3556"/>
                    <a:pt x="3853" y="3650"/>
                  </a:cubicBezTo>
                  <a:cubicBezTo>
                    <a:pt x="3573" y="3556"/>
                    <a:pt x="3316" y="3393"/>
                    <a:pt x="3129" y="3159"/>
                  </a:cubicBezTo>
                  <a:cubicBezTo>
                    <a:pt x="3150" y="3097"/>
                    <a:pt x="3152" y="3035"/>
                    <a:pt x="3169" y="2989"/>
                  </a:cubicBezTo>
                  <a:close/>
                  <a:moveTo>
                    <a:pt x="6328" y="2576"/>
                  </a:moveTo>
                  <a:cubicBezTo>
                    <a:pt x="6445" y="2973"/>
                    <a:pt x="6375" y="3416"/>
                    <a:pt x="6095" y="3720"/>
                  </a:cubicBezTo>
                  <a:cubicBezTo>
                    <a:pt x="6188" y="3533"/>
                    <a:pt x="6235" y="3323"/>
                    <a:pt x="6281" y="3113"/>
                  </a:cubicBezTo>
                  <a:cubicBezTo>
                    <a:pt x="6305" y="2949"/>
                    <a:pt x="6328" y="2762"/>
                    <a:pt x="6328" y="2576"/>
                  </a:cubicBezTo>
                  <a:close/>
                  <a:moveTo>
                    <a:pt x="2246" y="1465"/>
                  </a:moveTo>
                  <a:cubicBezTo>
                    <a:pt x="2338" y="1465"/>
                    <a:pt x="2430" y="1484"/>
                    <a:pt x="2522" y="1525"/>
                  </a:cubicBezTo>
                  <a:cubicBezTo>
                    <a:pt x="2382" y="1572"/>
                    <a:pt x="2242" y="1665"/>
                    <a:pt x="2149" y="1782"/>
                  </a:cubicBezTo>
                  <a:lnTo>
                    <a:pt x="2149" y="1758"/>
                  </a:lnTo>
                  <a:lnTo>
                    <a:pt x="2149" y="1758"/>
                  </a:lnTo>
                  <a:cubicBezTo>
                    <a:pt x="1588" y="2319"/>
                    <a:pt x="1962" y="2996"/>
                    <a:pt x="2429" y="3486"/>
                  </a:cubicBezTo>
                  <a:cubicBezTo>
                    <a:pt x="2476" y="3580"/>
                    <a:pt x="2522" y="3696"/>
                    <a:pt x="2592" y="3790"/>
                  </a:cubicBezTo>
                  <a:cubicBezTo>
                    <a:pt x="1752" y="3183"/>
                    <a:pt x="1238" y="2295"/>
                    <a:pt x="1892" y="1548"/>
                  </a:cubicBezTo>
                  <a:cubicBezTo>
                    <a:pt x="2010" y="1496"/>
                    <a:pt x="2128" y="1465"/>
                    <a:pt x="2246" y="1465"/>
                  </a:cubicBezTo>
                  <a:close/>
                  <a:moveTo>
                    <a:pt x="6772" y="2739"/>
                  </a:moveTo>
                  <a:lnTo>
                    <a:pt x="6772" y="2739"/>
                  </a:lnTo>
                  <a:cubicBezTo>
                    <a:pt x="6912" y="3416"/>
                    <a:pt x="6702" y="4140"/>
                    <a:pt x="6188" y="4630"/>
                  </a:cubicBezTo>
                  <a:cubicBezTo>
                    <a:pt x="6585" y="4093"/>
                    <a:pt x="6795" y="3416"/>
                    <a:pt x="6772" y="2739"/>
                  </a:cubicBezTo>
                  <a:close/>
                  <a:moveTo>
                    <a:pt x="1121" y="1642"/>
                  </a:moveTo>
                  <a:lnTo>
                    <a:pt x="1121" y="1642"/>
                  </a:lnTo>
                  <a:cubicBezTo>
                    <a:pt x="724" y="2412"/>
                    <a:pt x="795" y="3323"/>
                    <a:pt x="1261" y="4047"/>
                  </a:cubicBezTo>
                  <a:cubicBezTo>
                    <a:pt x="1425" y="4327"/>
                    <a:pt x="1658" y="4584"/>
                    <a:pt x="1915" y="4794"/>
                  </a:cubicBezTo>
                  <a:cubicBezTo>
                    <a:pt x="1542" y="4560"/>
                    <a:pt x="1215" y="4280"/>
                    <a:pt x="935" y="3977"/>
                  </a:cubicBezTo>
                  <a:cubicBezTo>
                    <a:pt x="771" y="3626"/>
                    <a:pt x="701" y="3253"/>
                    <a:pt x="724" y="2856"/>
                  </a:cubicBezTo>
                  <a:cubicBezTo>
                    <a:pt x="748" y="2412"/>
                    <a:pt x="888" y="1992"/>
                    <a:pt x="1121" y="1642"/>
                  </a:cubicBezTo>
                  <a:close/>
                  <a:moveTo>
                    <a:pt x="1238" y="2739"/>
                  </a:moveTo>
                  <a:lnTo>
                    <a:pt x="1238" y="2739"/>
                  </a:lnTo>
                  <a:cubicBezTo>
                    <a:pt x="1425" y="3393"/>
                    <a:pt x="2149" y="4000"/>
                    <a:pt x="2989" y="4397"/>
                  </a:cubicBezTo>
                  <a:cubicBezTo>
                    <a:pt x="3284" y="4751"/>
                    <a:pt x="3745" y="4956"/>
                    <a:pt x="4218" y="4956"/>
                  </a:cubicBezTo>
                  <a:cubicBezTo>
                    <a:pt x="4306" y="4956"/>
                    <a:pt x="4395" y="4949"/>
                    <a:pt x="4484" y="4934"/>
                  </a:cubicBezTo>
                  <a:lnTo>
                    <a:pt x="4484" y="4934"/>
                  </a:lnTo>
                  <a:cubicBezTo>
                    <a:pt x="4189" y="5048"/>
                    <a:pt x="3895" y="5105"/>
                    <a:pt x="3593" y="5105"/>
                  </a:cubicBezTo>
                  <a:cubicBezTo>
                    <a:pt x="3463" y="5105"/>
                    <a:pt x="3332" y="5095"/>
                    <a:pt x="3199" y="5074"/>
                  </a:cubicBezTo>
                  <a:cubicBezTo>
                    <a:pt x="2756" y="4887"/>
                    <a:pt x="2359" y="4607"/>
                    <a:pt x="2009" y="4280"/>
                  </a:cubicBezTo>
                  <a:cubicBezTo>
                    <a:pt x="1682" y="4000"/>
                    <a:pt x="1448" y="3626"/>
                    <a:pt x="1285" y="3206"/>
                  </a:cubicBezTo>
                  <a:cubicBezTo>
                    <a:pt x="1238" y="3066"/>
                    <a:pt x="1238" y="2902"/>
                    <a:pt x="1238" y="2739"/>
                  </a:cubicBezTo>
                  <a:close/>
                  <a:moveTo>
                    <a:pt x="6095" y="4257"/>
                  </a:moveTo>
                  <a:cubicBezTo>
                    <a:pt x="5744" y="4817"/>
                    <a:pt x="5184" y="5214"/>
                    <a:pt x="4507" y="5354"/>
                  </a:cubicBezTo>
                  <a:cubicBezTo>
                    <a:pt x="4413" y="5331"/>
                    <a:pt x="4273" y="5331"/>
                    <a:pt x="4157" y="5331"/>
                  </a:cubicBezTo>
                  <a:cubicBezTo>
                    <a:pt x="4647" y="5214"/>
                    <a:pt x="5091" y="4980"/>
                    <a:pt x="5441" y="4654"/>
                  </a:cubicBezTo>
                  <a:cubicBezTo>
                    <a:pt x="5511" y="4630"/>
                    <a:pt x="5558" y="4630"/>
                    <a:pt x="5604" y="4607"/>
                  </a:cubicBezTo>
                  <a:cubicBezTo>
                    <a:pt x="5791" y="4514"/>
                    <a:pt x="5954" y="4397"/>
                    <a:pt x="6095" y="4257"/>
                  </a:cubicBezTo>
                  <a:close/>
                  <a:moveTo>
                    <a:pt x="2102" y="5214"/>
                  </a:moveTo>
                  <a:cubicBezTo>
                    <a:pt x="2639" y="5471"/>
                    <a:pt x="3223" y="5634"/>
                    <a:pt x="3830" y="5681"/>
                  </a:cubicBezTo>
                  <a:cubicBezTo>
                    <a:pt x="3223" y="5658"/>
                    <a:pt x="2639" y="5494"/>
                    <a:pt x="2102" y="5214"/>
                  </a:cubicBezTo>
                  <a:close/>
                  <a:moveTo>
                    <a:pt x="3802" y="1"/>
                  </a:moveTo>
                  <a:cubicBezTo>
                    <a:pt x="2863" y="1"/>
                    <a:pt x="1913" y="380"/>
                    <a:pt x="1261" y="1058"/>
                  </a:cubicBezTo>
                  <a:cubicBezTo>
                    <a:pt x="1005" y="1198"/>
                    <a:pt x="795" y="1385"/>
                    <a:pt x="631" y="1595"/>
                  </a:cubicBezTo>
                  <a:cubicBezTo>
                    <a:pt x="1" y="2319"/>
                    <a:pt x="1" y="3393"/>
                    <a:pt x="631" y="4093"/>
                  </a:cubicBezTo>
                  <a:cubicBezTo>
                    <a:pt x="1169" y="5269"/>
                    <a:pt x="2613" y="5962"/>
                    <a:pt x="4008" y="5962"/>
                  </a:cubicBezTo>
                  <a:cubicBezTo>
                    <a:pt x="4551" y="5962"/>
                    <a:pt x="5086" y="5857"/>
                    <a:pt x="5558" y="5634"/>
                  </a:cubicBezTo>
                  <a:cubicBezTo>
                    <a:pt x="6585" y="5121"/>
                    <a:pt x="7355" y="4047"/>
                    <a:pt x="7239" y="2879"/>
                  </a:cubicBezTo>
                  <a:cubicBezTo>
                    <a:pt x="7122" y="1992"/>
                    <a:pt x="6608" y="1221"/>
                    <a:pt x="5861" y="754"/>
                  </a:cubicBezTo>
                  <a:cubicBezTo>
                    <a:pt x="5283" y="239"/>
                    <a:pt x="4546" y="1"/>
                    <a:pt x="38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51"/>
            <p:cNvSpPr/>
            <p:nvPr/>
          </p:nvSpPr>
          <p:spPr>
            <a:xfrm>
              <a:off x="5067699" y="3579435"/>
              <a:ext cx="231328" cy="187475"/>
            </a:xfrm>
            <a:custGeom>
              <a:rect b="b" l="l" r="r" t="t"/>
              <a:pathLst>
                <a:path extrusionOk="0" h="5962" w="7356">
                  <a:moveTo>
                    <a:pt x="3713" y="287"/>
                  </a:moveTo>
                  <a:cubicBezTo>
                    <a:pt x="4320" y="311"/>
                    <a:pt x="4950" y="498"/>
                    <a:pt x="5464" y="848"/>
                  </a:cubicBezTo>
                  <a:cubicBezTo>
                    <a:pt x="5558" y="895"/>
                    <a:pt x="5628" y="965"/>
                    <a:pt x="5698" y="1035"/>
                  </a:cubicBezTo>
                  <a:lnTo>
                    <a:pt x="5651" y="1011"/>
                  </a:lnTo>
                  <a:cubicBezTo>
                    <a:pt x="5156" y="619"/>
                    <a:pt x="4549" y="413"/>
                    <a:pt x="3929" y="413"/>
                  </a:cubicBezTo>
                  <a:cubicBezTo>
                    <a:pt x="3702" y="413"/>
                    <a:pt x="3472" y="441"/>
                    <a:pt x="3246" y="498"/>
                  </a:cubicBezTo>
                  <a:cubicBezTo>
                    <a:pt x="3013" y="498"/>
                    <a:pt x="2779" y="521"/>
                    <a:pt x="2546" y="568"/>
                  </a:cubicBezTo>
                  <a:cubicBezTo>
                    <a:pt x="2616" y="521"/>
                    <a:pt x="2686" y="498"/>
                    <a:pt x="2756" y="451"/>
                  </a:cubicBezTo>
                  <a:cubicBezTo>
                    <a:pt x="3059" y="358"/>
                    <a:pt x="3386" y="311"/>
                    <a:pt x="3713" y="287"/>
                  </a:cubicBezTo>
                  <a:close/>
                  <a:moveTo>
                    <a:pt x="2125" y="941"/>
                  </a:moveTo>
                  <a:cubicBezTo>
                    <a:pt x="2009" y="1011"/>
                    <a:pt x="1915" y="1081"/>
                    <a:pt x="1822" y="1151"/>
                  </a:cubicBezTo>
                  <a:lnTo>
                    <a:pt x="1705" y="1268"/>
                  </a:lnTo>
                  <a:cubicBezTo>
                    <a:pt x="1775" y="1175"/>
                    <a:pt x="1845" y="1105"/>
                    <a:pt x="1939" y="1011"/>
                  </a:cubicBezTo>
                  <a:cubicBezTo>
                    <a:pt x="2009" y="988"/>
                    <a:pt x="2055" y="965"/>
                    <a:pt x="2125" y="941"/>
                  </a:cubicBezTo>
                  <a:close/>
                  <a:moveTo>
                    <a:pt x="3269" y="778"/>
                  </a:moveTo>
                  <a:cubicBezTo>
                    <a:pt x="3784" y="778"/>
                    <a:pt x="4299" y="864"/>
                    <a:pt x="4772" y="1015"/>
                  </a:cubicBezTo>
                  <a:lnTo>
                    <a:pt x="4772" y="1015"/>
                  </a:lnTo>
                  <a:cubicBezTo>
                    <a:pt x="4372" y="1035"/>
                    <a:pt x="3972" y="1037"/>
                    <a:pt x="3550" y="1081"/>
                  </a:cubicBezTo>
                  <a:cubicBezTo>
                    <a:pt x="3246" y="1105"/>
                    <a:pt x="2943" y="1245"/>
                    <a:pt x="2709" y="1455"/>
                  </a:cubicBezTo>
                  <a:lnTo>
                    <a:pt x="2662" y="1455"/>
                  </a:lnTo>
                  <a:cubicBezTo>
                    <a:pt x="2538" y="1384"/>
                    <a:pt x="2385" y="1353"/>
                    <a:pt x="2227" y="1353"/>
                  </a:cubicBezTo>
                  <a:cubicBezTo>
                    <a:pt x="2178" y="1353"/>
                    <a:pt x="2128" y="1356"/>
                    <a:pt x="2079" y="1362"/>
                  </a:cubicBezTo>
                  <a:cubicBezTo>
                    <a:pt x="2242" y="1221"/>
                    <a:pt x="2429" y="1105"/>
                    <a:pt x="2616" y="1035"/>
                  </a:cubicBezTo>
                  <a:cubicBezTo>
                    <a:pt x="2826" y="918"/>
                    <a:pt x="3036" y="825"/>
                    <a:pt x="3269" y="778"/>
                  </a:cubicBezTo>
                  <a:close/>
                  <a:moveTo>
                    <a:pt x="5137" y="1432"/>
                  </a:moveTo>
                  <a:lnTo>
                    <a:pt x="5137" y="1432"/>
                  </a:lnTo>
                  <a:cubicBezTo>
                    <a:pt x="5394" y="1525"/>
                    <a:pt x="5651" y="1688"/>
                    <a:pt x="5861" y="1875"/>
                  </a:cubicBezTo>
                  <a:cubicBezTo>
                    <a:pt x="5954" y="2109"/>
                    <a:pt x="6001" y="2365"/>
                    <a:pt x="6001" y="2622"/>
                  </a:cubicBezTo>
                  <a:lnTo>
                    <a:pt x="6001" y="2646"/>
                  </a:lnTo>
                  <a:cubicBezTo>
                    <a:pt x="5884" y="2132"/>
                    <a:pt x="5558" y="1712"/>
                    <a:pt x="5137" y="1432"/>
                  </a:cubicBezTo>
                  <a:close/>
                  <a:moveTo>
                    <a:pt x="3410" y="1899"/>
                  </a:moveTo>
                  <a:cubicBezTo>
                    <a:pt x="3480" y="1899"/>
                    <a:pt x="3550" y="1945"/>
                    <a:pt x="3620" y="1945"/>
                  </a:cubicBezTo>
                  <a:cubicBezTo>
                    <a:pt x="3620" y="1992"/>
                    <a:pt x="3596" y="2015"/>
                    <a:pt x="3596" y="2062"/>
                  </a:cubicBezTo>
                  <a:cubicBezTo>
                    <a:pt x="3433" y="2249"/>
                    <a:pt x="3363" y="2482"/>
                    <a:pt x="3363" y="2716"/>
                  </a:cubicBezTo>
                  <a:cubicBezTo>
                    <a:pt x="3316" y="2669"/>
                    <a:pt x="3269" y="2599"/>
                    <a:pt x="3223" y="2552"/>
                  </a:cubicBezTo>
                  <a:cubicBezTo>
                    <a:pt x="3269" y="2342"/>
                    <a:pt x="3293" y="2155"/>
                    <a:pt x="3316" y="1945"/>
                  </a:cubicBezTo>
                  <a:lnTo>
                    <a:pt x="3410" y="1899"/>
                  </a:lnTo>
                  <a:close/>
                  <a:moveTo>
                    <a:pt x="5301" y="3369"/>
                  </a:moveTo>
                  <a:cubicBezTo>
                    <a:pt x="5301" y="3416"/>
                    <a:pt x="5277" y="3486"/>
                    <a:pt x="5254" y="3533"/>
                  </a:cubicBezTo>
                  <a:lnTo>
                    <a:pt x="5067" y="3626"/>
                  </a:lnTo>
                  <a:lnTo>
                    <a:pt x="5091" y="3580"/>
                  </a:lnTo>
                  <a:cubicBezTo>
                    <a:pt x="5161" y="3510"/>
                    <a:pt x="5231" y="3440"/>
                    <a:pt x="5301" y="3369"/>
                  </a:cubicBezTo>
                  <a:close/>
                  <a:moveTo>
                    <a:pt x="3169" y="2989"/>
                  </a:moveTo>
                  <a:cubicBezTo>
                    <a:pt x="3282" y="3100"/>
                    <a:pt x="3415" y="3210"/>
                    <a:pt x="3526" y="3299"/>
                  </a:cubicBezTo>
                  <a:cubicBezTo>
                    <a:pt x="3620" y="3440"/>
                    <a:pt x="3736" y="3556"/>
                    <a:pt x="3853" y="3650"/>
                  </a:cubicBezTo>
                  <a:cubicBezTo>
                    <a:pt x="3573" y="3556"/>
                    <a:pt x="3316" y="3393"/>
                    <a:pt x="3129" y="3159"/>
                  </a:cubicBezTo>
                  <a:cubicBezTo>
                    <a:pt x="3150" y="3097"/>
                    <a:pt x="3152" y="3035"/>
                    <a:pt x="3169" y="2989"/>
                  </a:cubicBezTo>
                  <a:close/>
                  <a:moveTo>
                    <a:pt x="6328" y="2576"/>
                  </a:moveTo>
                  <a:cubicBezTo>
                    <a:pt x="6445" y="2973"/>
                    <a:pt x="6375" y="3416"/>
                    <a:pt x="6095" y="3720"/>
                  </a:cubicBezTo>
                  <a:cubicBezTo>
                    <a:pt x="6188" y="3533"/>
                    <a:pt x="6235" y="3323"/>
                    <a:pt x="6281" y="3113"/>
                  </a:cubicBezTo>
                  <a:cubicBezTo>
                    <a:pt x="6305" y="2949"/>
                    <a:pt x="6328" y="2762"/>
                    <a:pt x="6328" y="2576"/>
                  </a:cubicBezTo>
                  <a:close/>
                  <a:moveTo>
                    <a:pt x="2246" y="1465"/>
                  </a:moveTo>
                  <a:cubicBezTo>
                    <a:pt x="2338" y="1465"/>
                    <a:pt x="2430" y="1484"/>
                    <a:pt x="2522" y="1525"/>
                  </a:cubicBezTo>
                  <a:cubicBezTo>
                    <a:pt x="2382" y="1572"/>
                    <a:pt x="2242" y="1665"/>
                    <a:pt x="2149" y="1782"/>
                  </a:cubicBezTo>
                  <a:lnTo>
                    <a:pt x="2149" y="1758"/>
                  </a:lnTo>
                  <a:lnTo>
                    <a:pt x="2149" y="1758"/>
                  </a:lnTo>
                  <a:cubicBezTo>
                    <a:pt x="1588" y="2319"/>
                    <a:pt x="1962" y="2996"/>
                    <a:pt x="2429" y="3486"/>
                  </a:cubicBezTo>
                  <a:cubicBezTo>
                    <a:pt x="2476" y="3580"/>
                    <a:pt x="2522" y="3696"/>
                    <a:pt x="2592" y="3790"/>
                  </a:cubicBezTo>
                  <a:cubicBezTo>
                    <a:pt x="1752" y="3183"/>
                    <a:pt x="1238" y="2295"/>
                    <a:pt x="1892" y="1548"/>
                  </a:cubicBezTo>
                  <a:cubicBezTo>
                    <a:pt x="2010" y="1496"/>
                    <a:pt x="2128" y="1465"/>
                    <a:pt x="2246" y="1465"/>
                  </a:cubicBezTo>
                  <a:close/>
                  <a:moveTo>
                    <a:pt x="6772" y="2739"/>
                  </a:moveTo>
                  <a:lnTo>
                    <a:pt x="6772" y="2739"/>
                  </a:lnTo>
                  <a:cubicBezTo>
                    <a:pt x="6912" y="3416"/>
                    <a:pt x="6702" y="4140"/>
                    <a:pt x="6188" y="4630"/>
                  </a:cubicBezTo>
                  <a:cubicBezTo>
                    <a:pt x="6585" y="4093"/>
                    <a:pt x="6795" y="3416"/>
                    <a:pt x="6772" y="2739"/>
                  </a:cubicBezTo>
                  <a:close/>
                  <a:moveTo>
                    <a:pt x="1121" y="1642"/>
                  </a:moveTo>
                  <a:lnTo>
                    <a:pt x="1121" y="1642"/>
                  </a:lnTo>
                  <a:cubicBezTo>
                    <a:pt x="724" y="2412"/>
                    <a:pt x="795" y="3323"/>
                    <a:pt x="1261" y="4047"/>
                  </a:cubicBezTo>
                  <a:cubicBezTo>
                    <a:pt x="1425" y="4327"/>
                    <a:pt x="1658" y="4584"/>
                    <a:pt x="1915" y="4794"/>
                  </a:cubicBezTo>
                  <a:cubicBezTo>
                    <a:pt x="1542" y="4560"/>
                    <a:pt x="1215" y="4280"/>
                    <a:pt x="935" y="3977"/>
                  </a:cubicBezTo>
                  <a:cubicBezTo>
                    <a:pt x="771" y="3626"/>
                    <a:pt x="701" y="3253"/>
                    <a:pt x="724" y="2856"/>
                  </a:cubicBezTo>
                  <a:cubicBezTo>
                    <a:pt x="748" y="2412"/>
                    <a:pt x="888" y="1992"/>
                    <a:pt x="1121" y="1642"/>
                  </a:cubicBezTo>
                  <a:close/>
                  <a:moveTo>
                    <a:pt x="1238" y="2739"/>
                  </a:moveTo>
                  <a:lnTo>
                    <a:pt x="1238" y="2739"/>
                  </a:lnTo>
                  <a:cubicBezTo>
                    <a:pt x="1425" y="3393"/>
                    <a:pt x="2149" y="4000"/>
                    <a:pt x="2989" y="4397"/>
                  </a:cubicBezTo>
                  <a:cubicBezTo>
                    <a:pt x="3284" y="4751"/>
                    <a:pt x="3745" y="4956"/>
                    <a:pt x="4218" y="4956"/>
                  </a:cubicBezTo>
                  <a:cubicBezTo>
                    <a:pt x="4306" y="4956"/>
                    <a:pt x="4395" y="4949"/>
                    <a:pt x="4484" y="4934"/>
                  </a:cubicBezTo>
                  <a:lnTo>
                    <a:pt x="4484" y="4934"/>
                  </a:lnTo>
                  <a:cubicBezTo>
                    <a:pt x="4189" y="5048"/>
                    <a:pt x="3895" y="5105"/>
                    <a:pt x="3593" y="5105"/>
                  </a:cubicBezTo>
                  <a:cubicBezTo>
                    <a:pt x="3463" y="5105"/>
                    <a:pt x="3332" y="5095"/>
                    <a:pt x="3199" y="5074"/>
                  </a:cubicBezTo>
                  <a:cubicBezTo>
                    <a:pt x="2756" y="4887"/>
                    <a:pt x="2359" y="4607"/>
                    <a:pt x="2009" y="4280"/>
                  </a:cubicBezTo>
                  <a:cubicBezTo>
                    <a:pt x="1682" y="4000"/>
                    <a:pt x="1448" y="3626"/>
                    <a:pt x="1285" y="3206"/>
                  </a:cubicBezTo>
                  <a:cubicBezTo>
                    <a:pt x="1238" y="3066"/>
                    <a:pt x="1238" y="2902"/>
                    <a:pt x="1238" y="2739"/>
                  </a:cubicBezTo>
                  <a:close/>
                  <a:moveTo>
                    <a:pt x="6095" y="4257"/>
                  </a:moveTo>
                  <a:cubicBezTo>
                    <a:pt x="5744" y="4817"/>
                    <a:pt x="5184" y="5214"/>
                    <a:pt x="4507" y="5354"/>
                  </a:cubicBezTo>
                  <a:cubicBezTo>
                    <a:pt x="4413" y="5331"/>
                    <a:pt x="4273" y="5331"/>
                    <a:pt x="4157" y="5331"/>
                  </a:cubicBezTo>
                  <a:cubicBezTo>
                    <a:pt x="4647" y="5214"/>
                    <a:pt x="5091" y="4980"/>
                    <a:pt x="5441" y="4654"/>
                  </a:cubicBezTo>
                  <a:cubicBezTo>
                    <a:pt x="5511" y="4630"/>
                    <a:pt x="5558" y="4630"/>
                    <a:pt x="5604" y="4607"/>
                  </a:cubicBezTo>
                  <a:cubicBezTo>
                    <a:pt x="5791" y="4514"/>
                    <a:pt x="5954" y="4397"/>
                    <a:pt x="6095" y="4257"/>
                  </a:cubicBezTo>
                  <a:close/>
                  <a:moveTo>
                    <a:pt x="2102" y="5214"/>
                  </a:moveTo>
                  <a:cubicBezTo>
                    <a:pt x="2639" y="5471"/>
                    <a:pt x="3223" y="5634"/>
                    <a:pt x="3830" y="5681"/>
                  </a:cubicBezTo>
                  <a:cubicBezTo>
                    <a:pt x="3223" y="5658"/>
                    <a:pt x="2639" y="5494"/>
                    <a:pt x="2102" y="5214"/>
                  </a:cubicBezTo>
                  <a:close/>
                  <a:moveTo>
                    <a:pt x="3802" y="1"/>
                  </a:moveTo>
                  <a:cubicBezTo>
                    <a:pt x="2863" y="1"/>
                    <a:pt x="1913" y="380"/>
                    <a:pt x="1261" y="1058"/>
                  </a:cubicBezTo>
                  <a:cubicBezTo>
                    <a:pt x="1005" y="1198"/>
                    <a:pt x="795" y="1385"/>
                    <a:pt x="631" y="1595"/>
                  </a:cubicBezTo>
                  <a:cubicBezTo>
                    <a:pt x="1" y="2319"/>
                    <a:pt x="1" y="3393"/>
                    <a:pt x="631" y="4093"/>
                  </a:cubicBezTo>
                  <a:cubicBezTo>
                    <a:pt x="1169" y="5269"/>
                    <a:pt x="2613" y="5962"/>
                    <a:pt x="4008" y="5962"/>
                  </a:cubicBezTo>
                  <a:cubicBezTo>
                    <a:pt x="4551" y="5962"/>
                    <a:pt x="5086" y="5857"/>
                    <a:pt x="5558" y="5634"/>
                  </a:cubicBezTo>
                  <a:cubicBezTo>
                    <a:pt x="6585" y="5121"/>
                    <a:pt x="7355" y="4047"/>
                    <a:pt x="7239" y="2879"/>
                  </a:cubicBezTo>
                  <a:cubicBezTo>
                    <a:pt x="7122" y="1992"/>
                    <a:pt x="6608" y="1221"/>
                    <a:pt x="5861" y="754"/>
                  </a:cubicBezTo>
                  <a:cubicBezTo>
                    <a:pt x="5283" y="239"/>
                    <a:pt x="4546" y="1"/>
                    <a:pt x="38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51"/>
            <p:cNvSpPr/>
            <p:nvPr/>
          </p:nvSpPr>
          <p:spPr>
            <a:xfrm>
              <a:off x="5425549" y="3579435"/>
              <a:ext cx="231328" cy="187475"/>
            </a:xfrm>
            <a:custGeom>
              <a:rect b="b" l="l" r="r" t="t"/>
              <a:pathLst>
                <a:path extrusionOk="0" h="5962" w="7356">
                  <a:moveTo>
                    <a:pt x="3713" y="287"/>
                  </a:moveTo>
                  <a:cubicBezTo>
                    <a:pt x="4320" y="311"/>
                    <a:pt x="4950" y="498"/>
                    <a:pt x="5464" y="848"/>
                  </a:cubicBezTo>
                  <a:cubicBezTo>
                    <a:pt x="5558" y="895"/>
                    <a:pt x="5628" y="965"/>
                    <a:pt x="5698" y="1035"/>
                  </a:cubicBezTo>
                  <a:lnTo>
                    <a:pt x="5651" y="1011"/>
                  </a:lnTo>
                  <a:cubicBezTo>
                    <a:pt x="5156" y="619"/>
                    <a:pt x="4549" y="413"/>
                    <a:pt x="3929" y="413"/>
                  </a:cubicBezTo>
                  <a:cubicBezTo>
                    <a:pt x="3702" y="413"/>
                    <a:pt x="3472" y="441"/>
                    <a:pt x="3246" y="498"/>
                  </a:cubicBezTo>
                  <a:cubicBezTo>
                    <a:pt x="3013" y="498"/>
                    <a:pt x="2779" y="521"/>
                    <a:pt x="2546" y="568"/>
                  </a:cubicBezTo>
                  <a:cubicBezTo>
                    <a:pt x="2616" y="521"/>
                    <a:pt x="2686" y="498"/>
                    <a:pt x="2756" y="451"/>
                  </a:cubicBezTo>
                  <a:cubicBezTo>
                    <a:pt x="3059" y="358"/>
                    <a:pt x="3386" y="311"/>
                    <a:pt x="3713" y="287"/>
                  </a:cubicBezTo>
                  <a:close/>
                  <a:moveTo>
                    <a:pt x="2125" y="941"/>
                  </a:moveTo>
                  <a:cubicBezTo>
                    <a:pt x="2009" y="1011"/>
                    <a:pt x="1915" y="1081"/>
                    <a:pt x="1822" y="1151"/>
                  </a:cubicBezTo>
                  <a:lnTo>
                    <a:pt x="1705" y="1268"/>
                  </a:lnTo>
                  <a:cubicBezTo>
                    <a:pt x="1775" y="1175"/>
                    <a:pt x="1845" y="1105"/>
                    <a:pt x="1939" y="1011"/>
                  </a:cubicBezTo>
                  <a:cubicBezTo>
                    <a:pt x="2009" y="988"/>
                    <a:pt x="2055" y="965"/>
                    <a:pt x="2125" y="941"/>
                  </a:cubicBezTo>
                  <a:close/>
                  <a:moveTo>
                    <a:pt x="3269" y="778"/>
                  </a:moveTo>
                  <a:cubicBezTo>
                    <a:pt x="3784" y="778"/>
                    <a:pt x="4299" y="864"/>
                    <a:pt x="4772" y="1015"/>
                  </a:cubicBezTo>
                  <a:lnTo>
                    <a:pt x="4772" y="1015"/>
                  </a:lnTo>
                  <a:cubicBezTo>
                    <a:pt x="4372" y="1035"/>
                    <a:pt x="3972" y="1037"/>
                    <a:pt x="3550" y="1081"/>
                  </a:cubicBezTo>
                  <a:cubicBezTo>
                    <a:pt x="3246" y="1105"/>
                    <a:pt x="2943" y="1245"/>
                    <a:pt x="2709" y="1455"/>
                  </a:cubicBezTo>
                  <a:lnTo>
                    <a:pt x="2662" y="1455"/>
                  </a:lnTo>
                  <a:cubicBezTo>
                    <a:pt x="2538" y="1384"/>
                    <a:pt x="2385" y="1353"/>
                    <a:pt x="2227" y="1353"/>
                  </a:cubicBezTo>
                  <a:cubicBezTo>
                    <a:pt x="2178" y="1353"/>
                    <a:pt x="2128" y="1356"/>
                    <a:pt x="2079" y="1362"/>
                  </a:cubicBezTo>
                  <a:cubicBezTo>
                    <a:pt x="2242" y="1221"/>
                    <a:pt x="2429" y="1105"/>
                    <a:pt x="2616" y="1035"/>
                  </a:cubicBezTo>
                  <a:cubicBezTo>
                    <a:pt x="2826" y="918"/>
                    <a:pt x="3036" y="825"/>
                    <a:pt x="3269" y="778"/>
                  </a:cubicBezTo>
                  <a:close/>
                  <a:moveTo>
                    <a:pt x="5137" y="1432"/>
                  </a:moveTo>
                  <a:lnTo>
                    <a:pt x="5137" y="1432"/>
                  </a:lnTo>
                  <a:cubicBezTo>
                    <a:pt x="5394" y="1525"/>
                    <a:pt x="5651" y="1688"/>
                    <a:pt x="5861" y="1875"/>
                  </a:cubicBezTo>
                  <a:cubicBezTo>
                    <a:pt x="5954" y="2109"/>
                    <a:pt x="6001" y="2365"/>
                    <a:pt x="6001" y="2622"/>
                  </a:cubicBezTo>
                  <a:lnTo>
                    <a:pt x="6001" y="2646"/>
                  </a:lnTo>
                  <a:cubicBezTo>
                    <a:pt x="5884" y="2132"/>
                    <a:pt x="5558" y="1712"/>
                    <a:pt x="5137" y="1432"/>
                  </a:cubicBezTo>
                  <a:close/>
                  <a:moveTo>
                    <a:pt x="3410" y="1899"/>
                  </a:moveTo>
                  <a:cubicBezTo>
                    <a:pt x="3480" y="1899"/>
                    <a:pt x="3550" y="1945"/>
                    <a:pt x="3620" y="1945"/>
                  </a:cubicBezTo>
                  <a:cubicBezTo>
                    <a:pt x="3620" y="1992"/>
                    <a:pt x="3596" y="2015"/>
                    <a:pt x="3596" y="2062"/>
                  </a:cubicBezTo>
                  <a:cubicBezTo>
                    <a:pt x="3433" y="2249"/>
                    <a:pt x="3363" y="2482"/>
                    <a:pt x="3363" y="2716"/>
                  </a:cubicBezTo>
                  <a:cubicBezTo>
                    <a:pt x="3316" y="2669"/>
                    <a:pt x="3269" y="2599"/>
                    <a:pt x="3223" y="2552"/>
                  </a:cubicBezTo>
                  <a:cubicBezTo>
                    <a:pt x="3269" y="2342"/>
                    <a:pt x="3293" y="2155"/>
                    <a:pt x="3316" y="1945"/>
                  </a:cubicBezTo>
                  <a:lnTo>
                    <a:pt x="3410" y="1899"/>
                  </a:lnTo>
                  <a:close/>
                  <a:moveTo>
                    <a:pt x="5301" y="3369"/>
                  </a:moveTo>
                  <a:cubicBezTo>
                    <a:pt x="5301" y="3416"/>
                    <a:pt x="5277" y="3486"/>
                    <a:pt x="5254" y="3533"/>
                  </a:cubicBezTo>
                  <a:lnTo>
                    <a:pt x="5067" y="3626"/>
                  </a:lnTo>
                  <a:lnTo>
                    <a:pt x="5091" y="3580"/>
                  </a:lnTo>
                  <a:cubicBezTo>
                    <a:pt x="5161" y="3510"/>
                    <a:pt x="5231" y="3440"/>
                    <a:pt x="5301" y="3369"/>
                  </a:cubicBezTo>
                  <a:close/>
                  <a:moveTo>
                    <a:pt x="3169" y="2989"/>
                  </a:moveTo>
                  <a:cubicBezTo>
                    <a:pt x="3282" y="3100"/>
                    <a:pt x="3415" y="3210"/>
                    <a:pt x="3526" y="3299"/>
                  </a:cubicBezTo>
                  <a:cubicBezTo>
                    <a:pt x="3620" y="3440"/>
                    <a:pt x="3736" y="3556"/>
                    <a:pt x="3853" y="3650"/>
                  </a:cubicBezTo>
                  <a:cubicBezTo>
                    <a:pt x="3573" y="3556"/>
                    <a:pt x="3316" y="3393"/>
                    <a:pt x="3129" y="3159"/>
                  </a:cubicBezTo>
                  <a:cubicBezTo>
                    <a:pt x="3150" y="3097"/>
                    <a:pt x="3152" y="3035"/>
                    <a:pt x="3169" y="2989"/>
                  </a:cubicBezTo>
                  <a:close/>
                  <a:moveTo>
                    <a:pt x="6328" y="2576"/>
                  </a:moveTo>
                  <a:cubicBezTo>
                    <a:pt x="6445" y="2973"/>
                    <a:pt x="6375" y="3416"/>
                    <a:pt x="6095" y="3720"/>
                  </a:cubicBezTo>
                  <a:cubicBezTo>
                    <a:pt x="6188" y="3533"/>
                    <a:pt x="6235" y="3323"/>
                    <a:pt x="6281" y="3113"/>
                  </a:cubicBezTo>
                  <a:cubicBezTo>
                    <a:pt x="6305" y="2949"/>
                    <a:pt x="6328" y="2762"/>
                    <a:pt x="6328" y="2576"/>
                  </a:cubicBezTo>
                  <a:close/>
                  <a:moveTo>
                    <a:pt x="2246" y="1465"/>
                  </a:moveTo>
                  <a:cubicBezTo>
                    <a:pt x="2338" y="1465"/>
                    <a:pt x="2430" y="1484"/>
                    <a:pt x="2522" y="1525"/>
                  </a:cubicBezTo>
                  <a:cubicBezTo>
                    <a:pt x="2382" y="1572"/>
                    <a:pt x="2242" y="1665"/>
                    <a:pt x="2149" y="1782"/>
                  </a:cubicBezTo>
                  <a:lnTo>
                    <a:pt x="2149" y="1758"/>
                  </a:lnTo>
                  <a:lnTo>
                    <a:pt x="2149" y="1758"/>
                  </a:lnTo>
                  <a:cubicBezTo>
                    <a:pt x="1588" y="2319"/>
                    <a:pt x="1962" y="2996"/>
                    <a:pt x="2429" y="3486"/>
                  </a:cubicBezTo>
                  <a:cubicBezTo>
                    <a:pt x="2476" y="3580"/>
                    <a:pt x="2522" y="3696"/>
                    <a:pt x="2592" y="3790"/>
                  </a:cubicBezTo>
                  <a:cubicBezTo>
                    <a:pt x="1752" y="3183"/>
                    <a:pt x="1238" y="2295"/>
                    <a:pt x="1892" y="1548"/>
                  </a:cubicBezTo>
                  <a:cubicBezTo>
                    <a:pt x="2010" y="1496"/>
                    <a:pt x="2128" y="1465"/>
                    <a:pt x="2246" y="1465"/>
                  </a:cubicBezTo>
                  <a:close/>
                  <a:moveTo>
                    <a:pt x="6772" y="2739"/>
                  </a:moveTo>
                  <a:lnTo>
                    <a:pt x="6772" y="2739"/>
                  </a:lnTo>
                  <a:cubicBezTo>
                    <a:pt x="6912" y="3416"/>
                    <a:pt x="6702" y="4140"/>
                    <a:pt x="6188" y="4630"/>
                  </a:cubicBezTo>
                  <a:cubicBezTo>
                    <a:pt x="6585" y="4093"/>
                    <a:pt x="6795" y="3416"/>
                    <a:pt x="6772" y="2739"/>
                  </a:cubicBezTo>
                  <a:close/>
                  <a:moveTo>
                    <a:pt x="1121" y="1642"/>
                  </a:moveTo>
                  <a:lnTo>
                    <a:pt x="1121" y="1642"/>
                  </a:lnTo>
                  <a:cubicBezTo>
                    <a:pt x="724" y="2412"/>
                    <a:pt x="795" y="3323"/>
                    <a:pt x="1261" y="4047"/>
                  </a:cubicBezTo>
                  <a:cubicBezTo>
                    <a:pt x="1425" y="4327"/>
                    <a:pt x="1658" y="4584"/>
                    <a:pt x="1915" y="4794"/>
                  </a:cubicBezTo>
                  <a:cubicBezTo>
                    <a:pt x="1542" y="4560"/>
                    <a:pt x="1215" y="4280"/>
                    <a:pt x="935" y="3977"/>
                  </a:cubicBezTo>
                  <a:cubicBezTo>
                    <a:pt x="771" y="3626"/>
                    <a:pt x="701" y="3253"/>
                    <a:pt x="724" y="2856"/>
                  </a:cubicBezTo>
                  <a:cubicBezTo>
                    <a:pt x="748" y="2412"/>
                    <a:pt x="888" y="1992"/>
                    <a:pt x="1121" y="1642"/>
                  </a:cubicBezTo>
                  <a:close/>
                  <a:moveTo>
                    <a:pt x="1238" y="2739"/>
                  </a:moveTo>
                  <a:lnTo>
                    <a:pt x="1238" y="2739"/>
                  </a:lnTo>
                  <a:cubicBezTo>
                    <a:pt x="1425" y="3393"/>
                    <a:pt x="2149" y="4000"/>
                    <a:pt x="2989" y="4397"/>
                  </a:cubicBezTo>
                  <a:cubicBezTo>
                    <a:pt x="3284" y="4751"/>
                    <a:pt x="3745" y="4956"/>
                    <a:pt x="4218" y="4956"/>
                  </a:cubicBezTo>
                  <a:cubicBezTo>
                    <a:pt x="4306" y="4956"/>
                    <a:pt x="4395" y="4949"/>
                    <a:pt x="4484" y="4934"/>
                  </a:cubicBezTo>
                  <a:lnTo>
                    <a:pt x="4484" y="4934"/>
                  </a:lnTo>
                  <a:cubicBezTo>
                    <a:pt x="4189" y="5048"/>
                    <a:pt x="3895" y="5105"/>
                    <a:pt x="3593" y="5105"/>
                  </a:cubicBezTo>
                  <a:cubicBezTo>
                    <a:pt x="3463" y="5105"/>
                    <a:pt x="3332" y="5095"/>
                    <a:pt x="3199" y="5074"/>
                  </a:cubicBezTo>
                  <a:cubicBezTo>
                    <a:pt x="2756" y="4887"/>
                    <a:pt x="2359" y="4607"/>
                    <a:pt x="2009" y="4280"/>
                  </a:cubicBezTo>
                  <a:cubicBezTo>
                    <a:pt x="1682" y="4000"/>
                    <a:pt x="1448" y="3626"/>
                    <a:pt x="1285" y="3206"/>
                  </a:cubicBezTo>
                  <a:cubicBezTo>
                    <a:pt x="1238" y="3066"/>
                    <a:pt x="1238" y="2902"/>
                    <a:pt x="1238" y="2739"/>
                  </a:cubicBezTo>
                  <a:close/>
                  <a:moveTo>
                    <a:pt x="6095" y="4257"/>
                  </a:moveTo>
                  <a:cubicBezTo>
                    <a:pt x="5744" y="4817"/>
                    <a:pt x="5184" y="5214"/>
                    <a:pt x="4507" y="5354"/>
                  </a:cubicBezTo>
                  <a:cubicBezTo>
                    <a:pt x="4413" y="5331"/>
                    <a:pt x="4273" y="5331"/>
                    <a:pt x="4157" y="5331"/>
                  </a:cubicBezTo>
                  <a:cubicBezTo>
                    <a:pt x="4647" y="5214"/>
                    <a:pt x="5091" y="4980"/>
                    <a:pt x="5441" y="4654"/>
                  </a:cubicBezTo>
                  <a:cubicBezTo>
                    <a:pt x="5511" y="4630"/>
                    <a:pt x="5558" y="4630"/>
                    <a:pt x="5604" y="4607"/>
                  </a:cubicBezTo>
                  <a:cubicBezTo>
                    <a:pt x="5791" y="4514"/>
                    <a:pt x="5954" y="4397"/>
                    <a:pt x="6095" y="4257"/>
                  </a:cubicBezTo>
                  <a:close/>
                  <a:moveTo>
                    <a:pt x="2102" y="5214"/>
                  </a:moveTo>
                  <a:cubicBezTo>
                    <a:pt x="2639" y="5471"/>
                    <a:pt x="3223" y="5634"/>
                    <a:pt x="3830" y="5681"/>
                  </a:cubicBezTo>
                  <a:cubicBezTo>
                    <a:pt x="3223" y="5658"/>
                    <a:pt x="2639" y="5494"/>
                    <a:pt x="2102" y="5214"/>
                  </a:cubicBezTo>
                  <a:close/>
                  <a:moveTo>
                    <a:pt x="3802" y="1"/>
                  </a:moveTo>
                  <a:cubicBezTo>
                    <a:pt x="2863" y="1"/>
                    <a:pt x="1913" y="380"/>
                    <a:pt x="1261" y="1058"/>
                  </a:cubicBezTo>
                  <a:cubicBezTo>
                    <a:pt x="1005" y="1198"/>
                    <a:pt x="795" y="1385"/>
                    <a:pt x="631" y="1595"/>
                  </a:cubicBezTo>
                  <a:cubicBezTo>
                    <a:pt x="1" y="2319"/>
                    <a:pt x="1" y="3393"/>
                    <a:pt x="631" y="4093"/>
                  </a:cubicBezTo>
                  <a:cubicBezTo>
                    <a:pt x="1169" y="5269"/>
                    <a:pt x="2613" y="5962"/>
                    <a:pt x="4008" y="5962"/>
                  </a:cubicBezTo>
                  <a:cubicBezTo>
                    <a:pt x="4551" y="5962"/>
                    <a:pt x="5086" y="5857"/>
                    <a:pt x="5558" y="5634"/>
                  </a:cubicBezTo>
                  <a:cubicBezTo>
                    <a:pt x="6585" y="5121"/>
                    <a:pt x="7355" y="4047"/>
                    <a:pt x="7239" y="2879"/>
                  </a:cubicBezTo>
                  <a:cubicBezTo>
                    <a:pt x="7122" y="1992"/>
                    <a:pt x="6608" y="1221"/>
                    <a:pt x="5861" y="754"/>
                  </a:cubicBezTo>
                  <a:cubicBezTo>
                    <a:pt x="5283" y="239"/>
                    <a:pt x="4546" y="1"/>
                    <a:pt x="38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51"/>
            <p:cNvSpPr/>
            <p:nvPr/>
          </p:nvSpPr>
          <p:spPr>
            <a:xfrm>
              <a:off x="5783399" y="3579435"/>
              <a:ext cx="231328" cy="187475"/>
            </a:xfrm>
            <a:custGeom>
              <a:rect b="b" l="l" r="r" t="t"/>
              <a:pathLst>
                <a:path extrusionOk="0" h="5962" w="7356">
                  <a:moveTo>
                    <a:pt x="3713" y="287"/>
                  </a:moveTo>
                  <a:cubicBezTo>
                    <a:pt x="4320" y="311"/>
                    <a:pt x="4950" y="498"/>
                    <a:pt x="5464" y="848"/>
                  </a:cubicBezTo>
                  <a:cubicBezTo>
                    <a:pt x="5558" y="895"/>
                    <a:pt x="5628" y="965"/>
                    <a:pt x="5698" y="1035"/>
                  </a:cubicBezTo>
                  <a:lnTo>
                    <a:pt x="5651" y="1011"/>
                  </a:lnTo>
                  <a:cubicBezTo>
                    <a:pt x="5156" y="619"/>
                    <a:pt x="4549" y="413"/>
                    <a:pt x="3929" y="413"/>
                  </a:cubicBezTo>
                  <a:cubicBezTo>
                    <a:pt x="3702" y="413"/>
                    <a:pt x="3472" y="441"/>
                    <a:pt x="3246" y="498"/>
                  </a:cubicBezTo>
                  <a:cubicBezTo>
                    <a:pt x="3013" y="498"/>
                    <a:pt x="2779" y="521"/>
                    <a:pt x="2546" y="568"/>
                  </a:cubicBezTo>
                  <a:cubicBezTo>
                    <a:pt x="2616" y="521"/>
                    <a:pt x="2686" y="498"/>
                    <a:pt x="2756" y="451"/>
                  </a:cubicBezTo>
                  <a:cubicBezTo>
                    <a:pt x="3059" y="358"/>
                    <a:pt x="3386" y="311"/>
                    <a:pt x="3713" y="287"/>
                  </a:cubicBezTo>
                  <a:close/>
                  <a:moveTo>
                    <a:pt x="2125" y="941"/>
                  </a:moveTo>
                  <a:cubicBezTo>
                    <a:pt x="2009" y="1011"/>
                    <a:pt x="1915" y="1081"/>
                    <a:pt x="1822" y="1151"/>
                  </a:cubicBezTo>
                  <a:lnTo>
                    <a:pt x="1705" y="1268"/>
                  </a:lnTo>
                  <a:cubicBezTo>
                    <a:pt x="1775" y="1175"/>
                    <a:pt x="1845" y="1105"/>
                    <a:pt x="1939" y="1011"/>
                  </a:cubicBezTo>
                  <a:cubicBezTo>
                    <a:pt x="2009" y="988"/>
                    <a:pt x="2055" y="965"/>
                    <a:pt x="2125" y="941"/>
                  </a:cubicBezTo>
                  <a:close/>
                  <a:moveTo>
                    <a:pt x="3269" y="778"/>
                  </a:moveTo>
                  <a:cubicBezTo>
                    <a:pt x="3784" y="778"/>
                    <a:pt x="4299" y="864"/>
                    <a:pt x="4772" y="1015"/>
                  </a:cubicBezTo>
                  <a:lnTo>
                    <a:pt x="4772" y="1015"/>
                  </a:lnTo>
                  <a:cubicBezTo>
                    <a:pt x="4372" y="1035"/>
                    <a:pt x="3972" y="1037"/>
                    <a:pt x="3550" y="1081"/>
                  </a:cubicBezTo>
                  <a:cubicBezTo>
                    <a:pt x="3246" y="1105"/>
                    <a:pt x="2943" y="1245"/>
                    <a:pt x="2709" y="1455"/>
                  </a:cubicBezTo>
                  <a:lnTo>
                    <a:pt x="2662" y="1455"/>
                  </a:lnTo>
                  <a:cubicBezTo>
                    <a:pt x="2538" y="1384"/>
                    <a:pt x="2385" y="1353"/>
                    <a:pt x="2227" y="1353"/>
                  </a:cubicBezTo>
                  <a:cubicBezTo>
                    <a:pt x="2178" y="1353"/>
                    <a:pt x="2128" y="1356"/>
                    <a:pt x="2079" y="1362"/>
                  </a:cubicBezTo>
                  <a:cubicBezTo>
                    <a:pt x="2242" y="1221"/>
                    <a:pt x="2429" y="1105"/>
                    <a:pt x="2616" y="1035"/>
                  </a:cubicBezTo>
                  <a:cubicBezTo>
                    <a:pt x="2826" y="918"/>
                    <a:pt x="3036" y="825"/>
                    <a:pt x="3269" y="778"/>
                  </a:cubicBezTo>
                  <a:close/>
                  <a:moveTo>
                    <a:pt x="5137" y="1432"/>
                  </a:moveTo>
                  <a:lnTo>
                    <a:pt x="5137" y="1432"/>
                  </a:lnTo>
                  <a:cubicBezTo>
                    <a:pt x="5394" y="1525"/>
                    <a:pt x="5651" y="1688"/>
                    <a:pt x="5861" y="1875"/>
                  </a:cubicBezTo>
                  <a:cubicBezTo>
                    <a:pt x="5954" y="2109"/>
                    <a:pt x="6001" y="2365"/>
                    <a:pt x="6001" y="2622"/>
                  </a:cubicBezTo>
                  <a:lnTo>
                    <a:pt x="6001" y="2646"/>
                  </a:lnTo>
                  <a:cubicBezTo>
                    <a:pt x="5884" y="2132"/>
                    <a:pt x="5558" y="1712"/>
                    <a:pt x="5137" y="1432"/>
                  </a:cubicBezTo>
                  <a:close/>
                  <a:moveTo>
                    <a:pt x="3410" y="1899"/>
                  </a:moveTo>
                  <a:cubicBezTo>
                    <a:pt x="3480" y="1899"/>
                    <a:pt x="3550" y="1945"/>
                    <a:pt x="3620" y="1945"/>
                  </a:cubicBezTo>
                  <a:cubicBezTo>
                    <a:pt x="3620" y="1992"/>
                    <a:pt x="3596" y="2015"/>
                    <a:pt x="3596" y="2062"/>
                  </a:cubicBezTo>
                  <a:cubicBezTo>
                    <a:pt x="3433" y="2249"/>
                    <a:pt x="3363" y="2482"/>
                    <a:pt x="3363" y="2716"/>
                  </a:cubicBezTo>
                  <a:cubicBezTo>
                    <a:pt x="3316" y="2669"/>
                    <a:pt x="3269" y="2599"/>
                    <a:pt x="3223" y="2552"/>
                  </a:cubicBezTo>
                  <a:cubicBezTo>
                    <a:pt x="3269" y="2342"/>
                    <a:pt x="3293" y="2155"/>
                    <a:pt x="3316" y="1945"/>
                  </a:cubicBezTo>
                  <a:lnTo>
                    <a:pt x="3410" y="1899"/>
                  </a:lnTo>
                  <a:close/>
                  <a:moveTo>
                    <a:pt x="5301" y="3369"/>
                  </a:moveTo>
                  <a:cubicBezTo>
                    <a:pt x="5301" y="3416"/>
                    <a:pt x="5277" y="3486"/>
                    <a:pt x="5254" y="3533"/>
                  </a:cubicBezTo>
                  <a:lnTo>
                    <a:pt x="5067" y="3626"/>
                  </a:lnTo>
                  <a:lnTo>
                    <a:pt x="5091" y="3580"/>
                  </a:lnTo>
                  <a:cubicBezTo>
                    <a:pt x="5161" y="3510"/>
                    <a:pt x="5231" y="3440"/>
                    <a:pt x="5301" y="3369"/>
                  </a:cubicBezTo>
                  <a:close/>
                  <a:moveTo>
                    <a:pt x="3169" y="2989"/>
                  </a:moveTo>
                  <a:cubicBezTo>
                    <a:pt x="3282" y="3100"/>
                    <a:pt x="3415" y="3210"/>
                    <a:pt x="3526" y="3299"/>
                  </a:cubicBezTo>
                  <a:cubicBezTo>
                    <a:pt x="3620" y="3440"/>
                    <a:pt x="3736" y="3556"/>
                    <a:pt x="3853" y="3650"/>
                  </a:cubicBezTo>
                  <a:cubicBezTo>
                    <a:pt x="3573" y="3556"/>
                    <a:pt x="3316" y="3393"/>
                    <a:pt x="3129" y="3159"/>
                  </a:cubicBezTo>
                  <a:cubicBezTo>
                    <a:pt x="3150" y="3097"/>
                    <a:pt x="3152" y="3035"/>
                    <a:pt x="3169" y="2989"/>
                  </a:cubicBezTo>
                  <a:close/>
                  <a:moveTo>
                    <a:pt x="6328" y="2576"/>
                  </a:moveTo>
                  <a:cubicBezTo>
                    <a:pt x="6445" y="2973"/>
                    <a:pt x="6375" y="3416"/>
                    <a:pt x="6095" y="3720"/>
                  </a:cubicBezTo>
                  <a:cubicBezTo>
                    <a:pt x="6188" y="3533"/>
                    <a:pt x="6235" y="3323"/>
                    <a:pt x="6281" y="3113"/>
                  </a:cubicBezTo>
                  <a:cubicBezTo>
                    <a:pt x="6305" y="2949"/>
                    <a:pt x="6328" y="2762"/>
                    <a:pt x="6328" y="2576"/>
                  </a:cubicBezTo>
                  <a:close/>
                  <a:moveTo>
                    <a:pt x="2246" y="1465"/>
                  </a:moveTo>
                  <a:cubicBezTo>
                    <a:pt x="2338" y="1465"/>
                    <a:pt x="2430" y="1484"/>
                    <a:pt x="2522" y="1525"/>
                  </a:cubicBezTo>
                  <a:cubicBezTo>
                    <a:pt x="2382" y="1572"/>
                    <a:pt x="2242" y="1665"/>
                    <a:pt x="2149" y="1782"/>
                  </a:cubicBezTo>
                  <a:lnTo>
                    <a:pt x="2149" y="1758"/>
                  </a:lnTo>
                  <a:lnTo>
                    <a:pt x="2149" y="1758"/>
                  </a:lnTo>
                  <a:cubicBezTo>
                    <a:pt x="1588" y="2319"/>
                    <a:pt x="1962" y="2996"/>
                    <a:pt x="2429" y="3486"/>
                  </a:cubicBezTo>
                  <a:cubicBezTo>
                    <a:pt x="2476" y="3580"/>
                    <a:pt x="2522" y="3696"/>
                    <a:pt x="2592" y="3790"/>
                  </a:cubicBezTo>
                  <a:cubicBezTo>
                    <a:pt x="1752" y="3183"/>
                    <a:pt x="1238" y="2295"/>
                    <a:pt x="1892" y="1548"/>
                  </a:cubicBezTo>
                  <a:cubicBezTo>
                    <a:pt x="2010" y="1496"/>
                    <a:pt x="2128" y="1465"/>
                    <a:pt x="2246" y="1465"/>
                  </a:cubicBezTo>
                  <a:close/>
                  <a:moveTo>
                    <a:pt x="6772" y="2739"/>
                  </a:moveTo>
                  <a:lnTo>
                    <a:pt x="6772" y="2739"/>
                  </a:lnTo>
                  <a:cubicBezTo>
                    <a:pt x="6912" y="3416"/>
                    <a:pt x="6702" y="4140"/>
                    <a:pt x="6188" y="4630"/>
                  </a:cubicBezTo>
                  <a:cubicBezTo>
                    <a:pt x="6585" y="4093"/>
                    <a:pt x="6795" y="3416"/>
                    <a:pt x="6772" y="2739"/>
                  </a:cubicBezTo>
                  <a:close/>
                  <a:moveTo>
                    <a:pt x="1121" y="1642"/>
                  </a:moveTo>
                  <a:lnTo>
                    <a:pt x="1121" y="1642"/>
                  </a:lnTo>
                  <a:cubicBezTo>
                    <a:pt x="724" y="2412"/>
                    <a:pt x="795" y="3323"/>
                    <a:pt x="1261" y="4047"/>
                  </a:cubicBezTo>
                  <a:cubicBezTo>
                    <a:pt x="1425" y="4327"/>
                    <a:pt x="1658" y="4584"/>
                    <a:pt x="1915" y="4794"/>
                  </a:cubicBezTo>
                  <a:cubicBezTo>
                    <a:pt x="1542" y="4560"/>
                    <a:pt x="1215" y="4280"/>
                    <a:pt x="935" y="3977"/>
                  </a:cubicBezTo>
                  <a:cubicBezTo>
                    <a:pt x="771" y="3626"/>
                    <a:pt x="701" y="3253"/>
                    <a:pt x="724" y="2856"/>
                  </a:cubicBezTo>
                  <a:cubicBezTo>
                    <a:pt x="748" y="2412"/>
                    <a:pt x="888" y="1992"/>
                    <a:pt x="1121" y="1642"/>
                  </a:cubicBezTo>
                  <a:close/>
                  <a:moveTo>
                    <a:pt x="1238" y="2739"/>
                  </a:moveTo>
                  <a:lnTo>
                    <a:pt x="1238" y="2739"/>
                  </a:lnTo>
                  <a:cubicBezTo>
                    <a:pt x="1425" y="3393"/>
                    <a:pt x="2149" y="4000"/>
                    <a:pt x="2989" y="4397"/>
                  </a:cubicBezTo>
                  <a:cubicBezTo>
                    <a:pt x="3284" y="4751"/>
                    <a:pt x="3745" y="4956"/>
                    <a:pt x="4218" y="4956"/>
                  </a:cubicBezTo>
                  <a:cubicBezTo>
                    <a:pt x="4306" y="4956"/>
                    <a:pt x="4395" y="4949"/>
                    <a:pt x="4484" y="4934"/>
                  </a:cubicBezTo>
                  <a:lnTo>
                    <a:pt x="4484" y="4934"/>
                  </a:lnTo>
                  <a:cubicBezTo>
                    <a:pt x="4189" y="5048"/>
                    <a:pt x="3895" y="5105"/>
                    <a:pt x="3593" y="5105"/>
                  </a:cubicBezTo>
                  <a:cubicBezTo>
                    <a:pt x="3463" y="5105"/>
                    <a:pt x="3332" y="5095"/>
                    <a:pt x="3199" y="5074"/>
                  </a:cubicBezTo>
                  <a:cubicBezTo>
                    <a:pt x="2756" y="4887"/>
                    <a:pt x="2359" y="4607"/>
                    <a:pt x="2009" y="4280"/>
                  </a:cubicBezTo>
                  <a:cubicBezTo>
                    <a:pt x="1682" y="4000"/>
                    <a:pt x="1448" y="3626"/>
                    <a:pt x="1285" y="3206"/>
                  </a:cubicBezTo>
                  <a:cubicBezTo>
                    <a:pt x="1238" y="3066"/>
                    <a:pt x="1238" y="2902"/>
                    <a:pt x="1238" y="2739"/>
                  </a:cubicBezTo>
                  <a:close/>
                  <a:moveTo>
                    <a:pt x="6095" y="4257"/>
                  </a:moveTo>
                  <a:cubicBezTo>
                    <a:pt x="5744" y="4817"/>
                    <a:pt x="5184" y="5214"/>
                    <a:pt x="4507" y="5354"/>
                  </a:cubicBezTo>
                  <a:cubicBezTo>
                    <a:pt x="4413" y="5331"/>
                    <a:pt x="4273" y="5331"/>
                    <a:pt x="4157" y="5331"/>
                  </a:cubicBezTo>
                  <a:cubicBezTo>
                    <a:pt x="4647" y="5214"/>
                    <a:pt x="5091" y="4980"/>
                    <a:pt x="5441" y="4654"/>
                  </a:cubicBezTo>
                  <a:cubicBezTo>
                    <a:pt x="5511" y="4630"/>
                    <a:pt x="5558" y="4630"/>
                    <a:pt x="5604" y="4607"/>
                  </a:cubicBezTo>
                  <a:cubicBezTo>
                    <a:pt x="5791" y="4514"/>
                    <a:pt x="5954" y="4397"/>
                    <a:pt x="6095" y="4257"/>
                  </a:cubicBezTo>
                  <a:close/>
                  <a:moveTo>
                    <a:pt x="2102" y="5214"/>
                  </a:moveTo>
                  <a:cubicBezTo>
                    <a:pt x="2639" y="5471"/>
                    <a:pt x="3223" y="5634"/>
                    <a:pt x="3830" y="5681"/>
                  </a:cubicBezTo>
                  <a:cubicBezTo>
                    <a:pt x="3223" y="5658"/>
                    <a:pt x="2639" y="5494"/>
                    <a:pt x="2102" y="5214"/>
                  </a:cubicBezTo>
                  <a:close/>
                  <a:moveTo>
                    <a:pt x="3802" y="1"/>
                  </a:moveTo>
                  <a:cubicBezTo>
                    <a:pt x="2863" y="1"/>
                    <a:pt x="1913" y="380"/>
                    <a:pt x="1261" y="1058"/>
                  </a:cubicBezTo>
                  <a:cubicBezTo>
                    <a:pt x="1005" y="1198"/>
                    <a:pt x="795" y="1385"/>
                    <a:pt x="631" y="1595"/>
                  </a:cubicBezTo>
                  <a:cubicBezTo>
                    <a:pt x="1" y="2319"/>
                    <a:pt x="1" y="3393"/>
                    <a:pt x="631" y="4093"/>
                  </a:cubicBezTo>
                  <a:cubicBezTo>
                    <a:pt x="1169" y="5269"/>
                    <a:pt x="2613" y="5962"/>
                    <a:pt x="4008" y="5962"/>
                  </a:cubicBezTo>
                  <a:cubicBezTo>
                    <a:pt x="4551" y="5962"/>
                    <a:pt x="5086" y="5857"/>
                    <a:pt x="5558" y="5634"/>
                  </a:cubicBezTo>
                  <a:cubicBezTo>
                    <a:pt x="6585" y="5121"/>
                    <a:pt x="7355" y="4047"/>
                    <a:pt x="7239" y="2879"/>
                  </a:cubicBezTo>
                  <a:cubicBezTo>
                    <a:pt x="7122" y="1992"/>
                    <a:pt x="6608" y="1221"/>
                    <a:pt x="5861" y="754"/>
                  </a:cubicBezTo>
                  <a:cubicBezTo>
                    <a:pt x="5283" y="239"/>
                    <a:pt x="4546" y="1"/>
                    <a:pt x="38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4" name="Google Shape;1394;p51"/>
          <p:cNvGrpSpPr/>
          <p:nvPr/>
        </p:nvGrpSpPr>
        <p:grpSpPr>
          <a:xfrm>
            <a:off x="6638818" y="2640830"/>
            <a:ext cx="1267498" cy="448025"/>
            <a:chOff x="1849793" y="1468663"/>
            <a:chExt cx="814849" cy="273402"/>
          </a:xfrm>
        </p:grpSpPr>
        <p:grpSp>
          <p:nvGrpSpPr>
            <p:cNvPr id="1395" name="Google Shape;1395;p51"/>
            <p:cNvGrpSpPr/>
            <p:nvPr/>
          </p:nvGrpSpPr>
          <p:grpSpPr>
            <a:xfrm>
              <a:off x="1849793" y="1469160"/>
              <a:ext cx="814849" cy="272906"/>
              <a:chOff x="238042" y="2116833"/>
              <a:chExt cx="7061083" cy="1355717"/>
            </a:xfrm>
          </p:grpSpPr>
          <p:sp>
            <p:nvSpPr>
              <p:cNvPr id="1396" name="Google Shape;1396;p51"/>
              <p:cNvSpPr/>
              <p:nvPr/>
            </p:nvSpPr>
            <p:spPr>
              <a:xfrm>
                <a:off x="238125" y="2116875"/>
                <a:ext cx="7061000" cy="1355675"/>
              </a:xfrm>
              <a:custGeom>
                <a:rect b="b" l="l" r="r" t="t"/>
                <a:pathLst>
                  <a:path extrusionOk="0" h="54227" w="282440">
                    <a:moveTo>
                      <a:pt x="0" y="0"/>
                    </a:moveTo>
                    <a:lnTo>
                      <a:pt x="0" y="54227"/>
                    </a:lnTo>
                    <a:lnTo>
                      <a:pt x="266685" y="54227"/>
                    </a:lnTo>
                    <a:lnTo>
                      <a:pt x="282439" y="27171"/>
                    </a:lnTo>
                    <a:lnTo>
                      <a:pt x="266685" y="0"/>
                    </a:lnTo>
                    <a:close/>
                  </a:path>
                </a:pathLst>
              </a:custGeom>
              <a:solidFill>
                <a:srgbClr val="FFD7DB">
                  <a:alpha val="6927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rgbClr val="999999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" name="Google Shape;1397;p51"/>
              <p:cNvSpPr/>
              <p:nvPr/>
            </p:nvSpPr>
            <p:spPr>
              <a:xfrm>
                <a:off x="238042" y="2116833"/>
                <a:ext cx="1110980" cy="1355675"/>
              </a:xfrm>
              <a:custGeom>
                <a:rect b="b" l="l" r="r" t="t"/>
                <a:pathLst>
                  <a:path extrusionOk="0" h="54227" w="45323">
                    <a:moveTo>
                      <a:pt x="0" y="0"/>
                    </a:moveTo>
                    <a:lnTo>
                      <a:pt x="0" y="54227"/>
                    </a:lnTo>
                    <a:lnTo>
                      <a:pt x="45323" y="54227"/>
                    </a:lnTo>
                    <a:lnTo>
                      <a:pt x="45323" y="0"/>
                    </a:lnTo>
                    <a:close/>
                  </a:path>
                </a:pathLst>
              </a:custGeom>
              <a:solidFill>
                <a:srgbClr val="FFC5C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98" name="Google Shape;1398;p51"/>
            <p:cNvSpPr/>
            <p:nvPr/>
          </p:nvSpPr>
          <p:spPr>
            <a:xfrm rot="10800000">
              <a:off x="1975875" y="1468663"/>
              <a:ext cx="101524" cy="272762"/>
            </a:xfrm>
            <a:custGeom>
              <a:rect b="b" l="l" r="r" t="t"/>
              <a:pathLst>
                <a:path extrusionOk="0" h="54227" w="45323">
                  <a:moveTo>
                    <a:pt x="0" y="0"/>
                  </a:moveTo>
                  <a:lnTo>
                    <a:pt x="0" y="54227"/>
                  </a:lnTo>
                  <a:lnTo>
                    <a:pt x="45323" y="54227"/>
                  </a:lnTo>
                  <a:lnTo>
                    <a:pt x="45323" y="0"/>
                  </a:lnTo>
                  <a:close/>
                </a:path>
              </a:pathLst>
            </a:custGeom>
            <a:gradFill>
              <a:gsLst>
                <a:gs pos="0">
                  <a:srgbClr val="CF8890">
                    <a:alpha val="41176"/>
                  </a:srgbClr>
                </a:gs>
                <a:gs pos="100000">
                  <a:srgbClr val="FFC5CB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9" name="Google Shape;1399;p51"/>
          <p:cNvGrpSpPr/>
          <p:nvPr/>
        </p:nvGrpSpPr>
        <p:grpSpPr>
          <a:xfrm>
            <a:off x="6638818" y="3449182"/>
            <a:ext cx="1267498" cy="448025"/>
            <a:chOff x="1849793" y="1468663"/>
            <a:chExt cx="814849" cy="273402"/>
          </a:xfrm>
        </p:grpSpPr>
        <p:grpSp>
          <p:nvGrpSpPr>
            <p:cNvPr id="1400" name="Google Shape;1400;p51"/>
            <p:cNvGrpSpPr/>
            <p:nvPr/>
          </p:nvGrpSpPr>
          <p:grpSpPr>
            <a:xfrm>
              <a:off x="1849793" y="1469160"/>
              <a:ext cx="814849" cy="272906"/>
              <a:chOff x="238042" y="2116833"/>
              <a:chExt cx="7061083" cy="1355717"/>
            </a:xfrm>
          </p:grpSpPr>
          <p:sp>
            <p:nvSpPr>
              <p:cNvPr id="1401" name="Google Shape;1401;p51"/>
              <p:cNvSpPr/>
              <p:nvPr/>
            </p:nvSpPr>
            <p:spPr>
              <a:xfrm>
                <a:off x="238125" y="2116875"/>
                <a:ext cx="7061000" cy="1355675"/>
              </a:xfrm>
              <a:custGeom>
                <a:rect b="b" l="l" r="r" t="t"/>
                <a:pathLst>
                  <a:path extrusionOk="0" h="54227" w="282440">
                    <a:moveTo>
                      <a:pt x="0" y="0"/>
                    </a:moveTo>
                    <a:lnTo>
                      <a:pt x="0" y="54227"/>
                    </a:lnTo>
                    <a:lnTo>
                      <a:pt x="266685" y="54227"/>
                    </a:lnTo>
                    <a:lnTo>
                      <a:pt x="282439" y="27171"/>
                    </a:lnTo>
                    <a:lnTo>
                      <a:pt x="266685" y="0"/>
                    </a:lnTo>
                    <a:close/>
                  </a:path>
                </a:pathLst>
              </a:custGeom>
              <a:solidFill>
                <a:srgbClr val="FFE49E">
                  <a:alpha val="7486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rgbClr val="999999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" name="Google Shape;1402;p51"/>
              <p:cNvSpPr/>
              <p:nvPr/>
            </p:nvSpPr>
            <p:spPr>
              <a:xfrm>
                <a:off x="238042" y="2116833"/>
                <a:ext cx="1110980" cy="1355675"/>
              </a:xfrm>
              <a:custGeom>
                <a:rect b="b" l="l" r="r" t="t"/>
                <a:pathLst>
                  <a:path extrusionOk="0" h="54227" w="45323">
                    <a:moveTo>
                      <a:pt x="0" y="0"/>
                    </a:moveTo>
                    <a:lnTo>
                      <a:pt x="0" y="54227"/>
                    </a:lnTo>
                    <a:lnTo>
                      <a:pt x="45323" y="54227"/>
                    </a:lnTo>
                    <a:lnTo>
                      <a:pt x="4532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03" name="Google Shape;1403;p51"/>
            <p:cNvSpPr/>
            <p:nvPr/>
          </p:nvSpPr>
          <p:spPr>
            <a:xfrm rot="10800000">
              <a:off x="1975875" y="1468663"/>
              <a:ext cx="101524" cy="272762"/>
            </a:xfrm>
            <a:custGeom>
              <a:rect b="b" l="l" r="r" t="t"/>
              <a:pathLst>
                <a:path extrusionOk="0" h="54227" w="45323">
                  <a:moveTo>
                    <a:pt x="0" y="0"/>
                  </a:moveTo>
                  <a:lnTo>
                    <a:pt x="0" y="54227"/>
                  </a:lnTo>
                  <a:lnTo>
                    <a:pt x="45323" y="54227"/>
                  </a:lnTo>
                  <a:lnTo>
                    <a:pt x="45323" y="0"/>
                  </a:lnTo>
                  <a:close/>
                </a:path>
              </a:pathLst>
            </a:custGeom>
            <a:gradFill>
              <a:gsLst>
                <a:gs pos="0">
                  <a:srgbClr val="D6BE81">
                    <a:alpha val="37254"/>
                  </a:srgbClr>
                </a:gs>
                <a:gs pos="100000">
                  <a:srgbClr val="FFC5CB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4" name="Google Shape;1404;p51"/>
          <p:cNvSpPr txBox="1"/>
          <p:nvPr>
            <p:ph idx="4294967295" type="ctrTitle"/>
          </p:nvPr>
        </p:nvSpPr>
        <p:spPr>
          <a:xfrm flipH="1">
            <a:off x="6699425" y="2828988"/>
            <a:ext cx="1146300" cy="12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Chelsea Market"/>
                <a:ea typeface="Chelsea Market"/>
                <a:cs typeface="Chelsea Market"/>
                <a:sym typeface="Chelsea Market"/>
              </a:rPr>
              <a:t>4</a:t>
            </a:r>
            <a:r>
              <a:rPr b="0" lang="en">
                <a:latin typeface="Chelsea Market"/>
                <a:ea typeface="Chelsea Market"/>
                <a:cs typeface="Chelsea Market"/>
                <a:sym typeface="Chelsea Market"/>
              </a:rPr>
              <a:t>0%</a:t>
            </a:r>
            <a:endParaRPr b="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405" name="Google Shape;1405;p51"/>
          <p:cNvSpPr txBox="1"/>
          <p:nvPr>
            <p:ph idx="4294967295" type="ctrTitle"/>
          </p:nvPr>
        </p:nvSpPr>
        <p:spPr>
          <a:xfrm flipH="1">
            <a:off x="6699425" y="3632200"/>
            <a:ext cx="1146300" cy="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Chelsea Market"/>
                <a:ea typeface="Chelsea Market"/>
                <a:cs typeface="Chelsea Market"/>
                <a:sym typeface="Chelsea Market"/>
              </a:rPr>
              <a:t>9</a:t>
            </a:r>
            <a:r>
              <a:rPr b="0" lang="en">
                <a:latin typeface="Chelsea Market"/>
                <a:ea typeface="Chelsea Market"/>
                <a:cs typeface="Chelsea Market"/>
                <a:sym typeface="Chelsea Market"/>
              </a:rPr>
              <a:t>0%</a:t>
            </a:r>
            <a:endParaRPr b="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9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0" name="Google Shape;1410;p52"/>
          <p:cNvGrpSpPr/>
          <p:nvPr/>
        </p:nvGrpSpPr>
        <p:grpSpPr>
          <a:xfrm>
            <a:off x="1545266" y="428723"/>
            <a:ext cx="6053041" cy="3882043"/>
            <a:chOff x="1545266" y="428723"/>
            <a:chExt cx="6053041" cy="3882043"/>
          </a:xfrm>
        </p:grpSpPr>
        <p:grpSp>
          <p:nvGrpSpPr>
            <p:cNvPr id="1411" name="Google Shape;1411;p52"/>
            <p:cNvGrpSpPr/>
            <p:nvPr/>
          </p:nvGrpSpPr>
          <p:grpSpPr>
            <a:xfrm rot="-122583">
              <a:off x="1601577" y="937348"/>
              <a:ext cx="5940420" cy="3268566"/>
              <a:chOff x="4219534" y="-908625"/>
              <a:chExt cx="4902266" cy="2535900"/>
            </a:xfrm>
          </p:grpSpPr>
          <p:sp>
            <p:nvSpPr>
              <p:cNvPr id="1412" name="Google Shape;1412;p52"/>
              <p:cNvSpPr/>
              <p:nvPr/>
            </p:nvSpPr>
            <p:spPr>
              <a:xfrm>
                <a:off x="6705600" y="-908625"/>
                <a:ext cx="2416200" cy="2535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783F04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13" name="Google Shape;1413;p52"/>
              <p:cNvGrpSpPr/>
              <p:nvPr/>
            </p:nvGrpSpPr>
            <p:grpSpPr>
              <a:xfrm>
                <a:off x="4219534" y="-908625"/>
                <a:ext cx="4902266" cy="2535900"/>
                <a:chOff x="4219534" y="-908625"/>
                <a:chExt cx="4902266" cy="2535900"/>
              </a:xfrm>
            </p:grpSpPr>
            <p:sp>
              <p:nvSpPr>
                <p:cNvPr id="1414" name="Google Shape;1414;p52"/>
                <p:cNvSpPr/>
                <p:nvPr/>
              </p:nvSpPr>
              <p:spPr>
                <a:xfrm rot="-5400000">
                  <a:off x="4240679" y="-929754"/>
                  <a:ext cx="2535853" cy="2578143"/>
                </a:xfrm>
                <a:custGeom>
                  <a:rect b="b" l="l" r="r" t="t"/>
                  <a:pathLst>
                    <a:path extrusionOk="0" h="199046" w="195781">
                      <a:moveTo>
                        <a:pt x="0" y="1"/>
                      </a:moveTo>
                      <a:lnTo>
                        <a:pt x="0" y="199045"/>
                      </a:lnTo>
                      <a:lnTo>
                        <a:pt x="195780" y="199045"/>
                      </a:lnTo>
                      <a:lnTo>
                        <a:pt x="195780" y="1"/>
                      </a:lnTo>
                      <a:close/>
                      <a:moveTo>
                        <a:pt x="18002" y="19125"/>
                      </a:moveTo>
                      <a:cubicBezTo>
                        <a:pt x="13667" y="19278"/>
                        <a:pt x="11423" y="14076"/>
                        <a:pt x="14381" y="11016"/>
                      </a:cubicBezTo>
                      <a:cubicBezTo>
                        <a:pt x="17390" y="7905"/>
                        <a:pt x="22643" y="10047"/>
                        <a:pt x="22643" y="14331"/>
                      </a:cubicBezTo>
                      <a:cubicBezTo>
                        <a:pt x="22694" y="16932"/>
                        <a:pt x="20603" y="19125"/>
                        <a:pt x="18002" y="19125"/>
                      </a:cubicBezTo>
                      <a:close/>
                      <a:moveTo>
                        <a:pt x="33964" y="19125"/>
                      </a:moveTo>
                      <a:cubicBezTo>
                        <a:pt x="29630" y="19278"/>
                        <a:pt x="27386" y="14076"/>
                        <a:pt x="30395" y="11016"/>
                      </a:cubicBezTo>
                      <a:cubicBezTo>
                        <a:pt x="33403" y="7905"/>
                        <a:pt x="38605" y="10047"/>
                        <a:pt x="38605" y="14331"/>
                      </a:cubicBezTo>
                      <a:cubicBezTo>
                        <a:pt x="38656" y="16932"/>
                        <a:pt x="36565" y="19125"/>
                        <a:pt x="33964" y="19125"/>
                      </a:cubicBezTo>
                      <a:close/>
                      <a:moveTo>
                        <a:pt x="49927" y="19125"/>
                      </a:moveTo>
                      <a:cubicBezTo>
                        <a:pt x="45643" y="19278"/>
                        <a:pt x="43348" y="14076"/>
                        <a:pt x="46357" y="11016"/>
                      </a:cubicBezTo>
                      <a:cubicBezTo>
                        <a:pt x="49366" y="7905"/>
                        <a:pt x="54619" y="10047"/>
                        <a:pt x="54619" y="14331"/>
                      </a:cubicBezTo>
                      <a:cubicBezTo>
                        <a:pt x="54670" y="16983"/>
                        <a:pt x="52579" y="19125"/>
                        <a:pt x="49927" y="19125"/>
                      </a:cubicBezTo>
                      <a:close/>
                      <a:moveTo>
                        <a:pt x="65940" y="19125"/>
                      </a:moveTo>
                      <a:cubicBezTo>
                        <a:pt x="61605" y="19278"/>
                        <a:pt x="59310" y="14076"/>
                        <a:pt x="62319" y="11016"/>
                      </a:cubicBezTo>
                      <a:cubicBezTo>
                        <a:pt x="65328" y="7905"/>
                        <a:pt x="70581" y="10047"/>
                        <a:pt x="70581" y="14331"/>
                      </a:cubicBezTo>
                      <a:cubicBezTo>
                        <a:pt x="70632" y="16932"/>
                        <a:pt x="68541" y="19125"/>
                        <a:pt x="65940" y="19125"/>
                      </a:cubicBezTo>
                      <a:close/>
                      <a:moveTo>
                        <a:pt x="81902" y="19125"/>
                      </a:moveTo>
                      <a:cubicBezTo>
                        <a:pt x="77618" y="19278"/>
                        <a:pt x="75324" y="14076"/>
                        <a:pt x="78332" y="11016"/>
                      </a:cubicBezTo>
                      <a:cubicBezTo>
                        <a:pt x="81341" y="7905"/>
                        <a:pt x="86543" y="10047"/>
                        <a:pt x="86543" y="14331"/>
                      </a:cubicBezTo>
                      <a:cubicBezTo>
                        <a:pt x="86594" y="16932"/>
                        <a:pt x="84503" y="19125"/>
                        <a:pt x="81902" y="19125"/>
                      </a:cubicBezTo>
                      <a:close/>
                      <a:moveTo>
                        <a:pt x="97865" y="19125"/>
                      </a:moveTo>
                      <a:cubicBezTo>
                        <a:pt x="93581" y="19278"/>
                        <a:pt x="91286" y="14076"/>
                        <a:pt x="94295" y="11016"/>
                      </a:cubicBezTo>
                      <a:cubicBezTo>
                        <a:pt x="97304" y="7905"/>
                        <a:pt x="102556" y="10047"/>
                        <a:pt x="102556" y="14331"/>
                      </a:cubicBezTo>
                      <a:cubicBezTo>
                        <a:pt x="102607" y="16932"/>
                        <a:pt x="100516" y="19125"/>
                        <a:pt x="97865" y="19125"/>
                      </a:cubicBezTo>
                      <a:close/>
                      <a:moveTo>
                        <a:pt x="113878" y="19125"/>
                      </a:moveTo>
                      <a:cubicBezTo>
                        <a:pt x="109543" y="19278"/>
                        <a:pt x="107299" y="14076"/>
                        <a:pt x="110257" y="11016"/>
                      </a:cubicBezTo>
                      <a:cubicBezTo>
                        <a:pt x="113266" y="7905"/>
                        <a:pt x="118519" y="10047"/>
                        <a:pt x="118519" y="14331"/>
                      </a:cubicBezTo>
                      <a:cubicBezTo>
                        <a:pt x="118570" y="16932"/>
                        <a:pt x="116479" y="19125"/>
                        <a:pt x="113878" y="19125"/>
                      </a:cubicBezTo>
                      <a:close/>
                      <a:moveTo>
                        <a:pt x="129840" y="19125"/>
                      </a:moveTo>
                      <a:cubicBezTo>
                        <a:pt x="125556" y="19278"/>
                        <a:pt x="123261" y="14076"/>
                        <a:pt x="126270" y="11016"/>
                      </a:cubicBezTo>
                      <a:cubicBezTo>
                        <a:pt x="129279" y="7905"/>
                        <a:pt x="134481" y="10047"/>
                        <a:pt x="134532" y="14331"/>
                      </a:cubicBezTo>
                      <a:cubicBezTo>
                        <a:pt x="134532" y="16932"/>
                        <a:pt x="132441" y="19125"/>
                        <a:pt x="129840" y="19125"/>
                      </a:cubicBezTo>
                      <a:close/>
                      <a:moveTo>
                        <a:pt x="145802" y="19125"/>
                      </a:moveTo>
                      <a:cubicBezTo>
                        <a:pt x="141519" y="19278"/>
                        <a:pt x="139224" y="14076"/>
                        <a:pt x="142233" y="11016"/>
                      </a:cubicBezTo>
                      <a:cubicBezTo>
                        <a:pt x="145241" y="7905"/>
                        <a:pt x="150494" y="10047"/>
                        <a:pt x="150494" y="14331"/>
                      </a:cubicBezTo>
                      <a:cubicBezTo>
                        <a:pt x="150545" y="16932"/>
                        <a:pt x="148454" y="19125"/>
                        <a:pt x="145802" y="19125"/>
                      </a:cubicBezTo>
                      <a:close/>
                      <a:moveTo>
                        <a:pt x="161816" y="19125"/>
                      </a:moveTo>
                      <a:cubicBezTo>
                        <a:pt x="157481" y="19278"/>
                        <a:pt x="155237" y="14076"/>
                        <a:pt x="158246" y="11016"/>
                      </a:cubicBezTo>
                      <a:cubicBezTo>
                        <a:pt x="161204" y="7905"/>
                        <a:pt x="166456" y="10047"/>
                        <a:pt x="166456" y="14331"/>
                      </a:cubicBezTo>
                      <a:cubicBezTo>
                        <a:pt x="166507" y="16932"/>
                        <a:pt x="164417" y="19125"/>
                        <a:pt x="161816" y="19125"/>
                      </a:cubicBezTo>
                      <a:close/>
                      <a:moveTo>
                        <a:pt x="177778" y="19125"/>
                      </a:moveTo>
                      <a:cubicBezTo>
                        <a:pt x="173494" y="19278"/>
                        <a:pt x="171199" y="14076"/>
                        <a:pt x="174208" y="11016"/>
                      </a:cubicBezTo>
                      <a:cubicBezTo>
                        <a:pt x="177217" y="7905"/>
                        <a:pt x="182470" y="10047"/>
                        <a:pt x="182470" y="14331"/>
                      </a:cubicBezTo>
                      <a:cubicBezTo>
                        <a:pt x="182470" y="16932"/>
                        <a:pt x="180379" y="19125"/>
                        <a:pt x="177778" y="1912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rotWithShape="0" algn="bl" dir="5400000" dist="19050">
                    <a:srgbClr val="783F04">
                      <a:alpha val="50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5" name="Google Shape;1415;p52"/>
                <p:cNvSpPr/>
                <p:nvPr/>
              </p:nvSpPr>
              <p:spPr>
                <a:xfrm>
                  <a:off x="6705600" y="-908625"/>
                  <a:ext cx="2416200" cy="2535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16" name="Google Shape;1416;p52"/>
              <p:cNvGrpSpPr/>
              <p:nvPr/>
            </p:nvGrpSpPr>
            <p:grpSpPr>
              <a:xfrm>
                <a:off x="4827654" y="-516937"/>
                <a:ext cx="4009237" cy="1752515"/>
                <a:chOff x="1673825" y="1519425"/>
                <a:chExt cx="4250675" cy="3416875"/>
              </a:xfrm>
            </p:grpSpPr>
            <p:sp>
              <p:nvSpPr>
                <p:cNvPr id="1417" name="Google Shape;1417;p52"/>
                <p:cNvSpPr/>
                <p:nvPr/>
              </p:nvSpPr>
              <p:spPr>
                <a:xfrm>
                  <a:off x="1673825" y="4936275"/>
                  <a:ext cx="4250675" cy="25"/>
                </a:xfrm>
                <a:custGeom>
                  <a:rect b="b" l="l" r="r" t="t"/>
                  <a:pathLst>
                    <a:path extrusionOk="0" fill="none" h="1" w="170027">
                      <a:moveTo>
                        <a:pt x="0" y="1"/>
                      </a:moveTo>
                      <a:lnTo>
                        <a:pt x="170027" y="1"/>
                      </a:lnTo>
                    </a:path>
                  </a:pathLst>
                </a:custGeom>
                <a:solidFill>
                  <a:schemeClr val="dk2"/>
                </a:solidFill>
                <a:ln cap="flat" cmpd="sng" w="16575">
                  <a:solidFill>
                    <a:schemeClr val="lt2"/>
                  </a:solidFill>
                  <a:prstDash val="solid"/>
                  <a:miter lim="5099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8" name="Google Shape;1418;p52"/>
                <p:cNvSpPr/>
                <p:nvPr/>
              </p:nvSpPr>
              <p:spPr>
                <a:xfrm>
                  <a:off x="1673825" y="4447975"/>
                  <a:ext cx="4250675" cy="25"/>
                </a:xfrm>
                <a:custGeom>
                  <a:rect b="b" l="l" r="r" t="t"/>
                  <a:pathLst>
                    <a:path extrusionOk="0" fill="none" h="1" w="170027">
                      <a:moveTo>
                        <a:pt x="0" y="1"/>
                      </a:moveTo>
                      <a:lnTo>
                        <a:pt x="170027" y="1"/>
                      </a:lnTo>
                    </a:path>
                  </a:pathLst>
                </a:custGeom>
                <a:solidFill>
                  <a:schemeClr val="dk2"/>
                </a:solidFill>
                <a:ln cap="flat" cmpd="sng" w="16575">
                  <a:solidFill>
                    <a:schemeClr val="lt2"/>
                  </a:solidFill>
                  <a:prstDash val="solid"/>
                  <a:miter lim="5099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9" name="Google Shape;1419;p52"/>
                <p:cNvSpPr/>
                <p:nvPr/>
              </p:nvSpPr>
              <p:spPr>
                <a:xfrm>
                  <a:off x="1673825" y="3959675"/>
                  <a:ext cx="4250675" cy="25"/>
                </a:xfrm>
                <a:custGeom>
                  <a:rect b="b" l="l" r="r" t="t"/>
                  <a:pathLst>
                    <a:path extrusionOk="0" fill="none" h="1" w="170027">
                      <a:moveTo>
                        <a:pt x="0" y="1"/>
                      </a:moveTo>
                      <a:lnTo>
                        <a:pt x="170027" y="1"/>
                      </a:lnTo>
                    </a:path>
                  </a:pathLst>
                </a:custGeom>
                <a:solidFill>
                  <a:schemeClr val="dk2"/>
                </a:solidFill>
                <a:ln cap="flat" cmpd="sng" w="16575">
                  <a:solidFill>
                    <a:schemeClr val="lt2"/>
                  </a:solidFill>
                  <a:prstDash val="solid"/>
                  <a:miter lim="5099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0" name="Google Shape;1420;p52"/>
                <p:cNvSpPr/>
                <p:nvPr/>
              </p:nvSpPr>
              <p:spPr>
                <a:xfrm>
                  <a:off x="1673825" y="3471375"/>
                  <a:ext cx="4250675" cy="25"/>
                </a:xfrm>
                <a:custGeom>
                  <a:rect b="b" l="l" r="r" t="t"/>
                  <a:pathLst>
                    <a:path extrusionOk="0" fill="none" h="1" w="170027">
                      <a:moveTo>
                        <a:pt x="0" y="0"/>
                      </a:moveTo>
                      <a:lnTo>
                        <a:pt x="170027" y="0"/>
                      </a:lnTo>
                    </a:path>
                  </a:pathLst>
                </a:custGeom>
                <a:solidFill>
                  <a:schemeClr val="dk2"/>
                </a:solidFill>
                <a:ln cap="flat" cmpd="sng" w="16575">
                  <a:solidFill>
                    <a:schemeClr val="lt2"/>
                  </a:solidFill>
                  <a:prstDash val="solid"/>
                  <a:miter lim="5099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1" name="Google Shape;1421;p52"/>
                <p:cNvSpPr/>
                <p:nvPr/>
              </p:nvSpPr>
              <p:spPr>
                <a:xfrm>
                  <a:off x="1673825" y="2983075"/>
                  <a:ext cx="4250675" cy="25"/>
                </a:xfrm>
                <a:custGeom>
                  <a:rect b="b" l="l" r="r" t="t"/>
                  <a:pathLst>
                    <a:path extrusionOk="0" fill="none" h="1" w="170027">
                      <a:moveTo>
                        <a:pt x="0" y="0"/>
                      </a:moveTo>
                      <a:lnTo>
                        <a:pt x="170027" y="0"/>
                      </a:lnTo>
                    </a:path>
                  </a:pathLst>
                </a:custGeom>
                <a:solidFill>
                  <a:schemeClr val="dk2"/>
                </a:solidFill>
                <a:ln cap="flat" cmpd="sng" w="16575">
                  <a:solidFill>
                    <a:schemeClr val="lt2"/>
                  </a:solidFill>
                  <a:prstDash val="solid"/>
                  <a:miter lim="5099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2" name="Google Shape;1422;p52"/>
                <p:cNvSpPr/>
                <p:nvPr/>
              </p:nvSpPr>
              <p:spPr>
                <a:xfrm>
                  <a:off x="1673825" y="2494775"/>
                  <a:ext cx="4250675" cy="25"/>
                </a:xfrm>
                <a:custGeom>
                  <a:rect b="b" l="l" r="r" t="t"/>
                  <a:pathLst>
                    <a:path extrusionOk="0" fill="none" h="1" w="170027">
                      <a:moveTo>
                        <a:pt x="0" y="0"/>
                      </a:moveTo>
                      <a:lnTo>
                        <a:pt x="170027" y="0"/>
                      </a:lnTo>
                    </a:path>
                  </a:pathLst>
                </a:custGeom>
                <a:solidFill>
                  <a:schemeClr val="dk2"/>
                </a:solidFill>
                <a:ln cap="flat" cmpd="sng" w="16575">
                  <a:solidFill>
                    <a:schemeClr val="lt2"/>
                  </a:solidFill>
                  <a:prstDash val="solid"/>
                  <a:miter lim="5099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3" name="Google Shape;1423;p52"/>
                <p:cNvSpPr/>
                <p:nvPr/>
              </p:nvSpPr>
              <p:spPr>
                <a:xfrm>
                  <a:off x="1673825" y="2007725"/>
                  <a:ext cx="4250675" cy="25"/>
                </a:xfrm>
                <a:custGeom>
                  <a:rect b="b" l="l" r="r" t="t"/>
                  <a:pathLst>
                    <a:path extrusionOk="0" fill="none" h="1" w="170027">
                      <a:moveTo>
                        <a:pt x="0" y="1"/>
                      </a:moveTo>
                      <a:lnTo>
                        <a:pt x="170027" y="1"/>
                      </a:lnTo>
                    </a:path>
                  </a:pathLst>
                </a:custGeom>
                <a:solidFill>
                  <a:schemeClr val="dk2"/>
                </a:solidFill>
                <a:ln cap="flat" cmpd="sng" w="16575">
                  <a:solidFill>
                    <a:schemeClr val="lt2"/>
                  </a:solidFill>
                  <a:prstDash val="solid"/>
                  <a:miter lim="5099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4" name="Google Shape;1424;p52"/>
                <p:cNvSpPr/>
                <p:nvPr/>
              </p:nvSpPr>
              <p:spPr>
                <a:xfrm>
                  <a:off x="1673825" y="1519425"/>
                  <a:ext cx="4250675" cy="25"/>
                </a:xfrm>
                <a:custGeom>
                  <a:rect b="b" l="l" r="r" t="t"/>
                  <a:pathLst>
                    <a:path extrusionOk="0" fill="none" h="1" w="170027">
                      <a:moveTo>
                        <a:pt x="0" y="1"/>
                      </a:moveTo>
                      <a:lnTo>
                        <a:pt x="170027" y="1"/>
                      </a:lnTo>
                    </a:path>
                  </a:pathLst>
                </a:custGeom>
                <a:solidFill>
                  <a:schemeClr val="dk2"/>
                </a:solidFill>
                <a:ln cap="flat" cmpd="sng" w="16575">
                  <a:solidFill>
                    <a:schemeClr val="lt2"/>
                  </a:solidFill>
                  <a:prstDash val="solid"/>
                  <a:miter lim="5099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25" name="Google Shape;1425;p52"/>
            <p:cNvSpPr/>
            <p:nvPr/>
          </p:nvSpPr>
          <p:spPr>
            <a:xfrm rot="2859564">
              <a:off x="4213514" y="571245"/>
              <a:ext cx="716547" cy="749369"/>
            </a:xfrm>
            <a:custGeom>
              <a:rect b="b" l="l" r="r" t="t"/>
              <a:pathLst>
                <a:path extrusionOk="0" h="18195" w="17398">
                  <a:moveTo>
                    <a:pt x="12217" y="0"/>
                  </a:moveTo>
                  <a:lnTo>
                    <a:pt x="1" y="13239"/>
                  </a:lnTo>
                  <a:lnTo>
                    <a:pt x="35" y="13360"/>
                  </a:lnTo>
                  <a:lnTo>
                    <a:pt x="122" y="13551"/>
                  </a:lnTo>
                  <a:lnTo>
                    <a:pt x="312" y="13620"/>
                  </a:lnTo>
                  <a:lnTo>
                    <a:pt x="503" y="13672"/>
                  </a:lnTo>
                  <a:lnTo>
                    <a:pt x="572" y="13863"/>
                  </a:lnTo>
                  <a:lnTo>
                    <a:pt x="642" y="14053"/>
                  </a:lnTo>
                  <a:lnTo>
                    <a:pt x="832" y="14123"/>
                  </a:lnTo>
                  <a:lnTo>
                    <a:pt x="1023" y="14175"/>
                  </a:lnTo>
                  <a:lnTo>
                    <a:pt x="1092" y="14365"/>
                  </a:lnTo>
                  <a:lnTo>
                    <a:pt x="1162" y="14556"/>
                  </a:lnTo>
                  <a:lnTo>
                    <a:pt x="1179" y="14573"/>
                  </a:lnTo>
                  <a:lnTo>
                    <a:pt x="1352" y="14625"/>
                  </a:lnTo>
                  <a:lnTo>
                    <a:pt x="1543" y="14694"/>
                  </a:lnTo>
                  <a:lnTo>
                    <a:pt x="1612" y="14868"/>
                  </a:lnTo>
                  <a:lnTo>
                    <a:pt x="1681" y="15058"/>
                  </a:lnTo>
                  <a:lnTo>
                    <a:pt x="1699" y="15058"/>
                  </a:lnTo>
                  <a:lnTo>
                    <a:pt x="1699" y="15076"/>
                  </a:lnTo>
                  <a:lnTo>
                    <a:pt x="1889" y="15128"/>
                  </a:lnTo>
                  <a:lnTo>
                    <a:pt x="2063" y="15197"/>
                  </a:lnTo>
                  <a:lnTo>
                    <a:pt x="2149" y="15388"/>
                  </a:lnTo>
                  <a:lnTo>
                    <a:pt x="2219" y="15561"/>
                  </a:lnTo>
                  <a:lnTo>
                    <a:pt x="2219" y="15578"/>
                  </a:lnTo>
                  <a:lnTo>
                    <a:pt x="2409" y="15630"/>
                  </a:lnTo>
                  <a:lnTo>
                    <a:pt x="2600" y="15700"/>
                  </a:lnTo>
                  <a:lnTo>
                    <a:pt x="2669" y="15890"/>
                  </a:lnTo>
                  <a:lnTo>
                    <a:pt x="2738" y="16081"/>
                  </a:lnTo>
                  <a:lnTo>
                    <a:pt x="2756" y="16081"/>
                  </a:lnTo>
                  <a:lnTo>
                    <a:pt x="2929" y="16150"/>
                  </a:lnTo>
                  <a:lnTo>
                    <a:pt x="3120" y="16202"/>
                  </a:lnTo>
                  <a:lnTo>
                    <a:pt x="3189" y="16393"/>
                  </a:lnTo>
                  <a:lnTo>
                    <a:pt x="3258" y="16583"/>
                  </a:lnTo>
                  <a:lnTo>
                    <a:pt x="3276" y="16583"/>
                  </a:lnTo>
                  <a:lnTo>
                    <a:pt x="3449" y="16653"/>
                  </a:lnTo>
                  <a:lnTo>
                    <a:pt x="3639" y="16705"/>
                  </a:lnTo>
                  <a:lnTo>
                    <a:pt x="3709" y="16895"/>
                  </a:lnTo>
                  <a:lnTo>
                    <a:pt x="3778" y="17086"/>
                  </a:lnTo>
                  <a:lnTo>
                    <a:pt x="3795" y="17086"/>
                  </a:lnTo>
                  <a:lnTo>
                    <a:pt x="3986" y="17155"/>
                  </a:lnTo>
                  <a:lnTo>
                    <a:pt x="4159" y="17207"/>
                  </a:lnTo>
                  <a:lnTo>
                    <a:pt x="4246" y="17398"/>
                  </a:lnTo>
                  <a:lnTo>
                    <a:pt x="4315" y="17588"/>
                  </a:lnTo>
                  <a:lnTo>
                    <a:pt x="4315" y="17606"/>
                  </a:lnTo>
                  <a:lnTo>
                    <a:pt x="4506" y="17658"/>
                  </a:lnTo>
                  <a:lnTo>
                    <a:pt x="4696" y="17727"/>
                  </a:lnTo>
                  <a:lnTo>
                    <a:pt x="4766" y="17900"/>
                  </a:lnTo>
                  <a:lnTo>
                    <a:pt x="4835" y="18091"/>
                  </a:lnTo>
                  <a:lnTo>
                    <a:pt x="4852" y="18108"/>
                  </a:lnTo>
                  <a:lnTo>
                    <a:pt x="5026" y="18160"/>
                  </a:lnTo>
                  <a:lnTo>
                    <a:pt x="5130" y="18195"/>
                  </a:lnTo>
                  <a:lnTo>
                    <a:pt x="5199" y="18125"/>
                  </a:lnTo>
                  <a:lnTo>
                    <a:pt x="17398" y="4956"/>
                  </a:lnTo>
                  <a:lnTo>
                    <a:pt x="17381" y="4869"/>
                  </a:lnTo>
                  <a:lnTo>
                    <a:pt x="17311" y="4696"/>
                  </a:lnTo>
                  <a:lnTo>
                    <a:pt x="17294" y="4679"/>
                  </a:lnTo>
                  <a:lnTo>
                    <a:pt x="17103" y="4609"/>
                  </a:lnTo>
                  <a:lnTo>
                    <a:pt x="16930" y="4557"/>
                  </a:lnTo>
                  <a:lnTo>
                    <a:pt x="16861" y="4367"/>
                  </a:lnTo>
                  <a:lnTo>
                    <a:pt x="16774" y="4176"/>
                  </a:lnTo>
                  <a:lnTo>
                    <a:pt x="16584" y="4107"/>
                  </a:lnTo>
                  <a:lnTo>
                    <a:pt x="16393" y="4055"/>
                  </a:lnTo>
                  <a:lnTo>
                    <a:pt x="16324" y="3864"/>
                  </a:lnTo>
                  <a:lnTo>
                    <a:pt x="16254" y="3674"/>
                  </a:lnTo>
                  <a:lnTo>
                    <a:pt x="16237" y="3674"/>
                  </a:lnTo>
                  <a:lnTo>
                    <a:pt x="16064" y="3604"/>
                  </a:lnTo>
                  <a:lnTo>
                    <a:pt x="15873" y="3552"/>
                  </a:lnTo>
                  <a:lnTo>
                    <a:pt x="15804" y="3362"/>
                  </a:lnTo>
                  <a:lnTo>
                    <a:pt x="15735" y="3171"/>
                  </a:lnTo>
                  <a:lnTo>
                    <a:pt x="15717" y="3154"/>
                  </a:lnTo>
                  <a:lnTo>
                    <a:pt x="15544" y="3102"/>
                  </a:lnTo>
                  <a:lnTo>
                    <a:pt x="15353" y="3033"/>
                  </a:lnTo>
                  <a:lnTo>
                    <a:pt x="15284" y="2859"/>
                  </a:lnTo>
                  <a:lnTo>
                    <a:pt x="15215" y="2669"/>
                  </a:lnTo>
                  <a:lnTo>
                    <a:pt x="15197" y="2651"/>
                  </a:lnTo>
                  <a:lnTo>
                    <a:pt x="15007" y="2599"/>
                  </a:lnTo>
                  <a:lnTo>
                    <a:pt x="14833" y="2530"/>
                  </a:lnTo>
                  <a:lnTo>
                    <a:pt x="14747" y="2339"/>
                  </a:lnTo>
                  <a:lnTo>
                    <a:pt x="14677" y="2166"/>
                  </a:lnTo>
                  <a:lnTo>
                    <a:pt x="14677" y="2149"/>
                  </a:lnTo>
                  <a:lnTo>
                    <a:pt x="14487" y="2097"/>
                  </a:lnTo>
                  <a:lnTo>
                    <a:pt x="14296" y="2028"/>
                  </a:lnTo>
                  <a:lnTo>
                    <a:pt x="14227" y="1837"/>
                  </a:lnTo>
                  <a:lnTo>
                    <a:pt x="14158" y="1646"/>
                  </a:lnTo>
                  <a:lnTo>
                    <a:pt x="14140" y="1646"/>
                  </a:lnTo>
                  <a:lnTo>
                    <a:pt x="13967" y="1577"/>
                  </a:lnTo>
                  <a:lnTo>
                    <a:pt x="13776" y="1525"/>
                  </a:lnTo>
                  <a:lnTo>
                    <a:pt x="13707" y="1334"/>
                  </a:lnTo>
                  <a:lnTo>
                    <a:pt x="13638" y="1144"/>
                  </a:lnTo>
                  <a:lnTo>
                    <a:pt x="13620" y="1144"/>
                  </a:lnTo>
                  <a:lnTo>
                    <a:pt x="13447" y="1075"/>
                  </a:lnTo>
                  <a:lnTo>
                    <a:pt x="13257" y="1023"/>
                  </a:lnTo>
                  <a:lnTo>
                    <a:pt x="13187" y="832"/>
                  </a:lnTo>
                  <a:lnTo>
                    <a:pt x="13101" y="641"/>
                  </a:lnTo>
                  <a:lnTo>
                    <a:pt x="12910" y="572"/>
                  </a:lnTo>
                  <a:lnTo>
                    <a:pt x="12737" y="503"/>
                  </a:lnTo>
                  <a:lnTo>
                    <a:pt x="12650" y="329"/>
                  </a:lnTo>
                  <a:lnTo>
                    <a:pt x="12581" y="139"/>
                  </a:lnTo>
                  <a:lnTo>
                    <a:pt x="12581" y="121"/>
                  </a:lnTo>
                  <a:lnTo>
                    <a:pt x="12390" y="69"/>
                  </a:lnTo>
                  <a:lnTo>
                    <a:pt x="12217" y="0"/>
                  </a:lnTo>
                  <a:close/>
                </a:path>
              </a:pathLst>
            </a:custGeom>
            <a:solidFill>
              <a:srgbClr val="FFFFFF">
                <a:alpha val="62010"/>
              </a:srgbClr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6" name="Google Shape;1426;p52"/>
          <p:cNvSpPr txBox="1"/>
          <p:nvPr>
            <p:ph type="title"/>
          </p:nvPr>
        </p:nvSpPr>
        <p:spPr>
          <a:xfrm>
            <a:off x="2088050" y="1436100"/>
            <a:ext cx="5036400" cy="227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WORDS</a:t>
            </a:r>
            <a:endParaRPr/>
          </a:p>
        </p:txBody>
      </p:sp>
      <p:grpSp>
        <p:nvGrpSpPr>
          <p:cNvPr id="1427" name="Google Shape;1427;p52"/>
          <p:cNvGrpSpPr/>
          <p:nvPr/>
        </p:nvGrpSpPr>
        <p:grpSpPr>
          <a:xfrm>
            <a:off x="6496604" y="479933"/>
            <a:ext cx="1429627" cy="1513522"/>
            <a:chOff x="6496604" y="479933"/>
            <a:chExt cx="1429627" cy="1513522"/>
          </a:xfrm>
        </p:grpSpPr>
        <p:grpSp>
          <p:nvGrpSpPr>
            <p:cNvPr id="1428" name="Google Shape;1428;p52"/>
            <p:cNvGrpSpPr/>
            <p:nvPr/>
          </p:nvGrpSpPr>
          <p:grpSpPr>
            <a:xfrm rot="-3913">
              <a:off x="6496603" y="549702"/>
              <a:ext cx="1429628" cy="1442938"/>
              <a:chOff x="1626000" y="605300"/>
              <a:chExt cx="4068375" cy="4132125"/>
            </a:xfrm>
          </p:grpSpPr>
          <p:sp>
            <p:nvSpPr>
              <p:cNvPr id="1429" name="Google Shape;1429;p52"/>
              <p:cNvSpPr/>
              <p:nvPr/>
            </p:nvSpPr>
            <p:spPr>
              <a:xfrm>
                <a:off x="1626000" y="605300"/>
                <a:ext cx="4068375" cy="4132125"/>
              </a:xfrm>
              <a:custGeom>
                <a:rect b="b" l="l" r="r" t="t"/>
                <a:pathLst>
                  <a:path extrusionOk="0" h="165285" w="162735">
                    <a:moveTo>
                      <a:pt x="145650" y="0"/>
                    </a:moveTo>
                    <a:lnTo>
                      <a:pt x="0" y="19635"/>
                    </a:lnTo>
                    <a:lnTo>
                      <a:pt x="19583" y="165284"/>
                    </a:lnTo>
                    <a:lnTo>
                      <a:pt x="136368" y="149526"/>
                    </a:lnTo>
                    <a:lnTo>
                      <a:pt x="162734" y="126985"/>
                    </a:lnTo>
                    <a:lnTo>
                      <a:pt x="14565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666666">
                    <a:alpha val="26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" name="Google Shape;1430;p52"/>
              <p:cNvSpPr/>
              <p:nvPr/>
            </p:nvSpPr>
            <p:spPr>
              <a:xfrm>
                <a:off x="5036475" y="3767150"/>
                <a:ext cx="657900" cy="576300"/>
              </a:xfrm>
              <a:custGeom>
                <a:rect b="b" l="l" r="r" t="t"/>
                <a:pathLst>
                  <a:path extrusionOk="0" h="23052" w="26316">
                    <a:moveTo>
                      <a:pt x="16626" y="10965"/>
                    </a:moveTo>
                    <a:cubicBezTo>
                      <a:pt x="24377" y="3010"/>
                      <a:pt x="26315" y="511"/>
                      <a:pt x="26315" y="511"/>
                    </a:cubicBezTo>
                    <a:cubicBezTo>
                      <a:pt x="26315" y="511"/>
                      <a:pt x="20756" y="3469"/>
                      <a:pt x="10812" y="1"/>
                    </a:cubicBezTo>
                    <a:cubicBezTo>
                      <a:pt x="10812" y="1"/>
                      <a:pt x="8823" y="16728"/>
                      <a:pt x="0" y="23052"/>
                    </a:cubicBezTo>
                    <a:cubicBezTo>
                      <a:pt x="6120" y="19941"/>
                      <a:pt x="11730" y="15861"/>
                      <a:pt x="16626" y="10965"/>
                    </a:cubicBezTo>
                    <a:close/>
                  </a:path>
                </a:pathLst>
              </a:custGeom>
              <a:solidFill>
                <a:srgbClr val="DABD71"/>
              </a:solidFill>
              <a:ln>
                <a:noFill/>
              </a:ln>
              <a:effectLst>
                <a:outerShdw blurRad="57150" rotWithShape="0" algn="bl" dir="5400000" dist="19050">
                  <a:srgbClr val="783F04">
                    <a:alpha val="26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31" name="Google Shape;1431;p52"/>
            <p:cNvGrpSpPr/>
            <p:nvPr/>
          </p:nvGrpSpPr>
          <p:grpSpPr>
            <a:xfrm>
              <a:off x="7366475" y="479933"/>
              <a:ext cx="355973" cy="427192"/>
              <a:chOff x="2279900" y="1356008"/>
              <a:chExt cx="355973" cy="427192"/>
            </a:xfrm>
          </p:grpSpPr>
          <p:sp>
            <p:nvSpPr>
              <p:cNvPr id="1432" name="Google Shape;1432;p52"/>
              <p:cNvSpPr/>
              <p:nvPr/>
            </p:nvSpPr>
            <p:spPr>
              <a:xfrm>
                <a:off x="2279900" y="1566300"/>
                <a:ext cx="240900" cy="216900"/>
              </a:xfrm>
              <a:prstGeom prst="ellipse">
                <a:avLst/>
              </a:prstGeom>
              <a:gradFill>
                <a:gsLst>
                  <a:gs pos="0">
                    <a:srgbClr val="C9AE66">
                      <a:alpha val="30980"/>
                    </a:srgbClr>
                  </a:gs>
                  <a:gs pos="60000">
                    <a:srgbClr val="C3BAA2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33" name="Google Shape;1433;p52"/>
              <p:cNvGrpSpPr/>
              <p:nvPr/>
            </p:nvGrpSpPr>
            <p:grpSpPr>
              <a:xfrm>
                <a:off x="2395070" y="1356008"/>
                <a:ext cx="240802" cy="326586"/>
                <a:chOff x="1847775" y="238125"/>
                <a:chExt cx="3637500" cy="4933325"/>
              </a:xfrm>
            </p:grpSpPr>
            <p:sp>
              <p:nvSpPr>
                <p:cNvPr id="1434" name="Google Shape;1434;p52"/>
                <p:cNvSpPr/>
                <p:nvPr/>
              </p:nvSpPr>
              <p:spPr>
                <a:xfrm>
                  <a:off x="1847775" y="3431350"/>
                  <a:ext cx="1268050" cy="1740100"/>
                </a:xfrm>
                <a:custGeom>
                  <a:rect b="b" l="l" r="r" t="t"/>
                  <a:pathLst>
                    <a:path extrusionOk="0" h="69604" w="50722">
                      <a:moveTo>
                        <a:pt x="34802" y="0"/>
                      </a:moveTo>
                      <a:lnTo>
                        <a:pt x="0" y="69603"/>
                      </a:lnTo>
                      <a:lnTo>
                        <a:pt x="0" y="69603"/>
                      </a:lnTo>
                      <a:lnTo>
                        <a:pt x="50721" y="12218"/>
                      </a:lnTo>
                      <a:lnTo>
                        <a:pt x="34802" y="0"/>
                      </a:lnTo>
                      <a:close/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" name="Google Shape;1435;p52"/>
                <p:cNvSpPr/>
                <p:nvPr/>
              </p:nvSpPr>
              <p:spPr>
                <a:xfrm>
                  <a:off x="1866275" y="774950"/>
                  <a:ext cx="3535700" cy="3387625"/>
                </a:xfrm>
                <a:custGeom>
                  <a:rect b="b" l="l" r="r" t="t"/>
                  <a:pathLst>
                    <a:path extrusionOk="0" h="135505" w="141428">
                      <a:moveTo>
                        <a:pt x="70714" y="0"/>
                      </a:moveTo>
                      <a:cubicBezTo>
                        <a:pt x="31840" y="0"/>
                        <a:pt x="0" y="29989"/>
                        <a:pt x="0" y="67752"/>
                      </a:cubicBezTo>
                      <a:cubicBezTo>
                        <a:pt x="0" y="105146"/>
                        <a:pt x="31840" y="135504"/>
                        <a:pt x="70714" y="135504"/>
                      </a:cubicBezTo>
                      <a:cubicBezTo>
                        <a:pt x="109958" y="135504"/>
                        <a:pt x="141428" y="105146"/>
                        <a:pt x="141428" y="67752"/>
                      </a:cubicBezTo>
                      <a:cubicBezTo>
                        <a:pt x="141428" y="29989"/>
                        <a:pt x="109958" y="0"/>
                        <a:pt x="70714" y="0"/>
                      </a:cubicBezTo>
                      <a:close/>
                    </a:path>
                  </a:pathLst>
                </a:custGeom>
                <a:solidFill>
                  <a:srgbClr val="BDE9FF"/>
                </a:solidFill>
                <a:ln>
                  <a:noFill/>
                </a:ln>
                <a:effectLst>
                  <a:outerShdw blurRad="57150" rotWithShape="0" algn="bl" dir="5400000" dist="19050">
                    <a:srgbClr val="1155CC">
                      <a:alpha val="8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" name="Google Shape;1436;p52"/>
                <p:cNvSpPr/>
                <p:nvPr/>
              </p:nvSpPr>
              <p:spPr>
                <a:xfrm>
                  <a:off x="2690025" y="238125"/>
                  <a:ext cx="2795250" cy="2674925"/>
                </a:xfrm>
                <a:custGeom>
                  <a:rect b="b" l="l" r="r" t="t"/>
                  <a:pathLst>
                    <a:path extrusionOk="0" h="106997" w="111810">
                      <a:moveTo>
                        <a:pt x="55905" y="0"/>
                      </a:moveTo>
                      <a:cubicBezTo>
                        <a:pt x="25176" y="0"/>
                        <a:pt x="1" y="24065"/>
                        <a:pt x="1" y="53683"/>
                      </a:cubicBezTo>
                      <a:cubicBezTo>
                        <a:pt x="1" y="83302"/>
                        <a:pt x="25176" y="106996"/>
                        <a:pt x="55905" y="106996"/>
                      </a:cubicBezTo>
                      <a:cubicBezTo>
                        <a:pt x="86634" y="106996"/>
                        <a:pt x="111810" y="83302"/>
                        <a:pt x="111810" y="53683"/>
                      </a:cubicBezTo>
                      <a:cubicBezTo>
                        <a:pt x="111810" y="24065"/>
                        <a:pt x="86634" y="0"/>
                        <a:pt x="55905" y="0"/>
                      </a:cubicBezTo>
                      <a:close/>
                    </a:path>
                  </a:pathLst>
                </a:custGeom>
                <a:solidFill>
                  <a:srgbClr val="BDE9FF"/>
                </a:solidFill>
                <a:ln>
                  <a:noFill/>
                </a:ln>
                <a:effectLst>
                  <a:outerShdw blurRad="28575" rotWithShape="0" algn="bl" dir="6480000" dist="9525">
                    <a:srgbClr val="3C78D8">
                      <a:alpha val="30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437" name="Google Shape;1437;p52"/>
          <p:cNvGrpSpPr/>
          <p:nvPr/>
        </p:nvGrpSpPr>
        <p:grpSpPr>
          <a:xfrm>
            <a:off x="932425" y="2979855"/>
            <a:ext cx="1796616" cy="1811593"/>
            <a:chOff x="932425" y="2979855"/>
            <a:chExt cx="1796616" cy="1811593"/>
          </a:xfrm>
        </p:grpSpPr>
        <p:grpSp>
          <p:nvGrpSpPr>
            <p:cNvPr id="1438" name="Google Shape;1438;p52"/>
            <p:cNvGrpSpPr/>
            <p:nvPr/>
          </p:nvGrpSpPr>
          <p:grpSpPr>
            <a:xfrm rot="1965279">
              <a:off x="1190274" y="3220694"/>
              <a:ext cx="1280919" cy="1329913"/>
              <a:chOff x="1190625" y="238125"/>
              <a:chExt cx="5164175" cy="5164175"/>
            </a:xfrm>
          </p:grpSpPr>
          <p:sp>
            <p:nvSpPr>
              <p:cNvPr id="1439" name="Google Shape;1439;p52"/>
              <p:cNvSpPr/>
              <p:nvPr/>
            </p:nvSpPr>
            <p:spPr>
              <a:xfrm>
                <a:off x="1190625" y="238125"/>
                <a:ext cx="5164175" cy="5164175"/>
              </a:xfrm>
              <a:custGeom>
                <a:rect b="b" l="l" r="r" t="t"/>
                <a:pathLst>
                  <a:path extrusionOk="0" h="206567" w="206567">
                    <a:moveTo>
                      <a:pt x="103283" y="0"/>
                    </a:moveTo>
                    <a:cubicBezTo>
                      <a:pt x="46210" y="0"/>
                      <a:pt x="0" y="46210"/>
                      <a:pt x="0" y="103283"/>
                    </a:cubicBezTo>
                    <a:cubicBezTo>
                      <a:pt x="0" y="160357"/>
                      <a:pt x="46210" y="206566"/>
                      <a:pt x="103283" y="206566"/>
                    </a:cubicBezTo>
                    <a:cubicBezTo>
                      <a:pt x="160357" y="206566"/>
                      <a:pt x="206566" y="160357"/>
                      <a:pt x="206566" y="103283"/>
                    </a:cubicBezTo>
                    <a:cubicBezTo>
                      <a:pt x="206566" y="46210"/>
                      <a:pt x="160357" y="0"/>
                      <a:pt x="1032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rotWithShape="0" algn="bl" dir="5400000" dist="19050">
                  <a:srgbClr val="999999">
                    <a:alpha val="31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" name="Google Shape;1440;p52"/>
              <p:cNvSpPr/>
              <p:nvPr/>
            </p:nvSpPr>
            <p:spPr>
              <a:xfrm>
                <a:off x="1261375" y="1810300"/>
                <a:ext cx="4902150" cy="405525"/>
              </a:xfrm>
              <a:custGeom>
                <a:rect b="b" l="l" r="r" t="t"/>
                <a:pathLst>
                  <a:path extrusionOk="0" h="16221" w="196086">
                    <a:moveTo>
                      <a:pt x="195550" y="1"/>
                    </a:moveTo>
                    <a:lnTo>
                      <a:pt x="383" y="14843"/>
                    </a:lnTo>
                    <a:cubicBezTo>
                      <a:pt x="230" y="15302"/>
                      <a:pt x="154" y="15761"/>
                      <a:pt x="1" y="16220"/>
                    </a:cubicBezTo>
                    <a:lnTo>
                      <a:pt x="196086" y="1378"/>
                    </a:lnTo>
                    <a:cubicBezTo>
                      <a:pt x="195933" y="919"/>
                      <a:pt x="195703" y="383"/>
                      <a:pt x="195550" y="1"/>
                    </a:cubicBezTo>
                    <a:close/>
                  </a:path>
                </a:pathLst>
              </a:custGeom>
              <a:solidFill>
                <a:srgbClr val="E6F5F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" name="Google Shape;1441;p52"/>
              <p:cNvSpPr/>
              <p:nvPr/>
            </p:nvSpPr>
            <p:spPr>
              <a:xfrm>
                <a:off x="1200175" y="2171800"/>
                <a:ext cx="5081950" cy="420800"/>
              </a:xfrm>
              <a:custGeom>
                <a:rect b="b" l="l" r="r" t="t"/>
                <a:pathLst>
                  <a:path extrusionOk="0" h="16832" w="203278">
                    <a:moveTo>
                      <a:pt x="202895" y="1"/>
                    </a:moveTo>
                    <a:lnTo>
                      <a:pt x="154" y="15455"/>
                    </a:lnTo>
                    <a:cubicBezTo>
                      <a:pt x="77" y="15914"/>
                      <a:pt x="77" y="16373"/>
                      <a:pt x="1" y="16832"/>
                    </a:cubicBezTo>
                    <a:lnTo>
                      <a:pt x="203277" y="1454"/>
                    </a:lnTo>
                    <a:lnTo>
                      <a:pt x="202895" y="1"/>
                    </a:lnTo>
                    <a:close/>
                  </a:path>
                </a:pathLst>
              </a:custGeom>
              <a:solidFill>
                <a:srgbClr val="E6F5F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52"/>
              <p:cNvSpPr/>
              <p:nvPr/>
            </p:nvSpPr>
            <p:spPr>
              <a:xfrm>
                <a:off x="1385700" y="1452650"/>
                <a:ext cx="4598050" cy="382550"/>
              </a:xfrm>
              <a:custGeom>
                <a:rect b="b" l="l" r="r" t="t"/>
                <a:pathLst>
                  <a:path extrusionOk="0" h="15302" w="183922">
                    <a:moveTo>
                      <a:pt x="183080" y="0"/>
                    </a:moveTo>
                    <a:lnTo>
                      <a:pt x="613" y="13848"/>
                    </a:lnTo>
                    <a:cubicBezTo>
                      <a:pt x="383" y="14307"/>
                      <a:pt x="230" y="14766"/>
                      <a:pt x="1" y="15302"/>
                    </a:cubicBezTo>
                    <a:lnTo>
                      <a:pt x="183921" y="1301"/>
                    </a:lnTo>
                    <a:cubicBezTo>
                      <a:pt x="183615" y="842"/>
                      <a:pt x="183386" y="383"/>
                      <a:pt x="183080" y="0"/>
                    </a:cubicBezTo>
                    <a:close/>
                  </a:path>
                </a:pathLst>
              </a:custGeom>
              <a:solidFill>
                <a:srgbClr val="E6F5F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52"/>
              <p:cNvSpPr/>
              <p:nvPr/>
            </p:nvSpPr>
            <p:spPr>
              <a:xfrm>
                <a:off x="1586525" y="1098800"/>
                <a:ext cx="4140925" cy="348125"/>
              </a:xfrm>
              <a:custGeom>
                <a:rect b="b" l="l" r="r" t="t"/>
                <a:pathLst>
                  <a:path extrusionOk="0" h="13925" w="165637">
                    <a:moveTo>
                      <a:pt x="164489" y="1"/>
                    </a:moveTo>
                    <a:lnTo>
                      <a:pt x="919" y="12471"/>
                    </a:lnTo>
                    <a:cubicBezTo>
                      <a:pt x="613" y="12930"/>
                      <a:pt x="307" y="13389"/>
                      <a:pt x="1" y="13925"/>
                    </a:cubicBezTo>
                    <a:lnTo>
                      <a:pt x="165636" y="1378"/>
                    </a:lnTo>
                    <a:lnTo>
                      <a:pt x="164489" y="1"/>
                    </a:lnTo>
                    <a:close/>
                  </a:path>
                </a:pathLst>
              </a:custGeom>
              <a:solidFill>
                <a:srgbClr val="E6F5F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52"/>
              <p:cNvSpPr/>
              <p:nvPr/>
            </p:nvSpPr>
            <p:spPr>
              <a:xfrm>
                <a:off x="1192525" y="2539025"/>
                <a:ext cx="5150800" cy="426550"/>
              </a:xfrm>
              <a:custGeom>
                <a:rect b="b" l="l" r="r" t="t"/>
                <a:pathLst>
                  <a:path extrusionOk="0" h="17062" w="206032">
                    <a:moveTo>
                      <a:pt x="205878" y="1"/>
                    </a:moveTo>
                    <a:lnTo>
                      <a:pt x="1" y="15684"/>
                    </a:lnTo>
                    <a:cubicBezTo>
                      <a:pt x="1" y="16144"/>
                      <a:pt x="77" y="16603"/>
                      <a:pt x="77" y="17062"/>
                    </a:cubicBezTo>
                    <a:lnTo>
                      <a:pt x="206031" y="1454"/>
                    </a:lnTo>
                    <a:lnTo>
                      <a:pt x="205878" y="1"/>
                    </a:lnTo>
                    <a:close/>
                  </a:path>
                </a:pathLst>
              </a:custGeom>
              <a:solidFill>
                <a:srgbClr val="E6F5F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" name="Google Shape;1445;p52"/>
              <p:cNvSpPr/>
              <p:nvPr/>
            </p:nvSpPr>
            <p:spPr>
              <a:xfrm>
                <a:off x="1890650" y="756450"/>
                <a:ext cx="3475300" cy="296475"/>
              </a:xfrm>
              <a:custGeom>
                <a:rect b="b" l="l" r="r" t="t"/>
                <a:pathLst>
                  <a:path extrusionOk="0" h="11859" w="139012">
                    <a:moveTo>
                      <a:pt x="137329" y="0"/>
                    </a:moveTo>
                    <a:lnTo>
                      <a:pt x="1454" y="10328"/>
                    </a:lnTo>
                    <a:cubicBezTo>
                      <a:pt x="995" y="10787"/>
                      <a:pt x="536" y="11247"/>
                      <a:pt x="0" y="11859"/>
                    </a:cubicBezTo>
                    <a:lnTo>
                      <a:pt x="139012" y="1301"/>
                    </a:lnTo>
                    <a:cubicBezTo>
                      <a:pt x="138476" y="842"/>
                      <a:pt x="137864" y="383"/>
                      <a:pt x="137329" y="0"/>
                    </a:cubicBezTo>
                    <a:close/>
                  </a:path>
                </a:pathLst>
              </a:custGeom>
              <a:solidFill>
                <a:srgbClr val="E6F5F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" name="Google Shape;1446;p52"/>
              <p:cNvSpPr/>
              <p:nvPr/>
            </p:nvSpPr>
            <p:spPr>
              <a:xfrm>
                <a:off x="1714675" y="4050025"/>
                <a:ext cx="4328350" cy="363425"/>
              </a:xfrm>
              <a:custGeom>
                <a:rect b="b" l="l" r="r" t="t"/>
                <a:pathLst>
                  <a:path extrusionOk="0" h="14537" w="173134">
                    <a:moveTo>
                      <a:pt x="173134" y="1"/>
                    </a:moveTo>
                    <a:lnTo>
                      <a:pt x="1" y="13160"/>
                    </a:lnTo>
                    <a:lnTo>
                      <a:pt x="1072" y="14537"/>
                    </a:lnTo>
                    <a:lnTo>
                      <a:pt x="172292" y="1531"/>
                    </a:lnTo>
                    <a:cubicBezTo>
                      <a:pt x="172598" y="995"/>
                      <a:pt x="172828" y="536"/>
                      <a:pt x="173134" y="1"/>
                    </a:cubicBezTo>
                    <a:close/>
                  </a:path>
                </a:pathLst>
              </a:custGeom>
              <a:solidFill>
                <a:srgbClr val="E6F5F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52"/>
              <p:cNvSpPr/>
              <p:nvPr/>
            </p:nvSpPr>
            <p:spPr>
              <a:xfrm>
                <a:off x="2496950" y="4845700"/>
                <a:ext cx="2876650" cy="250575"/>
              </a:xfrm>
              <a:custGeom>
                <a:rect b="b" l="l" r="r" t="t"/>
                <a:pathLst>
                  <a:path extrusionOk="0" h="10023" w="115066">
                    <a:moveTo>
                      <a:pt x="115066" y="0"/>
                    </a:moveTo>
                    <a:lnTo>
                      <a:pt x="1" y="8798"/>
                    </a:lnTo>
                    <a:cubicBezTo>
                      <a:pt x="689" y="9181"/>
                      <a:pt x="1454" y="9640"/>
                      <a:pt x="2219" y="10022"/>
                    </a:cubicBezTo>
                    <a:lnTo>
                      <a:pt x="113077" y="1607"/>
                    </a:lnTo>
                    <a:cubicBezTo>
                      <a:pt x="113765" y="1071"/>
                      <a:pt x="114377" y="536"/>
                      <a:pt x="115066" y="0"/>
                    </a:cubicBezTo>
                    <a:close/>
                  </a:path>
                </a:pathLst>
              </a:custGeom>
              <a:solidFill>
                <a:srgbClr val="E6F5F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52"/>
              <p:cNvSpPr/>
              <p:nvPr/>
            </p:nvSpPr>
            <p:spPr>
              <a:xfrm>
                <a:off x="3369125" y="5281775"/>
                <a:ext cx="1189700" cy="110950"/>
              </a:xfrm>
              <a:custGeom>
                <a:rect b="b" l="l" r="r" t="t"/>
                <a:pathLst>
                  <a:path extrusionOk="0" h="4438" w="47588">
                    <a:moveTo>
                      <a:pt x="47587" y="0"/>
                    </a:moveTo>
                    <a:lnTo>
                      <a:pt x="0" y="3596"/>
                    </a:lnTo>
                    <a:cubicBezTo>
                      <a:pt x="2296" y="3979"/>
                      <a:pt x="4744" y="4285"/>
                      <a:pt x="7115" y="4438"/>
                    </a:cubicBezTo>
                    <a:lnTo>
                      <a:pt x="40625" y="1913"/>
                    </a:lnTo>
                    <a:cubicBezTo>
                      <a:pt x="42997" y="1301"/>
                      <a:pt x="45292" y="689"/>
                      <a:pt x="47587" y="0"/>
                    </a:cubicBezTo>
                    <a:close/>
                  </a:path>
                </a:pathLst>
              </a:custGeom>
              <a:solidFill>
                <a:srgbClr val="E6F5F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52"/>
              <p:cNvSpPr/>
              <p:nvPr/>
            </p:nvSpPr>
            <p:spPr>
              <a:xfrm>
                <a:off x="2032175" y="4442125"/>
                <a:ext cx="3748825" cy="319425"/>
              </a:xfrm>
              <a:custGeom>
                <a:rect b="b" l="l" r="r" t="t"/>
                <a:pathLst>
                  <a:path extrusionOk="0" h="12777" w="149953">
                    <a:moveTo>
                      <a:pt x="149952" y="0"/>
                    </a:moveTo>
                    <a:lnTo>
                      <a:pt x="1" y="11400"/>
                    </a:lnTo>
                    <a:lnTo>
                      <a:pt x="1531" y="12777"/>
                    </a:lnTo>
                    <a:lnTo>
                      <a:pt x="148728" y="1530"/>
                    </a:lnTo>
                    <a:cubicBezTo>
                      <a:pt x="149111" y="1071"/>
                      <a:pt x="149570" y="612"/>
                      <a:pt x="149952" y="0"/>
                    </a:cubicBezTo>
                    <a:close/>
                  </a:path>
                </a:pathLst>
              </a:custGeom>
              <a:solidFill>
                <a:srgbClr val="E6F5F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52"/>
              <p:cNvSpPr/>
              <p:nvPr/>
            </p:nvSpPr>
            <p:spPr>
              <a:xfrm>
                <a:off x="1332150" y="3286875"/>
                <a:ext cx="4982475" cy="413150"/>
              </a:xfrm>
              <a:custGeom>
                <a:rect b="b" l="l" r="r" t="t"/>
                <a:pathLst>
                  <a:path extrusionOk="0" h="16526" w="199299">
                    <a:moveTo>
                      <a:pt x="199299" y="1"/>
                    </a:moveTo>
                    <a:lnTo>
                      <a:pt x="0" y="15149"/>
                    </a:lnTo>
                    <a:lnTo>
                      <a:pt x="0" y="15149"/>
                    </a:lnTo>
                    <a:lnTo>
                      <a:pt x="459" y="16526"/>
                    </a:lnTo>
                    <a:lnTo>
                      <a:pt x="198993" y="1454"/>
                    </a:lnTo>
                    <a:cubicBezTo>
                      <a:pt x="199069" y="919"/>
                      <a:pt x="199146" y="460"/>
                      <a:pt x="199299" y="1"/>
                    </a:cubicBezTo>
                    <a:close/>
                  </a:path>
                </a:pathLst>
              </a:custGeom>
              <a:solidFill>
                <a:srgbClr val="E6F5F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52"/>
              <p:cNvSpPr/>
              <p:nvPr/>
            </p:nvSpPr>
            <p:spPr>
              <a:xfrm>
                <a:off x="1236525" y="2910075"/>
                <a:ext cx="5116350" cy="424650"/>
              </a:xfrm>
              <a:custGeom>
                <a:rect b="b" l="l" r="r" t="t"/>
                <a:pathLst>
                  <a:path extrusionOk="0" h="16986" w="204654">
                    <a:moveTo>
                      <a:pt x="204654" y="1"/>
                    </a:moveTo>
                    <a:lnTo>
                      <a:pt x="0" y="15608"/>
                    </a:lnTo>
                    <a:cubicBezTo>
                      <a:pt x="77" y="16067"/>
                      <a:pt x="153" y="16526"/>
                      <a:pt x="306" y="16985"/>
                    </a:cubicBezTo>
                    <a:lnTo>
                      <a:pt x="204577" y="1455"/>
                    </a:lnTo>
                    <a:cubicBezTo>
                      <a:pt x="204577" y="995"/>
                      <a:pt x="204577" y="460"/>
                      <a:pt x="204654" y="1"/>
                    </a:cubicBezTo>
                    <a:close/>
                  </a:path>
                </a:pathLst>
              </a:custGeom>
              <a:solidFill>
                <a:srgbClr val="E6F5F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52"/>
              <p:cNvSpPr/>
              <p:nvPr/>
            </p:nvSpPr>
            <p:spPr>
              <a:xfrm>
                <a:off x="1488975" y="3665575"/>
                <a:ext cx="4724275" cy="392125"/>
              </a:xfrm>
              <a:custGeom>
                <a:rect b="b" l="l" r="r" t="t"/>
                <a:pathLst>
                  <a:path extrusionOk="0" h="15685" w="188971">
                    <a:moveTo>
                      <a:pt x="188971" y="1"/>
                    </a:moveTo>
                    <a:lnTo>
                      <a:pt x="1" y="14384"/>
                    </a:lnTo>
                    <a:cubicBezTo>
                      <a:pt x="230" y="14766"/>
                      <a:pt x="460" y="15302"/>
                      <a:pt x="689" y="15685"/>
                    </a:cubicBezTo>
                    <a:lnTo>
                      <a:pt x="188435" y="1454"/>
                    </a:lnTo>
                    <a:cubicBezTo>
                      <a:pt x="188588" y="995"/>
                      <a:pt x="188818" y="536"/>
                      <a:pt x="188971" y="1"/>
                    </a:cubicBezTo>
                    <a:close/>
                  </a:path>
                </a:pathLst>
              </a:custGeom>
              <a:solidFill>
                <a:srgbClr val="E6F5F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53" name="Google Shape;1453;p52"/>
            <p:cNvSpPr/>
            <p:nvPr/>
          </p:nvSpPr>
          <p:spPr>
            <a:xfrm rot="-1024061">
              <a:off x="1046307" y="3276333"/>
              <a:ext cx="528014" cy="552215"/>
            </a:xfrm>
            <a:custGeom>
              <a:rect b="b" l="l" r="r" t="t"/>
              <a:pathLst>
                <a:path extrusionOk="0" h="18195" w="17398">
                  <a:moveTo>
                    <a:pt x="12217" y="0"/>
                  </a:moveTo>
                  <a:lnTo>
                    <a:pt x="1" y="13239"/>
                  </a:lnTo>
                  <a:lnTo>
                    <a:pt x="35" y="13360"/>
                  </a:lnTo>
                  <a:lnTo>
                    <a:pt x="122" y="13551"/>
                  </a:lnTo>
                  <a:lnTo>
                    <a:pt x="312" y="13620"/>
                  </a:lnTo>
                  <a:lnTo>
                    <a:pt x="503" y="13672"/>
                  </a:lnTo>
                  <a:lnTo>
                    <a:pt x="572" y="13863"/>
                  </a:lnTo>
                  <a:lnTo>
                    <a:pt x="642" y="14053"/>
                  </a:lnTo>
                  <a:lnTo>
                    <a:pt x="832" y="14123"/>
                  </a:lnTo>
                  <a:lnTo>
                    <a:pt x="1023" y="14175"/>
                  </a:lnTo>
                  <a:lnTo>
                    <a:pt x="1092" y="14365"/>
                  </a:lnTo>
                  <a:lnTo>
                    <a:pt x="1162" y="14556"/>
                  </a:lnTo>
                  <a:lnTo>
                    <a:pt x="1179" y="14573"/>
                  </a:lnTo>
                  <a:lnTo>
                    <a:pt x="1352" y="14625"/>
                  </a:lnTo>
                  <a:lnTo>
                    <a:pt x="1543" y="14694"/>
                  </a:lnTo>
                  <a:lnTo>
                    <a:pt x="1612" y="14868"/>
                  </a:lnTo>
                  <a:lnTo>
                    <a:pt x="1681" y="15058"/>
                  </a:lnTo>
                  <a:lnTo>
                    <a:pt x="1699" y="15058"/>
                  </a:lnTo>
                  <a:lnTo>
                    <a:pt x="1699" y="15076"/>
                  </a:lnTo>
                  <a:lnTo>
                    <a:pt x="1889" y="15128"/>
                  </a:lnTo>
                  <a:lnTo>
                    <a:pt x="2063" y="15197"/>
                  </a:lnTo>
                  <a:lnTo>
                    <a:pt x="2149" y="15388"/>
                  </a:lnTo>
                  <a:lnTo>
                    <a:pt x="2219" y="15561"/>
                  </a:lnTo>
                  <a:lnTo>
                    <a:pt x="2219" y="15578"/>
                  </a:lnTo>
                  <a:lnTo>
                    <a:pt x="2409" y="15630"/>
                  </a:lnTo>
                  <a:lnTo>
                    <a:pt x="2600" y="15700"/>
                  </a:lnTo>
                  <a:lnTo>
                    <a:pt x="2669" y="15890"/>
                  </a:lnTo>
                  <a:lnTo>
                    <a:pt x="2738" y="16081"/>
                  </a:lnTo>
                  <a:lnTo>
                    <a:pt x="2756" y="16081"/>
                  </a:lnTo>
                  <a:lnTo>
                    <a:pt x="2929" y="16150"/>
                  </a:lnTo>
                  <a:lnTo>
                    <a:pt x="3120" y="16202"/>
                  </a:lnTo>
                  <a:lnTo>
                    <a:pt x="3189" y="16393"/>
                  </a:lnTo>
                  <a:lnTo>
                    <a:pt x="3258" y="16583"/>
                  </a:lnTo>
                  <a:lnTo>
                    <a:pt x="3276" y="16583"/>
                  </a:lnTo>
                  <a:lnTo>
                    <a:pt x="3449" y="16653"/>
                  </a:lnTo>
                  <a:lnTo>
                    <a:pt x="3639" y="16705"/>
                  </a:lnTo>
                  <a:lnTo>
                    <a:pt x="3709" y="16895"/>
                  </a:lnTo>
                  <a:lnTo>
                    <a:pt x="3778" y="17086"/>
                  </a:lnTo>
                  <a:lnTo>
                    <a:pt x="3795" y="17086"/>
                  </a:lnTo>
                  <a:lnTo>
                    <a:pt x="3986" y="17155"/>
                  </a:lnTo>
                  <a:lnTo>
                    <a:pt x="4159" y="17207"/>
                  </a:lnTo>
                  <a:lnTo>
                    <a:pt x="4246" y="17398"/>
                  </a:lnTo>
                  <a:lnTo>
                    <a:pt x="4315" y="17588"/>
                  </a:lnTo>
                  <a:lnTo>
                    <a:pt x="4315" y="17606"/>
                  </a:lnTo>
                  <a:lnTo>
                    <a:pt x="4506" y="17658"/>
                  </a:lnTo>
                  <a:lnTo>
                    <a:pt x="4696" y="17727"/>
                  </a:lnTo>
                  <a:lnTo>
                    <a:pt x="4766" y="17900"/>
                  </a:lnTo>
                  <a:lnTo>
                    <a:pt x="4835" y="18091"/>
                  </a:lnTo>
                  <a:lnTo>
                    <a:pt x="4852" y="18108"/>
                  </a:lnTo>
                  <a:lnTo>
                    <a:pt x="5026" y="18160"/>
                  </a:lnTo>
                  <a:lnTo>
                    <a:pt x="5130" y="18195"/>
                  </a:lnTo>
                  <a:lnTo>
                    <a:pt x="5199" y="18125"/>
                  </a:lnTo>
                  <a:lnTo>
                    <a:pt x="17398" y="4956"/>
                  </a:lnTo>
                  <a:lnTo>
                    <a:pt x="17381" y="4869"/>
                  </a:lnTo>
                  <a:lnTo>
                    <a:pt x="17311" y="4696"/>
                  </a:lnTo>
                  <a:lnTo>
                    <a:pt x="17294" y="4679"/>
                  </a:lnTo>
                  <a:lnTo>
                    <a:pt x="17103" y="4609"/>
                  </a:lnTo>
                  <a:lnTo>
                    <a:pt x="16930" y="4557"/>
                  </a:lnTo>
                  <a:lnTo>
                    <a:pt x="16861" y="4367"/>
                  </a:lnTo>
                  <a:lnTo>
                    <a:pt x="16774" y="4176"/>
                  </a:lnTo>
                  <a:lnTo>
                    <a:pt x="16584" y="4107"/>
                  </a:lnTo>
                  <a:lnTo>
                    <a:pt x="16393" y="4055"/>
                  </a:lnTo>
                  <a:lnTo>
                    <a:pt x="16324" y="3864"/>
                  </a:lnTo>
                  <a:lnTo>
                    <a:pt x="16254" y="3674"/>
                  </a:lnTo>
                  <a:lnTo>
                    <a:pt x="16237" y="3674"/>
                  </a:lnTo>
                  <a:lnTo>
                    <a:pt x="16064" y="3604"/>
                  </a:lnTo>
                  <a:lnTo>
                    <a:pt x="15873" y="3552"/>
                  </a:lnTo>
                  <a:lnTo>
                    <a:pt x="15804" y="3362"/>
                  </a:lnTo>
                  <a:lnTo>
                    <a:pt x="15735" y="3171"/>
                  </a:lnTo>
                  <a:lnTo>
                    <a:pt x="15717" y="3154"/>
                  </a:lnTo>
                  <a:lnTo>
                    <a:pt x="15544" y="3102"/>
                  </a:lnTo>
                  <a:lnTo>
                    <a:pt x="15353" y="3033"/>
                  </a:lnTo>
                  <a:lnTo>
                    <a:pt x="15284" y="2859"/>
                  </a:lnTo>
                  <a:lnTo>
                    <a:pt x="15215" y="2669"/>
                  </a:lnTo>
                  <a:lnTo>
                    <a:pt x="15197" y="2651"/>
                  </a:lnTo>
                  <a:lnTo>
                    <a:pt x="15007" y="2599"/>
                  </a:lnTo>
                  <a:lnTo>
                    <a:pt x="14833" y="2530"/>
                  </a:lnTo>
                  <a:lnTo>
                    <a:pt x="14747" y="2339"/>
                  </a:lnTo>
                  <a:lnTo>
                    <a:pt x="14677" y="2166"/>
                  </a:lnTo>
                  <a:lnTo>
                    <a:pt x="14677" y="2149"/>
                  </a:lnTo>
                  <a:lnTo>
                    <a:pt x="14487" y="2097"/>
                  </a:lnTo>
                  <a:lnTo>
                    <a:pt x="14296" y="2028"/>
                  </a:lnTo>
                  <a:lnTo>
                    <a:pt x="14227" y="1837"/>
                  </a:lnTo>
                  <a:lnTo>
                    <a:pt x="14158" y="1646"/>
                  </a:lnTo>
                  <a:lnTo>
                    <a:pt x="14140" y="1646"/>
                  </a:lnTo>
                  <a:lnTo>
                    <a:pt x="13967" y="1577"/>
                  </a:lnTo>
                  <a:lnTo>
                    <a:pt x="13776" y="1525"/>
                  </a:lnTo>
                  <a:lnTo>
                    <a:pt x="13707" y="1334"/>
                  </a:lnTo>
                  <a:lnTo>
                    <a:pt x="13638" y="1144"/>
                  </a:lnTo>
                  <a:lnTo>
                    <a:pt x="13620" y="1144"/>
                  </a:lnTo>
                  <a:lnTo>
                    <a:pt x="13447" y="1075"/>
                  </a:lnTo>
                  <a:lnTo>
                    <a:pt x="13257" y="1023"/>
                  </a:lnTo>
                  <a:lnTo>
                    <a:pt x="13187" y="832"/>
                  </a:lnTo>
                  <a:lnTo>
                    <a:pt x="13101" y="641"/>
                  </a:lnTo>
                  <a:lnTo>
                    <a:pt x="12910" y="572"/>
                  </a:lnTo>
                  <a:lnTo>
                    <a:pt x="12737" y="503"/>
                  </a:lnTo>
                  <a:lnTo>
                    <a:pt x="12650" y="329"/>
                  </a:lnTo>
                  <a:lnTo>
                    <a:pt x="12581" y="139"/>
                  </a:lnTo>
                  <a:lnTo>
                    <a:pt x="12581" y="121"/>
                  </a:lnTo>
                  <a:lnTo>
                    <a:pt x="12390" y="69"/>
                  </a:lnTo>
                  <a:lnTo>
                    <a:pt x="12217" y="0"/>
                  </a:lnTo>
                  <a:close/>
                </a:path>
              </a:pathLst>
            </a:custGeom>
            <a:solidFill>
              <a:srgbClr val="FFFFFF">
                <a:alpha val="62010"/>
              </a:srgbClr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4" name="Google Shape;1454;p52"/>
          <p:cNvSpPr/>
          <p:nvPr/>
        </p:nvSpPr>
        <p:spPr>
          <a:xfrm rot="-496542">
            <a:off x="6921644" y="964224"/>
            <a:ext cx="655321" cy="614992"/>
          </a:xfrm>
          <a:custGeom>
            <a:rect b="b" l="l" r="r" t="t"/>
            <a:pathLst>
              <a:path extrusionOk="0" h="23509" w="25053">
                <a:moveTo>
                  <a:pt x="7281" y="387"/>
                </a:moveTo>
                <a:cubicBezTo>
                  <a:pt x="7500" y="387"/>
                  <a:pt x="7720" y="403"/>
                  <a:pt x="7939" y="436"/>
                </a:cubicBezTo>
                <a:lnTo>
                  <a:pt x="7962" y="436"/>
                </a:lnTo>
                <a:cubicBezTo>
                  <a:pt x="7168" y="459"/>
                  <a:pt x="6374" y="646"/>
                  <a:pt x="5651" y="996"/>
                </a:cubicBezTo>
                <a:cubicBezTo>
                  <a:pt x="5230" y="1090"/>
                  <a:pt x="4833" y="1207"/>
                  <a:pt x="4436" y="1393"/>
                </a:cubicBezTo>
                <a:cubicBezTo>
                  <a:pt x="5244" y="740"/>
                  <a:pt x="6257" y="387"/>
                  <a:pt x="7281" y="387"/>
                </a:cubicBezTo>
                <a:close/>
                <a:moveTo>
                  <a:pt x="8124" y="768"/>
                </a:moveTo>
                <a:cubicBezTo>
                  <a:pt x="8558" y="768"/>
                  <a:pt x="8988" y="825"/>
                  <a:pt x="9410" y="926"/>
                </a:cubicBezTo>
                <a:cubicBezTo>
                  <a:pt x="9760" y="1090"/>
                  <a:pt x="10063" y="1323"/>
                  <a:pt x="10344" y="1580"/>
                </a:cubicBezTo>
                <a:cubicBezTo>
                  <a:pt x="10484" y="1674"/>
                  <a:pt x="10577" y="1790"/>
                  <a:pt x="10694" y="1907"/>
                </a:cubicBezTo>
                <a:cubicBezTo>
                  <a:pt x="9690" y="1230"/>
                  <a:pt x="8522" y="856"/>
                  <a:pt x="7332" y="833"/>
                </a:cubicBezTo>
                <a:cubicBezTo>
                  <a:pt x="7596" y="789"/>
                  <a:pt x="7860" y="768"/>
                  <a:pt x="8124" y="768"/>
                </a:cubicBezTo>
                <a:close/>
                <a:moveTo>
                  <a:pt x="10811" y="1510"/>
                </a:moveTo>
                <a:cubicBezTo>
                  <a:pt x="11511" y="1977"/>
                  <a:pt x="12071" y="2654"/>
                  <a:pt x="12398" y="3448"/>
                </a:cubicBezTo>
                <a:cubicBezTo>
                  <a:pt x="12211" y="3238"/>
                  <a:pt x="12048" y="3051"/>
                  <a:pt x="11861" y="2864"/>
                </a:cubicBezTo>
                <a:cubicBezTo>
                  <a:pt x="11558" y="2374"/>
                  <a:pt x="11207" y="1907"/>
                  <a:pt x="10811" y="1510"/>
                </a:cubicBezTo>
                <a:close/>
                <a:moveTo>
                  <a:pt x="4390" y="1814"/>
                </a:moveTo>
                <a:lnTo>
                  <a:pt x="4390" y="1814"/>
                </a:lnTo>
                <a:cubicBezTo>
                  <a:pt x="4250" y="1954"/>
                  <a:pt x="4110" y="2094"/>
                  <a:pt x="3946" y="2234"/>
                </a:cubicBezTo>
                <a:cubicBezTo>
                  <a:pt x="3433" y="2654"/>
                  <a:pt x="3012" y="3168"/>
                  <a:pt x="2709" y="3751"/>
                </a:cubicBezTo>
                <a:cubicBezTo>
                  <a:pt x="2896" y="3331"/>
                  <a:pt x="3106" y="2911"/>
                  <a:pt x="3386" y="2537"/>
                </a:cubicBezTo>
                <a:lnTo>
                  <a:pt x="3362" y="2514"/>
                </a:lnTo>
                <a:lnTo>
                  <a:pt x="3433" y="2444"/>
                </a:lnTo>
                <a:cubicBezTo>
                  <a:pt x="3736" y="2187"/>
                  <a:pt x="4063" y="1977"/>
                  <a:pt x="4390" y="1814"/>
                </a:cubicBezTo>
                <a:close/>
                <a:moveTo>
                  <a:pt x="7121" y="1145"/>
                </a:moveTo>
                <a:cubicBezTo>
                  <a:pt x="7588" y="1145"/>
                  <a:pt x="8055" y="1203"/>
                  <a:pt x="8522" y="1323"/>
                </a:cubicBezTo>
                <a:cubicBezTo>
                  <a:pt x="9643" y="1580"/>
                  <a:pt x="10694" y="2164"/>
                  <a:pt x="11511" y="2958"/>
                </a:cubicBezTo>
                <a:cubicBezTo>
                  <a:pt x="11814" y="3448"/>
                  <a:pt x="12071" y="3938"/>
                  <a:pt x="12258" y="4475"/>
                </a:cubicBezTo>
                <a:cubicBezTo>
                  <a:pt x="11013" y="2655"/>
                  <a:pt x="8888" y="1307"/>
                  <a:pt x="6772" y="1307"/>
                </a:cubicBezTo>
                <a:cubicBezTo>
                  <a:pt x="6309" y="1307"/>
                  <a:pt x="5847" y="1372"/>
                  <a:pt x="5394" y="1510"/>
                </a:cubicBezTo>
                <a:cubicBezTo>
                  <a:pt x="5534" y="1440"/>
                  <a:pt x="5651" y="1370"/>
                  <a:pt x="5791" y="1300"/>
                </a:cubicBezTo>
                <a:cubicBezTo>
                  <a:pt x="6234" y="1198"/>
                  <a:pt x="6677" y="1145"/>
                  <a:pt x="7121" y="1145"/>
                </a:cubicBezTo>
                <a:close/>
                <a:moveTo>
                  <a:pt x="19628" y="1427"/>
                </a:moveTo>
                <a:cubicBezTo>
                  <a:pt x="20597" y="1427"/>
                  <a:pt x="21526" y="1840"/>
                  <a:pt x="22204" y="2561"/>
                </a:cubicBezTo>
                <a:cubicBezTo>
                  <a:pt x="21617" y="2032"/>
                  <a:pt x="20849" y="1733"/>
                  <a:pt x="19886" y="1733"/>
                </a:cubicBezTo>
                <a:cubicBezTo>
                  <a:pt x="19701" y="1733"/>
                  <a:pt x="19509" y="1744"/>
                  <a:pt x="19309" y="1767"/>
                </a:cubicBezTo>
                <a:cubicBezTo>
                  <a:pt x="17255" y="2024"/>
                  <a:pt x="15714" y="3331"/>
                  <a:pt x="14570" y="4942"/>
                </a:cubicBezTo>
                <a:cubicBezTo>
                  <a:pt x="15480" y="3098"/>
                  <a:pt x="17208" y="1580"/>
                  <a:pt x="19333" y="1440"/>
                </a:cubicBezTo>
                <a:cubicBezTo>
                  <a:pt x="19431" y="1431"/>
                  <a:pt x="19530" y="1427"/>
                  <a:pt x="19628" y="1427"/>
                </a:cubicBezTo>
                <a:close/>
                <a:moveTo>
                  <a:pt x="12445" y="4032"/>
                </a:moveTo>
                <a:lnTo>
                  <a:pt x="12445" y="4032"/>
                </a:lnTo>
                <a:cubicBezTo>
                  <a:pt x="12678" y="4359"/>
                  <a:pt x="12888" y="4709"/>
                  <a:pt x="13075" y="5059"/>
                </a:cubicBezTo>
                <a:cubicBezTo>
                  <a:pt x="13029" y="5176"/>
                  <a:pt x="12959" y="5292"/>
                  <a:pt x="12912" y="5409"/>
                </a:cubicBezTo>
                <a:lnTo>
                  <a:pt x="12912" y="5386"/>
                </a:lnTo>
                <a:cubicBezTo>
                  <a:pt x="12795" y="4942"/>
                  <a:pt x="12632" y="4475"/>
                  <a:pt x="12445" y="4032"/>
                </a:cubicBezTo>
                <a:close/>
                <a:moveTo>
                  <a:pt x="17348" y="1603"/>
                </a:moveTo>
                <a:cubicBezTo>
                  <a:pt x="15644" y="2491"/>
                  <a:pt x="14383" y="4032"/>
                  <a:pt x="13846" y="5876"/>
                </a:cubicBezTo>
                <a:cubicBezTo>
                  <a:pt x="13706" y="5643"/>
                  <a:pt x="13589" y="5409"/>
                  <a:pt x="13472" y="5176"/>
                </a:cubicBezTo>
                <a:cubicBezTo>
                  <a:pt x="14336" y="3588"/>
                  <a:pt x="15620" y="2211"/>
                  <a:pt x="17348" y="1603"/>
                </a:cubicBezTo>
                <a:close/>
                <a:moveTo>
                  <a:pt x="15446" y="4444"/>
                </a:moveTo>
                <a:cubicBezTo>
                  <a:pt x="15062" y="5147"/>
                  <a:pt x="14701" y="5852"/>
                  <a:pt x="14406" y="6600"/>
                </a:cubicBezTo>
                <a:cubicBezTo>
                  <a:pt x="14313" y="6507"/>
                  <a:pt x="14243" y="6413"/>
                  <a:pt x="14149" y="6296"/>
                </a:cubicBezTo>
                <a:cubicBezTo>
                  <a:pt x="14515" y="5634"/>
                  <a:pt x="14947" y="5017"/>
                  <a:pt x="15446" y="4444"/>
                </a:cubicBezTo>
                <a:close/>
                <a:moveTo>
                  <a:pt x="13309" y="5479"/>
                </a:moveTo>
                <a:cubicBezTo>
                  <a:pt x="13449" y="5783"/>
                  <a:pt x="13566" y="6086"/>
                  <a:pt x="13682" y="6413"/>
                </a:cubicBezTo>
                <a:cubicBezTo>
                  <a:pt x="13542" y="6647"/>
                  <a:pt x="13426" y="6880"/>
                  <a:pt x="13309" y="7114"/>
                </a:cubicBezTo>
                <a:lnTo>
                  <a:pt x="13309" y="7090"/>
                </a:lnTo>
                <a:cubicBezTo>
                  <a:pt x="13262" y="6810"/>
                  <a:pt x="13215" y="6507"/>
                  <a:pt x="13122" y="6226"/>
                </a:cubicBezTo>
                <a:cubicBezTo>
                  <a:pt x="13099" y="6133"/>
                  <a:pt x="13075" y="6063"/>
                  <a:pt x="13052" y="5993"/>
                </a:cubicBezTo>
                <a:cubicBezTo>
                  <a:pt x="13145" y="5806"/>
                  <a:pt x="13215" y="5643"/>
                  <a:pt x="13309" y="5479"/>
                </a:cubicBezTo>
                <a:close/>
                <a:moveTo>
                  <a:pt x="19980" y="2122"/>
                </a:moveTo>
                <a:cubicBezTo>
                  <a:pt x="20731" y="2122"/>
                  <a:pt x="21469" y="2315"/>
                  <a:pt x="22041" y="2818"/>
                </a:cubicBezTo>
                <a:cubicBezTo>
                  <a:pt x="22998" y="3635"/>
                  <a:pt x="23162" y="4966"/>
                  <a:pt x="23162" y="6133"/>
                </a:cubicBezTo>
                <a:lnTo>
                  <a:pt x="23138" y="6133"/>
                </a:lnTo>
                <a:cubicBezTo>
                  <a:pt x="23138" y="6717"/>
                  <a:pt x="23092" y="7277"/>
                  <a:pt x="22998" y="7837"/>
                </a:cubicBezTo>
                <a:cubicBezTo>
                  <a:pt x="23138" y="6740"/>
                  <a:pt x="22975" y="5643"/>
                  <a:pt x="22555" y="4615"/>
                </a:cubicBezTo>
                <a:cubicBezTo>
                  <a:pt x="21900" y="3201"/>
                  <a:pt x="20501" y="2321"/>
                  <a:pt x="18978" y="2321"/>
                </a:cubicBezTo>
                <a:cubicBezTo>
                  <a:pt x="18817" y="2321"/>
                  <a:pt x="18655" y="2330"/>
                  <a:pt x="18492" y="2351"/>
                </a:cubicBezTo>
                <a:cubicBezTo>
                  <a:pt x="18962" y="2210"/>
                  <a:pt x="19474" y="2122"/>
                  <a:pt x="19980" y="2122"/>
                </a:cubicBezTo>
                <a:close/>
                <a:moveTo>
                  <a:pt x="14009" y="6553"/>
                </a:moveTo>
                <a:cubicBezTo>
                  <a:pt x="14126" y="6647"/>
                  <a:pt x="14196" y="6740"/>
                  <a:pt x="14289" y="6833"/>
                </a:cubicBezTo>
                <a:cubicBezTo>
                  <a:pt x="14056" y="7347"/>
                  <a:pt x="13799" y="7814"/>
                  <a:pt x="13496" y="8281"/>
                </a:cubicBezTo>
                <a:cubicBezTo>
                  <a:pt x="13472" y="8118"/>
                  <a:pt x="13426" y="7954"/>
                  <a:pt x="13402" y="7767"/>
                </a:cubicBezTo>
                <a:cubicBezTo>
                  <a:pt x="13542" y="7487"/>
                  <a:pt x="13706" y="7184"/>
                  <a:pt x="13846" y="6903"/>
                </a:cubicBezTo>
                <a:cubicBezTo>
                  <a:pt x="13861" y="6914"/>
                  <a:pt x="13878" y="6918"/>
                  <a:pt x="13894" y="6918"/>
                </a:cubicBezTo>
                <a:cubicBezTo>
                  <a:pt x="13951" y="6918"/>
                  <a:pt x="14004" y="6860"/>
                  <a:pt x="13986" y="6787"/>
                </a:cubicBezTo>
                <a:cubicBezTo>
                  <a:pt x="13986" y="6763"/>
                  <a:pt x="13963" y="6717"/>
                  <a:pt x="13963" y="6670"/>
                </a:cubicBezTo>
                <a:cubicBezTo>
                  <a:pt x="13939" y="6623"/>
                  <a:pt x="14009" y="6600"/>
                  <a:pt x="14009" y="6553"/>
                </a:cubicBezTo>
                <a:close/>
                <a:moveTo>
                  <a:pt x="23232" y="4172"/>
                </a:moveTo>
                <a:cubicBezTo>
                  <a:pt x="23512" y="4826"/>
                  <a:pt x="23652" y="5549"/>
                  <a:pt x="23652" y="6250"/>
                </a:cubicBezTo>
                <a:cubicBezTo>
                  <a:pt x="23652" y="7417"/>
                  <a:pt x="23442" y="8585"/>
                  <a:pt x="23022" y="9682"/>
                </a:cubicBezTo>
                <a:cubicBezTo>
                  <a:pt x="23348" y="8491"/>
                  <a:pt x="23512" y="7254"/>
                  <a:pt x="23512" y="5993"/>
                </a:cubicBezTo>
                <a:cubicBezTo>
                  <a:pt x="23512" y="5386"/>
                  <a:pt x="23418" y="4755"/>
                  <a:pt x="23232" y="4172"/>
                </a:cubicBezTo>
                <a:close/>
                <a:moveTo>
                  <a:pt x="23068" y="3074"/>
                </a:moveTo>
                <a:lnTo>
                  <a:pt x="23068" y="3074"/>
                </a:lnTo>
                <a:cubicBezTo>
                  <a:pt x="23278" y="3355"/>
                  <a:pt x="23465" y="3658"/>
                  <a:pt x="23605" y="3962"/>
                </a:cubicBezTo>
                <a:cubicBezTo>
                  <a:pt x="24656" y="6296"/>
                  <a:pt x="24142" y="9215"/>
                  <a:pt x="23302" y="11550"/>
                </a:cubicBezTo>
                <a:cubicBezTo>
                  <a:pt x="22555" y="13464"/>
                  <a:pt x="21527" y="15262"/>
                  <a:pt x="20243" y="16850"/>
                </a:cubicBezTo>
                <a:cubicBezTo>
                  <a:pt x="20687" y="15939"/>
                  <a:pt x="21084" y="14982"/>
                  <a:pt x="21504" y="14025"/>
                </a:cubicBezTo>
                <a:cubicBezTo>
                  <a:pt x="22695" y="11410"/>
                  <a:pt x="24376" y="8468"/>
                  <a:pt x="23955" y="5456"/>
                </a:cubicBezTo>
                <a:cubicBezTo>
                  <a:pt x="23839" y="4615"/>
                  <a:pt x="23535" y="3798"/>
                  <a:pt x="23068" y="3074"/>
                </a:cubicBezTo>
                <a:close/>
                <a:moveTo>
                  <a:pt x="2989" y="10429"/>
                </a:moveTo>
                <a:cubicBezTo>
                  <a:pt x="3643" y="11783"/>
                  <a:pt x="4460" y="13091"/>
                  <a:pt x="5394" y="14282"/>
                </a:cubicBezTo>
                <a:cubicBezTo>
                  <a:pt x="6514" y="15729"/>
                  <a:pt x="7705" y="17083"/>
                  <a:pt x="9013" y="18367"/>
                </a:cubicBezTo>
                <a:cubicBezTo>
                  <a:pt x="7705" y="17247"/>
                  <a:pt x="6514" y="16033"/>
                  <a:pt x="5394" y="14748"/>
                </a:cubicBezTo>
                <a:cubicBezTo>
                  <a:pt x="4343" y="13441"/>
                  <a:pt x="3526" y="11993"/>
                  <a:pt x="2989" y="10429"/>
                </a:cubicBezTo>
                <a:close/>
                <a:moveTo>
                  <a:pt x="20453" y="15566"/>
                </a:moveTo>
                <a:cubicBezTo>
                  <a:pt x="20103" y="16383"/>
                  <a:pt x="19729" y="17200"/>
                  <a:pt x="19286" y="17994"/>
                </a:cubicBezTo>
                <a:lnTo>
                  <a:pt x="19146" y="18181"/>
                </a:lnTo>
                <a:cubicBezTo>
                  <a:pt x="18375" y="19045"/>
                  <a:pt x="17581" y="19862"/>
                  <a:pt x="16764" y="20679"/>
                </a:cubicBezTo>
                <a:lnTo>
                  <a:pt x="16391" y="21052"/>
                </a:lnTo>
                <a:cubicBezTo>
                  <a:pt x="16531" y="20866"/>
                  <a:pt x="16671" y="20679"/>
                  <a:pt x="16811" y="20515"/>
                </a:cubicBezTo>
                <a:cubicBezTo>
                  <a:pt x="18165" y="18975"/>
                  <a:pt x="19379" y="17293"/>
                  <a:pt x="20453" y="15566"/>
                </a:cubicBezTo>
                <a:close/>
                <a:moveTo>
                  <a:pt x="2569" y="3355"/>
                </a:moveTo>
                <a:cubicBezTo>
                  <a:pt x="2102" y="4405"/>
                  <a:pt x="1915" y="5549"/>
                  <a:pt x="2008" y="6693"/>
                </a:cubicBezTo>
                <a:cubicBezTo>
                  <a:pt x="2008" y="6974"/>
                  <a:pt x="2055" y="7230"/>
                  <a:pt x="2078" y="7487"/>
                </a:cubicBezTo>
                <a:cubicBezTo>
                  <a:pt x="2102" y="9869"/>
                  <a:pt x="3106" y="12133"/>
                  <a:pt x="4483" y="14071"/>
                </a:cubicBezTo>
                <a:cubicBezTo>
                  <a:pt x="6258" y="16546"/>
                  <a:pt x="8639" y="18461"/>
                  <a:pt x="10904" y="20492"/>
                </a:cubicBezTo>
                <a:lnTo>
                  <a:pt x="10927" y="20515"/>
                </a:lnTo>
                <a:cubicBezTo>
                  <a:pt x="11348" y="21006"/>
                  <a:pt x="11768" y="21473"/>
                  <a:pt x="12188" y="21963"/>
                </a:cubicBezTo>
                <a:cubicBezTo>
                  <a:pt x="10367" y="20445"/>
                  <a:pt x="8616" y="18834"/>
                  <a:pt x="6935" y="17153"/>
                </a:cubicBezTo>
                <a:cubicBezTo>
                  <a:pt x="3759" y="13978"/>
                  <a:pt x="0" y="9635"/>
                  <a:pt x="1775" y="4779"/>
                </a:cubicBezTo>
                <a:cubicBezTo>
                  <a:pt x="1962" y="4265"/>
                  <a:pt x="2218" y="3775"/>
                  <a:pt x="2569" y="3355"/>
                </a:cubicBezTo>
                <a:close/>
                <a:moveTo>
                  <a:pt x="16437" y="20445"/>
                </a:moveTo>
                <a:lnTo>
                  <a:pt x="16437" y="20445"/>
                </a:lnTo>
                <a:cubicBezTo>
                  <a:pt x="16274" y="20632"/>
                  <a:pt x="16111" y="20819"/>
                  <a:pt x="15947" y="21006"/>
                </a:cubicBezTo>
                <a:cubicBezTo>
                  <a:pt x="15550" y="21449"/>
                  <a:pt x="15130" y="21870"/>
                  <a:pt x="14616" y="21963"/>
                </a:cubicBezTo>
                <a:cubicBezTo>
                  <a:pt x="15247" y="21496"/>
                  <a:pt x="15854" y="20982"/>
                  <a:pt x="16437" y="20445"/>
                </a:cubicBezTo>
                <a:close/>
                <a:moveTo>
                  <a:pt x="6834" y="1734"/>
                </a:moveTo>
                <a:cubicBezTo>
                  <a:pt x="7508" y="1734"/>
                  <a:pt x="8208" y="1867"/>
                  <a:pt x="8896" y="2140"/>
                </a:cubicBezTo>
                <a:cubicBezTo>
                  <a:pt x="10507" y="2771"/>
                  <a:pt x="11814" y="3962"/>
                  <a:pt x="12608" y="5503"/>
                </a:cubicBezTo>
                <a:cubicBezTo>
                  <a:pt x="12632" y="5619"/>
                  <a:pt x="12655" y="5759"/>
                  <a:pt x="12678" y="5876"/>
                </a:cubicBezTo>
                <a:cubicBezTo>
                  <a:pt x="12585" y="6110"/>
                  <a:pt x="12492" y="6343"/>
                  <a:pt x="12398" y="6577"/>
                </a:cubicBezTo>
                <a:cubicBezTo>
                  <a:pt x="12342" y="6732"/>
                  <a:pt x="12456" y="6827"/>
                  <a:pt x="12575" y="6827"/>
                </a:cubicBezTo>
                <a:cubicBezTo>
                  <a:pt x="12654" y="6827"/>
                  <a:pt x="12735" y="6786"/>
                  <a:pt x="12772" y="6693"/>
                </a:cubicBezTo>
                <a:cubicBezTo>
                  <a:pt x="12795" y="6647"/>
                  <a:pt x="12818" y="6600"/>
                  <a:pt x="12842" y="6530"/>
                </a:cubicBezTo>
                <a:cubicBezTo>
                  <a:pt x="12959" y="7090"/>
                  <a:pt x="13052" y="7651"/>
                  <a:pt x="13122" y="8188"/>
                </a:cubicBezTo>
                <a:cubicBezTo>
                  <a:pt x="13122" y="8258"/>
                  <a:pt x="13122" y="8351"/>
                  <a:pt x="13099" y="8421"/>
                </a:cubicBezTo>
                <a:cubicBezTo>
                  <a:pt x="13099" y="8468"/>
                  <a:pt x="13122" y="8515"/>
                  <a:pt x="13169" y="8515"/>
                </a:cubicBezTo>
                <a:lnTo>
                  <a:pt x="13215" y="8748"/>
                </a:lnTo>
                <a:cubicBezTo>
                  <a:pt x="13230" y="8834"/>
                  <a:pt x="13296" y="8884"/>
                  <a:pt x="13367" y="8884"/>
                </a:cubicBezTo>
                <a:cubicBezTo>
                  <a:pt x="13412" y="8884"/>
                  <a:pt x="13459" y="8864"/>
                  <a:pt x="13496" y="8818"/>
                </a:cubicBezTo>
                <a:cubicBezTo>
                  <a:pt x="14733" y="7324"/>
                  <a:pt x="15037" y="5269"/>
                  <a:pt x="16321" y="3845"/>
                </a:cubicBezTo>
                <a:cubicBezTo>
                  <a:pt x="17024" y="3060"/>
                  <a:pt x="18004" y="2680"/>
                  <a:pt x="18979" y="2680"/>
                </a:cubicBezTo>
                <a:cubicBezTo>
                  <a:pt x="20238" y="2680"/>
                  <a:pt x="21490" y="3312"/>
                  <a:pt x="22134" y="4522"/>
                </a:cubicBezTo>
                <a:cubicBezTo>
                  <a:pt x="23162" y="6507"/>
                  <a:pt x="22555" y="9052"/>
                  <a:pt x="21924" y="11083"/>
                </a:cubicBezTo>
                <a:cubicBezTo>
                  <a:pt x="21294" y="13091"/>
                  <a:pt x="20383" y="15005"/>
                  <a:pt x="19192" y="16756"/>
                </a:cubicBezTo>
                <a:lnTo>
                  <a:pt x="19169" y="16733"/>
                </a:lnTo>
                <a:cubicBezTo>
                  <a:pt x="18002" y="18484"/>
                  <a:pt x="16554" y="20025"/>
                  <a:pt x="14896" y="21333"/>
                </a:cubicBezTo>
                <a:cubicBezTo>
                  <a:pt x="14686" y="21496"/>
                  <a:pt x="14406" y="21753"/>
                  <a:pt x="14126" y="21986"/>
                </a:cubicBezTo>
                <a:cubicBezTo>
                  <a:pt x="13963" y="21963"/>
                  <a:pt x="13822" y="21916"/>
                  <a:pt x="13659" y="21846"/>
                </a:cubicBezTo>
                <a:cubicBezTo>
                  <a:pt x="13029" y="21566"/>
                  <a:pt x="12445" y="20982"/>
                  <a:pt x="11908" y="20539"/>
                </a:cubicBezTo>
                <a:cubicBezTo>
                  <a:pt x="11207" y="19978"/>
                  <a:pt x="10530" y="19371"/>
                  <a:pt x="9877" y="18741"/>
                </a:cubicBezTo>
                <a:lnTo>
                  <a:pt x="9456" y="18251"/>
                </a:lnTo>
                <a:cubicBezTo>
                  <a:pt x="7822" y="16360"/>
                  <a:pt x="6141" y="14492"/>
                  <a:pt x="4763" y="12437"/>
                </a:cubicBezTo>
                <a:cubicBezTo>
                  <a:pt x="3596" y="10733"/>
                  <a:pt x="2475" y="8701"/>
                  <a:pt x="2429" y="6577"/>
                </a:cubicBezTo>
                <a:cubicBezTo>
                  <a:pt x="2499" y="5199"/>
                  <a:pt x="3012" y="3868"/>
                  <a:pt x="3899" y="2794"/>
                </a:cubicBezTo>
                <a:cubicBezTo>
                  <a:pt x="4684" y="2097"/>
                  <a:pt x="5722" y="1734"/>
                  <a:pt x="6834" y="1734"/>
                </a:cubicBezTo>
                <a:close/>
                <a:moveTo>
                  <a:pt x="11511" y="20656"/>
                </a:moveTo>
                <a:lnTo>
                  <a:pt x="11511" y="20656"/>
                </a:lnTo>
                <a:cubicBezTo>
                  <a:pt x="12137" y="21212"/>
                  <a:pt x="12901" y="21975"/>
                  <a:pt x="13711" y="22260"/>
                </a:cubicBezTo>
                <a:lnTo>
                  <a:pt x="13711" y="22260"/>
                </a:lnTo>
                <a:cubicBezTo>
                  <a:pt x="13693" y="22277"/>
                  <a:pt x="13671" y="22290"/>
                  <a:pt x="13636" y="22290"/>
                </a:cubicBezTo>
                <a:cubicBezTo>
                  <a:pt x="13005" y="22103"/>
                  <a:pt x="12328" y="21519"/>
                  <a:pt x="11744" y="20936"/>
                </a:cubicBezTo>
                <a:lnTo>
                  <a:pt x="11511" y="20656"/>
                </a:lnTo>
                <a:close/>
                <a:moveTo>
                  <a:pt x="14966" y="22407"/>
                </a:moveTo>
                <a:cubicBezTo>
                  <a:pt x="14896" y="22477"/>
                  <a:pt x="14826" y="22547"/>
                  <a:pt x="14756" y="22617"/>
                </a:cubicBezTo>
                <a:lnTo>
                  <a:pt x="14756" y="22593"/>
                </a:lnTo>
                <a:cubicBezTo>
                  <a:pt x="14509" y="22898"/>
                  <a:pt x="14137" y="23063"/>
                  <a:pt x="13756" y="23063"/>
                </a:cubicBezTo>
                <a:cubicBezTo>
                  <a:pt x="13669" y="23063"/>
                  <a:pt x="13582" y="23054"/>
                  <a:pt x="13496" y="23037"/>
                </a:cubicBezTo>
                <a:cubicBezTo>
                  <a:pt x="13426" y="22990"/>
                  <a:pt x="13355" y="22944"/>
                  <a:pt x="13285" y="22874"/>
                </a:cubicBezTo>
                <a:lnTo>
                  <a:pt x="13402" y="22804"/>
                </a:lnTo>
                <a:cubicBezTo>
                  <a:pt x="13496" y="22850"/>
                  <a:pt x="13589" y="22874"/>
                  <a:pt x="13682" y="22897"/>
                </a:cubicBezTo>
                <a:cubicBezTo>
                  <a:pt x="13713" y="22900"/>
                  <a:pt x="13743" y="22902"/>
                  <a:pt x="13773" y="22902"/>
                </a:cubicBezTo>
                <a:cubicBezTo>
                  <a:pt x="14207" y="22902"/>
                  <a:pt x="14617" y="22603"/>
                  <a:pt x="14966" y="22407"/>
                </a:cubicBezTo>
                <a:close/>
                <a:moveTo>
                  <a:pt x="7281" y="1"/>
                </a:moveTo>
                <a:cubicBezTo>
                  <a:pt x="6455" y="1"/>
                  <a:pt x="5631" y="217"/>
                  <a:pt x="4903" y="646"/>
                </a:cubicBezTo>
                <a:cubicBezTo>
                  <a:pt x="4273" y="1020"/>
                  <a:pt x="3713" y="1533"/>
                  <a:pt x="3269" y="2117"/>
                </a:cubicBezTo>
                <a:lnTo>
                  <a:pt x="3036" y="2304"/>
                </a:lnTo>
                <a:cubicBezTo>
                  <a:pt x="1308" y="3868"/>
                  <a:pt x="771" y="6343"/>
                  <a:pt x="1098" y="8585"/>
                </a:cubicBezTo>
                <a:cubicBezTo>
                  <a:pt x="1495" y="11316"/>
                  <a:pt x="3176" y="13628"/>
                  <a:pt x="4997" y="15612"/>
                </a:cubicBezTo>
                <a:cubicBezTo>
                  <a:pt x="7285" y="18111"/>
                  <a:pt x="9760" y="20445"/>
                  <a:pt x="12398" y="22617"/>
                </a:cubicBezTo>
                <a:cubicBezTo>
                  <a:pt x="12919" y="23040"/>
                  <a:pt x="13360" y="23508"/>
                  <a:pt x="13888" y="23508"/>
                </a:cubicBezTo>
                <a:cubicBezTo>
                  <a:pt x="14118" y="23508"/>
                  <a:pt x="14364" y="23420"/>
                  <a:pt x="14640" y="23201"/>
                </a:cubicBezTo>
                <a:cubicBezTo>
                  <a:pt x="15270" y="22664"/>
                  <a:pt x="15900" y="22103"/>
                  <a:pt x="16484" y="21519"/>
                </a:cubicBezTo>
                <a:lnTo>
                  <a:pt x="16928" y="21193"/>
                </a:lnTo>
                <a:cubicBezTo>
                  <a:pt x="17955" y="20445"/>
                  <a:pt x="18796" y="19465"/>
                  <a:pt x="19449" y="18367"/>
                </a:cubicBezTo>
                <a:cubicBezTo>
                  <a:pt x="21084" y="16570"/>
                  <a:pt x="22415" y="14515"/>
                  <a:pt x="23372" y="12274"/>
                </a:cubicBezTo>
                <a:cubicBezTo>
                  <a:pt x="24422" y="9775"/>
                  <a:pt x="25053" y="6600"/>
                  <a:pt x="24002" y="3985"/>
                </a:cubicBezTo>
                <a:cubicBezTo>
                  <a:pt x="23179" y="1987"/>
                  <a:pt x="21222" y="925"/>
                  <a:pt x="19165" y="925"/>
                </a:cubicBezTo>
                <a:cubicBezTo>
                  <a:pt x="18771" y="925"/>
                  <a:pt x="18373" y="964"/>
                  <a:pt x="17978" y="1043"/>
                </a:cubicBezTo>
                <a:cubicBezTo>
                  <a:pt x="15900" y="1463"/>
                  <a:pt x="14313" y="2958"/>
                  <a:pt x="13262" y="4755"/>
                </a:cubicBezTo>
                <a:cubicBezTo>
                  <a:pt x="12655" y="3378"/>
                  <a:pt x="12235" y="1907"/>
                  <a:pt x="10787" y="1090"/>
                </a:cubicBezTo>
                <a:cubicBezTo>
                  <a:pt x="10414" y="880"/>
                  <a:pt x="9993" y="716"/>
                  <a:pt x="9573" y="599"/>
                </a:cubicBezTo>
                <a:cubicBezTo>
                  <a:pt x="8865" y="200"/>
                  <a:pt x="8072" y="1"/>
                  <a:pt x="728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5" name="Google Shape;1455;p52"/>
          <p:cNvSpPr/>
          <p:nvPr/>
        </p:nvSpPr>
        <p:spPr>
          <a:xfrm>
            <a:off x="1547422" y="3618834"/>
            <a:ext cx="566634" cy="533638"/>
          </a:xfrm>
          <a:custGeom>
            <a:rect b="b" l="l" r="r" t="t"/>
            <a:pathLst>
              <a:path extrusionOk="0" h="44572" w="47328">
                <a:moveTo>
                  <a:pt x="26874" y="1328"/>
                </a:moveTo>
                <a:cubicBezTo>
                  <a:pt x="27178" y="1351"/>
                  <a:pt x="27458" y="1375"/>
                  <a:pt x="27738" y="1398"/>
                </a:cubicBezTo>
                <a:lnTo>
                  <a:pt x="28018" y="1491"/>
                </a:lnTo>
                <a:cubicBezTo>
                  <a:pt x="27645" y="1421"/>
                  <a:pt x="27248" y="1375"/>
                  <a:pt x="26874" y="1328"/>
                </a:cubicBezTo>
                <a:close/>
                <a:moveTo>
                  <a:pt x="30446" y="1842"/>
                </a:moveTo>
                <a:cubicBezTo>
                  <a:pt x="30703" y="1912"/>
                  <a:pt x="30960" y="1982"/>
                  <a:pt x="31217" y="2052"/>
                </a:cubicBezTo>
                <a:cubicBezTo>
                  <a:pt x="31497" y="2145"/>
                  <a:pt x="31824" y="2238"/>
                  <a:pt x="32104" y="2355"/>
                </a:cubicBezTo>
                <a:cubicBezTo>
                  <a:pt x="31824" y="2262"/>
                  <a:pt x="31544" y="2192"/>
                  <a:pt x="31264" y="2122"/>
                </a:cubicBezTo>
                <a:cubicBezTo>
                  <a:pt x="30960" y="2052"/>
                  <a:pt x="30727" y="1935"/>
                  <a:pt x="30446" y="1842"/>
                </a:cubicBezTo>
                <a:close/>
                <a:moveTo>
                  <a:pt x="23954" y="874"/>
                </a:moveTo>
                <a:cubicBezTo>
                  <a:pt x="24506" y="874"/>
                  <a:pt x="25060" y="893"/>
                  <a:pt x="25613" y="931"/>
                </a:cubicBezTo>
                <a:cubicBezTo>
                  <a:pt x="25286" y="931"/>
                  <a:pt x="24960" y="931"/>
                  <a:pt x="24656" y="954"/>
                </a:cubicBezTo>
                <a:cubicBezTo>
                  <a:pt x="23769" y="1001"/>
                  <a:pt x="22905" y="1071"/>
                  <a:pt x="22018" y="1188"/>
                </a:cubicBezTo>
                <a:cubicBezTo>
                  <a:pt x="20103" y="1304"/>
                  <a:pt x="18212" y="1655"/>
                  <a:pt x="16368" y="2215"/>
                </a:cubicBezTo>
                <a:cubicBezTo>
                  <a:pt x="16251" y="2238"/>
                  <a:pt x="16134" y="2285"/>
                  <a:pt x="16017" y="2332"/>
                </a:cubicBezTo>
                <a:lnTo>
                  <a:pt x="15527" y="2402"/>
                </a:lnTo>
                <a:cubicBezTo>
                  <a:pt x="18229" y="1384"/>
                  <a:pt x="21080" y="874"/>
                  <a:pt x="23954" y="874"/>
                </a:cubicBezTo>
                <a:close/>
                <a:moveTo>
                  <a:pt x="23548" y="1540"/>
                </a:moveTo>
                <a:cubicBezTo>
                  <a:pt x="26093" y="1540"/>
                  <a:pt x="28639" y="1846"/>
                  <a:pt x="31124" y="2495"/>
                </a:cubicBezTo>
                <a:lnTo>
                  <a:pt x="31124" y="2472"/>
                </a:lnTo>
                <a:cubicBezTo>
                  <a:pt x="31497" y="2612"/>
                  <a:pt x="31871" y="2752"/>
                  <a:pt x="32244" y="2892"/>
                </a:cubicBezTo>
                <a:cubicBezTo>
                  <a:pt x="30703" y="2472"/>
                  <a:pt x="29092" y="2215"/>
                  <a:pt x="27481" y="2098"/>
                </a:cubicBezTo>
                <a:cubicBezTo>
                  <a:pt x="27458" y="2052"/>
                  <a:pt x="27435" y="2028"/>
                  <a:pt x="27388" y="2028"/>
                </a:cubicBezTo>
                <a:cubicBezTo>
                  <a:pt x="25723" y="1801"/>
                  <a:pt x="24058" y="1682"/>
                  <a:pt x="22394" y="1682"/>
                </a:cubicBezTo>
                <a:cubicBezTo>
                  <a:pt x="22004" y="1682"/>
                  <a:pt x="21614" y="1688"/>
                  <a:pt x="21224" y="1701"/>
                </a:cubicBezTo>
                <a:lnTo>
                  <a:pt x="21854" y="1585"/>
                </a:lnTo>
                <a:cubicBezTo>
                  <a:pt x="22418" y="1555"/>
                  <a:pt x="22983" y="1540"/>
                  <a:pt x="23548" y="1540"/>
                </a:cubicBezTo>
                <a:close/>
                <a:moveTo>
                  <a:pt x="20875" y="365"/>
                </a:moveTo>
                <a:cubicBezTo>
                  <a:pt x="21652" y="365"/>
                  <a:pt x="22430" y="413"/>
                  <a:pt x="23209" y="511"/>
                </a:cubicBezTo>
                <a:cubicBezTo>
                  <a:pt x="19846" y="604"/>
                  <a:pt x="16554" y="1421"/>
                  <a:pt x="13519" y="2869"/>
                </a:cubicBezTo>
                <a:cubicBezTo>
                  <a:pt x="12492" y="3149"/>
                  <a:pt x="11511" y="3476"/>
                  <a:pt x="10531" y="3873"/>
                </a:cubicBezTo>
                <a:cubicBezTo>
                  <a:pt x="12608" y="2238"/>
                  <a:pt x="15037" y="1141"/>
                  <a:pt x="17628" y="651"/>
                </a:cubicBezTo>
                <a:cubicBezTo>
                  <a:pt x="18704" y="460"/>
                  <a:pt x="19788" y="365"/>
                  <a:pt x="20875" y="365"/>
                </a:cubicBezTo>
                <a:close/>
                <a:moveTo>
                  <a:pt x="13075" y="3523"/>
                </a:moveTo>
                <a:lnTo>
                  <a:pt x="13075" y="3523"/>
                </a:lnTo>
                <a:cubicBezTo>
                  <a:pt x="12772" y="3663"/>
                  <a:pt x="12492" y="3803"/>
                  <a:pt x="12188" y="3966"/>
                </a:cubicBezTo>
                <a:cubicBezTo>
                  <a:pt x="12445" y="3826"/>
                  <a:pt x="12679" y="3709"/>
                  <a:pt x="12912" y="3569"/>
                </a:cubicBezTo>
                <a:lnTo>
                  <a:pt x="13075" y="3523"/>
                </a:lnTo>
                <a:close/>
                <a:moveTo>
                  <a:pt x="11231" y="3990"/>
                </a:moveTo>
                <a:cubicBezTo>
                  <a:pt x="10274" y="4480"/>
                  <a:pt x="9386" y="5017"/>
                  <a:pt x="8546" y="5647"/>
                </a:cubicBezTo>
                <a:lnTo>
                  <a:pt x="8663" y="5554"/>
                </a:lnTo>
                <a:cubicBezTo>
                  <a:pt x="8943" y="5274"/>
                  <a:pt x="9223" y="5017"/>
                  <a:pt x="9503" y="4760"/>
                </a:cubicBezTo>
                <a:cubicBezTo>
                  <a:pt x="10064" y="4480"/>
                  <a:pt x="10647" y="4223"/>
                  <a:pt x="11231" y="3990"/>
                </a:cubicBezTo>
                <a:close/>
                <a:moveTo>
                  <a:pt x="21334" y="2247"/>
                </a:moveTo>
                <a:cubicBezTo>
                  <a:pt x="21632" y="2247"/>
                  <a:pt x="21931" y="2252"/>
                  <a:pt x="22228" y="2262"/>
                </a:cubicBezTo>
                <a:cubicBezTo>
                  <a:pt x="20640" y="2449"/>
                  <a:pt x="19053" y="2752"/>
                  <a:pt x="17488" y="3196"/>
                </a:cubicBezTo>
                <a:cubicBezTo>
                  <a:pt x="14523" y="3966"/>
                  <a:pt x="11628" y="5110"/>
                  <a:pt x="8919" y="6581"/>
                </a:cubicBezTo>
                <a:cubicBezTo>
                  <a:pt x="9877" y="5834"/>
                  <a:pt x="10857" y="5157"/>
                  <a:pt x="11908" y="4573"/>
                </a:cubicBezTo>
                <a:cubicBezTo>
                  <a:pt x="12492" y="4293"/>
                  <a:pt x="13122" y="4060"/>
                  <a:pt x="13729" y="3826"/>
                </a:cubicBezTo>
                <a:cubicBezTo>
                  <a:pt x="15107" y="3289"/>
                  <a:pt x="16508" y="2822"/>
                  <a:pt x="17932" y="2425"/>
                </a:cubicBezTo>
                <a:cubicBezTo>
                  <a:pt x="19059" y="2314"/>
                  <a:pt x="20200" y="2247"/>
                  <a:pt x="21334" y="2247"/>
                </a:cubicBezTo>
                <a:close/>
                <a:moveTo>
                  <a:pt x="7355" y="7118"/>
                </a:moveTo>
                <a:cubicBezTo>
                  <a:pt x="7192" y="7258"/>
                  <a:pt x="7052" y="7422"/>
                  <a:pt x="6888" y="7562"/>
                </a:cubicBezTo>
                <a:cubicBezTo>
                  <a:pt x="6818" y="7655"/>
                  <a:pt x="6725" y="7749"/>
                  <a:pt x="6631" y="7842"/>
                </a:cubicBezTo>
                <a:lnTo>
                  <a:pt x="6701" y="7749"/>
                </a:lnTo>
                <a:cubicBezTo>
                  <a:pt x="6888" y="7562"/>
                  <a:pt x="7075" y="7375"/>
                  <a:pt x="7238" y="7188"/>
                </a:cubicBezTo>
                <a:lnTo>
                  <a:pt x="7355" y="7118"/>
                </a:lnTo>
                <a:close/>
                <a:moveTo>
                  <a:pt x="39272" y="5624"/>
                </a:moveTo>
                <a:lnTo>
                  <a:pt x="39272" y="5624"/>
                </a:lnTo>
                <a:cubicBezTo>
                  <a:pt x="39972" y="5951"/>
                  <a:pt x="40650" y="6324"/>
                  <a:pt x="41303" y="6768"/>
                </a:cubicBezTo>
                <a:cubicBezTo>
                  <a:pt x="42191" y="7352"/>
                  <a:pt x="42938" y="8075"/>
                  <a:pt x="43545" y="8939"/>
                </a:cubicBezTo>
                <a:cubicBezTo>
                  <a:pt x="42821" y="8286"/>
                  <a:pt x="42074" y="7655"/>
                  <a:pt x="41280" y="7095"/>
                </a:cubicBezTo>
                <a:cubicBezTo>
                  <a:pt x="40626" y="6605"/>
                  <a:pt x="39949" y="6114"/>
                  <a:pt x="39272" y="5624"/>
                </a:cubicBezTo>
                <a:close/>
                <a:moveTo>
                  <a:pt x="43591" y="8356"/>
                </a:moveTo>
                <a:cubicBezTo>
                  <a:pt x="44185" y="8972"/>
                  <a:pt x="44644" y="9700"/>
                  <a:pt x="44970" y="10474"/>
                </a:cubicBezTo>
                <a:lnTo>
                  <a:pt x="44970" y="10474"/>
                </a:lnTo>
                <a:cubicBezTo>
                  <a:pt x="44850" y="10332"/>
                  <a:pt x="44743" y="10206"/>
                  <a:pt x="44619" y="10060"/>
                </a:cubicBezTo>
                <a:cubicBezTo>
                  <a:pt x="44339" y="9453"/>
                  <a:pt x="44012" y="8893"/>
                  <a:pt x="43591" y="8356"/>
                </a:cubicBezTo>
                <a:close/>
                <a:moveTo>
                  <a:pt x="5511" y="8612"/>
                </a:moveTo>
                <a:cubicBezTo>
                  <a:pt x="5301" y="8916"/>
                  <a:pt x="5067" y="9196"/>
                  <a:pt x="4857" y="9500"/>
                </a:cubicBezTo>
                <a:cubicBezTo>
                  <a:pt x="4438" y="9918"/>
                  <a:pt x="4020" y="10358"/>
                  <a:pt x="3621" y="10818"/>
                </a:cubicBezTo>
                <a:lnTo>
                  <a:pt x="3621" y="10818"/>
                </a:lnTo>
                <a:cubicBezTo>
                  <a:pt x="3927" y="10366"/>
                  <a:pt x="4255" y="9936"/>
                  <a:pt x="4623" y="9546"/>
                </a:cubicBezTo>
                <a:cubicBezTo>
                  <a:pt x="4904" y="9220"/>
                  <a:pt x="5207" y="8916"/>
                  <a:pt x="5511" y="8612"/>
                </a:cubicBezTo>
                <a:close/>
                <a:moveTo>
                  <a:pt x="41093" y="7398"/>
                </a:moveTo>
                <a:lnTo>
                  <a:pt x="41093" y="7398"/>
                </a:lnTo>
                <a:cubicBezTo>
                  <a:pt x="42261" y="8239"/>
                  <a:pt x="43335" y="9173"/>
                  <a:pt x="44292" y="10247"/>
                </a:cubicBezTo>
                <a:cubicBezTo>
                  <a:pt x="44525" y="10714"/>
                  <a:pt x="44712" y="11227"/>
                  <a:pt x="44852" y="11741"/>
                </a:cubicBezTo>
                <a:cubicBezTo>
                  <a:pt x="43848" y="10083"/>
                  <a:pt x="42587" y="8612"/>
                  <a:pt x="41093" y="7398"/>
                </a:cubicBezTo>
                <a:close/>
                <a:moveTo>
                  <a:pt x="40229" y="7188"/>
                </a:moveTo>
                <a:lnTo>
                  <a:pt x="40439" y="7352"/>
                </a:lnTo>
                <a:cubicBezTo>
                  <a:pt x="41513" y="8309"/>
                  <a:pt x="42494" y="9360"/>
                  <a:pt x="43358" y="10480"/>
                </a:cubicBezTo>
                <a:cubicBezTo>
                  <a:pt x="43883" y="11120"/>
                  <a:pt x="44252" y="11849"/>
                  <a:pt x="44487" y="12645"/>
                </a:cubicBezTo>
                <a:lnTo>
                  <a:pt x="44487" y="12645"/>
                </a:lnTo>
                <a:cubicBezTo>
                  <a:pt x="43414" y="10580"/>
                  <a:pt x="41972" y="8745"/>
                  <a:pt x="40229" y="7188"/>
                </a:cubicBezTo>
                <a:close/>
                <a:moveTo>
                  <a:pt x="45109" y="11321"/>
                </a:moveTo>
                <a:cubicBezTo>
                  <a:pt x="45179" y="11438"/>
                  <a:pt x="45272" y="11578"/>
                  <a:pt x="45342" y="11694"/>
                </a:cubicBezTo>
                <a:lnTo>
                  <a:pt x="45366" y="11694"/>
                </a:lnTo>
                <a:cubicBezTo>
                  <a:pt x="45436" y="12091"/>
                  <a:pt x="45483" y="12488"/>
                  <a:pt x="45483" y="12885"/>
                </a:cubicBezTo>
                <a:cubicBezTo>
                  <a:pt x="45389" y="12348"/>
                  <a:pt x="45272" y="11835"/>
                  <a:pt x="45109" y="11321"/>
                </a:cubicBezTo>
                <a:close/>
                <a:moveTo>
                  <a:pt x="44782" y="12372"/>
                </a:moveTo>
                <a:lnTo>
                  <a:pt x="44782" y="12372"/>
                </a:lnTo>
                <a:cubicBezTo>
                  <a:pt x="44899" y="12605"/>
                  <a:pt x="45016" y="12839"/>
                  <a:pt x="45132" y="13072"/>
                </a:cubicBezTo>
                <a:cubicBezTo>
                  <a:pt x="45202" y="13516"/>
                  <a:pt x="45226" y="13959"/>
                  <a:pt x="45249" y="14403"/>
                </a:cubicBezTo>
                <a:cubicBezTo>
                  <a:pt x="45156" y="14169"/>
                  <a:pt x="45062" y="13913"/>
                  <a:pt x="44969" y="13656"/>
                </a:cubicBezTo>
                <a:cubicBezTo>
                  <a:pt x="44969" y="13212"/>
                  <a:pt x="44899" y="12792"/>
                  <a:pt x="44782" y="12372"/>
                </a:cubicBezTo>
                <a:close/>
                <a:moveTo>
                  <a:pt x="25240" y="2425"/>
                </a:moveTo>
                <a:cubicBezTo>
                  <a:pt x="27364" y="2635"/>
                  <a:pt x="29489" y="2962"/>
                  <a:pt x="31590" y="3429"/>
                </a:cubicBezTo>
                <a:cubicBezTo>
                  <a:pt x="32571" y="3639"/>
                  <a:pt x="33552" y="3849"/>
                  <a:pt x="34532" y="4083"/>
                </a:cubicBezTo>
                <a:cubicBezTo>
                  <a:pt x="35933" y="4667"/>
                  <a:pt x="37241" y="5390"/>
                  <a:pt x="38455" y="6254"/>
                </a:cubicBezTo>
                <a:cubicBezTo>
                  <a:pt x="41000" y="8029"/>
                  <a:pt x="43031" y="10457"/>
                  <a:pt x="44339" y="13259"/>
                </a:cubicBezTo>
                <a:cubicBezTo>
                  <a:pt x="44432" y="13446"/>
                  <a:pt x="44502" y="13632"/>
                  <a:pt x="44595" y="13842"/>
                </a:cubicBezTo>
                <a:cubicBezTo>
                  <a:pt x="44525" y="14403"/>
                  <a:pt x="44385" y="14987"/>
                  <a:pt x="44152" y="15524"/>
                </a:cubicBezTo>
                <a:cubicBezTo>
                  <a:pt x="43381" y="12278"/>
                  <a:pt x="41303" y="9476"/>
                  <a:pt x="38665" y="7445"/>
                </a:cubicBezTo>
                <a:cubicBezTo>
                  <a:pt x="34610" y="4256"/>
                  <a:pt x="29513" y="2763"/>
                  <a:pt x="24413" y="2763"/>
                </a:cubicBezTo>
                <a:cubicBezTo>
                  <a:pt x="22906" y="2763"/>
                  <a:pt x="21398" y="2893"/>
                  <a:pt x="19916" y="3149"/>
                </a:cubicBezTo>
                <a:cubicBezTo>
                  <a:pt x="13426" y="4293"/>
                  <a:pt x="6585" y="8052"/>
                  <a:pt x="3339" y="13983"/>
                </a:cubicBezTo>
                <a:cubicBezTo>
                  <a:pt x="3199" y="14239"/>
                  <a:pt x="3059" y="14520"/>
                  <a:pt x="2942" y="14776"/>
                </a:cubicBezTo>
                <a:cubicBezTo>
                  <a:pt x="3059" y="14216"/>
                  <a:pt x="3223" y="13632"/>
                  <a:pt x="3433" y="13095"/>
                </a:cubicBezTo>
                <a:cubicBezTo>
                  <a:pt x="3526" y="12862"/>
                  <a:pt x="3643" y="12628"/>
                  <a:pt x="3760" y="12418"/>
                </a:cubicBezTo>
                <a:cubicBezTo>
                  <a:pt x="4670" y="10901"/>
                  <a:pt x="5791" y="9500"/>
                  <a:pt x="7052" y="8239"/>
                </a:cubicBezTo>
                <a:cubicBezTo>
                  <a:pt x="7379" y="8005"/>
                  <a:pt x="7705" y="7795"/>
                  <a:pt x="8056" y="7585"/>
                </a:cubicBezTo>
                <a:cubicBezTo>
                  <a:pt x="11161" y="5717"/>
                  <a:pt x="14546" y="4293"/>
                  <a:pt x="18095" y="3406"/>
                </a:cubicBezTo>
                <a:cubicBezTo>
                  <a:pt x="20430" y="2799"/>
                  <a:pt x="22812" y="2472"/>
                  <a:pt x="25240" y="2425"/>
                </a:cubicBezTo>
                <a:close/>
                <a:moveTo>
                  <a:pt x="4040" y="10901"/>
                </a:moveTo>
                <a:lnTo>
                  <a:pt x="4040" y="10901"/>
                </a:lnTo>
                <a:cubicBezTo>
                  <a:pt x="3806" y="11344"/>
                  <a:pt x="3596" y="11788"/>
                  <a:pt x="3409" y="12231"/>
                </a:cubicBezTo>
                <a:cubicBezTo>
                  <a:pt x="3363" y="12301"/>
                  <a:pt x="3316" y="12395"/>
                  <a:pt x="3293" y="12465"/>
                </a:cubicBezTo>
                <a:cubicBezTo>
                  <a:pt x="2545" y="13749"/>
                  <a:pt x="1938" y="15127"/>
                  <a:pt x="1518" y="16551"/>
                </a:cubicBezTo>
                <a:lnTo>
                  <a:pt x="1495" y="16551"/>
                </a:lnTo>
                <a:cubicBezTo>
                  <a:pt x="1471" y="16598"/>
                  <a:pt x="1471" y="16644"/>
                  <a:pt x="1448" y="16691"/>
                </a:cubicBezTo>
                <a:cubicBezTo>
                  <a:pt x="1518" y="15827"/>
                  <a:pt x="1682" y="14963"/>
                  <a:pt x="1938" y="14146"/>
                </a:cubicBezTo>
                <a:cubicBezTo>
                  <a:pt x="2475" y="12955"/>
                  <a:pt x="3176" y="11881"/>
                  <a:pt x="4040" y="10901"/>
                </a:cubicBezTo>
                <a:close/>
                <a:moveTo>
                  <a:pt x="2335" y="16224"/>
                </a:moveTo>
                <a:lnTo>
                  <a:pt x="2335" y="16434"/>
                </a:lnTo>
                <a:cubicBezTo>
                  <a:pt x="2289" y="16574"/>
                  <a:pt x="2265" y="16714"/>
                  <a:pt x="2219" y="16854"/>
                </a:cubicBezTo>
                <a:cubicBezTo>
                  <a:pt x="2242" y="16644"/>
                  <a:pt x="2289" y="16434"/>
                  <a:pt x="2335" y="16224"/>
                </a:cubicBezTo>
                <a:close/>
                <a:moveTo>
                  <a:pt x="45833" y="12652"/>
                </a:moveTo>
                <a:lnTo>
                  <a:pt x="45833" y="12652"/>
                </a:lnTo>
                <a:cubicBezTo>
                  <a:pt x="46440" y="14053"/>
                  <a:pt x="46720" y="15570"/>
                  <a:pt x="46627" y="17088"/>
                </a:cubicBezTo>
                <a:lnTo>
                  <a:pt x="46627" y="17065"/>
                </a:lnTo>
                <a:cubicBezTo>
                  <a:pt x="46510" y="15920"/>
                  <a:pt x="46230" y="14823"/>
                  <a:pt x="45809" y="13749"/>
                </a:cubicBezTo>
                <a:cubicBezTo>
                  <a:pt x="45833" y="13376"/>
                  <a:pt x="45856" y="13025"/>
                  <a:pt x="45833" y="12652"/>
                </a:cubicBezTo>
                <a:close/>
                <a:moveTo>
                  <a:pt x="44843" y="14577"/>
                </a:moveTo>
                <a:cubicBezTo>
                  <a:pt x="44953" y="14847"/>
                  <a:pt x="45042" y="15138"/>
                  <a:pt x="45109" y="15407"/>
                </a:cubicBezTo>
                <a:cubicBezTo>
                  <a:pt x="44946" y="16061"/>
                  <a:pt x="44712" y="16691"/>
                  <a:pt x="44432" y="17298"/>
                </a:cubicBezTo>
                <a:cubicBezTo>
                  <a:pt x="44409" y="16994"/>
                  <a:pt x="44362" y="16668"/>
                  <a:pt x="44315" y="16364"/>
                </a:cubicBezTo>
                <a:cubicBezTo>
                  <a:pt x="44315" y="16294"/>
                  <a:pt x="44292" y="16224"/>
                  <a:pt x="44268" y="16154"/>
                </a:cubicBezTo>
                <a:cubicBezTo>
                  <a:pt x="44432" y="15804"/>
                  <a:pt x="44595" y="15430"/>
                  <a:pt x="44712" y="15057"/>
                </a:cubicBezTo>
                <a:cubicBezTo>
                  <a:pt x="44756" y="14904"/>
                  <a:pt x="44799" y="14732"/>
                  <a:pt x="44843" y="14577"/>
                </a:cubicBezTo>
                <a:close/>
                <a:moveTo>
                  <a:pt x="8289" y="5367"/>
                </a:moveTo>
                <a:cubicBezTo>
                  <a:pt x="8196" y="5460"/>
                  <a:pt x="8079" y="5577"/>
                  <a:pt x="7986" y="5671"/>
                </a:cubicBezTo>
                <a:cubicBezTo>
                  <a:pt x="7565" y="6138"/>
                  <a:pt x="7122" y="6628"/>
                  <a:pt x="6725" y="7142"/>
                </a:cubicBezTo>
                <a:cubicBezTo>
                  <a:pt x="5627" y="7959"/>
                  <a:pt x="4647" y="8916"/>
                  <a:pt x="3783" y="9990"/>
                </a:cubicBezTo>
                <a:cubicBezTo>
                  <a:pt x="2779" y="11251"/>
                  <a:pt x="2032" y="12698"/>
                  <a:pt x="1565" y="14239"/>
                </a:cubicBezTo>
                <a:cubicBezTo>
                  <a:pt x="1308" y="14800"/>
                  <a:pt x="1121" y="15383"/>
                  <a:pt x="981" y="15991"/>
                </a:cubicBezTo>
                <a:cubicBezTo>
                  <a:pt x="841" y="16551"/>
                  <a:pt x="748" y="17111"/>
                  <a:pt x="701" y="17672"/>
                </a:cubicBezTo>
                <a:cubicBezTo>
                  <a:pt x="421" y="15687"/>
                  <a:pt x="748" y="13702"/>
                  <a:pt x="1635" y="11928"/>
                </a:cubicBezTo>
                <a:cubicBezTo>
                  <a:pt x="3082" y="9079"/>
                  <a:pt x="5534" y="6908"/>
                  <a:pt x="8289" y="5367"/>
                </a:cubicBezTo>
                <a:close/>
                <a:moveTo>
                  <a:pt x="1892" y="16528"/>
                </a:moveTo>
                <a:lnTo>
                  <a:pt x="1892" y="16528"/>
                </a:lnTo>
                <a:cubicBezTo>
                  <a:pt x="1705" y="17345"/>
                  <a:pt x="1612" y="18162"/>
                  <a:pt x="1588" y="18979"/>
                </a:cubicBezTo>
                <a:cubicBezTo>
                  <a:pt x="1541" y="18676"/>
                  <a:pt x="1495" y="18395"/>
                  <a:pt x="1471" y="18092"/>
                </a:cubicBezTo>
                <a:cubicBezTo>
                  <a:pt x="1588" y="17555"/>
                  <a:pt x="1705" y="17041"/>
                  <a:pt x="1892" y="16528"/>
                </a:cubicBezTo>
                <a:close/>
                <a:moveTo>
                  <a:pt x="1075" y="17298"/>
                </a:moveTo>
                <a:cubicBezTo>
                  <a:pt x="1075" y="17578"/>
                  <a:pt x="1075" y="17858"/>
                  <a:pt x="1121" y="18139"/>
                </a:cubicBezTo>
                <a:cubicBezTo>
                  <a:pt x="1075" y="18442"/>
                  <a:pt x="1028" y="18722"/>
                  <a:pt x="981" y="19026"/>
                </a:cubicBezTo>
                <a:cubicBezTo>
                  <a:pt x="981" y="18442"/>
                  <a:pt x="1004" y="17858"/>
                  <a:pt x="1075" y="17298"/>
                </a:cubicBezTo>
                <a:close/>
                <a:moveTo>
                  <a:pt x="45156" y="16598"/>
                </a:moveTo>
                <a:cubicBezTo>
                  <a:pt x="45016" y="17742"/>
                  <a:pt x="44735" y="18862"/>
                  <a:pt x="44339" y="19960"/>
                </a:cubicBezTo>
                <a:cubicBezTo>
                  <a:pt x="44455" y="19329"/>
                  <a:pt x="44502" y="18699"/>
                  <a:pt x="44479" y="18068"/>
                </a:cubicBezTo>
                <a:cubicBezTo>
                  <a:pt x="44735" y="17602"/>
                  <a:pt x="44946" y="17088"/>
                  <a:pt x="45132" y="16598"/>
                </a:cubicBezTo>
                <a:close/>
                <a:moveTo>
                  <a:pt x="1285" y="19306"/>
                </a:moveTo>
                <a:cubicBezTo>
                  <a:pt x="1285" y="19329"/>
                  <a:pt x="1285" y="19329"/>
                  <a:pt x="1285" y="19329"/>
                </a:cubicBezTo>
                <a:cubicBezTo>
                  <a:pt x="1378" y="19726"/>
                  <a:pt x="1471" y="20123"/>
                  <a:pt x="1612" y="20497"/>
                </a:cubicBezTo>
                <a:cubicBezTo>
                  <a:pt x="1635" y="20590"/>
                  <a:pt x="1635" y="20683"/>
                  <a:pt x="1635" y="20754"/>
                </a:cubicBezTo>
                <a:cubicBezTo>
                  <a:pt x="1471" y="20473"/>
                  <a:pt x="1355" y="20146"/>
                  <a:pt x="1238" y="19843"/>
                </a:cubicBezTo>
                <a:cubicBezTo>
                  <a:pt x="1238" y="19656"/>
                  <a:pt x="1261" y="19493"/>
                  <a:pt x="1285" y="19306"/>
                </a:cubicBezTo>
                <a:close/>
                <a:moveTo>
                  <a:pt x="1215" y="20683"/>
                </a:moveTo>
                <a:cubicBezTo>
                  <a:pt x="1378" y="21034"/>
                  <a:pt x="1541" y="21361"/>
                  <a:pt x="1752" y="21687"/>
                </a:cubicBezTo>
                <a:cubicBezTo>
                  <a:pt x="1868" y="22598"/>
                  <a:pt x="2055" y="23509"/>
                  <a:pt x="2312" y="24396"/>
                </a:cubicBezTo>
                <a:cubicBezTo>
                  <a:pt x="1798" y="23392"/>
                  <a:pt x="1448" y="22365"/>
                  <a:pt x="1215" y="21291"/>
                </a:cubicBezTo>
                <a:cubicBezTo>
                  <a:pt x="1215" y="21080"/>
                  <a:pt x="1215" y="20870"/>
                  <a:pt x="1215" y="20683"/>
                </a:cubicBezTo>
                <a:close/>
                <a:moveTo>
                  <a:pt x="2335" y="18279"/>
                </a:moveTo>
                <a:lnTo>
                  <a:pt x="2335" y="18279"/>
                </a:lnTo>
                <a:cubicBezTo>
                  <a:pt x="2452" y="20263"/>
                  <a:pt x="3106" y="22178"/>
                  <a:pt x="4203" y="23836"/>
                </a:cubicBezTo>
                <a:cubicBezTo>
                  <a:pt x="4343" y="24139"/>
                  <a:pt x="4507" y="24443"/>
                  <a:pt x="4647" y="24746"/>
                </a:cubicBezTo>
                <a:cubicBezTo>
                  <a:pt x="4507" y="24629"/>
                  <a:pt x="4390" y="24489"/>
                  <a:pt x="4250" y="24349"/>
                </a:cubicBezTo>
                <a:cubicBezTo>
                  <a:pt x="3573" y="23579"/>
                  <a:pt x="3012" y="22715"/>
                  <a:pt x="2569" y="21804"/>
                </a:cubicBezTo>
                <a:cubicBezTo>
                  <a:pt x="2289" y="20660"/>
                  <a:pt x="2195" y="19469"/>
                  <a:pt x="2335" y="18279"/>
                </a:cubicBezTo>
                <a:close/>
                <a:moveTo>
                  <a:pt x="45436" y="16994"/>
                </a:moveTo>
                <a:cubicBezTo>
                  <a:pt x="45506" y="17438"/>
                  <a:pt x="45529" y="17858"/>
                  <a:pt x="45529" y="18302"/>
                </a:cubicBezTo>
                <a:cubicBezTo>
                  <a:pt x="45529" y="20310"/>
                  <a:pt x="44619" y="22108"/>
                  <a:pt x="43335" y="23579"/>
                </a:cubicBezTo>
                <a:cubicBezTo>
                  <a:pt x="42984" y="23999"/>
                  <a:pt x="42611" y="24373"/>
                  <a:pt x="42214" y="24746"/>
                </a:cubicBezTo>
                <a:cubicBezTo>
                  <a:pt x="42728" y="24092"/>
                  <a:pt x="43171" y="23392"/>
                  <a:pt x="43521" y="22645"/>
                </a:cubicBezTo>
                <a:lnTo>
                  <a:pt x="43498" y="22645"/>
                </a:lnTo>
                <a:cubicBezTo>
                  <a:pt x="44479" y="20894"/>
                  <a:pt x="45132" y="18979"/>
                  <a:pt x="45436" y="16994"/>
                </a:cubicBezTo>
                <a:close/>
                <a:moveTo>
                  <a:pt x="44012" y="16738"/>
                </a:moveTo>
                <a:cubicBezTo>
                  <a:pt x="44058" y="17158"/>
                  <a:pt x="44105" y="17578"/>
                  <a:pt x="44105" y="17998"/>
                </a:cubicBezTo>
                <a:cubicBezTo>
                  <a:pt x="43241" y="19586"/>
                  <a:pt x="42167" y="21057"/>
                  <a:pt x="40860" y="22318"/>
                </a:cubicBezTo>
                <a:cubicBezTo>
                  <a:pt x="37801" y="25376"/>
                  <a:pt x="33855" y="27384"/>
                  <a:pt x="29699" y="28645"/>
                </a:cubicBezTo>
                <a:cubicBezTo>
                  <a:pt x="31170" y="28062"/>
                  <a:pt x="32594" y="27384"/>
                  <a:pt x="33972" y="26591"/>
                </a:cubicBezTo>
                <a:cubicBezTo>
                  <a:pt x="37101" y="24839"/>
                  <a:pt x="39832" y="22505"/>
                  <a:pt x="42050" y="19680"/>
                </a:cubicBezTo>
                <a:cubicBezTo>
                  <a:pt x="42798" y="18746"/>
                  <a:pt x="43451" y="17765"/>
                  <a:pt x="44012" y="16738"/>
                </a:cubicBezTo>
                <a:close/>
                <a:moveTo>
                  <a:pt x="45716" y="14543"/>
                </a:moveTo>
                <a:cubicBezTo>
                  <a:pt x="46230" y="16131"/>
                  <a:pt x="46440" y="17812"/>
                  <a:pt x="46276" y="19493"/>
                </a:cubicBezTo>
                <a:cubicBezTo>
                  <a:pt x="46230" y="19609"/>
                  <a:pt x="46206" y="19750"/>
                  <a:pt x="46160" y="19866"/>
                </a:cubicBezTo>
                <a:cubicBezTo>
                  <a:pt x="45249" y="23065"/>
                  <a:pt x="43288" y="25493"/>
                  <a:pt x="40813" y="27314"/>
                </a:cubicBezTo>
                <a:cubicBezTo>
                  <a:pt x="39576" y="28108"/>
                  <a:pt x="38268" y="28809"/>
                  <a:pt x="36914" y="29416"/>
                </a:cubicBezTo>
                <a:cubicBezTo>
                  <a:pt x="38151" y="28669"/>
                  <a:pt x="39319" y="27805"/>
                  <a:pt x="40369" y="26777"/>
                </a:cubicBezTo>
                <a:cubicBezTo>
                  <a:pt x="41887" y="25750"/>
                  <a:pt x="43218" y="24466"/>
                  <a:pt x="44292" y="22995"/>
                </a:cubicBezTo>
                <a:cubicBezTo>
                  <a:pt x="45973" y="20683"/>
                  <a:pt x="46206" y="18092"/>
                  <a:pt x="45599" y="15594"/>
                </a:cubicBezTo>
                <a:cubicBezTo>
                  <a:pt x="45599" y="15407"/>
                  <a:pt x="45623" y="15220"/>
                  <a:pt x="45623" y="15010"/>
                </a:cubicBezTo>
                <a:cubicBezTo>
                  <a:pt x="45623" y="14800"/>
                  <a:pt x="45693" y="14706"/>
                  <a:pt x="45716" y="14543"/>
                </a:cubicBezTo>
                <a:close/>
                <a:moveTo>
                  <a:pt x="11768" y="29136"/>
                </a:moveTo>
                <a:lnTo>
                  <a:pt x="11768" y="29136"/>
                </a:lnTo>
                <a:cubicBezTo>
                  <a:pt x="12375" y="29322"/>
                  <a:pt x="12982" y="29486"/>
                  <a:pt x="13589" y="29649"/>
                </a:cubicBezTo>
                <a:cubicBezTo>
                  <a:pt x="12959" y="29509"/>
                  <a:pt x="12352" y="29322"/>
                  <a:pt x="11768" y="29136"/>
                </a:cubicBezTo>
                <a:close/>
                <a:moveTo>
                  <a:pt x="9643" y="28599"/>
                </a:moveTo>
                <a:lnTo>
                  <a:pt x="9643" y="28599"/>
                </a:lnTo>
                <a:cubicBezTo>
                  <a:pt x="10834" y="29206"/>
                  <a:pt x="12095" y="29649"/>
                  <a:pt x="13402" y="29976"/>
                </a:cubicBezTo>
                <a:cubicBezTo>
                  <a:pt x="13356" y="30069"/>
                  <a:pt x="13309" y="30140"/>
                  <a:pt x="13286" y="30233"/>
                </a:cubicBezTo>
                <a:cubicBezTo>
                  <a:pt x="12025" y="29789"/>
                  <a:pt x="10811" y="29229"/>
                  <a:pt x="9643" y="28599"/>
                </a:cubicBezTo>
                <a:close/>
                <a:moveTo>
                  <a:pt x="24409" y="3149"/>
                </a:moveTo>
                <a:cubicBezTo>
                  <a:pt x="29224" y="3149"/>
                  <a:pt x="34065" y="4499"/>
                  <a:pt x="37988" y="7375"/>
                </a:cubicBezTo>
                <a:cubicBezTo>
                  <a:pt x="40906" y="9523"/>
                  <a:pt x="43194" y="12512"/>
                  <a:pt x="43918" y="16084"/>
                </a:cubicBezTo>
                <a:cubicBezTo>
                  <a:pt x="43848" y="16201"/>
                  <a:pt x="43802" y="16317"/>
                  <a:pt x="43731" y="16411"/>
                </a:cubicBezTo>
                <a:cubicBezTo>
                  <a:pt x="42938" y="17905"/>
                  <a:pt x="41980" y="19306"/>
                  <a:pt x="40860" y="20590"/>
                </a:cubicBezTo>
                <a:cubicBezTo>
                  <a:pt x="38595" y="23135"/>
                  <a:pt x="35887" y="25236"/>
                  <a:pt x="32851" y="26801"/>
                </a:cubicBezTo>
                <a:cubicBezTo>
                  <a:pt x="30516" y="28015"/>
                  <a:pt x="28065" y="28972"/>
                  <a:pt x="25543" y="29649"/>
                </a:cubicBezTo>
                <a:cubicBezTo>
                  <a:pt x="24960" y="29743"/>
                  <a:pt x="24399" y="29836"/>
                  <a:pt x="23839" y="29929"/>
                </a:cubicBezTo>
                <a:cubicBezTo>
                  <a:pt x="23279" y="30023"/>
                  <a:pt x="22695" y="30093"/>
                  <a:pt x="22111" y="30140"/>
                </a:cubicBezTo>
                <a:cubicBezTo>
                  <a:pt x="22074" y="30078"/>
                  <a:pt x="22011" y="30049"/>
                  <a:pt x="21950" y="30049"/>
                </a:cubicBezTo>
                <a:cubicBezTo>
                  <a:pt x="21895" y="30049"/>
                  <a:pt x="21841" y="30072"/>
                  <a:pt x="21808" y="30116"/>
                </a:cubicBezTo>
                <a:cubicBezTo>
                  <a:pt x="21808" y="30140"/>
                  <a:pt x="21784" y="30140"/>
                  <a:pt x="21784" y="30163"/>
                </a:cubicBezTo>
                <a:cubicBezTo>
                  <a:pt x="21294" y="30186"/>
                  <a:pt x="20827" y="30233"/>
                  <a:pt x="20337" y="30233"/>
                </a:cubicBezTo>
                <a:lnTo>
                  <a:pt x="20197" y="30233"/>
                </a:lnTo>
                <a:cubicBezTo>
                  <a:pt x="18142" y="30140"/>
                  <a:pt x="16111" y="29836"/>
                  <a:pt x="14103" y="29392"/>
                </a:cubicBezTo>
                <a:cubicBezTo>
                  <a:pt x="14149" y="29346"/>
                  <a:pt x="14196" y="29299"/>
                  <a:pt x="14266" y="29276"/>
                </a:cubicBezTo>
                <a:cubicBezTo>
                  <a:pt x="14362" y="29218"/>
                  <a:pt x="14300" y="29065"/>
                  <a:pt x="14210" y="29065"/>
                </a:cubicBezTo>
                <a:cubicBezTo>
                  <a:pt x="14191" y="29065"/>
                  <a:pt x="14170" y="29072"/>
                  <a:pt x="14149" y="29089"/>
                </a:cubicBezTo>
                <a:cubicBezTo>
                  <a:pt x="14033" y="29159"/>
                  <a:pt x="13939" y="29229"/>
                  <a:pt x="13846" y="29322"/>
                </a:cubicBezTo>
                <a:cubicBezTo>
                  <a:pt x="11581" y="28809"/>
                  <a:pt x="9410" y="27968"/>
                  <a:pt x="7425" y="26801"/>
                </a:cubicBezTo>
                <a:cubicBezTo>
                  <a:pt x="6234" y="25890"/>
                  <a:pt x="5230" y="24793"/>
                  <a:pt x="4437" y="23555"/>
                </a:cubicBezTo>
                <a:cubicBezTo>
                  <a:pt x="4250" y="23158"/>
                  <a:pt x="4063" y="22738"/>
                  <a:pt x="3923" y="22318"/>
                </a:cubicBezTo>
                <a:cubicBezTo>
                  <a:pt x="3246" y="20590"/>
                  <a:pt x="2686" y="18769"/>
                  <a:pt x="2662" y="16901"/>
                </a:cubicBezTo>
                <a:cubicBezTo>
                  <a:pt x="2662" y="16808"/>
                  <a:pt x="2662" y="16714"/>
                  <a:pt x="2662" y="16598"/>
                </a:cubicBezTo>
                <a:cubicBezTo>
                  <a:pt x="2966" y="15547"/>
                  <a:pt x="3386" y="14543"/>
                  <a:pt x="3970" y="13632"/>
                </a:cubicBezTo>
                <a:cubicBezTo>
                  <a:pt x="7285" y="8146"/>
                  <a:pt x="13706" y="4667"/>
                  <a:pt x="19893" y="3546"/>
                </a:cubicBezTo>
                <a:cubicBezTo>
                  <a:pt x="21376" y="3283"/>
                  <a:pt x="22891" y="3149"/>
                  <a:pt x="24409" y="3149"/>
                </a:cubicBezTo>
                <a:close/>
                <a:moveTo>
                  <a:pt x="6725" y="27174"/>
                </a:moveTo>
                <a:lnTo>
                  <a:pt x="6725" y="27174"/>
                </a:lnTo>
                <a:cubicBezTo>
                  <a:pt x="8499" y="28458"/>
                  <a:pt x="10437" y="29532"/>
                  <a:pt x="12492" y="30326"/>
                </a:cubicBezTo>
                <a:cubicBezTo>
                  <a:pt x="10344" y="29766"/>
                  <a:pt x="8312" y="28832"/>
                  <a:pt x="6748" y="27198"/>
                </a:cubicBezTo>
                <a:lnTo>
                  <a:pt x="6725" y="27174"/>
                </a:lnTo>
                <a:close/>
                <a:moveTo>
                  <a:pt x="44082" y="18769"/>
                </a:moveTo>
                <a:lnTo>
                  <a:pt x="44082" y="18769"/>
                </a:lnTo>
                <a:cubicBezTo>
                  <a:pt x="44012" y="20100"/>
                  <a:pt x="43661" y="21431"/>
                  <a:pt x="43101" y="22645"/>
                </a:cubicBezTo>
                <a:cubicBezTo>
                  <a:pt x="42494" y="23672"/>
                  <a:pt x="41817" y="24629"/>
                  <a:pt x="41023" y="25540"/>
                </a:cubicBezTo>
                <a:cubicBezTo>
                  <a:pt x="40930" y="25633"/>
                  <a:pt x="40813" y="25750"/>
                  <a:pt x="40696" y="25867"/>
                </a:cubicBezTo>
                <a:cubicBezTo>
                  <a:pt x="40089" y="26404"/>
                  <a:pt x="39459" y="26894"/>
                  <a:pt x="38782" y="27314"/>
                </a:cubicBezTo>
                <a:cubicBezTo>
                  <a:pt x="37638" y="27968"/>
                  <a:pt x="36424" y="28552"/>
                  <a:pt x="35163" y="28995"/>
                </a:cubicBezTo>
                <a:cubicBezTo>
                  <a:pt x="33738" y="29462"/>
                  <a:pt x="32268" y="29766"/>
                  <a:pt x="30773" y="29953"/>
                </a:cubicBezTo>
                <a:cubicBezTo>
                  <a:pt x="28579" y="30233"/>
                  <a:pt x="26361" y="30350"/>
                  <a:pt x="24142" y="30350"/>
                </a:cubicBezTo>
                <a:cubicBezTo>
                  <a:pt x="24586" y="30233"/>
                  <a:pt x="25053" y="30116"/>
                  <a:pt x="25520" y="29999"/>
                </a:cubicBezTo>
                <a:cubicBezTo>
                  <a:pt x="31754" y="28832"/>
                  <a:pt x="38175" y="26240"/>
                  <a:pt x="42307" y="21267"/>
                </a:cubicBezTo>
                <a:cubicBezTo>
                  <a:pt x="42961" y="20497"/>
                  <a:pt x="43568" y="19656"/>
                  <a:pt x="44082" y="18769"/>
                </a:cubicBezTo>
                <a:close/>
                <a:moveTo>
                  <a:pt x="2242" y="22505"/>
                </a:moveTo>
                <a:lnTo>
                  <a:pt x="2475" y="22832"/>
                </a:lnTo>
                <a:cubicBezTo>
                  <a:pt x="2545" y="23018"/>
                  <a:pt x="2615" y="23228"/>
                  <a:pt x="2709" y="23439"/>
                </a:cubicBezTo>
                <a:cubicBezTo>
                  <a:pt x="3923" y="26380"/>
                  <a:pt x="6281" y="28809"/>
                  <a:pt x="9036" y="30373"/>
                </a:cubicBezTo>
                <a:cubicBezTo>
                  <a:pt x="6585" y="29486"/>
                  <a:pt x="4507" y="27851"/>
                  <a:pt x="3059" y="25703"/>
                </a:cubicBezTo>
                <a:cubicBezTo>
                  <a:pt x="3082" y="25657"/>
                  <a:pt x="3082" y="25610"/>
                  <a:pt x="3082" y="25563"/>
                </a:cubicBezTo>
                <a:cubicBezTo>
                  <a:pt x="2709" y="24559"/>
                  <a:pt x="2429" y="23532"/>
                  <a:pt x="2242" y="22505"/>
                </a:cubicBezTo>
                <a:close/>
                <a:moveTo>
                  <a:pt x="13659" y="30023"/>
                </a:moveTo>
                <a:cubicBezTo>
                  <a:pt x="13916" y="30093"/>
                  <a:pt x="14173" y="30140"/>
                  <a:pt x="14430" y="30186"/>
                </a:cubicBezTo>
                <a:cubicBezTo>
                  <a:pt x="14290" y="30280"/>
                  <a:pt x="14173" y="30396"/>
                  <a:pt x="14079" y="30536"/>
                </a:cubicBezTo>
                <a:lnTo>
                  <a:pt x="13542" y="30326"/>
                </a:lnTo>
                <a:cubicBezTo>
                  <a:pt x="13566" y="30233"/>
                  <a:pt x="13612" y="30116"/>
                  <a:pt x="13659" y="30023"/>
                </a:cubicBezTo>
                <a:close/>
                <a:moveTo>
                  <a:pt x="14733" y="30466"/>
                </a:moveTo>
                <a:lnTo>
                  <a:pt x="14663" y="30700"/>
                </a:lnTo>
                <a:lnTo>
                  <a:pt x="14523" y="30653"/>
                </a:lnTo>
                <a:cubicBezTo>
                  <a:pt x="14570" y="30583"/>
                  <a:pt x="14640" y="30513"/>
                  <a:pt x="14733" y="30466"/>
                </a:cubicBezTo>
                <a:close/>
                <a:moveTo>
                  <a:pt x="22041" y="30793"/>
                </a:moveTo>
                <a:lnTo>
                  <a:pt x="22041" y="30793"/>
                </a:lnTo>
                <a:cubicBezTo>
                  <a:pt x="21924" y="30863"/>
                  <a:pt x="21808" y="30933"/>
                  <a:pt x="21691" y="31003"/>
                </a:cubicBezTo>
                <a:cubicBezTo>
                  <a:pt x="21738" y="30957"/>
                  <a:pt x="21761" y="30910"/>
                  <a:pt x="21784" y="30840"/>
                </a:cubicBezTo>
                <a:lnTo>
                  <a:pt x="22041" y="30793"/>
                </a:lnTo>
                <a:close/>
                <a:moveTo>
                  <a:pt x="15177" y="30326"/>
                </a:moveTo>
                <a:lnTo>
                  <a:pt x="15177" y="30326"/>
                </a:lnTo>
                <a:cubicBezTo>
                  <a:pt x="16498" y="30528"/>
                  <a:pt x="17833" y="30629"/>
                  <a:pt x="19171" y="30629"/>
                </a:cubicBezTo>
                <a:cubicBezTo>
                  <a:pt x="19536" y="30629"/>
                  <a:pt x="19901" y="30621"/>
                  <a:pt x="20267" y="30606"/>
                </a:cubicBezTo>
                <a:lnTo>
                  <a:pt x="21014" y="30653"/>
                </a:lnTo>
                <a:cubicBezTo>
                  <a:pt x="20290" y="30793"/>
                  <a:pt x="19566" y="30910"/>
                  <a:pt x="18819" y="31027"/>
                </a:cubicBezTo>
                <a:lnTo>
                  <a:pt x="18819" y="31003"/>
                </a:lnTo>
                <a:lnTo>
                  <a:pt x="17908" y="31003"/>
                </a:lnTo>
                <a:cubicBezTo>
                  <a:pt x="17255" y="30980"/>
                  <a:pt x="16601" y="30933"/>
                  <a:pt x="15947" y="30863"/>
                </a:cubicBezTo>
                <a:cubicBezTo>
                  <a:pt x="15714" y="30863"/>
                  <a:pt x="15480" y="30817"/>
                  <a:pt x="15223" y="30793"/>
                </a:cubicBezTo>
                <a:cubicBezTo>
                  <a:pt x="15247" y="30700"/>
                  <a:pt x="15270" y="30630"/>
                  <a:pt x="15294" y="30536"/>
                </a:cubicBezTo>
                <a:cubicBezTo>
                  <a:pt x="15317" y="30443"/>
                  <a:pt x="15270" y="30350"/>
                  <a:pt x="15177" y="30326"/>
                </a:cubicBezTo>
                <a:close/>
                <a:moveTo>
                  <a:pt x="21201" y="30980"/>
                </a:moveTo>
                <a:lnTo>
                  <a:pt x="21131" y="31050"/>
                </a:lnTo>
                <a:lnTo>
                  <a:pt x="20734" y="31050"/>
                </a:lnTo>
                <a:lnTo>
                  <a:pt x="21201" y="30980"/>
                </a:lnTo>
                <a:close/>
                <a:moveTo>
                  <a:pt x="28975" y="30513"/>
                </a:moveTo>
                <a:lnTo>
                  <a:pt x="28975" y="30513"/>
                </a:lnTo>
                <a:cubicBezTo>
                  <a:pt x="27831" y="30700"/>
                  <a:pt x="26687" y="30817"/>
                  <a:pt x="25567" y="30910"/>
                </a:cubicBezTo>
                <a:cubicBezTo>
                  <a:pt x="24633" y="30980"/>
                  <a:pt x="23699" y="31027"/>
                  <a:pt x="22765" y="31050"/>
                </a:cubicBezTo>
                <a:cubicBezTo>
                  <a:pt x="22765" y="30980"/>
                  <a:pt x="22742" y="30910"/>
                  <a:pt x="22672" y="30863"/>
                </a:cubicBezTo>
                <a:cubicBezTo>
                  <a:pt x="22695" y="30817"/>
                  <a:pt x="22695" y="30747"/>
                  <a:pt x="22672" y="30700"/>
                </a:cubicBezTo>
                <a:lnTo>
                  <a:pt x="22672" y="30700"/>
                </a:lnTo>
                <a:cubicBezTo>
                  <a:pt x="23208" y="30718"/>
                  <a:pt x="23745" y="30727"/>
                  <a:pt x="24282" y="30727"/>
                </a:cubicBezTo>
                <a:cubicBezTo>
                  <a:pt x="25846" y="30727"/>
                  <a:pt x="27411" y="30652"/>
                  <a:pt x="28975" y="30513"/>
                </a:cubicBezTo>
                <a:close/>
                <a:moveTo>
                  <a:pt x="3293" y="23859"/>
                </a:moveTo>
                <a:lnTo>
                  <a:pt x="3293" y="23859"/>
                </a:lnTo>
                <a:cubicBezTo>
                  <a:pt x="3479" y="24092"/>
                  <a:pt x="3690" y="24302"/>
                  <a:pt x="3900" y="24513"/>
                </a:cubicBezTo>
                <a:cubicBezTo>
                  <a:pt x="4390" y="25096"/>
                  <a:pt x="4927" y="25657"/>
                  <a:pt x="5511" y="26170"/>
                </a:cubicBezTo>
                <a:cubicBezTo>
                  <a:pt x="5767" y="26544"/>
                  <a:pt x="6024" y="26871"/>
                  <a:pt x="6304" y="27198"/>
                </a:cubicBezTo>
                <a:cubicBezTo>
                  <a:pt x="8079" y="29182"/>
                  <a:pt x="10554" y="30256"/>
                  <a:pt x="13099" y="30793"/>
                </a:cubicBezTo>
                <a:cubicBezTo>
                  <a:pt x="13075" y="30910"/>
                  <a:pt x="13052" y="31003"/>
                  <a:pt x="13052" y="31120"/>
                </a:cubicBezTo>
                <a:cubicBezTo>
                  <a:pt x="12352" y="31073"/>
                  <a:pt x="11651" y="31003"/>
                  <a:pt x="10974" y="30887"/>
                </a:cubicBezTo>
                <a:cubicBezTo>
                  <a:pt x="10927" y="30887"/>
                  <a:pt x="10881" y="30863"/>
                  <a:pt x="10834" y="30863"/>
                </a:cubicBezTo>
                <a:cubicBezTo>
                  <a:pt x="10390" y="30677"/>
                  <a:pt x="9947" y="30466"/>
                  <a:pt x="9503" y="30233"/>
                </a:cubicBezTo>
                <a:cubicBezTo>
                  <a:pt x="6818" y="28809"/>
                  <a:pt x="4647" y="26567"/>
                  <a:pt x="3293" y="23859"/>
                </a:cubicBezTo>
                <a:close/>
                <a:moveTo>
                  <a:pt x="13402" y="30863"/>
                </a:moveTo>
                <a:lnTo>
                  <a:pt x="13846" y="30957"/>
                </a:lnTo>
                <a:cubicBezTo>
                  <a:pt x="13823" y="31003"/>
                  <a:pt x="13823" y="31073"/>
                  <a:pt x="13799" y="31120"/>
                </a:cubicBezTo>
                <a:lnTo>
                  <a:pt x="13356" y="31120"/>
                </a:lnTo>
                <a:cubicBezTo>
                  <a:pt x="13379" y="31050"/>
                  <a:pt x="13402" y="30957"/>
                  <a:pt x="13402" y="30863"/>
                </a:cubicBezTo>
                <a:close/>
                <a:moveTo>
                  <a:pt x="14290" y="31003"/>
                </a:moveTo>
                <a:lnTo>
                  <a:pt x="14546" y="31050"/>
                </a:lnTo>
                <a:cubicBezTo>
                  <a:pt x="14546" y="31073"/>
                  <a:pt x="14523" y="31097"/>
                  <a:pt x="14523" y="31120"/>
                </a:cubicBezTo>
                <a:lnTo>
                  <a:pt x="14243" y="31120"/>
                </a:lnTo>
                <a:lnTo>
                  <a:pt x="14290" y="31003"/>
                </a:lnTo>
                <a:close/>
                <a:moveTo>
                  <a:pt x="38455" y="27945"/>
                </a:moveTo>
                <a:cubicBezTo>
                  <a:pt x="37171" y="28902"/>
                  <a:pt x="35746" y="29696"/>
                  <a:pt x="34229" y="30256"/>
                </a:cubicBezTo>
                <a:cubicBezTo>
                  <a:pt x="32028" y="31081"/>
                  <a:pt x="29727" y="31302"/>
                  <a:pt x="27415" y="31302"/>
                </a:cubicBezTo>
                <a:cubicBezTo>
                  <a:pt x="26784" y="31302"/>
                  <a:pt x="26151" y="31285"/>
                  <a:pt x="25520" y="31260"/>
                </a:cubicBezTo>
                <a:lnTo>
                  <a:pt x="25497" y="31260"/>
                </a:lnTo>
                <a:lnTo>
                  <a:pt x="26150" y="31214"/>
                </a:lnTo>
                <a:cubicBezTo>
                  <a:pt x="29186" y="30980"/>
                  <a:pt x="32198" y="30373"/>
                  <a:pt x="35093" y="29392"/>
                </a:cubicBezTo>
                <a:cubicBezTo>
                  <a:pt x="36260" y="29019"/>
                  <a:pt x="37381" y="28528"/>
                  <a:pt x="38455" y="27945"/>
                </a:cubicBezTo>
                <a:close/>
                <a:moveTo>
                  <a:pt x="1495" y="23485"/>
                </a:moveTo>
                <a:cubicBezTo>
                  <a:pt x="2989" y="27338"/>
                  <a:pt x="6304" y="30210"/>
                  <a:pt x="10344" y="31143"/>
                </a:cubicBezTo>
                <a:lnTo>
                  <a:pt x="10717" y="31214"/>
                </a:lnTo>
                <a:cubicBezTo>
                  <a:pt x="10951" y="31307"/>
                  <a:pt x="11208" y="31400"/>
                  <a:pt x="11441" y="31494"/>
                </a:cubicBezTo>
                <a:cubicBezTo>
                  <a:pt x="11208" y="31494"/>
                  <a:pt x="10951" y="31470"/>
                  <a:pt x="10717" y="31447"/>
                </a:cubicBezTo>
                <a:cubicBezTo>
                  <a:pt x="7005" y="31167"/>
                  <a:pt x="3923" y="29206"/>
                  <a:pt x="2312" y="25820"/>
                </a:cubicBezTo>
                <a:cubicBezTo>
                  <a:pt x="1962" y="25073"/>
                  <a:pt x="1682" y="24279"/>
                  <a:pt x="1495" y="23485"/>
                </a:cubicBezTo>
                <a:close/>
                <a:moveTo>
                  <a:pt x="13706" y="31470"/>
                </a:moveTo>
                <a:lnTo>
                  <a:pt x="13706" y="31494"/>
                </a:lnTo>
                <a:lnTo>
                  <a:pt x="13332" y="31517"/>
                </a:lnTo>
                <a:lnTo>
                  <a:pt x="13332" y="31470"/>
                </a:lnTo>
                <a:close/>
                <a:moveTo>
                  <a:pt x="12328" y="31424"/>
                </a:moveTo>
                <a:lnTo>
                  <a:pt x="12328" y="31424"/>
                </a:lnTo>
                <a:cubicBezTo>
                  <a:pt x="12562" y="31447"/>
                  <a:pt x="12772" y="31447"/>
                  <a:pt x="13005" y="31470"/>
                </a:cubicBezTo>
                <a:lnTo>
                  <a:pt x="13005" y="31540"/>
                </a:lnTo>
                <a:lnTo>
                  <a:pt x="12679" y="31540"/>
                </a:lnTo>
                <a:lnTo>
                  <a:pt x="12328" y="31424"/>
                </a:lnTo>
                <a:close/>
                <a:moveTo>
                  <a:pt x="14313" y="31774"/>
                </a:moveTo>
                <a:lnTo>
                  <a:pt x="14266" y="31914"/>
                </a:lnTo>
                <a:lnTo>
                  <a:pt x="14103" y="31891"/>
                </a:lnTo>
                <a:lnTo>
                  <a:pt x="14103" y="31774"/>
                </a:lnTo>
                <a:close/>
                <a:moveTo>
                  <a:pt x="18259" y="31377"/>
                </a:moveTo>
                <a:cubicBezTo>
                  <a:pt x="19146" y="31424"/>
                  <a:pt x="20010" y="31447"/>
                  <a:pt x="20897" y="31447"/>
                </a:cubicBezTo>
                <a:cubicBezTo>
                  <a:pt x="20804" y="31634"/>
                  <a:pt x="20710" y="31774"/>
                  <a:pt x="20617" y="31961"/>
                </a:cubicBezTo>
                <a:lnTo>
                  <a:pt x="20617" y="31937"/>
                </a:lnTo>
                <a:cubicBezTo>
                  <a:pt x="19613" y="31821"/>
                  <a:pt x="18609" y="31657"/>
                  <a:pt x="17628" y="31470"/>
                </a:cubicBezTo>
                <a:lnTo>
                  <a:pt x="18259" y="31377"/>
                </a:lnTo>
                <a:close/>
                <a:moveTo>
                  <a:pt x="21784" y="31447"/>
                </a:moveTo>
                <a:cubicBezTo>
                  <a:pt x="21691" y="31610"/>
                  <a:pt x="21597" y="31821"/>
                  <a:pt x="21551" y="32031"/>
                </a:cubicBezTo>
                <a:lnTo>
                  <a:pt x="21224" y="31984"/>
                </a:lnTo>
                <a:cubicBezTo>
                  <a:pt x="21271" y="31914"/>
                  <a:pt x="21317" y="31844"/>
                  <a:pt x="21341" y="31751"/>
                </a:cubicBezTo>
                <a:lnTo>
                  <a:pt x="21341" y="31727"/>
                </a:lnTo>
                <a:cubicBezTo>
                  <a:pt x="21457" y="31634"/>
                  <a:pt x="21574" y="31517"/>
                  <a:pt x="21691" y="31447"/>
                </a:cubicBezTo>
                <a:close/>
                <a:moveTo>
                  <a:pt x="22555" y="31470"/>
                </a:moveTo>
                <a:lnTo>
                  <a:pt x="23255" y="31517"/>
                </a:lnTo>
                <a:cubicBezTo>
                  <a:pt x="24587" y="31582"/>
                  <a:pt x="25932" y="31648"/>
                  <a:pt x="27272" y="31648"/>
                </a:cubicBezTo>
                <a:cubicBezTo>
                  <a:pt x="28330" y="31648"/>
                  <a:pt x="29383" y="31607"/>
                  <a:pt x="30423" y="31494"/>
                </a:cubicBezTo>
                <a:lnTo>
                  <a:pt x="30423" y="31494"/>
                </a:lnTo>
                <a:cubicBezTo>
                  <a:pt x="28279" y="31923"/>
                  <a:pt x="26104" y="32143"/>
                  <a:pt x="23936" y="32143"/>
                </a:cubicBezTo>
                <a:cubicBezTo>
                  <a:pt x="23390" y="32143"/>
                  <a:pt x="22843" y="32129"/>
                  <a:pt x="22298" y="32101"/>
                </a:cubicBezTo>
                <a:lnTo>
                  <a:pt x="22298" y="32077"/>
                </a:lnTo>
                <a:cubicBezTo>
                  <a:pt x="22368" y="31867"/>
                  <a:pt x="22461" y="31680"/>
                  <a:pt x="22555" y="31470"/>
                </a:cubicBezTo>
                <a:close/>
                <a:moveTo>
                  <a:pt x="22158" y="32428"/>
                </a:moveTo>
                <a:lnTo>
                  <a:pt x="22625" y="32474"/>
                </a:lnTo>
                <a:lnTo>
                  <a:pt x="22135" y="32474"/>
                </a:lnTo>
                <a:cubicBezTo>
                  <a:pt x="22135" y="32474"/>
                  <a:pt x="22158" y="32451"/>
                  <a:pt x="22158" y="32428"/>
                </a:cubicBezTo>
                <a:close/>
                <a:moveTo>
                  <a:pt x="21107" y="32358"/>
                </a:moveTo>
                <a:cubicBezTo>
                  <a:pt x="21201" y="32358"/>
                  <a:pt x="21317" y="32381"/>
                  <a:pt x="21434" y="32381"/>
                </a:cubicBezTo>
                <a:lnTo>
                  <a:pt x="21364" y="32521"/>
                </a:lnTo>
                <a:lnTo>
                  <a:pt x="21060" y="32521"/>
                </a:lnTo>
                <a:cubicBezTo>
                  <a:pt x="21084" y="32474"/>
                  <a:pt x="21084" y="32428"/>
                  <a:pt x="21107" y="32358"/>
                </a:cubicBezTo>
                <a:close/>
                <a:moveTo>
                  <a:pt x="16508" y="31634"/>
                </a:moveTo>
                <a:cubicBezTo>
                  <a:pt x="17792" y="31937"/>
                  <a:pt x="19099" y="32147"/>
                  <a:pt x="20430" y="32288"/>
                </a:cubicBezTo>
                <a:lnTo>
                  <a:pt x="20360" y="32428"/>
                </a:lnTo>
                <a:lnTo>
                  <a:pt x="20290" y="32521"/>
                </a:lnTo>
                <a:cubicBezTo>
                  <a:pt x="20163" y="32523"/>
                  <a:pt x="20037" y="32524"/>
                  <a:pt x="19910" y="32524"/>
                </a:cubicBezTo>
                <a:cubicBezTo>
                  <a:pt x="18265" y="32524"/>
                  <a:pt x="16639" y="32383"/>
                  <a:pt x="15013" y="32101"/>
                </a:cubicBezTo>
                <a:cubicBezTo>
                  <a:pt x="15037" y="31984"/>
                  <a:pt x="15037" y="31867"/>
                  <a:pt x="15060" y="31751"/>
                </a:cubicBezTo>
                <a:cubicBezTo>
                  <a:pt x="15504" y="31704"/>
                  <a:pt x="15971" y="31680"/>
                  <a:pt x="16414" y="31634"/>
                </a:cubicBezTo>
                <a:close/>
                <a:moveTo>
                  <a:pt x="14103" y="32264"/>
                </a:moveTo>
                <a:lnTo>
                  <a:pt x="14173" y="32288"/>
                </a:lnTo>
                <a:cubicBezTo>
                  <a:pt x="14149" y="32381"/>
                  <a:pt x="14126" y="32498"/>
                  <a:pt x="14103" y="32614"/>
                </a:cubicBezTo>
                <a:lnTo>
                  <a:pt x="14103" y="32264"/>
                </a:lnTo>
                <a:close/>
                <a:moveTo>
                  <a:pt x="21224" y="32871"/>
                </a:moveTo>
                <a:cubicBezTo>
                  <a:pt x="20990" y="33478"/>
                  <a:pt x="20780" y="34109"/>
                  <a:pt x="20617" y="34762"/>
                </a:cubicBezTo>
                <a:cubicBezTo>
                  <a:pt x="20664" y="34132"/>
                  <a:pt x="20780" y="33502"/>
                  <a:pt x="20944" y="32895"/>
                </a:cubicBezTo>
                <a:lnTo>
                  <a:pt x="20944" y="32871"/>
                </a:lnTo>
                <a:close/>
                <a:moveTo>
                  <a:pt x="13286" y="32077"/>
                </a:moveTo>
                <a:lnTo>
                  <a:pt x="13659" y="32171"/>
                </a:lnTo>
                <a:cubicBezTo>
                  <a:pt x="13682" y="32825"/>
                  <a:pt x="13776" y="33502"/>
                  <a:pt x="13916" y="34132"/>
                </a:cubicBezTo>
                <a:cubicBezTo>
                  <a:pt x="13916" y="34319"/>
                  <a:pt x="13916" y="34506"/>
                  <a:pt x="13939" y="34692"/>
                </a:cubicBezTo>
                <a:cubicBezTo>
                  <a:pt x="13869" y="35603"/>
                  <a:pt x="13939" y="36514"/>
                  <a:pt x="14126" y="37377"/>
                </a:cubicBezTo>
                <a:cubicBezTo>
                  <a:pt x="13449" y="35743"/>
                  <a:pt x="13145" y="33945"/>
                  <a:pt x="13262" y="32147"/>
                </a:cubicBezTo>
                <a:lnTo>
                  <a:pt x="13286" y="32147"/>
                </a:lnTo>
                <a:lnTo>
                  <a:pt x="13286" y="32077"/>
                </a:lnTo>
                <a:close/>
                <a:moveTo>
                  <a:pt x="20804" y="35766"/>
                </a:moveTo>
                <a:cubicBezTo>
                  <a:pt x="20757" y="36070"/>
                  <a:pt x="20734" y="36327"/>
                  <a:pt x="20710" y="36630"/>
                </a:cubicBezTo>
                <a:cubicBezTo>
                  <a:pt x="20687" y="36910"/>
                  <a:pt x="20687" y="37214"/>
                  <a:pt x="20687" y="37494"/>
                </a:cubicBezTo>
                <a:cubicBezTo>
                  <a:pt x="20664" y="37331"/>
                  <a:pt x="20664" y="37167"/>
                  <a:pt x="20640" y="37004"/>
                </a:cubicBezTo>
                <a:cubicBezTo>
                  <a:pt x="20664" y="36584"/>
                  <a:pt x="20734" y="36163"/>
                  <a:pt x="20804" y="35766"/>
                </a:cubicBezTo>
                <a:close/>
                <a:moveTo>
                  <a:pt x="20570" y="32871"/>
                </a:moveTo>
                <a:cubicBezTo>
                  <a:pt x="20220" y="34225"/>
                  <a:pt x="20127" y="35626"/>
                  <a:pt x="20267" y="37004"/>
                </a:cubicBezTo>
                <a:cubicBezTo>
                  <a:pt x="20197" y="37938"/>
                  <a:pt x="20197" y="38895"/>
                  <a:pt x="20267" y="39829"/>
                </a:cubicBezTo>
                <a:cubicBezTo>
                  <a:pt x="19940" y="38942"/>
                  <a:pt x="19753" y="37985"/>
                  <a:pt x="19706" y="37051"/>
                </a:cubicBezTo>
                <a:lnTo>
                  <a:pt x="19706" y="37027"/>
                </a:lnTo>
                <a:cubicBezTo>
                  <a:pt x="19660" y="36280"/>
                  <a:pt x="19706" y="35533"/>
                  <a:pt x="19846" y="34786"/>
                </a:cubicBezTo>
                <a:cubicBezTo>
                  <a:pt x="20033" y="34132"/>
                  <a:pt x="20267" y="33502"/>
                  <a:pt x="20547" y="32871"/>
                </a:cubicBezTo>
                <a:close/>
                <a:moveTo>
                  <a:pt x="14967" y="32451"/>
                </a:moveTo>
                <a:cubicBezTo>
                  <a:pt x="16671" y="32755"/>
                  <a:pt x="18375" y="32895"/>
                  <a:pt x="20103" y="32895"/>
                </a:cubicBezTo>
                <a:cubicBezTo>
                  <a:pt x="19846" y="33432"/>
                  <a:pt x="19660" y="33992"/>
                  <a:pt x="19520" y="34552"/>
                </a:cubicBezTo>
                <a:cubicBezTo>
                  <a:pt x="19263" y="35440"/>
                  <a:pt x="19099" y="36350"/>
                  <a:pt x="19053" y="37261"/>
                </a:cubicBezTo>
                <a:lnTo>
                  <a:pt x="19053" y="37284"/>
                </a:lnTo>
                <a:cubicBezTo>
                  <a:pt x="18959" y="38498"/>
                  <a:pt x="19053" y="39736"/>
                  <a:pt x="19333" y="40950"/>
                </a:cubicBezTo>
                <a:cubicBezTo>
                  <a:pt x="18352" y="40459"/>
                  <a:pt x="17442" y="39829"/>
                  <a:pt x="16624" y="39082"/>
                </a:cubicBezTo>
                <a:cubicBezTo>
                  <a:pt x="16508" y="38918"/>
                  <a:pt x="16391" y="38755"/>
                  <a:pt x="16274" y="38592"/>
                </a:cubicBezTo>
                <a:cubicBezTo>
                  <a:pt x="15083" y="36770"/>
                  <a:pt x="14780" y="34576"/>
                  <a:pt x="14967" y="32451"/>
                </a:cubicBezTo>
                <a:close/>
                <a:moveTo>
                  <a:pt x="19403" y="37704"/>
                </a:moveTo>
                <a:lnTo>
                  <a:pt x="19403" y="37704"/>
                </a:lnTo>
                <a:cubicBezTo>
                  <a:pt x="19543" y="38895"/>
                  <a:pt x="19893" y="40062"/>
                  <a:pt x="20407" y="41160"/>
                </a:cubicBezTo>
                <a:cubicBezTo>
                  <a:pt x="20430" y="41253"/>
                  <a:pt x="20453" y="41370"/>
                  <a:pt x="20477" y="41487"/>
                </a:cubicBezTo>
                <a:cubicBezTo>
                  <a:pt x="20243" y="41370"/>
                  <a:pt x="20010" y="41277"/>
                  <a:pt x="19800" y="41160"/>
                </a:cubicBezTo>
                <a:cubicBezTo>
                  <a:pt x="19473" y="40039"/>
                  <a:pt x="19356" y="38872"/>
                  <a:pt x="19403" y="37704"/>
                </a:cubicBezTo>
                <a:close/>
                <a:moveTo>
                  <a:pt x="20594" y="39035"/>
                </a:moveTo>
                <a:lnTo>
                  <a:pt x="20594" y="39035"/>
                </a:lnTo>
                <a:cubicBezTo>
                  <a:pt x="20827" y="40016"/>
                  <a:pt x="21131" y="40996"/>
                  <a:pt x="21551" y="41954"/>
                </a:cubicBezTo>
                <a:lnTo>
                  <a:pt x="21177" y="41790"/>
                </a:lnTo>
                <a:cubicBezTo>
                  <a:pt x="21037" y="41557"/>
                  <a:pt x="20897" y="41300"/>
                  <a:pt x="20780" y="41043"/>
                </a:cubicBezTo>
                <a:cubicBezTo>
                  <a:pt x="20687" y="40389"/>
                  <a:pt x="20617" y="39712"/>
                  <a:pt x="20594" y="39035"/>
                </a:cubicBezTo>
                <a:close/>
                <a:moveTo>
                  <a:pt x="19940" y="41650"/>
                </a:moveTo>
                <a:cubicBezTo>
                  <a:pt x="20150" y="41744"/>
                  <a:pt x="20337" y="41837"/>
                  <a:pt x="20547" y="41954"/>
                </a:cubicBezTo>
                <a:lnTo>
                  <a:pt x="20547" y="42000"/>
                </a:lnTo>
                <a:cubicBezTo>
                  <a:pt x="20337" y="41884"/>
                  <a:pt x="20127" y="41790"/>
                  <a:pt x="19940" y="41674"/>
                </a:cubicBezTo>
                <a:lnTo>
                  <a:pt x="19940" y="41650"/>
                </a:lnTo>
                <a:close/>
                <a:moveTo>
                  <a:pt x="21924" y="41884"/>
                </a:moveTo>
                <a:lnTo>
                  <a:pt x="21924" y="41884"/>
                </a:lnTo>
                <a:cubicBezTo>
                  <a:pt x="21994" y="41977"/>
                  <a:pt x="22064" y="42094"/>
                  <a:pt x="22135" y="42187"/>
                </a:cubicBezTo>
                <a:lnTo>
                  <a:pt x="22041" y="42140"/>
                </a:lnTo>
                <a:cubicBezTo>
                  <a:pt x="22018" y="42070"/>
                  <a:pt x="21971" y="41977"/>
                  <a:pt x="21924" y="41884"/>
                </a:cubicBezTo>
                <a:close/>
                <a:moveTo>
                  <a:pt x="18562" y="41323"/>
                </a:moveTo>
                <a:lnTo>
                  <a:pt x="18562" y="41323"/>
                </a:lnTo>
                <a:cubicBezTo>
                  <a:pt x="18912" y="41557"/>
                  <a:pt x="19286" y="41767"/>
                  <a:pt x="19660" y="41954"/>
                </a:cubicBezTo>
                <a:cubicBezTo>
                  <a:pt x="19683" y="42047"/>
                  <a:pt x="19706" y="42117"/>
                  <a:pt x="19753" y="42211"/>
                </a:cubicBezTo>
                <a:cubicBezTo>
                  <a:pt x="19333" y="41930"/>
                  <a:pt x="18936" y="41650"/>
                  <a:pt x="18562" y="41323"/>
                </a:cubicBezTo>
                <a:close/>
                <a:moveTo>
                  <a:pt x="21551" y="42374"/>
                </a:moveTo>
                <a:lnTo>
                  <a:pt x="21784" y="42444"/>
                </a:lnTo>
                <a:cubicBezTo>
                  <a:pt x="21784" y="42491"/>
                  <a:pt x="21808" y="42514"/>
                  <a:pt x="21831" y="42561"/>
                </a:cubicBezTo>
                <a:lnTo>
                  <a:pt x="21644" y="42467"/>
                </a:lnTo>
                <a:lnTo>
                  <a:pt x="21551" y="42374"/>
                </a:lnTo>
                <a:close/>
                <a:moveTo>
                  <a:pt x="14336" y="36373"/>
                </a:moveTo>
                <a:lnTo>
                  <a:pt x="14336" y="36373"/>
                </a:lnTo>
                <a:cubicBezTo>
                  <a:pt x="14616" y="37074"/>
                  <a:pt x="14967" y="37728"/>
                  <a:pt x="15434" y="38311"/>
                </a:cubicBezTo>
                <a:lnTo>
                  <a:pt x="15457" y="38335"/>
                </a:lnTo>
                <a:cubicBezTo>
                  <a:pt x="16087" y="39549"/>
                  <a:pt x="16975" y="40623"/>
                  <a:pt x="18049" y="41487"/>
                </a:cubicBezTo>
                <a:cubicBezTo>
                  <a:pt x="18516" y="41930"/>
                  <a:pt x="18983" y="42351"/>
                  <a:pt x="19473" y="42771"/>
                </a:cubicBezTo>
                <a:cubicBezTo>
                  <a:pt x="17885" y="41884"/>
                  <a:pt x="16368" y="40856"/>
                  <a:pt x="15364" y="39339"/>
                </a:cubicBezTo>
                <a:cubicBezTo>
                  <a:pt x="14803" y="38451"/>
                  <a:pt x="14430" y="37447"/>
                  <a:pt x="14336" y="36373"/>
                </a:cubicBezTo>
                <a:close/>
                <a:moveTo>
                  <a:pt x="20173" y="42211"/>
                </a:moveTo>
                <a:lnTo>
                  <a:pt x="20173" y="42211"/>
                </a:lnTo>
                <a:cubicBezTo>
                  <a:pt x="20337" y="42304"/>
                  <a:pt x="20500" y="42374"/>
                  <a:pt x="20664" y="42444"/>
                </a:cubicBezTo>
                <a:cubicBezTo>
                  <a:pt x="20687" y="42561"/>
                  <a:pt x="20710" y="42677"/>
                  <a:pt x="20734" y="42771"/>
                </a:cubicBezTo>
                <a:cubicBezTo>
                  <a:pt x="20594" y="42724"/>
                  <a:pt x="20453" y="42654"/>
                  <a:pt x="20313" y="42561"/>
                </a:cubicBezTo>
                <a:lnTo>
                  <a:pt x="20313" y="42537"/>
                </a:lnTo>
                <a:cubicBezTo>
                  <a:pt x="20267" y="42444"/>
                  <a:pt x="20220" y="42327"/>
                  <a:pt x="20173" y="42211"/>
                </a:cubicBezTo>
                <a:close/>
                <a:moveTo>
                  <a:pt x="22298" y="42654"/>
                </a:moveTo>
                <a:lnTo>
                  <a:pt x="22555" y="42771"/>
                </a:lnTo>
                <a:lnTo>
                  <a:pt x="22625" y="42888"/>
                </a:lnTo>
                <a:cubicBezTo>
                  <a:pt x="22531" y="42841"/>
                  <a:pt x="22438" y="42794"/>
                  <a:pt x="22345" y="42771"/>
                </a:cubicBezTo>
                <a:lnTo>
                  <a:pt x="22298" y="42654"/>
                </a:lnTo>
                <a:close/>
                <a:moveTo>
                  <a:pt x="21084" y="42654"/>
                </a:moveTo>
                <a:lnTo>
                  <a:pt x="21434" y="42794"/>
                </a:lnTo>
                <a:cubicBezTo>
                  <a:pt x="21551" y="42981"/>
                  <a:pt x="21691" y="43144"/>
                  <a:pt x="21831" y="43308"/>
                </a:cubicBezTo>
                <a:cubicBezTo>
                  <a:pt x="21597" y="43215"/>
                  <a:pt x="21387" y="43121"/>
                  <a:pt x="21177" y="43004"/>
                </a:cubicBezTo>
                <a:cubicBezTo>
                  <a:pt x="21154" y="42911"/>
                  <a:pt x="21107" y="42794"/>
                  <a:pt x="21084" y="42677"/>
                </a:cubicBezTo>
                <a:lnTo>
                  <a:pt x="21084" y="42654"/>
                </a:lnTo>
                <a:close/>
                <a:moveTo>
                  <a:pt x="21294" y="43495"/>
                </a:moveTo>
                <a:lnTo>
                  <a:pt x="21294" y="43495"/>
                </a:lnTo>
                <a:cubicBezTo>
                  <a:pt x="21668" y="43681"/>
                  <a:pt x="22041" y="43845"/>
                  <a:pt x="22438" y="43985"/>
                </a:cubicBezTo>
                <a:cubicBezTo>
                  <a:pt x="22452" y="43992"/>
                  <a:pt x="22467" y="43995"/>
                  <a:pt x="22483" y="43995"/>
                </a:cubicBezTo>
                <a:cubicBezTo>
                  <a:pt x="22522" y="43995"/>
                  <a:pt x="22562" y="43978"/>
                  <a:pt x="22578" y="43962"/>
                </a:cubicBezTo>
                <a:cubicBezTo>
                  <a:pt x="22625" y="44032"/>
                  <a:pt x="22648" y="44078"/>
                  <a:pt x="22695" y="44125"/>
                </a:cubicBezTo>
                <a:cubicBezTo>
                  <a:pt x="22321" y="44078"/>
                  <a:pt x="21971" y="43985"/>
                  <a:pt x="21621" y="43892"/>
                </a:cubicBezTo>
                <a:cubicBezTo>
                  <a:pt x="21597" y="43868"/>
                  <a:pt x="21597" y="43845"/>
                  <a:pt x="21551" y="43822"/>
                </a:cubicBezTo>
                <a:lnTo>
                  <a:pt x="21341" y="43681"/>
                </a:lnTo>
                <a:lnTo>
                  <a:pt x="21294" y="43495"/>
                </a:lnTo>
                <a:close/>
                <a:moveTo>
                  <a:pt x="20775" y="1"/>
                </a:moveTo>
                <a:cubicBezTo>
                  <a:pt x="19464" y="1"/>
                  <a:pt x="18155" y="128"/>
                  <a:pt x="16858" y="417"/>
                </a:cubicBezTo>
                <a:cubicBezTo>
                  <a:pt x="14033" y="1094"/>
                  <a:pt x="11394" y="2472"/>
                  <a:pt x="9246" y="4457"/>
                </a:cubicBezTo>
                <a:cubicBezTo>
                  <a:pt x="8849" y="4643"/>
                  <a:pt x="8453" y="4853"/>
                  <a:pt x="8079" y="5064"/>
                </a:cubicBezTo>
                <a:cubicBezTo>
                  <a:pt x="5044" y="6768"/>
                  <a:pt x="2312" y="9266"/>
                  <a:pt x="981" y="12535"/>
                </a:cubicBezTo>
                <a:cubicBezTo>
                  <a:pt x="117" y="14613"/>
                  <a:pt x="1" y="16948"/>
                  <a:pt x="631" y="19119"/>
                </a:cubicBezTo>
                <a:cubicBezTo>
                  <a:pt x="654" y="19866"/>
                  <a:pt x="724" y="20637"/>
                  <a:pt x="888" y="21384"/>
                </a:cubicBezTo>
                <a:cubicBezTo>
                  <a:pt x="958" y="23205"/>
                  <a:pt x="1471" y="25003"/>
                  <a:pt x="2335" y="26614"/>
                </a:cubicBezTo>
                <a:cubicBezTo>
                  <a:pt x="4040" y="29673"/>
                  <a:pt x="6958" y="31400"/>
                  <a:pt x="10390" y="31774"/>
                </a:cubicBezTo>
                <a:cubicBezTo>
                  <a:pt x="11114" y="31844"/>
                  <a:pt x="11815" y="31867"/>
                  <a:pt x="12515" y="31867"/>
                </a:cubicBezTo>
                <a:lnTo>
                  <a:pt x="12959" y="31984"/>
                </a:lnTo>
                <a:cubicBezTo>
                  <a:pt x="12935" y="32498"/>
                  <a:pt x="12935" y="32965"/>
                  <a:pt x="12959" y="33362"/>
                </a:cubicBezTo>
                <a:cubicBezTo>
                  <a:pt x="13029" y="35183"/>
                  <a:pt x="13496" y="36957"/>
                  <a:pt x="14336" y="38568"/>
                </a:cubicBezTo>
                <a:cubicBezTo>
                  <a:pt x="15737" y="41137"/>
                  <a:pt x="18072" y="43098"/>
                  <a:pt x="20827" y="44032"/>
                </a:cubicBezTo>
                <a:cubicBezTo>
                  <a:pt x="20967" y="44172"/>
                  <a:pt x="21107" y="44312"/>
                  <a:pt x="21247" y="44475"/>
                </a:cubicBezTo>
                <a:cubicBezTo>
                  <a:pt x="21287" y="44515"/>
                  <a:pt x="21332" y="44532"/>
                  <a:pt x="21376" y="44532"/>
                </a:cubicBezTo>
                <a:cubicBezTo>
                  <a:pt x="21486" y="44532"/>
                  <a:pt x="21584" y="44422"/>
                  <a:pt x="21551" y="44289"/>
                </a:cubicBezTo>
                <a:cubicBezTo>
                  <a:pt x="21551" y="44289"/>
                  <a:pt x="21551" y="44265"/>
                  <a:pt x="21527" y="44242"/>
                </a:cubicBezTo>
                <a:lnTo>
                  <a:pt x="21527" y="44242"/>
                </a:lnTo>
                <a:cubicBezTo>
                  <a:pt x="22041" y="44382"/>
                  <a:pt x="22531" y="44475"/>
                  <a:pt x="23045" y="44569"/>
                </a:cubicBezTo>
                <a:cubicBezTo>
                  <a:pt x="23055" y="44570"/>
                  <a:pt x="23066" y="44571"/>
                  <a:pt x="23076" y="44571"/>
                </a:cubicBezTo>
                <a:cubicBezTo>
                  <a:pt x="23208" y="44571"/>
                  <a:pt x="23342" y="44440"/>
                  <a:pt x="23255" y="44289"/>
                </a:cubicBezTo>
                <a:cubicBezTo>
                  <a:pt x="23045" y="43985"/>
                  <a:pt x="22858" y="43658"/>
                  <a:pt x="22672" y="43331"/>
                </a:cubicBezTo>
                <a:lnTo>
                  <a:pt x="22672" y="43331"/>
                </a:lnTo>
                <a:lnTo>
                  <a:pt x="23068" y="43495"/>
                </a:lnTo>
                <a:cubicBezTo>
                  <a:pt x="23084" y="43499"/>
                  <a:pt x="23100" y="43501"/>
                  <a:pt x="23115" y="43501"/>
                </a:cubicBezTo>
                <a:cubicBezTo>
                  <a:pt x="23257" y="43501"/>
                  <a:pt x="23365" y="43318"/>
                  <a:pt x="23302" y="43191"/>
                </a:cubicBezTo>
                <a:cubicBezTo>
                  <a:pt x="23185" y="43004"/>
                  <a:pt x="23068" y="42818"/>
                  <a:pt x="22975" y="42631"/>
                </a:cubicBezTo>
                <a:cubicBezTo>
                  <a:pt x="22975" y="42584"/>
                  <a:pt x="22952" y="42537"/>
                  <a:pt x="22928" y="42514"/>
                </a:cubicBezTo>
                <a:lnTo>
                  <a:pt x="22858" y="42444"/>
                </a:lnTo>
                <a:cubicBezTo>
                  <a:pt x="21294" y="39502"/>
                  <a:pt x="20990" y="36047"/>
                  <a:pt x="22018" y="32871"/>
                </a:cubicBezTo>
                <a:cubicBezTo>
                  <a:pt x="25240" y="32755"/>
                  <a:pt x="28462" y="32334"/>
                  <a:pt x="31637" y="31657"/>
                </a:cubicBezTo>
                <a:cubicBezTo>
                  <a:pt x="34976" y="30910"/>
                  <a:pt x="38291" y="29626"/>
                  <a:pt x="41023" y="27641"/>
                </a:cubicBezTo>
                <a:cubicBezTo>
                  <a:pt x="42868" y="26451"/>
                  <a:pt x="44572" y="24980"/>
                  <a:pt x="45576" y="23088"/>
                </a:cubicBezTo>
                <a:cubicBezTo>
                  <a:pt x="46160" y="21991"/>
                  <a:pt x="46533" y="20777"/>
                  <a:pt x="46650" y="19563"/>
                </a:cubicBezTo>
                <a:cubicBezTo>
                  <a:pt x="47327" y="16878"/>
                  <a:pt x="47117" y="14029"/>
                  <a:pt x="45739" y="11648"/>
                </a:cubicBezTo>
                <a:cubicBezTo>
                  <a:pt x="45156" y="8239"/>
                  <a:pt x="42050" y="6324"/>
                  <a:pt x="39109" y="4947"/>
                </a:cubicBezTo>
                <a:cubicBezTo>
                  <a:pt x="38151" y="4503"/>
                  <a:pt x="37171" y="4083"/>
                  <a:pt x="36167" y="3686"/>
                </a:cubicBezTo>
                <a:lnTo>
                  <a:pt x="36097" y="3663"/>
                </a:lnTo>
                <a:cubicBezTo>
                  <a:pt x="34579" y="2799"/>
                  <a:pt x="32968" y="2145"/>
                  <a:pt x="31310" y="1678"/>
                </a:cubicBezTo>
                <a:cubicBezTo>
                  <a:pt x="29583" y="1141"/>
                  <a:pt x="27808" y="767"/>
                  <a:pt x="26034" y="604"/>
                </a:cubicBezTo>
                <a:cubicBezTo>
                  <a:pt x="24295" y="230"/>
                  <a:pt x="22533" y="1"/>
                  <a:pt x="2077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9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53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MAP</a:t>
            </a:r>
            <a:endParaRPr>
              <a:solidFill>
                <a:schemeClr val="accent5"/>
              </a:solidFill>
            </a:endParaRPr>
          </a:p>
        </p:txBody>
      </p:sp>
      <p:grpSp>
        <p:nvGrpSpPr>
          <p:cNvPr id="1461" name="Google Shape;1461;p53"/>
          <p:cNvGrpSpPr/>
          <p:nvPr/>
        </p:nvGrpSpPr>
        <p:grpSpPr>
          <a:xfrm>
            <a:off x="1738545" y="1406522"/>
            <a:ext cx="5692710" cy="2816364"/>
            <a:chOff x="233350" y="949250"/>
            <a:chExt cx="7137300" cy="3802300"/>
          </a:xfrm>
        </p:grpSpPr>
        <p:sp>
          <p:nvSpPr>
            <p:cNvPr id="1462" name="Google Shape;1462;p53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53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53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53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53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53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53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53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53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53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53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53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53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53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53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53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53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53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53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53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53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53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53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53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53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53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53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53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53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53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53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53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53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53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53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53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53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53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53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53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53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53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53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53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53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53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53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53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53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53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53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3" name="Google Shape;1513;p53"/>
          <p:cNvGrpSpPr/>
          <p:nvPr/>
        </p:nvGrpSpPr>
        <p:grpSpPr>
          <a:xfrm>
            <a:off x="391526" y="2603375"/>
            <a:ext cx="1793350" cy="1729309"/>
            <a:chOff x="391526" y="2603375"/>
            <a:chExt cx="1793350" cy="1729309"/>
          </a:xfrm>
        </p:grpSpPr>
        <p:sp>
          <p:nvSpPr>
            <p:cNvPr id="1514" name="Google Shape;1514;p53"/>
            <p:cNvSpPr/>
            <p:nvPr/>
          </p:nvSpPr>
          <p:spPr>
            <a:xfrm flipH="1">
              <a:off x="488792" y="2631325"/>
              <a:ext cx="1696084" cy="1701359"/>
            </a:xfrm>
            <a:custGeom>
              <a:rect b="b" l="l" r="r" t="t"/>
              <a:pathLst>
                <a:path extrusionOk="0" h="207041" w="206399">
                  <a:moveTo>
                    <a:pt x="153" y="183716"/>
                  </a:moveTo>
                  <a:lnTo>
                    <a:pt x="153" y="183716"/>
                  </a:lnTo>
                  <a:cubicBezTo>
                    <a:pt x="63" y="183826"/>
                    <a:pt x="12" y="183898"/>
                    <a:pt x="2" y="183898"/>
                  </a:cubicBezTo>
                  <a:cubicBezTo>
                    <a:pt x="1" y="183898"/>
                    <a:pt x="0" y="183897"/>
                    <a:pt x="0" y="183895"/>
                  </a:cubicBezTo>
                  <a:lnTo>
                    <a:pt x="0" y="183895"/>
                  </a:lnTo>
                  <a:cubicBezTo>
                    <a:pt x="0" y="184228"/>
                    <a:pt x="11" y="184381"/>
                    <a:pt x="31" y="184381"/>
                  </a:cubicBezTo>
                  <a:cubicBezTo>
                    <a:pt x="57" y="184381"/>
                    <a:pt x="98" y="184143"/>
                    <a:pt x="153" y="183716"/>
                  </a:cubicBezTo>
                  <a:close/>
                  <a:moveTo>
                    <a:pt x="22505" y="0"/>
                  </a:moveTo>
                  <a:lnTo>
                    <a:pt x="9130" y="109565"/>
                  </a:lnTo>
                  <a:cubicBezTo>
                    <a:pt x="9130" y="109565"/>
                    <a:pt x="7652" y="121461"/>
                    <a:pt x="5915" y="135735"/>
                  </a:cubicBezTo>
                  <a:cubicBezTo>
                    <a:pt x="5015" y="142872"/>
                    <a:pt x="4115" y="150588"/>
                    <a:pt x="3215" y="157725"/>
                  </a:cubicBezTo>
                  <a:cubicBezTo>
                    <a:pt x="2315" y="165634"/>
                    <a:pt x="1543" y="169363"/>
                    <a:pt x="964" y="176179"/>
                  </a:cubicBezTo>
                  <a:cubicBezTo>
                    <a:pt x="603" y="179471"/>
                    <a:pt x="317" y="182437"/>
                    <a:pt x="153" y="183716"/>
                  </a:cubicBezTo>
                  <a:lnTo>
                    <a:pt x="153" y="183716"/>
                  </a:lnTo>
                  <a:cubicBezTo>
                    <a:pt x="442" y="183362"/>
                    <a:pt x="1131" y="182616"/>
                    <a:pt x="2154" y="182616"/>
                  </a:cubicBezTo>
                  <a:cubicBezTo>
                    <a:pt x="2956" y="182616"/>
                    <a:pt x="3963" y="183074"/>
                    <a:pt x="5144" y="184538"/>
                  </a:cubicBezTo>
                  <a:cubicBezTo>
                    <a:pt x="8313" y="185916"/>
                    <a:pt x="11679" y="186604"/>
                    <a:pt x="15077" y="186604"/>
                  </a:cubicBezTo>
                  <a:cubicBezTo>
                    <a:pt x="16437" y="186604"/>
                    <a:pt x="17802" y="186494"/>
                    <a:pt x="19161" y="186274"/>
                  </a:cubicBezTo>
                  <a:cubicBezTo>
                    <a:pt x="21112" y="186359"/>
                    <a:pt x="23118" y="190219"/>
                    <a:pt x="25291" y="190219"/>
                  </a:cubicBezTo>
                  <a:cubicBezTo>
                    <a:pt x="26413" y="190219"/>
                    <a:pt x="27580" y="189190"/>
                    <a:pt x="28806" y="186081"/>
                  </a:cubicBezTo>
                  <a:cubicBezTo>
                    <a:pt x="30346" y="189368"/>
                    <a:pt x="31968" y="190296"/>
                    <a:pt x="33647" y="190296"/>
                  </a:cubicBezTo>
                  <a:cubicBezTo>
                    <a:pt x="35612" y="190296"/>
                    <a:pt x="37656" y="189024"/>
                    <a:pt x="39737" y="188781"/>
                  </a:cubicBezTo>
                  <a:cubicBezTo>
                    <a:pt x="40139" y="188654"/>
                    <a:pt x="40542" y="188599"/>
                    <a:pt x="40948" y="188599"/>
                  </a:cubicBezTo>
                  <a:cubicBezTo>
                    <a:pt x="43648" y="188599"/>
                    <a:pt x="46418" y="191059"/>
                    <a:pt x="49299" y="191059"/>
                  </a:cubicBezTo>
                  <a:cubicBezTo>
                    <a:pt x="50131" y="191059"/>
                    <a:pt x="50973" y="190854"/>
                    <a:pt x="51825" y="190325"/>
                  </a:cubicBezTo>
                  <a:cubicBezTo>
                    <a:pt x="53234" y="187842"/>
                    <a:pt x="54637" y="186964"/>
                    <a:pt x="56039" y="186964"/>
                  </a:cubicBezTo>
                  <a:cubicBezTo>
                    <a:pt x="58923" y="186964"/>
                    <a:pt x="61807" y="190679"/>
                    <a:pt x="64749" y="191804"/>
                  </a:cubicBezTo>
                  <a:cubicBezTo>
                    <a:pt x="67758" y="193131"/>
                    <a:pt x="70828" y="194245"/>
                    <a:pt x="73937" y="194245"/>
                  </a:cubicBezTo>
                  <a:cubicBezTo>
                    <a:pt x="75346" y="194245"/>
                    <a:pt x="76764" y="194017"/>
                    <a:pt x="78187" y="193475"/>
                  </a:cubicBezTo>
                  <a:cubicBezTo>
                    <a:pt x="80502" y="193797"/>
                    <a:pt x="82752" y="194247"/>
                    <a:pt x="85067" y="194568"/>
                  </a:cubicBezTo>
                  <a:cubicBezTo>
                    <a:pt x="85478" y="193968"/>
                    <a:pt x="85881" y="193735"/>
                    <a:pt x="86280" y="193735"/>
                  </a:cubicBezTo>
                  <a:cubicBezTo>
                    <a:pt x="87674" y="193735"/>
                    <a:pt x="89007" y="196593"/>
                    <a:pt x="90391" y="196593"/>
                  </a:cubicBezTo>
                  <a:cubicBezTo>
                    <a:pt x="90901" y="196593"/>
                    <a:pt x="91418" y="196206"/>
                    <a:pt x="91947" y="195147"/>
                  </a:cubicBezTo>
                  <a:cubicBezTo>
                    <a:pt x="92620" y="194452"/>
                    <a:pt x="93285" y="194181"/>
                    <a:pt x="93946" y="194181"/>
                  </a:cubicBezTo>
                  <a:cubicBezTo>
                    <a:pt x="96286" y="194181"/>
                    <a:pt x="98564" y="197585"/>
                    <a:pt x="100895" y="197585"/>
                  </a:cubicBezTo>
                  <a:cubicBezTo>
                    <a:pt x="101740" y="197585"/>
                    <a:pt x="102592" y="197137"/>
                    <a:pt x="103456" y="195919"/>
                  </a:cubicBezTo>
                  <a:cubicBezTo>
                    <a:pt x="107250" y="196690"/>
                    <a:pt x="111044" y="196176"/>
                    <a:pt x="114709" y="197912"/>
                  </a:cubicBezTo>
                  <a:cubicBezTo>
                    <a:pt x="117229" y="196738"/>
                    <a:pt x="119730" y="195972"/>
                    <a:pt x="122183" y="195972"/>
                  </a:cubicBezTo>
                  <a:cubicBezTo>
                    <a:pt x="124299" y="195972"/>
                    <a:pt x="126379" y="196542"/>
                    <a:pt x="128404" y="197912"/>
                  </a:cubicBezTo>
                  <a:cubicBezTo>
                    <a:pt x="128438" y="197911"/>
                    <a:pt x="128471" y="197911"/>
                    <a:pt x="128504" y="197911"/>
                  </a:cubicBezTo>
                  <a:cubicBezTo>
                    <a:pt x="132488" y="197911"/>
                    <a:pt x="136271" y="201286"/>
                    <a:pt x="139942" y="201286"/>
                  </a:cubicBezTo>
                  <a:cubicBezTo>
                    <a:pt x="140384" y="201286"/>
                    <a:pt x="140825" y="201237"/>
                    <a:pt x="141264" y="201127"/>
                  </a:cubicBezTo>
                  <a:cubicBezTo>
                    <a:pt x="143416" y="202371"/>
                    <a:pt x="145516" y="202842"/>
                    <a:pt x="147563" y="202842"/>
                  </a:cubicBezTo>
                  <a:cubicBezTo>
                    <a:pt x="149429" y="202842"/>
                    <a:pt x="151252" y="202450"/>
                    <a:pt x="153031" y="201898"/>
                  </a:cubicBezTo>
                  <a:cubicBezTo>
                    <a:pt x="154564" y="204854"/>
                    <a:pt x="156098" y="205742"/>
                    <a:pt x="157605" y="205742"/>
                  </a:cubicBezTo>
                  <a:cubicBezTo>
                    <a:pt x="159574" y="205742"/>
                    <a:pt x="161498" y="204228"/>
                    <a:pt x="163318" y="203827"/>
                  </a:cubicBezTo>
                  <a:cubicBezTo>
                    <a:pt x="163639" y="203913"/>
                    <a:pt x="163958" y="203948"/>
                    <a:pt x="164273" y="203948"/>
                  </a:cubicBezTo>
                  <a:cubicBezTo>
                    <a:pt x="165934" y="203948"/>
                    <a:pt x="167517" y="202957"/>
                    <a:pt x="169002" y="202957"/>
                  </a:cubicBezTo>
                  <a:cubicBezTo>
                    <a:pt x="170005" y="202957"/>
                    <a:pt x="170963" y="203408"/>
                    <a:pt x="171870" y="204920"/>
                  </a:cubicBezTo>
                  <a:cubicBezTo>
                    <a:pt x="172837" y="203446"/>
                    <a:pt x="173740" y="202898"/>
                    <a:pt x="174587" y="202898"/>
                  </a:cubicBezTo>
                  <a:cubicBezTo>
                    <a:pt x="175992" y="202898"/>
                    <a:pt x="177241" y="204408"/>
                    <a:pt x="178364" y="205692"/>
                  </a:cubicBezTo>
                  <a:cubicBezTo>
                    <a:pt x="179447" y="206716"/>
                    <a:pt x="180385" y="207040"/>
                    <a:pt x="181165" y="207040"/>
                  </a:cubicBezTo>
                  <a:cubicBezTo>
                    <a:pt x="182518" y="207040"/>
                    <a:pt x="183397" y="206066"/>
                    <a:pt x="183736" y="206066"/>
                  </a:cubicBezTo>
                  <a:cubicBezTo>
                    <a:pt x="183841" y="206066"/>
                    <a:pt x="183894" y="206158"/>
                    <a:pt x="183894" y="206399"/>
                  </a:cubicBezTo>
                  <a:cubicBezTo>
                    <a:pt x="184023" y="204663"/>
                    <a:pt x="184215" y="202927"/>
                    <a:pt x="184537" y="201255"/>
                  </a:cubicBezTo>
                  <a:cubicBezTo>
                    <a:pt x="184545" y="201268"/>
                    <a:pt x="184553" y="201274"/>
                    <a:pt x="184561" y="201274"/>
                  </a:cubicBezTo>
                  <a:cubicBezTo>
                    <a:pt x="184893" y="201274"/>
                    <a:pt x="185583" y="191565"/>
                    <a:pt x="186273" y="187238"/>
                  </a:cubicBezTo>
                  <a:cubicBezTo>
                    <a:pt x="186980" y="181194"/>
                    <a:pt x="187752" y="178365"/>
                    <a:pt x="188781" y="166663"/>
                  </a:cubicBezTo>
                  <a:cubicBezTo>
                    <a:pt x="189681" y="158947"/>
                    <a:pt x="190710" y="150459"/>
                    <a:pt x="191803" y="141650"/>
                  </a:cubicBezTo>
                  <a:cubicBezTo>
                    <a:pt x="198297" y="88668"/>
                    <a:pt x="206398" y="22440"/>
                    <a:pt x="206398" y="22440"/>
                  </a:cubicBezTo>
                  <a:lnTo>
                    <a:pt x="225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999999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53"/>
            <p:cNvSpPr/>
            <p:nvPr/>
          </p:nvSpPr>
          <p:spPr>
            <a:xfrm flipH="1" rot="-5881319">
              <a:off x="453335" y="2597872"/>
              <a:ext cx="397527" cy="470271"/>
            </a:xfrm>
            <a:custGeom>
              <a:rect b="b" l="l" r="r" t="t"/>
              <a:pathLst>
                <a:path extrusionOk="0" h="52293" w="44204">
                  <a:moveTo>
                    <a:pt x="35127" y="1"/>
                  </a:moveTo>
                  <a:cubicBezTo>
                    <a:pt x="34818" y="1"/>
                    <a:pt x="34509" y="20"/>
                    <a:pt x="34200" y="61"/>
                  </a:cubicBezTo>
                  <a:cubicBezTo>
                    <a:pt x="33328" y="119"/>
                    <a:pt x="32513" y="352"/>
                    <a:pt x="31699" y="643"/>
                  </a:cubicBezTo>
                  <a:cubicBezTo>
                    <a:pt x="31350" y="817"/>
                    <a:pt x="31001" y="992"/>
                    <a:pt x="30652" y="1166"/>
                  </a:cubicBezTo>
                  <a:lnTo>
                    <a:pt x="30129" y="1457"/>
                  </a:lnTo>
                  <a:lnTo>
                    <a:pt x="29721" y="1748"/>
                  </a:lnTo>
                  <a:cubicBezTo>
                    <a:pt x="29431" y="1922"/>
                    <a:pt x="29198" y="2155"/>
                    <a:pt x="28965" y="2329"/>
                  </a:cubicBezTo>
                  <a:lnTo>
                    <a:pt x="28733" y="2620"/>
                  </a:lnTo>
                  <a:lnTo>
                    <a:pt x="28500" y="2853"/>
                  </a:lnTo>
                  <a:lnTo>
                    <a:pt x="28093" y="3260"/>
                  </a:lnTo>
                  <a:lnTo>
                    <a:pt x="12738" y="22046"/>
                  </a:lnTo>
                  <a:lnTo>
                    <a:pt x="2618" y="34318"/>
                  </a:lnTo>
                  <a:lnTo>
                    <a:pt x="2153" y="34900"/>
                  </a:lnTo>
                  <a:lnTo>
                    <a:pt x="1920" y="35191"/>
                  </a:lnTo>
                  <a:lnTo>
                    <a:pt x="1687" y="35656"/>
                  </a:lnTo>
                  <a:cubicBezTo>
                    <a:pt x="1513" y="35947"/>
                    <a:pt x="1338" y="36238"/>
                    <a:pt x="1164" y="36587"/>
                  </a:cubicBezTo>
                  <a:lnTo>
                    <a:pt x="931" y="37168"/>
                  </a:lnTo>
                  <a:cubicBezTo>
                    <a:pt x="815" y="37401"/>
                    <a:pt x="757" y="37575"/>
                    <a:pt x="699" y="37808"/>
                  </a:cubicBezTo>
                  <a:cubicBezTo>
                    <a:pt x="175" y="39262"/>
                    <a:pt x="1" y="40832"/>
                    <a:pt x="175" y="42403"/>
                  </a:cubicBezTo>
                  <a:cubicBezTo>
                    <a:pt x="291" y="43450"/>
                    <a:pt x="524" y="44439"/>
                    <a:pt x="873" y="45427"/>
                  </a:cubicBezTo>
                  <a:cubicBezTo>
                    <a:pt x="1106" y="45893"/>
                    <a:pt x="1338" y="46300"/>
                    <a:pt x="1571" y="46765"/>
                  </a:cubicBezTo>
                  <a:lnTo>
                    <a:pt x="1920" y="47347"/>
                  </a:lnTo>
                  <a:cubicBezTo>
                    <a:pt x="2036" y="47521"/>
                    <a:pt x="2153" y="47696"/>
                    <a:pt x="2269" y="47870"/>
                  </a:cubicBezTo>
                  <a:cubicBezTo>
                    <a:pt x="2502" y="48161"/>
                    <a:pt x="2734" y="48452"/>
                    <a:pt x="3025" y="48684"/>
                  </a:cubicBezTo>
                  <a:lnTo>
                    <a:pt x="3316" y="49033"/>
                  </a:lnTo>
                  <a:lnTo>
                    <a:pt x="3607" y="49324"/>
                  </a:lnTo>
                  <a:lnTo>
                    <a:pt x="4188" y="49789"/>
                  </a:lnTo>
                  <a:lnTo>
                    <a:pt x="4770" y="50255"/>
                  </a:lnTo>
                  <a:lnTo>
                    <a:pt x="5061" y="50487"/>
                  </a:lnTo>
                  <a:lnTo>
                    <a:pt x="5468" y="50720"/>
                  </a:lnTo>
                  <a:cubicBezTo>
                    <a:pt x="5759" y="50894"/>
                    <a:pt x="6108" y="51069"/>
                    <a:pt x="6457" y="51243"/>
                  </a:cubicBezTo>
                  <a:lnTo>
                    <a:pt x="7038" y="51476"/>
                  </a:lnTo>
                  <a:lnTo>
                    <a:pt x="7620" y="51709"/>
                  </a:lnTo>
                  <a:cubicBezTo>
                    <a:pt x="8085" y="51883"/>
                    <a:pt x="8609" y="52000"/>
                    <a:pt x="9074" y="52116"/>
                  </a:cubicBezTo>
                  <a:cubicBezTo>
                    <a:pt x="9750" y="52229"/>
                    <a:pt x="10426" y="52293"/>
                    <a:pt x="11102" y="52293"/>
                  </a:cubicBezTo>
                  <a:cubicBezTo>
                    <a:pt x="11473" y="52293"/>
                    <a:pt x="11844" y="52273"/>
                    <a:pt x="12215" y="52232"/>
                  </a:cubicBezTo>
                  <a:cubicBezTo>
                    <a:pt x="13262" y="52116"/>
                    <a:pt x="14309" y="51883"/>
                    <a:pt x="15297" y="51534"/>
                  </a:cubicBezTo>
                  <a:cubicBezTo>
                    <a:pt x="15704" y="51302"/>
                    <a:pt x="16170" y="51127"/>
                    <a:pt x="16577" y="50894"/>
                  </a:cubicBezTo>
                  <a:lnTo>
                    <a:pt x="17158" y="50545"/>
                  </a:lnTo>
                  <a:lnTo>
                    <a:pt x="17682" y="50138"/>
                  </a:lnTo>
                  <a:cubicBezTo>
                    <a:pt x="17973" y="49906"/>
                    <a:pt x="18264" y="49673"/>
                    <a:pt x="18554" y="49440"/>
                  </a:cubicBezTo>
                  <a:lnTo>
                    <a:pt x="18671" y="49266"/>
                  </a:lnTo>
                  <a:lnTo>
                    <a:pt x="18671" y="45253"/>
                  </a:lnTo>
                  <a:lnTo>
                    <a:pt x="17566" y="46590"/>
                  </a:lnTo>
                  <a:lnTo>
                    <a:pt x="17217" y="46998"/>
                  </a:lnTo>
                  <a:cubicBezTo>
                    <a:pt x="17158" y="47056"/>
                    <a:pt x="17042" y="47172"/>
                    <a:pt x="16984" y="47230"/>
                  </a:cubicBezTo>
                  <a:cubicBezTo>
                    <a:pt x="16926" y="47288"/>
                    <a:pt x="16810" y="47405"/>
                    <a:pt x="16751" y="47463"/>
                  </a:cubicBezTo>
                  <a:cubicBezTo>
                    <a:pt x="16519" y="47637"/>
                    <a:pt x="16286" y="47812"/>
                    <a:pt x="16053" y="47986"/>
                  </a:cubicBezTo>
                  <a:lnTo>
                    <a:pt x="15704" y="48277"/>
                  </a:lnTo>
                  <a:lnTo>
                    <a:pt x="15239" y="48510"/>
                  </a:lnTo>
                  <a:cubicBezTo>
                    <a:pt x="14948" y="48742"/>
                    <a:pt x="14599" y="48859"/>
                    <a:pt x="14250" y="49033"/>
                  </a:cubicBezTo>
                  <a:cubicBezTo>
                    <a:pt x="13494" y="49324"/>
                    <a:pt x="12738" y="49499"/>
                    <a:pt x="11924" y="49615"/>
                  </a:cubicBezTo>
                  <a:cubicBezTo>
                    <a:pt x="11721" y="49630"/>
                    <a:pt x="11515" y="49638"/>
                    <a:pt x="11305" y="49638"/>
                  </a:cubicBezTo>
                  <a:cubicBezTo>
                    <a:pt x="10731" y="49638"/>
                    <a:pt x="10135" y="49584"/>
                    <a:pt x="9539" y="49499"/>
                  </a:cubicBezTo>
                  <a:cubicBezTo>
                    <a:pt x="9190" y="49382"/>
                    <a:pt x="8841" y="49324"/>
                    <a:pt x="8492" y="49208"/>
                  </a:cubicBezTo>
                  <a:lnTo>
                    <a:pt x="8027" y="49033"/>
                  </a:lnTo>
                  <a:lnTo>
                    <a:pt x="7562" y="48801"/>
                  </a:lnTo>
                  <a:cubicBezTo>
                    <a:pt x="7329" y="48684"/>
                    <a:pt x="7096" y="48568"/>
                    <a:pt x="6864" y="48452"/>
                  </a:cubicBezTo>
                  <a:lnTo>
                    <a:pt x="6515" y="48219"/>
                  </a:lnTo>
                  <a:lnTo>
                    <a:pt x="6282" y="48045"/>
                  </a:lnTo>
                  <a:lnTo>
                    <a:pt x="5875" y="47754"/>
                  </a:lnTo>
                  <a:lnTo>
                    <a:pt x="5410" y="47347"/>
                  </a:lnTo>
                  <a:lnTo>
                    <a:pt x="5235" y="47172"/>
                  </a:lnTo>
                  <a:lnTo>
                    <a:pt x="5003" y="46881"/>
                  </a:lnTo>
                  <a:cubicBezTo>
                    <a:pt x="4770" y="46707"/>
                    <a:pt x="4595" y="46474"/>
                    <a:pt x="4421" y="46242"/>
                  </a:cubicBezTo>
                  <a:cubicBezTo>
                    <a:pt x="4363" y="46125"/>
                    <a:pt x="4247" y="46009"/>
                    <a:pt x="4188" y="45893"/>
                  </a:cubicBezTo>
                  <a:lnTo>
                    <a:pt x="3898" y="45427"/>
                  </a:lnTo>
                  <a:cubicBezTo>
                    <a:pt x="3723" y="45078"/>
                    <a:pt x="3549" y="44787"/>
                    <a:pt x="3432" y="44439"/>
                  </a:cubicBezTo>
                  <a:cubicBezTo>
                    <a:pt x="2792" y="42926"/>
                    <a:pt x="2618" y="41298"/>
                    <a:pt x="2967" y="39727"/>
                  </a:cubicBezTo>
                  <a:cubicBezTo>
                    <a:pt x="3025" y="39378"/>
                    <a:pt x="3141" y="39029"/>
                    <a:pt x="3258" y="38680"/>
                  </a:cubicBezTo>
                  <a:cubicBezTo>
                    <a:pt x="3316" y="38506"/>
                    <a:pt x="3374" y="38332"/>
                    <a:pt x="3432" y="38157"/>
                  </a:cubicBezTo>
                  <a:cubicBezTo>
                    <a:pt x="3490" y="38041"/>
                    <a:pt x="3549" y="37866"/>
                    <a:pt x="3607" y="37750"/>
                  </a:cubicBezTo>
                  <a:cubicBezTo>
                    <a:pt x="3723" y="37517"/>
                    <a:pt x="3839" y="37226"/>
                    <a:pt x="4014" y="36994"/>
                  </a:cubicBezTo>
                  <a:cubicBezTo>
                    <a:pt x="4072" y="36936"/>
                    <a:pt x="4130" y="36819"/>
                    <a:pt x="4188" y="36703"/>
                  </a:cubicBezTo>
                  <a:lnTo>
                    <a:pt x="4363" y="36470"/>
                  </a:lnTo>
                  <a:lnTo>
                    <a:pt x="4712" y="36005"/>
                  </a:lnTo>
                  <a:lnTo>
                    <a:pt x="14774" y="23733"/>
                  </a:lnTo>
                  <a:lnTo>
                    <a:pt x="30187" y="5005"/>
                  </a:lnTo>
                  <a:lnTo>
                    <a:pt x="30478" y="4656"/>
                  </a:lnTo>
                  <a:lnTo>
                    <a:pt x="30594" y="4481"/>
                  </a:lnTo>
                  <a:lnTo>
                    <a:pt x="30827" y="4365"/>
                  </a:lnTo>
                  <a:cubicBezTo>
                    <a:pt x="30943" y="4191"/>
                    <a:pt x="31117" y="4074"/>
                    <a:pt x="31292" y="3958"/>
                  </a:cubicBezTo>
                  <a:lnTo>
                    <a:pt x="31583" y="3725"/>
                  </a:lnTo>
                  <a:lnTo>
                    <a:pt x="31932" y="3551"/>
                  </a:lnTo>
                  <a:cubicBezTo>
                    <a:pt x="32164" y="3435"/>
                    <a:pt x="32397" y="3260"/>
                    <a:pt x="32688" y="3144"/>
                  </a:cubicBezTo>
                  <a:cubicBezTo>
                    <a:pt x="33211" y="2969"/>
                    <a:pt x="33851" y="2795"/>
                    <a:pt x="34433" y="2737"/>
                  </a:cubicBezTo>
                  <a:cubicBezTo>
                    <a:pt x="34620" y="2720"/>
                    <a:pt x="34802" y="2713"/>
                    <a:pt x="34983" y="2713"/>
                  </a:cubicBezTo>
                  <a:cubicBezTo>
                    <a:pt x="35418" y="2713"/>
                    <a:pt x="35841" y="2754"/>
                    <a:pt x="36294" y="2795"/>
                  </a:cubicBezTo>
                  <a:cubicBezTo>
                    <a:pt x="36526" y="2853"/>
                    <a:pt x="36817" y="2969"/>
                    <a:pt x="37108" y="3027"/>
                  </a:cubicBezTo>
                  <a:lnTo>
                    <a:pt x="37457" y="3144"/>
                  </a:lnTo>
                  <a:lnTo>
                    <a:pt x="37806" y="3318"/>
                  </a:lnTo>
                  <a:cubicBezTo>
                    <a:pt x="37980" y="3435"/>
                    <a:pt x="38155" y="3493"/>
                    <a:pt x="38388" y="3609"/>
                  </a:cubicBezTo>
                  <a:lnTo>
                    <a:pt x="38620" y="3784"/>
                  </a:lnTo>
                  <a:lnTo>
                    <a:pt x="38795" y="3900"/>
                  </a:lnTo>
                  <a:lnTo>
                    <a:pt x="39144" y="4132"/>
                  </a:lnTo>
                  <a:lnTo>
                    <a:pt x="39435" y="4481"/>
                  </a:lnTo>
                  <a:lnTo>
                    <a:pt x="39609" y="4598"/>
                  </a:lnTo>
                  <a:lnTo>
                    <a:pt x="39783" y="4830"/>
                  </a:lnTo>
                  <a:cubicBezTo>
                    <a:pt x="39958" y="4947"/>
                    <a:pt x="40074" y="5121"/>
                    <a:pt x="40191" y="5296"/>
                  </a:cubicBezTo>
                  <a:lnTo>
                    <a:pt x="40423" y="5587"/>
                  </a:lnTo>
                  <a:lnTo>
                    <a:pt x="40598" y="5935"/>
                  </a:lnTo>
                  <a:cubicBezTo>
                    <a:pt x="40772" y="6168"/>
                    <a:pt x="40889" y="6401"/>
                    <a:pt x="41005" y="6633"/>
                  </a:cubicBezTo>
                  <a:cubicBezTo>
                    <a:pt x="41179" y="7215"/>
                    <a:pt x="41354" y="7855"/>
                    <a:pt x="41412" y="8436"/>
                  </a:cubicBezTo>
                  <a:cubicBezTo>
                    <a:pt x="41470" y="9076"/>
                    <a:pt x="41470" y="9658"/>
                    <a:pt x="41354" y="10298"/>
                  </a:cubicBezTo>
                  <a:cubicBezTo>
                    <a:pt x="41296" y="10530"/>
                    <a:pt x="41179" y="10821"/>
                    <a:pt x="41121" y="11112"/>
                  </a:cubicBezTo>
                  <a:lnTo>
                    <a:pt x="41005" y="11461"/>
                  </a:lnTo>
                  <a:lnTo>
                    <a:pt x="40830" y="11810"/>
                  </a:lnTo>
                  <a:cubicBezTo>
                    <a:pt x="40772" y="11984"/>
                    <a:pt x="40656" y="12159"/>
                    <a:pt x="40540" y="12333"/>
                  </a:cubicBezTo>
                  <a:lnTo>
                    <a:pt x="40423" y="12566"/>
                  </a:lnTo>
                  <a:lnTo>
                    <a:pt x="40249" y="12740"/>
                  </a:lnTo>
                  <a:lnTo>
                    <a:pt x="40016" y="13089"/>
                  </a:lnTo>
                  <a:lnTo>
                    <a:pt x="15763" y="42635"/>
                  </a:lnTo>
                  <a:lnTo>
                    <a:pt x="15588" y="42868"/>
                  </a:lnTo>
                  <a:cubicBezTo>
                    <a:pt x="15472" y="42926"/>
                    <a:pt x="15414" y="43043"/>
                    <a:pt x="15297" y="43101"/>
                  </a:cubicBezTo>
                  <a:cubicBezTo>
                    <a:pt x="15239" y="43217"/>
                    <a:pt x="15123" y="43275"/>
                    <a:pt x="15006" y="43392"/>
                  </a:cubicBezTo>
                  <a:cubicBezTo>
                    <a:pt x="14658" y="43566"/>
                    <a:pt x="14367" y="43799"/>
                    <a:pt x="14018" y="43915"/>
                  </a:cubicBezTo>
                  <a:cubicBezTo>
                    <a:pt x="13611" y="44090"/>
                    <a:pt x="13203" y="44148"/>
                    <a:pt x="12796" y="44206"/>
                  </a:cubicBezTo>
                  <a:cubicBezTo>
                    <a:pt x="12604" y="44230"/>
                    <a:pt x="12421" y="44244"/>
                    <a:pt x="12244" y="44244"/>
                  </a:cubicBezTo>
                  <a:cubicBezTo>
                    <a:pt x="11994" y="44244"/>
                    <a:pt x="11755" y="44216"/>
                    <a:pt x="11517" y="44148"/>
                  </a:cubicBezTo>
                  <a:cubicBezTo>
                    <a:pt x="11168" y="44090"/>
                    <a:pt x="10819" y="43973"/>
                    <a:pt x="10470" y="43799"/>
                  </a:cubicBezTo>
                  <a:cubicBezTo>
                    <a:pt x="10354" y="43741"/>
                    <a:pt x="10179" y="43682"/>
                    <a:pt x="10063" y="43624"/>
                  </a:cubicBezTo>
                  <a:cubicBezTo>
                    <a:pt x="9946" y="43566"/>
                    <a:pt x="9888" y="43508"/>
                    <a:pt x="9772" y="43392"/>
                  </a:cubicBezTo>
                  <a:lnTo>
                    <a:pt x="9597" y="43275"/>
                  </a:lnTo>
                  <a:lnTo>
                    <a:pt x="9365" y="43043"/>
                  </a:lnTo>
                  <a:cubicBezTo>
                    <a:pt x="9248" y="42984"/>
                    <a:pt x="9190" y="42868"/>
                    <a:pt x="9132" y="42810"/>
                  </a:cubicBezTo>
                  <a:cubicBezTo>
                    <a:pt x="9016" y="42694"/>
                    <a:pt x="8899" y="42577"/>
                    <a:pt x="8841" y="42461"/>
                  </a:cubicBezTo>
                  <a:cubicBezTo>
                    <a:pt x="8609" y="42170"/>
                    <a:pt x="8434" y="41821"/>
                    <a:pt x="8260" y="41472"/>
                  </a:cubicBezTo>
                  <a:cubicBezTo>
                    <a:pt x="8143" y="41123"/>
                    <a:pt x="8027" y="40658"/>
                    <a:pt x="7969" y="40251"/>
                  </a:cubicBezTo>
                  <a:cubicBezTo>
                    <a:pt x="7969" y="39844"/>
                    <a:pt x="7969" y="39437"/>
                    <a:pt x="8027" y="38971"/>
                  </a:cubicBezTo>
                  <a:cubicBezTo>
                    <a:pt x="8085" y="38622"/>
                    <a:pt x="8202" y="38273"/>
                    <a:pt x="8376" y="37924"/>
                  </a:cubicBezTo>
                  <a:cubicBezTo>
                    <a:pt x="8434" y="37808"/>
                    <a:pt x="8492" y="37692"/>
                    <a:pt x="8609" y="37575"/>
                  </a:cubicBezTo>
                  <a:cubicBezTo>
                    <a:pt x="8667" y="37459"/>
                    <a:pt x="8725" y="37343"/>
                    <a:pt x="8783" y="37285"/>
                  </a:cubicBezTo>
                  <a:lnTo>
                    <a:pt x="8958" y="36994"/>
                  </a:lnTo>
                  <a:lnTo>
                    <a:pt x="27395" y="14543"/>
                  </a:lnTo>
                  <a:cubicBezTo>
                    <a:pt x="27860" y="13962"/>
                    <a:pt x="27802" y="13148"/>
                    <a:pt x="27221" y="12682"/>
                  </a:cubicBezTo>
                  <a:lnTo>
                    <a:pt x="27162" y="12682"/>
                  </a:lnTo>
                  <a:cubicBezTo>
                    <a:pt x="26939" y="12483"/>
                    <a:pt x="26662" y="12391"/>
                    <a:pt x="26382" y="12391"/>
                  </a:cubicBezTo>
                  <a:cubicBezTo>
                    <a:pt x="26007" y="12391"/>
                    <a:pt x="25626" y="12557"/>
                    <a:pt x="25359" y="12857"/>
                  </a:cubicBezTo>
                  <a:lnTo>
                    <a:pt x="6864" y="35307"/>
                  </a:lnTo>
                  <a:lnTo>
                    <a:pt x="6573" y="35714"/>
                  </a:lnTo>
                  <a:cubicBezTo>
                    <a:pt x="6457" y="35831"/>
                    <a:pt x="6340" y="36005"/>
                    <a:pt x="6282" y="36180"/>
                  </a:cubicBezTo>
                  <a:cubicBezTo>
                    <a:pt x="6166" y="36354"/>
                    <a:pt x="6050" y="36587"/>
                    <a:pt x="5933" y="36819"/>
                  </a:cubicBezTo>
                  <a:cubicBezTo>
                    <a:pt x="5701" y="37343"/>
                    <a:pt x="5468" y="37866"/>
                    <a:pt x="5352" y="38506"/>
                  </a:cubicBezTo>
                  <a:cubicBezTo>
                    <a:pt x="5235" y="39146"/>
                    <a:pt x="5235" y="39844"/>
                    <a:pt x="5293" y="40542"/>
                  </a:cubicBezTo>
                  <a:cubicBezTo>
                    <a:pt x="5352" y="41181"/>
                    <a:pt x="5526" y="41879"/>
                    <a:pt x="5759" y="42519"/>
                  </a:cubicBezTo>
                  <a:cubicBezTo>
                    <a:pt x="5991" y="43043"/>
                    <a:pt x="6282" y="43566"/>
                    <a:pt x="6689" y="44031"/>
                  </a:cubicBezTo>
                  <a:cubicBezTo>
                    <a:pt x="6806" y="44264"/>
                    <a:pt x="6922" y="44439"/>
                    <a:pt x="7096" y="44613"/>
                  </a:cubicBezTo>
                  <a:cubicBezTo>
                    <a:pt x="7213" y="44729"/>
                    <a:pt x="7329" y="44846"/>
                    <a:pt x="7504" y="44962"/>
                  </a:cubicBezTo>
                  <a:lnTo>
                    <a:pt x="7853" y="45311"/>
                  </a:lnTo>
                  <a:lnTo>
                    <a:pt x="8202" y="45602"/>
                  </a:lnTo>
                  <a:cubicBezTo>
                    <a:pt x="8376" y="45718"/>
                    <a:pt x="8550" y="45776"/>
                    <a:pt x="8667" y="45893"/>
                  </a:cubicBezTo>
                  <a:cubicBezTo>
                    <a:pt x="8899" y="46009"/>
                    <a:pt x="9074" y="46125"/>
                    <a:pt x="9307" y="46242"/>
                  </a:cubicBezTo>
                  <a:cubicBezTo>
                    <a:pt x="9830" y="46474"/>
                    <a:pt x="10412" y="46649"/>
                    <a:pt x="10993" y="46765"/>
                  </a:cubicBezTo>
                  <a:cubicBezTo>
                    <a:pt x="11504" y="46850"/>
                    <a:pt x="11984" y="46904"/>
                    <a:pt x="12478" y="46904"/>
                  </a:cubicBezTo>
                  <a:cubicBezTo>
                    <a:pt x="12659" y="46904"/>
                    <a:pt x="12842" y="46897"/>
                    <a:pt x="13029" y="46881"/>
                  </a:cubicBezTo>
                  <a:cubicBezTo>
                    <a:pt x="13727" y="46823"/>
                    <a:pt x="14367" y="46649"/>
                    <a:pt x="15006" y="46416"/>
                  </a:cubicBezTo>
                  <a:cubicBezTo>
                    <a:pt x="15588" y="46183"/>
                    <a:pt x="16112" y="45893"/>
                    <a:pt x="16577" y="45544"/>
                  </a:cubicBezTo>
                  <a:cubicBezTo>
                    <a:pt x="16751" y="45369"/>
                    <a:pt x="16926" y="45253"/>
                    <a:pt x="17100" y="45078"/>
                  </a:cubicBezTo>
                  <a:cubicBezTo>
                    <a:pt x="17275" y="44962"/>
                    <a:pt x="17391" y="44846"/>
                    <a:pt x="17507" y="44671"/>
                  </a:cubicBezTo>
                  <a:lnTo>
                    <a:pt x="17856" y="44322"/>
                  </a:lnTo>
                  <a:lnTo>
                    <a:pt x="42110" y="14834"/>
                  </a:lnTo>
                  <a:lnTo>
                    <a:pt x="42459" y="14311"/>
                  </a:lnTo>
                  <a:lnTo>
                    <a:pt x="42633" y="14078"/>
                  </a:lnTo>
                  <a:lnTo>
                    <a:pt x="42866" y="13729"/>
                  </a:lnTo>
                  <a:cubicBezTo>
                    <a:pt x="42982" y="13497"/>
                    <a:pt x="43157" y="13206"/>
                    <a:pt x="43273" y="12915"/>
                  </a:cubicBezTo>
                  <a:cubicBezTo>
                    <a:pt x="43331" y="12799"/>
                    <a:pt x="43390" y="12624"/>
                    <a:pt x="43506" y="12450"/>
                  </a:cubicBezTo>
                  <a:lnTo>
                    <a:pt x="43680" y="11926"/>
                  </a:lnTo>
                  <a:cubicBezTo>
                    <a:pt x="43797" y="11577"/>
                    <a:pt x="43855" y="11228"/>
                    <a:pt x="43971" y="10763"/>
                  </a:cubicBezTo>
                  <a:cubicBezTo>
                    <a:pt x="44146" y="9890"/>
                    <a:pt x="44204" y="9018"/>
                    <a:pt x="44087" y="8204"/>
                  </a:cubicBezTo>
                  <a:cubicBezTo>
                    <a:pt x="44029" y="7331"/>
                    <a:pt x="43797" y="6459"/>
                    <a:pt x="43506" y="5645"/>
                  </a:cubicBezTo>
                  <a:cubicBezTo>
                    <a:pt x="43331" y="5296"/>
                    <a:pt x="43157" y="4947"/>
                    <a:pt x="42924" y="4598"/>
                  </a:cubicBezTo>
                  <a:lnTo>
                    <a:pt x="42692" y="4074"/>
                  </a:lnTo>
                  <a:cubicBezTo>
                    <a:pt x="42575" y="3958"/>
                    <a:pt x="42459" y="3784"/>
                    <a:pt x="42343" y="3667"/>
                  </a:cubicBezTo>
                  <a:cubicBezTo>
                    <a:pt x="42168" y="3435"/>
                    <a:pt x="41994" y="3202"/>
                    <a:pt x="41761" y="2969"/>
                  </a:cubicBezTo>
                  <a:lnTo>
                    <a:pt x="41587" y="2678"/>
                  </a:lnTo>
                  <a:lnTo>
                    <a:pt x="41354" y="2446"/>
                  </a:lnTo>
                  <a:lnTo>
                    <a:pt x="40830" y="2039"/>
                  </a:lnTo>
                  <a:lnTo>
                    <a:pt x="40365" y="1690"/>
                  </a:lnTo>
                  <a:lnTo>
                    <a:pt x="40132" y="1515"/>
                  </a:lnTo>
                  <a:lnTo>
                    <a:pt x="39783" y="1283"/>
                  </a:lnTo>
                  <a:cubicBezTo>
                    <a:pt x="39493" y="1166"/>
                    <a:pt x="39260" y="992"/>
                    <a:pt x="38969" y="875"/>
                  </a:cubicBezTo>
                  <a:lnTo>
                    <a:pt x="38504" y="643"/>
                  </a:lnTo>
                  <a:lnTo>
                    <a:pt x="37980" y="468"/>
                  </a:lnTo>
                  <a:cubicBezTo>
                    <a:pt x="37632" y="352"/>
                    <a:pt x="37224" y="294"/>
                    <a:pt x="36817" y="177"/>
                  </a:cubicBezTo>
                  <a:cubicBezTo>
                    <a:pt x="36254" y="65"/>
                    <a:pt x="35690" y="1"/>
                    <a:pt x="35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8575" rotWithShape="0" algn="bl" dir="5400000" dist="9525">
                <a:srgbClr val="783F04">
                  <a:alpha val="56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6" name="Google Shape;1516;p53"/>
          <p:cNvSpPr txBox="1"/>
          <p:nvPr>
            <p:ph idx="4294967295" type="subTitle"/>
          </p:nvPr>
        </p:nvSpPr>
        <p:spPr>
          <a:xfrm flipH="1" rot="-406465">
            <a:off x="577084" y="3042131"/>
            <a:ext cx="1508129" cy="875539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You can write something relevant here</a:t>
            </a:r>
            <a:endParaRPr sz="1600"/>
          </a:p>
        </p:txBody>
      </p:sp>
      <p:sp>
        <p:nvSpPr>
          <p:cNvPr id="1517" name="Google Shape;1517;p53"/>
          <p:cNvSpPr/>
          <p:nvPr/>
        </p:nvSpPr>
        <p:spPr>
          <a:xfrm>
            <a:off x="6319228" y="3025877"/>
            <a:ext cx="476740" cy="493446"/>
          </a:xfrm>
          <a:custGeom>
            <a:rect b="b" l="l" r="r" t="t"/>
            <a:pathLst>
              <a:path extrusionOk="0" h="47584" w="45973">
                <a:moveTo>
                  <a:pt x="25721" y="1011"/>
                </a:moveTo>
                <a:cubicBezTo>
                  <a:pt x="25917" y="1011"/>
                  <a:pt x="26115" y="1017"/>
                  <a:pt x="26314" y="1029"/>
                </a:cubicBezTo>
                <a:lnTo>
                  <a:pt x="26781" y="1122"/>
                </a:lnTo>
                <a:cubicBezTo>
                  <a:pt x="26431" y="1122"/>
                  <a:pt x="26080" y="1146"/>
                  <a:pt x="25730" y="1192"/>
                </a:cubicBezTo>
                <a:cubicBezTo>
                  <a:pt x="25543" y="1122"/>
                  <a:pt x="25333" y="1076"/>
                  <a:pt x="25146" y="1029"/>
                </a:cubicBezTo>
                <a:cubicBezTo>
                  <a:pt x="25333" y="1017"/>
                  <a:pt x="25526" y="1011"/>
                  <a:pt x="25721" y="1011"/>
                </a:cubicBezTo>
                <a:close/>
                <a:moveTo>
                  <a:pt x="27161" y="1487"/>
                </a:moveTo>
                <a:cubicBezTo>
                  <a:pt x="27571" y="1487"/>
                  <a:pt x="27982" y="1508"/>
                  <a:pt x="28392" y="1543"/>
                </a:cubicBezTo>
                <a:lnTo>
                  <a:pt x="28485" y="1566"/>
                </a:lnTo>
                <a:cubicBezTo>
                  <a:pt x="28042" y="1566"/>
                  <a:pt x="27621" y="1613"/>
                  <a:pt x="27201" y="1659"/>
                </a:cubicBezTo>
                <a:lnTo>
                  <a:pt x="26711" y="1496"/>
                </a:lnTo>
                <a:cubicBezTo>
                  <a:pt x="26861" y="1490"/>
                  <a:pt x="27011" y="1487"/>
                  <a:pt x="27161" y="1487"/>
                </a:cubicBezTo>
                <a:close/>
                <a:moveTo>
                  <a:pt x="23792" y="1076"/>
                </a:moveTo>
                <a:cubicBezTo>
                  <a:pt x="24166" y="1146"/>
                  <a:pt x="24516" y="1216"/>
                  <a:pt x="24843" y="1286"/>
                </a:cubicBezTo>
                <a:lnTo>
                  <a:pt x="24843" y="1309"/>
                </a:lnTo>
                <a:cubicBezTo>
                  <a:pt x="24329" y="1379"/>
                  <a:pt x="23792" y="1496"/>
                  <a:pt x="23279" y="1636"/>
                </a:cubicBezTo>
                <a:cubicBezTo>
                  <a:pt x="22726" y="1596"/>
                  <a:pt x="22169" y="1573"/>
                  <a:pt x="21609" y="1573"/>
                </a:cubicBezTo>
                <a:cubicBezTo>
                  <a:pt x="20869" y="1573"/>
                  <a:pt x="20124" y="1613"/>
                  <a:pt x="19379" y="1706"/>
                </a:cubicBezTo>
                <a:cubicBezTo>
                  <a:pt x="20850" y="1379"/>
                  <a:pt x="22321" y="1169"/>
                  <a:pt x="23792" y="1076"/>
                </a:cubicBezTo>
                <a:close/>
                <a:moveTo>
                  <a:pt x="19263" y="679"/>
                </a:moveTo>
                <a:cubicBezTo>
                  <a:pt x="18399" y="889"/>
                  <a:pt x="17558" y="1169"/>
                  <a:pt x="16764" y="1519"/>
                </a:cubicBezTo>
                <a:cubicBezTo>
                  <a:pt x="16601" y="1589"/>
                  <a:pt x="16438" y="1683"/>
                  <a:pt x="16274" y="1753"/>
                </a:cubicBezTo>
                <a:cubicBezTo>
                  <a:pt x="15924" y="1729"/>
                  <a:pt x="15550" y="1706"/>
                  <a:pt x="15177" y="1706"/>
                </a:cubicBezTo>
                <a:cubicBezTo>
                  <a:pt x="16274" y="1239"/>
                  <a:pt x="17442" y="912"/>
                  <a:pt x="18609" y="702"/>
                </a:cubicBezTo>
                <a:lnTo>
                  <a:pt x="19263" y="679"/>
                </a:lnTo>
                <a:close/>
                <a:moveTo>
                  <a:pt x="21224" y="749"/>
                </a:moveTo>
                <a:cubicBezTo>
                  <a:pt x="21574" y="772"/>
                  <a:pt x="21948" y="795"/>
                  <a:pt x="22298" y="842"/>
                </a:cubicBezTo>
                <a:cubicBezTo>
                  <a:pt x="20804" y="1029"/>
                  <a:pt x="19309" y="1332"/>
                  <a:pt x="17862" y="1753"/>
                </a:cubicBezTo>
                <a:lnTo>
                  <a:pt x="17465" y="1869"/>
                </a:lnTo>
                <a:lnTo>
                  <a:pt x="17045" y="1823"/>
                </a:lnTo>
                <a:cubicBezTo>
                  <a:pt x="18352" y="1239"/>
                  <a:pt x="19753" y="889"/>
                  <a:pt x="21177" y="749"/>
                </a:cubicBezTo>
                <a:close/>
                <a:moveTo>
                  <a:pt x="15690" y="1052"/>
                </a:moveTo>
                <a:lnTo>
                  <a:pt x="15690" y="1076"/>
                </a:lnTo>
                <a:cubicBezTo>
                  <a:pt x="15177" y="1262"/>
                  <a:pt x="14663" y="1496"/>
                  <a:pt x="14173" y="1753"/>
                </a:cubicBezTo>
                <a:cubicBezTo>
                  <a:pt x="13706" y="1776"/>
                  <a:pt x="13239" y="1823"/>
                  <a:pt x="12795" y="1916"/>
                </a:cubicBezTo>
                <a:cubicBezTo>
                  <a:pt x="13729" y="1543"/>
                  <a:pt x="14710" y="1262"/>
                  <a:pt x="15690" y="1052"/>
                </a:cubicBezTo>
                <a:close/>
                <a:moveTo>
                  <a:pt x="25847" y="1543"/>
                </a:moveTo>
                <a:cubicBezTo>
                  <a:pt x="26080" y="1613"/>
                  <a:pt x="26314" y="1706"/>
                  <a:pt x="26547" y="1776"/>
                </a:cubicBezTo>
                <a:cubicBezTo>
                  <a:pt x="26220" y="1823"/>
                  <a:pt x="25894" y="1916"/>
                  <a:pt x="25590" y="1963"/>
                </a:cubicBezTo>
                <a:cubicBezTo>
                  <a:pt x="25216" y="1893"/>
                  <a:pt x="24843" y="1823"/>
                  <a:pt x="24446" y="1776"/>
                </a:cubicBezTo>
                <a:cubicBezTo>
                  <a:pt x="24913" y="1659"/>
                  <a:pt x="25380" y="1589"/>
                  <a:pt x="25847" y="1543"/>
                </a:cubicBezTo>
                <a:close/>
                <a:moveTo>
                  <a:pt x="23442" y="2010"/>
                </a:moveTo>
                <a:cubicBezTo>
                  <a:pt x="23559" y="2010"/>
                  <a:pt x="23675" y="2033"/>
                  <a:pt x="23816" y="2056"/>
                </a:cubicBezTo>
                <a:cubicBezTo>
                  <a:pt x="23559" y="2056"/>
                  <a:pt x="23325" y="2080"/>
                  <a:pt x="23092" y="2103"/>
                </a:cubicBezTo>
                <a:lnTo>
                  <a:pt x="23442" y="2010"/>
                </a:lnTo>
                <a:close/>
                <a:moveTo>
                  <a:pt x="29302" y="1286"/>
                </a:moveTo>
                <a:cubicBezTo>
                  <a:pt x="30633" y="1473"/>
                  <a:pt x="31917" y="1753"/>
                  <a:pt x="33201" y="2126"/>
                </a:cubicBezTo>
                <a:lnTo>
                  <a:pt x="32991" y="2126"/>
                </a:lnTo>
                <a:cubicBezTo>
                  <a:pt x="32384" y="1963"/>
                  <a:pt x="31777" y="1823"/>
                  <a:pt x="31147" y="1729"/>
                </a:cubicBezTo>
                <a:cubicBezTo>
                  <a:pt x="30563" y="1566"/>
                  <a:pt x="29979" y="1426"/>
                  <a:pt x="29372" y="1309"/>
                </a:cubicBezTo>
                <a:lnTo>
                  <a:pt x="29302" y="1286"/>
                </a:lnTo>
                <a:close/>
                <a:moveTo>
                  <a:pt x="28873" y="1901"/>
                </a:moveTo>
                <a:cubicBezTo>
                  <a:pt x="29099" y="1901"/>
                  <a:pt x="29327" y="1906"/>
                  <a:pt x="29559" y="1916"/>
                </a:cubicBezTo>
                <a:lnTo>
                  <a:pt x="30166" y="2126"/>
                </a:lnTo>
                <a:cubicBezTo>
                  <a:pt x="29676" y="2150"/>
                  <a:pt x="29186" y="2196"/>
                  <a:pt x="28695" y="2266"/>
                </a:cubicBezTo>
                <a:cubicBezTo>
                  <a:pt x="28438" y="2150"/>
                  <a:pt x="28182" y="2056"/>
                  <a:pt x="27925" y="1940"/>
                </a:cubicBezTo>
                <a:cubicBezTo>
                  <a:pt x="28239" y="1912"/>
                  <a:pt x="28554" y="1901"/>
                  <a:pt x="28873" y="1901"/>
                </a:cubicBezTo>
                <a:close/>
                <a:moveTo>
                  <a:pt x="27271" y="2033"/>
                </a:moveTo>
                <a:cubicBezTo>
                  <a:pt x="27575" y="2126"/>
                  <a:pt x="27831" y="2243"/>
                  <a:pt x="28112" y="2360"/>
                </a:cubicBezTo>
                <a:lnTo>
                  <a:pt x="27645" y="2406"/>
                </a:lnTo>
                <a:cubicBezTo>
                  <a:pt x="27271" y="2313"/>
                  <a:pt x="26921" y="2243"/>
                  <a:pt x="26547" y="2173"/>
                </a:cubicBezTo>
                <a:lnTo>
                  <a:pt x="26407" y="2173"/>
                </a:lnTo>
                <a:cubicBezTo>
                  <a:pt x="26687" y="2103"/>
                  <a:pt x="26991" y="2080"/>
                  <a:pt x="27271" y="2033"/>
                </a:cubicBezTo>
                <a:close/>
                <a:moveTo>
                  <a:pt x="21709" y="1935"/>
                </a:moveTo>
                <a:cubicBezTo>
                  <a:pt x="21843" y="1935"/>
                  <a:pt x="21977" y="1937"/>
                  <a:pt x="22111" y="1940"/>
                </a:cubicBezTo>
                <a:lnTo>
                  <a:pt x="22368" y="1940"/>
                </a:lnTo>
                <a:cubicBezTo>
                  <a:pt x="21994" y="2056"/>
                  <a:pt x="21668" y="2196"/>
                  <a:pt x="21341" y="2360"/>
                </a:cubicBezTo>
                <a:lnTo>
                  <a:pt x="20757" y="2430"/>
                </a:lnTo>
                <a:lnTo>
                  <a:pt x="20103" y="2430"/>
                </a:lnTo>
                <a:cubicBezTo>
                  <a:pt x="19730" y="2313"/>
                  <a:pt x="19333" y="2220"/>
                  <a:pt x="18936" y="2150"/>
                </a:cubicBezTo>
                <a:cubicBezTo>
                  <a:pt x="19855" y="2007"/>
                  <a:pt x="20774" y="1935"/>
                  <a:pt x="21709" y="1935"/>
                </a:cubicBezTo>
                <a:close/>
                <a:moveTo>
                  <a:pt x="16414" y="2126"/>
                </a:moveTo>
                <a:lnTo>
                  <a:pt x="16648" y="2150"/>
                </a:lnTo>
                <a:cubicBezTo>
                  <a:pt x="16378" y="2239"/>
                  <a:pt x="16130" y="2351"/>
                  <a:pt x="15862" y="2442"/>
                </a:cubicBezTo>
                <a:lnTo>
                  <a:pt x="15862" y="2442"/>
                </a:lnTo>
                <a:cubicBezTo>
                  <a:pt x="16035" y="2337"/>
                  <a:pt x="16225" y="2232"/>
                  <a:pt x="16414" y="2126"/>
                </a:cubicBezTo>
                <a:close/>
                <a:moveTo>
                  <a:pt x="25216" y="2453"/>
                </a:moveTo>
                <a:cubicBezTo>
                  <a:pt x="25590" y="2477"/>
                  <a:pt x="25940" y="2500"/>
                  <a:pt x="26314" y="2547"/>
                </a:cubicBezTo>
                <a:lnTo>
                  <a:pt x="26547" y="2617"/>
                </a:lnTo>
                <a:lnTo>
                  <a:pt x="26477" y="2617"/>
                </a:lnTo>
                <a:cubicBezTo>
                  <a:pt x="26267" y="2617"/>
                  <a:pt x="26057" y="2593"/>
                  <a:pt x="25847" y="2593"/>
                </a:cubicBezTo>
                <a:cubicBezTo>
                  <a:pt x="25637" y="2593"/>
                  <a:pt x="25380" y="2500"/>
                  <a:pt x="25146" y="2477"/>
                </a:cubicBezTo>
                <a:lnTo>
                  <a:pt x="25216" y="2453"/>
                </a:lnTo>
                <a:close/>
                <a:moveTo>
                  <a:pt x="28765" y="2640"/>
                </a:moveTo>
                <a:cubicBezTo>
                  <a:pt x="29022" y="2733"/>
                  <a:pt x="29256" y="2850"/>
                  <a:pt x="29466" y="2943"/>
                </a:cubicBezTo>
                <a:lnTo>
                  <a:pt x="29442" y="2943"/>
                </a:lnTo>
                <a:lnTo>
                  <a:pt x="29022" y="2873"/>
                </a:lnTo>
                <a:cubicBezTo>
                  <a:pt x="28835" y="2803"/>
                  <a:pt x="28672" y="2733"/>
                  <a:pt x="28485" y="2687"/>
                </a:cubicBezTo>
                <a:lnTo>
                  <a:pt x="28765" y="2640"/>
                </a:lnTo>
                <a:close/>
                <a:moveTo>
                  <a:pt x="20804" y="3154"/>
                </a:moveTo>
                <a:lnTo>
                  <a:pt x="20804" y="3154"/>
                </a:lnTo>
                <a:cubicBezTo>
                  <a:pt x="20570" y="3247"/>
                  <a:pt x="20337" y="3340"/>
                  <a:pt x="20103" y="3434"/>
                </a:cubicBezTo>
                <a:lnTo>
                  <a:pt x="20080" y="3434"/>
                </a:lnTo>
                <a:lnTo>
                  <a:pt x="20500" y="3200"/>
                </a:lnTo>
                <a:lnTo>
                  <a:pt x="20804" y="3154"/>
                </a:lnTo>
                <a:close/>
                <a:moveTo>
                  <a:pt x="17838" y="2640"/>
                </a:moveTo>
                <a:cubicBezTo>
                  <a:pt x="16624" y="2803"/>
                  <a:pt x="15410" y="3130"/>
                  <a:pt x="14243" y="3551"/>
                </a:cubicBezTo>
                <a:cubicBezTo>
                  <a:pt x="14313" y="3480"/>
                  <a:pt x="14406" y="3434"/>
                  <a:pt x="14476" y="3387"/>
                </a:cubicBezTo>
                <a:cubicBezTo>
                  <a:pt x="14873" y="3200"/>
                  <a:pt x="15270" y="3060"/>
                  <a:pt x="15690" y="2920"/>
                </a:cubicBezTo>
                <a:cubicBezTo>
                  <a:pt x="16391" y="2757"/>
                  <a:pt x="17115" y="2640"/>
                  <a:pt x="17838" y="2640"/>
                </a:cubicBezTo>
                <a:close/>
                <a:moveTo>
                  <a:pt x="28789" y="3480"/>
                </a:moveTo>
                <a:lnTo>
                  <a:pt x="29069" y="3527"/>
                </a:lnTo>
                <a:cubicBezTo>
                  <a:pt x="29279" y="3621"/>
                  <a:pt x="29489" y="3714"/>
                  <a:pt x="29676" y="3807"/>
                </a:cubicBezTo>
                <a:lnTo>
                  <a:pt x="29536" y="3807"/>
                </a:lnTo>
                <a:lnTo>
                  <a:pt x="29302" y="3714"/>
                </a:lnTo>
                <a:cubicBezTo>
                  <a:pt x="29116" y="3644"/>
                  <a:pt x="28952" y="3574"/>
                  <a:pt x="28789" y="3480"/>
                </a:cubicBezTo>
                <a:close/>
                <a:moveTo>
                  <a:pt x="27598" y="3667"/>
                </a:moveTo>
                <a:lnTo>
                  <a:pt x="27598" y="3667"/>
                </a:lnTo>
                <a:cubicBezTo>
                  <a:pt x="27785" y="3714"/>
                  <a:pt x="27995" y="3761"/>
                  <a:pt x="28205" y="3831"/>
                </a:cubicBezTo>
                <a:lnTo>
                  <a:pt x="28065" y="3831"/>
                </a:lnTo>
                <a:cubicBezTo>
                  <a:pt x="27901" y="3784"/>
                  <a:pt x="27738" y="3714"/>
                  <a:pt x="27598" y="3667"/>
                </a:cubicBezTo>
                <a:close/>
                <a:moveTo>
                  <a:pt x="30820" y="3761"/>
                </a:moveTo>
                <a:lnTo>
                  <a:pt x="31077" y="3807"/>
                </a:lnTo>
                <a:cubicBezTo>
                  <a:pt x="31123" y="3831"/>
                  <a:pt x="31194" y="3854"/>
                  <a:pt x="31240" y="3901"/>
                </a:cubicBezTo>
                <a:lnTo>
                  <a:pt x="31053" y="3877"/>
                </a:lnTo>
                <a:lnTo>
                  <a:pt x="30820" y="3761"/>
                </a:lnTo>
                <a:close/>
                <a:moveTo>
                  <a:pt x="19566" y="3340"/>
                </a:moveTo>
                <a:lnTo>
                  <a:pt x="19566" y="3364"/>
                </a:lnTo>
                <a:cubicBezTo>
                  <a:pt x="19426" y="3457"/>
                  <a:pt x="19286" y="3551"/>
                  <a:pt x="19146" y="3644"/>
                </a:cubicBezTo>
                <a:cubicBezTo>
                  <a:pt x="18749" y="3737"/>
                  <a:pt x="18375" y="3854"/>
                  <a:pt x="17979" y="3971"/>
                </a:cubicBezTo>
                <a:cubicBezTo>
                  <a:pt x="17722" y="3924"/>
                  <a:pt x="17442" y="3877"/>
                  <a:pt x="17185" y="3854"/>
                </a:cubicBezTo>
                <a:cubicBezTo>
                  <a:pt x="17979" y="3667"/>
                  <a:pt x="18772" y="3480"/>
                  <a:pt x="19566" y="3340"/>
                </a:cubicBezTo>
                <a:close/>
                <a:moveTo>
                  <a:pt x="29302" y="4204"/>
                </a:moveTo>
                <a:lnTo>
                  <a:pt x="29442" y="4274"/>
                </a:lnTo>
                <a:lnTo>
                  <a:pt x="28999" y="4251"/>
                </a:lnTo>
                <a:lnTo>
                  <a:pt x="28929" y="4204"/>
                </a:lnTo>
                <a:close/>
                <a:moveTo>
                  <a:pt x="18632" y="2873"/>
                </a:moveTo>
                <a:cubicBezTo>
                  <a:pt x="17698" y="3107"/>
                  <a:pt x="16788" y="3434"/>
                  <a:pt x="15924" y="3831"/>
                </a:cubicBezTo>
                <a:lnTo>
                  <a:pt x="15924" y="3854"/>
                </a:lnTo>
                <a:lnTo>
                  <a:pt x="15690" y="3924"/>
                </a:lnTo>
                <a:cubicBezTo>
                  <a:pt x="15247" y="3971"/>
                  <a:pt x="14827" y="4088"/>
                  <a:pt x="14406" y="4228"/>
                </a:cubicBezTo>
                <a:cubicBezTo>
                  <a:pt x="14056" y="4274"/>
                  <a:pt x="13729" y="4321"/>
                  <a:pt x="13379" y="4368"/>
                </a:cubicBezTo>
                <a:cubicBezTo>
                  <a:pt x="13426" y="4321"/>
                  <a:pt x="13496" y="4251"/>
                  <a:pt x="13542" y="4204"/>
                </a:cubicBezTo>
                <a:cubicBezTo>
                  <a:pt x="14990" y="3597"/>
                  <a:pt x="16484" y="3177"/>
                  <a:pt x="18025" y="2943"/>
                </a:cubicBezTo>
                <a:cubicBezTo>
                  <a:pt x="18235" y="2897"/>
                  <a:pt x="18422" y="2873"/>
                  <a:pt x="18632" y="2873"/>
                </a:cubicBezTo>
                <a:close/>
                <a:moveTo>
                  <a:pt x="20173" y="4111"/>
                </a:moveTo>
                <a:cubicBezTo>
                  <a:pt x="19986" y="4204"/>
                  <a:pt x="19776" y="4298"/>
                  <a:pt x="19590" y="4414"/>
                </a:cubicBezTo>
                <a:lnTo>
                  <a:pt x="19449" y="4368"/>
                </a:lnTo>
                <a:cubicBezTo>
                  <a:pt x="19613" y="4298"/>
                  <a:pt x="19776" y="4228"/>
                  <a:pt x="19940" y="4158"/>
                </a:cubicBezTo>
                <a:lnTo>
                  <a:pt x="20173" y="4111"/>
                </a:lnTo>
                <a:close/>
                <a:moveTo>
                  <a:pt x="22998" y="4181"/>
                </a:moveTo>
                <a:cubicBezTo>
                  <a:pt x="23092" y="4251"/>
                  <a:pt x="23208" y="4321"/>
                  <a:pt x="23325" y="4414"/>
                </a:cubicBezTo>
                <a:cubicBezTo>
                  <a:pt x="22882" y="4438"/>
                  <a:pt x="22415" y="4508"/>
                  <a:pt x="21971" y="4578"/>
                </a:cubicBezTo>
                <a:cubicBezTo>
                  <a:pt x="22275" y="4438"/>
                  <a:pt x="22601" y="4298"/>
                  <a:pt x="22928" y="4181"/>
                </a:cubicBezTo>
                <a:close/>
                <a:moveTo>
                  <a:pt x="14999" y="2085"/>
                </a:moveTo>
                <a:cubicBezTo>
                  <a:pt x="15223" y="2085"/>
                  <a:pt x="15445" y="2091"/>
                  <a:pt x="15667" y="2103"/>
                </a:cubicBezTo>
                <a:cubicBezTo>
                  <a:pt x="15247" y="2360"/>
                  <a:pt x="14850" y="2617"/>
                  <a:pt x="14453" y="2897"/>
                </a:cubicBezTo>
                <a:lnTo>
                  <a:pt x="14476" y="2897"/>
                </a:lnTo>
                <a:cubicBezTo>
                  <a:pt x="13216" y="3340"/>
                  <a:pt x="12001" y="3901"/>
                  <a:pt x="10881" y="4601"/>
                </a:cubicBezTo>
                <a:cubicBezTo>
                  <a:pt x="11885" y="3597"/>
                  <a:pt x="13052" y="2757"/>
                  <a:pt x="14313" y="2103"/>
                </a:cubicBezTo>
                <a:cubicBezTo>
                  <a:pt x="14546" y="2091"/>
                  <a:pt x="14774" y="2085"/>
                  <a:pt x="14999" y="2085"/>
                </a:cubicBezTo>
                <a:close/>
                <a:moveTo>
                  <a:pt x="31007" y="2500"/>
                </a:moveTo>
                <a:cubicBezTo>
                  <a:pt x="31754" y="2780"/>
                  <a:pt x="32478" y="3107"/>
                  <a:pt x="33178" y="3457"/>
                </a:cubicBezTo>
                <a:cubicBezTo>
                  <a:pt x="33972" y="3831"/>
                  <a:pt x="34766" y="4251"/>
                  <a:pt x="35513" y="4671"/>
                </a:cubicBezTo>
                <a:lnTo>
                  <a:pt x="35630" y="4788"/>
                </a:lnTo>
                <a:cubicBezTo>
                  <a:pt x="35209" y="4671"/>
                  <a:pt x="34789" y="4555"/>
                  <a:pt x="34369" y="4438"/>
                </a:cubicBezTo>
                <a:cubicBezTo>
                  <a:pt x="33131" y="3877"/>
                  <a:pt x="31847" y="3457"/>
                  <a:pt x="30540" y="3177"/>
                </a:cubicBezTo>
                <a:cubicBezTo>
                  <a:pt x="30166" y="2967"/>
                  <a:pt x="29769" y="2780"/>
                  <a:pt x="29372" y="2593"/>
                </a:cubicBezTo>
                <a:lnTo>
                  <a:pt x="29419" y="2593"/>
                </a:lnTo>
                <a:cubicBezTo>
                  <a:pt x="29933" y="2547"/>
                  <a:pt x="30470" y="2500"/>
                  <a:pt x="31007" y="2500"/>
                </a:cubicBezTo>
                <a:close/>
                <a:moveTo>
                  <a:pt x="17582" y="4555"/>
                </a:moveTo>
                <a:lnTo>
                  <a:pt x="17955" y="4578"/>
                </a:lnTo>
                <a:lnTo>
                  <a:pt x="17792" y="4718"/>
                </a:lnTo>
                <a:cubicBezTo>
                  <a:pt x="17442" y="4718"/>
                  <a:pt x="17068" y="4765"/>
                  <a:pt x="16718" y="4811"/>
                </a:cubicBezTo>
                <a:lnTo>
                  <a:pt x="16951" y="4695"/>
                </a:lnTo>
                <a:cubicBezTo>
                  <a:pt x="17161" y="4648"/>
                  <a:pt x="17371" y="4601"/>
                  <a:pt x="17582" y="4555"/>
                </a:cubicBezTo>
                <a:close/>
                <a:moveTo>
                  <a:pt x="13169" y="4788"/>
                </a:moveTo>
                <a:lnTo>
                  <a:pt x="12935" y="4928"/>
                </a:lnTo>
                <a:lnTo>
                  <a:pt x="12865" y="4951"/>
                </a:lnTo>
                <a:lnTo>
                  <a:pt x="12865" y="4951"/>
                </a:lnTo>
                <a:lnTo>
                  <a:pt x="12982" y="4811"/>
                </a:lnTo>
                <a:lnTo>
                  <a:pt x="13169" y="4788"/>
                </a:lnTo>
                <a:close/>
                <a:moveTo>
                  <a:pt x="31824" y="4391"/>
                </a:moveTo>
                <a:lnTo>
                  <a:pt x="32081" y="4414"/>
                </a:lnTo>
                <a:cubicBezTo>
                  <a:pt x="32361" y="4601"/>
                  <a:pt x="32641" y="4788"/>
                  <a:pt x="32898" y="4975"/>
                </a:cubicBezTo>
                <a:lnTo>
                  <a:pt x="32431" y="4835"/>
                </a:lnTo>
                <a:cubicBezTo>
                  <a:pt x="32221" y="4671"/>
                  <a:pt x="32034" y="4531"/>
                  <a:pt x="31824" y="4391"/>
                </a:cubicBezTo>
                <a:close/>
                <a:moveTo>
                  <a:pt x="16391" y="4484"/>
                </a:moveTo>
                <a:cubicBezTo>
                  <a:pt x="15667" y="4695"/>
                  <a:pt x="14943" y="4951"/>
                  <a:pt x="14243" y="5232"/>
                </a:cubicBezTo>
                <a:lnTo>
                  <a:pt x="14243" y="5255"/>
                </a:lnTo>
                <a:lnTo>
                  <a:pt x="14149" y="5255"/>
                </a:lnTo>
                <a:cubicBezTo>
                  <a:pt x="14546" y="4975"/>
                  <a:pt x="14967" y="4741"/>
                  <a:pt x="15410" y="4508"/>
                </a:cubicBezTo>
                <a:cubicBezTo>
                  <a:pt x="15737" y="4508"/>
                  <a:pt x="16064" y="4484"/>
                  <a:pt x="16391" y="4484"/>
                </a:cubicBezTo>
                <a:close/>
                <a:moveTo>
                  <a:pt x="12398" y="4951"/>
                </a:moveTo>
                <a:lnTo>
                  <a:pt x="12165" y="5255"/>
                </a:lnTo>
                <a:lnTo>
                  <a:pt x="12025" y="5302"/>
                </a:lnTo>
                <a:cubicBezTo>
                  <a:pt x="11698" y="5348"/>
                  <a:pt x="11348" y="5395"/>
                  <a:pt x="11021" y="5465"/>
                </a:cubicBezTo>
                <a:cubicBezTo>
                  <a:pt x="11161" y="5372"/>
                  <a:pt x="11324" y="5302"/>
                  <a:pt x="11488" y="5208"/>
                </a:cubicBezTo>
                <a:cubicBezTo>
                  <a:pt x="11745" y="5115"/>
                  <a:pt x="12025" y="5021"/>
                  <a:pt x="12305" y="4951"/>
                </a:cubicBezTo>
                <a:close/>
                <a:moveTo>
                  <a:pt x="33131" y="2547"/>
                </a:moveTo>
                <a:cubicBezTo>
                  <a:pt x="34929" y="3084"/>
                  <a:pt x="36540" y="4134"/>
                  <a:pt x="37801" y="5558"/>
                </a:cubicBezTo>
                <a:lnTo>
                  <a:pt x="37521" y="5465"/>
                </a:lnTo>
                <a:cubicBezTo>
                  <a:pt x="36961" y="5068"/>
                  <a:pt x="36377" y="4718"/>
                  <a:pt x="35793" y="4391"/>
                </a:cubicBezTo>
                <a:lnTo>
                  <a:pt x="35676" y="4321"/>
                </a:lnTo>
                <a:cubicBezTo>
                  <a:pt x="34906" y="3621"/>
                  <a:pt x="34042" y="3014"/>
                  <a:pt x="33131" y="2547"/>
                </a:cubicBezTo>
                <a:close/>
                <a:moveTo>
                  <a:pt x="20360" y="5418"/>
                </a:moveTo>
                <a:cubicBezTo>
                  <a:pt x="20477" y="5442"/>
                  <a:pt x="20593" y="5465"/>
                  <a:pt x="20734" y="5512"/>
                </a:cubicBezTo>
                <a:lnTo>
                  <a:pt x="20523" y="5558"/>
                </a:lnTo>
                <a:cubicBezTo>
                  <a:pt x="20383" y="5605"/>
                  <a:pt x="20243" y="5629"/>
                  <a:pt x="20103" y="5675"/>
                </a:cubicBezTo>
                <a:lnTo>
                  <a:pt x="20033" y="5652"/>
                </a:lnTo>
                <a:cubicBezTo>
                  <a:pt x="20127" y="5582"/>
                  <a:pt x="20243" y="5488"/>
                  <a:pt x="20360" y="5418"/>
                </a:cubicBezTo>
                <a:close/>
                <a:moveTo>
                  <a:pt x="25707" y="5792"/>
                </a:moveTo>
                <a:cubicBezTo>
                  <a:pt x="26104" y="5792"/>
                  <a:pt x="26524" y="5792"/>
                  <a:pt x="26921" y="5839"/>
                </a:cubicBezTo>
                <a:lnTo>
                  <a:pt x="27014" y="5885"/>
                </a:lnTo>
                <a:cubicBezTo>
                  <a:pt x="26594" y="5885"/>
                  <a:pt x="26174" y="5909"/>
                  <a:pt x="25777" y="5955"/>
                </a:cubicBezTo>
                <a:lnTo>
                  <a:pt x="25753" y="5979"/>
                </a:lnTo>
                <a:lnTo>
                  <a:pt x="25613" y="5932"/>
                </a:lnTo>
                <a:lnTo>
                  <a:pt x="25497" y="5815"/>
                </a:lnTo>
                <a:lnTo>
                  <a:pt x="25707" y="5792"/>
                </a:lnTo>
                <a:close/>
                <a:moveTo>
                  <a:pt x="32711" y="5909"/>
                </a:moveTo>
                <a:lnTo>
                  <a:pt x="33248" y="6119"/>
                </a:lnTo>
                <a:lnTo>
                  <a:pt x="33365" y="6236"/>
                </a:lnTo>
                <a:lnTo>
                  <a:pt x="33365" y="6236"/>
                </a:lnTo>
                <a:lnTo>
                  <a:pt x="32968" y="6142"/>
                </a:lnTo>
                <a:cubicBezTo>
                  <a:pt x="32898" y="6072"/>
                  <a:pt x="32805" y="5979"/>
                  <a:pt x="32711" y="5909"/>
                </a:cubicBezTo>
                <a:close/>
                <a:moveTo>
                  <a:pt x="15620" y="5769"/>
                </a:moveTo>
                <a:cubicBezTo>
                  <a:pt x="15434" y="5839"/>
                  <a:pt x="15293" y="5885"/>
                  <a:pt x="15130" y="5955"/>
                </a:cubicBezTo>
                <a:lnTo>
                  <a:pt x="15153" y="5955"/>
                </a:lnTo>
                <a:lnTo>
                  <a:pt x="14803" y="6072"/>
                </a:lnTo>
                <a:cubicBezTo>
                  <a:pt x="14546" y="6142"/>
                  <a:pt x="14313" y="6189"/>
                  <a:pt x="14056" y="6259"/>
                </a:cubicBezTo>
                <a:cubicBezTo>
                  <a:pt x="14126" y="6212"/>
                  <a:pt x="14196" y="6166"/>
                  <a:pt x="14290" y="6119"/>
                </a:cubicBezTo>
                <a:lnTo>
                  <a:pt x="14476" y="6025"/>
                </a:lnTo>
                <a:cubicBezTo>
                  <a:pt x="14827" y="5909"/>
                  <a:pt x="15200" y="5839"/>
                  <a:pt x="15550" y="5769"/>
                </a:cubicBezTo>
                <a:close/>
                <a:moveTo>
                  <a:pt x="32875" y="4555"/>
                </a:moveTo>
                <a:lnTo>
                  <a:pt x="32875" y="4555"/>
                </a:lnTo>
                <a:cubicBezTo>
                  <a:pt x="33435" y="4648"/>
                  <a:pt x="33972" y="4788"/>
                  <a:pt x="34532" y="4928"/>
                </a:cubicBezTo>
                <a:cubicBezTo>
                  <a:pt x="34883" y="5092"/>
                  <a:pt x="35233" y="5255"/>
                  <a:pt x="35583" y="5442"/>
                </a:cubicBezTo>
                <a:cubicBezTo>
                  <a:pt x="36097" y="5745"/>
                  <a:pt x="36587" y="6072"/>
                  <a:pt x="37054" y="6446"/>
                </a:cubicBezTo>
                <a:lnTo>
                  <a:pt x="37101" y="6516"/>
                </a:lnTo>
                <a:cubicBezTo>
                  <a:pt x="36680" y="6306"/>
                  <a:pt x="36237" y="6142"/>
                  <a:pt x="35793" y="6002"/>
                </a:cubicBezTo>
                <a:cubicBezTo>
                  <a:pt x="35233" y="5745"/>
                  <a:pt x="34649" y="5558"/>
                  <a:pt x="34042" y="5395"/>
                </a:cubicBezTo>
                <a:cubicBezTo>
                  <a:pt x="33668" y="5092"/>
                  <a:pt x="33272" y="4811"/>
                  <a:pt x="32875" y="4555"/>
                </a:cubicBezTo>
                <a:close/>
                <a:moveTo>
                  <a:pt x="27901" y="6376"/>
                </a:moveTo>
                <a:lnTo>
                  <a:pt x="28462" y="6703"/>
                </a:lnTo>
                <a:lnTo>
                  <a:pt x="28158" y="6656"/>
                </a:lnTo>
                <a:cubicBezTo>
                  <a:pt x="27901" y="6586"/>
                  <a:pt x="27621" y="6516"/>
                  <a:pt x="27364" y="6469"/>
                </a:cubicBezTo>
                <a:lnTo>
                  <a:pt x="27341" y="6469"/>
                </a:lnTo>
                <a:lnTo>
                  <a:pt x="27598" y="6422"/>
                </a:lnTo>
                <a:lnTo>
                  <a:pt x="27901" y="6376"/>
                </a:lnTo>
                <a:close/>
                <a:moveTo>
                  <a:pt x="10974" y="5862"/>
                </a:moveTo>
                <a:cubicBezTo>
                  <a:pt x="10437" y="6166"/>
                  <a:pt x="9923" y="6469"/>
                  <a:pt x="9433" y="6819"/>
                </a:cubicBezTo>
                <a:cubicBezTo>
                  <a:pt x="9690" y="6562"/>
                  <a:pt x="9947" y="6306"/>
                  <a:pt x="10227" y="6072"/>
                </a:cubicBezTo>
                <a:cubicBezTo>
                  <a:pt x="10460" y="6002"/>
                  <a:pt x="10694" y="5909"/>
                  <a:pt x="10951" y="5862"/>
                </a:cubicBezTo>
                <a:close/>
                <a:moveTo>
                  <a:pt x="14383" y="5605"/>
                </a:moveTo>
                <a:lnTo>
                  <a:pt x="14103" y="5792"/>
                </a:lnTo>
                <a:cubicBezTo>
                  <a:pt x="13496" y="6002"/>
                  <a:pt x="12935" y="6306"/>
                  <a:pt x="12422" y="6656"/>
                </a:cubicBezTo>
                <a:lnTo>
                  <a:pt x="12165" y="6819"/>
                </a:lnTo>
                <a:lnTo>
                  <a:pt x="12118" y="6819"/>
                </a:lnTo>
                <a:cubicBezTo>
                  <a:pt x="12538" y="6539"/>
                  <a:pt x="12982" y="6259"/>
                  <a:pt x="13426" y="6025"/>
                </a:cubicBezTo>
                <a:lnTo>
                  <a:pt x="13472" y="6025"/>
                </a:lnTo>
                <a:cubicBezTo>
                  <a:pt x="13753" y="5885"/>
                  <a:pt x="14056" y="5722"/>
                  <a:pt x="14336" y="5605"/>
                </a:cubicBezTo>
                <a:close/>
                <a:moveTo>
                  <a:pt x="28649" y="6282"/>
                </a:moveTo>
                <a:cubicBezTo>
                  <a:pt x="28789" y="6282"/>
                  <a:pt x="28905" y="6306"/>
                  <a:pt x="29046" y="6306"/>
                </a:cubicBezTo>
                <a:cubicBezTo>
                  <a:pt x="29512" y="6539"/>
                  <a:pt x="29979" y="6796"/>
                  <a:pt x="30400" y="7099"/>
                </a:cubicBezTo>
                <a:cubicBezTo>
                  <a:pt x="30120" y="7053"/>
                  <a:pt x="29816" y="7006"/>
                  <a:pt x="29536" y="6959"/>
                </a:cubicBezTo>
                <a:cubicBezTo>
                  <a:pt x="29186" y="6726"/>
                  <a:pt x="28835" y="6516"/>
                  <a:pt x="28485" y="6306"/>
                </a:cubicBezTo>
                <a:lnTo>
                  <a:pt x="28649" y="6282"/>
                </a:lnTo>
                <a:close/>
                <a:moveTo>
                  <a:pt x="11628" y="5885"/>
                </a:moveTo>
                <a:cubicBezTo>
                  <a:pt x="11441" y="6072"/>
                  <a:pt x="11254" y="6259"/>
                  <a:pt x="11067" y="6446"/>
                </a:cubicBezTo>
                <a:cubicBezTo>
                  <a:pt x="10647" y="6656"/>
                  <a:pt x="10227" y="6913"/>
                  <a:pt x="9830" y="7169"/>
                </a:cubicBezTo>
                <a:cubicBezTo>
                  <a:pt x="9690" y="7193"/>
                  <a:pt x="9527" y="7216"/>
                  <a:pt x="9386" y="7263"/>
                </a:cubicBezTo>
                <a:cubicBezTo>
                  <a:pt x="10110" y="6749"/>
                  <a:pt x="10834" y="6282"/>
                  <a:pt x="11604" y="5885"/>
                </a:cubicBezTo>
                <a:close/>
                <a:moveTo>
                  <a:pt x="29046" y="7356"/>
                </a:moveTo>
                <a:lnTo>
                  <a:pt x="29302" y="7380"/>
                </a:lnTo>
                <a:lnTo>
                  <a:pt x="29349" y="7403"/>
                </a:lnTo>
                <a:lnTo>
                  <a:pt x="29186" y="7450"/>
                </a:lnTo>
                <a:lnTo>
                  <a:pt x="29046" y="7356"/>
                </a:lnTo>
                <a:close/>
                <a:moveTo>
                  <a:pt x="13122" y="7333"/>
                </a:moveTo>
                <a:cubicBezTo>
                  <a:pt x="12969" y="7401"/>
                  <a:pt x="12816" y="7481"/>
                  <a:pt x="12673" y="7556"/>
                </a:cubicBezTo>
                <a:lnTo>
                  <a:pt x="12673" y="7556"/>
                </a:lnTo>
                <a:cubicBezTo>
                  <a:pt x="12793" y="7481"/>
                  <a:pt x="12916" y="7401"/>
                  <a:pt x="13052" y="7333"/>
                </a:cubicBezTo>
                <a:close/>
                <a:moveTo>
                  <a:pt x="36937" y="5699"/>
                </a:moveTo>
                <a:lnTo>
                  <a:pt x="37054" y="5745"/>
                </a:lnTo>
                <a:cubicBezTo>
                  <a:pt x="37708" y="6236"/>
                  <a:pt x="38315" y="6749"/>
                  <a:pt x="38922" y="7310"/>
                </a:cubicBezTo>
                <a:cubicBezTo>
                  <a:pt x="38945" y="7403"/>
                  <a:pt x="38992" y="7496"/>
                  <a:pt x="39038" y="7590"/>
                </a:cubicBezTo>
                <a:cubicBezTo>
                  <a:pt x="38922" y="7496"/>
                  <a:pt x="38805" y="7426"/>
                  <a:pt x="38688" y="7333"/>
                </a:cubicBezTo>
                <a:lnTo>
                  <a:pt x="38665" y="7356"/>
                </a:lnTo>
                <a:cubicBezTo>
                  <a:pt x="38221" y="6866"/>
                  <a:pt x="37731" y="6446"/>
                  <a:pt x="37217" y="6049"/>
                </a:cubicBezTo>
                <a:cubicBezTo>
                  <a:pt x="37124" y="5932"/>
                  <a:pt x="37031" y="5815"/>
                  <a:pt x="36937" y="5699"/>
                </a:cubicBezTo>
                <a:close/>
                <a:moveTo>
                  <a:pt x="36657" y="6843"/>
                </a:moveTo>
                <a:cubicBezTo>
                  <a:pt x="36984" y="7006"/>
                  <a:pt x="37311" y="7193"/>
                  <a:pt x="37638" y="7380"/>
                </a:cubicBezTo>
                <a:cubicBezTo>
                  <a:pt x="37708" y="7496"/>
                  <a:pt x="37778" y="7590"/>
                  <a:pt x="37824" y="7707"/>
                </a:cubicBezTo>
                <a:lnTo>
                  <a:pt x="37498" y="7473"/>
                </a:lnTo>
                <a:cubicBezTo>
                  <a:pt x="37217" y="7240"/>
                  <a:pt x="36937" y="7029"/>
                  <a:pt x="36657" y="6843"/>
                </a:cubicBezTo>
                <a:close/>
                <a:moveTo>
                  <a:pt x="28182" y="7286"/>
                </a:moveTo>
                <a:cubicBezTo>
                  <a:pt x="28298" y="7356"/>
                  <a:pt x="28438" y="7426"/>
                  <a:pt x="28579" y="7496"/>
                </a:cubicBezTo>
                <a:lnTo>
                  <a:pt x="28719" y="7590"/>
                </a:lnTo>
                <a:cubicBezTo>
                  <a:pt x="28579" y="7636"/>
                  <a:pt x="28438" y="7707"/>
                  <a:pt x="28275" y="7777"/>
                </a:cubicBezTo>
                <a:lnTo>
                  <a:pt x="28135" y="7683"/>
                </a:lnTo>
                <a:cubicBezTo>
                  <a:pt x="28018" y="7543"/>
                  <a:pt x="27878" y="7403"/>
                  <a:pt x="27738" y="7286"/>
                </a:cubicBezTo>
                <a:close/>
                <a:moveTo>
                  <a:pt x="10227" y="7473"/>
                </a:moveTo>
                <a:lnTo>
                  <a:pt x="10157" y="7566"/>
                </a:lnTo>
                <a:cubicBezTo>
                  <a:pt x="9923" y="7636"/>
                  <a:pt x="9667" y="7753"/>
                  <a:pt x="9456" y="7847"/>
                </a:cubicBezTo>
                <a:cubicBezTo>
                  <a:pt x="9597" y="7730"/>
                  <a:pt x="9760" y="7636"/>
                  <a:pt x="9923" y="7520"/>
                </a:cubicBezTo>
                <a:lnTo>
                  <a:pt x="10227" y="7473"/>
                </a:lnTo>
                <a:close/>
                <a:moveTo>
                  <a:pt x="16157" y="7777"/>
                </a:moveTo>
                <a:lnTo>
                  <a:pt x="16157" y="7777"/>
                </a:lnTo>
                <a:cubicBezTo>
                  <a:pt x="16111" y="7823"/>
                  <a:pt x="16064" y="7847"/>
                  <a:pt x="15994" y="7893"/>
                </a:cubicBezTo>
                <a:lnTo>
                  <a:pt x="15947" y="7893"/>
                </a:lnTo>
                <a:lnTo>
                  <a:pt x="15760" y="7917"/>
                </a:lnTo>
                <a:lnTo>
                  <a:pt x="15877" y="7870"/>
                </a:lnTo>
                <a:lnTo>
                  <a:pt x="16157" y="7777"/>
                </a:lnTo>
                <a:close/>
                <a:moveTo>
                  <a:pt x="8733" y="6632"/>
                </a:moveTo>
                <a:lnTo>
                  <a:pt x="8639" y="6749"/>
                </a:lnTo>
                <a:cubicBezTo>
                  <a:pt x="8196" y="7099"/>
                  <a:pt x="7799" y="7496"/>
                  <a:pt x="7402" y="7893"/>
                </a:cubicBezTo>
                <a:cubicBezTo>
                  <a:pt x="7238" y="7940"/>
                  <a:pt x="7098" y="8010"/>
                  <a:pt x="6958" y="8057"/>
                </a:cubicBezTo>
                <a:cubicBezTo>
                  <a:pt x="7402" y="7636"/>
                  <a:pt x="7869" y="7216"/>
                  <a:pt x="8336" y="6819"/>
                </a:cubicBezTo>
                <a:lnTo>
                  <a:pt x="8733" y="6632"/>
                </a:lnTo>
                <a:close/>
                <a:moveTo>
                  <a:pt x="35463" y="7492"/>
                </a:moveTo>
                <a:cubicBezTo>
                  <a:pt x="35613" y="7566"/>
                  <a:pt x="35766" y="7644"/>
                  <a:pt x="35910" y="7730"/>
                </a:cubicBezTo>
                <a:cubicBezTo>
                  <a:pt x="36097" y="7870"/>
                  <a:pt x="36260" y="8010"/>
                  <a:pt x="36424" y="8150"/>
                </a:cubicBezTo>
                <a:cubicBezTo>
                  <a:pt x="36107" y="7927"/>
                  <a:pt x="35791" y="7704"/>
                  <a:pt x="35463" y="7492"/>
                </a:cubicBezTo>
                <a:close/>
                <a:moveTo>
                  <a:pt x="30003" y="7683"/>
                </a:moveTo>
                <a:lnTo>
                  <a:pt x="30610" y="8103"/>
                </a:lnTo>
                <a:cubicBezTo>
                  <a:pt x="30563" y="8173"/>
                  <a:pt x="30540" y="8267"/>
                  <a:pt x="30493" y="8337"/>
                </a:cubicBezTo>
                <a:lnTo>
                  <a:pt x="30493" y="8360"/>
                </a:lnTo>
                <a:cubicBezTo>
                  <a:pt x="30236" y="8127"/>
                  <a:pt x="29956" y="7940"/>
                  <a:pt x="29676" y="7753"/>
                </a:cubicBezTo>
                <a:lnTo>
                  <a:pt x="30003" y="7683"/>
                </a:lnTo>
                <a:close/>
                <a:moveTo>
                  <a:pt x="13332" y="2196"/>
                </a:moveTo>
                <a:lnTo>
                  <a:pt x="13332" y="2196"/>
                </a:lnTo>
                <a:cubicBezTo>
                  <a:pt x="11955" y="3037"/>
                  <a:pt x="10717" y="4111"/>
                  <a:pt x="9667" y="5372"/>
                </a:cubicBezTo>
                <a:cubicBezTo>
                  <a:pt x="9410" y="5558"/>
                  <a:pt x="9153" y="5745"/>
                  <a:pt x="8896" y="5932"/>
                </a:cubicBezTo>
                <a:cubicBezTo>
                  <a:pt x="8452" y="6189"/>
                  <a:pt x="8032" y="6469"/>
                  <a:pt x="7635" y="6773"/>
                </a:cubicBezTo>
                <a:cubicBezTo>
                  <a:pt x="6982" y="7146"/>
                  <a:pt x="6351" y="7613"/>
                  <a:pt x="5791" y="8127"/>
                </a:cubicBezTo>
                <a:cubicBezTo>
                  <a:pt x="5697" y="8220"/>
                  <a:pt x="5604" y="8314"/>
                  <a:pt x="5511" y="8384"/>
                </a:cubicBezTo>
                <a:cubicBezTo>
                  <a:pt x="5581" y="8267"/>
                  <a:pt x="5651" y="8103"/>
                  <a:pt x="5744" y="7987"/>
                </a:cubicBezTo>
                <a:cubicBezTo>
                  <a:pt x="6935" y="5815"/>
                  <a:pt x="8709" y="4017"/>
                  <a:pt x="10881" y="2827"/>
                </a:cubicBezTo>
                <a:cubicBezTo>
                  <a:pt x="11581" y="2547"/>
                  <a:pt x="12305" y="2360"/>
                  <a:pt x="13052" y="2243"/>
                </a:cubicBezTo>
                <a:lnTo>
                  <a:pt x="13332" y="2196"/>
                </a:lnTo>
                <a:close/>
                <a:moveTo>
                  <a:pt x="8943" y="7753"/>
                </a:moveTo>
                <a:cubicBezTo>
                  <a:pt x="8639" y="7963"/>
                  <a:pt x="8359" y="8173"/>
                  <a:pt x="8102" y="8407"/>
                </a:cubicBezTo>
                <a:lnTo>
                  <a:pt x="8172" y="8244"/>
                </a:lnTo>
                <a:cubicBezTo>
                  <a:pt x="8336" y="8103"/>
                  <a:pt x="8476" y="7940"/>
                  <a:pt x="8639" y="7823"/>
                </a:cubicBezTo>
                <a:lnTo>
                  <a:pt x="8943" y="7753"/>
                </a:lnTo>
                <a:close/>
                <a:moveTo>
                  <a:pt x="8149" y="4344"/>
                </a:moveTo>
                <a:lnTo>
                  <a:pt x="8032" y="4461"/>
                </a:lnTo>
                <a:cubicBezTo>
                  <a:pt x="6795" y="5605"/>
                  <a:pt x="5791" y="6959"/>
                  <a:pt x="5067" y="8477"/>
                </a:cubicBezTo>
                <a:cubicBezTo>
                  <a:pt x="5744" y="6866"/>
                  <a:pt x="6795" y="5442"/>
                  <a:pt x="8149" y="4344"/>
                </a:cubicBezTo>
                <a:close/>
                <a:moveTo>
                  <a:pt x="17624" y="8243"/>
                </a:moveTo>
                <a:cubicBezTo>
                  <a:pt x="17604" y="8261"/>
                  <a:pt x="17585" y="8287"/>
                  <a:pt x="17558" y="8314"/>
                </a:cubicBezTo>
                <a:lnTo>
                  <a:pt x="17582" y="8314"/>
                </a:lnTo>
                <a:cubicBezTo>
                  <a:pt x="17442" y="8360"/>
                  <a:pt x="17301" y="8430"/>
                  <a:pt x="17185" y="8477"/>
                </a:cubicBezTo>
                <a:cubicBezTo>
                  <a:pt x="17208" y="8454"/>
                  <a:pt x="17255" y="8407"/>
                  <a:pt x="17301" y="8384"/>
                </a:cubicBezTo>
                <a:lnTo>
                  <a:pt x="17624" y="8243"/>
                </a:lnTo>
                <a:close/>
                <a:moveTo>
                  <a:pt x="16087" y="8244"/>
                </a:moveTo>
                <a:cubicBezTo>
                  <a:pt x="16064" y="8314"/>
                  <a:pt x="16041" y="8360"/>
                  <a:pt x="16017" y="8430"/>
                </a:cubicBezTo>
                <a:cubicBezTo>
                  <a:pt x="15924" y="8500"/>
                  <a:pt x="15807" y="8547"/>
                  <a:pt x="15714" y="8617"/>
                </a:cubicBezTo>
                <a:lnTo>
                  <a:pt x="15597" y="8617"/>
                </a:lnTo>
                <a:cubicBezTo>
                  <a:pt x="15760" y="8500"/>
                  <a:pt x="15924" y="8360"/>
                  <a:pt x="16087" y="8244"/>
                </a:cubicBezTo>
                <a:close/>
                <a:moveTo>
                  <a:pt x="14126" y="8080"/>
                </a:moveTo>
                <a:lnTo>
                  <a:pt x="14009" y="8173"/>
                </a:lnTo>
                <a:cubicBezTo>
                  <a:pt x="13753" y="8290"/>
                  <a:pt x="13472" y="8384"/>
                  <a:pt x="13216" y="8500"/>
                </a:cubicBezTo>
                <a:cubicBezTo>
                  <a:pt x="13005" y="8524"/>
                  <a:pt x="12772" y="8570"/>
                  <a:pt x="12562" y="8640"/>
                </a:cubicBezTo>
                <a:cubicBezTo>
                  <a:pt x="12772" y="8524"/>
                  <a:pt x="12982" y="8407"/>
                  <a:pt x="13192" y="8290"/>
                </a:cubicBezTo>
                <a:cubicBezTo>
                  <a:pt x="13496" y="8220"/>
                  <a:pt x="13799" y="8127"/>
                  <a:pt x="14126" y="8080"/>
                </a:cubicBezTo>
                <a:close/>
                <a:moveTo>
                  <a:pt x="20664" y="8687"/>
                </a:moveTo>
                <a:lnTo>
                  <a:pt x="20710" y="8734"/>
                </a:lnTo>
                <a:lnTo>
                  <a:pt x="20547" y="8851"/>
                </a:lnTo>
                <a:lnTo>
                  <a:pt x="20523" y="8897"/>
                </a:lnTo>
                <a:lnTo>
                  <a:pt x="20383" y="8967"/>
                </a:lnTo>
                <a:lnTo>
                  <a:pt x="20383" y="8967"/>
                </a:lnTo>
                <a:lnTo>
                  <a:pt x="20547" y="8757"/>
                </a:lnTo>
                <a:lnTo>
                  <a:pt x="20664" y="8687"/>
                </a:lnTo>
                <a:close/>
                <a:moveTo>
                  <a:pt x="10344" y="8734"/>
                </a:moveTo>
                <a:lnTo>
                  <a:pt x="10344" y="8734"/>
                </a:lnTo>
                <a:cubicBezTo>
                  <a:pt x="10320" y="8804"/>
                  <a:pt x="10297" y="8851"/>
                  <a:pt x="10297" y="8921"/>
                </a:cubicBezTo>
                <a:lnTo>
                  <a:pt x="10040" y="9037"/>
                </a:lnTo>
                <a:cubicBezTo>
                  <a:pt x="10134" y="8921"/>
                  <a:pt x="10250" y="8851"/>
                  <a:pt x="10344" y="8734"/>
                </a:cubicBezTo>
                <a:close/>
                <a:moveTo>
                  <a:pt x="29146" y="7875"/>
                </a:moveTo>
                <a:cubicBezTo>
                  <a:pt x="29563" y="8177"/>
                  <a:pt x="29935" y="8502"/>
                  <a:pt x="30283" y="8851"/>
                </a:cubicBezTo>
                <a:lnTo>
                  <a:pt x="30236" y="9037"/>
                </a:lnTo>
                <a:lnTo>
                  <a:pt x="29909" y="8827"/>
                </a:lnTo>
                <a:lnTo>
                  <a:pt x="29746" y="8710"/>
                </a:lnTo>
                <a:cubicBezTo>
                  <a:pt x="29419" y="8477"/>
                  <a:pt x="29092" y="8244"/>
                  <a:pt x="28719" y="8010"/>
                </a:cubicBezTo>
                <a:cubicBezTo>
                  <a:pt x="28854" y="7965"/>
                  <a:pt x="28989" y="7920"/>
                  <a:pt x="29146" y="7875"/>
                </a:cubicBezTo>
                <a:close/>
                <a:moveTo>
                  <a:pt x="21924" y="8710"/>
                </a:moveTo>
                <a:cubicBezTo>
                  <a:pt x="22275" y="8804"/>
                  <a:pt x="22601" y="8921"/>
                  <a:pt x="22952" y="9037"/>
                </a:cubicBezTo>
                <a:lnTo>
                  <a:pt x="22928" y="9061"/>
                </a:lnTo>
                <a:cubicBezTo>
                  <a:pt x="22742" y="9014"/>
                  <a:pt x="22555" y="8991"/>
                  <a:pt x="22368" y="8967"/>
                </a:cubicBezTo>
                <a:cubicBezTo>
                  <a:pt x="22205" y="8897"/>
                  <a:pt x="22041" y="8804"/>
                  <a:pt x="21878" y="8734"/>
                </a:cubicBezTo>
                <a:lnTo>
                  <a:pt x="21924" y="8710"/>
                </a:lnTo>
                <a:close/>
                <a:moveTo>
                  <a:pt x="25333" y="8430"/>
                </a:moveTo>
                <a:cubicBezTo>
                  <a:pt x="25567" y="8477"/>
                  <a:pt x="25823" y="8547"/>
                  <a:pt x="26057" y="8617"/>
                </a:cubicBezTo>
                <a:cubicBezTo>
                  <a:pt x="26197" y="8757"/>
                  <a:pt x="26314" y="8921"/>
                  <a:pt x="26431" y="9084"/>
                </a:cubicBezTo>
                <a:lnTo>
                  <a:pt x="26384" y="9131"/>
                </a:lnTo>
                <a:cubicBezTo>
                  <a:pt x="26034" y="8897"/>
                  <a:pt x="25683" y="8640"/>
                  <a:pt x="25333" y="8430"/>
                </a:cubicBezTo>
                <a:close/>
                <a:moveTo>
                  <a:pt x="27178" y="8967"/>
                </a:moveTo>
                <a:lnTo>
                  <a:pt x="27411" y="9037"/>
                </a:lnTo>
                <a:lnTo>
                  <a:pt x="27434" y="9131"/>
                </a:lnTo>
                <a:lnTo>
                  <a:pt x="27201" y="9131"/>
                </a:lnTo>
                <a:lnTo>
                  <a:pt x="27108" y="9037"/>
                </a:lnTo>
                <a:lnTo>
                  <a:pt x="27178" y="8967"/>
                </a:lnTo>
                <a:close/>
                <a:moveTo>
                  <a:pt x="25473" y="8967"/>
                </a:moveTo>
                <a:lnTo>
                  <a:pt x="25777" y="9154"/>
                </a:lnTo>
                <a:lnTo>
                  <a:pt x="25637" y="9154"/>
                </a:lnTo>
                <a:cubicBezTo>
                  <a:pt x="25590" y="9084"/>
                  <a:pt x="25543" y="9037"/>
                  <a:pt x="25473" y="8967"/>
                </a:cubicBezTo>
                <a:close/>
                <a:moveTo>
                  <a:pt x="24189" y="8267"/>
                </a:moveTo>
                <a:cubicBezTo>
                  <a:pt x="24516" y="8547"/>
                  <a:pt x="24820" y="8827"/>
                  <a:pt x="25100" y="9154"/>
                </a:cubicBezTo>
                <a:cubicBezTo>
                  <a:pt x="24983" y="9154"/>
                  <a:pt x="24843" y="9154"/>
                  <a:pt x="24726" y="9177"/>
                </a:cubicBezTo>
                <a:cubicBezTo>
                  <a:pt x="24399" y="8967"/>
                  <a:pt x="24072" y="8757"/>
                  <a:pt x="23722" y="8594"/>
                </a:cubicBezTo>
                <a:cubicBezTo>
                  <a:pt x="23792" y="8477"/>
                  <a:pt x="23862" y="8384"/>
                  <a:pt x="23932" y="8267"/>
                </a:cubicBezTo>
                <a:close/>
                <a:moveTo>
                  <a:pt x="38245" y="7777"/>
                </a:moveTo>
                <a:cubicBezTo>
                  <a:pt x="38431" y="7870"/>
                  <a:pt x="38595" y="7987"/>
                  <a:pt x="38782" y="8127"/>
                </a:cubicBezTo>
                <a:cubicBezTo>
                  <a:pt x="38945" y="8290"/>
                  <a:pt x="39085" y="8477"/>
                  <a:pt x="39225" y="8664"/>
                </a:cubicBezTo>
                <a:cubicBezTo>
                  <a:pt x="39319" y="8827"/>
                  <a:pt x="39435" y="8967"/>
                  <a:pt x="39529" y="9131"/>
                </a:cubicBezTo>
                <a:cubicBezTo>
                  <a:pt x="39529" y="9154"/>
                  <a:pt x="39529" y="9154"/>
                  <a:pt x="39529" y="9177"/>
                </a:cubicBezTo>
                <a:cubicBezTo>
                  <a:pt x="39202" y="8827"/>
                  <a:pt x="38828" y="8500"/>
                  <a:pt x="38455" y="8197"/>
                </a:cubicBezTo>
                <a:cubicBezTo>
                  <a:pt x="38385" y="8057"/>
                  <a:pt x="38315" y="7917"/>
                  <a:pt x="38245" y="7777"/>
                </a:cubicBezTo>
                <a:close/>
                <a:moveTo>
                  <a:pt x="30954" y="8350"/>
                </a:moveTo>
                <a:cubicBezTo>
                  <a:pt x="31228" y="8555"/>
                  <a:pt x="31502" y="8738"/>
                  <a:pt x="31754" y="8944"/>
                </a:cubicBezTo>
                <a:cubicBezTo>
                  <a:pt x="31637" y="9037"/>
                  <a:pt x="31544" y="9107"/>
                  <a:pt x="31427" y="9201"/>
                </a:cubicBezTo>
                <a:cubicBezTo>
                  <a:pt x="31240" y="8991"/>
                  <a:pt x="31030" y="8804"/>
                  <a:pt x="30820" y="8617"/>
                </a:cubicBezTo>
                <a:cubicBezTo>
                  <a:pt x="30865" y="8528"/>
                  <a:pt x="30909" y="8439"/>
                  <a:pt x="30954" y="8350"/>
                </a:cubicBezTo>
                <a:close/>
                <a:moveTo>
                  <a:pt x="35886" y="6913"/>
                </a:moveTo>
                <a:cubicBezTo>
                  <a:pt x="36424" y="7216"/>
                  <a:pt x="36937" y="7543"/>
                  <a:pt x="37404" y="7893"/>
                </a:cubicBezTo>
                <a:lnTo>
                  <a:pt x="37708" y="8103"/>
                </a:lnTo>
                <a:cubicBezTo>
                  <a:pt x="37894" y="8267"/>
                  <a:pt x="38105" y="8454"/>
                  <a:pt x="38291" y="8617"/>
                </a:cubicBezTo>
                <a:cubicBezTo>
                  <a:pt x="38385" y="8827"/>
                  <a:pt x="38455" y="9037"/>
                  <a:pt x="38548" y="9247"/>
                </a:cubicBezTo>
                <a:cubicBezTo>
                  <a:pt x="38455" y="9154"/>
                  <a:pt x="38385" y="9061"/>
                  <a:pt x="38291" y="8991"/>
                </a:cubicBezTo>
                <a:cubicBezTo>
                  <a:pt x="37801" y="8524"/>
                  <a:pt x="37287" y="8080"/>
                  <a:pt x="36727" y="7730"/>
                </a:cubicBezTo>
                <a:lnTo>
                  <a:pt x="36704" y="7707"/>
                </a:lnTo>
                <a:cubicBezTo>
                  <a:pt x="36447" y="7426"/>
                  <a:pt x="36167" y="7169"/>
                  <a:pt x="35886" y="6913"/>
                </a:cubicBezTo>
                <a:close/>
                <a:moveTo>
                  <a:pt x="30633" y="9177"/>
                </a:moveTo>
                <a:cubicBezTo>
                  <a:pt x="30708" y="9270"/>
                  <a:pt x="30782" y="9348"/>
                  <a:pt x="30844" y="9435"/>
                </a:cubicBezTo>
                <a:lnTo>
                  <a:pt x="30844" y="9435"/>
                </a:lnTo>
                <a:lnTo>
                  <a:pt x="30843" y="9434"/>
                </a:lnTo>
                <a:cubicBezTo>
                  <a:pt x="30750" y="9388"/>
                  <a:pt x="30680" y="9341"/>
                  <a:pt x="30610" y="9271"/>
                </a:cubicBezTo>
                <a:lnTo>
                  <a:pt x="30633" y="9177"/>
                </a:lnTo>
                <a:close/>
                <a:moveTo>
                  <a:pt x="17605" y="9481"/>
                </a:moveTo>
                <a:lnTo>
                  <a:pt x="17442" y="9598"/>
                </a:lnTo>
                <a:lnTo>
                  <a:pt x="17325" y="9574"/>
                </a:lnTo>
                <a:lnTo>
                  <a:pt x="17488" y="9481"/>
                </a:lnTo>
                <a:close/>
                <a:moveTo>
                  <a:pt x="27645" y="9434"/>
                </a:moveTo>
                <a:lnTo>
                  <a:pt x="27738" y="9598"/>
                </a:lnTo>
                <a:lnTo>
                  <a:pt x="27598" y="9551"/>
                </a:lnTo>
                <a:cubicBezTo>
                  <a:pt x="27575" y="9504"/>
                  <a:pt x="27551" y="9481"/>
                  <a:pt x="27505" y="9434"/>
                </a:cubicBezTo>
                <a:close/>
                <a:moveTo>
                  <a:pt x="32104" y="9224"/>
                </a:moveTo>
                <a:cubicBezTo>
                  <a:pt x="32408" y="9458"/>
                  <a:pt x="32688" y="9691"/>
                  <a:pt x="32991" y="9948"/>
                </a:cubicBezTo>
                <a:cubicBezTo>
                  <a:pt x="32664" y="9901"/>
                  <a:pt x="32361" y="9878"/>
                  <a:pt x="32034" y="9878"/>
                </a:cubicBezTo>
                <a:cubicBezTo>
                  <a:pt x="31941" y="9738"/>
                  <a:pt x="31824" y="9621"/>
                  <a:pt x="31731" y="9504"/>
                </a:cubicBezTo>
                <a:cubicBezTo>
                  <a:pt x="31847" y="9388"/>
                  <a:pt x="31964" y="9294"/>
                  <a:pt x="32104" y="9224"/>
                </a:cubicBezTo>
                <a:close/>
                <a:moveTo>
                  <a:pt x="28275" y="9481"/>
                </a:moveTo>
                <a:cubicBezTo>
                  <a:pt x="28345" y="9528"/>
                  <a:pt x="28438" y="9598"/>
                  <a:pt x="28509" y="9668"/>
                </a:cubicBezTo>
                <a:cubicBezTo>
                  <a:pt x="28579" y="9784"/>
                  <a:pt x="28649" y="9901"/>
                  <a:pt x="28719" y="10018"/>
                </a:cubicBezTo>
                <a:lnTo>
                  <a:pt x="28415" y="10041"/>
                </a:lnTo>
                <a:lnTo>
                  <a:pt x="28392" y="10018"/>
                </a:lnTo>
                <a:cubicBezTo>
                  <a:pt x="28298" y="9831"/>
                  <a:pt x="28205" y="9644"/>
                  <a:pt x="28112" y="9481"/>
                </a:cubicBezTo>
                <a:close/>
                <a:moveTo>
                  <a:pt x="20827" y="9971"/>
                </a:moveTo>
                <a:lnTo>
                  <a:pt x="20990" y="10041"/>
                </a:lnTo>
                <a:cubicBezTo>
                  <a:pt x="20967" y="10088"/>
                  <a:pt x="20920" y="10111"/>
                  <a:pt x="20897" y="10158"/>
                </a:cubicBezTo>
                <a:lnTo>
                  <a:pt x="20664" y="10111"/>
                </a:lnTo>
                <a:cubicBezTo>
                  <a:pt x="20710" y="10065"/>
                  <a:pt x="20780" y="10018"/>
                  <a:pt x="20827" y="9971"/>
                </a:cubicBezTo>
                <a:close/>
                <a:moveTo>
                  <a:pt x="16741" y="10018"/>
                </a:moveTo>
                <a:lnTo>
                  <a:pt x="16834" y="10111"/>
                </a:lnTo>
                <a:cubicBezTo>
                  <a:pt x="16811" y="10135"/>
                  <a:pt x="16788" y="10158"/>
                  <a:pt x="16764" y="10181"/>
                </a:cubicBezTo>
                <a:lnTo>
                  <a:pt x="16624" y="10205"/>
                </a:lnTo>
                <a:lnTo>
                  <a:pt x="16741" y="10018"/>
                </a:lnTo>
                <a:close/>
                <a:moveTo>
                  <a:pt x="34462" y="2640"/>
                </a:moveTo>
                <a:lnTo>
                  <a:pt x="34953" y="2710"/>
                </a:lnTo>
                <a:cubicBezTo>
                  <a:pt x="38875" y="4204"/>
                  <a:pt x="42494" y="6656"/>
                  <a:pt x="43965" y="10275"/>
                </a:cubicBezTo>
                <a:cubicBezTo>
                  <a:pt x="42657" y="8384"/>
                  <a:pt x="40743" y="6959"/>
                  <a:pt x="38595" y="5932"/>
                </a:cubicBezTo>
                <a:cubicBezTo>
                  <a:pt x="37544" y="4461"/>
                  <a:pt x="36120" y="3317"/>
                  <a:pt x="34462" y="2640"/>
                </a:cubicBezTo>
                <a:close/>
                <a:moveTo>
                  <a:pt x="36727" y="9177"/>
                </a:moveTo>
                <a:cubicBezTo>
                  <a:pt x="37124" y="9551"/>
                  <a:pt x="37474" y="9971"/>
                  <a:pt x="37824" y="10392"/>
                </a:cubicBezTo>
                <a:cubicBezTo>
                  <a:pt x="37661" y="10275"/>
                  <a:pt x="37498" y="10135"/>
                  <a:pt x="37334" y="10018"/>
                </a:cubicBezTo>
                <a:cubicBezTo>
                  <a:pt x="37124" y="9714"/>
                  <a:pt x="36937" y="9458"/>
                  <a:pt x="36727" y="9177"/>
                </a:cubicBezTo>
                <a:close/>
                <a:moveTo>
                  <a:pt x="9807" y="8057"/>
                </a:moveTo>
                <a:lnTo>
                  <a:pt x="9807" y="8080"/>
                </a:lnTo>
                <a:cubicBezTo>
                  <a:pt x="9527" y="8430"/>
                  <a:pt x="9270" y="8827"/>
                  <a:pt x="9013" y="9201"/>
                </a:cubicBezTo>
                <a:cubicBezTo>
                  <a:pt x="8733" y="9458"/>
                  <a:pt x="8429" y="9738"/>
                  <a:pt x="8172" y="10018"/>
                </a:cubicBezTo>
                <a:cubicBezTo>
                  <a:pt x="7869" y="10158"/>
                  <a:pt x="7565" y="10322"/>
                  <a:pt x="7238" y="10462"/>
                </a:cubicBezTo>
                <a:cubicBezTo>
                  <a:pt x="7378" y="10088"/>
                  <a:pt x="7542" y="9691"/>
                  <a:pt x="7682" y="9318"/>
                </a:cubicBezTo>
                <a:cubicBezTo>
                  <a:pt x="7775" y="9224"/>
                  <a:pt x="7892" y="9131"/>
                  <a:pt x="7986" y="9037"/>
                </a:cubicBezTo>
                <a:cubicBezTo>
                  <a:pt x="8546" y="8640"/>
                  <a:pt x="9153" y="8314"/>
                  <a:pt x="9807" y="8057"/>
                </a:cubicBezTo>
                <a:close/>
                <a:moveTo>
                  <a:pt x="33855" y="8547"/>
                </a:moveTo>
                <a:lnTo>
                  <a:pt x="34182" y="8687"/>
                </a:lnTo>
                <a:cubicBezTo>
                  <a:pt x="34346" y="8851"/>
                  <a:pt x="34532" y="9014"/>
                  <a:pt x="34696" y="9177"/>
                </a:cubicBezTo>
                <a:cubicBezTo>
                  <a:pt x="34906" y="9574"/>
                  <a:pt x="35093" y="10018"/>
                  <a:pt x="35256" y="10462"/>
                </a:cubicBezTo>
                <a:lnTo>
                  <a:pt x="35233" y="10462"/>
                </a:lnTo>
                <a:cubicBezTo>
                  <a:pt x="34976" y="10368"/>
                  <a:pt x="34719" y="10298"/>
                  <a:pt x="34462" y="10228"/>
                </a:cubicBezTo>
                <a:cubicBezTo>
                  <a:pt x="34229" y="9668"/>
                  <a:pt x="33972" y="9107"/>
                  <a:pt x="33692" y="8594"/>
                </a:cubicBezTo>
                <a:lnTo>
                  <a:pt x="33855" y="8547"/>
                </a:lnTo>
                <a:close/>
                <a:moveTo>
                  <a:pt x="13216" y="9691"/>
                </a:moveTo>
                <a:cubicBezTo>
                  <a:pt x="13075" y="9855"/>
                  <a:pt x="12959" y="10018"/>
                  <a:pt x="12819" y="10205"/>
                </a:cubicBezTo>
                <a:cubicBezTo>
                  <a:pt x="12702" y="10368"/>
                  <a:pt x="12492" y="10508"/>
                  <a:pt x="12328" y="10672"/>
                </a:cubicBezTo>
                <a:cubicBezTo>
                  <a:pt x="12585" y="10322"/>
                  <a:pt x="12865" y="9995"/>
                  <a:pt x="13169" y="9691"/>
                </a:cubicBezTo>
                <a:close/>
                <a:moveTo>
                  <a:pt x="32338" y="10275"/>
                </a:moveTo>
                <a:cubicBezTo>
                  <a:pt x="32618" y="10275"/>
                  <a:pt x="32921" y="10322"/>
                  <a:pt x="33201" y="10368"/>
                </a:cubicBezTo>
                <a:cubicBezTo>
                  <a:pt x="33272" y="10485"/>
                  <a:pt x="33318" y="10602"/>
                  <a:pt x="33388" y="10718"/>
                </a:cubicBezTo>
                <a:cubicBezTo>
                  <a:pt x="33061" y="10555"/>
                  <a:pt x="32735" y="10438"/>
                  <a:pt x="32384" y="10345"/>
                </a:cubicBezTo>
                <a:lnTo>
                  <a:pt x="32338" y="10275"/>
                </a:lnTo>
                <a:close/>
                <a:moveTo>
                  <a:pt x="35578" y="10173"/>
                </a:moveTo>
                <a:cubicBezTo>
                  <a:pt x="35663" y="10298"/>
                  <a:pt x="35760" y="10432"/>
                  <a:pt x="35840" y="10532"/>
                </a:cubicBezTo>
                <a:cubicBezTo>
                  <a:pt x="35863" y="10602"/>
                  <a:pt x="35863" y="10672"/>
                  <a:pt x="35886" y="10718"/>
                </a:cubicBezTo>
                <a:lnTo>
                  <a:pt x="35700" y="10648"/>
                </a:lnTo>
                <a:cubicBezTo>
                  <a:pt x="35679" y="10485"/>
                  <a:pt x="35623" y="10321"/>
                  <a:pt x="35578" y="10173"/>
                </a:cubicBezTo>
                <a:close/>
                <a:moveTo>
                  <a:pt x="38922" y="9271"/>
                </a:moveTo>
                <a:lnTo>
                  <a:pt x="38922" y="9271"/>
                </a:lnTo>
                <a:cubicBezTo>
                  <a:pt x="39062" y="9434"/>
                  <a:pt x="39225" y="9598"/>
                  <a:pt x="39365" y="9761"/>
                </a:cubicBezTo>
                <a:cubicBezTo>
                  <a:pt x="39505" y="9925"/>
                  <a:pt x="39599" y="10065"/>
                  <a:pt x="39716" y="10205"/>
                </a:cubicBezTo>
                <a:cubicBezTo>
                  <a:pt x="39739" y="10368"/>
                  <a:pt x="39739" y="10555"/>
                  <a:pt x="39762" y="10742"/>
                </a:cubicBezTo>
                <a:cubicBezTo>
                  <a:pt x="39575" y="10462"/>
                  <a:pt x="39365" y="10205"/>
                  <a:pt x="39155" y="9948"/>
                </a:cubicBezTo>
                <a:cubicBezTo>
                  <a:pt x="39085" y="9714"/>
                  <a:pt x="39015" y="9504"/>
                  <a:pt x="38922" y="9271"/>
                </a:cubicBezTo>
                <a:close/>
                <a:moveTo>
                  <a:pt x="30563" y="10648"/>
                </a:moveTo>
                <a:cubicBezTo>
                  <a:pt x="30610" y="10695"/>
                  <a:pt x="30680" y="10765"/>
                  <a:pt x="30727" y="10835"/>
                </a:cubicBezTo>
                <a:lnTo>
                  <a:pt x="30633" y="10835"/>
                </a:lnTo>
                <a:lnTo>
                  <a:pt x="30516" y="10695"/>
                </a:lnTo>
                <a:lnTo>
                  <a:pt x="30563" y="10648"/>
                </a:lnTo>
                <a:close/>
                <a:moveTo>
                  <a:pt x="19053" y="10508"/>
                </a:moveTo>
                <a:lnTo>
                  <a:pt x="19053" y="10508"/>
                </a:lnTo>
                <a:cubicBezTo>
                  <a:pt x="19006" y="10555"/>
                  <a:pt x="19006" y="10602"/>
                  <a:pt x="18982" y="10672"/>
                </a:cubicBezTo>
                <a:lnTo>
                  <a:pt x="18982" y="10648"/>
                </a:lnTo>
                <a:lnTo>
                  <a:pt x="18819" y="10929"/>
                </a:lnTo>
                <a:lnTo>
                  <a:pt x="18562" y="10835"/>
                </a:lnTo>
                <a:cubicBezTo>
                  <a:pt x="18632" y="10765"/>
                  <a:pt x="18679" y="10695"/>
                  <a:pt x="18749" y="10625"/>
                </a:cubicBezTo>
                <a:cubicBezTo>
                  <a:pt x="18819" y="10578"/>
                  <a:pt x="18936" y="10555"/>
                  <a:pt x="19053" y="10508"/>
                </a:cubicBezTo>
                <a:close/>
                <a:moveTo>
                  <a:pt x="7332" y="10835"/>
                </a:moveTo>
                <a:cubicBezTo>
                  <a:pt x="7215" y="10929"/>
                  <a:pt x="7122" y="11022"/>
                  <a:pt x="7028" y="11115"/>
                </a:cubicBezTo>
                <a:cubicBezTo>
                  <a:pt x="7028" y="11069"/>
                  <a:pt x="7052" y="11022"/>
                  <a:pt x="7075" y="10975"/>
                </a:cubicBezTo>
                <a:lnTo>
                  <a:pt x="7332" y="10835"/>
                </a:lnTo>
                <a:close/>
                <a:moveTo>
                  <a:pt x="28042" y="11092"/>
                </a:moveTo>
                <a:lnTo>
                  <a:pt x="28158" y="11185"/>
                </a:lnTo>
                <a:lnTo>
                  <a:pt x="27948" y="11209"/>
                </a:lnTo>
                <a:cubicBezTo>
                  <a:pt x="27948" y="11209"/>
                  <a:pt x="27925" y="11185"/>
                  <a:pt x="27925" y="11162"/>
                </a:cubicBezTo>
                <a:cubicBezTo>
                  <a:pt x="27925" y="11139"/>
                  <a:pt x="27901" y="11115"/>
                  <a:pt x="27901" y="11092"/>
                </a:cubicBezTo>
                <a:close/>
                <a:moveTo>
                  <a:pt x="7542" y="8244"/>
                </a:moveTo>
                <a:lnTo>
                  <a:pt x="7542" y="8244"/>
                </a:lnTo>
                <a:cubicBezTo>
                  <a:pt x="7425" y="8407"/>
                  <a:pt x="7332" y="8570"/>
                  <a:pt x="7215" y="8734"/>
                </a:cubicBezTo>
                <a:cubicBezTo>
                  <a:pt x="7052" y="8944"/>
                  <a:pt x="6865" y="9131"/>
                  <a:pt x="6701" y="9364"/>
                </a:cubicBezTo>
                <a:cubicBezTo>
                  <a:pt x="6281" y="10041"/>
                  <a:pt x="5814" y="10718"/>
                  <a:pt x="5324" y="11372"/>
                </a:cubicBezTo>
                <a:cubicBezTo>
                  <a:pt x="5884" y="10228"/>
                  <a:pt x="6608" y="9177"/>
                  <a:pt x="7519" y="8267"/>
                </a:cubicBezTo>
                <a:lnTo>
                  <a:pt x="7542" y="8244"/>
                </a:lnTo>
                <a:close/>
                <a:moveTo>
                  <a:pt x="20243" y="11209"/>
                </a:moveTo>
                <a:cubicBezTo>
                  <a:pt x="20243" y="11232"/>
                  <a:pt x="20220" y="11255"/>
                  <a:pt x="20220" y="11279"/>
                </a:cubicBezTo>
                <a:cubicBezTo>
                  <a:pt x="20127" y="11302"/>
                  <a:pt x="20056" y="11325"/>
                  <a:pt x="20010" y="11372"/>
                </a:cubicBezTo>
                <a:cubicBezTo>
                  <a:pt x="20010" y="11349"/>
                  <a:pt x="20010" y="11325"/>
                  <a:pt x="20010" y="11302"/>
                </a:cubicBezTo>
                <a:lnTo>
                  <a:pt x="20243" y="11209"/>
                </a:lnTo>
                <a:close/>
                <a:moveTo>
                  <a:pt x="22321" y="11185"/>
                </a:moveTo>
                <a:lnTo>
                  <a:pt x="22298" y="11279"/>
                </a:lnTo>
                <a:lnTo>
                  <a:pt x="22205" y="11372"/>
                </a:lnTo>
                <a:cubicBezTo>
                  <a:pt x="22134" y="11325"/>
                  <a:pt x="22041" y="11302"/>
                  <a:pt x="21948" y="11255"/>
                </a:cubicBezTo>
                <a:cubicBezTo>
                  <a:pt x="22064" y="11232"/>
                  <a:pt x="22181" y="11209"/>
                  <a:pt x="22321" y="11185"/>
                </a:cubicBezTo>
                <a:close/>
                <a:moveTo>
                  <a:pt x="22952" y="11185"/>
                </a:moveTo>
                <a:cubicBezTo>
                  <a:pt x="22998" y="11232"/>
                  <a:pt x="23068" y="11279"/>
                  <a:pt x="23138" y="11325"/>
                </a:cubicBezTo>
                <a:cubicBezTo>
                  <a:pt x="22998" y="11396"/>
                  <a:pt x="22835" y="11489"/>
                  <a:pt x="22695" y="11559"/>
                </a:cubicBezTo>
                <a:lnTo>
                  <a:pt x="22671" y="11559"/>
                </a:lnTo>
                <a:cubicBezTo>
                  <a:pt x="22671" y="11536"/>
                  <a:pt x="22671" y="11512"/>
                  <a:pt x="22671" y="11466"/>
                </a:cubicBezTo>
                <a:cubicBezTo>
                  <a:pt x="22671" y="11466"/>
                  <a:pt x="22671" y="11442"/>
                  <a:pt x="22671" y="11419"/>
                </a:cubicBezTo>
                <a:cubicBezTo>
                  <a:pt x="22765" y="11349"/>
                  <a:pt x="22858" y="11255"/>
                  <a:pt x="22952" y="11185"/>
                </a:cubicBezTo>
                <a:close/>
                <a:moveTo>
                  <a:pt x="16484" y="11325"/>
                </a:moveTo>
                <a:cubicBezTo>
                  <a:pt x="16391" y="11396"/>
                  <a:pt x="16297" y="11512"/>
                  <a:pt x="16204" y="11629"/>
                </a:cubicBezTo>
                <a:lnTo>
                  <a:pt x="16181" y="11629"/>
                </a:lnTo>
                <a:lnTo>
                  <a:pt x="16041" y="11652"/>
                </a:lnTo>
                <a:cubicBezTo>
                  <a:pt x="16111" y="11536"/>
                  <a:pt x="16204" y="11419"/>
                  <a:pt x="16274" y="11325"/>
                </a:cubicBezTo>
                <a:close/>
                <a:moveTo>
                  <a:pt x="18119" y="11512"/>
                </a:moveTo>
                <a:lnTo>
                  <a:pt x="18235" y="11699"/>
                </a:lnTo>
                <a:lnTo>
                  <a:pt x="18235" y="11699"/>
                </a:lnTo>
                <a:lnTo>
                  <a:pt x="18119" y="11676"/>
                </a:lnTo>
                <a:lnTo>
                  <a:pt x="18119" y="11512"/>
                </a:lnTo>
                <a:close/>
                <a:moveTo>
                  <a:pt x="12842" y="10952"/>
                </a:moveTo>
                <a:cubicBezTo>
                  <a:pt x="12842" y="10975"/>
                  <a:pt x="12842" y="10999"/>
                  <a:pt x="12819" y="10999"/>
                </a:cubicBezTo>
                <a:cubicBezTo>
                  <a:pt x="12655" y="11255"/>
                  <a:pt x="12515" y="11466"/>
                  <a:pt x="12352" y="11699"/>
                </a:cubicBezTo>
                <a:cubicBezTo>
                  <a:pt x="12468" y="11466"/>
                  <a:pt x="12585" y="11255"/>
                  <a:pt x="12702" y="11045"/>
                </a:cubicBezTo>
                <a:lnTo>
                  <a:pt x="12842" y="10952"/>
                </a:lnTo>
                <a:close/>
                <a:moveTo>
                  <a:pt x="25940" y="11489"/>
                </a:moveTo>
                <a:lnTo>
                  <a:pt x="26034" y="11536"/>
                </a:lnTo>
                <a:cubicBezTo>
                  <a:pt x="26104" y="11606"/>
                  <a:pt x="26150" y="11676"/>
                  <a:pt x="26197" y="11746"/>
                </a:cubicBezTo>
                <a:lnTo>
                  <a:pt x="26127" y="11769"/>
                </a:lnTo>
                <a:cubicBezTo>
                  <a:pt x="26057" y="11676"/>
                  <a:pt x="25964" y="11582"/>
                  <a:pt x="25870" y="11512"/>
                </a:cubicBezTo>
                <a:lnTo>
                  <a:pt x="25894" y="11512"/>
                </a:lnTo>
                <a:lnTo>
                  <a:pt x="25940" y="11489"/>
                </a:lnTo>
                <a:close/>
                <a:moveTo>
                  <a:pt x="6608" y="11255"/>
                </a:moveTo>
                <a:lnTo>
                  <a:pt x="6608" y="11255"/>
                </a:lnTo>
                <a:cubicBezTo>
                  <a:pt x="6561" y="11396"/>
                  <a:pt x="6538" y="11536"/>
                  <a:pt x="6491" y="11699"/>
                </a:cubicBezTo>
                <a:lnTo>
                  <a:pt x="6398" y="11816"/>
                </a:lnTo>
                <a:cubicBezTo>
                  <a:pt x="6445" y="11629"/>
                  <a:pt x="6491" y="11466"/>
                  <a:pt x="6538" y="11302"/>
                </a:cubicBezTo>
                <a:lnTo>
                  <a:pt x="6608" y="11255"/>
                </a:lnTo>
                <a:close/>
                <a:moveTo>
                  <a:pt x="21271" y="11536"/>
                </a:moveTo>
                <a:cubicBezTo>
                  <a:pt x="21201" y="11676"/>
                  <a:pt x="21154" y="11792"/>
                  <a:pt x="21084" y="11909"/>
                </a:cubicBezTo>
                <a:lnTo>
                  <a:pt x="20920" y="11956"/>
                </a:lnTo>
                <a:cubicBezTo>
                  <a:pt x="20920" y="11933"/>
                  <a:pt x="20944" y="11909"/>
                  <a:pt x="20944" y="11886"/>
                </a:cubicBezTo>
                <a:lnTo>
                  <a:pt x="20967" y="11839"/>
                </a:lnTo>
                <a:cubicBezTo>
                  <a:pt x="21037" y="11769"/>
                  <a:pt x="21084" y="11676"/>
                  <a:pt x="21154" y="11606"/>
                </a:cubicBezTo>
                <a:lnTo>
                  <a:pt x="21271" y="11536"/>
                </a:lnTo>
                <a:close/>
                <a:moveTo>
                  <a:pt x="34626" y="10672"/>
                </a:moveTo>
                <a:cubicBezTo>
                  <a:pt x="34883" y="10765"/>
                  <a:pt x="35139" y="10835"/>
                  <a:pt x="35396" y="10952"/>
                </a:cubicBezTo>
                <a:cubicBezTo>
                  <a:pt x="35466" y="11279"/>
                  <a:pt x="35536" y="11629"/>
                  <a:pt x="35583" y="11979"/>
                </a:cubicBezTo>
                <a:cubicBezTo>
                  <a:pt x="35349" y="11676"/>
                  <a:pt x="35069" y="11372"/>
                  <a:pt x="34766" y="11092"/>
                </a:cubicBezTo>
                <a:cubicBezTo>
                  <a:pt x="34719" y="10952"/>
                  <a:pt x="34672" y="10812"/>
                  <a:pt x="34626" y="10672"/>
                </a:cubicBezTo>
                <a:close/>
                <a:moveTo>
                  <a:pt x="36914" y="10555"/>
                </a:moveTo>
                <a:lnTo>
                  <a:pt x="36914" y="10555"/>
                </a:lnTo>
                <a:cubicBezTo>
                  <a:pt x="37101" y="10788"/>
                  <a:pt x="37287" y="11045"/>
                  <a:pt x="37474" y="11279"/>
                </a:cubicBezTo>
                <a:cubicBezTo>
                  <a:pt x="37591" y="11512"/>
                  <a:pt x="37708" y="11746"/>
                  <a:pt x="37824" y="11979"/>
                </a:cubicBezTo>
                <a:cubicBezTo>
                  <a:pt x="37661" y="11676"/>
                  <a:pt x="37474" y="11419"/>
                  <a:pt x="37287" y="11139"/>
                </a:cubicBezTo>
                <a:cubicBezTo>
                  <a:pt x="37171" y="10929"/>
                  <a:pt x="37054" y="10742"/>
                  <a:pt x="36914" y="10555"/>
                </a:cubicBezTo>
                <a:close/>
                <a:moveTo>
                  <a:pt x="28462" y="11512"/>
                </a:moveTo>
                <a:cubicBezTo>
                  <a:pt x="28555" y="11606"/>
                  <a:pt x="28649" y="11722"/>
                  <a:pt x="28742" y="11839"/>
                </a:cubicBezTo>
                <a:lnTo>
                  <a:pt x="28742" y="11862"/>
                </a:lnTo>
                <a:lnTo>
                  <a:pt x="28835" y="12096"/>
                </a:lnTo>
                <a:lnTo>
                  <a:pt x="28835" y="12119"/>
                </a:lnTo>
                <a:cubicBezTo>
                  <a:pt x="28649" y="11909"/>
                  <a:pt x="28438" y="11722"/>
                  <a:pt x="28252" y="11536"/>
                </a:cubicBezTo>
                <a:lnTo>
                  <a:pt x="28462" y="11512"/>
                </a:lnTo>
                <a:close/>
                <a:moveTo>
                  <a:pt x="8032" y="10929"/>
                </a:moveTo>
                <a:cubicBezTo>
                  <a:pt x="7822" y="11232"/>
                  <a:pt x="7635" y="11536"/>
                  <a:pt x="7472" y="11862"/>
                </a:cubicBezTo>
                <a:lnTo>
                  <a:pt x="7145" y="12143"/>
                </a:lnTo>
                <a:cubicBezTo>
                  <a:pt x="7425" y="11722"/>
                  <a:pt x="7729" y="11325"/>
                  <a:pt x="8032" y="10929"/>
                </a:cubicBezTo>
                <a:close/>
                <a:moveTo>
                  <a:pt x="27528" y="11652"/>
                </a:moveTo>
                <a:lnTo>
                  <a:pt x="27761" y="11816"/>
                </a:lnTo>
                <a:lnTo>
                  <a:pt x="27785" y="11839"/>
                </a:lnTo>
                <a:cubicBezTo>
                  <a:pt x="27808" y="11933"/>
                  <a:pt x="27831" y="12026"/>
                  <a:pt x="27855" y="12143"/>
                </a:cubicBezTo>
                <a:cubicBezTo>
                  <a:pt x="27785" y="12073"/>
                  <a:pt x="27668" y="12026"/>
                  <a:pt x="27575" y="11979"/>
                </a:cubicBezTo>
                <a:cubicBezTo>
                  <a:pt x="27505" y="11886"/>
                  <a:pt x="27434" y="11792"/>
                  <a:pt x="27341" y="11676"/>
                </a:cubicBezTo>
                <a:lnTo>
                  <a:pt x="27528" y="11652"/>
                </a:lnTo>
                <a:close/>
                <a:moveTo>
                  <a:pt x="32921" y="11139"/>
                </a:moveTo>
                <a:lnTo>
                  <a:pt x="32921" y="11139"/>
                </a:lnTo>
                <a:cubicBezTo>
                  <a:pt x="33178" y="11232"/>
                  <a:pt x="33435" y="11325"/>
                  <a:pt x="33692" y="11442"/>
                </a:cubicBezTo>
                <a:cubicBezTo>
                  <a:pt x="33809" y="11699"/>
                  <a:pt x="33902" y="11956"/>
                  <a:pt x="33995" y="12236"/>
                </a:cubicBezTo>
                <a:lnTo>
                  <a:pt x="33972" y="12236"/>
                </a:lnTo>
                <a:cubicBezTo>
                  <a:pt x="33809" y="12096"/>
                  <a:pt x="33645" y="11956"/>
                  <a:pt x="33505" y="11816"/>
                </a:cubicBezTo>
                <a:cubicBezTo>
                  <a:pt x="33318" y="11582"/>
                  <a:pt x="33131" y="11349"/>
                  <a:pt x="32921" y="11139"/>
                </a:cubicBezTo>
                <a:close/>
                <a:moveTo>
                  <a:pt x="35816" y="11162"/>
                </a:moveTo>
                <a:lnTo>
                  <a:pt x="35980" y="11232"/>
                </a:lnTo>
                <a:cubicBezTo>
                  <a:pt x="36027" y="11536"/>
                  <a:pt x="36073" y="11816"/>
                  <a:pt x="36097" y="12049"/>
                </a:cubicBezTo>
                <a:cubicBezTo>
                  <a:pt x="36097" y="12166"/>
                  <a:pt x="36120" y="12283"/>
                  <a:pt x="36120" y="12399"/>
                </a:cubicBezTo>
                <a:lnTo>
                  <a:pt x="35980" y="12376"/>
                </a:lnTo>
                <a:cubicBezTo>
                  <a:pt x="35957" y="11979"/>
                  <a:pt x="35910" y="11559"/>
                  <a:pt x="35816" y="11162"/>
                </a:cubicBezTo>
                <a:close/>
                <a:moveTo>
                  <a:pt x="23909" y="12096"/>
                </a:moveTo>
                <a:lnTo>
                  <a:pt x="23932" y="12143"/>
                </a:lnTo>
                <a:cubicBezTo>
                  <a:pt x="23839" y="12236"/>
                  <a:pt x="23722" y="12306"/>
                  <a:pt x="23605" y="12423"/>
                </a:cubicBezTo>
                <a:lnTo>
                  <a:pt x="23582" y="12399"/>
                </a:lnTo>
                <a:lnTo>
                  <a:pt x="23489" y="12283"/>
                </a:lnTo>
                <a:lnTo>
                  <a:pt x="23909" y="12096"/>
                </a:lnTo>
                <a:close/>
                <a:moveTo>
                  <a:pt x="21597" y="12166"/>
                </a:moveTo>
                <a:lnTo>
                  <a:pt x="21481" y="12329"/>
                </a:lnTo>
                <a:lnTo>
                  <a:pt x="21341" y="12446"/>
                </a:lnTo>
                <a:lnTo>
                  <a:pt x="21271" y="12376"/>
                </a:lnTo>
                <a:cubicBezTo>
                  <a:pt x="21294" y="12329"/>
                  <a:pt x="21317" y="12283"/>
                  <a:pt x="21341" y="12236"/>
                </a:cubicBezTo>
                <a:lnTo>
                  <a:pt x="21597" y="12166"/>
                </a:lnTo>
                <a:close/>
                <a:moveTo>
                  <a:pt x="29793" y="11816"/>
                </a:moveTo>
                <a:cubicBezTo>
                  <a:pt x="29793" y="12073"/>
                  <a:pt x="29769" y="12306"/>
                  <a:pt x="29769" y="12540"/>
                </a:cubicBezTo>
                <a:cubicBezTo>
                  <a:pt x="29746" y="12516"/>
                  <a:pt x="29723" y="12470"/>
                  <a:pt x="29699" y="12446"/>
                </a:cubicBezTo>
                <a:cubicBezTo>
                  <a:pt x="29699" y="12376"/>
                  <a:pt x="29699" y="12283"/>
                  <a:pt x="29676" y="12213"/>
                </a:cubicBezTo>
                <a:cubicBezTo>
                  <a:pt x="29676" y="12166"/>
                  <a:pt x="29653" y="12119"/>
                  <a:pt x="29653" y="12049"/>
                </a:cubicBezTo>
                <a:lnTo>
                  <a:pt x="29793" y="11816"/>
                </a:lnTo>
                <a:close/>
                <a:moveTo>
                  <a:pt x="36774" y="12143"/>
                </a:moveTo>
                <a:cubicBezTo>
                  <a:pt x="36844" y="12283"/>
                  <a:pt x="36890" y="12446"/>
                  <a:pt x="36961" y="12563"/>
                </a:cubicBezTo>
                <a:lnTo>
                  <a:pt x="36820" y="12540"/>
                </a:lnTo>
                <a:lnTo>
                  <a:pt x="36680" y="12493"/>
                </a:lnTo>
                <a:cubicBezTo>
                  <a:pt x="36727" y="12399"/>
                  <a:pt x="36750" y="12283"/>
                  <a:pt x="36774" y="12166"/>
                </a:cubicBezTo>
                <a:lnTo>
                  <a:pt x="36774" y="12143"/>
                </a:lnTo>
                <a:close/>
                <a:moveTo>
                  <a:pt x="22298" y="12213"/>
                </a:moveTo>
                <a:lnTo>
                  <a:pt x="22298" y="12259"/>
                </a:lnTo>
                <a:cubicBezTo>
                  <a:pt x="22111" y="12376"/>
                  <a:pt x="21924" y="12493"/>
                  <a:pt x="21738" y="12610"/>
                </a:cubicBezTo>
                <a:lnTo>
                  <a:pt x="21784" y="12540"/>
                </a:lnTo>
                <a:cubicBezTo>
                  <a:pt x="21948" y="12446"/>
                  <a:pt x="22111" y="12329"/>
                  <a:pt x="22298" y="12213"/>
                </a:cubicBezTo>
                <a:close/>
                <a:moveTo>
                  <a:pt x="24142" y="12470"/>
                </a:moveTo>
                <a:lnTo>
                  <a:pt x="24282" y="12680"/>
                </a:lnTo>
                <a:cubicBezTo>
                  <a:pt x="24166" y="12656"/>
                  <a:pt x="24049" y="12656"/>
                  <a:pt x="23932" y="12633"/>
                </a:cubicBezTo>
                <a:lnTo>
                  <a:pt x="23909" y="12633"/>
                </a:lnTo>
                <a:lnTo>
                  <a:pt x="24142" y="12470"/>
                </a:lnTo>
                <a:close/>
                <a:moveTo>
                  <a:pt x="36937" y="3154"/>
                </a:moveTo>
                <a:cubicBezTo>
                  <a:pt x="38385" y="3597"/>
                  <a:pt x="39786" y="4274"/>
                  <a:pt x="41023" y="5185"/>
                </a:cubicBezTo>
                <a:cubicBezTo>
                  <a:pt x="43405" y="6959"/>
                  <a:pt x="44922" y="9691"/>
                  <a:pt x="45202" y="12680"/>
                </a:cubicBezTo>
                <a:cubicBezTo>
                  <a:pt x="45156" y="12563"/>
                  <a:pt x="45132" y="12446"/>
                  <a:pt x="45086" y="12329"/>
                </a:cubicBezTo>
                <a:cubicBezTo>
                  <a:pt x="44992" y="12096"/>
                  <a:pt x="44876" y="11862"/>
                  <a:pt x="44759" y="11629"/>
                </a:cubicBezTo>
                <a:cubicBezTo>
                  <a:pt x="43825" y="7730"/>
                  <a:pt x="40486" y="4905"/>
                  <a:pt x="36937" y="3154"/>
                </a:cubicBezTo>
                <a:close/>
                <a:moveTo>
                  <a:pt x="18516" y="12283"/>
                </a:moveTo>
                <a:lnTo>
                  <a:pt x="18516" y="12283"/>
                </a:lnTo>
                <a:cubicBezTo>
                  <a:pt x="18492" y="12470"/>
                  <a:pt x="18469" y="12656"/>
                  <a:pt x="18422" y="12843"/>
                </a:cubicBezTo>
                <a:lnTo>
                  <a:pt x="18329" y="12726"/>
                </a:lnTo>
                <a:cubicBezTo>
                  <a:pt x="18399" y="12586"/>
                  <a:pt x="18445" y="12446"/>
                  <a:pt x="18516" y="12283"/>
                </a:cubicBezTo>
                <a:close/>
                <a:moveTo>
                  <a:pt x="12417" y="9860"/>
                </a:moveTo>
                <a:cubicBezTo>
                  <a:pt x="11835" y="10583"/>
                  <a:pt x="11300" y="11351"/>
                  <a:pt x="10881" y="12189"/>
                </a:cubicBezTo>
                <a:cubicBezTo>
                  <a:pt x="10647" y="12399"/>
                  <a:pt x="10437" y="12633"/>
                  <a:pt x="10227" y="12866"/>
                </a:cubicBezTo>
                <a:cubicBezTo>
                  <a:pt x="10274" y="11979"/>
                  <a:pt x="10507" y="11092"/>
                  <a:pt x="10927" y="10322"/>
                </a:cubicBezTo>
                <a:lnTo>
                  <a:pt x="11138" y="10205"/>
                </a:lnTo>
                <a:cubicBezTo>
                  <a:pt x="11549" y="10068"/>
                  <a:pt x="11983" y="9953"/>
                  <a:pt x="12417" y="9860"/>
                </a:cubicBezTo>
                <a:close/>
                <a:moveTo>
                  <a:pt x="11861" y="11769"/>
                </a:moveTo>
                <a:lnTo>
                  <a:pt x="11861" y="11769"/>
                </a:lnTo>
                <a:cubicBezTo>
                  <a:pt x="11768" y="11979"/>
                  <a:pt x="11675" y="12213"/>
                  <a:pt x="11581" y="12470"/>
                </a:cubicBezTo>
                <a:cubicBezTo>
                  <a:pt x="11394" y="12586"/>
                  <a:pt x="11208" y="12726"/>
                  <a:pt x="11044" y="12866"/>
                </a:cubicBezTo>
                <a:lnTo>
                  <a:pt x="11114" y="12726"/>
                </a:lnTo>
                <a:cubicBezTo>
                  <a:pt x="11184" y="12633"/>
                  <a:pt x="11254" y="12516"/>
                  <a:pt x="11324" y="12423"/>
                </a:cubicBezTo>
                <a:cubicBezTo>
                  <a:pt x="11441" y="12259"/>
                  <a:pt x="11558" y="12096"/>
                  <a:pt x="11675" y="11933"/>
                </a:cubicBezTo>
                <a:lnTo>
                  <a:pt x="11861" y="11769"/>
                </a:lnTo>
                <a:close/>
                <a:moveTo>
                  <a:pt x="6725" y="8594"/>
                </a:moveTo>
                <a:lnTo>
                  <a:pt x="6725" y="8594"/>
                </a:lnTo>
                <a:cubicBezTo>
                  <a:pt x="5651" y="9784"/>
                  <a:pt x="4834" y="11185"/>
                  <a:pt x="4320" y="12703"/>
                </a:cubicBezTo>
                <a:cubicBezTo>
                  <a:pt x="4273" y="12773"/>
                  <a:pt x="4203" y="12843"/>
                  <a:pt x="4156" y="12890"/>
                </a:cubicBezTo>
                <a:cubicBezTo>
                  <a:pt x="4203" y="12586"/>
                  <a:pt x="4226" y="12306"/>
                  <a:pt x="4297" y="12026"/>
                </a:cubicBezTo>
                <a:cubicBezTo>
                  <a:pt x="4367" y="11816"/>
                  <a:pt x="4437" y="11629"/>
                  <a:pt x="4507" y="11442"/>
                </a:cubicBezTo>
                <a:cubicBezTo>
                  <a:pt x="4693" y="10975"/>
                  <a:pt x="4904" y="10532"/>
                  <a:pt x="5160" y="10111"/>
                </a:cubicBezTo>
                <a:cubicBezTo>
                  <a:pt x="5487" y="9691"/>
                  <a:pt x="5838" y="9271"/>
                  <a:pt x="6211" y="8851"/>
                </a:cubicBezTo>
                <a:cubicBezTo>
                  <a:pt x="6398" y="8757"/>
                  <a:pt x="6561" y="8664"/>
                  <a:pt x="6725" y="8594"/>
                </a:cubicBezTo>
                <a:close/>
                <a:moveTo>
                  <a:pt x="13356" y="12540"/>
                </a:moveTo>
                <a:lnTo>
                  <a:pt x="13286" y="12820"/>
                </a:lnTo>
                <a:cubicBezTo>
                  <a:pt x="13239" y="12866"/>
                  <a:pt x="13192" y="12890"/>
                  <a:pt x="13145" y="12937"/>
                </a:cubicBezTo>
                <a:cubicBezTo>
                  <a:pt x="13216" y="12796"/>
                  <a:pt x="13286" y="12656"/>
                  <a:pt x="13356" y="12540"/>
                </a:cubicBezTo>
                <a:close/>
                <a:moveTo>
                  <a:pt x="5908" y="11746"/>
                </a:moveTo>
                <a:lnTo>
                  <a:pt x="5908" y="11746"/>
                </a:lnTo>
                <a:cubicBezTo>
                  <a:pt x="5767" y="12143"/>
                  <a:pt x="5651" y="12540"/>
                  <a:pt x="5557" y="12960"/>
                </a:cubicBezTo>
                <a:cubicBezTo>
                  <a:pt x="5627" y="12563"/>
                  <a:pt x="5721" y="12189"/>
                  <a:pt x="5814" y="11816"/>
                </a:cubicBezTo>
                <a:lnTo>
                  <a:pt x="5908" y="11746"/>
                </a:lnTo>
                <a:close/>
                <a:moveTo>
                  <a:pt x="17371" y="12446"/>
                </a:moveTo>
                <a:cubicBezTo>
                  <a:pt x="17325" y="12563"/>
                  <a:pt x="17301" y="12703"/>
                  <a:pt x="17278" y="12820"/>
                </a:cubicBezTo>
                <a:lnTo>
                  <a:pt x="17301" y="12843"/>
                </a:lnTo>
                <a:cubicBezTo>
                  <a:pt x="17255" y="12866"/>
                  <a:pt x="17231" y="12913"/>
                  <a:pt x="17208" y="12960"/>
                </a:cubicBezTo>
                <a:cubicBezTo>
                  <a:pt x="17255" y="12796"/>
                  <a:pt x="17301" y="12656"/>
                  <a:pt x="17348" y="12493"/>
                </a:cubicBezTo>
                <a:cubicBezTo>
                  <a:pt x="17348" y="12470"/>
                  <a:pt x="17348" y="12470"/>
                  <a:pt x="17371" y="12446"/>
                </a:cubicBezTo>
                <a:close/>
                <a:moveTo>
                  <a:pt x="38128" y="11209"/>
                </a:moveTo>
                <a:cubicBezTo>
                  <a:pt x="38268" y="11325"/>
                  <a:pt x="38408" y="11442"/>
                  <a:pt x="38525" y="11559"/>
                </a:cubicBezTo>
                <a:lnTo>
                  <a:pt x="38712" y="11769"/>
                </a:lnTo>
                <a:cubicBezTo>
                  <a:pt x="38898" y="12073"/>
                  <a:pt x="39062" y="12399"/>
                  <a:pt x="39202" y="12726"/>
                </a:cubicBezTo>
                <a:cubicBezTo>
                  <a:pt x="39225" y="12820"/>
                  <a:pt x="39225" y="12890"/>
                  <a:pt x="39249" y="12983"/>
                </a:cubicBezTo>
                <a:cubicBezTo>
                  <a:pt x="38922" y="12376"/>
                  <a:pt x="38572" y="11792"/>
                  <a:pt x="38175" y="11255"/>
                </a:cubicBezTo>
                <a:lnTo>
                  <a:pt x="38151" y="11232"/>
                </a:lnTo>
                <a:lnTo>
                  <a:pt x="38128" y="11209"/>
                </a:lnTo>
                <a:close/>
                <a:moveTo>
                  <a:pt x="3900" y="11115"/>
                </a:moveTo>
                <a:lnTo>
                  <a:pt x="3830" y="11489"/>
                </a:lnTo>
                <a:cubicBezTo>
                  <a:pt x="3526" y="11979"/>
                  <a:pt x="3269" y="12493"/>
                  <a:pt x="3036" y="13030"/>
                </a:cubicBezTo>
                <a:cubicBezTo>
                  <a:pt x="3223" y="12423"/>
                  <a:pt x="3503" y="11839"/>
                  <a:pt x="3806" y="11279"/>
                </a:cubicBezTo>
                <a:lnTo>
                  <a:pt x="3900" y="11115"/>
                </a:lnTo>
                <a:close/>
                <a:moveTo>
                  <a:pt x="30516" y="11606"/>
                </a:moveTo>
                <a:cubicBezTo>
                  <a:pt x="30703" y="11699"/>
                  <a:pt x="30890" y="11839"/>
                  <a:pt x="31053" y="11956"/>
                </a:cubicBezTo>
                <a:cubicBezTo>
                  <a:pt x="31170" y="12096"/>
                  <a:pt x="31287" y="12236"/>
                  <a:pt x="31380" y="12399"/>
                </a:cubicBezTo>
                <a:cubicBezTo>
                  <a:pt x="31497" y="12540"/>
                  <a:pt x="31567" y="12633"/>
                  <a:pt x="31637" y="12773"/>
                </a:cubicBezTo>
                <a:cubicBezTo>
                  <a:pt x="31427" y="12866"/>
                  <a:pt x="31240" y="12960"/>
                  <a:pt x="31030" y="13053"/>
                </a:cubicBezTo>
                <a:cubicBezTo>
                  <a:pt x="30960" y="12820"/>
                  <a:pt x="30867" y="12586"/>
                  <a:pt x="30750" y="12376"/>
                </a:cubicBezTo>
                <a:cubicBezTo>
                  <a:pt x="30680" y="12096"/>
                  <a:pt x="30586" y="11839"/>
                  <a:pt x="30470" y="11606"/>
                </a:cubicBezTo>
                <a:close/>
                <a:moveTo>
                  <a:pt x="14430" y="12446"/>
                </a:moveTo>
                <a:lnTo>
                  <a:pt x="14336" y="12703"/>
                </a:lnTo>
                <a:cubicBezTo>
                  <a:pt x="14196" y="12843"/>
                  <a:pt x="14079" y="13007"/>
                  <a:pt x="13939" y="13123"/>
                </a:cubicBezTo>
                <a:cubicBezTo>
                  <a:pt x="14056" y="12913"/>
                  <a:pt x="14196" y="12703"/>
                  <a:pt x="14313" y="12493"/>
                </a:cubicBezTo>
                <a:lnTo>
                  <a:pt x="14430" y="12446"/>
                </a:lnTo>
                <a:close/>
                <a:moveTo>
                  <a:pt x="23465" y="12960"/>
                </a:moveTo>
                <a:lnTo>
                  <a:pt x="23652" y="13100"/>
                </a:lnTo>
                <a:lnTo>
                  <a:pt x="23699" y="13170"/>
                </a:lnTo>
                <a:lnTo>
                  <a:pt x="23675" y="13193"/>
                </a:lnTo>
                <a:cubicBezTo>
                  <a:pt x="23559" y="13147"/>
                  <a:pt x="23465" y="13100"/>
                  <a:pt x="23349" y="13077"/>
                </a:cubicBezTo>
                <a:lnTo>
                  <a:pt x="23465" y="12960"/>
                </a:lnTo>
                <a:close/>
                <a:moveTo>
                  <a:pt x="25520" y="12633"/>
                </a:moveTo>
                <a:lnTo>
                  <a:pt x="25613" y="12703"/>
                </a:lnTo>
                <a:cubicBezTo>
                  <a:pt x="25707" y="12890"/>
                  <a:pt x="25777" y="13053"/>
                  <a:pt x="25823" y="13240"/>
                </a:cubicBezTo>
                <a:lnTo>
                  <a:pt x="25800" y="13217"/>
                </a:lnTo>
                <a:cubicBezTo>
                  <a:pt x="25707" y="13030"/>
                  <a:pt x="25613" y="12820"/>
                  <a:pt x="25520" y="12633"/>
                </a:cubicBezTo>
                <a:close/>
                <a:moveTo>
                  <a:pt x="16227" y="12353"/>
                </a:moveTo>
                <a:lnTo>
                  <a:pt x="16227" y="12353"/>
                </a:lnTo>
                <a:cubicBezTo>
                  <a:pt x="16064" y="12680"/>
                  <a:pt x="15901" y="13007"/>
                  <a:pt x="15807" y="13333"/>
                </a:cubicBezTo>
                <a:lnTo>
                  <a:pt x="15807" y="12796"/>
                </a:lnTo>
                <a:cubicBezTo>
                  <a:pt x="15924" y="12656"/>
                  <a:pt x="16064" y="12493"/>
                  <a:pt x="16227" y="12353"/>
                </a:cubicBezTo>
                <a:close/>
                <a:moveTo>
                  <a:pt x="24446" y="13100"/>
                </a:moveTo>
                <a:lnTo>
                  <a:pt x="24539" y="13123"/>
                </a:lnTo>
                <a:lnTo>
                  <a:pt x="24679" y="13403"/>
                </a:lnTo>
                <a:cubicBezTo>
                  <a:pt x="24679" y="13403"/>
                  <a:pt x="24679" y="13403"/>
                  <a:pt x="24703" y="13427"/>
                </a:cubicBezTo>
                <a:lnTo>
                  <a:pt x="24679" y="13427"/>
                </a:lnTo>
                <a:lnTo>
                  <a:pt x="24376" y="13170"/>
                </a:lnTo>
                <a:lnTo>
                  <a:pt x="24446" y="13100"/>
                </a:lnTo>
                <a:close/>
                <a:moveTo>
                  <a:pt x="30166" y="12189"/>
                </a:moveTo>
                <a:cubicBezTo>
                  <a:pt x="30236" y="12259"/>
                  <a:pt x="30283" y="12353"/>
                  <a:pt x="30330" y="12423"/>
                </a:cubicBezTo>
                <a:cubicBezTo>
                  <a:pt x="30400" y="12726"/>
                  <a:pt x="30493" y="13030"/>
                  <a:pt x="30540" y="13333"/>
                </a:cubicBezTo>
                <a:lnTo>
                  <a:pt x="30353" y="13450"/>
                </a:lnTo>
                <a:lnTo>
                  <a:pt x="30143" y="13147"/>
                </a:lnTo>
                <a:cubicBezTo>
                  <a:pt x="30143" y="12820"/>
                  <a:pt x="30143" y="12493"/>
                  <a:pt x="30166" y="12189"/>
                </a:cubicBezTo>
                <a:close/>
                <a:moveTo>
                  <a:pt x="22158" y="13287"/>
                </a:moveTo>
                <a:lnTo>
                  <a:pt x="22438" y="13310"/>
                </a:lnTo>
                <a:cubicBezTo>
                  <a:pt x="22438" y="13333"/>
                  <a:pt x="22438" y="13357"/>
                  <a:pt x="22438" y="13380"/>
                </a:cubicBezTo>
                <a:lnTo>
                  <a:pt x="22345" y="13474"/>
                </a:lnTo>
                <a:lnTo>
                  <a:pt x="22251" y="13403"/>
                </a:lnTo>
                <a:lnTo>
                  <a:pt x="22158" y="13287"/>
                </a:lnTo>
                <a:close/>
                <a:moveTo>
                  <a:pt x="13192" y="13310"/>
                </a:moveTo>
                <a:cubicBezTo>
                  <a:pt x="13192" y="13380"/>
                  <a:pt x="13169" y="13427"/>
                  <a:pt x="13145" y="13497"/>
                </a:cubicBezTo>
                <a:lnTo>
                  <a:pt x="13005" y="13497"/>
                </a:lnTo>
                <a:cubicBezTo>
                  <a:pt x="13075" y="13427"/>
                  <a:pt x="13145" y="13380"/>
                  <a:pt x="13192" y="13310"/>
                </a:cubicBezTo>
                <a:close/>
                <a:moveTo>
                  <a:pt x="18189" y="13193"/>
                </a:moveTo>
                <a:lnTo>
                  <a:pt x="18282" y="13357"/>
                </a:lnTo>
                <a:cubicBezTo>
                  <a:pt x="18282" y="13380"/>
                  <a:pt x="18282" y="13403"/>
                  <a:pt x="18282" y="13403"/>
                </a:cubicBezTo>
                <a:lnTo>
                  <a:pt x="18259" y="13427"/>
                </a:lnTo>
                <a:lnTo>
                  <a:pt x="18142" y="13520"/>
                </a:lnTo>
                <a:lnTo>
                  <a:pt x="18142" y="13333"/>
                </a:lnTo>
                <a:cubicBezTo>
                  <a:pt x="18142" y="13287"/>
                  <a:pt x="18165" y="13240"/>
                  <a:pt x="18189" y="13193"/>
                </a:cubicBezTo>
                <a:close/>
                <a:moveTo>
                  <a:pt x="10367" y="13287"/>
                </a:moveTo>
                <a:lnTo>
                  <a:pt x="10367" y="13287"/>
                </a:lnTo>
                <a:cubicBezTo>
                  <a:pt x="10320" y="13380"/>
                  <a:pt x="10274" y="13450"/>
                  <a:pt x="10250" y="13544"/>
                </a:cubicBezTo>
                <a:lnTo>
                  <a:pt x="10204" y="13637"/>
                </a:lnTo>
                <a:lnTo>
                  <a:pt x="10204" y="13474"/>
                </a:lnTo>
                <a:lnTo>
                  <a:pt x="10367" y="13287"/>
                </a:lnTo>
                <a:close/>
                <a:moveTo>
                  <a:pt x="21644" y="13357"/>
                </a:moveTo>
                <a:cubicBezTo>
                  <a:pt x="21738" y="13474"/>
                  <a:pt x="21854" y="13567"/>
                  <a:pt x="21971" y="13684"/>
                </a:cubicBezTo>
                <a:cubicBezTo>
                  <a:pt x="21854" y="13660"/>
                  <a:pt x="21732" y="13649"/>
                  <a:pt x="21609" y="13649"/>
                </a:cubicBezTo>
                <a:cubicBezTo>
                  <a:pt x="21487" y="13649"/>
                  <a:pt x="21364" y="13660"/>
                  <a:pt x="21247" y="13684"/>
                </a:cubicBezTo>
                <a:cubicBezTo>
                  <a:pt x="21364" y="13544"/>
                  <a:pt x="21504" y="13450"/>
                  <a:pt x="21644" y="13357"/>
                </a:cubicBezTo>
                <a:close/>
                <a:moveTo>
                  <a:pt x="12048" y="13263"/>
                </a:moveTo>
                <a:cubicBezTo>
                  <a:pt x="12001" y="13380"/>
                  <a:pt x="11955" y="13520"/>
                  <a:pt x="11908" y="13660"/>
                </a:cubicBezTo>
                <a:lnTo>
                  <a:pt x="11768" y="13707"/>
                </a:lnTo>
                <a:cubicBezTo>
                  <a:pt x="11861" y="13544"/>
                  <a:pt x="11931" y="13403"/>
                  <a:pt x="12048" y="13263"/>
                </a:cubicBezTo>
                <a:close/>
                <a:moveTo>
                  <a:pt x="40183" y="10765"/>
                </a:moveTo>
                <a:lnTo>
                  <a:pt x="40183" y="10765"/>
                </a:lnTo>
                <a:cubicBezTo>
                  <a:pt x="40509" y="11232"/>
                  <a:pt x="40790" y="11676"/>
                  <a:pt x="41046" y="12166"/>
                </a:cubicBezTo>
                <a:cubicBezTo>
                  <a:pt x="41187" y="12680"/>
                  <a:pt x="41303" y="13193"/>
                  <a:pt x="41373" y="13707"/>
                </a:cubicBezTo>
                <a:cubicBezTo>
                  <a:pt x="41257" y="13403"/>
                  <a:pt x="41093" y="13100"/>
                  <a:pt x="40930" y="12820"/>
                </a:cubicBezTo>
                <a:lnTo>
                  <a:pt x="40953" y="12820"/>
                </a:lnTo>
                <a:cubicBezTo>
                  <a:pt x="40743" y="12329"/>
                  <a:pt x="40486" y="11839"/>
                  <a:pt x="40206" y="11396"/>
                </a:cubicBezTo>
                <a:cubicBezTo>
                  <a:pt x="40206" y="11185"/>
                  <a:pt x="40206" y="10975"/>
                  <a:pt x="40183" y="10765"/>
                </a:cubicBezTo>
                <a:close/>
                <a:moveTo>
                  <a:pt x="22975" y="13403"/>
                </a:moveTo>
                <a:cubicBezTo>
                  <a:pt x="23045" y="13450"/>
                  <a:pt x="23092" y="13520"/>
                  <a:pt x="23162" y="13590"/>
                </a:cubicBezTo>
                <a:lnTo>
                  <a:pt x="22975" y="13754"/>
                </a:lnTo>
                <a:cubicBezTo>
                  <a:pt x="22952" y="13660"/>
                  <a:pt x="22905" y="13567"/>
                  <a:pt x="22882" y="13450"/>
                </a:cubicBezTo>
                <a:lnTo>
                  <a:pt x="22952" y="13403"/>
                </a:lnTo>
                <a:close/>
                <a:moveTo>
                  <a:pt x="9480" y="13333"/>
                </a:moveTo>
                <a:cubicBezTo>
                  <a:pt x="9480" y="13497"/>
                  <a:pt x="9480" y="13684"/>
                  <a:pt x="9480" y="13847"/>
                </a:cubicBezTo>
                <a:lnTo>
                  <a:pt x="9410" y="13940"/>
                </a:lnTo>
                <a:cubicBezTo>
                  <a:pt x="9433" y="13754"/>
                  <a:pt x="9456" y="13544"/>
                  <a:pt x="9480" y="13333"/>
                </a:cubicBezTo>
                <a:close/>
                <a:moveTo>
                  <a:pt x="6912" y="13007"/>
                </a:moveTo>
                <a:lnTo>
                  <a:pt x="6912" y="13007"/>
                </a:lnTo>
                <a:cubicBezTo>
                  <a:pt x="6795" y="13263"/>
                  <a:pt x="6701" y="13520"/>
                  <a:pt x="6608" y="13777"/>
                </a:cubicBezTo>
                <a:lnTo>
                  <a:pt x="6491" y="14011"/>
                </a:lnTo>
                <a:cubicBezTo>
                  <a:pt x="6491" y="13824"/>
                  <a:pt x="6538" y="13660"/>
                  <a:pt x="6538" y="13474"/>
                </a:cubicBezTo>
                <a:cubicBezTo>
                  <a:pt x="6655" y="13310"/>
                  <a:pt x="6771" y="13170"/>
                  <a:pt x="6912" y="13007"/>
                </a:cubicBezTo>
                <a:close/>
                <a:moveTo>
                  <a:pt x="11348" y="13077"/>
                </a:moveTo>
                <a:lnTo>
                  <a:pt x="11348" y="13077"/>
                </a:lnTo>
                <a:cubicBezTo>
                  <a:pt x="11278" y="13310"/>
                  <a:pt x="11184" y="13544"/>
                  <a:pt x="11114" y="13800"/>
                </a:cubicBezTo>
                <a:cubicBezTo>
                  <a:pt x="11091" y="13824"/>
                  <a:pt x="11067" y="13870"/>
                  <a:pt x="11044" y="13894"/>
                </a:cubicBezTo>
                <a:cubicBezTo>
                  <a:pt x="10904" y="13964"/>
                  <a:pt x="10764" y="14011"/>
                  <a:pt x="10601" y="14081"/>
                </a:cubicBezTo>
                <a:cubicBezTo>
                  <a:pt x="10624" y="14011"/>
                  <a:pt x="10647" y="13940"/>
                  <a:pt x="10671" y="13870"/>
                </a:cubicBezTo>
                <a:cubicBezTo>
                  <a:pt x="10694" y="13800"/>
                  <a:pt x="10741" y="13684"/>
                  <a:pt x="10764" y="13590"/>
                </a:cubicBezTo>
                <a:cubicBezTo>
                  <a:pt x="10951" y="13403"/>
                  <a:pt x="11161" y="13240"/>
                  <a:pt x="11348" y="13077"/>
                </a:cubicBezTo>
                <a:close/>
                <a:moveTo>
                  <a:pt x="40066" y="13450"/>
                </a:moveTo>
                <a:cubicBezTo>
                  <a:pt x="40111" y="13674"/>
                  <a:pt x="40198" y="13897"/>
                  <a:pt x="40267" y="14121"/>
                </a:cubicBezTo>
                <a:lnTo>
                  <a:pt x="40267" y="14121"/>
                </a:lnTo>
                <a:cubicBezTo>
                  <a:pt x="40202" y="14066"/>
                  <a:pt x="40126" y="14024"/>
                  <a:pt x="40066" y="13964"/>
                </a:cubicBezTo>
                <a:cubicBezTo>
                  <a:pt x="40042" y="13894"/>
                  <a:pt x="40019" y="13847"/>
                  <a:pt x="40019" y="13777"/>
                </a:cubicBezTo>
                <a:cubicBezTo>
                  <a:pt x="39996" y="13707"/>
                  <a:pt x="40042" y="13544"/>
                  <a:pt x="40066" y="13450"/>
                </a:cubicBezTo>
                <a:close/>
                <a:moveTo>
                  <a:pt x="23349" y="13917"/>
                </a:moveTo>
                <a:cubicBezTo>
                  <a:pt x="23395" y="14011"/>
                  <a:pt x="23419" y="14081"/>
                  <a:pt x="23465" y="14174"/>
                </a:cubicBezTo>
                <a:lnTo>
                  <a:pt x="23325" y="14174"/>
                </a:lnTo>
                <a:lnTo>
                  <a:pt x="23185" y="14057"/>
                </a:lnTo>
                <a:lnTo>
                  <a:pt x="23349" y="13917"/>
                </a:lnTo>
                <a:close/>
                <a:moveTo>
                  <a:pt x="17138" y="13894"/>
                </a:moveTo>
                <a:lnTo>
                  <a:pt x="17138" y="13987"/>
                </a:lnTo>
                <a:cubicBezTo>
                  <a:pt x="17138" y="14011"/>
                  <a:pt x="17138" y="14127"/>
                  <a:pt x="17115" y="14197"/>
                </a:cubicBezTo>
                <a:lnTo>
                  <a:pt x="16998" y="14151"/>
                </a:lnTo>
                <a:cubicBezTo>
                  <a:pt x="17021" y="14057"/>
                  <a:pt x="17091" y="13964"/>
                  <a:pt x="17138" y="13894"/>
                </a:cubicBezTo>
                <a:close/>
                <a:moveTo>
                  <a:pt x="17675" y="13123"/>
                </a:moveTo>
                <a:cubicBezTo>
                  <a:pt x="17675" y="13263"/>
                  <a:pt x="17675" y="13380"/>
                  <a:pt x="17698" y="13497"/>
                </a:cubicBezTo>
                <a:cubicBezTo>
                  <a:pt x="17652" y="13707"/>
                  <a:pt x="17605" y="13917"/>
                  <a:pt x="17558" y="14104"/>
                </a:cubicBezTo>
                <a:lnTo>
                  <a:pt x="17558" y="14127"/>
                </a:lnTo>
                <a:lnTo>
                  <a:pt x="17512" y="14197"/>
                </a:lnTo>
                <a:cubicBezTo>
                  <a:pt x="17535" y="13870"/>
                  <a:pt x="17582" y="13544"/>
                  <a:pt x="17628" y="13240"/>
                </a:cubicBezTo>
                <a:lnTo>
                  <a:pt x="17628" y="13170"/>
                </a:lnTo>
                <a:lnTo>
                  <a:pt x="17675" y="13123"/>
                </a:lnTo>
                <a:close/>
                <a:moveTo>
                  <a:pt x="34742" y="13637"/>
                </a:moveTo>
                <a:cubicBezTo>
                  <a:pt x="34789" y="13684"/>
                  <a:pt x="34812" y="13730"/>
                  <a:pt x="34836" y="13754"/>
                </a:cubicBezTo>
                <a:cubicBezTo>
                  <a:pt x="34859" y="13800"/>
                  <a:pt x="34883" y="13917"/>
                  <a:pt x="34883" y="13987"/>
                </a:cubicBezTo>
                <a:cubicBezTo>
                  <a:pt x="34906" y="14057"/>
                  <a:pt x="34929" y="14174"/>
                  <a:pt x="34953" y="14244"/>
                </a:cubicBezTo>
                <a:lnTo>
                  <a:pt x="34929" y="14244"/>
                </a:lnTo>
                <a:cubicBezTo>
                  <a:pt x="34906" y="14151"/>
                  <a:pt x="34859" y="14081"/>
                  <a:pt x="34812" y="13987"/>
                </a:cubicBezTo>
                <a:lnTo>
                  <a:pt x="34742" y="13637"/>
                </a:lnTo>
                <a:close/>
                <a:moveTo>
                  <a:pt x="40743" y="13590"/>
                </a:moveTo>
                <a:lnTo>
                  <a:pt x="40743" y="13590"/>
                </a:lnTo>
                <a:cubicBezTo>
                  <a:pt x="40860" y="13824"/>
                  <a:pt x="41000" y="14081"/>
                  <a:pt x="41116" y="14314"/>
                </a:cubicBezTo>
                <a:cubicBezTo>
                  <a:pt x="40976" y="14127"/>
                  <a:pt x="40860" y="13940"/>
                  <a:pt x="40743" y="13730"/>
                </a:cubicBezTo>
                <a:lnTo>
                  <a:pt x="40790" y="13730"/>
                </a:lnTo>
                <a:lnTo>
                  <a:pt x="40743" y="13590"/>
                </a:lnTo>
                <a:close/>
                <a:moveTo>
                  <a:pt x="25123" y="13310"/>
                </a:moveTo>
                <a:cubicBezTo>
                  <a:pt x="25240" y="13357"/>
                  <a:pt x="25333" y="13403"/>
                  <a:pt x="25427" y="13450"/>
                </a:cubicBezTo>
                <a:cubicBezTo>
                  <a:pt x="25543" y="13754"/>
                  <a:pt x="25660" y="14034"/>
                  <a:pt x="25753" y="14337"/>
                </a:cubicBezTo>
                <a:cubicBezTo>
                  <a:pt x="25613" y="14197"/>
                  <a:pt x="25473" y="14081"/>
                  <a:pt x="25333" y="13964"/>
                </a:cubicBezTo>
                <a:lnTo>
                  <a:pt x="25123" y="13520"/>
                </a:lnTo>
                <a:cubicBezTo>
                  <a:pt x="25123" y="13450"/>
                  <a:pt x="25123" y="13380"/>
                  <a:pt x="25123" y="13310"/>
                </a:cubicBezTo>
                <a:close/>
                <a:moveTo>
                  <a:pt x="23675" y="13660"/>
                </a:moveTo>
                <a:cubicBezTo>
                  <a:pt x="23839" y="13730"/>
                  <a:pt x="24002" y="13800"/>
                  <a:pt x="24142" y="13870"/>
                </a:cubicBezTo>
                <a:cubicBezTo>
                  <a:pt x="24259" y="14057"/>
                  <a:pt x="24329" y="14221"/>
                  <a:pt x="24399" y="14384"/>
                </a:cubicBezTo>
                <a:cubicBezTo>
                  <a:pt x="24212" y="14314"/>
                  <a:pt x="24049" y="14267"/>
                  <a:pt x="23862" y="14244"/>
                </a:cubicBezTo>
                <a:cubicBezTo>
                  <a:pt x="23816" y="14034"/>
                  <a:pt x="23745" y="13847"/>
                  <a:pt x="23652" y="13660"/>
                </a:cubicBezTo>
                <a:close/>
                <a:moveTo>
                  <a:pt x="29092" y="13380"/>
                </a:moveTo>
                <a:lnTo>
                  <a:pt x="29092" y="13380"/>
                </a:lnTo>
                <a:cubicBezTo>
                  <a:pt x="29046" y="13730"/>
                  <a:pt x="28975" y="14104"/>
                  <a:pt x="28882" y="14431"/>
                </a:cubicBezTo>
                <a:lnTo>
                  <a:pt x="28812" y="14267"/>
                </a:lnTo>
                <a:cubicBezTo>
                  <a:pt x="28905" y="13964"/>
                  <a:pt x="28999" y="13684"/>
                  <a:pt x="29092" y="13380"/>
                </a:cubicBezTo>
                <a:close/>
                <a:moveTo>
                  <a:pt x="26944" y="13894"/>
                </a:moveTo>
                <a:lnTo>
                  <a:pt x="27154" y="14104"/>
                </a:lnTo>
                <a:cubicBezTo>
                  <a:pt x="27201" y="14197"/>
                  <a:pt x="27248" y="14314"/>
                  <a:pt x="27271" y="14431"/>
                </a:cubicBezTo>
                <a:lnTo>
                  <a:pt x="27271" y="14454"/>
                </a:lnTo>
                <a:cubicBezTo>
                  <a:pt x="27178" y="14267"/>
                  <a:pt x="27061" y="14057"/>
                  <a:pt x="26944" y="13894"/>
                </a:cubicBezTo>
                <a:close/>
                <a:moveTo>
                  <a:pt x="33738" y="13100"/>
                </a:moveTo>
                <a:cubicBezTo>
                  <a:pt x="33832" y="13193"/>
                  <a:pt x="33879" y="13263"/>
                  <a:pt x="33949" y="13357"/>
                </a:cubicBezTo>
                <a:cubicBezTo>
                  <a:pt x="34042" y="13590"/>
                  <a:pt x="34089" y="13800"/>
                  <a:pt x="34135" y="14034"/>
                </a:cubicBezTo>
                <a:cubicBezTo>
                  <a:pt x="34159" y="14127"/>
                  <a:pt x="34159" y="14221"/>
                  <a:pt x="34182" y="14314"/>
                </a:cubicBezTo>
                <a:cubicBezTo>
                  <a:pt x="34182" y="14407"/>
                  <a:pt x="34182" y="14431"/>
                  <a:pt x="34182" y="14477"/>
                </a:cubicBezTo>
                <a:lnTo>
                  <a:pt x="34159" y="14477"/>
                </a:lnTo>
                <a:lnTo>
                  <a:pt x="34065" y="14314"/>
                </a:lnTo>
                <a:cubicBezTo>
                  <a:pt x="33995" y="13894"/>
                  <a:pt x="33879" y="13497"/>
                  <a:pt x="33738" y="13100"/>
                </a:cubicBezTo>
                <a:close/>
                <a:moveTo>
                  <a:pt x="21784" y="14104"/>
                </a:moveTo>
                <a:cubicBezTo>
                  <a:pt x="21714" y="14197"/>
                  <a:pt x="21621" y="14314"/>
                  <a:pt x="21551" y="14384"/>
                </a:cubicBezTo>
                <a:cubicBezTo>
                  <a:pt x="21411" y="14431"/>
                  <a:pt x="21294" y="14477"/>
                  <a:pt x="21177" y="14548"/>
                </a:cubicBezTo>
                <a:lnTo>
                  <a:pt x="21084" y="14407"/>
                </a:lnTo>
                <a:cubicBezTo>
                  <a:pt x="21271" y="14244"/>
                  <a:pt x="21527" y="14127"/>
                  <a:pt x="21784" y="14104"/>
                </a:cubicBezTo>
                <a:close/>
                <a:moveTo>
                  <a:pt x="36587" y="12937"/>
                </a:moveTo>
                <a:cubicBezTo>
                  <a:pt x="36750" y="12983"/>
                  <a:pt x="36937" y="13030"/>
                  <a:pt x="37124" y="13100"/>
                </a:cubicBezTo>
                <a:lnTo>
                  <a:pt x="37124" y="13077"/>
                </a:lnTo>
                <a:cubicBezTo>
                  <a:pt x="37287" y="13567"/>
                  <a:pt x="37404" y="14081"/>
                  <a:pt x="37451" y="14594"/>
                </a:cubicBezTo>
                <a:cubicBezTo>
                  <a:pt x="37194" y="14104"/>
                  <a:pt x="36914" y="13637"/>
                  <a:pt x="36587" y="13170"/>
                </a:cubicBezTo>
                <a:lnTo>
                  <a:pt x="36587" y="12937"/>
                </a:lnTo>
                <a:close/>
                <a:moveTo>
                  <a:pt x="36143" y="13777"/>
                </a:moveTo>
                <a:cubicBezTo>
                  <a:pt x="36143" y="14057"/>
                  <a:pt x="36120" y="14361"/>
                  <a:pt x="36073" y="14664"/>
                </a:cubicBezTo>
                <a:cubicBezTo>
                  <a:pt x="36073" y="14454"/>
                  <a:pt x="36050" y="14221"/>
                  <a:pt x="36027" y="13987"/>
                </a:cubicBezTo>
                <a:lnTo>
                  <a:pt x="36143" y="13777"/>
                </a:lnTo>
                <a:close/>
                <a:moveTo>
                  <a:pt x="7484" y="13987"/>
                </a:moveTo>
                <a:lnTo>
                  <a:pt x="7484" y="13987"/>
                </a:lnTo>
                <a:cubicBezTo>
                  <a:pt x="7442" y="14205"/>
                  <a:pt x="7391" y="14423"/>
                  <a:pt x="7355" y="14641"/>
                </a:cubicBezTo>
                <a:cubicBezTo>
                  <a:pt x="7355" y="14654"/>
                  <a:pt x="7348" y="14675"/>
                  <a:pt x="7341" y="14699"/>
                </a:cubicBezTo>
                <a:lnTo>
                  <a:pt x="7341" y="14699"/>
                </a:lnTo>
                <a:cubicBezTo>
                  <a:pt x="7379" y="14463"/>
                  <a:pt x="7431" y="14214"/>
                  <a:pt x="7484" y="13987"/>
                </a:cubicBezTo>
                <a:close/>
                <a:moveTo>
                  <a:pt x="13939" y="13870"/>
                </a:moveTo>
                <a:cubicBezTo>
                  <a:pt x="13846" y="14197"/>
                  <a:pt x="13753" y="14524"/>
                  <a:pt x="13682" y="14828"/>
                </a:cubicBezTo>
                <a:cubicBezTo>
                  <a:pt x="13682" y="14501"/>
                  <a:pt x="13729" y="14174"/>
                  <a:pt x="13776" y="13870"/>
                </a:cubicBezTo>
                <a:close/>
                <a:moveTo>
                  <a:pt x="25100" y="14524"/>
                </a:moveTo>
                <a:cubicBezTo>
                  <a:pt x="25216" y="14618"/>
                  <a:pt x="25310" y="14711"/>
                  <a:pt x="25403" y="14804"/>
                </a:cubicBezTo>
                <a:lnTo>
                  <a:pt x="25450" y="14921"/>
                </a:lnTo>
                <a:cubicBezTo>
                  <a:pt x="25333" y="14828"/>
                  <a:pt x="25216" y="14758"/>
                  <a:pt x="25100" y="14688"/>
                </a:cubicBezTo>
                <a:lnTo>
                  <a:pt x="25100" y="14524"/>
                </a:lnTo>
                <a:close/>
                <a:moveTo>
                  <a:pt x="31030" y="14407"/>
                </a:moveTo>
                <a:cubicBezTo>
                  <a:pt x="31053" y="14594"/>
                  <a:pt x="31077" y="14781"/>
                  <a:pt x="31100" y="14968"/>
                </a:cubicBezTo>
                <a:cubicBezTo>
                  <a:pt x="31077" y="14898"/>
                  <a:pt x="31053" y="14851"/>
                  <a:pt x="31030" y="14804"/>
                </a:cubicBezTo>
                <a:cubicBezTo>
                  <a:pt x="31030" y="14672"/>
                  <a:pt x="31030" y="14540"/>
                  <a:pt x="31030" y="14407"/>
                </a:cubicBezTo>
                <a:close/>
                <a:moveTo>
                  <a:pt x="16834" y="14524"/>
                </a:moveTo>
                <a:lnTo>
                  <a:pt x="17045" y="14618"/>
                </a:lnTo>
                <a:cubicBezTo>
                  <a:pt x="17045" y="14641"/>
                  <a:pt x="17045" y="14641"/>
                  <a:pt x="17045" y="14664"/>
                </a:cubicBezTo>
                <a:cubicBezTo>
                  <a:pt x="16951" y="14781"/>
                  <a:pt x="16834" y="14898"/>
                  <a:pt x="16741" y="15014"/>
                </a:cubicBezTo>
                <a:cubicBezTo>
                  <a:pt x="16764" y="14851"/>
                  <a:pt x="16788" y="14688"/>
                  <a:pt x="16834" y="14524"/>
                </a:cubicBezTo>
                <a:close/>
                <a:moveTo>
                  <a:pt x="21994" y="14664"/>
                </a:moveTo>
                <a:lnTo>
                  <a:pt x="21994" y="14664"/>
                </a:lnTo>
                <a:cubicBezTo>
                  <a:pt x="21878" y="14781"/>
                  <a:pt x="21761" y="14898"/>
                  <a:pt x="21644" y="15038"/>
                </a:cubicBezTo>
                <a:lnTo>
                  <a:pt x="21621" y="15014"/>
                </a:lnTo>
                <a:lnTo>
                  <a:pt x="21831" y="14711"/>
                </a:lnTo>
                <a:lnTo>
                  <a:pt x="21994" y="14664"/>
                </a:lnTo>
                <a:close/>
                <a:moveTo>
                  <a:pt x="6141" y="14127"/>
                </a:moveTo>
                <a:lnTo>
                  <a:pt x="6141" y="14127"/>
                </a:lnTo>
                <a:cubicBezTo>
                  <a:pt x="6118" y="14407"/>
                  <a:pt x="6094" y="14688"/>
                  <a:pt x="6094" y="14968"/>
                </a:cubicBezTo>
                <a:lnTo>
                  <a:pt x="6118" y="14968"/>
                </a:lnTo>
                <a:cubicBezTo>
                  <a:pt x="6094" y="15014"/>
                  <a:pt x="6071" y="15061"/>
                  <a:pt x="6048" y="15108"/>
                </a:cubicBezTo>
                <a:cubicBezTo>
                  <a:pt x="6048" y="15085"/>
                  <a:pt x="6048" y="15061"/>
                  <a:pt x="6048" y="15038"/>
                </a:cubicBezTo>
                <a:lnTo>
                  <a:pt x="6048" y="14314"/>
                </a:lnTo>
                <a:cubicBezTo>
                  <a:pt x="6071" y="14244"/>
                  <a:pt x="6094" y="14174"/>
                  <a:pt x="6141" y="14127"/>
                </a:cubicBezTo>
                <a:close/>
                <a:moveTo>
                  <a:pt x="39996" y="9061"/>
                </a:moveTo>
                <a:lnTo>
                  <a:pt x="39996" y="9061"/>
                </a:lnTo>
                <a:cubicBezTo>
                  <a:pt x="40673" y="9644"/>
                  <a:pt x="41280" y="10275"/>
                  <a:pt x="41817" y="10952"/>
                </a:cubicBezTo>
                <a:cubicBezTo>
                  <a:pt x="42377" y="12283"/>
                  <a:pt x="42704" y="13707"/>
                  <a:pt x="42798" y="15155"/>
                </a:cubicBezTo>
                <a:cubicBezTo>
                  <a:pt x="42447" y="13590"/>
                  <a:pt x="41794" y="12096"/>
                  <a:pt x="40883" y="10765"/>
                </a:cubicBezTo>
                <a:lnTo>
                  <a:pt x="40883" y="10742"/>
                </a:lnTo>
                <a:cubicBezTo>
                  <a:pt x="40836" y="10625"/>
                  <a:pt x="40766" y="10508"/>
                  <a:pt x="40720" y="10392"/>
                </a:cubicBezTo>
                <a:lnTo>
                  <a:pt x="40626" y="10228"/>
                </a:lnTo>
                <a:cubicBezTo>
                  <a:pt x="40439" y="9831"/>
                  <a:pt x="40229" y="9434"/>
                  <a:pt x="39996" y="9061"/>
                </a:cubicBezTo>
                <a:close/>
                <a:moveTo>
                  <a:pt x="39202" y="6726"/>
                </a:moveTo>
                <a:cubicBezTo>
                  <a:pt x="39949" y="7123"/>
                  <a:pt x="40650" y="7590"/>
                  <a:pt x="41303" y="8080"/>
                </a:cubicBezTo>
                <a:cubicBezTo>
                  <a:pt x="42727" y="9154"/>
                  <a:pt x="43825" y="10555"/>
                  <a:pt x="44549" y="12189"/>
                </a:cubicBezTo>
                <a:cubicBezTo>
                  <a:pt x="44642" y="12773"/>
                  <a:pt x="44689" y="13357"/>
                  <a:pt x="44689" y="13940"/>
                </a:cubicBezTo>
                <a:cubicBezTo>
                  <a:pt x="44689" y="14337"/>
                  <a:pt x="44665" y="14734"/>
                  <a:pt x="44619" y="15155"/>
                </a:cubicBezTo>
                <a:cubicBezTo>
                  <a:pt x="44292" y="14291"/>
                  <a:pt x="43918" y="13474"/>
                  <a:pt x="43451" y="12680"/>
                </a:cubicBezTo>
                <a:lnTo>
                  <a:pt x="43475" y="12680"/>
                </a:lnTo>
                <a:cubicBezTo>
                  <a:pt x="43241" y="12259"/>
                  <a:pt x="42984" y="11839"/>
                  <a:pt x="42704" y="11466"/>
                </a:cubicBezTo>
                <a:cubicBezTo>
                  <a:pt x="42424" y="10952"/>
                  <a:pt x="42097" y="10438"/>
                  <a:pt x="41747" y="9971"/>
                </a:cubicBezTo>
                <a:cubicBezTo>
                  <a:pt x="41373" y="9224"/>
                  <a:pt x="40906" y="8547"/>
                  <a:pt x="40369" y="7917"/>
                </a:cubicBezTo>
                <a:cubicBezTo>
                  <a:pt x="40019" y="7496"/>
                  <a:pt x="39622" y="7099"/>
                  <a:pt x="39202" y="6726"/>
                </a:cubicBezTo>
                <a:close/>
                <a:moveTo>
                  <a:pt x="13099" y="13894"/>
                </a:moveTo>
                <a:cubicBezTo>
                  <a:pt x="13099" y="13917"/>
                  <a:pt x="13099" y="13964"/>
                  <a:pt x="13099" y="13987"/>
                </a:cubicBezTo>
                <a:cubicBezTo>
                  <a:pt x="13099" y="14011"/>
                  <a:pt x="13075" y="14011"/>
                  <a:pt x="13075" y="14034"/>
                </a:cubicBezTo>
                <a:cubicBezTo>
                  <a:pt x="13005" y="14197"/>
                  <a:pt x="12912" y="14361"/>
                  <a:pt x="12842" y="14524"/>
                </a:cubicBezTo>
                <a:cubicBezTo>
                  <a:pt x="12702" y="14758"/>
                  <a:pt x="12538" y="14944"/>
                  <a:pt x="12398" y="15178"/>
                </a:cubicBezTo>
                <a:cubicBezTo>
                  <a:pt x="12398" y="15038"/>
                  <a:pt x="12398" y="14898"/>
                  <a:pt x="12422" y="14758"/>
                </a:cubicBezTo>
                <a:cubicBezTo>
                  <a:pt x="12515" y="14477"/>
                  <a:pt x="12608" y="14197"/>
                  <a:pt x="12725" y="13917"/>
                </a:cubicBezTo>
                <a:cubicBezTo>
                  <a:pt x="12842" y="13917"/>
                  <a:pt x="12982" y="13894"/>
                  <a:pt x="13099" y="13894"/>
                </a:cubicBezTo>
                <a:close/>
                <a:moveTo>
                  <a:pt x="3689" y="12399"/>
                </a:moveTo>
                <a:cubicBezTo>
                  <a:pt x="3666" y="12610"/>
                  <a:pt x="3619" y="12820"/>
                  <a:pt x="3596" y="13030"/>
                </a:cubicBezTo>
                <a:cubicBezTo>
                  <a:pt x="3549" y="13287"/>
                  <a:pt x="3479" y="13544"/>
                  <a:pt x="3433" y="13800"/>
                </a:cubicBezTo>
                <a:cubicBezTo>
                  <a:pt x="3129" y="14244"/>
                  <a:pt x="2849" y="14711"/>
                  <a:pt x="2639" y="15201"/>
                </a:cubicBezTo>
                <a:cubicBezTo>
                  <a:pt x="2872" y="14221"/>
                  <a:pt x="3223" y="13287"/>
                  <a:pt x="3689" y="12399"/>
                </a:cubicBezTo>
                <a:close/>
                <a:moveTo>
                  <a:pt x="18702" y="13964"/>
                </a:moveTo>
                <a:cubicBezTo>
                  <a:pt x="18866" y="14197"/>
                  <a:pt x="19006" y="14431"/>
                  <a:pt x="19146" y="14688"/>
                </a:cubicBezTo>
                <a:cubicBezTo>
                  <a:pt x="19123" y="14711"/>
                  <a:pt x="19123" y="14758"/>
                  <a:pt x="19123" y="14804"/>
                </a:cubicBezTo>
                <a:cubicBezTo>
                  <a:pt x="18982" y="14944"/>
                  <a:pt x="18842" y="15085"/>
                  <a:pt x="18702" y="15225"/>
                </a:cubicBezTo>
                <a:lnTo>
                  <a:pt x="18679" y="15201"/>
                </a:lnTo>
                <a:cubicBezTo>
                  <a:pt x="18679" y="14781"/>
                  <a:pt x="18679" y="14361"/>
                  <a:pt x="18702" y="13964"/>
                </a:cubicBezTo>
                <a:close/>
                <a:moveTo>
                  <a:pt x="23979" y="14618"/>
                </a:moveTo>
                <a:cubicBezTo>
                  <a:pt x="24189" y="14664"/>
                  <a:pt x="24376" y="14734"/>
                  <a:pt x="24586" y="14828"/>
                </a:cubicBezTo>
                <a:lnTo>
                  <a:pt x="24586" y="14874"/>
                </a:lnTo>
                <a:cubicBezTo>
                  <a:pt x="24633" y="15014"/>
                  <a:pt x="24656" y="15155"/>
                  <a:pt x="24679" y="15318"/>
                </a:cubicBezTo>
                <a:cubicBezTo>
                  <a:pt x="24446" y="15085"/>
                  <a:pt x="24212" y="14874"/>
                  <a:pt x="23956" y="14664"/>
                </a:cubicBezTo>
                <a:cubicBezTo>
                  <a:pt x="23979" y="14664"/>
                  <a:pt x="23979" y="14641"/>
                  <a:pt x="23979" y="14618"/>
                </a:cubicBezTo>
                <a:close/>
                <a:moveTo>
                  <a:pt x="26547" y="14851"/>
                </a:moveTo>
                <a:lnTo>
                  <a:pt x="26547" y="14851"/>
                </a:lnTo>
                <a:cubicBezTo>
                  <a:pt x="26641" y="14968"/>
                  <a:pt x="26734" y="15131"/>
                  <a:pt x="26827" y="15248"/>
                </a:cubicBezTo>
                <a:lnTo>
                  <a:pt x="26827" y="15388"/>
                </a:lnTo>
                <a:lnTo>
                  <a:pt x="26757" y="15435"/>
                </a:lnTo>
                <a:cubicBezTo>
                  <a:pt x="26711" y="15365"/>
                  <a:pt x="26641" y="15271"/>
                  <a:pt x="26571" y="15201"/>
                </a:cubicBezTo>
                <a:cubicBezTo>
                  <a:pt x="26547" y="15085"/>
                  <a:pt x="26547" y="14968"/>
                  <a:pt x="26547" y="14851"/>
                </a:cubicBezTo>
                <a:close/>
                <a:moveTo>
                  <a:pt x="40253" y="14641"/>
                </a:moveTo>
                <a:lnTo>
                  <a:pt x="40533" y="14851"/>
                </a:lnTo>
                <a:cubicBezTo>
                  <a:pt x="40579" y="15038"/>
                  <a:pt x="40626" y="15248"/>
                  <a:pt x="40673" y="15435"/>
                </a:cubicBezTo>
                <a:cubicBezTo>
                  <a:pt x="40486" y="15178"/>
                  <a:pt x="40346" y="14898"/>
                  <a:pt x="40206" y="14641"/>
                </a:cubicBezTo>
                <a:close/>
                <a:moveTo>
                  <a:pt x="5277" y="12516"/>
                </a:moveTo>
                <a:cubicBezTo>
                  <a:pt x="5184" y="13007"/>
                  <a:pt x="5137" y="13520"/>
                  <a:pt x="5114" y="14011"/>
                </a:cubicBezTo>
                <a:cubicBezTo>
                  <a:pt x="5044" y="14221"/>
                  <a:pt x="4974" y="14407"/>
                  <a:pt x="4927" y="14594"/>
                </a:cubicBezTo>
                <a:cubicBezTo>
                  <a:pt x="4740" y="14874"/>
                  <a:pt x="4577" y="15155"/>
                  <a:pt x="4413" y="15458"/>
                </a:cubicBezTo>
                <a:cubicBezTo>
                  <a:pt x="4437" y="15201"/>
                  <a:pt x="4460" y="14921"/>
                  <a:pt x="4507" y="14664"/>
                </a:cubicBezTo>
                <a:cubicBezTo>
                  <a:pt x="4577" y="14314"/>
                  <a:pt x="4647" y="13964"/>
                  <a:pt x="4740" y="13637"/>
                </a:cubicBezTo>
                <a:cubicBezTo>
                  <a:pt x="4904" y="13240"/>
                  <a:pt x="5090" y="12866"/>
                  <a:pt x="5277" y="12516"/>
                </a:cubicBezTo>
                <a:close/>
                <a:moveTo>
                  <a:pt x="11791" y="14057"/>
                </a:moveTo>
                <a:lnTo>
                  <a:pt x="11791" y="14057"/>
                </a:lnTo>
                <a:cubicBezTo>
                  <a:pt x="11698" y="14407"/>
                  <a:pt x="11628" y="14781"/>
                  <a:pt x="11558" y="15131"/>
                </a:cubicBezTo>
                <a:cubicBezTo>
                  <a:pt x="11488" y="15295"/>
                  <a:pt x="11418" y="15458"/>
                  <a:pt x="11348" y="15622"/>
                </a:cubicBezTo>
                <a:cubicBezTo>
                  <a:pt x="11371" y="15201"/>
                  <a:pt x="11394" y="14804"/>
                  <a:pt x="11464" y="14384"/>
                </a:cubicBezTo>
                <a:cubicBezTo>
                  <a:pt x="11488" y="14291"/>
                  <a:pt x="11534" y="14221"/>
                  <a:pt x="11558" y="14127"/>
                </a:cubicBezTo>
                <a:lnTo>
                  <a:pt x="11791" y="14057"/>
                </a:lnTo>
                <a:close/>
                <a:moveTo>
                  <a:pt x="17815" y="15061"/>
                </a:moveTo>
                <a:lnTo>
                  <a:pt x="17932" y="15155"/>
                </a:lnTo>
                <a:lnTo>
                  <a:pt x="17955" y="15225"/>
                </a:lnTo>
                <a:cubicBezTo>
                  <a:pt x="17955" y="15341"/>
                  <a:pt x="17932" y="15435"/>
                  <a:pt x="17932" y="15528"/>
                </a:cubicBezTo>
                <a:lnTo>
                  <a:pt x="17932" y="15551"/>
                </a:lnTo>
                <a:cubicBezTo>
                  <a:pt x="17862" y="15575"/>
                  <a:pt x="17792" y="15622"/>
                  <a:pt x="17722" y="15645"/>
                </a:cubicBezTo>
                <a:cubicBezTo>
                  <a:pt x="17722" y="15505"/>
                  <a:pt x="17745" y="15365"/>
                  <a:pt x="17768" y="15225"/>
                </a:cubicBezTo>
                <a:cubicBezTo>
                  <a:pt x="17768" y="15178"/>
                  <a:pt x="17792" y="15131"/>
                  <a:pt x="17815" y="15061"/>
                </a:cubicBezTo>
                <a:close/>
                <a:moveTo>
                  <a:pt x="17021" y="15155"/>
                </a:moveTo>
                <a:cubicBezTo>
                  <a:pt x="16998" y="15388"/>
                  <a:pt x="16975" y="15598"/>
                  <a:pt x="16975" y="15832"/>
                </a:cubicBezTo>
                <a:cubicBezTo>
                  <a:pt x="16858" y="15855"/>
                  <a:pt x="16741" y="15878"/>
                  <a:pt x="16624" y="15925"/>
                </a:cubicBezTo>
                <a:lnTo>
                  <a:pt x="16624" y="15878"/>
                </a:lnTo>
                <a:lnTo>
                  <a:pt x="16671" y="15575"/>
                </a:lnTo>
                <a:cubicBezTo>
                  <a:pt x="16788" y="15435"/>
                  <a:pt x="16905" y="15295"/>
                  <a:pt x="17021" y="15155"/>
                </a:cubicBezTo>
                <a:close/>
                <a:moveTo>
                  <a:pt x="22601" y="14548"/>
                </a:moveTo>
                <a:cubicBezTo>
                  <a:pt x="22858" y="14991"/>
                  <a:pt x="23092" y="15435"/>
                  <a:pt x="23302" y="15902"/>
                </a:cubicBezTo>
                <a:lnTo>
                  <a:pt x="23279" y="15878"/>
                </a:lnTo>
                <a:cubicBezTo>
                  <a:pt x="23279" y="15902"/>
                  <a:pt x="23279" y="15925"/>
                  <a:pt x="23279" y="15948"/>
                </a:cubicBezTo>
                <a:cubicBezTo>
                  <a:pt x="22788" y="15785"/>
                  <a:pt x="22298" y="15551"/>
                  <a:pt x="21878" y="15225"/>
                </a:cubicBezTo>
                <a:cubicBezTo>
                  <a:pt x="22111" y="14991"/>
                  <a:pt x="22368" y="14781"/>
                  <a:pt x="22601" y="14548"/>
                </a:cubicBezTo>
                <a:close/>
                <a:moveTo>
                  <a:pt x="25146" y="15155"/>
                </a:moveTo>
                <a:lnTo>
                  <a:pt x="25146" y="15155"/>
                </a:lnTo>
                <a:cubicBezTo>
                  <a:pt x="25427" y="15341"/>
                  <a:pt x="25683" y="15598"/>
                  <a:pt x="25870" y="15925"/>
                </a:cubicBezTo>
                <a:cubicBezTo>
                  <a:pt x="25730" y="15972"/>
                  <a:pt x="25590" y="15995"/>
                  <a:pt x="25450" y="16042"/>
                </a:cubicBezTo>
                <a:lnTo>
                  <a:pt x="25333" y="15948"/>
                </a:lnTo>
                <a:lnTo>
                  <a:pt x="25240" y="15832"/>
                </a:lnTo>
                <a:cubicBezTo>
                  <a:pt x="25193" y="15598"/>
                  <a:pt x="25170" y="15388"/>
                  <a:pt x="25146" y="15155"/>
                </a:cubicBezTo>
                <a:close/>
                <a:moveTo>
                  <a:pt x="5627" y="15131"/>
                </a:moveTo>
                <a:cubicBezTo>
                  <a:pt x="5651" y="15388"/>
                  <a:pt x="5651" y="15668"/>
                  <a:pt x="5674" y="15948"/>
                </a:cubicBezTo>
                <a:cubicBezTo>
                  <a:pt x="5674" y="15995"/>
                  <a:pt x="5651" y="16018"/>
                  <a:pt x="5627" y="16065"/>
                </a:cubicBezTo>
                <a:cubicBezTo>
                  <a:pt x="5604" y="15832"/>
                  <a:pt x="5557" y="15598"/>
                  <a:pt x="5534" y="15365"/>
                </a:cubicBezTo>
                <a:cubicBezTo>
                  <a:pt x="5557" y="15318"/>
                  <a:pt x="5581" y="15271"/>
                  <a:pt x="5581" y="15225"/>
                </a:cubicBezTo>
                <a:lnTo>
                  <a:pt x="5627" y="15131"/>
                </a:lnTo>
                <a:close/>
                <a:moveTo>
                  <a:pt x="28158" y="15598"/>
                </a:moveTo>
                <a:lnTo>
                  <a:pt x="28158" y="15715"/>
                </a:lnTo>
                <a:cubicBezTo>
                  <a:pt x="28135" y="15832"/>
                  <a:pt x="28112" y="15948"/>
                  <a:pt x="28112" y="16065"/>
                </a:cubicBezTo>
                <a:cubicBezTo>
                  <a:pt x="28065" y="15995"/>
                  <a:pt x="28065" y="15925"/>
                  <a:pt x="28018" y="15832"/>
                </a:cubicBezTo>
                <a:cubicBezTo>
                  <a:pt x="28065" y="15762"/>
                  <a:pt x="28112" y="15692"/>
                  <a:pt x="28158" y="15598"/>
                </a:cubicBezTo>
                <a:close/>
                <a:moveTo>
                  <a:pt x="33555" y="14934"/>
                </a:moveTo>
                <a:lnTo>
                  <a:pt x="33555" y="14934"/>
                </a:lnTo>
                <a:cubicBezTo>
                  <a:pt x="33577" y="15021"/>
                  <a:pt x="33599" y="15088"/>
                  <a:pt x="33622" y="15155"/>
                </a:cubicBezTo>
                <a:cubicBezTo>
                  <a:pt x="33715" y="15458"/>
                  <a:pt x="33762" y="15762"/>
                  <a:pt x="33809" y="16089"/>
                </a:cubicBezTo>
                <a:lnTo>
                  <a:pt x="33785" y="16089"/>
                </a:lnTo>
                <a:cubicBezTo>
                  <a:pt x="33715" y="15948"/>
                  <a:pt x="33668" y="15808"/>
                  <a:pt x="33598" y="15692"/>
                </a:cubicBezTo>
                <a:cubicBezTo>
                  <a:pt x="33598" y="15425"/>
                  <a:pt x="33577" y="15179"/>
                  <a:pt x="33555" y="14934"/>
                </a:cubicBezTo>
                <a:close/>
                <a:moveTo>
                  <a:pt x="23979" y="15014"/>
                </a:moveTo>
                <a:cubicBezTo>
                  <a:pt x="24236" y="15248"/>
                  <a:pt x="24493" y="15481"/>
                  <a:pt x="24749" y="15715"/>
                </a:cubicBezTo>
                <a:cubicBezTo>
                  <a:pt x="24749" y="15855"/>
                  <a:pt x="24773" y="15972"/>
                  <a:pt x="24773" y="16112"/>
                </a:cubicBezTo>
                <a:lnTo>
                  <a:pt x="24563" y="16135"/>
                </a:lnTo>
                <a:cubicBezTo>
                  <a:pt x="24446" y="16018"/>
                  <a:pt x="24329" y="15902"/>
                  <a:pt x="24212" y="15785"/>
                </a:cubicBezTo>
                <a:cubicBezTo>
                  <a:pt x="24166" y="15598"/>
                  <a:pt x="24072" y="15411"/>
                  <a:pt x="23979" y="15225"/>
                </a:cubicBezTo>
                <a:lnTo>
                  <a:pt x="23979" y="15014"/>
                </a:lnTo>
                <a:close/>
                <a:moveTo>
                  <a:pt x="34999" y="15576"/>
                </a:moveTo>
                <a:cubicBezTo>
                  <a:pt x="35015" y="15640"/>
                  <a:pt x="35030" y="15707"/>
                  <a:pt x="35046" y="15785"/>
                </a:cubicBezTo>
                <a:cubicBezTo>
                  <a:pt x="35069" y="15878"/>
                  <a:pt x="35046" y="16018"/>
                  <a:pt x="35046" y="16135"/>
                </a:cubicBezTo>
                <a:cubicBezTo>
                  <a:pt x="35023" y="16112"/>
                  <a:pt x="35023" y="16065"/>
                  <a:pt x="34999" y="16042"/>
                </a:cubicBezTo>
                <a:cubicBezTo>
                  <a:pt x="34999" y="15886"/>
                  <a:pt x="34999" y="15731"/>
                  <a:pt x="34999" y="15576"/>
                </a:cubicBezTo>
                <a:close/>
                <a:moveTo>
                  <a:pt x="30960" y="15762"/>
                </a:moveTo>
                <a:cubicBezTo>
                  <a:pt x="31007" y="15808"/>
                  <a:pt x="31053" y="15878"/>
                  <a:pt x="31077" y="15948"/>
                </a:cubicBezTo>
                <a:lnTo>
                  <a:pt x="31123" y="16089"/>
                </a:lnTo>
                <a:lnTo>
                  <a:pt x="31123" y="16135"/>
                </a:lnTo>
                <a:lnTo>
                  <a:pt x="31053" y="16159"/>
                </a:lnTo>
                <a:cubicBezTo>
                  <a:pt x="31030" y="16065"/>
                  <a:pt x="31007" y="15948"/>
                  <a:pt x="30960" y="15855"/>
                </a:cubicBezTo>
                <a:lnTo>
                  <a:pt x="30960" y="15762"/>
                </a:lnTo>
                <a:close/>
                <a:moveTo>
                  <a:pt x="9527" y="15225"/>
                </a:moveTo>
                <a:lnTo>
                  <a:pt x="9550" y="15458"/>
                </a:lnTo>
                <a:cubicBezTo>
                  <a:pt x="9480" y="15715"/>
                  <a:pt x="9433" y="15995"/>
                  <a:pt x="9386" y="16252"/>
                </a:cubicBezTo>
                <a:lnTo>
                  <a:pt x="9386" y="16275"/>
                </a:lnTo>
                <a:cubicBezTo>
                  <a:pt x="9386" y="15972"/>
                  <a:pt x="9363" y="15692"/>
                  <a:pt x="9340" y="15388"/>
                </a:cubicBezTo>
                <a:cubicBezTo>
                  <a:pt x="9410" y="15341"/>
                  <a:pt x="9456" y="15271"/>
                  <a:pt x="9527" y="15225"/>
                </a:cubicBezTo>
                <a:close/>
                <a:moveTo>
                  <a:pt x="38198" y="13497"/>
                </a:moveTo>
                <a:lnTo>
                  <a:pt x="38221" y="13520"/>
                </a:lnTo>
                <a:cubicBezTo>
                  <a:pt x="38595" y="14291"/>
                  <a:pt x="38898" y="15085"/>
                  <a:pt x="39109" y="15902"/>
                </a:cubicBezTo>
                <a:lnTo>
                  <a:pt x="39015" y="16299"/>
                </a:lnTo>
                <a:cubicBezTo>
                  <a:pt x="38805" y="15575"/>
                  <a:pt x="38595" y="14874"/>
                  <a:pt x="38315" y="14197"/>
                </a:cubicBezTo>
                <a:cubicBezTo>
                  <a:pt x="38291" y="13964"/>
                  <a:pt x="38245" y="13730"/>
                  <a:pt x="38198" y="13497"/>
                </a:cubicBezTo>
                <a:close/>
                <a:moveTo>
                  <a:pt x="30306" y="15131"/>
                </a:moveTo>
                <a:lnTo>
                  <a:pt x="30306" y="15131"/>
                </a:lnTo>
                <a:cubicBezTo>
                  <a:pt x="30423" y="15411"/>
                  <a:pt x="30516" y="15715"/>
                  <a:pt x="30610" y="16018"/>
                </a:cubicBezTo>
                <a:lnTo>
                  <a:pt x="30586" y="16299"/>
                </a:lnTo>
                <a:lnTo>
                  <a:pt x="30516" y="16322"/>
                </a:lnTo>
                <a:cubicBezTo>
                  <a:pt x="30423" y="15925"/>
                  <a:pt x="30353" y="15528"/>
                  <a:pt x="30306" y="15131"/>
                </a:cubicBezTo>
                <a:close/>
                <a:moveTo>
                  <a:pt x="17908" y="15995"/>
                </a:moveTo>
                <a:lnTo>
                  <a:pt x="17908" y="16089"/>
                </a:lnTo>
                <a:lnTo>
                  <a:pt x="17698" y="16345"/>
                </a:lnTo>
                <a:lnTo>
                  <a:pt x="17698" y="16112"/>
                </a:lnTo>
                <a:lnTo>
                  <a:pt x="17908" y="15995"/>
                </a:lnTo>
                <a:close/>
                <a:moveTo>
                  <a:pt x="6561" y="15855"/>
                </a:moveTo>
                <a:cubicBezTo>
                  <a:pt x="6538" y="16042"/>
                  <a:pt x="6515" y="16205"/>
                  <a:pt x="6491" y="16392"/>
                </a:cubicBezTo>
                <a:cubicBezTo>
                  <a:pt x="6491" y="16299"/>
                  <a:pt x="6491" y="16205"/>
                  <a:pt x="6491" y="16135"/>
                </a:cubicBezTo>
                <a:cubicBezTo>
                  <a:pt x="6468" y="16042"/>
                  <a:pt x="6515" y="15948"/>
                  <a:pt x="6538" y="15855"/>
                </a:cubicBezTo>
                <a:close/>
                <a:moveTo>
                  <a:pt x="16928" y="16112"/>
                </a:moveTo>
                <a:cubicBezTo>
                  <a:pt x="16928" y="16135"/>
                  <a:pt x="16928" y="16159"/>
                  <a:pt x="16928" y="16159"/>
                </a:cubicBezTo>
                <a:cubicBezTo>
                  <a:pt x="16834" y="16252"/>
                  <a:pt x="16764" y="16345"/>
                  <a:pt x="16671" y="16439"/>
                </a:cubicBezTo>
                <a:cubicBezTo>
                  <a:pt x="16671" y="16369"/>
                  <a:pt x="16648" y="16275"/>
                  <a:pt x="16648" y="16205"/>
                </a:cubicBezTo>
                <a:cubicBezTo>
                  <a:pt x="16741" y="16182"/>
                  <a:pt x="16858" y="16135"/>
                  <a:pt x="16928" y="16112"/>
                </a:cubicBezTo>
                <a:close/>
                <a:moveTo>
                  <a:pt x="26034" y="16275"/>
                </a:moveTo>
                <a:lnTo>
                  <a:pt x="26080" y="16392"/>
                </a:lnTo>
                <a:lnTo>
                  <a:pt x="26080" y="16415"/>
                </a:lnTo>
                <a:cubicBezTo>
                  <a:pt x="26034" y="16462"/>
                  <a:pt x="25964" y="16485"/>
                  <a:pt x="25917" y="16532"/>
                </a:cubicBezTo>
                <a:lnTo>
                  <a:pt x="25753" y="16345"/>
                </a:lnTo>
                <a:cubicBezTo>
                  <a:pt x="25847" y="16322"/>
                  <a:pt x="25940" y="16299"/>
                  <a:pt x="26034" y="16275"/>
                </a:cubicBezTo>
                <a:close/>
                <a:moveTo>
                  <a:pt x="44992" y="13660"/>
                </a:moveTo>
                <a:cubicBezTo>
                  <a:pt x="45086" y="13987"/>
                  <a:pt x="45156" y="14337"/>
                  <a:pt x="45226" y="14688"/>
                </a:cubicBezTo>
                <a:cubicBezTo>
                  <a:pt x="45202" y="15131"/>
                  <a:pt x="45156" y="15575"/>
                  <a:pt x="45086" y="16018"/>
                </a:cubicBezTo>
                <a:cubicBezTo>
                  <a:pt x="45086" y="16182"/>
                  <a:pt x="45039" y="16369"/>
                  <a:pt x="45016" y="16555"/>
                </a:cubicBezTo>
                <a:lnTo>
                  <a:pt x="44992" y="16555"/>
                </a:lnTo>
                <a:cubicBezTo>
                  <a:pt x="44922" y="16345"/>
                  <a:pt x="44876" y="16159"/>
                  <a:pt x="44829" y="15972"/>
                </a:cubicBezTo>
                <a:cubicBezTo>
                  <a:pt x="44946" y="15201"/>
                  <a:pt x="45016" y="14431"/>
                  <a:pt x="44992" y="13660"/>
                </a:cubicBezTo>
                <a:close/>
                <a:moveTo>
                  <a:pt x="3479" y="15972"/>
                </a:moveTo>
                <a:cubicBezTo>
                  <a:pt x="3479" y="16112"/>
                  <a:pt x="3503" y="16229"/>
                  <a:pt x="3503" y="16369"/>
                </a:cubicBezTo>
                <a:cubicBezTo>
                  <a:pt x="3479" y="16462"/>
                  <a:pt x="3456" y="16532"/>
                  <a:pt x="3456" y="16626"/>
                </a:cubicBezTo>
                <a:cubicBezTo>
                  <a:pt x="3456" y="16415"/>
                  <a:pt x="3456" y="16182"/>
                  <a:pt x="3479" y="15972"/>
                </a:cubicBezTo>
                <a:close/>
                <a:moveTo>
                  <a:pt x="42027" y="14454"/>
                </a:moveTo>
                <a:lnTo>
                  <a:pt x="42027" y="14454"/>
                </a:lnTo>
                <a:cubicBezTo>
                  <a:pt x="42261" y="15178"/>
                  <a:pt x="42424" y="15902"/>
                  <a:pt x="42564" y="16649"/>
                </a:cubicBezTo>
                <a:cubicBezTo>
                  <a:pt x="42424" y="16345"/>
                  <a:pt x="42284" y="16018"/>
                  <a:pt x="42144" y="15692"/>
                </a:cubicBezTo>
                <a:lnTo>
                  <a:pt x="42167" y="15668"/>
                </a:lnTo>
                <a:cubicBezTo>
                  <a:pt x="42120" y="15271"/>
                  <a:pt x="42074" y="14851"/>
                  <a:pt x="42027" y="14454"/>
                </a:cubicBezTo>
                <a:close/>
                <a:moveTo>
                  <a:pt x="29583" y="14711"/>
                </a:moveTo>
                <a:cubicBezTo>
                  <a:pt x="29699" y="15318"/>
                  <a:pt x="29769" y="15948"/>
                  <a:pt x="29816" y="16579"/>
                </a:cubicBezTo>
                <a:lnTo>
                  <a:pt x="29839" y="16579"/>
                </a:lnTo>
                <a:lnTo>
                  <a:pt x="29606" y="16672"/>
                </a:lnTo>
                <a:cubicBezTo>
                  <a:pt x="29489" y="16462"/>
                  <a:pt x="29372" y="16275"/>
                  <a:pt x="29256" y="16089"/>
                </a:cubicBezTo>
                <a:cubicBezTo>
                  <a:pt x="29396" y="15622"/>
                  <a:pt x="29489" y="15178"/>
                  <a:pt x="29583" y="14711"/>
                </a:cubicBezTo>
                <a:close/>
                <a:moveTo>
                  <a:pt x="9433" y="11676"/>
                </a:moveTo>
                <a:lnTo>
                  <a:pt x="9433" y="11676"/>
                </a:lnTo>
                <a:cubicBezTo>
                  <a:pt x="8919" y="12843"/>
                  <a:pt x="8616" y="14081"/>
                  <a:pt x="8569" y="15365"/>
                </a:cubicBezTo>
                <a:cubicBezTo>
                  <a:pt x="8382" y="15762"/>
                  <a:pt x="8196" y="16159"/>
                  <a:pt x="8056" y="16579"/>
                </a:cubicBezTo>
                <a:cubicBezTo>
                  <a:pt x="8032" y="16649"/>
                  <a:pt x="8009" y="16719"/>
                  <a:pt x="7986" y="16789"/>
                </a:cubicBezTo>
                <a:cubicBezTo>
                  <a:pt x="7962" y="16275"/>
                  <a:pt x="7986" y="15762"/>
                  <a:pt x="7986" y="15248"/>
                </a:cubicBezTo>
                <a:cubicBezTo>
                  <a:pt x="8242" y="13964"/>
                  <a:pt x="8733" y="12773"/>
                  <a:pt x="9433" y="11676"/>
                </a:cubicBezTo>
                <a:close/>
                <a:moveTo>
                  <a:pt x="25450" y="16462"/>
                </a:moveTo>
                <a:cubicBezTo>
                  <a:pt x="25520" y="16532"/>
                  <a:pt x="25590" y="16626"/>
                  <a:pt x="25660" y="16696"/>
                </a:cubicBezTo>
                <a:cubicBezTo>
                  <a:pt x="25590" y="16719"/>
                  <a:pt x="25520" y="16742"/>
                  <a:pt x="25450" y="16789"/>
                </a:cubicBezTo>
                <a:cubicBezTo>
                  <a:pt x="25403" y="16672"/>
                  <a:pt x="25380" y="16579"/>
                  <a:pt x="25357" y="16462"/>
                </a:cubicBezTo>
                <a:close/>
                <a:moveTo>
                  <a:pt x="21924" y="16182"/>
                </a:moveTo>
                <a:cubicBezTo>
                  <a:pt x="22345" y="16182"/>
                  <a:pt x="22765" y="16252"/>
                  <a:pt x="23115" y="16462"/>
                </a:cubicBezTo>
                <a:lnTo>
                  <a:pt x="23208" y="16509"/>
                </a:lnTo>
                <a:cubicBezTo>
                  <a:pt x="23115" y="16626"/>
                  <a:pt x="22998" y="16742"/>
                  <a:pt x="22882" y="16836"/>
                </a:cubicBezTo>
                <a:lnTo>
                  <a:pt x="22905" y="16859"/>
                </a:lnTo>
                <a:cubicBezTo>
                  <a:pt x="22555" y="16696"/>
                  <a:pt x="22205" y="16462"/>
                  <a:pt x="21924" y="16182"/>
                </a:cubicBezTo>
                <a:close/>
                <a:moveTo>
                  <a:pt x="15177" y="14034"/>
                </a:moveTo>
                <a:cubicBezTo>
                  <a:pt x="15200" y="14431"/>
                  <a:pt x="15247" y="14804"/>
                  <a:pt x="15293" y="15201"/>
                </a:cubicBezTo>
                <a:cubicBezTo>
                  <a:pt x="15200" y="15692"/>
                  <a:pt x="15153" y="16182"/>
                  <a:pt x="15153" y="16696"/>
                </a:cubicBezTo>
                <a:cubicBezTo>
                  <a:pt x="15060" y="16766"/>
                  <a:pt x="14967" y="16836"/>
                  <a:pt x="14897" y="16906"/>
                </a:cubicBezTo>
                <a:cubicBezTo>
                  <a:pt x="14850" y="16065"/>
                  <a:pt x="14873" y="15248"/>
                  <a:pt x="15013" y="14407"/>
                </a:cubicBezTo>
                <a:cubicBezTo>
                  <a:pt x="15060" y="14291"/>
                  <a:pt x="15107" y="14151"/>
                  <a:pt x="15153" y="14034"/>
                </a:cubicBezTo>
                <a:close/>
                <a:moveTo>
                  <a:pt x="18959" y="16065"/>
                </a:moveTo>
                <a:cubicBezTo>
                  <a:pt x="19006" y="16112"/>
                  <a:pt x="19053" y="16182"/>
                  <a:pt x="19099" y="16229"/>
                </a:cubicBezTo>
                <a:cubicBezTo>
                  <a:pt x="19099" y="16369"/>
                  <a:pt x="19123" y="16485"/>
                  <a:pt x="19146" y="16602"/>
                </a:cubicBezTo>
                <a:cubicBezTo>
                  <a:pt x="19099" y="16719"/>
                  <a:pt x="19053" y="16812"/>
                  <a:pt x="19029" y="16929"/>
                </a:cubicBezTo>
                <a:cubicBezTo>
                  <a:pt x="18982" y="16929"/>
                  <a:pt x="18912" y="16952"/>
                  <a:pt x="18866" y="16999"/>
                </a:cubicBezTo>
                <a:lnTo>
                  <a:pt x="18819" y="16882"/>
                </a:lnTo>
                <a:cubicBezTo>
                  <a:pt x="18796" y="16719"/>
                  <a:pt x="18796" y="16579"/>
                  <a:pt x="18772" y="16415"/>
                </a:cubicBezTo>
                <a:lnTo>
                  <a:pt x="18772" y="16392"/>
                </a:lnTo>
                <a:cubicBezTo>
                  <a:pt x="18819" y="16299"/>
                  <a:pt x="18889" y="16182"/>
                  <a:pt x="18959" y="16065"/>
                </a:cubicBezTo>
                <a:close/>
                <a:moveTo>
                  <a:pt x="4717" y="15668"/>
                </a:moveTo>
                <a:cubicBezTo>
                  <a:pt x="4717" y="15738"/>
                  <a:pt x="4717" y="15808"/>
                  <a:pt x="4693" y="15855"/>
                </a:cubicBezTo>
                <a:cubicBezTo>
                  <a:pt x="4577" y="16252"/>
                  <a:pt x="4460" y="16626"/>
                  <a:pt x="4367" y="17022"/>
                </a:cubicBezTo>
                <a:lnTo>
                  <a:pt x="4367" y="16415"/>
                </a:lnTo>
                <a:cubicBezTo>
                  <a:pt x="4483" y="16159"/>
                  <a:pt x="4600" y="15925"/>
                  <a:pt x="4717" y="15668"/>
                </a:cubicBezTo>
                <a:close/>
                <a:moveTo>
                  <a:pt x="23559" y="16742"/>
                </a:moveTo>
                <a:lnTo>
                  <a:pt x="23652" y="16836"/>
                </a:lnTo>
                <a:cubicBezTo>
                  <a:pt x="23675" y="16906"/>
                  <a:pt x="23699" y="16976"/>
                  <a:pt x="23722" y="17046"/>
                </a:cubicBezTo>
                <a:cubicBezTo>
                  <a:pt x="23629" y="17046"/>
                  <a:pt x="23535" y="17022"/>
                  <a:pt x="23442" y="16999"/>
                </a:cubicBezTo>
                <a:lnTo>
                  <a:pt x="23465" y="16999"/>
                </a:lnTo>
                <a:cubicBezTo>
                  <a:pt x="23489" y="16906"/>
                  <a:pt x="23512" y="16812"/>
                  <a:pt x="23559" y="16742"/>
                </a:cubicBezTo>
                <a:close/>
                <a:moveTo>
                  <a:pt x="24423" y="16532"/>
                </a:moveTo>
                <a:lnTo>
                  <a:pt x="24423" y="16532"/>
                </a:lnTo>
                <a:cubicBezTo>
                  <a:pt x="24539" y="16649"/>
                  <a:pt x="24679" y="16742"/>
                  <a:pt x="24796" y="16836"/>
                </a:cubicBezTo>
                <a:lnTo>
                  <a:pt x="24796" y="16999"/>
                </a:lnTo>
                <a:cubicBezTo>
                  <a:pt x="24703" y="17022"/>
                  <a:pt x="24609" y="17022"/>
                  <a:pt x="24563" y="17046"/>
                </a:cubicBezTo>
                <a:cubicBezTo>
                  <a:pt x="24516" y="16952"/>
                  <a:pt x="24493" y="16859"/>
                  <a:pt x="24446" y="16789"/>
                </a:cubicBezTo>
                <a:cubicBezTo>
                  <a:pt x="24423" y="16696"/>
                  <a:pt x="24446" y="16626"/>
                  <a:pt x="24423" y="16532"/>
                </a:cubicBezTo>
                <a:close/>
                <a:moveTo>
                  <a:pt x="31847" y="13123"/>
                </a:moveTo>
                <a:cubicBezTo>
                  <a:pt x="31894" y="13217"/>
                  <a:pt x="31964" y="13310"/>
                  <a:pt x="32034" y="13403"/>
                </a:cubicBezTo>
                <a:cubicBezTo>
                  <a:pt x="32081" y="13497"/>
                  <a:pt x="32081" y="13544"/>
                  <a:pt x="32127" y="13637"/>
                </a:cubicBezTo>
                <a:cubicBezTo>
                  <a:pt x="32548" y="14688"/>
                  <a:pt x="32688" y="15832"/>
                  <a:pt x="32524" y="16976"/>
                </a:cubicBezTo>
                <a:lnTo>
                  <a:pt x="32501" y="16976"/>
                </a:lnTo>
                <a:lnTo>
                  <a:pt x="32338" y="17069"/>
                </a:lnTo>
                <a:cubicBezTo>
                  <a:pt x="32314" y="16719"/>
                  <a:pt x="32244" y="16369"/>
                  <a:pt x="32151" y="16042"/>
                </a:cubicBezTo>
                <a:cubicBezTo>
                  <a:pt x="32131" y="15981"/>
                  <a:pt x="32058" y="15920"/>
                  <a:pt x="31978" y="15920"/>
                </a:cubicBezTo>
                <a:cubicBezTo>
                  <a:pt x="31966" y="15920"/>
                  <a:pt x="31953" y="15922"/>
                  <a:pt x="31941" y="15925"/>
                </a:cubicBezTo>
                <a:lnTo>
                  <a:pt x="31707" y="15972"/>
                </a:lnTo>
                <a:cubicBezTo>
                  <a:pt x="31637" y="15832"/>
                  <a:pt x="31567" y="15692"/>
                  <a:pt x="31474" y="15551"/>
                </a:cubicBezTo>
                <a:cubicBezTo>
                  <a:pt x="31474" y="14828"/>
                  <a:pt x="31357" y="14104"/>
                  <a:pt x="31147" y="13427"/>
                </a:cubicBezTo>
                <a:cubicBezTo>
                  <a:pt x="31380" y="13310"/>
                  <a:pt x="31614" y="13193"/>
                  <a:pt x="31847" y="13123"/>
                </a:cubicBezTo>
                <a:close/>
                <a:moveTo>
                  <a:pt x="21434" y="16252"/>
                </a:moveTo>
                <a:cubicBezTo>
                  <a:pt x="21574" y="16415"/>
                  <a:pt x="21738" y="16579"/>
                  <a:pt x="21924" y="16719"/>
                </a:cubicBezTo>
                <a:cubicBezTo>
                  <a:pt x="22111" y="16859"/>
                  <a:pt x="22321" y="16999"/>
                  <a:pt x="22531" y="17092"/>
                </a:cubicBezTo>
                <a:lnTo>
                  <a:pt x="22461" y="17139"/>
                </a:lnTo>
                <a:cubicBezTo>
                  <a:pt x="22205" y="17022"/>
                  <a:pt x="21924" y="16929"/>
                  <a:pt x="21668" y="16859"/>
                </a:cubicBezTo>
                <a:cubicBezTo>
                  <a:pt x="21527" y="16672"/>
                  <a:pt x="21411" y="16485"/>
                  <a:pt x="21294" y="16275"/>
                </a:cubicBezTo>
                <a:lnTo>
                  <a:pt x="21434" y="16252"/>
                </a:lnTo>
                <a:close/>
                <a:moveTo>
                  <a:pt x="25940" y="16976"/>
                </a:moveTo>
                <a:lnTo>
                  <a:pt x="26080" y="17139"/>
                </a:lnTo>
                <a:lnTo>
                  <a:pt x="25847" y="17022"/>
                </a:lnTo>
                <a:lnTo>
                  <a:pt x="25940" y="16976"/>
                </a:lnTo>
                <a:close/>
                <a:moveTo>
                  <a:pt x="12608" y="16065"/>
                </a:moveTo>
                <a:lnTo>
                  <a:pt x="12608" y="16065"/>
                </a:lnTo>
                <a:cubicBezTo>
                  <a:pt x="12562" y="16369"/>
                  <a:pt x="12538" y="16672"/>
                  <a:pt x="12515" y="16999"/>
                </a:cubicBezTo>
                <a:lnTo>
                  <a:pt x="12515" y="17163"/>
                </a:lnTo>
                <a:cubicBezTo>
                  <a:pt x="12492" y="16976"/>
                  <a:pt x="12468" y="16789"/>
                  <a:pt x="12445" y="16579"/>
                </a:cubicBezTo>
                <a:lnTo>
                  <a:pt x="12445" y="16532"/>
                </a:lnTo>
                <a:cubicBezTo>
                  <a:pt x="12515" y="16392"/>
                  <a:pt x="12562" y="16229"/>
                  <a:pt x="12608" y="16065"/>
                </a:cubicBezTo>
                <a:close/>
                <a:moveTo>
                  <a:pt x="29863" y="16952"/>
                </a:moveTo>
                <a:lnTo>
                  <a:pt x="29863" y="17163"/>
                </a:lnTo>
                <a:lnTo>
                  <a:pt x="29769" y="16976"/>
                </a:lnTo>
                <a:lnTo>
                  <a:pt x="29863" y="16952"/>
                </a:lnTo>
                <a:close/>
                <a:moveTo>
                  <a:pt x="10811" y="14384"/>
                </a:moveTo>
                <a:lnTo>
                  <a:pt x="10811" y="14384"/>
                </a:lnTo>
                <a:cubicBezTo>
                  <a:pt x="10407" y="15280"/>
                  <a:pt x="10219" y="16262"/>
                  <a:pt x="10266" y="17248"/>
                </a:cubicBezTo>
                <a:lnTo>
                  <a:pt x="10266" y="17248"/>
                </a:lnTo>
                <a:cubicBezTo>
                  <a:pt x="10263" y="17229"/>
                  <a:pt x="10258" y="17209"/>
                  <a:pt x="10250" y="17186"/>
                </a:cubicBezTo>
                <a:cubicBezTo>
                  <a:pt x="10227" y="16859"/>
                  <a:pt x="10204" y="16532"/>
                  <a:pt x="10180" y="16205"/>
                </a:cubicBezTo>
                <a:cubicBezTo>
                  <a:pt x="10250" y="15645"/>
                  <a:pt x="10344" y="15085"/>
                  <a:pt x="10484" y="14548"/>
                </a:cubicBezTo>
                <a:cubicBezTo>
                  <a:pt x="10577" y="14477"/>
                  <a:pt x="10694" y="14431"/>
                  <a:pt x="10811" y="14384"/>
                </a:cubicBezTo>
                <a:close/>
                <a:moveTo>
                  <a:pt x="41187" y="15481"/>
                </a:moveTo>
                <a:lnTo>
                  <a:pt x="41187" y="15481"/>
                </a:lnTo>
                <a:cubicBezTo>
                  <a:pt x="41233" y="15551"/>
                  <a:pt x="41303" y="15622"/>
                  <a:pt x="41373" y="15692"/>
                </a:cubicBezTo>
                <a:cubicBezTo>
                  <a:pt x="41443" y="15855"/>
                  <a:pt x="41513" y="16018"/>
                  <a:pt x="41560" y="16182"/>
                </a:cubicBezTo>
                <a:cubicBezTo>
                  <a:pt x="41538" y="16549"/>
                  <a:pt x="41517" y="16916"/>
                  <a:pt x="41495" y="17301"/>
                </a:cubicBezTo>
                <a:lnTo>
                  <a:pt x="41495" y="17301"/>
                </a:lnTo>
                <a:cubicBezTo>
                  <a:pt x="41440" y="17176"/>
                  <a:pt x="41387" y="17060"/>
                  <a:pt x="41350" y="16929"/>
                </a:cubicBezTo>
                <a:cubicBezTo>
                  <a:pt x="41303" y="16439"/>
                  <a:pt x="41257" y="15972"/>
                  <a:pt x="41187" y="15481"/>
                </a:cubicBezTo>
                <a:close/>
                <a:moveTo>
                  <a:pt x="38602" y="16399"/>
                </a:moveTo>
                <a:lnTo>
                  <a:pt x="38602" y="16399"/>
                </a:lnTo>
                <a:cubicBezTo>
                  <a:pt x="38661" y="16599"/>
                  <a:pt x="38718" y="16799"/>
                  <a:pt x="38758" y="16999"/>
                </a:cubicBezTo>
                <a:cubicBezTo>
                  <a:pt x="38712" y="17116"/>
                  <a:pt x="38665" y="17233"/>
                  <a:pt x="38618" y="17349"/>
                </a:cubicBezTo>
                <a:cubicBezTo>
                  <a:pt x="38639" y="17032"/>
                  <a:pt x="38622" y="16716"/>
                  <a:pt x="38602" y="16399"/>
                </a:cubicBezTo>
                <a:close/>
                <a:moveTo>
                  <a:pt x="17908" y="16626"/>
                </a:moveTo>
                <a:lnTo>
                  <a:pt x="17908" y="16672"/>
                </a:lnTo>
                <a:cubicBezTo>
                  <a:pt x="17908" y="16929"/>
                  <a:pt x="17932" y="17163"/>
                  <a:pt x="17932" y="17396"/>
                </a:cubicBezTo>
                <a:cubicBezTo>
                  <a:pt x="17932" y="17419"/>
                  <a:pt x="17932" y="17443"/>
                  <a:pt x="17908" y="17443"/>
                </a:cubicBezTo>
                <a:cubicBezTo>
                  <a:pt x="17838" y="17256"/>
                  <a:pt x="17768" y="17069"/>
                  <a:pt x="17722" y="16859"/>
                </a:cubicBezTo>
                <a:cubicBezTo>
                  <a:pt x="17768" y="16789"/>
                  <a:pt x="17838" y="16696"/>
                  <a:pt x="17908" y="16626"/>
                </a:cubicBezTo>
                <a:close/>
                <a:moveTo>
                  <a:pt x="31404" y="16952"/>
                </a:moveTo>
                <a:cubicBezTo>
                  <a:pt x="31450" y="17116"/>
                  <a:pt x="31474" y="17279"/>
                  <a:pt x="31520" y="17443"/>
                </a:cubicBezTo>
                <a:lnTo>
                  <a:pt x="31310" y="17489"/>
                </a:lnTo>
                <a:lnTo>
                  <a:pt x="31310" y="17419"/>
                </a:lnTo>
                <a:cubicBezTo>
                  <a:pt x="31357" y="17256"/>
                  <a:pt x="31380" y="17116"/>
                  <a:pt x="31404" y="16952"/>
                </a:cubicBezTo>
                <a:close/>
                <a:moveTo>
                  <a:pt x="16928" y="16766"/>
                </a:moveTo>
                <a:lnTo>
                  <a:pt x="16928" y="17396"/>
                </a:lnTo>
                <a:cubicBezTo>
                  <a:pt x="16905" y="17419"/>
                  <a:pt x="16881" y="17466"/>
                  <a:pt x="16858" y="17513"/>
                </a:cubicBezTo>
                <a:cubicBezTo>
                  <a:pt x="16811" y="17326"/>
                  <a:pt x="16764" y="17139"/>
                  <a:pt x="16741" y="16976"/>
                </a:cubicBezTo>
                <a:cubicBezTo>
                  <a:pt x="16803" y="16893"/>
                  <a:pt x="16866" y="16828"/>
                  <a:pt x="16928" y="16766"/>
                </a:cubicBezTo>
                <a:close/>
                <a:moveTo>
                  <a:pt x="15153" y="17046"/>
                </a:moveTo>
                <a:lnTo>
                  <a:pt x="15153" y="17209"/>
                </a:lnTo>
                <a:cubicBezTo>
                  <a:pt x="15083" y="17326"/>
                  <a:pt x="15013" y="17443"/>
                  <a:pt x="14943" y="17559"/>
                </a:cubicBezTo>
                <a:cubicBezTo>
                  <a:pt x="14943" y="17466"/>
                  <a:pt x="14943" y="17373"/>
                  <a:pt x="14920" y="17279"/>
                </a:cubicBezTo>
                <a:cubicBezTo>
                  <a:pt x="14990" y="17209"/>
                  <a:pt x="15060" y="17116"/>
                  <a:pt x="15153" y="17046"/>
                </a:cubicBezTo>
                <a:close/>
                <a:moveTo>
                  <a:pt x="27294" y="16836"/>
                </a:moveTo>
                <a:cubicBezTo>
                  <a:pt x="27318" y="16882"/>
                  <a:pt x="27341" y="16929"/>
                  <a:pt x="27364" y="16976"/>
                </a:cubicBezTo>
                <a:cubicBezTo>
                  <a:pt x="27318" y="17163"/>
                  <a:pt x="27271" y="17373"/>
                  <a:pt x="27201" y="17606"/>
                </a:cubicBezTo>
                <a:cubicBezTo>
                  <a:pt x="27224" y="17396"/>
                  <a:pt x="27224" y="17186"/>
                  <a:pt x="27248" y="17022"/>
                </a:cubicBezTo>
                <a:lnTo>
                  <a:pt x="27248" y="16882"/>
                </a:lnTo>
                <a:lnTo>
                  <a:pt x="27294" y="16836"/>
                </a:lnTo>
                <a:close/>
                <a:moveTo>
                  <a:pt x="30820" y="16859"/>
                </a:moveTo>
                <a:cubicBezTo>
                  <a:pt x="30867" y="17069"/>
                  <a:pt x="30890" y="17256"/>
                  <a:pt x="30937" y="17443"/>
                </a:cubicBezTo>
                <a:cubicBezTo>
                  <a:pt x="30937" y="17513"/>
                  <a:pt x="30890" y="17559"/>
                  <a:pt x="30890" y="17629"/>
                </a:cubicBezTo>
                <a:lnTo>
                  <a:pt x="30843" y="17629"/>
                </a:lnTo>
                <a:cubicBezTo>
                  <a:pt x="30843" y="17629"/>
                  <a:pt x="30843" y="17629"/>
                  <a:pt x="30843" y="17606"/>
                </a:cubicBezTo>
                <a:cubicBezTo>
                  <a:pt x="30797" y="17513"/>
                  <a:pt x="30773" y="17396"/>
                  <a:pt x="30750" y="17279"/>
                </a:cubicBezTo>
                <a:lnTo>
                  <a:pt x="30727" y="17279"/>
                </a:lnTo>
                <a:cubicBezTo>
                  <a:pt x="30773" y="17139"/>
                  <a:pt x="30797" y="16999"/>
                  <a:pt x="30820" y="16859"/>
                </a:cubicBezTo>
                <a:close/>
                <a:moveTo>
                  <a:pt x="25193" y="17303"/>
                </a:moveTo>
                <a:lnTo>
                  <a:pt x="25286" y="17606"/>
                </a:lnTo>
                <a:lnTo>
                  <a:pt x="25100" y="17653"/>
                </a:lnTo>
                <a:cubicBezTo>
                  <a:pt x="25146" y="17513"/>
                  <a:pt x="25146" y="17419"/>
                  <a:pt x="25170" y="17303"/>
                </a:cubicBezTo>
                <a:close/>
                <a:moveTo>
                  <a:pt x="40299" y="15505"/>
                </a:moveTo>
                <a:cubicBezTo>
                  <a:pt x="40486" y="15878"/>
                  <a:pt x="40673" y="16252"/>
                  <a:pt x="40836" y="16626"/>
                </a:cubicBezTo>
                <a:cubicBezTo>
                  <a:pt x="40883" y="16976"/>
                  <a:pt x="40883" y="17349"/>
                  <a:pt x="40883" y="17700"/>
                </a:cubicBezTo>
                <a:cubicBezTo>
                  <a:pt x="40743" y="17069"/>
                  <a:pt x="40533" y="16462"/>
                  <a:pt x="40323" y="15855"/>
                </a:cubicBezTo>
                <a:cubicBezTo>
                  <a:pt x="40323" y="15738"/>
                  <a:pt x="40323" y="15622"/>
                  <a:pt x="40299" y="15505"/>
                </a:cubicBezTo>
                <a:close/>
                <a:moveTo>
                  <a:pt x="23302" y="17349"/>
                </a:moveTo>
                <a:cubicBezTo>
                  <a:pt x="23465" y="17396"/>
                  <a:pt x="23652" y="17419"/>
                  <a:pt x="23839" y="17443"/>
                </a:cubicBezTo>
                <a:cubicBezTo>
                  <a:pt x="23862" y="17536"/>
                  <a:pt x="23909" y="17653"/>
                  <a:pt x="23932" y="17793"/>
                </a:cubicBezTo>
                <a:cubicBezTo>
                  <a:pt x="23816" y="17793"/>
                  <a:pt x="23722" y="17793"/>
                  <a:pt x="23629" y="17770"/>
                </a:cubicBezTo>
                <a:cubicBezTo>
                  <a:pt x="23512" y="17676"/>
                  <a:pt x="23372" y="17583"/>
                  <a:pt x="23232" y="17489"/>
                </a:cubicBezTo>
                <a:lnTo>
                  <a:pt x="23302" y="17349"/>
                </a:lnTo>
                <a:close/>
                <a:moveTo>
                  <a:pt x="5160" y="16626"/>
                </a:moveTo>
                <a:cubicBezTo>
                  <a:pt x="5160" y="16906"/>
                  <a:pt x="5184" y="17233"/>
                  <a:pt x="5207" y="17536"/>
                </a:cubicBezTo>
                <a:cubicBezTo>
                  <a:pt x="5184" y="17629"/>
                  <a:pt x="5160" y="17723"/>
                  <a:pt x="5137" y="17816"/>
                </a:cubicBezTo>
                <a:cubicBezTo>
                  <a:pt x="5090" y="17559"/>
                  <a:pt x="5067" y="17326"/>
                  <a:pt x="5044" y="17092"/>
                </a:cubicBezTo>
                <a:lnTo>
                  <a:pt x="5044" y="17069"/>
                </a:lnTo>
                <a:cubicBezTo>
                  <a:pt x="5090" y="16929"/>
                  <a:pt x="5114" y="16766"/>
                  <a:pt x="5160" y="16626"/>
                </a:cubicBezTo>
                <a:close/>
                <a:moveTo>
                  <a:pt x="29396" y="17116"/>
                </a:moveTo>
                <a:cubicBezTo>
                  <a:pt x="29536" y="17373"/>
                  <a:pt x="29653" y="17606"/>
                  <a:pt x="29746" y="17840"/>
                </a:cubicBezTo>
                <a:lnTo>
                  <a:pt x="29536" y="17863"/>
                </a:lnTo>
                <a:cubicBezTo>
                  <a:pt x="29489" y="17606"/>
                  <a:pt x="29442" y="17373"/>
                  <a:pt x="29396" y="17116"/>
                </a:cubicBezTo>
                <a:close/>
                <a:moveTo>
                  <a:pt x="44665" y="16882"/>
                </a:moveTo>
                <a:cubicBezTo>
                  <a:pt x="44712" y="17069"/>
                  <a:pt x="44759" y="17279"/>
                  <a:pt x="44782" y="17489"/>
                </a:cubicBezTo>
                <a:cubicBezTo>
                  <a:pt x="44735" y="17676"/>
                  <a:pt x="44689" y="17840"/>
                  <a:pt x="44642" y="18026"/>
                </a:cubicBezTo>
                <a:lnTo>
                  <a:pt x="44642" y="17980"/>
                </a:lnTo>
                <a:cubicBezTo>
                  <a:pt x="44642" y="17723"/>
                  <a:pt x="44619" y="17466"/>
                  <a:pt x="44595" y="17186"/>
                </a:cubicBezTo>
                <a:cubicBezTo>
                  <a:pt x="44619" y="17092"/>
                  <a:pt x="44642" y="16976"/>
                  <a:pt x="44665" y="16882"/>
                </a:cubicBezTo>
                <a:close/>
                <a:moveTo>
                  <a:pt x="45389" y="16392"/>
                </a:moveTo>
                <a:lnTo>
                  <a:pt x="45389" y="16392"/>
                </a:lnTo>
                <a:cubicBezTo>
                  <a:pt x="45413" y="16952"/>
                  <a:pt x="45389" y="17536"/>
                  <a:pt x="45342" y="18120"/>
                </a:cubicBezTo>
                <a:lnTo>
                  <a:pt x="45319" y="18120"/>
                </a:lnTo>
                <a:cubicBezTo>
                  <a:pt x="45272" y="17863"/>
                  <a:pt x="45226" y="17606"/>
                  <a:pt x="45179" y="17349"/>
                </a:cubicBezTo>
                <a:cubicBezTo>
                  <a:pt x="45249" y="17022"/>
                  <a:pt x="45319" y="16696"/>
                  <a:pt x="45389" y="16392"/>
                </a:cubicBezTo>
                <a:close/>
                <a:moveTo>
                  <a:pt x="34369" y="16485"/>
                </a:moveTo>
                <a:cubicBezTo>
                  <a:pt x="34439" y="16649"/>
                  <a:pt x="34509" y="16812"/>
                  <a:pt x="34579" y="16976"/>
                </a:cubicBezTo>
                <a:cubicBezTo>
                  <a:pt x="34579" y="17349"/>
                  <a:pt x="34556" y="17700"/>
                  <a:pt x="34532" y="18073"/>
                </a:cubicBezTo>
                <a:lnTo>
                  <a:pt x="34486" y="18190"/>
                </a:lnTo>
                <a:cubicBezTo>
                  <a:pt x="34439" y="17910"/>
                  <a:pt x="34346" y="17629"/>
                  <a:pt x="34275" y="17349"/>
                </a:cubicBezTo>
                <a:lnTo>
                  <a:pt x="34252" y="17373"/>
                </a:lnTo>
                <a:cubicBezTo>
                  <a:pt x="34252" y="17209"/>
                  <a:pt x="34275" y="17069"/>
                  <a:pt x="34275" y="16929"/>
                </a:cubicBezTo>
                <a:cubicBezTo>
                  <a:pt x="34275" y="16766"/>
                  <a:pt x="34346" y="16626"/>
                  <a:pt x="34369" y="16485"/>
                </a:cubicBezTo>
                <a:close/>
                <a:moveTo>
                  <a:pt x="20897" y="17443"/>
                </a:moveTo>
                <a:cubicBezTo>
                  <a:pt x="21131" y="17536"/>
                  <a:pt x="21387" y="17606"/>
                  <a:pt x="21644" y="17629"/>
                </a:cubicBezTo>
                <a:cubicBezTo>
                  <a:pt x="21761" y="17793"/>
                  <a:pt x="21901" y="17980"/>
                  <a:pt x="22041" y="18143"/>
                </a:cubicBezTo>
                <a:cubicBezTo>
                  <a:pt x="21926" y="18172"/>
                  <a:pt x="21810" y="18192"/>
                  <a:pt x="21695" y="18192"/>
                </a:cubicBezTo>
                <a:cubicBezTo>
                  <a:pt x="21623" y="18192"/>
                  <a:pt x="21552" y="18184"/>
                  <a:pt x="21481" y="18166"/>
                </a:cubicBezTo>
                <a:cubicBezTo>
                  <a:pt x="21387" y="18096"/>
                  <a:pt x="21317" y="18003"/>
                  <a:pt x="21247" y="17933"/>
                </a:cubicBezTo>
                <a:cubicBezTo>
                  <a:pt x="21131" y="17793"/>
                  <a:pt x="21014" y="17629"/>
                  <a:pt x="20897" y="17489"/>
                </a:cubicBezTo>
                <a:lnTo>
                  <a:pt x="20897" y="17443"/>
                </a:lnTo>
                <a:close/>
                <a:moveTo>
                  <a:pt x="25427" y="17956"/>
                </a:moveTo>
                <a:lnTo>
                  <a:pt x="25473" y="18096"/>
                </a:lnTo>
                <a:cubicBezTo>
                  <a:pt x="25427" y="18166"/>
                  <a:pt x="25357" y="18213"/>
                  <a:pt x="25286" y="18260"/>
                </a:cubicBezTo>
                <a:cubicBezTo>
                  <a:pt x="25263" y="18190"/>
                  <a:pt x="25216" y="18096"/>
                  <a:pt x="25170" y="18026"/>
                </a:cubicBezTo>
                <a:cubicBezTo>
                  <a:pt x="25263" y="18003"/>
                  <a:pt x="25357" y="17980"/>
                  <a:pt x="25427" y="17956"/>
                </a:cubicBezTo>
                <a:close/>
                <a:moveTo>
                  <a:pt x="33785" y="17311"/>
                </a:moveTo>
                <a:lnTo>
                  <a:pt x="33785" y="17396"/>
                </a:lnTo>
                <a:cubicBezTo>
                  <a:pt x="33692" y="17700"/>
                  <a:pt x="33575" y="18003"/>
                  <a:pt x="33458" y="18307"/>
                </a:cubicBezTo>
                <a:cubicBezTo>
                  <a:pt x="33458" y="18190"/>
                  <a:pt x="33458" y="18073"/>
                  <a:pt x="33482" y="17956"/>
                </a:cubicBezTo>
                <a:cubicBezTo>
                  <a:pt x="33583" y="17734"/>
                  <a:pt x="33684" y="17529"/>
                  <a:pt x="33785" y="17311"/>
                </a:cubicBezTo>
                <a:close/>
                <a:moveTo>
                  <a:pt x="6258" y="17139"/>
                </a:moveTo>
                <a:cubicBezTo>
                  <a:pt x="6304" y="17489"/>
                  <a:pt x="6375" y="17840"/>
                  <a:pt x="6468" y="18190"/>
                </a:cubicBezTo>
                <a:lnTo>
                  <a:pt x="6468" y="18353"/>
                </a:lnTo>
                <a:cubicBezTo>
                  <a:pt x="6375" y="17980"/>
                  <a:pt x="6304" y="17606"/>
                  <a:pt x="6234" y="17233"/>
                </a:cubicBezTo>
                <a:cubicBezTo>
                  <a:pt x="6234" y="17209"/>
                  <a:pt x="6234" y="17163"/>
                  <a:pt x="6258" y="17139"/>
                </a:cubicBezTo>
                <a:close/>
                <a:moveTo>
                  <a:pt x="18539" y="17583"/>
                </a:moveTo>
                <a:cubicBezTo>
                  <a:pt x="18609" y="17886"/>
                  <a:pt x="18656" y="18213"/>
                  <a:pt x="18726" y="18540"/>
                </a:cubicBezTo>
                <a:cubicBezTo>
                  <a:pt x="18586" y="18423"/>
                  <a:pt x="18492" y="18307"/>
                  <a:pt x="18375" y="18190"/>
                </a:cubicBezTo>
                <a:cubicBezTo>
                  <a:pt x="18375" y="18096"/>
                  <a:pt x="18352" y="18003"/>
                  <a:pt x="18352" y="17933"/>
                </a:cubicBezTo>
                <a:cubicBezTo>
                  <a:pt x="18329" y="17840"/>
                  <a:pt x="18375" y="17770"/>
                  <a:pt x="18399" y="17700"/>
                </a:cubicBezTo>
                <a:lnTo>
                  <a:pt x="18539" y="17583"/>
                </a:lnTo>
                <a:close/>
                <a:moveTo>
                  <a:pt x="17371" y="17349"/>
                </a:moveTo>
                <a:lnTo>
                  <a:pt x="17371" y="17373"/>
                </a:lnTo>
                <a:cubicBezTo>
                  <a:pt x="17395" y="17653"/>
                  <a:pt x="17442" y="17980"/>
                  <a:pt x="17488" y="18283"/>
                </a:cubicBezTo>
                <a:cubicBezTo>
                  <a:pt x="17442" y="18377"/>
                  <a:pt x="17395" y="18493"/>
                  <a:pt x="17371" y="18587"/>
                </a:cubicBezTo>
                <a:cubicBezTo>
                  <a:pt x="17348" y="18190"/>
                  <a:pt x="17348" y="17816"/>
                  <a:pt x="17348" y="17419"/>
                </a:cubicBezTo>
                <a:cubicBezTo>
                  <a:pt x="17348" y="17396"/>
                  <a:pt x="17348" y="17373"/>
                  <a:pt x="17371" y="17349"/>
                </a:cubicBezTo>
                <a:close/>
                <a:moveTo>
                  <a:pt x="29723" y="18237"/>
                </a:moveTo>
                <a:cubicBezTo>
                  <a:pt x="29699" y="18353"/>
                  <a:pt x="29653" y="18470"/>
                  <a:pt x="29629" y="18587"/>
                </a:cubicBezTo>
                <a:lnTo>
                  <a:pt x="29583" y="18237"/>
                </a:lnTo>
                <a:close/>
                <a:moveTo>
                  <a:pt x="13612" y="18003"/>
                </a:moveTo>
                <a:cubicBezTo>
                  <a:pt x="13612" y="18026"/>
                  <a:pt x="13612" y="18073"/>
                  <a:pt x="13636" y="18096"/>
                </a:cubicBezTo>
                <a:cubicBezTo>
                  <a:pt x="13636" y="18260"/>
                  <a:pt x="13636" y="18447"/>
                  <a:pt x="13636" y="18610"/>
                </a:cubicBezTo>
                <a:cubicBezTo>
                  <a:pt x="13636" y="18517"/>
                  <a:pt x="13612" y="18423"/>
                  <a:pt x="13612" y="18330"/>
                </a:cubicBezTo>
                <a:lnTo>
                  <a:pt x="13612" y="18003"/>
                </a:lnTo>
                <a:close/>
                <a:moveTo>
                  <a:pt x="41373" y="17980"/>
                </a:moveTo>
                <a:lnTo>
                  <a:pt x="41443" y="18190"/>
                </a:lnTo>
                <a:cubicBezTo>
                  <a:pt x="41416" y="18340"/>
                  <a:pt x="41389" y="18491"/>
                  <a:pt x="41366" y="18646"/>
                </a:cubicBezTo>
                <a:lnTo>
                  <a:pt x="41366" y="18646"/>
                </a:lnTo>
                <a:cubicBezTo>
                  <a:pt x="41373" y="18424"/>
                  <a:pt x="41373" y="18202"/>
                  <a:pt x="41373" y="17980"/>
                </a:cubicBezTo>
                <a:close/>
                <a:moveTo>
                  <a:pt x="43895" y="15248"/>
                </a:moveTo>
                <a:cubicBezTo>
                  <a:pt x="44058" y="15902"/>
                  <a:pt x="44198" y="16532"/>
                  <a:pt x="44268" y="17209"/>
                </a:cubicBezTo>
                <a:cubicBezTo>
                  <a:pt x="44152" y="17700"/>
                  <a:pt x="44012" y="18190"/>
                  <a:pt x="43848" y="18680"/>
                </a:cubicBezTo>
                <a:cubicBezTo>
                  <a:pt x="44012" y="17536"/>
                  <a:pt x="44012" y="16392"/>
                  <a:pt x="43872" y="15248"/>
                </a:cubicBezTo>
                <a:close/>
                <a:moveTo>
                  <a:pt x="27645" y="18400"/>
                </a:moveTo>
                <a:lnTo>
                  <a:pt x="27645" y="18563"/>
                </a:lnTo>
                <a:lnTo>
                  <a:pt x="27621" y="18727"/>
                </a:lnTo>
                <a:lnTo>
                  <a:pt x="27575" y="18774"/>
                </a:lnTo>
                <a:lnTo>
                  <a:pt x="27505" y="18657"/>
                </a:lnTo>
                <a:lnTo>
                  <a:pt x="27645" y="18400"/>
                </a:lnTo>
                <a:close/>
                <a:moveTo>
                  <a:pt x="30540" y="18120"/>
                </a:moveTo>
                <a:cubicBezTo>
                  <a:pt x="30586" y="18213"/>
                  <a:pt x="30610" y="18330"/>
                  <a:pt x="30657" y="18447"/>
                </a:cubicBezTo>
                <a:cubicBezTo>
                  <a:pt x="30610" y="18563"/>
                  <a:pt x="30586" y="18680"/>
                  <a:pt x="30540" y="18797"/>
                </a:cubicBezTo>
                <a:cubicBezTo>
                  <a:pt x="30493" y="18680"/>
                  <a:pt x="30470" y="18563"/>
                  <a:pt x="30423" y="18447"/>
                </a:cubicBezTo>
                <a:lnTo>
                  <a:pt x="30516" y="18120"/>
                </a:lnTo>
                <a:close/>
                <a:moveTo>
                  <a:pt x="22858" y="18003"/>
                </a:moveTo>
                <a:cubicBezTo>
                  <a:pt x="23022" y="18050"/>
                  <a:pt x="23185" y="18096"/>
                  <a:pt x="23349" y="18120"/>
                </a:cubicBezTo>
                <a:cubicBezTo>
                  <a:pt x="23465" y="18213"/>
                  <a:pt x="23582" y="18307"/>
                  <a:pt x="23675" y="18400"/>
                </a:cubicBezTo>
                <a:cubicBezTo>
                  <a:pt x="23582" y="18563"/>
                  <a:pt x="23419" y="18727"/>
                  <a:pt x="23232" y="18820"/>
                </a:cubicBezTo>
                <a:cubicBezTo>
                  <a:pt x="23045" y="18633"/>
                  <a:pt x="22835" y="18423"/>
                  <a:pt x="22648" y="18213"/>
                </a:cubicBezTo>
                <a:cubicBezTo>
                  <a:pt x="22718" y="18143"/>
                  <a:pt x="22788" y="18073"/>
                  <a:pt x="22858" y="18003"/>
                </a:cubicBezTo>
                <a:close/>
                <a:moveTo>
                  <a:pt x="33061" y="17069"/>
                </a:moveTo>
                <a:lnTo>
                  <a:pt x="33061" y="17583"/>
                </a:lnTo>
                <a:cubicBezTo>
                  <a:pt x="33061" y="17770"/>
                  <a:pt x="33015" y="17956"/>
                  <a:pt x="32945" y="18143"/>
                </a:cubicBezTo>
                <a:cubicBezTo>
                  <a:pt x="32828" y="18377"/>
                  <a:pt x="32711" y="18610"/>
                  <a:pt x="32571" y="18844"/>
                </a:cubicBezTo>
                <a:cubicBezTo>
                  <a:pt x="32571" y="18774"/>
                  <a:pt x="32571" y="18727"/>
                  <a:pt x="32548" y="18680"/>
                </a:cubicBezTo>
                <a:cubicBezTo>
                  <a:pt x="32711" y="18166"/>
                  <a:pt x="32851" y="17676"/>
                  <a:pt x="32945" y="17163"/>
                </a:cubicBezTo>
                <a:lnTo>
                  <a:pt x="33061" y="17069"/>
                </a:lnTo>
                <a:close/>
                <a:moveTo>
                  <a:pt x="38175" y="18026"/>
                </a:moveTo>
                <a:cubicBezTo>
                  <a:pt x="38221" y="18120"/>
                  <a:pt x="38221" y="18213"/>
                  <a:pt x="38245" y="18307"/>
                </a:cubicBezTo>
                <a:lnTo>
                  <a:pt x="38221" y="18307"/>
                </a:lnTo>
                <a:cubicBezTo>
                  <a:pt x="38151" y="18493"/>
                  <a:pt x="38058" y="18657"/>
                  <a:pt x="37988" y="18844"/>
                </a:cubicBezTo>
                <a:cubicBezTo>
                  <a:pt x="38058" y="18563"/>
                  <a:pt x="38128" y="18283"/>
                  <a:pt x="38175" y="18026"/>
                </a:cubicBezTo>
                <a:close/>
                <a:moveTo>
                  <a:pt x="9737" y="17279"/>
                </a:moveTo>
                <a:cubicBezTo>
                  <a:pt x="9717" y="17803"/>
                  <a:pt x="9730" y="18326"/>
                  <a:pt x="9775" y="18863"/>
                </a:cubicBezTo>
                <a:lnTo>
                  <a:pt x="9775" y="18863"/>
                </a:lnTo>
                <a:cubicBezTo>
                  <a:pt x="9726" y="18561"/>
                  <a:pt x="9684" y="18265"/>
                  <a:pt x="9667" y="17956"/>
                </a:cubicBezTo>
                <a:cubicBezTo>
                  <a:pt x="9690" y="17723"/>
                  <a:pt x="9713" y="17489"/>
                  <a:pt x="9737" y="17279"/>
                </a:cubicBezTo>
                <a:close/>
                <a:moveTo>
                  <a:pt x="22345" y="18447"/>
                </a:moveTo>
                <a:cubicBezTo>
                  <a:pt x="22508" y="18610"/>
                  <a:pt x="22648" y="18750"/>
                  <a:pt x="22788" y="18914"/>
                </a:cubicBezTo>
                <a:cubicBezTo>
                  <a:pt x="22742" y="18890"/>
                  <a:pt x="22718" y="18890"/>
                  <a:pt x="22671" y="18890"/>
                </a:cubicBezTo>
                <a:cubicBezTo>
                  <a:pt x="22450" y="18824"/>
                  <a:pt x="22228" y="18736"/>
                  <a:pt x="22047" y="18608"/>
                </a:cubicBezTo>
                <a:lnTo>
                  <a:pt x="22047" y="18608"/>
                </a:lnTo>
                <a:cubicBezTo>
                  <a:pt x="22161" y="18562"/>
                  <a:pt x="22253" y="18516"/>
                  <a:pt x="22345" y="18447"/>
                </a:cubicBezTo>
                <a:close/>
                <a:moveTo>
                  <a:pt x="15620" y="17069"/>
                </a:moveTo>
                <a:cubicBezTo>
                  <a:pt x="15620" y="17139"/>
                  <a:pt x="15644" y="17209"/>
                  <a:pt x="15667" y="17279"/>
                </a:cubicBezTo>
                <a:cubicBezTo>
                  <a:pt x="15667" y="17443"/>
                  <a:pt x="15667" y="17606"/>
                  <a:pt x="15667" y="17793"/>
                </a:cubicBezTo>
                <a:cubicBezTo>
                  <a:pt x="15667" y="18166"/>
                  <a:pt x="15667" y="18563"/>
                  <a:pt x="15690" y="18960"/>
                </a:cubicBezTo>
                <a:cubicBezTo>
                  <a:pt x="15620" y="18377"/>
                  <a:pt x="15550" y="17770"/>
                  <a:pt x="15550" y="17186"/>
                </a:cubicBezTo>
                <a:lnTo>
                  <a:pt x="15620" y="17069"/>
                </a:lnTo>
                <a:close/>
                <a:moveTo>
                  <a:pt x="36143" y="16952"/>
                </a:moveTo>
                <a:cubicBezTo>
                  <a:pt x="36260" y="17629"/>
                  <a:pt x="36283" y="18307"/>
                  <a:pt x="36260" y="18984"/>
                </a:cubicBezTo>
                <a:lnTo>
                  <a:pt x="36143" y="18633"/>
                </a:lnTo>
                <a:cubicBezTo>
                  <a:pt x="36143" y="18143"/>
                  <a:pt x="36143" y="17629"/>
                  <a:pt x="36097" y="17139"/>
                </a:cubicBezTo>
                <a:lnTo>
                  <a:pt x="36143" y="16952"/>
                </a:lnTo>
                <a:close/>
                <a:moveTo>
                  <a:pt x="39459" y="17419"/>
                </a:moveTo>
                <a:cubicBezTo>
                  <a:pt x="39529" y="17863"/>
                  <a:pt x="39575" y="18307"/>
                  <a:pt x="39599" y="18774"/>
                </a:cubicBezTo>
                <a:lnTo>
                  <a:pt x="39529" y="18984"/>
                </a:lnTo>
                <a:cubicBezTo>
                  <a:pt x="39482" y="18587"/>
                  <a:pt x="39412" y="18190"/>
                  <a:pt x="39342" y="17816"/>
                </a:cubicBezTo>
                <a:cubicBezTo>
                  <a:pt x="39389" y="17676"/>
                  <a:pt x="39412" y="17536"/>
                  <a:pt x="39459" y="17419"/>
                </a:cubicBezTo>
                <a:close/>
                <a:moveTo>
                  <a:pt x="25660" y="18470"/>
                </a:moveTo>
                <a:cubicBezTo>
                  <a:pt x="25683" y="18563"/>
                  <a:pt x="25730" y="18657"/>
                  <a:pt x="25777" y="18750"/>
                </a:cubicBezTo>
                <a:lnTo>
                  <a:pt x="25753" y="18890"/>
                </a:lnTo>
                <a:lnTo>
                  <a:pt x="25567" y="19030"/>
                </a:lnTo>
                <a:cubicBezTo>
                  <a:pt x="25543" y="18890"/>
                  <a:pt x="25497" y="18774"/>
                  <a:pt x="25450" y="18633"/>
                </a:cubicBezTo>
                <a:cubicBezTo>
                  <a:pt x="25520" y="18587"/>
                  <a:pt x="25590" y="18517"/>
                  <a:pt x="25660" y="18470"/>
                </a:cubicBezTo>
                <a:close/>
                <a:moveTo>
                  <a:pt x="12935" y="16392"/>
                </a:moveTo>
                <a:cubicBezTo>
                  <a:pt x="12935" y="16952"/>
                  <a:pt x="12982" y="17513"/>
                  <a:pt x="13052" y="18050"/>
                </a:cubicBezTo>
                <a:cubicBezTo>
                  <a:pt x="13005" y="18400"/>
                  <a:pt x="12959" y="18750"/>
                  <a:pt x="12935" y="19100"/>
                </a:cubicBezTo>
                <a:cubicBezTo>
                  <a:pt x="12842" y="18190"/>
                  <a:pt x="12842" y="17303"/>
                  <a:pt x="12935" y="16392"/>
                </a:cubicBezTo>
                <a:close/>
                <a:moveTo>
                  <a:pt x="24049" y="18750"/>
                </a:moveTo>
                <a:lnTo>
                  <a:pt x="24096" y="18844"/>
                </a:lnTo>
                <a:cubicBezTo>
                  <a:pt x="24096" y="18914"/>
                  <a:pt x="24119" y="18984"/>
                  <a:pt x="24142" y="19054"/>
                </a:cubicBezTo>
                <a:cubicBezTo>
                  <a:pt x="24002" y="19100"/>
                  <a:pt x="23862" y="19170"/>
                  <a:pt x="23722" y="19217"/>
                </a:cubicBezTo>
                <a:lnTo>
                  <a:pt x="23675" y="19194"/>
                </a:lnTo>
                <a:cubicBezTo>
                  <a:pt x="23816" y="19077"/>
                  <a:pt x="23956" y="18914"/>
                  <a:pt x="24049" y="18750"/>
                </a:cubicBezTo>
                <a:close/>
                <a:moveTo>
                  <a:pt x="27341" y="18960"/>
                </a:moveTo>
                <a:lnTo>
                  <a:pt x="27388" y="19054"/>
                </a:lnTo>
                <a:cubicBezTo>
                  <a:pt x="27341" y="19124"/>
                  <a:pt x="27294" y="19194"/>
                  <a:pt x="27248" y="19241"/>
                </a:cubicBezTo>
                <a:lnTo>
                  <a:pt x="27224" y="19147"/>
                </a:lnTo>
                <a:cubicBezTo>
                  <a:pt x="27248" y="19077"/>
                  <a:pt x="27294" y="19007"/>
                  <a:pt x="27341" y="18960"/>
                </a:cubicBezTo>
                <a:close/>
                <a:moveTo>
                  <a:pt x="42611" y="12049"/>
                </a:moveTo>
                <a:lnTo>
                  <a:pt x="42657" y="12119"/>
                </a:lnTo>
                <a:cubicBezTo>
                  <a:pt x="43708" y="14337"/>
                  <a:pt x="43825" y="16859"/>
                  <a:pt x="43405" y="19264"/>
                </a:cubicBezTo>
                <a:cubicBezTo>
                  <a:pt x="43311" y="18960"/>
                  <a:pt x="43241" y="18657"/>
                  <a:pt x="43124" y="18353"/>
                </a:cubicBezTo>
                <a:lnTo>
                  <a:pt x="43148" y="18353"/>
                </a:lnTo>
                <a:cubicBezTo>
                  <a:pt x="43148" y="18073"/>
                  <a:pt x="43148" y="17816"/>
                  <a:pt x="43124" y="17536"/>
                </a:cubicBezTo>
                <a:cubicBezTo>
                  <a:pt x="43241" y="16439"/>
                  <a:pt x="43218" y="15318"/>
                  <a:pt x="43078" y="14221"/>
                </a:cubicBezTo>
                <a:cubicBezTo>
                  <a:pt x="42984" y="13474"/>
                  <a:pt x="42821" y="12750"/>
                  <a:pt x="42611" y="12049"/>
                </a:cubicBezTo>
                <a:close/>
                <a:moveTo>
                  <a:pt x="19590" y="18166"/>
                </a:moveTo>
                <a:cubicBezTo>
                  <a:pt x="19706" y="18447"/>
                  <a:pt x="19870" y="18727"/>
                  <a:pt x="20033" y="18984"/>
                </a:cubicBezTo>
                <a:lnTo>
                  <a:pt x="20033" y="19334"/>
                </a:lnTo>
                <a:cubicBezTo>
                  <a:pt x="19916" y="19287"/>
                  <a:pt x="19823" y="19241"/>
                  <a:pt x="19706" y="19194"/>
                </a:cubicBezTo>
                <a:cubicBezTo>
                  <a:pt x="19590" y="18960"/>
                  <a:pt x="19496" y="18727"/>
                  <a:pt x="19403" y="18493"/>
                </a:cubicBezTo>
                <a:cubicBezTo>
                  <a:pt x="19449" y="18377"/>
                  <a:pt x="19519" y="18283"/>
                  <a:pt x="19590" y="18166"/>
                </a:cubicBezTo>
                <a:close/>
                <a:moveTo>
                  <a:pt x="25146" y="18844"/>
                </a:moveTo>
                <a:cubicBezTo>
                  <a:pt x="25170" y="18984"/>
                  <a:pt x="25216" y="19124"/>
                  <a:pt x="25240" y="19287"/>
                </a:cubicBezTo>
                <a:lnTo>
                  <a:pt x="25170" y="19357"/>
                </a:lnTo>
                <a:cubicBezTo>
                  <a:pt x="25146" y="19194"/>
                  <a:pt x="25100" y="19054"/>
                  <a:pt x="25076" y="18890"/>
                </a:cubicBezTo>
                <a:lnTo>
                  <a:pt x="25146" y="18844"/>
                </a:lnTo>
                <a:close/>
                <a:moveTo>
                  <a:pt x="34135" y="18283"/>
                </a:moveTo>
                <a:cubicBezTo>
                  <a:pt x="34182" y="18423"/>
                  <a:pt x="34229" y="18563"/>
                  <a:pt x="34252" y="18727"/>
                </a:cubicBezTo>
                <a:lnTo>
                  <a:pt x="34229" y="18727"/>
                </a:lnTo>
                <a:cubicBezTo>
                  <a:pt x="34135" y="18937"/>
                  <a:pt x="34019" y="19147"/>
                  <a:pt x="33902" y="19381"/>
                </a:cubicBezTo>
                <a:cubicBezTo>
                  <a:pt x="33995" y="19007"/>
                  <a:pt x="34065" y="18657"/>
                  <a:pt x="34135" y="18283"/>
                </a:cubicBezTo>
                <a:close/>
                <a:moveTo>
                  <a:pt x="18472" y="18800"/>
                </a:moveTo>
                <a:lnTo>
                  <a:pt x="18472" y="18800"/>
                </a:lnTo>
                <a:cubicBezTo>
                  <a:pt x="18564" y="18892"/>
                  <a:pt x="18657" y="18984"/>
                  <a:pt x="18749" y="19054"/>
                </a:cubicBezTo>
                <a:cubicBezTo>
                  <a:pt x="18702" y="19194"/>
                  <a:pt x="18632" y="19334"/>
                  <a:pt x="18586" y="19474"/>
                </a:cubicBezTo>
                <a:cubicBezTo>
                  <a:pt x="18541" y="19249"/>
                  <a:pt x="18496" y="19024"/>
                  <a:pt x="18472" y="18800"/>
                </a:cubicBezTo>
                <a:close/>
                <a:moveTo>
                  <a:pt x="29816" y="19007"/>
                </a:moveTo>
                <a:lnTo>
                  <a:pt x="29816" y="19007"/>
                </a:lnTo>
                <a:cubicBezTo>
                  <a:pt x="29816" y="19124"/>
                  <a:pt x="29769" y="19217"/>
                  <a:pt x="29769" y="19311"/>
                </a:cubicBezTo>
                <a:lnTo>
                  <a:pt x="29699" y="19474"/>
                </a:lnTo>
                <a:lnTo>
                  <a:pt x="29699" y="19357"/>
                </a:lnTo>
                <a:cubicBezTo>
                  <a:pt x="29746" y="19241"/>
                  <a:pt x="29793" y="19124"/>
                  <a:pt x="29816" y="19007"/>
                </a:cubicBezTo>
                <a:close/>
                <a:moveTo>
                  <a:pt x="31590" y="17816"/>
                </a:moveTo>
                <a:cubicBezTo>
                  <a:pt x="31660" y="18166"/>
                  <a:pt x="31731" y="18517"/>
                  <a:pt x="31777" y="18890"/>
                </a:cubicBezTo>
                <a:cubicBezTo>
                  <a:pt x="31707" y="19100"/>
                  <a:pt x="31614" y="19287"/>
                  <a:pt x="31544" y="19497"/>
                </a:cubicBezTo>
                <a:cubicBezTo>
                  <a:pt x="31497" y="19427"/>
                  <a:pt x="31450" y="19334"/>
                  <a:pt x="31427" y="19264"/>
                </a:cubicBezTo>
                <a:cubicBezTo>
                  <a:pt x="31427" y="18797"/>
                  <a:pt x="31404" y="18330"/>
                  <a:pt x="31357" y="17886"/>
                </a:cubicBezTo>
                <a:lnTo>
                  <a:pt x="31590" y="17816"/>
                </a:lnTo>
                <a:close/>
                <a:moveTo>
                  <a:pt x="26034" y="19241"/>
                </a:moveTo>
                <a:lnTo>
                  <a:pt x="26080" y="19311"/>
                </a:lnTo>
                <a:cubicBezTo>
                  <a:pt x="26080" y="19357"/>
                  <a:pt x="26057" y="19427"/>
                  <a:pt x="26057" y="19474"/>
                </a:cubicBezTo>
                <a:lnTo>
                  <a:pt x="25964" y="19521"/>
                </a:lnTo>
                <a:cubicBezTo>
                  <a:pt x="25987" y="19427"/>
                  <a:pt x="26010" y="19334"/>
                  <a:pt x="26034" y="19241"/>
                </a:cubicBezTo>
                <a:close/>
                <a:moveTo>
                  <a:pt x="30236" y="19124"/>
                </a:moveTo>
                <a:lnTo>
                  <a:pt x="30306" y="19381"/>
                </a:lnTo>
                <a:cubicBezTo>
                  <a:pt x="30260" y="19451"/>
                  <a:pt x="30236" y="19544"/>
                  <a:pt x="30190" y="19614"/>
                </a:cubicBezTo>
                <a:cubicBezTo>
                  <a:pt x="30190" y="19451"/>
                  <a:pt x="30213" y="19287"/>
                  <a:pt x="30236" y="19124"/>
                </a:cubicBezTo>
                <a:close/>
                <a:moveTo>
                  <a:pt x="21131" y="18517"/>
                </a:moveTo>
                <a:cubicBezTo>
                  <a:pt x="21271" y="18587"/>
                  <a:pt x="21411" y="18633"/>
                  <a:pt x="21551" y="18657"/>
                </a:cubicBezTo>
                <a:cubicBezTo>
                  <a:pt x="22054" y="19080"/>
                  <a:pt x="22592" y="19381"/>
                  <a:pt x="23075" y="19381"/>
                </a:cubicBezTo>
                <a:cubicBezTo>
                  <a:pt x="23152" y="19381"/>
                  <a:pt x="23228" y="19373"/>
                  <a:pt x="23302" y="19357"/>
                </a:cubicBezTo>
                <a:lnTo>
                  <a:pt x="23325" y="19381"/>
                </a:lnTo>
                <a:cubicBezTo>
                  <a:pt x="23068" y="19451"/>
                  <a:pt x="22812" y="19521"/>
                  <a:pt x="22531" y="19567"/>
                </a:cubicBezTo>
                <a:cubicBezTo>
                  <a:pt x="22286" y="19620"/>
                  <a:pt x="22041" y="19646"/>
                  <a:pt x="21786" y="19646"/>
                </a:cubicBezTo>
                <a:cubicBezTo>
                  <a:pt x="21701" y="19646"/>
                  <a:pt x="21615" y="19643"/>
                  <a:pt x="21527" y="19637"/>
                </a:cubicBezTo>
                <a:cubicBezTo>
                  <a:pt x="21387" y="19287"/>
                  <a:pt x="21247" y="18914"/>
                  <a:pt x="21131" y="18517"/>
                </a:cubicBezTo>
                <a:close/>
                <a:moveTo>
                  <a:pt x="4880" y="18307"/>
                </a:moveTo>
                <a:cubicBezTo>
                  <a:pt x="4927" y="18447"/>
                  <a:pt x="4950" y="18563"/>
                  <a:pt x="4997" y="18704"/>
                </a:cubicBezTo>
                <a:cubicBezTo>
                  <a:pt x="4950" y="19030"/>
                  <a:pt x="4904" y="19357"/>
                  <a:pt x="4880" y="19684"/>
                </a:cubicBezTo>
                <a:lnTo>
                  <a:pt x="4880" y="19661"/>
                </a:lnTo>
                <a:cubicBezTo>
                  <a:pt x="4857" y="19217"/>
                  <a:pt x="4857" y="18750"/>
                  <a:pt x="4880" y="18307"/>
                </a:cubicBezTo>
                <a:close/>
                <a:moveTo>
                  <a:pt x="24726" y="19264"/>
                </a:moveTo>
                <a:cubicBezTo>
                  <a:pt x="24749" y="19404"/>
                  <a:pt x="24773" y="19567"/>
                  <a:pt x="24796" y="19707"/>
                </a:cubicBezTo>
                <a:lnTo>
                  <a:pt x="24703" y="19707"/>
                </a:lnTo>
                <a:cubicBezTo>
                  <a:pt x="24703" y="19614"/>
                  <a:pt x="24703" y="19521"/>
                  <a:pt x="24679" y="19427"/>
                </a:cubicBezTo>
                <a:cubicBezTo>
                  <a:pt x="24679" y="19381"/>
                  <a:pt x="24703" y="19311"/>
                  <a:pt x="24726" y="19264"/>
                </a:cubicBezTo>
                <a:close/>
                <a:moveTo>
                  <a:pt x="36564" y="13940"/>
                </a:moveTo>
                <a:cubicBezTo>
                  <a:pt x="37217" y="14968"/>
                  <a:pt x="37521" y="16182"/>
                  <a:pt x="37404" y="17396"/>
                </a:cubicBezTo>
                <a:cubicBezTo>
                  <a:pt x="37357" y="17700"/>
                  <a:pt x="37311" y="18003"/>
                  <a:pt x="37241" y="18307"/>
                </a:cubicBezTo>
                <a:cubicBezTo>
                  <a:pt x="37077" y="18844"/>
                  <a:pt x="36867" y="19334"/>
                  <a:pt x="36587" y="19824"/>
                </a:cubicBezTo>
                <a:cubicBezTo>
                  <a:pt x="36750" y="18563"/>
                  <a:pt x="36680" y="17279"/>
                  <a:pt x="36353" y="16065"/>
                </a:cubicBezTo>
                <a:cubicBezTo>
                  <a:pt x="36470" y="15365"/>
                  <a:pt x="36540" y="14664"/>
                  <a:pt x="36564" y="13940"/>
                </a:cubicBezTo>
                <a:close/>
                <a:moveTo>
                  <a:pt x="7238" y="16696"/>
                </a:moveTo>
                <a:cubicBezTo>
                  <a:pt x="7262" y="17373"/>
                  <a:pt x="7332" y="18050"/>
                  <a:pt x="7472" y="18727"/>
                </a:cubicBezTo>
                <a:cubicBezTo>
                  <a:pt x="7402" y="19100"/>
                  <a:pt x="7332" y="19474"/>
                  <a:pt x="7285" y="19848"/>
                </a:cubicBezTo>
                <a:cubicBezTo>
                  <a:pt x="7168" y="19077"/>
                  <a:pt x="7122" y="18307"/>
                  <a:pt x="7122" y="17513"/>
                </a:cubicBezTo>
                <a:cubicBezTo>
                  <a:pt x="7145" y="17233"/>
                  <a:pt x="7192" y="16952"/>
                  <a:pt x="7238" y="16696"/>
                </a:cubicBezTo>
                <a:close/>
                <a:moveTo>
                  <a:pt x="15177" y="17863"/>
                </a:moveTo>
                <a:cubicBezTo>
                  <a:pt x="15223" y="18563"/>
                  <a:pt x="15317" y="19241"/>
                  <a:pt x="15480" y="19918"/>
                </a:cubicBezTo>
                <a:cubicBezTo>
                  <a:pt x="15293" y="19334"/>
                  <a:pt x="15153" y="18750"/>
                  <a:pt x="15037" y="18166"/>
                </a:cubicBezTo>
                <a:cubicBezTo>
                  <a:pt x="15083" y="18050"/>
                  <a:pt x="15130" y="17956"/>
                  <a:pt x="15177" y="17863"/>
                </a:cubicBezTo>
                <a:close/>
                <a:moveTo>
                  <a:pt x="17745" y="19334"/>
                </a:moveTo>
                <a:cubicBezTo>
                  <a:pt x="17815" y="19544"/>
                  <a:pt x="17862" y="19731"/>
                  <a:pt x="17955" y="19918"/>
                </a:cubicBezTo>
                <a:cubicBezTo>
                  <a:pt x="17862" y="19824"/>
                  <a:pt x="17792" y="19731"/>
                  <a:pt x="17698" y="19637"/>
                </a:cubicBezTo>
                <a:cubicBezTo>
                  <a:pt x="17722" y="19544"/>
                  <a:pt x="17722" y="19451"/>
                  <a:pt x="17745" y="19334"/>
                </a:cubicBezTo>
                <a:close/>
                <a:moveTo>
                  <a:pt x="13216" y="19217"/>
                </a:moveTo>
                <a:cubicBezTo>
                  <a:pt x="13216" y="19497"/>
                  <a:pt x="13216" y="19754"/>
                  <a:pt x="13216" y="20011"/>
                </a:cubicBezTo>
                <a:cubicBezTo>
                  <a:pt x="13216" y="19964"/>
                  <a:pt x="13192" y="19918"/>
                  <a:pt x="13169" y="19871"/>
                </a:cubicBezTo>
                <a:cubicBezTo>
                  <a:pt x="13169" y="19661"/>
                  <a:pt x="13192" y="19451"/>
                  <a:pt x="13216" y="19217"/>
                </a:cubicBezTo>
                <a:close/>
                <a:moveTo>
                  <a:pt x="33453" y="19308"/>
                </a:moveTo>
                <a:lnTo>
                  <a:pt x="33453" y="19308"/>
                </a:lnTo>
                <a:cubicBezTo>
                  <a:pt x="33369" y="19573"/>
                  <a:pt x="33285" y="19806"/>
                  <a:pt x="33201" y="20058"/>
                </a:cubicBezTo>
                <a:cubicBezTo>
                  <a:pt x="33225" y="19918"/>
                  <a:pt x="33248" y="19778"/>
                  <a:pt x="33272" y="19661"/>
                </a:cubicBezTo>
                <a:cubicBezTo>
                  <a:pt x="33290" y="19550"/>
                  <a:pt x="33381" y="19425"/>
                  <a:pt x="33453" y="19308"/>
                </a:cubicBezTo>
                <a:close/>
                <a:moveTo>
                  <a:pt x="23652" y="19614"/>
                </a:moveTo>
                <a:lnTo>
                  <a:pt x="23652" y="19614"/>
                </a:lnTo>
                <a:cubicBezTo>
                  <a:pt x="23302" y="19898"/>
                  <a:pt x="22870" y="20060"/>
                  <a:pt x="22433" y="20060"/>
                </a:cubicBezTo>
                <a:cubicBezTo>
                  <a:pt x="22403" y="20060"/>
                  <a:pt x="22374" y="20059"/>
                  <a:pt x="22345" y="20058"/>
                </a:cubicBezTo>
                <a:cubicBezTo>
                  <a:pt x="22181" y="20058"/>
                  <a:pt x="21994" y="20034"/>
                  <a:pt x="21854" y="19988"/>
                </a:cubicBezTo>
                <a:cubicBezTo>
                  <a:pt x="22461" y="19964"/>
                  <a:pt x="23068" y="19848"/>
                  <a:pt x="23652" y="19614"/>
                </a:cubicBezTo>
                <a:close/>
                <a:moveTo>
                  <a:pt x="32925" y="19330"/>
                </a:moveTo>
                <a:cubicBezTo>
                  <a:pt x="32917" y="19386"/>
                  <a:pt x="32912" y="19442"/>
                  <a:pt x="32898" y="19497"/>
                </a:cubicBezTo>
                <a:cubicBezTo>
                  <a:pt x="32805" y="19707"/>
                  <a:pt x="32711" y="19894"/>
                  <a:pt x="32594" y="20081"/>
                </a:cubicBezTo>
                <a:lnTo>
                  <a:pt x="32594" y="19964"/>
                </a:lnTo>
                <a:cubicBezTo>
                  <a:pt x="32734" y="19746"/>
                  <a:pt x="32839" y="19544"/>
                  <a:pt x="32925" y="19330"/>
                </a:cubicBezTo>
                <a:close/>
                <a:moveTo>
                  <a:pt x="27761" y="19801"/>
                </a:moveTo>
                <a:cubicBezTo>
                  <a:pt x="27761" y="19824"/>
                  <a:pt x="27785" y="19848"/>
                  <a:pt x="27785" y="19871"/>
                </a:cubicBezTo>
                <a:cubicBezTo>
                  <a:pt x="27785" y="19894"/>
                  <a:pt x="27785" y="19964"/>
                  <a:pt x="27785" y="20011"/>
                </a:cubicBezTo>
                <a:cubicBezTo>
                  <a:pt x="27715" y="20104"/>
                  <a:pt x="27645" y="20221"/>
                  <a:pt x="27575" y="20315"/>
                </a:cubicBezTo>
                <a:cubicBezTo>
                  <a:pt x="27645" y="20151"/>
                  <a:pt x="27691" y="19964"/>
                  <a:pt x="27761" y="19801"/>
                </a:cubicBezTo>
                <a:close/>
                <a:moveTo>
                  <a:pt x="16648" y="18633"/>
                </a:moveTo>
                <a:cubicBezTo>
                  <a:pt x="16718" y="18774"/>
                  <a:pt x="16788" y="18914"/>
                  <a:pt x="16858" y="19054"/>
                </a:cubicBezTo>
                <a:cubicBezTo>
                  <a:pt x="16951" y="19194"/>
                  <a:pt x="16975" y="19357"/>
                  <a:pt x="17045" y="19521"/>
                </a:cubicBezTo>
                <a:cubicBezTo>
                  <a:pt x="17068" y="19824"/>
                  <a:pt x="17091" y="20104"/>
                  <a:pt x="17115" y="20408"/>
                </a:cubicBezTo>
                <a:cubicBezTo>
                  <a:pt x="16881" y="19894"/>
                  <a:pt x="16694" y="19357"/>
                  <a:pt x="16554" y="18844"/>
                </a:cubicBezTo>
                <a:cubicBezTo>
                  <a:pt x="16578" y="18750"/>
                  <a:pt x="16624" y="18704"/>
                  <a:pt x="16648" y="18633"/>
                </a:cubicBezTo>
                <a:close/>
                <a:moveTo>
                  <a:pt x="44339" y="18096"/>
                </a:moveTo>
                <a:cubicBezTo>
                  <a:pt x="44339" y="18353"/>
                  <a:pt x="44339" y="18610"/>
                  <a:pt x="44339" y="18867"/>
                </a:cubicBezTo>
                <a:cubicBezTo>
                  <a:pt x="44128" y="19381"/>
                  <a:pt x="43895" y="19894"/>
                  <a:pt x="43638" y="20408"/>
                </a:cubicBezTo>
                <a:cubicBezTo>
                  <a:pt x="43638" y="20338"/>
                  <a:pt x="43615" y="20244"/>
                  <a:pt x="43591" y="20151"/>
                </a:cubicBezTo>
                <a:lnTo>
                  <a:pt x="43591" y="20128"/>
                </a:lnTo>
                <a:cubicBezTo>
                  <a:pt x="43872" y="19474"/>
                  <a:pt x="44105" y="18797"/>
                  <a:pt x="44339" y="18096"/>
                </a:cubicBezTo>
                <a:close/>
                <a:moveTo>
                  <a:pt x="36097" y="19684"/>
                </a:moveTo>
                <a:cubicBezTo>
                  <a:pt x="36120" y="19754"/>
                  <a:pt x="36143" y="19848"/>
                  <a:pt x="36167" y="19918"/>
                </a:cubicBezTo>
                <a:cubicBezTo>
                  <a:pt x="36167" y="20128"/>
                  <a:pt x="36120" y="20291"/>
                  <a:pt x="36097" y="20478"/>
                </a:cubicBezTo>
                <a:lnTo>
                  <a:pt x="36073" y="20478"/>
                </a:lnTo>
                <a:lnTo>
                  <a:pt x="36027" y="20268"/>
                </a:lnTo>
                <a:cubicBezTo>
                  <a:pt x="36050" y="20058"/>
                  <a:pt x="36073" y="19871"/>
                  <a:pt x="36097" y="19684"/>
                </a:cubicBezTo>
                <a:close/>
                <a:moveTo>
                  <a:pt x="11278" y="18680"/>
                </a:moveTo>
                <a:cubicBezTo>
                  <a:pt x="11278" y="18704"/>
                  <a:pt x="11278" y="18727"/>
                  <a:pt x="11301" y="18750"/>
                </a:cubicBezTo>
                <a:cubicBezTo>
                  <a:pt x="11348" y="18890"/>
                  <a:pt x="11371" y="19054"/>
                  <a:pt x="11418" y="19217"/>
                </a:cubicBezTo>
                <a:lnTo>
                  <a:pt x="11418" y="19264"/>
                </a:lnTo>
                <a:cubicBezTo>
                  <a:pt x="11464" y="19567"/>
                  <a:pt x="11511" y="19848"/>
                  <a:pt x="11558" y="20151"/>
                </a:cubicBezTo>
                <a:lnTo>
                  <a:pt x="11558" y="20244"/>
                </a:lnTo>
                <a:lnTo>
                  <a:pt x="11558" y="20525"/>
                </a:lnTo>
                <a:cubicBezTo>
                  <a:pt x="11394" y="20011"/>
                  <a:pt x="11278" y="19451"/>
                  <a:pt x="11231" y="18890"/>
                </a:cubicBezTo>
                <a:cubicBezTo>
                  <a:pt x="11231" y="18820"/>
                  <a:pt x="11254" y="18750"/>
                  <a:pt x="11278" y="18680"/>
                </a:cubicBezTo>
                <a:close/>
                <a:moveTo>
                  <a:pt x="28602" y="19964"/>
                </a:moveTo>
                <a:cubicBezTo>
                  <a:pt x="28625" y="20058"/>
                  <a:pt x="28649" y="20151"/>
                  <a:pt x="28672" y="20244"/>
                </a:cubicBezTo>
                <a:cubicBezTo>
                  <a:pt x="28695" y="20361"/>
                  <a:pt x="28649" y="20455"/>
                  <a:pt x="28649" y="20571"/>
                </a:cubicBezTo>
                <a:cubicBezTo>
                  <a:pt x="28602" y="20431"/>
                  <a:pt x="28602" y="20291"/>
                  <a:pt x="28579" y="20174"/>
                </a:cubicBezTo>
                <a:cubicBezTo>
                  <a:pt x="28579" y="20104"/>
                  <a:pt x="28602" y="20034"/>
                  <a:pt x="28602" y="19964"/>
                </a:cubicBezTo>
                <a:close/>
                <a:moveTo>
                  <a:pt x="30867" y="18984"/>
                </a:moveTo>
                <a:cubicBezTo>
                  <a:pt x="30913" y="19147"/>
                  <a:pt x="30983" y="19287"/>
                  <a:pt x="31053" y="19451"/>
                </a:cubicBezTo>
                <a:cubicBezTo>
                  <a:pt x="31053" y="19801"/>
                  <a:pt x="31007" y="20174"/>
                  <a:pt x="30960" y="20525"/>
                </a:cubicBezTo>
                <a:cubicBezTo>
                  <a:pt x="30960" y="20571"/>
                  <a:pt x="30937" y="20595"/>
                  <a:pt x="30913" y="20618"/>
                </a:cubicBezTo>
                <a:cubicBezTo>
                  <a:pt x="30867" y="20198"/>
                  <a:pt x="30797" y="19801"/>
                  <a:pt x="30703" y="19381"/>
                </a:cubicBezTo>
                <a:cubicBezTo>
                  <a:pt x="30773" y="19264"/>
                  <a:pt x="30820" y="19124"/>
                  <a:pt x="30867" y="18984"/>
                </a:cubicBezTo>
                <a:close/>
                <a:moveTo>
                  <a:pt x="43148" y="19801"/>
                </a:moveTo>
                <a:lnTo>
                  <a:pt x="43218" y="20151"/>
                </a:lnTo>
                <a:cubicBezTo>
                  <a:pt x="43195" y="20311"/>
                  <a:pt x="43150" y="20472"/>
                  <a:pt x="43104" y="20632"/>
                </a:cubicBezTo>
                <a:lnTo>
                  <a:pt x="43104" y="20632"/>
                </a:lnTo>
                <a:cubicBezTo>
                  <a:pt x="43126" y="20361"/>
                  <a:pt x="43148" y="20070"/>
                  <a:pt x="43148" y="19801"/>
                </a:cubicBezTo>
                <a:close/>
                <a:moveTo>
                  <a:pt x="14546" y="19567"/>
                </a:moveTo>
                <a:cubicBezTo>
                  <a:pt x="14663" y="19941"/>
                  <a:pt x="14756" y="20291"/>
                  <a:pt x="14897" y="20641"/>
                </a:cubicBezTo>
                <a:cubicBezTo>
                  <a:pt x="14756" y="20338"/>
                  <a:pt x="14616" y="20058"/>
                  <a:pt x="14523" y="19754"/>
                </a:cubicBezTo>
                <a:cubicBezTo>
                  <a:pt x="14523" y="19707"/>
                  <a:pt x="14546" y="19637"/>
                  <a:pt x="14546" y="19567"/>
                </a:cubicBezTo>
                <a:close/>
                <a:moveTo>
                  <a:pt x="23932" y="19801"/>
                </a:moveTo>
                <a:lnTo>
                  <a:pt x="24026" y="19824"/>
                </a:lnTo>
                <a:cubicBezTo>
                  <a:pt x="23769" y="20198"/>
                  <a:pt x="23442" y="20478"/>
                  <a:pt x="23068" y="20665"/>
                </a:cubicBezTo>
                <a:lnTo>
                  <a:pt x="23045" y="20665"/>
                </a:lnTo>
                <a:cubicBezTo>
                  <a:pt x="22858" y="20618"/>
                  <a:pt x="22671" y="20548"/>
                  <a:pt x="22485" y="20455"/>
                </a:cubicBezTo>
                <a:cubicBezTo>
                  <a:pt x="22765" y="20431"/>
                  <a:pt x="23045" y="20338"/>
                  <a:pt x="23302" y="20221"/>
                </a:cubicBezTo>
                <a:cubicBezTo>
                  <a:pt x="23535" y="20104"/>
                  <a:pt x="23745" y="19964"/>
                  <a:pt x="23932" y="19801"/>
                </a:cubicBezTo>
                <a:close/>
                <a:moveTo>
                  <a:pt x="24866" y="20104"/>
                </a:moveTo>
                <a:cubicBezTo>
                  <a:pt x="24890" y="20244"/>
                  <a:pt x="24890" y="20385"/>
                  <a:pt x="24913" y="20548"/>
                </a:cubicBezTo>
                <a:cubicBezTo>
                  <a:pt x="24820" y="20595"/>
                  <a:pt x="24703" y="20618"/>
                  <a:pt x="24609" y="20665"/>
                </a:cubicBezTo>
                <a:lnTo>
                  <a:pt x="24586" y="20665"/>
                </a:lnTo>
                <a:lnTo>
                  <a:pt x="24586" y="20385"/>
                </a:lnTo>
                <a:lnTo>
                  <a:pt x="24586" y="20361"/>
                </a:lnTo>
                <a:cubicBezTo>
                  <a:pt x="24679" y="20268"/>
                  <a:pt x="24773" y="20198"/>
                  <a:pt x="24866" y="20104"/>
                </a:cubicBezTo>
                <a:close/>
                <a:moveTo>
                  <a:pt x="4250" y="20151"/>
                </a:moveTo>
                <a:lnTo>
                  <a:pt x="4320" y="20431"/>
                </a:lnTo>
                <a:lnTo>
                  <a:pt x="4320" y="20758"/>
                </a:lnTo>
                <a:cubicBezTo>
                  <a:pt x="4297" y="20595"/>
                  <a:pt x="4273" y="20431"/>
                  <a:pt x="4250" y="20291"/>
                </a:cubicBezTo>
                <a:lnTo>
                  <a:pt x="4250" y="20151"/>
                </a:lnTo>
                <a:close/>
                <a:moveTo>
                  <a:pt x="21014" y="20548"/>
                </a:moveTo>
                <a:cubicBezTo>
                  <a:pt x="21037" y="20595"/>
                  <a:pt x="21060" y="20641"/>
                  <a:pt x="21084" y="20711"/>
                </a:cubicBezTo>
                <a:lnTo>
                  <a:pt x="21084" y="20805"/>
                </a:lnTo>
                <a:lnTo>
                  <a:pt x="20990" y="20758"/>
                </a:lnTo>
                <a:cubicBezTo>
                  <a:pt x="20990" y="20758"/>
                  <a:pt x="20990" y="20735"/>
                  <a:pt x="20990" y="20711"/>
                </a:cubicBezTo>
                <a:cubicBezTo>
                  <a:pt x="20990" y="20665"/>
                  <a:pt x="20990" y="20595"/>
                  <a:pt x="21014" y="20548"/>
                </a:cubicBezTo>
                <a:close/>
                <a:moveTo>
                  <a:pt x="8593" y="16719"/>
                </a:moveTo>
                <a:lnTo>
                  <a:pt x="8593" y="16719"/>
                </a:lnTo>
                <a:cubicBezTo>
                  <a:pt x="8686" y="17956"/>
                  <a:pt x="8919" y="19194"/>
                  <a:pt x="9340" y="20361"/>
                </a:cubicBezTo>
                <a:cubicBezTo>
                  <a:pt x="9363" y="20548"/>
                  <a:pt x="9386" y="20711"/>
                  <a:pt x="9386" y="20898"/>
                </a:cubicBezTo>
                <a:cubicBezTo>
                  <a:pt x="9340" y="20828"/>
                  <a:pt x="9293" y="20735"/>
                  <a:pt x="9246" y="20665"/>
                </a:cubicBezTo>
                <a:cubicBezTo>
                  <a:pt x="8569" y="19451"/>
                  <a:pt x="8219" y="17980"/>
                  <a:pt x="8593" y="16719"/>
                </a:cubicBezTo>
                <a:close/>
                <a:moveTo>
                  <a:pt x="22018" y="20665"/>
                </a:moveTo>
                <a:lnTo>
                  <a:pt x="22018" y="20665"/>
                </a:lnTo>
                <a:cubicBezTo>
                  <a:pt x="22134" y="20735"/>
                  <a:pt x="22251" y="20805"/>
                  <a:pt x="22368" y="20875"/>
                </a:cubicBezTo>
                <a:cubicBezTo>
                  <a:pt x="22298" y="20898"/>
                  <a:pt x="22228" y="20898"/>
                  <a:pt x="22134" y="20898"/>
                </a:cubicBezTo>
                <a:cubicBezTo>
                  <a:pt x="22111" y="20828"/>
                  <a:pt x="22064" y="20735"/>
                  <a:pt x="22018" y="20665"/>
                </a:cubicBezTo>
                <a:close/>
                <a:moveTo>
                  <a:pt x="17838" y="20408"/>
                </a:moveTo>
                <a:cubicBezTo>
                  <a:pt x="17894" y="20463"/>
                  <a:pt x="17952" y="20522"/>
                  <a:pt x="18025" y="20595"/>
                </a:cubicBezTo>
                <a:cubicBezTo>
                  <a:pt x="18025" y="20711"/>
                  <a:pt x="18049" y="20828"/>
                  <a:pt x="18072" y="20945"/>
                </a:cubicBezTo>
                <a:cubicBezTo>
                  <a:pt x="18008" y="20752"/>
                  <a:pt x="17924" y="20579"/>
                  <a:pt x="17838" y="20408"/>
                </a:cubicBezTo>
                <a:close/>
                <a:moveTo>
                  <a:pt x="5254" y="19521"/>
                </a:moveTo>
                <a:cubicBezTo>
                  <a:pt x="5254" y="20011"/>
                  <a:pt x="5301" y="20525"/>
                  <a:pt x="5371" y="21015"/>
                </a:cubicBezTo>
                <a:cubicBezTo>
                  <a:pt x="5324" y="20898"/>
                  <a:pt x="5277" y="20758"/>
                  <a:pt x="5207" y="20618"/>
                </a:cubicBezTo>
                <a:cubicBezTo>
                  <a:pt x="5207" y="20244"/>
                  <a:pt x="5207" y="19871"/>
                  <a:pt x="5254" y="19521"/>
                </a:cubicBezTo>
                <a:close/>
                <a:moveTo>
                  <a:pt x="3269" y="14758"/>
                </a:moveTo>
                <a:lnTo>
                  <a:pt x="3269" y="14758"/>
                </a:lnTo>
                <a:cubicBezTo>
                  <a:pt x="3059" y="16299"/>
                  <a:pt x="3036" y="17840"/>
                  <a:pt x="3176" y="19357"/>
                </a:cubicBezTo>
                <a:cubicBezTo>
                  <a:pt x="3176" y="19427"/>
                  <a:pt x="3176" y="19474"/>
                  <a:pt x="3176" y="19544"/>
                </a:cubicBezTo>
                <a:cubicBezTo>
                  <a:pt x="3199" y="20058"/>
                  <a:pt x="3223" y="20595"/>
                  <a:pt x="3293" y="21108"/>
                </a:cubicBezTo>
                <a:cubicBezTo>
                  <a:pt x="2756" y="19754"/>
                  <a:pt x="2452" y="18283"/>
                  <a:pt x="2429" y="16812"/>
                </a:cubicBezTo>
                <a:cubicBezTo>
                  <a:pt x="2639" y="16112"/>
                  <a:pt x="2919" y="15411"/>
                  <a:pt x="3269" y="14758"/>
                </a:cubicBezTo>
                <a:close/>
                <a:moveTo>
                  <a:pt x="12025" y="18563"/>
                </a:moveTo>
                <a:lnTo>
                  <a:pt x="12025" y="18563"/>
                </a:lnTo>
                <a:cubicBezTo>
                  <a:pt x="12212" y="19311"/>
                  <a:pt x="12492" y="20011"/>
                  <a:pt x="12889" y="20665"/>
                </a:cubicBezTo>
                <a:lnTo>
                  <a:pt x="12889" y="21155"/>
                </a:lnTo>
                <a:cubicBezTo>
                  <a:pt x="12585" y="20688"/>
                  <a:pt x="12328" y="20221"/>
                  <a:pt x="12095" y="19707"/>
                </a:cubicBezTo>
                <a:cubicBezTo>
                  <a:pt x="12048" y="19334"/>
                  <a:pt x="12025" y="18960"/>
                  <a:pt x="12025" y="18563"/>
                </a:cubicBezTo>
                <a:close/>
                <a:moveTo>
                  <a:pt x="18936" y="19451"/>
                </a:moveTo>
                <a:cubicBezTo>
                  <a:pt x="19076" y="20058"/>
                  <a:pt x="19263" y="20665"/>
                  <a:pt x="19473" y="21248"/>
                </a:cubicBezTo>
                <a:cubicBezTo>
                  <a:pt x="19286" y="21132"/>
                  <a:pt x="19123" y="21015"/>
                  <a:pt x="18936" y="20898"/>
                </a:cubicBezTo>
                <a:cubicBezTo>
                  <a:pt x="18866" y="20595"/>
                  <a:pt x="18772" y="20315"/>
                  <a:pt x="18702" y="20011"/>
                </a:cubicBezTo>
                <a:cubicBezTo>
                  <a:pt x="18772" y="19824"/>
                  <a:pt x="18866" y="19637"/>
                  <a:pt x="18936" y="19451"/>
                </a:cubicBezTo>
                <a:close/>
                <a:moveTo>
                  <a:pt x="16601" y="20665"/>
                </a:moveTo>
                <a:lnTo>
                  <a:pt x="16601" y="20665"/>
                </a:lnTo>
                <a:cubicBezTo>
                  <a:pt x="16694" y="20898"/>
                  <a:pt x="16764" y="21108"/>
                  <a:pt x="16858" y="21319"/>
                </a:cubicBezTo>
                <a:cubicBezTo>
                  <a:pt x="16764" y="21202"/>
                  <a:pt x="16694" y="21085"/>
                  <a:pt x="16624" y="20968"/>
                </a:cubicBezTo>
                <a:lnTo>
                  <a:pt x="16648" y="20968"/>
                </a:lnTo>
                <a:cubicBezTo>
                  <a:pt x="16648" y="20875"/>
                  <a:pt x="16624" y="20758"/>
                  <a:pt x="16601" y="20665"/>
                </a:cubicBezTo>
                <a:close/>
                <a:moveTo>
                  <a:pt x="35209" y="20548"/>
                </a:moveTo>
                <a:lnTo>
                  <a:pt x="35209" y="20548"/>
                </a:lnTo>
                <a:cubicBezTo>
                  <a:pt x="35186" y="20828"/>
                  <a:pt x="35139" y="21062"/>
                  <a:pt x="35093" y="21319"/>
                </a:cubicBezTo>
                <a:lnTo>
                  <a:pt x="35069" y="21319"/>
                </a:lnTo>
                <a:cubicBezTo>
                  <a:pt x="35069" y="21202"/>
                  <a:pt x="35046" y="21062"/>
                  <a:pt x="35023" y="20945"/>
                </a:cubicBezTo>
                <a:cubicBezTo>
                  <a:pt x="35093" y="20805"/>
                  <a:pt x="35139" y="20688"/>
                  <a:pt x="35209" y="20548"/>
                </a:cubicBezTo>
                <a:close/>
                <a:moveTo>
                  <a:pt x="27481" y="21155"/>
                </a:moveTo>
                <a:lnTo>
                  <a:pt x="27575" y="21225"/>
                </a:lnTo>
                <a:cubicBezTo>
                  <a:pt x="27551" y="21295"/>
                  <a:pt x="27528" y="21365"/>
                  <a:pt x="27505" y="21412"/>
                </a:cubicBezTo>
                <a:cubicBezTo>
                  <a:pt x="27505" y="21319"/>
                  <a:pt x="27505" y="21248"/>
                  <a:pt x="27481" y="21155"/>
                </a:cubicBezTo>
                <a:close/>
                <a:moveTo>
                  <a:pt x="22975" y="21108"/>
                </a:moveTo>
                <a:cubicBezTo>
                  <a:pt x="23092" y="21132"/>
                  <a:pt x="23208" y="21178"/>
                  <a:pt x="23349" y="21178"/>
                </a:cubicBezTo>
                <a:lnTo>
                  <a:pt x="23185" y="21389"/>
                </a:lnTo>
                <a:cubicBezTo>
                  <a:pt x="23115" y="21412"/>
                  <a:pt x="23022" y="21459"/>
                  <a:pt x="22952" y="21482"/>
                </a:cubicBezTo>
                <a:cubicBezTo>
                  <a:pt x="22788" y="21412"/>
                  <a:pt x="22625" y="21319"/>
                  <a:pt x="22485" y="21225"/>
                </a:cubicBezTo>
                <a:cubicBezTo>
                  <a:pt x="22648" y="21202"/>
                  <a:pt x="22812" y="21155"/>
                  <a:pt x="22975" y="21108"/>
                </a:cubicBezTo>
                <a:close/>
                <a:moveTo>
                  <a:pt x="24960" y="20968"/>
                </a:moveTo>
                <a:lnTo>
                  <a:pt x="24960" y="21085"/>
                </a:lnTo>
                <a:lnTo>
                  <a:pt x="24866" y="21342"/>
                </a:lnTo>
                <a:cubicBezTo>
                  <a:pt x="24749" y="21412"/>
                  <a:pt x="24656" y="21459"/>
                  <a:pt x="24563" y="21505"/>
                </a:cubicBezTo>
                <a:lnTo>
                  <a:pt x="24586" y="21108"/>
                </a:lnTo>
                <a:lnTo>
                  <a:pt x="24773" y="21062"/>
                </a:lnTo>
                <a:cubicBezTo>
                  <a:pt x="24843" y="21038"/>
                  <a:pt x="24890" y="21015"/>
                  <a:pt x="24960" y="20968"/>
                </a:cubicBezTo>
                <a:close/>
                <a:moveTo>
                  <a:pt x="34392" y="19497"/>
                </a:moveTo>
                <a:lnTo>
                  <a:pt x="34392" y="19497"/>
                </a:lnTo>
                <a:cubicBezTo>
                  <a:pt x="34369" y="19684"/>
                  <a:pt x="34346" y="19871"/>
                  <a:pt x="34299" y="20058"/>
                </a:cubicBezTo>
                <a:cubicBezTo>
                  <a:pt x="34299" y="20151"/>
                  <a:pt x="34275" y="20244"/>
                  <a:pt x="34252" y="20338"/>
                </a:cubicBezTo>
                <a:cubicBezTo>
                  <a:pt x="33949" y="20781"/>
                  <a:pt x="33598" y="21178"/>
                  <a:pt x="33178" y="21505"/>
                </a:cubicBezTo>
                <a:lnTo>
                  <a:pt x="33225" y="21342"/>
                </a:lnTo>
                <a:lnTo>
                  <a:pt x="33295" y="21178"/>
                </a:lnTo>
                <a:cubicBezTo>
                  <a:pt x="33552" y="20805"/>
                  <a:pt x="33785" y="20431"/>
                  <a:pt x="33995" y="20034"/>
                </a:cubicBezTo>
                <a:cubicBezTo>
                  <a:pt x="34135" y="19871"/>
                  <a:pt x="34252" y="19684"/>
                  <a:pt x="34392" y="19497"/>
                </a:cubicBezTo>
                <a:close/>
                <a:moveTo>
                  <a:pt x="40323" y="16906"/>
                </a:moveTo>
                <a:cubicBezTo>
                  <a:pt x="40533" y="17676"/>
                  <a:pt x="40720" y="18423"/>
                  <a:pt x="40836" y="19194"/>
                </a:cubicBezTo>
                <a:cubicBezTo>
                  <a:pt x="40724" y="20001"/>
                  <a:pt x="40526" y="20787"/>
                  <a:pt x="40262" y="21551"/>
                </a:cubicBezTo>
                <a:lnTo>
                  <a:pt x="40262" y="21551"/>
                </a:lnTo>
                <a:cubicBezTo>
                  <a:pt x="40369" y="20462"/>
                  <a:pt x="40367" y="19372"/>
                  <a:pt x="40276" y="18260"/>
                </a:cubicBezTo>
                <a:cubicBezTo>
                  <a:pt x="40299" y="17933"/>
                  <a:pt x="40299" y="17583"/>
                  <a:pt x="40276" y="17233"/>
                </a:cubicBezTo>
                <a:cubicBezTo>
                  <a:pt x="40276" y="17116"/>
                  <a:pt x="40299" y="17022"/>
                  <a:pt x="40323" y="16906"/>
                </a:cubicBezTo>
                <a:close/>
                <a:moveTo>
                  <a:pt x="17675" y="21178"/>
                </a:moveTo>
                <a:cubicBezTo>
                  <a:pt x="17745" y="21319"/>
                  <a:pt x="17815" y="21459"/>
                  <a:pt x="17908" y="21622"/>
                </a:cubicBezTo>
                <a:cubicBezTo>
                  <a:pt x="17838" y="21552"/>
                  <a:pt x="17768" y="21505"/>
                  <a:pt x="17675" y="21435"/>
                </a:cubicBezTo>
                <a:cubicBezTo>
                  <a:pt x="17675" y="21342"/>
                  <a:pt x="17675" y="21272"/>
                  <a:pt x="17675" y="21178"/>
                </a:cubicBezTo>
                <a:close/>
                <a:moveTo>
                  <a:pt x="39085" y="18657"/>
                </a:moveTo>
                <a:cubicBezTo>
                  <a:pt x="39155" y="19077"/>
                  <a:pt x="39202" y="19474"/>
                  <a:pt x="39225" y="19894"/>
                </a:cubicBezTo>
                <a:cubicBezTo>
                  <a:pt x="38992" y="20478"/>
                  <a:pt x="38735" y="21062"/>
                  <a:pt x="38431" y="21622"/>
                </a:cubicBezTo>
                <a:cubicBezTo>
                  <a:pt x="38595" y="20968"/>
                  <a:pt x="38688" y="20315"/>
                  <a:pt x="38712" y="19661"/>
                </a:cubicBezTo>
                <a:cubicBezTo>
                  <a:pt x="38852" y="19334"/>
                  <a:pt x="38968" y="19007"/>
                  <a:pt x="39085" y="18657"/>
                </a:cubicBezTo>
                <a:close/>
                <a:moveTo>
                  <a:pt x="3689" y="18797"/>
                </a:moveTo>
                <a:cubicBezTo>
                  <a:pt x="3760" y="19194"/>
                  <a:pt x="3806" y="19614"/>
                  <a:pt x="3900" y="20011"/>
                </a:cubicBezTo>
                <a:cubicBezTo>
                  <a:pt x="3853" y="20571"/>
                  <a:pt x="3830" y="21108"/>
                  <a:pt x="3853" y="21669"/>
                </a:cubicBezTo>
                <a:cubicBezTo>
                  <a:pt x="3760" y="21202"/>
                  <a:pt x="3689" y="20711"/>
                  <a:pt x="3619" y="20244"/>
                </a:cubicBezTo>
                <a:cubicBezTo>
                  <a:pt x="3596" y="19754"/>
                  <a:pt x="3643" y="19264"/>
                  <a:pt x="3689" y="18797"/>
                </a:cubicBezTo>
                <a:close/>
                <a:moveTo>
                  <a:pt x="20173" y="21248"/>
                </a:moveTo>
                <a:lnTo>
                  <a:pt x="20290" y="21342"/>
                </a:lnTo>
                <a:cubicBezTo>
                  <a:pt x="20290" y="21389"/>
                  <a:pt x="20313" y="21435"/>
                  <a:pt x="20337" y="21482"/>
                </a:cubicBezTo>
                <a:cubicBezTo>
                  <a:pt x="20337" y="21529"/>
                  <a:pt x="20290" y="21622"/>
                  <a:pt x="20267" y="21669"/>
                </a:cubicBezTo>
                <a:lnTo>
                  <a:pt x="20080" y="21599"/>
                </a:lnTo>
                <a:cubicBezTo>
                  <a:pt x="20127" y="21482"/>
                  <a:pt x="20150" y="21365"/>
                  <a:pt x="20173" y="21248"/>
                </a:cubicBezTo>
                <a:close/>
                <a:moveTo>
                  <a:pt x="24212" y="21225"/>
                </a:moveTo>
                <a:cubicBezTo>
                  <a:pt x="24189" y="21365"/>
                  <a:pt x="24189" y="21529"/>
                  <a:pt x="24166" y="21669"/>
                </a:cubicBezTo>
                <a:lnTo>
                  <a:pt x="24166" y="21692"/>
                </a:lnTo>
                <a:lnTo>
                  <a:pt x="24049" y="21739"/>
                </a:lnTo>
                <a:cubicBezTo>
                  <a:pt x="23862" y="21715"/>
                  <a:pt x="23675" y="21692"/>
                  <a:pt x="23465" y="21669"/>
                </a:cubicBezTo>
                <a:cubicBezTo>
                  <a:pt x="23699" y="21552"/>
                  <a:pt x="23909" y="21389"/>
                  <a:pt x="24096" y="21225"/>
                </a:cubicBezTo>
                <a:close/>
                <a:moveTo>
                  <a:pt x="6118" y="19007"/>
                </a:moveTo>
                <a:lnTo>
                  <a:pt x="6118" y="19007"/>
                </a:lnTo>
                <a:cubicBezTo>
                  <a:pt x="6211" y="19264"/>
                  <a:pt x="6304" y="19521"/>
                  <a:pt x="6421" y="19801"/>
                </a:cubicBezTo>
                <a:cubicBezTo>
                  <a:pt x="6515" y="20058"/>
                  <a:pt x="6608" y="20338"/>
                  <a:pt x="6678" y="20618"/>
                </a:cubicBezTo>
                <a:cubicBezTo>
                  <a:pt x="6725" y="21015"/>
                  <a:pt x="6771" y="21412"/>
                  <a:pt x="6818" y="21832"/>
                </a:cubicBezTo>
                <a:cubicBezTo>
                  <a:pt x="6655" y="21575"/>
                  <a:pt x="6491" y="21319"/>
                  <a:pt x="6351" y="21038"/>
                </a:cubicBezTo>
                <a:cubicBezTo>
                  <a:pt x="6211" y="20361"/>
                  <a:pt x="6141" y="19684"/>
                  <a:pt x="6118" y="19007"/>
                </a:cubicBezTo>
                <a:close/>
                <a:moveTo>
                  <a:pt x="19309" y="21599"/>
                </a:moveTo>
                <a:lnTo>
                  <a:pt x="19566" y="21739"/>
                </a:lnTo>
                <a:cubicBezTo>
                  <a:pt x="19566" y="21785"/>
                  <a:pt x="19543" y="21832"/>
                  <a:pt x="19519" y="21856"/>
                </a:cubicBezTo>
                <a:cubicBezTo>
                  <a:pt x="19449" y="21762"/>
                  <a:pt x="19379" y="21692"/>
                  <a:pt x="19309" y="21599"/>
                </a:cubicBezTo>
                <a:close/>
                <a:moveTo>
                  <a:pt x="26968" y="20735"/>
                </a:moveTo>
                <a:lnTo>
                  <a:pt x="26968" y="20735"/>
                </a:lnTo>
                <a:cubicBezTo>
                  <a:pt x="26897" y="20922"/>
                  <a:pt x="26827" y="21108"/>
                  <a:pt x="26757" y="21272"/>
                </a:cubicBezTo>
                <a:cubicBezTo>
                  <a:pt x="26571" y="21482"/>
                  <a:pt x="26337" y="21692"/>
                  <a:pt x="26104" y="21856"/>
                </a:cubicBezTo>
                <a:cubicBezTo>
                  <a:pt x="26197" y="21692"/>
                  <a:pt x="26267" y="21529"/>
                  <a:pt x="26337" y="21342"/>
                </a:cubicBezTo>
                <a:cubicBezTo>
                  <a:pt x="26571" y="21155"/>
                  <a:pt x="26781" y="20968"/>
                  <a:pt x="26968" y="20735"/>
                </a:cubicBezTo>
                <a:close/>
                <a:moveTo>
                  <a:pt x="30446" y="19964"/>
                </a:moveTo>
                <a:cubicBezTo>
                  <a:pt x="30516" y="20338"/>
                  <a:pt x="30563" y="20688"/>
                  <a:pt x="30586" y="21038"/>
                </a:cubicBezTo>
                <a:cubicBezTo>
                  <a:pt x="30353" y="21319"/>
                  <a:pt x="30120" y="21599"/>
                  <a:pt x="29863" y="21856"/>
                </a:cubicBezTo>
                <a:cubicBezTo>
                  <a:pt x="29933" y="21482"/>
                  <a:pt x="30003" y="21108"/>
                  <a:pt x="30073" y="20711"/>
                </a:cubicBezTo>
                <a:cubicBezTo>
                  <a:pt x="30213" y="20478"/>
                  <a:pt x="30330" y="20221"/>
                  <a:pt x="30446" y="19964"/>
                </a:cubicBezTo>
                <a:close/>
                <a:moveTo>
                  <a:pt x="12762" y="21604"/>
                </a:moveTo>
                <a:lnTo>
                  <a:pt x="12762" y="21604"/>
                </a:lnTo>
                <a:cubicBezTo>
                  <a:pt x="12801" y="21668"/>
                  <a:pt x="12845" y="21727"/>
                  <a:pt x="12889" y="21785"/>
                </a:cubicBezTo>
                <a:lnTo>
                  <a:pt x="12889" y="21879"/>
                </a:lnTo>
                <a:cubicBezTo>
                  <a:pt x="12856" y="21796"/>
                  <a:pt x="12811" y="21702"/>
                  <a:pt x="12762" y="21604"/>
                </a:cubicBezTo>
                <a:close/>
                <a:moveTo>
                  <a:pt x="38081" y="19894"/>
                </a:moveTo>
                <a:lnTo>
                  <a:pt x="38035" y="20104"/>
                </a:lnTo>
                <a:cubicBezTo>
                  <a:pt x="37731" y="20735"/>
                  <a:pt x="37381" y="21342"/>
                  <a:pt x="37007" y="21926"/>
                </a:cubicBezTo>
                <a:lnTo>
                  <a:pt x="36937" y="21622"/>
                </a:lnTo>
                <a:cubicBezTo>
                  <a:pt x="37054" y="21412"/>
                  <a:pt x="37147" y="21202"/>
                  <a:pt x="37241" y="20968"/>
                </a:cubicBezTo>
                <a:cubicBezTo>
                  <a:pt x="37544" y="20641"/>
                  <a:pt x="37824" y="20268"/>
                  <a:pt x="38081" y="19894"/>
                </a:cubicBezTo>
                <a:close/>
                <a:moveTo>
                  <a:pt x="21621" y="21949"/>
                </a:moveTo>
                <a:lnTo>
                  <a:pt x="21761" y="21972"/>
                </a:lnTo>
                <a:lnTo>
                  <a:pt x="21831" y="22066"/>
                </a:lnTo>
                <a:lnTo>
                  <a:pt x="21691" y="22066"/>
                </a:lnTo>
                <a:lnTo>
                  <a:pt x="21621" y="21949"/>
                </a:lnTo>
                <a:close/>
                <a:moveTo>
                  <a:pt x="22345" y="21972"/>
                </a:moveTo>
                <a:lnTo>
                  <a:pt x="22438" y="22066"/>
                </a:lnTo>
                <a:lnTo>
                  <a:pt x="22298" y="22066"/>
                </a:lnTo>
                <a:cubicBezTo>
                  <a:pt x="22275" y="22042"/>
                  <a:pt x="22275" y="22019"/>
                  <a:pt x="22251" y="21972"/>
                </a:cubicBezTo>
                <a:close/>
                <a:moveTo>
                  <a:pt x="30610" y="21645"/>
                </a:moveTo>
                <a:lnTo>
                  <a:pt x="30610" y="21715"/>
                </a:lnTo>
                <a:cubicBezTo>
                  <a:pt x="30493" y="21852"/>
                  <a:pt x="30376" y="21988"/>
                  <a:pt x="30246" y="22111"/>
                </a:cubicBezTo>
                <a:lnTo>
                  <a:pt x="30246" y="22111"/>
                </a:lnTo>
                <a:lnTo>
                  <a:pt x="30446" y="21856"/>
                </a:lnTo>
                <a:lnTo>
                  <a:pt x="30610" y="21645"/>
                </a:lnTo>
                <a:close/>
                <a:moveTo>
                  <a:pt x="44268" y="19871"/>
                </a:moveTo>
                <a:lnTo>
                  <a:pt x="44268" y="19871"/>
                </a:lnTo>
                <a:cubicBezTo>
                  <a:pt x="44198" y="20641"/>
                  <a:pt x="44082" y="21412"/>
                  <a:pt x="43895" y="22159"/>
                </a:cubicBezTo>
                <a:cubicBezTo>
                  <a:pt x="43872" y="21762"/>
                  <a:pt x="43825" y="21365"/>
                  <a:pt x="43755" y="20992"/>
                </a:cubicBezTo>
                <a:lnTo>
                  <a:pt x="43731" y="20968"/>
                </a:lnTo>
                <a:cubicBezTo>
                  <a:pt x="43918" y="20618"/>
                  <a:pt x="44105" y="20244"/>
                  <a:pt x="44268" y="19871"/>
                </a:cubicBezTo>
                <a:close/>
                <a:moveTo>
                  <a:pt x="31707" y="21435"/>
                </a:moveTo>
                <a:lnTo>
                  <a:pt x="31707" y="21435"/>
                </a:lnTo>
                <a:cubicBezTo>
                  <a:pt x="31684" y="21552"/>
                  <a:pt x="31660" y="21645"/>
                  <a:pt x="31637" y="21739"/>
                </a:cubicBezTo>
                <a:cubicBezTo>
                  <a:pt x="31520" y="21926"/>
                  <a:pt x="31380" y="22089"/>
                  <a:pt x="31264" y="22276"/>
                </a:cubicBezTo>
                <a:cubicBezTo>
                  <a:pt x="31194" y="22276"/>
                  <a:pt x="31100" y="22276"/>
                  <a:pt x="31030" y="22299"/>
                </a:cubicBezTo>
                <a:lnTo>
                  <a:pt x="31030" y="22276"/>
                </a:lnTo>
                <a:cubicBezTo>
                  <a:pt x="31287" y="21996"/>
                  <a:pt x="31497" y="21739"/>
                  <a:pt x="31707" y="21435"/>
                </a:cubicBezTo>
                <a:close/>
                <a:moveTo>
                  <a:pt x="34696" y="21645"/>
                </a:moveTo>
                <a:cubicBezTo>
                  <a:pt x="34696" y="21762"/>
                  <a:pt x="34696" y="21902"/>
                  <a:pt x="34696" y="22042"/>
                </a:cubicBezTo>
                <a:cubicBezTo>
                  <a:pt x="34626" y="22112"/>
                  <a:pt x="34532" y="22206"/>
                  <a:pt x="34416" y="22299"/>
                </a:cubicBezTo>
                <a:lnTo>
                  <a:pt x="34392" y="22299"/>
                </a:lnTo>
                <a:cubicBezTo>
                  <a:pt x="34416" y="22229"/>
                  <a:pt x="34439" y="22182"/>
                  <a:pt x="34462" y="22112"/>
                </a:cubicBezTo>
                <a:cubicBezTo>
                  <a:pt x="34532" y="21949"/>
                  <a:pt x="34602" y="21809"/>
                  <a:pt x="34696" y="21645"/>
                </a:cubicBezTo>
                <a:close/>
                <a:moveTo>
                  <a:pt x="18492" y="21085"/>
                </a:moveTo>
                <a:cubicBezTo>
                  <a:pt x="18539" y="21178"/>
                  <a:pt x="18609" y="21272"/>
                  <a:pt x="18656" y="21342"/>
                </a:cubicBezTo>
                <a:lnTo>
                  <a:pt x="18656" y="21365"/>
                </a:lnTo>
                <a:cubicBezTo>
                  <a:pt x="18772" y="21692"/>
                  <a:pt x="18866" y="22042"/>
                  <a:pt x="19006" y="22369"/>
                </a:cubicBezTo>
                <a:lnTo>
                  <a:pt x="18912" y="22322"/>
                </a:lnTo>
                <a:lnTo>
                  <a:pt x="18819" y="22229"/>
                </a:lnTo>
                <a:lnTo>
                  <a:pt x="18796" y="22206"/>
                </a:lnTo>
                <a:cubicBezTo>
                  <a:pt x="18679" y="21832"/>
                  <a:pt x="18586" y="21482"/>
                  <a:pt x="18492" y="21085"/>
                </a:cubicBezTo>
                <a:close/>
                <a:moveTo>
                  <a:pt x="27785" y="21599"/>
                </a:moveTo>
                <a:cubicBezTo>
                  <a:pt x="27785" y="21622"/>
                  <a:pt x="27785" y="21645"/>
                  <a:pt x="27785" y="21692"/>
                </a:cubicBezTo>
                <a:cubicBezTo>
                  <a:pt x="27715" y="21902"/>
                  <a:pt x="27621" y="22136"/>
                  <a:pt x="27551" y="22346"/>
                </a:cubicBezTo>
                <a:lnTo>
                  <a:pt x="27505" y="22393"/>
                </a:lnTo>
                <a:lnTo>
                  <a:pt x="27505" y="22252"/>
                </a:lnTo>
                <a:cubicBezTo>
                  <a:pt x="27598" y="22042"/>
                  <a:pt x="27691" y="21809"/>
                  <a:pt x="27785" y="21599"/>
                </a:cubicBezTo>
                <a:close/>
                <a:moveTo>
                  <a:pt x="41910" y="19661"/>
                </a:moveTo>
                <a:cubicBezTo>
                  <a:pt x="41980" y="19894"/>
                  <a:pt x="42050" y="20151"/>
                  <a:pt x="42097" y="20408"/>
                </a:cubicBezTo>
                <a:lnTo>
                  <a:pt x="42097" y="20455"/>
                </a:lnTo>
                <a:lnTo>
                  <a:pt x="42097" y="20665"/>
                </a:lnTo>
                <a:cubicBezTo>
                  <a:pt x="42097" y="20735"/>
                  <a:pt x="42050" y="20828"/>
                  <a:pt x="42027" y="20922"/>
                </a:cubicBezTo>
                <a:cubicBezTo>
                  <a:pt x="41846" y="21420"/>
                  <a:pt x="41643" y="21918"/>
                  <a:pt x="41397" y="22394"/>
                </a:cubicBezTo>
                <a:lnTo>
                  <a:pt x="41397" y="22394"/>
                </a:lnTo>
                <a:lnTo>
                  <a:pt x="41397" y="21482"/>
                </a:lnTo>
                <a:cubicBezTo>
                  <a:pt x="41607" y="20898"/>
                  <a:pt x="41794" y="20268"/>
                  <a:pt x="41910" y="19661"/>
                </a:cubicBezTo>
                <a:close/>
                <a:moveTo>
                  <a:pt x="23813" y="22220"/>
                </a:moveTo>
                <a:cubicBezTo>
                  <a:pt x="23707" y="22295"/>
                  <a:pt x="23589" y="22356"/>
                  <a:pt x="23489" y="22416"/>
                </a:cubicBezTo>
                <a:lnTo>
                  <a:pt x="23349" y="22322"/>
                </a:lnTo>
                <a:cubicBezTo>
                  <a:pt x="23516" y="22301"/>
                  <a:pt x="23665" y="22262"/>
                  <a:pt x="23813" y="22220"/>
                </a:cubicBezTo>
                <a:close/>
                <a:moveTo>
                  <a:pt x="44946" y="18260"/>
                </a:moveTo>
                <a:cubicBezTo>
                  <a:pt x="45016" y="18727"/>
                  <a:pt x="45062" y="19194"/>
                  <a:pt x="45086" y="19684"/>
                </a:cubicBezTo>
                <a:cubicBezTo>
                  <a:pt x="44876" y="20618"/>
                  <a:pt x="44572" y="21529"/>
                  <a:pt x="44198" y="22416"/>
                </a:cubicBezTo>
                <a:cubicBezTo>
                  <a:pt x="44502" y="21295"/>
                  <a:pt x="44642" y="20151"/>
                  <a:pt x="44665" y="19007"/>
                </a:cubicBezTo>
                <a:cubicBezTo>
                  <a:pt x="44759" y="18774"/>
                  <a:pt x="44829" y="18540"/>
                  <a:pt x="44922" y="18283"/>
                </a:cubicBezTo>
                <a:lnTo>
                  <a:pt x="44946" y="18260"/>
                </a:lnTo>
                <a:close/>
                <a:moveTo>
                  <a:pt x="34042" y="21178"/>
                </a:moveTo>
                <a:lnTo>
                  <a:pt x="34042" y="21178"/>
                </a:lnTo>
                <a:cubicBezTo>
                  <a:pt x="33855" y="21669"/>
                  <a:pt x="33645" y="22159"/>
                  <a:pt x="33388" y="22603"/>
                </a:cubicBezTo>
                <a:cubicBezTo>
                  <a:pt x="33272" y="22439"/>
                  <a:pt x="33131" y="22252"/>
                  <a:pt x="32991" y="22066"/>
                </a:cubicBezTo>
                <a:lnTo>
                  <a:pt x="32968" y="22066"/>
                </a:lnTo>
                <a:cubicBezTo>
                  <a:pt x="33365" y="21832"/>
                  <a:pt x="33738" y="21529"/>
                  <a:pt x="34042" y="21178"/>
                </a:cubicBezTo>
                <a:close/>
                <a:moveTo>
                  <a:pt x="22858" y="22486"/>
                </a:moveTo>
                <a:cubicBezTo>
                  <a:pt x="22905" y="22533"/>
                  <a:pt x="22952" y="22579"/>
                  <a:pt x="22998" y="22626"/>
                </a:cubicBezTo>
                <a:lnTo>
                  <a:pt x="22858" y="22696"/>
                </a:lnTo>
                <a:lnTo>
                  <a:pt x="22765" y="22603"/>
                </a:lnTo>
                <a:lnTo>
                  <a:pt x="22858" y="22486"/>
                </a:lnTo>
                <a:close/>
                <a:moveTo>
                  <a:pt x="24049" y="22533"/>
                </a:moveTo>
                <a:cubicBezTo>
                  <a:pt x="24049" y="22556"/>
                  <a:pt x="24049" y="22603"/>
                  <a:pt x="24026" y="22649"/>
                </a:cubicBezTo>
                <a:lnTo>
                  <a:pt x="24002" y="22696"/>
                </a:lnTo>
                <a:lnTo>
                  <a:pt x="23862" y="22626"/>
                </a:lnTo>
                <a:lnTo>
                  <a:pt x="24049" y="22533"/>
                </a:lnTo>
                <a:close/>
                <a:moveTo>
                  <a:pt x="36657" y="22182"/>
                </a:moveTo>
                <a:lnTo>
                  <a:pt x="36704" y="22369"/>
                </a:lnTo>
                <a:lnTo>
                  <a:pt x="36447" y="22696"/>
                </a:lnTo>
                <a:lnTo>
                  <a:pt x="36424" y="22626"/>
                </a:lnTo>
                <a:lnTo>
                  <a:pt x="36657" y="22182"/>
                </a:lnTo>
                <a:close/>
                <a:moveTo>
                  <a:pt x="20523" y="22136"/>
                </a:moveTo>
                <a:cubicBezTo>
                  <a:pt x="20593" y="22346"/>
                  <a:pt x="20664" y="22533"/>
                  <a:pt x="20734" y="22719"/>
                </a:cubicBezTo>
                <a:cubicBezTo>
                  <a:pt x="20640" y="22673"/>
                  <a:pt x="20547" y="22649"/>
                  <a:pt x="20453" y="22603"/>
                </a:cubicBezTo>
                <a:cubicBezTo>
                  <a:pt x="20430" y="22533"/>
                  <a:pt x="20407" y="22486"/>
                  <a:pt x="20383" y="22439"/>
                </a:cubicBezTo>
                <a:cubicBezTo>
                  <a:pt x="20430" y="22346"/>
                  <a:pt x="20477" y="22252"/>
                  <a:pt x="20523" y="22136"/>
                </a:cubicBezTo>
                <a:close/>
                <a:moveTo>
                  <a:pt x="22088" y="22439"/>
                </a:moveTo>
                <a:lnTo>
                  <a:pt x="22275" y="22649"/>
                </a:lnTo>
                <a:cubicBezTo>
                  <a:pt x="22251" y="22673"/>
                  <a:pt x="22228" y="22696"/>
                  <a:pt x="22228" y="22719"/>
                </a:cubicBezTo>
                <a:cubicBezTo>
                  <a:pt x="22181" y="22696"/>
                  <a:pt x="22158" y="22649"/>
                  <a:pt x="22134" y="22626"/>
                </a:cubicBezTo>
                <a:cubicBezTo>
                  <a:pt x="22088" y="22579"/>
                  <a:pt x="22018" y="22486"/>
                  <a:pt x="21971" y="22439"/>
                </a:cubicBezTo>
                <a:close/>
                <a:moveTo>
                  <a:pt x="21014" y="22299"/>
                </a:moveTo>
                <a:lnTo>
                  <a:pt x="21084" y="22322"/>
                </a:lnTo>
                <a:lnTo>
                  <a:pt x="21177" y="22439"/>
                </a:lnTo>
                <a:lnTo>
                  <a:pt x="21177" y="22463"/>
                </a:lnTo>
                <a:lnTo>
                  <a:pt x="21177" y="22743"/>
                </a:lnTo>
                <a:cubicBezTo>
                  <a:pt x="21131" y="22603"/>
                  <a:pt x="21060" y="22463"/>
                  <a:pt x="21014" y="22299"/>
                </a:cubicBezTo>
                <a:close/>
                <a:moveTo>
                  <a:pt x="25030" y="22112"/>
                </a:moveTo>
                <a:lnTo>
                  <a:pt x="25030" y="22346"/>
                </a:lnTo>
                <a:cubicBezTo>
                  <a:pt x="24913" y="22486"/>
                  <a:pt x="24796" y="22626"/>
                  <a:pt x="24679" y="22743"/>
                </a:cubicBezTo>
                <a:lnTo>
                  <a:pt x="24656" y="22743"/>
                </a:lnTo>
                <a:lnTo>
                  <a:pt x="24563" y="22789"/>
                </a:lnTo>
                <a:cubicBezTo>
                  <a:pt x="24633" y="22673"/>
                  <a:pt x="24703" y="22556"/>
                  <a:pt x="24773" y="22439"/>
                </a:cubicBezTo>
                <a:cubicBezTo>
                  <a:pt x="24843" y="22299"/>
                  <a:pt x="24936" y="22229"/>
                  <a:pt x="25030" y="22112"/>
                </a:cubicBezTo>
                <a:close/>
                <a:moveTo>
                  <a:pt x="18259" y="22346"/>
                </a:moveTo>
                <a:cubicBezTo>
                  <a:pt x="18352" y="22393"/>
                  <a:pt x="18422" y="22439"/>
                  <a:pt x="18516" y="22486"/>
                </a:cubicBezTo>
                <a:lnTo>
                  <a:pt x="18516" y="22509"/>
                </a:lnTo>
                <a:cubicBezTo>
                  <a:pt x="18539" y="22626"/>
                  <a:pt x="18586" y="22719"/>
                  <a:pt x="18632" y="22836"/>
                </a:cubicBezTo>
                <a:cubicBezTo>
                  <a:pt x="18516" y="22696"/>
                  <a:pt x="18375" y="22533"/>
                  <a:pt x="18259" y="22369"/>
                </a:cubicBezTo>
                <a:lnTo>
                  <a:pt x="18259" y="22346"/>
                </a:lnTo>
                <a:close/>
                <a:moveTo>
                  <a:pt x="32781" y="22486"/>
                </a:moveTo>
                <a:cubicBezTo>
                  <a:pt x="32875" y="22579"/>
                  <a:pt x="32945" y="22696"/>
                  <a:pt x="33038" y="22813"/>
                </a:cubicBezTo>
                <a:cubicBezTo>
                  <a:pt x="32921" y="22813"/>
                  <a:pt x="32805" y="22836"/>
                  <a:pt x="32664" y="22836"/>
                </a:cubicBezTo>
                <a:lnTo>
                  <a:pt x="32641" y="22836"/>
                </a:lnTo>
                <a:cubicBezTo>
                  <a:pt x="32688" y="22719"/>
                  <a:pt x="32735" y="22603"/>
                  <a:pt x="32781" y="22486"/>
                </a:cubicBezTo>
                <a:close/>
                <a:moveTo>
                  <a:pt x="27154" y="21459"/>
                </a:moveTo>
                <a:cubicBezTo>
                  <a:pt x="27154" y="21692"/>
                  <a:pt x="27154" y="21926"/>
                  <a:pt x="27154" y="22159"/>
                </a:cubicBezTo>
                <a:lnTo>
                  <a:pt x="27154" y="22299"/>
                </a:lnTo>
                <a:cubicBezTo>
                  <a:pt x="27084" y="22463"/>
                  <a:pt x="26991" y="22626"/>
                  <a:pt x="26921" y="22789"/>
                </a:cubicBezTo>
                <a:cubicBezTo>
                  <a:pt x="26781" y="22859"/>
                  <a:pt x="26617" y="22906"/>
                  <a:pt x="26477" y="22930"/>
                </a:cubicBezTo>
                <a:cubicBezTo>
                  <a:pt x="26734" y="22463"/>
                  <a:pt x="26944" y="21972"/>
                  <a:pt x="27154" y="21459"/>
                </a:cubicBezTo>
                <a:close/>
                <a:moveTo>
                  <a:pt x="6771" y="22369"/>
                </a:moveTo>
                <a:lnTo>
                  <a:pt x="6771" y="22369"/>
                </a:lnTo>
                <a:cubicBezTo>
                  <a:pt x="6841" y="22463"/>
                  <a:pt x="6912" y="22556"/>
                  <a:pt x="6958" y="22626"/>
                </a:cubicBezTo>
                <a:cubicBezTo>
                  <a:pt x="7028" y="22719"/>
                  <a:pt x="7005" y="22836"/>
                  <a:pt x="7028" y="22953"/>
                </a:cubicBezTo>
                <a:cubicBezTo>
                  <a:pt x="6935" y="22766"/>
                  <a:pt x="6865" y="22579"/>
                  <a:pt x="6771" y="22369"/>
                </a:cubicBezTo>
                <a:close/>
                <a:moveTo>
                  <a:pt x="37614" y="21715"/>
                </a:moveTo>
                <a:cubicBezTo>
                  <a:pt x="37474" y="22159"/>
                  <a:pt x="37311" y="22579"/>
                  <a:pt x="37124" y="22976"/>
                </a:cubicBezTo>
                <a:cubicBezTo>
                  <a:pt x="37101" y="22836"/>
                  <a:pt x="37077" y="22673"/>
                  <a:pt x="37054" y="22509"/>
                </a:cubicBezTo>
                <a:cubicBezTo>
                  <a:pt x="37264" y="22252"/>
                  <a:pt x="37451" y="21996"/>
                  <a:pt x="37614" y="21715"/>
                </a:cubicBezTo>
                <a:close/>
                <a:moveTo>
                  <a:pt x="16718" y="21692"/>
                </a:moveTo>
                <a:cubicBezTo>
                  <a:pt x="16881" y="21879"/>
                  <a:pt x="17045" y="22066"/>
                  <a:pt x="17231" y="22229"/>
                </a:cubicBezTo>
                <a:lnTo>
                  <a:pt x="17395" y="22603"/>
                </a:lnTo>
                <a:cubicBezTo>
                  <a:pt x="17418" y="22743"/>
                  <a:pt x="17442" y="22859"/>
                  <a:pt x="17465" y="23000"/>
                </a:cubicBezTo>
                <a:lnTo>
                  <a:pt x="17325" y="22883"/>
                </a:lnTo>
                <a:cubicBezTo>
                  <a:pt x="17138" y="22579"/>
                  <a:pt x="16975" y="22276"/>
                  <a:pt x="16834" y="21972"/>
                </a:cubicBezTo>
                <a:cubicBezTo>
                  <a:pt x="16788" y="21879"/>
                  <a:pt x="16764" y="21785"/>
                  <a:pt x="16718" y="21692"/>
                </a:cubicBezTo>
                <a:close/>
                <a:moveTo>
                  <a:pt x="26431" y="22066"/>
                </a:moveTo>
                <a:lnTo>
                  <a:pt x="26431" y="22066"/>
                </a:lnTo>
                <a:cubicBezTo>
                  <a:pt x="26314" y="22393"/>
                  <a:pt x="26150" y="22719"/>
                  <a:pt x="26010" y="23023"/>
                </a:cubicBezTo>
                <a:cubicBezTo>
                  <a:pt x="25917" y="23035"/>
                  <a:pt x="25829" y="23040"/>
                  <a:pt x="25742" y="23040"/>
                </a:cubicBezTo>
                <a:cubicBezTo>
                  <a:pt x="25654" y="23040"/>
                  <a:pt x="25567" y="23035"/>
                  <a:pt x="25473" y="23023"/>
                </a:cubicBezTo>
                <a:lnTo>
                  <a:pt x="25473" y="23000"/>
                </a:lnTo>
                <a:cubicBezTo>
                  <a:pt x="25567" y="22859"/>
                  <a:pt x="25660" y="22719"/>
                  <a:pt x="25730" y="22579"/>
                </a:cubicBezTo>
                <a:cubicBezTo>
                  <a:pt x="25987" y="22416"/>
                  <a:pt x="26220" y="22252"/>
                  <a:pt x="26431" y="22066"/>
                </a:cubicBezTo>
                <a:close/>
                <a:moveTo>
                  <a:pt x="14850" y="21295"/>
                </a:moveTo>
                <a:lnTo>
                  <a:pt x="14850" y="21295"/>
                </a:lnTo>
                <a:cubicBezTo>
                  <a:pt x="15060" y="21669"/>
                  <a:pt x="15270" y="22042"/>
                  <a:pt x="15527" y="22393"/>
                </a:cubicBezTo>
                <a:cubicBezTo>
                  <a:pt x="15527" y="22626"/>
                  <a:pt x="15550" y="22836"/>
                  <a:pt x="15597" y="23070"/>
                </a:cubicBezTo>
                <a:cubicBezTo>
                  <a:pt x="15504" y="22930"/>
                  <a:pt x="15410" y="22789"/>
                  <a:pt x="15317" y="22673"/>
                </a:cubicBezTo>
                <a:cubicBezTo>
                  <a:pt x="15130" y="22229"/>
                  <a:pt x="14990" y="21762"/>
                  <a:pt x="14850" y="21295"/>
                </a:cubicBezTo>
                <a:close/>
                <a:moveTo>
                  <a:pt x="13216" y="22229"/>
                </a:moveTo>
                <a:lnTo>
                  <a:pt x="13216" y="22229"/>
                </a:lnTo>
                <a:cubicBezTo>
                  <a:pt x="13309" y="22346"/>
                  <a:pt x="13402" y="22463"/>
                  <a:pt x="13496" y="22579"/>
                </a:cubicBezTo>
                <a:cubicBezTo>
                  <a:pt x="13542" y="22649"/>
                  <a:pt x="13566" y="22719"/>
                  <a:pt x="13589" y="22789"/>
                </a:cubicBezTo>
                <a:cubicBezTo>
                  <a:pt x="13610" y="22875"/>
                  <a:pt x="13632" y="22999"/>
                  <a:pt x="13653" y="23108"/>
                </a:cubicBezTo>
                <a:lnTo>
                  <a:pt x="13653" y="23108"/>
                </a:lnTo>
                <a:cubicBezTo>
                  <a:pt x="13492" y="22901"/>
                  <a:pt x="13354" y="22693"/>
                  <a:pt x="13239" y="22463"/>
                </a:cubicBezTo>
                <a:cubicBezTo>
                  <a:pt x="13239" y="22393"/>
                  <a:pt x="13216" y="22299"/>
                  <a:pt x="13216" y="22229"/>
                </a:cubicBezTo>
                <a:close/>
                <a:moveTo>
                  <a:pt x="12515" y="21972"/>
                </a:moveTo>
                <a:lnTo>
                  <a:pt x="12515" y="21972"/>
                </a:lnTo>
                <a:cubicBezTo>
                  <a:pt x="12655" y="22276"/>
                  <a:pt x="12819" y="22509"/>
                  <a:pt x="12982" y="22789"/>
                </a:cubicBezTo>
                <a:lnTo>
                  <a:pt x="13029" y="23116"/>
                </a:lnTo>
                <a:lnTo>
                  <a:pt x="13005" y="23070"/>
                </a:lnTo>
                <a:cubicBezTo>
                  <a:pt x="12819" y="22719"/>
                  <a:pt x="12655" y="22346"/>
                  <a:pt x="12515" y="21972"/>
                </a:cubicBezTo>
                <a:close/>
                <a:moveTo>
                  <a:pt x="30446" y="22906"/>
                </a:moveTo>
                <a:lnTo>
                  <a:pt x="30423" y="23000"/>
                </a:lnTo>
                <a:lnTo>
                  <a:pt x="30400" y="23093"/>
                </a:lnTo>
                <a:lnTo>
                  <a:pt x="30166" y="23256"/>
                </a:lnTo>
                <a:lnTo>
                  <a:pt x="30400" y="22930"/>
                </a:lnTo>
                <a:lnTo>
                  <a:pt x="30446" y="22906"/>
                </a:lnTo>
                <a:close/>
                <a:moveTo>
                  <a:pt x="22742" y="23093"/>
                </a:moveTo>
                <a:cubicBezTo>
                  <a:pt x="22812" y="23163"/>
                  <a:pt x="22882" y="23210"/>
                  <a:pt x="22952" y="23256"/>
                </a:cubicBezTo>
                <a:lnTo>
                  <a:pt x="22858" y="23280"/>
                </a:lnTo>
                <a:cubicBezTo>
                  <a:pt x="22788" y="23233"/>
                  <a:pt x="22718" y="23186"/>
                  <a:pt x="22648" y="23116"/>
                </a:cubicBezTo>
                <a:lnTo>
                  <a:pt x="22742" y="23093"/>
                </a:lnTo>
                <a:close/>
                <a:moveTo>
                  <a:pt x="37968" y="21801"/>
                </a:moveTo>
                <a:cubicBezTo>
                  <a:pt x="37859" y="22185"/>
                  <a:pt x="37721" y="22569"/>
                  <a:pt x="37568" y="22953"/>
                </a:cubicBezTo>
                <a:cubicBezTo>
                  <a:pt x="37568" y="22976"/>
                  <a:pt x="37544" y="23000"/>
                  <a:pt x="37544" y="23023"/>
                </a:cubicBezTo>
                <a:cubicBezTo>
                  <a:pt x="37474" y="23116"/>
                  <a:pt x="37427" y="23210"/>
                  <a:pt x="37357" y="23280"/>
                </a:cubicBezTo>
                <a:cubicBezTo>
                  <a:pt x="37598" y="22799"/>
                  <a:pt x="37786" y="22301"/>
                  <a:pt x="37968" y="21801"/>
                </a:cubicBezTo>
                <a:close/>
                <a:moveTo>
                  <a:pt x="14056" y="22486"/>
                </a:moveTo>
                <a:lnTo>
                  <a:pt x="14056" y="22486"/>
                </a:lnTo>
                <a:cubicBezTo>
                  <a:pt x="14214" y="22780"/>
                  <a:pt x="14395" y="23030"/>
                  <a:pt x="14576" y="23301"/>
                </a:cubicBezTo>
                <a:lnTo>
                  <a:pt x="14576" y="23301"/>
                </a:lnTo>
                <a:cubicBezTo>
                  <a:pt x="14491" y="23200"/>
                  <a:pt x="14393" y="23100"/>
                  <a:pt x="14313" y="23000"/>
                </a:cubicBezTo>
                <a:cubicBezTo>
                  <a:pt x="14219" y="22836"/>
                  <a:pt x="14126" y="22673"/>
                  <a:pt x="14056" y="22486"/>
                </a:cubicBezTo>
                <a:close/>
                <a:moveTo>
                  <a:pt x="28205" y="23093"/>
                </a:moveTo>
                <a:lnTo>
                  <a:pt x="28182" y="23186"/>
                </a:lnTo>
                <a:cubicBezTo>
                  <a:pt x="28112" y="23233"/>
                  <a:pt x="28042" y="23280"/>
                  <a:pt x="27971" y="23326"/>
                </a:cubicBezTo>
                <a:lnTo>
                  <a:pt x="27971" y="23303"/>
                </a:lnTo>
                <a:cubicBezTo>
                  <a:pt x="28065" y="23233"/>
                  <a:pt x="28135" y="23163"/>
                  <a:pt x="28205" y="23093"/>
                </a:cubicBezTo>
                <a:close/>
                <a:moveTo>
                  <a:pt x="14593" y="23303"/>
                </a:moveTo>
                <a:lnTo>
                  <a:pt x="14616" y="23350"/>
                </a:lnTo>
                <a:cubicBezTo>
                  <a:pt x="14609" y="23340"/>
                  <a:pt x="14601" y="23331"/>
                  <a:pt x="14593" y="23321"/>
                </a:cubicBezTo>
                <a:lnTo>
                  <a:pt x="14593" y="23321"/>
                </a:lnTo>
                <a:lnTo>
                  <a:pt x="14593" y="23303"/>
                </a:lnTo>
                <a:close/>
                <a:moveTo>
                  <a:pt x="11208" y="21389"/>
                </a:moveTo>
                <a:lnTo>
                  <a:pt x="11254" y="21529"/>
                </a:lnTo>
                <a:cubicBezTo>
                  <a:pt x="11418" y="22112"/>
                  <a:pt x="11628" y="22719"/>
                  <a:pt x="11838" y="23280"/>
                </a:cubicBezTo>
                <a:cubicBezTo>
                  <a:pt x="11838" y="23309"/>
                  <a:pt x="11838" y="23329"/>
                  <a:pt x="11844" y="23351"/>
                </a:cubicBezTo>
                <a:lnTo>
                  <a:pt x="11844" y="23351"/>
                </a:lnTo>
                <a:cubicBezTo>
                  <a:pt x="11595" y="22712"/>
                  <a:pt x="11390" y="22050"/>
                  <a:pt x="11208" y="21389"/>
                </a:cubicBezTo>
                <a:close/>
                <a:moveTo>
                  <a:pt x="8429" y="19941"/>
                </a:moveTo>
                <a:cubicBezTo>
                  <a:pt x="8709" y="20618"/>
                  <a:pt x="9060" y="21248"/>
                  <a:pt x="9527" y="21832"/>
                </a:cubicBezTo>
                <a:cubicBezTo>
                  <a:pt x="9597" y="22346"/>
                  <a:pt x="9713" y="22836"/>
                  <a:pt x="9853" y="23350"/>
                </a:cubicBezTo>
                <a:lnTo>
                  <a:pt x="9830" y="23373"/>
                </a:lnTo>
                <a:cubicBezTo>
                  <a:pt x="9573" y="22953"/>
                  <a:pt x="9316" y="22556"/>
                  <a:pt x="9106" y="22136"/>
                </a:cubicBezTo>
                <a:cubicBezTo>
                  <a:pt x="8826" y="21412"/>
                  <a:pt x="8593" y="20688"/>
                  <a:pt x="8429" y="19941"/>
                </a:cubicBezTo>
                <a:close/>
                <a:moveTo>
                  <a:pt x="20757" y="23256"/>
                </a:moveTo>
                <a:lnTo>
                  <a:pt x="20967" y="23280"/>
                </a:lnTo>
                <a:cubicBezTo>
                  <a:pt x="20990" y="23326"/>
                  <a:pt x="20990" y="23373"/>
                  <a:pt x="21014" y="23396"/>
                </a:cubicBezTo>
                <a:lnTo>
                  <a:pt x="20804" y="23350"/>
                </a:lnTo>
                <a:lnTo>
                  <a:pt x="20757" y="23256"/>
                </a:lnTo>
                <a:close/>
                <a:moveTo>
                  <a:pt x="21784" y="23256"/>
                </a:moveTo>
                <a:cubicBezTo>
                  <a:pt x="21808" y="23280"/>
                  <a:pt x="21831" y="23303"/>
                  <a:pt x="21878" y="23350"/>
                </a:cubicBezTo>
                <a:cubicBezTo>
                  <a:pt x="21901" y="23373"/>
                  <a:pt x="21854" y="23396"/>
                  <a:pt x="21854" y="23420"/>
                </a:cubicBezTo>
                <a:lnTo>
                  <a:pt x="21527" y="23420"/>
                </a:lnTo>
                <a:lnTo>
                  <a:pt x="21527" y="23256"/>
                </a:lnTo>
                <a:close/>
                <a:moveTo>
                  <a:pt x="24563" y="23280"/>
                </a:moveTo>
                <a:lnTo>
                  <a:pt x="24726" y="23326"/>
                </a:lnTo>
                <a:lnTo>
                  <a:pt x="24609" y="23467"/>
                </a:lnTo>
                <a:cubicBezTo>
                  <a:pt x="24539" y="23443"/>
                  <a:pt x="24469" y="23396"/>
                  <a:pt x="24423" y="23373"/>
                </a:cubicBezTo>
                <a:cubicBezTo>
                  <a:pt x="24446" y="23350"/>
                  <a:pt x="24493" y="23303"/>
                  <a:pt x="24563" y="23280"/>
                </a:cubicBezTo>
                <a:close/>
                <a:moveTo>
                  <a:pt x="27061" y="23350"/>
                </a:moveTo>
                <a:cubicBezTo>
                  <a:pt x="27061" y="23396"/>
                  <a:pt x="27061" y="23420"/>
                  <a:pt x="27038" y="23467"/>
                </a:cubicBezTo>
                <a:lnTo>
                  <a:pt x="26827" y="23583"/>
                </a:lnTo>
                <a:cubicBezTo>
                  <a:pt x="26827" y="23560"/>
                  <a:pt x="26851" y="23537"/>
                  <a:pt x="26874" y="23513"/>
                </a:cubicBezTo>
                <a:lnTo>
                  <a:pt x="27061" y="23350"/>
                </a:lnTo>
                <a:close/>
                <a:moveTo>
                  <a:pt x="33032" y="23213"/>
                </a:moveTo>
                <a:lnTo>
                  <a:pt x="33032" y="23213"/>
                </a:lnTo>
                <a:cubicBezTo>
                  <a:pt x="32800" y="23352"/>
                  <a:pt x="32546" y="23467"/>
                  <a:pt x="32314" y="23583"/>
                </a:cubicBezTo>
                <a:cubicBezTo>
                  <a:pt x="32361" y="23467"/>
                  <a:pt x="32408" y="23350"/>
                  <a:pt x="32454" y="23233"/>
                </a:cubicBezTo>
                <a:cubicBezTo>
                  <a:pt x="32676" y="23233"/>
                  <a:pt x="32855" y="23233"/>
                  <a:pt x="33032" y="23213"/>
                </a:cubicBezTo>
                <a:close/>
                <a:moveTo>
                  <a:pt x="18492" y="23233"/>
                </a:moveTo>
                <a:cubicBezTo>
                  <a:pt x="18586" y="23350"/>
                  <a:pt x="18679" y="23467"/>
                  <a:pt x="18772" y="23560"/>
                </a:cubicBezTo>
                <a:lnTo>
                  <a:pt x="18749" y="23630"/>
                </a:lnTo>
                <a:cubicBezTo>
                  <a:pt x="18656" y="23513"/>
                  <a:pt x="18562" y="23373"/>
                  <a:pt x="18492" y="23233"/>
                </a:cubicBezTo>
                <a:close/>
                <a:moveTo>
                  <a:pt x="26477" y="23373"/>
                </a:moveTo>
                <a:lnTo>
                  <a:pt x="26477" y="23373"/>
                </a:lnTo>
                <a:cubicBezTo>
                  <a:pt x="26360" y="23490"/>
                  <a:pt x="26244" y="23583"/>
                  <a:pt x="26104" y="23677"/>
                </a:cubicBezTo>
                <a:cubicBezTo>
                  <a:pt x="26150" y="23583"/>
                  <a:pt x="26197" y="23513"/>
                  <a:pt x="26244" y="23420"/>
                </a:cubicBezTo>
                <a:cubicBezTo>
                  <a:pt x="26314" y="23396"/>
                  <a:pt x="26407" y="23396"/>
                  <a:pt x="26477" y="23373"/>
                </a:cubicBezTo>
                <a:close/>
                <a:moveTo>
                  <a:pt x="34696" y="22813"/>
                </a:moveTo>
                <a:lnTo>
                  <a:pt x="34696" y="22813"/>
                </a:lnTo>
                <a:cubicBezTo>
                  <a:pt x="34602" y="23093"/>
                  <a:pt x="34486" y="23396"/>
                  <a:pt x="34392" y="23677"/>
                </a:cubicBezTo>
                <a:cubicBezTo>
                  <a:pt x="34252" y="23560"/>
                  <a:pt x="34135" y="23443"/>
                  <a:pt x="33995" y="23303"/>
                </a:cubicBezTo>
                <a:cubicBezTo>
                  <a:pt x="34065" y="23210"/>
                  <a:pt x="34112" y="23093"/>
                  <a:pt x="34159" y="23000"/>
                </a:cubicBezTo>
                <a:lnTo>
                  <a:pt x="34135" y="23000"/>
                </a:lnTo>
                <a:cubicBezTo>
                  <a:pt x="34322" y="22953"/>
                  <a:pt x="34509" y="22883"/>
                  <a:pt x="34696" y="22813"/>
                </a:cubicBezTo>
                <a:close/>
                <a:moveTo>
                  <a:pt x="41000" y="22486"/>
                </a:moveTo>
                <a:cubicBezTo>
                  <a:pt x="41000" y="22696"/>
                  <a:pt x="40976" y="22906"/>
                  <a:pt x="40953" y="23140"/>
                </a:cubicBezTo>
                <a:cubicBezTo>
                  <a:pt x="40790" y="23326"/>
                  <a:pt x="40626" y="23513"/>
                  <a:pt x="40439" y="23700"/>
                </a:cubicBezTo>
                <a:lnTo>
                  <a:pt x="40439" y="23677"/>
                </a:lnTo>
                <a:lnTo>
                  <a:pt x="40509" y="23490"/>
                </a:lnTo>
                <a:cubicBezTo>
                  <a:pt x="40673" y="23163"/>
                  <a:pt x="40836" y="22813"/>
                  <a:pt x="41000" y="22486"/>
                </a:cubicBezTo>
                <a:close/>
                <a:moveTo>
                  <a:pt x="40416" y="22556"/>
                </a:moveTo>
                <a:cubicBezTo>
                  <a:pt x="40346" y="22789"/>
                  <a:pt x="40299" y="23000"/>
                  <a:pt x="40229" y="23210"/>
                </a:cubicBezTo>
                <a:lnTo>
                  <a:pt x="40229" y="23233"/>
                </a:lnTo>
                <a:cubicBezTo>
                  <a:pt x="40136" y="23420"/>
                  <a:pt x="40042" y="23607"/>
                  <a:pt x="39949" y="23793"/>
                </a:cubicBezTo>
                <a:cubicBezTo>
                  <a:pt x="39972" y="23607"/>
                  <a:pt x="40019" y="23443"/>
                  <a:pt x="40042" y="23256"/>
                </a:cubicBezTo>
                <a:cubicBezTo>
                  <a:pt x="40136" y="23023"/>
                  <a:pt x="40253" y="22789"/>
                  <a:pt x="40393" y="22556"/>
                </a:cubicBezTo>
                <a:close/>
                <a:moveTo>
                  <a:pt x="12118" y="23046"/>
                </a:moveTo>
                <a:cubicBezTo>
                  <a:pt x="12212" y="23210"/>
                  <a:pt x="12328" y="23396"/>
                  <a:pt x="12445" y="23560"/>
                </a:cubicBezTo>
                <a:cubicBezTo>
                  <a:pt x="12492" y="23677"/>
                  <a:pt x="12538" y="23793"/>
                  <a:pt x="12585" y="23933"/>
                </a:cubicBezTo>
                <a:lnTo>
                  <a:pt x="12398" y="23817"/>
                </a:lnTo>
                <a:cubicBezTo>
                  <a:pt x="12305" y="23560"/>
                  <a:pt x="12212" y="23303"/>
                  <a:pt x="12118" y="23046"/>
                </a:cubicBezTo>
                <a:close/>
                <a:moveTo>
                  <a:pt x="13332" y="23326"/>
                </a:moveTo>
                <a:cubicBezTo>
                  <a:pt x="13472" y="23537"/>
                  <a:pt x="13636" y="23747"/>
                  <a:pt x="13776" y="23933"/>
                </a:cubicBezTo>
                <a:cubicBezTo>
                  <a:pt x="13636" y="23817"/>
                  <a:pt x="13496" y="23653"/>
                  <a:pt x="13356" y="23513"/>
                </a:cubicBezTo>
                <a:cubicBezTo>
                  <a:pt x="13356" y="23443"/>
                  <a:pt x="13332" y="23396"/>
                  <a:pt x="13332" y="23326"/>
                </a:cubicBezTo>
                <a:close/>
                <a:moveTo>
                  <a:pt x="24212" y="23700"/>
                </a:moveTo>
                <a:lnTo>
                  <a:pt x="24329" y="23793"/>
                </a:lnTo>
                <a:cubicBezTo>
                  <a:pt x="24282" y="23817"/>
                  <a:pt x="24259" y="23863"/>
                  <a:pt x="24189" y="23910"/>
                </a:cubicBezTo>
                <a:lnTo>
                  <a:pt x="24189" y="23933"/>
                </a:lnTo>
                <a:lnTo>
                  <a:pt x="24166" y="23933"/>
                </a:lnTo>
                <a:cubicBezTo>
                  <a:pt x="24189" y="23840"/>
                  <a:pt x="24189" y="23770"/>
                  <a:pt x="24212" y="23700"/>
                </a:cubicBezTo>
                <a:close/>
                <a:moveTo>
                  <a:pt x="8219" y="23373"/>
                </a:moveTo>
                <a:lnTo>
                  <a:pt x="8219" y="23373"/>
                </a:lnTo>
                <a:cubicBezTo>
                  <a:pt x="8336" y="23560"/>
                  <a:pt x="8429" y="23747"/>
                  <a:pt x="8569" y="23933"/>
                </a:cubicBezTo>
                <a:lnTo>
                  <a:pt x="8546" y="23957"/>
                </a:lnTo>
                <a:lnTo>
                  <a:pt x="8406" y="23793"/>
                </a:lnTo>
                <a:cubicBezTo>
                  <a:pt x="8336" y="23653"/>
                  <a:pt x="8266" y="23513"/>
                  <a:pt x="8219" y="23373"/>
                </a:cubicBezTo>
                <a:close/>
                <a:moveTo>
                  <a:pt x="25800" y="23443"/>
                </a:moveTo>
                <a:cubicBezTo>
                  <a:pt x="25707" y="23607"/>
                  <a:pt x="25637" y="23793"/>
                  <a:pt x="25543" y="23957"/>
                </a:cubicBezTo>
                <a:lnTo>
                  <a:pt x="25450" y="23910"/>
                </a:lnTo>
                <a:cubicBezTo>
                  <a:pt x="25450" y="23770"/>
                  <a:pt x="25450" y="23607"/>
                  <a:pt x="25450" y="23443"/>
                </a:cubicBezTo>
                <a:close/>
                <a:moveTo>
                  <a:pt x="31147" y="23070"/>
                </a:moveTo>
                <a:cubicBezTo>
                  <a:pt x="31100" y="23210"/>
                  <a:pt x="31030" y="23326"/>
                  <a:pt x="30960" y="23443"/>
                </a:cubicBezTo>
                <a:cubicBezTo>
                  <a:pt x="30843" y="23583"/>
                  <a:pt x="30727" y="23723"/>
                  <a:pt x="30610" y="23840"/>
                </a:cubicBezTo>
                <a:lnTo>
                  <a:pt x="30470" y="23980"/>
                </a:lnTo>
                <a:lnTo>
                  <a:pt x="30610" y="23653"/>
                </a:lnTo>
                <a:cubicBezTo>
                  <a:pt x="30773" y="23467"/>
                  <a:pt x="30937" y="23280"/>
                  <a:pt x="31100" y="23070"/>
                </a:cubicBezTo>
                <a:close/>
                <a:moveTo>
                  <a:pt x="22882" y="23747"/>
                </a:moveTo>
                <a:cubicBezTo>
                  <a:pt x="22998" y="23817"/>
                  <a:pt x="23092" y="23887"/>
                  <a:pt x="23208" y="23933"/>
                </a:cubicBezTo>
                <a:lnTo>
                  <a:pt x="23092" y="24050"/>
                </a:lnTo>
                <a:cubicBezTo>
                  <a:pt x="22998" y="23957"/>
                  <a:pt x="22905" y="23863"/>
                  <a:pt x="22812" y="23747"/>
                </a:cubicBezTo>
                <a:close/>
                <a:moveTo>
                  <a:pt x="15971" y="23046"/>
                </a:moveTo>
                <a:cubicBezTo>
                  <a:pt x="16181" y="23303"/>
                  <a:pt x="16414" y="23583"/>
                  <a:pt x="16648" y="23817"/>
                </a:cubicBezTo>
                <a:lnTo>
                  <a:pt x="16648" y="23840"/>
                </a:lnTo>
                <a:cubicBezTo>
                  <a:pt x="16671" y="23910"/>
                  <a:pt x="16671" y="23980"/>
                  <a:pt x="16694" y="24074"/>
                </a:cubicBezTo>
                <a:cubicBezTo>
                  <a:pt x="16531" y="23957"/>
                  <a:pt x="16344" y="23840"/>
                  <a:pt x="16181" y="23723"/>
                </a:cubicBezTo>
                <a:cubicBezTo>
                  <a:pt x="16087" y="23490"/>
                  <a:pt x="16017" y="23280"/>
                  <a:pt x="15971" y="23046"/>
                </a:cubicBezTo>
                <a:close/>
                <a:moveTo>
                  <a:pt x="31450" y="23653"/>
                </a:moveTo>
                <a:lnTo>
                  <a:pt x="31450" y="23677"/>
                </a:lnTo>
                <a:lnTo>
                  <a:pt x="31380" y="23840"/>
                </a:lnTo>
                <a:lnTo>
                  <a:pt x="31240" y="24027"/>
                </a:lnTo>
                <a:lnTo>
                  <a:pt x="31077" y="24074"/>
                </a:lnTo>
                <a:cubicBezTo>
                  <a:pt x="31194" y="23933"/>
                  <a:pt x="31334" y="23793"/>
                  <a:pt x="31450" y="23653"/>
                </a:cubicBezTo>
                <a:close/>
                <a:moveTo>
                  <a:pt x="41980" y="22369"/>
                </a:moveTo>
                <a:lnTo>
                  <a:pt x="41980" y="22369"/>
                </a:lnTo>
                <a:cubicBezTo>
                  <a:pt x="41957" y="22626"/>
                  <a:pt x="41934" y="22859"/>
                  <a:pt x="41887" y="23116"/>
                </a:cubicBezTo>
                <a:cubicBezTo>
                  <a:pt x="41747" y="23350"/>
                  <a:pt x="41630" y="23583"/>
                  <a:pt x="41490" y="23793"/>
                </a:cubicBezTo>
                <a:lnTo>
                  <a:pt x="41280" y="24097"/>
                </a:lnTo>
                <a:cubicBezTo>
                  <a:pt x="41280" y="23840"/>
                  <a:pt x="41303" y="23583"/>
                  <a:pt x="41327" y="23326"/>
                </a:cubicBezTo>
                <a:lnTo>
                  <a:pt x="41350" y="23326"/>
                </a:lnTo>
                <a:cubicBezTo>
                  <a:pt x="41583" y="23023"/>
                  <a:pt x="41817" y="22719"/>
                  <a:pt x="41980" y="22369"/>
                </a:cubicBezTo>
                <a:close/>
                <a:moveTo>
                  <a:pt x="36750" y="22906"/>
                </a:moveTo>
                <a:cubicBezTo>
                  <a:pt x="36774" y="23163"/>
                  <a:pt x="36797" y="23396"/>
                  <a:pt x="36820" y="23630"/>
                </a:cubicBezTo>
                <a:cubicBezTo>
                  <a:pt x="36727" y="23793"/>
                  <a:pt x="36634" y="23957"/>
                  <a:pt x="36540" y="24120"/>
                </a:cubicBezTo>
                <a:cubicBezTo>
                  <a:pt x="36540" y="23817"/>
                  <a:pt x="36517" y="23537"/>
                  <a:pt x="36494" y="23233"/>
                </a:cubicBezTo>
                <a:cubicBezTo>
                  <a:pt x="36587" y="23140"/>
                  <a:pt x="36680" y="23023"/>
                  <a:pt x="36750" y="22906"/>
                </a:cubicBezTo>
                <a:close/>
                <a:moveTo>
                  <a:pt x="19193" y="24097"/>
                </a:moveTo>
                <a:lnTo>
                  <a:pt x="19286" y="24260"/>
                </a:lnTo>
                <a:lnTo>
                  <a:pt x="19123" y="24167"/>
                </a:lnTo>
                <a:lnTo>
                  <a:pt x="19193" y="24097"/>
                </a:lnTo>
                <a:close/>
                <a:moveTo>
                  <a:pt x="28065" y="23700"/>
                </a:moveTo>
                <a:lnTo>
                  <a:pt x="28042" y="23723"/>
                </a:lnTo>
                <a:cubicBezTo>
                  <a:pt x="27995" y="23887"/>
                  <a:pt x="27948" y="24050"/>
                  <a:pt x="27878" y="24214"/>
                </a:cubicBezTo>
                <a:lnTo>
                  <a:pt x="27785" y="24307"/>
                </a:lnTo>
                <a:cubicBezTo>
                  <a:pt x="27808" y="24167"/>
                  <a:pt x="27855" y="24004"/>
                  <a:pt x="27878" y="23840"/>
                </a:cubicBezTo>
                <a:cubicBezTo>
                  <a:pt x="27948" y="23770"/>
                  <a:pt x="27995" y="23723"/>
                  <a:pt x="28065" y="23700"/>
                </a:cubicBezTo>
                <a:close/>
                <a:moveTo>
                  <a:pt x="27481" y="24027"/>
                </a:moveTo>
                <a:lnTo>
                  <a:pt x="27481" y="24027"/>
                </a:lnTo>
                <a:cubicBezTo>
                  <a:pt x="27435" y="24166"/>
                  <a:pt x="27411" y="24305"/>
                  <a:pt x="27366" y="24444"/>
                </a:cubicBezTo>
                <a:lnTo>
                  <a:pt x="27366" y="24444"/>
                </a:lnTo>
                <a:lnTo>
                  <a:pt x="27224" y="24424"/>
                </a:lnTo>
                <a:lnTo>
                  <a:pt x="27271" y="24144"/>
                </a:lnTo>
                <a:lnTo>
                  <a:pt x="27481" y="24027"/>
                </a:lnTo>
                <a:close/>
                <a:moveTo>
                  <a:pt x="23559" y="24120"/>
                </a:moveTo>
                <a:lnTo>
                  <a:pt x="23605" y="24144"/>
                </a:lnTo>
                <a:cubicBezTo>
                  <a:pt x="23605" y="24260"/>
                  <a:pt x="23559" y="24354"/>
                  <a:pt x="23512" y="24447"/>
                </a:cubicBezTo>
                <a:lnTo>
                  <a:pt x="23489" y="24447"/>
                </a:lnTo>
                <a:lnTo>
                  <a:pt x="23372" y="24330"/>
                </a:lnTo>
                <a:lnTo>
                  <a:pt x="23559" y="24120"/>
                </a:lnTo>
                <a:close/>
                <a:moveTo>
                  <a:pt x="29419" y="24214"/>
                </a:moveTo>
                <a:lnTo>
                  <a:pt x="29466" y="24284"/>
                </a:lnTo>
                <a:lnTo>
                  <a:pt x="29256" y="24447"/>
                </a:lnTo>
                <a:lnTo>
                  <a:pt x="29116" y="24447"/>
                </a:lnTo>
                <a:lnTo>
                  <a:pt x="29256" y="24307"/>
                </a:lnTo>
                <a:lnTo>
                  <a:pt x="29419" y="24214"/>
                </a:lnTo>
                <a:close/>
                <a:moveTo>
                  <a:pt x="21481" y="24214"/>
                </a:moveTo>
                <a:lnTo>
                  <a:pt x="21527" y="24330"/>
                </a:lnTo>
                <a:cubicBezTo>
                  <a:pt x="21504" y="24400"/>
                  <a:pt x="21504" y="24494"/>
                  <a:pt x="21481" y="24587"/>
                </a:cubicBezTo>
                <a:lnTo>
                  <a:pt x="21411" y="24494"/>
                </a:lnTo>
                <a:cubicBezTo>
                  <a:pt x="21434" y="24400"/>
                  <a:pt x="21457" y="24307"/>
                  <a:pt x="21481" y="24214"/>
                </a:cubicBezTo>
                <a:close/>
                <a:moveTo>
                  <a:pt x="4834" y="22136"/>
                </a:moveTo>
                <a:lnTo>
                  <a:pt x="4834" y="22136"/>
                </a:lnTo>
                <a:cubicBezTo>
                  <a:pt x="4927" y="22346"/>
                  <a:pt x="4997" y="22556"/>
                  <a:pt x="5067" y="22766"/>
                </a:cubicBezTo>
                <a:cubicBezTo>
                  <a:pt x="5184" y="23396"/>
                  <a:pt x="5347" y="24004"/>
                  <a:pt x="5534" y="24611"/>
                </a:cubicBezTo>
                <a:cubicBezTo>
                  <a:pt x="5394" y="24260"/>
                  <a:pt x="5277" y="23933"/>
                  <a:pt x="5160" y="23583"/>
                </a:cubicBezTo>
                <a:cubicBezTo>
                  <a:pt x="5020" y="23233"/>
                  <a:pt x="4974" y="22836"/>
                  <a:pt x="4904" y="22463"/>
                </a:cubicBezTo>
                <a:cubicBezTo>
                  <a:pt x="4880" y="22346"/>
                  <a:pt x="4857" y="22229"/>
                  <a:pt x="4834" y="22136"/>
                </a:cubicBezTo>
                <a:close/>
                <a:moveTo>
                  <a:pt x="3666" y="10788"/>
                </a:moveTo>
                <a:lnTo>
                  <a:pt x="3666" y="10788"/>
                </a:lnTo>
                <a:cubicBezTo>
                  <a:pt x="2756" y="12329"/>
                  <a:pt x="2219" y="14081"/>
                  <a:pt x="2125" y="15855"/>
                </a:cubicBezTo>
                <a:cubicBezTo>
                  <a:pt x="2008" y="16345"/>
                  <a:pt x="1938" y="16859"/>
                  <a:pt x="1915" y="17373"/>
                </a:cubicBezTo>
                <a:cubicBezTo>
                  <a:pt x="1425" y="19497"/>
                  <a:pt x="1612" y="21762"/>
                  <a:pt x="2102" y="23887"/>
                </a:cubicBezTo>
                <a:cubicBezTo>
                  <a:pt x="2149" y="24144"/>
                  <a:pt x="2219" y="24377"/>
                  <a:pt x="2289" y="24634"/>
                </a:cubicBezTo>
                <a:cubicBezTo>
                  <a:pt x="1541" y="22883"/>
                  <a:pt x="1051" y="21015"/>
                  <a:pt x="818" y="19124"/>
                </a:cubicBezTo>
                <a:cubicBezTo>
                  <a:pt x="444" y="16065"/>
                  <a:pt x="1471" y="12983"/>
                  <a:pt x="3666" y="10788"/>
                </a:cubicBezTo>
                <a:close/>
                <a:moveTo>
                  <a:pt x="22321" y="23817"/>
                </a:moveTo>
                <a:cubicBezTo>
                  <a:pt x="22461" y="23980"/>
                  <a:pt x="22601" y="24144"/>
                  <a:pt x="22788" y="24307"/>
                </a:cubicBezTo>
                <a:cubicBezTo>
                  <a:pt x="22625" y="24447"/>
                  <a:pt x="22438" y="24587"/>
                  <a:pt x="22251" y="24704"/>
                </a:cubicBezTo>
                <a:lnTo>
                  <a:pt x="22228" y="24704"/>
                </a:lnTo>
                <a:cubicBezTo>
                  <a:pt x="22111" y="24541"/>
                  <a:pt x="22018" y="24377"/>
                  <a:pt x="21924" y="24214"/>
                </a:cubicBezTo>
                <a:cubicBezTo>
                  <a:pt x="21971" y="24097"/>
                  <a:pt x="22018" y="23980"/>
                  <a:pt x="22064" y="23840"/>
                </a:cubicBezTo>
                <a:lnTo>
                  <a:pt x="22321" y="23817"/>
                </a:lnTo>
                <a:close/>
                <a:moveTo>
                  <a:pt x="4203" y="21575"/>
                </a:moveTo>
                <a:lnTo>
                  <a:pt x="4203" y="21575"/>
                </a:lnTo>
                <a:cubicBezTo>
                  <a:pt x="4343" y="22089"/>
                  <a:pt x="4507" y="22626"/>
                  <a:pt x="4670" y="23140"/>
                </a:cubicBezTo>
                <a:cubicBezTo>
                  <a:pt x="4787" y="23677"/>
                  <a:pt x="4927" y="24214"/>
                  <a:pt x="5114" y="24727"/>
                </a:cubicBezTo>
                <a:cubicBezTo>
                  <a:pt x="4857" y="24307"/>
                  <a:pt x="4600" y="23863"/>
                  <a:pt x="4367" y="23396"/>
                </a:cubicBezTo>
                <a:lnTo>
                  <a:pt x="4343" y="23396"/>
                </a:lnTo>
                <a:cubicBezTo>
                  <a:pt x="4273" y="22789"/>
                  <a:pt x="4226" y="22182"/>
                  <a:pt x="4203" y="21575"/>
                </a:cubicBezTo>
                <a:close/>
                <a:moveTo>
                  <a:pt x="36120" y="23653"/>
                </a:moveTo>
                <a:cubicBezTo>
                  <a:pt x="36143" y="24004"/>
                  <a:pt x="36167" y="24354"/>
                  <a:pt x="36167" y="24727"/>
                </a:cubicBezTo>
                <a:cubicBezTo>
                  <a:pt x="35980" y="24657"/>
                  <a:pt x="35840" y="24587"/>
                  <a:pt x="35676" y="24517"/>
                </a:cubicBezTo>
                <a:lnTo>
                  <a:pt x="35653" y="24517"/>
                </a:lnTo>
                <a:cubicBezTo>
                  <a:pt x="35723" y="24354"/>
                  <a:pt x="35770" y="24167"/>
                  <a:pt x="35816" y="24004"/>
                </a:cubicBezTo>
                <a:cubicBezTo>
                  <a:pt x="35910" y="23887"/>
                  <a:pt x="36027" y="23770"/>
                  <a:pt x="36120" y="23653"/>
                </a:cubicBezTo>
                <a:close/>
                <a:moveTo>
                  <a:pt x="24353" y="24377"/>
                </a:moveTo>
                <a:cubicBezTo>
                  <a:pt x="24493" y="24400"/>
                  <a:pt x="24633" y="24424"/>
                  <a:pt x="24773" y="24447"/>
                </a:cubicBezTo>
                <a:cubicBezTo>
                  <a:pt x="24493" y="24564"/>
                  <a:pt x="24236" y="24657"/>
                  <a:pt x="23932" y="24751"/>
                </a:cubicBezTo>
                <a:cubicBezTo>
                  <a:pt x="24096" y="24634"/>
                  <a:pt x="24236" y="24494"/>
                  <a:pt x="24353" y="24377"/>
                </a:cubicBezTo>
                <a:close/>
                <a:moveTo>
                  <a:pt x="39272" y="20688"/>
                </a:moveTo>
                <a:lnTo>
                  <a:pt x="39272" y="21272"/>
                </a:lnTo>
                <a:cubicBezTo>
                  <a:pt x="38992" y="22136"/>
                  <a:pt x="38595" y="22953"/>
                  <a:pt x="38081" y="23700"/>
                </a:cubicBezTo>
                <a:cubicBezTo>
                  <a:pt x="37801" y="24097"/>
                  <a:pt x="37521" y="24471"/>
                  <a:pt x="37194" y="24797"/>
                </a:cubicBezTo>
                <a:lnTo>
                  <a:pt x="37194" y="24657"/>
                </a:lnTo>
                <a:cubicBezTo>
                  <a:pt x="37498" y="24097"/>
                  <a:pt x="37778" y="23537"/>
                  <a:pt x="38011" y="22953"/>
                </a:cubicBezTo>
                <a:cubicBezTo>
                  <a:pt x="38501" y="22229"/>
                  <a:pt x="38922" y="21482"/>
                  <a:pt x="39272" y="20688"/>
                </a:cubicBezTo>
                <a:close/>
                <a:moveTo>
                  <a:pt x="14173" y="23396"/>
                </a:moveTo>
                <a:lnTo>
                  <a:pt x="14196" y="23420"/>
                </a:lnTo>
                <a:cubicBezTo>
                  <a:pt x="14430" y="23770"/>
                  <a:pt x="14686" y="24120"/>
                  <a:pt x="14990" y="24424"/>
                </a:cubicBezTo>
                <a:cubicBezTo>
                  <a:pt x="15037" y="24564"/>
                  <a:pt x="15083" y="24681"/>
                  <a:pt x="15130" y="24821"/>
                </a:cubicBezTo>
                <a:cubicBezTo>
                  <a:pt x="14943" y="24681"/>
                  <a:pt x="14756" y="24471"/>
                  <a:pt x="14593" y="24284"/>
                </a:cubicBezTo>
                <a:lnTo>
                  <a:pt x="14593" y="24260"/>
                </a:lnTo>
                <a:cubicBezTo>
                  <a:pt x="14453" y="23980"/>
                  <a:pt x="14290" y="23677"/>
                  <a:pt x="14173" y="23396"/>
                </a:cubicBezTo>
                <a:close/>
                <a:moveTo>
                  <a:pt x="19986" y="23700"/>
                </a:moveTo>
                <a:lnTo>
                  <a:pt x="19986" y="23700"/>
                </a:lnTo>
                <a:cubicBezTo>
                  <a:pt x="20173" y="23723"/>
                  <a:pt x="20360" y="23770"/>
                  <a:pt x="20523" y="23793"/>
                </a:cubicBezTo>
                <a:cubicBezTo>
                  <a:pt x="20664" y="24097"/>
                  <a:pt x="20804" y="24354"/>
                  <a:pt x="20967" y="24611"/>
                </a:cubicBezTo>
                <a:cubicBezTo>
                  <a:pt x="20944" y="24681"/>
                  <a:pt x="20920" y="24751"/>
                  <a:pt x="20897" y="24821"/>
                </a:cubicBezTo>
                <a:lnTo>
                  <a:pt x="20734" y="24704"/>
                </a:lnTo>
                <a:cubicBezTo>
                  <a:pt x="20547" y="24494"/>
                  <a:pt x="20360" y="24284"/>
                  <a:pt x="20173" y="24074"/>
                </a:cubicBezTo>
                <a:cubicBezTo>
                  <a:pt x="20103" y="23957"/>
                  <a:pt x="20056" y="23817"/>
                  <a:pt x="19986" y="23700"/>
                </a:cubicBezTo>
                <a:close/>
                <a:moveTo>
                  <a:pt x="16694" y="24681"/>
                </a:moveTo>
                <a:cubicBezTo>
                  <a:pt x="16764" y="24727"/>
                  <a:pt x="16834" y="24774"/>
                  <a:pt x="16905" y="24821"/>
                </a:cubicBezTo>
                <a:cubicBezTo>
                  <a:pt x="16905" y="24844"/>
                  <a:pt x="16905" y="24867"/>
                  <a:pt x="16905" y="24867"/>
                </a:cubicBezTo>
                <a:lnTo>
                  <a:pt x="16858" y="24867"/>
                </a:lnTo>
                <a:cubicBezTo>
                  <a:pt x="16788" y="24797"/>
                  <a:pt x="16741" y="24727"/>
                  <a:pt x="16694" y="24681"/>
                </a:cubicBezTo>
                <a:close/>
                <a:moveTo>
                  <a:pt x="36820" y="24517"/>
                </a:moveTo>
                <a:lnTo>
                  <a:pt x="36820" y="24517"/>
                </a:lnTo>
                <a:cubicBezTo>
                  <a:pt x="36750" y="24634"/>
                  <a:pt x="36680" y="24751"/>
                  <a:pt x="36634" y="24867"/>
                </a:cubicBezTo>
                <a:lnTo>
                  <a:pt x="36634" y="24844"/>
                </a:lnTo>
                <a:cubicBezTo>
                  <a:pt x="36610" y="24844"/>
                  <a:pt x="36587" y="24844"/>
                  <a:pt x="36564" y="24821"/>
                </a:cubicBezTo>
                <a:lnTo>
                  <a:pt x="36820" y="24517"/>
                </a:lnTo>
                <a:close/>
                <a:moveTo>
                  <a:pt x="12678" y="24447"/>
                </a:moveTo>
                <a:lnTo>
                  <a:pt x="12678" y="24447"/>
                </a:lnTo>
                <a:cubicBezTo>
                  <a:pt x="12725" y="24471"/>
                  <a:pt x="12772" y="24494"/>
                  <a:pt x="12819" y="24541"/>
                </a:cubicBezTo>
                <a:cubicBezTo>
                  <a:pt x="12865" y="24657"/>
                  <a:pt x="12935" y="24797"/>
                  <a:pt x="13005" y="24937"/>
                </a:cubicBezTo>
                <a:cubicBezTo>
                  <a:pt x="12935" y="24891"/>
                  <a:pt x="12889" y="24844"/>
                  <a:pt x="12819" y="24797"/>
                </a:cubicBezTo>
                <a:cubicBezTo>
                  <a:pt x="12772" y="24681"/>
                  <a:pt x="12725" y="24564"/>
                  <a:pt x="12678" y="24447"/>
                </a:cubicBezTo>
                <a:close/>
                <a:moveTo>
                  <a:pt x="39179" y="22533"/>
                </a:moveTo>
                <a:lnTo>
                  <a:pt x="39179" y="22533"/>
                </a:lnTo>
                <a:cubicBezTo>
                  <a:pt x="38945" y="23373"/>
                  <a:pt x="38572" y="24167"/>
                  <a:pt x="38105" y="24891"/>
                </a:cubicBezTo>
                <a:cubicBezTo>
                  <a:pt x="37941" y="24914"/>
                  <a:pt x="37801" y="24937"/>
                  <a:pt x="37638" y="24937"/>
                </a:cubicBezTo>
                <a:lnTo>
                  <a:pt x="37614" y="24937"/>
                </a:lnTo>
                <a:cubicBezTo>
                  <a:pt x="38245" y="24214"/>
                  <a:pt x="38782" y="23396"/>
                  <a:pt x="39179" y="22533"/>
                </a:cubicBezTo>
                <a:close/>
                <a:moveTo>
                  <a:pt x="21761" y="24704"/>
                </a:moveTo>
                <a:cubicBezTo>
                  <a:pt x="21784" y="24774"/>
                  <a:pt x="21831" y="24821"/>
                  <a:pt x="21878" y="24891"/>
                </a:cubicBezTo>
                <a:lnTo>
                  <a:pt x="21714" y="24961"/>
                </a:lnTo>
                <a:lnTo>
                  <a:pt x="21691" y="24961"/>
                </a:lnTo>
                <a:cubicBezTo>
                  <a:pt x="21714" y="24867"/>
                  <a:pt x="21714" y="24797"/>
                  <a:pt x="21761" y="24704"/>
                </a:cubicBezTo>
                <a:close/>
                <a:moveTo>
                  <a:pt x="23068" y="24611"/>
                </a:moveTo>
                <a:lnTo>
                  <a:pt x="23208" y="24727"/>
                </a:lnTo>
                <a:cubicBezTo>
                  <a:pt x="23115" y="24821"/>
                  <a:pt x="22998" y="24891"/>
                  <a:pt x="22882" y="24961"/>
                </a:cubicBezTo>
                <a:lnTo>
                  <a:pt x="22858" y="24961"/>
                </a:lnTo>
                <a:cubicBezTo>
                  <a:pt x="22765" y="24961"/>
                  <a:pt x="22648" y="24961"/>
                  <a:pt x="22555" y="24984"/>
                </a:cubicBezTo>
                <a:cubicBezTo>
                  <a:pt x="22742" y="24867"/>
                  <a:pt x="22905" y="24727"/>
                  <a:pt x="23068" y="24611"/>
                </a:cubicBezTo>
                <a:close/>
                <a:moveTo>
                  <a:pt x="7845" y="20268"/>
                </a:moveTo>
                <a:cubicBezTo>
                  <a:pt x="8149" y="21342"/>
                  <a:pt x="8616" y="22369"/>
                  <a:pt x="9246" y="23326"/>
                </a:cubicBezTo>
                <a:cubicBezTo>
                  <a:pt x="9527" y="23910"/>
                  <a:pt x="9853" y="24494"/>
                  <a:pt x="10204" y="25031"/>
                </a:cubicBezTo>
                <a:cubicBezTo>
                  <a:pt x="9293" y="23887"/>
                  <a:pt x="8523" y="22649"/>
                  <a:pt x="7892" y="21342"/>
                </a:cubicBezTo>
                <a:cubicBezTo>
                  <a:pt x="7869" y="20992"/>
                  <a:pt x="7845" y="20618"/>
                  <a:pt x="7845" y="20268"/>
                </a:cubicBezTo>
                <a:close/>
                <a:moveTo>
                  <a:pt x="24913" y="24751"/>
                </a:moveTo>
                <a:lnTo>
                  <a:pt x="24913" y="24844"/>
                </a:lnTo>
                <a:cubicBezTo>
                  <a:pt x="24679" y="24937"/>
                  <a:pt x="24446" y="25008"/>
                  <a:pt x="24212" y="25101"/>
                </a:cubicBezTo>
                <a:cubicBezTo>
                  <a:pt x="24189" y="25078"/>
                  <a:pt x="24189" y="25054"/>
                  <a:pt x="24166" y="25054"/>
                </a:cubicBezTo>
                <a:cubicBezTo>
                  <a:pt x="24423" y="24961"/>
                  <a:pt x="24656" y="24867"/>
                  <a:pt x="24913" y="24751"/>
                </a:cubicBezTo>
                <a:close/>
                <a:moveTo>
                  <a:pt x="7822" y="24050"/>
                </a:moveTo>
                <a:lnTo>
                  <a:pt x="7822" y="24050"/>
                </a:lnTo>
                <a:cubicBezTo>
                  <a:pt x="7915" y="24237"/>
                  <a:pt x="8009" y="24447"/>
                  <a:pt x="8102" y="24634"/>
                </a:cubicBezTo>
                <a:cubicBezTo>
                  <a:pt x="8172" y="24821"/>
                  <a:pt x="8219" y="24984"/>
                  <a:pt x="8266" y="25148"/>
                </a:cubicBezTo>
                <a:cubicBezTo>
                  <a:pt x="8172" y="25031"/>
                  <a:pt x="8102" y="24891"/>
                  <a:pt x="8009" y="24751"/>
                </a:cubicBezTo>
                <a:cubicBezTo>
                  <a:pt x="7939" y="24517"/>
                  <a:pt x="7892" y="24284"/>
                  <a:pt x="7822" y="24050"/>
                </a:cubicBezTo>
                <a:close/>
                <a:moveTo>
                  <a:pt x="35186" y="24657"/>
                </a:moveTo>
                <a:cubicBezTo>
                  <a:pt x="35116" y="24821"/>
                  <a:pt x="35069" y="25008"/>
                  <a:pt x="34976" y="25171"/>
                </a:cubicBezTo>
                <a:cubicBezTo>
                  <a:pt x="35023" y="25078"/>
                  <a:pt x="35023" y="24984"/>
                  <a:pt x="35023" y="24891"/>
                </a:cubicBezTo>
                <a:cubicBezTo>
                  <a:pt x="35069" y="24821"/>
                  <a:pt x="35139" y="24727"/>
                  <a:pt x="35186" y="24657"/>
                </a:cubicBezTo>
                <a:close/>
                <a:moveTo>
                  <a:pt x="43475" y="21482"/>
                </a:moveTo>
                <a:cubicBezTo>
                  <a:pt x="43545" y="22019"/>
                  <a:pt x="43615" y="22579"/>
                  <a:pt x="43661" y="23116"/>
                </a:cubicBezTo>
                <a:cubicBezTo>
                  <a:pt x="43521" y="23537"/>
                  <a:pt x="43358" y="23957"/>
                  <a:pt x="43171" y="24377"/>
                </a:cubicBezTo>
                <a:cubicBezTo>
                  <a:pt x="43008" y="24681"/>
                  <a:pt x="42798" y="24961"/>
                  <a:pt x="42611" y="25264"/>
                </a:cubicBezTo>
                <a:cubicBezTo>
                  <a:pt x="42751" y="24447"/>
                  <a:pt x="42798" y="23607"/>
                  <a:pt x="42774" y="22766"/>
                </a:cubicBezTo>
                <a:cubicBezTo>
                  <a:pt x="42821" y="22649"/>
                  <a:pt x="42844" y="22556"/>
                  <a:pt x="42891" y="22439"/>
                </a:cubicBezTo>
                <a:cubicBezTo>
                  <a:pt x="43078" y="22136"/>
                  <a:pt x="43288" y="21809"/>
                  <a:pt x="43475" y="21482"/>
                </a:cubicBezTo>
                <a:close/>
                <a:moveTo>
                  <a:pt x="23699" y="25171"/>
                </a:moveTo>
                <a:lnTo>
                  <a:pt x="23745" y="25218"/>
                </a:lnTo>
                <a:lnTo>
                  <a:pt x="23559" y="25288"/>
                </a:lnTo>
                <a:lnTo>
                  <a:pt x="23559" y="25288"/>
                </a:lnTo>
                <a:lnTo>
                  <a:pt x="23605" y="25194"/>
                </a:lnTo>
                <a:lnTo>
                  <a:pt x="23699" y="25171"/>
                </a:lnTo>
                <a:close/>
                <a:moveTo>
                  <a:pt x="31987" y="24704"/>
                </a:moveTo>
                <a:lnTo>
                  <a:pt x="31987" y="24704"/>
                </a:lnTo>
                <a:cubicBezTo>
                  <a:pt x="31801" y="24914"/>
                  <a:pt x="31614" y="25124"/>
                  <a:pt x="31427" y="25334"/>
                </a:cubicBezTo>
                <a:lnTo>
                  <a:pt x="31427" y="25311"/>
                </a:lnTo>
                <a:cubicBezTo>
                  <a:pt x="31450" y="25264"/>
                  <a:pt x="31474" y="25194"/>
                  <a:pt x="31497" y="25148"/>
                </a:cubicBezTo>
                <a:cubicBezTo>
                  <a:pt x="31520" y="25078"/>
                  <a:pt x="31567" y="25031"/>
                  <a:pt x="31590" y="24961"/>
                </a:cubicBezTo>
                <a:cubicBezTo>
                  <a:pt x="31731" y="24891"/>
                  <a:pt x="31871" y="24797"/>
                  <a:pt x="31987" y="24704"/>
                </a:cubicBezTo>
                <a:close/>
                <a:moveTo>
                  <a:pt x="26290" y="24634"/>
                </a:moveTo>
                <a:lnTo>
                  <a:pt x="26360" y="24657"/>
                </a:lnTo>
                <a:cubicBezTo>
                  <a:pt x="26220" y="24844"/>
                  <a:pt x="26080" y="25031"/>
                  <a:pt x="25940" y="25218"/>
                </a:cubicBezTo>
                <a:cubicBezTo>
                  <a:pt x="25800" y="25264"/>
                  <a:pt x="25637" y="25311"/>
                  <a:pt x="25473" y="25358"/>
                </a:cubicBezTo>
                <a:cubicBezTo>
                  <a:pt x="25660" y="25171"/>
                  <a:pt x="25823" y="24984"/>
                  <a:pt x="25964" y="24797"/>
                </a:cubicBezTo>
                <a:lnTo>
                  <a:pt x="26034" y="24751"/>
                </a:lnTo>
                <a:cubicBezTo>
                  <a:pt x="26127" y="24727"/>
                  <a:pt x="26197" y="24681"/>
                  <a:pt x="26290" y="24634"/>
                </a:cubicBezTo>
                <a:close/>
                <a:moveTo>
                  <a:pt x="33855" y="23630"/>
                </a:moveTo>
                <a:cubicBezTo>
                  <a:pt x="33972" y="23747"/>
                  <a:pt x="34112" y="23863"/>
                  <a:pt x="34252" y="23980"/>
                </a:cubicBezTo>
                <a:cubicBezTo>
                  <a:pt x="34205" y="24120"/>
                  <a:pt x="34135" y="24237"/>
                  <a:pt x="34065" y="24377"/>
                </a:cubicBezTo>
                <a:cubicBezTo>
                  <a:pt x="33715" y="24751"/>
                  <a:pt x="33342" y="25101"/>
                  <a:pt x="32945" y="25451"/>
                </a:cubicBezTo>
                <a:cubicBezTo>
                  <a:pt x="33248" y="24961"/>
                  <a:pt x="33505" y="24447"/>
                  <a:pt x="33738" y="23933"/>
                </a:cubicBezTo>
                <a:lnTo>
                  <a:pt x="33715" y="23910"/>
                </a:lnTo>
                <a:cubicBezTo>
                  <a:pt x="33762" y="23817"/>
                  <a:pt x="33809" y="23723"/>
                  <a:pt x="33855" y="23630"/>
                </a:cubicBezTo>
                <a:close/>
                <a:moveTo>
                  <a:pt x="23068" y="25311"/>
                </a:moveTo>
                <a:lnTo>
                  <a:pt x="22998" y="25428"/>
                </a:lnTo>
                <a:lnTo>
                  <a:pt x="22835" y="25474"/>
                </a:lnTo>
                <a:lnTo>
                  <a:pt x="22812" y="25451"/>
                </a:lnTo>
                <a:cubicBezTo>
                  <a:pt x="22905" y="25404"/>
                  <a:pt x="22975" y="25358"/>
                  <a:pt x="23068" y="25311"/>
                </a:cubicBezTo>
                <a:close/>
                <a:moveTo>
                  <a:pt x="29956" y="25078"/>
                </a:moveTo>
                <a:lnTo>
                  <a:pt x="29979" y="25101"/>
                </a:lnTo>
                <a:cubicBezTo>
                  <a:pt x="29886" y="25241"/>
                  <a:pt x="29793" y="25358"/>
                  <a:pt x="29699" y="25498"/>
                </a:cubicBezTo>
                <a:lnTo>
                  <a:pt x="29676" y="25498"/>
                </a:lnTo>
                <a:cubicBezTo>
                  <a:pt x="29746" y="25381"/>
                  <a:pt x="29816" y="25264"/>
                  <a:pt x="29886" y="25148"/>
                </a:cubicBezTo>
                <a:lnTo>
                  <a:pt x="29956" y="25078"/>
                </a:lnTo>
                <a:close/>
                <a:moveTo>
                  <a:pt x="29419" y="24844"/>
                </a:moveTo>
                <a:lnTo>
                  <a:pt x="29419" y="24984"/>
                </a:lnTo>
                <a:cubicBezTo>
                  <a:pt x="29162" y="25171"/>
                  <a:pt x="28929" y="25358"/>
                  <a:pt x="28672" y="25568"/>
                </a:cubicBezTo>
                <a:cubicBezTo>
                  <a:pt x="28719" y="25451"/>
                  <a:pt x="28765" y="25358"/>
                  <a:pt x="28812" y="25264"/>
                </a:cubicBezTo>
                <a:cubicBezTo>
                  <a:pt x="28975" y="25124"/>
                  <a:pt x="29162" y="24984"/>
                  <a:pt x="29326" y="24844"/>
                </a:cubicBezTo>
                <a:close/>
                <a:moveTo>
                  <a:pt x="9970" y="22346"/>
                </a:moveTo>
                <a:cubicBezTo>
                  <a:pt x="10157" y="22533"/>
                  <a:pt x="10344" y="22743"/>
                  <a:pt x="10554" y="22930"/>
                </a:cubicBezTo>
                <a:lnTo>
                  <a:pt x="10647" y="23070"/>
                </a:lnTo>
                <a:cubicBezTo>
                  <a:pt x="10671" y="23140"/>
                  <a:pt x="10694" y="23186"/>
                  <a:pt x="10717" y="23256"/>
                </a:cubicBezTo>
                <a:cubicBezTo>
                  <a:pt x="11021" y="24050"/>
                  <a:pt x="11371" y="24821"/>
                  <a:pt x="11791" y="25591"/>
                </a:cubicBezTo>
                <a:cubicBezTo>
                  <a:pt x="11534" y="25381"/>
                  <a:pt x="11301" y="25194"/>
                  <a:pt x="11091" y="24984"/>
                </a:cubicBezTo>
                <a:cubicBezTo>
                  <a:pt x="10857" y="24704"/>
                  <a:pt x="10624" y="24447"/>
                  <a:pt x="10414" y="24167"/>
                </a:cubicBezTo>
                <a:cubicBezTo>
                  <a:pt x="10227" y="23560"/>
                  <a:pt x="10087" y="22953"/>
                  <a:pt x="9970" y="22346"/>
                </a:cubicBezTo>
                <a:close/>
                <a:moveTo>
                  <a:pt x="14733" y="25194"/>
                </a:moveTo>
                <a:lnTo>
                  <a:pt x="14967" y="25615"/>
                </a:lnTo>
                <a:cubicBezTo>
                  <a:pt x="14943" y="25591"/>
                  <a:pt x="14920" y="25568"/>
                  <a:pt x="14873" y="25545"/>
                </a:cubicBezTo>
                <a:lnTo>
                  <a:pt x="14733" y="25194"/>
                </a:lnTo>
                <a:close/>
                <a:moveTo>
                  <a:pt x="41677" y="24167"/>
                </a:moveTo>
                <a:lnTo>
                  <a:pt x="41677" y="24167"/>
                </a:lnTo>
                <a:cubicBezTo>
                  <a:pt x="41653" y="24307"/>
                  <a:pt x="41607" y="24447"/>
                  <a:pt x="41583" y="24587"/>
                </a:cubicBezTo>
                <a:cubicBezTo>
                  <a:pt x="41397" y="24937"/>
                  <a:pt x="41210" y="25288"/>
                  <a:pt x="41000" y="25638"/>
                </a:cubicBezTo>
                <a:cubicBezTo>
                  <a:pt x="41023" y="25474"/>
                  <a:pt x="41046" y="25311"/>
                  <a:pt x="41093" y="25124"/>
                </a:cubicBezTo>
                <a:lnTo>
                  <a:pt x="41093" y="25101"/>
                </a:lnTo>
                <a:cubicBezTo>
                  <a:pt x="41303" y="24797"/>
                  <a:pt x="41490" y="24471"/>
                  <a:pt x="41677" y="24167"/>
                </a:cubicBezTo>
                <a:close/>
                <a:moveTo>
                  <a:pt x="15854" y="25311"/>
                </a:moveTo>
                <a:cubicBezTo>
                  <a:pt x="15924" y="25428"/>
                  <a:pt x="16017" y="25545"/>
                  <a:pt x="16134" y="25661"/>
                </a:cubicBezTo>
                <a:lnTo>
                  <a:pt x="15830" y="25451"/>
                </a:lnTo>
                <a:lnTo>
                  <a:pt x="15784" y="25311"/>
                </a:lnTo>
                <a:close/>
                <a:moveTo>
                  <a:pt x="35560" y="24821"/>
                </a:moveTo>
                <a:lnTo>
                  <a:pt x="35910" y="24961"/>
                </a:lnTo>
                <a:cubicBezTo>
                  <a:pt x="35700" y="25218"/>
                  <a:pt x="35443" y="25451"/>
                  <a:pt x="35209" y="25685"/>
                </a:cubicBezTo>
                <a:lnTo>
                  <a:pt x="35186" y="25685"/>
                </a:lnTo>
                <a:cubicBezTo>
                  <a:pt x="35326" y="25404"/>
                  <a:pt x="35443" y="25101"/>
                  <a:pt x="35560" y="24821"/>
                </a:cubicBezTo>
                <a:close/>
                <a:moveTo>
                  <a:pt x="40860" y="24074"/>
                </a:moveTo>
                <a:lnTo>
                  <a:pt x="40860" y="24074"/>
                </a:lnTo>
                <a:cubicBezTo>
                  <a:pt x="40836" y="24260"/>
                  <a:pt x="40813" y="24447"/>
                  <a:pt x="40790" y="24611"/>
                </a:cubicBezTo>
                <a:cubicBezTo>
                  <a:pt x="40393" y="25101"/>
                  <a:pt x="39996" y="25521"/>
                  <a:pt x="39575" y="25941"/>
                </a:cubicBezTo>
                <a:lnTo>
                  <a:pt x="39575" y="25918"/>
                </a:lnTo>
                <a:cubicBezTo>
                  <a:pt x="39599" y="25895"/>
                  <a:pt x="39622" y="25848"/>
                  <a:pt x="39622" y="25801"/>
                </a:cubicBezTo>
                <a:cubicBezTo>
                  <a:pt x="40066" y="25241"/>
                  <a:pt x="40486" y="24681"/>
                  <a:pt x="40860" y="24074"/>
                </a:cubicBezTo>
                <a:close/>
                <a:moveTo>
                  <a:pt x="27084" y="25521"/>
                </a:moveTo>
                <a:lnTo>
                  <a:pt x="26991" y="25801"/>
                </a:lnTo>
                <a:lnTo>
                  <a:pt x="26664" y="26035"/>
                </a:lnTo>
                <a:cubicBezTo>
                  <a:pt x="26711" y="25918"/>
                  <a:pt x="26757" y="25801"/>
                  <a:pt x="26804" y="25685"/>
                </a:cubicBezTo>
                <a:lnTo>
                  <a:pt x="26968" y="25568"/>
                </a:lnTo>
                <a:lnTo>
                  <a:pt x="27084" y="25521"/>
                </a:lnTo>
                <a:close/>
                <a:moveTo>
                  <a:pt x="18469" y="25895"/>
                </a:moveTo>
                <a:lnTo>
                  <a:pt x="18469" y="25895"/>
                </a:lnTo>
                <a:cubicBezTo>
                  <a:pt x="18679" y="25941"/>
                  <a:pt x="18889" y="25988"/>
                  <a:pt x="19099" y="26011"/>
                </a:cubicBezTo>
                <a:lnTo>
                  <a:pt x="19099" y="26035"/>
                </a:lnTo>
                <a:lnTo>
                  <a:pt x="19169" y="26082"/>
                </a:lnTo>
                <a:cubicBezTo>
                  <a:pt x="18936" y="26082"/>
                  <a:pt x="18702" y="26035"/>
                  <a:pt x="18492" y="25965"/>
                </a:cubicBezTo>
                <a:lnTo>
                  <a:pt x="18469" y="25895"/>
                </a:lnTo>
                <a:close/>
                <a:moveTo>
                  <a:pt x="28018" y="25755"/>
                </a:moveTo>
                <a:cubicBezTo>
                  <a:pt x="27948" y="25848"/>
                  <a:pt x="27901" y="25941"/>
                  <a:pt x="27855" y="26035"/>
                </a:cubicBezTo>
                <a:lnTo>
                  <a:pt x="27715" y="26105"/>
                </a:lnTo>
                <a:cubicBezTo>
                  <a:pt x="27738" y="26035"/>
                  <a:pt x="27785" y="25941"/>
                  <a:pt x="27831" y="25871"/>
                </a:cubicBezTo>
                <a:lnTo>
                  <a:pt x="28018" y="25755"/>
                </a:lnTo>
                <a:close/>
                <a:moveTo>
                  <a:pt x="36143" y="25344"/>
                </a:moveTo>
                <a:lnTo>
                  <a:pt x="36143" y="25615"/>
                </a:lnTo>
                <a:cubicBezTo>
                  <a:pt x="36073" y="25708"/>
                  <a:pt x="36003" y="25801"/>
                  <a:pt x="35957" y="25895"/>
                </a:cubicBezTo>
                <a:cubicBezTo>
                  <a:pt x="35793" y="25988"/>
                  <a:pt x="35653" y="26082"/>
                  <a:pt x="35490" y="26152"/>
                </a:cubicBezTo>
                <a:cubicBezTo>
                  <a:pt x="35714" y="25882"/>
                  <a:pt x="35939" y="25634"/>
                  <a:pt x="36143" y="25344"/>
                </a:cubicBezTo>
                <a:close/>
                <a:moveTo>
                  <a:pt x="37824" y="25311"/>
                </a:moveTo>
                <a:cubicBezTo>
                  <a:pt x="37591" y="25591"/>
                  <a:pt x="37357" y="25871"/>
                  <a:pt x="37101" y="26152"/>
                </a:cubicBezTo>
                <a:cubicBezTo>
                  <a:pt x="37147" y="25918"/>
                  <a:pt x="37171" y="25661"/>
                  <a:pt x="37194" y="25404"/>
                </a:cubicBezTo>
                <a:lnTo>
                  <a:pt x="37171" y="25404"/>
                </a:lnTo>
                <a:lnTo>
                  <a:pt x="37287" y="25311"/>
                </a:lnTo>
                <a:close/>
                <a:moveTo>
                  <a:pt x="12165" y="25521"/>
                </a:moveTo>
                <a:cubicBezTo>
                  <a:pt x="12235" y="25591"/>
                  <a:pt x="12305" y="25661"/>
                  <a:pt x="12352" y="25731"/>
                </a:cubicBezTo>
                <a:lnTo>
                  <a:pt x="12328" y="25731"/>
                </a:lnTo>
                <a:cubicBezTo>
                  <a:pt x="12422" y="25848"/>
                  <a:pt x="12515" y="25965"/>
                  <a:pt x="12608" y="26082"/>
                </a:cubicBezTo>
                <a:lnTo>
                  <a:pt x="12655" y="26222"/>
                </a:lnTo>
                <a:lnTo>
                  <a:pt x="12538" y="26152"/>
                </a:lnTo>
                <a:cubicBezTo>
                  <a:pt x="12398" y="25941"/>
                  <a:pt x="12282" y="25731"/>
                  <a:pt x="12165" y="25521"/>
                </a:cubicBezTo>
                <a:close/>
                <a:moveTo>
                  <a:pt x="14126" y="25545"/>
                </a:moveTo>
                <a:lnTo>
                  <a:pt x="14219" y="25638"/>
                </a:lnTo>
                <a:cubicBezTo>
                  <a:pt x="14406" y="25848"/>
                  <a:pt x="14570" y="26058"/>
                  <a:pt x="14780" y="26245"/>
                </a:cubicBezTo>
                <a:lnTo>
                  <a:pt x="14593" y="26128"/>
                </a:lnTo>
                <a:cubicBezTo>
                  <a:pt x="14430" y="25941"/>
                  <a:pt x="14266" y="25731"/>
                  <a:pt x="14126" y="25545"/>
                </a:cubicBezTo>
                <a:close/>
                <a:moveTo>
                  <a:pt x="15317" y="25615"/>
                </a:moveTo>
                <a:lnTo>
                  <a:pt x="15550" y="25755"/>
                </a:lnTo>
                <a:cubicBezTo>
                  <a:pt x="15637" y="25951"/>
                  <a:pt x="15725" y="26106"/>
                  <a:pt x="15812" y="26259"/>
                </a:cubicBezTo>
                <a:lnTo>
                  <a:pt x="15812" y="26259"/>
                </a:lnTo>
                <a:lnTo>
                  <a:pt x="15737" y="26222"/>
                </a:lnTo>
                <a:lnTo>
                  <a:pt x="15644" y="26152"/>
                </a:lnTo>
                <a:cubicBezTo>
                  <a:pt x="15527" y="25965"/>
                  <a:pt x="15410" y="25778"/>
                  <a:pt x="15317" y="25615"/>
                </a:cubicBezTo>
                <a:close/>
                <a:moveTo>
                  <a:pt x="26220" y="26105"/>
                </a:moveTo>
                <a:lnTo>
                  <a:pt x="26150" y="26268"/>
                </a:lnTo>
                <a:lnTo>
                  <a:pt x="25987" y="26268"/>
                </a:lnTo>
                <a:lnTo>
                  <a:pt x="26220" y="26105"/>
                </a:lnTo>
                <a:close/>
                <a:moveTo>
                  <a:pt x="33085" y="24354"/>
                </a:moveTo>
                <a:lnTo>
                  <a:pt x="33085" y="24354"/>
                </a:lnTo>
                <a:cubicBezTo>
                  <a:pt x="32735" y="25008"/>
                  <a:pt x="32314" y="25661"/>
                  <a:pt x="31871" y="26268"/>
                </a:cubicBezTo>
                <a:lnTo>
                  <a:pt x="31847" y="26245"/>
                </a:lnTo>
                <a:cubicBezTo>
                  <a:pt x="31731" y="26175"/>
                  <a:pt x="31590" y="26105"/>
                  <a:pt x="31474" y="26011"/>
                </a:cubicBezTo>
                <a:cubicBezTo>
                  <a:pt x="31614" y="25895"/>
                  <a:pt x="31754" y="25755"/>
                  <a:pt x="31917" y="25615"/>
                </a:cubicBezTo>
                <a:cubicBezTo>
                  <a:pt x="32338" y="25241"/>
                  <a:pt x="32735" y="24797"/>
                  <a:pt x="33085" y="24354"/>
                </a:cubicBezTo>
                <a:close/>
                <a:moveTo>
                  <a:pt x="45062" y="21225"/>
                </a:moveTo>
                <a:lnTo>
                  <a:pt x="45062" y="21225"/>
                </a:lnTo>
                <a:cubicBezTo>
                  <a:pt x="45016" y="23023"/>
                  <a:pt x="44642" y="24821"/>
                  <a:pt x="43942" y="26478"/>
                </a:cubicBezTo>
                <a:lnTo>
                  <a:pt x="43895" y="26478"/>
                </a:lnTo>
                <a:cubicBezTo>
                  <a:pt x="44035" y="25545"/>
                  <a:pt x="44058" y="24587"/>
                  <a:pt x="44012" y="23630"/>
                </a:cubicBezTo>
                <a:cubicBezTo>
                  <a:pt x="44432" y="22859"/>
                  <a:pt x="44782" y="22042"/>
                  <a:pt x="45062" y="21225"/>
                </a:cubicBezTo>
                <a:close/>
                <a:moveTo>
                  <a:pt x="14149" y="26245"/>
                </a:moveTo>
                <a:lnTo>
                  <a:pt x="14313" y="26362"/>
                </a:lnTo>
                <a:cubicBezTo>
                  <a:pt x="14360" y="26408"/>
                  <a:pt x="14406" y="26455"/>
                  <a:pt x="14453" y="26502"/>
                </a:cubicBezTo>
                <a:lnTo>
                  <a:pt x="14243" y="26362"/>
                </a:lnTo>
                <a:cubicBezTo>
                  <a:pt x="14219" y="26315"/>
                  <a:pt x="14173" y="26292"/>
                  <a:pt x="14149" y="26245"/>
                </a:cubicBezTo>
                <a:close/>
                <a:moveTo>
                  <a:pt x="2289" y="18914"/>
                </a:moveTo>
                <a:cubicBezTo>
                  <a:pt x="2475" y="19918"/>
                  <a:pt x="2779" y="20922"/>
                  <a:pt x="3176" y="21856"/>
                </a:cubicBezTo>
                <a:cubicBezTo>
                  <a:pt x="3293" y="22112"/>
                  <a:pt x="3409" y="22369"/>
                  <a:pt x="3526" y="22626"/>
                </a:cubicBezTo>
                <a:lnTo>
                  <a:pt x="3526" y="22649"/>
                </a:lnTo>
                <a:cubicBezTo>
                  <a:pt x="3713" y="23396"/>
                  <a:pt x="3923" y="24097"/>
                  <a:pt x="4203" y="24797"/>
                </a:cubicBezTo>
                <a:cubicBezTo>
                  <a:pt x="4320" y="25404"/>
                  <a:pt x="4483" y="25988"/>
                  <a:pt x="4670" y="26572"/>
                </a:cubicBezTo>
                <a:cubicBezTo>
                  <a:pt x="4016" y="25358"/>
                  <a:pt x="3456" y="24074"/>
                  <a:pt x="3012" y="22766"/>
                </a:cubicBezTo>
                <a:cubicBezTo>
                  <a:pt x="2592" y="21529"/>
                  <a:pt x="2359" y="20221"/>
                  <a:pt x="2289" y="18914"/>
                </a:cubicBezTo>
                <a:close/>
                <a:moveTo>
                  <a:pt x="20360" y="26175"/>
                </a:moveTo>
                <a:cubicBezTo>
                  <a:pt x="20500" y="26315"/>
                  <a:pt x="20640" y="26478"/>
                  <a:pt x="20827" y="26595"/>
                </a:cubicBezTo>
                <a:lnTo>
                  <a:pt x="20780" y="26595"/>
                </a:lnTo>
                <a:cubicBezTo>
                  <a:pt x="20593" y="26478"/>
                  <a:pt x="20430" y="26362"/>
                  <a:pt x="20267" y="26222"/>
                </a:cubicBezTo>
                <a:lnTo>
                  <a:pt x="20290" y="26198"/>
                </a:lnTo>
                <a:lnTo>
                  <a:pt x="20337" y="26175"/>
                </a:lnTo>
                <a:close/>
                <a:moveTo>
                  <a:pt x="42377" y="24097"/>
                </a:moveTo>
                <a:cubicBezTo>
                  <a:pt x="42307" y="24774"/>
                  <a:pt x="42167" y="25451"/>
                  <a:pt x="41980" y="26105"/>
                </a:cubicBezTo>
                <a:cubicBezTo>
                  <a:pt x="41825" y="26304"/>
                  <a:pt x="41691" y="26462"/>
                  <a:pt x="41538" y="26637"/>
                </a:cubicBezTo>
                <a:lnTo>
                  <a:pt x="41538" y="26637"/>
                </a:lnTo>
                <a:cubicBezTo>
                  <a:pt x="41701" y="26101"/>
                  <a:pt x="41887" y="25543"/>
                  <a:pt x="42050" y="25008"/>
                </a:cubicBezTo>
                <a:cubicBezTo>
                  <a:pt x="42050" y="24961"/>
                  <a:pt x="42074" y="24914"/>
                  <a:pt x="42074" y="24867"/>
                </a:cubicBezTo>
                <a:cubicBezTo>
                  <a:pt x="42167" y="24611"/>
                  <a:pt x="42261" y="24354"/>
                  <a:pt x="42377" y="24097"/>
                </a:cubicBezTo>
                <a:close/>
                <a:moveTo>
                  <a:pt x="34532" y="25568"/>
                </a:moveTo>
                <a:cubicBezTo>
                  <a:pt x="34486" y="25801"/>
                  <a:pt x="34439" y="26058"/>
                  <a:pt x="34392" y="26292"/>
                </a:cubicBezTo>
                <a:cubicBezTo>
                  <a:pt x="34346" y="26362"/>
                  <a:pt x="34299" y="26432"/>
                  <a:pt x="34252" y="26502"/>
                </a:cubicBezTo>
                <a:lnTo>
                  <a:pt x="34112" y="26619"/>
                </a:lnTo>
                <a:cubicBezTo>
                  <a:pt x="34042" y="26619"/>
                  <a:pt x="33972" y="26642"/>
                  <a:pt x="33902" y="26642"/>
                </a:cubicBezTo>
                <a:cubicBezTo>
                  <a:pt x="34065" y="26362"/>
                  <a:pt x="34205" y="26082"/>
                  <a:pt x="34346" y="25801"/>
                </a:cubicBezTo>
                <a:cubicBezTo>
                  <a:pt x="34416" y="25731"/>
                  <a:pt x="34462" y="25661"/>
                  <a:pt x="34532" y="25568"/>
                </a:cubicBezTo>
                <a:close/>
                <a:moveTo>
                  <a:pt x="24353" y="26502"/>
                </a:moveTo>
                <a:lnTo>
                  <a:pt x="24563" y="26525"/>
                </a:lnTo>
                <a:lnTo>
                  <a:pt x="24539" y="26595"/>
                </a:lnTo>
                <a:cubicBezTo>
                  <a:pt x="24423" y="26642"/>
                  <a:pt x="24306" y="26689"/>
                  <a:pt x="24189" y="26712"/>
                </a:cubicBezTo>
                <a:lnTo>
                  <a:pt x="24353" y="26502"/>
                </a:lnTo>
                <a:close/>
                <a:moveTo>
                  <a:pt x="6234" y="25381"/>
                </a:moveTo>
                <a:cubicBezTo>
                  <a:pt x="6328" y="25591"/>
                  <a:pt x="6421" y="25801"/>
                  <a:pt x="6538" y="26011"/>
                </a:cubicBezTo>
                <a:cubicBezTo>
                  <a:pt x="6655" y="26245"/>
                  <a:pt x="6748" y="26502"/>
                  <a:pt x="6865" y="26735"/>
                </a:cubicBezTo>
                <a:cubicBezTo>
                  <a:pt x="6818" y="26642"/>
                  <a:pt x="6748" y="26548"/>
                  <a:pt x="6701" y="26432"/>
                </a:cubicBezTo>
                <a:cubicBezTo>
                  <a:pt x="6538" y="26105"/>
                  <a:pt x="6375" y="25778"/>
                  <a:pt x="6234" y="25428"/>
                </a:cubicBezTo>
                <a:lnTo>
                  <a:pt x="6234" y="25381"/>
                </a:lnTo>
                <a:close/>
                <a:moveTo>
                  <a:pt x="28579" y="26292"/>
                </a:moveTo>
                <a:lnTo>
                  <a:pt x="28579" y="26292"/>
                </a:lnTo>
                <a:cubicBezTo>
                  <a:pt x="28438" y="26455"/>
                  <a:pt x="28322" y="26595"/>
                  <a:pt x="28182" y="26735"/>
                </a:cubicBezTo>
                <a:cubicBezTo>
                  <a:pt x="28205" y="26642"/>
                  <a:pt x="28252" y="26572"/>
                  <a:pt x="28275" y="26478"/>
                </a:cubicBezTo>
                <a:cubicBezTo>
                  <a:pt x="28368" y="26432"/>
                  <a:pt x="28438" y="26362"/>
                  <a:pt x="28509" y="26315"/>
                </a:cubicBezTo>
                <a:lnTo>
                  <a:pt x="28579" y="26292"/>
                </a:lnTo>
                <a:close/>
                <a:moveTo>
                  <a:pt x="26687" y="26619"/>
                </a:moveTo>
                <a:lnTo>
                  <a:pt x="26290" y="26805"/>
                </a:lnTo>
                <a:lnTo>
                  <a:pt x="26290" y="26805"/>
                </a:lnTo>
                <a:lnTo>
                  <a:pt x="26360" y="26665"/>
                </a:lnTo>
                <a:lnTo>
                  <a:pt x="26407" y="26619"/>
                </a:lnTo>
                <a:close/>
                <a:moveTo>
                  <a:pt x="36774" y="25778"/>
                </a:moveTo>
                <a:lnTo>
                  <a:pt x="36774" y="25778"/>
                </a:lnTo>
                <a:cubicBezTo>
                  <a:pt x="36750" y="26035"/>
                  <a:pt x="36727" y="26315"/>
                  <a:pt x="36704" y="26572"/>
                </a:cubicBezTo>
                <a:lnTo>
                  <a:pt x="36680" y="26595"/>
                </a:lnTo>
                <a:cubicBezTo>
                  <a:pt x="36587" y="26665"/>
                  <a:pt x="36494" y="26759"/>
                  <a:pt x="36400" y="26829"/>
                </a:cubicBezTo>
                <a:cubicBezTo>
                  <a:pt x="36447" y="26548"/>
                  <a:pt x="36470" y="26268"/>
                  <a:pt x="36494" y="25988"/>
                </a:cubicBezTo>
                <a:cubicBezTo>
                  <a:pt x="36587" y="25918"/>
                  <a:pt x="36680" y="25848"/>
                  <a:pt x="36774" y="25778"/>
                </a:cubicBezTo>
                <a:close/>
                <a:moveTo>
                  <a:pt x="10694" y="26315"/>
                </a:moveTo>
                <a:lnTo>
                  <a:pt x="10974" y="26525"/>
                </a:lnTo>
                <a:lnTo>
                  <a:pt x="11138" y="26875"/>
                </a:lnTo>
                <a:cubicBezTo>
                  <a:pt x="10974" y="26689"/>
                  <a:pt x="10834" y="26502"/>
                  <a:pt x="10694" y="26315"/>
                </a:cubicBezTo>
                <a:close/>
                <a:moveTo>
                  <a:pt x="31147" y="26292"/>
                </a:moveTo>
                <a:cubicBezTo>
                  <a:pt x="31264" y="26362"/>
                  <a:pt x="31357" y="26432"/>
                  <a:pt x="31474" y="26502"/>
                </a:cubicBezTo>
                <a:cubicBezTo>
                  <a:pt x="31240" y="26642"/>
                  <a:pt x="30983" y="26759"/>
                  <a:pt x="30750" y="26875"/>
                </a:cubicBezTo>
                <a:cubicBezTo>
                  <a:pt x="30820" y="26735"/>
                  <a:pt x="30890" y="26572"/>
                  <a:pt x="30983" y="26432"/>
                </a:cubicBezTo>
                <a:lnTo>
                  <a:pt x="31147" y="26292"/>
                </a:lnTo>
                <a:close/>
                <a:moveTo>
                  <a:pt x="25100" y="26945"/>
                </a:moveTo>
                <a:lnTo>
                  <a:pt x="24796" y="27086"/>
                </a:lnTo>
                <a:lnTo>
                  <a:pt x="24843" y="26992"/>
                </a:lnTo>
                <a:lnTo>
                  <a:pt x="25100" y="26945"/>
                </a:lnTo>
                <a:close/>
                <a:moveTo>
                  <a:pt x="30376" y="25661"/>
                </a:moveTo>
                <a:lnTo>
                  <a:pt x="30376" y="25661"/>
                </a:lnTo>
                <a:cubicBezTo>
                  <a:pt x="30026" y="26152"/>
                  <a:pt x="29653" y="26595"/>
                  <a:pt x="29279" y="27039"/>
                </a:cubicBezTo>
                <a:lnTo>
                  <a:pt x="29162" y="27086"/>
                </a:lnTo>
                <a:cubicBezTo>
                  <a:pt x="29279" y="26852"/>
                  <a:pt x="29372" y="26595"/>
                  <a:pt x="29466" y="26338"/>
                </a:cubicBezTo>
                <a:lnTo>
                  <a:pt x="29629" y="26222"/>
                </a:lnTo>
                <a:cubicBezTo>
                  <a:pt x="29793" y="26058"/>
                  <a:pt x="29956" y="25918"/>
                  <a:pt x="30120" y="25778"/>
                </a:cubicBezTo>
                <a:lnTo>
                  <a:pt x="30376" y="25661"/>
                </a:lnTo>
                <a:close/>
                <a:moveTo>
                  <a:pt x="16718" y="26548"/>
                </a:moveTo>
                <a:cubicBezTo>
                  <a:pt x="16858" y="26642"/>
                  <a:pt x="16998" y="26712"/>
                  <a:pt x="17138" y="26782"/>
                </a:cubicBezTo>
                <a:lnTo>
                  <a:pt x="17231" y="26852"/>
                </a:lnTo>
                <a:cubicBezTo>
                  <a:pt x="17301" y="26969"/>
                  <a:pt x="17395" y="27062"/>
                  <a:pt x="17465" y="27156"/>
                </a:cubicBezTo>
                <a:cubicBezTo>
                  <a:pt x="17161" y="27039"/>
                  <a:pt x="16858" y="26899"/>
                  <a:pt x="16554" y="26735"/>
                </a:cubicBezTo>
                <a:cubicBezTo>
                  <a:pt x="16531" y="26712"/>
                  <a:pt x="16531" y="26689"/>
                  <a:pt x="16508" y="26665"/>
                </a:cubicBezTo>
                <a:cubicBezTo>
                  <a:pt x="16578" y="26619"/>
                  <a:pt x="16648" y="26572"/>
                  <a:pt x="16718" y="26548"/>
                </a:cubicBezTo>
                <a:close/>
                <a:moveTo>
                  <a:pt x="30400" y="26829"/>
                </a:moveTo>
                <a:lnTo>
                  <a:pt x="30213" y="27109"/>
                </a:lnTo>
                <a:lnTo>
                  <a:pt x="29909" y="27249"/>
                </a:lnTo>
                <a:lnTo>
                  <a:pt x="30003" y="27109"/>
                </a:lnTo>
                <a:lnTo>
                  <a:pt x="30306" y="26875"/>
                </a:lnTo>
                <a:lnTo>
                  <a:pt x="30400" y="26829"/>
                </a:lnTo>
                <a:close/>
                <a:moveTo>
                  <a:pt x="19076" y="26852"/>
                </a:moveTo>
                <a:lnTo>
                  <a:pt x="19076" y="26852"/>
                </a:lnTo>
                <a:cubicBezTo>
                  <a:pt x="19519" y="26969"/>
                  <a:pt x="19963" y="27062"/>
                  <a:pt x="20430" y="27109"/>
                </a:cubicBezTo>
                <a:lnTo>
                  <a:pt x="20570" y="27272"/>
                </a:lnTo>
                <a:cubicBezTo>
                  <a:pt x="20290" y="27272"/>
                  <a:pt x="20010" y="27249"/>
                  <a:pt x="19730" y="27202"/>
                </a:cubicBezTo>
                <a:lnTo>
                  <a:pt x="19706" y="27202"/>
                </a:lnTo>
                <a:cubicBezTo>
                  <a:pt x="19496" y="27086"/>
                  <a:pt x="19286" y="26969"/>
                  <a:pt x="19076" y="26852"/>
                </a:cubicBezTo>
                <a:close/>
                <a:moveTo>
                  <a:pt x="10787" y="25218"/>
                </a:moveTo>
                <a:cubicBezTo>
                  <a:pt x="11418" y="25941"/>
                  <a:pt x="12118" y="26619"/>
                  <a:pt x="12842" y="27249"/>
                </a:cubicBezTo>
                <a:lnTo>
                  <a:pt x="12912" y="27319"/>
                </a:lnTo>
                <a:cubicBezTo>
                  <a:pt x="12538" y="27109"/>
                  <a:pt x="12165" y="26875"/>
                  <a:pt x="11791" y="26619"/>
                </a:cubicBezTo>
                <a:cubicBezTo>
                  <a:pt x="11464" y="26245"/>
                  <a:pt x="11161" y="25871"/>
                  <a:pt x="10881" y="25474"/>
                </a:cubicBezTo>
                <a:lnTo>
                  <a:pt x="10881" y="25451"/>
                </a:lnTo>
                <a:cubicBezTo>
                  <a:pt x="10857" y="25381"/>
                  <a:pt x="10811" y="25288"/>
                  <a:pt x="10787" y="25218"/>
                </a:cubicBezTo>
                <a:close/>
                <a:moveTo>
                  <a:pt x="38572" y="25381"/>
                </a:moveTo>
                <a:lnTo>
                  <a:pt x="38572" y="25381"/>
                </a:lnTo>
                <a:cubicBezTo>
                  <a:pt x="38501" y="25591"/>
                  <a:pt x="38408" y="25801"/>
                  <a:pt x="38315" y="26035"/>
                </a:cubicBezTo>
                <a:cubicBezTo>
                  <a:pt x="37918" y="26502"/>
                  <a:pt x="37498" y="26945"/>
                  <a:pt x="37031" y="27366"/>
                </a:cubicBezTo>
                <a:lnTo>
                  <a:pt x="36937" y="27459"/>
                </a:lnTo>
                <a:cubicBezTo>
                  <a:pt x="36937" y="27389"/>
                  <a:pt x="36961" y="27319"/>
                  <a:pt x="36961" y="27249"/>
                </a:cubicBezTo>
                <a:cubicBezTo>
                  <a:pt x="37544" y="26642"/>
                  <a:pt x="38081" y="26035"/>
                  <a:pt x="38572" y="25381"/>
                </a:cubicBezTo>
                <a:close/>
                <a:moveTo>
                  <a:pt x="28812" y="26969"/>
                </a:moveTo>
                <a:lnTo>
                  <a:pt x="28812" y="26992"/>
                </a:lnTo>
                <a:cubicBezTo>
                  <a:pt x="28765" y="27109"/>
                  <a:pt x="28695" y="27226"/>
                  <a:pt x="28649" y="27342"/>
                </a:cubicBezTo>
                <a:cubicBezTo>
                  <a:pt x="28532" y="27389"/>
                  <a:pt x="28415" y="27436"/>
                  <a:pt x="28298" y="27482"/>
                </a:cubicBezTo>
                <a:lnTo>
                  <a:pt x="28509" y="27296"/>
                </a:lnTo>
                <a:cubicBezTo>
                  <a:pt x="28602" y="27179"/>
                  <a:pt x="28719" y="27086"/>
                  <a:pt x="28812" y="26969"/>
                </a:cubicBezTo>
                <a:close/>
                <a:moveTo>
                  <a:pt x="22835" y="27366"/>
                </a:moveTo>
                <a:cubicBezTo>
                  <a:pt x="22905" y="27436"/>
                  <a:pt x="22975" y="27529"/>
                  <a:pt x="23045" y="27599"/>
                </a:cubicBezTo>
                <a:cubicBezTo>
                  <a:pt x="22882" y="27529"/>
                  <a:pt x="22742" y="27436"/>
                  <a:pt x="22601" y="27366"/>
                </a:cubicBezTo>
                <a:close/>
                <a:moveTo>
                  <a:pt x="27294" y="27039"/>
                </a:moveTo>
                <a:lnTo>
                  <a:pt x="27294" y="27039"/>
                </a:lnTo>
                <a:cubicBezTo>
                  <a:pt x="27154" y="27249"/>
                  <a:pt x="27014" y="27459"/>
                  <a:pt x="26874" y="27669"/>
                </a:cubicBezTo>
                <a:cubicBezTo>
                  <a:pt x="26991" y="27482"/>
                  <a:pt x="27108" y="27272"/>
                  <a:pt x="27224" y="27062"/>
                </a:cubicBezTo>
                <a:lnTo>
                  <a:pt x="27294" y="27039"/>
                </a:lnTo>
                <a:close/>
                <a:moveTo>
                  <a:pt x="35303" y="26689"/>
                </a:moveTo>
                <a:cubicBezTo>
                  <a:pt x="35023" y="27015"/>
                  <a:pt x="34742" y="27342"/>
                  <a:pt x="34416" y="27669"/>
                </a:cubicBezTo>
                <a:cubicBezTo>
                  <a:pt x="34509" y="27459"/>
                  <a:pt x="34579" y="27249"/>
                  <a:pt x="34626" y="27039"/>
                </a:cubicBezTo>
                <a:lnTo>
                  <a:pt x="34602" y="27039"/>
                </a:lnTo>
                <a:cubicBezTo>
                  <a:pt x="34672" y="26992"/>
                  <a:pt x="34719" y="26945"/>
                  <a:pt x="34766" y="26875"/>
                </a:cubicBezTo>
                <a:cubicBezTo>
                  <a:pt x="34953" y="26829"/>
                  <a:pt x="35116" y="26759"/>
                  <a:pt x="35303" y="26689"/>
                </a:cubicBezTo>
                <a:close/>
                <a:moveTo>
                  <a:pt x="4740" y="24844"/>
                </a:moveTo>
                <a:lnTo>
                  <a:pt x="4740" y="24844"/>
                </a:lnTo>
                <a:cubicBezTo>
                  <a:pt x="5160" y="25545"/>
                  <a:pt x="5604" y="26198"/>
                  <a:pt x="6094" y="26852"/>
                </a:cubicBezTo>
                <a:cubicBezTo>
                  <a:pt x="6164" y="26945"/>
                  <a:pt x="6211" y="27039"/>
                  <a:pt x="6281" y="27132"/>
                </a:cubicBezTo>
                <a:cubicBezTo>
                  <a:pt x="6328" y="27366"/>
                  <a:pt x="6398" y="27599"/>
                  <a:pt x="6468" y="27809"/>
                </a:cubicBezTo>
                <a:cubicBezTo>
                  <a:pt x="5908" y="27109"/>
                  <a:pt x="5441" y="26362"/>
                  <a:pt x="5020" y="25545"/>
                </a:cubicBezTo>
                <a:cubicBezTo>
                  <a:pt x="4927" y="25311"/>
                  <a:pt x="4834" y="25078"/>
                  <a:pt x="4740" y="24844"/>
                </a:cubicBezTo>
                <a:close/>
                <a:moveTo>
                  <a:pt x="40089" y="25965"/>
                </a:moveTo>
                <a:cubicBezTo>
                  <a:pt x="39599" y="26642"/>
                  <a:pt x="39085" y="27272"/>
                  <a:pt x="38548" y="27903"/>
                </a:cubicBezTo>
                <a:lnTo>
                  <a:pt x="38572" y="27856"/>
                </a:lnTo>
                <a:cubicBezTo>
                  <a:pt x="38735" y="27552"/>
                  <a:pt x="38898" y="27272"/>
                  <a:pt x="39062" y="26969"/>
                </a:cubicBezTo>
                <a:cubicBezTo>
                  <a:pt x="39389" y="26665"/>
                  <a:pt x="39716" y="26338"/>
                  <a:pt x="40042" y="26011"/>
                </a:cubicBezTo>
                <a:lnTo>
                  <a:pt x="40089" y="25965"/>
                </a:lnTo>
                <a:close/>
                <a:moveTo>
                  <a:pt x="41516" y="27289"/>
                </a:moveTo>
                <a:lnTo>
                  <a:pt x="41516" y="27289"/>
                </a:lnTo>
                <a:cubicBezTo>
                  <a:pt x="41367" y="27501"/>
                  <a:pt x="41218" y="27714"/>
                  <a:pt x="41070" y="27926"/>
                </a:cubicBezTo>
                <a:lnTo>
                  <a:pt x="41163" y="27646"/>
                </a:lnTo>
                <a:cubicBezTo>
                  <a:pt x="41278" y="27531"/>
                  <a:pt x="41408" y="27417"/>
                  <a:pt x="41516" y="27289"/>
                </a:cubicBezTo>
                <a:close/>
                <a:moveTo>
                  <a:pt x="36470" y="27739"/>
                </a:moveTo>
                <a:lnTo>
                  <a:pt x="36447" y="27856"/>
                </a:lnTo>
                <a:cubicBezTo>
                  <a:pt x="36353" y="27926"/>
                  <a:pt x="36260" y="27996"/>
                  <a:pt x="36190" y="28066"/>
                </a:cubicBezTo>
                <a:lnTo>
                  <a:pt x="36190" y="27996"/>
                </a:lnTo>
                <a:lnTo>
                  <a:pt x="36470" y="27739"/>
                </a:lnTo>
                <a:close/>
                <a:moveTo>
                  <a:pt x="37684" y="27249"/>
                </a:moveTo>
                <a:lnTo>
                  <a:pt x="37521" y="27482"/>
                </a:lnTo>
                <a:cubicBezTo>
                  <a:pt x="37287" y="27693"/>
                  <a:pt x="37031" y="27903"/>
                  <a:pt x="36797" y="28113"/>
                </a:cubicBezTo>
                <a:lnTo>
                  <a:pt x="36774" y="28113"/>
                </a:lnTo>
                <a:lnTo>
                  <a:pt x="36797" y="28043"/>
                </a:lnTo>
                <a:cubicBezTo>
                  <a:pt x="37101" y="27786"/>
                  <a:pt x="37381" y="27529"/>
                  <a:pt x="37684" y="27249"/>
                </a:cubicBezTo>
                <a:close/>
                <a:moveTo>
                  <a:pt x="7869" y="26502"/>
                </a:moveTo>
                <a:lnTo>
                  <a:pt x="7869" y="26502"/>
                </a:lnTo>
                <a:cubicBezTo>
                  <a:pt x="7962" y="26619"/>
                  <a:pt x="8056" y="26735"/>
                  <a:pt x="8149" y="26829"/>
                </a:cubicBezTo>
                <a:cubicBezTo>
                  <a:pt x="8429" y="27319"/>
                  <a:pt x="8733" y="27763"/>
                  <a:pt x="9036" y="28206"/>
                </a:cubicBezTo>
                <a:lnTo>
                  <a:pt x="8943" y="28113"/>
                </a:lnTo>
                <a:cubicBezTo>
                  <a:pt x="8569" y="27599"/>
                  <a:pt x="8196" y="27039"/>
                  <a:pt x="7869" y="26502"/>
                </a:cubicBezTo>
                <a:close/>
                <a:moveTo>
                  <a:pt x="13029" y="27856"/>
                </a:moveTo>
                <a:lnTo>
                  <a:pt x="13519" y="28113"/>
                </a:lnTo>
                <a:cubicBezTo>
                  <a:pt x="13542" y="28183"/>
                  <a:pt x="13589" y="28253"/>
                  <a:pt x="13636" y="28323"/>
                </a:cubicBezTo>
                <a:cubicBezTo>
                  <a:pt x="13426" y="28183"/>
                  <a:pt x="13216" y="28019"/>
                  <a:pt x="13029" y="27856"/>
                </a:cubicBezTo>
                <a:close/>
                <a:moveTo>
                  <a:pt x="36073" y="26338"/>
                </a:moveTo>
                <a:lnTo>
                  <a:pt x="36073" y="26338"/>
                </a:lnTo>
                <a:cubicBezTo>
                  <a:pt x="36050" y="26642"/>
                  <a:pt x="36003" y="26922"/>
                  <a:pt x="35957" y="27226"/>
                </a:cubicBezTo>
                <a:cubicBezTo>
                  <a:pt x="35443" y="27623"/>
                  <a:pt x="34883" y="27996"/>
                  <a:pt x="34322" y="28323"/>
                </a:cubicBezTo>
                <a:cubicBezTo>
                  <a:pt x="34953" y="27716"/>
                  <a:pt x="35536" y="27039"/>
                  <a:pt x="36073" y="26338"/>
                </a:cubicBezTo>
                <a:close/>
                <a:moveTo>
                  <a:pt x="14850" y="27879"/>
                </a:moveTo>
                <a:lnTo>
                  <a:pt x="15013" y="27973"/>
                </a:lnTo>
                <a:lnTo>
                  <a:pt x="15037" y="27996"/>
                </a:lnTo>
                <a:cubicBezTo>
                  <a:pt x="15107" y="28043"/>
                  <a:pt x="15177" y="28066"/>
                  <a:pt x="15223" y="28113"/>
                </a:cubicBezTo>
                <a:cubicBezTo>
                  <a:pt x="15527" y="28393"/>
                  <a:pt x="15854" y="28650"/>
                  <a:pt x="16181" y="28883"/>
                </a:cubicBezTo>
                <a:cubicBezTo>
                  <a:pt x="16017" y="28837"/>
                  <a:pt x="15877" y="28767"/>
                  <a:pt x="15714" y="28697"/>
                </a:cubicBezTo>
                <a:cubicBezTo>
                  <a:pt x="15434" y="28463"/>
                  <a:pt x="15130" y="28183"/>
                  <a:pt x="14850" y="27879"/>
                </a:cubicBezTo>
                <a:close/>
                <a:moveTo>
                  <a:pt x="6865" y="28043"/>
                </a:moveTo>
                <a:lnTo>
                  <a:pt x="6982" y="28183"/>
                </a:lnTo>
                <a:cubicBezTo>
                  <a:pt x="7122" y="28440"/>
                  <a:pt x="7285" y="28673"/>
                  <a:pt x="7449" y="28930"/>
                </a:cubicBezTo>
                <a:lnTo>
                  <a:pt x="7168" y="28626"/>
                </a:lnTo>
                <a:lnTo>
                  <a:pt x="7005" y="28463"/>
                </a:lnTo>
                <a:cubicBezTo>
                  <a:pt x="6958" y="28323"/>
                  <a:pt x="6912" y="28160"/>
                  <a:pt x="6865" y="28043"/>
                </a:cubicBezTo>
                <a:close/>
                <a:moveTo>
                  <a:pt x="32571" y="27319"/>
                </a:moveTo>
                <a:cubicBezTo>
                  <a:pt x="32268" y="27669"/>
                  <a:pt x="31917" y="27996"/>
                  <a:pt x="31567" y="28323"/>
                </a:cubicBezTo>
                <a:cubicBezTo>
                  <a:pt x="31100" y="28580"/>
                  <a:pt x="30633" y="28813"/>
                  <a:pt x="30143" y="29047"/>
                </a:cubicBezTo>
                <a:cubicBezTo>
                  <a:pt x="30049" y="29047"/>
                  <a:pt x="29933" y="29070"/>
                  <a:pt x="29839" y="29070"/>
                </a:cubicBezTo>
                <a:cubicBezTo>
                  <a:pt x="30236" y="28790"/>
                  <a:pt x="30633" y="28510"/>
                  <a:pt x="31030" y="28183"/>
                </a:cubicBezTo>
                <a:lnTo>
                  <a:pt x="31053" y="28183"/>
                </a:lnTo>
                <a:cubicBezTo>
                  <a:pt x="31614" y="27973"/>
                  <a:pt x="32127" y="27669"/>
                  <a:pt x="32571" y="27319"/>
                </a:cubicBezTo>
                <a:close/>
                <a:moveTo>
                  <a:pt x="8966" y="24867"/>
                </a:moveTo>
                <a:cubicBezTo>
                  <a:pt x="9130" y="25054"/>
                  <a:pt x="9316" y="25218"/>
                  <a:pt x="9527" y="25381"/>
                </a:cubicBezTo>
                <a:cubicBezTo>
                  <a:pt x="9900" y="25918"/>
                  <a:pt x="10297" y="26432"/>
                  <a:pt x="10717" y="26945"/>
                </a:cubicBezTo>
                <a:cubicBezTo>
                  <a:pt x="11091" y="27389"/>
                  <a:pt x="11488" y="27809"/>
                  <a:pt x="11908" y="28230"/>
                </a:cubicBezTo>
                <a:cubicBezTo>
                  <a:pt x="12165" y="28650"/>
                  <a:pt x="12445" y="29047"/>
                  <a:pt x="12749" y="29420"/>
                </a:cubicBezTo>
                <a:cubicBezTo>
                  <a:pt x="12235" y="29117"/>
                  <a:pt x="11745" y="28790"/>
                  <a:pt x="11254" y="28440"/>
                </a:cubicBezTo>
                <a:cubicBezTo>
                  <a:pt x="11067" y="28253"/>
                  <a:pt x="10904" y="28043"/>
                  <a:pt x="10741" y="27856"/>
                </a:cubicBezTo>
                <a:cubicBezTo>
                  <a:pt x="10367" y="27319"/>
                  <a:pt x="10017" y="26759"/>
                  <a:pt x="9690" y="26198"/>
                </a:cubicBezTo>
                <a:cubicBezTo>
                  <a:pt x="9433" y="25755"/>
                  <a:pt x="9200" y="25311"/>
                  <a:pt x="8966" y="24867"/>
                </a:cubicBezTo>
                <a:close/>
                <a:moveTo>
                  <a:pt x="26757" y="29327"/>
                </a:moveTo>
                <a:lnTo>
                  <a:pt x="26641" y="29374"/>
                </a:lnTo>
                <a:lnTo>
                  <a:pt x="26501" y="29444"/>
                </a:lnTo>
                <a:cubicBezTo>
                  <a:pt x="26524" y="29397"/>
                  <a:pt x="26547" y="29350"/>
                  <a:pt x="26594" y="29327"/>
                </a:cubicBezTo>
                <a:close/>
                <a:moveTo>
                  <a:pt x="40089" y="28697"/>
                </a:moveTo>
                <a:lnTo>
                  <a:pt x="40089" y="28697"/>
                </a:lnTo>
                <a:cubicBezTo>
                  <a:pt x="39949" y="28977"/>
                  <a:pt x="39809" y="29234"/>
                  <a:pt x="39669" y="29514"/>
                </a:cubicBezTo>
                <a:lnTo>
                  <a:pt x="39646" y="29537"/>
                </a:lnTo>
                <a:cubicBezTo>
                  <a:pt x="39762" y="29280"/>
                  <a:pt x="39879" y="29047"/>
                  <a:pt x="39972" y="28790"/>
                </a:cubicBezTo>
                <a:cubicBezTo>
                  <a:pt x="40019" y="28767"/>
                  <a:pt x="40042" y="28743"/>
                  <a:pt x="40066" y="28720"/>
                </a:cubicBezTo>
                <a:lnTo>
                  <a:pt x="40089" y="28697"/>
                </a:lnTo>
                <a:close/>
                <a:moveTo>
                  <a:pt x="40509" y="25988"/>
                </a:moveTo>
                <a:lnTo>
                  <a:pt x="40509" y="25988"/>
                </a:lnTo>
                <a:cubicBezTo>
                  <a:pt x="40463" y="26222"/>
                  <a:pt x="40393" y="26432"/>
                  <a:pt x="40323" y="26642"/>
                </a:cubicBezTo>
                <a:cubicBezTo>
                  <a:pt x="39692" y="27576"/>
                  <a:pt x="38968" y="28463"/>
                  <a:pt x="38175" y="29257"/>
                </a:cubicBezTo>
                <a:cubicBezTo>
                  <a:pt x="38011" y="29374"/>
                  <a:pt x="37848" y="29490"/>
                  <a:pt x="37684" y="29607"/>
                </a:cubicBezTo>
                <a:cubicBezTo>
                  <a:pt x="37778" y="29420"/>
                  <a:pt x="37894" y="29210"/>
                  <a:pt x="37988" y="29023"/>
                </a:cubicBezTo>
                <a:cubicBezTo>
                  <a:pt x="38128" y="28883"/>
                  <a:pt x="38291" y="28720"/>
                  <a:pt x="38431" y="28580"/>
                </a:cubicBezTo>
                <a:cubicBezTo>
                  <a:pt x="39179" y="27763"/>
                  <a:pt x="39879" y="26899"/>
                  <a:pt x="40509" y="25988"/>
                </a:cubicBezTo>
                <a:close/>
                <a:moveTo>
                  <a:pt x="37194" y="28626"/>
                </a:moveTo>
                <a:lnTo>
                  <a:pt x="37194" y="28626"/>
                </a:lnTo>
                <a:cubicBezTo>
                  <a:pt x="36917" y="28973"/>
                  <a:pt x="36617" y="29319"/>
                  <a:pt x="36317" y="29643"/>
                </a:cubicBezTo>
                <a:lnTo>
                  <a:pt x="36317" y="29643"/>
                </a:lnTo>
                <a:cubicBezTo>
                  <a:pt x="36354" y="29600"/>
                  <a:pt x="36355" y="29557"/>
                  <a:pt x="36377" y="29514"/>
                </a:cubicBezTo>
                <a:lnTo>
                  <a:pt x="36353" y="29514"/>
                </a:lnTo>
                <a:cubicBezTo>
                  <a:pt x="36517" y="29327"/>
                  <a:pt x="36680" y="29163"/>
                  <a:pt x="36844" y="28977"/>
                </a:cubicBezTo>
                <a:cubicBezTo>
                  <a:pt x="36937" y="28907"/>
                  <a:pt x="37007" y="28813"/>
                  <a:pt x="37077" y="28720"/>
                </a:cubicBezTo>
                <a:lnTo>
                  <a:pt x="37194" y="28626"/>
                </a:lnTo>
                <a:close/>
                <a:moveTo>
                  <a:pt x="34112" y="27482"/>
                </a:moveTo>
                <a:lnTo>
                  <a:pt x="34112" y="27482"/>
                </a:lnTo>
                <a:cubicBezTo>
                  <a:pt x="34042" y="27739"/>
                  <a:pt x="33972" y="27996"/>
                  <a:pt x="33879" y="28253"/>
                </a:cubicBezTo>
                <a:cubicBezTo>
                  <a:pt x="33598" y="28510"/>
                  <a:pt x="33342" y="28767"/>
                  <a:pt x="33061" y="28977"/>
                </a:cubicBezTo>
                <a:lnTo>
                  <a:pt x="33061" y="29000"/>
                </a:lnTo>
                <a:cubicBezTo>
                  <a:pt x="32594" y="29234"/>
                  <a:pt x="32081" y="29444"/>
                  <a:pt x="31590" y="29654"/>
                </a:cubicBezTo>
                <a:cubicBezTo>
                  <a:pt x="31894" y="29327"/>
                  <a:pt x="32197" y="29023"/>
                  <a:pt x="32478" y="28673"/>
                </a:cubicBezTo>
                <a:cubicBezTo>
                  <a:pt x="32805" y="28486"/>
                  <a:pt x="33108" y="28276"/>
                  <a:pt x="33412" y="28019"/>
                </a:cubicBezTo>
                <a:cubicBezTo>
                  <a:pt x="33645" y="27856"/>
                  <a:pt x="33879" y="27669"/>
                  <a:pt x="34112" y="27482"/>
                </a:cubicBezTo>
                <a:close/>
                <a:moveTo>
                  <a:pt x="35233" y="28440"/>
                </a:moveTo>
                <a:lnTo>
                  <a:pt x="35233" y="28440"/>
                </a:lnTo>
                <a:cubicBezTo>
                  <a:pt x="34742" y="28860"/>
                  <a:pt x="34229" y="29280"/>
                  <a:pt x="33715" y="29654"/>
                </a:cubicBezTo>
                <a:cubicBezTo>
                  <a:pt x="33762" y="29537"/>
                  <a:pt x="33809" y="29444"/>
                  <a:pt x="33855" y="29327"/>
                </a:cubicBezTo>
                <a:cubicBezTo>
                  <a:pt x="34322" y="29047"/>
                  <a:pt x="34789" y="28767"/>
                  <a:pt x="35233" y="28440"/>
                </a:cubicBezTo>
                <a:close/>
                <a:moveTo>
                  <a:pt x="28112" y="29397"/>
                </a:moveTo>
                <a:lnTo>
                  <a:pt x="28322" y="29444"/>
                </a:lnTo>
                <a:lnTo>
                  <a:pt x="28438" y="29444"/>
                </a:lnTo>
                <a:cubicBezTo>
                  <a:pt x="28298" y="29537"/>
                  <a:pt x="28158" y="29630"/>
                  <a:pt x="27995" y="29701"/>
                </a:cubicBezTo>
                <a:lnTo>
                  <a:pt x="27925" y="29747"/>
                </a:lnTo>
                <a:lnTo>
                  <a:pt x="27738" y="29771"/>
                </a:lnTo>
                <a:cubicBezTo>
                  <a:pt x="27878" y="29654"/>
                  <a:pt x="27995" y="29514"/>
                  <a:pt x="28112" y="29397"/>
                </a:cubicBezTo>
                <a:close/>
                <a:moveTo>
                  <a:pt x="21738" y="29607"/>
                </a:moveTo>
                <a:lnTo>
                  <a:pt x="22041" y="29630"/>
                </a:lnTo>
                <a:lnTo>
                  <a:pt x="22134" y="29654"/>
                </a:lnTo>
                <a:cubicBezTo>
                  <a:pt x="21994" y="29724"/>
                  <a:pt x="21854" y="29771"/>
                  <a:pt x="21691" y="29817"/>
                </a:cubicBezTo>
                <a:lnTo>
                  <a:pt x="21574" y="29747"/>
                </a:lnTo>
                <a:lnTo>
                  <a:pt x="21738" y="29607"/>
                </a:lnTo>
                <a:close/>
                <a:moveTo>
                  <a:pt x="27645" y="29374"/>
                </a:moveTo>
                <a:lnTo>
                  <a:pt x="27645" y="29374"/>
                </a:lnTo>
                <a:cubicBezTo>
                  <a:pt x="27505" y="29537"/>
                  <a:pt x="27341" y="29677"/>
                  <a:pt x="27178" y="29841"/>
                </a:cubicBezTo>
                <a:lnTo>
                  <a:pt x="26641" y="29864"/>
                </a:lnTo>
                <a:lnTo>
                  <a:pt x="26641" y="29864"/>
                </a:lnTo>
                <a:lnTo>
                  <a:pt x="27014" y="29630"/>
                </a:lnTo>
                <a:lnTo>
                  <a:pt x="27645" y="29374"/>
                </a:lnTo>
                <a:close/>
                <a:moveTo>
                  <a:pt x="19543" y="29584"/>
                </a:moveTo>
                <a:lnTo>
                  <a:pt x="19543" y="29584"/>
                </a:lnTo>
                <a:cubicBezTo>
                  <a:pt x="19706" y="29607"/>
                  <a:pt x="19870" y="29607"/>
                  <a:pt x="20033" y="29630"/>
                </a:cubicBezTo>
                <a:cubicBezTo>
                  <a:pt x="20197" y="29724"/>
                  <a:pt x="20337" y="29841"/>
                  <a:pt x="20500" y="29957"/>
                </a:cubicBezTo>
                <a:cubicBezTo>
                  <a:pt x="20173" y="29911"/>
                  <a:pt x="19846" y="29794"/>
                  <a:pt x="19566" y="29654"/>
                </a:cubicBezTo>
                <a:lnTo>
                  <a:pt x="19566" y="29677"/>
                </a:lnTo>
                <a:cubicBezTo>
                  <a:pt x="19566" y="29630"/>
                  <a:pt x="19543" y="29607"/>
                  <a:pt x="19543" y="29584"/>
                </a:cubicBezTo>
                <a:close/>
                <a:moveTo>
                  <a:pt x="15410" y="29070"/>
                </a:moveTo>
                <a:lnTo>
                  <a:pt x="15527" y="29140"/>
                </a:lnTo>
                <a:cubicBezTo>
                  <a:pt x="15947" y="29490"/>
                  <a:pt x="16391" y="29794"/>
                  <a:pt x="16858" y="30074"/>
                </a:cubicBezTo>
                <a:lnTo>
                  <a:pt x="16648" y="30004"/>
                </a:lnTo>
                <a:lnTo>
                  <a:pt x="16601" y="29981"/>
                </a:lnTo>
                <a:cubicBezTo>
                  <a:pt x="16344" y="29817"/>
                  <a:pt x="16087" y="29630"/>
                  <a:pt x="15854" y="29444"/>
                </a:cubicBezTo>
                <a:cubicBezTo>
                  <a:pt x="15714" y="29350"/>
                  <a:pt x="15574" y="29210"/>
                  <a:pt x="15410" y="29070"/>
                </a:cubicBezTo>
                <a:close/>
                <a:moveTo>
                  <a:pt x="17348" y="29701"/>
                </a:moveTo>
                <a:cubicBezTo>
                  <a:pt x="17558" y="29747"/>
                  <a:pt x="17745" y="29817"/>
                  <a:pt x="17932" y="29864"/>
                </a:cubicBezTo>
                <a:lnTo>
                  <a:pt x="18095" y="29934"/>
                </a:lnTo>
                <a:lnTo>
                  <a:pt x="18282" y="30097"/>
                </a:lnTo>
                <a:cubicBezTo>
                  <a:pt x="17955" y="29981"/>
                  <a:pt x="17652" y="29841"/>
                  <a:pt x="17348" y="29701"/>
                </a:cubicBezTo>
                <a:close/>
                <a:moveTo>
                  <a:pt x="14663" y="29467"/>
                </a:moveTo>
                <a:lnTo>
                  <a:pt x="14663" y="29467"/>
                </a:lnTo>
                <a:cubicBezTo>
                  <a:pt x="14920" y="29584"/>
                  <a:pt x="15153" y="29701"/>
                  <a:pt x="15387" y="29817"/>
                </a:cubicBezTo>
                <a:cubicBezTo>
                  <a:pt x="15434" y="29911"/>
                  <a:pt x="15504" y="30004"/>
                  <a:pt x="15574" y="30121"/>
                </a:cubicBezTo>
                <a:cubicBezTo>
                  <a:pt x="15270" y="29911"/>
                  <a:pt x="14967" y="29677"/>
                  <a:pt x="14663" y="29467"/>
                </a:cubicBezTo>
                <a:close/>
                <a:moveTo>
                  <a:pt x="10694" y="29023"/>
                </a:moveTo>
                <a:lnTo>
                  <a:pt x="10974" y="29187"/>
                </a:lnTo>
                <a:cubicBezTo>
                  <a:pt x="11254" y="29444"/>
                  <a:pt x="11558" y="29677"/>
                  <a:pt x="11838" y="29911"/>
                </a:cubicBezTo>
                <a:lnTo>
                  <a:pt x="12025" y="30144"/>
                </a:lnTo>
                <a:cubicBezTo>
                  <a:pt x="11768" y="29957"/>
                  <a:pt x="11511" y="29771"/>
                  <a:pt x="11254" y="29537"/>
                </a:cubicBezTo>
                <a:cubicBezTo>
                  <a:pt x="11067" y="29374"/>
                  <a:pt x="10881" y="29210"/>
                  <a:pt x="10694" y="29023"/>
                </a:cubicBezTo>
                <a:close/>
                <a:moveTo>
                  <a:pt x="31684" y="29070"/>
                </a:moveTo>
                <a:lnTo>
                  <a:pt x="31684" y="29070"/>
                </a:lnTo>
                <a:cubicBezTo>
                  <a:pt x="31404" y="29374"/>
                  <a:pt x="31077" y="29654"/>
                  <a:pt x="30773" y="29934"/>
                </a:cubicBezTo>
                <a:lnTo>
                  <a:pt x="30750" y="29934"/>
                </a:lnTo>
                <a:cubicBezTo>
                  <a:pt x="30493" y="30027"/>
                  <a:pt x="30236" y="30121"/>
                  <a:pt x="29979" y="30191"/>
                </a:cubicBezTo>
                <a:cubicBezTo>
                  <a:pt x="30353" y="29911"/>
                  <a:pt x="30703" y="29607"/>
                  <a:pt x="31053" y="29327"/>
                </a:cubicBezTo>
                <a:cubicBezTo>
                  <a:pt x="31217" y="29257"/>
                  <a:pt x="31357" y="29187"/>
                  <a:pt x="31497" y="29140"/>
                </a:cubicBezTo>
                <a:lnTo>
                  <a:pt x="31684" y="29070"/>
                </a:lnTo>
                <a:close/>
                <a:moveTo>
                  <a:pt x="13286" y="29490"/>
                </a:moveTo>
                <a:lnTo>
                  <a:pt x="13286" y="29490"/>
                </a:lnTo>
                <a:cubicBezTo>
                  <a:pt x="13612" y="29724"/>
                  <a:pt x="13916" y="29981"/>
                  <a:pt x="14266" y="30214"/>
                </a:cubicBezTo>
                <a:lnTo>
                  <a:pt x="14219" y="30214"/>
                </a:lnTo>
                <a:cubicBezTo>
                  <a:pt x="14056" y="30144"/>
                  <a:pt x="13893" y="30051"/>
                  <a:pt x="13706" y="29957"/>
                </a:cubicBezTo>
                <a:cubicBezTo>
                  <a:pt x="13566" y="29817"/>
                  <a:pt x="13426" y="29654"/>
                  <a:pt x="13286" y="29490"/>
                </a:cubicBezTo>
                <a:close/>
                <a:moveTo>
                  <a:pt x="22952" y="29864"/>
                </a:moveTo>
                <a:lnTo>
                  <a:pt x="23138" y="29911"/>
                </a:lnTo>
                <a:cubicBezTo>
                  <a:pt x="23022" y="29981"/>
                  <a:pt x="22905" y="30074"/>
                  <a:pt x="22788" y="30144"/>
                </a:cubicBezTo>
                <a:lnTo>
                  <a:pt x="22485" y="30214"/>
                </a:lnTo>
                <a:lnTo>
                  <a:pt x="22321" y="30144"/>
                </a:lnTo>
                <a:cubicBezTo>
                  <a:pt x="22531" y="30074"/>
                  <a:pt x="22765" y="29981"/>
                  <a:pt x="22952" y="29864"/>
                </a:cubicBezTo>
                <a:close/>
                <a:moveTo>
                  <a:pt x="11861" y="27459"/>
                </a:moveTo>
                <a:lnTo>
                  <a:pt x="11861" y="27459"/>
                </a:lnTo>
                <a:cubicBezTo>
                  <a:pt x="12702" y="28323"/>
                  <a:pt x="13612" y="29117"/>
                  <a:pt x="14546" y="29841"/>
                </a:cubicBezTo>
                <a:lnTo>
                  <a:pt x="14827" y="30238"/>
                </a:lnTo>
                <a:cubicBezTo>
                  <a:pt x="13893" y="29584"/>
                  <a:pt x="13029" y="28860"/>
                  <a:pt x="12235" y="28043"/>
                </a:cubicBezTo>
                <a:lnTo>
                  <a:pt x="12212" y="28043"/>
                </a:lnTo>
                <a:cubicBezTo>
                  <a:pt x="12095" y="27856"/>
                  <a:pt x="11978" y="27669"/>
                  <a:pt x="11861" y="27459"/>
                </a:cubicBezTo>
                <a:close/>
                <a:moveTo>
                  <a:pt x="35490" y="29047"/>
                </a:moveTo>
                <a:lnTo>
                  <a:pt x="35490" y="29070"/>
                </a:lnTo>
                <a:cubicBezTo>
                  <a:pt x="34836" y="29514"/>
                  <a:pt x="34135" y="29934"/>
                  <a:pt x="33412" y="30308"/>
                </a:cubicBezTo>
                <a:lnTo>
                  <a:pt x="33435" y="30261"/>
                </a:lnTo>
                <a:lnTo>
                  <a:pt x="33505" y="30214"/>
                </a:lnTo>
                <a:cubicBezTo>
                  <a:pt x="34205" y="29864"/>
                  <a:pt x="34859" y="29467"/>
                  <a:pt x="35490" y="29047"/>
                </a:cubicBezTo>
                <a:close/>
                <a:moveTo>
                  <a:pt x="26080" y="30238"/>
                </a:moveTo>
                <a:lnTo>
                  <a:pt x="26197" y="30308"/>
                </a:lnTo>
                <a:lnTo>
                  <a:pt x="25777" y="30378"/>
                </a:lnTo>
                <a:lnTo>
                  <a:pt x="25777" y="30378"/>
                </a:lnTo>
                <a:lnTo>
                  <a:pt x="26034" y="30238"/>
                </a:lnTo>
                <a:close/>
                <a:moveTo>
                  <a:pt x="29256" y="29887"/>
                </a:moveTo>
                <a:lnTo>
                  <a:pt x="29256" y="29887"/>
                </a:lnTo>
                <a:cubicBezTo>
                  <a:pt x="28835" y="30097"/>
                  <a:pt x="28392" y="30284"/>
                  <a:pt x="27925" y="30424"/>
                </a:cubicBezTo>
                <a:lnTo>
                  <a:pt x="28135" y="30238"/>
                </a:lnTo>
                <a:cubicBezTo>
                  <a:pt x="28438" y="30144"/>
                  <a:pt x="28719" y="30051"/>
                  <a:pt x="29022" y="29934"/>
                </a:cubicBezTo>
                <a:lnTo>
                  <a:pt x="29256" y="29887"/>
                </a:lnTo>
                <a:close/>
                <a:moveTo>
                  <a:pt x="29419" y="30214"/>
                </a:moveTo>
                <a:lnTo>
                  <a:pt x="29419" y="30214"/>
                </a:lnTo>
                <a:cubicBezTo>
                  <a:pt x="29326" y="30284"/>
                  <a:pt x="29209" y="30378"/>
                  <a:pt x="29092" y="30448"/>
                </a:cubicBezTo>
                <a:lnTo>
                  <a:pt x="28579" y="30588"/>
                </a:lnTo>
                <a:cubicBezTo>
                  <a:pt x="28882" y="30471"/>
                  <a:pt x="29162" y="30354"/>
                  <a:pt x="29419" y="30214"/>
                </a:cubicBezTo>
                <a:close/>
                <a:moveTo>
                  <a:pt x="31829" y="29957"/>
                </a:moveTo>
                <a:lnTo>
                  <a:pt x="31567" y="30144"/>
                </a:lnTo>
                <a:cubicBezTo>
                  <a:pt x="31217" y="30308"/>
                  <a:pt x="30843" y="30471"/>
                  <a:pt x="30470" y="30611"/>
                </a:cubicBezTo>
                <a:cubicBezTo>
                  <a:pt x="30610" y="30518"/>
                  <a:pt x="30750" y="30401"/>
                  <a:pt x="30867" y="30284"/>
                </a:cubicBezTo>
                <a:cubicBezTo>
                  <a:pt x="31194" y="30175"/>
                  <a:pt x="31521" y="30066"/>
                  <a:pt x="31829" y="29957"/>
                </a:cubicBezTo>
                <a:close/>
                <a:moveTo>
                  <a:pt x="16017" y="30121"/>
                </a:moveTo>
                <a:lnTo>
                  <a:pt x="16204" y="30191"/>
                </a:lnTo>
                <a:cubicBezTo>
                  <a:pt x="16438" y="30354"/>
                  <a:pt x="16694" y="30518"/>
                  <a:pt x="16951" y="30658"/>
                </a:cubicBezTo>
                <a:cubicBezTo>
                  <a:pt x="16764" y="30658"/>
                  <a:pt x="16578" y="30634"/>
                  <a:pt x="16414" y="30611"/>
                </a:cubicBezTo>
                <a:cubicBezTo>
                  <a:pt x="16274" y="30448"/>
                  <a:pt x="16134" y="30284"/>
                  <a:pt x="16017" y="30121"/>
                </a:cubicBezTo>
                <a:close/>
                <a:moveTo>
                  <a:pt x="33342" y="29630"/>
                </a:moveTo>
                <a:cubicBezTo>
                  <a:pt x="33295" y="29747"/>
                  <a:pt x="33225" y="29864"/>
                  <a:pt x="33178" y="29957"/>
                </a:cubicBezTo>
                <a:cubicBezTo>
                  <a:pt x="32618" y="30238"/>
                  <a:pt x="32057" y="30471"/>
                  <a:pt x="31497" y="30658"/>
                </a:cubicBezTo>
                <a:cubicBezTo>
                  <a:pt x="31660" y="30541"/>
                  <a:pt x="31847" y="30424"/>
                  <a:pt x="32011" y="30284"/>
                </a:cubicBezTo>
                <a:cubicBezTo>
                  <a:pt x="32454" y="30074"/>
                  <a:pt x="32898" y="29864"/>
                  <a:pt x="33342" y="29630"/>
                </a:cubicBezTo>
                <a:close/>
                <a:moveTo>
                  <a:pt x="5067" y="26525"/>
                </a:moveTo>
                <a:lnTo>
                  <a:pt x="5067" y="26525"/>
                </a:lnTo>
                <a:cubicBezTo>
                  <a:pt x="5090" y="26572"/>
                  <a:pt x="5114" y="26642"/>
                  <a:pt x="5137" y="26689"/>
                </a:cubicBezTo>
                <a:lnTo>
                  <a:pt x="5137" y="26665"/>
                </a:lnTo>
                <a:cubicBezTo>
                  <a:pt x="5721" y="27833"/>
                  <a:pt x="6398" y="28907"/>
                  <a:pt x="7215" y="29911"/>
                </a:cubicBezTo>
                <a:cubicBezTo>
                  <a:pt x="7355" y="30191"/>
                  <a:pt x="7472" y="30471"/>
                  <a:pt x="7612" y="30728"/>
                </a:cubicBezTo>
                <a:cubicBezTo>
                  <a:pt x="6958" y="30004"/>
                  <a:pt x="6375" y="29210"/>
                  <a:pt x="5814" y="28393"/>
                </a:cubicBezTo>
                <a:cubicBezTo>
                  <a:pt x="5534" y="27786"/>
                  <a:pt x="5277" y="27179"/>
                  <a:pt x="5067" y="26525"/>
                </a:cubicBezTo>
                <a:close/>
                <a:moveTo>
                  <a:pt x="21761" y="30728"/>
                </a:moveTo>
                <a:lnTo>
                  <a:pt x="21597" y="30798"/>
                </a:lnTo>
                <a:lnTo>
                  <a:pt x="21364" y="30775"/>
                </a:lnTo>
                <a:lnTo>
                  <a:pt x="21714" y="30728"/>
                </a:lnTo>
                <a:close/>
                <a:moveTo>
                  <a:pt x="35723" y="30121"/>
                </a:moveTo>
                <a:lnTo>
                  <a:pt x="35723" y="30121"/>
                </a:lnTo>
                <a:cubicBezTo>
                  <a:pt x="35700" y="30214"/>
                  <a:pt x="35653" y="30284"/>
                  <a:pt x="35630" y="30378"/>
                </a:cubicBezTo>
                <a:cubicBezTo>
                  <a:pt x="35466" y="30518"/>
                  <a:pt x="35326" y="30658"/>
                  <a:pt x="35163" y="30798"/>
                </a:cubicBezTo>
                <a:cubicBezTo>
                  <a:pt x="35209" y="30704"/>
                  <a:pt x="35256" y="30634"/>
                  <a:pt x="35279" y="30564"/>
                </a:cubicBezTo>
                <a:cubicBezTo>
                  <a:pt x="35303" y="30541"/>
                  <a:pt x="35326" y="30494"/>
                  <a:pt x="35349" y="30471"/>
                </a:cubicBezTo>
                <a:cubicBezTo>
                  <a:pt x="35466" y="30354"/>
                  <a:pt x="35606" y="30238"/>
                  <a:pt x="35723" y="30121"/>
                </a:cubicBezTo>
                <a:close/>
                <a:moveTo>
                  <a:pt x="10437" y="29280"/>
                </a:moveTo>
                <a:cubicBezTo>
                  <a:pt x="10764" y="29584"/>
                  <a:pt x="11114" y="29887"/>
                  <a:pt x="11488" y="30191"/>
                </a:cubicBezTo>
                <a:cubicBezTo>
                  <a:pt x="11815" y="30448"/>
                  <a:pt x="12165" y="30681"/>
                  <a:pt x="12538" y="30891"/>
                </a:cubicBezTo>
                <a:cubicBezTo>
                  <a:pt x="12025" y="30611"/>
                  <a:pt x="11534" y="30284"/>
                  <a:pt x="11067" y="29957"/>
                </a:cubicBezTo>
                <a:lnTo>
                  <a:pt x="10997" y="29864"/>
                </a:lnTo>
                <a:cubicBezTo>
                  <a:pt x="10787" y="29677"/>
                  <a:pt x="10624" y="29467"/>
                  <a:pt x="10437" y="29280"/>
                </a:cubicBezTo>
                <a:close/>
                <a:moveTo>
                  <a:pt x="7729" y="27226"/>
                </a:moveTo>
                <a:cubicBezTo>
                  <a:pt x="7962" y="27529"/>
                  <a:pt x="8219" y="27809"/>
                  <a:pt x="8499" y="28089"/>
                </a:cubicBezTo>
                <a:lnTo>
                  <a:pt x="8803" y="28463"/>
                </a:lnTo>
                <a:cubicBezTo>
                  <a:pt x="9456" y="29350"/>
                  <a:pt x="10204" y="30191"/>
                  <a:pt x="11021" y="30938"/>
                </a:cubicBezTo>
                <a:cubicBezTo>
                  <a:pt x="10694" y="30751"/>
                  <a:pt x="10390" y="30564"/>
                  <a:pt x="10087" y="30354"/>
                </a:cubicBezTo>
                <a:cubicBezTo>
                  <a:pt x="9853" y="30097"/>
                  <a:pt x="9643" y="29864"/>
                  <a:pt x="9433" y="29607"/>
                </a:cubicBezTo>
                <a:cubicBezTo>
                  <a:pt x="8803" y="28860"/>
                  <a:pt x="8242" y="28066"/>
                  <a:pt x="7729" y="27226"/>
                </a:cubicBezTo>
                <a:close/>
                <a:moveTo>
                  <a:pt x="15924" y="30915"/>
                </a:moveTo>
                <a:lnTo>
                  <a:pt x="16111" y="30938"/>
                </a:lnTo>
                <a:lnTo>
                  <a:pt x="16274" y="31031"/>
                </a:lnTo>
                <a:lnTo>
                  <a:pt x="16274" y="31031"/>
                </a:lnTo>
                <a:lnTo>
                  <a:pt x="15947" y="30938"/>
                </a:lnTo>
                <a:lnTo>
                  <a:pt x="15924" y="30915"/>
                </a:lnTo>
                <a:close/>
                <a:moveTo>
                  <a:pt x="8756" y="30051"/>
                </a:moveTo>
                <a:lnTo>
                  <a:pt x="8756" y="30051"/>
                </a:lnTo>
                <a:cubicBezTo>
                  <a:pt x="8943" y="30214"/>
                  <a:pt x="9130" y="30378"/>
                  <a:pt x="9340" y="30518"/>
                </a:cubicBezTo>
                <a:cubicBezTo>
                  <a:pt x="9550" y="30681"/>
                  <a:pt x="9807" y="30868"/>
                  <a:pt x="10064" y="31031"/>
                </a:cubicBezTo>
                <a:lnTo>
                  <a:pt x="10134" y="31101"/>
                </a:lnTo>
                <a:cubicBezTo>
                  <a:pt x="9643" y="30798"/>
                  <a:pt x="9200" y="30471"/>
                  <a:pt x="8756" y="30121"/>
                </a:cubicBezTo>
                <a:lnTo>
                  <a:pt x="8779" y="30097"/>
                </a:lnTo>
                <a:cubicBezTo>
                  <a:pt x="8779" y="30097"/>
                  <a:pt x="8779" y="30074"/>
                  <a:pt x="8756" y="30051"/>
                </a:cubicBezTo>
                <a:close/>
                <a:moveTo>
                  <a:pt x="29979" y="30564"/>
                </a:moveTo>
                <a:lnTo>
                  <a:pt x="29979" y="30564"/>
                </a:lnTo>
                <a:cubicBezTo>
                  <a:pt x="29769" y="30728"/>
                  <a:pt x="29536" y="30891"/>
                  <a:pt x="29279" y="31055"/>
                </a:cubicBezTo>
                <a:lnTo>
                  <a:pt x="28952" y="31148"/>
                </a:lnTo>
                <a:lnTo>
                  <a:pt x="28742" y="31078"/>
                </a:lnTo>
                <a:cubicBezTo>
                  <a:pt x="28905" y="30985"/>
                  <a:pt x="29069" y="30868"/>
                  <a:pt x="29232" y="30751"/>
                </a:cubicBezTo>
                <a:cubicBezTo>
                  <a:pt x="29489" y="30681"/>
                  <a:pt x="29746" y="30634"/>
                  <a:pt x="29979" y="30564"/>
                </a:cubicBezTo>
                <a:close/>
                <a:moveTo>
                  <a:pt x="34836" y="29934"/>
                </a:moveTo>
                <a:lnTo>
                  <a:pt x="34836" y="29934"/>
                </a:lnTo>
                <a:cubicBezTo>
                  <a:pt x="34229" y="30354"/>
                  <a:pt x="33598" y="30751"/>
                  <a:pt x="32945" y="31148"/>
                </a:cubicBezTo>
                <a:lnTo>
                  <a:pt x="33108" y="30891"/>
                </a:lnTo>
                <a:cubicBezTo>
                  <a:pt x="33692" y="30588"/>
                  <a:pt x="34275" y="30261"/>
                  <a:pt x="34836" y="29934"/>
                </a:cubicBezTo>
                <a:close/>
                <a:moveTo>
                  <a:pt x="34322" y="30751"/>
                </a:moveTo>
                <a:cubicBezTo>
                  <a:pt x="34042" y="30961"/>
                  <a:pt x="33762" y="31148"/>
                  <a:pt x="33482" y="31335"/>
                </a:cubicBezTo>
                <a:lnTo>
                  <a:pt x="33435" y="31335"/>
                </a:lnTo>
                <a:cubicBezTo>
                  <a:pt x="33715" y="31148"/>
                  <a:pt x="34019" y="30938"/>
                  <a:pt x="34322" y="30751"/>
                </a:cubicBezTo>
                <a:close/>
                <a:moveTo>
                  <a:pt x="17768" y="31008"/>
                </a:moveTo>
                <a:cubicBezTo>
                  <a:pt x="18049" y="31125"/>
                  <a:pt x="18352" y="31241"/>
                  <a:pt x="18656" y="31312"/>
                </a:cubicBezTo>
                <a:cubicBezTo>
                  <a:pt x="18469" y="31382"/>
                  <a:pt x="18305" y="31475"/>
                  <a:pt x="18119" y="31522"/>
                </a:cubicBezTo>
                <a:lnTo>
                  <a:pt x="17768" y="31452"/>
                </a:lnTo>
                <a:cubicBezTo>
                  <a:pt x="17488" y="31312"/>
                  <a:pt x="17231" y="31171"/>
                  <a:pt x="16975" y="31008"/>
                </a:cubicBezTo>
                <a:lnTo>
                  <a:pt x="16975" y="31008"/>
                </a:lnTo>
                <a:cubicBezTo>
                  <a:pt x="17154" y="31009"/>
                  <a:pt x="17332" y="31018"/>
                  <a:pt x="17505" y="31018"/>
                </a:cubicBezTo>
                <a:cubicBezTo>
                  <a:pt x="17595" y="31018"/>
                  <a:pt x="17683" y="31016"/>
                  <a:pt x="17768" y="31008"/>
                </a:cubicBezTo>
                <a:close/>
                <a:moveTo>
                  <a:pt x="26897" y="31335"/>
                </a:moveTo>
                <a:lnTo>
                  <a:pt x="26897" y="31335"/>
                </a:lnTo>
                <a:cubicBezTo>
                  <a:pt x="27084" y="31405"/>
                  <a:pt x="27271" y="31452"/>
                  <a:pt x="27458" y="31522"/>
                </a:cubicBezTo>
                <a:lnTo>
                  <a:pt x="27388" y="31545"/>
                </a:lnTo>
                <a:lnTo>
                  <a:pt x="27248" y="31545"/>
                </a:lnTo>
                <a:cubicBezTo>
                  <a:pt x="27131" y="31475"/>
                  <a:pt x="27014" y="31405"/>
                  <a:pt x="26897" y="31335"/>
                </a:cubicBezTo>
                <a:close/>
                <a:moveTo>
                  <a:pt x="31637" y="30985"/>
                </a:moveTo>
                <a:lnTo>
                  <a:pt x="31637" y="30985"/>
                </a:lnTo>
                <a:cubicBezTo>
                  <a:pt x="31334" y="31171"/>
                  <a:pt x="31007" y="31358"/>
                  <a:pt x="30680" y="31522"/>
                </a:cubicBezTo>
                <a:lnTo>
                  <a:pt x="30610" y="31545"/>
                </a:lnTo>
                <a:lnTo>
                  <a:pt x="30236" y="31475"/>
                </a:lnTo>
                <a:lnTo>
                  <a:pt x="30376" y="31382"/>
                </a:lnTo>
                <a:cubicBezTo>
                  <a:pt x="30797" y="31265"/>
                  <a:pt x="31217" y="31148"/>
                  <a:pt x="31637" y="30985"/>
                </a:cubicBezTo>
                <a:close/>
                <a:moveTo>
                  <a:pt x="32548" y="31148"/>
                </a:moveTo>
                <a:cubicBezTo>
                  <a:pt x="32478" y="31265"/>
                  <a:pt x="32408" y="31382"/>
                  <a:pt x="32338" y="31498"/>
                </a:cubicBezTo>
                <a:cubicBezTo>
                  <a:pt x="32081" y="31522"/>
                  <a:pt x="31847" y="31545"/>
                  <a:pt x="31590" y="31568"/>
                </a:cubicBezTo>
                <a:cubicBezTo>
                  <a:pt x="31917" y="31428"/>
                  <a:pt x="32244" y="31288"/>
                  <a:pt x="32548" y="31148"/>
                </a:cubicBezTo>
                <a:close/>
                <a:moveTo>
                  <a:pt x="25286" y="31358"/>
                </a:moveTo>
                <a:lnTo>
                  <a:pt x="24936" y="31592"/>
                </a:lnTo>
                <a:cubicBezTo>
                  <a:pt x="24773" y="31545"/>
                  <a:pt x="24633" y="31498"/>
                  <a:pt x="24469" y="31428"/>
                </a:cubicBezTo>
                <a:lnTo>
                  <a:pt x="24516" y="31382"/>
                </a:lnTo>
                <a:cubicBezTo>
                  <a:pt x="24773" y="31382"/>
                  <a:pt x="25030" y="31382"/>
                  <a:pt x="25286" y="31358"/>
                </a:cubicBezTo>
                <a:close/>
                <a:moveTo>
                  <a:pt x="25987" y="31312"/>
                </a:moveTo>
                <a:lnTo>
                  <a:pt x="26057" y="31358"/>
                </a:lnTo>
                <a:cubicBezTo>
                  <a:pt x="25917" y="31452"/>
                  <a:pt x="25777" y="31545"/>
                  <a:pt x="25613" y="31615"/>
                </a:cubicBezTo>
                <a:lnTo>
                  <a:pt x="25567" y="31615"/>
                </a:lnTo>
                <a:cubicBezTo>
                  <a:pt x="25707" y="31522"/>
                  <a:pt x="25847" y="31405"/>
                  <a:pt x="25987" y="31312"/>
                </a:cubicBezTo>
                <a:close/>
                <a:moveTo>
                  <a:pt x="11091" y="30424"/>
                </a:moveTo>
                <a:lnTo>
                  <a:pt x="11161" y="30471"/>
                </a:lnTo>
                <a:cubicBezTo>
                  <a:pt x="11610" y="30875"/>
                  <a:pt x="12081" y="31258"/>
                  <a:pt x="12573" y="31619"/>
                </a:cubicBezTo>
                <a:lnTo>
                  <a:pt x="12573" y="31619"/>
                </a:lnTo>
                <a:lnTo>
                  <a:pt x="12422" y="31568"/>
                </a:lnTo>
                <a:cubicBezTo>
                  <a:pt x="12001" y="31288"/>
                  <a:pt x="11604" y="30961"/>
                  <a:pt x="11231" y="30634"/>
                </a:cubicBezTo>
                <a:lnTo>
                  <a:pt x="11091" y="30424"/>
                </a:lnTo>
                <a:close/>
                <a:moveTo>
                  <a:pt x="19193" y="31452"/>
                </a:moveTo>
                <a:lnTo>
                  <a:pt x="19543" y="31638"/>
                </a:lnTo>
                <a:lnTo>
                  <a:pt x="19263" y="31708"/>
                </a:lnTo>
                <a:cubicBezTo>
                  <a:pt x="19109" y="31687"/>
                  <a:pt x="18956" y="31685"/>
                  <a:pt x="18803" y="31647"/>
                </a:cubicBezTo>
                <a:lnTo>
                  <a:pt x="18803" y="31647"/>
                </a:lnTo>
                <a:cubicBezTo>
                  <a:pt x="18933" y="31582"/>
                  <a:pt x="19063" y="31517"/>
                  <a:pt x="19193" y="31452"/>
                </a:cubicBezTo>
                <a:close/>
                <a:moveTo>
                  <a:pt x="21154" y="31615"/>
                </a:moveTo>
                <a:cubicBezTo>
                  <a:pt x="21364" y="31615"/>
                  <a:pt x="21597" y="31615"/>
                  <a:pt x="21808" y="31638"/>
                </a:cubicBezTo>
                <a:cubicBezTo>
                  <a:pt x="21457" y="31685"/>
                  <a:pt x="21084" y="31732"/>
                  <a:pt x="20734" y="31755"/>
                </a:cubicBezTo>
                <a:lnTo>
                  <a:pt x="20710" y="31755"/>
                </a:lnTo>
                <a:lnTo>
                  <a:pt x="20570" y="31662"/>
                </a:lnTo>
                <a:lnTo>
                  <a:pt x="20687" y="31615"/>
                </a:lnTo>
                <a:close/>
                <a:moveTo>
                  <a:pt x="14640" y="30798"/>
                </a:moveTo>
                <a:cubicBezTo>
                  <a:pt x="14943" y="30961"/>
                  <a:pt x="15247" y="31101"/>
                  <a:pt x="15574" y="31195"/>
                </a:cubicBezTo>
                <a:cubicBezTo>
                  <a:pt x="15737" y="31405"/>
                  <a:pt x="15924" y="31592"/>
                  <a:pt x="16087" y="31778"/>
                </a:cubicBezTo>
                <a:cubicBezTo>
                  <a:pt x="15924" y="31708"/>
                  <a:pt x="15737" y="31615"/>
                  <a:pt x="15574" y="31522"/>
                </a:cubicBezTo>
                <a:cubicBezTo>
                  <a:pt x="15247" y="31312"/>
                  <a:pt x="14920" y="31055"/>
                  <a:pt x="14640" y="30798"/>
                </a:cubicBezTo>
                <a:close/>
                <a:moveTo>
                  <a:pt x="16251" y="31475"/>
                </a:moveTo>
                <a:lnTo>
                  <a:pt x="16251" y="31475"/>
                </a:lnTo>
                <a:cubicBezTo>
                  <a:pt x="16484" y="31592"/>
                  <a:pt x="16741" y="31708"/>
                  <a:pt x="16998" y="31849"/>
                </a:cubicBezTo>
                <a:lnTo>
                  <a:pt x="17021" y="31849"/>
                </a:lnTo>
                <a:cubicBezTo>
                  <a:pt x="16881" y="31872"/>
                  <a:pt x="16764" y="31895"/>
                  <a:pt x="16648" y="31919"/>
                </a:cubicBezTo>
                <a:cubicBezTo>
                  <a:pt x="16508" y="31778"/>
                  <a:pt x="16391" y="31615"/>
                  <a:pt x="16251" y="31475"/>
                </a:cubicBezTo>
                <a:close/>
                <a:moveTo>
                  <a:pt x="38548" y="29887"/>
                </a:moveTo>
                <a:lnTo>
                  <a:pt x="38548" y="29887"/>
                </a:lnTo>
                <a:cubicBezTo>
                  <a:pt x="37801" y="30681"/>
                  <a:pt x="36961" y="31405"/>
                  <a:pt x="36050" y="32012"/>
                </a:cubicBezTo>
                <a:lnTo>
                  <a:pt x="36237" y="31778"/>
                </a:lnTo>
                <a:cubicBezTo>
                  <a:pt x="36447" y="31498"/>
                  <a:pt x="36680" y="31195"/>
                  <a:pt x="36867" y="30868"/>
                </a:cubicBezTo>
                <a:cubicBezTo>
                  <a:pt x="37451" y="30588"/>
                  <a:pt x="38011" y="30238"/>
                  <a:pt x="38548" y="29887"/>
                </a:cubicBezTo>
                <a:close/>
                <a:moveTo>
                  <a:pt x="28695" y="31802"/>
                </a:moveTo>
                <a:lnTo>
                  <a:pt x="28835" y="31825"/>
                </a:lnTo>
                <a:cubicBezTo>
                  <a:pt x="28649" y="31919"/>
                  <a:pt x="28438" y="32012"/>
                  <a:pt x="28252" y="32105"/>
                </a:cubicBezTo>
                <a:lnTo>
                  <a:pt x="28182" y="32059"/>
                </a:lnTo>
                <a:cubicBezTo>
                  <a:pt x="28368" y="31989"/>
                  <a:pt x="28532" y="31895"/>
                  <a:pt x="28695" y="31802"/>
                </a:cubicBezTo>
                <a:close/>
                <a:moveTo>
                  <a:pt x="43661" y="24284"/>
                </a:moveTo>
                <a:cubicBezTo>
                  <a:pt x="43685" y="25404"/>
                  <a:pt x="43591" y="26548"/>
                  <a:pt x="43358" y="27646"/>
                </a:cubicBezTo>
                <a:lnTo>
                  <a:pt x="43335" y="27646"/>
                </a:lnTo>
                <a:cubicBezTo>
                  <a:pt x="42354" y="29397"/>
                  <a:pt x="40953" y="30868"/>
                  <a:pt x="39249" y="31942"/>
                </a:cubicBezTo>
                <a:cubicBezTo>
                  <a:pt x="39109" y="32012"/>
                  <a:pt x="38945" y="32105"/>
                  <a:pt x="38828" y="32175"/>
                </a:cubicBezTo>
                <a:cubicBezTo>
                  <a:pt x="39179" y="31638"/>
                  <a:pt x="39529" y="31101"/>
                  <a:pt x="39832" y="30541"/>
                </a:cubicBezTo>
                <a:cubicBezTo>
                  <a:pt x="40720" y="29607"/>
                  <a:pt x="41420" y="28533"/>
                  <a:pt x="41934" y="27342"/>
                </a:cubicBezTo>
                <a:lnTo>
                  <a:pt x="42027" y="27226"/>
                </a:lnTo>
                <a:cubicBezTo>
                  <a:pt x="42517" y="26478"/>
                  <a:pt x="42938" y="25708"/>
                  <a:pt x="43288" y="24914"/>
                </a:cubicBezTo>
                <a:cubicBezTo>
                  <a:pt x="43405" y="24704"/>
                  <a:pt x="43545" y="24494"/>
                  <a:pt x="43661" y="24284"/>
                </a:cubicBezTo>
                <a:close/>
                <a:moveTo>
                  <a:pt x="31497" y="31989"/>
                </a:moveTo>
                <a:lnTo>
                  <a:pt x="31053" y="32222"/>
                </a:lnTo>
                <a:cubicBezTo>
                  <a:pt x="30890" y="32245"/>
                  <a:pt x="30703" y="32245"/>
                  <a:pt x="30540" y="32269"/>
                </a:cubicBezTo>
                <a:cubicBezTo>
                  <a:pt x="30306" y="32292"/>
                  <a:pt x="30049" y="32292"/>
                  <a:pt x="29816" y="32292"/>
                </a:cubicBezTo>
                <a:cubicBezTo>
                  <a:pt x="30003" y="32222"/>
                  <a:pt x="30166" y="32129"/>
                  <a:pt x="30353" y="32059"/>
                </a:cubicBezTo>
                <a:lnTo>
                  <a:pt x="30493" y="31989"/>
                </a:lnTo>
                <a:close/>
                <a:moveTo>
                  <a:pt x="23909" y="31919"/>
                </a:moveTo>
                <a:lnTo>
                  <a:pt x="24329" y="31965"/>
                </a:lnTo>
                <a:cubicBezTo>
                  <a:pt x="24119" y="32082"/>
                  <a:pt x="23909" y="32199"/>
                  <a:pt x="23722" y="32315"/>
                </a:cubicBezTo>
                <a:lnTo>
                  <a:pt x="23372" y="32362"/>
                </a:lnTo>
                <a:cubicBezTo>
                  <a:pt x="23559" y="32222"/>
                  <a:pt x="23745" y="32082"/>
                  <a:pt x="23909" y="31942"/>
                </a:cubicBezTo>
                <a:lnTo>
                  <a:pt x="23909" y="31919"/>
                </a:lnTo>
                <a:close/>
                <a:moveTo>
                  <a:pt x="19263" y="32105"/>
                </a:moveTo>
                <a:cubicBezTo>
                  <a:pt x="19590" y="32129"/>
                  <a:pt x="19916" y="32152"/>
                  <a:pt x="20243" y="32152"/>
                </a:cubicBezTo>
                <a:lnTo>
                  <a:pt x="20290" y="32245"/>
                </a:lnTo>
                <a:cubicBezTo>
                  <a:pt x="20080" y="32292"/>
                  <a:pt x="19846" y="32339"/>
                  <a:pt x="19636" y="32362"/>
                </a:cubicBezTo>
                <a:lnTo>
                  <a:pt x="19636" y="32386"/>
                </a:lnTo>
                <a:cubicBezTo>
                  <a:pt x="19449" y="32315"/>
                  <a:pt x="19263" y="32222"/>
                  <a:pt x="19099" y="32152"/>
                </a:cubicBezTo>
                <a:lnTo>
                  <a:pt x="19263" y="32105"/>
                </a:lnTo>
                <a:close/>
                <a:moveTo>
                  <a:pt x="39179" y="29654"/>
                </a:moveTo>
                <a:lnTo>
                  <a:pt x="39179" y="29654"/>
                </a:lnTo>
                <a:cubicBezTo>
                  <a:pt x="39062" y="29864"/>
                  <a:pt x="38968" y="30074"/>
                  <a:pt x="38852" y="30284"/>
                </a:cubicBezTo>
                <a:cubicBezTo>
                  <a:pt x="37871" y="31171"/>
                  <a:pt x="36820" y="31965"/>
                  <a:pt x="35700" y="32642"/>
                </a:cubicBezTo>
                <a:lnTo>
                  <a:pt x="35700" y="32619"/>
                </a:lnTo>
                <a:cubicBezTo>
                  <a:pt x="37007" y="31802"/>
                  <a:pt x="38175" y="30821"/>
                  <a:pt x="39179" y="29654"/>
                </a:cubicBezTo>
                <a:close/>
                <a:moveTo>
                  <a:pt x="32735" y="32362"/>
                </a:moveTo>
                <a:lnTo>
                  <a:pt x="32735" y="32362"/>
                </a:lnTo>
                <a:cubicBezTo>
                  <a:pt x="32478" y="32479"/>
                  <a:pt x="32197" y="32596"/>
                  <a:pt x="31941" y="32712"/>
                </a:cubicBezTo>
                <a:cubicBezTo>
                  <a:pt x="31987" y="32642"/>
                  <a:pt x="32011" y="32596"/>
                  <a:pt x="32057" y="32549"/>
                </a:cubicBezTo>
                <a:lnTo>
                  <a:pt x="32268" y="32432"/>
                </a:lnTo>
                <a:lnTo>
                  <a:pt x="32735" y="32362"/>
                </a:lnTo>
                <a:close/>
                <a:moveTo>
                  <a:pt x="15504" y="32526"/>
                </a:moveTo>
                <a:cubicBezTo>
                  <a:pt x="15620" y="32549"/>
                  <a:pt x="15737" y="32596"/>
                  <a:pt x="15877" y="32619"/>
                </a:cubicBezTo>
                <a:lnTo>
                  <a:pt x="16087" y="32759"/>
                </a:lnTo>
                <a:lnTo>
                  <a:pt x="15807" y="32736"/>
                </a:lnTo>
                <a:cubicBezTo>
                  <a:pt x="15597" y="32666"/>
                  <a:pt x="15387" y="32596"/>
                  <a:pt x="15177" y="32526"/>
                </a:cubicBezTo>
                <a:close/>
                <a:moveTo>
                  <a:pt x="30143" y="32666"/>
                </a:moveTo>
                <a:lnTo>
                  <a:pt x="29886" y="32782"/>
                </a:lnTo>
                <a:lnTo>
                  <a:pt x="29606" y="32689"/>
                </a:lnTo>
                <a:lnTo>
                  <a:pt x="30143" y="32666"/>
                </a:lnTo>
                <a:close/>
                <a:moveTo>
                  <a:pt x="25870" y="32292"/>
                </a:moveTo>
                <a:lnTo>
                  <a:pt x="25940" y="32315"/>
                </a:lnTo>
                <a:cubicBezTo>
                  <a:pt x="25660" y="32456"/>
                  <a:pt x="25357" y="32572"/>
                  <a:pt x="25076" y="32712"/>
                </a:cubicBezTo>
                <a:cubicBezTo>
                  <a:pt x="24749" y="32759"/>
                  <a:pt x="24446" y="32806"/>
                  <a:pt x="24142" y="32829"/>
                </a:cubicBezTo>
                <a:lnTo>
                  <a:pt x="23839" y="32759"/>
                </a:lnTo>
                <a:cubicBezTo>
                  <a:pt x="24072" y="32712"/>
                  <a:pt x="24259" y="32642"/>
                  <a:pt x="24423" y="32549"/>
                </a:cubicBezTo>
                <a:lnTo>
                  <a:pt x="24399" y="32549"/>
                </a:lnTo>
                <a:cubicBezTo>
                  <a:pt x="24913" y="32479"/>
                  <a:pt x="25380" y="32386"/>
                  <a:pt x="25870" y="32292"/>
                </a:cubicBezTo>
                <a:close/>
                <a:moveTo>
                  <a:pt x="35980" y="31428"/>
                </a:moveTo>
                <a:cubicBezTo>
                  <a:pt x="35630" y="31872"/>
                  <a:pt x="35279" y="32292"/>
                  <a:pt x="34929" y="32689"/>
                </a:cubicBezTo>
                <a:lnTo>
                  <a:pt x="34602" y="32876"/>
                </a:lnTo>
                <a:cubicBezTo>
                  <a:pt x="34766" y="32666"/>
                  <a:pt x="34929" y="32432"/>
                  <a:pt x="35093" y="32175"/>
                </a:cubicBezTo>
                <a:cubicBezTo>
                  <a:pt x="35256" y="31989"/>
                  <a:pt x="35443" y="31825"/>
                  <a:pt x="35606" y="31662"/>
                </a:cubicBezTo>
                <a:cubicBezTo>
                  <a:pt x="35723" y="31592"/>
                  <a:pt x="35863" y="31522"/>
                  <a:pt x="35980" y="31428"/>
                </a:cubicBezTo>
                <a:close/>
                <a:moveTo>
                  <a:pt x="34299" y="32362"/>
                </a:moveTo>
                <a:lnTo>
                  <a:pt x="34299" y="32362"/>
                </a:lnTo>
                <a:cubicBezTo>
                  <a:pt x="34089" y="32549"/>
                  <a:pt x="33855" y="32736"/>
                  <a:pt x="33622" y="32923"/>
                </a:cubicBezTo>
                <a:cubicBezTo>
                  <a:pt x="33762" y="32782"/>
                  <a:pt x="33879" y="32642"/>
                  <a:pt x="33995" y="32502"/>
                </a:cubicBezTo>
                <a:lnTo>
                  <a:pt x="34299" y="32362"/>
                </a:lnTo>
                <a:close/>
                <a:moveTo>
                  <a:pt x="31404" y="32853"/>
                </a:moveTo>
                <a:lnTo>
                  <a:pt x="31334" y="32946"/>
                </a:lnTo>
                <a:lnTo>
                  <a:pt x="31287" y="32969"/>
                </a:lnTo>
                <a:lnTo>
                  <a:pt x="31053" y="33016"/>
                </a:lnTo>
                <a:lnTo>
                  <a:pt x="31404" y="32853"/>
                </a:lnTo>
                <a:close/>
                <a:moveTo>
                  <a:pt x="37217" y="32736"/>
                </a:moveTo>
                <a:lnTo>
                  <a:pt x="37217" y="32736"/>
                </a:lnTo>
                <a:cubicBezTo>
                  <a:pt x="37147" y="32829"/>
                  <a:pt x="37077" y="32899"/>
                  <a:pt x="37007" y="32993"/>
                </a:cubicBezTo>
                <a:cubicBezTo>
                  <a:pt x="36890" y="33039"/>
                  <a:pt x="36750" y="33086"/>
                  <a:pt x="36634" y="33109"/>
                </a:cubicBezTo>
                <a:cubicBezTo>
                  <a:pt x="36820" y="32993"/>
                  <a:pt x="37031" y="32853"/>
                  <a:pt x="37217" y="32736"/>
                </a:cubicBezTo>
                <a:close/>
                <a:moveTo>
                  <a:pt x="2009" y="20179"/>
                </a:moveTo>
                <a:lnTo>
                  <a:pt x="2009" y="20179"/>
                </a:lnTo>
                <a:cubicBezTo>
                  <a:pt x="2013" y="20259"/>
                  <a:pt x="2032" y="20322"/>
                  <a:pt x="2032" y="20385"/>
                </a:cubicBezTo>
                <a:cubicBezTo>
                  <a:pt x="2522" y="23303"/>
                  <a:pt x="3783" y="26152"/>
                  <a:pt x="5534" y="28650"/>
                </a:cubicBezTo>
                <a:cubicBezTo>
                  <a:pt x="6328" y="30331"/>
                  <a:pt x="7472" y="31825"/>
                  <a:pt x="8919" y="33016"/>
                </a:cubicBezTo>
                <a:lnTo>
                  <a:pt x="8990" y="33133"/>
                </a:lnTo>
                <a:cubicBezTo>
                  <a:pt x="7542" y="32222"/>
                  <a:pt x="6258" y="31055"/>
                  <a:pt x="5230" y="29701"/>
                </a:cubicBezTo>
                <a:cubicBezTo>
                  <a:pt x="4647" y="28953"/>
                  <a:pt x="4110" y="28183"/>
                  <a:pt x="3643" y="27366"/>
                </a:cubicBezTo>
                <a:cubicBezTo>
                  <a:pt x="3433" y="26875"/>
                  <a:pt x="3246" y="26408"/>
                  <a:pt x="3082" y="25918"/>
                </a:cubicBezTo>
                <a:cubicBezTo>
                  <a:pt x="2408" y="24082"/>
                  <a:pt x="2058" y="22154"/>
                  <a:pt x="2009" y="20179"/>
                </a:cubicBezTo>
                <a:close/>
                <a:moveTo>
                  <a:pt x="28672" y="32736"/>
                </a:moveTo>
                <a:lnTo>
                  <a:pt x="28649" y="32759"/>
                </a:lnTo>
                <a:cubicBezTo>
                  <a:pt x="28882" y="32853"/>
                  <a:pt x="29139" y="32946"/>
                  <a:pt x="29372" y="33039"/>
                </a:cubicBezTo>
                <a:lnTo>
                  <a:pt x="28859" y="33273"/>
                </a:lnTo>
                <a:cubicBezTo>
                  <a:pt x="28567" y="33284"/>
                  <a:pt x="28275" y="33290"/>
                  <a:pt x="27983" y="33290"/>
                </a:cubicBezTo>
                <a:cubicBezTo>
                  <a:pt x="27691" y="33290"/>
                  <a:pt x="27399" y="33284"/>
                  <a:pt x="27108" y="33273"/>
                </a:cubicBezTo>
                <a:cubicBezTo>
                  <a:pt x="27645" y="33109"/>
                  <a:pt x="28158" y="32923"/>
                  <a:pt x="28672" y="32736"/>
                </a:cubicBezTo>
                <a:close/>
                <a:moveTo>
                  <a:pt x="38128" y="31475"/>
                </a:moveTo>
                <a:cubicBezTo>
                  <a:pt x="38058" y="31568"/>
                  <a:pt x="37988" y="31685"/>
                  <a:pt x="37918" y="31778"/>
                </a:cubicBezTo>
                <a:cubicBezTo>
                  <a:pt x="37147" y="32362"/>
                  <a:pt x="36307" y="32899"/>
                  <a:pt x="35443" y="33366"/>
                </a:cubicBezTo>
                <a:lnTo>
                  <a:pt x="35209" y="33413"/>
                </a:lnTo>
                <a:cubicBezTo>
                  <a:pt x="36237" y="32853"/>
                  <a:pt x="37194" y="32199"/>
                  <a:pt x="38128" y="31475"/>
                </a:cubicBezTo>
                <a:close/>
                <a:moveTo>
                  <a:pt x="33225" y="32806"/>
                </a:moveTo>
                <a:lnTo>
                  <a:pt x="33225" y="32806"/>
                </a:lnTo>
                <a:cubicBezTo>
                  <a:pt x="33015" y="33016"/>
                  <a:pt x="32828" y="33226"/>
                  <a:pt x="32618" y="33436"/>
                </a:cubicBezTo>
                <a:lnTo>
                  <a:pt x="32618" y="33390"/>
                </a:lnTo>
                <a:cubicBezTo>
                  <a:pt x="32384" y="33366"/>
                  <a:pt x="32174" y="33343"/>
                  <a:pt x="31964" y="33296"/>
                </a:cubicBezTo>
                <a:cubicBezTo>
                  <a:pt x="32174" y="33203"/>
                  <a:pt x="32361" y="33109"/>
                  <a:pt x="32571" y="33016"/>
                </a:cubicBezTo>
                <a:cubicBezTo>
                  <a:pt x="32805" y="32946"/>
                  <a:pt x="33015" y="32876"/>
                  <a:pt x="33225" y="32806"/>
                </a:cubicBezTo>
                <a:close/>
                <a:moveTo>
                  <a:pt x="10064" y="31568"/>
                </a:moveTo>
                <a:lnTo>
                  <a:pt x="10064" y="31568"/>
                </a:lnTo>
                <a:cubicBezTo>
                  <a:pt x="10671" y="31942"/>
                  <a:pt x="11278" y="32292"/>
                  <a:pt x="11931" y="32619"/>
                </a:cubicBezTo>
                <a:lnTo>
                  <a:pt x="11955" y="32619"/>
                </a:lnTo>
                <a:cubicBezTo>
                  <a:pt x="12025" y="32666"/>
                  <a:pt x="12095" y="32712"/>
                  <a:pt x="12141" y="32759"/>
                </a:cubicBezTo>
                <a:cubicBezTo>
                  <a:pt x="12305" y="32899"/>
                  <a:pt x="12468" y="33016"/>
                  <a:pt x="12632" y="33109"/>
                </a:cubicBezTo>
                <a:cubicBezTo>
                  <a:pt x="12725" y="33226"/>
                  <a:pt x="12819" y="33343"/>
                  <a:pt x="12912" y="33460"/>
                </a:cubicBezTo>
                <a:cubicBezTo>
                  <a:pt x="12445" y="33296"/>
                  <a:pt x="12001" y="33109"/>
                  <a:pt x="11558" y="32876"/>
                </a:cubicBezTo>
                <a:cubicBezTo>
                  <a:pt x="11044" y="32479"/>
                  <a:pt x="10530" y="32035"/>
                  <a:pt x="10064" y="31568"/>
                </a:cubicBezTo>
                <a:close/>
                <a:moveTo>
                  <a:pt x="12282" y="32222"/>
                </a:moveTo>
                <a:cubicBezTo>
                  <a:pt x="13099" y="32619"/>
                  <a:pt x="13963" y="32946"/>
                  <a:pt x="14850" y="33179"/>
                </a:cubicBezTo>
                <a:cubicBezTo>
                  <a:pt x="15013" y="33226"/>
                  <a:pt x="15200" y="33249"/>
                  <a:pt x="15387" y="33296"/>
                </a:cubicBezTo>
                <a:cubicBezTo>
                  <a:pt x="15550" y="33413"/>
                  <a:pt x="15737" y="33553"/>
                  <a:pt x="15924" y="33670"/>
                </a:cubicBezTo>
                <a:lnTo>
                  <a:pt x="15527" y="33576"/>
                </a:lnTo>
                <a:cubicBezTo>
                  <a:pt x="14733" y="33366"/>
                  <a:pt x="13963" y="33086"/>
                  <a:pt x="13192" y="32759"/>
                </a:cubicBezTo>
                <a:lnTo>
                  <a:pt x="13169" y="32759"/>
                </a:lnTo>
                <a:cubicBezTo>
                  <a:pt x="12889" y="32619"/>
                  <a:pt x="12608" y="32456"/>
                  <a:pt x="12352" y="32315"/>
                </a:cubicBezTo>
                <a:lnTo>
                  <a:pt x="12352" y="32292"/>
                </a:lnTo>
                <a:lnTo>
                  <a:pt x="12282" y="32222"/>
                </a:lnTo>
                <a:close/>
                <a:moveTo>
                  <a:pt x="7962" y="30728"/>
                </a:moveTo>
                <a:lnTo>
                  <a:pt x="7962" y="30728"/>
                </a:lnTo>
                <a:cubicBezTo>
                  <a:pt x="8429" y="31195"/>
                  <a:pt x="8919" y="31638"/>
                  <a:pt x="9456" y="32035"/>
                </a:cubicBezTo>
                <a:lnTo>
                  <a:pt x="9480" y="32035"/>
                </a:lnTo>
                <a:cubicBezTo>
                  <a:pt x="9853" y="32619"/>
                  <a:pt x="10274" y="33179"/>
                  <a:pt x="10717" y="33740"/>
                </a:cubicBezTo>
                <a:lnTo>
                  <a:pt x="10694" y="33740"/>
                </a:lnTo>
                <a:cubicBezTo>
                  <a:pt x="9923" y="33109"/>
                  <a:pt x="9200" y="32432"/>
                  <a:pt x="8523" y="31732"/>
                </a:cubicBezTo>
                <a:cubicBezTo>
                  <a:pt x="8312" y="31405"/>
                  <a:pt x="8149" y="31078"/>
                  <a:pt x="7962" y="30728"/>
                </a:cubicBezTo>
                <a:close/>
                <a:moveTo>
                  <a:pt x="19543" y="33600"/>
                </a:moveTo>
                <a:lnTo>
                  <a:pt x="19543" y="33623"/>
                </a:lnTo>
                <a:lnTo>
                  <a:pt x="19706" y="33716"/>
                </a:lnTo>
                <a:lnTo>
                  <a:pt x="19683" y="33716"/>
                </a:lnTo>
                <a:cubicBezTo>
                  <a:pt x="19449" y="33763"/>
                  <a:pt x="19239" y="33786"/>
                  <a:pt x="19029" y="33810"/>
                </a:cubicBezTo>
                <a:lnTo>
                  <a:pt x="18562" y="33600"/>
                </a:lnTo>
                <a:cubicBezTo>
                  <a:pt x="18765" y="33600"/>
                  <a:pt x="18988" y="33610"/>
                  <a:pt x="19211" y="33610"/>
                </a:cubicBezTo>
                <a:cubicBezTo>
                  <a:pt x="19322" y="33610"/>
                  <a:pt x="19434" y="33607"/>
                  <a:pt x="19543" y="33600"/>
                </a:cubicBezTo>
                <a:close/>
                <a:moveTo>
                  <a:pt x="25940" y="33530"/>
                </a:moveTo>
                <a:cubicBezTo>
                  <a:pt x="26594" y="33600"/>
                  <a:pt x="27271" y="33646"/>
                  <a:pt x="27925" y="33646"/>
                </a:cubicBezTo>
                <a:lnTo>
                  <a:pt x="27645" y="33763"/>
                </a:lnTo>
                <a:cubicBezTo>
                  <a:pt x="27201" y="33798"/>
                  <a:pt x="26757" y="33816"/>
                  <a:pt x="26317" y="33816"/>
                </a:cubicBezTo>
                <a:cubicBezTo>
                  <a:pt x="25876" y="33816"/>
                  <a:pt x="25438" y="33798"/>
                  <a:pt x="25006" y="33763"/>
                </a:cubicBezTo>
                <a:lnTo>
                  <a:pt x="24983" y="33763"/>
                </a:lnTo>
                <a:lnTo>
                  <a:pt x="24796" y="33716"/>
                </a:lnTo>
                <a:cubicBezTo>
                  <a:pt x="25170" y="33670"/>
                  <a:pt x="25567" y="33600"/>
                  <a:pt x="25940" y="33530"/>
                </a:cubicBezTo>
                <a:close/>
                <a:moveTo>
                  <a:pt x="16181" y="33413"/>
                </a:moveTo>
                <a:lnTo>
                  <a:pt x="16181" y="33413"/>
                </a:lnTo>
                <a:cubicBezTo>
                  <a:pt x="16624" y="33483"/>
                  <a:pt x="17068" y="33506"/>
                  <a:pt x="17512" y="33530"/>
                </a:cubicBezTo>
                <a:lnTo>
                  <a:pt x="17512" y="33506"/>
                </a:lnTo>
                <a:cubicBezTo>
                  <a:pt x="17745" y="33623"/>
                  <a:pt x="17979" y="33740"/>
                  <a:pt x="18235" y="33856"/>
                </a:cubicBezTo>
                <a:cubicBezTo>
                  <a:pt x="17745" y="33856"/>
                  <a:pt x="17255" y="33833"/>
                  <a:pt x="16764" y="33786"/>
                </a:cubicBezTo>
                <a:cubicBezTo>
                  <a:pt x="16578" y="33670"/>
                  <a:pt x="16367" y="33553"/>
                  <a:pt x="16181" y="33413"/>
                </a:cubicBezTo>
                <a:close/>
                <a:moveTo>
                  <a:pt x="20990" y="33856"/>
                </a:moveTo>
                <a:lnTo>
                  <a:pt x="21294" y="33927"/>
                </a:lnTo>
                <a:lnTo>
                  <a:pt x="21154" y="33950"/>
                </a:lnTo>
                <a:lnTo>
                  <a:pt x="20944" y="33880"/>
                </a:lnTo>
                <a:lnTo>
                  <a:pt x="20990" y="33856"/>
                </a:lnTo>
                <a:close/>
                <a:moveTo>
                  <a:pt x="13519" y="33296"/>
                </a:moveTo>
                <a:cubicBezTo>
                  <a:pt x="13893" y="33436"/>
                  <a:pt x="14266" y="33553"/>
                  <a:pt x="14640" y="33670"/>
                </a:cubicBezTo>
                <a:lnTo>
                  <a:pt x="14710" y="33693"/>
                </a:lnTo>
                <a:cubicBezTo>
                  <a:pt x="15410" y="33903"/>
                  <a:pt x="16111" y="34090"/>
                  <a:pt x="16834" y="34253"/>
                </a:cubicBezTo>
                <a:lnTo>
                  <a:pt x="16858" y="34277"/>
                </a:lnTo>
                <a:cubicBezTo>
                  <a:pt x="16134" y="34230"/>
                  <a:pt x="15410" y="34137"/>
                  <a:pt x="14686" y="33973"/>
                </a:cubicBezTo>
                <a:cubicBezTo>
                  <a:pt x="14313" y="33763"/>
                  <a:pt x="13916" y="33530"/>
                  <a:pt x="13519" y="33296"/>
                </a:cubicBezTo>
                <a:close/>
                <a:moveTo>
                  <a:pt x="31357" y="33576"/>
                </a:moveTo>
                <a:cubicBezTo>
                  <a:pt x="31637" y="33623"/>
                  <a:pt x="31941" y="33670"/>
                  <a:pt x="32244" y="33716"/>
                </a:cubicBezTo>
                <a:cubicBezTo>
                  <a:pt x="32127" y="33833"/>
                  <a:pt x="32011" y="33927"/>
                  <a:pt x="31894" y="34020"/>
                </a:cubicBezTo>
                <a:cubicBezTo>
                  <a:pt x="31567" y="34160"/>
                  <a:pt x="31217" y="34253"/>
                  <a:pt x="30867" y="34323"/>
                </a:cubicBezTo>
                <a:cubicBezTo>
                  <a:pt x="30867" y="34207"/>
                  <a:pt x="30843" y="34113"/>
                  <a:pt x="30843" y="33997"/>
                </a:cubicBezTo>
                <a:cubicBezTo>
                  <a:pt x="30960" y="33880"/>
                  <a:pt x="31077" y="33763"/>
                  <a:pt x="31170" y="33623"/>
                </a:cubicBezTo>
                <a:lnTo>
                  <a:pt x="31357" y="33576"/>
                </a:lnTo>
                <a:close/>
                <a:moveTo>
                  <a:pt x="33201" y="33903"/>
                </a:moveTo>
                <a:lnTo>
                  <a:pt x="33155" y="33950"/>
                </a:lnTo>
                <a:cubicBezTo>
                  <a:pt x="32851" y="34090"/>
                  <a:pt x="32524" y="34207"/>
                  <a:pt x="32221" y="34347"/>
                </a:cubicBezTo>
                <a:lnTo>
                  <a:pt x="32454" y="34207"/>
                </a:lnTo>
                <a:cubicBezTo>
                  <a:pt x="32711" y="34113"/>
                  <a:pt x="32945" y="34020"/>
                  <a:pt x="33201" y="33903"/>
                </a:cubicBezTo>
                <a:close/>
                <a:moveTo>
                  <a:pt x="22555" y="34137"/>
                </a:moveTo>
                <a:cubicBezTo>
                  <a:pt x="23170" y="34225"/>
                  <a:pt x="23764" y="34292"/>
                  <a:pt x="24358" y="34338"/>
                </a:cubicBezTo>
                <a:lnTo>
                  <a:pt x="24358" y="34338"/>
                </a:lnTo>
                <a:cubicBezTo>
                  <a:pt x="23881" y="34400"/>
                  <a:pt x="23403" y="34440"/>
                  <a:pt x="22905" y="34440"/>
                </a:cubicBezTo>
                <a:cubicBezTo>
                  <a:pt x="22788" y="34347"/>
                  <a:pt x="22671" y="34253"/>
                  <a:pt x="22555" y="34137"/>
                </a:cubicBezTo>
                <a:close/>
                <a:moveTo>
                  <a:pt x="5230" y="30331"/>
                </a:moveTo>
                <a:lnTo>
                  <a:pt x="5230" y="30331"/>
                </a:lnTo>
                <a:cubicBezTo>
                  <a:pt x="6398" y="31802"/>
                  <a:pt x="7892" y="33016"/>
                  <a:pt x="9550" y="33927"/>
                </a:cubicBezTo>
                <a:cubicBezTo>
                  <a:pt x="9713" y="34113"/>
                  <a:pt x="9877" y="34300"/>
                  <a:pt x="10040" y="34487"/>
                </a:cubicBezTo>
                <a:cubicBezTo>
                  <a:pt x="9853" y="34393"/>
                  <a:pt x="9667" y="34323"/>
                  <a:pt x="9480" y="34230"/>
                </a:cubicBezTo>
                <a:cubicBezTo>
                  <a:pt x="7752" y="33319"/>
                  <a:pt x="6281" y="31965"/>
                  <a:pt x="5230" y="30331"/>
                </a:cubicBezTo>
                <a:close/>
                <a:moveTo>
                  <a:pt x="21141" y="34327"/>
                </a:moveTo>
                <a:cubicBezTo>
                  <a:pt x="21278" y="34374"/>
                  <a:pt x="21414" y="34441"/>
                  <a:pt x="21551" y="34487"/>
                </a:cubicBezTo>
                <a:cubicBezTo>
                  <a:pt x="21294" y="34487"/>
                  <a:pt x="21014" y="34487"/>
                  <a:pt x="20757" y="34440"/>
                </a:cubicBezTo>
                <a:lnTo>
                  <a:pt x="20664" y="34417"/>
                </a:lnTo>
                <a:cubicBezTo>
                  <a:pt x="20823" y="34394"/>
                  <a:pt x="20982" y="34371"/>
                  <a:pt x="21141" y="34327"/>
                </a:cubicBezTo>
                <a:close/>
                <a:moveTo>
                  <a:pt x="15924" y="34580"/>
                </a:moveTo>
                <a:lnTo>
                  <a:pt x="15924" y="34580"/>
                </a:lnTo>
                <a:cubicBezTo>
                  <a:pt x="16087" y="34604"/>
                  <a:pt x="16297" y="34627"/>
                  <a:pt x="16508" y="34627"/>
                </a:cubicBezTo>
                <a:lnTo>
                  <a:pt x="16181" y="34674"/>
                </a:lnTo>
                <a:lnTo>
                  <a:pt x="15924" y="34580"/>
                </a:lnTo>
                <a:close/>
                <a:moveTo>
                  <a:pt x="10297" y="32619"/>
                </a:moveTo>
                <a:lnTo>
                  <a:pt x="10297" y="32619"/>
                </a:lnTo>
                <a:cubicBezTo>
                  <a:pt x="10507" y="32736"/>
                  <a:pt x="10717" y="32876"/>
                  <a:pt x="10927" y="32993"/>
                </a:cubicBezTo>
                <a:cubicBezTo>
                  <a:pt x="11184" y="33156"/>
                  <a:pt x="11464" y="33343"/>
                  <a:pt x="11721" y="33506"/>
                </a:cubicBezTo>
                <a:cubicBezTo>
                  <a:pt x="12305" y="33927"/>
                  <a:pt x="12912" y="34347"/>
                  <a:pt x="13542" y="34697"/>
                </a:cubicBezTo>
                <a:cubicBezTo>
                  <a:pt x="12842" y="34580"/>
                  <a:pt x="12165" y="34393"/>
                  <a:pt x="11534" y="34113"/>
                </a:cubicBezTo>
                <a:cubicBezTo>
                  <a:pt x="11091" y="33670"/>
                  <a:pt x="10694" y="33179"/>
                  <a:pt x="10320" y="32666"/>
                </a:cubicBezTo>
                <a:lnTo>
                  <a:pt x="10344" y="32666"/>
                </a:lnTo>
                <a:lnTo>
                  <a:pt x="10297" y="32619"/>
                </a:lnTo>
                <a:close/>
                <a:moveTo>
                  <a:pt x="13986" y="34207"/>
                </a:moveTo>
                <a:cubicBezTo>
                  <a:pt x="14196" y="34253"/>
                  <a:pt x="14406" y="34323"/>
                  <a:pt x="14616" y="34370"/>
                </a:cubicBezTo>
                <a:cubicBezTo>
                  <a:pt x="14873" y="34487"/>
                  <a:pt x="15153" y="34627"/>
                  <a:pt x="15410" y="34744"/>
                </a:cubicBezTo>
                <a:lnTo>
                  <a:pt x="15387" y="34744"/>
                </a:lnTo>
                <a:cubicBezTo>
                  <a:pt x="14920" y="34604"/>
                  <a:pt x="14476" y="34440"/>
                  <a:pt x="14056" y="34277"/>
                </a:cubicBezTo>
                <a:lnTo>
                  <a:pt x="13986" y="34207"/>
                </a:lnTo>
                <a:close/>
                <a:moveTo>
                  <a:pt x="25045" y="34613"/>
                </a:moveTo>
                <a:cubicBezTo>
                  <a:pt x="24875" y="34666"/>
                  <a:pt x="24715" y="34708"/>
                  <a:pt x="24539" y="34767"/>
                </a:cubicBezTo>
                <a:lnTo>
                  <a:pt x="24119" y="34697"/>
                </a:lnTo>
                <a:cubicBezTo>
                  <a:pt x="24428" y="34676"/>
                  <a:pt x="24737" y="34638"/>
                  <a:pt x="25045" y="34613"/>
                </a:cubicBezTo>
                <a:close/>
                <a:moveTo>
                  <a:pt x="30400" y="33903"/>
                </a:moveTo>
                <a:lnTo>
                  <a:pt x="30400" y="33950"/>
                </a:lnTo>
                <a:cubicBezTo>
                  <a:pt x="30190" y="34160"/>
                  <a:pt x="29979" y="34370"/>
                  <a:pt x="29769" y="34580"/>
                </a:cubicBezTo>
                <a:lnTo>
                  <a:pt x="29372" y="34650"/>
                </a:lnTo>
                <a:cubicBezTo>
                  <a:pt x="28494" y="34800"/>
                  <a:pt x="27587" y="34874"/>
                  <a:pt x="26685" y="34874"/>
                </a:cubicBezTo>
                <a:cubicBezTo>
                  <a:pt x="26459" y="34874"/>
                  <a:pt x="26234" y="34870"/>
                  <a:pt x="26010" y="34860"/>
                </a:cubicBezTo>
                <a:cubicBezTo>
                  <a:pt x="26010" y="34837"/>
                  <a:pt x="26010" y="34837"/>
                  <a:pt x="25987" y="34814"/>
                </a:cubicBezTo>
                <a:cubicBezTo>
                  <a:pt x="25964" y="34790"/>
                  <a:pt x="25940" y="34767"/>
                  <a:pt x="25917" y="34744"/>
                </a:cubicBezTo>
                <a:cubicBezTo>
                  <a:pt x="26360" y="34627"/>
                  <a:pt x="26804" y="34487"/>
                  <a:pt x="27224" y="34323"/>
                </a:cubicBezTo>
                <a:cubicBezTo>
                  <a:pt x="27301" y="34325"/>
                  <a:pt x="27378" y="34326"/>
                  <a:pt x="27454" y="34326"/>
                </a:cubicBezTo>
                <a:cubicBezTo>
                  <a:pt x="28452" y="34326"/>
                  <a:pt x="29446" y="34185"/>
                  <a:pt x="30400" y="33903"/>
                </a:cubicBezTo>
                <a:close/>
                <a:moveTo>
                  <a:pt x="22181" y="34790"/>
                </a:moveTo>
                <a:lnTo>
                  <a:pt x="22298" y="34907"/>
                </a:lnTo>
                <a:lnTo>
                  <a:pt x="22298" y="34907"/>
                </a:lnTo>
                <a:lnTo>
                  <a:pt x="21854" y="34790"/>
                </a:lnTo>
                <a:close/>
                <a:moveTo>
                  <a:pt x="42984" y="28930"/>
                </a:moveTo>
                <a:lnTo>
                  <a:pt x="42984" y="28930"/>
                </a:lnTo>
                <a:cubicBezTo>
                  <a:pt x="42167" y="31312"/>
                  <a:pt x="40416" y="33249"/>
                  <a:pt x="38128" y="34277"/>
                </a:cubicBezTo>
                <a:lnTo>
                  <a:pt x="38105" y="34277"/>
                </a:lnTo>
                <a:cubicBezTo>
                  <a:pt x="37498" y="34534"/>
                  <a:pt x="36867" y="34767"/>
                  <a:pt x="36237" y="34977"/>
                </a:cubicBezTo>
                <a:cubicBezTo>
                  <a:pt x="37007" y="34370"/>
                  <a:pt x="37684" y="33670"/>
                  <a:pt x="38291" y="32899"/>
                </a:cubicBezTo>
                <a:cubicBezTo>
                  <a:pt x="40019" y="32082"/>
                  <a:pt x="41537" y="30868"/>
                  <a:pt x="42681" y="29350"/>
                </a:cubicBezTo>
                <a:cubicBezTo>
                  <a:pt x="42798" y="29210"/>
                  <a:pt x="42891" y="29070"/>
                  <a:pt x="42984" y="28930"/>
                </a:cubicBezTo>
                <a:close/>
                <a:moveTo>
                  <a:pt x="10386" y="34316"/>
                </a:moveTo>
                <a:cubicBezTo>
                  <a:pt x="10673" y="34428"/>
                  <a:pt x="10941" y="34538"/>
                  <a:pt x="11231" y="34627"/>
                </a:cubicBezTo>
                <a:cubicBezTo>
                  <a:pt x="11418" y="34744"/>
                  <a:pt x="11581" y="34884"/>
                  <a:pt x="11768" y="35001"/>
                </a:cubicBezTo>
                <a:cubicBezTo>
                  <a:pt x="11441" y="34954"/>
                  <a:pt x="11114" y="34860"/>
                  <a:pt x="10811" y="34767"/>
                </a:cubicBezTo>
                <a:cubicBezTo>
                  <a:pt x="10676" y="34610"/>
                  <a:pt x="10541" y="34453"/>
                  <a:pt x="10386" y="34316"/>
                </a:cubicBezTo>
                <a:close/>
                <a:moveTo>
                  <a:pt x="30446" y="34790"/>
                </a:moveTo>
                <a:lnTo>
                  <a:pt x="30446" y="34907"/>
                </a:lnTo>
                <a:lnTo>
                  <a:pt x="30190" y="35024"/>
                </a:lnTo>
                <a:cubicBezTo>
                  <a:pt x="30166" y="34954"/>
                  <a:pt x="30120" y="34907"/>
                  <a:pt x="30049" y="34907"/>
                </a:cubicBezTo>
                <a:cubicBezTo>
                  <a:pt x="30049" y="34907"/>
                  <a:pt x="30049" y="34884"/>
                  <a:pt x="30026" y="34884"/>
                </a:cubicBezTo>
                <a:lnTo>
                  <a:pt x="30446" y="34790"/>
                </a:lnTo>
                <a:close/>
                <a:moveTo>
                  <a:pt x="12352" y="34907"/>
                </a:moveTo>
                <a:cubicBezTo>
                  <a:pt x="12982" y="35024"/>
                  <a:pt x="13612" y="35117"/>
                  <a:pt x="14266" y="35141"/>
                </a:cubicBezTo>
                <a:lnTo>
                  <a:pt x="14336" y="35141"/>
                </a:lnTo>
                <a:lnTo>
                  <a:pt x="14383" y="35164"/>
                </a:lnTo>
                <a:cubicBezTo>
                  <a:pt x="14161" y="35173"/>
                  <a:pt x="13942" y="35178"/>
                  <a:pt x="13726" y="35178"/>
                </a:cubicBezTo>
                <a:cubicBezTo>
                  <a:pt x="13352" y="35178"/>
                  <a:pt x="12987" y="35162"/>
                  <a:pt x="12632" y="35117"/>
                </a:cubicBezTo>
                <a:lnTo>
                  <a:pt x="12492" y="35047"/>
                </a:lnTo>
                <a:lnTo>
                  <a:pt x="12352" y="34907"/>
                </a:lnTo>
                <a:close/>
                <a:moveTo>
                  <a:pt x="37591" y="33179"/>
                </a:moveTo>
                <a:cubicBezTo>
                  <a:pt x="36961" y="33950"/>
                  <a:pt x="36237" y="34627"/>
                  <a:pt x="35420" y="35234"/>
                </a:cubicBezTo>
                <a:lnTo>
                  <a:pt x="35396" y="35211"/>
                </a:lnTo>
                <a:lnTo>
                  <a:pt x="35186" y="35281"/>
                </a:lnTo>
                <a:cubicBezTo>
                  <a:pt x="35373" y="35117"/>
                  <a:pt x="35583" y="34954"/>
                  <a:pt x="35770" y="34790"/>
                </a:cubicBezTo>
                <a:lnTo>
                  <a:pt x="35886" y="34697"/>
                </a:lnTo>
                <a:cubicBezTo>
                  <a:pt x="36470" y="34230"/>
                  <a:pt x="37031" y="33740"/>
                  <a:pt x="37544" y="33203"/>
                </a:cubicBezTo>
                <a:lnTo>
                  <a:pt x="37591" y="33179"/>
                </a:lnTo>
                <a:close/>
                <a:moveTo>
                  <a:pt x="20033" y="34697"/>
                </a:moveTo>
                <a:lnTo>
                  <a:pt x="20453" y="34744"/>
                </a:lnTo>
                <a:cubicBezTo>
                  <a:pt x="20990" y="34907"/>
                  <a:pt x="21527" y="35071"/>
                  <a:pt x="22064" y="35234"/>
                </a:cubicBezTo>
                <a:cubicBezTo>
                  <a:pt x="21738" y="35257"/>
                  <a:pt x="21387" y="35304"/>
                  <a:pt x="21060" y="35327"/>
                </a:cubicBezTo>
                <a:cubicBezTo>
                  <a:pt x="20734" y="35141"/>
                  <a:pt x="20383" y="34930"/>
                  <a:pt x="20033" y="34720"/>
                </a:cubicBezTo>
                <a:lnTo>
                  <a:pt x="20033" y="34697"/>
                </a:lnTo>
                <a:close/>
                <a:moveTo>
                  <a:pt x="29256" y="35024"/>
                </a:moveTo>
                <a:lnTo>
                  <a:pt x="28859" y="35327"/>
                </a:lnTo>
                <a:cubicBezTo>
                  <a:pt x="28834" y="35266"/>
                  <a:pt x="28777" y="35237"/>
                  <a:pt x="28718" y="35237"/>
                </a:cubicBezTo>
                <a:cubicBezTo>
                  <a:pt x="28666" y="35237"/>
                  <a:pt x="28612" y="35260"/>
                  <a:pt x="28579" y="35304"/>
                </a:cubicBezTo>
                <a:lnTo>
                  <a:pt x="28509" y="35117"/>
                </a:lnTo>
                <a:cubicBezTo>
                  <a:pt x="28765" y="35094"/>
                  <a:pt x="28999" y="35047"/>
                  <a:pt x="29256" y="35024"/>
                </a:cubicBezTo>
                <a:close/>
                <a:moveTo>
                  <a:pt x="18072" y="34907"/>
                </a:moveTo>
                <a:cubicBezTo>
                  <a:pt x="18422" y="35071"/>
                  <a:pt x="18772" y="35234"/>
                  <a:pt x="19146" y="35374"/>
                </a:cubicBezTo>
                <a:cubicBezTo>
                  <a:pt x="18679" y="35351"/>
                  <a:pt x="18212" y="35304"/>
                  <a:pt x="17745" y="35257"/>
                </a:cubicBezTo>
                <a:cubicBezTo>
                  <a:pt x="17582" y="35187"/>
                  <a:pt x="17418" y="35141"/>
                  <a:pt x="17231" y="35094"/>
                </a:cubicBezTo>
                <a:lnTo>
                  <a:pt x="17488" y="35024"/>
                </a:lnTo>
                <a:cubicBezTo>
                  <a:pt x="17675" y="34977"/>
                  <a:pt x="17862" y="34954"/>
                  <a:pt x="18072" y="34907"/>
                </a:cubicBezTo>
                <a:close/>
                <a:moveTo>
                  <a:pt x="19099" y="34627"/>
                </a:moveTo>
                <a:lnTo>
                  <a:pt x="19286" y="34650"/>
                </a:lnTo>
                <a:cubicBezTo>
                  <a:pt x="19660" y="34884"/>
                  <a:pt x="20033" y="35141"/>
                  <a:pt x="20430" y="35374"/>
                </a:cubicBezTo>
                <a:lnTo>
                  <a:pt x="20337" y="35374"/>
                </a:lnTo>
                <a:cubicBezTo>
                  <a:pt x="19753" y="35211"/>
                  <a:pt x="19193" y="35001"/>
                  <a:pt x="18632" y="34767"/>
                </a:cubicBezTo>
                <a:cubicBezTo>
                  <a:pt x="18772" y="34720"/>
                  <a:pt x="18936" y="34674"/>
                  <a:pt x="19099" y="34627"/>
                </a:cubicBezTo>
                <a:close/>
                <a:moveTo>
                  <a:pt x="24563" y="35117"/>
                </a:moveTo>
                <a:cubicBezTo>
                  <a:pt x="24983" y="35164"/>
                  <a:pt x="25403" y="35211"/>
                  <a:pt x="25847" y="35211"/>
                </a:cubicBezTo>
                <a:lnTo>
                  <a:pt x="26080" y="35631"/>
                </a:lnTo>
                <a:lnTo>
                  <a:pt x="25917" y="35631"/>
                </a:lnTo>
                <a:lnTo>
                  <a:pt x="25753" y="35608"/>
                </a:lnTo>
                <a:lnTo>
                  <a:pt x="25613" y="35374"/>
                </a:lnTo>
                <a:cubicBezTo>
                  <a:pt x="25584" y="35323"/>
                  <a:pt x="25538" y="35302"/>
                  <a:pt x="25490" y="35302"/>
                </a:cubicBezTo>
                <a:cubicBezTo>
                  <a:pt x="25384" y="35302"/>
                  <a:pt x="25276" y="35409"/>
                  <a:pt x="25357" y="35538"/>
                </a:cubicBezTo>
                <a:cubicBezTo>
                  <a:pt x="24913" y="35468"/>
                  <a:pt x="24493" y="35397"/>
                  <a:pt x="24049" y="35304"/>
                </a:cubicBezTo>
                <a:lnTo>
                  <a:pt x="23979" y="35257"/>
                </a:lnTo>
                <a:cubicBezTo>
                  <a:pt x="24189" y="35234"/>
                  <a:pt x="24376" y="35187"/>
                  <a:pt x="24563" y="35141"/>
                </a:cubicBezTo>
                <a:lnTo>
                  <a:pt x="24563" y="35117"/>
                </a:lnTo>
                <a:close/>
                <a:moveTo>
                  <a:pt x="28158" y="35164"/>
                </a:moveTo>
                <a:lnTo>
                  <a:pt x="28275" y="35514"/>
                </a:lnTo>
                <a:cubicBezTo>
                  <a:pt x="27995" y="35561"/>
                  <a:pt x="27738" y="35608"/>
                  <a:pt x="27458" y="35654"/>
                </a:cubicBezTo>
                <a:cubicBezTo>
                  <a:pt x="27341" y="35538"/>
                  <a:pt x="27201" y="35421"/>
                  <a:pt x="27061" y="35304"/>
                </a:cubicBezTo>
                <a:cubicBezTo>
                  <a:pt x="27021" y="35271"/>
                  <a:pt x="26978" y="35257"/>
                  <a:pt x="26938" y="35257"/>
                </a:cubicBezTo>
                <a:cubicBezTo>
                  <a:pt x="26836" y="35257"/>
                  <a:pt x="26754" y="35350"/>
                  <a:pt x="26804" y="35468"/>
                </a:cubicBezTo>
                <a:cubicBezTo>
                  <a:pt x="26827" y="35561"/>
                  <a:pt x="26874" y="35654"/>
                  <a:pt x="26897" y="35724"/>
                </a:cubicBezTo>
                <a:lnTo>
                  <a:pt x="26524" y="35701"/>
                </a:lnTo>
                <a:lnTo>
                  <a:pt x="26244" y="35234"/>
                </a:lnTo>
                <a:lnTo>
                  <a:pt x="26244" y="35234"/>
                </a:lnTo>
                <a:cubicBezTo>
                  <a:pt x="26364" y="35238"/>
                  <a:pt x="26483" y="35240"/>
                  <a:pt x="26601" y="35240"/>
                </a:cubicBezTo>
                <a:cubicBezTo>
                  <a:pt x="27129" y="35240"/>
                  <a:pt x="27644" y="35202"/>
                  <a:pt x="28158" y="35164"/>
                </a:cubicBezTo>
                <a:close/>
                <a:moveTo>
                  <a:pt x="31520" y="35374"/>
                </a:moveTo>
                <a:lnTo>
                  <a:pt x="31520" y="35374"/>
                </a:lnTo>
                <a:cubicBezTo>
                  <a:pt x="31380" y="35491"/>
                  <a:pt x="31217" y="35608"/>
                  <a:pt x="31030" y="35724"/>
                </a:cubicBezTo>
                <a:lnTo>
                  <a:pt x="31007" y="35514"/>
                </a:lnTo>
                <a:cubicBezTo>
                  <a:pt x="31194" y="35468"/>
                  <a:pt x="31357" y="35421"/>
                  <a:pt x="31520" y="35374"/>
                </a:cubicBezTo>
                <a:close/>
                <a:moveTo>
                  <a:pt x="36517" y="33530"/>
                </a:moveTo>
                <a:lnTo>
                  <a:pt x="36517" y="33530"/>
                </a:lnTo>
                <a:cubicBezTo>
                  <a:pt x="36237" y="33833"/>
                  <a:pt x="35933" y="34137"/>
                  <a:pt x="35630" y="34417"/>
                </a:cubicBezTo>
                <a:cubicBezTo>
                  <a:pt x="35116" y="34837"/>
                  <a:pt x="34556" y="35211"/>
                  <a:pt x="33972" y="35538"/>
                </a:cubicBezTo>
                <a:cubicBezTo>
                  <a:pt x="33318" y="35654"/>
                  <a:pt x="32641" y="35771"/>
                  <a:pt x="31941" y="35794"/>
                </a:cubicBezTo>
                <a:lnTo>
                  <a:pt x="31917" y="35794"/>
                </a:lnTo>
                <a:cubicBezTo>
                  <a:pt x="32454" y="35468"/>
                  <a:pt x="32968" y="35094"/>
                  <a:pt x="33435" y="34697"/>
                </a:cubicBezTo>
                <a:cubicBezTo>
                  <a:pt x="34159" y="34417"/>
                  <a:pt x="34836" y="34090"/>
                  <a:pt x="35513" y="33740"/>
                </a:cubicBezTo>
                <a:lnTo>
                  <a:pt x="35676" y="33716"/>
                </a:lnTo>
                <a:cubicBezTo>
                  <a:pt x="35957" y="33670"/>
                  <a:pt x="36237" y="33600"/>
                  <a:pt x="36517" y="33530"/>
                </a:cubicBezTo>
                <a:close/>
                <a:moveTo>
                  <a:pt x="20103" y="35701"/>
                </a:moveTo>
                <a:cubicBezTo>
                  <a:pt x="20290" y="35748"/>
                  <a:pt x="20500" y="35818"/>
                  <a:pt x="20710" y="35864"/>
                </a:cubicBezTo>
                <a:cubicBezTo>
                  <a:pt x="20337" y="35818"/>
                  <a:pt x="19963" y="35771"/>
                  <a:pt x="19566" y="35701"/>
                </a:cubicBezTo>
                <a:close/>
                <a:moveTo>
                  <a:pt x="30493" y="35678"/>
                </a:moveTo>
                <a:lnTo>
                  <a:pt x="30493" y="35864"/>
                </a:lnTo>
                <a:lnTo>
                  <a:pt x="30470" y="35864"/>
                </a:lnTo>
                <a:cubicBezTo>
                  <a:pt x="30446" y="35818"/>
                  <a:pt x="30423" y="35748"/>
                  <a:pt x="30400" y="35701"/>
                </a:cubicBezTo>
                <a:lnTo>
                  <a:pt x="30493" y="35678"/>
                </a:lnTo>
                <a:close/>
                <a:moveTo>
                  <a:pt x="22952" y="35468"/>
                </a:moveTo>
                <a:cubicBezTo>
                  <a:pt x="23162" y="35631"/>
                  <a:pt x="23372" y="35794"/>
                  <a:pt x="23582" y="35934"/>
                </a:cubicBezTo>
                <a:cubicBezTo>
                  <a:pt x="22975" y="35888"/>
                  <a:pt x="22368" y="35818"/>
                  <a:pt x="21761" y="35701"/>
                </a:cubicBezTo>
                <a:lnTo>
                  <a:pt x="21784" y="35701"/>
                </a:lnTo>
                <a:lnTo>
                  <a:pt x="21644" y="35631"/>
                </a:lnTo>
                <a:cubicBezTo>
                  <a:pt x="22088" y="35584"/>
                  <a:pt x="22531" y="35538"/>
                  <a:pt x="22952" y="35468"/>
                </a:cubicBezTo>
                <a:close/>
                <a:moveTo>
                  <a:pt x="29909" y="36215"/>
                </a:moveTo>
                <a:lnTo>
                  <a:pt x="29909" y="36285"/>
                </a:lnTo>
                <a:cubicBezTo>
                  <a:pt x="29676" y="36378"/>
                  <a:pt x="29419" y="36448"/>
                  <a:pt x="29186" y="36518"/>
                </a:cubicBezTo>
                <a:lnTo>
                  <a:pt x="29116" y="36215"/>
                </a:lnTo>
                <a:close/>
                <a:moveTo>
                  <a:pt x="33038" y="35981"/>
                </a:moveTo>
                <a:lnTo>
                  <a:pt x="33038" y="35981"/>
                </a:lnTo>
                <a:cubicBezTo>
                  <a:pt x="32431" y="36238"/>
                  <a:pt x="31801" y="36448"/>
                  <a:pt x="31147" y="36565"/>
                </a:cubicBezTo>
                <a:cubicBezTo>
                  <a:pt x="31147" y="36495"/>
                  <a:pt x="31123" y="36378"/>
                  <a:pt x="31123" y="36261"/>
                </a:cubicBezTo>
                <a:lnTo>
                  <a:pt x="31310" y="36145"/>
                </a:lnTo>
                <a:cubicBezTo>
                  <a:pt x="31520" y="36145"/>
                  <a:pt x="31731" y="36121"/>
                  <a:pt x="31964" y="36098"/>
                </a:cubicBezTo>
                <a:cubicBezTo>
                  <a:pt x="32314" y="36075"/>
                  <a:pt x="32664" y="36028"/>
                  <a:pt x="33038" y="35981"/>
                </a:cubicBezTo>
                <a:close/>
                <a:moveTo>
                  <a:pt x="24329" y="36355"/>
                </a:moveTo>
                <a:lnTo>
                  <a:pt x="24376" y="36401"/>
                </a:lnTo>
                <a:lnTo>
                  <a:pt x="24539" y="36588"/>
                </a:lnTo>
                <a:lnTo>
                  <a:pt x="24096" y="36635"/>
                </a:lnTo>
                <a:cubicBezTo>
                  <a:pt x="23839" y="36565"/>
                  <a:pt x="23605" y="36471"/>
                  <a:pt x="23349" y="36378"/>
                </a:cubicBezTo>
                <a:lnTo>
                  <a:pt x="24282" y="36378"/>
                </a:lnTo>
                <a:lnTo>
                  <a:pt x="24306" y="36355"/>
                </a:lnTo>
                <a:close/>
                <a:moveTo>
                  <a:pt x="28509" y="36495"/>
                </a:moveTo>
                <a:cubicBezTo>
                  <a:pt x="28532" y="36565"/>
                  <a:pt x="28532" y="36612"/>
                  <a:pt x="28555" y="36658"/>
                </a:cubicBezTo>
                <a:lnTo>
                  <a:pt x="28368" y="36682"/>
                </a:lnTo>
                <a:lnTo>
                  <a:pt x="28298" y="36588"/>
                </a:lnTo>
                <a:lnTo>
                  <a:pt x="28509" y="36495"/>
                </a:lnTo>
                <a:close/>
                <a:moveTo>
                  <a:pt x="16344" y="35304"/>
                </a:moveTo>
                <a:cubicBezTo>
                  <a:pt x="16718" y="35397"/>
                  <a:pt x="17068" y="35468"/>
                  <a:pt x="17442" y="35514"/>
                </a:cubicBezTo>
                <a:cubicBezTo>
                  <a:pt x="19053" y="36005"/>
                  <a:pt x="20734" y="36285"/>
                  <a:pt x="22415" y="36355"/>
                </a:cubicBezTo>
                <a:cubicBezTo>
                  <a:pt x="22695" y="36471"/>
                  <a:pt x="22952" y="36588"/>
                  <a:pt x="23232" y="36682"/>
                </a:cubicBezTo>
                <a:cubicBezTo>
                  <a:pt x="23054" y="36687"/>
                  <a:pt x="22876" y="36689"/>
                  <a:pt x="22697" y="36689"/>
                </a:cubicBezTo>
                <a:cubicBezTo>
                  <a:pt x="20378" y="36689"/>
                  <a:pt x="18069" y="36265"/>
                  <a:pt x="15901" y="35397"/>
                </a:cubicBezTo>
                <a:lnTo>
                  <a:pt x="16344" y="35304"/>
                </a:lnTo>
                <a:close/>
                <a:moveTo>
                  <a:pt x="33482" y="36145"/>
                </a:moveTo>
                <a:lnTo>
                  <a:pt x="33482" y="36145"/>
                </a:lnTo>
                <a:cubicBezTo>
                  <a:pt x="33178" y="36355"/>
                  <a:pt x="32851" y="36565"/>
                  <a:pt x="32501" y="36752"/>
                </a:cubicBezTo>
                <a:lnTo>
                  <a:pt x="32478" y="36752"/>
                </a:lnTo>
                <a:cubicBezTo>
                  <a:pt x="32268" y="36822"/>
                  <a:pt x="32034" y="36892"/>
                  <a:pt x="31824" y="36938"/>
                </a:cubicBezTo>
                <a:cubicBezTo>
                  <a:pt x="31590" y="37008"/>
                  <a:pt x="31404" y="37055"/>
                  <a:pt x="31194" y="37079"/>
                </a:cubicBezTo>
                <a:lnTo>
                  <a:pt x="31170" y="36915"/>
                </a:lnTo>
                <a:cubicBezTo>
                  <a:pt x="31964" y="36728"/>
                  <a:pt x="32735" y="36471"/>
                  <a:pt x="33482" y="36145"/>
                </a:cubicBezTo>
                <a:close/>
                <a:moveTo>
                  <a:pt x="25450" y="36845"/>
                </a:moveTo>
                <a:lnTo>
                  <a:pt x="25777" y="36938"/>
                </a:lnTo>
                <a:lnTo>
                  <a:pt x="25870" y="37102"/>
                </a:lnTo>
                <a:cubicBezTo>
                  <a:pt x="25613" y="37055"/>
                  <a:pt x="25357" y="36985"/>
                  <a:pt x="25076" y="36938"/>
                </a:cubicBezTo>
                <a:lnTo>
                  <a:pt x="25053" y="36892"/>
                </a:lnTo>
                <a:lnTo>
                  <a:pt x="25450" y="36845"/>
                </a:lnTo>
                <a:close/>
                <a:moveTo>
                  <a:pt x="28322" y="37149"/>
                </a:moveTo>
                <a:lnTo>
                  <a:pt x="27878" y="37335"/>
                </a:lnTo>
                <a:cubicBezTo>
                  <a:pt x="27855" y="37289"/>
                  <a:pt x="27831" y="37242"/>
                  <a:pt x="27808" y="37195"/>
                </a:cubicBezTo>
                <a:cubicBezTo>
                  <a:pt x="27971" y="37195"/>
                  <a:pt x="28135" y="37172"/>
                  <a:pt x="28298" y="37149"/>
                </a:cubicBezTo>
                <a:close/>
                <a:moveTo>
                  <a:pt x="30049" y="37102"/>
                </a:moveTo>
                <a:cubicBezTo>
                  <a:pt x="30096" y="37149"/>
                  <a:pt x="30096" y="37219"/>
                  <a:pt x="30096" y="37265"/>
                </a:cubicBezTo>
                <a:cubicBezTo>
                  <a:pt x="29886" y="37289"/>
                  <a:pt x="29653" y="37312"/>
                  <a:pt x="29442" y="37335"/>
                </a:cubicBezTo>
                <a:cubicBezTo>
                  <a:pt x="29419" y="37265"/>
                  <a:pt x="29396" y="37219"/>
                  <a:pt x="29372" y="37149"/>
                </a:cubicBezTo>
                <a:cubicBezTo>
                  <a:pt x="29606" y="37149"/>
                  <a:pt x="29839" y="37125"/>
                  <a:pt x="30049" y="37102"/>
                </a:cubicBezTo>
                <a:close/>
                <a:moveTo>
                  <a:pt x="14943" y="35514"/>
                </a:moveTo>
                <a:cubicBezTo>
                  <a:pt x="16134" y="36495"/>
                  <a:pt x="17465" y="37289"/>
                  <a:pt x="18912" y="37872"/>
                </a:cubicBezTo>
                <a:lnTo>
                  <a:pt x="18772" y="37849"/>
                </a:lnTo>
                <a:cubicBezTo>
                  <a:pt x="16834" y="37382"/>
                  <a:pt x="14990" y="36612"/>
                  <a:pt x="13286" y="35561"/>
                </a:cubicBezTo>
                <a:lnTo>
                  <a:pt x="13286" y="35561"/>
                </a:lnTo>
                <a:cubicBezTo>
                  <a:pt x="13491" y="35569"/>
                  <a:pt x="13693" y="35575"/>
                  <a:pt x="13894" y="35575"/>
                </a:cubicBezTo>
                <a:cubicBezTo>
                  <a:pt x="14242" y="35575"/>
                  <a:pt x="14588" y="35559"/>
                  <a:pt x="14943" y="35514"/>
                </a:cubicBezTo>
                <a:close/>
                <a:moveTo>
                  <a:pt x="26127" y="37499"/>
                </a:moveTo>
                <a:cubicBezTo>
                  <a:pt x="26197" y="37592"/>
                  <a:pt x="26267" y="37686"/>
                  <a:pt x="26337" y="37802"/>
                </a:cubicBezTo>
                <a:lnTo>
                  <a:pt x="25870" y="37919"/>
                </a:lnTo>
                <a:lnTo>
                  <a:pt x="25637" y="37639"/>
                </a:lnTo>
                <a:cubicBezTo>
                  <a:pt x="25800" y="37592"/>
                  <a:pt x="25964" y="37545"/>
                  <a:pt x="26127" y="37499"/>
                </a:cubicBezTo>
                <a:close/>
                <a:moveTo>
                  <a:pt x="30166" y="37569"/>
                </a:moveTo>
                <a:cubicBezTo>
                  <a:pt x="30166" y="37639"/>
                  <a:pt x="30190" y="37686"/>
                  <a:pt x="30190" y="37756"/>
                </a:cubicBezTo>
                <a:cubicBezTo>
                  <a:pt x="30049" y="37826"/>
                  <a:pt x="29886" y="37872"/>
                  <a:pt x="29723" y="37919"/>
                </a:cubicBezTo>
                <a:lnTo>
                  <a:pt x="29583" y="37616"/>
                </a:lnTo>
                <a:cubicBezTo>
                  <a:pt x="29769" y="37616"/>
                  <a:pt x="29956" y="37592"/>
                  <a:pt x="30166" y="37569"/>
                </a:cubicBezTo>
                <a:close/>
                <a:moveTo>
                  <a:pt x="11394" y="35327"/>
                </a:moveTo>
                <a:cubicBezTo>
                  <a:pt x="11721" y="35397"/>
                  <a:pt x="12048" y="35444"/>
                  <a:pt x="12375" y="35491"/>
                </a:cubicBezTo>
                <a:cubicBezTo>
                  <a:pt x="13332" y="36308"/>
                  <a:pt x="14406" y="37008"/>
                  <a:pt x="15550" y="37522"/>
                </a:cubicBezTo>
                <a:cubicBezTo>
                  <a:pt x="16017" y="37709"/>
                  <a:pt x="16508" y="37896"/>
                  <a:pt x="16998" y="38036"/>
                </a:cubicBezTo>
                <a:cubicBezTo>
                  <a:pt x="15107" y="37709"/>
                  <a:pt x="13356" y="36892"/>
                  <a:pt x="11861" y="35701"/>
                </a:cubicBezTo>
                <a:lnTo>
                  <a:pt x="11838" y="35701"/>
                </a:lnTo>
                <a:cubicBezTo>
                  <a:pt x="11675" y="35584"/>
                  <a:pt x="11558" y="35444"/>
                  <a:pt x="11394" y="35327"/>
                </a:cubicBezTo>
                <a:close/>
                <a:moveTo>
                  <a:pt x="15877" y="35841"/>
                </a:moveTo>
                <a:cubicBezTo>
                  <a:pt x="16951" y="36261"/>
                  <a:pt x="18072" y="36588"/>
                  <a:pt x="19239" y="36798"/>
                </a:cubicBezTo>
                <a:cubicBezTo>
                  <a:pt x="20276" y="36979"/>
                  <a:pt x="21333" y="37072"/>
                  <a:pt x="22389" y="37072"/>
                </a:cubicBezTo>
                <a:cubicBezTo>
                  <a:pt x="22975" y="37072"/>
                  <a:pt x="23560" y="37043"/>
                  <a:pt x="24142" y="36985"/>
                </a:cubicBezTo>
                <a:cubicBezTo>
                  <a:pt x="24423" y="37079"/>
                  <a:pt x="24726" y="37149"/>
                  <a:pt x="25006" y="37242"/>
                </a:cubicBezTo>
                <a:lnTo>
                  <a:pt x="25123" y="37382"/>
                </a:lnTo>
                <a:lnTo>
                  <a:pt x="25100" y="37382"/>
                </a:lnTo>
                <a:cubicBezTo>
                  <a:pt x="24516" y="37545"/>
                  <a:pt x="23956" y="37686"/>
                  <a:pt x="23395" y="37802"/>
                </a:cubicBezTo>
                <a:cubicBezTo>
                  <a:pt x="22742" y="37966"/>
                  <a:pt x="22064" y="38083"/>
                  <a:pt x="21411" y="38153"/>
                </a:cubicBezTo>
                <a:lnTo>
                  <a:pt x="21364" y="38153"/>
                </a:lnTo>
                <a:cubicBezTo>
                  <a:pt x="21201" y="38153"/>
                  <a:pt x="21037" y="38176"/>
                  <a:pt x="20850" y="38176"/>
                </a:cubicBezTo>
                <a:cubicBezTo>
                  <a:pt x="19076" y="37709"/>
                  <a:pt x="17371" y="36915"/>
                  <a:pt x="15877" y="35841"/>
                </a:cubicBezTo>
                <a:close/>
                <a:moveTo>
                  <a:pt x="25427" y="37709"/>
                </a:moveTo>
                <a:lnTo>
                  <a:pt x="25637" y="37942"/>
                </a:lnTo>
                <a:cubicBezTo>
                  <a:pt x="24960" y="38083"/>
                  <a:pt x="24259" y="38176"/>
                  <a:pt x="23559" y="38223"/>
                </a:cubicBezTo>
                <a:cubicBezTo>
                  <a:pt x="23979" y="38153"/>
                  <a:pt x="24353" y="38036"/>
                  <a:pt x="24726" y="37919"/>
                </a:cubicBezTo>
                <a:cubicBezTo>
                  <a:pt x="24960" y="37849"/>
                  <a:pt x="25193" y="37779"/>
                  <a:pt x="25427" y="37709"/>
                </a:cubicBezTo>
                <a:close/>
                <a:moveTo>
                  <a:pt x="28649" y="37662"/>
                </a:moveTo>
                <a:cubicBezTo>
                  <a:pt x="28742" y="37826"/>
                  <a:pt x="28859" y="37989"/>
                  <a:pt x="28952" y="38153"/>
                </a:cubicBezTo>
                <a:cubicBezTo>
                  <a:pt x="28742" y="38199"/>
                  <a:pt x="28509" y="38246"/>
                  <a:pt x="28298" y="38293"/>
                </a:cubicBezTo>
                <a:cubicBezTo>
                  <a:pt x="28205" y="38106"/>
                  <a:pt x="28112" y="37896"/>
                  <a:pt x="28042" y="37686"/>
                </a:cubicBezTo>
                <a:lnTo>
                  <a:pt x="28135" y="37662"/>
                </a:lnTo>
                <a:close/>
                <a:moveTo>
                  <a:pt x="27364" y="37919"/>
                </a:moveTo>
                <a:lnTo>
                  <a:pt x="27668" y="38433"/>
                </a:lnTo>
                <a:lnTo>
                  <a:pt x="27598" y="38433"/>
                </a:lnTo>
                <a:lnTo>
                  <a:pt x="27551" y="38386"/>
                </a:lnTo>
                <a:lnTo>
                  <a:pt x="27271" y="37942"/>
                </a:lnTo>
                <a:lnTo>
                  <a:pt x="27364" y="37919"/>
                </a:lnTo>
                <a:close/>
                <a:moveTo>
                  <a:pt x="26944" y="38059"/>
                </a:moveTo>
                <a:lnTo>
                  <a:pt x="27108" y="38246"/>
                </a:lnTo>
                <a:cubicBezTo>
                  <a:pt x="27154" y="38339"/>
                  <a:pt x="27201" y="38409"/>
                  <a:pt x="27248" y="38503"/>
                </a:cubicBezTo>
                <a:lnTo>
                  <a:pt x="27201" y="38503"/>
                </a:lnTo>
                <a:cubicBezTo>
                  <a:pt x="27108" y="38363"/>
                  <a:pt x="26991" y="38223"/>
                  <a:pt x="26897" y="38059"/>
                </a:cubicBezTo>
                <a:close/>
                <a:moveTo>
                  <a:pt x="26571" y="38153"/>
                </a:moveTo>
                <a:lnTo>
                  <a:pt x="26851" y="38549"/>
                </a:lnTo>
                <a:lnTo>
                  <a:pt x="26431" y="38596"/>
                </a:lnTo>
                <a:cubicBezTo>
                  <a:pt x="26337" y="38479"/>
                  <a:pt x="26244" y="38386"/>
                  <a:pt x="26127" y="38269"/>
                </a:cubicBezTo>
                <a:lnTo>
                  <a:pt x="26571" y="38153"/>
                </a:lnTo>
                <a:close/>
                <a:moveTo>
                  <a:pt x="30610" y="38012"/>
                </a:moveTo>
                <a:cubicBezTo>
                  <a:pt x="30657" y="38106"/>
                  <a:pt x="30680" y="38199"/>
                  <a:pt x="30703" y="38316"/>
                </a:cubicBezTo>
                <a:cubicBezTo>
                  <a:pt x="30727" y="38409"/>
                  <a:pt x="30727" y="38526"/>
                  <a:pt x="30727" y="38643"/>
                </a:cubicBezTo>
                <a:lnTo>
                  <a:pt x="30703" y="38456"/>
                </a:lnTo>
                <a:cubicBezTo>
                  <a:pt x="30657" y="38316"/>
                  <a:pt x="30633" y="38153"/>
                  <a:pt x="30610" y="38012"/>
                </a:cubicBezTo>
                <a:close/>
                <a:moveTo>
                  <a:pt x="25870" y="38316"/>
                </a:moveTo>
                <a:lnTo>
                  <a:pt x="26127" y="38643"/>
                </a:lnTo>
                <a:cubicBezTo>
                  <a:pt x="25739" y="38664"/>
                  <a:pt x="25346" y="38675"/>
                  <a:pt x="24952" y="38675"/>
                </a:cubicBezTo>
                <a:cubicBezTo>
                  <a:pt x="24470" y="38675"/>
                  <a:pt x="23988" y="38658"/>
                  <a:pt x="23512" y="38620"/>
                </a:cubicBezTo>
                <a:lnTo>
                  <a:pt x="23465" y="38620"/>
                </a:lnTo>
                <a:cubicBezTo>
                  <a:pt x="23932" y="38596"/>
                  <a:pt x="24376" y="38549"/>
                  <a:pt x="24843" y="38503"/>
                </a:cubicBezTo>
                <a:cubicBezTo>
                  <a:pt x="25193" y="38456"/>
                  <a:pt x="25543" y="38386"/>
                  <a:pt x="25870" y="38316"/>
                </a:cubicBezTo>
                <a:close/>
                <a:moveTo>
                  <a:pt x="27505" y="38830"/>
                </a:moveTo>
                <a:cubicBezTo>
                  <a:pt x="27715" y="39157"/>
                  <a:pt x="27948" y="39483"/>
                  <a:pt x="28158" y="39787"/>
                </a:cubicBezTo>
                <a:cubicBezTo>
                  <a:pt x="27925" y="39483"/>
                  <a:pt x="27691" y="39157"/>
                  <a:pt x="27458" y="38853"/>
                </a:cubicBezTo>
                <a:lnTo>
                  <a:pt x="27505" y="38830"/>
                </a:lnTo>
                <a:close/>
                <a:moveTo>
                  <a:pt x="30260" y="38129"/>
                </a:moveTo>
                <a:cubicBezTo>
                  <a:pt x="30306" y="38339"/>
                  <a:pt x="30353" y="38549"/>
                  <a:pt x="30400" y="38736"/>
                </a:cubicBezTo>
                <a:cubicBezTo>
                  <a:pt x="30516" y="39227"/>
                  <a:pt x="30586" y="39694"/>
                  <a:pt x="30680" y="40160"/>
                </a:cubicBezTo>
                <a:cubicBezTo>
                  <a:pt x="30400" y="39530"/>
                  <a:pt x="30120" y="38900"/>
                  <a:pt x="29863" y="38269"/>
                </a:cubicBezTo>
                <a:lnTo>
                  <a:pt x="30260" y="38129"/>
                </a:lnTo>
                <a:close/>
                <a:moveTo>
                  <a:pt x="29069" y="38503"/>
                </a:moveTo>
                <a:cubicBezTo>
                  <a:pt x="29186" y="38830"/>
                  <a:pt x="29279" y="39133"/>
                  <a:pt x="29372" y="39460"/>
                </a:cubicBezTo>
                <a:lnTo>
                  <a:pt x="29349" y="39460"/>
                </a:lnTo>
                <a:lnTo>
                  <a:pt x="29349" y="39507"/>
                </a:lnTo>
                <a:cubicBezTo>
                  <a:pt x="29349" y="39530"/>
                  <a:pt x="29349" y="39530"/>
                  <a:pt x="29372" y="39553"/>
                </a:cubicBezTo>
                <a:cubicBezTo>
                  <a:pt x="29536" y="40160"/>
                  <a:pt x="29746" y="40791"/>
                  <a:pt x="29956" y="41398"/>
                </a:cubicBezTo>
                <a:cubicBezTo>
                  <a:pt x="29396" y="40511"/>
                  <a:pt x="28905" y="39600"/>
                  <a:pt x="28462" y="38643"/>
                </a:cubicBezTo>
                <a:cubicBezTo>
                  <a:pt x="28672" y="38596"/>
                  <a:pt x="28859" y="38549"/>
                  <a:pt x="29069" y="38503"/>
                </a:cubicBezTo>
                <a:close/>
                <a:moveTo>
                  <a:pt x="31334" y="40627"/>
                </a:moveTo>
                <a:lnTo>
                  <a:pt x="31334" y="40627"/>
                </a:lnTo>
                <a:cubicBezTo>
                  <a:pt x="31427" y="40978"/>
                  <a:pt x="31520" y="41328"/>
                  <a:pt x="31637" y="41678"/>
                </a:cubicBezTo>
                <a:cubicBezTo>
                  <a:pt x="31637" y="41795"/>
                  <a:pt x="31660" y="41912"/>
                  <a:pt x="31684" y="42005"/>
                </a:cubicBezTo>
                <a:cubicBezTo>
                  <a:pt x="31614" y="41772"/>
                  <a:pt x="31520" y="41538"/>
                  <a:pt x="31450" y="41305"/>
                </a:cubicBezTo>
                <a:cubicBezTo>
                  <a:pt x="31380" y="41094"/>
                  <a:pt x="31380" y="40861"/>
                  <a:pt x="31334" y="40627"/>
                </a:cubicBezTo>
                <a:close/>
                <a:moveTo>
                  <a:pt x="30423" y="41118"/>
                </a:moveTo>
                <a:lnTo>
                  <a:pt x="30423" y="41118"/>
                </a:lnTo>
                <a:cubicBezTo>
                  <a:pt x="30727" y="41748"/>
                  <a:pt x="31007" y="42379"/>
                  <a:pt x="31310" y="43009"/>
                </a:cubicBezTo>
                <a:cubicBezTo>
                  <a:pt x="31357" y="43196"/>
                  <a:pt x="31404" y="43383"/>
                  <a:pt x="31450" y="43593"/>
                </a:cubicBezTo>
                <a:lnTo>
                  <a:pt x="30890" y="42799"/>
                </a:lnTo>
                <a:cubicBezTo>
                  <a:pt x="30727" y="42238"/>
                  <a:pt x="30586" y="41678"/>
                  <a:pt x="30423" y="41118"/>
                </a:cubicBezTo>
                <a:close/>
                <a:moveTo>
                  <a:pt x="27061" y="38923"/>
                </a:moveTo>
                <a:cubicBezTo>
                  <a:pt x="27995" y="40184"/>
                  <a:pt x="28975" y="41421"/>
                  <a:pt x="30003" y="42589"/>
                </a:cubicBezTo>
                <a:cubicBezTo>
                  <a:pt x="30353" y="43266"/>
                  <a:pt x="30727" y="43920"/>
                  <a:pt x="31077" y="44597"/>
                </a:cubicBezTo>
                <a:cubicBezTo>
                  <a:pt x="30330" y="43593"/>
                  <a:pt x="29583" y="42612"/>
                  <a:pt x="28812" y="41631"/>
                </a:cubicBezTo>
                <a:cubicBezTo>
                  <a:pt x="28135" y="40721"/>
                  <a:pt x="27434" y="39834"/>
                  <a:pt x="26711" y="38970"/>
                </a:cubicBezTo>
                <a:lnTo>
                  <a:pt x="26687" y="38970"/>
                </a:lnTo>
                <a:lnTo>
                  <a:pt x="27061" y="38923"/>
                </a:lnTo>
                <a:close/>
                <a:moveTo>
                  <a:pt x="31334" y="43990"/>
                </a:moveTo>
                <a:lnTo>
                  <a:pt x="31731" y="44480"/>
                </a:lnTo>
                <a:cubicBezTo>
                  <a:pt x="31801" y="44783"/>
                  <a:pt x="31871" y="45040"/>
                  <a:pt x="31964" y="45320"/>
                </a:cubicBezTo>
                <a:cubicBezTo>
                  <a:pt x="31731" y="44900"/>
                  <a:pt x="31520" y="44457"/>
                  <a:pt x="31334" y="44013"/>
                </a:cubicBezTo>
                <a:lnTo>
                  <a:pt x="31334" y="43990"/>
                </a:lnTo>
                <a:close/>
                <a:moveTo>
                  <a:pt x="21906" y="1"/>
                </a:moveTo>
                <a:cubicBezTo>
                  <a:pt x="20913" y="1"/>
                  <a:pt x="19920" y="71"/>
                  <a:pt x="18936" y="212"/>
                </a:cubicBezTo>
                <a:cubicBezTo>
                  <a:pt x="16041" y="258"/>
                  <a:pt x="13216" y="1006"/>
                  <a:pt x="10741" y="2453"/>
                </a:cubicBezTo>
                <a:cubicBezTo>
                  <a:pt x="8593" y="3200"/>
                  <a:pt x="6795" y="4671"/>
                  <a:pt x="5604" y="6586"/>
                </a:cubicBezTo>
                <a:cubicBezTo>
                  <a:pt x="4997" y="7566"/>
                  <a:pt x="4530" y="8640"/>
                  <a:pt x="4226" y="9761"/>
                </a:cubicBezTo>
                <a:cubicBezTo>
                  <a:pt x="2382" y="11209"/>
                  <a:pt x="1098" y="13263"/>
                  <a:pt x="584" y="15551"/>
                </a:cubicBezTo>
                <a:cubicBezTo>
                  <a:pt x="0" y="18447"/>
                  <a:pt x="724" y="21435"/>
                  <a:pt x="1752" y="24144"/>
                </a:cubicBezTo>
                <a:cubicBezTo>
                  <a:pt x="2149" y="25194"/>
                  <a:pt x="2615" y="26198"/>
                  <a:pt x="3152" y="27179"/>
                </a:cubicBezTo>
                <a:cubicBezTo>
                  <a:pt x="4577" y="30681"/>
                  <a:pt x="7005" y="33927"/>
                  <a:pt x="10624" y="35094"/>
                </a:cubicBezTo>
                <a:cubicBezTo>
                  <a:pt x="11604" y="36075"/>
                  <a:pt x="12749" y="36868"/>
                  <a:pt x="13986" y="37475"/>
                </a:cubicBezTo>
                <a:cubicBezTo>
                  <a:pt x="15773" y="38313"/>
                  <a:pt x="17709" y="38661"/>
                  <a:pt x="19675" y="38661"/>
                </a:cubicBezTo>
                <a:cubicBezTo>
                  <a:pt x="20175" y="38661"/>
                  <a:pt x="20676" y="38639"/>
                  <a:pt x="21177" y="38596"/>
                </a:cubicBezTo>
                <a:cubicBezTo>
                  <a:pt x="22415" y="38900"/>
                  <a:pt x="23675" y="39040"/>
                  <a:pt x="24960" y="39040"/>
                </a:cubicBezTo>
                <a:cubicBezTo>
                  <a:pt x="25450" y="39040"/>
                  <a:pt x="25964" y="39016"/>
                  <a:pt x="26454" y="38970"/>
                </a:cubicBezTo>
                <a:cubicBezTo>
                  <a:pt x="28649" y="41772"/>
                  <a:pt x="30797" y="44620"/>
                  <a:pt x="32875" y="47515"/>
                </a:cubicBezTo>
                <a:cubicBezTo>
                  <a:pt x="32906" y="47563"/>
                  <a:pt x="32952" y="47584"/>
                  <a:pt x="32997" y="47584"/>
                </a:cubicBezTo>
                <a:cubicBezTo>
                  <a:pt x="33084" y="47584"/>
                  <a:pt x="33170" y="47506"/>
                  <a:pt x="33155" y="47398"/>
                </a:cubicBezTo>
                <a:cubicBezTo>
                  <a:pt x="33131" y="47258"/>
                  <a:pt x="33108" y="47118"/>
                  <a:pt x="33061" y="47002"/>
                </a:cubicBezTo>
                <a:cubicBezTo>
                  <a:pt x="32968" y="46441"/>
                  <a:pt x="32875" y="45881"/>
                  <a:pt x="32781" y="45320"/>
                </a:cubicBezTo>
                <a:cubicBezTo>
                  <a:pt x="32828" y="45297"/>
                  <a:pt x="32875" y="45204"/>
                  <a:pt x="32828" y="45134"/>
                </a:cubicBezTo>
                <a:lnTo>
                  <a:pt x="32805" y="45040"/>
                </a:lnTo>
                <a:cubicBezTo>
                  <a:pt x="32664" y="44480"/>
                  <a:pt x="32524" y="43920"/>
                  <a:pt x="32384" y="43359"/>
                </a:cubicBezTo>
                <a:cubicBezTo>
                  <a:pt x="32197" y="42379"/>
                  <a:pt x="31987" y="41421"/>
                  <a:pt x="31731" y="40464"/>
                </a:cubicBezTo>
                <a:cubicBezTo>
                  <a:pt x="31590" y="39530"/>
                  <a:pt x="31427" y="38620"/>
                  <a:pt x="31310" y="37709"/>
                </a:cubicBezTo>
                <a:cubicBezTo>
                  <a:pt x="31871" y="37452"/>
                  <a:pt x="32431" y="37172"/>
                  <a:pt x="32968" y="36845"/>
                </a:cubicBezTo>
                <a:cubicBezTo>
                  <a:pt x="33855" y="36518"/>
                  <a:pt x="34672" y="36098"/>
                  <a:pt x="35466" y="35561"/>
                </a:cubicBezTo>
                <a:cubicBezTo>
                  <a:pt x="36914" y="35234"/>
                  <a:pt x="38315" y="34674"/>
                  <a:pt x="39575" y="33880"/>
                </a:cubicBezTo>
                <a:cubicBezTo>
                  <a:pt x="41864" y="32409"/>
                  <a:pt x="43124" y="30238"/>
                  <a:pt x="43661" y="27809"/>
                </a:cubicBezTo>
                <a:cubicBezTo>
                  <a:pt x="45062" y="25334"/>
                  <a:pt x="45693" y="22533"/>
                  <a:pt x="45506" y="19707"/>
                </a:cubicBezTo>
                <a:cubicBezTo>
                  <a:pt x="45926" y="17933"/>
                  <a:pt x="45973" y="16089"/>
                  <a:pt x="45646" y="14314"/>
                </a:cubicBezTo>
                <a:cubicBezTo>
                  <a:pt x="45669" y="13287"/>
                  <a:pt x="45599" y="12283"/>
                  <a:pt x="45389" y="11279"/>
                </a:cubicBezTo>
                <a:cubicBezTo>
                  <a:pt x="44292" y="6212"/>
                  <a:pt x="39856" y="3154"/>
                  <a:pt x="34976" y="2336"/>
                </a:cubicBezTo>
                <a:cubicBezTo>
                  <a:pt x="32501" y="1402"/>
                  <a:pt x="29909" y="865"/>
                  <a:pt x="27294" y="702"/>
                </a:cubicBezTo>
                <a:cubicBezTo>
                  <a:pt x="25530" y="235"/>
                  <a:pt x="23717" y="1"/>
                  <a:pt x="2190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8" name="Google Shape;1518;p53"/>
          <p:cNvSpPr/>
          <p:nvPr/>
        </p:nvSpPr>
        <p:spPr>
          <a:xfrm>
            <a:off x="2619526" y="2661377"/>
            <a:ext cx="476740" cy="493446"/>
          </a:xfrm>
          <a:custGeom>
            <a:rect b="b" l="l" r="r" t="t"/>
            <a:pathLst>
              <a:path extrusionOk="0" h="47584" w="45973">
                <a:moveTo>
                  <a:pt x="25721" y="1011"/>
                </a:moveTo>
                <a:cubicBezTo>
                  <a:pt x="25917" y="1011"/>
                  <a:pt x="26115" y="1017"/>
                  <a:pt x="26314" y="1029"/>
                </a:cubicBezTo>
                <a:lnTo>
                  <a:pt x="26781" y="1122"/>
                </a:lnTo>
                <a:cubicBezTo>
                  <a:pt x="26431" y="1122"/>
                  <a:pt x="26080" y="1146"/>
                  <a:pt x="25730" y="1192"/>
                </a:cubicBezTo>
                <a:cubicBezTo>
                  <a:pt x="25543" y="1122"/>
                  <a:pt x="25333" y="1076"/>
                  <a:pt x="25146" y="1029"/>
                </a:cubicBezTo>
                <a:cubicBezTo>
                  <a:pt x="25333" y="1017"/>
                  <a:pt x="25526" y="1011"/>
                  <a:pt x="25721" y="1011"/>
                </a:cubicBezTo>
                <a:close/>
                <a:moveTo>
                  <a:pt x="27161" y="1487"/>
                </a:moveTo>
                <a:cubicBezTo>
                  <a:pt x="27571" y="1487"/>
                  <a:pt x="27982" y="1508"/>
                  <a:pt x="28392" y="1543"/>
                </a:cubicBezTo>
                <a:lnTo>
                  <a:pt x="28485" y="1566"/>
                </a:lnTo>
                <a:cubicBezTo>
                  <a:pt x="28042" y="1566"/>
                  <a:pt x="27621" y="1613"/>
                  <a:pt x="27201" y="1659"/>
                </a:cubicBezTo>
                <a:lnTo>
                  <a:pt x="26711" y="1496"/>
                </a:lnTo>
                <a:cubicBezTo>
                  <a:pt x="26861" y="1490"/>
                  <a:pt x="27011" y="1487"/>
                  <a:pt x="27161" y="1487"/>
                </a:cubicBezTo>
                <a:close/>
                <a:moveTo>
                  <a:pt x="23792" y="1076"/>
                </a:moveTo>
                <a:cubicBezTo>
                  <a:pt x="24166" y="1146"/>
                  <a:pt x="24516" y="1216"/>
                  <a:pt x="24843" y="1286"/>
                </a:cubicBezTo>
                <a:lnTo>
                  <a:pt x="24843" y="1309"/>
                </a:lnTo>
                <a:cubicBezTo>
                  <a:pt x="24329" y="1379"/>
                  <a:pt x="23792" y="1496"/>
                  <a:pt x="23279" y="1636"/>
                </a:cubicBezTo>
                <a:cubicBezTo>
                  <a:pt x="22726" y="1596"/>
                  <a:pt x="22169" y="1573"/>
                  <a:pt x="21609" y="1573"/>
                </a:cubicBezTo>
                <a:cubicBezTo>
                  <a:pt x="20869" y="1573"/>
                  <a:pt x="20124" y="1613"/>
                  <a:pt x="19379" y="1706"/>
                </a:cubicBezTo>
                <a:cubicBezTo>
                  <a:pt x="20850" y="1379"/>
                  <a:pt x="22321" y="1169"/>
                  <a:pt x="23792" y="1076"/>
                </a:cubicBezTo>
                <a:close/>
                <a:moveTo>
                  <a:pt x="19263" y="679"/>
                </a:moveTo>
                <a:cubicBezTo>
                  <a:pt x="18399" y="889"/>
                  <a:pt x="17558" y="1169"/>
                  <a:pt x="16764" y="1519"/>
                </a:cubicBezTo>
                <a:cubicBezTo>
                  <a:pt x="16601" y="1589"/>
                  <a:pt x="16438" y="1683"/>
                  <a:pt x="16274" y="1753"/>
                </a:cubicBezTo>
                <a:cubicBezTo>
                  <a:pt x="15924" y="1729"/>
                  <a:pt x="15550" y="1706"/>
                  <a:pt x="15177" y="1706"/>
                </a:cubicBezTo>
                <a:cubicBezTo>
                  <a:pt x="16274" y="1239"/>
                  <a:pt x="17442" y="912"/>
                  <a:pt x="18609" y="702"/>
                </a:cubicBezTo>
                <a:lnTo>
                  <a:pt x="19263" y="679"/>
                </a:lnTo>
                <a:close/>
                <a:moveTo>
                  <a:pt x="21224" y="749"/>
                </a:moveTo>
                <a:cubicBezTo>
                  <a:pt x="21574" y="772"/>
                  <a:pt x="21948" y="795"/>
                  <a:pt x="22298" y="842"/>
                </a:cubicBezTo>
                <a:cubicBezTo>
                  <a:pt x="20804" y="1029"/>
                  <a:pt x="19309" y="1332"/>
                  <a:pt x="17862" y="1753"/>
                </a:cubicBezTo>
                <a:lnTo>
                  <a:pt x="17465" y="1869"/>
                </a:lnTo>
                <a:lnTo>
                  <a:pt x="17045" y="1823"/>
                </a:lnTo>
                <a:cubicBezTo>
                  <a:pt x="18352" y="1239"/>
                  <a:pt x="19753" y="889"/>
                  <a:pt x="21177" y="749"/>
                </a:cubicBezTo>
                <a:close/>
                <a:moveTo>
                  <a:pt x="15690" y="1052"/>
                </a:moveTo>
                <a:lnTo>
                  <a:pt x="15690" y="1076"/>
                </a:lnTo>
                <a:cubicBezTo>
                  <a:pt x="15177" y="1262"/>
                  <a:pt x="14663" y="1496"/>
                  <a:pt x="14173" y="1753"/>
                </a:cubicBezTo>
                <a:cubicBezTo>
                  <a:pt x="13706" y="1776"/>
                  <a:pt x="13239" y="1823"/>
                  <a:pt x="12795" y="1916"/>
                </a:cubicBezTo>
                <a:cubicBezTo>
                  <a:pt x="13729" y="1543"/>
                  <a:pt x="14710" y="1262"/>
                  <a:pt x="15690" y="1052"/>
                </a:cubicBezTo>
                <a:close/>
                <a:moveTo>
                  <a:pt x="25847" y="1543"/>
                </a:moveTo>
                <a:cubicBezTo>
                  <a:pt x="26080" y="1613"/>
                  <a:pt x="26314" y="1706"/>
                  <a:pt x="26547" y="1776"/>
                </a:cubicBezTo>
                <a:cubicBezTo>
                  <a:pt x="26220" y="1823"/>
                  <a:pt x="25894" y="1916"/>
                  <a:pt x="25590" y="1963"/>
                </a:cubicBezTo>
                <a:cubicBezTo>
                  <a:pt x="25216" y="1893"/>
                  <a:pt x="24843" y="1823"/>
                  <a:pt x="24446" y="1776"/>
                </a:cubicBezTo>
                <a:cubicBezTo>
                  <a:pt x="24913" y="1659"/>
                  <a:pt x="25380" y="1589"/>
                  <a:pt x="25847" y="1543"/>
                </a:cubicBezTo>
                <a:close/>
                <a:moveTo>
                  <a:pt x="23442" y="2010"/>
                </a:moveTo>
                <a:cubicBezTo>
                  <a:pt x="23559" y="2010"/>
                  <a:pt x="23675" y="2033"/>
                  <a:pt x="23816" y="2056"/>
                </a:cubicBezTo>
                <a:cubicBezTo>
                  <a:pt x="23559" y="2056"/>
                  <a:pt x="23325" y="2080"/>
                  <a:pt x="23092" y="2103"/>
                </a:cubicBezTo>
                <a:lnTo>
                  <a:pt x="23442" y="2010"/>
                </a:lnTo>
                <a:close/>
                <a:moveTo>
                  <a:pt x="29302" y="1286"/>
                </a:moveTo>
                <a:cubicBezTo>
                  <a:pt x="30633" y="1473"/>
                  <a:pt x="31917" y="1753"/>
                  <a:pt x="33201" y="2126"/>
                </a:cubicBezTo>
                <a:lnTo>
                  <a:pt x="32991" y="2126"/>
                </a:lnTo>
                <a:cubicBezTo>
                  <a:pt x="32384" y="1963"/>
                  <a:pt x="31777" y="1823"/>
                  <a:pt x="31147" y="1729"/>
                </a:cubicBezTo>
                <a:cubicBezTo>
                  <a:pt x="30563" y="1566"/>
                  <a:pt x="29979" y="1426"/>
                  <a:pt x="29372" y="1309"/>
                </a:cubicBezTo>
                <a:lnTo>
                  <a:pt x="29302" y="1286"/>
                </a:lnTo>
                <a:close/>
                <a:moveTo>
                  <a:pt x="28873" y="1901"/>
                </a:moveTo>
                <a:cubicBezTo>
                  <a:pt x="29099" y="1901"/>
                  <a:pt x="29327" y="1906"/>
                  <a:pt x="29559" y="1916"/>
                </a:cubicBezTo>
                <a:lnTo>
                  <a:pt x="30166" y="2126"/>
                </a:lnTo>
                <a:cubicBezTo>
                  <a:pt x="29676" y="2150"/>
                  <a:pt x="29186" y="2196"/>
                  <a:pt x="28695" y="2266"/>
                </a:cubicBezTo>
                <a:cubicBezTo>
                  <a:pt x="28438" y="2150"/>
                  <a:pt x="28182" y="2056"/>
                  <a:pt x="27925" y="1940"/>
                </a:cubicBezTo>
                <a:cubicBezTo>
                  <a:pt x="28239" y="1912"/>
                  <a:pt x="28554" y="1901"/>
                  <a:pt x="28873" y="1901"/>
                </a:cubicBezTo>
                <a:close/>
                <a:moveTo>
                  <a:pt x="27271" y="2033"/>
                </a:moveTo>
                <a:cubicBezTo>
                  <a:pt x="27575" y="2126"/>
                  <a:pt x="27831" y="2243"/>
                  <a:pt x="28112" y="2360"/>
                </a:cubicBezTo>
                <a:lnTo>
                  <a:pt x="27645" y="2406"/>
                </a:lnTo>
                <a:cubicBezTo>
                  <a:pt x="27271" y="2313"/>
                  <a:pt x="26921" y="2243"/>
                  <a:pt x="26547" y="2173"/>
                </a:cubicBezTo>
                <a:lnTo>
                  <a:pt x="26407" y="2173"/>
                </a:lnTo>
                <a:cubicBezTo>
                  <a:pt x="26687" y="2103"/>
                  <a:pt x="26991" y="2080"/>
                  <a:pt x="27271" y="2033"/>
                </a:cubicBezTo>
                <a:close/>
                <a:moveTo>
                  <a:pt x="21709" y="1935"/>
                </a:moveTo>
                <a:cubicBezTo>
                  <a:pt x="21843" y="1935"/>
                  <a:pt x="21977" y="1937"/>
                  <a:pt x="22111" y="1940"/>
                </a:cubicBezTo>
                <a:lnTo>
                  <a:pt x="22368" y="1940"/>
                </a:lnTo>
                <a:cubicBezTo>
                  <a:pt x="21994" y="2056"/>
                  <a:pt x="21668" y="2196"/>
                  <a:pt x="21341" y="2360"/>
                </a:cubicBezTo>
                <a:lnTo>
                  <a:pt x="20757" y="2430"/>
                </a:lnTo>
                <a:lnTo>
                  <a:pt x="20103" y="2430"/>
                </a:lnTo>
                <a:cubicBezTo>
                  <a:pt x="19730" y="2313"/>
                  <a:pt x="19333" y="2220"/>
                  <a:pt x="18936" y="2150"/>
                </a:cubicBezTo>
                <a:cubicBezTo>
                  <a:pt x="19855" y="2007"/>
                  <a:pt x="20774" y="1935"/>
                  <a:pt x="21709" y="1935"/>
                </a:cubicBezTo>
                <a:close/>
                <a:moveTo>
                  <a:pt x="16414" y="2126"/>
                </a:moveTo>
                <a:lnTo>
                  <a:pt x="16648" y="2150"/>
                </a:lnTo>
                <a:cubicBezTo>
                  <a:pt x="16378" y="2239"/>
                  <a:pt x="16130" y="2351"/>
                  <a:pt x="15862" y="2442"/>
                </a:cubicBezTo>
                <a:lnTo>
                  <a:pt x="15862" y="2442"/>
                </a:lnTo>
                <a:cubicBezTo>
                  <a:pt x="16035" y="2337"/>
                  <a:pt x="16225" y="2232"/>
                  <a:pt x="16414" y="2126"/>
                </a:cubicBezTo>
                <a:close/>
                <a:moveTo>
                  <a:pt x="25216" y="2453"/>
                </a:moveTo>
                <a:cubicBezTo>
                  <a:pt x="25590" y="2477"/>
                  <a:pt x="25940" y="2500"/>
                  <a:pt x="26314" y="2547"/>
                </a:cubicBezTo>
                <a:lnTo>
                  <a:pt x="26547" y="2617"/>
                </a:lnTo>
                <a:lnTo>
                  <a:pt x="26477" y="2617"/>
                </a:lnTo>
                <a:cubicBezTo>
                  <a:pt x="26267" y="2617"/>
                  <a:pt x="26057" y="2593"/>
                  <a:pt x="25847" y="2593"/>
                </a:cubicBezTo>
                <a:cubicBezTo>
                  <a:pt x="25637" y="2593"/>
                  <a:pt x="25380" y="2500"/>
                  <a:pt x="25146" y="2477"/>
                </a:cubicBezTo>
                <a:lnTo>
                  <a:pt x="25216" y="2453"/>
                </a:lnTo>
                <a:close/>
                <a:moveTo>
                  <a:pt x="28765" y="2640"/>
                </a:moveTo>
                <a:cubicBezTo>
                  <a:pt x="29022" y="2733"/>
                  <a:pt x="29256" y="2850"/>
                  <a:pt x="29466" y="2943"/>
                </a:cubicBezTo>
                <a:lnTo>
                  <a:pt x="29442" y="2943"/>
                </a:lnTo>
                <a:lnTo>
                  <a:pt x="29022" y="2873"/>
                </a:lnTo>
                <a:cubicBezTo>
                  <a:pt x="28835" y="2803"/>
                  <a:pt x="28672" y="2733"/>
                  <a:pt x="28485" y="2687"/>
                </a:cubicBezTo>
                <a:lnTo>
                  <a:pt x="28765" y="2640"/>
                </a:lnTo>
                <a:close/>
                <a:moveTo>
                  <a:pt x="20804" y="3154"/>
                </a:moveTo>
                <a:lnTo>
                  <a:pt x="20804" y="3154"/>
                </a:lnTo>
                <a:cubicBezTo>
                  <a:pt x="20570" y="3247"/>
                  <a:pt x="20337" y="3340"/>
                  <a:pt x="20103" y="3434"/>
                </a:cubicBezTo>
                <a:lnTo>
                  <a:pt x="20080" y="3434"/>
                </a:lnTo>
                <a:lnTo>
                  <a:pt x="20500" y="3200"/>
                </a:lnTo>
                <a:lnTo>
                  <a:pt x="20804" y="3154"/>
                </a:lnTo>
                <a:close/>
                <a:moveTo>
                  <a:pt x="17838" y="2640"/>
                </a:moveTo>
                <a:cubicBezTo>
                  <a:pt x="16624" y="2803"/>
                  <a:pt x="15410" y="3130"/>
                  <a:pt x="14243" y="3551"/>
                </a:cubicBezTo>
                <a:cubicBezTo>
                  <a:pt x="14313" y="3480"/>
                  <a:pt x="14406" y="3434"/>
                  <a:pt x="14476" y="3387"/>
                </a:cubicBezTo>
                <a:cubicBezTo>
                  <a:pt x="14873" y="3200"/>
                  <a:pt x="15270" y="3060"/>
                  <a:pt x="15690" y="2920"/>
                </a:cubicBezTo>
                <a:cubicBezTo>
                  <a:pt x="16391" y="2757"/>
                  <a:pt x="17115" y="2640"/>
                  <a:pt x="17838" y="2640"/>
                </a:cubicBezTo>
                <a:close/>
                <a:moveTo>
                  <a:pt x="28789" y="3480"/>
                </a:moveTo>
                <a:lnTo>
                  <a:pt x="29069" y="3527"/>
                </a:lnTo>
                <a:cubicBezTo>
                  <a:pt x="29279" y="3621"/>
                  <a:pt x="29489" y="3714"/>
                  <a:pt x="29676" y="3807"/>
                </a:cubicBezTo>
                <a:lnTo>
                  <a:pt x="29536" y="3807"/>
                </a:lnTo>
                <a:lnTo>
                  <a:pt x="29302" y="3714"/>
                </a:lnTo>
                <a:cubicBezTo>
                  <a:pt x="29116" y="3644"/>
                  <a:pt x="28952" y="3574"/>
                  <a:pt x="28789" y="3480"/>
                </a:cubicBezTo>
                <a:close/>
                <a:moveTo>
                  <a:pt x="27598" y="3667"/>
                </a:moveTo>
                <a:lnTo>
                  <a:pt x="27598" y="3667"/>
                </a:lnTo>
                <a:cubicBezTo>
                  <a:pt x="27785" y="3714"/>
                  <a:pt x="27995" y="3761"/>
                  <a:pt x="28205" y="3831"/>
                </a:cubicBezTo>
                <a:lnTo>
                  <a:pt x="28065" y="3831"/>
                </a:lnTo>
                <a:cubicBezTo>
                  <a:pt x="27901" y="3784"/>
                  <a:pt x="27738" y="3714"/>
                  <a:pt x="27598" y="3667"/>
                </a:cubicBezTo>
                <a:close/>
                <a:moveTo>
                  <a:pt x="30820" y="3761"/>
                </a:moveTo>
                <a:lnTo>
                  <a:pt x="31077" y="3807"/>
                </a:lnTo>
                <a:cubicBezTo>
                  <a:pt x="31123" y="3831"/>
                  <a:pt x="31194" y="3854"/>
                  <a:pt x="31240" y="3901"/>
                </a:cubicBezTo>
                <a:lnTo>
                  <a:pt x="31053" y="3877"/>
                </a:lnTo>
                <a:lnTo>
                  <a:pt x="30820" y="3761"/>
                </a:lnTo>
                <a:close/>
                <a:moveTo>
                  <a:pt x="19566" y="3340"/>
                </a:moveTo>
                <a:lnTo>
                  <a:pt x="19566" y="3364"/>
                </a:lnTo>
                <a:cubicBezTo>
                  <a:pt x="19426" y="3457"/>
                  <a:pt x="19286" y="3551"/>
                  <a:pt x="19146" y="3644"/>
                </a:cubicBezTo>
                <a:cubicBezTo>
                  <a:pt x="18749" y="3737"/>
                  <a:pt x="18375" y="3854"/>
                  <a:pt x="17979" y="3971"/>
                </a:cubicBezTo>
                <a:cubicBezTo>
                  <a:pt x="17722" y="3924"/>
                  <a:pt x="17442" y="3877"/>
                  <a:pt x="17185" y="3854"/>
                </a:cubicBezTo>
                <a:cubicBezTo>
                  <a:pt x="17979" y="3667"/>
                  <a:pt x="18772" y="3480"/>
                  <a:pt x="19566" y="3340"/>
                </a:cubicBezTo>
                <a:close/>
                <a:moveTo>
                  <a:pt x="29302" y="4204"/>
                </a:moveTo>
                <a:lnTo>
                  <a:pt x="29442" y="4274"/>
                </a:lnTo>
                <a:lnTo>
                  <a:pt x="28999" y="4251"/>
                </a:lnTo>
                <a:lnTo>
                  <a:pt x="28929" y="4204"/>
                </a:lnTo>
                <a:close/>
                <a:moveTo>
                  <a:pt x="18632" y="2873"/>
                </a:moveTo>
                <a:cubicBezTo>
                  <a:pt x="17698" y="3107"/>
                  <a:pt x="16788" y="3434"/>
                  <a:pt x="15924" y="3831"/>
                </a:cubicBezTo>
                <a:lnTo>
                  <a:pt x="15924" y="3854"/>
                </a:lnTo>
                <a:lnTo>
                  <a:pt x="15690" y="3924"/>
                </a:lnTo>
                <a:cubicBezTo>
                  <a:pt x="15247" y="3971"/>
                  <a:pt x="14827" y="4088"/>
                  <a:pt x="14406" y="4228"/>
                </a:cubicBezTo>
                <a:cubicBezTo>
                  <a:pt x="14056" y="4274"/>
                  <a:pt x="13729" y="4321"/>
                  <a:pt x="13379" y="4368"/>
                </a:cubicBezTo>
                <a:cubicBezTo>
                  <a:pt x="13426" y="4321"/>
                  <a:pt x="13496" y="4251"/>
                  <a:pt x="13542" y="4204"/>
                </a:cubicBezTo>
                <a:cubicBezTo>
                  <a:pt x="14990" y="3597"/>
                  <a:pt x="16484" y="3177"/>
                  <a:pt x="18025" y="2943"/>
                </a:cubicBezTo>
                <a:cubicBezTo>
                  <a:pt x="18235" y="2897"/>
                  <a:pt x="18422" y="2873"/>
                  <a:pt x="18632" y="2873"/>
                </a:cubicBezTo>
                <a:close/>
                <a:moveTo>
                  <a:pt x="20173" y="4111"/>
                </a:moveTo>
                <a:cubicBezTo>
                  <a:pt x="19986" y="4204"/>
                  <a:pt x="19776" y="4298"/>
                  <a:pt x="19590" y="4414"/>
                </a:cubicBezTo>
                <a:lnTo>
                  <a:pt x="19449" y="4368"/>
                </a:lnTo>
                <a:cubicBezTo>
                  <a:pt x="19613" y="4298"/>
                  <a:pt x="19776" y="4228"/>
                  <a:pt x="19940" y="4158"/>
                </a:cubicBezTo>
                <a:lnTo>
                  <a:pt x="20173" y="4111"/>
                </a:lnTo>
                <a:close/>
                <a:moveTo>
                  <a:pt x="22998" y="4181"/>
                </a:moveTo>
                <a:cubicBezTo>
                  <a:pt x="23092" y="4251"/>
                  <a:pt x="23208" y="4321"/>
                  <a:pt x="23325" y="4414"/>
                </a:cubicBezTo>
                <a:cubicBezTo>
                  <a:pt x="22882" y="4438"/>
                  <a:pt x="22415" y="4508"/>
                  <a:pt x="21971" y="4578"/>
                </a:cubicBezTo>
                <a:cubicBezTo>
                  <a:pt x="22275" y="4438"/>
                  <a:pt x="22601" y="4298"/>
                  <a:pt x="22928" y="4181"/>
                </a:cubicBezTo>
                <a:close/>
                <a:moveTo>
                  <a:pt x="14999" y="2085"/>
                </a:moveTo>
                <a:cubicBezTo>
                  <a:pt x="15223" y="2085"/>
                  <a:pt x="15445" y="2091"/>
                  <a:pt x="15667" y="2103"/>
                </a:cubicBezTo>
                <a:cubicBezTo>
                  <a:pt x="15247" y="2360"/>
                  <a:pt x="14850" y="2617"/>
                  <a:pt x="14453" y="2897"/>
                </a:cubicBezTo>
                <a:lnTo>
                  <a:pt x="14476" y="2897"/>
                </a:lnTo>
                <a:cubicBezTo>
                  <a:pt x="13216" y="3340"/>
                  <a:pt x="12001" y="3901"/>
                  <a:pt x="10881" y="4601"/>
                </a:cubicBezTo>
                <a:cubicBezTo>
                  <a:pt x="11885" y="3597"/>
                  <a:pt x="13052" y="2757"/>
                  <a:pt x="14313" y="2103"/>
                </a:cubicBezTo>
                <a:cubicBezTo>
                  <a:pt x="14546" y="2091"/>
                  <a:pt x="14774" y="2085"/>
                  <a:pt x="14999" y="2085"/>
                </a:cubicBezTo>
                <a:close/>
                <a:moveTo>
                  <a:pt x="31007" y="2500"/>
                </a:moveTo>
                <a:cubicBezTo>
                  <a:pt x="31754" y="2780"/>
                  <a:pt x="32478" y="3107"/>
                  <a:pt x="33178" y="3457"/>
                </a:cubicBezTo>
                <a:cubicBezTo>
                  <a:pt x="33972" y="3831"/>
                  <a:pt x="34766" y="4251"/>
                  <a:pt x="35513" y="4671"/>
                </a:cubicBezTo>
                <a:lnTo>
                  <a:pt x="35630" y="4788"/>
                </a:lnTo>
                <a:cubicBezTo>
                  <a:pt x="35209" y="4671"/>
                  <a:pt x="34789" y="4555"/>
                  <a:pt x="34369" y="4438"/>
                </a:cubicBezTo>
                <a:cubicBezTo>
                  <a:pt x="33131" y="3877"/>
                  <a:pt x="31847" y="3457"/>
                  <a:pt x="30540" y="3177"/>
                </a:cubicBezTo>
                <a:cubicBezTo>
                  <a:pt x="30166" y="2967"/>
                  <a:pt x="29769" y="2780"/>
                  <a:pt x="29372" y="2593"/>
                </a:cubicBezTo>
                <a:lnTo>
                  <a:pt x="29419" y="2593"/>
                </a:lnTo>
                <a:cubicBezTo>
                  <a:pt x="29933" y="2547"/>
                  <a:pt x="30470" y="2500"/>
                  <a:pt x="31007" y="2500"/>
                </a:cubicBezTo>
                <a:close/>
                <a:moveTo>
                  <a:pt x="17582" y="4555"/>
                </a:moveTo>
                <a:lnTo>
                  <a:pt x="17955" y="4578"/>
                </a:lnTo>
                <a:lnTo>
                  <a:pt x="17792" y="4718"/>
                </a:lnTo>
                <a:cubicBezTo>
                  <a:pt x="17442" y="4718"/>
                  <a:pt x="17068" y="4765"/>
                  <a:pt x="16718" y="4811"/>
                </a:cubicBezTo>
                <a:lnTo>
                  <a:pt x="16951" y="4695"/>
                </a:lnTo>
                <a:cubicBezTo>
                  <a:pt x="17161" y="4648"/>
                  <a:pt x="17371" y="4601"/>
                  <a:pt x="17582" y="4555"/>
                </a:cubicBezTo>
                <a:close/>
                <a:moveTo>
                  <a:pt x="13169" y="4788"/>
                </a:moveTo>
                <a:lnTo>
                  <a:pt x="12935" y="4928"/>
                </a:lnTo>
                <a:lnTo>
                  <a:pt x="12865" y="4951"/>
                </a:lnTo>
                <a:lnTo>
                  <a:pt x="12865" y="4951"/>
                </a:lnTo>
                <a:lnTo>
                  <a:pt x="12982" y="4811"/>
                </a:lnTo>
                <a:lnTo>
                  <a:pt x="13169" y="4788"/>
                </a:lnTo>
                <a:close/>
                <a:moveTo>
                  <a:pt x="31824" y="4391"/>
                </a:moveTo>
                <a:lnTo>
                  <a:pt x="32081" y="4414"/>
                </a:lnTo>
                <a:cubicBezTo>
                  <a:pt x="32361" y="4601"/>
                  <a:pt x="32641" y="4788"/>
                  <a:pt x="32898" y="4975"/>
                </a:cubicBezTo>
                <a:lnTo>
                  <a:pt x="32431" y="4835"/>
                </a:lnTo>
                <a:cubicBezTo>
                  <a:pt x="32221" y="4671"/>
                  <a:pt x="32034" y="4531"/>
                  <a:pt x="31824" y="4391"/>
                </a:cubicBezTo>
                <a:close/>
                <a:moveTo>
                  <a:pt x="16391" y="4484"/>
                </a:moveTo>
                <a:cubicBezTo>
                  <a:pt x="15667" y="4695"/>
                  <a:pt x="14943" y="4951"/>
                  <a:pt x="14243" y="5232"/>
                </a:cubicBezTo>
                <a:lnTo>
                  <a:pt x="14243" y="5255"/>
                </a:lnTo>
                <a:lnTo>
                  <a:pt x="14149" y="5255"/>
                </a:lnTo>
                <a:cubicBezTo>
                  <a:pt x="14546" y="4975"/>
                  <a:pt x="14967" y="4741"/>
                  <a:pt x="15410" y="4508"/>
                </a:cubicBezTo>
                <a:cubicBezTo>
                  <a:pt x="15737" y="4508"/>
                  <a:pt x="16064" y="4484"/>
                  <a:pt x="16391" y="4484"/>
                </a:cubicBezTo>
                <a:close/>
                <a:moveTo>
                  <a:pt x="12398" y="4951"/>
                </a:moveTo>
                <a:lnTo>
                  <a:pt x="12165" y="5255"/>
                </a:lnTo>
                <a:lnTo>
                  <a:pt x="12025" y="5302"/>
                </a:lnTo>
                <a:cubicBezTo>
                  <a:pt x="11698" y="5348"/>
                  <a:pt x="11348" y="5395"/>
                  <a:pt x="11021" y="5465"/>
                </a:cubicBezTo>
                <a:cubicBezTo>
                  <a:pt x="11161" y="5372"/>
                  <a:pt x="11324" y="5302"/>
                  <a:pt x="11488" y="5208"/>
                </a:cubicBezTo>
                <a:cubicBezTo>
                  <a:pt x="11745" y="5115"/>
                  <a:pt x="12025" y="5021"/>
                  <a:pt x="12305" y="4951"/>
                </a:cubicBezTo>
                <a:close/>
                <a:moveTo>
                  <a:pt x="33131" y="2547"/>
                </a:moveTo>
                <a:cubicBezTo>
                  <a:pt x="34929" y="3084"/>
                  <a:pt x="36540" y="4134"/>
                  <a:pt x="37801" y="5558"/>
                </a:cubicBezTo>
                <a:lnTo>
                  <a:pt x="37521" y="5465"/>
                </a:lnTo>
                <a:cubicBezTo>
                  <a:pt x="36961" y="5068"/>
                  <a:pt x="36377" y="4718"/>
                  <a:pt x="35793" y="4391"/>
                </a:cubicBezTo>
                <a:lnTo>
                  <a:pt x="35676" y="4321"/>
                </a:lnTo>
                <a:cubicBezTo>
                  <a:pt x="34906" y="3621"/>
                  <a:pt x="34042" y="3014"/>
                  <a:pt x="33131" y="2547"/>
                </a:cubicBezTo>
                <a:close/>
                <a:moveTo>
                  <a:pt x="20360" y="5418"/>
                </a:moveTo>
                <a:cubicBezTo>
                  <a:pt x="20477" y="5442"/>
                  <a:pt x="20593" y="5465"/>
                  <a:pt x="20734" y="5512"/>
                </a:cubicBezTo>
                <a:lnTo>
                  <a:pt x="20523" y="5558"/>
                </a:lnTo>
                <a:cubicBezTo>
                  <a:pt x="20383" y="5605"/>
                  <a:pt x="20243" y="5629"/>
                  <a:pt x="20103" y="5675"/>
                </a:cubicBezTo>
                <a:lnTo>
                  <a:pt x="20033" y="5652"/>
                </a:lnTo>
                <a:cubicBezTo>
                  <a:pt x="20127" y="5582"/>
                  <a:pt x="20243" y="5488"/>
                  <a:pt x="20360" y="5418"/>
                </a:cubicBezTo>
                <a:close/>
                <a:moveTo>
                  <a:pt x="25707" y="5792"/>
                </a:moveTo>
                <a:cubicBezTo>
                  <a:pt x="26104" y="5792"/>
                  <a:pt x="26524" y="5792"/>
                  <a:pt x="26921" y="5839"/>
                </a:cubicBezTo>
                <a:lnTo>
                  <a:pt x="27014" y="5885"/>
                </a:lnTo>
                <a:cubicBezTo>
                  <a:pt x="26594" y="5885"/>
                  <a:pt x="26174" y="5909"/>
                  <a:pt x="25777" y="5955"/>
                </a:cubicBezTo>
                <a:lnTo>
                  <a:pt x="25753" y="5979"/>
                </a:lnTo>
                <a:lnTo>
                  <a:pt x="25613" y="5932"/>
                </a:lnTo>
                <a:lnTo>
                  <a:pt x="25497" y="5815"/>
                </a:lnTo>
                <a:lnTo>
                  <a:pt x="25707" y="5792"/>
                </a:lnTo>
                <a:close/>
                <a:moveTo>
                  <a:pt x="32711" y="5909"/>
                </a:moveTo>
                <a:lnTo>
                  <a:pt x="33248" y="6119"/>
                </a:lnTo>
                <a:lnTo>
                  <a:pt x="33365" y="6236"/>
                </a:lnTo>
                <a:lnTo>
                  <a:pt x="33365" y="6236"/>
                </a:lnTo>
                <a:lnTo>
                  <a:pt x="32968" y="6142"/>
                </a:lnTo>
                <a:cubicBezTo>
                  <a:pt x="32898" y="6072"/>
                  <a:pt x="32805" y="5979"/>
                  <a:pt x="32711" y="5909"/>
                </a:cubicBezTo>
                <a:close/>
                <a:moveTo>
                  <a:pt x="15620" y="5769"/>
                </a:moveTo>
                <a:cubicBezTo>
                  <a:pt x="15434" y="5839"/>
                  <a:pt x="15293" y="5885"/>
                  <a:pt x="15130" y="5955"/>
                </a:cubicBezTo>
                <a:lnTo>
                  <a:pt x="15153" y="5955"/>
                </a:lnTo>
                <a:lnTo>
                  <a:pt x="14803" y="6072"/>
                </a:lnTo>
                <a:cubicBezTo>
                  <a:pt x="14546" y="6142"/>
                  <a:pt x="14313" y="6189"/>
                  <a:pt x="14056" y="6259"/>
                </a:cubicBezTo>
                <a:cubicBezTo>
                  <a:pt x="14126" y="6212"/>
                  <a:pt x="14196" y="6166"/>
                  <a:pt x="14290" y="6119"/>
                </a:cubicBezTo>
                <a:lnTo>
                  <a:pt x="14476" y="6025"/>
                </a:lnTo>
                <a:cubicBezTo>
                  <a:pt x="14827" y="5909"/>
                  <a:pt x="15200" y="5839"/>
                  <a:pt x="15550" y="5769"/>
                </a:cubicBezTo>
                <a:close/>
                <a:moveTo>
                  <a:pt x="32875" y="4555"/>
                </a:moveTo>
                <a:lnTo>
                  <a:pt x="32875" y="4555"/>
                </a:lnTo>
                <a:cubicBezTo>
                  <a:pt x="33435" y="4648"/>
                  <a:pt x="33972" y="4788"/>
                  <a:pt x="34532" y="4928"/>
                </a:cubicBezTo>
                <a:cubicBezTo>
                  <a:pt x="34883" y="5092"/>
                  <a:pt x="35233" y="5255"/>
                  <a:pt x="35583" y="5442"/>
                </a:cubicBezTo>
                <a:cubicBezTo>
                  <a:pt x="36097" y="5745"/>
                  <a:pt x="36587" y="6072"/>
                  <a:pt x="37054" y="6446"/>
                </a:cubicBezTo>
                <a:lnTo>
                  <a:pt x="37101" y="6516"/>
                </a:lnTo>
                <a:cubicBezTo>
                  <a:pt x="36680" y="6306"/>
                  <a:pt x="36237" y="6142"/>
                  <a:pt x="35793" y="6002"/>
                </a:cubicBezTo>
                <a:cubicBezTo>
                  <a:pt x="35233" y="5745"/>
                  <a:pt x="34649" y="5558"/>
                  <a:pt x="34042" y="5395"/>
                </a:cubicBezTo>
                <a:cubicBezTo>
                  <a:pt x="33668" y="5092"/>
                  <a:pt x="33272" y="4811"/>
                  <a:pt x="32875" y="4555"/>
                </a:cubicBezTo>
                <a:close/>
                <a:moveTo>
                  <a:pt x="27901" y="6376"/>
                </a:moveTo>
                <a:lnTo>
                  <a:pt x="28462" y="6703"/>
                </a:lnTo>
                <a:lnTo>
                  <a:pt x="28158" y="6656"/>
                </a:lnTo>
                <a:cubicBezTo>
                  <a:pt x="27901" y="6586"/>
                  <a:pt x="27621" y="6516"/>
                  <a:pt x="27364" y="6469"/>
                </a:cubicBezTo>
                <a:lnTo>
                  <a:pt x="27341" y="6469"/>
                </a:lnTo>
                <a:lnTo>
                  <a:pt x="27598" y="6422"/>
                </a:lnTo>
                <a:lnTo>
                  <a:pt x="27901" y="6376"/>
                </a:lnTo>
                <a:close/>
                <a:moveTo>
                  <a:pt x="10974" y="5862"/>
                </a:moveTo>
                <a:cubicBezTo>
                  <a:pt x="10437" y="6166"/>
                  <a:pt x="9923" y="6469"/>
                  <a:pt x="9433" y="6819"/>
                </a:cubicBezTo>
                <a:cubicBezTo>
                  <a:pt x="9690" y="6562"/>
                  <a:pt x="9947" y="6306"/>
                  <a:pt x="10227" y="6072"/>
                </a:cubicBezTo>
                <a:cubicBezTo>
                  <a:pt x="10460" y="6002"/>
                  <a:pt x="10694" y="5909"/>
                  <a:pt x="10951" y="5862"/>
                </a:cubicBezTo>
                <a:close/>
                <a:moveTo>
                  <a:pt x="14383" y="5605"/>
                </a:moveTo>
                <a:lnTo>
                  <a:pt x="14103" y="5792"/>
                </a:lnTo>
                <a:cubicBezTo>
                  <a:pt x="13496" y="6002"/>
                  <a:pt x="12935" y="6306"/>
                  <a:pt x="12422" y="6656"/>
                </a:cubicBezTo>
                <a:lnTo>
                  <a:pt x="12165" y="6819"/>
                </a:lnTo>
                <a:lnTo>
                  <a:pt x="12118" y="6819"/>
                </a:lnTo>
                <a:cubicBezTo>
                  <a:pt x="12538" y="6539"/>
                  <a:pt x="12982" y="6259"/>
                  <a:pt x="13426" y="6025"/>
                </a:cubicBezTo>
                <a:lnTo>
                  <a:pt x="13472" y="6025"/>
                </a:lnTo>
                <a:cubicBezTo>
                  <a:pt x="13753" y="5885"/>
                  <a:pt x="14056" y="5722"/>
                  <a:pt x="14336" y="5605"/>
                </a:cubicBezTo>
                <a:close/>
                <a:moveTo>
                  <a:pt x="28649" y="6282"/>
                </a:moveTo>
                <a:cubicBezTo>
                  <a:pt x="28789" y="6282"/>
                  <a:pt x="28905" y="6306"/>
                  <a:pt x="29046" y="6306"/>
                </a:cubicBezTo>
                <a:cubicBezTo>
                  <a:pt x="29512" y="6539"/>
                  <a:pt x="29979" y="6796"/>
                  <a:pt x="30400" y="7099"/>
                </a:cubicBezTo>
                <a:cubicBezTo>
                  <a:pt x="30120" y="7053"/>
                  <a:pt x="29816" y="7006"/>
                  <a:pt x="29536" y="6959"/>
                </a:cubicBezTo>
                <a:cubicBezTo>
                  <a:pt x="29186" y="6726"/>
                  <a:pt x="28835" y="6516"/>
                  <a:pt x="28485" y="6306"/>
                </a:cubicBezTo>
                <a:lnTo>
                  <a:pt x="28649" y="6282"/>
                </a:lnTo>
                <a:close/>
                <a:moveTo>
                  <a:pt x="11628" y="5885"/>
                </a:moveTo>
                <a:cubicBezTo>
                  <a:pt x="11441" y="6072"/>
                  <a:pt x="11254" y="6259"/>
                  <a:pt x="11067" y="6446"/>
                </a:cubicBezTo>
                <a:cubicBezTo>
                  <a:pt x="10647" y="6656"/>
                  <a:pt x="10227" y="6913"/>
                  <a:pt x="9830" y="7169"/>
                </a:cubicBezTo>
                <a:cubicBezTo>
                  <a:pt x="9690" y="7193"/>
                  <a:pt x="9527" y="7216"/>
                  <a:pt x="9386" y="7263"/>
                </a:cubicBezTo>
                <a:cubicBezTo>
                  <a:pt x="10110" y="6749"/>
                  <a:pt x="10834" y="6282"/>
                  <a:pt x="11604" y="5885"/>
                </a:cubicBezTo>
                <a:close/>
                <a:moveTo>
                  <a:pt x="29046" y="7356"/>
                </a:moveTo>
                <a:lnTo>
                  <a:pt x="29302" y="7380"/>
                </a:lnTo>
                <a:lnTo>
                  <a:pt x="29349" y="7403"/>
                </a:lnTo>
                <a:lnTo>
                  <a:pt x="29186" y="7450"/>
                </a:lnTo>
                <a:lnTo>
                  <a:pt x="29046" y="7356"/>
                </a:lnTo>
                <a:close/>
                <a:moveTo>
                  <a:pt x="13122" y="7333"/>
                </a:moveTo>
                <a:cubicBezTo>
                  <a:pt x="12969" y="7401"/>
                  <a:pt x="12816" y="7481"/>
                  <a:pt x="12673" y="7556"/>
                </a:cubicBezTo>
                <a:lnTo>
                  <a:pt x="12673" y="7556"/>
                </a:lnTo>
                <a:cubicBezTo>
                  <a:pt x="12793" y="7481"/>
                  <a:pt x="12916" y="7401"/>
                  <a:pt x="13052" y="7333"/>
                </a:cubicBezTo>
                <a:close/>
                <a:moveTo>
                  <a:pt x="36937" y="5699"/>
                </a:moveTo>
                <a:lnTo>
                  <a:pt x="37054" y="5745"/>
                </a:lnTo>
                <a:cubicBezTo>
                  <a:pt x="37708" y="6236"/>
                  <a:pt x="38315" y="6749"/>
                  <a:pt x="38922" y="7310"/>
                </a:cubicBezTo>
                <a:cubicBezTo>
                  <a:pt x="38945" y="7403"/>
                  <a:pt x="38992" y="7496"/>
                  <a:pt x="39038" y="7590"/>
                </a:cubicBezTo>
                <a:cubicBezTo>
                  <a:pt x="38922" y="7496"/>
                  <a:pt x="38805" y="7426"/>
                  <a:pt x="38688" y="7333"/>
                </a:cubicBezTo>
                <a:lnTo>
                  <a:pt x="38665" y="7356"/>
                </a:lnTo>
                <a:cubicBezTo>
                  <a:pt x="38221" y="6866"/>
                  <a:pt x="37731" y="6446"/>
                  <a:pt x="37217" y="6049"/>
                </a:cubicBezTo>
                <a:cubicBezTo>
                  <a:pt x="37124" y="5932"/>
                  <a:pt x="37031" y="5815"/>
                  <a:pt x="36937" y="5699"/>
                </a:cubicBezTo>
                <a:close/>
                <a:moveTo>
                  <a:pt x="36657" y="6843"/>
                </a:moveTo>
                <a:cubicBezTo>
                  <a:pt x="36984" y="7006"/>
                  <a:pt x="37311" y="7193"/>
                  <a:pt x="37638" y="7380"/>
                </a:cubicBezTo>
                <a:cubicBezTo>
                  <a:pt x="37708" y="7496"/>
                  <a:pt x="37778" y="7590"/>
                  <a:pt x="37824" y="7707"/>
                </a:cubicBezTo>
                <a:lnTo>
                  <a:pt x="37498" y="7473"/>
                </a:lnTo>
                <a:cubicBezTo>
                  <a:pt x="37217" y="7240"/>
                  <a:pt x="36937" y="7029"/>
                  <a:pt x="36657" y="6843"/>
                </a:cubicBezTo>
                <a:close/>
                <a:moveTo>
                  <a:pt x="28182" y="7286"/>
                </a:moveTo>
                <a:cubicBezTo>
                  <a:pt x="28298" y="7356"/>
                  <a:pt x="28438" y="7426"/>
                  <a:pt x="28579" y="7496"/>
                </a:cubicBezTo>
                <a:lnTo>
                  <a:pt x="28719" y="7590"/>
                </a:lnTo>
                <a:cubicBezTo>
                  <a:pt x="28579" y="7636"/>
                  <a:pt x="28438" y="7707"/>
                  <a:pt x="28275" y="7777"/>
                </a:cubicBezTo>
                <a:lnTo>
                  <a:pt x="28135" y="7683"/>
                </a:lnTo>
                <a:cubicBezTo>
                  <a:pt x="28018" y="7543"/>
                  <a:pt x="27878" y="7403"/>
                  <a:pt x="27738" y="7286"/>
                </a:cubicBezTo>
                <a:close/>
                <a:moveTo>
                  <a:pt x="10227" y="7473"/>
                </a:moveTo>
                <a:lnTo>
                  <a:pt x="10157" y="7566"/>
                </a:lnTo>
                <a:cubicBezTo>
                  <a:pt x="9923" y="7636"/>
                  <a:pt x="9667" y="7753"/>
                  <a:pt x="9456" y="7847"/>
                </a:cubicBezTo>
                <a:cubicBezTo>
                  <a:pt x="9597" y="7730"/>
                  <a:pt x="9760" y="7636"/>
                  <a:pt x="9923" y="7520"/>
                </a:cubicBezTo>
                <a:lnTo>
                  <a:pt x="10227" y="7473"/>
                </a:lnTo>
                <a:close/>
                <a:moveTo>
                  <a:pt x="16157" y="7777"/>
                </a:moveTo>
                <a:lnTo>
                  <a:pt x="16157" y="7777"/>
                </a:lnTo>
                <a:cubicBezTo>
                  <a:pt x="16111" y="7823"/>
                  <a:pt x="16064" y="7847"/>
                  <a:pt x="15994" y="7893"/>
                </a:cubicBezTo>
                <a:lnTo>
                  <a:pt x="15947" y="7893"/>
                </a:lnTo>
                <a:lnTo>
                  <a:pt x="15760" y="7917"/>
                </a:lnTo>
                <a:lnTo>
                  <a:pt x="15877" y="7870"/>
                </a:lnTo>
                <a:lnTo>
                  <a:pt x="16157" y="7777"/>
                </a:lnTo>
                <a:close/>
                <a:moveTo>
                  <a:pt x="8733" y="6632"/>
                </a:moveTo>
                <a:lnTo>
                  <a:pt x="8639" y="6749"/>
                </a:lnTo>
                <a:cubicBezTo>
                  <a:pt x="8196" y="7099"/>
                  <a:pt x="7799" y="7496"/>
                  <a:pt x="7402" y="7893"/>
                </a:cubicBezTo>
                <a:cubicBezTo>
                  <a:pt x="7238" y="7940"/>
                  <a:pt x="7098" y="8010"/>
                  <a:pt x="6958" y="8057"/>
                </a:cubicBezTo>
                <a:cubicBezTo>
                  <a:pt x="7402" y="7636"/>
                  <a:pt x="7869" y="7216"/>
                  <a:pt x="8336" y="6819"/>
                </a:cubicBezTo>
                <a:lnTo>
                  <a:pt x="8733" y="6632"/>
                </a:lnTo>
                <a:close/>
                <a:moveTo>
                  <a:pt x="35463" y="7492"/>
                </a:moveTo>
                <a:cubicBezTo>
                  <a:pt x="35613" y="7566"/>
                  <a:pt x="35766" y="7644"/>
                  <a:pt x="35910" y="7730"/>
                </a:cubicBezTo>
                <a:cubicBezTo>
                  <a:pt x="36097" y="7870"/>
                  <a:pt x="36260" y="8010"/>
                  <a:pt x="36424" y="8150"/>
                </a:cubicBezTo>
                <a:cubicBezTo>
                  <a:pt x="36107" y="7927"/>
                  <a:pt x="35791" y="7704"/>
                  <a:pt x="35463" y="7492"/>
                </a:cubicBezTo>
                <a:close/>
                <a:moveTo>
                  <a:pt x="30003" y="7683"/>
                </a:moveTo>
                <a:lnTo>
                  <a:pt x="30610" y="8103"/>
                </a:lnTo>
                <a:cubicBezTo>
                  <a:pt x="30563" y="8173"/>
                  <a:pt x="30540" y="8267"/>
                  <a:pt x="30493" y="8337"/>
                </a:cubicBezTo>
                <a:lnTo>
                  <a:pt x="30493" y="8360"/>
                </a:lnTo>
                <a:cubicBezTo>
                  <a:pt x="30236" y="8127"/>
                  <a:pt x="29956" y="7940"/>
                  <a:pt x="29676" y="7753"/>
                </a:cubicBezTo>
                <a:lnTo>
                  <a:pt x="30003" y="7683"/>
                </a:lnTo>
                <a:close/>
                <a:moveTo>
                  <a:pt x="13332" y="2196"/>
                </a:moveTo>
                <a:lnTo>
                  <a:pt x="13332" y="2196"/>
                </a:lnTo>
                <a:cubicBezTo>
                  <a:pt x="11955" y="3037"/>
                  <a:pt x="10717" y="4111"/>
                  <a:pt x="9667" y="5372"/>
                </a:cubicBezTo>
                <a:cubicBezTo>
                  <a:pt x="9410" y="5558"/>
                  <a:pt x="9153" y="5745"/>
                  <a:pt x="8896" y="5932"/>
                </a:cubicBezTo>
                <a:cubicBezTo>
                  <a:pt x="8452" y="6189"/>
                  <a:pt x="8032" y="6469"/>
                  <a:pt x="7635" y="6773"/>
                </a:cubicBezTo>
                <a:cubicBezTo>
                  <a:pt x="6982" y="7146"/>
                  <a:pt x="6351" y="7613"/>
                  <a:pt x="5791" y="8127"/>
                </a:cubicBezTo>
                <a:cubicBezTo>
                  <a:pt x="5697" y="8220"/>
                  <a:pt x="5604" y="8314"/>
                  <a:pt x="5511" y="8384"/>
                </a:cubicBezTo>
                <a:cubicBezTo>
                  <a:pt x="5581" y="8267"/>
                  <a:pt x="5651" y="8103"/>
                  <a:pt x="5744" y="7987"/>
                </a:cubicBezTo>
                <a:cubicBezTo>
                  <a:pt x="6935" y="5815"/>
                  <a:pt x="8709" y="4017"/>
                  <a:pt x="10881" y="2827"/>
                </a:cubicBezTo>
                <a:cubicBezTo>
                  <a:pt x="11581" y="2547"/>
                  <a:pt x="12305" y="2360"/>
                  <a:pt x="13052" y="2243"/>
                </a:cubicBezTo>
                <a:lnTo>
                  <a:pt x="13332" y="2196"/>
                </a:lnTo>
                <a:close/>
                <a:moveTo>
                  <a:pt x="8943" y="7753"/>
                </a:moveTo>
                <a:cubicBezTo>
                  <a:pt x="8639" y="7963"/>
                  <a:pt x="8359" y="8173"/>
                  <a:pt x="8102" y="8407"/>
                </a:cubicBezTo>
                <a:lnTo>
                  <a:pt x="8172" y="8244"/>
                </a:lnTo>
                <a:cubicBezTo>
                  <a:pt x="8336" y="8103"/>
                  <a:pt x="8476" y="7940"/>
                  <a:pt x="8639" y="7823"/>
                </a:cubicBezTo>
                <a:lnTo>
                  <a:pt x="8943" y="7753"/>
                </a:lnTo>
                <a:close/>
                <a:moveTo>
                  <a:pt x="8149" y="4344"/>
                </a:moveTo>
                <a:lnTo>
                  <a:pt x="8032" y="4461"/>
                </a:lnTo>
                <a:cubicBezTo>
                  <a:pt x="6795" y="5605"/>
                  <a:pt x="5791" y="6959"/>
                  <a:pt x="5067" y="8477"/>
                </a:cubicBezTo>
                <a:cubicBezTo>
                  <a:pt x="5744" y="6866"/>
                  <a:pt x="6795" y="5442"/>
                  <a:pt x="8149" y="4344"/>
                </a:cubicBezTo>
                <a:close/>
                <a:moveTo>
                  <a:pt x="17624" y="8243"/>
                </a:moveTo>
                <a:cubicBezTo>
                  <a:pt x="17604" y="8261"/>
                  <a:pt x="17585" y="8287"/>
                  <a:pt x="17558" y="8314"/>
                </a:cubicBezTo>
                <a:lnTo>
                  <a:pt x="17582" y="8314"/>
                </a:lnTo>
                <a:cubicBezTo>
                  <a:pt x="17442" y="8360"/>
                  <a:pt x="17301" y="8430"/>
                  <a:pt x="17185" y="8477"/>
                </a:cubicBezTo>
                <a:cubicBezTo>
                  <a:pt x="17208" y="8454"/>
                  <a:pt x="17255" y="8407"/>
                  <a:pt x="17301" y="8384"/>
                </a:cubicBezTo>
                <a:lnTo>
                  <a:pt x="17624" y="8243"/>
                </a:lnTo>
                <a:close/>
                <a:moveTo>
                  <a:pt x="16087" y="8244"/>
                </a:moveTo>
                <a:cubicBezTo>
                  <a:pt x="16064" y="8314"/>
                  <a:pt x="16041" y="8360"/>
                  <a:pt x="16017" y="8430"/>
                </a:cubicBezTo>
                <a:cubicBezTo>
                  <a:pt x="15924" y="8500"/>
                  <a:pt x="15807" y="8547"/>
                  <a:pt x="15714" y="8617"/>
                </a:cubicBezTo>
                <a:lnTo>
                  <a:pt x="15597" y="8617"/>
                </a:lnTo>
                <a:cubicBezTo>
                  <a:pt x="15760" y="8500"/>
                  <a:pt x="15924" y="8360"/>
                  <a:pt x="16087" y="8244"/>
                </a:cubicBezTo>
                <a:close/>
                <a:moveTo>
                  <a:pt x="14126" y="8080"/>
                </a:moveTo>
                <a:lnTo>
                  <a:pt x="14009" y="8173"/>
                </a:lnTo>
                <a:cubicBezTo>
                  <a:pt x="13753" y="8290"/>
                  <a:pt x="13472" y="8384"/>
                  <a:pt x="13216" y="8500"/>
                </a:cubicBezTo>
                <a:cubicBezTo>
                  <a:pt x="13005" y="8524"/>
                  <a:pt x="12772" y="8570"/>
                  <a:pt x="12562" y="8640"/>
                </a:cubicBezTo>
                <a:cubicBezTo>
                  <a:pt x="12772" y="8524"/>
                  <a:pt x="12982" y="8407"/>
                  <a:pt x="13192" y="8290"/>
                </a:cubicBezTo>
                <a:cubicBezTo>
                  <a:pt x="13496" y="8220"/>
                  <a:pt x="13799" y="8127"/>
                  <a:pt x="14126" y="8080"/>
                </a:cubicBezTo>
                <a:close/>
                <a:moveTo>
                  <a:pt x="20664" y="8687"/>
                </a:moveTo>
                <a:lnTo>
                  <a:pt x="20710" y="8734"/>
                </a:lnTo>
                <a:lnTo>
                  <a:pt x="20547" y="8851"/>
                </a:lnTo>
                <a:lnTo>
                  <a:pt x="20523" y="8897"/>
                </a:lnTo>
                <a:lnTo>
                  <a:pt x="20383" y="8967"/>
                </a:lnTo>
                <a:lnTo>
                  <a:pt x="20383" y="8967"/>
                </a:lnTo>
                <a:lnTo>
                  <a:pt x="20547" y="8757"/>
                </a:lnTo>
                <a:lnTo>
                  <a:pt x="20664" y="8687"/>
                </a:lnTo>
                <a:close/>
                <a:moveTo>
                  <a:pt x="10344" y="8734"/>
                </a:moveTo>
                <a:lnTo>
                  <a:pt x="10344" y="8734"/>
                </a:lnTo>
                <a:cubicBezTo>
                  <a:pt x="10320" y="8804"/>
                  <a:pt x="10297" y="8851"/>
                  <a:pt x="10297" y="8921"/>
                </a:cubicBezTo>
                <a:lnTo>
                  <a:pt x="10040" y="9037"/>
                </a:lnTo>
                <a:cubicBezTo>
                  <a:pt x="10134" y="8921"/>
                  <a:pt x="10250" y="8851"/>
                  <a:pt x="10344" y="8734"/>
                </a:cubicBezTo>
                <a:close/>
                <a:moveTo>
                  <a:pt x="29146" y="7875"/>
                </a:moveTo>
                <a:cubicBezTo>
                  <a:pt x="29563" y="8177"/>
                  <a:pt x="29935" y="8502"/>
                  <a:pt x="30283" y="8851"/>
                </a:cubicBezTo>
                <a:lnTo>
                  <a:pt x="30236" y="9037"/>
                </a:lnTo>
                <a:lnTo>
                  <a:pt x="29909" y="8827"/>
                </a:lnTo>
                <a:lnTo>
                  <a:pt x="29746" y="8710"/>
                </a:lnTo>
                <a:cubicBezTo>
                  <a:pt x="29419" y="8477"/>
                  <a:pt x="29092" y="8244"/>
                  <a:pt x="28719" y="8010"/>
                </a:cubicBezTo>
                <a:cubicBezTo>
                  <a:pt x="28854" y="7965"/>
                  <a:pt x="28989" y="7920"/>
                  <a:pt x="29146" y="7875"/>
                </a:cubicBezTo>
                <a:close/>
                <a:moveTo>
                  <a:pt x="21924" y="8710"/>
                </a:moveTo>
                <a:cubicBezTo>
                  <a:pt x="22275" y="8804"/>
                  <a:pt x="22601" y="8921"/>
                  <a:pt x="22952" y="9037"/>
                </a:cubicBezTo>
                <a:lnTo>
                  <a:pt x="22928" y="9061"/>
                </a:lnTo>
                <a:cubicBezTo>
                  <a:pt x="22742" y="9014"/>
                  <a:pt x="22555" y="8991"/>
                  <a:pt x="22368" y="8967"/>
                </a:cubicBezTo>
                <a:cubicBezTo>
                  <a:pt x="22205" y="8897"/>
                  <a:pt x="22041" y="8804"/>
                  <a:pt x="21878" y="8734"/>
                </a:cubicBezTo>
                <a:lnTo>
                  <a:pt x="21924" y="8710"/>
                </a:lnTo>
                <a:close/>
                <a:moveTo>
                  <a:pt x="25333" y="8430"/>
                </a:moveTo>
                <a:cubicBezTo>
                  <a:pt x="25567" y="8477"/>
                  <a:pt x="25823" y="8547"/>
                  <a:pt x="26057" y="8617"/>
                </a:cubicBezTo>
                <a:cubicBezTo>
                  <a:pt x="26197" y="8757"/>
                  <a:pt x="26314" y="8921"/>
                  <a:pt x="26431" y="9084"/>
                </a:cubicBezTo>
                <a:lnTo>
                  <a:pt x="26384" y="9131"/>
                </a:lnTo>
                <a:cubicBezTo>
                  <a:pt x="26034" y="8897"/>
                  <a:pt x="25683" y="8640"/>
                  <a:pt x="25333" y="8430"/>
                </a:cubicBezTo>
                <a:close/>
                <a:moveTo>
                  <a:pt x="27178" y="8967"/>
                </a:moveTo>
                <a:lnTo>
                  <a:pt x="27411" y="9037"/>
                </a:lnTo>
                <a:lnTo>
                  <a:pt x="27434" y="9131"/>
                </a:lnTo>
                <a:lnTo>
                  <a:pt x="27201" y="9131"/>
                </a:lnTo>
                <a:lnTo>
                  <a:pt x="27108" y="9037"/>
                </a:lnTo>
                <a:lnTo>
                  <a:pt x="27178" y="8967"/>
                </a:lnTo>
                <a:close/>
                <a:moveTo>
                  <a:pt x="25473" y="8967"/>
                </a:moveTo>
                <a:lnTo>
                  <a:pt x="25777" y="9154"/>
                </a:lnTo>
                <a:lnTo>
                  <a:pt x="25637" y="9154"/>
                </a:lnTo>
                <a:cubicBezTo>
                  <a:pt x="25590" y="9084"/>
                  <a:pt x="25543" y="9037"/>
                  <a:pt x="25473" y="8967"/>
                </a:cubicBezTo>
                <a:close/>
                <a:moveTo>
                  <a:pt x="24189" y="8267"/>
                </a:moveTo>
                <a:cubicBezTo>
                  <a:pt x="24516" y="8547"/>
                  <a:pt x="24820" y="8827"/>
                  <a:pt x="25100" y="9154"/>
                </a:cubicBezTo>
                <a:cubicBezTo>
                  <a:pt x="24983" y="9154"/>
                  <a:pt x="24843" y="9154"/>
                  <a:pt x="24726" y="9177"/>
                </a:cubicBezTo>
                <a:cubicBezTo>
                  <a:pt x="24399" y="8967"/>
                  <a:pt x="24072" y="8757"/>
                  <a:pt x="23722" y="8594"/>
                </a:cubicBezTo>
                <a:cubicBezTo>
                  <a:pt x="23792" y="8477"/>
                  <a:pt x="23862" y="8384"/>
                  <a:pt x="23932" y="8267"/>
                </a:cubicBezTo>
                <a:close/>
                <a:moveTo>
                  <a:pt x="38245" y="7777"/>
                </a:moveTo>
                <a:cubicBezTo>
                  <a:pt x="38431" y="7870"/>
                  <a:pt x="38595" y="7987"/>
                  <a:pt x="38782" y="8127"/>
                </a:cubicBezTo>
                <a:cubicBezTo>
                  <a:pt x="38945" y="8290"/>
                  <a:pt x="39085" y="8477"/>
                  <a:pt x="39225" y="8664"/>
                </a:cubicBezTo>
                <a:cubicBezTo>
                  <a:pt x="39319" y="8827"/>
                  <a:pt x="39435" y="8967"/>
                  <a:pt x="39529" y="9131"/>
                </a:cubicBezTo>
                <a:cubicBezTo>
                  <a:pt x="39529" y="9154"/>
                  <a:pt x="39529" y="9154"/>
                  <a:pt x="39529" y="9177"/>
                </a:cubicBezTo>
                <a:cubicBezTo>
                  <a:pt x="39202" y="8827"/>
                  <a:pt x="38828" y="8500"/>
                  <a:pt x="38455" y="8197"/>
                </a:cubicBezTo>
                <a:cubicBezTo>
                  <a:pt x="38385" y="8057"/>
                  <a:pt x="38315" y="7917"/>
                  <a:pt x="38245" y="7777"/>
                </a:cubicBezTo>
                <a:close/>
                <a:moveTo>
                  <a:pt x="30954" y="8350"/>
                </a:moveTo>
                <a:cubicBezTo>
                  <a:pt x="31228" y="8555"/>
                  <a:pt x="31502" y="8738"/>
                  <a:pt x="31754" y="8944"/>
                </a:cubicBezTo>
                <a:cubicBezTo>
                  <a:pt x="31637" y="9037"/>
                  <a:pt x="31544" y="9107"/>
                  <a:pt x="31427" y="9201"/>
                </a:cubicBezTo>
                <a:cubicBezTo>
                  <a:pt x="31240" y="8991"/>
                  <a:pt x="31030" y="8804"/>
                  <a:pt x="30820" y="8617"/>
                </a:cubicBezTo>
                <a:cubicBezTo>
                  <a:pt x="30865" y="8528"/>
                  <a:pt x="30909" y="8439"/>
                  <a:pt x="30954" y="8350"/>
                </a:cubicBezTo>
                <a:close/>
                <a:moveTo>
                  <a:pt x="35886" y="6913"/>
                </a:moveTo>
                <a:cubicBezTo>
                  <a:pt x="36424" y="7216"/>
                  <a:pt x="36937" y="7543"/>
                  <a:pt x="37404" y="7893"/>
                </a:cubicBezTo>
                <a:lnTo>
                  <a:pt x="37708" y="8103"/>
                </a:lnTo>
                <a:cubicBezTo>
                  <a:pt x="37894" y="8267"/>
                  <a:pt x="38105" y="8454"/>
                  <a:pt x="38291" y="8617"/>
                </a:cubicBezTo>
                <a:cubicBezTo>
                  <a:pt x="38385" y="8827"/>
                  <a:pt x="38455" y="9037"/>
                  <a:pt x="38548" y="9247"/>
                </a:cubicBezTo>
                <a:cubicBezTo>
                  <a:pt x="38455" y="9154"/>
                  <a:pt x="38385" y="9061"/>
                  <a:pt x="38291" y="8991"/>
                </a:cubicBezTo>
                <a:cubicBezTo>
                  <a:pt x="37801" y="8524"/>
                  <a:pt x="37287" y="8080"/>
                  <a:pt x="36727" y="7730"/>
                </a:cubicBezTo>
                <a:lnTo>
                  <a:pt x="36704" y="7707"/>
                </a:lnTo>
                <a:cubicBezTo>
                  <a:pt x="36447" y="7426"/>
                  <a:pt x="36167" y="7169"/>
                  <a:pt x="35886" y="6913"/>
                </a:cubicBezTo>
                <a:close/>
                <a:moveTo>
                  <a:pt x="30633" y="9177"/>
                </a:moveTo>
                <a:cubicBezTo>
                  <a:pt x="30708" y="9270"/>
                  <a:pt x="30782" y="9348"/>
                  <a:pt x="30844" y="9435"/>
                </a:cubicBezTo>
                <a:lnTo>
                  <a:pt x="30844" y="9435"/>
                </a:lnTo>
                <a:lnTo>
                  <a:pt x="30843" y="9434"/>
                </a:lnTo>
                <a:cubicBezTo>
                  <a:pt x="30750" y="9388"/>
                  <a:pt x="30680" y="9341"/>
                  <a:pt x="30610" y="9271"/>
                </a:cubicBezTo>
                <a:lnTo>
                  <a:pt x="30633" y="9177"/>
                </a:lnTo>
                <a:close/>
                <a:moveTo>
                  <a:pt x="17605" y="9481"/>
                </a:moveTo>
                <a:lnTo>
                  <a:pt x="17442" y="9598"/>
                </a:lnTo>
                <a:lnTo>
                  <a:pt x="17325" y="9574"/>
                </a:lnTo>
                <a:lnTo>
                  <a:pt x="17488" y="9481"/>
                </a:lnTo>
                <a:close/>
                <a:moveTo>
                  <a:pt x="27645" y="9434"/>
                </a:moveTo>
                <a:lnTo>
                  <a:pt x="27738" y="9598"/>
                </a:lnTo>
                <a:lnTo>
                  <a:pt x="27598" y="9551"/>
                </a:lnTo>
                <a:cubicBezTo>
                  <a:pt x="27575" y="9504"/>
                  <a:pt x="27551" y="9481"/>
                  <a:pt x="27505" y="9434"/>
                </a:cubicBezTo>
                <a:close/>
                <a:moveTo>
                  <a:pt x="32104" y="9224"/>
                </a:moveTo>
                <a:cubicBezTo>
                  <a:pt x="32408" y="9458"/>
                  <a:pt x="32688" y="9691"/>
                  <a:pt x="32991" y="9948"/>
                </a:cubicBezTo>
                <a:cubicBezTo>
                  <a:pt x="32664" y="9901"/>
                  <a:pt x="32361" y="9878"/>
                  <a:pt x="32034" y="9878"/>
                </a:cubicBezTo>
                <a:cubicBezTo>
                  <a:pt x="31941" y="9738"/>
                  <a:pt x="31824" y="9621"/>
                  <a:pt x="31731" y="9504"/>
                </a:cubicBezTo>
                <a:cubicBezTo>
                  <a:pt x="31847" y="9388"/>
                  <a:pt x="31964" y="9294"/>
                  <a:pt x="32104" y="9224"/>
                </a:cubicBezTo>
                <a:close/>
                <a:moveTo>
                  <a:pt x="28275" y="9481"/>
                </a:moveTo>
                <a:cubicBezTo>
                  <a:pt x="28345" y="9528"/>
                  <a:pt x="28438" y="9598"/>
                  <a:pt x="28509" y="9668"/>
                </a:cubicBezTo>
                <a:cubicBezTo>
                  <a:pt x="28579" y="9784"/>
                  <a:pt x="28649" y="9901"/>
                  <a:pt x="28719" y="10018"/>
                </a:cubicBezTo>
                <a:lnTo>
                  <a:pt x="28415" y="10041"/>
                </a:lnTo>
                <a:lnTo>
                  <a:pt x="28392" y="10018"/>
                </a:lnTo>
                <a:cubicBezTo>
                  <a:pt x="28298" y="9831"/>
                  <a:pt x="28205" y="9644"/>
                  <a:pt x="28112" y="9481"/>
                </a:cubicBezTo>
                <a:close/>
                <a:moveTo>
                  <a:pt x="20827" y="9971"/>
                </a:moveTo>
                <a:lnTo>
                  <a:pt x="20990" y="10041"/>
                </a:lnTo>
                <a:cubicBezTo>
                  <a:pt x="20967" y="10088"/>
                  <a:pt x="20920" y="10111"/>
                  <a:pt x="20897" y="10158"/>
                </a:cubicBezTo>
                <a:lnTo>
                  <a:pt x="20664" y="10111"/>
                </a:lnTo>
                <a:cubicBezTo>
                  <a:pt x="20710" y="10065"/>
                  <a:pt x="20780" y="10018"/>
                  <a:pt x="20827" y="9971"/>
                </a:cubicBezTo>
                <a:close/>
                <a:moveTo>
                  <a:pt x="16741" y="10018"/>
                </a:moveTo>
                <a:lnTo>
                  <a:pt x="16834" y="10111"/>
                </a:lnTo>
                <a:cubicBezTo>
                  <a:pt x="16811" y="10135"/>
                  <a:pt x="16788" y="10158"/>
                  <a:pt x="16764" y="10181"/>
                </a:cubicBezTo>
                <a:lnTo>
                  <a:pt x="16624" y="10205"/>
                </a:lnTo>
                <a:lnTo>
                  <a:pt x="16741" y="10018"/>
                </a:lnTo>
                <a:close/>
                <a:moveTo>
                  <a:pt x="34462" y="2640"/>
                </a:moveTo>
                <a:lnTo>
                  <a:pt x="34953" y="2710"/>
                </a:lnTo>
                <a:cubicBezTo>
                  <a:pt x="38875" y="4204"/>
                  <a:pt x="42494" y="6656"/>
                  <a:pt x="43965" y="10275"/>
                </a:cubicBezTo>
                <a:cubicBezTo>
                  <a:pt x="42657" y="8384"/>
                  <a:pt x="40743" y="6959"/>
                  <a:pt x="38595" y="5932"/>
                </a:cubicBezTo>
                <a:cubicBezTo>
                  <a:pt x="37544" y="4461"/>
                  <a:pt x="36120" y="3317"/>
                  <a:pt x="34462" y="2640"/>
                </a:cubicBezTo>
                <a:close/>
                <a:moveTo>
                  <a:pt x="36727" y="9177"/>
                </a:moveTo>
                <a:cubicBezTo>
                  <a:pt x="37124" y="9551"/>
                  <a:pt x="37474" y="9971"/>
                  <a:pt x="37824" y="10392"/>
                </a:cubicBezTo>
                <a:cubicBezTo>
                  <a:pt x="37661" y="10275"/>
                  <a:pt x="37498" y="10135"/>
                  <a:pt x="37334" y="10018"/>
                </a:cubicBezTo>
                <a:cubicBezTo>
                  <a:pt x="37124" y="9714"/>
                  <a:pt x="36937" y="9458"/>
                  <a:pt x="36727" y="9177"/>
                </a:cubicBezTo>
                <a:close/>
                <a:moveTo>
                  <a:pt x="9807" y="8057"/>
                </a:moveTo>
                <a:lnTo>
                  <a:pt x="9807" y="8080"/>
                </a:lnTo>
                <a:cubicBezTo>
                  <a:pt x="9527" y="8430"/>
                  <a:pt x="9270" y="8827"/>
                  <a:pt x="9013" y="9201"/>
                </a:cubicBezTo>
                <a:cubicBezTo>
                  <a:pt x="8733" y="9458"/>
                  <a:pt x="8429" y="9738"/>
                  <a:pt x="8172" y="10018"/>
                </a:cubicBezTo>
                <a:cubicBezTo>
                  <a:pt x="7869" y="10158"/>
                  <a:pt x="7565" y="10322"/>
                  <a:pt x="7238" y="10462"/>
                </a:cubicBezTo>
                <a:cubicBezTo>
                  <a:pt x="7378" y="10088"/>
                  <a:pt x="7542" y="9691"/>
                  <a:pt x="7682" y="9318"/>
                </a:cubicBezTo>
                <a:cubicBezTo>
                  <a:pt x="7775" y="9224"/>
                  <a:pt x="7892" y="9131"/>
                  <a:pt x="7986" y="9037"/>
                </a:cubicBezTo>
                <a:cubicBezTo>
                  <a:pt x="8546" y="8640"/>
                  <a:pt x="9153" y="8314"/>
                  <a:pt x="9807" y="8057"/>
                </a:cubicBezTo>
                <a:close/>
                <a:moveTo>
                  <a:pt x="33855" y="8547"/>
                </a:moveTo>
                <a:lnTo>
                  <a:pt x="34182" y="8687"/>
                </a:lnTo>
                <a:cubicBezTo>
                  <a:pt x="34346" y="8851"/>
                  <a:pt x="34532" y="9014"/>
                  <a:pt x="34696" y="9177"/>
                </a:cubicBezTo>
                <a:cubicBezTo>
                  <a:pt x="34906" y="9574"/>
                  <a:pt x="35093" y="10018"/>
                  <a:pt x="35256" y="10462"/>
                </a:cubicBezTo>
                <a:lnTo>
                  <a:pt x="35233" y="10462"/>
                </a:lnTo>
                <a:cubicBezTo>
                  <a:pt x="34976" y="10368"/>
                  <a:pt x="34719" y="10298"/>
                  <a:pt x="34462" y="10228"/>
                </a:cubicBezTo>
                <a:cubicBezTo>
                  <a:pt x="34229" y="9668"/>
                  <a:pt x="33972" y="9107"/>
                  <a:pt x="33692" y="8594"/>
                </a:cubicBezTo>
                <a:lnTo>
                  <a:pt x="33855" y="8547"/>
                </a:lnTo>
                <a:close/>
                <a:moveTo>
                  <a:pt x="13216" y="9691"/>
                </a:moveTo>
                <a:cubicBezTo>
                  <a:pt x="13075" y="9855"/>
                  <a:pt x="12959" y="10018"/>
                  <a:pt x="12819" y="10205"/>
                </a:cubicBezTo>
                <a:cubicBezTo>
                  <a:pt x="12702" y="10368"/>
                  <a:pt x="12492" y="10508"/>
                  <a:pt x="12328" y="10672"/>
                </a:cubicBezTo>
                <a:cubicBezTo>
                  <a:pt x="12585" y="10322"/>
                  <a:pt x="12865" y="9995"/>
                  <a:pt x="13169" y="9691"/>
                </a:cubicBezTo>
                <a:close/>
                <a:moveTo>
                  <a:pt x="32338" y="10275"/>
                </a:moveTo>
                <a:cubicBezTo>
                  <a:pt x="32618" y="10275"/>
                  <a:pt x="32921" y="10322"/>
                  <a:pt x="33201" y="10368"/>
                </a:cubicBezTo>
                <a:cubicBezTo>
                  <a:pt x="33272" y="10485"/>
                  <a:pt x="33318" y="10602"/>
                  <a:pt x="33388" y="10718"/>
                </a:cubicBezTo>
                <a:cubicBezTo>
                  <a:pt x="33061" y="10555"/>
                  <a:pt x="32735" y="10438"/>
                  <a:pt x="32384" y="10345"/>
                </a:cubicBezTo>
                <a:lnTo>
                  <a:pt x="32338" y="10275"/>
                </a:lnTo>
                <a:close/>
                <a:moveTo>
                  <a:pt x="35578" y="10173"/>
                </a:moveTo>
                <a:cubicBezTo>
                  <a:pt x="35663" y="10298"/>
                  <a:pt x="35760" y="10432"/>
                  <a:pt x="35840" y="10532"/>
                </a:cubicBezTo>
                <a:cubicBezTo>
                  <a:pt x="35863" y="10602"/>
                  <a:pt x="35863" y="10672"/>
                  <a:pt x="35886" y="10718"/>
                </a:cubicBezTo>
                <a:lnTo>
                  <a:pt x="35700" y="10648"/>
                </a:lnTo>
                <a:cubicBezTo>
                  <a:pt x="35679" y="10485"/>
                  <a:pt x="35623" y="10321"/>
                  <a:pt x="35578" y="10173"/>
                </a:cubicBezTo>
                <a:close/>
                <a:moveTo>
                  <a:pt x="38922" y="9271"/>
                </a:moveTo>
                <a:lnTo>
                  <a:pt x="38922" y="9271"/>
                </a:lnTo>
                <a:cubicBezTo>
                  <a:pt x="39062" y="9434"/>
                  <a:pt x="39225" y="9598"/>
                  <a:pt x="39365" y="9761"/>
                </a:cubicBezTo>
                <a:cubicBezTo>
                  <a:pt x="39505" y="9925"/>
                  <a:pt x="39599" y="10065"/>
                  <a:pt x="39716" y="10205"/>
                </a:cubicBezTo>
                <a:cubicBezTo>
                  <a:pt x="39739" y="10368"/>
                  <a:pt x="39739" y="10555"/>
                  <a:pt x="39762" y="10742"/>
                </a:cubicBezTo>
                <a:cubicBezTo>
                  <a:pt x="39575" y="10462"/>
                  <a:pt x="39365" y="10205"/>
                  <a:pt x="39155" y="9948"/>
                </a:cubicBezTo>
                <a:cubicBezTo>
                  <a:pt x="39085" y="9714"/>
                  <a:pt x="39015" y="9504"/>
                  <a:pt x="38922" y="9271"/>
                </a:cubicBezTo>
                <a:close/>
                <a:moveTo>
                  <a:pt x="30563" y="10648"/>
                </a:moveTo>
                <a:cubicBezTo>
                  <a:pt x="30610" y="10695"/>
                  <a:pt x="30680" y="10765"/>
                  <a:pt x="30727" y="10835"/>
                </a:cubicBezTo>
                <a:lnTo>
                  <a:pt x="30633" y="10835"/>
                </a:lnTo>
                <a:lnTo>
                  <a:pt x="30516" y="10695"/>
                </a:lnTo>
                <a:lnTo>
                  <a:pt x="30563" y="10648"/>
                </a:lnTo>
                <a:close/>
                <a:moveTo>
                  <a:pt x="19053" y="10508"/>
                </a:moveTo>
                <a:lnTo>
                  <a:pt x="19053" y="10508"/>
                </a:lnTo>
                <a:cubicBezTo>
                  <a:pt x="19006" y="10555"/>
                  <a:pt x="19006" y="10602"/>
                  <a:pt x="18982" y="10672"/>
                </a:cubicBezTo>
                <a:lnTo>
                  <a:pt x="18982" y="10648"/>
                </a:lnTo>
                <a:lnTo>
                  <a:pt x="18819" y="10929"/>
                </a:lnTo>
                <a:lnTo>
                  <a:pt x="18562" y="10835"/>
                </a:lnTo>
                <a:cubicBezTo>
                  <a:pt x="18632" y="10765"/>
                  <a:pt x="18679" y="10695"/>
                  <a:pt x="18749" y="10625"/>
                </a:cubicBezTo>
                <a:cubicBezTo>
                  <a:pt x="18819" y="10578"/>
                  <a:pt x="18936" y="10555"/>
                  <a:pt x="19053" y="10508"/>
                </a:cubicBezTo>
                <a:close/>
                <a:moveTo>
                  <a:pt x="7332" y="10835"/>
                </a:moveTo>
                <a:cubicBezTo>
                  <a:pt x="7215" y="10929"/>
                  <a:pt x="7122" y="11022"/>
                  <a:pt x="7028" y="11115"/>
                </a:cubicBezTo>
                <a:cubicBezTo>
                  <a:pt x="7028" y="11069"/>
                  <a:pt x="7052" y="11022"/>
                  <a:pt x="7075" y="10975"/>
                </a:cubicBezTo>
                <a:lnTo>
                  <a:pt x="7332" y="10835"/>
                </a:lnTo>
                <a:close/>
                <a:moveTo>
                  <a:pt x="28042" y="11092"/>
                </a:moveTo>
                <a:lnTo>
                  <a:pt x="28158" y="11185"/>
                </a:lnTo>
                <a:lnTo>
                  <a:pt x="27948" y="11209"/>
                </a:lnTo>
                <a:cubicBezTo>
                  <a:pt x="27948" y="11209"/>
                  <a:pt x="27925" y="11185"/>
                  <a:pt x="27925" y="11162"/>
                </a:cubicBezTo>
                <a:cubicBezTo>
                  <a:pt x="27925" y="11139"/>
                  <a:pt x="27901" y="11115"/>
                  <a:pt x="27901" y="11092"/>
                </a:cubicBezTo>
                <a:close/>
                <a:moveTo>
                  <a:pt x="7542" y="8244"/>
                </a:moveTo>
                <a:lnTo>
                  <a:pt x="7542" y="8244"/>
                </a:lnTo>
                <a:cubicBezTo>
                  <a:pt x="7425" y="8407"/>
                  <a:pt x="7332" y="8570"/>
                  <a:pt x="7215" y="8734"/>
                </a:cubicBezTo>
                <a:cubicBezTo>
                  <a:pt x="7052" y="8944"/>
                  <a:pt x="6865" y="9131"/>
                  <a:pt x="6701" y="9364"/>
                </a:cubicBezTo>
                <a:cubicBezTo>
                  <a:pt x="6281" y="10041"/>
                  <a:pt x="5814" y="10718"/>
                  <a:pt x="5324" y="11372"/>
                </a:cubicBezTo>
                <a:cubicBezTo>
                  <a:pt x="5884" y="10228"/>
                  <a:pt x="6608" y="9177"/>
                  <a:pt x="7519" y="8267"/>
                </a:cubicBezTo>
                <a:lnTo>
                  <a:pt x="7542" y="8244"/>
                </a:lnTo>
                <a:close/>
                <a:moveTo>
                  <a:pt x="20243" y="11209"/>
                </a:moveTo>
                <a:cubicBezTo>
                  <a:pt x="20243" y="11232"/>
                  <a:pt x="20220" y="11255"/>
                  <a:pt x="20220" y="11279"/>
                </a:cubicBezTo>
                <a:cubicBezTo>
                  <a:pt x="20127" y="11302"/>
                  <a:pt x="20056" y="11325"/>
                  <a:pt x="20010" y="11372"/>
                </a:cubicBezTo>
                <a:cubicBezTo>
                  <a:pt x="20010" y="11349"/>
                  <a:pt x="20010" y="11325"/>
                  <a:pt x="20010" y="11302"/>
                </a:cubicBezTo>
                <a:lnTo>
                  <a:pt x="20243" y="11209"/>
                </a:lnTo>
                <a:close/>
                <a:moveTo>
                  <a:pt x="22321" y="11185"/>
                </a:moveTo>
                <a:lnTo>
                  <a:pt x="22298" y="11279"/>
                </a:lnTo>
                <a:lnTo>
                  <a:pt x="22205" y="11372"/>
                </a:lnTo>
                <a:cubicBezTo>
                  <a:pt x="22134" y="11325"/>
                  <a:pt x="22041" y="11302"/>
                  <a:pt x="21948" y="11255"/>
                </a:cubicBezTo>
                <a:cubicBezTo>
                  <a:pt x="22064" y="11232"/>
                  <a:pt x="22181" y="11209"/>
                  <a:pt x="22321" y="11185"/>
                </a:cubicBezTo>
                <a:close/>
                <a:moveTo>
                  <a:pt x="22952" y="11185"/>
                </a:moveTo>
                <a:cubicBezTo>
                  <a:pt x="22998" y="11232"/>
                  <a:pt x="23068" y="11279"/>
                  <a:pt x="23138" y="11325"/>
                </a:cubicBezTo>
                <a:cubicBezTo>
                  <a:pt x="22998" y="11396"/>
                  <a:pt x="22835" y="11489"/>
                  <a:pt x="22695" y="11559"/>
                </a:cubicBezTo>
                <a:lnTo>
                  <a:pt x="22671" y="11559"/>
                </a:lnTo>
                <a:cubicBezTo>
                  <a:pt x="22671" y="11536"/>
                  <a:pt x="22671" y="11512"/>
                  <a:pt x="22671" y="11466"/>
                </a:cubicBezTo>
                <a:cubicBezTo>
                  <a:pt x="22671" y="11466"/>
                  <a:pt x="22671" y="11442"/>
                  <a:pt x="22671" y="11419"/>
                </a:cubicBezTo>
                <a:cubicBezTo>
                  <a:pt x="22765" y="11349"/>
                  <a:pt x="22858" y="11255"/>
                  <a:pt x="22952" y="11185"/>
                </a:cubicBezTo>
                <a:close/>
                <a:moveTo>
                  <a:pt x="16484" y="11325"/>
                </a:moveTo>
                <a:cubicBezTo>
                  <a:pt x="16391" y="11396"/>
                  <a:pt x="16297" y="11512"/>
                  <a:pt x="16204" y="11629"/>
                </a:cubicBezTo>
                <a:lnTo>
                  <a:pt x="16181" y="11629"/>
                </a:lnTo>
                <a:lnTo>
                  <a:pt x="16041" y="11652"/>
                </a:lnTo>
                <a:cubicBezTo>
                  <a:pt x="16111" y="11536"/>
                  <a:pt x="16204" y="11419"/>
                  <a:pt x="16274" y="11325"/>
                </a:cubicBezTo>
                <a:close/>
                <a:moveTo>
                  <a:pt x="18119" y="11512"/>
                </a:moveTo>
                <a:lnTo>
                  <a:pt x="18235" y="11699"/>
                </a:lnTo>
                <a:lnTo>
                  <a:pt x="18235" y="11699"/>
                </a:lnTo>
                <a:lnTo>
                  <a:pt x="18119" y="11676"/>
                </a:lnTo>
                <a:lnTo>
                  <a:pt x="18119" y="11512"/>
                </a:lnTo>
                <a:close/>
                <a:moveTo>
                  <a:pt x="12842" y="10952"/>
                </a:moveTo>
                <a:cubicBezTo>
                  <a:pt x="12842" y="10975"/>
                  <a:pt x="12842" y="10999"/>
                  <a:pt x="12819" y="10999"/>
                </a:cubicBezTo>
                <a:cubicBezTo>
                  <a:pt x="12655" y="11255"/>
                  <a:pt x="12515" y="11466"/>
                  <a:pt x="12352" y="11699"/>
                </a:cubicBezTo>
                <a:cubicBezTo>
                  <a:pt x="12468" y="11466"/>
                  <a:pt x="12585" y="11255"/>
                  <a:pt x="12702" y="11045"/>
                </a:cubicBezTo>
                <a:lnTo>
                  <a:pt x="12842" y="10952"/>
                </a:lnTo>
                <a:close/>
                <a:moveTo>
                  <a:pt x="25940" y="11489"/>
                </a:moveTo>
                <a:lnTo>
                  <a:pt x="26034" y="11536"/>
                </a:lnTo>
                <a:cubicBezTo>
                  <a:pt x="26104" y="11606"/>
                  <a:pt x="26150" y="11676"/>
                  <a:pt x="26197" y="11746"/>
                </a:cubicBezTo>
                <a:lnTo>
                  <a:pt x="26127" y="11769"/>
                </a:lnTo>
                <a:cubicBezTo>
                  <a:pt x="26057" y="11676"/>
                  <a:pt x="25964" y="11582"/>
                  <a:pt x="25870" y="11512"/>
                </a:cubicBezTo>
                <a:lnTo>
                  <a:pt x="25894" y="11512"/>
                </a:lnTo>
                <a:lnTo>
                  <a:pt x="25940" y="11489"/>
                </a:lnTo>
                <a:close/>
                <a:moveTo>
                  <a:pt x="6608" y="11255"/>
                </a:moveTo>
                <a:lnTo>
                  <a:pt x="6608" y="11255"/>
                </a:lnTo>
                <a:cubicBezTo>
                  <a:pt x="6561" y="11396"/>
                  <a:pt x="6538" y="11536"/>
                  <a:pt x="6491" y="11699"/>
                </a:cubicBezTo>
                <a:lnTo>
                  <a:pt x="6398" y="11816"/>
                </a:lnTo>
                <a:cubicBezTo>
                  <a:pt x="6445" y="11629"/>
                  <a:pt x="6491" y="11466"/>
                  <a:pt x="6538" y="11302"/>
                </a:cubicBezTo>
                <a:lnTo>
                  <a:pt x="6608" y="11255"/>
                </a:lnTo>
                <a:close/>
                <a:moveTo>
                  <a:pt x="21271" y="11536"/>
                </a:moveTo>
                <a:cubicBezTo>
                  <a:pt x="21201" y="11676"/>
                  <a:pt x="21154" y="11792"/>
                  <a:pt x="21084" y="11909"/>
                </a:cubicBezTo>
                <a:lnTo>
                  <a:pt x="20920" y="11956"/>
                </a:lnTo>
                <a:cubicBezTo>
                  <a:pt x="20920" y="11933"/>
                  <a:pt x="20944" y="11909"/>
                  <a:pt x="20944" y="11886"/>
                </a:cubicBezTo>
                <a:lnTo>
                  <a:pt x="20967" y="11839"/>
                </a:lnTo>
                <a:cubicBezTo>
                  <a:pt x="21037" y="11769"/>
                  <a:pt x="21084" y="11676"/>
                  <a:pt x="21154" y="11606"/>
                </a:cubicBezTo>
                <a:lnTo>
                  <a:pt x="21271" y="11536"/>
                </a:lnTo>
                <a:close/>
                <a:moveTo>
                  <a:pt x="34626" y="10672"/>
                </a:moveTo>
                <a:cubicBezTo>
                  <a:pt x="34883" y="10765"/>
                  <a:pt x="35139" y="10835"/>
                  <a:pt x="35396" y="10952"/>
                </a:cubicBezTo>
                <a:cubicBezTo>
                  <a:pt x="35466" y="11279"/>
                  <a:pt x="35536" y="11629"/>
                  <a:pt x="35583" y="11979"/>
                </a:cubicBezTo>
                <a:cubicBezTo>
                  <a:pt x="35349" y="11676"/>
                  <a:pt x="35069" y="11372"/>
                  <a:pt x="34766" y="11092"/>
                </a:cubicBezTo>
                <a:cubicBezTo>
                  <a:pt x="34719" y="10952"/>
                  <a:pt x="34672" y="10812"/>
                  <a:pt x="34626" y="10672"/>
                </a:cubicBezTo>
                <a:close/>
                <a:moveTo>
                  <a:pt x="36914" y="10555"/>
                </a:moveTo>
                <a:lnTo>
                  <a:pt x="36914" y="10555"/>
                </a:lnTo>
                <a:cubicBezTo>
                  <a:pt x="37101" y="10788"/>
                  <a:pt x="37287" y="11045"/>
                  <a:pt x="37474" y="11279"/>
                </a:cubicBezTo>
                <a:cubicBezTo>
                  <a:pt x="37591" y="11512"/>
                  <a:pt x="37708" y="11746"/>
                  <a:pt x="37824" y="11979"/>
                </a:cubicBezTo>
                <a:cubicBezTo>
                  <a:pt x="37661" y="11676"/>
                  <a:pt x="37474" y="11419"/>
                  <a:pt x="37287" y="11139"/>
                </a:cubicBezTo>
                <a:cubicBezTo>
                  <a:pt x="37171" y="10929"/>
                  <a:pt x="37054" y="10742"/>
                  <a:pt x="36914" y="10555"/>
                </a:cubicBezTo>
                <a:close/>
                <a:moveTo>
                  <a:pt x="28462" y="11512"/>
                </a:moveTo>
                <a:cubicBezTo>
                  <a:pt x="28555" y="11606"/>
                  <a:pt x="28649" y="11722"/>
                  <a:pt x="28742" y="11839"/>
                </a:cubicBezTo>
                <a:lnTo>
                  <a:pt x="28742" y="11862"/>
                </a:lnTo>
                <a:lnTo>
                  <a:pt x="28835" y="12096"/>
                </a:lnTo>
                <a:lnTo>
                  <a:pt x="28835" y="12119"/>
                </a:lnTo>
                <a:cubicBezTo>
                  <a:pt x="28649" y="11909"/>
                  <a:pt x="28438" y="11722"/>
                  <a:pt x="28252" y="11536"/>
                </a:cubicBezTo>
                <a:lnTo>
                  <a:pt x="28462" y="11512"/>
                </a:lnTo>
                <a:close/>
                <a:moveTo>
                  <a:pt x="8032" y="10929"/>
                </a:moveTo>
                <a:cubicBezTo>
                  <a:pt x="7822" y="11232"/>
                  <a:pt x="7635" y="11536"/>
                  <a:pt x="7472" y="11862"/>
                </a:cubicBezTo>
                <a:lnTo>
                  <a:pt x="7145" y="12143"/>
                </a:lnTo>
                <a:cubicBezTo>
                  <a:pt x="7425" y="11722"/>
                  <a:pt x="7729" y="11325"/>
                  <a:pt x="8032" y="10929"/>
                </a:cubicBezTo>
                <a:close/>
                <a:moveTo>
                  <a:pt x="27528" y="11652"/>
                </a:moveTo>
                <a:lnTo>
                  <a:pt x="27761" y="11816"/>
                </a:lnTo>
                <a:lnTo>
                  <a:pt x="27785" y="11839"/>
                </a:lnTo>
                <a:cubicBezTo>
                  <a:pt x="27808" y="11933"/>
                  <a:pt x="27831" y="12026"/>
                  <a:pt x="27855" y="12143"/>
                </a:cubicBezTo>
                <a:cubicBezTo>
                  <a:pt x="27785" y="12073"/>
                  <a:pt x="27668" y="12026"/>
                  <a:pt x="27575" y="11979"/>
                </a:cubicBezTo>
                <a:cubicBezTo>
                  <a:pt x="27505" y="11886"/>
                  <a:pt x="27434" y="11792"/>
                  <a:pt x="27341" y="11676"/>
                </a:cubicBezTo>
                <a:lnTo>
                  <a:pt x="27528" y="11652"/>
                </a:lnTo>
                <a:close/>
                <a:moveTo>
                  <a:pt x="32921" y="11139"/>
                </a:moveTo>
                <a:lnTo>
                  <a:pt x="32921" y="11139"/>
                </a:lnTo>
                <a:cubicBezTo>
                  <a:pt x="33178" y="11232"/>
                  <a:pt x="33435" y="11325"/>
                  <a:pt x="33692" y="11442"/>
                </a:cubicBezTo>
                <a:cubicBezTo>
                  <a:pt x="33809" y="11699"/>
                  <a:pt x="33902" y="11956"/>
                  <a:pt x="33995" y="12236"/>
                </a:cubicBezTo>
                <a:lnTo>
                  <a:pt x="33972" y="12236"/>
                </a:lnTo>
                <a:cubicBezTo>
                  <a:pt x="33809" y="12096"/>
                  <a:pt x="33645" y="11956"/>
                  <a:pt x="33505" y="11816"/>
                </a:cubicBezTo>
                <a:cubicBezTo>
                  <a:pt x="33318" y="11582"/>
                  <a:pt x="33131" y="11349"/>
                  <a:pt x="32921" y="11139"/>
                </a:cubicBezTo>
                <a:close/>
                <a:moveTo>
                  <a:pt x="35816" y="11162"/>
                </a:moveTo>
                <a:lnTo>
                  <a:pt x="35980" y="11232"/>
                </a:lnTo>
                <a:cubicBezTo>
                  <a:pt x="36027" y="11536"/>
                  <a:pt x="36073" y="11816"/>
                  <a:pt x="36097" y="12049"/>
                </a:cubicBezTo>
                <a:cubicBezTo>
                  <a:pt x="36097" y="12166"/>
                  <a:pt x="36120" y="12283"/>
                  <a:pt x="36120" y="12399"/>
                </a:cubicBezTo>
                <a:lnTo>
                  <a:pt x="35980" y="12376"/>
                </a:lnTo>
                <a:cubicBezTo>
                  <a:pt x="35957" y="11979"/>
                  <a:pt x="35910" y="11559"/>
                  <a:pt x="35816" y="11162"/>
                </a:cubicBezTo>
                <a:close/>
                <a:moveTo>
                  <a:pt x="23909" y="12096"/>
                </a:moveTo>
                <a:lnTo>
                  <a:pt x="23932" y="12143"/>
                </a:lnTo>
                <a:cubicBezTo>
                  <a:pt x="23839" y="12236"/>
                  <a:pt x="23722" y="12306"/>
                  <a:pt x="23605" y="12423"/>
                </a:cubicBezTo>
                <a:lnTo>
                  <a:pt x="23582" y="12399"/>
                </a:lnTo>
                <a:lnTo>
                  <a:pt x="23489" y="12283"/>
                </a:lnTo>
                <a:lnTo>
                  <a:pt x="23909" y="12096"/>
                </a:lnTo>
                <a:close/>
                <a:moveTo>
                  <a:pt x="21597" y="12166"/>
                </a:moveTo>
                <a:lnTo>
                  <a:pt x="21481" y="12329"/>
                </a:lnTo>
                <a:lnTo>
                  <a:pt x="21341" y="12446"/>
                </a:lnTo>
                <a:lnTo>
                  <a:pt x="21271" y="12376"/>
                </a:lnTo>
                <a:cubicBezTo>
                  <a:pt x="21294" y="12329"/>
                  <a:pt x="21317" y="12283"/>
                  <a:pt x="21341" y="12236"/>
                </a:cubicBezTo>
                <a:lnTo>
                  <a:pt x="21597" y="12166"/>
                </a:lnTo>
                <a:close/>
                <a:moveTo>
                  <a:pt x="29793" y="11816"/>
                </a:moveTo>
                <a:cubicBezTo>
                  <a:pt x="29793" y="12073"/>
                  <a:pt x="29769" y="12306"/>
                  <a:pt x="29769" y="12540"/>
                </a:cubicBezTo>
                <a:cubicBezTo>
                  <a:pt x="29746" y="12516"/>
                  <a:pt x="29723" y="12470"/>
                  <a:pt x="29699" y="12446"/>
                </a:cubicBezTo>
                <a:cubicBezTo>
                  <a:pt x="29699" y="12376"/>
                  <a:pt x="29699" y="12283"/>
                  <a:pt x="29676" y="12213"/>
                </a:cubicBezTo>
                <a:cubicBezTo>
                  <a:pt x="29676" y="12166"/>
                  <a:pt x="29653" y="12119"/>
                  <a:pt x="29653" y="12049"/>
                </a:cubicBezTo>
                <a:lnTo>
                  <a:pt x="29793" y="11816"/>
                </a:lnTo>
                <a:close/>
                <a:moveTo>
                  <a:pt x="36774" y="12143"/>
                </a:moveTo>
                <a:cubicBezTo>
                  <a:pt x="36844" y="12283"/>
                  <a:pt x="36890" y="12446"/>
                  <a:pt x="36961" y="12563"/>
                </a:cubicBezTo>
                <a:lnTo>
                  <a:pt x="36820" y="12540"/>
                </a:lnTo>
                <a:lnTo>
                  <a:pt x="36680" y="12493"/>
                </a:lnTo>
                <a:cubicBezTo>
                  <a:pt x="36727" y="12399"/>
                  <a:pt x="36750" y="12283"/>
                  <a:pt x="36774" y="12166"/>
                </a:cubicBezTo>
                <a:lnTo>
                  <a:pt x="36774" y="12143"/>
                </a:lnTo>
                <a:close/>
                <a:moveTo>
                  <a:pt x="22298" y="12213"/>
                </a:moveTo>
                <a:lnTo>
                  <a:pt x="22298" y="12259"/>
                </a:lnTo>
                <a:cubicBezTo>
                  <a:pt x="22111" y="12376"/>
                  <a:pt x="21924" y="12493"/>
                  <a:pt x="21738" y="12610"/>
                </a:cubicBezTo>
                <a:lnTo>
                  <a:pt x="21784" y="12540"/>
                </a:lnTo>
                <a:cubicBezTo>
                  <a:pt x="21948" y="12446"/>
                  <a:pt x="22111" y="12329"/>
                  <a:pt x="22298" y="12213"/>
                </a:cubicBezTo>
                <a:close/>
                <a:moveTo>
                  <a:pt x="24142" y="12470"/>
                </a:moveTo>
                <a:lnTo>
                  <a:pt x="24282" y="12680"/>
                </a:lnTo>
                <a:cubicBezTo>
                  <a:pt x="24166" y="12656"/>
                  <a:pt x="24049" y="12656"/>
                  <a:pt x="23932" y="12633"/>
                </a:cubicBezTo>
                <a:lnTo>
                  <a:pt x="23909" y="12633"/>
                </a:lnTo>
                <a:lnTo>
                  <a:pt x="24142" y="12470"/>
                </a:lnTo>
                <a:close/>
                <a:moveTo>
                  <a:pt x="36937" y="3154"/>
                </a:moveTo>
                <a:cubicBezTo>
                  <a:pt x="38385" y="3597"/>
                  <a:pt x="39786" y="4274"/>
                  <a:pt x="41023" y="5185"/>
                </a:cubicBezTo>
                <a:cubicBezTo>
                  <a:pt x="43405" y="6959"/>
                  <a:pt x="44922" y="9691"/>
                  <a:pt x="45202" y="12680"/>
                </a:cubicBezTo>
                <a:cubicBezTo>
                  <a:pt x="45156" y="12563"/>
                  <a:pt x="45132" y="12446"/>
                  <a:pt x="45086" y="12329"/>
                </a:cubicBezTo>
                <a:cubicBezTo>
                  <a:pt x="44992" y="12096"/>
                  <a:pt x="44876" y="11862"/>
                  <a:pt x="44759" y="11629"/>
                </a:cubicBezTo>
                <a:cubicBezTo>
                  <a:pt x="43825" y="7730"/>
                  <a:pt x="40486" y="4905"/>
                  <a:pt x="36937" y="3154"/>
                </a:cubicBezTo>
                <a:close/>
                <a:moveTo>
                  <a:pt x="18516" y="12283"/>
                </a:moveTo>
                <a:lnTo>
                  <a:pt x="18516" y="12283"/>
                </a:lnTo>
                <a:cubicBezTo>
                  <a:pt x="18492" y="12470"/>
                  <a:pt x="18469" y="12656"/>
                  <a:pt x="18422" y="12843"/>
                </a:cubicBezTo>
                <a:lnTo>
                  <a:pt x="18329" y="12726"/>
                </a:lnTo>
                <a:cubicBezTo>
                  <a:pt x="18399" y="12586"/>
                  <a:pt x="18445" y="12446"/>
                  <a:pt x="18516" y="12283"/>
                </a:cubicBezTo>
                <a:close/>
                <a:moveTo>
                  <a:pt x="12417" y="9860"/>
                </a:moveTo>
                <a:cubicBezTo>
                  <a:pt x="11835" y="10583"/>
                  <a:pt x="11300" y="11351"/>
                  <a:pt x="10881" y="12189"/>
                </a:cubicBezTo>
                <a:cubicBezTo>
                  <a:pt x="10647" y="12399"/>
                  <a:pt x="10437" y="12633"/>
                  <a:pt x="10227" y="12866"/>
                </a:cubicBezTo>
                <a:cubicBezTo>
                  <a:pt x="10274" y="11979"/>
                  <a:pt x="10507" y="11092"/>
                  <a:pt x="10927" y="10322"/>
                </a:cubicBezTo>
                <a:lnTo>
                  <a:pt x="11138" y="10205"/>
                </a:lnTo>
                <a:cubicBezTo>
                  <a:pt x="11549" y="10068"/>
                  <a:pt x="11983" y="9953"/>
                  <a:pt x="12417" y="9860"/>
                </a:cubicBezTo>
                <a:close/>
                <a:moveTo>
                  <a:pt x="11861" y="11769"/>
                </a:moveTo>
                <a:lnTo>
                  <a:pt x="11861" y="11769"/>
                </a:lnTo>
                <a:cubicBezTo>
                  <a:pt x="11768" y="11979"/>
                  <a:pt x="11675" y="12213"/>
                  <a:pt x="11581" y="12470"/>
                </a:cubicBezTo>
                <a:cubicBezTo>
                  <a:pt x="11394" y="12586"/>
                  <a:pt x="11208" y="12726"/>
                  <a:pt x="11044" y="12866"/>
                </a:cubicBezTo>
                <a:lnTo>
                  <a:pt x="11114" y="12726"/>
                </a:lnTo>
                <a:cubicBezTo>
                  <a:pt x="11184" y="12633"/>
                  <a:pt x="11254" y="12516"/>
                  <a:pt x="11324" y="12423"/>
                </a:cubicBezTo>
                <a:cubicBezTo>
                  <a:pt x="11441" y="12259"/>
                  <a:pt x="11558" y="12096"/>
                  <a:pt x="11675" y="11933"/>
                </a:cubicBezTo>
                <a:lnTo>
                  <a:pt x="11861" y="11769"/>
                </a:lnTo>
                <a:close/>
                <a:moveTo>
                  <a:pt x="6725" y="8594"/>
                </a:moveTo>
                <a:lnTo>
                  <a:pt x="6725" y="8594"/>
                </a:lnTo>
                <a:cubicBezTo>
                  <a:pt x="5651" y="9784"/>
                  <a:pt x="4834" y="11185"/>
                  <a:pt x="4320" y="12703"/>
                </a:cubicBezTo>
                <a:cubicBezTo>
                  <a:pt x="4273" y="12773"/>
                  <a:pt x="4203" y="12843"/>
                  <a:pt x="4156" y="12890"/>
                </a:cubicBezTo>
                <a:cubicBezTo>
                  <a:pt x="4203" y="12586"/>
                  <a:pt x="4226" y="12306"/>
                  <a:pt x="4297" y="12026"/>
                </a:cubicBezTo>
                <a:cubicBezTo>
                  <a:pt x="4367" y="11816"/>
                  <a:pt x="4437" y="11629"/>
                  <a:pt x="4507" y="11442"/>
                </a:cubicBezTo>
                <a:cubicBezTo>
                  <a:pt x="4693" y="10975"/>
                  <a:pt x="4904" y="10532"/>
                  <a:pt x="5160" y="10111"/>
                </a:cubicBezTo>
                <a:cubicBezTo>
                  <a:pt x="5487" y="9691"/>
                  <a:pt x="5838" y="9271"/>
                  <a:pt x="6211" y="8851"/>
                </a:cubicBezTo>
                <a:cubicBezTo>
                  <a:pt x="6398" y="8757"/>
                  <a:pt x="6561" y="8664"/>
                  <a:pt x="6725" y="8594"/>
                </a:cubicBezTo>
                <a:close/>
                <a:moveTo>
                  <a:pt x="13356" y="12540"/>
                </a:moveTo>
                <a:lnTo>
                  <a:pt x="13286" y="12820"/>
                </a:lnTo>
                <a:cubicBezTo>
                  <a:pt x="13239" y="12866"/>
                  <a:pt x="13192" y="12890"/>
                  <a:pt x="13145" y="12937"/>
                </a:cubicBezTo>
                <a:cubicBezTo>
                  <a:pt x="13216" y="12796"/>
                  <a:pt x="13286" y="12656"/>
                  <a:pt x="13356" y="12540"/>
                </a:cubicBezTo>
                <a:close/>
                <a:moveTo>
                  <a:pt x="5908" y="11746"/>
                </a:moveTo>
                <a:lnTo>
                  <a:pt x="5908" y="11746"/>
                </a:lnTo>
                <a:cubicBezTo>
                  <a:pt x="5767" y="12143"/>
                  <a:pt x="5651" y="12540"/>
                  <a:pt x="5557" y="12960"/>
                </a:cubicBezTo>
                <a:cubicBezTo>
                  <a:pt x="5627" y="12563"/>
                  <a:pt x="5721" y="12189"/>
                  <a:pt x="5814" y="11816"/>
                </a:cubicBezTo>
                <a:lnTo>
                  <a:pt x="5908" y="11746"/>
                </a:lnTo>
                <a:close/>
                <a:moveTo>
                  <a:pt x="17371" y="12446"/>
                </a:moveTo>
                <a:cubicBezTo>
                  <a:pt x="17325" y="12563"/>
                  <a:pt x="17301" y="12703"/>
                  <a:pt x="17278" y="12820"/>
                </a:cubicBezTo>
                <a:lnTo>
                  <a:pt x="17301" y="12843"/>
                </a:lnTo>
                <a:cubicBezTo>
                  <a:pt x="17255" y="12866"/>
                  <a:pt x="17231" y="12913"/>
                  <a:pt x="17208" y="12960"/>
                </a:cubicBezTo>
                <a:cubicBezTo>
                  <a:pt x="17255" y="12796"/>
                  <a:pt x="17301" y="12656"/>
                  <a:pt x="17348" y="12493"/>
                </a:cubicBezTo>
                <a:cubicBezTo>
                  <a:pt x="17348" y="12470"/>
                  <a:pt x="17348" y="12470"/>
                  <a:pt x="17371" y="12446"/>
                </a:cubicBezTo>
                <a:close/>
                <a:moveTo>
                  <a:pt x="38128" y="11209"/>
                </a:moveTo>
                <a:cubicBezTo>
                  <a:pt x="38268" y="11325"/>
                  <a:pt x="38408" y="11442"/>
                  <a:pt x="38525" y="11559"/>
                </a:cubicBezTo>
                <a:lnTo>
                  <a:pt x="38712" y="11769"/>
                </a:lnTo>
                <a:cubicBezTo>
                  <a:pt x="38898" y="12073"/>
                  <a:pt x="39062" y="12399"/>
                  <a:pt x="39202" y="12726"/>
                </a:cubicBezTo>
                <a:cubicBezTo>
                  <a:pt x="39225" y="12820"/>
                  <a:pt x="39225" y="12890"/>
                  <a:pt x="39249" y="12983"/>
                </a:cubicBezTo>
                <a:cubicBezTo>
                  <a:pt x="38922" y="12376"/>
                  <a:pt x="38572" y="11792"/>
                  <a:pt x="38175" y="11255"/>
                </a:cubicBezTo>
                <a:lnTo>
                  <a:pt x="38151" y="11232"/>
                </a:lnTo>
                <a:lnTo>
                  <a:pt x="38128" y="11209"/>
                </a:lnTo>
                <a:close/>
                <a:moveTo>
                  <a:pt x="3900" y="11115"/>
                </a:moveTo>
                <a:lnTo>
                  <a:pt x="3830" y="11489"/>
                </a:lnTo>
                <a:cubicBezTo>
                  <a:pt x="3526" y="11979"/>
                  <a:pt x="3269" y="12493"/>
                  <a:pt x="3036" y="13030"/>
                </a:cubicBezTo>
                <a:cubicBezTo>
                  <a:pt x="3223" y="12423"/>
                  <a:pt x="3503" y="11839"/>
                  <a:pt x="3806" y="11279"/>
                </a:cubicBezTo>
                <a:lnTo>
                  <a:pt x="3900" y="11115"/>
                </a:lnTo>
                <a:close/>
                <a:moveTo>
                  <a:pt x="30516" y="11606"/>
                </a:moveTo>
                <a:cubicBezTo>
                  <a:pt x="30703" y="11699"/>
                  <a:pt x="30890" y="11839"/>
                  <a:pt x="31053" y="11956"/>
                </a:cubicBezTo>
                <a:cubicBezTo>
                  <a:pt x="31170" y="12096"/>
                  <a:pt x="31287" y="12236"/>
                  <a:pt x="31380" y="12399"/>
                </a:cubicBezTo>
                <a:cubicBezTo>
                  <a:pt x="31497" y="12540"/>
                  <a:pt x="31567" y="12633"/>
                  <a:pt x="31637" y="12773"/>
                </a:cubicBezTo>
                <a:cubicBezTo>
                  <a:pt x="31427" y="12866"/>
                  <a:pt x="31240" y="12960"/>
                  <a:pt x="31030" y="13053"/>
                </a:cubicBezTo>
                <a:cubicBezTo>
                  <a:pt x="30960" y="12820"/>
                  <a:pt x="30867" y="12586"/>
                  <a:pt x="30750" y="12376"/>
                </a:cubicBezTo>
                <a:cubicBezTo>
                  <a:pt x="30680" y="12096"/>
                  <a:pt x="30586" y="11839"/>
                  <a:pt x="30470" y="11606"/>
                </a:cubicBezTo>
                <a:close/>
                <a:moveTo>
                  <a:pt x="14430" y="12446"/>
                </a:moveTo>
                <a:lnTo>
                  <a:pt x="14336" y="12703"/>
                </a:lnTo>
                <a:cubicBezTo>
                  <a:pt x="14196" y="12843"/>
                  <a:pt x="14079" y="13007"/>
                  <a:pt x="13939" y="13123"/>
                </a:cubicBezTo>
                <a:cubicBezTo>
                  <a:pt x="14056" y="12913"/>
                  <a:pt x="14196" y="12703"/>
                  <a:pt x="14313" y="12493"/>
                </a:cubicBezTo>
                <a:lnTo>
                  <a:pt x="14430" y="12446"/>
                </a:lnTo>
                <a:close/>
                <a:moveTo>
                  <a:pt x="23465" y="12960"/>
                </a:moveTo>
                <a:lnTo>
                  <a:pt x="23652" y="13100"/>
                </a:lnTo>
                <a:lnTo>
                  <a:pt x="23699" y="13170"/>
                </a:lnTo>
                <a:lnTo>
                  <a:pt x="23675" y="13193"/>
                </a:lnTo>
                <a:cubicBezTo>
                  <a:pt x="23559" y="13147"/>
                  <a:pt x="23465" y="13100"/>
                  <a:pt x="23349" y="13077"/>
                </a:cubicBezTo>
                <a:lnTo>
                  <a:pt x="23465" y="12960"/>
                </a:lnTo>
                <a:close/>
                <a:moveTo>
                  <a:pt x="25520" y="12633"/>
                </a:moveTo>
                <a:lnTo>
                  <a:pt x="25613" y="12703"/>
                </a:lnTo>
                <a:cubicBezTo>
                  <a:pt x="25707" y="12890"/>
                  <a:pt x="25777" y="13053"/>
                  <a:pt x="25823" y="13240"/>
                </a:cubicBezTo>
                <a:lnTo>
                  <a:pt x="25800" y="13217"/>
                </a:lnTo>
                <a:cubicBezTo>
                  <a:pt x="25707" y="13030"/>
                  <a:pt x="25613" y="12820"/>
                  <a:pt x="25520" y="12633"/>
                </a:cubicBezTo>
                <a:close/>
                <a:moveTo>
                  <a:pt x="16227" y="12353"/>
                </a:moveTo>
                <a:lnTo>
                  <a:pt x="16227" y="12353"/>
                </a:lnTo>
                <a:cubicBezTo>
                  <a:pt x="16064" y="12680"/>
                  <a:pt x="15901" y="13007"/>
                  <a:pt x="15807" y="13333"/>
                </a:cubicBezTo>
                <a:lnTo>
                  <a:pt x="15807" y="12796"/>
                </a:lnTo>
                <a:cubicBezTo>
                  <a:pt x="15924" y="12656"/>
                  <a:pt x="16064" y="12493"/>
                  <a:pt x="16227" y="12353"/>
                </a:cubicBezTo>
                <a:close/>
                <a:moveTo>
                  <a:pt x="24446" y="13100"/>
                </a:moveTo>
                <a:lnTo>
                  <a:pt x="24539" y="13123"/>
                </a:lnTo>
                <a:lnTo>
                  <a:pt x="24679" y="13403"/>
                </a:lnTo>
                <a:cubicBezTo>
                  <a:pt x="24679" y="13403"/>
                  <a:pt x="24679" y="13403"/>
                  <a:pt x="24703" y="13427"/>
                </a:cubicBezTo>
                <a:lnTo>
                  <a:pt x="24679" y="13427"/>
                </a:lnTo>
                <a:lnTo>
                  <a:pt x="24376" y="13170"/>
                </a:lnTo>
                <a:lnTo>
                  <a:pt x="24446" y="13100"/>
                </a:lnTo>
                <a:close/>
                <a:moveTo>
                  <a:pt x="30166" y="12189"/>
                </a:moveTo>
                <a:cubicBezTo>
                  <a:pt x="30236" y="12259"/>
                  <a:pt x="30283" y="12353"/>
                  <a:pt x="30330" y="12423"/>
                </a:cubicBezTo>
                <a:cubicBezTo>
                  <a:pt x="30400" y="12726"/>
                  <a:pt x="30493" y="13030"/>
                  <a:pt x="30540" y="13333"/>
                </a:cubicBezTo>
                <a:lnTo>
                  <a:pt x="30353" y="13450"/>
                </a:lnTo>
                <a:lnTo>
                  <a:pt x="30143" y="13147"/>
                </a:lnTo>
                <a:cubicBezTo>
                  <a:pt x="30143" y="12820"/>
                  <a:pt x="30143" y="12493"/>
                  <a:pt x="30166" y="12189"/>
                </a:cubicBezTo>
                <a:close/>
                <a:moveTo>
                  <a:pt x="22158" y="13287"/>
                </a:moveTo>
                <a:lnTo>
                  <a:pt x="22438" y="13310"/>
                </a:lnTo>
                <a:cubicBezTo>
                  <a:pt x="22438" y="13333"/>
                  <a:pt x="22438" y="13357"/>
                  <a:pt x="22438" y="13380"/>
                </a:cubicBezTo>
                <a:lnTo>
                  <a:pt x="22345" y="13474"/>
                </a:lnTo>
                <a:lnTo>
                  <a:pt x="22251" y="13403"/>
                </a:lnTo>
                <a:lnTo>
                  <a:pt x="22158" y="13287"/>
                </a:lnTo>
                <a:close/>
                <a:moveTo>
                  <a:pt x="13192" y="13310"/>
                </a:moveTo>
                <a:cubicBezTo>
                  <a:pt x="13192" y="13380"/>
                  <a:pt x="13169" y="13427"/>
                  <a:pt x="13145" y="13497"/>
                </a:cubicBezTo>
                <a:lnTo>
                  <a:pt x="13005" y="13497"/>
                </a:lnTo>
                <a:cubicBezTo>
                  <a:pt x="13075" y="13427"/>
                  <a:pt x="13145" y="13380"/>
                  <a:pt x="13192" y="13310"/>
                </a:cubicBezTo>
                <a:close/>
                <a:moveTo>
                  <a:pt x="18189" y="13193"/>
                </a:moveTo>
                <a:lnTo>
                  <a:pt x="18282" y="13357"/>
                </a:lnTo>
                <a:cubicBezTo>
                  <a:pt x="18282" y="13380"/>
                  <a:pt x="18282" y="13403"/>
                  <a:pt x="18282" y="13403"/>
                </a:cubicBezTo>
                <a:lnTo>
                  <a:pt x="18259" y="13427"/>
                </a:lnTo>
                <a:lnTo>
                  <a:pt x="18142" y="13520"/>
                </a:lnTo>
                <a:lnTo>
                  <a:pt x="18142" y="13333"/>
                </a:lnTo>
                <a:cubicBezTo>
                  <a:pt x="18142" y="13287"/>
                  <a:pt x="18165" y="13240"/>
                  <a:pt x="18189" y="13193"/>
                </a:cubicBezTo>
                <a:close/>
                <a:moveTo>
                  <a:pt x="10367" y="13287"/>
                </a:moveTo>
                <a:lnTo>
                  <a:pt x="10367" y="13287"/>
                </a:lnTo>
                <a:cubicBezTo>
                  <a:pt x="10320" y="13380"/>
                  <a:pt x="10274" y="13450"/>
                  <a:pt x="10250" y="13544"/>
                </a:cubicBezTo>
                <a:lnTo>
                  <a:pt x="10204" y="13637"/>
                </a:lnTo>
                <a:lnTo>
                  <a:pt x="10204" y="13474"/>
                </a:lnTo>
                <a:lnTo>
                  <a:pt x="10367" y="13287"/>
                </a:lnTo>
                <a:close/>
                <a:moveTo>
                  <a:pt x="21644" y="13357"/>
                </a:moveTo>
                <a:cubicBezTo>
                  <a:pt x="21738" y="13474"/>
                  <a:pt x="21854" y="13567"/>
                  <a:pt x="21971" y="13684"/>
                </a:cubicBezTo>
                <a:cubicBezTo>
                  <a:pt x="21854" y="13660"/>
                  <a:pt x="21732" y="13649"/>
                  <a:pt x="21609" y="13649"/>
                </a:cubicBezTo>
                <a:cubicBezTo>
                  <a:pt x="21487" y="13649"/>
                  <a:pt x="21364" y="13660"/>
                  <a:pt x="21247" y="13684"/>
                </a:cubicBezTo>
                <a:cubicBezTo>
                  <a:pt x="21364" y="13544"/>
                  <a:pt x="21504" y="13450"/>
                  <a:pt x="21644" y="13357"/>
                </a:cubicBezTo>
                <a:close/>
                <a:moveTo>
                  <a:pt x="12048" y="13263"/>
                </a:moveTo>
                <a:cubicBezTo>
                  <a:pt x="12001" y="13380"/>
                  <a:pt x="11955" y="13520"/>
                  <a:pt x="11908" y="13660"/>
                </a:cubicBezTo>
                <a:lnTo>
                  <a:pt x="11768" y="13707"/>
                </a:lnTo>
                <a:cubicBezTo>
                  <a:pt x="11861" y="13544"/>
                  <a:pt x="11931" y="13403"/>
                  <a:pt x="12048" y="13263"/>
                </a:cubicBezTo>
                <a:close/>
                <a:moveTo>
                  <a:pt x="40183" y="10765"/>
                </a:moveTo>
                <a:lnTo>
                  <a:pt x="40183" y="10765"/>
                </a:lnTo>
                <a:cubicBezTo>
                  <a:pt x="40509" y="11232"/>
                  <a:pt x="40790" y="11676"/>
                  <a:pt x="41046" y="12166"/>
                </a:cubicBezTo>
                <a:cubicBezTo>
                  <a:pt x="41187" y="12680"/>
                  <a:pt x="41303" y="13193"/>
                  <a:pt x="41373" y="13707"/>
                </a:cubicBezTo>
                <a:cubicBezTo>
                  <a:pt x="41257" y="13403"/>
                  <a:pt x="41093" y="13100"/>
                  <a:pt x="40930" y="12820"/>
                </a:cubicBezTo>
                <a:lnTo>
                  <a:pt x="40953" y="12820"/>
                </a:lnTo>
                <a:cubicBezTo>
                  <a:pt x="40743" y="12329"/>
                  <a:pt x="40486" y="11839"/>
                  <a:pt x="40206" y="11396"/>
                </a:cubicBezTo>
                <a:cubicBezTo>
                  <a:pt x="40206" y="11185"/>
                  <a:pt x="40206" y="10975"/>
                  <a:pt x="40183" y="10765"/>
                </a:cubicBezTo>
                <a:close/>
                <a:moveTo>
                  <a:pt x="22975" y="13403"/>
                </a:moveTo>
                <a:cubicBezTo>
                  <a:pt x="23045" y="13450"/>
                  <a:pt x="23092" y="13520"/>
                  <a:pt x="23162" y="13590"/>
                </a:cubicBezTo>
                <a:lnTo>
                  <a:pt x="22975" y="13754"/>
                </a:lnTo>
                <a:cubicBezTo>
                  <a:pt x="22952" y="13660"/>
                  <a:pt x="22905" y="13567"/>
                  <a:pt x="22882" y="13450"/>
                </a:cubicBezTo>
                <a:lnTo>
                  <a:pt x="22952" y="13403"/>
                </a:lnTo>
                <a:close/>
                <a:moveTo>
                  <a:pt x="9480" y="13333"/>
                </a:moveTo>
                <a:cubicBezTo>
                  <a:pt x="9480" y="13497"/>
                  <a:pt x="9480" y="13684"/>
                  <a:pt x="9480" y="13847"/>
                </a:cubicBezTo>
                <a:lnTo>
                  <a:pt x="9410" y="13940"/>
                </a:lnTo>
                <a:cubicBezTo>
                  <a:pt x="9433" y="13754"/>
                  <a:pt x="9456" y="13544"/>
                  <a:pt x="9480" y="13333"/>
                </a:cubicBezTo>
                <a:close/>
                <a:moveTo>
                  <a:pt x="6912" y="13007"/>
                </a:moveTo>
                <a:lnTo>
                  <a:pt x="6912" y="13007"/>
                </a:lnTo>
                <a:cubicBezTo>
                  <a:pt x="6795" y="13263"/>
                  <a:pt x="6701" y="13520"/>
                  <a:pt x="6608" y="13777"/>
                </a:cubicBezTo>
                <a:lnTo>
                  <a:pt x="6491" y="14011"/>
                </a:lnTo>
                <a:cubicBezTo>
                  <a:pt x="6491" y="13824"/>
                  <a:pt x="6538" y="13660"/>
                  <a:pt x="6538" y="13474"/>
                </a:cubicBezTo>
                <a:cubicBezTo>
                  <a:pt x="6655" y="13310"/>
                  <a:pt x="6771" y="13170"/>
                  <a:pt x="6912" y="13007"/>
                </a:cubicBezTo>
                <a:close/>
                <a:moveTo>
                  <a:pt x="11348" y="13077"/>
                </a:moveTo>
                <a:lnTo>
                  <a:pt x="11348" y="13077"/>
                </a:lnTo>
                <a:cubicBezTo>
                  <a:pt x="11278" y="13310"/>
                  <a:pt x="11184" y="13544"/>
                  <a:pt x="11114" y="13800"/>
                </a:cubicBezTo>
                <a:cubicBezTo>
                  <a:pt x="11091" y="13824"/>
                  <a:pt x="11067" y="13870"/>
                  <a:pt x="11044" y="13894"/>
                </a:cubicBezTo>
                <a:cubicBezTo>
                  <a:pt x="10904" y="13964"/>
                  <a:pt x="10764" y="14011"/>
                  <a:pt x="10601" y="14081"/>
                </a:cubicBezTo>
                <a:cubicBezTo>
                  <a:pt x="10624" y="14011"/>
                  <a:pt x="10647" y="13940"/>
                  <a:pt x="10671" y="13870"/>
                </a:cubicBezTo>
                <a:cubicBezTo>
                  <a:pt x="10694" y="13800"/>
                  <a:pt x="10741" y="13684"/>
                  <a:pt x="10764" y="13590"/>
                </a:cubicBezTo>
                <a:cubicBezTo>
                  <a:pt x="10951" y="13403"/>
                  <a:pt x="11161" y="13240"/>
                  <a:pt x="11348" y="13077"/>
                </a:cubicBezTo>
                <a:close/>
                <a:moveTo>
                  <a:pt x="40066" y="13450"/>
                </a:moveTo>
                <a:cubicBezTo>
                  <a:pt x="40111" y="13674"/>
                  <a:pt x="40198" y="13897"/>
                  <a:pt x="40267" y="14121"/>
                </a:cubicBezTo>
                <a:lnTo>
                  <a:pt x="40267" y="14121"/>
                </a:lnTo>
                <a:cubicBezTo>
                  <a:pt x="40202" y="14066"/>
                  <a:pt x="40126" y="14024"/>
                  <a:pt x="40066" y="13964"/>
                </a:cubicBezTo>
                <a:cubicBezTo>
                  <a:pt x="40042" y="13894"/>
                  <a:pt x="40019" y="13847"/>
                  <a:pt x="40019" y="13777"/>
                </a:cubicBezTo>
                <a:cubicBezTo>
                  <a:pt x="39996" y="13707"/>
                  <a:pt x="40042" y="13544"/>
                  <a:pt x="40066" y="13450"/>
                </a:cubicBezTo>
                <a:close/>
                <a:moveTo>
                  <a:pt x="23349" y="13917"/>
                </a:moveTo>
                <a:cubicBezTo>
                  <a:pt x="23395" y="14011"/>
                  <a:pt x="23419" y="14081"/>
                  <a:pt x="23465" y="14174"/>
                </a:cubicBezTo>
                <a:lnTo>
                  <a:pt x="23325" y="14174"/>
                </a:lnTo>
                <a:lnTo>
                  <a:pt x="23185" y="14057"/>
                </a:lnTo>
                <a:lnTo>
                  <a:pt x="23349" y="13917"/>
                </a:lnTo>
                <a:close/>
                <a:moveTo>
                  <a:pt x="17138" y="13894"/>
                </a:moveTo>
                <a:lnTo>
                  <a:pt x="17138" y="13987"/>
                </a:lnTo>
                <a:cubicBezTo>
                  <a:pt x="17138" y="14011"/>
                  <a:pt x="17138" y="14127"/>
                  <a:pt x="17115" y="14197"/>
                </a:cubicBezTo>
                <a:lnTo>
                  <a:pt x="16998" y="14151"/>
                </a:lnTo>
                <a:cubicBezTo>
                  <a:pt x="17021" y="14057"/>
                  <a:pt x="17091" y="13964"/>
                  <a:pt x="17138" y="13894"/>
                </a:cubicBezTo>
                <a:close/>
                <a:moveTo>
                  <a:pt x="17675" y="13123"/>
                </a:moveTo>
                <a:cubicBezTo>
                  <a:pt x="17675" y="13263"/>
                  <a:pt x="17675" y="13380"/>
                  <a:pt x="17698" y="13497"/>
                </a:cubicBezTo>
                <a:cubicBezTo>
                  <a:pt x="17652" y="13707"/>
                  <a:pt x="17605" y="13917"/>
                  <a:pt x="17558" y="14104"/>
                </a:cubicBezTo>
                <a:lnTo>
                  <a:pt x="17558" y="14127"/>
                </a:lnTo>
                <a:lnTo>
                  <a:pt x="17512" y="14197"/>
                </a:lnTo>
                <a:cubicBezTo>
                  <a:pt x="17535" y="13870"/>
                  <a:pt x="17582" y="13544"/>
                  <a:pt x="17628" y="13240"/>
                </a:cubicBezTo>
                <a:lnTo>
                  <a:pt x="17628" y="13170"/>
                </a:lnTo>
                <a:lnTo>
                  <a:pt x="17675" y="13123"/>
                </a:lnTo>
                <a:close/>
                <a:moveTo>
                  <a:pt x="34742" y="13637"/>
                </a:moveTo>
                <a:cubicBezTo>
                  <a:pt x="34789" y="13684"/>
                  <a:pt x="34812" y="13730"/>
                  <a:pt x="34836" y="13754"/>
                </a:cubicBezTo>
                <a:cubicBezTo>
                  <a:pt x="34859" y="13800"/>
                  <a:pt x="34883" y="13917"/>
                  <a:pt x="34883" y="13987"/>
                </a:cubicBezTo>
                <a:cubicBezTo>
                  <a:pt x="34906" y="14057"/>
                  <a:pt x="34929" y="14174"/>
                  <a:pt x="34953" y="14244"/>
                </a:cubicBezTo>
                <a:lnTo>
                  <a:pt x="34929" y="14244"/>
                </a:lnTo>
                <a:cubicBezTo>
                  <a:pt x="34906" y="14151"/>
                  <a:pt x="34859" y="14081"/>
                  <a:pt x="34812" y="13987"/>
                </a:cubicBezTo>
                <a:lnTo>
                  <a:pt x="34742" y="13637"/>
                </a:lnTo>
                <a:close/>
                <a:moveTo>
                  <a:pt x="40743" y="13590"/>
                </a:moveTo>
                <a:lnTo>
                  <a:pt x="40743" y="13590"/>
                </a:lnTo>
                <a:cubicBezTo>
                  <a:pt x="40860" y="13824"/>
                  <a:pt x="41000" y="14081"/>
                  <a:pt x="41116" y="14314"/>
                </a:cubicBezTo>
                <a:cubicBezTo>
                  <a:pt x="40976" y="14127"/>
                  <a:pt x="40860" y="13940"/>
                  <a:pt x="40743" y="13730"/>
                </a:cubicBezTo>
                <a:lnTo>
                  <a:pt x="40790" y="13730"/>
                </a:lnTo>
                <a:lnTo>
                  <a:pt x="40743" y="13590"/>
                </a:lnTo>
                <a:close/>
                <a:moveTo>
                  <a:pt x="25123" y="13310"/>
                </a:moveTo>
                <a:cubicBezTo>
                  <a:pt x="25240" y="13357"/>
                  <a:pt x="25333" y="13403"/>
                  <a:pt x="25427" y="13450"/>
                </a:cubicBezTo>
                <a:cubicBezTo>
                  <a:pt x="25543" y="13754"/>
                  <a:pt x="25660" y="14034"/>
                  <a:pt x="25753" y="14337"/>
                </a:cubicBezTo>
                <a:cubicBezTo>
                  <a:pt x="25613" y="14197"/>
                  <a:pt x="25473" y="14081"/>
                  <a:pt x="25333" y="13964"/>
                </a:cubicBezTo>
                <a:lnTo>
                  <a:pt x="25123" y="13520"/>
                </a:lnTo>
                <a:cubicBezTo>
                  <a:pt x="25123" y="13450"/>
                  <a:pt x="25123" y="13380"/>
                  <a:pt x="25123" y="13310"/>
                </a:cubicBezTo>
                <a:close/>
                <a:moveTo>
                  <a:pt x="23675" y="13660"/>
                </a:moveTo>
                <a:cubicBezTo>
                  <a:pt x="23839" y="13730"/>
                  <a:pt x="24002" y="13800"/>
                  <a:pt x="24142" y="13870"/>
                </a:cubicBezTo>
                <a:cubicBezTo>
                  <a:pt x="24259" y="14057"/>
                  <a:pt x="24329" y="14221"/>
                  <a:pt x="24399" y="14384"/>
                </a:cubicBezTo>
                <a:cubicBezTo>
                  <a:pt x="24212" y="14314"/>
                  <a:pt x="24049" y="14267"/>
                  <a:pt x="23862" y="14244"/>
                </a:cubicBezTo>
                <a:cubicBezTo>
                  <a:pt x="23816" y="14034"/>
                  <a:pt x="23745" y="13847"/>
                  <a:pt x="23652" y="13660"/>
                </a:cubicBezTo>
                <a:close/>
                <a:moveTo>
                  <a:pt x="29092" y="13380"/>
                </a:moveTo>
                <a:lnTo>
                  <a:pt x="29092" y="13380"/>
                </a:lnTo>
                <a:cubicBezTo>
                  <a:pt x="29046" y="13730"/>
                  <a:pt x="28975" y="14104"/>
                  <a:pt x="28882" y="14431"/>
                </a:cubicBezTo>
                <a:lnTo>
                  <a:pt x="28812" y="14267"/>
                </a:lnTo>
                <a:cubicBezTo>
                  <a:pt x="28905" y="13964"/>
                  <a:pt x="28999" y="13684"/>
                  <a:pt x="29092" y="13380"/>
                </a:cubicBezTo>
                <a:close/>
                <a:moveTo>
                  <a:pt x="26944" y="13894"/>
                </a:moveTo>
                <a:lnTo>
                  <a:pt x="27154" y="14104"/>
                </a:lnTo>
                <a:cubicBezTo>
                  <a:pt x="27201" y="14197"/>
                  <a:pt x="27248" y="14314"/>
                  <a:pt x="27271" y="14431"/>
                </a:cubicBezTo>
                <a:lnTo>
                  <a:pt x="27271" y="14454"/>
                </a:lnTo>
                <a:cubicBezTo>
                  <a:pt x="27178" y="14267"/>
                  <a:pt x="27061" y="14057"/>
                  <a:pt x="26944" y="13894"/>
                </a:cubicBezTo>
                <a:close/>
                <a:moveTo>
                  <a:pt x="33738" y="13100"/>
                </a:moveTo>
                <a:cubicBezTo>
                  <a:pt x="33832" y="13193"/>
                  <a:pt x="33879" y="13263"/>
                  <a:pt x="33949" y="13357"/>
                </a:cubicBezTo>
                <a:cubicBezTo>
                  <a:pt x="34042" y="13590"/>
                  <a:pt x="34089" y="13800"/>
                  <a:pt x="34135" y="14034"/>
                </a:cubicBezTo>
                <a:cubicBezTo>
                  <a:pt x="34159" y="14127"/>
                  <a:pt x="34159" y="14221"/>
                  <a:pt x="34182" y="14314"/>
                </a:cubicBezTo>
                <a:cubicBezTo>
                  <a:pt x="34182" y="14407"/>
                  <a:pt x="34182" y="14431"/>
                  <a:pt x="34182" y="14477"/>
                </a:cubicBezTo>
                <a:lnTo>
                  <a:pt x="34159" y="14477"/>
                </a:lnTo>
                <a:lnTo>
                  <a:pt x="34065" y="14314"/>
                </a:lnTo>
                <a:cubicBezTo>
                  <a:pt x="33995" y="13894"/>
                  <a:pt x="33879" y="13497"/>
                  <a:pt x="33738" y="13100"/>
                </a:cubicBezTo>
                <a:close/>
                <a:moveTo>
                  <a:pt x="21784" y="14104"/>
                </a:moveTo>
                <a:cubicBezTo>
                  <a:pt x="21714" y="14197"/>
                  <a:pt x="21621" y="14314"/>
                  <a:pt x="21551" y="14384"/>
                </a:cubicBezTo>
                <a:cubicBezTo>
                  <a:pt x="21411" y="14431"/>
                  <a:pt x="21294" y="14477"/>
                  <a:pt x="21177" y="14548"/>
                </a:cubicBezTo>
                <a:lnTo>
                  <a:pt x="21084" y="14407"/>
                </a:lnTo>
                <a:cubicBezTo>
                  <a:pt x="21271" y="14244"/>
                  <a:pt x="21527" y="14127"/>
                  <a:pt x="21784" y="14104"/>
                </a:cubicBezTo>
                <a:close/>
                <a:moveTo>
                  <a:pt x="36587" y="12937"/>
                </a:moveTo>
                <a:cubicBezTo>
                  <a:pt x="36750" y="12983"/>
                  <a:pt x="36937" y="13030"/>
                  <a:pt x="37124" y="13100"/>
                </a:cubicBezTo>
                <a:lnTo>
                  <a:pt x="37124" y="13077"/>
                </a:lnTo>
                <a:cubicBezTo>
                  <a:pt x="37287" y="13567"/>
                  <a:pt x="37404" y="14081"/>
                  <a:pt x="37451" y="14594"/>
                </a:cubicBezTo>
                <a:cubicBezTo>
                  <a:pt x="37194" y="14104"/>
                  <a:pt x="36914" y="13637"/>
                  <a:pt x="36587" y="13170"/>
                </a:cubicBezTo>
                <a:lnTo>
                  <a:pt x="36587" y="12937"/>
                </a:lnTo>
                <a:close/>
                <a:moveTo>
                  <a:pt x="36143" y="13777"/>
                </a:moveTo>
                <a:cubicBezTo>
                  <a:pt x="36143" y="14057"/>
                  <a:pt x="36120" y="14361"/>
                  <a:pt x="36073" y="14664"/>
                </a:cubicBezTo>
                <a:cubicBezTo>
                  <a:pt x="36073" y="14454"/>
                  <a:pt x="36050" y="14221"/>
                  <a:pt x="36027" y="13987"/>
                </a:cubicBezTo>
                <a:lnTo>
                  <a:pt x="36143" y="13777"/>
                </a:lnTo>
                <a:close/>
                <a:moveTo>
                  <a:pt x="7484" y="13987"/>
                </a:moveTo>
                <a:lnTo>
                  <a:pt x="7484" y="13987"/>
                </a:lnTo>
                <a:cubicBezTo>
                  <a:pt x="7442" y="14205"/>
                  <a:pt x="7391" y="14423"/>
                  <a:pt x="7355" y="14641"/>
                </a:cubicBezTo>
                <a:cubicBezTo>
                  <a:pt x="7355" y="14654"/>
                  <a:pt x="7348" y="14675"/>
                  <a:pt x="7341" y="14699"/>
                </a:cubicBezTo>
                <a:lnTo>
                  <a:pt x="7341" y="14699"/>
                </a:lnTo>
                <a:cubicBezTo>
                  <a:pt x="7379" y="14463"/>
                  <a:pt x="7431" y="14214"/>
                  <a:pt x="7484" y="13987"/>
                </a:cubicBezTo>
                <a:close/>
                <a:moveTo>
                  <a:pt x="13939" y="13870"/>
                </a:moveTo>
                <a:cubicBezTo>
                  <a:pt x="13846" y="14197"/>
                  <a:pt x="13753" y="14524"/>
                  <a:pt x="13682" y="14828"/>
                </a:cubicBezTo>
                <a:cubicBezTo>
                  <a:pt x="13682" y="14501"/>
                  <a:pt x="13729" y="14174"/>
                  <a:pt x="13776" y="13870"/>
                </a:cubicBezTo>
                <a:close/>
                <a:moveTo>
                  <a:pt x="25100" y="14524"/>
                </a:moveTo>
                <a:cubicBezTo>
                  <a:pt x="25216" y="14618"/>
                  <a:pt x="25310" y="14711"/>
                  <a:pt x="25403" y="14804"/>
                </a:cubicBezTo>
                <a:lnTo>
                  <a:pt x="25450" y="14921"/>
                </a:lnTo>
                <a:cubicBezTo>
                  <a:pt x="25333" y="14828"/>
                  <a:pt x="25216" y="14758"/>
                  <a:pt x="25100" y="14688"/>
                </a:cubicBezTo>
                <a:lnTo>
                  <a:pt x="25100" y="14524"/>
                </a:lnTo>
                <a:close/>
                <a:moveTo>
                  <a:pt x="31030" y="14407"/>
                </a:moveTo>
                <a:cubicBezTo>
                  <a:pt x="31053" y="14594"/>
                  <a:pt x="31077" y="14781"/>
                  <a:pt x="31100" y="14968"/>
                </a:cubicBezTo>
                <a:cubicBezTo>
                  <a:pt x="31077" y="14898"/>
                  <a:pt x="31053" y="14851"/>
                  <a:pt x="31030" y="14804"/>
                </a:cubicBezTo>
                <a:cubicBezTo>
                  <a:pt x="31030" y="14672"/>
                  <a:pt x="31030" y="14540"/>
                  <a:pt x="31030" y="14407"/>
                </a:cubicBezTo>
                <a:close/>
                <a:moveTo>
                  <a:pt x="16834" y="14524"/>
                </a:moveTo>
                <a:lnTo>
                  <a:pt x="17045" y="14618"/>
                </a:lnTo>
                <a:cubicBezTo>
                  <a:pt x="17045" y="14641"/>
                  <a:pt x="17045" y="14641"/>
                  <a:pt x="17045" y="14664"/>
                </a:cubicBezTo>
                <a:cubicBezTo>
                  <a:pt x="16951" y="14781"/>
                  <a:pt x="16834" y="14898"/>
                  <a:pt x="16741" y="15014"/>
                </a:cubicBezTo>
                <a:cubicBezTo>
                  <a:pt x="16764" y="14851"/>
                  <a:pt x="16788" y="14688"/>
                  <a:pt x="16834" y="14524"/>
                </a:cubicBezTo>
                <a:close/>
                <a:moveTo>
                  <a:pt x="21994" y="14664"/>
                </a:moveTo>
                <a:lnTo>
                  <a:pt x="21994" y="14664"/>
                </a:lnTo>
                <a:cubicBezTo>
                  <a:pt x="21878" y="14781"/>
                  <a:pt x="21761" y="14898"/>
                  <a:pt x="21644" y="15038"/>
                </a:cubicBezTo>
                <a:lnTo>
                  <a:pt x="21621" y="15014"/>
                </a:lnTo>
                <a:lnTo>
                  <a:pt x="21831" y="14711"/>
                </a:lnTo>
                <a:lnTo>
                  <a:pt x="21994" y="14664"/>
                </a:lnTo>
                <a:close/>
                <a:moveTo>
                  <a:pt x="6141" y="14127"/>
                </a:moveTo>
                <a:lnTo>
                  <a:pt x="6141" y="14127"/>
                </a:lnTo>
                <a:cubicBezTo>
                  <a:pt x="6118" y="14407"/>
                  <a:pt x="6094" y="14688"/>
                  <a:pt x="6094" y="14968"/>
                </a:cubicBezTo>
                <a:lnTo>
                  <a:pt x="6118" y="14968"/>
                </a:lnTo>
                <a:cubicBezTo>
                  <a:pt x="6094" y="15014"/>
                  <a:pt x="6071" y="15061"/>
                  <a:pt x="6048" y="15108"/>
                </a:cubicBezTo>
                <a:cubicBezTo>
                  <a:pt x="6048" y="15085"/>
                  <a:pt x="6048" y="15061"/>
                  <a:pt x="6048" y="15038"/>
                </a:cubicBezTo>
                <a:lnTo>
                  <a:pt x="6048" y="14314"/>
                </a:lnTo>
                <a:cubicBezTo>
                  <a:pt x="6071" y="14244"/>
                  <a:pt x="6094" y="14174"/>
                  <a:pt x="6141" y="14127"/>
                </a:cubicBezTo>
                <a:close/>
                <a:moveTo>
                  <a:pt x="39996" y="9061"/>
                </a:moveTo>
                <a:lnTo>
                  <a:pt x="39996" y="9061"/>
                </a:lnTo>
                <a:cubicBezTo>
                  <a:pt x="40673" y="9644"/>
                  <a:pt x="41280" y="10275"/>
                  <a:pt x="41817" y="10952"/>
                </a:cubicBezTo>
                <a:cubicBezTo>
                  <a:pt x="42377" y="12283"/>
                  <a:pt x="42704" y="13707"/>
                  <a:pt x="42798" y="15155"/>
                </a:cubicBezTo>
                <a:cubicBezTo>
                  <a:pt x="42447" y="13590"/>
                  <a:pt x="41794" y="12096"/>
                  <a:pt x="40883" y="10765"/>
                </a:cubicBezTo>
                <a:lnTo>
                  <a:pt x="40883" y="10742"/>
                </a:lnTo>
                <a:cubicBezTo>
                  <a:pt x="40836" y="10625"/>
                  <a:pt x="40766" y="10508"/>
                  <a:pt x="40720" y="10392"/>
                </a:cubicBezTo>
                <a:lnTo>
                  <a:pt x="40626" y="10228"/>
                </a:lnTo>
                <a:cubicBezTo>
                  <a:pt x="40439" y="9831"/>
                  <a:pt x="40229" y="9434"/>
                  <a:pt x="39996" y="9061"/>
                </a:cubicBezTo>
                <a:close/>
                <a:moveTo>
                  <a:pt x="39202" y="6726"/>
                </a:moveTo>
                <a:cubicBezTo>
                  <a:pt x="39949" y="7123"/>
                  <a:pt x="40650" y="7590"/>
                  <a:pt x="41303" y="8080"/>
                </a:cubicBezTo>
                <a:cubicBezTo>
                  <a:pt x="42727" y="9154"/>
                  <a:pt x="43825" y="10555"/>
                  <a:pt x="44549" y="12189"/>
                </a:cubicBezTo>
                <a:cubicBezTo>
                  <a:pt x="44642" y="12773"/>
                  <a:pt x="44689" y="13357"/>
                  <a:pt x="44689" y="13940"/>
                </a:cubicBezTo>
                <a:cubicBezTo>
                  <a:pt x="44689" y="14337"/>
                  <a:pt x="44665" y="14734"/>
                  <a:pt x="44619" y="15155"/>
                </a:cubicBezTo>
                <a:cubicBezTo>
                  <a:pt x="44292" y="14291"/>
                  <a:pt x="43918" y="13474"/>
                  <a:pt x="43451" y="12680"/>
                </a:cubicBezTo>
                <a:lnTo>
                  <a:pt x="43475" y="12680"/>
                </a:lnTo>
                <a:cubicBezTo>
                  <a:pt x="43241" y="12259"/>
                  <a:pt x="42984" y="11839"/>
                  <a:pt x="42704" y="11466"/>
                </a:cubicBezTo>
                <a:cubicBezTo>
                  <a:pt x="42424" y="10952"/>
                  <a:pt x="42097" y="10438"/>
                  <a:pt x="41747" y="9971"/>
                </a:cubicBezTo>
                <a:cubicBezTo>
                  <a:pt x="41373" y="9224"/>
                  <a:pt x="40906" y="8547"/>
                  <a:pt x="40369" y="7917"/>
                </a:cubicBezTo>
                <a:cubicBezTo>
                  <a:pt x="40019" y="7496"/>
                  <a:pt x="39622" y="7099"/>
                  <a:pt x="39202" y="6726"/>
                </a:cubicBezTo>
                <a:close/>
                <a:moveTo>
                  <a:pt x="13099" y="13894"/>
                </a:moveTo>
                <a:cubicBezTo>
                  <a:pt x="13099" y="13917"/>
                  <a:pt x="13099" y="13964"/>
                  <a:pt x="13099" y="13987"/>
                </a:cubicBezTo>
                <a:cubicBezTo>
                  <a:pt x="13099" y="14011"/>
                  <a:pt x="13075" y="14011"/>
                  <a:pt x="13075" y="14034"/>
                </a:cubicBezTo>
                <a:cubicBezTo>
                  <a:pt x="13005" y="14197"/>
                  <a:pt x="12912" y="14361"/>
                  <a:pt x="12842" y="14524"/>
                </a:cubicBezTo>
                <a:cubicBezTo>
                  <a:pt x="12702" y="14758"/>
                  <a:pt x="12538" y="14944"/>
                  <a:pt x="12398" y="15178"/>
                </a:cubicBezTo>
                <a:cubicBezTo>
                  <a:pt x="12398" y="15038"/>
                  <a:pt x="12398" y="14898"/>
                  <a:pt x="12422" y="14758"/>
                </a:cubicBezTo>
                <a:cubicBezTo>
                  <a:pt x="12515" y="14477"/>
                  <a:pt x="12608" y="14197"/>
                  <a:pt x="12725" y="13917"/>
                </a:cubicBezTo>
                <a:cubicBezTo>
                  <a:pt x="12842" y="13917"/>
                  <a:pt x="12982" y="13894"/>
                  <a:pt x="13099" y="13894"/>
                </a:cubicBezTo>
                <a:close/>
                <a:moveTo>
                  <a:pt x="3689" y="12399"/>
                </a:moveTo>
                <a:cubicBezTo>
                  <a:pt x="3666" y="12610"/>
                  <a:pt x="3619" y="12820"/>
                  <a:pt x="3596" y="13030"/>
                </a:cubicBezTo>
                <a:cubicBezTo>
                  <a:pt x="3549" y="13287"/>
                  <a:pt x="3479" y="13544"/>
                  <a:pt x="3433" y="13800"/>
                </a:cubicBezTo>
                <a:cubicBezTo>
                  <a:pt x="3129" y="14244"/>
                  <a:pt x="2849" y="14711"/>
                  <a:pt x="2639" y="15201"/>
                </a:cubicBezTo>
                <a:cubicBezTo>
                  <a:pt x="2872" y="14221"/>
                  <a:pt x="3223" y="13287"/>
                  <a:pt x="3689" y="12399"/>
                </a:cubicBezTo>
                <a:close/>
                <a:moveTo>
                  <a:pt x="18702" y="13964"/>
                </a:moveTo>
                <a:cubicBezTo>
                  <a:pt x="18866" y="14197"/>
                  <a:pt x="19006" y="14431"/>
                  <a:pt x="19146" y="14688"/>
                </a:cubicBezTo>
                <a:cubicBezTo>
                  <a:pt x="19123" y="14711"/>
                  <a:pt x="19123" y="14758"/>
                  <a:pt x="19123" y="14804"/>
                </a:cubicBezTo>
                <a:cubicBezTo>
                  <a:pt x="18982" y="14944"/>
                  <a:pt x="18842" y="15085"/>
                  <a:pt x="18702" y="15225"/>
                </a:cubicBezTo>
                <a:lnTo>
                  <a:pt x="18679" y="15201"/>
                </a:lnTo>
                <a:cubicBezTo>
                  <a:pt x="18679" y="14781"/>
                  <a:pt x="18679" y="14361"/>
                  <a:pt x="18702" y="13964"/>
                </a:cubicBezTo>
                <a:close/>
                <a:moveTo>
                  <a:pt x="23979" y="14618"/>
                </a:moveTo>
                <a:cubicBezTo>
                  <a:pt x="24189" y="14664"/>
                  <a:pt x="24376" y="14734"/>
                  <a:pt x="24586" y="14828"/>
                </a:cubicBezTo>
                <a:lnTo>
                  <a:pt x="24586" y="14874"/>
                </a:lnTo>
                <a:cubicBezTo>
                  <a:pt x="24633" y="15014"/>
                  <a:pt x="24656" y="15155"/>
                  <a:pt x="24679" y="15318"/>
                </a:cubicBezTo>
                <a:cubicBezTo>
                  <a:pt x="24446" y="15085"/>
                  <a:pt x="24212" y="14874"/>
                  <a:pt x="23956" y="14664"/>
                </a:cubicBezTo>
                <a:cubicBezTo>
                  <a:pt x="23979" y="14664"/>
                  <a:pt x="23979" y="14641"/>
                  <a:pt x="23979" y="14618"/>
                </a:cubicBezTo>
                <a:close/>
                <a:moveTo>
                  <a:pt x="26547" y="14851"/>
                </a:moveTo>
                <a:lnTo>
                  <a:pt x="26547" y="14851"/>
                </a:lnTo>
                <a:cubicBezTo>
                  <a:pt x="26641" y="14968"/>
                  <a:pt x="26734" y="15131"/>
                  <a:pt x="26827" y="15248"/>
                </a:cubicBezTo>
                <a:lnTo>
                  <a:pt x="26827" y="15388"/>
                </a:lnTo>
                <a:lnTo>
                  <a:pt x="26757" y="15435"/>
                </a:lnTo>
                <a:cubicBezTo>
                  <a:pt x="26711" y="15365"/>
                  <a:pt x="26641" y="15271"/>
                  <a:pt x="26571" y="15201"/>
                </a:cubicBezTo>
                <a:cubicBezTo>
                  <a:pt x="26547" y="15085"/>
                  <a:pt x="26547" y="14968"/>
                  <a:pt x="26547" y="14851"/>
                </a:cubicBezTo>
                <a:close/>
                <a:moveTo>
                  <a:pt x="40253" y="14641"/>
                </a:moveTo>
                <a:lnTo>
                  <a:pt x="40533" y="14851"/>
                </a:lnTo>
                <a:cubicBezTo>
                  <a:pt x="40579" y="15038"/>
                  <a:pt x="40626" y="15248"/>
                  <a:pt x="40673" y="15435"/>
                </a:cubicBezTo>
                <a:cubicBezTo>
                  <a:pt x="40486" y="15178"/>
                  <a:pt x="40346" y="14898"/>
                  <a:pt x="40206" y="14641"/>
                </a:cubicBezTo>
                <a:close/>
                <a:moveTo>
                  <a:pt x="5277" y="12516"/>
                </a:moveTo>
                <a:cubicBezTo>
                  <a:pt x="5184" y="13007"/>
                  <a:pt x="5137" y="13520"/>
                  <a:pt x="5114" y="14011"/>
                </a:cubicBezTo>
                <a:cubicBezTo>
                  <a:pt x="5044" y="14221"/>
                  <a:pt x="4974" y="14407"/>
                  <a:pt x="4927" y="14594"/>
                </a:cubicBezTo>
                <a:cubicBezTo>
                  <a:pt x="4740" y="14874"/>
                  <a:pt x="4577" y="15155"/>
                  <a:pt x="4413" y="15458"/>
                </a:cubicBezTo>
                <a:cubicBezTo>
                  <a:pt x="4437" y="15201"/>
                  <a:pt x="4460" y="14921"/>
                  <a:pt x="4507" y="14664"/>
                </a:cubicBezTo>
                <a:cubicBezTo>
                  <a:pt x="4577" y="14314"/>
                  <a:pt x="4647" y="13964"/>
                  <a:pt x="4740" y="13637"/>
                </a:cubicBezTo>
                <a:cubicBezTo>
                  <a:pt x="4904" y="13240"/>
                  <a:pt x="5090" y="12866"/>
                  <a:pt x="5277" y="12516"/>
                </a:cubicBezTo>
                <a:close/>
                <a:moveTo>
                  <a:pt x="11791" y="14057"/>
                </a:moveTo>
                <a:lnTo>
                  <a:pt x="11791" y="14057"/>
                </a:lnTo>
                <a:cubicBezTo>
                  <a:pt x="11698" y="14407"/>
                  <a:pt x="11628" y="14781"/>
                  <a:pt x="11558" y="15131"/>
                </a:cubicBezTo>
                <a:cubicBezTo>
                  <a:pt x="11488" y="15295"/>
                  <a:pt x="11418" y="15458"/>
                  <a:pt x="11348" y="15622"/>
                </a:cubicBezTo>
                <a:cubicBezTo>
                  <a:pt x="11371" y="15201"/>
                  <a:pt x="11394" y="14804"/>
                  <a:pt x="11464" y="14384"/>
                </a:cubicBezTo>
                <a:cubicBezTo>
                  <a:pt x="11488" y="14291"/>
                  <a:pt x="11534" y="14221"/>
                  <a:pt x="11558" y="14127"/>
                </a:cubicBezTo>
                <a:lnTo>
                  <a:pt x="11791" y="14057"/>
                </a:lnTo>
                <a:close/>
                <a:moveTo>
                  <a:pt x="17815" y="15061"/>
                </a:moveTo>
                <a:lnTo>
                  <a:pt x="17932" y="15155"/>
                </a:lnTo>
                <a:lnTo>
                  <a:pt x="17955" y="15225"/>
                </a:lnTo>
                <a:cubicBezTo>
                  <a:pt x="17955" y="15341"/>
                  <a:pt x="17932" y="15435"/>
                  <a:pt x="17932" y="15528"/>
                </a:cubicBezTo>
                <a:lnTo>
                  <a:pt x="17932" y="15551"/>
                </a:lnTo>
                <a:cubicBezTo>
                  <a:pt x="17862" y="15575"/>
                  <a:pt x="17792" y="15622"/>
                  <a:pt x="17722" y="15645"/>
                </a:cubicBezTo>
                <a:cubicBezTo>
                  <a:pt x="17722" y="15505"/>
                  <a:pt x="17745" y="15365"/>
                  <a:pt x="17768" y="15225"/>
                </a:cubicBezTo>
                <a:cubicBezTo>
                  <a:pt x="17768" y="15178"/>
                  <a:pt x="17792" y="15131"/>
                  <a:pt x="17815" y="15061"/>
                </a:cubicBezTo>
                <a:close/>
                <a:moveTo>
                  <a:pt x="17021" y="15155"/>
                </a:moveTo>
                <a:cubicBezTo>
                  <a:pt x="16998" y="15388"/>
                  <a:pt x="16975" y="15598"/>
                  <a:pt x="16975" y="15832"/>
                </a:cubicBezTo>
                <a:cubicBezTo>
                  <a:pt x="16858" y="15855"/>
                  <a:pt x="16741" y="15878"/>
                  <a:pt x="16624" y="15925"/>
                </a:cubicBezTo>
                <a:lnTo>
                  <a:pt x="16624" y="15878"/>
                </a:lnTo>
                <a:lnTo>
                  <a:pt x="16671" y="15575"/>
                </a:lnTo>
                <a:cubicBezTo>
                  <a:pt x="16788" y="15435"/>
                  <a:pt x="16905" y="15295"/>
                  <a:pt x="17021" y="15155"/>
                </a:cubicBezTo>
                <a:close/>
                <a:moveTo>
                  <a:pt x="22601" y="14548"/>
                </a:moveTo>
                <a:cubicBezTo>
                  <a:pt x="22858" y="14991"/>
                  <a:pt x="23092" y="15435"/>
                  <a:pt x="23302" y="15902"/>
                </a:cubicBezTo>
                <a:lnTo>
                  <a:pt x="23279" y="15878"/>
                </a:lnTo>
                <a:cubicBezTo>
                  <a:pt x="23279" y="15902"/>
                  <a:pt x="23279" y="15925"/>
                  <a:pt x="23279" y="15948"/>
                </a:cubicBezTo>
                <a:cubicBezTo>
                  <a:pt x="22788" y="15785"/>
                  <a:pt x="22298" y="15551"/>
                  <a:pt x="21878" y="15225"/>
                </a:cubicBezTo>
                <a:cubicBezTo>
                  <a:pt x="22111" y="14991"/>
                  <a:pt x="22368" y="14781"/>
                  <a:pt x="22601" y="14548"/>
                </a:cubicBezTo>
                <a:close/>
                <a:moveTo>
                  <a:pt x="25146" y="15155"/>
                </a:moveTo>
                <a:lnTo>
                  <a:pt x="25146" y="15155"/>
                </a:lnTo>
                <a:cubicBezTo>
                  <a:pt x="25427" y="15341"/>
                  <a:pt x="25683" y="15598"/>
                  <a:pt x="25870" y="15925"/>
                </a:cubicBezTo>
                <a:cubicBezTo>
                  <a:pt x="25730" y="15972"/>
                  <a:pt x="25590" y="15995"/>
                  <a:pt x="25450" y="16042"/>
                </a:cubicBezTo>
                <a:lnTo>
                  <a:pt x="25333" y="15948"/>
                </a:lnTo>
                <a:lnTo>
                  <a:pt x="25240" y="15832"/>
                </a:lnTo>
                <a:cubicBezTo>
                  <a:pt x="25193" y="15598"/>
                  <a:pt x="25170" y="15388"/>
                  <a:pt x="25146" y="15155"/>
                </a:cubicBezTo>
                <a:close/>
                <a:moveTo>
                  <a:pt x="5627" y="15131"/>
                </a:moveTo>
                <a:cubicBezTo>
                  <a:pt x="5651" y="15388"/>
                  <a:pt x="5651" y="15668"/>
                  <a:pt x="5674" y="15948"/>
                </a:cubicBezTo>
                <a:cubicBezTo>
                  <a:pt x="5674" y="15995"/>
                  <a:pt x="5651" y="16018"/>
                  <a:pt x="5627" y="16065"/>
                </a:cubicBezTo>
                <a:cubicBezTo>
                  <a:pt x="5604" y="15832"/>
                  <a:pt x="5557" y="15598"/>
                  <a:pt x="5534" y="15365"/>
                </a:cubicBezTo>
                <a:cubicBezTo>
                  <a:pt x="5557" y="15318"/>
                  <a:pt x="5581" y="15271"/>
                  <a:pt x="5581" y="15225"/>
                </a:cubicBezTo>
                <a:lnTo>
                  <a:pt x="5627" y="15131"/>
                </a:lnTo>
                <a:close/>
                <a:moveTo>
                  <a:pt x="28158" y="15598"/>
                </a:moveTo>
                <a:lnTo>
                  <a:pt x="28158" y="15715"/>
                </a:lnTo>
                <a:cubicBezTo>
                  <a:pt x="28135" y="15832"/>
                  <a:pt x="28112" y="15948"/>
                  <a:pt x="28112" y="16065"/>
                </a:cubicBezTo>
                <a:cubicBezTo>
                  <a:pt x="28065" y="15995"/>
                  <a:pt x="28065" y="15925"/>
                  <a:pt x="28018" y="15832"/>
                </a:cubicBezTo>
                <a:cubicBezTo>
                  <a:pt x="28065" y="15762"/>
                  <a:pt x="28112" y="15692"/>
                  <a:pt x="28158" y="15598"/>
                </a:cubicBezTo>
                <a:close/>
                <a:moveTo>
                  <a:pt x="33555" y="14934"/>
                </a:moveTo>
                <a:lnTo>
                  <a:pt x="33555" y="14934"/>
                </a:lnTo>
                <a:cubicBezTo>
                  <a:pt x="33577" y="15021"/>
                  <a:pt x="33599" y="15088"/>
                  <a:pt x="33622" y="15155"/>
                </a:cubicBezTo>
                <a:cubicBezTo>
                  <a:pt x="33715" y="15458"/>
                  <a:pt x="33762" y="15762"/>
                  <a:pt x="33809" y="16089"/>
                </a:cubicBezTo>
                <a:lnTo>
                  <a:pt x="33785" y="16089"/>
                </a:lnTo>
                <a:cubicBezTo>
                  <a:pt x="33715" y="15948"/>
                  <a:pt x="33668" y="15808"/>
                  <a:pt x="33598" y="15692"/>
                </a:cubicBezTo>
                <a:cubicBezTo>
                  <a:pt x="33598" y="15425"/>
                  <a:pt x="33577" y="15179"/>
                  <a:pt x="33555" y="14934"/>
                </a:cubicBezTo>
                <a:close/>
                <a:moveTo>
                  <a:pt x="23979" y="15014"/>
                </a:moveTo>
                <a:cubicBezTo>
                  <a:pt x="24236" y="15248"/>
                  <a:pt x="24493" y="15481"/>
                  <a:pt x="24749" y="15715"/>
                </a:cubicBezTo>
                <a:cubicBezTo>
                  <a:pt x="24749" y="15855"/>
                  <a:pt x="24773" y="15972"/>
                  <a:pt x="24773" y="16112"/>
                </a:cubicBezTo>
                <a:lnTo>
                  <a:pt x="24563" y="16135"/>
                </a:lnTo>
                <a:cubicBezTo>
                  <a:pt x="24446" y="16018"/>
                  <a:pt x="24329" y="15902"/>
                  <a:pt x="24212" y="15785"/>
                </a:cubicBezTo>
                <a:cubicBezTo>
                  <a:pt x="24166" y="15598"/>
                  <a:pt x="24072" y="15411"/>
                  <a:pt x="23979" y="15225"/>
                </a:cubicBezTo>
                <a:lnTo>
                  <a:pt x="23979" y="15014"/>
                </a:lnTo>
                <a:close/>
                <a:moveTo>
                  <a:pt x="34999" y="15576"/>
                </a:moveTo>
                <a:cubicBezTo>
                  <a:pt x="35015" y="15640"/>
                  <a:pt x="35030" y="15707"/>
                  <a:pt x="35046" y="15785"/>
                </a:cubicBezTo>
                <a:cubicBezTo>
                  <a:pt x="35069" y="15878"/>
                  <a:pt x="35046" y="16018"/>
                  <a:pt x="35046" y="16135"/>
                </a:cubicBezTo>
                <a:cubicBezTo>
                  <a:pt x="35023" y="16112"/>
                  <a:pt x="35023" y="16065"/>
                  <a:pt x="34999" y="16042"/>
                </a:cubicBezTo>
                <a:cubicBezTo>
                  <a:pt x="34999" y="15886"/>
                  <a:pt x="34999" y="15731"/>
                  <a:pt x="34999" y="15576"/>
                </a:cubicBezTo>
                <a:close/>
                <a:moveTo>
                  <a:pt x="30960" y="15762"/>
                </a:moveTo>
                <a:cubicBezTo>
                  <a:pt x="31007" y="15808"/>
                  <a:pt x="31053" y="15878"/>
                  <a:pt x="31077" y="15948"/>
                </a:cubicBezTo>
                <a:lnTo>
                  <a:pt x="31123" y="16089"/>
                </a:lnTo>
                <a:lnTo>
                  <a:pt x="31123" y="16135"/>
                </a:lnTo>
                <a:lnTo>
                  <a:pt x="31053" y="16159"/>
                </a:lnTo>
                <a:cubicBezTo>
                  <a:pt x="31030" y="16065"/>
                  <a:pt x="31007" y="15948"/>
                  <a:pt x="30960" y="15855"/>
                </a:cubicBezTo>
                <a:lnTo>
                  <a:pt x="30960" y="15762"/>
                </a:lnTo>
                <a:close/>
                <a:moveTo>
                  <a:pt x="9527" y="15225"/>
                </a:moveTo>
                <a:lnTo>
                  <a:pt x="9550" y="15458"/>
                </a:lnTo>
                <a:cubicBezTo>
                  <a:pt x="9480" y="15715"/>
                  <a:pt x="9433" y="15995"/>
                  <a:pt x="9386" y="16252"/>
                </a:cubicBezTo>
                <a:lnTo>
                  <a:pt x="9386" y="16275"/>
                </a:lnTo>
                <a:cubicBezTo>
                  <a:pt x="9386" y="15972"/>
                  <a:pt x="9363" y="15692"/>
                  <a:pt x="9340" y="15388"/>
                </a:cubicBezTo>
                <a:cubicBezTo>
                  <a:pt x="9410" y="15341"/>
                  <a:pt x="9456" y="15271"/>
                  <a:pt x="9527" y="15225"/>
                </a:cubicBezTo>
                <a:close/>
                <a:moveTo>
                  <a:pt x="38198" y="13497"/>
                </a:moveTo>
                <a:lnTo>
                  <a:pt x="38221" y="13520"/>
                </a:lnTo>
                <a:cubicBezTo>
                  <a:pt x="38595" y="14291"/>
                  <a:pt x="38898" y="15085"/>
                  <a:pt x="39109" y="15902"/>
                </a:cubicBezTo>
                <a:lnTo>
                  <a:pt x="39015" y="16299"/>
                </a:lnTo>
                <a:cubicBezTo>
                  <a:pt x="38805" y="15575"/>
                  <a:pt x="38595" y="14874"/>
                  <a:pt x="38315" y="14197"/>
                </a:cubicBezTo>
                <a:cubicBezTo>
                  <a:pt x="38291" y="13964"/>
                  <a:pt x="38245" y="13730"/>
                  <a:pt x="38198" y="13497"/>
                </a:cubicBezTo>
                <a:close/>
                <a:moveTo>
                  <a:pt x="30306" y="15131"/>
                </a:moveTo>
                <a:lnTo>
                  <a:pt x="30306" y="15131"/>
                </a:lnTo>
                <a:cubicBezTo>
                  <a:pt x="30423" y="15411"/>
                  <a:pt x="30516" y="15715"/>
                  <a:pt x="30610" y="16018"/>
                </a:cubicBezTo>
                <a:lnTo>
                  <a:pt x="30586" y="16299"/>
                </a:lnTo>
                <a:lnTo>
                  <a:pt x="30516" y="16322"/>
                </a:lnTo>
                <a:cubicBezTo>
                  <a:pt x="30423" y="15925"/>
                  <a:pt x="30353" y="15528"/>
                  <a:pt x="30306" y="15131"/>
                </a:cubicBezTo>
                <a:close/>
                <a:moveTo>
                  <a:pt x="17908" y="15995"/>
                </a:moveTo>
                <a:lnTo>
                  <a:pt x="17908" y="16089"/>
                </a:lnTo>
                <a:lnTo>
                  <a:pt x="17698" y="16345"/>
                </a:lnTo>
                <a:lnTo>
                  <a:pt x="17698" y="16112"/>
                </a:lnTo>
                <a:lnTo>
                  <a:pt x="17908" y="15995"/>
                </a:lnTo>
                <a:close/>
                <a:moveTo>
                  <a:pt x="6561" y="15855"/>
                </a:moveTo>
                <a:cubicBezTo>
                  <a:pt x="6538" y="16042"/>
                  <a:pt x="6515" y="16205"/>
                  <a:pt x="6491" y="16392"/>
                </a:cubicBezTo>
                <a:cubicBezTo>
                  <a:pt x="6491" y="16299"/>
                  <a:pt x="6491" y="16205"/>
                  <a:pt x="6491" y="16135"/>
                </a:cubicBezTo>
                <a:cubicBezTo>
                  <a:pt x="6468" y="16042"/>
                  <a:pt x="6515" y="15948"/>
                  <a:pt x="6538" y="15855"/>
                </a:cubicBezTo>
                <a:close/>
                <a:moveTo>
                  <a:pt x="16928" y="16112"/>
                </a:moveTo>
                <a:cubicBezTo>
                  <a:pt x="16928" y="16135"/>
                  <a:pt x="16928" y="16159"/>
                  <a:pt x="16928" y="16159"/>
                </a:cubicBezTo>
                <a:cubicBezTo>
                  <a:pt x="16834" y="16252"/>
                  <a:pt x="16764" y="16345"/>
                  <a:pt x="16671" y="16439"/>
                </a:cubicBezTo>
                <a:cubicBezTo>
                  <a:pt x="16671" y="16369"/>
                  <a:pt x="16648" y="16275"/>
                  <a:pt x="16648" y="16205"/>
                </a:cubicBezTo>
                <a:cubicBezTo>
                  <a:pt x="16741" y="16182"/>
                  <a:pt x="16858" y="16135"/>
                  <a:pt x="16928" y="16112"/>
                </a:cubicBezTo>
                <a:close/>
                <a:moveTo>
                  <a:pt x="26034" y="16275"/>
                </a:moveTo>
                <a:lnTo>
                  <a:pt x="26080" y="16392"/>
                </a:lnTo>
                <a:lnTo>
                  <a:pt x="26080" y="16415"/>
                </a:lnTo>
                <a:cubicBezTo>
                  <a:pt x="26034" y="16462"/>
                  <a:pt x="25964" y="16485"/>
                  <a:pt x="25917" y="16532"/>
                </a:cubicBezTo>
                <a:lnTo>
                  <a:pt x="25753" y="16345"/>
                </a:lnTo>
                <a:cubicBezTo>
                  <a:pt x="25847" y="16322"/>
                  <a:pt x="25940" y="16299"/>
                  <a:pt x="26034" y="16275"/>
                </a:cubicBezTo>
                <a:close/>
                <a:moveTo>
                  <a:pt x="44992" y="13660"/>
                </a:moveTo>
                <a:cubicBezTo>
                  <a:pt x="45086" y="13987"/>
                  <a:pt x="45156" y="14337"/>
                  <a:pt x="45226" y="14688"/>
                </a:cubicBezTo>
                <a:cubicBezTo>
                  <a:pt x="45202" y="15131"/>
                  <a:pt x="45156" y="15575"/>
                  <a:pt x="45086" y="16018"/>
                </a:cubicBezTo>
                <a:cubicBezTo>
                  <a:pt x="45086" y="16182"/>
                  <a:pt x="45039" y="16369"/>
                  <a:pt x="45016" y="16555"/>
                </a:cubicBezTo>
                <a:lnTo>
                  <a:pt x="44992" y="16555"/>
                </a:lnTo>
                <a:cubicBezTo>
                  <a:pt x="44922" y="16345"/>
                  <a:pt x="44876" y="16159"/>
                  <a:pt x="44829" y="15972"/>
                </a:cubicBezTo>
                <a:cubicBezTo>
                  <a:pt x="44946" y="15201"/>
                  <a:pt x="45016" y="14431"/>
                  <a:pt x="44992" y="13660"/>
                </a:cubicBezTo>
                <a:close/>
                <a:moveTo>
                  <a:pt x="3479" y="15972"/>
                </a:moveTo>
                <a:cubicBezTo>
                  <a:pt x="3479" y="16112"/>
                  <a:pt x="3503" y="16229"/>
                  <a:pt x="3503" y="16369"/>
                </a:cubicBezTo>
                <a:cubicBezTo>
                  <a:pt x="3479" y="16462"/>
                  <a:pt x="3456" y="16532"/>
                  <a:pt x="3456" y="16626"/>
                </a:cubicBezTo>
                <a:cubicBezTo>
                  <a:pt x="3456" y="16415"/>
                  <a:pt x="3456" y="16182"/>
                  <a:pt x="3479" y="15972"/>
                </a:cubicBezTo>
                <a:close/>
                <a:moveTo>
                  <a:pt x="42027" y="14454"/>
                </a:moveTo>
                <a:lnTo>
                  <a:pt x="42027" y="14454"/>
                </a:lnTo>
                <a:cubicBezTo>
                  <a:pt x="42261" y="15178"/>
                  <a:pt x="42424" y="15902"/>
                  <a:pt x="42564" y="16649"/>
                </a:cubicBezTo>
                <a:cubicBezTo>
                  <a:pt x="42424" y="16345"/>
                  <a:pt x="42284" y="16018"/>
                  <a:pt x="42144" y="15692"/>
                </a:cubicBezTo>
                <a:lnTo>
                  <a:pt x="42167" y="15668"/>
                </a:lnTo>
                <a:cubicBezTo>
                  <a:pt x="42120" y="15271"/>
                  <a:pt x="42074" y="14851"/>
                  <a:pt x="42027" y="14454"/>
                </a:cubicBezTo>
                <a:close/>
                <a:moveTo>
                  <a:pt x="29583" y="14711"/>
                </a:moveTo>
                <a:cubicBezTo>
                  <a:pt x="29699" y="15318"/>
                  <a:pt x="29769" y="15948"/>
                  <a:pt x="29816" y="16579"/>
                </a:cubicBezTo>
                <a:lnTo>
                  <a:pt x="29839" y="16579"/>
                </a:lnTo>
                <a:lnTo>
                  <a:pt x="29606" y="16672"/>
                </a:lnTo>
                <a:cubicBezTo>
                  <a:pt x="29489" y="16462"/>
                  <a:pt x="29372" y="16275"/>
                  <a:pt x="29256" y="16089"/>
                </a:cubicBezTo>
                <a:cubicBezTo>
                  <a:pt x="29396" y="15622"/>
                  <a:pt x="29489" y="15178"/>
                  <a:pt x="29583" y="14711"/>
                </a:cubicBezTo>
                <a:close/>
                <a:moveTo>
                  <a:pt x="9433" y="11676"/>
                </a:moveTo>
                <a:lnTo>
                  <a:pt x="9433" y="11676"/>
                </a:lnTo>
                <a:cubicBezTo>
                  <a:pt x="8919" y="12843"/>
                  <a:pt x="8616" y="14081"/>
                  <a:pt x="8569" y="15365"/>
                </a:cubicBezTo>
                <a:cubicBezTo>
                  <a:pt x="8382" y="15762"/>
                  <a:pt x="8196" y="16159"/>
                  <a:pt x="8056" y="16579"/>
                </a:cubicBezTo>
                <a:cubicBezTo>
                  <a:pt x="8032" y="16649"/>
                  <a:pt x="8009" y="16719"/>
                  <a:pt x="7986" y="16789"/>
                </a:cubicBezTo>
                <a:cubicBezTo>
                  <a:pt x="7962" y="16275"/>
                  <a:pt x="7986" y="15762"/>
                  <a:pt x="7986" y="15248"/>
                </a:cubicBezTo>
                <a:cubicBezTo>
                  <a:pt x="8242" y="13964"/>
                  <a:pt x="8733" y="12773"/>
                  <a:pt x="9433" y="11676"/>
                </a:cubicBezTo>
                <a:close/>
                <a:moveTo>
                  <a:pt x="25450" y="16462"/>
                </a:moveTo>
                <a:cubicBezTo>
                  <a:pt x="25520" y="16532"/>
                  <a:pt x="25590" y="16626"/>
                  <a:pt x="25660" y="16696"/>
                </a:cubicBezTo>
                <a:cubicBezTo>
                  <a:pt x="25590" y="16719"/>
                  <a:pt x="25520" y="16742"/>
                  <a:pt x="25450" y="16789"/>
                </a:cubicBezTo>
                <a:cubicBezTo>
                  <a:pt x="25403" y="16672"/>
                  <a:pt x="25380" y="16579"/>
                  <a:pt x="25357" y="16462"/>
                </a:cubicBezTo>
                <a:close/>
                <a:moveTo>
                  <a:pt x="21924" y="16182"/>
                </a:moveTo>
                <a:cubicBezTo>
                  <a:pt x="22345" y="16182"/>
                  <a:pt x="22765" y="16252"/>
                  <a:pt x="23115" y="16462"/>
                </a:cubicBezTo>
                <a:lnTo>
                  <a:pt x="23208" y="16509"/>
                </a:lnTo>
                <a:cubicBezTo>
                  <a:pt x="23115" y="16626"/>
                  <a:pt x="22998" y="16742"/>
                  <a:pt x="22882" y="16836"/>
                </a:cubicBezTo>
                <a:lnTo>
                  <a:pt x="22905" y="16859"/>
                </a:lnTo>
                <a:cubicBezTo>
                  <a:pt x="22555" y="16696"/>
                  <a:pt x="22205" y="16462"/>
                  <a:pt x="21924" y="16182"/>
                </a:cubicBezTo>
                <a:close/>
                <a:moveTo>
                  <a:pt x="15177" y="14034"/>
                </a:moveTo>
                <a:cubicBezTo>
                  <a:pt x="15200" y="14431"/>
                  <a:pt x="15247" y="14804"/>
                  <a:pt x="15293" y="15201"/>
                </a:cubicBezTo>
                <a:cubicBezTo>
                  <a:pt x="15200" y="15692"/>
                  <a:pt x="15153" y="16182"/>
                  <a:pt x="15153" y="16696"/>
                </a:cubicBezTo>
                <a:cubicBezTo>
                  <a:pt x="15060" y="16766"/>
                  <a:pt x="14967" y="16836"/>
                  <a:pt x="14897" y="16906"/>
                </a:cubicBezTo>
                <a:cubicBezTo>
                  <a:pt x="14850" y="16065"/>
                  <a:pt x="14873" y="15248"/>
                  <a:pt x="15013" y="14407"/>
                </a:cubicBezTo>
                <a:cubicBezTo>
                  <a:pt x="15060" y="14291"/>
                  <a:pt x="15107" y="14151"/>
                  <a:pt x="15153" y="14034"/>
                </a:cubicBezTo>
                <a:close/>
                <a:moveTo>
                  <a:pt x="18959" y="16065"/>
                </a:moveTo>
                <a:cubicBezTo>
                  <a:pt x="19006" y="16112"/>
                  <a:pt x="19053" y="16182"/>
                  <a:pt x="19099" y="16229"/>
                </a:cubicBezTo>
                <a:cubicBezTo>
                  <a:pt x="19099" y="16369"/>
                  <a:pt x="19123" y="16485"/>
                  <a:pt x="19146" y="16602"/>
                </a:cubicBezTo>
                <a:cubicBezTo>
                  <a:pt x="19099" y="16719"/>
                  <a:pt x="19053" y="16812"/>
                  <a:pt x="19029" y="16929"/>
                </a:cubicBezTo>
                <a:cubicBezTo>
                  <a:pt x="18982" y="16929"/>
                  <a:pt x="18912" y="16952"/>
                  <a:pt x="18866" y="16999"/>
                </a:cubicBezTo>
                <a:lnTo>
                  <a:pt x="18819" y="16882"/>
                </a:lnTo>
                <a:cubicBezTo>
                  <a:pt x="18796" y="16719"/>
                  <a:pt x="18796" y="16579"/>
                  <a:pt x="18772" y="16415"/>
                </a:cubicBezTo>
                <a:lnTo>
                  <a:pt x="18772" y="16392"/>
                </a:lnTo>
                <a:cubicBezTo>
                  <a:pt x="18819" y="16299"/>
                  <a:pt x="18889" y="16182"/>
                  <a:pt x="18959" y="16065"/>
                </a:cubicBezTo>
                <a:close/>
                <a:moveTo>
                  <a:pt x="4717" y="15668"/>
                </a:moveTo>
                <a:cubicBezTo>
                  <a:pt x="4717" y="15738"/>
                  <a:pt x="4717" y="15808"/>
                  <a:pt x="4693" y="15855"/>
                </a:cubicBezTo>
                <a:cubicBezTo>
                  <a:pt x="4577" y="16252"/>
                  <a:pt x="4460" y="16626"/>
                  <a:pt x="4367" y="17022"/>
                </a:cubicBezTo>
                <a:lnTo>
                  <a:pt x="4367" y="16415"/>
                </a:lnTo>
                <a:cubicBezTo>
                  <a:pt x="4483" y="16159"/>
                  <a:pt x="4600" y="15925"/>
                  <a:pt x="4717" y="15668"/>
                </a:cubicBezTo>
                <a:close/>
                <a:moveTo>
                  <a:pt x="23559" y="16742"/>
                </a:moveTo>
                <a:lnTo>
                  <a:pt x="23652" y="16836"/>
                </a:lnTo>
                <a:cubicBezTo>
                  <a:pt x="23675" y="16906"/>
                  <a:pt x="23699" y="16976"/>
                  <a:pt x="23722" y="17046"/>
                </a:cubicBezTo>
                <a:cubicBezTo>
                  <a:pt x="23629" y="17046"/>
                  <a:pt x="23535" y="17022"/>
                  <a:pt x="23442" y="16999"/>
                </a:cubicBezTo>
                <a:lnTo>
                  <a:pt x="23465" y="16999"/>
                </a:lnTo>
                <a:cubicBezTo>
                  <a:pt x="23489" y="16906"/>
                  <a:pt x="23512" y="16812"/>
                  <a:pt x="23559" y="16742"/>
                </a:cubicBezTo>
                <a:close/>
                <a:moveTo>
                  <a:pt x="24423" y="16532"/>
                </a:moveTo>
                <a:lnTo>
                  <a:pt x="24423" y="16532"/>
                </a:lnTo>
                <a:cubicBezTo>
                  <a:pt x="24539" y="16649"/>
                  <a:pt x="24679" y="16742"/>
                  <a:pt x="24796" y="16836"/>
                </a:cubicBezTo>
                <a:lnTo>
                  <a:pt x="24796" y="16999"/>
                </a:lnTo>
                <a:cubicBezTo>
                  <a:pt x="24703" y="17022"/>
                  <a:pt x="24609" y="17022"/>
                  <a:pt x="24563" y="17046"/>
                </a:cubicBezTo>
                <a:cubicBezTo>
                  <a:pt x="24516" y="16952"/>
                  <a:pt x="24493" y="16859"/>
                  <a:pt x="24446" y="16789"/>
                </a:cubicBezTo>
                <a:cubicBezTo>
                  <a:pt x="24423" y="16696"/>
                  <a:pt x="24446" y="16626"/>
                  <a:pt x="24423" y="16532"/>
                </a:cubicBezTo>
                <a:close/>
                <a:moveTo>
                  <a:pt x="31847" y="13123"/>
                </a:moveTo>
                <a:cubicBezTo>
                  <a:pt x="31894" y="13217"/>
                  <a:pt x="31964" y="13310"/>
                  <a:pt x="32034" y="13403"/>
                </a:cubicBezTo>
                <a:cubicBezTo>
                  <a:pt x="32081" y="13497"/>
                  <a:pt x="32081" y="13544"/>
                  <a:pt x="32127" y="13637"/>
                </a:cubicBezTo>
                <a:cubicBezTo>
                  <a:pt x="32548" y="14688"/>
                  <a:pt x="32688" y="15832"/>
                  <a:pt x="32524" y="16976"/>
                </a:cubicBezTo>
                <a:lnTo>
                  <a:pt x="32501" y="16976"/>
                </a:lnTo>
                <a:lnTo>
                  <a:pt x="32338" y="17069"/>
                </a:lnTo>
                <a:cubicBezTo>
                  <a:pt x="32314" y="16719"/>
                  <a:pt x="32244" y="16369"/>
                  <a:pt x="32151" y="16042"/>
                </a:cubicBezTo>
                <a:cubicBezTo>
                  <a:pt x="32131" y="15981"/>
                  <a:pt x="32058" y="15920"/>
                  <a:pt x="31978" y="15920"/>
                </a:cubicBezTo>
                <a:cubicBezTo>
                  <a:pt x="31966" y="15920"/>
                  <a:pt x="31953" y="15922"/>
                  <a:pt x="31941" y="15925"/>
                </a:cubicBezTo>
                <a:lnTo>
                  <a:pt x="31707" y="15972"/>
                </a:lnTo>
                <a:cubicBezTo>
                  <a:pt x="31637" y="15832"/>
                  <a:pt x="31567" y="15692"/>
                  <a:pt x="31474" y="15551"/>
                </a:cubicBezTo>
                <a:cubicBezTo>
                  <a:pt x="31474" y="14828"/>
                  <a:pt x="31357" y="14104"/>
                  <a:pt x="31147" y="13427"/>
                </a:cubicBezTo>
                <a:cubicBezTo>
                  <a:pt x="31380" y="13310"/>
                  <a:pt x="31614" y="13193"/>
                  <a:pt x="31847" y="13123"/>
                </a:cubicBezTo>
                <a:close/>
                <a:moveTo>
                  <a:pt x="21434" y="16252"/>
                </a:moveTo>
                <a:cubicBezTo>
                  <a:pt x="21574" y="16415"/>
                  <a:pt x="21738" y="16579"/>
                  <a:pt x="21924" y="16719"/>
                </a:cubicBezTo>
                <a:cubicBezTo>
                  <a:pt x="22111" y="16859"/>
                  <a:pt x="22321" y="16999"/>
                  <a:pt x="22531" y="17092"/>
                </a:cubicBezTo>
                <a:lnTo>
                  <a:pt x="22461" y="17139"/>
                </a:lnTo>
                <a:cubicBezTo>
                  <a:pt x="22205" y="17022"/>
                  <a:pt x="21924" y="16929"/>
                  <a:pt x="21668" y="16859"/>
                </a:cubicBezTo>
                <a:cubicBezTo>
                  <a:pt x="21527" y="16672"/>
                  <a:pt x="21411" y="16485"/>
                  <a:pt x="21294" y="16275"/>
                </a:cubicBezTo>
                <a:lnTo>
                  <a:pt x="21434" y="16252"/>
                </a:lnTo>
                <a:close/>
                <a:moveTo>
                  <a:pt x="25940" y="16976"/>
                </a:moveTo>
                <a:lnTo>
                  <a:pt x="26080" y="17139"/>
                </a:lnTo>
                <a:lnTo>
                  <a:pt x="25847" y="17022"/>
                </a:lnTo>
                <a:lnTo>
                  <a:pt x="25940" y="16976"/>
                </a:lnTo>
                <a:close/>
                <a:moveTo>
                  <a:pt x="12608" y="16065"/>
                </a:moveTo>
                <a:lnTo>
                  <a:pt x="12608" y="16065"/>
                </a:lnTo>
                <a:cubicBezTo>
                  <a:pt x="12562" y="16369"/>
                  <a:pt x="12538" y="16672"/>
                  <a:pt x="12515" y="16999"/>
                </a:cubicBezTo>
                <a:lnTo>
                  <a:pt x="12515" y="17163"/>
                </a:lnTo>
                <a:cubicBezTo>
                  <a:pt x="12492" y="16976"/>
                  <a:pt x="12468" y="16789"/>
                  <a:pt x="12445" y="16579"/>
                </a:cubicBezTo>
                <a:lnTo>
                  <a:pt x="12445" y="16532"/>
                </a:lnTo>
                <a:cubicBezTo>
                  <a:pt x="12515" y="16392"/>
                  <a:pt x="12562" y="16229"/>
                  <a:pt x="12608" y="16065"/>
                </a:cubicBezTo>
                <a:close/>
                <a:moveTo>
                  <a:pt x="29863" y="16952"/>
                </a:moveTo>
                <a:lnTo>
                  <a:pt x="29863" y="17163"/>
                </a:lnTo>
                <a:lnTo>
                  <a:pt x="29769" y="16976"/>
                </a:lnTo>
                <a:lnTo>
                  <a:pt x="29863" y="16952"/>
                </a:lnTo>
                <a:close/>
                <a:moveTo>
                  <a:pt x="10811" y="14384"/>
                </a:moveTo>
                <a:lnTo>
                  <a:pt x="10811" y="14384"/>
                </a:lnTo>
                <a:cubicBezTo>
                  <a:pt x="10407" y="15280"/>
                  <a:pt x="10219" y="16262"/>
                  <a:pt x="10266" y="17248"/>
                </a:cubicBezTo>
                <a:lnTo>
                  <a:pt x="10266" y="17248"/>
                </a:lnTo>
                <a:cubicBezTo>
                  <a:pt x="10263" y="17229"/>
                  <a:pt x="10258" y="17209"/>
                  <a:pt x="10250" y="17186"/>
                </a:cubicBezTo>
                <a:cubicBezTo>
                  <a:pt x="10227" y="16859"/>
                  <a:pt x="10204" y="16532"/>
                  <a:pt x="10180" y="16205"/>
                </a:cubicBezTo>
                <a:cubicBezTo>
                  <a:pt x="10250" y="15645"/>
                  <a:pt x="10344" y="15085"/>
                  <a:pt x="10484" y="14548"/>
                </a:cubicBezTo>
                <a:cubicBezTo>
                  <a:pt x="10577" y="14477"/>
                  <a:pt x="10694" y="14431"/>
                  <a:pt x="10811" y="14384"/>
                </a:cubicBezTo>
                <a:close/>
                <a:moveTo>
                  <a:pt x="41187" y="15481"/>
                </a:moveTo>
                <a:lnTo>
                  <a:pt x="41187" y="15481"/>
                </a:lnTo>
                <a:cubicBezTo>
                  <a:pt x="41233" y="15551"/>
                  <a:pt x="41303" y="15622"/>
                  <a:pt x="41373" y="15692"/>
                </a:cubicBezTo>
                <a:cubicBezTo>
                  <a:pt x="41443" y="15855"/>
                  <a:pt x="41513" y="16018"/>
                  <a:pt x="41560" y="16182"/>
                </a:cubicBezTo>
                <a:cubicBezTo>
                  <a:pt x="41538" y="16549"/>
                  <a:pt x="41517" y="16916"/>
                  <a:pt x="41495" y="17301"/>
                </a:cubicBezTo>
                <a:lnTo>
                  <a:pt x="41495" y="17301"/>
                </a:lnTo>
                <a:cubicBezTo>
                  <a:pt x="41440" y="17176"/>
                  <a:pt x="41387" y="17060"/>
                  <a:pt x="41350" y="16929"/>
                </a:cubicBezTo>
                <a:cubicBezTo>
                  <a:pt x="41303" y="16439"/>
                  <a:pt x="41257" y="15972"/>
                  <a:pt x="41187" y="15481"/>
                </a:cubicBezTo>
                <a:close/>
                <a:moveTo>
                  <a:pt x="38602" y="16399"/>
                </a:moveTo>
                <a:lnTo>
                  <a:pt x="38602" y="16399"/>
                </a:lnTo>
                <a:cubicBezTo>
                  <a:pt x="38661" y="16599"/>
                  <a:pt x="38718" y="16799"/>
                  <a:pt x="38758" y="16999"/>
                </a:cubicBezTo>
                <a:cubicBezTo>
                  <a:pt x="38712" y="17116"/>
                  <a:pt x="38665" y="17233"/>
                  <a:pt x="38618" y="17349"/>
                </a:cubicBezTo>
                <a:cubicBezTo>
                  <a:pt x="38639" y="17032"/>
                  <a:pt x="38622" y="16716"/>
                  <a:pt x="38602" y="16399"/>
                </a:cubicBezTo>
                <a:close/>
                <a:moveTo>
                  <a:pt x="17908" y="16626"/>
                </a:moveTo>
                <a:lnTo>
                  <a:pt x="17908" y="16672"/>
                </a:lnTo>
                <a:cubicBezTo>
                  <a:pt x="17908" y="16929"/>
                  <a:pt x="17932" y="17163"/>
                  <a:pt x="17932" y="17396"/>
                </a:cubicBezTo>
                <a:cubicBezTo>
                  <a:pt x="17932" y="17419"/>
                  <a:pt x="17932" y="17443"/>
                  <a:pt x="17908" y="17443"/>
                </a:cubicBezTo>
                <a:cubicBezTo>
                  <a:pt x="17838" y="17256"/>
                  <a:pt x="17768" y="17069"/>
                  <a:pt x="17722" y="16859"/>
                </a:cubicBezTo>
                <a:cubicBezTo>
                  <a:pt x="17768" y="16789"/>
                  <a:pt x="17838" y="16696"/>
                  <a:pt x="17908" y="16626"/>
                </a:cubicBezTo>
                <a:close/>
                <a:moveTo>
                  <a:pt x="31404" y="16952"/>
                </a:moveTo>
                <a:cubicBezTo>
                  <a:pt x="31450" y="17116"/>
                  <a:pt x="31474" y="17279"/>
                  <a:pt x="31520" y="17443"/>
                </a:cubicBezTo>
                <a:lnTo>
                  <a:pt x="31310" y="17489"/>
                </a:lnTo>
                <a:lnTo>
                  <a:pt x="31310" y="17419"/>
                </a:lnTo>
                <a:cubicBezTo>
                  <a:pt x="31357" y="17256"/>
                  <a:pt x="31380" y="17116"/>
                  <a:pt x="31404" y="16952"/>
                </a:cubicBezTo>
                <a:close/>
                <a:moveTo>
                  <a:pt x="16928" y="16766"/>
                </a:moveTo>
                <a:lnTo>
                  <a:pt x="16928" y="17396"/>
                </a:lnTo>
                <a:cubicBezTo>
                  <a:pt x="16905" y="17419"/>
                  <a:pt x="16881" y="17466"/>
                  <a:pt x="16858" y="17513"/>
                </a:cubicBezTo>
                <a:cubicBezTo>
                  <a:pt x="16811" y="17326"/>
                  <a:pt x="16764" y="17139"/>
                  <a:pt x="16741" y="16976"/>
                </a:cubicBezTo>
                <a:cubicBezTo>
                  <a:pt x="16803" y="16893"/>
                  <a:pt x="16866" y="16828"/>
                  <a:pt x="16928" y="16766"/>
                </a:cubicBezTo>
                <a:close/>
                <a:moveTo>
                  <a:pt x="15153" y="17046"/>
                </a:moveTo>
                <a:lnTo>
                  <a:pt x="15153" y="17209"/>
                </a:lnTo>
                <a:cubicBezTo>
                  <a:pt x="15083" y="17326"/>
                  <a:pt x="15013" y="17443"/>
                  <a:pt x="14943" y="17559"/>
                </a:cubicBezTo>
                <a:cubicBezTo>
                  <a:pt x="14943" y="17466"/>
                  <a:pt x="14943" y="17373"/>
                  <a:pt x="14920" y="17279"/>
                </a:cubicBezTo>
                <a:cubicBezTo>
                  <a:pt x="14990" y="17209"/>
                  <a:pt x="15060" y="17116"/>
                  <a:pt x="15153" y="17046"/>
                </a:cubicBezTo>
                <a:close/>
                <a:moveTo>
                  <a:pt x="27294" y="16836"/>
                </a:moveTo>
                <a:cubicBezTo>
                  <a:pt x="27318" y="16882"/>
                  <a:pt x="27341" y="16929"/>
                  <a:pt x="27364" y="16976"/>
                </a:cubicBezTo>
                <a:cubicBezTo>
                  <a:pt x="27318" y="17163"/>
                  <a:pt x="27271" y="17373"/>
                  <a:pt x="27201" y="17606"/>
                </a:cubicBezTo>
                <a:cubicBezTo>
                  <a:pt x="27224" y="17396"/>
                  <a:pt x="27224" y="17186"/>
                  <a:pt x="27248" y="17022"/>
                </a:cubicBezTo>
                <a:lnTo>
                  <a:pt x="27248" y="16882"/>
                </a:lnTo>
                <a:lnTo>
                  <a:pt x="27294" y="16836"/>
                </a:lnTo>
                <a:close/>
                <a:moveTo>
                  <a:pt x="30820" y="16859"/>
                </a:moveTo>
                <a:cubicBezTo>
                  <a:pt x="30867" y="17069"/>
                  <a:pt x="30890" y="17256"/>
                  <a:pt x="30937" y="17443"/>
                </a:cubicBezTo>
                <a:cubicBezTo>
                  <a:pt x="30937" y="17513"/>
                  <a:pt x="30890" y="17559"/>
                  <a:pt x="30890" y="17629"/>
                </a:cubicBezTo>
                <a:lnTo>
                  <a:pt x="30843" y="17629"/>
                </a:lnTo>
                <a:cubicBezTo>
                  <a:pt x="30843" y="17629"/>
                  <a:pt x="30843" y="17629"/>
                  <a:pt x="30843" y="17606"/>
                </a:cubicBezTo>
                <a:cubicBezTo>
                  <a:pt x="30797" y="17513"/>
                  <a:pt x="30773" y="17396"/>
                  <a:pt x="30750" y="17279"/>
                </a:cubicBezTo>
                <a:lnTo>
                  <a:pt x="30727" y="17279"/>
                </a:lnTo>
                <a:cubicBezTo>
                  <a:pt x="30773" y="17139"/>
                  <a:pt x="30797" y="16999"/>
                  <a:pt x="30820" y="16859"/>
                </a:cubicBezTo>
                <a:close/>
                <a:moveTo>
                  <a:pt x="25193" y="17303"/>
                </a:moveTo>
                <a:lnTo>
                  <a:pt x="25286" y="17606"/>
                </a:lnTo>
                <a:lnTo>
                  <a:pt x="25100" y="17653"/>
                </a:lnTo>
                <a:cubicBezTo>
                  <a:pt x="25146" y="17513"/>
                  <a:pt x="25146" y="17419"/>
                  <a:pt x="25170" y="17303"/>
                </a:cubicBezTo>
                <a:close/>
                <a:moveTo>
                  <a:pt x="40299" y="15505"/>
                </a:moveTo>
                <a:cubicBezTo>
                  <a:pt x="40486" y="15878"/>
                  <a:pt x="40673" y="16252"/>
                  <a:pt x="40836" y="16626"/>
                </a:cubicBezTo>
                <a:cubicBezTo>
                  <a:pt x="40883" y="16976"/>
                  <a:pt x="40883" y="17349"/>
                  <a:pt x="40883" y="17700"/>
                </a:cubicBezTo>
                <a:cubicBezTo>
                  <a:pt x="40743" y="17069"/>
                  <a:pt x="40533" y="16462"/>
                  <a:pt x="40323" y="15855"/>
                </a:cubicBezTo>
                <a:cubicBezTo>
                  <a:pt x="40323" y="15738"/>
                  <a:pt x="40323" y="15622"/>
                  <a:pt x="40299" y="15505"/>
                </a:cubicBezTo>
                <a:close/>
                <a:moveTo>
                  <a:pt x="23302" y="17349"/>
                </a:moveTo>
                <a:cubicBezTo>
                  <a:pt x="23465" y="17396"/>
                  <a:pt x="23652" y="17419"/>
                  <a:pt x="23839" y="17443"/>
                </a:cubicBezTo>
                <a:cubicBezTo>
                  <a:pt x="23862" y="17536"/>
                  <a:pt x="23909" y="17653"/>
                  <a:pt x="23932" y="17793"/>
                </a:cubicBezTo>
                <a:cubicBezTo>
                  <a:pt x="23816" y="17793"/>
                  <a:pt x="23722" y="17793"/>
                  <a:pt x="23629" y="17770"/>
                </a:cubicBezTo>
                <a:cubicBezTo>
                  <a:pt x="23512" y="17676"/>
                  <a:pt x="23372" y="17583"/>
                  <a:pt x="23232" y="17489"/>
                </a:cubicBezTo>
                <a:lnTo>
                  <a:pt x="23302" y="17349"/>
                </a:lnTo>
                <a:close/>
                <a:moveTo>
                  <a:pt x="5160" y="16626"/>
                </a:moveTo>
                <a:cubicBezTo>
                  <a:pt x="5160" y="16906"/>
                  <a:pt x="5184" y="17233"/>
                  <a:pt x="5207" y="17536"/>
                </a:cubicBezTo>
                <a:cubicBezTo>
                  <a:pt x="5184" y="17629"/>
                  <a:pt x="5160" y="17723"/>
                  <a:pt x="5137" y="17816"/>
                </a:cubicBezTo>
                <a:cubicBezTo>
                  <a:pt x="5090" y="17559"/>
                  <a:pt x="5067" y="17326"/>
                  <a:pt x="5044" y="17092"/>
                </a:cubicBezTo>
                <a:lnTo>
                  <a:pt x="5044" y="17069"/>
                </a:lnTo>
                <a:cubicBezTo>
                  <a:pt x="5090" y="16929"/>
                  <a:pt x="5114" y="16766"/>
                  <a:pt x="5160" y="16626"/>
                </a:cubicBezTo>
                <a:close/>
                <a:moveTo>
                  <a:pt x="29396" y="17116"/>
                </a:moveTo>
                <a:cubicBezTo>
                  <a:pt x="29536" y="17373"/>
                  <a:pt x="29653" y="17606"/>
                  <a:pt x="29746" y="17840"/>
                </a:cubicBezTo>
                <a:lnTo>
                  <a:pt x="29536" y="17863"/>
                </a:lnTo>
                <a:cubicBezTo>
                  <a:pt x="29489" y="17606"/>
                  <a:pt x="29442" y="17373"/>
                  <a:pt x="29396" y="17116"/>
                </a:cubicBezTo>
                <a:close/>
                <a:moveTo>
                  <a:pt x="44665" y="16882"/>
                </a:moveTo>
                <a:cubicBezTo>
                  <a:pt x="44712" y="17069"/>
                  <a:pt x="44759" y="17279"/>
                  <a:pt x="44782" y="17489"/>
                </a:cubicBezTo>
                <a:cubicBezTo>
                  <a:pt x="44735" y="17676"/>
                  <a:pt x="44689" y="17840"/>
                  <a:pt x="44642" y="18026"/>
                </a:cubicBezTo>
                <a:lnTo>
                  <a:pt x="44642" y="17980"/>
                </a:lnTo>
                <a:cubicBezTo>
                  <a:pt x="44642" y="17723"/>
                  <a:pt x="44619" y="17466"/>
                  <a:pt x="44595" y="17186"/>
                </a:cubicBezTo>
                <a:cubicBezTo>
                  <a:pt x="44619" y="17092"/>
                  <a:pt x="44642" y="16976"/>
                  <a:pt x="44665" y="16882"/>
                </a:cubicBezTo>
                <a:close/>
                <a:moveTo>
                  <a:pt x="45389" y="16392"/>
                </a:moveTo>
                <a:lnTo>
                  <a:pt x="45389" y="16392"/>
                </a:lnTo>
                <a:cubicBezTo>
                  <a:pt x="45413" y="16952"/>
                  <a:pt x="45389" y="17536"/>
                  <a:pt x="45342" y="18120"/>
                </a:cubicBezTo>
                <a:lnTo>
                  <a:pt x="45319" y="18120"/>
                </a:lnTo>
                <a:cubicBezTo>
                  <a:pt x="45272" y="17863"/>
                  <a:pt x="45226" y="17606"/>
                  <a:pt x="45179" y="17349"/>
                </a:cubicBezTo>
                <a:cubicBezTo>
                  <a:pt x="45249" y="17022"/>
                  <a:pt x="45319" y="16696"/>
                  <a:pt x="45389" y="16392"/>
                </a:cubicBezTo>
                <a:close/>
                <a:moveTo>
                  <a:pt x="34369" y="16485"/>
                </a:moveTo>
                <a:cubicBezTo>
                  <a:pt x="34439" y="16649"/>
                  <a:pt x="34509" y="16812"/>
                  <a:pt x="34579" y="16976"/>
                </a:cubicBezTo>
                <a:cubicBezTo>
                  <a:pt x="34579" y="17349"/>
                  <a:pt x="34556" y="17700"/>
                  <a:pt x="34532" y="18073"/>
                </a:cubicBezTo>
                <a:lnTo>
                  <a:pt x="34486" y="18190"/>
                </a:lnTo>
                <a:cubicBezTo>
                  <a:pt x="34439" y="17910"/>
                  <a:pt x="34346" y="17629"/>
                  <a:pt x="34275" y="17349"/>
                </a:cubicBezTo>
                <a:lnTo>
                  <a:pt x="34252" y="17373"/>
                </a:lnTo>
                <a:cubicBezTo>
                  <a:pt x="34252" y="17209"/>
                  <a:pt x="34275" y="17069"/>
                  <a:pt x="34275" y="16929"/>
                </a:cubicBezTo>
                <a:cubicBezTo>
                  <a:pt x="34275" y="16766"/>
                  <a:pt x="34346" y="16626"/>
                  <a:pt x="34369" y="16485"/>
                </a:cubicBezTo>
                <a:close/>
                <a:moveTo>
                  <a:pt x="20897" y="17443"/>
                </a:moveTo>
                <a:cubicBezTo>
                  <a:pt x="21131" y="17536"/>
                  <a:pt x="21387" y="17606"/>
                  <a:pt x="21644" y="17629"/>
                </a:cubicBezTo>
                <a:cubicBezTo>
                  <a:pt x="21761" y="17793"/>
                  <a:pt x="21901" y="17980"/>
                  <a:pt x="22041" y="18143"/>
                </a:cubicBezTo>
                <a:cubicBezTo>
                  <a:pt x="21926" y="18172"/>
                  <a:pt x="21810" y="18192"/>
                  <a:pt x="21695" y="18192"/>
                </a:cubicBezTo>
                <a:cubicBezTo>
                  <a:pt x="21623" y="18192"/>
                  <a:pt x="21552" y="18184"/>
                  <a:pt x="21481" y="18166"/>
                </a:cubicBezTo>
                <a:cubicBezTo>
                  <a:pt x="21387" y="18096"/>
                  <a:pt x="21317" y="18003"/>
                  <a:pt x="21247" y="17933"/>
                </a:cubicBezTo>
                <a:cubicBezTo>
                  <a:pt x="21131" y="17793"/>
                  <a:pt x="21014" y="17629"/>
                  <a:pt x="20897" y="17489"/>
                </a:cubicBezTo>
                <a:lnTo>
                  <a:pt x="20897" y="17443"/>
                </a:lnTo>
                <a:close/>
                <a:moveTo>
                  <a:pt x="25427" y="17956"/>
                </a:moveTo>
                <a:lnTo>
                  <a:pt x="25473" y="18096"/>
                </a:lnTo>
                <a:cubicBezTo>
                  <a:pt x="25427" y="18166"/>
                  <a:pt x="25357" y="18213"/>
                  <a:pt x="25286" y="18260"/>
                </a:cubicBezTo>
                <a:cubicBezTo>
                  <a:pt x="25263" y="18190"/>
                  <a:pt x="25216" y="18096"/>
                  <a:pt x="25170" y="18026"/>
                </a:cubicBezTo>
                <a:cubicBezTo>
                  <a:pt x="25263" y="18003"/>
                  <a:pt x="25357" y="17980"/>
                  <a:pt x="25427" y="17956"/>
                </a:cubicBezTo>
                <a:close/>
                <a:moveTo>
                  <a:pt x="33785" y="17311"/>
                </a:moveTo>
                <a:lnTo>
                  <a:pt x="33785" y="17396"/>
                </a:lnTo>
                <a:cubicBezTo>
                  <a:pt x="33692" y="17700"/>
                  <a:pt x="33575" y="18003"/>
                  <a:pt x="33458" y="18307"/>
                </a:cubicBezTo>
                <a:cubicBezTo>
                  <a:pt x="33458" y="18190"/>
                  <a:pt x="33458" y="18073"/>
                  <a:pt x="33482" y="17956"/>
                </a:cubicBezTo>
                <a:cubicBezTo>
                  <a:pt x="33583" y="17734"/>
                  <a:pt x="33684" y="17529"/>
                  <a:pt x="33785" y="17311"/>
                </a:cubicBezTo>
                <a:close/>
                <a:moveTo>
                  <a:pt x="6258" y="17139"/>
                </a:moveTo>
                <a:cubicBezTo>
                  <a:pt x="6304" y="17489"/>
                  <a:pt x="6375" y="17840"/>
                  <a:pt x="6468" y="18190"/>
                </a:cubicBezTo>
                <a:lnTo>
                  <a:pt x="6468" y="18353"/>
                </a:lnTo>
                <a:cubicBezTo>
                  <a:pt x="6375" y="17980"/>
                  <a:pt x="6304" y="17606"/>
                  <a:pt x="6234" y="17233"/>
                </a:cubicBezTo>
                <a:cubicBezTo>
                  <a:pt x="6234" y="17209"/>
                  <a:pt x="6234" y="17163"/>
                  <a:pt x="6258" y="17139"/>
                </a:cubicBezTo>
                <a:close/>
                <a:moveTo>
                  <a:pt x="18539" y="17583"/>
                </a:moveTo>
                <a:cubicBezTo>
                  <a:pt x="18609" y="17886"/>
                  <a:pt x="18656" y="18213"/>
                  <a:pt x="18726" y="18540"/>
                </a:cubicBezTo>
                <a:cubicBezTo>
                  <a:pt x="18586" y="18423"/>
                  <a:pt x="18492" y="18307"/>
                  <a:pt x="18375" y="18190"/>
                </a:cubicBezTo>
                <a:cubicBezTo>
                  <a:pt x="18375" y="18096"/>
                  <a:pt x="18352" y="18003"/>
                  <a:pt x="18352" y="17933"/>
                </a:cubicBezTo>
                <a:cubicBezTo>
                  <a:pt x="18329" y="17840"/>
                  <a:pt x="18375" y="17770"/>
                  <a:pt x="18399" y="17700"/>
                </a:cubicBezTo>
                <a:lnTo>
                  <a:pt x="18539" y="17583"/>
                </a:lnTo>
                <a:close/>
                <a:moveTo>
                  <a:pt x="17371" y="17349"/>
                </a:moveTo>
                <a:lnTo>
                  <a:pt x="17371" y="17373"/>
                </a:lnTo>
                <a:cubicBezTo>
                  <a:pt x="17395" y="17653"/>
                  <a:pt x="17442" y="17980"/>
                  <a:pt x="17488" y="18283"/>
                </a:cubicBezTo>
                <a:cubicBezTo>
                  <a:pt x="17442" y="18377"/>
                  <a:pt x="17395" y="18493"/>
                  <a:pt x="17371" y="18587"/>
                </a:cubicBezTo>
                <a:cubicBezTo>
                  <a:pt x="17348" y="18190"/>
                  <a:pt x="17348" y="17816"/>
                  <a:pt x="17348" y="17419"/>
                </a:cubicBezTo>
                <a:cubicBezTo>
                  <a:pt x="17348" y="17396"/>
                  <a:pt x="17348" y="17373"/>
                  <a:pt x="17371" y="17349"/>
                </a:cubicBezTo>
                <a:close/>
                <a:moveTo>
                  <a:pt x="29723" y="18237"/>
                </a:moveTo>
                <a:cubicBezTo>
                  <a:pt x="29699" y="18353"/>
                  <a:pt x="29653" y="18470"/>
                  <a:pt x="29629" y="18587"/>
                </a:cubicBezTo>
                <a:lnTo>
                  <a:pt x="29583" y="18237"/>
                </a:lnTo>
                <a:close/>
                <a:moveTo>
                  <a:pt x="13612" y="18003"/>
                </a:moveTo>
                <a:cubicBezTo>
                  <a:pt x="13612" y="18026"/>
                  <a:pt x="13612" y="18073"/>
                  <a:pt x="13636" y="18096"/>
                </a:cubicBezTo>
                <a:cubicBezTo>
                  <a:pt x="13636" y="18260"/>
                  <a:pt x="13636" y="18447"/>
                  <a:pt x="13636" y="18610"/>
                </a:cubicBezTo>
                <a:cubicBezTo>
                  <a:pt x="13636" y="18517"/>
                  <a:pt x="13612" y="18423"/>
                  <a:pt x="13612" y="18330"/>
                </a:cubicBezTo>
                <a:lnTo>
                  <a:pt x="13612" y="18003"/>
                </a:lnTo>
                <a:close/>
                <a:moveTo>
                  <a:pt x="41373" y="17980"/>
                </a:moveTo>
                <a:lnTo>
                  <a:pt x="41443" y="18190"/>
                </a:lnTo>
                <a:cubicBezTo>
                  <a:pt x="41416" y="18340"/>
                  <a:pt x="41389" y="18491"/>
                  <a:pt x="41366" y="18646"/>
                </a:cubicBezTo>
                <a:lnTo>
                  <a:pt x="41366" y="18646"/>
                </a:lnTo>
                <a:cubicBezTo>
                  <a:pt x="41373" y="18424"/>
                  <a:pt x="41373" y="18202"/>
                  <a:pt x="41373" y="17980"/>
                </a:cubicBezTo>
                <a:close/>
                <a:moveTo>
                  <a:pt x="43895" y="15248"/>
                </a:moveTo>
                <a:cubicBezTo>
                  <a:pt x="44058" y="15902"/>
                  <a:pt x="44198" y="16532"/>
                  <a:pt x="44268" y="17209"/>
                </a:cubicBezTo>
                <a:cubicBezTo>
                  <a:pt x="44152" y="17700"/>
                  <a:pt x="44012" y="18190"/>
                  <a:pt x="43848" y="18680"/>
                </a:cubicBezTo>
                <a:cubicBezTo>
                  <a:pt x="44012" y="17536"/>
                  <a:pt x="44012" y="16392"/>
                  <a:pt x="43872" y="15248"/>
                </a:cubicBezTo>
                <a:close/>
                <a:moveTo>
                  <a:pt x="27645" y="18400"/>
                </a:moveTo>
                <a:lnTo>
                  <a:pt x="27645" y="18563"/>
                </a:lnTo>
                <a:lnTo>
                  <a:pt x="27621" y="18727"/>
                </a:lnTo>
                <a:lnTo>
                  <a:pt x="27575" y="18774"/>
                </a:lnTo>
                <a:lnTo>
                  <a:pt x="27505" y="18657"/>
                </a:lnTo>
                <a:lnTo>
                  <a:pt x="27645" y="18400"/>
                </a:lnTo>
                <a:close/>
                <a:moveTo>
                  <a:pt x="30540" y="18120"/>
                </a:moveTo>
                <a:cubicBezTo>
                  <a:pt x="30586" y="18213"/>
                  <a:pt x="30610" y="18330"/>
                  <a:pt x="30657" y="18447"/>
                </a:cubicBezTo>
                <a:cubicBezTo>
                  <a:pt x="30610" y="18563"/>
                  <a:pt x="30586" y="18680"/>
                  <a:pt x="30540" y="18797"/>
                </a:cubicBezTo>
                <a:cubicBezTo>
                  <a:pt x="30493" y="18680"/>
                  <a:pt x="30470" y="18563"/>
                  <a:pt x="30423" y="18447"/>
                </a:cubicBezTo>
                <a:lnTo>
                  <a:pt x="30516" y="18120"/>
                </a:lnTo>
                <a:close/>
                <a:moveTo>
                  <a:pt x="22858" y="18003"/>
                </a:moveTo>
                <a:cubicBezTo>
                  <a:pt x="23022" y="18050"/>
                  <a:pt x="23185" y="18096"/>
                  <a:pt x="23349" y="18120"/>
                </a:cubicBezTo>
                <a:cubicBezTo>
                  <a:pt x="23465" y="18213"/>
                  <a:pt x="23582" y="18307"/>
                  <a:pt x="23675" y="18400"/>
                </a:cubicBezTo>
                <a:cubicBezTo>
                  <a:pt x="23582" y="18563"/>
                  <a:pt x="23419" y="18727"/>
                  <a:pt x="23232" y="18820"/>
                </a:cubicBezTo>
                <a:cubicBezTo>
                  <a:pt x="23045" y="18633"/>
                  <a:pt x="22835" y="18423"/>
                  <a:pt x="22648" y="18213"/>
                </a:cubicBezTo>
                <a:cubicBezTo>
                  <a:pt x="22718" y="18143"/>
                  <a:pt x="22788" y="18073"/>
                  <a:pt x="22858" y="18003"/>
                </a:cubicBezTo>
                <a:close/>
                <a:moveTo>
                  <a:pt x="33061" y="17069"/>
                </a:moveTo>
                <a:lnTo>
                  <a:pt x="33061" y="17583"/>
                </a:lnTo>
                <a:cubicBezTo>
                  <a:pt x="33061" y="17770"/>
                  <a:pt x="33015" y="17956"/>
                  <a:pt x="32945" y="18143"/>
                </a:cubicBezTo>
                <a:cubicBezTo>
                  <a:pt x="32828" y="18377"/>
                  <a:pt x="32711" y="18610"/>
                  <a:pt x="32571" y="18844"/>
                </a:cubicBezTo>
                <a:cubicBezTo>
                  <a:pt x="32571" y="18774"/>
                  <a:pt x="32571" y="18727"/>
                  <a:pt x="32548" y="18680"/>
                </a:cubicBezTo>
                <a:cubicBezTo>
                  <a:pt x="32711" y="18166"/>
                  <a:pt x="32851" y="17676"/>
                  <a:pt x="32945" y="17163"/>
                </a:cubicBezTo>
                <a:lnTo>
                  <a:pt x="33061" y="17069"/>
                </a:lnTo>
                <a:close/>
                <a:moveTo>
                  <a:pt x="38175" y="18026"/>
                </a:moveTo>
                <a:cubicBezTo>
                  <a:pt x="38221" y="18120"/>
                  <a:pt x="38221" y="18213"/>
                  <a:pt x="38245" y="18307"/>
                </a:cubicBezTo>
                <a:lnTo>
                  <a:pt x="38221" y="18307"/>
                </a:lnTo>
                <a:cubicBezTo>
                  <a:pt x="38151" y="18493"/>
                  <a:pt x="38058" y="18657"/>
                  <a:pt x="37988" y="18844"/>
                </a:cubicBezTo>
                <a:cubicBezTo>
                  <a:pt x="38058" y="18563"/>
                  <a:pt x="38128" y="18283"/>
                  <a:pt x="38175" y="18026"/>
                </a:cubicBezTo>
                <a:close/>
                <a:moveTo>
                  <a:pt x="9737" y="17279"/>
                </a:moveTo>
                <a:cubicBezTo>
                  <a:pt x="9717" y="17803"/>
                  <a:pt x="9730" y="18326"/>
                  <a:pt x="9775" y="18863"/>
                </a:cubicBezTo>
                <a:lnTo>
                  <a:pt x="9775" y="18863"/>
                </a:lnTo>
                <a:cubicBezTo>
                  <a:pt x="9726" y="18561"/>
                  <a:pt x="9684" y="18265"/>
                  <a:pt x="9667" y="17956"/>
                </a:cubicBezTo>
                <a:cubicBezTo>
                  <a:pt x="9690" y="17723"/>
                  <a:pt x="9713" y="17489"/>
                  <a:pt x="9737" y="17279"/>
                </a:cubicBezTo>
                <a:close/>
                <a:moveTo>
                  <a:pt x="22345" y="18447"/>
                </a:moveTo>
                <a:cubicBezTo>
                  <a:pt x="22508" y="18610"/>
                  <a:pt x="22648" y="18750"/>
                  <a:pt x="22788" y="18914"/>
                </a:cubicBezTo>
                <a:cubicBezTo>
                  <a:pt x="22742" y="18890"/>
                  <a:pt x="22718" y="18890"/>
                  <a:pt x="22671" y="18890"/>
                </a:cubicBezTo>
                <a:cubicBezTo>
                  <a:pt x="22450" y="18824"/>
                  <a:pt x="22228" y="18736"/>
                  <a:pt x="22047" y="18608"/>
                </a:cubicBezTo>
                <a:lnTo>
                  <a:pt x="22047" y="18608"/>
                </a:lnTo>
                <a:cubicBezTo>
                  <a:pt x="22161" y="18562"/>
                  <a:pt x="22253" y="18516"/>
                  <a:pt x="22345" y="18447"/>
                </a:cubicBezTo>
                <a:close/>
                <a:moveTo>
                  <a:pt x="15620" y="17069"/>
                </a:moveTo>
                <a:cubicBezTo>
                  <a:pt x="15620" y="17139"/>
                  <a:pt x="15644" y="17209"/>
                  <a:pt x="15667" y="17279"/>
                </a:cubicBezTo>
                <a:cubicBezTo>
                  <a:pt x="15667" y="17443"/>
                  <a:pt x="15667" y="17606"/>
                  <a:pt x="15667" y="17793"/>
                </a:cubicBezTo>
                <a:cubicBezTo>
                  <a:pt x="15667" y="18166"/>
                  <a:pt x="15667" y="18563"/>
                  <a:pt x="15690" y="18960"/>
                </a:cubicBezTo>
                <a:cubicBezTo>
                  <a:pt x="15620" y="18377"/>
                  <a:pt x="15550" y="17770"/>
                  <a:pt x="15550" y="17186"/>
                </a:cubicBezTo>
                <a:lnTo>
                  <a:pt x="15620" y="17069"/>
                </a:lnTo>
                <a:close/>
                <a:moveTo>
                  <a:pt x="36143" y="16952"/>
                </a:moveTo>
                <a:cubicBezTo>
                  <a:pt x="36260" y="17629"/>
                  <a:pt x="36283" y="18307"/>
                  <a:pt x="36260" y="18984"/>
                </a:cubicBezTo>
                <a:lnTo>
                  <a:pt x="36143" y="18633"/>
                </a:lnTo>
                <a:cubicBezTo>
                  <a:pt x="36143" y="18143"/>
                  <a:pt x="36143" y="17629"/>
                  <a:pt x="36097" y="17139"/>
                </a:cubicBezTo>
                <a:lnTo>
                  <a:pt x="36143" y="16952"/>
                </a:lnTo>
                <a:close/>
                <a:moveTo>
                  <a:pt x="39459" y="17419"/>
                </a:moveTo>
                <a:cubicBezTo>
                  <a:pt x="39529" y="17863"/>
                  <a:pt x="39575" y="18307"/>
                  <a:pt x="39599" y="18774"/>
                </a:cubicBezTo>
                <a:lnTo>
                  <a:pt x="39529" y="18984"/>
                </a:lnTo>
                <a:cubicBezTo>
                  <a:pt x="39482" y="18587"/>
                  <a:pt x="39412" y="18190"/>
                  <a:pt x="39342" y="17816"/>
                </a:cubicBezTo>
                <a:cubicBezTo>
                  <a:pt x="39389" y="17676"/>
                  <a:pt x="39412" y="17536"/>
                  <a:pt x="39459" y="17419"/>
                </a:cubicBezTo>
                <a:close/>
                <a:moveTo>
                  <a:pt x="25660" y="18470"/>
                </a:moveTo>
                <a:cubicBezTo>
                  <a:pt x="25683" y="18563"/>
                  <a:pt x="25730" y="18657"/>
                  <a:pt x="25777" y="18750"/>
                </a:cubicBezTo>
                <a:lnTo>
                  <a:pt x="25753" y="18890"/>
                </a:lnTo>
                <a:lnTo>
                  <a:pt x="25567" y="19030"/>
                </a:lnTo>
                <a:cubicBezTo>
                  <a:pt x="25543" y="18890"/>
                  <a:pt x="25497" y="18774"/>
                  <a:pt x="25450" y="18633"/>
                </a:cubicBezTo>
                <a:cubicBezTo>
                  <a:pt x="25520" y="18587"/>
                  <a:pt x="25590" y="18517"/>
                  <a:pt x="25660" y="18470"/>
                </a:cubicBezTo>
                <a:close/>
                <a:moveTo>
                  <a:pt x="12935" y="16392"/>
                </a:moveTo>
                <a:cubicBezTo>
                  <a:pt x="12935" y="16952"/>
                  <a:pt x="12982" y="17513"/>
                  <a:pt x="13052" y="18050"/>
                </a:cubicBezTo>
                <a:cubicBezTo>
                  <a:pt x="13005" y="18400"/>
                  <a:pt x="12959" y="18750"/>
                  <a:pt x="12935" y="19100"/>
                </a:cubicBezTo>
                <a:cubicBezTo>
                  <a:pt x="12842" y="18190"/>
                  <a:pt x="12842" y="17303"/>
                  <a:pt x="12935" y="16392"/>
                </a:cubicBezTo>
                <a:close/>
                <a:moveTo>
                  <a:pt x="24049" y="18750"/>
                </a:moveTo>
                <a:lnTo>
                  <a:pt x="24096" y="18844"/>
                </a:lnTo>
                <a:cubicBezTo>
                  <a:pt x="24096" y="18914"/>
                  <a:pt x="24119" y="18984"/>
                  <a:pt x="24142" y="19054"/>
                </a:cubicBezTo>
                <a:cubicBezTo>
                  <a:pt x="24002" y="19100"/>
                  <a:pt x="23862" y="19170"/>
                  <a:pt x="23722" y="19217"/>
                </a:cubicBezTo>
                <a:lnTo>
                  <a:pt x="23675" y="19194"/>
                </a:lnTo>
                <a:cubicBezTo>
                  <a:pt x="23816" y="19077"/>
                  <a:pt x="23956" y="18914"/>
                  <a:pt x="24049" y="18750"/>
                </a:cubicBezTo>
                <a:close/>
                <a:moveTo>
                  <a:pt x="27341" y="18960"/>
                </a:moveTo>
                <a:lnTo>
                  <a:pt x="27388" y="19054"/>
                </a:lnTo>
                <a:cubicBezTo>
                  <a:pt x="27341" y="19124"/>
                  <a:pt x="27294" y="19194"/>
                  <a:pt x="27248" y="19241"/>
                </a:cubicBezTo>
                <a:lnTo>
                  <a:pt x="27224" y="19147"/>
                </a:lnTo>
                <a:cubicBezTo>
                  <a:pt x="27248" y="19077"/>
                  <a:pt x="27294" y="19007"/>
                  <a:pt x="27341" y="18960"/>
                </a:cubicBezTo>
                <a:close/>
                <a:moveTo>
                  <a:pt x="42611" y="12049"/>
                </a:moveTo>
                <a:lnTo>
                  <a:pt x="42657" y="12119"/>
                </a:lnTo>
                <a:cubicBezTo>
                  <a:pt x="43708" y="14337"/>
                  <a:pt x="43825" y="16859"/>
                  <a:pt x="43405" y="19264"/>
                </a:cubicBezTo>
                <a:cubicBezTo>
                  <a:pt x="43311" y="18960"/>
                  <a:pt x="43241" y="18657"/>
                  <a:pt x="43124" y="18353"/>
                </a:cubicBezTo>
                <a:lnTo>
                  <a:pt x="43148" y="18353"/>
                </a:lnTo>
                <a:cubicBezTo>
                  <a:pt x="43148" y="18073"/>
                  <a:pt x="43148" y="17816"/>
                  <a:pt x="43124" y="17536"/>
                </a:cubicBezTo>
                <a:cubicBezTo>
                  <a:pt x="43241" y="16439"/>
                  <a:pt x="43218" y="15318"/>
                  <a:pt x="43078" y="14221"/>
                </a:cubicBezTo>
                <a:cubicBezTo>
                  <a:pt x="42984" y="13474"/>
                  <a:pt x="42821" y="12750"/>
                  <a:pt x="42611" y="12049"/>
                </a:cubicBezTo>
                <a:close/>
                <a:moveTo>
                  <a:pt x="19590" y="18166"/>
                </a:moveTo>
                <a:cubicBezTo>
                  <a:pt x="19706" y="18447"/>
                  <a:pt x="19870" y="18727"/>
                  <a:pt x="20033" y="18984"/>
                </a:cubicBezTo>
                <a:lnTo>
                  <a:pt x="20033" y="19334"/>
                </a:lnTo>
                <a:cubicBezTo>
                  <a:pt x="19916" y="19287"/>
                  <a:pt x="19823" y="19241"/>
                  <a:pt x="19706" y="19194"/>
                </a:cubicBezTo>
                <a:cubicBezTo>
                  <a:pt x="19590" y="18960"/>
                  <a:pt x="19496" y="18727"/>
                  <a:pt x="19403" y="18493"/>
                </a:cubicBezTo>
                <a:cubicBezTo>
                  <a:pt x="19449" y="18377"/>
                  <a:pt x="19519" y="18283"/>
                  <a:pt x="19590" y="18166"/>
                </a:cubicBezTo>
                <a:close/>
                <a:moveTo>
                  <a:pt x="25146" y="18844"/>
                </a:moveTo>
                <a:cubicBezTo>
                  <a:pt x="25170" y="18984"/>
                  <a:pt x="25216" y="19124"/>
                  <a:pt x="25240" y="19287"/>
                </a:cubicBezTo>
                <a:lnTo>
                  <a:pt x="25170" y="19357"/>
                </a:lnTo>
                <a:cubicBezTo>
                  <a:pt x="25146" y="19194"/>
                  <a:pt x="25100" y="19054"/>
                  <a:pt x="25076" y="18890"/>
                </a:cubicBezTo>
                <a:lnTo>
                  <a:pt x="25146" y="18844"/>
                </a:lnTo>
                <a:close/>
                <a:moveTo>
                  <a:pt x="34135" y="18283"/>
                </a:moveTo>
                <a:cubicBezTo>
                  <a:pt x="34182" y="18423"/>
                  <a:pt x="34229" y="18563"/>
                  <a:pt x="34252" y="18727"/>
                </a:cubicBezTo>
                <a:lnTo>
                  <a:pt x="34229" y="18727"/>
                </a:lnTo>
                <a:cubicBezTo>
                  <a:pt x="34135" y="18937"/>
                  <a:pt x="34019" y="19147"/>
                  <a:pt x="33902" y="19381"/>
                </a:cubicBezTo>
                <a:cubicBezTo>
                  <a:pt x="33995" y="19007"/>
                  <a:pt x="34065" y="18657"/>
                  <a:pt x="34135" y="18283"/>
                </a:cubicBezTo>
                <a:close/>
                <a:moveTo>
                  <a:pt x="18472" y="18800"/>
                </a:moveTo>
                <a:lnTo>
                  <a:pt x="18472" y="18800"/>
                </a:lnTo>
                <a:cubicBezTo>
                  <a:pt x="18564" y="18892"/>
                  <a:pt x="18657" y="18984"/>
                  <a:pt x="18749" y="19054"/>
                </a:cubicBezTo>
                <a:cubicBezTo>
                  <a:pt x="18702" y="19194"/>
                  <a:pt x="18632" y="19334"/>
                  <a:pt x="18586" y="19474"/>
                </a:cubicBezTo>
                <a:cubicBezTo>
                  <a:pt x="18541" y="19249"/>
                  <a:pt x="18496" y="19024"/>
                  <a:pt x="18472" y="18800"/>
                </a:cubicBezTo>
                <a:close/>
                <a:moveTo>
                  <a:pt x="29816" y="19007"/>
                </a:moveTo>
                <a:lnTo>
                  <a:pt x="29816" y="19007"/>
                </a:lnTo>
                <a:cubicBezTo>
                  <a:pt x="29816" y="19124"/>
                  <a:pt x="29769" y="19217"/>
                  <a:pt x="29769" y="19311"/>
                </a:cubicBezTo>
                <a:lnTo>
                  <a:pt x="29699" y="19474"/>
                </a:lnTo>
                <a:lnTo>
                  <a:pt x="29699" y="19357"/>
                </a:lnTo>
                <a:cubicBezTo>
                  <a:pt x="29746" y="19241"/>
                  <a:pt x="29793" y="19124"/>
                  <a:pt x="29816" y="19007"/>
                </a:cubicBezTo>
                <a:close/>
                <a:moveTo>
                  <a:pt x="31590" y="17816"/>
                </a:moveTo>
                <a:cubicBezTo>
                  <a:pt x="31660" y="18166"/>
                  <a:pt x="31731" y="18517"/>
                  <a:pt x="31777" y="18890"/>
                </a:cubicBezTo>
                <a:cubicBezTo>
                  <a:pt x="31707" y="19100"/>
                  <a:pt x="31614" y="19287"/>
                  <a:pt x="31544" y="19497"/>
                </a:cubicBezTo>
                <a:cubicBezTo>
                  <a:pt x="31497" y="19427"/>
                  <a:pt x="31450" y="19334"/>
                  <a:pt x="31427" y="19264"/>
                </a:cubicBezTo>
                <a:cubicBezTo>
                  <a:pt x="31427" y="18797"/>
                  <a:pt x="31404" y="18330"/>
                  <a:pt x="31357" y="17886"/>
                </a:cubicBezTo>
                <a:lnTo>
                  <a:pt x="31590" y="17816"/>
                </a:lnTo>
                <a:close/>
                <a:moveTo>
                  <a:pt x="26034" y="19241"/>
                </a:moveTo>
                <a:lnTo>
                  <a:pt x="26080" y="19311"/>
                </a:lnTo>
                <a:cubicBezTo>
                  <a:pt x="26080" y="19357"/>
                  <a:pt x="26057" y="19427"/>
                  <a:pt x="26057" y="19474"/>
                </a:cubicBezTo>
                <a:lnTo>
                  <a:pt x="25964" y="19521"/>
                </a:lnTo>
                <a:cubicBezTo>
                  <a:pt x="25987" y="19427"/>
                  <a:pt x="26010" y="19334"/>
                  <a:pt x="26034" y="19241"/>
                </a:cubicBezTo>
                <a:close/>
                <a:moveTo>
                  <a:pt x="30236" y="19124"/>
                </a:moveTo>
                <a:lnTo>
                  <a:pt x="30306" y="19381"/>
                </a:lnTo>
                <a:cubicBezTo>
                  <a:pt x="30260" y="19451"/>
                  <a:pt x="30236" y="19544"/>
                  <a:pt x="30190" y="19614"/>
                </a:cubicBezTo>
                <a:cubicBezTo>
                  <a:pt x="30190" y="19451"/>
                  <a:pt x="30213" y="19287"/>
                  <a:pt x="30236" y="19124"/>
                </a:cubicBezTo>
                <a:close/>
                <a:moveTo>
                  <a:pt x="21131" y="18517"/>
                </a:moveTo>
                <a:cubicBezTo>
                  <a:pt x="21271" y="18587"/>
                  <a:pt x="21411" y="18633"/>
                  <a:pt x="21551" y="18657"/>
                </a:cubicBezTo>
                <a:cubicBezTo>
                  <a:pt x="22054" y="19080"/>
                  <a:pt x="22592" y="19381"/>
                  <a:pt x="23075" y="19381"/>
                </a:cubicBezTo>
                <a:cubicBezTo>
                  <a:pt x="23152" y="19381"/>
                  <a:pt x="23228" y="19373"/>
                  <a:pt x="23302" y="19357"/>
                </a:cubicBezTo>
                <a:lnTo>
                  <a:pt x="23325" y="19381"/>
                </a:lnTo>
                <a:cubicBezTo>
                  <a:pt x="23068" y="19451"/>
                  <a:pt x="22812" y="19521"/>
                  <a:pt x="22531" y="19567"/>
                </a:cubicBezTo>
                <a:cubicBezTo>
                  <a:pt x="22286" y="19620"/>
                  <a:pt x="22041" y="19646"/>
                  <a:pt x="21786" y="19646"/>
                </a:cubicBezTo>
                <a:cubicBezTo>
                  <a:pt x="21701" y="19646"/>
                  <a:pt x="21615" y="19643"/>
                  <a:pt x="21527" y="19637"/>
                </a:cubicBezTo>
                <a:cubicBezTo>
                  <a:pt x="21387" y="19287"/>
                  <a:pt x="21247" y="18914"/>
                  <a:pt x="21131" y="18517"/>
                </a:cubicBezTo>
                <a:close/>
                <a:moveTo>
                  <a:pt x="4880" y="18307"/>
                </a:moveTo>
                <a:cubicBezTo>
                  <a:pt x="4927" y="18447"/>
                  <a:pt x="4950" y="18563"/>
                  <a:pt x="4997" y="18704"/>
                </a:cubicBezTo>
                <a:cubicBezTo>
                  <a:pt x="4950" y="19030"/>
                  <a:pt x="4904" y="19357"/>
                  <a:pt x="4880" y="19684"/>
                </a:cubicBezTo>
                <a:lnTo>
                  <a:pt x="4880" y="19661"/>
                </a:lnTo>
                <a:cubicBezTo>
                  <a:pt x="4857" y="19217"/>
                  <a:pt x="4857" y="18750"/>
                  <a:pt x="4880" y="18307"/>
                </a:cubicBezTo>
                <a:close/>
                <a:moveTo>
                  <a:pt x="24726" y="19264"/>
                </a:moveTo>
                <a:cubicBezTo>
                  <a:pt x="24749" y="19404"/>
                  <a:pt x="24773" y="19567"/>
                  <a:pt x="24796" y="19707"/>
                </a:cubicBezTo>
                <a:lnTo>
                  <a:pt x="24703" y="19707"/>
                </a:lnTo>
                <a:cubicBezTo>
                  <a:pt x="24703" y="19614"/>
                  <a:pt x="24703" y="19521"/>
                  <a:pt x="24679" y="19427"/>
                </a:cubicBezTo>
                <a:cubicBezTo>
                  <a:pt x="24679" y="19381"/>
                  <a:pt x="24703" y="19311"/>
                  <a:pt x="24726" y="19264"/>
                </a:cubicBezTo>
                <a:close/>
                <a:moveTo>
                  <a:pt x="36564" y="13940"/>
                </a:moveTo>
                <a:cubicBezTo>
                  <a:pt x="37217" y="14968"/>
                  <a:pt x="37521" y="16182"/>
                  <a:pt x="37404" y="17396"/>
                </a:cubicBezTo>
                <a:cubicBezTo>
                  <a:pt x="37357" y="17700"/>
                  <a:pt x="37311" y="18003"/>
                  <a:pt x="37241" y="18307"/>
                </a:cubicBezTo>
                <a:cubicBezTo>
                  <a:pt x="37077" y="18844"/>
                  <a:pt x="36867" y="19334"/>
                  <a:pt x="36587" y="19824"/>
                </a:cubicBezTo>
                <a:cubicBezTo>
                  <a:pt x="36750" y="18563"/>
                  <a:pt x="36680" y="17279"/>
                  <a:pt x="36353" y="16065"/>
                </a:cubicBezTo>
                <a:cubicBezTo>
                  <a:pt x="36470" y="15365"/>
                  <a:pt x="36540" y="14664"/>
                  <a:pt x="36564" y="13940"/>
                </a:cubicBezTo>
                <a:close/>
                <a:moveTo>
                  <a:pt x="7238" y="16696"/>
                </a:moveTo>
                <a:cubicBezTo>
                  <a:pt x="7262" y="17373"/>
                  <a:pt x="7332" y="18050"/>
                  <a:pt x="7472" y="18727"/>
                </a:cubicBezTo>
                <a:cubicBezTo>
                  <a:pt x="7402" y="19100"/>
                  <a:pt x="7332" y="19474"/>
                  <a:pt x="7285" y="19848"/>
                </a:cubicBezTo>
                <a:cubicBezTo>
                  <a:pt x="7168" y="19077"/>
                  <a:pt x="7122" y="18307"/>
                  <a:pt x="7122" y="17513"/>
                </a:cubicBezTo>
                <a:cubicBezTo>
                  <a:pt x="7145" y="17233"/>
                  <a:pt x="7192" y="16952"/>
                  <a:pt x="7238" y="16696"/>
                </a:cubicBezTo>
                <a:close/>
                <a:moveTo>
                  <a:pt x="15177" y="17863"/>
                </a:moveTo>
                <a:cubicBezTo>
                  <a:pt x="15223" y="18563"/>
                  <a:pt x="15317" y="19241"/>
                  <a:pt x="15480" y="19918"/>
                </a:cubicBezTo>
                <a:cubicBezTo>
                  <a:pt x="15293" y="19334"/>
                  <a:pt x="15153" y="18750"/>
                  <a:pt x="15037" y="18166"/>
                </a:cubicBezTo>
                <a:cubicBezTo>
                  <a:pt x="15083" y="18050"/>
                  <a:pt x="15130" y="17956"/>
                  <a:pt x="15177" y="17863"/>
                </a:cubicBezTo>
                <a:close/>
                <a:moveTo>
                  <a:pt x="17745" y="19334"/>
                </a:moveTo>
                <a:cubicBezTo>
                  <a:pt x="17815" y="19544"/>
                  <a:pt x="17862" y="19731"/>
                  <a:pt x="17955" y="19918"/>
                </a:cubicBezTo>
                <a:cubicBezTo>
                  <a:pt x="17862" y="19824"/>
                  <a:pt x="17792" y="19731"/>
                  <a:pt x="17698" y="19637"/>
                </a:cubicBezTo>
                <a:cubicBezTo>
                  <a:pt x="17722" y="19544"/>
                  <a:pt x="17722" y="19451"/>
                  <a:pt x="17745" y="19334"/>
                </a:cubicBezTo>
                <a:close/>
                <a:moveTo>
                  <a:pt x="13216" y="19217"/>
                </a:moveTo>
                <a:cubicBezTo>
                  <a:pt x="13216" y="19497"/>
                  <a:pt x="13216" y="19754"/>
                  <a:pt x="13216" y="20011"/>
                </a:cubicBezTo>
                <a:cubicBezTo>
                  <a:pt x="13216" y="19964"/>
                  <a:pt x="13192" y="19918"/>
                  <a:pt x="13169" y="19871"/>
                </a:cubicBezTo>
                <a:cubicBezTo>
                  <a:pt x="13169" y="19661"/>
                  <a:pt x="13192" y="19451"/>
                  <a:pt x="13216" y="19217"/>
                </a:cubicBezTo>
                <a:close/>
                <a:moveTo>
                  <a:pt x="33453" y="19308"/>
                </a:moveTo>
                <a:lnTo>
                  <a:pt x="33453" y="19308"/>
                </a:lnTo>
                <a:cubicBezTo>
                  <a:pt x="33369" y="19573"/>
                  <a:pt x="33285" y="19806"/>
                  <a:pt x="33201" y="20058"/>
                </a:cubicBezTo>
                <a:cubicBezTo>
                  <a:pt x="33225" y="19918"/>
                  <a:pt x="33248" y="19778"/>
                  <a:pt x="33272" y="19661"/>
                </a:cubicBezTo>
                <a:cubicBezTo>
                  <a:pt x="33290" y="19550"/>
                  <a:pt x="33381" y="19425"/>
                  <a:pt x="33453" y="19308"/>
                </a:cubicBezTo>
                <a:close/>
                <a:moveTo>
                  <a:pt x="23652" y="19614"/>
                </a:moveTo>
                <a:lnTo>
                  <a:pt x="23652" y="19614"/>
                </a:lnTo>
                <a:cubicBezTo>
                  <a:pt x="23302" y="19898"/>
                  <a:pt x="22870" y="20060"/>
                  <a:pt x="22433" y="20060"/>
                </a:cubicBezTo>
                <a:cubicBezTo>
                  <a:pt x="22403" y="20060"/>
                  <a:pt x="22374" y="20059"/>
                  <a:pt x="22345" y="20058"/>
                </a:cubicBezTo>
                <a:cubicBezTo>
                  <a:pt x="22181" y="20058"/>
                  <a:pt x="21994" y="20034"/>
                  <a:pt x="21854" y="19988"/>
                </a:cubicBezTo>
                <a:cubicBezTo>
                  <a:pt x="22461" y="19964"/>
                  <a:pt x="23068" y="19848"/>
                  <a:pt x="23652" y="19614"/>
                </a:cubicBezTo>
                <a:close/>
                <a:moveTo>
                  <a:pt x="32925" y="19330"/>
                </a:moveTo>
                <a:cubicBezTo>
                  <a:pt x="32917" y="19386"/>
                  <a:pt x="32912" y="19442"/>
                  <a:pt x="32898" y="19497"/>
                </a:cubicBezTo>
                <a:cubicBezTo>
                  <a:pt x="32805" y="19707"/>
                  <a:pt x="32711" y="19894"/>
                  <a:pt x="32594" y="20081"/>
                </a:cubicBezTo>
                <a:lnTo>
                  <a:pt x="32594" y="19964"/>
                </a:lnTo>
                <a:cubicBezTo>
                  <a:pt x="32734" y="19746"/>
                  <a:pt x="32839" y="19544"/>
                  <a:pt x="32925" y="19330"/>
                </a:cubicBezTo>
                <a:close/>
                <a:moveTo>
                  <a:pt x="27761" y="19801"/>
                </a:moveTo>
                <a:cubicBezTo>
                  <a:pt x="27761" y="19824"/>
                  <a:pt x="27785" y="19848"/>
                  <a:pt x="27785" y="19871"/>
                </a:cubicBezTo>
                <a:cubicBezTo>
                  <a:pt x="27785" y="19894"/>
                  <a:pt x="27785" y="19964"/>
                  <a:pt x="27785" y="20011"/>
                </a:cubicBezTo>
                <a:cubicBezTo>
                  <a:pt x="27715" y="20104"/>
                  <a:pt x="27645" y="20221"/>
                  <a:pt x="27575" y="20315"/>
                </a:cubicBezTo>
                <a:cubicBezTo>
                  <a:pt x="27645" y="20151"/>
                  <a:pt x="27691" y="19964"/>
                  <a:pt x="27761" y="19801"/>
                </a:cubicBezTo>
                <a:close/>
                <a:moveTo>
                  <a:pt x="16648" y="18633"/>
                </a:moveTo>
                <a:cubicBezTo>
                  <a:pt x="16718" y="18774"/>
                  <a:pt x="16788" y="18914"/>
                  <a:pt x="16858" y="19054"/>
                </a:cubicBezTo>
                <a:cubicBezTo>
                  <a:pt x="16951" y="19194"/>
                  <a:pt x="16975" y="19357"/>
                  <a:pt x="17045" y="19521"/>
                </a:cubicBezTo>
                <a:cubicBezTo>
                  <a:pt x="17068" y="19824"/>
                  <a:pt x="17091" y="20104"/>
                  <a:pt x="17115" y="20408"/>
                </a:cubicBezTo>
                <a:cubicBezTo>
                  <a:pt x="16881" y="19894"/>
                  <a:pt x="16694" y="19357"/>
                  <a:pt x="16554" y="18844"/>
                </a:cubicBezTo>
                <a:cubicBezTo>
                  <a:pt x="16578" y="18750"/>
                  <a:pt x="16624" y="18704"/>
                  <a:pt x="16648" y="18633"/>
                </a:cubicBezTo>
                <a:close/>
                <a:moveTo>
                  <a:pt x="44339" y="18096"/>
                </a:moveTo>
                <a:cubicBezTo>
                  <a:pt x="44339" y="18353"/>
                  <a:pt x="44339" y="18610"/>
                  <a:pt x="44339" y="18867"/>
                </a:cubicBezTo>
                <a:cubicBezTo>
                  <a:pt x="44128" y="19381"/>
                  <a:pt x="43895" y="19894"/>
                  <a:pt x="43638" y="20408"/>
                </a:cubicBezTo>
                <a:cubicBezTo>
                  <a:pt x="43638" y="20338"/>
                  <a:pt x="43615" y="20244"/>
                  <a:pt x="43591" y="20151"/>
                </a:cubicBezTo>
                <a:lnTo>
                  <a:pt x="43591" y="20128"/>
                </a:lnTo>
                <a:cubicBezTo>
                  <a:pt x="43872" y="19474"/>
                  <a:pt x="44105" y="18797"/>
                  <a:pt x="44339" y="18096"/>
                </a:cubicBezTo>
                <a:close/>
                <a:moveTo>
                  <a:pt x="36097" y="19684"/>
                </a:moveTo>
                <a:cubicBezTo>
                  <a:pt x="36120" y="19754"/>
                  <a:pt x="36143" y="19848"/>
                  <a:pt x="36167" y="19918"/>
                </a:cubicBezTo>
                <a:cubicBezTo>
                  <a:pt x="36167" y="20128"/>
                  <a:pt x="36120" y="20291"/>
                  <a:pt x="36097" y="20478"/>
                </a:cubicBezTo>
                <a:lnTo>
                  <a:pt x="36073" y="20478"/>
                </a:lnTo>
                <a:lnTo>
                  <a:pt x="36027" y="20268"/>
                </a:lnTo>
                <a:cubicBezTo>
                  <a:pt x="36050" y="20058"/>
                  <a:pt x="36073" y="19871"/>
                  <a:pt x="36097" y="19684"/>
                </a:cubicBezTo>
                <a:close/>
                <a:moveTo>
                  <a:pt x="11278" y="18680"/>
                </a:moveTo>
                <a:cubicBezTo>
                  <a:pt x="11278" y="18704"/>
                  <a:pt x="11278" y="18727"/>
                  <a:pt x="11301" y="18750"/>
                </a:cubicBezTo>
                <a:cubicBezTo>
                  <a:pt x="11348" y="18890"/>
                  <a:pt x="11371" y="19054"/>
                  <a:pt x="11418" y="19217"/>
                </a:cubicBezTo>
                <a:lnTo>
                  <a:pt x="11418" y="19264"/>
                </a:lnTo>
                <a:cubicBezTo>
                  <a:pt x="11464" y="19567"/>
                  <a:pt x="11511" y="19848"/>
                  <a:pt x="11558" y="20151"/>
                </a:cubicBezTo>
                <a:lnTo>
                  <a:pt x="11558" y="20244"/>
                </a:lnTo>
                <a:lnTo>
                  <a:pt x="11558" y="20525"/>
                </a:lnTo>
                <a:cubicBezTo>
                  <a:pt x="11394" y="20011"/>
                  <a:pt x="11278" y="19451"/>
                  <a:pt x="11231" y="18890"/>
                </a:cubicBezTo>
                <a:cubicBezTo>
                  <a:pt x="11231" y="18820"/>
                  <a:pt x="11254" y="18750"/>
                  <a:pt x="11278" y="18680"/>
                </a:cubicBezTo>
                <a:close/>
                <a:moveTo>
                  <a:pt x="28602" y="19964"/>
                </a:moveTo>
                <a:cubicBezTo>
                  <a:pt x="28625" y="20058"/>
                  <a:pt x="28649" y="20151"/>
                  <a:pt x="28672" y="20244"/>
                </a:cubicBezTo>
                <a:cubicBezTo>
                  <a:pt x="28695" y="20361"/>
                  <a:pt x="28649" y="20455"/>
                  <a:pt x="28649" y="20571"/>
                </a:cubicBezTo>
                <a:cubicBezTo>
                  <a:pt x="28602" y="20431"/>
                  <a:pt x="28602" y="20291"/>
                  <a:pt x="28579" y="20174"/>
                </a:cubicBezTo>
                <a:cubicBezTo>
                  <a:pt x="28579" y="20104"/>
                  <a:pt x="28602" y="20034"/>
                  <a:pt x="28602" y="19964"/>
                </a:cubicBezTo>
                <a:close/>
                <a:moveTo>
                  <a:pt x="30867" y="18984"/>
                </a:moveTo>
                <a:cubicBezTo>
                  <a:pt x="30913" y="19147"/>
                  <a:pt x="30983" y="19287"/>
                  <a:pt x="31053" y="19451"/>
                </a:cubicBezTo>
                <a:cubicBezTo>
                  <a:pt x="31053" y="19801"/>
                  <a:pt x="31007" y="20174"/>
                  <a:pt x="30960" y="20525"/>
                </a:cubicBezTo>
                <a:cubicBezTo>
                  <a:pt x="30960" y="20571"/>
                  <a:pt x="30937" y="20595"/>
                  <a:pt x="30913" y="20618"/>
                </a:cubicBezTo>
                <a:cubicBezTo>
                  <a:pt x="30867" y="20198"/>
                  <a:pt x="30797" y="19801"/>
                  <a:pt x="30703" y="19381"/>
                </a:cubicBezTo>
                <a:cubicBezTo>
                  <a:pt x="30773" y="19264"/>
                  <a:pt x="30820" y="19124"/>
                  <a:pt x="30867" y="18984"/>
                </a:cubicBezTo>
                <a:close/>
                <a:moveTo>
                  <a:pt x="43148" y="19801"/>
                </a:moveTo>
                <a:lnTo>
                  <a:pt x="43218" y="20151"/>
                </a:lnTo>
                <a:cubicBezTo>
                  <a:pt x="43195" y="20311"/>
                  <a:pt x="43150" y="20472"/>
                  <a:pt x="43104" y="20632"/>
                </a:cubicBezTo>
                <a:lnTo>
                  <a:pt x="43104" y="20632"/>
                </a:lnTo>
                <a:cubicBezTo>
                  <a:pt x="43126" y="20361"/>
                  <a:pt x="43148" y="20070"/>
                  <a:pt x="43148" y="19801"/>
                </a:cubicBezTo>
                <a:close/>
                <a:moveTo>
                  <a:pt x="14546" y="19567"/>
                </a:moveTo>
                <a:cubicBezTo>
                  <a:pt x="14663" y="19941"/>
                  <a:pt x="14756" y="20291"/>
                  <a:pt x="14897" y="20641"/>
                </a:cubicBezTo>
                <a:cubicBezTo>
                  <a:pt x="14756" y="20338"/>
                  <a:pt x="14616" y="20058"/>
                  <a:pt x="14523" y="19754"/>
                </a:cubicBezTo>
                <a:cubicBezTo>
                  <a:pt x="14523" y="19707"/>
                  <a:pt x="14546" y="19637"/>
                  <a:pt x="14546" y="19567"/>
                </a:cubicBezTo>
                <a:close/>
                <a:moveTo>
                  <a:pt x="23932" y="19801"/>
                </a:moveTo>
                <a:lnTo>
                  <a:pt x="24026" y="19824"/>
                </a:lnTo>
                <a:cubicBezTo>
                  <a:pt x="23769" y="20198"/>
                  <a:pt x="23442" y="20478"/>
                  <a:pt x="23068" y="20665"/>
                </a:cubicBezTo>
                <a:lnTo>
                  <a:pt x="23045" y="20665"/>
                </a:lnTo>
                <a:cubicBezTo>
                  <a:pt x="22858" y="20618"/>
                  <a:pt x="22671" y="20548"/>
                  <a:pt x="22485" y="20455"/>
                </a:cubicBezTo>
                <a:cubicBezTo>
                  <a:pt x="22765" y="20431"/>
                  <a:pt x="23045" y="20338"/>
                  <a:pt x="23302" y="20221"/>
                </a:cubicBezTo>
                <a:cubicBezTo>
                  <a:pt x="23535" y="20104"/>
                  <a:pt x="23745" y="19964"/>
                  <a:pt x="23932" y="19801"/>
                </a:cubicBezTo>
                <a:close/>
                <a:moveTo>
                  <a:pt x="24866" y="20104"/>
                </a:moveTo>
                <a:cubicBezTo>
                  <a:pt x="24890" y="20244"/>
                  <a:pt x="24890" y="20385"/>
                  <a:pt x="24913" y="20548"/>
                </a:cubicBezTo>
                <a:cubicBezTo>
                  <a:pt x="24820" y="20595"/>
                  <a:pt x="24703" y="20618"/>
                  <a:pt x="24609" y="20665"/>
                </a:cubicBezTo>
                <a:lnTo>
                  <a:pt x="24586" y="20665"/>
                </a:lnTo>
                <a:lnTo>
                  <a:pt x="24586" y="20385"/>
                </a:lnTo>
                <a:lnTo>
                  <a:pt x="24586" y="20361"/>
                </a:lnTo>
                <a:cubicBezTo>
                  <a:pt x="24679" y="20268"/>
                  <a:pt x="24773" y="20198"/>
                  <a:pt x="24866" y="20104"/>
                </a:cubicBezTo>
                <a:close/>
                <a:moveTo>
                  <a:pt x="4250" y="20151"/>
                </a:moveTo>
                <a:lnTo>
                  <a:pt x="4320" y="20431"/>
                </a:lnTo>
                <a:lnTo>
                  <a:pt x="4320" y="20758"/>
                </a:lnTo>
                <a:cubicBezTo>
                  <a:pt x="4297" y="20595"/>
                  <a:pt x="4273" y="20431"/>
                  <a:pt x="4250" y="20291"/>
                </a:cubicBezTo>
                <a:lnTo>
                  <a:pt x="4250" y="20151"/>
                </a:lnTo>
                <a:close/>
                <a:moveTo>
                  <a:pt x="21014" y="20548"/>
                </a:moveTo>
                <a:cubicBezTo>
                  <a:pt x="21037" y="20595"/>
                  <a:pt x="21060" y="20641"/>
                  <a:pt x="21084" y="20711"/>
                </a:cubicBezTo>
                <a:lnTo>
                  <a:pt x="21084" y="20805"/>
                </a:lnTo>
                <a:lnTo>
                  <a:pt x="20990" y="20758"/>
                </a:lnTo>
                <a:cubicBezTo>
                  <a:pt x="20990" y="20758"/>
                  <a:pt x="20990" y="20735"/>
                  <a:pt x="20990" y="20711"/>
                </a:cubicBezTo>
                <a:cubicBezTo>
                  <a:pt x="20990" y="20665"/>
                  <a:pt x="20990" y="20595"/>
                  <a:pt x="21014" y="20548"/>
                </a:cubicBezTo>
                <a:close/>
                <a:moveTo>
                  <a:pt x="8593" y="16719"/>
                </a:moveTo>
                <a:lnTo>
                  <a:pt x="8593" y="16719"/>
                </a:lnTo>
                <a:cubicBezTo>
                  <a:pt x="8686" y="17956"/>
                  <a:pt x="8919" y="19194"/>
                  <a:pt x="9340" y="20361"/>
                </a:cubicBezTo>
                <a:cubicBezTo>
                  <a:pt x="9363" y="20548"/>
                  <a:pt x="9386" y="20711"/>
                  <a:pt x="9386" y="20898"/>
                </a:cubicBezTo>
                <a:cubicBezTo>
                  <a:pt x="9340" y="20828"/>
                  <a:pt x="9293" y="20735"/>
                  <a:pt x="9246" y="20665"/>
                </a:cubicBezTo>
                <a:cubicBezTo>
                  <a:pt x="8569" y="19451"/>
                  <a:pt x="8219" y="17980"/>
                  <a:pt x="8593" y="16719"/>
                </a:cubicBezTo>
                <a:close/>
                <a:moveTo>
                  <a:pt x="22018" y="20665"/>
                </a:moveTo>
                <a:lnTo>
                  <a:pt x="22018" y="20665"/>
                </a:lnTo>
                <a:cubicBezTo>
                  <a:pt x="22134" y="20735"/>
                  <a:pt x="22251" y="20805"/>
                  <a:pt x="22368" y="20875"/>
                </a:cubicBezTo>
                <a:cubicBezTo>
                  <a:pt x="22298" y="20898"/>
                  <a:pt x="22228" y="20898"/>
                  <a:pt x="22134" y="20898"/>
                </a:cubicBezTo>
                <a:cubicBezTo>
                  <a:pt x="22111" y="20828"/>
                  <a:pt x="22064" y="20735"/>
                  <a:pt x="22018" y="20665"/>
                </a:cubicBezTo>
                <a:close/>
                <a:moveTo>
                  <a:pt x="17838" y="20408"/>
                </a:moveTo>
                <a:cubicBezTo>
                  <a:pt x="17894" y="20463"/>
                  <a:pt x="17952" y="20522"/>
                  <a:pt x="18025" y="20595"/>
                </a:cubicBezTo>
                <a:cubicBezTo>
                  <a:pt x="18025" y="20711"/>
                  <a:pt x="18049" y="20828"/>
                  <a:pt x="18072" y="20945"/>
                </a:cubicBezTo>
                <a:cubicBezTo>
                  <a:pt x="18008" y="20752"/>
                  <a:pt x="17924" y="20579"/>
                  <a:pt x="17838" y="20408"/>
                </a:cubicBezTo>
                <a:close/>
                <a:moveTo>
                  <a:pt x="5254" y="19521"/>
                </a:moveTo>
                <a:cubicBezTo>
                  <a:pt x="5254" y="20011"/>
                  <a:pt x="5301" y="20525"/>
                  <a:pt x="5371" y="21015"/>
                </a:cubicBezTo>
                <a:cubicBezTo>
                  <a:pt x="5324" y="20898"/>
                  <a:pt x="5277" y="20758"/>
                  <a:pt x="5207" y="20618"/>
                </a:cubicBezTo>
                <a:cubicBezTo>
                  <a:pt x="5207" y="20244"/>
                  <a:pt x="5207" y="19871"/>
                  <a:pt x="5254" y="19521"/>
                </a:cubicBezTo>
                <a:close/>
                <a:moveTo>
                  <a:pt x="3269" y="14758"/>
                </a:moveTo>
                <a:lnTo>
                  <a:pt x="3269" y="14758"/>
                </a:lnTo>
                <a:cubicBezTo>
                  <a:pt x="3059" y="16299"/>
                  <a:pt x="3036" y="17840"/>
                  <a:pt x="3176" y="19357"/>
                </a:cubicBezTo>
                <a:cubicBezTo>
                  <a:pt x="3176" y="19427"/>
                  <a:pt x="3176" y="19474"/>
                  <a:pt x="3176" y="19544"/>
                </a:cubicBezTo>
                <a:cubicBezTo>
                  <a:pt x="3199" y="20058"/>
                  <a:pt x="3223" y="20595"/>
                  <a:pt x="3293" y="21108"/>
                </a:cubicBezTo>
                <a:cubicBezTo>
                  <a:pt x="2756" y="19754"/>
                  <a:pt x="2452" y="18283"/>
                  <a:pt x="2429" y="16812"/>
                </a:cubicBezTo>
                <a:cubicBezTo>
                  <a:pt x="2639" y="16112"/>
                  <a:pt x="2919" y="15411"/>
                  <a:pt x="3269" y="14758"/>
                </a:cubicBezTo>
                <a:close/>
                <a:moveTo>
                  <a:pt x="12025" y="18563"/>
                </a:moveTo>
                <a:lnTo>
                  <a:pt x="12025" y="18563"/>
                </a:lnTo>
                <a:cubicBezTo>
                  <a:pt x="12212" y="19311"/>
                  <a:pt x="12492" y="20011"/>
                  <a:pt x="12889" y="20665"/>
                </a:cubicBezTo>
                <a:lnTo>
                  <a:pt x="12889" y="21155"/>
                </a:lnTo>
                <a:cubicBezTo>
                  <a:pt x="12585" y="20688"/>
                  <a:pt x="12328" y="20221"/>
                  <a:pt x="12095" y="19707"/>
                </a:cubicBezTo>
                <a:cubicBezTo>
                  <a:pt x="12048" y="19334"/>
                  <a:pt x="12025" y="18960"/>
                  <a:pt x="12025" y="18563"/>
                </a:cubicBezTo>
                <a:close/>
                <a:moveTo>
                  <a:pt x="18936" y="19451"/>
                </a:moveTo>
                <a:cubicBezTo>
                  <a:pt x="19076" y="20058"/>
                  <a:pt x="19263" y="20665"/>
                  <a:pt x="19473" y="21248"/>
                </a:cubicBezTo>
                <a:cubicBezTo>
                  <a:pt x="19286" y="21132"/>
                  <a:pt x="19123" y="21015"/>
                  <a:pt x="18936" y="20898"/>
                </a:cubicBezTo>
                <a:cubicBezTo>
                  <a:pt x="18866" y="20595"/>
                  <a:pt x="18772" y="20315"/>
                  <a:pt x="18702" y="20011"/>
                </a:cubicBezTo>
                <a:cubicBezTo>
                  <a:pt x="18772" y="19824"/>
                  <a:pt x="18866" y="19637"/>
                  <a:pt x="18936" y="19451"/>
                </a:cubicBezTo>
                <a:close/>
                <a:moveTo>
                  <a:pt x="16601" y="20665"/>
                </a:moveTo>
                <a:lnTo>
                  <a:pt x="16601" y="20665"/>
                </a:lnTo>
                <a:cubicBezTo>
                  <a:pt x="16694" y="20898"/>
                  <a:pt x="16764" y="21108"/>
                  <a:pt x="16858" y="21319"/>
                </a:cubicBezTo>
                <a:cubicBezTo>
                  <a:pt x="16764" y="21202"/>
                  <a:pt x="16694" y="21085"/>
                  <a:pt x="16624" y="20968"/>
                </a:cubicBezTo>
                <a:lnTo>
                  <a:pt x="16648" y="20968"/>
                </a:lnTo>
                <a:cubicBezTo>
                  <a:pt x="16648" y="20875"/>
                  <a:pt x="16624" y="20758"/>
                  <a:pt x="16601" y="20665"/>
                </a:cubicBezTo>
                <a:close/>
                <a:moveTo>
                  <a:pt x="35209" y="20548"/>
                </a:moveTo>
                <a:lnTo>
                  <a:pt x="35209" y="20548"/>
                </a:lnTo>
                <a:cubicBezTo>
                  <a:pt x="35186" y="20828"/>
                  <a:pt x="35139" y="21062"/>
                  <a:pt x="35093" y="21319"/>
                </a:cubicBezTo>
                <a:lnTo>
                  <a:pt x="35069" y="21319"/>
                </a:lnTo>
                <a:cubicBezTo>
                  <a:pt x="35069" y="21202"/>
                  <a:pt x="35046" y="21062"/>
                  <a:pt x="35023" y="20945"/>
                </a:cubicBezTo>
                <a:cubicBezTo>
                  <a:pt x="35093" y="20805"/>
                  <a:pt x="35139" y="20688"/>
                  <a:pt x="35209" y="20548"/>
                </a:cubicBezTo>
                <a:close/>
                <a:moveTo>
                  <a:pt x="27481" y="21155"/>
                </a:moveTo>
                <a:lnTo>
                  <a:pt x="27575" y="21225"/>
                </a:lnTo>
                <a:cubicBezTo>
                  <a:pt x="27551" y="21295"/>
                  <a:pt x="27528" y="21365"/>
                  <a:pt x="27505" y="21412"/>
                </a:cubicBezTo>
                <a:cubicBezTo>
                  <a:pt x="27505" y="21319"/>
                  <a:pt x="27505" y="21248"/>
                  <a:pt x="27481" y="21155"/>
                </a:cubicBezTo>
                <a:close/>
                <a:moveTo>
                  <a:pt x="22975" y="21108"/>
                </a:moveTo>
                <a:cubicBezTo>
                  <a:pt x="23092" y="21132"/>
                  <a:pt x="23208" y="21178"/>
                  <a:pt x="23349" y="21178"/>
                </a:cubicBezTo>
                <a:lnTo>
                  <a:pt x="23185" y="21389"/>
                </a:lnTo>
                <a:cubicBezTo>
                  <a:pt x="23115" y="21412"/>
                  <a:pt x="23022" y="21459"/>
                  <a:pt x="22952" y="21482"/>
                </a:cubicBezTo>
                <a:cubicBezTo>
                  <a:pt x="22788" y="21412"/>
                  <a:pt x="22625" y="21319"/>
                  <a:pt x="22485" y="21225"/>
                </a:cubicBezTo>
                <a:cubicBezTo>
                  <a:pt x="22648" y="21202"/>
                  <a:pt x="22812" y="21155"/>
                  <a:pt x="22975" y="21108"/>
                </a:cubicBezTo>
                <a:close/>
                <a:moveTo>
                  <a:pt x="24960" y="20968"/>
                </a:moveTo>
                <a:lnTo>
                  <a:pt x="24960" y="21085"/>
                </a:lnTo>
                <a:lnTo>
                  <a:pt x="24866" y="21342"/>
                </a:lnTo>
                <a:cubicBezTo>
                  <a:pt x="24749" y="21412"/>
                  <a:pt x="24656" y="21459"/>
                  <a:pt x="24563" y="21505"/>
                </a:cubicBezTo>
                <a:lnTo>
                  <a:pt x="24586" y="21108"/>
                </a:lnTo>
                <a:lnTo>
                  <a:pt x="24773" y="21062"/>
                </a:lnTo>
                <a:cubicBezTo>
                  <a:pt x="24843" y="21038"/>
                  <a:pt x="24890" y="21015"/>
                  <a:pt x="24960" y="20968"/>
                </a:cubicBezTo>
                <a:close/>
                <a:moveTo>
                  <a:pt x="34392" y="19497"/>
                </a:moveTo>
                <a:lnTo>
                  <a:pt x="34392" y="19497"/>
                </a:lnTo>
                <a:cubicBezTo>
                  <a:pt x="34369" y="19684"/>
                  <a:pt x="34346" y="19871"/>
                  <a:pt x="34299" y="20058"/>
                </a:cubicBezTo>
                <a:cubicBezTo>
                  <a:pt x="34299" y="20151"/>
                  <a:pt x="34275" y="20244"/>
                  <a:pt x="34252" y="20338"/>
                </a:cubicBezTo>
                <a:cubicBezTo>
                  <a:pt x="33949" y="20781"/>
                  <a:pt x="33598" y="21178"/>
                  <a:pt x="33178" y="21505"/>
                </a:cubicBezTo>
                <a:lnTo>
                  <a:pt x="33225" y="21342"/>
                </a:lnTo>
                <a:lnTo>
                  <a:pt x="33295" y="21178"/>
                </a:lnTo>
                <a:cubicBezTo>
                  <a:pt x="33552" y="20805"/>
                  <a:pt x="33785" y="20431"/>
                  <a:pt x="33995" y="20034"/>
                </a:cubicBezTo>
                <a:cubicBezTo>
                  <a:pt x="34135" y="19871"/>
                  <a:pt x="34252" y="19684"/>
                  <a:pt x="34392" y="19497"/>
                </a:cubicBezTo>
                <a:close/>
                <a:moveTo>
                  <a:pt x="40323" y="16906"/>
                </a:moveTo>
                <a:cubicBezTo>
                  <a:pt x="40533" y="17676"/>
                  <a:pt x="40720" y="18423"/>
                  <a:pt x="40836" y="19194"/>
                </a:cubicBezTo>
                <a:cubicBezTo>
                  <a:pt x="40724" y="20001"/>
                  <a:pt x="40526" y="20787"/>
                  <a:pt x="40262" y="21551"/>
                </a:cubicBezTo>
                <a:lnTo>
                  <a:pt x="40262" y="21551"/>
                </a:lnTo>
                <a:cubicBezTo>
                  <a:pt x="40369" y="20462"/>
                  <a:pt x="40367" y="19372"/>
                  <a:pt x="40276" y="18260"/>
                </a:cubicBezTo>
                <a:cubicBezTo>
                  <a:pt x="40299" y="17933"/>
                  <a:pt x="40299" y="17583"/>
                  <a:pt x="40276" y="17233"/>
                </a:cubicBezTo>
                <a:cubicBezTo>
                  <a:pt x="40276" y="17116"/>
                  <a:pt x="40299" y="17022"/>
                  <a:pt x="40323" y="16906"/>
                </a:cubicBezTo>
                <a:close/>
                <a:moveTo>
                  <a:pt x="17675" y="21178"/>
                </a:moveTo>
                <a:cubicBezTo>
                  <a:pt x="17745" y="21319"/>
                  <a:pt x="17815" y="21459"/>
                  <a:pt x="17908" y="21622"/>
                </a:cubicBezTo>
                <a:cubicBezTo>
                  <a:pt x="17838" y="21552"/>
                  <a:pt x="17768" y="21505"/>
                  <a:pt x="17675" y="21435"/>
                </a:cubicBezTo>
                <a:cubicBezTo>
                  <a:pt x="17675" y="21342"/>
                  <a:pt x="17675" y="21272"/>
                  <a:pt x="17675" y="21178"/>
                </a:cubicBezTo>
                <a:close/>
                <a:moveTo>
                  <a:pt x="39085" y="18657"/>
                </a:moveTo>
                <a:cubicBezTo>
                  <a:pt x="39155" y="19077"/>
                  <a:pt x="39202" y="19474"/>
                  <a:pt x="39225" y="19894"/>
                </a:cubicBezTo>
                <a:cubicBezTo>
                  <a:pt x="38992" y="20478"/>
                  <a:pt x="38735" y="21062"/>
                  <a:pt x="38431" y="21622"/>
                </a:cubicBezTo>
                <a:cubicBezTo>
                  <a:pt x="38595" y="20968"/>
                  <a:pt x="38688" y="20315"/>
                  <a:pt x="38712" y="19661"/>
                </a:cubicBezTo>
                <a:cubicBezTo>
                  <a:pt x="38852" y="19334"/>
                  <a:pt x="38968" y="19007"/>
                  <a:pt x="39085" y="18657"/>
                </a:cubicBezTo>
                <a:close/>
                <a:moveTo>
                  <a:pt x="3689" y="18797"/>
                </a:moveTo>
                <a:cubicBezTo>
                  <a:pt x="3760" y="19194"/>
                  <a:pt x="3806" y="19614"/>
                  <a:pt x="3900" y="20011"/>
                </a:cubicBezTo>
                <a:cubicBezTo>
                  <a:pt x="3853" y="20571"/>
                  <a:pt x="3830" y="21108"/>
                  <a:pt x="3853" y="21669"/>
                </a:cubicBezTo>
                <a:cubicBezTo>
                  <a:pt x="3760" y="21202"/>
                  <a:pt x="3689" y="20711"/>
                  <a:pt x="3619" y="20244"/>
                </a:cubicBezTo>
                <a:cubicBezTo>
                  <a:pt x="3596" y="19754"/>
                  <a:pt x="3643" y="19264"/>
                  <a:pt x="3689" y="18797"/>
                </a:cubicBezTo>
                <a:close/>
                <a:moveTo>
                  <a:pt x="20173" y="21248"/>
                </a:moveTo>
                <a:lnTo>
                  <a:pt x="20290" y="21342"/>
                </a:lnTo>
                <a:cubicBezTo>
                  <a:pt x="20290" y="21389"/>
                  <a:pt x="20313" y="21435"/>
                  <a:pt x="20337" y="21482"/>
                </a:cubicBezTo>
                <a:cubicBezTo>
                  <a:pt x="20337" y="21529"/>
                  <a:pt x="20290" y="21622"/>
                  <a:pt x="20267" y="21669"/>
                </a:cubicBezTo>
                <a:lnTo>
                  <a:pt x="20080" y="21599"/>
                </a:lnTo>
                <a:cubicBezTo>
                  <a:pt x="20127" y="21482"/>
                  <a:pt x="20150" y="21365"/>
                  <a:pt x="20173" y="21248"/>
                </a:cubicBezTo>
                <a:close/>
                <a:moveTo>
                  <a:pt x="24212" y="21225"/>
                </a:moveTo>
                <a:cubicBezTo>
                  <a:pt x="24189" y="21365"/>
                  <a:pt x="24189" y="21529"/>
                  <a:pt x="24166" y="21669"/>
                </a:cubicBezTo>
                <a:lnTo>
                  <a:pt x="24166" y="21692"/>
                </a:lnTo>
                <a:lnTo>
                  <a:pt x="24049" y="21739"/>
                </a:lnTo>
                <a:cubicBezTo>
                  <a:pt x="23862" y="21715"/>
                  <a:pt x="23675" y="21692"/>
                  <a:pt x="23465" y="21669"/>
                </a:cubicBezTo>
                <a:cubicBezTo>
                  <a:pt x="23699" y="21552"/>
                  <a:pt x="23909" y="21389"/>
                  <a:pt x="24096" y="21225"/>
                </a:cubicBezTo>
                <a:close/>
                <a:moveTo>
                  <a:pt x="6118" y="19007"/>
                </a:moveTo>
                <a:lnTo>
                  <a:pt x="6118" y="19007"/>
                </a:lnTo>
                <a:cubicBezTo>
                  <a:pt x="6211" y="19264"/>
                  <a:pt x="6304" y="19521"/>
                  <a:pt x="6421" y="19801"/>
                </a:cubicBezTo>
                <a:cubicBezTo>
                  <a:pt x="6515" y="20058"/>
                  <a:pt x="6608" y="20338"/>
                  <a:pt x="6678" y="20618"/>
                </a:cubicBezTo>
                <a:cubicBezTo>
                  <a:pt x="6725" y="21015"/>
                  <a:pt x="6771" y="21412"/>
                  <a:pt x="6818" y="21832"/>
                </a:cubicBezTo>
                <a:cubicBezTo>
                  <a:pt x="6655" y="21575"/>
                  <a:pt x="6491" y="21319"/>
                  <a:pt x="6351" y="21038"/>
                </a:cubicBezTo>
                <a:cubicBezTo>
                  <a:pt x="6211" y="20361"/>
                  <a:pt x="6141" y="19684"/>
                  <a:pt x="6118" y="19007"/>
                </a:cubicBezTo>
                <a:close/>
                <a:moveTo>
                  <a:pt x="19309" y="21599"/>
                </a:moveTo>
                <a:lnTo>
                  <a:pt x="19566" y="21739"/>
                </a:lnTo>
                <a:cubicBezTo>
                  <a:pt x="19566" y="21785"/>
                  <a:pt x="19543" y="21832"/>
                  <a:pt x="19519" y="21856"/>
                </a:cubicBezTo>
                <a:cubicBezTo>
                  <a:pt x="19449" y="21762"/>
                  <a:pt x="19379" y="21692"/>
                  <a:pt x="19309" y="21599"/>
                </a:cubicBezTo>
                <a:close/>
                <a:moveTo>
                  <a:pt x="26968" y="20735"/>
                </a:moveTo>
                <a:lnTo>
                  <a:pt x="26968" y="20735"/>
                </a:lnTo>
                <a:cubicBezTo>
                  <a:pt x="26897" y="20922"/>
                  <a:pt x="26827" y="21108"/>
                  <a:pt x="26757" y="21272"/>
                </a:cubicBezTo>
                <a:cubicBezTo>
                  <a:pt x="26571" y="21482"/>
                  <a:pt x="26337" y="21692"/>
                  <a:pt x="26104" y="21856"/>
                </a:cubicBezTo>
                <a:cubicBezTo>
                  <a:pt x="26197" y="21692"/>
                  <a:pt x="26267" y="21529"/>
                  <a:pt x="26337" y="21342"/>
                </a:cubicBezTo>
                <a:cubicBezTo>
                  <a:pt x="26571" y="21155"/>
                  <a:pt x="26781" y="20968"/>
                  <a:pt x="26968" y="20735"/>
                </a:cubicBezTo>
                <a:close/>
                <a:moveTo>
                  <a:pt x="30446" y="19964"/>
                </a:moveTo>
                <a:cubicBezTo>
                  <a:pt x="30516" y="20338"/>
                  <a:pt x="30563" y="20688"/>
                  <a:pt x="30586" y="21038"/>
                </a:cubicBezTo>
                <a:cubicBezTo>
                  <a:pt x="30353" y="21319"/>
                  <a:pt x="30120" y="21599"/>
                  <a:pt x="29863" y="21856"/>
                </a:cubicBezTo>
                <a:cubicBezTo>
                  <a:pt x="29933" y="21482"/>
                  <a:pt x="30003" y="21108"/>
                  <a:pt x="30073" y="20711"/>
                </a:cubicBezTo>
                <a:cubicBezTo>
                  <a:pt x="30213" y="20478"/>
                  <a:pt x="30330" y="20221"/>
                  <a:pt x="30446" y="19964"/>
                </a:cubicBezTo>
                <a:close/>
                <a:moveTo>
                  <a:pt x="12762" y="21604"/>
                </a:moveTo>
                <a:lnTo>
                  <a:pt x="12762" y="21604"/>
                </a:lnTo>
                <a:cubicBezTo>
                  <a:pt x="12801" y="21668"/>
                  <a:pt x="12845" y="21727"/>
                  <a:pt x="12889" y="21785"/>
                </a:cubicBezTo>
                <a:lnTo>
                  <a:pt x="12889" y="21879"/>
                </a:lnTo>
                <a:cubicBezTo>
                  <a:pt x="12856" y="21796"/>
                  <a:pt x="12811" y="21702"/>
                  <a:pt x="12762" y="21604"/>
                </a:cubicBezTo>
                <a:close/>
                <a:moveTo>
                  <a:pt x="38081" y="19894"/>
                </a:moveTo>
                <a:lnTo>
                  <a:pt x="38035" y="20104"/>
                </a:lnTo>
                <a:cubicBezTo>
                  <a:pt x="37731" y="20735"/>
                  <a:pt x="37381" y="21342"/>
                  <a:pt x="37007" y="21926"/>
                </a:cubicBezTo>
                <a:lnTo>
                  <a:pt x="36937" y="21622"/>
                </a:lnTo>
                <a:cubicBezTo>
                  <a:pt x="37054" y="21412"/>
                  <a:pt x="37147" y="21202"/>
                  <a:pt x="37241" y="20968"/>
                </a:cubicBezTo>
                <a:cubicBezTo>
                  <a:pt x="37544" y="20641"/>
                  <a:pt x="37824" y="20268"/>
                  <a:pt x="38081" y="19894"/>
                </a:cubicBezTo>
                <a:close/>
                <a:moveTo>
                  <a:pt x="21621" y="21949"/>
                </a:moveTo>
                <a:lnTo>
                  <a:pt x="21761" y="21972"/>
                </a:lnTo>
                <a:lnTo>
                  <a:pt x="21831" y="22066"/>
                </a:lnTo>
                <a:lnTo>
                  <a:pt x="21691" y="22066"/>
                </a:lnTo>
                <a:lnTo>
                  <a:pt x="21621" y="21949"/>
                </a:lnTo>
                <a:close/>
                <a:moveTo>
                  <a:pt x="22345" y="21972"/>
                </a:moveTo>
                <a:lnTo>
                  <a:pt x="22438" y="22066"/>
                </a:lnTo>
                <a:lnTo>
                  <a:pt x="22298" y="22066"/>
                </a:lnTo>
                <a:cubicBezTo>
                  <a:pt x="22275" y="22042"/>
                  <a:pt x="22275" y="22019"/>
                  <a:pt x="22251" y="21972"/>
                </a:cubicBezTo>
                <a:close/>
                <a:moveTo>
                  <a:pt x="30610" y="21645"/>
                </a:moveTo>
                <a:lnTo>
                  <a:pt x="30610" y="21715"/>
                </a:lnTo>
                <a:cubicBezTo>
                  <a:pt x="30493" y="21852"/>
                  <a:pt x="30376" y="21988"/>
                  <a:pt x="30246" y="22111"/>
                </a:cubicBezTo>
                <a:lnTo>
                  <a:pt x="30246" y="22111"/>
                </a:lnTo>
                <a:lnTo>
                  <a:pt x="30446" y="21856"/>
                </a:lnTo>
                <a:lnTo>
                  <a:pt x="30610" y="21645"/>
                </a:lnTo>
                <a:close/>
                <a:moveTo>
                  <a:pt x="44268" y="19871"/>
                </a:moveTo>
                <a:lnTo>
                  <a:pt x="44268" y="19871"/>
                </a:lnTo>
                <a:cubicBezTo>
                  <a:pt x="44198" y="20641"/>
                  <a:pt x="44082" y="21412"/>
                  <a:pt x="43895" y="22159"/>
                </a:cubicBezTo>
                <a:cubicBezTo>
                  <a:pt x="43872" y="21762"/>
                  <a:pt x="43825" y="21365"/>
                  <a:pt x="43755" y="20992"/>
                </a:cubicBezTo>
                <a:lnTo>
                  <a:pt x="43731" y="20968"/>
                </a:lnTo>
                <a:cubicBezTo>
                  <a:pt x="43918" y="20618"/>
                  <a:pt x="44105" y="20244"/>
                  <a:pt x="44268" y="19871"/>
                </a:cubicBezTo>
                <a:close/>
                <a:moveTo>
                  <a:pt x="31707" y="21435"/>
                </a:moveTo>
                <a:lnTo>
                  <a:pt x="31707" y="21435"/>
                </a:lnTo>
                <a:cubicBezTo>
                  <a:pt x="31684" y="21552"/>
                  <a:pt x="31660" y="21645"/>
                  <a:pt x="31637" y="21739"/>
                </a:cubicBezTo>
                <a:cubicBezTo>
                  <a:pt x="31520" y="21926"/>
                  <a:pt x="31380" y="22089"/>
                  <a:pt x="31264" y="22276"/>
                </a:cubicBezTo>
                <a:cubicBezTo>
                  <a:pt x="31194" y="22276"/>
                  <a:pt x="31100" y="22276"/>
                  <a:pt x="31030" y="22299"/>
                </a:cubicBezTo>
                <a:lnTo>
                  <a:pt x="31030" y="22276"/>
                </a:lnTo>
                <a:cubicBezTo>
                  <a:pt x="31287" y="21996"/>
                  <a:pt x="31497" y="21739"/>
                  <a:pt x="31707" y="21435"/>
                </a:cubicBezTo>
                <a:close/>
                <a:moveTo>
                  <a:pt x="34696" y="21645"/>
                </a:moveTo>
                <a:cubicBezTo>
                  <a:pt x="34696" y="21762"/>
                  <a:pt x="34696" y="21902"/>
                  <a:pt x="34696" y="22042"/>
                </a:cubicBezTo>
                <a:cubicBezTo>
                  <a:pt x="34626" y="22112"/>
                  <a:pt x="34532" y="22206"/>
                  <a:pt x="34416" y="22299"/>
                </a:cubicBezTo>
                <a:lnTo>
                  <a:pt x="34392" y="22299"/>
                </a:lnTo>
                <a:cubicBezTo>
                  <a:pt x="34416" y="22229"/>
                  <a:pt x="34439" y="22182"/>
                  <a:pt x="34462" y="22112"/>
                </a:cubicBezTo>
                <a:cubicBezTo>
                  <a:pt x="34532" y="21949"/>
                  <a:pt x="34602" y="21809"/>
                  <a:pt x="34696" y="21645"/>
                </a:cubicBezTo>
                <a:close/>
                <a:moveTo>
                  <a:pt x="18492" y="21085"/>
                </a:moveTo>
                <a:cubicBezTo>
                  <a:pt x="18539" y="21178"/>
                  <a:pt x="18609" y="21272"/>
                  <a:pt x="18656" y="21342"/>
                </a:cubicBezTo>
                <a:lnTo>
                  <a:pt x="18656" y="21365"/>
                </a:lnTo>
                <a:cubicBezTo>
                  <a:pt x="18772" y="21692"/>
                  <a:pt x="18866" y="22042"/>
                  <a:pt x="19006" y="22369"/>
                </a:cubicBezTo>
                <a:lnTo>
                  <a:pt x="18912" y="22322"/>
                </a:lnTo>
                <a:lnTo>
                  <a:pt x="18819" y="22229"/>
                </a:lnTo>
                <a:lnTo>
                  <a:pt x="18796" y="22206"/>
                </a:lnTo>
                <a:cubicBezTo>
                  <a:pt x="18679" y="21832"/>
                  <a:pt x="18586" y="21482"/>
                  <a:pt x="18492" y="21085"/>
                </a:cubicBezTo>
                <a:close/>
                <a:moveTo>
                  <a:pt x="27785" y="21599"/>
                </a:moveTo>
                <a:cubicBezTo>
                  <a:pt x="27785" y="21622"/>
                  <a:pt x="27785" y="21645"/>
                  <a:pt x="27785" y="21692"/>
                </a:cubicBezTo>
                <a:cubicBezTo>
                  <a:pt x="27715" y="21902"/>
                  <a:pt x="27621" y="22136"/>
                  <a:pt x="27551" y="22346"/>
                </a:cubicBezTo>
                <a:lnTo>
                  <a:pt x="27505" y="22393"/>
                </a:lnTo>
                <a:lnTo>
                  <a:pt x="27505" y="22252"/>
                </a:lnTo>
                <a:cubicBezTo>
                  <a:pt x="27598" y="22042"/>
                  <a:pt x="27691" y="21809"/>
                  <a:pt x="27785" y="21599"/>
                </a:cubicBezTo>
                <a:close/>
                <a:moveTo>
                  <a:pt x="41910" y="19661"/>
                </a:moveTo>
                <a:cubicBezTo>
                  <a:pt x="41980" y="19894"/>
                  <a:pt x="42050" y="20151"/>
                  <a:pt x="42097" y="20408"/>
                </a:cubicBezTo>
                <a:lnTo>
                  <a:pt x="42097" y="20455"/>
                </a:lnTo>
                <a:lnTo>
                  <a:pt x="42097" y="20665"/>
                </a:lnTo>
                <a:cubicBezTo>
                  <a:pt x="42097" y="20735"/>
                  <a:pt x="42050" y="20828"/>
                  <a:pt x="42027" y="20922"/>
                </a:cubicBezTo>
                <a:cubicBezTo>
                  <a:pt x="41846" y="21420"/>
                  <a:pt x="41643" y="21918"/>
                  <a:pt x="41397" y="22394"/>
                </a:cubicBezTo>
                <a:lnTo>
                  <a:pt x="41397" y="22394"/>
                </a:lnTo>
                <a:lnTo>
                  <a:pt x="41397" y="21482"/>
                </a:lnTo>
                <a:cubicBezTo>
                  <a:pt x="41607" y="20898"/>
                  <a:pt x="41794" y="20268"/>
                  <a:pt x="41910" y="19661"/>
                </a:cubicBezTo>
                <a:close/>
                <a:moveTo>
                  <a:pt x="23813" y="22220"/>
                </a:moveTo>
                <a:cubicBezTo>
                  <a:pt x="23707" y="22295"/>
                  <a:pt x="23589" y="22356"/>
                  <a:pt x="23489" y="22416"/>
                </a:cubicBezTo>
                <a:lnTo>
                  <a:pt x="23349" y="22322"/>
                </a:lnTo>
                <a:cubicBezTo>
                  <a:pt x="23516" y="22301"/>
                  <a:pt x="23665" y="22262"/>
                  <a:pt x="23813" y="22220"/>
                </a:cubicBezTo>
                <a:close/>
                <a:moveTo>
                  <a:pt x="44946" y="18260"/>
                </a:moveTo>
                <a:cubicBezTo>
                  <a:pt x="45016" y="18727"/>
                  <a:pt x="45062" y="19194"/>
                  <a:pt x="45086" y="19684"/>
                </a:cubicBezTo>
                <a:cubicBezTo>
                  <a:pt x="44876" y="20618"/>
                  <a:pt x="44572" y="21529"/>
                  <a:pt x="44198" y="22416"/>
                </a:cubicBezTo>
                <a:cubicBezTo>
                  <a:pt x="44502" y="21295"/>
                  <a:pt x="44642" y="20151"/>
                  <a:pt x="44665" y="19007"/>
                </a:cubicBezTo>
                <a:cubicBezTo>
                  <a:pt x="44759" y="18774"/>
                  <a:pt x="44829" y="18540"/>
                  <a:pt x="44922" y="18283"/>
                </a:cubicBezTo>
                <a:lnTo>
                  <a:pt x="44946" y="18260"/>
                </a:lnTo>
                <a:close/>
                <a:moveTo>
                  <a:pt x="34042" y="21178"/>
                </a:moveTo>
                <a:lnTo>
                  <a:pt x="34042" y="21178"/>
                </a:lnTo>
                <a:cubicBezTo>
                  <a:pt x="33855" y="21669"/>
                  <a:pt x="33645" y="22159"/>
                  <a:pt x="33388" y="22603"/>
                </a:cubicBezTo>
                <a:cubicBezTo>
                  <a:pt x="33272" y="22439"/>
                  <a:pt x="33131" y="22252"/>
                  <a:pt x="32991" y="22066"/>
                </a:cubicBezTo>
                <a:lnTo>
                  <a:pt x="32968" y="22066"/>
                </a:lnTo>
                <a:cubicBezTo>
                  <a:pt x="33365" y="21832"/>
                  <a:pt x="33738" y="21529"/>
                  <a:pt x="34042" y="21178"/>
                </a:cubicBezTo>
                <a:close/>
                <a:moveTo>
                  <a:pt x="22858" y="22486"/>
                </a:moveTo>
                <a:cubicBezTo>
                  <a:pt x="22905" y="22533"/>
                  <a:pt x="22952" y="22579"/>
                  <a:pt x="22998" y="22626"/>
                </a:cubicBezTo>
                <a:lnTo>
                  <a:pt x="22858" y="22696"/>
                </a:lnTo>
                <a:lnTo>
                  <a:pt x="22765" y="22603"/>
                </a:lnTo>
                <a:lnTo>
                  <a:pt x="22858" y="22486"/>
                </a:lnTo>
                <a:close/>
                <a:moveTo>
                  <a:pt x="24049" y="22533"/>
                </a:moveTo>
                <a:cubicBezTo>
                  <a:pt x="24049" y="22556"/>
                  <a:pt x="24049" y="22603"/>
                  <a:pt x="24026" y="22649"/>
                </a:cubicBezTo>
                <a:lnTo>
                  <a:pt x="24002" y="22696"/>
                </a:lnTo>
                <a:lnTo>
                  <a:pt x="23862" y="22626"/>
                </a:lnTo>
                <a:lnTo>
                  <a:pt x="24049" y="22533"/>
                </a:lnTo>
                <a:close/>
                <a:moveTo>
                  <a:pt x="36657" y="22182"/>
                </a:moveTo>
                <a:lnTo>
                  <a:pt x="36704" y="22369"/>
                </a:lnTo>
                <a:lnTo>
                  <a:pt x="36447" y="22696"/>
                </a:lnTo>
                <a:lnTo>
                  <a:pt x="36424" y="22626"/>
                </a:lnTo>
                <a:lnTo>
                  <a:pt x="36657" y="22182"/>
                </a:lnTo>
                <a:close/>
                <a:moveTo>
                  <a:pt x="20523" y="22136"/>
                </a:moveTo>
                <a:cubicBezTo>
                  <a:pt x="20593" y="22346"/>
                  <a:pt x="20664" y="22533"/>
                  <a:pt x="20734" y="22719"/>
                </a:cubicBezTo>
                <a:cubicBezTo>
                  <a:pt x="20640" y="22673"/>
                  <a:pt x="20547" y="22649"/>
                  <a:pt x="20453" y="22603"/>
                </a:cubicBezTo>
                <a:cubicBezTo>
                  <a:pt x="20430" y="22533"/>
                  <a:pt x="20407" y="22486"/>
                  <a:pt x="20383" y="22439"/>
                </a:cubicBezTo>
                <a:cubicBezTo>
                  <a:pt x="20430" y="22346"/>
                  <a:pt x="20477" y="22252"/>
                  <a:pt x="20523" y="22136"/>
                </a:cubicBezTo>
                <a:close/>
                <a:moveTo>
                  <a:pt x="22088" y="22439"/>
                </a:moveTo>
                <a:lnTo>
                  <a:pt x="22275" y="22649"/>
                </a:lnTo>
                <a:cubicBezTo>
                  <a:pt x="22251" y="22673"/>
                  <a:pt x="22228" y="22696"/>
                  <a:pt x="22228" y="22719"/>
                </a:cubicBezTo>
                <a:cubicBezTo>
                  <a:pt x="22181" y="22696"/>
                  <a:pt x="22158" y="22649"/>
                  <a:pt x="22134" y="22626"/>
                </a:cubicBezTo>
                <a:cubicBezTo>
                  <a:pt x="22088" y="22579"/>
                  <a:pt x="22018" y="22486"/>
                  <a:pt x="21971" y="22439"/>
                </a:cubicBezTo>
                <a:close/>
                <a:moveTo>
                  <a:pt x="21014" y="22299"/>
                </a:moveTo>
                <a:lnTo>
                  <a:pt x="21084" y="22322"/>
                </a:lnTo>
                <a:lnTo>
                  <a:pt x="21177" y="22439"/>
                </a:lnTo>
                <a:lnTo>
                  <a:pt x="21177" y="22463"/>
                </a:lnTo>
                <a:lnTo>
                  <a:pt x="21177" y="22743"/>
                </a:lnTo>
                <a:cubicBezTo>
                  <a:pt x="21131" y="22603"/>
                  <a:pt x="21060" y="22463"/>
                  <a:pt x="21014" y="22299"/>
                </a:cubicBezTo>
                <a:close/>
                <a:moveTo>
                  <a:pt x="25030" y="22112"/>
                </a:moveTo>
                <a:lnTo>
                  <a:pt x="25030" y="22346"/>
                </a:lnTo>
                <a:cubicBezTo>
                  <a:pt x="24913" y="22486"/>
                  <a:pt x="24796" y="22626"/>
                  <a:pt x="24679" y="22743"/>
                </a:cubicBezTo>
                <a:lnTo>
                  <a:pt x="24656" y="22743"/>
                </a:lnTo>
                <a:lnTo>
                  <a:pt x="24563" y="22789"/>
                </a:lnTo>
                <a:cubicBezTo>
                  <a:pt x="24633" y="22673"/>
                  <a:pt x="24703" y="22556"/>
                  <a:pt x="24773" y="22439"/>
                </a:cubicBezTo>
                <a:cubicBezTo>
                  <a:pt x="24843" y="22299"/>
                  <a:pt x="24936" y="22229"/>
                  <a:pt x="25030" y="22112"/>
                </a:cubicBezTo>
                <a:close/>
                <a:moveTo>
                  <a:pt x="18259" y="22346"/>
                </a:moveTo>
                <a:cubicBezTo>
                  <a:pt x="18352" y="22393"/>
                  <a:pt x="18422" y="22439"/>
                  <a:pt x="18516" y="22486"/>
                </a:cubicBezTo>
                <a:lnTo>
                  <a:pt x="18516" y="22509"/>
                </a:lnTo>
                <a:cubicBezTo>
                  <a:pt x="18539" y="22626"/>
                  <a:pt x="18586" y="22719"/>
                  <a:pt x="18632" y="22836"/>
                </a:cubicBezTo>
                <a:cubicBezTo>
                  <a:pt x="18516" y="22696"/>
                  <a:pt x="18375" y="22533"/>
                  <a:pt x="18259" y="22369"/>
                </a:cubicBezTo>
                <a:lnTo>
                  <a:pt x="18259" y="22346"/>
                </a:lnTo>
                <a:close/>
                <a:moveTo>
                  <a:pt x="32781" y="22486"/>
                </a:moveTo>
                <a:cubicBezTo>
                  <a:pt x="32875" y="22579"/>
                  <a:pt x="32945" y="22696"/>
                  <a:pt x="33038" y="22813"/>
                </a:cubicBezTo>
                <a:cubicBezTo>
                  <a:pt x="32921" y="22813"/>
                  <a:pt x="32805" y="22836"/>
                  <a:pt x="32664" y="22836"/>
                </a:cubicBezTo>
                <a:lnTo>
                  <a:pt x="32641" y="22836"/>
                </a:lnTo>
                <a:cubicBezTo>
                  <a:pt x="32688" y="22719"/>
                  <a:pt x="32735" y="22603"/>
                  <a:pt x="32781" y="22486"/>
                </a:cubicBezTo>
                <a:close/>
                <a:moveTo>
                  <a:pt x="27154" y="21459"/>
                </a:moveTo>
                <a:cubicBezTo>
                  <a:pt x="27154" y="21692"/>
                  <a:pt x="27154" y="21926"/>
                  <a:pt x="27154" y="22159"/>
                </a:cubicBezTo>
                <a:lnTo>
                  <a:pt x="27154" y="22299"/>
                </a:lnTo>
                <a:cubicBezTo>
                  <a:pt x="27084" y="22463"/>
                  <a:pt x="26991" y="22626"/>
                  <a:pt x="26921" y="22789"/>
                </a:cubicBezTo>
                <a:cubicBezTo>
                  <a:pt x="26781" y="22859"/>
                  <a:pt x="26617" y="22906"/>
                  <a:pt x="26477" y="22930"/>
                </a:cubicBezTo>
                <a:cubicBezTo>
                  <a:pt x="26734" y="22463"/>
                  <a:pt x="26944" y="21972"/>
                  <a:pt x="27154" y="21459"/>
                </a:cubicBezTo>
                <a:close/>
                <a:moveTo>
                  <a:pt x="6771" y="22369"/>
                </a:moveTo>
                <a:lnTo>
                  <a:pt x="6771" y="22369"/>
                </a:lnTo>
                <a:cubicBezTo>
                  <a:pt x="6841" y="22463"/>
                  <a:pt x="6912" y="22556"/>
                  <a:pt x="6958" y="22626"/>
                </a:cubicBezTo>
                <a:cubicBezTo>
                  <a:pt x="7028" y="22719"/>
                  <a:pt x="7005" y="22836"/>
                  <a:pt x="7028" y="22953"/>
                </a:cubicBezTo>
                <a:cubicBezTo>
                  <a:pt x="6935" y="22766"/>
                  <a:pt x="6865" y="22579"/>
                  <a:pt x="6771" y="22369"/>
                </a:cubicBezTo>
                <a:close/>
                <a:moveTo>
                  <a:pt x="37614" y="21715"/>
                </a:moveTo>
                <a:cubicBezTo>
                  <a:pt x="37474" y="22159"/>
                  <a:pt x="37311" y="22579"/>
                  <a:pt x="37124" y="22976"/>
                </a:cubicBezTo>
                <a:cubicBezTo>
                  <a:pt x="37101" y="22836"/>
                  <a:pt x="37077" y="22673"/>
                  <a:pt x="37054" y="22509"/>
                </a:cubicBezTo>
                <a:cubicBezTo>
                  <a:pt x="37264" y="22252"/>
                  <a:pt x="37451" y="21996"/>
                  <a:pt x="37614" y="21715"/>
                </a:cubicBezTo>
                <a:close/>
                <a:moveTo>
                  <a:pt x="16718" y="21692"/>
                </a:moveTo>
                <a:cubicBezTo>
                  <a:pt x="16881" y="21879"/>
                  <a:pt x="17045" y="22066"/>
                  <a:pt x="17231" y="22229"/>
                </a:cubicBezTo>
                <a:lnTo>
                  <a:pt x="17395" y="22603"/>
                </a:lnTo>
                <a:cubicBezTo>
                  <a:pt x="17418" y="22743"/>
                  <a:pt x="17442" y="22859"/>
                  <a:pt x="17465" y="23000"/>
                </a:cubicBezTo>
                <a:lnTo>
                  <a:pt x="17325" y="22883"/>
                </a:lnTo>
                <a:cubicBezTo>
                  <a:pt x="17138" y="22579"/>
                  <a:pt x="16975" y="22276"/>
                  <a:pt x="16834" y="21972"/>
                </a:cubicBezTo>
                <a:cubicBezTo>
                  <a:pt x="16788" y="21879"/>
                  <a:pt x="16764" y="21785"/>
                  <a:pt x="16718" y="21692"/>
                </a:cubicBezTo>
                <a:close/>
                <a:moveTo>
                  <a:pt x="26431" y="22066"/>
                </a:moveTo>
                <a:lnTo>
                  <a:pt x="26431" y="22066"/>
                </a:lnTo>
                <a:cubicBezTo>
                  <a:pt x="26314" y="22393"/>
                  <a:pt x="26150" y="22719"/>
                  <a:pt x="26010" y="23023"/>
                </a:cubicBezTo>
                <a:cubicBezTo>
                  <a:pt x="25917" y="23035"/>
                  <a:pt x="25829" y="23040"/>
                  <a:pt x="25742" y="23040"/>
                </a:cubicBezTo>
                <a:cubicBezTo>
                  <a:pt x="25654" y="23040"/>
                  <a:pt x="25567" y="23035"/>
                  <a:pt x="25473" y="23023"/>
                </a:cubicBezTo>
                <a:lnTo>
                  <a:pt x="25473" y="23000"/>
                </a:lnTo>
                <a:cubicBezTo>
                  <a:pt x="25567" y="22859"/>
                  <a:pt x="25660" y="22719"/>
                  <a:pt x="25730" y="22579"/>
                </a:cubicBezTo>
                <a:cubicBezTo>
                  <a:pt x="25987" y="22416"/>
                  <a:pt x="26220" y="22252"/>
                  <a:pt x="26431" y="22066"/>
                </a:cubicBezTo>
                <a:close/>
                <a:moveTo>
                  <a:pt x="14850" y="21295"/>
                </a:moveTo>
                <a:lnTo>
                  <a:pt x="14850" y="21295"/>
                </a:lnTo>
                <a:cubicBezTo>
                  <a:pt x="15060" y="21669"/>
                  <a:pt x="15270" y="22042"/>
                  <a:pt x="15527" y="22393"/>
                </a:cubicBezTo>
                <a:cubicBezTo>
                  <a:pt x="15527" y="22626"/>
                  <a:pt x="15550" y="22836"/>
                  <a:pt x="15597" y="23070"/>
                </a:cubicBezTo>
                <a:cubicBezTo>
                  <a:pt x="15504" y="22930"/>
                  <a:pt x="15410" y="22789"/>
                  <a:pt x="15317" y="22673"/>
                </a:cubicBezTo>
                <a:cubicBezTo>
                  <a:pt x="15130" y="22229"/>
                  <a:pt x="14990" y="21762"/>
                  <a:pt x="14850" y="21295"/>
                </a:cubicBezTo>
                <a:close/>
                <a:moveTo>
                  <a:pt x="13216" y="22229"/>
                </a:moveTo>
                <a:lnTo>
                  <a:pt x="13216" y="22229"/>
                </a:lnTo>
                <a:cubicBezTo>
                  <a:pt x="13309" y="22346"/>
                  <a:pt x="13402" y="22463"/>
                  <a:pt x="13496" y="22579"/>
                </a:cubicBezTo>
                <a:cubicBezTo>
                  <a:pt x="13542" y="22649"/>
                  <a:pt x="13566" y="22719"/>
                  <a:pt x="13589" y="22789"/>
                </a:cubicBezTo>
                <a:cubicBezTo>
                  <a:pt x="13610" y="22875"/>
                  <a:pt x="13632" y="22999"/>
                  <a:pt x="13653" y="23108"/>
                </a:cubicBezTo>
                <a:lnTo>
                  <a:pt x="13653" y="23108"/>
                </a:lnTo>
                <a:cubicBezTo>
                  <a:pt x="13492" y="22901"/>
                  <a:pt x="13354" y="22693"/>
                  <a:pt x="13239" y="22463"/>
                </a:cubicBezTo>
                <a:cubicBezTo>
                  <a:pt x="13239" y="22393"/>
                  <a:pt x="13216" y="22299"/>
                  <a:pt x="13216" y="22229"/>
                </a:cubicBezTo>
                <a:close/>
                <a:moveTo>
                  <a:pt x="12515" y="21972"/>
                </a:moveTo>
                <a:lnTo>
                  <a:pt x="12515" y="21972"/>
                </a:lnTo>
                <a:cubicBezTo>
                  <a:pt x="12655" y="22276"/>
                  <a:pt x="12819" y="22509"/>
                  <a:pt x="12982" y="22789"/>
                </a:cubicBezTo>
                <a:lnTo>
                  <a:pt x="13029" y="23116"/>
                </a:lnTo>
                <a:lnTo>
                  <a:pt x="13005" y="23070"/>
                </a:lnTo>
                <a:cubicBezTo>
                  <a:pt x="12819" y="22719"/>
                  <a:pt x="12655" y="22346"/>
                  <a:pt x="12515" y="21972"/>
                </a:cubicBezTo>
                <a:close/>
                <a:moveTo>
                  <a:pt x="30446" y="22906"/>
                </a:moveTo>
                <a:lnTo>
                  <a:pt x="30423" y="23000"/>
                </a:lnTo>
                <a:lnTo>
                  <a:pt x="30400" y="23093"/>
                </a:lnTo>
                <a:lnTo>
                  <a:pt x="30166" y="23256"/>
                </a:lnTo>
                <a:lnTo>
                  <a:pt x="30400" y="22930"/>
                </a:lnTo>
                <a:lnTo>
                  <a:pt x="30446" y="22906"/>
                </a:lnTo>
                <a:close/>
                <a:moveTo>
                  <a:pt x="22742" y="23093"/>
                </a:moveTo>
                <a:cubicBezTo>
                  <a:pt x="22812" y="23163"/>
                  <a:pt x="22882" y="23210"/>
                  <a:pt x="22952" y="23256"/>
                </a:cubicBezTo>
                <a:lnTo>
                  <a:pt x="22858" y="23280"/>
                </a:lnTo>
                <a:cubicBezTo>
                  <a:pt x="22788" y="23233"/>
                  <a:pt x="22718" y="23186"/>
                  <a:pt x="22648" y="23116"/>
                </a:cubicBezTo>
                <a:lnTo>
                  <a:pt x="22742" y="23093"/>
                </a:lnTo>
                <a:close/>
                <a:moveTo>
                  <a:pt x="37968" y="21801"/>
                </a:moveTo>
                <a:cubicBezTo>
                  <a:pt x="37859" y="22185"/>
                  <a:pt x="37721" y="22569"/>
                  <a:pt x="37568" y="22953"/>
                </a:cubicBezTo>
                <a:cubicBezTo>
                  <a:pt x="37568" y="22976"/>
                  <a:pt x="37544" y="23000"/>
                  <a:pt x="37544" y="23023"/>
                </a:cubicBezTo>
                <a:cubicBezTo>
                  <a:pt x="37474" y="23116"/>
                  <a:pt x="37427" y="23210"/>
                  <a:pt x="37357" y="23280"/>
                </a:cubicBezTo>
                <a:cubicBezTo>
                  <a:pt x="37598" y="22799"/>
                  <a:pt x="37786" y="22301"/>
                  <a:pt x="37968" y="21801"/>
                </a:cubicBezTo>
                <a:close/>
                <a:moveTo>
                  <a:pt x="14056" y="22486"/>
                </a:moveTo>
                <a:lnTo>
                  <a:pt x="14056" y="22486"/>
                </a:lnTo>
                <a:cubicBezTo>
                  <a:pt x="14214" y="22780"/>
                  <a:pt x="14395" y="23030"/>
                  <a:pt x="14576" y="23301"/>
                </a:cubicBezTo>
                <a:lnTo>
                  <a:pt x="14576" y="23301"/>
                </a:lnTo>
                <a:cubicBezTo>
                  <a:pt x="14491" y="23200"/>
                  <a:pt x="14393" y="23100"/>
                  <a:pt x="14313" y="23000"/>
                </a:cubicBezTo>
                <a:cubicBezTo>
                  <a:pt x="14219" y="22836"/>
                  <a:pt x="14126" y="22673"/>
                  <a:pt x="14056" y="22486"/>
                </a:cubicBezTo>
                <a:close/>
                <a:moveTo>
                  <a:pt x="28205" y="23093"/>
                </a:moveTo>
                <a:lnTo>
                  <a:pt x="28182" y="23186"/>
                </a:lnTo>
                <a:cubicBezTo>
                  <a:pt x="28112" y="23233"/>
                  <a:pt x="28042" y="23280"/>
                  <a:pt x="27971" y="23326"/>
                </a:cubicBezTo>
                <a:lnTo>
                  <a:pt x="27971" y="23303"/>
                </a:lnTo>
                <a:cubicBezTo>
                  <a:pt x="28065" y="23233"/>
                  <a:pt x="28135" y="23163"/>
                  <a:pt x="28205" y="23093"/>
                </a:cubicBezTo>
                <a:close/>
                <a:moveTo>
                  <a:pt x="14593" y="23303"/>
                </a:moveTo>
                <a:lnTo>
                  <a:pt x="14616" y="23350"/>
                </a:lnTo>
                <a:cubicBezTo>
                  <a:pt x="14609" y="23340"/>
                  <a:pt x="14601" y="23331"/>
                  <a:pt x="14593" y="23321"/>
                </a:cubicBezTo>
                <a:lnTo>
                  <a:pt x="14593" y="23321"/>
                </a:lnTo>
                <a:lnTo>
                  <a:pt x="14593" y="23303"/>
                </a:lnTo>
                <a:close/>
                <a:moveTo>
                  <a:pt x="11208" y="21389"/>
                </a:moveTo>
                <a:lnTo>
                  <a:pt x="11254" y="21529"/>
                </a:lnTo>
                <a:cubicBezTo>
                  <a:pt x="11418" y="22112"/>
                  <a:pt x="11628" y="22719"/>
                  <a:pt x="11838" y="23280"/>
                </a:cubicBezTo>
                <a:cubicBezTo>
                  <a:pt x="11838" y="23309"/>
                  <a:pt x="11838" y="23329"/>
                  <a:pt x="11844" y="23351"/>
                </a:cubicBezTo>
                <a:lnTo>
                  <a:pt x="11844" y="23351"/>
                </a:lnTo>
                <a:cubicBezTo>
                  <a:pt x="11595" y="22712"/>
                  <a:pt x="11390" y="22050"/>
                  <a:pt x="11208" y="21389"/>
                </a:cubicBezTo>
                <a:close/>
                <a:moveTo>
                  <a:pt x="8429" y="19941"/>
                </a:moveTo>
                <a:cubicBezTo>
                  <a:pt x="8709" y="20618"/>
                  <a:pt x="9060" y="21248"/>
                  <a:pt x="9527" y="21832"/>
                </a:cubicBezTo>
                <a:cubicBezTo>
                  <a:pt x="9597" y="22346"/>
                  <a:pt x="9713" y="22836"/>
                  <a:pt x="9853" y="23350"/>
                </a:cubicBezTo>
                <a:lnTo>
                  <a:pt x="9830" y="23373"/>
                </a:lnTo>
                <a:cubicBezTo>
                  <a:pt x="9573" y="22953"/>
                  <a:pt x="9316" y="22556"/>
                  <a:pt x="9106" y="22136"/>
                </a:cubicBezTo>
                <a:cubicBezTo>
                  <a:pt x="8826" y="21412"/>
                  <a:pt x="8593" y="20688"/>
                  <a:pt x="8429" y="19941"/>
                </a:cubicBezTo>
                <a:close/>
                <a:moveTo>
                  <a:pt x="20757" y="23256"/>
                </a:moveTo>
                <a:lnTo>
                  <a:pt x="20967" y="23280"/>
                </a:lnTo>
                <a:cubicBezTo>
                  <a:pt x="20990" y="23326"/>
                  <a:pt x="20990" y="23373"/>
                  <a:pt x="21014" y="23396"/>
                </a:cubicBezTo>
                <a:lnTo>
                  <a:pt x="20804" y="23350"/>
                </a:lnTo>
                <a:lnTo>
                  <a:pt x="20757" y="23256"/>
                </a:lnTo>
                <a:close/>
                <a:moveTo>
                  <a:pt x="21784" y="23256"/>
                </a:moveTo>
                <a:cubicBezTo>
                  <a:pt x="21808" y="23280"/>
                  <a:pt x="21831" y="23303"/>
                  <a:pt x="21878" y="23350"/>
                </a:cubicBezTo>
                <a:cubicBezTo>
                  <a:pt x="21901" y="23373"/>
                  <a:pt x="21854" y="23396"/>
                  <a:pt x="21854" y="23420"/>
                </a:cubicBezTo>
                <a:lnTo>
                  <a:pt x="21527" y="23420"/>
                </a:lnTo>
                <a:lnTo>
                  <a:pt x="21527" y="23256"/>
                </a:lnTo>
                <a:close/>
                <a:moveTo>
                  <a:pt x="24563" y="23280"/>
                </a:moveTo>
                <a:lnTo>
                  <a:pt x="24726" y="23326"/>
                </a:lnTo>
                <a:lnTo>
                  <a:pt x="24609" y="23467"/>
                </a:lnTo>
                <a:cubicBezTo>
                  <a:pt x="24539" y="23443"/>
                  <a:pt x="24469" y="23396"/>
                  <a:pt x="24423" y="23373"/>
                </a:cubicBezTo>
                <a:cubicBezTo>
                  <a:pt x="24446" y="23350"/>
                  <a:pt x="24493" y="23303"/>
                  <a:pt x="24563" y="23280"/>
                </a:cubicBezTo>
                <a:close/>
                <a:moveTo>
                  <a:pt x="27061" y="23350"/>
                </a:moveTo>
                <a:cubicBezTo>
                  <a:pt x="27061" y="23396"/>
                  <a:pt x="27061" y="23420"/>
                  <a:pt x="27038" y="23467"/>
                </a:cubicBezTo>
                <a:lnTo>
                  <a:pt x="26827" y="23583"/>
                </a:lnTo>
                <a:cubicBezTo>
                  <a:pt x="26827" y="23560"/>
                  <a:pt x="26851" y="23537"/>
                  <a:pt x="26874" y="23513"/>
                </a:cubicBezTo>
                <a:lnTo>
                  <a:pt x="27061" y="23350"/>
                </a:lnTo>
                <a:close/>
                <a:moveTo>
                  <a:pt x="33032" y="23213"/>
                </a:moveTo>
                <a:lnTo>
                  <a:pt x="33032" y="23213"/>
                </a:lnTo>
                <a:cubicBezTo>
                  <a:pt x="32800" y="23352"/>
                  <a:pt x="32546" y="23467"/>
                  <a:pt x="32314" y="23583"/>
                </a:cubicBezTo>
                <a:cubicBezTo>
                  <a:pt x="32361" y="23467"/>
                  <a:pt x="32408" y="23350"/>
                  <a:pt x="32454" y="23233"/>
                </a:cubicBezTo>
                <a:cubicBezTo>
                  <a:pt x="32676" y="23233"/>
                  <a:pt x="32855" y="23233"/>
                  <a:pt x="33032" y="23213"/>
                </a:cubicBezTo>
                <a:close/>
                <a:moveTo>
                  <a:pt x="18492" y="23233"/>
                </a:moveTo>
                <a:cubicBezTo>
                  <a:pt x="18586" y="23350"/>
                  <a:pt x="18679" y="23467"/>
                  <a:pt x="18772" y="23560"/>
                </a:cubicBezTo>
                <a:lnTo>
                  <a:pt x="18749" y="23630"/>
                </a:lnTo>
                <a:cubicBezTo>
                  <a:pt x="18656" y="23513"/>
                  <a:pt x="18562" y="23373"/>
                  <a:pt x="18492" y="23233"/>
                </a:cubicBezTo>
                <a:close/>
                <a:moveTo>
                  <a:pt x="26477" y="23373"/>
                </a:moveTo>
                <a:lnTo>
                  <a:pt x="26477" y="23373"/>
                </a:lnTo>
                <a:cubicBezTo>
                  <a:pt x="26360" y="23490"/>
                  <a:pt x="26244" y="23583"/>
                  <a:pt x="26104" y="23677"/>
                </a:cubicBezTo>
                <a:cubicBezTo>
                  <a:pt x="26150" y="23583"/>
                  <a:pt x="26197" y="23513"/>
                  <a:pt x="26244" y="23420"/>
                </a:cubicBezTo>
                <a:cubicBezTo>
                  <a:pt x="26314" y="23396"/>
                  <a:pt x="26407" y="23396"/>
                  <a:pt x="26477" y="23373"/>
                </a:cubicBezTo>
                <a:close/>
                <a:moveTo>
                  <a:pt x="34696" y="22813"/>
                </a:moveTo>
                <a:lnTo>
                  <a:pt x="34696" y="22813"/>
                </a:lnTo>
                <a:cubicBezTo>
                  <a:pt x="34602" y="23093"/>
                  <a:pt x="34486" y="23396"/>
                  <a:pt x="34392" y="23677"/>
                </a:cubicBezTo>
                <a:cubicBezTo>
                  <a:pt x="34252" y="23560"/>
                  <a:pt x="34135" y="23443"/>
                  <a:pt x="33995" y="23303"/>
                </a:cubicBezTo>
                <a:cubicBezTo>
                  <a:pt x="34065" y="23210"/>
                  <a:pt x="34112" y="23093"/>
                  <a:pt x="34159" y="23000"/>
                </a:cubicBezTo>
                <a:lnTo>
                  <a:pt x="34135" y="23000"/>
                </a:lnTo>
                <a:cubicBezTo>
                  <a:pt x="34322" y="22953"/>
                  <a:pt x="34509" y="22883"/>
                  <a:pt x="34696" y="22813"/>
                </a:cubicBezTo>
                <a:close/>
                <a:moveTo>
                  <a:pt x="41000" y="22486"/>
                </a:moveTo>
                <a:cubicBezTo>
                  <a:pt x="41000" y="22696"/>
                  <a:pt x="40976" y="22906"/>
                  <a:pt x="40953" y="23140"/>
                </a:cubicBezTo>
                <a:cubicBezTo>
                  <a:pt x="40790" y="23326"/>
                  <a:pt x="40626" y="23513"/>
                  <a:pt x="40439" y="23700"/>
                </a:cubicBezTo>
                <a:lnTo>
                  <a:pt x="40439" y="23677"/>
                </a:lnTo>
                <a:lnTo>
                  <a:pt x="40509" y="23490"/>
                </a:lnTo>
                <a:cubicBezTo>
                  <a:pt x="40673" y="23163"/>
                  <a:pt x="40836" y="22813"/>
                  <a:pt x="41000" y="22486"/>
                </a:cubicBezTo>
                <a:close/>
                <a:moveTo>
                  <a:pt x="40416" y="22556"/>
                </a:moveTo>
                <a:cubicBezTo>
                  <a:pt x="40346" y="22789"/>
                  <a:pt x="40299" y="23000"/>
                  <a:pt x="40229" y="23210"/>
                </a:cubicBezTo>
                <a:lnTo>
                  <a:pt x="40229" y="23233"/>
                </a:lnTo>
                <a:cubicBezTo>
                  <a:pt x="40136" y="23420"/>
                  <a:pt x="40042" y="23607"/>
                  <a:pt x="39949" y="23793"/>
                </a:cubicBezTo>
                <a:cubicBezTo>
                  <a:pt x="39972" y="23607"/>
                  <a:pt x="40019" y="23443"/>
                  <a:pt x="40042" y="23256"/>
                </a:cubicBezTo>
                <a:cubicBezTo>
                  <a:pt x="40136" y="23023"/>
                  <a:pt x="40253" y="22789"/>
                  <a:pt x="40393" y="22556"/>
                </a:cubicBezTo>
                <a:close/>
                <a:moveTo>
                  <a:pt x="12118" y="23046"/>
                </a:moveTo>
                <a:cubicBezTo>
                  <a:pt x="12212" y="23210"/>
                  <a:pt x="12328" y="23396"/>
                  <a:pt x="12445" y="23560"/>
                </a:cubicBezTo>
                <a:cubicBezTo>
                  <a:pt x="12492" y="23677"/>
                  <a:pt x="12538" y="23793"/>
                  <a:pt x="12585" y="23933"/>
                </a:cubicBezTo>
                <a:lnTo>
                  <a:pt x="12398" y="23817"/>
                </a:lnTo>
                <a:cubicBezTo>
                  <a:pt x="12305" y="23560"/>
                  <a:pt x="12212" y="23303"/>
                  <a:pt x="12118" y="23046"/>
                </a:cubicBezTo>
                <a:close/>
                <a:moveTo>
                  <a:pt x="13332" y="23326"/>
                </a:moveTo>
                <a:cubicBezTo>
                  <a:pt x="13472" y="23537"/>
                  <a:pt x="13636" y="23747"/>
                  <a:pt x="13776" y="23933"/>
                </a:cubicBezTo>
                <a:cubicBezTo>
                  <a:pt x="13636" y="23817"/>
                  <a:pt x="13496" y="23653"/>
                  <a:pt x="13356" y="23513"/>
                </a:cubicBezTo>
                <a:cubicBezTo>
                  <a:pt x="13356" y="23443"/>
                  <a:pt x="13332" y="23396"/>
                  <a:pt x="13332" y="23326"/>
                </a:cubicBezTo>
                <a:close/>
                <a:moveTo>
                  <a:pt x="24212" y="23700"/>
                </a:moveTo>
                <a:lnTo>
                  <a:pt x="24329" y="23793"/>
                </a:lnTo>
                <a:cubicBezTo>
                  <a:pt x="24282" y="23817"/>
                  <a:pt x="24259" y="23863"/>
                  <a:pt x="24189" y="23910"/>
                </a:cubicBezTo>
                <a:lnTo>
                  <a:pt x="24189" y="23933"/>
                </a:lnTo>
                <a:lnTo>
                  <a:pt x="24166" y="23933"/>
                </a:lnTo>
                <a:cubicBezTo>
                  <a:pt x="24189" y="23840"/>
                  <a:pt x="24189" y="23770"/>
                  <a:pt x="24212" y="23700"/>
                </a:cubicBezTo>
                <a:close/>
                <a:moveTo>
                  <a:pt x="8219" y="23373"/>
                </a:moveTo>
                <a:lnTo>
                  <a:pt x="8219" y="23373"/>
                </a:lnTo>
                <a:cubicBezTo>
                  <a:pt x="8336" y="23560"/>
                  <a:pt x="8429" y="23747"/>
                  <a:pt x="8569" y="23933"/>
                </a:cubicBezTo>
                <a:lnTo>
                  <a:pt x="8546" y="23957"/>
                </a:lnTo>
                <a:lnTo>
                  <a:pt x="8406" y="23793"/>
                </a:lnTo>
                <a:cubicBezTo>
                  <a:pt x="8336" y="23653"/>
                  <a:pt x="8266" y="23513"/>
                  <a:pt x="8219" y="23373"/>
                </a:cubicBezTo>
                <a:close/>
                <a:moveTo>
                  <a:pt x="25800" y="23443"/>
                </a:moveTo>
                <a:cubicBezTo>
                  <a:pt x="25707" y="23607"/>
                  <a:pt x="25637" y="23793"/>
                  <a:pt x="25543" y="23957"/>
                </a:cubicBezTo>
                <a:lnTo>
                  <a:pt x="25450" y="23910"/>
                </a:lnTo>
                <a:cubicBezTo>
                  <a:pt x="25450" y="23770"/>
                  <a:pt x="25450" y="23607"/>
                  <a:pt x="25450" y="23443"/>
                </a:cubicBezTo>
                <a:close/>
                <a:moveTo>
                  <a:pt x="31147" y="23070"/>
                </a:moveTo>
                <a:cubicBezTo>
                  <a:pt x="31100" y="23210"/>
                  <a:pt x="31030" y="23326"/>
                  <a:pt x="30960" y="23443"/>
                </a:cubicBezTo>
                <a:cubicBezTo>
                  <a:pt x="30843" y="23583"/>
                  <a:pt x="30727" y="23723"/>
                  <a:pt x="30610" y="23840"/>
                </a:cubicBezTo>
                <a:lnTo>
                  <a:pt x="30470" y="23980"/>
                </a:lnTo>
                <a:lnTo>
                  <a:pt x="30610" y="23653"/>
                </a:lnTo>
                <a:cubicBezTo>
                  <a:pt x="30773" y="23467"/>
                  <a:pt x="30937" y="23280"/>
                  <a:pt x="31100" y="23070"/>
                </a:cubicBezTo>
                <a:close/>
                <a:moveTo>
                  <a:pt x="22882" y="23747"/>
                </a:moveTo>
                <a:cubicBezTo>
                  <a:pt x="22998" y="23817"/>
                  <a:pt x="23092" y="23887"/>
                  <a:pt x="23208" y="23933"/>
                </a:cubicBezTo>
                <a:lnTo>
                  <a:pt x="23092" y="24050"/>
                </a:lnTo>
                <a:cubicBezTo>
                  <a:pt x="22998" y="23957"/>
                  <a:pt x="22905" y="23863"/>
                  <a:pt x="22812" y="23747"/>
                </a:cubicBezTo>
                <a:close/>
                <a:moveTo>
                  <a:pt x="15971" y="23046"/>
                </a:moveTo>
                <a:cubicBezTo>
                  <a:pt x="16181" y="23303"/>
                  <a:pt x="16414" y="23583"/>
                  <a:pt x="16648" y="23817"/>
                </a:cubicBezTo>
                <a:lnTo>
                  <a:pt x="16648" y="23840"/>
                </a:lnTo>
                <a:cubicBezTo>
                  <a:pt x="16671" y="23910"/>
                  <a:pt x="16671" y="23980"/>
                  <a:pt x="16694" y="24074"/>
                </a:cubicBezTo>
                <a:cubicBezTo>
                  <a:pt x="16531" y="23957"/>
                  <a:pt x="16344" y="23840"/>
                  <a:pt x="16181" y="23723"/>
                </a:cubicBezTo>
                <a:cubicBezTo>
                  <a:pt x="16087" y="23490"/>
                  <a:pt x="16017" y="23280"/>
                  <a:pt x="15971" y="23046"/>
                </a:cubicBezTo>
                <a:close/>
                <a:moveTo>
                  <a:pt x="31450" y="23653"/>
                </a:moveTo>
                <a:lnTo>
                  <a:pt x="31450" y="23677"/>
                </a:lnTo>
                <a:lnTo>
                  <a:pt x="31380" y="23840"/>
                </a:lnTo>
                <a:lnTo>
                  <a:pt x="31240" y="24027"/>
                </a:lnTo>
                <a:lnTo>
                  <a:pt x="31077" y="24074"/>
                </a:lnTo>
                <a:cubicBezTo>
                  <a:pt x="31194" y="23933"/>
                  <a:pt x="31334" y="23793"/>
                  <a:pt x="31450" y="23653"/>
                </a:cubicBezTo>
                <a:close/>
                <a:moveTo>
                  <a:pt x="41980" y="22369"/>
                </a:moveTo>
                <a:lnTo>
                  <a:pt x="41980" y="22369"/>
                </a:lnTo>
                <a:cubicBezTo>
                  <a:pt x="41957" y="22626"/>
                  <a:pt x="41934" y="22859"/>
                  <a:pt x="41887" y="23116"/>
                </a:cubicBezTo>
                <a:cubicBezTo>
                  <a:pt x="41747" y="23350"/>
                  <a:pt x="41630" y="23583"/>
                  <a:pt x="41490" y="23793"/>
                </a:cubicBezTo>
                <a:lnTo>
                  <a:pt x="41280" y="24097"/>
                </a:lnTo>
                <a:cubicBezTo>
                  <a:pt x="41280" y="23840"/>
                  <a:pt x="41303" y="23583"/>
                  <a:pt x="41327" y="23326"/>
                </a:cubicBezTo>
                <a:lnTo>
                  <a:pt x="41350" y="23326"/>
                </a:lnTo>
                <a:cubicBezTo>
                  <a:pt x="41583" y="23023"/>
                  <a:pt x="41817" y="22719"/>
                  <a:pt x="41980" y="22369"/>
                </a:cubicBezTo>
                <a:close/>
                <a:moveTo>
                  <a:pt x="36750" y="22906"/>
                </a:moveTo>
                <a:cubicBezTo>
                  <a:pt x="36774" y="23163"/>
                  <a:pt x="36797" y="23396"/>
                  <a:pt x="36820" y="23630"/>
                </a:cubicBezTo>
                <a:cubicBezTo>
                  <a:pt x="36727" y="23793"/>
                  <a:pt x="36634" y="23957"/>
                  <a:pt x="36540" y="24120"/>
                </a:cubicBezTo>
                <a:cubicBezTo>
                  <a:pt x="36540" y="23817"/>
                  <a:pt x="36517" y="23537"/>
                  <a:pt x="36494" y="23233"/>
                </a:cubicBezTo>
                <a:cubicBezTo>
                  <a:pt x="36587" y="23140"/>
                  <a:pt x="36680" y="23023"/>
                  <a:pt x="36750" y="22906"/>
                </a:cubicBezTo>
                <a:close/>
                <a:moveTo>
                  <a:pt x="19193" y="24097"/>
                </a:moveTo>
                <a:lnTo>
                  <a:pt x="19286" y="24260"/>
                </a:lnTo>
                <a:lnTo>
                  <a:pt x="19123" y="24167"/>
                </a:lnTo>
                <a:lnTo>
                  <a:pt x="19193" y="24097"/>
                </a:lnTo>
                <a:close/>
                <a:moveTo>
                  <a:pt x="28065" y="23700"/>
                </a:moveTo>
                <a:lnTo>
                  <a:pt x="28042" y="23723"/>
                </a:lnTo>
                <a:cubicBezTo>
                  <a:pt x="27995" y="23887"/>
                  <a:pt x="27948" y="24050"/>
                  <a:pt x="27878" y="24214"/>
                </a:cubicBezTo>
                <a:lnTo>
                  <a:pt x="27785" y="24307"/>
                </a:lnTo>
                <a:cubicBezTo>
                  <a:pt x="27808" y="24167"/>
                  <a:pt x="27855" y="24004"/>
                  <a:pt x="27878" y="23840"/>
                </a:cubicBezTo>
                <a:cubicBezTo>
                  <a:pt x="27948" y="23770"/>
                  <a:pt x="27995" y="23723"/>
                  <a:pt x="28065" y="23700"/>
                </a:cubicBezTo>
                <a:close/>
                <a:moveTo>
                  <a:pt x="27481" y="24027"/>
                </a:moveTo>
                <a:lnTo>
                  <a:pt x="27481" y="24027"/>
                </a:lnTo>
                <a:cubicBezTo>
                  <a:pt x="27435" y="24166"/>
                  <a:pt x="27411" y="24305"/>
                  <a:pt x="27366" y="24444"/>
                </a:cubicBezTo>
                <a:lnTo>
                  <a:pt x="27366" y="24444"/>
                </a:lnTo>
                <a:lnTo>
                  <a:pt x="27224" y="24424"/>
                </a:lnTo>
                <a:lnTo>
                  <a:pt x="27271" y="24144"/>
                </a:lnTo>
                <a:lnTo>
                  <a:pt x="27481" y="24027"/>
                </a:lnTo>
                <a:close/>
                <a:moveTo>
                  <a:pt x="23559" y="24120"/>
                </a:moveTo>
                <a:lnTo>
                  <a:pt x="23605" y="24144"/>
                </a:lnTo>
                <a:cubicBezTo>
                  <a:pt x="23605" y="24260"/>
                  <a:pt x="23559" y="24354"/>
                  <a:pt x="23512" y="24447"/>
                </a:cubicBezTo>
                <a:lnTo>
                  <a:pt x="23489" y="24447"/>
                </a:lnTo>
                <a:lnTo>
                  <a:pt x="23372" y="24330"/>
                </a:lnTo>
                <a:lnTo>
                  <a:pt x="23559" y="24120"/>
                </a:lnTo>
                <a:close/>
                <a:moveTo>
                  <a:pt x="29419" y="24214"/>
                </a:moveTo>
                <a:lnTo>
                  <a:pt x="29466" y="24284"/>
                </a:lnTo>
                <a:lnTo>
                  <a:pt x="29256" y="24447"/>
                </a:lnTo>
                <a:lnTo>
                  <a:pt x="29116" y="24447"/>
                </a:lnTo>
                <a:lnTo>
                  <a:pt x="29256" y="24307"/>
                </a:lnTo>
                <a:lnTo>
                  <a:pt x="29419" y="24214"/>
                </a:lnTo>
                <a:close/>
                <a:moveTo>
                  <a:pt x="21481" y="24214"/>
                </a:moveTo>
                <a:lnTo>
                  <a:pt x="21527" y="24330"/>
                </a:lnTo>
                <a:cubicBezTo>
                  <a:pt x="21504" y="24400"/>
                  <a:pt x="21504" y="24494"/>
                  <a:pt x="21481" y="24587"/>
                </a:cubicBezTo>
                <a:lnTo>
                  <a:pt x="21411" y="24494"/>
                </a:lnTo>
                <a:cubicBezTo>
                  <a:pt x="21434" y="24400"/>
                  <a:pt x="21457" y="24307"/>
                  <a:pt x="21481" y="24214"/>
                </a:cubicBezTo>
                <a:close/>
                <a:moveTo>
                  <a:pt x="4834" y="22136"/>
                </a:moveTo>
                <a:lnTo>
                  <a:pt x="4834" y="22136"/>
                </a:lnTo>
                <a:cubicBezTo>
                  <a:pt x="4927" y="22346"/>
                  <a:pt x="4997" y="22556"/>
                  <a:pt x="5067" y="22766"/>
                </a:cubicBezTo>
                <a:cubicBezTo>
                  <a:pt x="5184" y="23396"/>
                  <a:pt x="5347" y="24004"/>
                  <a:pt x="5534" y="24611"/>
                </a:cubicBezTo>
                <a:cubicBezTo>
                  <a:pt x="5394" y="24260"/>
                  <a:pt x="5277" y="23933"/>
                  <a:pt x="5160" y="23583"/>
                </a:cubicBezTo>
                <a:cubicBezTo>
                  <a:pt x="5020" y="23233"/>
                  <a:pt x="4974" y="22836"/>
                  <a:pt x="4904" y="22463"/>
                </a:cubicBezTo>
                <a:cubicBezTo>
                  <a:pt x="4880" y="22346"/>
                  <a:pt x="4857" y="22229"/>
                  <a:pt x="4834" y="22136"/>
                </a:cubicBezTo>
                <a:close/>
                <a:moveTo>
                  <a:pt x="3666" y="10788"/>
                </a:moveTo>
                <a:lnTo>
                  <a:pt x="3666" y="10788"/>
                </a:lnTo>
                <a:cubicBezTo>
                  <a:pt x="2756" y="12329"/>
                  <a:pt x="2219" y="14081"/>
                  <a:pt x="2125" y="15855"/>
                </a:cubicBezTo>
                <a:cubicBezTo>
                  <a:pt x="2008" y="16345"/>
                  <a:pt x="1938" y="16859"/>
                  <a:pt x="1915" y="17373"/>
                </a:cubicBezTo>
                <a:cubicBezTo>
                  <a:pt x="1425" y="19497"/>
                  <a:pt x="1612" y="21762"/>
                  <a:pt x="2102" y="23887"/>
                </a:cubicBezTo>
                <a:cubicBezTo>
                  <a:pt x="2149" y="24144"/>
                  <a:pt x="2219" y="24377"/>
                  <a:pt x="2289" y="24634"/>
                </a:cubicBezTo>
                <a:cubicBezTo>
                  <a:pt x="1541" y="22883"/>
                  <a:pt x="1051" y="21015"/>
                  <a:pt x="818" y="19124"/>
                </a:cubicBezTo>
                <a:cubicBezTo>
                  <a:pt x="444" y="16065"/>
                  <a:pt x="1471" y="12983"/>
                  <a:pt x="3666" y="10788"/>
                </a:cubicBezTo>
                <a:close/>
                <a:moveTo>
                  <a:pt x="22321" y="23817"/>
                </a:moveTo>
                <a:cubicBezTo>
                  <a:pt x="22461" y="23980"/>
                  <a:pt x="22601" y="24144"/>
                  <a:pt x="22788" y="24307"/>
                </a:cubicBezTo>
                <a:cubicBezTo>
                  <a:pt x="22625" y="24447"/>
                  <a:pt x="22438" y="24587"/>
                  <a:pt x="22251" y="24704"/>
                </a:cubicBezTo>
                <a:lnTo>
                  <a:pt x="22228" y="24704"/>
                </a:lnTo>
                <a:cubicBezTo>
                  <a:pt x="22111" y="24541"/>
                  <a:pt x="22018" y="24377"/>
                  <a:pt x="21924" y="24214"/>
                </a:cubicBezTo>
                <a:cubicBezTo>
                  <a:pt x="21971" y="24097"/>
                  <a:pt x="22018" y="23980"/>
                  <a:pt x="22064" y="23840"/>
                </a:cubicBezTo>
                <a:lnTo>
                  <a:pt x="22321" y="23817"/>
                </a:lnTo>
                <a:close/>
                <a:moveTo>
                  <a:pt x="4203" y="21575"/>
                </a:moveTo>
                <a:lnTo>
                  <a:pt x="4203" y="21575"/>
                </a:lnTo>
                <a:cubicBezTo>
                  <a:pt x="4343" y="22089"/>
                  <a:pt x="4507" y="22626"/>
                  <a:pt x="4670" y="23140"/>
                </a:cubicBezTo>
                <a:cubicBezTo>
                  <a:pt x="4787" y="23677"/>
                  <a:pt x="4927" y="24214"/>
                  <a:pt x="5114" y="24727"/>
                </a:cubicBezTo>
                <a:cubicBezTo>
                  <a:pt x="4857" y="24307"/>
                  <a:pt x="4600" y="23863"/>
                  <a:pt x="4367" y="23396"/>
                </a:cubicBezTo>
                <a:lnTo>
                  <a:pt x="4343" y="23396"/>
                </a:lnTo>
                <a:cubicBezTo>
                  <a:pt x="4273" y="22789"/>
                  <a:pt x="4226" y="22182"/>
                  <a:pt x="4203" y="21575"/>
                </a:cubicBezTo>
                <a:close/>
                <a:moveTo>
                  <a:pt x="36120" y="23653"/>
                </a:moveTo>
                <a:cubicBezTo>
                  <a:pt x="36143" y="24004"/>
                  <a:pt x="36167" y="24354"/>
                  <a:pt x="36167" y="24727"/>
                </a:cubicBezTo>
                <a:cubicBezTo>
                  <a:pt x="35980" y="24657"/>
                  <a:pt x="35840" y="24587"/>
                  <a:pt x="35676" y="24517"/>
                </a:cubicBezTo>
                <a:lnTo>
                  <a:pt x="35653" y="24517"/>
                </a:lnTo>
                <a:cubicBezTo>
                  <a:pt x="35723" y="24354"/>
                  <a:pt x="35770" y="24167"/>
                  <a:pt x="35816" y="24004"/>
                </a:cubicBezTo>
                <a:cubicBezTo>
                  <a:pt x="35910" y="23887"/>
                  <a:pt x="36027" y="23770"/>
                  <a:pt x="36120" y="23653"/>
                </a:cubicBezTo>
                <a:close/>
                <a:moveTo>
                  <a:pt x="24353" y="24377"/>
                </a:moveTo>
                <a:cubicBezTo>
                  <a:pt x="24493" y="24400"/>
                  <a:pt x="24633" y="24424"/>
                  <a:pt x="24773" y="24447"/>
                </a:cubicBezTo>
                <a:cubicBezTo>
                  <a:pt x="24493" y="24564"/>
                  <a:pt x="24236" y="24657"/>
                  <a:pt x="23932" y="24751"/>
                </a:cubicBezTo>
                <a:cubicBezTo>
                  <a:pt x="24096" y="24634"/>
                  <a:pt x="24236" y="24494"/>
                  <a:pt x="24353" y="24377"/>
                </a:cubicBezTo>
                <a:close/>
                <a:moveTo>
                  <a:pt x="39272" y="20688"/>
                </a:moveTo>
                <a:lnTo>
                  <a:pt x="39272" y="21272"/>
                </a:lnTo>
                <a:cubicBezTo>
                  <a:pt x="38992" y="22136"/>
                  <a:pt x="38595" y="22953"/>
                  <a:pt x="38081" y="23700"/>
                </a:cubicBezTo>
                <a:cubicBezTo>
                  <a:pt x="37801" y="24097"/>
                  <a:pt x="37521" y="24471"/>
                  <a:pt x="37194" y="24797"/>
                </a:cubicBezTo>
                <a:lnTo>
                  <a:pt x="37194" y="24657"/>
                </a:lnTo>
                <a:cubicBezTo>
                  <a:pt x="37498" y="24097"/>
                  <a:pt x="37778" y="23537"/>
                  <a:pt x="38011" y="22953"/>
                </a:cubicBezTo>
                <a:cubicBezTo>
                  <a:pt x="38501" y="22229"/>
                  <a:pt x="38922" y="21482"/>
                  <a:pt x="39272" y="20688"/>
                </a:cubicBezTo>
                <a:close/>
                <a:moveTo>
                  <a:pt x="14173" y="23396"/>
                </a:moveTo>
                <a:lnTo>
                  <a:pt x="14196" y="23420"/>
                </a:lnTo>
                <a:cubicBezTo>
                  <a:pt x="14430" y="23770"/>
                  <a:pt x="14686" y="24120"/>
                  <a:pt x="14990" y="24424"/>
                </a:cubicBezTo>
                <a:cubicBezTo>
                  <a:pt x="15037" y="24564"/>
                  <a:pt x="15083" y="24681"/>
                  <a:pt x="15130" y="24821"/>
                </a:cubicBezTo>
                <a:cubicBezTo>
                  <a:pt x="14943" y="24681"/>
                  <a:pt x="14756" y="24471"/>
                  <a:pt x="14593" y="24284"/>
                </a:cubicBezTo>
                <a:lnTo>
                  <a:pt x="14593" y="24260"/>
                </a:lnTo>
                <a:cubicBezTo>
                  <a:pt x="14453" y="23980"/>
                  <a:pt x="14290" y="23677"/>
                  <a:pt x="14173" y="23396"/>
                </a:cubicBezTo>
                <a:close/>
                <a:moveTo>
                  <a:pt x="19986" y="23700"/>
                </a:moveTo>
                <a:lnTo>
                  <a:pt x="19986" y="23700"/>
                </a:lnTo>
                <a:cubicBezTo>
                  <a:pt x="20173" y="23723"/>
                  <a:pt x="20360" y="23770"/>
                  <a:pt x="20523" y="23793"/>
                </a:cubicBezTo>
                <a:cubicBezTo>
                  <a:pt x="20664" y="24097"/>
                  <a:pt x="20804" y="24354"/>
                  <a:pt x="20967" y="24611"/>
                </a:cubicBezTo>
                <a:cubicBezTo>
                  <a:pt x="20944" y="24681"/>
                  <a:pt x="20920" y="24751"/>
                  <a:pt x="20897" y="24821"/>
                </a:cubicBezTo>
                <a:lnTo>
                  <a:pt x="20734" y="24704"/>
                </a:lnTo>
                <a:cubicBezTo>
                  <a:pt x="20547" y="24494"/>
                  <a:pt x="20360" y="24284"/>
                  <a:pt x="20173" y="24074"/>
                </a:cubicBezTo>
                <a:cubicBezTo>
                  <a:pt x="20103" y="23957"/>
                  <a:pt x="20056" y="23817"/>
                  <a:pt x="19986" y="23700"/>
                </a:cubicBezTo>
                <a:close/>
                <a:moveTo>
                  <a:pt x="16694" y="24681"/>
                </a:moveTo>
                <a:cubicBezTo>
                  <a:pt x="16764" y="24727"/>
                  <a:pt x="16834" y="24774"/>
                  <a:pt x="16905" y="24821"/>
                </a:cubicBezTo>
                <a:cubicBezTo>
                  <a:pt x="16905" y="24844"/>
                  <a:pt x="16905" y="24867"/>
                  <a:pt x="16905" y="24867"/>
                </a:cubicBezTo>
                <a:lnTo>
                  <a:pt x="16858" y="24867"/>
                </a:lnTo>
                <a:cubicBezTo>
                  <a:pt x="16788" y="24797"/>
                  <a:pt x="16741" y="24727"/>
                  <a:pt x="16694" y="24681"/>
                </a:cubicBezTo>
                <a:close/>
                <a:moveTo>
                  <a:pt x="36820" y="24517"/>
                </a:moveTo>
                <a:lnTo>
                  <a:pt x="36820" y="24517"/>
                </a:lnTo>
                <a:cubicBezTo>
                  <a:pt x="36750" y="24634"/>
                  <a:pt x="36680" y="24751"/>
                  <a:pt x="36634" y="24867"/>
                </a:cubicBezTo>
                <a:lnTo>
                  <a:pt x="36634" y="24844"/>
                </a:lnTo>
                <a:cubicBezTo>
                  <a:pt x="36610" y="24844"/>
                  <a:pt x="36587" y="24844"/>
                  <a:pt x="36564" y="24821"/>
                </a:cubicBezTo>
                <a:lnTo>
                  <a:pt x="36820" y="24517"/>
                </a:lnTo>
                <a:close/>
                <a:moveTo>
                  <a:pt x="12678" y="24447"/>
                </a:moveTo>
                <a:lnTo>
                  <a:pt x="12678" y="24447"/>
                </a:lnTo>
                <a:cubicBezTo>
                  <a:pt x="12725" y="24471"/>
                  <a:pt x="12772" y="24494"/>
                  <a:pt x="12819" y="24541"/>
                </a:cubicBezTo>
                <a:cubicBezTo>
                  <a:pt x="12865" y="24657"/>
                  <a:pt x="12935" y="24797"/>
                  <a:pt x="13005" y="24937"/>
                </a:cubicBezTo>
                <a:cubicBezTo>
                  <a:pt x="12935" y="24891"/>
                  <a:pt x="12889" y="24844"/>
                  <a:pt x="12819" y="24797"/>
                </a:cubicBezTo>
                <a:cubicBezTo>
                  <a:pt x="12772" y="24681"/>
                  <a:pt x="12725" y="24564"/>
                  <a:pt x="12678" y="24447"/>
                </a:cubicBezTo>
                <a:close/>
                <a:moveTo>
                  <a:pt x="39179" y="22533"/>
                </a:moveTo>
                <a:lnTo>
                  <a:pt x="39179" y="22533"/>
                </a:lnTo>
                <a:cubicBezTo>
                  <a:pt x="38945" y="23373"/>
                  <a:pt x="38572" y="24167"/>
                  <a:pt x="38105" y="24891"/>
                </a:cubicBezTo>
                <a:cubicBezTo>
                  <a:pt x="37941" y="24914"/>
                  <a:pt x="37801" y="24937"/>
                  <a:pt x="37638" y="24937"/>
                </a:cubicBezTo>
                <a:lnTo>
                  <a:pt x="37614" y="24937"/>
                </a:lnTo>
                <a:cubicBezTo>
                  <a:pt x="38245" y="24214"/>
                  <a:pt x="38782" y="23396"/>
                  <a:pt x="39179" y="22533"/>
                </a:cubicBezTo>
                <a:close/>
                <a:moveTo>
                  <a:pt x="21761" y="24704"/>
                </a:moveTo>
                <a:cubicBezTo>
                  <a:pt x="21784" y="24774"/>
                  <a:pt x="21831" y="24821"/>
                  <a:pt x="21878" y="24891"/>
                </a:cubicBezTo>
                <a:lnTo>
                  <a:pt x="21714" y="24961"/>
                </a:lnTo>
                <a:lnTo>
                  <a:pt x="21691" y="24961"/>
                </a:lnTo>
                <a:cubicBezTo>
                  <a:pt x="21714" y="24867"/>
                  <a:pt x="21714" y="24797"/>
                  <a:pt x="21761" y="24704"/>
                </a:cubicBezTo>
                <a:close/>
                <a:moveTo>
                  <a:pt x="23068" y="24611"/>
                </a:moveTo>
                <a:lnTo>
                  <a:pt x="23208" y="24727"/>
                </a:lnTo>
                <a:cubicBezTo>
                  <a:pt x="23115" y="24821"/>
                  <a:pt x="22998" y="24891"/>
                  <a:pt x="22882" y="24961"/>
                </a:cubicBezTo>
                <a:lnTo>
                  <a:pt x="22858" y="24961"/>
                </a:lnTo>
                <a:cubicBezTo>
                  <a:pt x="22765" y="24961"/>
                  <a:pt x="22648" y="24961"/>
                  <a:pt x="22555" y="24984"/>
                </a:cubicBezTo>
                <a:cubicBezTo>
                  <a:pt x="22742" y="24867"/>
                  <a:pt x="22905" y="24727"/>
                  <a:pt x="23068" y="24611"/>
                </a:cubicBezTo>
                <a:close/>
                <a:moveTo>
                  <a:pt x="7845" y="20268"/>
                </a:moveTo>
                <a:cubicBezTo>
                  <a:pt x="8149" y="21342"/>
                  <a:pt x="8616" y="22369"/>
                  <a:pt x="9246" y="23326"/>
                </a:cubicBezTo>
                <a:cubicBezTo>
                  <a:pt x="9527" y="23910"/>
                  <a:pt x="9853" y="24494"/>
                  <a:pt x="10204" y="25031"/>
                </a:cubicBezTo>
                <a:cubicBezTo>
                  <a:pt x="9293" y="23887"/>
                  <a:pt x="8523" y="22649"/>
                  <a:pt x="7892" y="21342"/>
                </a:cubicBezTo>
                <a:cubicBezTo>
                  <a:pt x="7869" y="20992"/>
                  <a:pt x="7845" y="20618"/>
                  <a:pt x="7845" y="20268"/>
                </a:cubicBezTo>
                <a:close/>
                <a:moveTo>
                  <a:pt x="24913" y="24751"/>
                </a:moveTo>
                <a:lnTo>
                  <a:pt x="24913" y="24844"/>
                </a:lnTo>
                <a:cubicBezTo>
                  <a:pt x="24679" y="24937"/>
                  <a:pt x="24446" y="25008"/>
                  <a:pt x="24212" y="25101"/>
                </a:cubicBezTo>
                <a:cubicBezTo>
                  <a:pt x="24189" y="25078"/>
                  <a:pt x="24189" y="25054"/>
                  <a:pt x="24166" y="25054"/>
                </a:cubicBezTo>
                <a:cubicBezTo>
                  <a:pt x="24423" y="24961"/>
                  <a:pt x="24656" y="24867"/>
                  <a:pt x="24913" y="24751"/>
                </a:cubicBezTo>
                <a:close/>
                <a:moveTo>
                  <a:pt x="7822" y="24050"/>
                </a:moveTo>
                <a:lnTo>
                  <a:pt x="7822" y="24050"/>
                </a:lnTo>
                <a:cubicBezTo>
                  <a:pt x="7915" y="24237"/>
                  <a:pt x="8009" y="24447"/>
                  <a:pt x="8102" y="24634"/>
                </a:cubicBezTo>
                <a:cubicBezTo>
                  <a:pt x="8172" y="24821"/>
                  <a:pt x="8219" y="24984"/>
                  <a:pt x="8266" y="25148"/>
                </a:cubicBezTo>
                <a:cubicBezTo>
                  <a:pt x="8172" y="25031"/>
                  <a:pt x="8102" y="24891"/>
                  <a:pt x="8009" y="24751"/>
                </a:cubicBezTo>
                <a:cubicBezTo>
                  <a:pt x="7939" y="24517"/>
                  <a:pt x="7892" y="24284"/>
                  <a:pt x="7822" y="24050"/>
                </a:cubicBezTo>
                <a:close/>
                <a:moveTo>
                  <a:pt x="35186" y="24657"/>
                </a:moveTo>
                <a:cubicBezTo>
                  <a:pt x="35116" y="24821"/>
                  <a:pt x="35069" y="25008"/>
                  <a:pt x="34976" y="25171"/>
                </a:cubicBezTo>
                <a:cubicBezTo>
                  <a:pt x="35023" y="25078"/>
                  <a:pt x="35023" y="24984"/>
                  <a:pt x="35023" y="24891"/>
                </a:cubicBezTo>
                <a:cubicBezTo>
                  <a:pt x="35069" y="24821"/>
                  <a:pt x="35139" y="24727"/>
                  <a:pt x="35186" y="24657"/>
                </a:cubicBezTo>
                <a:close/>
                <a:moveTo>
                  <a:pt x="43475" y="21482"/>
                </a:moveTo>
                <a:cubicBezTo>
                  <a:pt x="43545" y="22019"/>
                  <a:pt x="43615" y="22579"/>
                  <a:pt x="43661" y="23116"/>
                </a:cubicBezTo>
                <a:cubicBezTo>
                  <a:pt x="43521" y="23537"/>
                  <a:pt x="43358" y="23957"/>
                  <a:pt x="43171" y="24377"/>
                </a:cubicBezTo>
                <a:cubicBezTo>
                  <a:pt x="43008" y="24681"/>
                  <a:pt x="42798" y="24961"/>
                  <a:pt x="42611" y="25264"/>
                </a:cubicBezTo>
                <a:cubicBezTo>
                  <a:pt x="42751" y="24447"/>
                  <a:pt x="42798" y="23607"/>
                  <a:pt x="42774" y="22766"/>
                </a:cubicBezTo>
                <a:cubicBezTo>
                  <a:pt x="42821" y="22649"/>
                  <a:pt x="42844" y="22556"/>
                  <a:pt x="42891" y="22439"/>
                </a:cubicBezTo>
                <a:cubicBezTo>
                  <a:pt x="43078" y="22136"/>
                  <a:pt x="43288" y="21809"/>
                  <a:pt x="43475" y="21482"/>
                </a:cubicBezTo>
                <a:close/>
                <a:moveTo>
                  <a:pt x="23699" y="25171"/>
                </a:moveTo>
                <a:lnTo>
                  <a:pt x="23745" y="25218"/>
                </a:lnTo>
                <a:lnTo>
                  <a:pt x="23559" y="25288"/>
                </a:lnTo>
                <a:lnTo>
                  <a:pt x="23559" y="25288"/>
                </a:lnTo>
                <a:lnTo>
                  <a:pt x="23605" y="25194"/>
                </a:lnTo>
                <a:lnTo>
                  <a:pt x="23699" y="25171"/>
                </a:lnTo>
                <a:close/>
                <a:moveTo>
                  <a:pt x="31987" y="24704"/>
                </a:moveTo>
                <a:lnTo>
                  <a:pt x="31987" y="24704"/>
                </a:lnTo>
                <a:cubicBezTo>
                  <a:pt x="31801" y="24914"/>
                  <a:pt x="31614" y="25124"/>
                  <a:pt x="31427" y="25334"/>
                </a:cubicBezTo>
                <a:lnTo>
                  <a:pt x="31427" y="25311"/>
                </a:lnTo>
                <a:cubicBezTo>
                  <a:pt x="31450" y="25264"/>
                  <a:pt x="31474" y="25194"/>
                  <a:pt x="31497" y="25148"/>
                </a:cubicBezTo>
                <a:cubicBezTo>
                  <a:pt x="31520" y="25078"/>
                  <a:pt x="31567" y="25031"/>
                  <a:pt x="31590" y="24961"/>
                </a:cubicBezTo>
                <a:cubicBezTo>
                  <a:pt x="31731" y="24891"/>
                  <a:pt x="31871" y="24797"/>
                  <a:pt x="31987" y="24704"/>
                </a:cubicBezTo>
                <a:close/>
                <a:moveTo>
                  <a:pt x="26290" y="24634"/>
                </a:moveTo>
                <a:lnTo>
                  <a:pt x="26360" y="24657"/>
                </a:lnTo>
                <a:cubicBezTo>
                  <a:pt x="26220" y="24844"/>
                  <a:pt x="26080" y="25031"/>
                  <a:pt x="25940" y="25218"/>
                </a:cubicBezTo>
                <a:cubicBezTo>
                  <a:pt x="25800" y="25264"/>
                  <a:pt x="25637" y="25311"/>
                  <a:pt x="25473" y="25358"/>
                </a:cubicBezTo>
                <a:cubicBezTo>
                  <a:pt x="25660" y="25171"/>
                  <a:pt x="25823" y="24984"/>
                  <a:pt x="25964" y="24797"/>
                </a:cubicBezTo>
                <a:lnTo>
                  <a:pt x="26034" y="24751"/>
                </a:lnTo>
                <a:cubicBezTo>
                  <a:pt x="26127" y="24727"/>
                  <a:pt x="26197" y="24681"/>
                  <a:pt x="26290" y="24634"/>
                </a:cubicBezTo>
                <a:close/>
                <a:moveTo>
                  <a:pt x="33855" y="23630"/>
                </a:moveTo>
                <a:cubicBezTo>
                  <a:pt x="33972" y="23747"/>
                  <a:pt x="34112" y="23863"/>
                  <a:pt x="34252" y="23980"/>
                </a:cubicBezTo>
                <a:cubicBezTo>
                  <a:pt x="34205" y="24120"/>
                  <a:pt x="34135" y="24237"/>
                  <a:pt x="34065" y="24377"/>
                </a:cubicBezTo>
                <a:cubicBezTo>
                  <a:pt x="33715" y="24751"/>
                  <a:pt x="33342" y="25101"/>
                  <a:pt x="32945" y="25451"/>
                </a:cubicBezTo>
                <a:cubicBezTo>
                  <a:pt x="33248" y="24961"/>
                  <a:pt x="33505" y="24447"/>
                  <a:pt x="33738" y="23933"/>
                </a:cubicBezTo>
                <a:lnTo>
                  <a:pt x="33715" y="23910"/>
                </a:lnTo>
                <a:cubicBezTo>
                  <a:pt x="33762" y="23817"/>
                  <a:pt x="33809" y="23723"/>
                  <a:pt x="33855" y="23630"/>
                </a:cubicBezTo>
                <a:close/>
                <a:moveTo>
                  <a:pt x="23068" y="25311"/>
                </a:moveTo>
                <a:lnTo>
                  <a:pt x="22998" y="25428"/>
                </a:lnTo>
                <a:lnTo>
                  <a:pt x="22835" y="25474"/>
                </a:lnTo>
                <a:lnTo>
                  <a:pt x="22812" y="25451"/>
                </a:lnTo>
                <a:cubicBezTo>
                  <a:pt x="22905" y="25404"/>
                  <a:pt x="22975" y="25358"/>
                  <a:pt x="23068" y="25311"/>
                </a:cubicBezTo>
                <a:close/>
                <a:moveTo>
                  <a:pt x="29956" y="25078"/>
                </a:moveTo>
                <a:lnTo>
                  <a:pt x="29979" y="25101"/>
                </a:lnTo>
                <a:cubicBezTo>
                  <a:pt x="29886" y="25241"/>
                  <a:pt x="29793" y="25358"/>
                  <a:pt x="29699" y="25498"/>
                </a:cubicBezTo>
                <a:lnTo>
                  <a:pt x="29676" y="25498"/>
                </a:lnTo>
                <a:cubicBezTo>
                  <a:pt x="29746" y="25381"/>
                  <a:pt x="29816" y="25264"/>
                  <a:pt x="29886" y="25148"/>
                </a:cubicBezTo>
                <a:lnTo>
                  <a:pt x="29956" y="25078"/>
                </a:lnTo>
                <a:close/>
                <a:moveTo>
                  <a:pt x="29419" y="24844"/>
                </a:moveTo>
                <a:lnTo>
                  <a:pt x="29419" y="24984"/>
                </a:lnTo>
                <a:cubicBezTo>
                  <a:pt x="29162" y="25171"/>
                  <a:pt x="28929" y="25358"/>
                  <a:pt x="28672" y="25568"/>
                </a:cubicBezTo>
                <a:cubicBezTo>
                  <a:pt x="28719" y="25451"/>
                  <a:pt x="28765" y="25358"/>
                  <a:pt x="28812" y="25264"/>
                </a:cubicBezTo>
                <a:cubicBezTo>
                  <a:pt x="28975" y="25124"/>
                  <a:pt x="29162" y="24984"/>
                  <a:pt x="29326" y="24844"/>
                </a:cubicBezTo>
                <a:close/>
                <a:moveTo>
                  <a:pt x="9970" y="22346"/>
                </a:moveTo>
                <a:cubicBezTo>
                  <a:pt x="10157" y="22533"/>
                  <a:pt x="10344" y="22743"/>
                  <a:pt x="10554" y="22930"/>
                </a:cubicBezTo>
                <a:lnTo>
                  <a:pt x="10647" y="23070"/>
                </a:lnTo>
                <a:cubicBezTo>
                  <a:pt x="10671" y="23140"/>
                  <a:pt x="10694" y="23186"/>
                  <a:pt x="10717" y="23256"/>
                </a:cubicBezTo>
                <a:cubicBezTo>
                  <a:pt x="11021" y="24050"/>
                  <a:pt x="11371" y="24821"/>
                  <a:pt x="11791" y="25591"/>
                </a:cubicBezTo>
                <a:cubicBezTo>
                  <a:pt x="11534" y="25381"/>
                  <a:pt x="11301" y="25194"/>
                  <a:pt x="11091" y="24984"/>
                </a:cubicBezTo>
                <a:cubicBezTo>
                  <a:pt x="10857" y="24704"/>
                  <a:pt x="10624" y="24447"/>
                  <a:pt x="10414" y="24167"/>
                </a:cubicBezTo>
                <a:cubicBezTo>
                  <a:pt x="10227" y="23560"/>
                  <a:pt x="10087" y="22953"/>
                  <a:pt x="9970" y="22346"/>
                </a:cubicBezTo>
                <a:close/>
                <a:moveTo>
                  <a:pt x="14733" y="25194"/>
                </a:moveTo>
                <a:lnTo>
                  <a:pt x="14967" y="25615"/>
                </a:lnTo>
                <a:cubicBezTo>
                  <a:pt x="14943" y="25591"/>
                  <a:pt x="14920" y="25568"/>
                  <a:pt x="14873" y="25545"/>
                </a:cubicBezTo>
                <a:lnTo>
                  <a:pt x="14733" y="25194"/>
                </a:lnTo>
                <a:close/>
                <a:moveTo>
                  <a:pt x="41677" y="24167"/>
                </a:moveTo>
                <a:lnTo>
                  <a:pt x="41677" y="24167"/>
                </a:lnTo>
                <a:cubicBezTo>
                  <a:pt x="41653" y="24307"/>
                  <a:pt x="41607" y="24447"/>
                  <a:pt x="41583" y="24587"/>
                </a:cubicBezTo>
                <a:cubicBezTo>
                  <a:pt x="41397" y="24937"/>
                  <a:pt x="41210" y="25288"/>
                  <a:pt x="41000" y="25638"/>
                </a:cubicBezTo>
                <a:cubicBezTo>
                  <a:pt x="41023" y="25474"/>
                  <a:pt x="41046" y="25311"/>
                  <a:pt x="41093" y="25124"/>
                </a:cubicBezTo>
                <a:lnTo>
                  <a:pt x="41093" y="25101"/>
                </a:lnTo>
                <a:cubicBezTo>
                  <a:pt x="41303" y="24797"/>
                  <a:pt x="41490" y="24471"/>
                  <a:pt x="41677" y="24167"/>
                </a:cubicBezTo>
                <a:close/>
                <a:moveTo>
                  <a:pt x="15854" y="25311"/>
                </a:moveTo>
                <a:cubicBezTo>
                  <a:pt x="15924" y="25428"/>
                  <a:pt x="16017" y="25545"/>
                  <a:pt x="16134" y="25661"/>
                </a:cubicBezTo>
                <a:lnTo>
                  <a:pt x="15830" y="25451"/>
                </a:lnTo>
                <a:lnTo>
                  <a:pt x="15784" y="25311"/>
                </a:lnTo>
                <a:close/>
                <a:moveTo>
                  <a:pt x="35560" y="24821"/>
                </a:moveTo>
                <a:lnTo>
                  <a:pt x="35910" y="24961"/>
                </a:lnTo>
                <a:cubicBezTo>
                  <a:pt x="35700" y="25218"/>
                  <a:pt x="35443" y="25451"/>
                  <a:pt x="35209" y="25685"/>
                </a:cubicBezTo>
                <a:lnTo>
                  <a:pt x="35186" y="25685"/>
                </a:lnTo>
                <a:cubicBezTo>
                  <a:pt x="35326" y="25404"/>
                  <a:pt x="35443" y="25101"/>
                  <a:pt x="35560" y="24821"/>
                </a:cubicBezTo>
                <a:close/>
                <a:moveTo>
                  <a:pt x="40860" y="24074"/>
                </a:moveTo>
                <a:lnTo>
                  <a:pt x="40860" y="24074"/>
                </a:lnTo>
                <a:cubicBezTo>
                  <a:pt x="40836" y="24260"/>
                  <a:pt x="40813" y="24447"/>
                  <a:pt x="40790" y="24611"/>
                </a:cubicBezTo>
                <a:cubicBezTo>
                  <a:pt x="40393" y="25101"/>
                  <a:pt x="39996" y="25521"/>
                  <a:pt x="39575" y="25941"/>
                </a:cubicBezTo>
                <a:lnTo>
                  <a:pt x="39575" y="25918"/>
                </a:lnTo>
                <a:cubicBezTo>
                  <a:pt x="39599" y="25895"/>
                  <a:pt x="39622" y="25848"/>
                  <a:pt x="39622" y="25801"/>
                </a:cubicBezTo>
                <a:cubicBezTo>
                  <a:pt x="40066" y="25241"/>
                  <a:pt x="40486" y="24681"/>
                  <a:pt x="40860" y="24074"/>
                </a:cubicBezTo>
                <a:close/>
                <a:moveTo>
                  <a:pt x="27084" y="25521"/>
                </a:moveTo>
                <a:lnTo>
                  <a:pt x="26991" y="25801"/>
                </a:lnTo>
                <a:lnTo>
                  <a:pt x="26664" y="26035"/>
                </a:lnTo>
                <a:cubicBezTo>
                  <a:pt x="26711" y="25918"/>
                  <a:pt x="26757" y="25801"/>
                  <a:pt x="26804" y="25685"/>
                </a:cubicBezTo>
                <a:lnTo>
                  <a:pt x="26968" y="25568"/>
                </a:lnTo>
                <a:lnTo>
                  <a:pt x="27084" y="25521"/>
                </a:lnTo>
                <a:close/>
                <a:moveTo>
                  <a:pt x="18469" y="25895"/>
                </a:moveTo>
                <a:lnTo>
                  <a:pt x="18469" y="25895"/>
                </a:lnTo>
                <a:cubicBezTo>
                  <a:pt x="18679" y="25941"/>
                  <a:pt x="18889" y="25988"/>
                  <a:pt x="19099" y="26011"/>
                </a:cubicBezTo>
                <a:lnTo>
                  <a:pt x="19099" y="26035"/>
                </a:lnTo>
                <a:lnTo>
                  <a:pt x="19169" y="26082"/>
                </a:lnTo>
                <a:cubicBezTo>
                  <a:pt x="18936" y="26082"/>
                  <a:pt x="18702" y="26035"/>
                  <a:pt x="18492" y="25965"/>
                </a:cubicBezTo>
                <a:lnTo>
                  <a:pt x="18469" y="25895"/>
                </a:lnTo>
                <a:close/>
                <a:moveTo>
                  <a:pt x="28018" y="25755"/>
                </a:moveTo>
                <a:cubicBezTo>
                  <a:pt x="27948" y="25848"/>
                  <a:pt x="27901" y="25941"/>
                  <a:pt x="27855" y="26035"/>
                </a:cubicBezTo>
                <a:lnTo>
                  <a:pt x="27715" y="26105"/>
                </a:lnTo>
                <a:cubicBezTo>
                  <a:pt x="27738" y="26035"/>
                  <a:pt x="27785" y="25941"/>
                  <a:pt x="27831" y="25871"/>
                </a:cubicBezTo>
                <a:lnTo>
                  <a:pt x="28018" y="25755"/>
                </a:lnTo>
                <a:close/>
                <a:moveTo>
                  <a:pt x="36143" y="25344"/>
                </a:moveTo>
                <a:lnTo>
                  <a:pt x="36143" y="25615"/>
                </a:lnTo>
                <a:cubicBezTo>
                  <a:pt x="36073" y="25708"/>
                  <a:pt x="36003" y="25801"/>
                  <a:pt x="35957" y="25895"/>
                </a:cubicBezTo>
                <a:cubicBezTo>
                  <a:pt x="35793" y="25988"/>
                  <a:pt x="35653" y="26082"/>
                  <a:pt x="35490" y="26152"/>
                </a:cubicBezTo>
                <a:cubicBezTo>
                  <a:pt x="35714" y="25882"/>
                  <a:pt x="35939" y="25634"/>
                  <a:pt x="36143" y="25344"/>
                </a:cubicBezTo>
                <a:close/>
                <a:moveTo>
                  <a:pt x="37824" y="25311"/>
                </a:moveTo>
                <a:cubicBezTo>
                  <a:pt x="37591" y="25591"/>
                  <a:pt x="37357" y="25871"/>
                  <a:pt x="37101" y="26152"/>
                </a:cubicBezTo>
                <a:cubicBezTo>
                  <a:pt x="37147" y="25918"/>
                  <a:pt x="37171" y="25661"/>
                  <a:pt x="37194" y="25404"/>
                </a:cubicBezTo>
                <a:lnTo>
                  <a:pt x="37171" y="25404"/>
                </a:lnTo>
                <a:lnTo>
                  <a:pt x="37287" y="25311"/>
                </a:lnTo>
                <a:close/>
                <a:moveTo>
                  <a:pt x="12165" y="25521"/>
                </a:moveTo>
                <a:cubicBezTo>
                  <a:pt x="12235" y="25591"/>
                  <a:pt x="12305" y="25661"/>
                  <a:pt x="12352" y="25731"/>
                </a:cubicBezTo>
                <a:lnTo>
                  <a:pt x="12328" y="25731"/>
                </a:lnTo>
                <a:cubicBezTo>
                  <a:pt x="12422" y="25848"/>
                  <a:pt x="12515" y="25965"/>
                  <a:pt x="12608" y="26082"/>
                </a:cubicBezTo>
                <a:lnTo>
                  <a:pt x="12655" y="26222"/>
                </a:lnTo>
                <a:lnTo>
                  <a:pt x="12538" y="26152"/>
                </a:lnTo>
                <a:cubicBezTo>
                  <a:pt x="12398" y="25941"/>
                  <a:pt x="12282" y="25731"/>
                  <a:pt x="12165" y="25521"/>
                </a:cubicBezTo>
                <a:close/>
                <a:moveTo>
                  <a:pt x="14126" y="25545"/>
                </a:moveTo>
                <a:lnTo>
                  <a:pt x="14219" y="25638"/>
                </a:lnTo>
                <a:cubicBezTo>
                  <a:pt x="14406" y="25848"/>
                  <a:pt x="14570" y="26058"/>
                  <a:pt x="14780" y="26245"/>
                </a:cubicBezTo>
                <a:lnTo>
                  <a:pt x="14593" y="26128"/>
                </a:lnTo>
                <a:cubicBezTo>
                  <a:pt x="14430" y="25941"/>
                  <a:pt x="14266" y="25731"/>
                  <a:pt x="14126" y="25545"/>
                </a:cubicBezTo>
                <a:close/>
                <a:moveTo>
                  <a:pt x="15317" y="25615"/>
                </a:moveTo>
                <a:lnTo>
                  <a:pt x="15550" y="25755"/>
                </a:lnTo>
                <a:cubicBezTo>
                  <a:pt x="15637" y="25951"/>
                  <a:pt x="15725" y="26106"/>
                  <a:pt x="15812" y="26259"/>
                </a:cubicBezTo>
                <a:lnTo>
                  <a:pt x="15812" y="26259"/>
                </a:lnTo>
                <a:lnTo>
                  <a:pt x="15737" y="26222"/>
                </a:lnTo>
                <a:lnTo>
                  <a:pt x="15644" y="26152"/>
                </a:lnTo>
                <a:cubicBezTo>
                  <a:pt x="15527" y="25965"/>
                  <a:pt x="15410" y="25778"/>
                  <a:pt x="15317" y="25615"/>
                </a:cubicBezTo>
                <a:close/>
                <a:moveTo>
                  <a:pt x="26220" y="26105"/>
                </a:moveTo>
                <a:lnTo>
                  <a:pt x="26150" y="26268"/>
                </a:lnTo>
                <a:lnTo>
                  <a:pt x="25987" y="26268"/>
                </a:lnTo>
                <a:lnTo>
                  <a:pt x="26220" y="26105"/>
                </a:lnTo>
                <a:close/>
                <a:moveTo>
                  <a:pt x="33085" y="24354"/>
                </a:moveTo>
                <a:lnTo>
                  <a:pt x="33085" y="24354"/>
                </a:lnTo>
                <a:cubicBezTo>
                  <a:pt x="32735" y="25008"/>
                  <a:pt x="32314" y="25661"/>
                  <a:pt x="31871" y="26268"/>
                </a:cubicBezTo>
                <a:lnTo>
                  <a:pt x="31847" y="26245"/>
                </a:lnTo>
                <a:cubicBezTo>
                  <a:pt x="31731" y="26175"/>
                  <a:pt x="31590" y="26105"/>
                  <a:pt x="31474" y="26011"/>
                </a:cubicBezTo>
                <a:cubicBezTo>
                  <a:pt x="31614" y="25895"/>
                  <a:pt x="31754" y="25755"/>
                  <a:pt x="31917" y="25615"/>
                </a:cubicBezTo>
                <a:cubicBezTo>
                  <a:pt x="32338" y="25241"/>
                  <a:pt x="32735" y="24797"/>
                  <a:pt x="33085" y="24354"/>
                </a:cubicBezTo>
                <a:close/>
                <a:moveTo>
                  <a:pt x="45062" y="21225"/>
                </a:moveTo>
                <a:lnTo>
                  <a:pt x="45062" y="21225"/>
                </a:lnTo>
                <a:cubicBezTo>
                  <a:pt x="45016" y="23023"/>
                  <a:pt x="44642" y="24821"/>
                  <a:pt x="43942" y="26478"/>
                </a:cubicBezTo>
                <a:lnTo>
                  <a:pt x="43895" y="26478"/>
                </a:lnTo>
                <a:cubicBezTo>
                  <a:pt x="44035" y="25545"/>
                  <a:pt x="44058" y="24587"/>
                  <a:pt x="44012" y="23630"/>
                </a:cubicBezTo>
                <a:cubicBezTo>
                  <a:pt x="44432" y="22859"/>
                  <a:pt x="44782" y="22042"/>
                  <a:pt x="45062" y="21225"/>
                </a:cubicBezTo>
                <a:close/>
                <a:moveTo>
                  <a:pt x="14149" y="26245"/>
                </a:moveTo>
                <a:lnTo>
                  <a:pt x="14313" y="26362"/>
                </a:lnTo>
                <a:cubicBezTo>
                  <a:pt x="14360" y="26408"/>
                  <a:pt x="14406" y="26455"/>
                  <a:pt x="14453" y="26502"/>
                </a:cubicBezTo>
                <a:lnTo>
                  <a:pt x="14243" y="26362"/>
                </a:lnTo>
                <a:cubicBezTo>
                  <a:pt x="14219" y="26315"/>
                  <a:pt x="14173" y="26292"/>
                  <a:pt x="14149" y="26245"/>
                </a:cubicBezTo>
                <a:close/>
                <a:moveTo>
                  <a:pt x="2289" y="18914"/>
                </a:moveTo>
                <a:cubicBezTo>
                  <a:pt x="2475" y="19918"/>
                  <a:pt x="2779" y="20922"/>
                  <a:pt x="3176" y="21856"/>
                </a:cubicBezTo>
                <a:cubicBezTo>
                  <a:pt x="3293" y="22112"/>
                  <a:pt x="3409" y="22369"/>
                  <a:pt x="3526" y="22626"/>
                </a:cubicBezTo>
                <a:lnTo>
                  <a:pt x="3526" y="22649"/>
                </a:lnTo>
                <a:cubicBezTo>
                  <a:pt x="3713" y="23396"/>
                  <a:pt x="3923" y="24097"/>
                  <a:pt x="4203" y="24797"/>
                </a:cubicBezTo>
                <a:cubicBezTo>
                  <a:pt x="4320" y="25404"/>
                  <a:pt x="4483" y="25988"/>
                  <a:pt x="4670" y="26572"/>
                </a:cubicBezTo>
                <a:cubicBezTo>
                  <a:pt x="4016" y="25358"/>
                  <a:pt x="3456" y="24074"/>
                  <a:pt x="3012" y="22766"/>
                </a:cubicBezTo>
                <a:cubicBezTo>
                  <a:pt x="2592" y="21529"/>
                  <a:pt x="2359" y="20221"/>
                  <a:pt x="2289" y="18914"/>
                </a:cubicBezTo>
                <a:close/>
                <a:moveTo>
                  <a:pt x="20360" y="26175"/>
                </a:moveTo>
                <a:cubicBezTo>
                  <a:pt x="20500" y="26315"/>
                  <a:pt x="20640" y="26478"/>
                  <a:pt x="20827" y="26595"/>
                </a:cubicBezTo>
                <a:lnTo>
                  <a:pt x="20780" y="26595"/>
                </a:lnTo>
                <a:cubicBezTo>
                  <a:pt x="20593" y="26478"/>
                  <a:pt x="20430" y="26362"/>
                  <a:pt x="20267" y="26222"/>
                </a:cubicBezTo>
                <a:lnTo>
                  <a:pt x="20290" y="26198"/>
                </a:lnTo>
                <a:lnTo>
                  <a:pt x="20337" y="26175"/>
                </a:lnTo>
                <a:close/>
                <a:moveTo>
                  <a:pt x="42377" y="24097"/>
                </a:moveTo>
                <a:cubicBezTo>
                  <a:pt x="42307" y="24774"/>
                  <a:pt x="42167" y="25451"/>
                  <a:pt x="41980" y="26105"/>
                </a:cubicBezTo>
                <a:cubicBezTo>
                  <a:pt x="41825" y="26304"/>
                  <a:pt x="41691" y="26462"/>
                  <a:pt x="41538" y="26637"/>
                </a:cubicBezTo>
                <a:lnTo>
                  <a:pt x="41538" y="26637"/>
                </a:lnTo>
                <a:cubicBezTo>
                  <a:pt x="41701" y="26101"/>
                  <a:pt x="41887" y="25543"/>
                  <a:pt x="42050" y="25008"/>
                </a:cubicBezTo>
                <a:cubicBezTo>
                  <a:pt x="42050" y="24961"/>
                  <a:pt x="42074" y="24914"/>
                  <a:pt x="42074" y="24867"/>
                </a:cubicBezTo>
                <a:cubicBezTo>
                  <a:pt x="42167" y="24611"/>
                  <a:pt x="42261" y="24354"/>
                  <a:pt x="42377" y="24097"/>
                </a:cubicBezTo>
                <a:close/>
                <a:moveTo>
                  <a:pt x="34532" y="25568"/>
                </a:moveTo>
                <a:cubicBezTo>
                  <a:pt x="34486" y="25801"/>
                  <a:pt x="34439" y="26058"/>
                  <a:pt x="34392" y="26292"/>
                </a:cubicBezTo>
                <a:cubicBezTo>
                  <a:pt x="34346" y="26362"/>
                  <a:pt x="34299" y="26432"/>
                  <a:pt x="34252" y="26502"/>
                </a:cubicBezTo>
                <a:lnTo>
                  <a:pt x="34112" y="26619"/>
                </a:lnTo>
                <a:cubicBezTo>
                  <a:pt x="34042" y="26619"/>
                  <a:pt x="33972" y="26642"/>
                  <a:pt x="33902" y="26642"/>
                </a:cubicBezTo>
                <a:cubicBezTo>
                  <a:pt x="34065" y="26362"/>
                  <a:pt x="34205" y="26082"/>
                  <a:pt x="34346" y="25801"/>
                </a:cubicBezTo>
                <a:cubicBezTo>
                  <a:pt x="34416" y="25731"/>
                  <a:pt x="34462" y="25661"/>
                  <a:pt x="34532" y="25568"/>
                </a:cubicBezTo>
                <a:close/>
                <a:moveTo>
                  <a:pt x="24353" y="26502"/>
                </a:moveTo>
                <a:lnTo>
                  <a:pt x="24563" y="26525"/>
                </a:lnTo>
                <a:lnTo>
                  <a:pt x="24539" y="26595"/>
                </a:lnTo>
                <a:cubicBezTo>
                  <a:pt x="24423" y="26642"/>
                  <a:pt x="24306" y="26689"/>
                  <a:pt x="24189" y="26712"/>
                </a:cubicBezTo>
                <a:lnTo>
                  <a:pt x="24353" y="26502"/>
                </a:lnTo>
                <a:close/>
                <a:moveTo>
                  <a:pt x="6234" y="25381"/>
                </a:moveTo>
                <a:cubicBezTo>
                  <a:pt x="6328" y="25591"/>
                  <a:pt x="6421" y="25801"/>
                  <a:pt x="6538" y="26011"/>
                </a:cubicBezTo>
                <a:cubicBezTo>
                  <a:pt x="6655" y="26245"/>
                  <a:pt x="6748" y="26502"/>
                  <a:pt x="6865" y="26735"/>
                </a:cubicBezTo>
                <a:cubicBezTo>
                  <a:pt x="6818" y="26642"/>
                  <a:pt x="6748" y="26548"/>
                  <a:pt x="6701" y="26432"/>
                </a:cubicBezTo>
                <a:cubicBezTo>
                  <a:pt x="6538" y="26105"/>
                  <a:pt x="6375" y="25778"/>
                  <a:pt x="6234" y="25428"/>
                </a:cubicBezTo>
                <a:lnTo>
                  <a:pt x="6234" y="25381"/>
                </a:lnTo>
                <a:close/>
                <a:moveTo>
                  <a:pt x="28579" y="26292"/>
                </a:moveTo>
                <a:lnTo>
                  <a:pt x="28579" y="26292"/>
                </a:lnTo>
                <a:cubicBezTo>
                  <a:pt x="28438" y="26455"/>
                  <a:pt x="28322" y="26595"/>
                  <a:pt x="28182" y="26735"/>
                </a:cubicBezTo>
                <a:cubicBezTo>
                  <a:pt x="28205" y="26642"/>
                  <a:pt x="28252" y="26572"/>
                  <a:pt x="28275" y="26478"/>
                </a:cubicBezTo>
                <a:cubicBezTo>
                  <a:pt x="28368" y="26432"/>
                  <a:pt x="28438" y="26362"/>
                  <a:pt x="28509" y="26315"/>
                </a:cubicBezTo>
                <a:lnTo>
                  <a:pt x="28579" y="26292"/>
                </a:lnTo>
                <a:close/>
                <a:moveTo>
                  <a:pt x="26687" y="26619"/>
                </a:moveTo>
                <a:lnTo>
                  <a:pt x="26290" y="26805"/>
                </a:lnTo>
                <a:lnTo>
                  <a:pt x="26290" y="26805"/>
                </a:lnTo>
                <a:lnTo>
                  <a:pt x="26360" y="26665"/>
                </a:lnTo>
                <a:lnTo>
                  <a:pt x="26407" y="26619"/>
                </a:lnTo>
                <a:close/>
                <a:moveTo>
                  <a:pt x="36774" y="25778"/>
                </a:moveTo>
                <a:lnTo>
                  <a:pt x="36774" y="25778"/>
                </a:lnTo>
                <a:cubicBezTo>
                  <a:pt x="36750" y="26035"/>
                  <a:pt x="36727" y="26315"/>
                  <a:pt x="36704" y="26572"/>
                </a:cubicBezTo>
                <a:lnTo>
                  <a:pt x="36680" y="26595"/>
                </a:lnTo>
                <a:cubicBezTo>
                  <a:pt x="36587" y="26665"/>
                  <a:pt x="36494" y="26759"/>
                  <a:pt x="36400" y="26829"/>
                </a:cubicBezTo>
                <a:cubicBezTo>
                  <a:pt x="36447" y="26548"/>
                  <a:pt x="36470" y="26268"/>
                  <a:pt x="36494" y="25988"/>
                </a:cubicBezTo>
                <a:cubicBezTo>
                  <a:pt x="36587" y="25918"/>
                  <a:pt x="36680" y="25848"/>
                  <a:pt x="36774" y="25778"/>
                </a:cubicBezTo>
                <a:close/>
                <a:moveTo>
                  <a:pt x="10694" y="26315"/>
                </a:moveTo>
                <a:lnTo>
                  <a:pt x="10974" y="26525"/>
                </a:lnTo>
                <a:lnTo>
                  <a:pt x="11138" y="26875"/>
                </a:lnTo>
                <a:cubicBezTo>
                  <a:pt x="10974" y="26689"/>
                  <a:pt x="10834" y="26502"/>
                  <a:pt x="10694" y="26315"/>
                </a:cubicBezTo>
                <a:close/>
                <a:moveTo>
                  <a:pt x="31147" y="26292"/>
                </a:moveTo>
                <a:cubicBezTo>
                  <a:pt x="31264" y="26362"/>
                  <a:pt x="31357" y="26432"/>
                  <a:pt x="31474" y="26502"/>
                </a:cubicBezTo>
                <a:cubicBezTo>
                  <a:pt x="31240" y="26642"/>
                  <a:pt x="30983" y="26759"/>
                  <a:pt x="30750" y="26875"/>
                </a:cubicBezTo>
                <a:cubicBezTo>
                  <a:pt x="30820" y="26735"/>
                  <a:pt x="30890" y="26572"/>
                  <a:pt x="30983" y="26432"/>
                </a:cubicBezTo>
                <a:lnTo>
                  <a:pt x="31147" y="26292"/>
                </a:lnTo>
                <a:close/>
                <a:moveTo>
                  <a:pt x="25100" y="26945"/>
                </a:moveTo>
                <a:lnTo>
                  <a:pt x="24796" y="27086"/>
                </a:lnTo>
                <a:lnTo>
                  <a:pt x="24843" y="26992"/>
                </a:lnTo>
                <a:lnTo>
                  <a:pt x="25100" y="26945"/>
                </a:lnTo>
                <a:close/>
                <a:moveTo>
                  <a:pt x="30376" y="25661"/>
                </a:moveTo>
                <a:lnTo>
                  <a:pt x="30376" y="25661"/>
                </a:lnTo>
                <a:cubicBezTo>
                  <a:pt x="30026" y="26152"/>
                  <a:pt x="29653" y="26595"/>
                  <a:pt x="29279" y="27039"/>
                </a:cubicBezTo>
                <a:lnTo>
                  <a:pt x="29162" y="27086"/>
                </a:lnTo>
                <a:cubicBezTo>
                  <a:pt x="29279" y="26852"/>
                  <a:pt x="29372" y="26595"/>
                  <a:pt x="29466" y="26338"/>
                </a:cubicBezTo>
                <a:lnTo>
                  <a:pt x="29629" y="26222"/>
                </a:lnTo>
                <a:cubicBezTo>
                  <a:pt x="29793" y="26058"/>
                  <a:pt x="29956" y="25918"/>
                  <a:pt x="30120" y="25778"/>
                </a:cubicBezTo>
                <a:lnTo>
                  <a:pt x="30376" y="25661"/>
                </a:lnTo>
                <a:close/>
                <a:moveTo>
                  <a:pt x="16718" y="26548"/>
                </a:moveTo>
                <a:cubicBezTo>
                  <a:pt x="16858" y="26642"/>
                  <a:pt x="16998" y="26712"/>
                  <a:pt x="17138" y="26782"/>
                </a:cubicBezTo>
                <a:lnTo>
                  <a:pt x="17231" y="26852"/>
                </a:lnTo>
                <a:cubicBezTo>
                  <a:pt x="17301" y="26969"/>
                  <a:pt x="17395" y="27062"/>
                  <a:pt x="17465" y="27156"/>
                </a:cubicBezTo>
                <a:cubicBezTo>
                  <a:pt x="17161" y="27039"/>
                  <a:pt x="16858" y="26899"/>
                  <a:pt x="16554" y="26735"/>
                </a:cubicBezTo>
                <a:cubicBezTo>
                  <a:pt x="16531" y="26712"/>
                  <a:pt x="16531" y="26689"/>
                  <a:pt x="16508" y="26665"/>
                </a:cubicBezTo>
                <a:cubicBezTo>
                  <a:pt x="16578" y="26619"/>
                  <a:pt x="16648" y="26572"/>
                  <a:pt x="16718" y="26548"/>
                </a:cubicBezTo>
                <a:close/>
                <a:moveTo>
                  <a:pt x="30400" y="26829"/>
                </a:moveTo>
                <a:lnTo>
                  <a:pt x="30213" y="27109"/>
                </a:lnTo>
                <a:lnTo>
                  <a:pt x="29909" y="27249"/>
                </a:lnTo>
                <a:lnTo>
                  <a:pt x="30003" y="27109"/>
                </a:lnTo>
                <a:lnTo>
                  <a:pt x="30306" y="26875"/>
                </a:lnTo>
                <a:lnTo>
                  <a:pt x="30400" y="26829"/>
                </a:lnTo>
                <a:close/>
                <a:moveTo>
                  <a:pt x="19076" y="26852"/>
                </a:moveTo>
                <a:lnTo>
                  <a:pt x="19076" y="26852"/>
                </a:lnTo>
                <a:cubicBezTo>
                  <a:pt x="19519" y="26969"/>
                  <a:pt x="19963" y="27062"/>
                  <a:pt x="20430" y="27109"/>
                </a:cubicBezTo>
                <a:lnTo>
                  <a:pt x="20570" y="27272"/>
                </a:lnTo>
                <a:cubicBezTo>
                  <a:pt x="20290" y="27272"/>
                  <a:pt x="20010" y="27249"/>
                  <a:pt x="19730" y="27202"/>
                </a:cubicBezTo>
                <a:lnTo>
                  <a:pt x="19706" y="27202"/>
                </a:lnTo>
                <a:cubicBezTo>
                  <a:pt x="19496" y="27086"/>
                  <a:pt x="19286" y="26969"/>
                  <a:pt x="19076" y="26852"/>
                </a:cubicBezTo>
                <a:close/>
                <a:moveTo>
                  <a:pt x="10787" y="25218"/>
                </a:moveTo>
                <a:cubicBezTo>
                  <a:pt x="11418" y="25941"/>
                  <a:pt x="12118" y="26619"/>
                  <a:pt x="12842" y="27249"/>
                </a:cubicBezTo>
                <a:lnTo>
                  <a:pt x="12912" y="27319"/>
                </a:lnTo>
                <a:cubicBezTo>
                  <a:pt x="12538" y="27109"/>
                  <a:pt x="12165" y="26875"/>
                  <a:pt x="11791" y="26619"/>
                </a:cubicBezTo>
                <a:cubicBezTo>
                  <a:pt x="11464" y="26245"/>
                  <a:pt x="11161" y="25871"/>
                  <a:pt x="10881" y="25474"/>
                </a:cubicBezTo>
                <a:lnTo>
                  <a:pt x="10881" y="25451"/>
                </a:lnTo>
                <a:cubicBezTo>
                  <a:pt x="10857" y="25381"/>
                  <a:pt x="10811" y="25288"/>
                  <a:pt x="10787" y="25218"/>
                </a:cubicBezTo>
                <a:close/>
                <a:moveTo>
                  <a:pt x="38572" y="25381"/>
                </a:moveTo>
                <a:lnTo>
                  <a:pt x="38572" y="25381"/>
                </a:lnTo>
                <a:cubicBezTo>
                  <a:pt x="38501" y="25591"/>
                  <a:pt x="38408" y="25801"/>
                  <a:pt x="38315" y="26035"/>
                </a:cubicBezTo>
                <a:cubicBezTo>
                  <a:pt x="37918" y="26502"/>
                  <a:pt x="37498" y="26945"/>
                  <a:pt x="37031" y="27366"/>
                </a:cubicBezTo>
                <a:lnTo>
                  <a:pt x="36937" y="27459"/>
                </a:lnTo>
                <a:cubicBezTo>
                  <a:pt x="36937" y="27389"/>
                  <a:pt x="36961" y="27319"/>
                  <a:pt x="36961" y="27249"/>
                </a:cubicBezTo>
                <a:cubicBezTo>
                  <a:pt x="37544" y="26642"/>
                  <a:pt x="38081" y="26035"/>
                  <a:pt x="38572" y="25381"/>
                </a:cubicBezTo>
                <a:close/>
                <a:moveTo>
                  <a:pt x="28812" y="26969"/>
                </a:moveTo>
                <a:lnTo>
                  <a:pt x="28812" y="26992"/>
                </a:lnTo>
                <a:cubicBezTo>
                  <a:pt x="28765" y="27109"/>
                  <a:pt x="28695" y="27226"/>
                  <a:pt x="28649" y="27342"/>
                </a:cubicBezTo>
                <a:cubicBezTo>
                  <a:pt x="28532" y="27389"/>
                  <a:pt x="28415" y="27436"/>
                  <a:pt x="28298" y="27482"/>
                </a:cubicBezTo>
                <a:lnTo>
                  <a:pt x="28509" y="27296"/>
                </a:lnTo>
                <a:cubicBezTo>
                  <a:pt x="28602" y="27179"/>
                  <a:pt x="28719" y="27086"/>
                  <a:pt x="28812" y="26969"/>
                </a:cubicBezTo>
                <a:close/>
                <a:moveTo>
                  <a:pt x="22835" y="27366"/>
                </a:moveTo>
                <a:cubicBezTo>
                  <a:pt x="22905" y="27436"/>
                  <a:pt x="22975" y="27529"/>
                  <a:pt x="23045" y="27599"/>
                </a:cubicBezTo>
                <a:cubicBezTo>
                  <a:pt x="22882" y="27529"/>
                  <a:pt x="22742" y="27436"/>
                  <a:pt x="22601" y="27366"/>
                </a:cubicBezTo>
                <a:close/>
                <a:moveTo>
                  <a:pt x="27294" y="27039"/>
                </a:moveTo>
                <a:lnTo>
                  <a:pt x="27294" y="27039"/>
                </a:lnTo>
                <a:cubicBezTo>
                  <a:pt x="27154" y="27249"/>
                  <a:pt x="27014" y="27459"/>
                  <a:pt x="26874" y="27669"/>
                </a:cubicBezTo>
                <a:cubicBezTo>
                  <a:pt x="26991" y="27482"/>
                  <a:pt x="27108" y="27272"/>
                  <a:pt x="27224" y="27062"/>
                </a:cubicBezTo>
                <a:lnTo>
                  <a:pt x="27294" y="27039"/>
                </a:lnTo>
                <a:close/>
                <a:moveTo>
                  <a:pt x="35303" y="26689"/>
                </a:moveTo>
                <a:cubicBezTo>
                  <a:pt x="35023" y="27015"/>
                  <a:pt x="34742" y="27342"/>
                  <a:pt x="34416" y="27669"/>
                </a:cubicBezTo>
                <a:cubicBezTo>
                  <a:pt x="34509" y="27459"/>
                  <a:pt x="34579" y="27249"/>
                  <a:pt x="34626" y="27039"/>
                </a:cubicBezTo>
                <a:lnTo>
                  <a:pt x="34602" y="27039"/>
                </a:lnTo>
                <a:cubicBezTo>
                  <a:pt x="34672" y="26992"/>
                  <a:pt x="34719" y="26945"/>
                  <a:pt x="34766" y="26875"/>
                </a:cubicBezTo>
                <a:cubicBezTo>
                  <a:pt x="34953" y="26829"/>
                  <a:pt x="35116" y="26759"/>
                  <a:pt x="35303" y="26689"/>
                </a:cubicBezTo>
                <a:close/>
                <a:moveTo>
                  <a:pt x="4740" y="24844"/>
                </a:moveTo>
                <a:lnTo>
                  <a:pt x="4740" y="24844"/>
                </a:lnTo>
                <a:cubicBezTo>
                  <a:pt x="5160" y="25545"/>
                  <a:pt x="5604" y="26198"/>
                  <a:pt x="6094" y="26852"/>
                </a:cubicBezTo>
                <a:cubicBezTo>
                  <a:pt x="6164" y="26945"/>
                  <a:pt x="6211" y="27039"/>
                  <a:pt x="6281" y="27132"/>
                </a:cubicBezTo>
                <a:cubicBezTo>
                  <a:pt x="6328" y="27366"/>
                  <a:pt x="6398" y="27599"/>
                  <a:pt x="6468" y="27809"/>
                </a:cubicBezTo>
                <a:cubicBezTo>
                  <a:pt x="5908" y="27109"/>
                  <a:pt x="5441" y="26362"/>
                  <a:pt x="5020" y="25545"/>
                </a:cubicBezTo>
                <a:cubicBezTo>
                  <a:pt x="4927" y="25311"/>
                  <a:pt x="4834" y="25078"/>
                  <a:pt x="4740" y="24844"/>
                </a:cubicBezTo>
                <a:close/>
                <a:moveTo>
                  <a:pt x="40089" y="25965"/>
                </a:moveTo>
                <a:cubicBezTo>
                  <a:pt x="39599" y="26642"/>
                  <a:pt x="39085" y="27272"/>
                  <a:pt x="38548" y="27903"/>
                </a:cubicBezTo>
                <a:lnTo>
                  <a:pt x="38572" y="27856"/>
                </a:lnTo>
                <a:cubicBezTo>
                  <a:pt x="38735" y="27552"/>
                  <a:pt x="38898" y="27272"/>
                  <a:pt x="39062" y="26969"/>
                </a:cubicBezTo>
                <a:cubicBezTo>
                  <a:pt x="39389" y="26665"/>
                  <a:pt x="39716" y="26338"/>
                  <a:pt x="40042" y="26011"/>
                </a:cubicBezTo>
                <a:lnTo>
                  <a:pt x="40089" y="25965"/>
                </a:lnTo>
                <a:close/>
                <a:moveTo>
                  <a:pt x="41516" y="27289"/>
                </a:moveTo>
                <a:lnTo>
                  <a:pt x="41516" y="27289"/>
                </a:lnTo>
                <a:cubicBezTo>
                  <a:pt x="41367" y="27501"/>
                  <a:pt x="41218" y="27714"/>
                  <a:pt x="41070" y="27926"/>
                </a:cubicBezTo>
                <a:lnTo>
                  <a:pt x="41163" y="27646"/>
                </a:lnTo>
                <a:cubicBezTo>
                  <a:pt x="41278" y="27531"/>
                  <a:pt x="41408" y="27417"/>
                  <a:pt x="41516" y="27289"/>
                </a:cubicBezTo>
                <a:close/>
                <a:moveTo>
                  <a:pt x="36470" y="27739"/>
                </a:moveTo>
                <a:lnTo>
                  <a:pt x="36447" y="27856"/>
                </a:lnTo>
                <a:cubicBezTo>
                  <a:pt x="36353" y="27926"/>
                  <a:pt x="36260" y="27996"/>
                  <a:pt x="36190" y="28066"/>
                </a:cubicBezTo>
                <a:lnTo>
                  <a:pt x="36190" y="27996"/>
                </a:lnTo>
                <a:lnTo>
                  <a:pt x="36470" y="27739"/>
                </a:lnTo>
                <a:close/>
                <a:moveTo>
                  <a:pt x="37684" y="27249"/>
                </a:moveTo>
                <a:lnTo>
                  <a:pt x="37521" y="27482"/>
                </a:lnTo>
                <a:cubicBezTo>
                  <a:pt x="37287" y="27693"/>
                  <a:pt x="37031" y="27903"/>
                  <a:pt x="36797" y="28113"/>
                </a:cubicBezTo>
                <a:lnTo>
                  <a:pt x="36774" y="28113"/>
                </a:lnTo>
                <a:lnTo>
                  <a:pt x="36797" y="28043"/>
                </a:lnTo>
                <a:cubicBezTo>
                  <a:pt x="37101" y="27786"/>
                  <a:pt x="37381" y="27529"/>
                  <a:pt x="37684" y="27249"/>
                </a:cubicBezTo>
                <a:close/>
                <a:moveTo>
                  <a:pt x="7869" y="26502"/>
                </a:moveTo>
                <a:lnTo>
                  <a:pt x="7869" y="26502"/>
                </a:lnTo>
                <a:cubicBezTo>
                  <a:pt x="7962" y="26619"/>
                  <a:pt x="8056" y="26735"/>
                  <a:pt x="8149" y="26829"/>
                </a:cubicBezTo>
                <a:cubicBezTo>
                  <a:pt x="8429" y="27319"/>
                  <a:pt x="8733" y="27763"/>
                  <a:pt x="9036" y="28206"/>
                </a:cubicBezTo>
                <a:lnTo>
                  <a:pt x="8943" y="28113"/>
                </a:lnTo>
                <a:cubicBezTo>
                  <a:pt x="8569" y="27599"/>
                  <a:pt x="8196" y="27039"/>
                  <a:pt x="7869" y="26502"/>
                </a:cubicBezTo>
                <a:close/>
                <a:moveTo>
                  <a:pt x="13029" y="27856"/>
                </a:moveTo>
                <a:lnTo>
                  <a:pt x="13519" y="28113"/>
                </a:lnTo>
                <a:cubicBezTo>
                  <a:pt x="13542" y="28183"/>
                  <a:pt x="13589" y="28253"/>
                  <a:pt x="13636" y="28323"/>
                </a:cubicBezTo>
                <a:cubicBezTo>
                  <a:pt x="13426" y="28183"/>
                  <a:pt x="13216" y="28019"/>
                  <a:pt x="13029" y="27856"/>
                </a:cubicBezTo>
                <a:close/>
                <a:moveTo>
                  <a:pt x="36073" y="26338"/>
                </a:moveTo>
                <a:lnTo>
                  <a:pt x="36073" y="26338"/>
                </a:lnTo>
                <a:cubicBezTo>
                  <a:pt x="36050" y="26642"/>
                  <a:pt x="36003" y="26922"/>
                  <a:pt x="35957" y="27226"/>
                </a:cubicBezTo>
                <a:cubicBezTo>
                  <a:pt x="35443" y="27623"/>
                  <a:pt x="34883" y="27996"/>
                  <a:pt x="34322" y="28323"/>
                </a:cubicBezTo>
                <a:cubicBezTo>
                  <a:pt x="34953" y="27716"/>
                  <a:pt x="35536" y="27039"/>
                  <a:pt x="36073" y="26338"/>
                </a:cubicBezTo>
                <a:close/>
                <a:moveTo>
                  <a:pt x="14850" y="27879"/>
                </a:moveTo>
                <a:lnTo>
                  <a:pt x="15013" y="27973"/>
                </a:lnTo>
                <a:lnTo>
                  <a:pt x="15037" y="27996"/>
                </a:lnTo>
                <a:cubicBezTo>
                  <a:pt x="15107" y="28043"/>
                  <a:pt x="15177" y="28066"/>
                  <a:pt x="15223" y="28113"/>
                </a:cubicBezTo>
                <a:cubicBezTo>
                  <a:pt x="15527" y="28393"/>
                  <a:pt x="15854" y="28650"/>
                  <a:pt x="16181" y="28883"/>
                </a:cubicBezTo>
                <a:cubicBezTo>
                  <a:pt x="16017" y="28837"/>
                  <a:pt x="15877" y="28767"/>
                  <a:pt x="15714" y="28697"/>
                </a:cubicBezTo>
                <a:cubicBezTo>
                  <a:pt x="15434" y="28463"/>
                  <a:pt x="15130" y="28183"/>
                  <a:pt x="14850" y="27879"/>
                </a:cubicBezTo>
                <a:close/>
                <a:moveTo>
                  <a:pt x="6865" y="28043"/>
                </a:moveTo>
                <a:lnTo>
                  <a:pt x="6982" y="28183"/>
                </a:lnTo>
                <a:cubicBezTo>
                  <a:pt x="7122" y="28440"/>
                  <a:pt x="7285" y="28673"/>
                  <a:pt x="7449" y="28930"/>
                </a:cubicBezTo>
                <a:lnTo>
                  <a:pt x="7168" y="28626"/>
                </a:lnTo>
                <a:lnTo>
                  <a:pt x="7005" y="28463"/>
                </a:lnTo>
                <a:cubicBezTo>
                  <a:pt x="6958" y="28323"/>
                  <a:pt x="6912" y="28160"/>
                  <a:pt x="6865" y="28043"/>
                </a:cubicBezTo>
                <a:close/>
                <a:moveTo>
                  <a:pt x="32571" y="27319"/>
                </a:moveTo>
                <a:cubicBezTo>
                  <a:pt x="32268" y="27669"/>
                  <a:pt x="31917" y="27996"/>
                  <a:pt x="31567" y="28323"/>
                </a:cubicBezTo>
                <a:cubicBezTo>
                  <a:pt x="31100" y="28580"/>
                  <a:pt x="30633" y="28813"/>
                  <a:pt x="30143" y="29047"/>
                </a:cubicBezTo>
                <a:cubicBezTo>
                  <a:pt x="30049" y="29047"/>
                  <a:pt x="29933" y="29070"/>
                  <a:pt x="29839" y="29070"/>
                </a:cubicBezTo>
                <a:cubicBezTo>
                  <a:pt x="30236" y="28790"/>
                  <a:pt x="30633" y="28510"/>
                  <a:pt x="31030" y="28183"/>
                </a:cubicBezTo>
                <a:lnTo>
                  <a:pt x="31053" y="28183"/>
                </a:lnTo>
                <a:cubicBezTo>
                  <a:pt x="31614" y="27973"/>
                  <a:pt x="32127" y="27669"/>
                  <a:pt x="32571" y="27319"/>
                </a:cubicBezTo>
                <a:close/>
                <a:moveTo>
                  <a:pt x="8966" y="24867"/>
                </a:moveTo>
                <a:cubicBezTo>
                  <a:pt x="9130" y="25054"/>
                  <a:pt x="9316" y="25218"/>
                  <a:pt x="9527" y="25381"/>
                </a:cubicBezTo>
                <a:cubicBezTo>
                  <a:pt x="9900" y="25918"/>
                  <a:pt x="10297" y="26432"/>
                  <a:pt x="10717" y="26945"/>
                </a:cubicBezTo>
                <a:cubicBezTo>
                  <a:pt x="11091" y="27389"/>
                  <a:pt x="11488" y="27809"/>
                  <a:pt x="11908" y="28230"/>
                </a:cubicBezTo>
                <a:cubicBezTo>
                  <a:pt x="12165" y="28650"/>
                  <a:pt x="12445" y="29047"/>
                  <a:pt x="12749" y="29420"/>
                </a:cubicBezTo>
                <a:cubicBezTo>
                  <a:pt x="12235" y="29117"/>
                  <a:pt x="11745" y="28790"/>
                  <a:pt x="11254" y="28440"/>
                </a:cubicBezTo>
                <a:cubicBezTo>
                  <a:pt x="11067" y="28253"/>
                  <a:pt x="10904" y="28043"/>
                  <a:pt x="10741" y="27856"/>
                </a:cubicBezTo>
                <a:cubicBezTo>
                  <a:pt x="10367" y="27319"/>
                  <a:pt x="10017" y="26759"/>
                  <a:pt x="9690" y="26198"/>
                </a:cubicBezTo>
                <a:cubicBezTo>
                  <a:pt x="9433" y="25755"/>
                  <a:pt x="9200" y="25311"/>
                  <a:pt x="8966" y="24867"/>
                </a:cubicBezTo>
                <a:close/>
                <a:moveTo>
                  <a:pt x="26757" y="29327"/>
                </a:moveTo>
                <a:lnTo>
                  <a:pt x="26641" y="29374"/>
                </a:lnTo>
                <a:lnTo>
                  <a:pt x="26501" y="29444"/>
                </a:lnTo>
                <a:cubicBezTo>
                  <a:pt x="26524" y="29397"/>
                  <a:pt x="26547" y="29350"/>
                  <a:pt x="26594" y="29327"/>
                </a:cubicBezTo>
                <a:close/>
                <a:moveTo>
                  <a:pt x="40089" y="28697"/>
                </a:moveTo>
                <a:lnTo>
                  <a:pt x="40089" y="28697"/>
                </a:lnTo>
                <a:cubicBezTo>
                  <a:pt x="39949" y="28977"/>
                  <a:pt x="39809" y="29234"/>
                  <a:pt x="39669" y="29514"/>
                </a:cubicBezTo>
                <a:lnTo>
                  <a:pt x="39646" y="29537"/>
                </a:lnTo>
                <a:cubicBezTo>
                  <a:pt x="39762" y="29280"/>
                  <a:pt x="39879" y="29047"/>
                  <a:pt x="39972" y="28790"/>
                </a:cubicBezTo>
                <a:cubicBezTo>
                  <a:pt x="40019" y="28767"/>
                  <a:pt x="40042" y="28743"/>
                  <a:pt x="40066" y="28720"/>
                </a:cubicBezTo>
                <a:lnTo>
                  <a:pt x="40089" y="28697"/>
                </a:lnTo>
                <a:close/>
                <a:moveTo>
                  <a:pt x="40509" y="25988"/>
                </a:moveTo>
                <a:lnTo>
                  <a:pt x="40509" y="25988"/>
                </a:lnTo>
                <a:cubicBezTo>
                  <a:pt x="40463" y="26222"/>
                  <a:pt x="40393" y="26432"/>
                  <a:pt x="40323" y="26642"/>
                </a:cubicBezTo>
                <a:cubicBezTo>
                  <a:pt x="39692" y="27576"/>
                  <a:pt x="38968" y="28463"/>
                  <a:pt x="38175" y="29257"/>
                </a:cubicBezTo>
                <a:cubicBezTo>
                  <a:pt x="38011" y="29374"/>
                  <a:pt x="37848" y="29490"/>
                  <a:pt x="37684" y="29607"/>
                </a:cubicBezTo>
                <a:cubicBezTo>
                  <a:pt x="37778" y="29420"/>
                  <a:pt x="37894" y="29210"/>
                  <a:pt x="37988" y="29023"/>
                </a:cubicBezTo>
                <a:cubicBezTo>
                  <a:pt x="38128" y="28883"/>
                  <a:pt x="38291" y="28720"/>
                  <a:pt x="38431" y="28580"/>
                </a:cubicBezTo>
                <a:cubicBezTo>
                  <a:pt x="39179" y="27763"/>
                  <a:pt x="39879" y="26899"/>
                  <a:pt x="40509" y="25988"/>
                </a:cubicBezTo>
                <a:close/>
                <a:moveTo>
                  <a:pt x="37194" y="28626"/>
                </a:moveTo>
                <a:lnTo>
                  <a:pt x="37194" y="28626"/>
                </a:lnTo>
                <a:cubicBezTo>
                  <a:pt x="36917" y="28973"/>
                  <a:pt x="36617" y="29319"/>
                  <a:pt x="36317" y="29643"/>
                </a:cubicBezTo>
                <a:lnTo>
                  <a:pt x="36317" y="29643"/>
                </a:lnTo>
                <a:cubicBezTo>
                  <a:pt x="36354" y="29600"/>
                  <a:pt x="36355" y="29557"/>
                  <a:pt x="36377" y="29514"/>
                </a:cubicBezTo>
                <a:lnTo>
                  <a:pt x="36353" y="29514"/>
                </a:lnTo>
                <a:cubicBezTo>
                  <a:pt x="36517" y="29327"/>
                  <a:pt x="36680" y="29163"/>
                  <a:pt x="36844" y="28977"/>
                </a:cubicBezTo>
                <a:cubicBezTo>
                  <a:pt x="36937" y="28907"/>
                  <a:pt x="37007" y="28813"/>
                  <a:pt x="37077" y="28720"/>
                </a:cubicBezTo>
                <a:lnTo>
                  <a:pt x="37194" y="28626"/>
                </a:lnTo>
                <a:close/>
                <a:moveTo>
                  <a:pt x="34112" y="27482"/>
                </a:moveTo>
                <a:lnTo>
                  <a:pt x="34112" y="27482"/>
                </a:lnTo>
                <a:cubicBezTo>
                  <a:pt x="34042" y="27739"/>
                  <a:pt x="33972" y="27996"/>
                  <a:pt x="33879" y="28253"/>
                </a:cubicBezTo>
                <a:cubicBezTo>
                  <a:pt x="33598" y="28510"/>
                  <a:pt x="33342" y="28767"/>
                  <a:pt x="33061" y="28977"/>
                </a:cubicBezTo>
                <a:lnTo>
                  <a:pt x="33061" y="29000"/>
                </a:lnTo>
                <a:cubicBezTo>
                  <a:pt x="32594" y="29234"/>
                  <a:pt x="32081" y="29444"/>
                  <a:pt x="31590" y="29654"/>
                </a:cubicBezTo>
                <a:cubicBezTo>
                  <a:pt x="31894" y="29327"/>
                  <a:pt x="32197" y="29023"/>
                  <a:pt x="32478" y="28673"/>
                </a:cubicBezTo>
                <a:cubicBezTo>
                  <a:pt x="32805" y="28486"/>
                  <a:pt x="33108" y="28276"/>
                  <a:pt x="33412" y="28019"/>
                </a:cubicBezTo>
                <a:cubicBezTo>
                  <a:pt x="33645" y="27856"/>
                  <a:pt x="33879" y="27669"/>
                  <a:pt x="34112" y="27482"/>
                </a:cubicBezTo>
                <a:close/>
                <a:moveTo>
                  <a:pt x="35233" y="28440"/>
                </a:moveTo>
                <a:lnTo>
                  <a:pt x="35233" y="28440"/>
                </a:lnTo>
                <a:cubicBezTo>
                  <a:pt x="34742" y="28860"/>
                  <a:pt x="34229" y="29280"/>
                  <a:pt x="33715" y="29654"/>
                </a:cubicBezTo>
                <a:cubicBezTo>
                  <a:pt x="33762" y="29537"/>
                  <a:pt x="33809" y="29444"/>
                  <a:pt x="33855" y="29327"/>
                </a:cubicBezTo>
                <a:cubicBezTo>
                  <a:pt x="34322" y="29047"/>
                  <a:pt x="34789" y="28767"/>
                  <a:pt x="35233" y="28440"/>
                </a:cubicBezTo>
                <a:close/>
                <a:moveTo>
                  <a:pt x="28112" y="29397"/>
                </a:moveTo>
                <a:lnTo>
                  <a:pt x="28322" y="29444"/>
                </a:lnTo>
                <a:lnTo>
                  <a:pt x="28438" y="29444"/>
                </a:lnTo>
                <a:cubicBezTo>
                  <a:pt x="28298" y="29537"/>
                  <a:pt x="28158" y="29630"/>
                  <a:pt x="27995" y="29701"/>
                </a:cubicBezTo>
                <a:lnTo>
                  <a:pt x="27925" y="29747"/>
                </a:lnTo>
                <a:lnTo>
                  <a:pt x="27738" y="29771"/>
                </a:lnTo>
                <a:cubicBezTo>
                  <a:pt x="27878" y="29654"/>
                  <a:pt x="27995" y="29514"/>
                  <a:pt x="28112" y="29397"/>
                </a:cubicBezTo>
                <a:close/>
                <a:moveTo>
                  <a:pt x="21738" y="29607"/>
                </a:moveTo>
                <a:lnTo>
                  <a:pt x="22041" y="29630"/>
                </a:lnTo>
                <a:lnTo>
                  <a:pt x="22134" y="29654"/>
                </a:lnTo>
                <a:cubicBezTo>
                  <a:pt x="21994" y="29724"/>
                  <a:pt x="21854" y="29771"/>
                  <a:pt x="21691" y="29817"/>
                </a:cubicBezTo>
                <a:lnTo>
                  <a:pt x="21574" y="29747"/>
                </a:lnTo>
                <a:lnTo>
                  <a:pt x="21738" y="29607"/>
                </a:lnTo>
                <a:close/>
                <a:moveTo>
                  <a:pt x="27645" y="29374"/>
                </a:moveTo>
                <a:lnTo>
                  <a:pt x="27645" y="29374"/>
                </a:lnTo>
                <a:cubicBezTo>
                  <a:pt x="27505" y="29537"/>
                  <a:pt x="27341" y="29677"/>
                  <a:pt x="27178" y="29841"/>
                </a:cubicBezTo>
                <a:lnTo>
                  <a:pt x="26641" y="29864"/>
                </a:lnTo>
                <a:lnTo>
                  <a:pt x="26641" y="29864"/>
                </a:lnTo>
                <a:lnTo>
                  <a:pt x="27014" y="29630"/>
                </a:lnTo>
                <a:lnTo>
                  <a:pt x="27645" y="29374"/>
                </a:lnTo>
                <a:close/>
                <a:moveTo>
                  <a:pt x="19543" y="29584"/>
                </a:moveTo>
                <a:lnTo>
                  <a:pt x="19543" y="29584"/>
                </a:lnTo>
                <a:cubicBezTo>
                  <a:pt x="19706" y="29607"/>
                  <a:pt x="19870" y="29607"/>
                  <a:pt x="20033" y="29630"/>
                </a:cubicBezTo>
                <a:cubicBezTo>
                  <a:pt x="20197" y="29724"/>
                  <a:pt x="20337" y="29841"/>
                  <a:pt x="20500" y="29957"/>
                </a:cubicBezTo>
                <a:cubicBezTo>
                  <a:pt x="20173" y="29911"/>
                  <a:pt x="19846" y="29794"/>
                  <a:pt x="19566" y="29654"/>
                </a:cubicBezTo>
                <a:lnTo>
                  <a:pt x="19566" y="29677"/>
                </a:lnTo>
                <a:cubicBezTo>
                  <a:pt x="19566" y="29630"/>
                  <a:pt x="19543" y="29607"/>
                  <a:pt x="19543" y="29584"/>
                </a:cubicBezTo>
                <a:close/>
                <a:moveTo>
                  <a:pt x="15410" y="29070"/>
                </a:moveTo>
                <a:lnTo>
                  <a:pt x="15527" y="29140"/>
                </a:lnTo>
                <a:cubicBezTo>
                  <a:pt x="15947" y="29490"/>
                  <a:pt x="16391" y="29794"/>
                  <a:pt x="16858" y="30074"/>
                </a:cubicBezTo>
                <a:lnTo>
                  <a:pt x="16648" y="30004"/>
                </a:lnTo>
                <a:lnTo>
                  <a:pt x="16601" y="29981"/>
                </a:lnTo>
                <a:cubicBezTo>
                  <a:pt x="16344" y="29817"/>
                  <a:pt x="16087" y="29630"/>
                  <a:pt x="15854" y="29444"/>
                </a:cubicBezTo>
                <a:cubicBezTo>
                  <a:pt x="15714" y="29350"/>
                  <a:pt x="15574" y="29210"/>
                  <a:pt x="15410" y="29070"/>
                </a:cubicBezTo>
                <a:close/>
                <a:moveTo>
                  <a:pt x="17348" y="29701"/>
                </a:moveTo>
                <a:cubicBezTo>
                  <a:pt x="17558" y="29747"/>
                  <a:pt x="17745" y="29817"/>
                  <a:pt x="17932" y="29864"/>
                </a:cubicBezTo>
                <a:lnTo>
                  <a:pt x="18095" y="29934"/>
                </a:lnTo>
                <a:lnTo>
                  <a:pt x="18282" y="30097"/>
                </a:lnTo>
                <a:cubicBezTo>
                  <a:pt x="17955" y="29981"/>
                  <a:pt x="17652" y="29841"/>
                  <a:pt x="17348" y="29701"/>
                </a:cubicBezTo>
                <a:close/>
                <a:moveTo>
                  <a:pt x="14663" y="29467"/>
                </a:moveTo>
                <a:lnTo>
                  <a:pt x="14663" y="29467"/>
                </a:lnTo>
                <a:cubicBezTo>
                  <a:pt x="14920" y="29584"/>
                  <a:pt x="15153" y="29701"/>
                  <a:pt x="15387" y="29817"/>
                </a:cubicBezTo>
                <a:cubicBezTo>
                  <a:pt x="15434" y="29911"/>
                  <a:pt x="15504" y="30004"/>
                  <a:pt x="15574" y="30121"/>
                </a:cubicBezTo>
                <a:cubicBezTo>
                  <a:pt x="15270" y="29911"/>
                  <a:pt x="14967" y="29677"/>
                  <a:pt x="14663" y="29467"/>
                </a:cubicBezTo>
                <a:close/>
                <a:moveTo>
                  <a:pt x="10694" y="29023"/>
                </a:moveTo>
                <a:lnTo>
                  <a:pt x="10974" y="29187"/>
                </a:lnTo>
                <a:cubicBezTo>
                  <a:pt x="11254" y="29444"/>
                  <a:pt x="11558" y="29677"/>
                  <a:pt x="11838" y="29911"/>
                </a:cubicBezTo>
                <a:lnTo>
                  <a:pt x="12025" y="30144"/>
                </a:lnTo>
                <a:cubicBezTo>
                  <a:pt x="11768" y="29957"/>
                  <a:pt x="11511" y="29771"/>
                  <a:pt x="11254" y="29537"/>
                </a:cubicBezTo>
                <a:cubicBezTo>
                  <a:pt x="11067" y="29374"/>
                  <a:pt x="10881" y="29210"/>
                  <a:pt x="10694" y="29023"/>
                </a:cubicBezTo>
                <a:close/>
                <a:moveTo>
                  <a:pt x="31684" y="29070"/>
                </a:moveTo>
                <a:lnTo>
                  <a:pt x="31684" y="29070"/>
                </a:lnTo>
                <a:cubicBezTo>
                  <a:pt x="31404" y="29374"/>
                  <a:pt x="31077" y="29654"/>
                  <a:pt x="30773" y="29934"/>
                </a:cubicBezTo>
                <a:lnTo>
                  <a:pt x="30750" y="29934"/>
                </a:lnTo>
                <a:cubicBezTo>
                  <a:pt x="30493" y="30027"/>
                  <a:pt x="30236" y="30121"/>
                  <a:pt x="29979" y="30191"/>
                </a:cubicBezTo>
                <a:cubicBezTo>
                  <a:pt x="30353" y="29911"/>
                  <a:pt x="30703" y="29607"/>
                  <a:pt x="31053" y="29327"/>
                </a:cubicBezTo>
                <a:cubicBezTo>
                  <a:pt x="31217" y="29257"/>
                  <a:pt x="31357" y="29187"/>
                  <a:pt x="31497" y="29140"/>
                </a:cubicBezTo>
                <a:lnTo>
                  <a:pt x="31684" y="29070"/>
                </a:lnTo>
                <a:close/>
                <a:moveTo>
                  <a:pt x="13286" y="29490"/>
                </a:moveTo>
                <a:lnTo>
                  <a:pt x="13286" y="29490"/>
                </a:lnTo>
                <a:cubicBezTo>
                  <a:pt x="13612" y="29724"/>
                  <a:pt x="13916" y="29981"/>
                  <a:pt x="14266" y="30214"/>
                </a:cubicBezTo>
                <a:lnTo>
                  <a:pt x="14219" y="30214"/>
                </a:lnTo>
                <a:cubicBezTo>
                  <a:pt x="14056" y="30144"/>
                  <a:pt x="13893" y="30051"/>
                  <a:pt x="13706" y="29957"/>
                </a:cubicBezTo>
                <a:cubicBezTo>
                  <a:pt x="13566" y="29817"/>
                  <a:pt x="13426" y="29654"/>
                  <a:pt x="13286" y="29490"/>
                </a:cubicBezTo>
                <a:close/>
                <a:moveTo>
                  <a:pt x="22952" y="29864"/>
                </a:moveTo>
                <a:lnTo>
                  <a:pt x="23138" y="29911"/>
                </a:lnTo>
                <a:cubicBezTo>
                  <a:pt x="23022" y="29981"/>
                  <a:pt x="22905" y="30074"/>
                  <a:pt x="22788" y="30144"/>
                </a:cubicBezTo>
                <a:lnTo>
                  <a:pt x="22485" y="30214"/>
                </a:lnTo>
                <a:lnTo>
                  <a:pt x="22321" y="30144"/>
                </a:lnTo>
                <a:cubicBezTo>
                  <a:pt x="22531" y="30074"/>
                  <a:pt x="22765" y="29981"/>
                  <a:pt x="22952" y="29864"/>
                </a:cubicBezTo>
                <a:close/>
                <a:moveTo>
                  <a:pt x="11861" y="27459"/>
                </a:moveTo>
                <a:lnTo>
                  <a:pt x="11861" y="27459"/>
                </a:lnTo>
                <a:cubicBezTo>
                  <a:pt x="12702" y="28323"/>
                  <a:pt x="13612" y="29117"/>
                  <a:pt x="14546" y="29841"/>
                </a:cubicBezTo>
                <a:lnTo>
                  <a:pt x="14827" y="30238"/>
                </a:lnTo>
                <a:cubicBezTo>
                  <a:pt x="13893" y="29584"/>
                  <a:pt x="13029" y="28860"/>
                  <a:pt x="12235" y="28043"/>
                </a:cubicBezTo>
                <a:lnTo>
                  <a:pt x="12212" y="28043"/>
                </a:lnTo>
                <a:cubicBezTo>
                  <a:pt x="12095" y="27856"/>
                  <a:pt x="11978" y="27669"/>
                  <a:pt x="11861" y="27459"/>
                </a:cubicBezTo>
                <a:close/>
                <a:moveTo>
                  <a:pt x="35490" y="29047"/>
                </a:moveTo>
                <a:lnTo>
                  <a:pt x="35490" y="29070"/>
                </a:lnTo>
                <a:cubicBezTo>
                  <a:pt x="34836" y="29514"/>
                  <a:pt x="34135" y="29934"/>
                  <a:pt x="33412" y="30308"/>
                </a:cubicBezTo>
                <a:lnTo>
                  <a:pt x="33435" y="30261"/>
                </a:lnTo>
                <a:lnTo>
                  <a:pt x="33505" y="30214"/>
                </a:lnTo>
                <a:cubicBezTo>
                  <a:pt x="34205" y="29864"/>
                  <a:pt x="34859" y="29467"/>
                  <a:pt x="35490" y="29047"/>
                </a:cubicBezTo>
                <a:close/>
                <a:moveTo>
                  <a:pt x="26080" y="30238"/>
                </a:moveTo>
                <a:lnTo>
                  <a:pt x="26197" y="30308"/>
                </a:lnTo>
                <a:lnTo>
                  <a:pt x="25777" y="30378"/>
                </a:lnTo>
                <a:lnTo>
                  <a:pt x="25777" y="30378"/>
                </a:lnTo>
                <a:lnTo>
                  <a:pt x="26034" y="30238"/>
                </a:lnTo>
                <a:close/>
                <a:moveTo>
                  <a:pt x="29256" y="29887"/>
                </a:moveTo>
                <a:lnTo>
                  <a:pt x="29256" y="29887"/>
                </a:lnTo>
                <a:cubicBezTo>
                  <a:pt x="28835" y="30097"/>
                  <a:pt x="28392" y="30284"/>
                  <a:pt x="27925" y="30424"/>
                </a:cubicBezTo>
                <a:lnTo>
                  <a:pt x="28135" y="30238"/>
                </a:lnTo>
                <a:cubicBezTo>
                  <a:pt x="28438" y="30144"/>
                  <a:pt x="28719" y="30051"/>
                  <a:pt x="29022" y="29934"/>
                </a:cubicBezTo>
                <a:lnTo>
                  <a:pt x="29256" y="29887"/>
                </a:lnTo>
                <a:close/>
                <a:moveTo>
                  <a:pt x="29419" y="30214"/>
                </a:moveTo>
                <a:lnTo>
                  <a:pt x="29419" y="30214"/>
                </a:lnTo>
                <a:cubicBezTo>
                  <a:pt x="29326" y="30284"/>
                  <a:pt x="29209" y="30378"/>
                  <a:pt x="29092" y="30448"/>
                </a:cubicBezTo>
                <a:lnTo>
                  <a:pt x="28579" y="30588"/>
                </a:lnTo>
                <a:cubicBezTo>
                  <a:pt x="28882" y="30471"/>
                  <a:pt x="29162" y="30354"/>
                  <a:pt x="29419" y="30214"/>
                </a:cubicBezTo>
                <a:close/>
                <a:moveTo>
                  <a:pt x="31829" y="29957"/>
                </a:moveTo>
                <a:lnTo>
                  <a:pt x="31567" y="30144"/>
                </a:lnTo>
                <a:cubicBezTo>
                  <a:pt x="31217" y="30308"/>
                  <a:pt x="30843" y="30471"/>
                  <a:pt x="30470" y="30611"/>
                </a:cubicBezTo>
                <a:cubicBezTo>
                  <a:pt x="30610" y="30518"/>
                  <a:pt x="30750" y="30401"/>
                  <a:pt x="30867" y="30284"/>
                </a:cubicBezTo>
                <a:cubicBezTo>
                  <a:pt x="31194" y="30175"/>
                  <a:pt x="31521" y="30066"/>
                  <a:pt x="31829" y="29957"/>
                </a:cubicBezTo>
                <a:close/>
                <a:moveTo>
                  <a:pt x="16017" y="30121"/>
                </a:moveTo>
                <a:lnTo>
                  <a:pt x="16204" y="30191"/>
                </a:lnTo>
                <a:cubicBezTo>
                  <a:pt x="16438" y="30354"/>
                  <a:pt x="16694" y="30518"/>
                  <a:pt x="16951" y="30658"/>
                </a:cubicBezTo>
                <a:cubicBezTo>
                  <a:pt x="16764" y="30658"/>
                  <a:pt x="16578" y="30634"/>
                  <a:pt x="16414" y="30611"/>
                </a:cubicBezTo>
                <a:cubicBezTo>
                  <a:pt x="16274" y="30448"/>
                  <a:pt x="16134" y="30284"/>
                  <a:pt x="16017" y="30121"/>
                </a:cubicBezTo>
                <a:close/>
                <a:moveTo>
                  <a:pt x="33342" y="29630"/>
                </a:moveTo>
                <a:cubicBezTo>
                  <a:pt x="33295" y="29747"/>
                  <a:pt x="33225" y="29864"/>
                  <a:pt x="33178" y="29957"/>
                </a:cubicBezTo>
                <a:cubicBezTo>
                  <a:pt x="32618" y="30238"/>
                  <a:pt x="32057" y="30471"/>
                  <a:pt x="31497" y="30658"/>
                </a:cubicBezTo>
                <a:cubicBezTo>
                  <a:pt x="31660" y="30541"/>
                  <a:pt x="31847" y="30424"/>
                  <a:pt x="32011" y="30284"/>
                </a:cubicBezTo>
                <a:cubicBezTo>
                  <a:pt x="32454" y="30074"/>
                  <a:pt x="32898" y="29864"/>
                  <a:pt x="33342" y="29630"/>
                </a:cubicBezTo>
                <a:close/>
                <a:moveTo>
                  <a:pt x="5067" y="26525"/>
                </a:moveTo>
                <a:lnTo>
                  <a:pt x="5067" y="26525"/>
                </a:lnTo>
                <a:cubicBezTo>
                  <a:pt x="5090" y="26572"/>
                  <a:pt x="5114" y="26642"/>
                  <a:pt x="5137" y="26689"/>
                </a:cubicBezTo>
                <a:lnTo>
                  <a:pt x="5137" y="26665"/>
                </a:lnTo>
                <a:cubicBezTo>
                  <a:pt x="5721" y="27833"/>
                  <a:pt x="6398" y="28907"/>
                  <a:pt x="7215" y="29911"/>
                </a:cubicBezTo>
                <a:cubicBezTo>
                  <a:pt x="7355" y="30191"/>
                  <a:pt x="7472" y="30471"/>
                  <a:pt x="7612" y="30728"/>
                </a:cubicBezTo>
                <a:cubicBezTo>
                  <a:pt x="6958" y="30004"/>
                  <a:pt x="6375" y="29210"/>
                  <a:pt x="5814" y="28393"/>
                </a:cubicBezTo>
                <a:cubicBezTo>
                  <a:pt x="5534" y="27786"/>
                  <a:pt x="5277" y="27179"/>
                  <a:pt x="5067" y="26525"/>
                </a:cubicBezTo>
                <a:close/>
                <a:moveTo>
                  <a:pt x="21761" y="30728"/>
                </a:moveTo>
                <a:lnTo>
                  <a:pt x="21597" y="30798"/>
                </a:lnTo>
                <a:lnTo>
                  <a:pt x="21364" y="30775"/>
                </a:lnTo>
                <a:lnTo>
                  <a:pt x="21714" y="30728"/>
                </a:lnTo>
                <a:close/>
                <a:moveTo>
                  <a:pt x="35723" y="30121"/>
                </a:moveTo>
                <a:lnTo>
                  <a:pt x="35723" y="30121"/>
                </a:lnTo>
                <a:cubicBezTo>
                  <a:pt x="35700" y="30214"/>
                  <a:pt x="35653" y="30284"/>
                  <a:pt x="35630" y="30378"/>
                </a:cubicBezTo>
                <a:cubicBezTo>
                  <a:pt x="35466" y="30518"/>
                  <a:pt x="35326" y="30658"/>
                  <a:pt x="35163" y="30798"/>
                </a:cubicBezTo>
                <a:cubicBezTo>
                  <a:pt x="35209" y="30704"/>
                  <a:pt x="35256" y="30634"/>
                  <a:pt x="35279" y="30564"/>
                </a:cubicBezTo>
                <a:cubicBezTo>
                  <a:pt x="35303" y="30541"/>
                  <a:pt x="35326" y="30494"/>
                  <a:pt x="35349" y="30471"/>
                </a:cubicBezTo>
                <a:cubicBezTo>
                  <a:pt x="35466" y="30354"/>
                  <a:pt x="35606" y="30238"/>
                  <a:pt x="35723" y="30121"/>
                </a:cubicBezTo>
                <a:close/>
                <a:moveTo>
                  <a:pt x="10437" y="29280"/>
                </a:moveTo>
                <a:cubicBezTo>
                  <a:pt x="10764" y="29584"/>
                  <a:pt x="11114" y="29887"/>
                  <a:pt x="11488" y="30191"/>
                </a:cubicBezTo>
                <a:cubicBezTo>
                  <a:pt x="11815" y="30448"/>
                  <a:pt x="12165" y="30681"/>
                  <a:pt x="12538" y="30891"/>
                </a:cubicBezTo>
                <a:cubicBezTo>
                  <a:pt x="12025" y="30611"/>
                  <a:pt x="11534" y="30284"/>
                  <a:pt x="11067" y="29957"/>
                </a:cubicBezTo>
                <a:lnTo>
                  <a:pt x="10997" y="29864"/>
                </a:lnTo>
                <a:cubicBezTo>
                  <a:pt x="10787" y="29677"/>
                  <a:pt x="10624" y="29467"/>
                  <a:pt x="10437" y="29280"/>
                </a:cubicBezTo>
                <a:close/>
                <a:moveTo>
                  <a:pt x="7729" y="27226"/>
                </a:moveTo>
                <a:cubicBezTo>
                  <a:pt x="7962" y="27529"/>
                  <a:pt x="8219" y="27809"/>
                  <a:pt x="8499" y="28089"/>
                </a:cubicBezTo>
                <a:lnTo>
                  <a:pt x="8803" y="28463"/>
                </a:lnTo>
                <a:cubicBezTo>
                  <a:pt x="9456" y="29350"/>
                  <a:pt x="10204" y="30191"/>
                  <a:pt x="11021" y="30938"/>
                </a:cubicBezTo>
                <a:cubicBezTo>
                  <a:pt x="10694" y="30751"/>
                  <a:pt x="10390" y="30564"/>
                  <a:pt x="10087" y="30354"/>
                </a:cubicBezTo>
                <a:cubicBezTo>
                  <a:pt x="9853" y="30097"/>
                  <a:pt x="9643" y="29864"/>
                  <a:pt x="9433" y="29607"/>
                </a:cubicBezTo>
                <a:cubicBezTo>
                  <a:pt x="8803" y="28860"/>
                  <a:pt x="8242" y="28066"/>
                  <a:pt x="7729" y="27226"/>
                </a:cubicBezTo>
                <a:close/>
                <a:moveTo>
                  <a:pt x="15924" y="30915"/>
                </a:moveTo>
                <a:lnTo>
                  <a:pt x="16111" y="30938"/>
                </a:lnTo>
                <a:lnTo>
                  <a:pt x="16274" y="31031"/>
                </a:lnTo>
                <a:lnTo>
                  <a:pt x="16274" y="31031"/>
                </a:lnTo>
                <a:lnTo>
                  <a:pt x="15947" y="30938"/>
                </a:lnTo>
                <a:lnTo>
                  <a:pt x="15924" y="30915"/>
                </a:lnTo>
                <a:close/>
                <a:moveTo>
                  <a:pt x="8756" y="30051"/>
                </a:moveTo>
                <a:lnTo>
                  <a:pt x="8756" y="30051"/>
                </a:lnTo>
                <a:cubicBezTo>
                  <a:pt x="8943" y="30214"/>
                  <a:pt x="9130" y="30378"/>
                  <a:pt x="9340" y="30518"/>
                </a:cubicBezTo>
                <a:cubicBezTo>
                  <a:pt x="9550" y="30681"/>
                  <a:pt x="9807" y="30868"/>
                  <a:pt x="10064" y="31031"/>
                </a:cubicBezTo>
                <a:lnTo>
                  <a:pt x="10134" y="31101"/>
                </a:lnTo>
                <a:cubicBezTo>
                  <a:pt x="9643" y="30798"/>
                  <a:pt x="9200" y="30471"/>
                  <a:pt x="8756" y="30121"/>
                </a:cubicBezTo>
                <a:lnTo>
                  <a:pt x="8779" y="30097"/>
                </a:lnTo>
                <a:cubicBezTo>
                  <a:pt x="8779" y="30097"/>
                  <a:pt x="8779" y="30074"/>
                  <a:pt x="8756" y="30051"/>
                </a:cubicBezTo>
                <a:close/>
                <a:moveTo>
                  <a:pt x="29979" y="30564"/>
                </a:moveTo>
                <a:lnTo>
                  <a:pt x="29979" y="30564"/>
                </a:lnTo>
                <a:cubicBezTo>
                  <a:pt x="29769" y="30728"/>
                  <a:pt x="29536" y="30891"/>
                  <a:pt x="29279" y="31055"/>
                </a:cubicBezTo>
                <a:lnTo>
                  <a:pt x="28952" y="31148"/>
                </a:lnTo>
                <a:lnTo>
                  <a:pt x="28742" y="31078"/>
                </a:lnTo>
                <a:cubicBezTo>
                  <a:pt x="28905" y="30985"/>
                  <a:pt x="29069" y="30868"/>
                  <a:pt x="29232" y="30751"/>
                </a:cubicBezTo>
                <a:cubicBezTo>
                  <a:pt x="29489" y="30681"/>
                  <a:pt x="29746" y="30634"/>
                  <a:pt x="29979" y="30564"/>
                </a:cubicBezTo>
                <a:close/>
                <a:moveTo>
                  <a:pt x="34836" y="29934"/>
                </a:moveTo>
                <a:lnTo>
                  <a:pt x="34836" y="29934"/>
                </a:lnTo>
                <a:cubicBezTo>
                  <a:pt x="34229" y="30354"/>
                  <a:pt x="33598" y="30751"/>
                  <a:pt x="32945" y="31148"/>
                </a:cubicBezTo>
                <a:lnTo>
                  <a:pt x="33108" y="30891"/>
                </a:lnTo>
                <a:cubicBezTo>
                  <a:pt x="33692" y="30588"/>
                  <a:pt x="34275" y="30261"/>
                  <a:pt x="34836" y="29934"/>
                </a:cubicBezTo>
                <a:close/>
                <a:moveTo>
                  <a:pt x="34322" y="30751"/>
                </a:moveTo>
                <a:cubicBezTo>
                  <a:pt x="34042" y="30961"/>
                  <a:pt x="33762" y="31148"/>
                  <a:pt x="33482" y="31335"/>
                </a:cubicBezTo>
                <a:lnTo>
                  <a:pt x="33435" y="31335"/>
                </a:lnTo>
                <a:cubicBezTo>
                  <a:pt x="33715" y="31148"/>
                  <a:pt x="34019" y="30938"/>
                  <a:pt x="34322" y="30751"/>
                </a:cubicBezTo>
                <a:close/>
                <a:moveTo>
                  <a:pt x="17768" y="31008"/>
                </a:moveTo>
                <a:cubicBezTo>
                  <a:pt x="18049" y="31125"/>
                  <a:pt x="18352" y="31241"/>
                  <a:pt x="18656" y="31312"/>
                </a:cubicBezTo>
                <a:cubicBezTo>
                  <a:pt x="18469" y="31382"/>
                  <a:pt x="18305" y="31475"/>
                  <a:pt x="18119" y="31522"/>
                </a:cubicBezTo>
                <a:lnTo>
                  <a:pt x="17768" y="31452"/>
                </a:lnTo>
                <a:cubicBezTo>
                  <a:pt x="17488" y="31312"/>
                  <a:pt x="17231" y="31171"/>
                  <a:pt x="16975" y="31008"/>
                </a:cubicBezTo>
                <a:lnTo>
                  <a:pt x="16975" y="31008"/>
                </a:lnTo>
                <a:cubicBezTo>
                  <a:pt x="17154" y="31009"/>
                  <a:pt x="17332" y="31018"/>
                  <a:pt x="17505" y="31018"/>
                </a:cubicBezTo>
                <a:cubicBezTo>
                  <a:pt x="17595" y="31018"/>
                  <a:pt x="17683" y="31016"/>
                  <a:pt x="17768" y="31008"/>
                </a:cubicBezTo>
                <a:close/>
                <a:moveTo>
                  <a:pt x="26897" y="31335"/>
                </a:moveTo>
                <a:lnTo>
                  <a:pt x="26897" y="31335"/>
                </a:lnTo>
                <a:cubicBezTo>
                  <a:pt x="27084" y="31405"/>
                  <a:pt x="27271" y="31452"/>
                  <a:pt x="27458" y="31522"/>
                </a:cubicBezTo>
                <a:lnTo>
                  <a:pt x="27388" y="31545"/>
                </a:lnTo>
                <a:lnTo>
                  <a:pt x="27248" y="31545"/>
                </a:lnTo>
                <a:cubicBezTo>
                  <a:pt x="27131" y="31475"/>
                  <a:pt x="27014" y="31405"/>
                  <a:pt x="26897" y="31335"/>
                </a:cubicBezTo>
                <a:close/>
                <a:moveTo>
                  <a:pt x="31637" y="30985"/>
                </a:moveTo>
                <a:lnTo>
                  <a:pt x="31637" y="30985"/>
                </a:lnTo>
                <a:cubicBezTo>
                  <a:pt x="31334" y="31171"/>
                  <a:pt x="31007" y="31358"/>
                  <a:pt x="30680" y="31522"/>
                </a:cubicBezTo>
                <a:lnTo>
                  <a:pt x="30610" y="31545"/>
                </a:lnTo>
                <a:lnTo>
                  <a:pt x="30236" y="31475"/>
                </a:lnTo>
                <a:lnTo>
                  <a:pt x="30376" y="31382"/>
                </a:lnTo>
                <a:cubicBezTo>
                  <a:pt x="30797" y="31265"/>
                  <a:pt x="31217" y="31148"/>
                  <a:pt x="31637" y="30985"/>
                </a:cubicBezTo>
                <a:close/>
                <a:moveTo>
                  <a:pt x="32548" y="31148"/>
                </a:moveTo>
                <a:cubicBezTo>
                  <a:pt x="32478" y="31265"/>
                  <a:pt x="32408" y="31382"/>
                  <a:pt x="32338" y="31498"/>
                </a:cubicBezTo>
                <a:cubicBezTo>
                  <a:pt x="32081" y="31522"/>
                  <a:pt x="31847" y="31545"/>
                  <a:pt x="31590" y="31568"/>
                </a:cubicBezTo>
                <a:cubicBezTo>
                  <a:pt x="31917" y="31428"/>
                  <a:pt x="32244" y="31288"/>
                  <a:pt x="32548" y="31148"/>
                </a:cubicBezTo>
                <a:close/>
                <a:moveTo>
                  <a:pt x="25286" y="31358"/>
                </a:moveTo>
                <a:lnTo>
                  <a:pt x="24936" y="31592"/>
                </a:lnTo>
                <a:cubicBezTo>
                  <a:pt x="24773" y="31545"/>
                  <a:pt x="24633" y="31498"/>
                  <a:pt x="24469" y="31428"/>
                </a:cubicBezTo>
                <a:lnTo>
                  <a:pt x="24516" y="31382"/>
                </a:lnTo>
                <a:cubicBezTo>
                  <a:pt x="24773" y="31382"/>
                  <a:pt x="25030" y="31382"/>
                  <a:pt x="25286" y="31358"/>
                </a:cubicBezTo>
                <a:close/>
                <a:moveTo>
                  <a:pt x="25987" y="31312"/>
                </a:moveTo>
                <a:lnTo>
                  <a:pt x="26057" y="31358"/>
                </a:lnTo>
                <a:cubicBezTo>
                  <a:pt x="25917" y="31452"/>
                  <a:pt x="25777" y="31545"/>
                  <a:pt x="25613" y="31615"/>
                </a:cubicBezTo>
                <a:lnTo>
                  <a:pt x="25567" y="31615"/>
                </a:lnTo>
                <a:cubicBezTo>
                  <a:pt x="25707" y="31522"/>
                  <a:pt x="25847" y="31405"/>
                  <a:pt x="25987" y="31312"/>
                </a:cubicBezTo>
                <a:close/>
                <a:moveTo>
                  <a:pt x="11091" y="30424"/>
                </a:moveTo>
                <a:lnTo>
                  <a:pt x="11161" y="30471"/>
                </a:lnTo>
                <a:cubicBezTo>
                  <a:pt x="11610" y="30875"/>
                  <a:pt x="12081" y="31258"/>
                  <a:pt x="12573" y="31619"/>
                </a:cubicBezTo>
                <a:lnTo>
                  <a:pt x="12573" y="31619"/>
                </a:lnTo>
                <a:lnTo>
                  <a:pt x="12422" y="31568"/>
                </a:lnTo>
                <a:cubicBezTo>
                  <a:pt x="12001" y="31288"/>
                  <a:pt x="11604" y="30961"/>
                  <a:pt x="11231" y="30634"/>
                </a:cubicBezTo>
                <a:lnTo>
                  <a:pt x="11091" y="30424"/>
                </a:lnTo>
                <a:close/>
                <a:moveTo>
                  <a:pt x="19193" y="31452"/>
                </a:moveTo>
                <a:lnTo>
                  <a:pt x="19543" y="31638"/>
                </a:lnTo>
                <a:lnTo>
                  <a:pt x="19263" y="31708"/>
                </a:lnTo>
                <a:cubicBezTo>
                  <a:pt x="19109" y="31687"/>
                  <a:pt x="18956" y="31685"/>
                  <a:pt x="18803" y="31647"/>
                </a:cubicBezTo>
                <a:lnTo>
                  <a:pt x="18803" y="31647"/>
                </a:lnTo>
                <a:cubicBezTo>
                  <a:pt x="18933" y="31582"/>
                  <a:pt x="19063" y="31517"/>
                  <a:pt x="19193" y="31452"/>
                </a:cubicBezTo>
                <a:close/>
                <a:moveTo>
                  <a:pt x="21154" y="31615"/>
                </a:moveTo>
                <a:cubicBezTo>
                  <a:pt x="21364" y="31615"/>
                  <a:pt x="21597" y="31615"/>
                  <a:pt x="21808" y="31638"/>
                </a:cubicBezTo>
                <a:cubicBezTo>
                  <a:pt x="21457" y="31685"/>
                  <a:pt x="21084" y="31732"/>
                  <a:pt x="20734" y="31755"/>
                </a:cubicBezTo>
                <a:lnTo>
                  <a:pt x="20710" y="31755"/>
                </a:lnTo>
                <a:lnTo>
                  <a:pt x="20570" y="31662"/>
                </a:lnTo>
                <a:lnTo>
                  <a:pt x="20687" y="31615"/>
                </a:lnTo>
                <a:close/>
                <a:moveTo>
                  <a:pt x="14640" y="30798"/>
                </a:moveTo>
                <a:cubicBezTo>
                  <a:pt x="14943" y="30961"/>
                  <a:pt x="15247" y="31101"/>
                  <a:pt x="15574" y="31195"/>
                </a:cubicBezTo>
                <a:cubicBezTo>
                  <a:pt x="15737" y="31405"/>
                  <a:pt x="15924" y="31592"/>
                  <a:pt x="16087" y="31778"/>
                </a:cubicBezTo>
                <a:cubicBezTo>
                  <a:pt x="15924" y="31708"/>
                  <a:pt x="15737" y="31615"/>
                  <a:pt x="15574" y="31522"/>
                </a:cubicBezTo>
                <a:cubicBezTo>
                  <a:pt x="15247" y="31312"/>
                  <a:pt x="14920" y="31055"/>
                  <a:pt x="14640" y="30798"/>
                </a:cubicBezTo>
                <a:close/>
                <a:moveTo>
                  <a:pt x="16251" y="31475"/>
                </a:moveTo>
                <a:lnTo>
                  <a:pt x="16251" y="31475"/>
                </a:lnTo>
                <a:cubicBezTo>
                  <a:pt x="16484" y="31592"/>
                  <a:pt x="16741" y="31708"/>
                  <a:pt x="16998" y="31849"/>
                </a:cubicBezTo>
                <a:lnTo>
                  <a:pt x="17021" y="31849"/>
                </a:lnTo>
                <a:cubicBezTo>
                  <a:pt x="16881" y="31872"/>
                  <a:pt x="16764" y="31895"/>
                  <a:pt x="16648" y="31919"/>
                </a:cubicBezTo>
                <a:cubicBezTo>
                  <a:pt x="16508" y="31778"/>
                  <a:pt x="16391" y="31615"/>
                  <a:pt x="16251" y="31475"/>
                </a:cubicBezTo>
                <a:close/>
                <a:moveTo>
                  <a:pt x="38548" y="29887"/>
                </a:moveTo>
                <a:lnTo>
                  <a:pt x="38548" y="29887"/>
                </a:lnTo>
                <a:cubicBezTo>
                  <a:pt x="37801" y="30681"/>
                  <a:pt x="36961" y="31405"/>
                  <a:pt x="36050" y="32012"/>
                </a:cubicBezTo>
                <a:lnTo>
                  <a:pt x="36237" y="31778"/>
                </a:lnTo>
                <a:cubicBezTo>
                  <a:pt x="36447" y="31498"/>
                  <a:pt x="36680" y="31195"/>
                  <a:pt x="36867" y="30868"/>
                </a:cubicBezTo>
                <a:cubicBezTo>
                  <a:pt x="37451" y="30588"/>
                  <a:pt x="38011" y="30238"/>
                  <a:pt x="38548" y="29887"/>
                </a:cubicBezTo>
                <a:close/>
                <a:moveTo>
                  <a:pt x="28695" y="31802"/>
                </a:moveTo>
                <a:lnTo>
                  <a:pt x="28835" y="31825"/>
                </a:lnTo>
                <a:cubicBezTo>
                  <a:pt x="28649" y="31919"/>
                  <a:pt x="28438" y="32012"/>
                  <a:pt x="28252" y="32105"/>
                </a:cubicBezTo>
                <a:lnTo>
                  <a:pt x="28182" y="32059"/>
                </a:lnTo>
                <a:cubicBezTo>
                  <a:pt x="28368" y="31989"/>
                  <a:pt x="28532" y="31895"/>
                  <a:pt x="28695" y="31802"/>
                </a:cubicBezTo>
                <a:close/>
                <a:moveTo>
                  <a:pt x="43661" y="24284"/>
                </a:moveTo>
                <a:cubicBezTo>
                  <a:pt x="43685" y="25404"/>
                  <a:pt x="43591" y="26548"/>
                  <a:pt x="43358" y="27646"/>
                </a:cubicBezTo>
                <a:lnTo>
                  <a:pt x="43335" y="27646"/>
                </a:lnTo>
                <a:cubicBezTo>
                  <a:pt x="42354" y="29397"/>
                  <a:pt x="40953" y="30868"/>
                  <a:pt x="39249" y="31942"/>
                </a:cubicBezTo>
                <a:cubicBezTo>
                  <a:pt x="39109" y="32012"/>
                  <a:pt x="38945" y="32105"/>
                  <a:pt x="38828" y="32175"/>
                </a:cubicBezTo>
                <a:cubicBezTo>
                  <a:pt x="39179" y="31638"/>
                  <a:pt x="39529" y="31101"/>
                  <a:pt x="39832" y="30541"/>
                </a:cubicBezTo>
                <a:cubicBezTo>
                  <a:pt x="40720" y="29607"/>
                  <a:pt x="41420" y="28533"/>
                  <a:pt x="41934" y="27342"/>
                </a:cubicBezTo>
                <a:lnTo>
                  <a:pt x="42027" y="27226"/>
                </a:lnTo>
                <a:cubicBezTo>
                  <a:pt x="42517" y="26478"/>
                  <a:pt x="42938" y="25708"/>
                  <a:pt x="43288" y="24914"/>
                </a:cubicBezTo>
                <a:cubicBezTo>
                  <a:pt x="43405" y="24704"/>
                  <a:pt x="43545" y="24494"/>
                  <a:pt x="43661" y="24284"/>
                </a:cubicBezTo>
                <a:close/>
                <a:moveTo>
                  <a:pt x="31497" y="31989"/>
                </a:moveTo>
                <a:lnTo>
                  <a:pt x="31053" y="32222"/>
                </a:lnTo>
                <a:cubicBezTo>
                  <a:pt x="30890" y="32245"/>
                  <a:pt x="30703" y="32245"/>
                  <a:pt x="30540" y="32269"/>
                </a:cubicBezTo>
                <a:cubicBezTo>
                  <a:pt x="30306" y="32292"/>
                  <a:pt x="30049" y="32292"/>
                  <a:pt x="29816" y="32292"/>
                </a:cubicBezTo>
                <a:cubicBezTo>
                  <a:pt x="30003" y="32222"/>
                  <a:pt x="30166" y="32129"/>
                  <a:pt x="30353" y="32059"/>
                </a:cubicBezTo>
                <a:lnTo>
                  <a:pt x="30493" y="31989"/>
                </a:lnTo>
                <a:close/>
                <a:moveTo>
                  <a:pt x="23909" y="31919"/>
                </a:moveTo>
                <a:lnTo>
                  <a:pt x="24329" y="31965"/>
                </a:lnTo>
                <a:cubicBezTo>
                  <a:pt x="24119" y="32082"/>
                  <a:pt x="23909" y="32199"/>
                  <a:pt x="23722" y="32315"/>
                </a:cubicBezTo>
                <a:lnTo>
                  <a:pt x="23372" y="32362"/>
                </a:lnTo>
                <a:cubicBezTo>
                  <a:pt x="23559" y="32222"/>
                  <a:pt x="23745" y="32082"/>
                  <a:pt x="23909" y="31942"/>
                </a:cubicBezTo>
                <a:lnTo>
                  <a:pt x="23909" y="31919"/>
                </a:lnTo>
                <a:close/>
                <a:moveTo>
                  <a:pt x="19263" y="32105"/>
                </a:moveTo>
                <a:cubicBezTo>
                  <a:pt x="19590" y="32129"/>
                  <a:pt x="19916" y="32152"/>
                  <a:pt x="20243" y="32152"/>
                </a:cubicBezTo>
                <a:lnTo>
                  <a:pt x="20290" y="32245"/>
                </a:lnTo>
                <a:cubicBezTo>
                  <a:pt x="20080" y="32292"/>
                  <a:pt x="19846" y="32339"/>
                  <a:pt x="19636" y="32362"/>
                </a:cubicBezTo>
                <a:lnTo>
                  <a:pt x="19636" y="32386"/>
                </a:lnTo>
                <a:cubicBezTo>
                  <a:pt x="19449" y="32315"/>
                  <a:pt x="19263" y="32222"/>
                  <a:pt x="19099" y="32152"/>
                </a:cubicBezTo>
                <a:lnTo>
                  <a:pt x="19263" y="32105"/>
                </a:lnTo>
                <a:close/>
                <a:moveTo>
                  <a:pt x="39179" y="29654"/>
                </a:moveTo>
                <a:lnTo>
                  <a:pt x="39179" y="29654"/>
                </a:lnTo>
                <a:cubicBezTo>
                  <a:pt x="39062" y="29864"/>
                  <a:pt x="38968" y="30074"/>
                  <a:pt x="38852" y="30284"/>
                </a:cubicBezTo>
                <a:cubicBezTo>
                  <a:pt x="37871" y="31171"/>
                  <a:pt x="36820" y="31965"/>
                  <a:pt x="35700" y="32642"/>
                </a:cubicBezTo>
                <a:lnTo>
                  <a:pt x="35700" y="32619"/>
                </a:lnTo>
                <a:cubicBezTo>
                  <a:pt x="37007" y="31802"/>
                  <a:pt x="38175" y="30821"/>
                  <a:pt x="39179" y="29654"/>
                </a:cubicBezTo>
                <a:close/>
                <a:moveTo>
                  <a:pt x="32735" y="32362"/>
                </a:moveTo>
                <a:lnTo>
                  <a:pt x="32735" y="32362"/>
                </a:lnTo>
                <a:cubicBezTo>
                  <a:pt x="32478" y="32479"/>
                  <a:pt x="32197" y="32596"/>
                  <a:pt x="31941" y="32712"/>
                </a:cubicBezTo>
                <a:cubicBezTo>
                  <a:pt x="31987" y="32642"/>
                  <a:pt x="32011" y="32596"/>
                  <a:pt x="32057" y="32549"/>
                </a:cubicBezTo>
                <a:lnTo>
                  <a:pt x="32268" y="32432"/>
                </a:lnTo>
                <a:lnTo>
                  <a:pt x="32735" y="32362"/>
                </a:lnTo>
                <a:close/>
                <a:moveTo>
                  <a:pt x="15504" y="32526"/>
                </a:moveTo>
                <a:cubicBezTo>
                  <a:pt x="15620" y="32549"/>
                  <a:pt x="15737" y="32596"/>
                  <a:pt x="15877" y="32619"/>
                </a:cubicBezTo>
                <a:lnTo>
                  <a:pt x="16087" y="32759"/>
                </a:lnTo>
                <a:lnTo>
                  <a:pt x="15807" y="32736"/>
                </a:lnTo>
                <a:cubicBezTo>
                  <a:pt x="15597" y="32666"/>
                  <a:pt x="15387" y="32596"/>
                  <a:pt x="15177" y="32526"/>
                </a:cubicBezTo>
                <a:close/>
                <a:moveTo>
                  <a:pt x="30143" y="32666"/>
                </a:moveTo>
                <a:lnTo>
                  <a:pt x="29886" y="32782"/>
                </a:lnTo>
                <a:lnTo>
                  <a:pt x="29606" y="32689"/>
                </a:lnTo>
                <a:lnTo>
                  <a:pt x="30143" y="32666"/>
                </a:lnTo>
                <a:close/>
                <a:moveTo>
                  <a:pt x="25870" y="32292"/>
                </a:moveTo>
                <a:lnTo>
                  <a:pt x="25940" y="32315"/>
                </a:lnTo>
                <a:cubicBezTo>
                  <a:pt x="25660" y="32456"/>
                  <a:pt x="25357" y="32572"/>
                  <a:pt x="25076" y="32712"/>
                </a:cubicBezTo>
                <a:cubicBezTo>
                  <a:pt x="24749" y="32759"/>
                  <a:pt x="24446" y="32806"/>
                  <a:pt x="24142" y="32829"/>
                </a:cubicBezTo>
                <a:lnTo>
                  <a:pt x="23839" y="32759"/>
                </a:lnTo>
                <a:cubicBezTo>
                  <a:pt x="24072" y="32712"/>
                  <a:pt x="24259" y="32642"/>
                  <a:pt x="24423" y="32549"/>
                </a:cubicBezTo>
                <a:lnTo>
                  <a:pt x="24399" y="32549"/>
                </a:lnTo>
                <a:cubicBezTo>
                  <a:pt x="24913" y="32479"/>
                  <a:pt x="25380" y="32386"/>
                  <a:pt x="25870" y="32292"/>
                </a:cubicBezTo>
                <a:close/>
                <a:moveTo>
                  <a:pt x="35980" y="31428"/>
                </a:moveTo>
                <a:cubicBezTo>
                  <a:pt x="35630" y="31872"/>
                  <a:pt x="35279" y="32292"/>
                  <a:pt x="34929" y="32689"/>
                </a:cubicBezTo>
                <a:lnTo>
                  <a:pt x="34602" y="32876"/>
                </a:lnTo>
                <a:cubicBezTo>
                  <a:pt x="34766" y="32666"/>
                  <a:pt x="34929" y="32432"/>
                  <a:pt x="35093" y="32175"/>
                </a:cubicBezTo>
                <a:cubicBezTo>
                  <a:pt x="35256" y="31989"/>
                  <a:pt x="35443" y="31825"/>
                  <a:pt x="35606" y="31662"/>
                </a:cubicBezTo>
                <a:cubicBezTo>
                  <a:pt x="35723" y="31592"/>
                  <a:pt x="35863" y="31522"/>
                  <a:pt x="35980" y="31428"/>
                </a:cubicBezTo>
                <a:close/>
                <a:moveTo>
                  <a:pt x="34299" y="32362"/>
                </a:moveTo>
                <a:lnTo>
                  <a:pt x="34299" y="32362"/>
                </a:lnTo>
                <a:cubicBezTo>
                  <a:pt x="34089" y="32549"/>
                  <a:pt x="33855" y="32736"/>
                  <a:pt x="33622" y="32923"/>
                </a:cubicBezTo>
                <a:cubicBezTo>
                  <a:pt x="33762" y="32782"/>
                  <a:pt x="33879" y="32642"/>
                  <a:pt x="33995" y="32502"/>
                </a:cubicBezTo>
                <a:lnTo>
                  <a:pt x="34299" y="32362"/>
                </a:lnTo>
                <a:close/>
                <a:moveTo>
                  <a:pt x="31404" y="32853"/>
                </a:moveTo>
                <a:lnTo>
                  <a:pt x="31334" y="32946"/>
                </a:lnTo>
                <a:lnTo>
                  <a:pt x="31287" y="32969"/>
                </a:lnTo>
                <a:lnTo>
                  <a:pt x="31053" y="33016"/>
                </a:lnTo>
                <a:lnTo>
                  <a:pt x="31404" y="32853"/>
                </a:lnTo>
                <a:close/>
                <a:moveTo>
                  <a:pt x="37217" y="32736"/>
                </a:moveTo>
                <a:lnTo>
                  <a:pt x="37217" y="32736"/>
                </a:lnTo>
                <a:cubicBezTo>
                  <a:pt x="37147" y="32829"/>
                  <a:pt x="37077" y="32899"/>
                  <a:pt x="37007" y="32993"/>
                </a:cubicBezTo>
                <a:cubicBezTo>
                  <a:pt x="36890" y="33039"/>
                  <a:pt x="36750" y="33086"/>
                  <a:pt x="36634" y="33109"/>
                </a:cubicBezTo>
                <a:cubicBezTo>
                  <a:pt x="36820" y="32993"/>
                  <a:pt x="37031" y="32853"/>
                  <a:pt x="37217" y="32736"/>
                </a:cubicBezTo>
                <a:close/>
                <a:moveTo>
                  <a:pt x="2009" y="20179"/>
                </a:moveTo>
                <a:lnTo>
                  <a:pt x="2009" y="20179"/>
                </a:lnTo>
                <a:cubicBezTo>
                  <a:pt x="2013" y="20259"/>
                  <a:pt x="2032" y="20322"/>
                  <a:pt x="2032" y="20385"/>
                </a:cubicBezTo>
                <a:cubicBezTo>
                  <a:pt x="2522" y="23303"/>
                  <a:pt x="3783" y="26152"/>
                  <a:pt x="5534" y="28650"/>
                </a:cubicBezTo>
                <a:cubicBezTo>
                  <a:pt x="6328" y="30331"/>
                  <a:pt x="7472" y="31825"/>
                  <a:pt x="8919" y="33016"/>
                </a:cubicBezTo>
                <a:lnTo>
                  <a:pt x="8990" y="33133"/>
                </a:lnTo>
                <a:cubicBezTo>
                  <a:pt x="7542" y="32222"/>
                  <a:pt x="6258" y="31055"/>
                  <a:pt x="5230" y="29701"/>
                </a:cubicBezTo>
                <a:cubicBezTo>
                  <a:pt x="4647" y="28953"/>
                  <a:pt x="4110" y="28183"/>
                  <a:pt x="3643" y="27366"/>
                </a:cubicBezTo>
                <a:cubicBezTo>
                  <a:pt x="3433" y="26875"/>
                  <a:pt x="3246" y="26408"/>
                  <a:pt x="3082" y="25918"/>
                </a:cubicBezTo>
                <a:cubicBezTo>
                  <a:pt x="2408" y="24082"/>
                  <a:pt x="2058" y="22154"/>
                  <a:pt x="2009" y="20179"/>
                </a:cubicBezTo>
                <a:close/>
                <a:moveTo>
                  <a:pt x="28672" y="32736"/>
                </a:moveTo>
                <a:lnTo>
                  <a:pt x="28649" y="32759"/>
                </a:lnTo>
                <a:cubicBezTo>
                  <a:pt x="28882" y="32853"/>
                  <a:pt x="29139" y="32946"/>
                  <a:pt x="29372" y="33039"/>
                </a:cubicBezTo>
                <a:lnTo>
                  <a:pt x="28859" y="33273"/>
                </a:lnTo>
                <a:cubicBezTo>
                  <a:pt x="28567" y="33284"/>
                  <a:pt x="28275" y="33290"/>
                  <a:pt x="27983" y="33290"/>
                </a:cubicBezTo>
                <a:cubicBezTo>
                  <a:pt x="27691" y="33290"/>
                  <a:pt x="27399" y="33284"/>
                  <a:pt x="27108" y="33273"/>
                </a:cubicBezTo>
                <a:cubicBezTo>
                  <a:pt x="27645" y="33109"/>
                  <a:pt x="28158" y="32923"/>
                  <a:pt x="28672" y="32736"/>
                </a:cubicBezTo>
                <a:close/>
                <a:moveTo>
                  <a:pt x="38128" y="31475"/>
                </a:moveTo>
                <a:cubicBezTo>
                  <a:pt x="38058" y="31568"/>
                  <a:pt x="37988" y="31685"/>
                  <a:pt x="37918" y="31778"/>
                </a:cubicBezTo>
                <a:cubicBezTo>
                  <a:pt x="37147" y="32362"/>
                  <a:pt x="36307" y="32899"/>
                  <a:pt x="35443" y="33366"/>
                </a:cubicBezTo>
                <a:lnTo>
                  <a:pt x="35209" y="33413"/>
                </a:lnTo>
                <a:cubicBezTo>
                  <a:pt x="36237" y="32853"/>
                  <a:pt x="37194" y="32199"/>
                  <a:pt x="38128" y="31475"/>
                </a:cubicBezTo>
                <a:close/>
                <a:moveTo>
                  <a:pt x="33225" y="32806"/>
                </a:moveTo>
                <a:lnTo>
                  <a:pt x="33225" y="32806"/>
                </a:lnTo>
                <a:cubicBezTo>
                  <a:pt x="33015" y="33016"/>
                  <a:pt x="32828" y="33226"/>
                  <a:pt x="32618" y="33436"/>
                </a:cubicBezTo>
                <a:lnTo>
                  <a:pt x="32618" y="33390"/>
                </a:lnTo>
                <a:cubicBezTo>
                  <a:pt x="32384" y="33366"/>
                  <a:pt x="32174" y="33343"/>
                  <a:pt x="31964" y="33296"/>
                </a:cubicBezTo>
                <a:cubicBezTo>
                  <a:pt x="32174" y="33203"/>
                  <a:pt x="32361" y="33109"/>
                  <a:pt x="32571" y="33016"/>
                </a:cubicBezTo>
                <a:cubicBezTo>
                  <a:pt x="32805" y="32946"/>
                  <a:pt x="33015" y="32876"/>
                  <a:pt x="33225" y="32806"/>
                </a:cubicBezTo>
                <a:close/>
                <a:moveTo>
                  <a:pt x="10064" y="31568"/>
                </a:moveTo>
                <a:lnTo>
                  <a:pt x="10064" y="31568"/>
                </a:lnTo>
                <a:cubicBezTo>
                  <a:pt x="10671" y="31942"/>
                  <a:pt x="11278" y="32292"/>
                  <a:pt x="11931" y="32619"/>
                </a:cubicBezTo>
                <a:lnTo>
                  <a:pt x="11955" y="32619"/>
                </a:lnTo>
                <a:cubicBezTo>
                  <a:pt x="12025" y="32666"/>
                  <a:pt x="12095" y="32712"/>
                  <a:pt x="12141" y="32759"/>
                </a:cubicBezTo>
                <a:cubicBezTo>
                  <a:pt x="12305" y="32899"/>
                  <a:pt x="12468" y="33016"/>
                  <a:pt x="12632" y="33109"/>
                </a:cubicBezTo>
                <a:cubicBezTo>
                  <a:pt x="12725" y="33226"/>
                  <a:pt x="12819" y="33343"/>
                  <a:pt x="12912" y="33460"/>
                </a:cubicBezTo>
                <a:cubicBezTo>
                  <a:pt x="12445" y="33296"/>
                  <a:pt x="12001" y="33109"/>
                  <a:pt x="11558" y="32876"/>
                </a:cubicBezTo>
                <a:cubicBezTo>
                  <a:pt x="11044" y="32479"/>
                  <a:pt x="10530" y="32035"/>
                  <a:pt x="10064" y="31568"/>
                </a:cubicBezTo>
                <a:close/>
                <a:moveTo>
                  <a:pt x="12282" y="32222"/>
                </a:moveTo>
                <a:cubicBezTo>
                  <a:pt x="13099" y="32619"/>
                  <a:pt x="13963" y="32946"/>
                  <a:pt x="14850" y="33179"/>
                </a:cubicBezTo>
                <a:cubicBezTo>
                  <a:pt x="15013" y="33226"/>
                  <a:pt x="15200" y="33249"/>
                  <a:pt x="15387" y="33296"/>
                </a:cubicBezTo>
                <a:cubicBezTo>
                  <a:pt x="15550" y="33413"/>
                  <a:pt x="15737" y="33553"/>
                  <a:pt x="15924" y="33670"/>
                </a:cubicBezTo>
                <a:lnTo>
                  <a:pt x="15527" y="33576"/>
                </a:lnTo>
                <a:cubicBezTo>
                  <a:pt x="14733" y="33366"/>
                  <a:pt x="13963" y="33086"/>
                  <a:pt x="13192" y="32759"/>
                </a:cubicBezTo>
                <a:lnTo>
                  <a:pt x="13169" y="32759"/>
                </a:lnTo>
                <a:cubicBezTo>
                  <a:pt x="12889" y="32619"/>
                  <a:pt x="12608" y="32456"/>
                  <a:pt x="12352" y="32315"/>
                </a:cubicBezTo>
                <a:lnTo>
                  <a:pt x="12352" y="32292"/>
                </a:lnTo>
                <a:lnTo>
                  <a:pt x="12282" y="32222"/>
                </a:lnTo>
                <a:close/>
                <a:moveTo>
                  <a:pt x="7962" y="30728"/>
                </a:moveTo>
                <a:lnTo>
                  <a:pt x="7962" y="30728"/>
                </a:lnTo>
                <a:cubicBezTo>
                  <a:pt x="8429" y="31195"/>
                  <a:pt x="8919" y="31638"/>
                  <a:pt x="9456" y="32035"/>
                </a:cubicBezTo>
                <a:lnTo>
                  <a:pt x="9480" y="32035"/>
                </a:lnTo>
                <a:cubicBezTo>
                  <a:pt x="9853" y="32619"/>
                  <a:pt x="10274" y="33179"/>
                  <a:pt x="10717" y="33740"/>
                </a:cubicBezTo>
                <a:lnTo>
                  <a:pt x="10694" y="33740"/>
                </a:lnTo>
                <a:cubicBezTo>
                  <a:pt x="9923" y="33109"/>
                  <a:pt x="9200" y="32432"/>
                  <a:pt x="8523" y="31732"/>
                </a:cubicBezTo>
                <a:cubicBezTo>
                  <a:pt x="8312" y="31405"/>
                  <a:pt x="8149" y="31078"/>
                  <a:pt x="7962" y="30728"/>
                </a:cubicBezTo>
                <a:close/>
                <a:moveTo>
                  <a:pt x="19543" y="33600"/>
                </a:moveTo>
                <a:lnTo>
                  <a:pt x="19543" y="33623"/>
                </a:lnTo>
                <a:lnTo>
                  <a:pt x="19706" y="33716"/>
                </a:lnTo>
                <a:lnTo>
                  <a:pt x="19683" y="33716"/>
                </a:lnTo>
                <a:cubicBezTo>
                  <a:pt x="19449" y="33763"/>
                  <a:pt x="19239" y="33786"/>
                  <a:pt x="19029" y="33810"/>
                </a:cubicBezTo>
                <a:lnTo>
                  <a:pt x="18562" y="33600"/>
                </a:lnTo>
                <a:cubicBezTo>
                  <a:pt x="18765" y="33600"/>
                  <a:pt x="18988" y="33610"/>
                  <a:pt x="19211" y="33610"/>
                </a:cubicBezTo>
                <a:cubicBezTo>
                  <a:pt x="19322" y="33610"/>
                  <a:pt x="19434" y="33607"/>
                  <a:pt x="19543" y="33600"/>
                </a:cubicBezTo>
                <a:close/>
                <a:moveTo>
                  <a:pt x="25940" y="33530"/>
                </a:moveTo>
                <a:cubicBezTo>
                  <a:pt x="26594" y="33600"/>
                  <a:pt x="27271" y="33646"/>
                  <a:pt x="27925" y="33646"/>
                </a:cubicBezTo>
                <a:lnTo>
                  <a:pt x="27645" y="33763"/>
                </a:lnTo>
                <a:cubicBezTo>
                  <a:pt x="27201" y="33798"/>
                  <a:pt x="26757" y="33816"/>
                  <a:pt x="26317" y="33816"/>
                </a:cubicBezTo>
                <a:cubicBezTo>
                  <a:pt x="25876" y="33816"/>
                  <a:pt x="25438" y="33798"/>
                  <a:pt x="25006" y="33763"/>
                </a:cubicBezTo>
                <a:lnTo>
                  <a:pt x="24983" y="33763"/>
                </a:lnTo>
                <a:lnTo>
                  <a:pt x="24796" y="33716"/>
                </a:lnTo>
                <a:cubicBezTo>
                  <a:pt x="25170" y="33670"/>
                  <a:pt x="25567" y="33600"/>
                  <a:pt x="25940" y="33530"/>
                </a:cubicBezTo>
                <a:close/>
                <a:moveTo>
                  <a:pt x="16181" y="33413"/>
                </a:moveTo>
                <a:lnTo>
                  <a:pt x="16181" y="33413"/>
                </a:lnTo>
                <a:cubicBezTo>
                  <a:pt x="16624" y="33483"/>
                  <a:pt x="17068" y="33506"/>
                  <a:pt x="17512" y="33530"/>
                </a:cubicBezTo>
                <a:lnTo>
                  <a:pt x="17512" y="33506"/>
                </a:lnTo>
                <a:cubicBezTo>
                  <a:pt x="17745" y="33623"/>
                  <a:pt x="17979" y="33740"/>
                  <a:pt x="18235" y="33856"/>
                </a:cubicBezTo>
                <a:cubicBezTo>
                  <a:pt x="17745" y="33856"/>
                  <a:pt x="17255" y="33833"/>
                  <a:pt x="16764" y="33786"/>
                </a:cubicBezTo>
                <a:cubicBezTo>
                  <a:pt x="16578" y="33670"/>
                  <a:pt x="16367" y="33553"/>
                  <a:pt x="16181" y="33413"/>
                </a:cubicBezTo>
                <a:close/>
                <a:moveTo>
                  <a:pt x="20990" y="33856"/>
                </a:moveTo>
                <a:lnTo>
                  <a:pt x="21294" y="33927"/>
                </a:lnTo>
                <a:lnTo>
                  <a:pt x="21154" y="33950"/>
                </a:lnTo>
                <a:lnTo>
                  <a:pt x="20944" y="33880"/>
                </a:lnTo>
                <a:lnTo>
                  <a:pt x="20990" y="33856"/>
                </a:lnTo>
                <a:close/>
                <a:moveTo>
                  <a:pt x="13519" y="33296"/>
                </a:moveTo>
                <a:cubicBezTo>
                  <a:pt x="13893" y="33436"/>
                  <a:pt x="14266" y="33553"/>
                  <a:pt x="14640" y="33670"/>
                </a:cubicBezTo>
                <a:lnTo>
                  <a:pt x="14710" y="33693"/>
                </a:lnTo>
                <a:cubicBezTo>
                  <a:pt x="15410" y="33903"/>
                  <a:pt x="16111" y="34090"/>
                  <a:pt x="16834" y="34253"/>
                </a:cubicBezTo>
                <a:lnTo>
                  <a:pt x="16858" y="34277"/>
                </a:lnTo>
                <a:cubicBezTo>
                  <a:pt x="16134" y="34230"/>
                  <a:pt x="15410" y="34137"/>
                  <a:pt x="14686" y="33973"/>
                </a:cubicBezTo>
                <a:cubicBezTo>
                  <a:pt x="14313" y="33763"/>
                  <a:pt x="13916" y="33530"/>
                  <a:pt x="13519" y="33296"/>
                </a:cubicBezTo>
                <a:close/>
                <a:moveTo>
                  <a:pt x="31357" y="33576"/>
                </a:moveTo>
                <a:cubicBezTo>
                  <a:pt x="31637" y="33623"/>
                  <a:pt x="31941" y="33670"/>
                  <a:pt x="32244" y="33716"/>
                </a:cubicBezTo>
                <a:cubicBezTo>
                  <a:pt x="32127" y="33833"/>
                  <a:pt x="32011" y="33927"/>
                  <a:pt x="31894" y="34020"/>
                </a:cubicBezTo>
                <a:cubicBezTo>
                  <a:pt x="31567" y="34160"/>
                  <a:pt x="31217" y="34253"/>
                  <a:pt x="30867" y="34323"/>
                </a:cubicBezTo>
                <a:cubicBezTo>
                  <a:pt x="30867" y="34207"/>
                  <a:pt x="30843" y="34113"/>
                  <a:pt x="30843" y="33997"/>
                </a:cubicBezTo>
                <a:cubicBezTo>
                  <a:pt x="30960" y="33880"/>
                  <a:pt x="31077" y="33763"/>
                  <a:pt x="31170" y="33623"/>
                </a:cubicBezTo>
                <a:lnTo>
                  <a:pt x="31357" y="33576"/>
                </a:lnTo>
                <a:close/>
                <a:moveTo>
                  <a:pt x="33201" y="33903"/>
                </a:moveTo>
                <a:lnTo>
                  <a:pt x="33155" y="33950"/>
                </a:lnTo>
                <a:cubicBezTo>
                  <a:pt x="32851" y="34090"/>
                  <a:pt x="32524" y="34207"/>
                  <a:pt x="32221" y="34347"/>
                </a:cubicBezTo>
                <a:lnTo>
                  <a:pt x="32454" y="34207"/>
                </a:lnTo>
                <a:cubicBezTo>
                  <a:pt x="32711" y="34113"/>
                  <a:pt x="32945" y="34020"/>
                  <a:pt x="33201" y="33903"/>
                </a:cubicBezTo>
                <a:close/>
                <a:moveTo>
                  <a:pt x="22555" y="34137"/>
                </a:moveTo>
                <a:cubicBezTo>
                  <a:pt x="23170" y="34225"/>
                  <a:pt x="23764" y="34292"/>
                  <a:pt x="24358" y="34338"/>
                </a:cubicBezTo>
                <a:lnTo>
                  <a:pt x="24358" y="34338"/>
                </a:lnTo>
                <a:cubicBezTo>
                  <a:pt x="23881" y="34400"/>
                  <a:pt x="23403" y="34440"/>
                  <a:pt x="22905" y="34440"/>
                </a:cubicBezTo>
                <a:cubicBezTo>
                  <a:pt x="22788" y="34347"/>
                  <a:pt x="22671" y="34253"/>
                  <a:pt x="22555" y="34137"/>
                </a:cubicBezTo>
                <a:close/>
                <a:moveTo>
                  <a:pt x="5230" y="30331"/>
                </a:moveTo>
                <a:lnTo>
                  <a:pt x="5230" y="30331"/>
                </a:lnTo>
                <a:cubicBezTo>
                  <a:pt x="6398" y="31802"/>
                  <a:pt x="7892" y="33016"/>
                  <a:pt x="9550" y="33927"/>
                </a:cubicBezTo>
                <a:cubicBezTo>
                  <a:pt x="9713" y="34113"/>
                  <a:pt x="9877" y="34300"/>
                  <a:pt x="10040" y="34487"/>
                </a:cubicBezTo>
                <a:cubicBezTo>
                  <a:pt x="9853" y="34393"/>
                  <a:pt x="9667" y="34323"/>
                  <a:pt x="9480" y="34230"/>
                </a:cubicBezTo>
                <a:cubicBezTo>
                  <a:pt x="7752" y="33319"/>
                  <a:pt x="6281" y="31965"/>
                  <a:pt x="5230" y="30331"/>
                </a:cubicBezTo>
                <a:close/>
                <a:moveTo>
                  <a:pt x="21141" y="34327"/>
                </a:moveTo>
                <a:cubicBezTo>
                  <a:pt x="21278" y="34374"/>
                  <a:pt x="21414" y="34441"/>
                  <a:pt x="21551" y="34487"/>
                </a:cubicBezTo>
                <a:cubicBezTo>
                  <a:pt x="21294" y="34487"/>
                  <a:pt x="21014" y="34487"/>
                  <a:pt x="20757" y="34440"/>
                </a:cubicBezTo>
                <a:lnTo>
                  <a:pt x="20664" y="34417"/>
                </a:lnTo>
                <a:cubicBezTo>
                  <a:pt x="20823" y="34394"/>
                  <a:pt x="20982" y="34371"/>
                  <a:pt x="21141" y="34327"/>
                </a:cubicBezTo>
                <a:close/>
                <a:moveTo>
                  <a:pt x="15924" y="34580"/>
                </a:moveTo>
                <a:lnTo>
                  <a:pt x="15924" y="34580"/>
                </a:lnTo>
                <a:cubicBezTo>
                  <a:pt x="16087" y="34604"/>
                  <a:pt x="16297" y="34627"/>
                  <a:pt x="16508" y="34627"/>
                </a:cubicBezTo>
                <a:lnTo>
                  <a:pt x="16181" y="34674"/>
                </a:lnTo>
                <a:lnTo>
                  <a:pt x="15924" y="34580"/>
                </a:lnTo>
                <a:close/>
                <a:moveTo>
                  <a:pt x="10297" y="32619"/>
                </a:moveTo>
                <a:lnTo>
                  <a:pt x="10297" y="32619"/>
                </a:lnTo>
                <a:cubicBezTo>
                  <a:pt x="10507" y="32736"/>
                  <a:pt x="10717" y="32876"/>
                  <a:pt x="10927" y="32993"/>
                </a:cubicBezTo>
                <a:cubicBezTo>
                  <a:pt x="11184" y="33156"/>
                  <a:pt x="11464" y="33343"/>
                  <a:pt x="11721" y="33506"/>
                </a:cubicBezTo>
                <a:cubicBezTo>
                  <a:pt x="12305" y="33927"/>
                  <a:pt x="12912" y="34347"/>
                  <a:pt x="13542" y="34697"/>
                </a:cubicBezTo>
                <a:cubicBezTo>
                  <a:pt x="12842" y="34580"/>
                  <a:pt x="12165" y="34393"/>
                  <a:pt x="11534" y="34113"/>
                </a:cubicBezTo>
                <a:cubicBezTo>
                  <a:pt x="11091" y="33670"/>
                  <a:pt x="10694" y="33179"/>
                  <a:pt x="10320" y="32666"/>
                </a:cubicBezTo>
                <a:lnTo>
                  <a:pt x="10344" y="32666"/>
                </a:lnTo>
                <a:lnTo>
                  <a:pt x="10297" y="32619"/>
                </a:lnTo>
                <a:close/>
                <a:moveTo>
                  <a:pt x="13986" y="34207"/>
                </a:moveTo>
                <a:cubicBezTo>
                  <a:pt x="14196" y="34253"/>
                  <a:pt x="14406" y="34323"/>
                  <a:pt x="14616" y="34370"/>
                </a:cubicBezTo>
                <a:cubicBezTo>
                  <a:pt x="14873" y="34487"/>
                  <a:pt x="15153" y="34627"/>
                  <a:pt x="15410" y="34744"/>
                </a:cubicBezTo>
                <a:lnTo>
                  <a:pt x="15387" y="34744"/>
                </a:lnTo>
                <a:cubicBezTo>
                  <a:pt x="14920" y="34604"/>
                  <a:pt x="14476" y="34440"/>
                  <a:pt x="14056" y="34277"/>
                </a:cubicBezTo>
                <a:lnTo>
                  <a:pt x="13986" y="34207"/>
                </a:lnTo>
                <a:close/>
                <a:moveTo>
                  <a:pt x="25045" y="34613"/>
                </a:moveTo>
                <a:cubicBezTo>
                  <a:pt x="24875" y="34666"/>
                  <a:pt x="24715" y="34708"/>
                  <a:pt x="24539" y="34767"/>
                </a:cubicBezTo>
                <a:lnTo>
                  <a:pt x="24119" y="34697"/>
                </a:lnTo>
                <a:cubicBezTo>
                  <a:pt x="24428" y="34676"/>
                  <a:pt x="24737" y="34638"/>
                  <a:pt x="25045" y="34613"/>
                </a:cubicBezTo>
                <a:close/>
                <a:moveTo>
                  <a:pt x="30400" y="33903"/>
                </a:moveTo>
                <a:lnTo>
                  <a:pt x="30400" y="33950"/>
                </a:lnTo>
                <a:cubicBezTo>
                  <a:pt x="30190" y="34160"/>
                  <a:pt x="29979" y="34370"/>
                  <a:pt x="29769" y="34580"/>
                </a:cubicBezTo>
                <a:lnTo>
                  <a:pt x="29372" y="34650"/>
                </a:lnTo>
                <a:cubicBezTo>
                  <a:pt x="28494" y="34800"/>
                  <a:pt x="27587" y="34874"/>
                  <a:pt x="26685" y="34874"/>
                </a:cubicBezTo>
                <a:cubicBezTo>
                  <a:pt x="26459" y="34874"/>
                  <a:pt x="26234" y="34870"/>
                  <a:pt x="26010" y="34860"/>
                </a:cubicBezTo>
                <a:cubicBezTo>
                  <a:pt x="26010" y="34837"/>
                  <a:pt x="26010" y="34837"/>
                  <a:pt x="25987" y="34814"/>
                </a:cubicBezTo>
                <a:cubicBezTo>
                  <a:pt x="25964" y="34790"/>
                  <a:pt x="25940" y="34767"/>
                  <a:pt x="25917" y="34744"/>
                </a:cubicBezTo>
                <a:cubicBezTo>
                  <a:pt x="26360" y="34627"/>
                  <a:pt x="26804" y="34487"/>
                  <a:pt x="27224" y="34323"/>
                </a:cubicBezTo>
                <a:cubicBezTo>
                  <a:pt x="27301" y="34325"/>
                  <a:pt x="27378" y="34326"/>
                  <a:pt x="27454" y="34326"/>
                </a:cubicBezTo>
                <a:cubicBezTo>
                  <a:pt x="28452" y="34326"/>
                  <a:pt x="29446" y="34185"/>
                  <a:pt x="30400" y="33903"/>
                </a:cubicBezTo>
                <a:close/>
                <a:moveTo>
                  <a:pt x="22181" y="34790"/>
                </a:moveTo>
                <a:lnTo>
                  <a:pt x="22298" y="34907"/>
                </a:lnTo>
                <a:lnTo>
                  <a:pt x="22298" y="34907"/>
                </a:lnTo>
                <a:lnTo>
                  <a:pt x="21854" y="34790"/>
                </a:lnTo>
                <a:close/>
                <a:moveTo>
                  <a:pt x="42984" y="28930"/>
                </a:moveTo>
                <a:lnTo>
                  <a:pt x="42984" y="28930"/>
                </a:lnTo>
                <a:cubicBezTo>
                  <a:pt x="42167" y="31312"/>
                  <a:pt x="40416" y="33249"/>
                  <a:pt x="38128" y="34277"/>
                </a:cubicBezTo>
                <a:lnTo>
                  <a:pt x="38105" y="34277"/>
                </a:lnTo>
                <a:cubicBezTo>
                  <a:pt x="37498" y="34534"/>
                  <a:pt x="36867" y="34767"/>
                  <a:pt x="36237" y="34977"/>
                </a:cubicBezTo>
                <a:cubicBezTo>
                  <a:pt x="37007" y="34370"/>
                  <a:pt x="37684" y="33670"/>
                  <a:pt x="38291" y="32899"/>
                </a:cubicBezTo>
                <a:cubicBezTo>
                  <a:pt x="40019" y="32082"/>
                  <a:pt x="41537" y="30868"/>
                  <a:pt x="42681" y="29350"/>
                </a:cubicBezTo>
                <a:cubicBezTo>
                  <a:pt x="42798" y="29210"/>
                  <a:pt x="42891" y="29070"/>
                  <a:pt x="42984" y="28930"/>
                </a:cubicBezTo>
                <a:close/>
                <a:moveTo>
                  <a:pt x="10386" y="34316"/>
                </a:moveTo>
                <a:cubicBezTo>
                  <a:pt x="10673" y="34428"/>
                  <a:pt x="10941" y="34538"/>
                  <a:pt x="11231" y="34627"/>
                </a:cubicBezTo>
                <a:cubicBezTo>
                  <a:pt x="11418" y="34744"/>
                  <a:pt x="11581" y="34884"/>
                  <a:pt x="11768" y="35001"/>
                </a:cubicBezTo>
                <a:cubicBezTo>
                  <a:pt x="11441" y="34954"/>
                  <a:pt x="11114" y="34860"/>
                  <a:pt x="10811" y="34767"/>
                </a:cubicBezTo>
                <a:cubicBezTo>
                  <a:pt x="10676" y="34610"/>
                  <a:pt x="10541" y="34453"/>
                  <a:pt x="10386" y="34316"/>
                </a:cubicBezTo>
                <a:close/>
                <a:moveTo>
                  <a:pt x="30446" y="34790"/>
                </a:moveTo>
                <a:lnTo>
                  <a:pt x="30446" y="34907"/>
                </a:lnTo>
                <a:lnTo>
                  <a:pt x="30190" y="35024"/>
                </a:lnTo>
                <a:cubicBezTo>
                  <a:pt x="30166" y="34954"/>
                  <a:pt x="30120" y="34907"/>
                  <a:pt x="30049" y="34907"/>
                </a:cubicBezTo>
                <a:cubicBezTo>
                  <a:pt x="30049" y="34907"/>
                  <a:pt x="30049" y="34884"/>
                  <a:pt x="30026" y="34884"/>
                </a:cubicBezTo>
                <a:lnTo>
                  <a:pt x="30446" y="34790"/>
                </a:lnTo>
                <a:close/>
                <a:moveTo>
                  <a:pt x="12352" y="34907"/>
                </a:moveTo>
                <a:cubicBezTo>
                  <a:pt x="12982" y="35024"/>
                  <a:pt x="13612" y="35117"/>
                  <a:pt x="14266" y="35141"/>
                </a:cubicBezTo>
                <a:lnTo>
                  <a:pt x="14336" y="35141"/>
                </a:lnTo>
                <a:lnTo>
                  <a:pt x="14383" y="35164"/>
                </a:lnTo>
                <a:cubicBezTo>
                  <a:pt x="14161" y="35173"/>
                  <a:pt x="13942" y="35178"/>
                  <a:pt x="13726" y="35178"/>
                </a:cubicBezTo>
                <a:cubicBezTo>
                  <a:pt x="13352" y="35178"/>
                  <a:pt x="12987" y="35162"/>
                  <a:pt x="12632" y="35117"/>
                </a:cubicBezTo>
                <a:lnTo>
                  <a:pt x="12492" y="35047"/>
                </a:lnTo>
                <a:lnTo>
                  <a:pt x="12352" y="34907"/>
                </a:lnTo>
                <a:close/>
                <a:moveTo>
                  <a:pt x="37591" y="33179"/>
                </a:moveTo>
                <a:cubicBezTo>
                  <a:pt x="36961" y="33950"/>
                  <a:pt x="36237" y="34627"/>
                  <a:pt x="35420" y="35234"/>
                </a:cubicBezTo>
                <a:lnTo>
                  <a:pt x="35396" y="35211"/>
                </a:lnTo>
                <a:lnTo>
                  <a:pt x="35186" y="35281"/>
                </a:lnTo>
                <a:cubicBezTo>
                  <a:pt x="35373" y="35117"/>
                  <a:pt x="35583" y="34954"/>
                  <a:pt x="35770" y="34790"/>
                </a:cubicBezTo>
                <a:lnTo>
                  <a:pt x="35886" y="34697"/>
                </a:lnTo>
                <a:cubicBezTo>
                  <a:pt x="36470" y="34230"/>
                  <a:pt x="37031" y="33740"/>
                  <a:pt x="37544" y="33203"/>
                </a:cubicBezTo>
                <a:lnTo>
                  <a:pt x="37591" y="33179"/>
                </a:lnTo>
                <a:close/>
                <a:moveTo>
                  <a:pt x="20033" y="34697"/>
                </a:moveTo>
                <a:lnTo>
                  <a:pt x="20453" y="34744"/>
                </a:lnTo>
                <a:cubicBezTo>
                  <a:pt x="20990" y="34907"/>
                  <a:pt x="21527" y="35071"/>
                  <a:pt x="22064" y="35234"/>
                </a:cubicBezTo>
                <a:cubicBezTo>
                  <a:pt x="21738" y="35257"/>
                  <a:pt x="21387" y="35304"/>
                  <a:pt x="21060" y="35327"/>
                </a:cubicBezTo>
                <a:cubicBezTo>
                  <a:pt x="20734" y="35141"/>
                  <a:pt x="20383" y="34930"/>
                  <a:pt x="20033" y="34720"/>
                </a:cubicBezTo>
                <a:lnTo>
                  <a:pt x="20033" y="34697"/>
                </a:lnTo>
                <a:close/>
                <a:moveTo>
                  <a:pt x="29256" y="35024"/>
                </a:moveTo>
                <a:lnTo>
                  <a:pt x="28859" y="35327"/>
                </a:lnTo>
                <a:cubicBezTo>
                  <a:pt x="28834" y="35266"/>
                  <a:pt x="28777" y="35237"/>
                  <a:pt x="28718" y="35237"/>
                </a:cubicBezTo>
                <a:cubicBezTo>
                  <a:pt x="28666" y="35237"/>
                  <a:pt x="28612" y="35260"/>
                  <a:pt x="28579" y="35304"/>
                </a:cubicBezTo>
                <a:lnTo>
                  <a:pt x="28509" y="35117"/>
                </a:lnTo>
                <a:cubicBezTo>
                  <a:pt x="28765" y="35094"/>
                  <a:pt x="28999" y="35047"/>
                  <a:pt x="29256" y="35024"/>
                </a:cubicBezTo>
                <a:close/>
                <a:moveTo>
                  <a:pt x="18072" y="34907"/>
                </a:moveTo>
                <a:cubicBezTo>
                  <a:pt x="18422" y="35071"/>
                  <a:pt x="18772" y="35234"/>
                  <a:pt x="19146" y="35374"/>
                </a:cubicBezTo>
                <a:cubicBezTo>
                  <a:pt x="18679" y="35351"/>
                  <a:pt x="18212" y="35304"/>
                  <a:pt x="17745" y="35257"/>
                </a:cubicBezTo>
                <a:cubicBezTo>
                  <a:pt x="17582" y="35187"/>
                  <a:pt x="17418" y="35141"/>
                  <a:pt x="17231" y="35094"/>
                </a:cubicBezTo>
                <a:lnTo>
                  <a:pt x="17488" y="35024"/>
                </a:lnTo>
                <a:cubicBezTo>
                  <a:pt x="17675" y="34977"/>
                  <a:pt x="17862" y="34954"/>
                  <a:pt x="18072" y="34907"/>
                </a:cubicBezTo>
                <a:close/>
                <a:moveTo>
                  <a:pt x="19099" y="34627"/>
                </a:moveTo>
                <a:lnTo>
                  <a:pt x="19286" y="34650"/>
                </a:lnTo>
                <a:cubicBezTo>
                  <a:pt x="19660" y="34884"/>
                  <a:pt x="20033" y="35141"/>
                  <a:pt x="20430" y="35374"/>
                </a:cubicBezTo>
                <a:lnTo>
                  <a:pt x="20337" y="35374"/>
                </a:lnTo>
                <a:cubicBezTo>
                  <a:pt x="19753" y="35211"/>
                  <a:pt x="19193" y="35001"/>
                  <a:pt x="18632" y="34767"/>
                </a:cubicBezTo>
                <a:cubicBezTo>
                  <a:pt x="18772" y="34720"/>
                  <a:pt x="18936" y="34674"/>
                  <a:pt x="19099" y="34627"/>
                </a:cubicBezTo>
                <a:close/>
                <a:moveTo>
                  <a:pt x="24563" y="35117"/>
                </a:moveTo>
                <a:cubicBezTo>
                  <a:pt x="24983" y="35164"/>
                  <a:pt x="25403" y="35211"/>
                  <a:pt x="25847" y="35211"/>
                </a:cubicBezTo>
                <a:lnTo>
                  <a:pt x="26080" y="35631"/>
                </a:lnTo>
                <a:lnTo>
                  <a:pt x="25917" y="35631"/>
                </a:lnTo>
                <a:lnTo>
                  <a:pt x="25753" y="35608"/>
                </a:lnTo>
                <a:lnTo>
                  <a:pt x="25613" y="35374"/>
                </a:lnTo>
                <a:cubicBezTo>
                  <a:pt x="25584" y="35323"/>
                  <a:pt x="25538" y="35302"/>
                  <a:pt x="25490" y="35302"/>
                </a:cubicBezTo>
                <a:cubicBezTo>
                  <a:pt x="25384" y="35302"/>
                  <a:pt x="25276" y="35409"/>
                  <a:pt x="25357" y="35538"/>
                </a:cubicBezTo>
                <a:cubicBezTo>
                  <a:pt x="24913" y="35468"/>
                  <a:pt x="24493" y="35397"/>
                  <a:pt x="24049" y="35304"/>
                </a:cubicBezTo>
                <a:lnTo>
                  <a:pt x="23979" y="35257"/>
                </a:lnTo>
                <a:cubicBezTo>
                  <a:pt x="24189" y="35234"/>
                  <a:pt x="24376" y="35187"/>
                  <a:pt x="24563" y="35141"/>
                </a:cubicBezTo>
                <a:lnTo>
                  <a:pt x="24563" y="35117"/>
                </a:lnTo>
                <a:close/>
                <a:moveTo>
                  <a:pt x="28158" y="35164"/>
                </a:moveTo>
                <a:lnTo>
                  <a:pt x="28275" y="35514"/>
                </a:lnTo>
                <a:cubicBezTo>
                  <a:pt x="27995" y="35561"/>
                  <a:pt x="27738" y="35608"/>
                  <a:pt x="27458" y="35654"/>
                </a:cubicBezTo>
                <a:cubicBezTo>
                  <a:pt x="27341" y="35538"/>
                  <a:pt x="27201" y="35421"/>
                  <a:pt x="27061" y="35304"/>
                </a:cubicBezTo>
                <a:cubicBezTo>
                  <a:pt x="27021" y="35271"/>
                  <a:pt x="26978" y="35257"/>
                  <a:pt x="26938" y="35257"/>
                </a:cubicBezTo>
                <a:cubicBezTo>
                  <a:pt x="26836" y="35257"/>
                  <a:pt x="26754" y="35350"/>
                  <a:pt x="26804" y="35468"/>
                </a:cubicBezTo>
                <a:cubicBezTo>
                  <a:pt x="26827" y="35561"/>
                  <a:pt x="26874" y="35654"/>
                  <a:pt x="26897" y="35724"/>
                </a:cubicBezTo>
                <a:lnTo>
                  <a:pt x="26524" y="35701"/>
                </a:lnTo>
                <a:lnTo>
                  <a:pt x="26244" y="35234"/>
                </a:lnTo>
                <a:lnTo>
                  <a:pt x="26244" y="35234"/>
                </a:lnTo>
                <a:cubicBezTo>
                  <a:pt x="26364" y="35238"/>
                  <a:pt x="26483" y="35240"/>
                  <a:pt x="26601" y="35240"/>
                </a:cubicBezTo>
                <a:cubicBezTo>
                  <a:pt x="27129" y="35240"/>
                  <a:pt x="27644" y="35202"/>
                  <a:pt x="28158" y="35164"/>
                </a:cubicBezTo>
                <a:close/>
                <a:moveTo>
                  <a:pt x="31520" y="35374"/>
                </a:moveTo>
                <a:lnTo>
                  <a:pt x="31520" y="35374"/>
                </a:lnTo>
                <a:cubicBezTo>
                  <a:pt x="31380" y="35491"/>
                  <a:pt x="31217" y="35608"/>
                  <a:pt x="31030" y="35724"/>
                </a:cubicBezTo>
                <a:lnTo>
                  <a:pt x="31007" y="35514"/>
                </a:lnTo>
                <a:cubicBezTo>
                  <a:pt x="31194" y="35468"/>
                  <a:pt x="31357" y="35421"/>
                  <a:pt x="31520" y="35374"/>
                </a:cubicBezTo>
                <a:close/>
                <a:moveTo>
                  <a:pt x="36517" y="33530"/>
                </a:moveTo>
                <a:lnTo>
                  <a:pt x="36517" y="33530"/>
                </a:lnTo>
                <a:cubicBezTo>
                  <a:pt x="36237" y="33833"/>
                  <a:pt x="35933" y="34137"/>
                  <a:pt x="35630" y="34417"/>
                </a:cubicBezTo>
                <a:cubicBezTo>
                  <a:pt x="35116" y="34837"/>
                  <a:pt x="34556" y="35211"/>
                  <a:pt x="33972" y="35538"/>
                </a:cubicBezTo>
                <a:cubicBezTo>
                  <a:pt x="33318" y="35654"/>
                  <a:pt x="32641" y="35771"/>
                  <a:pt x="31941" y="35794"/>
                </a:cubicBezTo>
                <a:lnTo>
                  <a:pt x="31917" y="35794"/>
                </a:lnTo>
                <a:cubicBezTo>
                  <a:pt x="32454" y="35468"/>
                  <a:pt x="32968" y="35094"/>
                  <a:pt x="33435" y="34697"/>
                </a:cubicBezTo>
                <a:cubicBezTo>
                  <a:pt x="34159" y="34417"/>
                  <a:pt x="34836" y="34090"/>
                  <a:pt x="35513" y="33740"/>
                </a:cubicBezTo>
                <a:lnTo>
                  <a:pt x="35676" y="33716"/>
                </a:lnTo>
                <a:cubicBezTo>
                  <a:pt x="35957" y="33670"/>
                  <a:pt x="36237" y="33600"/>
                  <a:pt x="36517" y="33530"/>
                </a:cubicBezTo>
                <a:close/>
                <a:moveTo>
                  <a:pt x="20103" y="35701"/>
                </a:moveTo>
                <a:cubicBezTo>
                  <a:pt x="20290" y="35748"/>
                  <a:pt x="20500" y="35818"/>
                  <a:pt x="20710" y="35864"/>
                </a:cubicBezTo>
                <a:cubicBezTo>
                  <a:pt x="20337" y="35818"/>
                  <a:pt x="19963" y="35771"/>
                  <a:pt x="19566" y="35701"/>
                </a:cubicBezTo>
                <a:close/>
                <a:moveTo>
                  <a:pt x="30493" y="35678"/>
                </a:moveTo>
                <a:lnTo>
                  <a:pt x="30493" y="35864"/>
                </a:lnTo>
                <a:lnTo>
                  <a:pt x="30470" y="35864"/>
                </a:lnTo>
                <a:cubicBezTo>
                  <a:pt x="30446" y="35818"/>
                  <a:pt x="30423" y="35748"/>
                  <a:pt x="30400" y="35701"/>
                </a:cubicBezTo>
                <a:lnTo>
                  <a:pt x="30493" y="35678"/>
                </a:lnTo>
                <a:close/>
                <a:moveTo>
                  <a:pt x="22952" y="35468"/>
                </a:moveTo>
                <a:cubicBezTo>
                  <a:pt x="23162" y="35631"/>
                  <a:pt x="23372" y="35794"/>
                  <a:pt x="23582" y="35934"/>
                </a:cubicBezTo>
                <a:cubicBezTo>
                  <a:pt x="22975" y="35888"/>
                  <a:pt x="22368" y="35818"/>
                  <a:pt x="21761" y="35701"/>
                </a:cubicBezTo>
                <a:lnTo>
                  <a:pt x="21784" y="35701"/>
                </a:lnTo>
                <a:lnTo>
                  <a:pt x="21644" y="35631"/>
                </a:lnTo>
                <a:cubicBezTo>
                  <a:pt x="22088" y="35584"/>
                  <a:pt x="22531" y="35538"/>
                  <a:pt x="22952" y="35468"/>
                </a:cubicBezTo>
                <a:close/>
                <a:moveTo>
                  <a:pt x="29909" y="36215"/>
                </a:moveTo>
                <a:lnTo>
                  <a:pt x="29909" y="36285"/>
                </a:lnTo>
                <a:cubicBezTo>
                  <a:pt x="29676" y="36378"/>
                  <a:pt x="29419" y="36448"/>
                  <a:pt x="29186" y="36518"/>
                </a:cubicBezTo>
                <a:lnTo>
                  <a:pt x="29116" y="36215"/>
                </a:lnTo>
                <a:close/>
                <a:moveTo>
                  <a:pt x="33038" y="35981"/>
                </a:moveTo>
                <a:lnTo>
                  <a:pt x="33038" y="35981"/>
                </a:lnTo>
                <a:cubicBezTo>
                  <a:pt x="32431" y="36238"/>
                  <a:pt x="31801" y="36448"/>
                  <a:pt x="31147" y="36565"/>
                </a:cubicBezTo>
                <a:cubicBezTo>
                  <a:pt x="31147" y="36495"/>
                  <a:pt x="31123" y="36378"/>
                  <a:pt x="31123" y="36261"/>
                </a:cubicBezTo>
                <a:lnTo>
                  <a:pt x="31310" y="36145"/>
                </a:lnTo>
                <a:cubicBezTo>
                  <a:pt x="31520" y="36145"/>
                  <a:pt x="31731" y="36121"/>
                  <a:pt x="31964" y="36098"/>
                </a:cubicBezTo>
                <a:cubicBezTo>
                  <a:pt x="32314" y="36075"/>
                  <a:pt x="32664" y="36028"/>
                  <a:pt x="33038" y="35981"/>
                </a:cubicBezTo>
                <a:close/>
                <a:moveTo>
                  <a:pt x="24329" y="36355"/>
                </a:moveTo>
                <a:lnTo>
                  <a:pt x="24376" y="36401"/>
                </a:lnTo>
                <a:lnTo>
                  <a:pt x="24539" y="36588"/>
                </a:lnTo>
                <a:lnTo>
                  <a:pt x="24096" y="36635"/>
                </a:lnTo>
                <a:cubicBezTo>
                  <a:pt x="23839" y="36565"/>
                  <a:pt x="23605" y="36471"/>
                  <a:pt x="23349" y="36378"/>
                </a:cubicBezTo>
                <a:lnTo>
                  <a:pt x="24282" y="36378"/>
                </a:lnTo>
                <a:lnTo>
                  <a:pt x="24306" y="36355"/>
                </a:lnTo>
                <a:close/>
                <a:moveTo>
                  <a:pt x="28509" y="36495"/>
                </a:moveTo>
                <a:cubicBezTo>
                  <a:pt x="28532" y="36565"/>
                  <a:pt x="28532" y="36612"/>
                  <a:pt x="28555" y="36658"/>
                </a:cubicBezTo>
                <a:lnTo>
                  <a:pt x="28368" y="36682"/>
                </a:lnTo>
                <a:lnTo>
                  <a:pt x="28298" y="36588"/>
                </a:lnTo>
                <a:lnTo>
                  <a:pt x="28509" y="36495"/>
                </a:lnTo>
                <a:close/>
                <a:moveTo>
                  <a:pt x="16344" y="35304"/>
                </a:moveTo>
                <a:cubicBezTo>
                  <a:pt x="16718" y="35397"/>
                  <a:pt x="17068" y="35468"/>
                  <a:pt x="17442" y="35514"/>
                </a:cubicBezTo>
                <a:cubicBezTo>
                  <a:pt x="19053" y="36005"/>
                  <a:pt x="20734" y="36285"/>
                  <a:pt x="22415" y="36355"/>
                </a:cubicBezTo>
                <a:cubicBezTo>
                  <a:pt x="22695" y="36471"/>
                  <a:pt x="22952" y="36588"/>
                  <a:pt x="23232" y="36682"/>
                </a:cubicBezTo>
                <a:cubicBezTo>
                  <a:pt x="23054" y="36687"/>
                  <a:pt x="22876" y="36689"/>
                  <a:pt x="22697" y="36689"/>
                </a:cubicBezTo>
                <a:cubicBezTo>
                  <a:pt x="20378" y="36689"/>
                  <a:pt x="18069" y="36265"/>
                  <a:pt x="15901" y="35397"/>
                </a:cubicBezTo>
                <a:lnTo>
                  <a:pt x="16344" y="35304"/>
                </a:lnTo>
                <a:close/>
                <a:moveTo>
                  <a:pt x="33482" y="36145"/>
                </a:moveTo>
                <a:lnTo>
                  <a:pt x="33482" y="36145"/>
                </a:lnTo>
                <a:cubicBezTo>
                  <a:pt x="33178" y="36355"/>
                  <a:pt x="32851" y="36565"/>
                  <a:pt x="32501" y="36752"/>
                </a:cubicBezTo>
                <a:lnTo>
                  <a:pt x="32478" y="36752"/>
                </a:lnTo>
                <a:cubicBezTo>
                  <a:pt x="32268" y="36822"/>
                  <a:pt x="32034" y="36892"/>
                  <a:pt x="31824" y="36938"/>
                </a:cubicBezTo>
                <a:cubicBezTo>
                  <a:pt x="31590" y="37008"/>
                  <a:pt x="31404" y="37055"/>
                  <a:pt x="31194" y="37079"/>
                </a:cubicBezTo>
                <a:lnTo>
                  <a:pt x="31170" y="36915"/>
                </a:lnTo>
                <a:cubicBezTo>
                  <a:pt x="31964" y="36728"/>
                  <a:pt x="32735" y="36471"/>
                  <a:pt x="33482" y="36145"/>
                </a:cubicBezTo>
                <a:close/>
                <a:moveTo>
                  <a:pt x="25450" y="36845"/>
                </a:moveTo>
                <a:lnTo>
                  <a:pt x="25777" y="36938"/>
                </a:lnTo>
                <a:lnTo>
                  <a:pt x="25870" y="37102"/>
                </a:lnTo>
                <a:cubicBezTo>
                  <a:pt x="25613" y="37055"/>
                  <a:pt x="25357" y="36985"/>
                  <a:pt x="25076" y="36938"/>
                </a:cubicBezTo>
                <a:lnTo>
                  <a:pt x="25053" y="36892"/>
                </a:lnTo>
                <a:lnTo>
                  <a:pt x="25450" y="36845"/>
                </a:lnTo>
                <a:close/>
                <a:moveTo>
                  <a:pt x="28322" y="37149"/>
                </a:moveTo>
                <a:lnTo>
                  <a:pt x="27878" y="37335"/>
                </a:lnTo>
                <a:cubicBezTo>
                  <a:pt x="27855" y="37289"/>
                  <a:pt x="27831" y="37242"/>
                  <a:pt x="27808" y="37195"/>
                </a:cubicBezTo>
                <a:cubicBezTo>
                  <a:pt x="27971" y="37195"/>
                  <a:pt x="28135" y="37172"/>
                  <a:pt x="28298" y="37149"/>
                </a:cubicBezTo>
                <a:close/>
                <a:moveTo>
                  <a:pt x="30049" y="37102"/>
                </a:moveTo>
                <a:cubicBezTo>
                  <a:pt x="30096" y="37149"/>
                  <a:pt x="30096" y="37219"/>
                  <a:pt x="30096" y="37265"/>
                </a:cubicBezTo>
                <a:cubicBezTo>
                  <a:pt x="29886" y="37289"/>
                  <a:pt x="29653" y="37312"/>
                  <a:pt x="29442" y="37335"/>
                </a:cubicBezTo>
                <a:cubicBezTo>
                  <a:pt x="29419" y="37265"/>
                  <a:pt x="29396" y="37219"/>
                  <a:pt x="29372" y="37149"/>
                </a:cubicBezTo>
                <a:cubicBezTo>
                  <a:pt x="29606" y="37149"/>
                  <a:pt x="29839" y="37125"/>
                  <a:pt x="30049" y="37102"/>
                </a:cubicBezTo>
                <a:close/>
                <a:moveTo>
                  <a:pt x="14943" y="35514"/>
                </a:moveTo>
                <a:cubicBezTo>
                  <a:pt x="16134" y="36495"/>
                  <a:pt x="17465" y="37289"/>
                  <a:pt x="18912" y="37872"/>
                </a:cubicBezTo>
                <a:lnTo>
                  <a:pt x="18772" y="37849"/>
                </a:lnTo>
                <a:cubicBezTo>
                  <a:pt x="16834" y="37382"/>
                  <a:pt x="14990" y="36612"/>
                  <a:pt x="13286" y="35561"/>
                </a:cubicBezTo>
                <a:lnTo>
                  <a:pt x="13286" y="35561"/>
                </a:lnTo>
                <a:cubicBezTo>
                  <a:pt x="13491" y="35569"/>
                  <a:pt x="13693" y="35575"/>
                  <a:pt x="13894" y="35575"/>
                </a:cubicBezTo>
                <a:cubicBezTo>
                  <a:pt x="14242" y="35575"/>
                  <a:pt x="14588" y="35559"/>
                  <a:pt x="14943" y="35514"/>
                </a:cubicBezTo>
                <a:close/>
                <a:moveTo>
                  <a:pt x="26127" y="37499"/>
                </a:moveTo>
                <a:cubicBezTo>
                  <a:pt x="26197" y="37592"/>
                  <a:pt x="26267" y="37686"/>
                  <a:pt x="26337" y="37802"/>
                </a:cubicBezTo>
                <a:lnTo>
                  <a:pt x="25870" y="37919"/>
                </a:lnTo>
                <a:lnTo>
                  <a:pt x="25637" y="37639"/>
                </a:lnTo>
                <a:cubicBezTo>
                  <a:pt x="25800" y="37592"/>
                  <a:pt x="25964" y="37545"/>
                  <a:pt x="26127" y="37499"/>
                </a:cubicBezTo>
                <a:close/>
                <a:moveTo>
                  <a:pt x="30166" y="37569"/>
                </a:moveTo>
                <a:cubicBezTo>
                  <a:pt x="30166" y="37639"/>
                  <a:pt x="30190" y="37686"/>
                  <a:pt x="30190" y="37756"/>
                </a:cubicBezTo>
                <a:cubicBezTo>
                  <a:pt x="30049" y="37826"/>
                  <a:pt x="29886" y="37872"/>
                  <a:pt x="29723" y="37919"/>
                </a:cubicBezTo>
                <a:lnTo>
                  <a:pt x="29583" y="37616"/>
                </a:lnTo>
                <a:cubicBezTo>
                  <a:pt x="29769" y="37616"/>
                  <a:pt x="29956" y="37592"/>
                  <a:pt x="30166" y="37569"/>
                </a:cubicBezTo>
                <a:close/>
                <a:moveTo>
                  <a:pt x="11394" y="35327"/>
                </a:moveTo>
                <a:cubicBezTo>
                  <a:pt x="11721" y="35397"/>
                  <a:pt x="12048" y="35444"/>
                  <a:pt x="12375" y="35491"/>
                </a:cubicBezTo>
                <a:cubicBezTo>
                  <a:pt x="13332" y="36308"/>
                  <a:pt x="14406" y="37008"/>
                  <a:pt x="15550" y="37522"/>
                </a:cubicBezTo>
                <a:cubicBezTo>
                  <a:pt x="16017" y="37709"/>
                  <a:pt x="16508" y="37896"/>
                  <a:pt x="16998" y="38036"/>
                </a:cubicBezTo>
                <a:cubicBezTo>
                  <a:pt x="15107" y="37709"/>
                  <a:pt x="13356" y="36892"/>
                  <a:pt x="11861" y="35701"/>
                </a:cubicBezTo>
                <a:lnTo>
                  <a:pt x="11838" y="35701"/>
                </a:lnTo>
                <a:cubicBezTo>
                  <a:pt x="11675" y="35584"/>
                  <a:pt x="11558" y="35444"/>
                  <a:pt x="11394" y="35327"/>
                </a:cubicBezTo>
                <a:close/>
                <a:moveTo>
                  <a:pt x="15877" y="35841"/>
                </a:moveTo>
                <a:cubicBezTo>
                  <a:pt x="16951" y="36261"/>
                  <a:pt x="18072" y="36588"/>
                  <a:pt x="19239" y="36798"/>
                </a:cubicBezTo>
                <a:cubicBezTo>
                  <a:pt x="20276" y="36979"/>
                  <a:pt x="21333" y="37072"/>
                  <a:pt x="22389" y="37072"/>
                </a:cubicBezTo>
                <a:cubicBezTo>
                  <a:pt x="22975" y="37072"/>
                  <a:pt x="23560" y="37043"/>
                  <a:pt x="24142" y="36985"/>
                </a:cubicBezTo>
                <a:cubicBezTo>
                  <a:pt x="24423" y="37079"/>
                  <a:pt x="24726" y="37149"/>
                  <a:pt x="25006" y="37242"/>
                </a:cubicBezTo>
                <a:lnTo>
                  <a:pt x="25123" y="37382"/>
                </a:lnTo>
                <a:lnTo>
                  <a:pt x="25100" y="37382"/>
                </a:lnTo>
                <a:cubicBezTo>
                  <a:pt x="24516" y="37545"/>
                  <a:pt x="23956" y="37686"/>
                  <a:pt x="23395" y="37802"/>
                </a:cubicBezTo>
                <a:cubicBezTo>
                  <a:pt x="22742" y="37966"/>
                  <a:pt x="22064" y="38083"/>
                  <a:pt x="21411" y="38153"/>
                </a:cubicBezTo>
                <a:lnTo>
                  <a:pt x="21364" y="38153"/>
                </a:lnTo>
                <a:cubicBezTo>
                  <a:pt x="21201" y="38153"/>
                  <a:pt x="21037" y="38176"/>
                  <a:pt x="20850" y="38176"/>
                </a:cubicBezTo>
                <a:cubicBezTo>
                  <a:pt x="19076" y="37709"/>
                  <a:pt x="17371" y="36915"/>
                  <a:pt x="15877" y="35841"/>
                </a:cubicBezTo>
                <a:close/>
                <a:moveTo>
                  <a:pt x="25427" y="37709"/>
                </a:moveTo>
                <a:lnTo>
                  <a:pt x="25637" y="37942"/>
                </a:lnTo>
                <a:cubicBezTo>
                  <a:pt x="24960" y="38083"/>
                  <a:pt x="24259" y="38176"/>
                  <a:pt x="23559" y="38223"/>
                </a:cubicBezTo>
                <a:cubicBezTo>
                  <a:pt x="23979" y="38153"/>
                  <a:pt x="24353" y="38036"/>
                  <a:pt x="24726" y="37919"/>
                </a:cubicBezTo>
                <a:cubicBezTo>
                  <a:pt x="24960" y="37849"/>
                  <a:pt x="25193" y="37779"/>
                  <a:pt x="25427" y="37709"/>
                </a:cubicBezTo>
                <a:close/>
                <a:moveTo>
                  <a:pt x="28649" y="37662"/>
                </a:moveTo>
                <a:cubicBezTo>
                  <a:pt x="28742" y="37826"/>
                  <a:pt x="28859" y="37989"/>
                  <a:pt x="28952" y="38153"/>
                </a:cubicBezTo>
                <a:cubicBezTo>
                  <a:pt x="28742" y="38199"/>
                  <a:pt x="28509" y="38246"/>
                  <a:pt x="28298" y="38293"/>
                </a:cubicBezTo>
                <a:cubicBezTo>
                  <a:pt x="28205" y="38106"/>
                  <a:pt x="28112" y="37896"/>
                  <a:pt x="28042" y="37686"/>
                </a:cubicBezTo>
                <a:lnTo>
                  <a:pt x="28135" y="37662"/>
                </a:lnTo>
                <a:close/>
                <a:moveTo>
                  <a:pt x="27364" y="37919"/>
                </a:moveTo>
                <a:lnTo>
                  <a:pt x="27668" y="38433"/>
                </a:lnTo>
                <a:lnTo>
                  <a:pt x="27598" y="38433"/>
                </a:lnTo>
                <a:lnTo>
                  <a:pt x="27551" y="38386"/>
                </a:lnTo>
                <a:lnTo>
                  <a:pt x="27271" y="37942"/>
                </a:lnTo>
                <a:lnTo>
                  <a:pt x="27364" y="37919"/>
                </a:lnTo>
                <a:close/>
                <a:moveTo>
                  <a:pt x="26944" y="38059"/>
                </a:moveTo>
                <a:lnTo>
                  <a:pt x="27108" y="38246"/>
                </a:lnTo>
                <a:cubicBezTo>
                  <a:pt x="27154" y="38339"/>
                  <a:pt x="27201" y="38409"/>
                  <a:pt x="27248" y="38503"/>
                </a:cubicBezTo>
                <a:lnTo>
                  <a:pt x="27201" y="38503"/>
                </a:lnTo>
                <a:cubicBezTo>
                  <a:pt x="27108" y="38363"/>
                  <a:pt x="26991" y="38223"/>
                  <a:pt x="26897" y="38059"/>
                </a:cubicBezTo>
                <a:close/>
                <a:moveTo>
                  <a:pt x="26571" y="38153"/>
                </a:moveTo>
                <a:lnTo>
                  <a:pt x="26851" y="38549"/>
                </a:lnTo>
                <a:lnTo>
                  <a:pt x="26431" y="38596"/>
                </a:lnTo>
                <a:cubicBezTo>
                  <a:pt x="26337" y="38479"/>
                  <a:pt x="26244" y="38386"/>
                  <a:pt x="26127" y="38269"/>
                </a:cubicBezTo>
                <a:lnTo>
                  <a:pt x="26571" y="38153"/>
                </a:lnTo>
                <a:close/>
                <a:moveTo>
                  <a:pt x="30610" y="38012"/>
                </a:moveTo>
                <a:cubicBezTo>
                  <a:pt x="30657" y="38106"/>
                  <a:pt x="30680" y="38199"/>
                  <a:pt x="30703" y="38316"/>
                </a:cubicBezTo>
                <a:cubicBezTo>
                  <a:pt x="30727" y="38409"/>
                  <a:pt x="30727" y="38526"/>
                  <a:pt x="30727" y="38643"/>
                </a:cubicBezTo>
                <a:lnTo>
                  <a:pt x="30703" y="38456"/>
                </a:lnTo>
                <a:cubicBezTo>
                  <a:pt x="30657" y="38316"/>
                  <a:pt x="30633" y="38153"/>
                  <a:pt x="30610" y="38012"/>
                </a:cubicBezTo>
                <a:close/>
                <a:moveTo>
                  <a:pt x="25870" y="38316"/>
                </a:moveTo>
                <a:lnTo>
                  <a:pt x="26127" y="38643"/>
                </a:lnTo>
                <a:cubicBezTo>
                  <a:pt x="25739" y="38664"/>
                  <a:pt x="25346" y="38675"/>
                  <a:pt x="24952" y="38675"/>
                </a:cubicBezTo>
                <a:cubicBezTo>
                  <a:pt x="24470" y="38675"/>
                  <a:pt x="23988" y="38658"/>
                  <a:pt x="23512" y="38620"/>
                </a:cubicBezTo>
                <a:lnTo>
                  <a:pt x="23465" y="38620"/>
                </a:lnTo>
                <a:cubicBezTo>
                  <a:pt x="23932" y="38596"/>
                  <a:pt x="24376" y="38549"/>
                  <a:pt x="24843" y="38503"/>
                </a:cubicBezTo>
                <a:cubicBezTo>
                  <a:pt x="25193" y="38456"/>
                  <a:pt x="25543" y="38386"/>
                  <a:pt x="25870" y="38316"/>
                </a:cubicBezTo>
                <a:close/>
                <a:moveTo>
                  <a:pt x="27505" y="38830"/>
                </a:moveTo>
                <a:cubicBezTo>
                  <a:pt x="27715" y="39157"/>
                  <a:pt x="27948" y="39483"/>
                  <a:pt x="28158" y="39787"/>
                </a:cubicBezTo>
                <a:cubicBezTo>
                  <a:pt x="27925" y="39483"/>
                  <a:pt x="27691" y="39157"/>
                  <a:pt x="27458" y="38853"/>
                </a:cubicBezTo>
                <a:lnTo>
                  <a:pt x="27505" y="38830"/>
                </a:lnTo>
                <a:close/>
                <a:moveTo>
                  <a:pt x="30260" y="38129"/>
                </a:moveTo>
                <a:cubicBezTo>
                  <a:pt x="30306" y="38339"/>
                  <a:pt x="30353" y="38549"/>
                  <a:pt x="30400" y="38736"/>
                </a:cubicBezTo>
                <a:cubicBezTo>
                  <a:pt x="30516" y="39227"/>
                  <a:pt x="30586" y="39694"/>
                  <a:pt x="30680" y="40160"/>
                </a:cubicBezTo>
                <a:cubicBezTo>
                  <a:pt x="30400" y="39530"/>
                  <a:pt x="30120" y="38900"/>
                  <a:pt x="29863" y="38269"/>
                </a:cubicBezTo>
                <a:lnTo>
                  <a:pt x="30260" y="38129"/>
                </a:lnTo>
                <a:close/>
                <a:moveTo>
                  <a:pt x="29069" y="38503"/>
                </a:moveTo>
                <a:cubicBezTo>
                  <a:pt x="29186" y="38830"/>
                  <a:pt x="29279" y="39133"/>
                  <a:pt x="29372" y="39460"/>
                </a:cubicBezTo>
                <a:lnTo>
                  <a:pt x="29349" y="39460"/>
                </a:lnTo>
                <a:lnTo>
                  <a:pt x="29349" y="39507"/>
                </a:lnTo>
                <a:cubicBezTo>
                  <a:pt x="29349" y="39530"/>
                  <a:pt x="29349" y="39530"/>
                  <a:pt x="29372" y="39553"/>
                </a:cubicBezTo>
                <a:cubicBezTo>
                  <a:pt x="29536" y="40160"/>
                  <a:pt x="29746" y="40791"/>
                  <a:pt x="29956" y="41398"/>
                </a:cubicBezTo>
                <a:cubicBezTo>
                  <a:pt x="29396" y="40511"/>
                  <a:pt x="28905" y="39600"/>
                  <a:pt x="28462" y="38643"/>
                </a:cubicBezTo>
                <a:cubicBezTo>
                  <a:pt x="28672" y="38596"/>
                  <a:pt x="28859" y="38549"/>
                  <a:pt x="29069" y="38503"/>
                </a:cubicBezTo>
                <a:close/>
                <a:moveTo>
                  <a:pt x="31334" y="40627"/>
                </a:moveTo>
                <a:lnTo>
                  <a:pt x="31334" y="40627"/>
                </a:lnTo>
                <a:cubicBezTo>
                  <a:pt x="31427" y="40978"/>
                  <a:pt x="31520" y="41328"/>
                  <a:pt x="31637" y="41678"/>
                </a:cubicBezTo>
                <a:cubicBezTo>
                  <a:pt x="31637" y="41795"/>
                  <a:pt x="31660" y="41912"/>
                  <a:pt x="31684" y="42005"/>
                </a:cubicBezTo>
                <a:cubicBezTo>
                  <a:pt x="31614" y="41772"/>
                  <a:pt x="31520" y="41538"/>
                  <a:pt x="31450" y="41305"/>
                </a:cubicBezTo>
                <a:cubicBezTo>
                  <a:pt x="31380" y="41094"/>
                  <a:pt x="31380" y="40861"/>
                  <a:pt x="31334" y="40627"/>
                </a:cubicBezTo>
                <a:close/>
                <a:moveTo>
                  <a:pt x="30423" y="41118"/>
                </a:moveTo>
                <a:lnTo>
                  <a:pt x="30423" y="41118"/>
                </a:lnTo>
                <a:cubicBezTo>
                  <a:pt x="30727" y="41748"/>
                  <a:pt x="31007" y="42379"/>
                  <a:pt x="31310" y="43009"/>
                </a:cubicBezTo>
                <a:cubicBezTo>
                  <a:pt x="31357" y="43196"/>
                  <a:pt x="31404" y="43383"/>
                  <a:pt x="31450" y="43593"/>
                </a:cubicBezTo>
                <a:lnTo>
                  <a:pt x="30890" y="42799"/>
                </a:lnTo>
                <a:cubicBezTo>
                  <a:pt x="30727" y="42238"/>
                  <a:pt x="30586" y="41678"/>
                  <a:pt x="30423" y="41118"/>
                </a:cubicBezTo>
                <a:close/>
                <a:moveTo>
                  <a:pt x="27061" y="38923"/>
                </a:moveTo>
                <a:cubicBezTo>
                  <a:pt x="27995" y="40184"/>
                  <a:pt x="28975" y="41421"/>
                  <a:pt x="30003" y="42589"/>
                </a:cubicBezTo>
                <a:cubicBezTo>
                  <a:pt x="30353" y="43266"/>
                  <a:pt x="30727" y="43920"/>
                  <a:pt x="31077" y="44597"/>
                </a:cubicBezTo>
                <a:cubicBezTo>
                  <a:pt x="30330" y="43593"/>
                  <a:pt x="29583" y="42612"/>
                  <a:pt x="28812" y="41631"/>
                </a:cubicBezTo>
                <a:cubicBezTo>
                  <a:pt x="28135" y="40721"/>
                  <a:pt x="27434" y="39834"/>
                  <a:pt x="26711" y="38970"/>
                </a:cubicBezTo>
                <a:lnTo>
                  <a:pt x="26687" y="38970"/>
                </a:lnTo>
                <a:lnTo>
                  <a:pt x="27061" y="38923"/>
                </a:lnTo>
                <a:close/>
                <a:moveTo>
                  <a:pt x="31334" y="43990"/>
                </a:moveTo>
                <a:lnTo>
                  <a:pt x="31731" y="44480"/>
                </a:lnTo>
                <a:cubicBezTo>
                  <a:pt x="31801" y="44783"/>
                  <a:pt x="31871" y="45040"/>
                  <a:pt x="31964" y="45320"/>
                </a:cubicBezTo>
                <a:cubicBezTo>
                  <a:pt x="31731" y="44900"/>
                  <a:pt x="31520" y="44457"/>
                  <a:pt x="31334" y="44013"/>
                </a:cubicBezTo>
                <a:lnTo>
                  <a:pt x="31334" y="43990"/>
                </a:lnTo>
                <a:close/>
                <a:moveTo>
                  <a:pt x="21906" y="1"/>
                </a:moveTo>
                <a:cubicBezTo>
                  <a:pt x="20913" y="1"/>
                  <a:pt x="19920" y="71"/>
                  <a:pt x="18936" y="212"/>
                </a:cubicBezTo>
                <a:cubicBezTo>
                  <a:pt x="16041" y="258"/>
                  <a:pt x="13216" y="1006"/>
                  <a:pt x="10741" y="2453"/>
                </a:cubicBezTo>
                <a:cubicBezTo>
                  <a:pt x="8593" y="3200"/>
                  <a:pt x="6795" y="4671"/>
                  <a:pt x="5604" y="6586"/>
                </a:cubicBezTo>
                <a:cubicBezTo>
                  <a:pt x="4997" y="7566"/>
                  <a:pt x="4530" y="8640"/>
                  <a:pt x="4226" y="9761"/>
                </a:cubicBezTo>
                <a:cubicBezTo>
                  <a:pt x="2382" y="11209"/>
                  <a:pt x="1098" y="13263"/>
                  <a:pt x="584" y="15551"/>
                </a:cubicBezTo>
                <a:cubicBezTo>
                  <a:pt x="0" y="18447"/>
                  <a:pt x="724" y="21435"/>
                  <a:pt x="1752" y="24144"/>
                </a:cubicBezTo>
                <a:cubicBezTo>
                  <a:pt x="2149" y="25194"/>
                  <a:pt x="2615" y="26198"/>
                  <a:pt x="3152" y="27179"/>
                </a:cubicBezTo>
                <a:cubicBezTo>
                  <a:pt x="4577" y="30681"/>
                  <a:pt x="7005" y="33927"/>
                  <a:pt x="10624" y="35094"/>
                </a:cubicBezTo>
                <a:cubicBezTo>
                  <a:pt x="11604" y="36075"/>
                  <a:pt x="12749" y="36868"/>
                  <a:pt x="13986" y="37475"/>
                </a:cubicBezTo>
                <a:cubicBezTo>
                  <a:pt x="15773" y="38313"/>
                  <a:pt x="17709" y="38661"/>
                  <a:pt x="19675" y="38661"/>
                </a:cubicBezTo>
                <a:cubicBezTo>
                  <a:pt x="20175" y="38661"/>
                  <a:pt x="20676" y="38639"/>
                  <a:pt x="21177" y="38596"/>
                </a:cubicBezTo>
                <a:cubicBezTo>
                  <a:pt x="22415" y="38900"/>
                  <a:pt x="23675" y="39040"/>
                  <a:pt x="24960" y="39040"/>
                </a:cubicBezTo>
                <a:cubicBezTo>
                  <a:pt x="25450" y="39040"/>
                  <a:pt x="25964" y="39016"/>
                  <a:pt x="26454" y="38970"/>
                </a:cubicBezTo>
                <a:cubicBezTo>
                  <a:pt x="28649" y="41772"/>
                  <a:pt x="30797" y="44620"/>
                  <a:pt x="32875" y="47515"/>
                </a:cubicBezTo>
                <a:cubicBezTo>
                  <a:pt x="32906" y="47563"/>
                  <a:pt x="32952" y="47584"/>
                  <a:pt x="32997" y="47584"/>
                </a:cubicBezTo>
                <a:cubicBezTo>
                  <a:pt x="33084" y="47584"/>
                  <a:pt x="33170" y="47506"/>
                  <a:pt x="33155" y="47398"/>
                </a:cubicBezTo>
                <a:cubicBezTo>
                  <a:pt x="33131" y="47258"/>
                  <a:pt x="33108" y="47118"/>
                  <a:pt x="33061" y="47002"/>
                </a:cubicBezTo>
                <a:cubicBezTo>
                  <a:pt x="32968" y="46441"/>
                  <a:pt x="32875" y="45881"/>
                  <a:pt x="32781" y="45320"/>
                </a:cubicBezTo>
                <a:cubicBezTo>
                  <a:pt x="32828" y="45297"/>
                  <a:pt x="32875" y="45204"/>
                  <a:pt x="32828" y="45134"/>
                </a:cubicBezTo>
                <a:lnTo>
                  <a:pt x="32805" y="45040"/>
                </a:lnTo>
                <a:cubicBezTo>
                  <a:pt x="32664" y="44480"/>
                  <a:pt x="32524" y="43920"/>
                  <a:pt x="32384" y="43359"/>
                </a:cubicBezTo>
                <a:cubicBezTo>
                  <a:pt x="32197" y="42379"/>
                  <a:pt x="31987" y="41421"/>
                  <a:pt x="31731" y="40464"/>
                </a:cubicBezTo>
                <a:cubicBezTo>
                  <a:pt x="31590" y="39530"/>
                  <a:pt x="31427" y="38620"/>
                  <a:pt x="31310" y="37709"/>
                </a:cubicBezTo>
                <a:cubicBezTo>
                  <a:pt x="31871" y="37452"/>
                  <a:pt x="32431" y="37172"/>
                  <a:pt x="32968" y="36845"/>
                </a:cubicBezTo>
                <a:cubicBezTo>
                  <a:pt x="33855" y="36518"/>
                  <a:pt x="34672" y="36098"/>
                  <a:pt x="35466" y="35561"/>
                </a:cubicBezTo>
                <a:cubicBezTo>
                  <a:pt x="36914" y="35234"/>
                  <a:pt x="38315" y="34674"/>
                  <a:pt x="39575" y="33880"/>
                </a:cubicBezTo>
                <a:cubicBezTo>
                  <a:pt x="41864" y="32409"/>
                  <a:pt x="43124" y="30238"/>
                  <a:pt x="43661" y="27809"/>
                </a:cubicBezTo>
                <a:cubicBezTo>
                  <a:pt x="45062" y="25334"/>
                  <a:pt x="45693" y="22533"/>
                  <a:pt x="45506" y="19707"/>
                </a:cubicBezTo>
                <a:cubicBezTo>
                  <a:pt x="45926" y="17933"/>
                  <a:pt x="45973" y="16089"/>
                  <a:pt x="45646" y="14314"/>
                </a:cubicBezTo>
                <a:cubicBezTo>
                  <a:pt x="45669" y="13287"/>
                  <a:pt x="45599" y="12283"/>
                  <a:pt x="45389" y="11279"/>
                </a:cubicBezTo>
                <a:cubicBezTo>
                  <a:pt x="44292" y="6212"/>
                  <a:pt x="39856" y="3154"/>
                  <a:pt x="34976" y="2336"/>
                </a:cubicBezTo>
                <a:cubicBezTo>
                  <a:pt x="32501" y="1402"/>
                  <a:pt x="29909" y="865"/>
                  <a:pt x="27294" y="702"/>
                </a:cubicBezTo>
                <a:cubicBezTo>
                  <a:pt x="25530" y="235"/>
                  <a:pt x="23717" y="1"/>
                  <a:pt x="2190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9" name="Google Shape;1519;p53"/>
          <p:cNvSpPr/>
          <p:nvPr/>
        </p:nvSpPr>
        <p:spPr>
          <a:xfrm>
            <a:off x="4297296" y="1612380"/>
            <a:ext cx="476740" cy="493446"/>
          </a:xfrm>
          <a:custGeom>
            <a:rect b="b" l="l" r="r" t="t"/>
            <a:pathLst>
              <a:path extrusionOk="0" h="47584" w="45973">
                <a:moveTo>
                  <a:pt x="25721" y="1011"/>
                </a:moveTo>
                <a:cubicBezTo>
                  <a:pt x="25917" y="1011"/>
                  <a:pt x="26115" y="1017"/>
                  <a:pt x="26314" y="1029"/>
                </a:cubicBezTo>
                <a:lnTo>
                  <a:pt x="26781" y="1122"/>
                </a:lnTo>
                <a:cubicBezTo>
                  <a:pt x="26431" y="1122"/>
                  <a:pt x="26080" y="1146"/>
                  <a:pt x="25730" y="1192"/>
                </a:cubicBezTo>
                <a:cubicBezTo>
                  <a:pt x="25543" y="1122"/>
                  <a:pt x="25333" y="1076"/>
                  <a:pt x="25146" y="1029"/>
                </a:cubicBezTo>
                <a:cubicBezTo>
                  <a:pt x="25333" y="1017"/>
                  <a:pt x="25526" y="1011"/>
                  <a:pt x="25721" y="1011"/>
                </a:cubicBezTo>
                <a:close/>
                <a:moveTo>
                  <a:pt x="27161" y="1487"/>
                </a:moveTo>
                <a:cubicBezTo>
                  <a:pt x="27571" y="1487"/>
                  <a:pt x="27982" y="1508"/>
                  <a:pt x="28392" y="1543"/>
                </a:cubicBezTo>
                <a:lnTo>
                  <a:pt x="28485" y="1566"/>
                </a:lnTo>
                <a:cubicBezTo>
                  <a:pt x="28042" y="1566"/>
                  <a:pt x="27621" y="1613"/>
                  <a:pt x="27201" y="1659"/>
                </a:cubicBezTo>
                <a:lnTo>
                  <a:pt x="26711" y="1496"/>
                </a:lnTo>
                <a:cubicBezTo>
                  <a:pt x="26861" y="1490"/>
                  <a:pt x="27011" y="1487"/>
                  <a:pt x="27161" y="1487"/>
                </a:cubicBezTo>
                <a:close/>
                <a:moveTo>
                  <a:pt x="23792" y="1076"/>
                </a:moveTo>
                <a:cubicBezTo>
                  <a:pt x="24166" y="1146"/>
                  <a:pt x="24516" y="1216"/>
                  <a:pt x="24843" y="1286"/>
                </a:cubicBezTo>
                <a:lnTo>
                  <a:pt x="24843" y="1309"/>
                </a:lnTo>
                <a:cubicBezTo>
                  <a:pt x="24329" y="1379"/>
                  <a:pt x="23792" y="1496"/>
                  <a:pt x="23279" y="1636"/>
                </a:cubicBezTo>
                <a:cubicBezTo>
                  <a:pt x="22726" y="1596"/>
                  <a:pt x="22169" y="1573"/>
                  <a:pt x="21609" y="1573"/>
                </a:cubicBezTo>
                <a:cubicBezTo>
                  <a:pt x="20869" y="1573"/>
                  <a:pt x="20124" y="1613"/>
                  <a:pt x="19379" y="1706"/>
                </a:cubicBezTo>
                <a:cubicBezTo>
                  <a:pt x="20850" y="1379"/>
                  <a:pt x="22321" y="1169"/>
                  <a:pt x="23792" y="1076"/>
                </a:cubicBezTo>
                <a:close/>
                <a:moveTo>
                  <a:pt x="19263" y="679"/>
                </a:moveTo>
                <a:cubicBezTo>
                  <a:pt x="18399" y="889"/>
                  <a:pt x="17558" y="1169"/>
                  <a:pt x="16764" y="1519"/>
                </a:cubicBezTo>
                <a:cubicBezTo>
                  <a:pt x="16601" y="1589"/>
                  <a:pt x="16438" y="1683"/>
                  <a:pt x="16274" y="1753"/>
                </a:cubicBezTo>
                <a:cubicBezTo>
                  <a:pt x="15924" y="1729"/>
                  <a:pt x="15550" y="1706"/>
                  <a:pt x="15177" y="1706"/>
                </a:cubicBezTo>
                <a:cubicBezTo>
                  <a:pt x="16274" y="1239"/>
                  <a:pt x="17442" y="912"/>
                  <a:pt x="18609" y="702"/>
                </a:cubicBezTo>
                <a:lnTo>
                  <a:pt x="19263" y="679"/>
                </a:lnTo>
                <a:close/>
                <a:moveTo>
                  <a:pt x="21224" y="749"/>
                </a:moveTo>
                <a:cubicBezTo>
                  <a:pt x="21574" y="772"/>
                  <a:pt x="21948" y="795"/>
                  <a:pt x="22298" y="842"/>
                </a:cubicBezTo>
                <a:cubicBezTo>
                  <a:pt x="20804" y="1029"/>
                  <a:pt x="19309" y="1332"/>
                  <a:pt x="17862" y="1753"/>
                </a:cubicBezTo>
                <a:lnTo>
                  <a:pt x="17465" y="1869"/>
                </a:lnTo>
                <a:lnTo>
                  <a:pt x="17045" y="1823"/>
                </a:lnTo>
                <a:cubicBezTo>
                  <a:pt x="18352" y="1239"/>
                  <a:pt x="19753" y="889"/>
                  <a:pt x="21177" y="749"/>
                </a:cubicBezTo>
                <a:close/>
                <a:moveTo>
                  <a:pt x="15690" y="1052"/>
                </a:moveTo>
                <a:lnTo>
                  <a:pt x="15690" y="1076"/>
                </a:lnTo>
                <a:cubicBezTo>
                  <a:pt x="15177" y="1262"/>
                  <a:pt x="14663" y="1496"/>
                  <a:pt x="14173" y="1753"/>
                </a:cubicBezTo>
                <a:cubicBezTo>
                  <a:pt x="13706" y="1776"/>
                  <a:pt x="13239" y="1823"/>
                  <a:pt x="12795" y="1916"/>
                </a:cubicBezTo>
                <a:cubicBezTo>
                  <a:pt x="13729" y="1543"/>
                  <a:pt x="14710" y="1262"/>
                  <a:pt x="15690" y="1052"/>
                </a:cubicBezTo>
                <a:close/>
                <a:moveTo>
                  <a:pt x="25847" y="1543"/>
                </a:moveTo>
                <a:cubicBezTo>
                  <a:pt x="26080" y="1613"/>
                  <a:pt x="26314" y="1706"/>
                  <a:pt x="26547" y="1776"/>
                </a:cubicBezTo>
                <a:cubicBezTo>
                  <a:pt x="26220" y="1823"/>
                  <a:pt x="25894" y="1916"/>
                  <a:pt x="25590" y="1963"/>
                </a:cubicBezTo>
                <a:cubicBezTo>
                  <a:pt x="25216" y="1893"/>
                  <a:pt x="24843" y="1823"/>
                  <a:pt x="24446" y="1776"/>
                </a:cubicBezTo>
                <a:cubicBezTo>
                  <a:pt x="24913" y="1659"/>
                  <a:pt x="25380" y="1589"/>
                  <a:pt x="25847" y="1543"/>
                </a:cubicBezTo>
                <a:close/>
                <a:moveTo>
                  <a:pt x="23442" y="2010"/>
                </a:moveTo>
                <a:cubicBezTo>
                  <a:pt x="23559" y="2010"/>
                  <a:pt x="23675" y="2033"/>
                  <a:pt x="23816" y="2056"/>
                </a:cubicBezTo>
                <a:cubicBezTo>
                  <a:pt x="23559" y="2056"/>
                  <a:pt x="23325" y="2080"/>
                  <a:pt x="23092" y="2103"/>
                </a:cubicBezTo>
                <a:lnTo>
                  <a:pt x="23442" y="2010"/>
                </a:lnTo>
                <a:close/>
                <a:moveTo>
                  <a:pt x="29302" y="1286"/>
                </a:moveTo>
                <a:cubicBezTo>
                  <a:pt x="30633" y="1473"/>
                  <a:pt x="31917" y="1753"/>
                  <a:pt x="33201" y="2126"/>
                </a:cubicBezTo>
                <a:lnTo>
                  <a:pt x="32991" y="2126"/>
                </a:lnTo>
                <a:cubicBezTo>
                  <a:pt x="32384" y="1963"/>
                  <a:pt x="31777" y="1823"/>
                  <a:pt x="31147" y="1729"/>
                </a:cubicBezTo>
                <a:cubicBezTo>
                  <a:pt x="30563" y="1566"/>
                  <a:pt x="29979" y="1426"/>
                  <a:pt x="29372" y="1309"/>
                </a:cubicBezTo>
                <a:lnTo>
                  <a:pt x="29302" y="1286"/>
                </a:lnTo>
                <a:close/>
                <a:moveTo>
                  <a:pt x="28873" y="1901"/>
                </a:moveTo>
                <a:cubicBezTo>
                  <a:pt x="29099" y="1901"/>
                  <a:pt x="29327" y="1906"/>
                  <a:pt x="29559" y="1916"/>
                </a:cubicBezTo>
                <a:lnTo>
                  <a:pt x="30166" y="2126"/>
                </a:lnTo>
                <a:cubicBezTo>
                  <a:pt x="29676" y="2150"/>
                  <a:pt x="29186" y="2196"/>
                  <a:pt x="28695" y="2266"/>
                </a:cubicBezTo>
                <a:cubicBezTo>
                  <a:pt x="28438" y="2150"/>
                  <a:pt x="28182" y="2056"/>
                  <a:pt x="27925" y="1940"/>
                </a:cubicBezTo>
                <a:cubicBezTo>
                  <a:pt x="28239" y="1912"/>
                  <a:pt x="28554" y="1901"/>
                  <a:pt x="28873" y="1901"/>
                </a:cubicBezTo>
                <a:close/>
                <a:moveTo>
                  <a:pt x="27271" y="2033"/>
                </a:moveTo>
                <a:cubicBezTo>
                  <a:pt x="27575" y="2126"/>
                  <a:pt x="27831" y="2243"/>
                  <a:pt x="28112" y="2360"/>
                </a:cubicBezTo>
                <a:lnTo>
                  <a:pt x="27645" y="2406"/>
                </a:lnTo>
                <a:cubicBezTo>
                  <a:pt x="27271" y="2313"/>
                  <a:pt x="26921" y="2243"/>
                  <a:pt x="26547" y="2173"/>
                </a:cubicBezTo>
                <a:lnTo>
                  <a:pt x="26407" y="2173"/>
                </a:lnTo>
                <a:cubicBezTo>
                  <a:pt x="26687" y="2103"/>
                  <a:pt x="26991" y="2080"/>
                  <a:pt x="27271" y="2033"/>
                </a:cubicBezTo>
                <a:close/>
                <a:moveTo>
                  <a:pt x="21709" y="1935"/>
                </a:moveTo>
                <a:cubicBezTo>
                  <a:pt x="21843" y="1935"/>
                  <a:pt x="21977" y="1937"/>
                  <a:pt x="22111" y="1940"/>
                </a:cubicBezTo>
                <a:lnTo>
                  <a:pt x="22368" y="1940"/>
                </a:lnTo>
                <a:cubicBezTo>
                  <a:pt x="21994" y="2056"/>
                  <a:pt x="21668" y="2196"/>
                  <a:pt x="21341" y="2360"/>
                </a:cubicBezTo>
                <a:lnTo>
                  <a:pt x="20757" y="2430"/>
                </a:lnTo>
                <a:lnTo>
                  <a:pt x="20103" y="2430"/>
                </a:lnTo>
                <a:cubicBezTo>
                  <a:pt x="19730" y="2313"/>
                  <a:pt x="19333" y="2220"/>
                  <a:pt x="18936" y="2150"/>
                </a:cubicBezTo>
                <a:cubicBezTo>
                  <a:pt x="19855" y="2007"/>
                  <a:pt x="20774" y="1935"/>
                  <a:pt x="21709" y="1935"/>
                </a:cubicBezTo>
                <a:close/>
                <a:moveTo>
                  <a:pt x="16414" y="2126"/>
                </a:moveTo>
                <a:lnTo>
                  <a:pt x="16648" y="2150"/>
                </a:lnTo>
                <a:cubicBezTo>
                  <a:pt x="16378" y="2239"/>
                  <a:pt x="16130" y="2351"/>
                  <a:pt x="15862" y="2442"/>
                </a:cubicBezTo>
                <a:lnTo>
                  <a:pt x="15862" y="2442"/>
                </a:lnTo>
                <a:cubicBezTo>
                  <a:pt x="16035" y="2337"/>
                  <a:pt x="16225" y="2232"/>
                  <a:pt x="16414" y="2126"/>
                </a:cubicBezTo>
                <a:close/>
                <a:moveTo>
                  <a:pt x="25216" y="2453"/>
                </a:moveTo>
                <a:cubicBezTo>
                  <a:pt x="25590" y="2477"/>
                  <a:pt x="25940" y="2500"/>
                  <a:pt x="26314" y="2547"/>
                </a:cubicBezTo>
                <a:lnTo>
                  <a:pt x="26547" y="2617"/>
                </a:lnTo>
                <a:lnTo>
                  <a:pt x="26477" y="2617"/>
                </a:lnTo>
                <a:cubicBezTo>
                  <a:pt x="26267" y="2617"/>
                  <a:pt x="26057" y="2593"/>
                  <a:pt x="25847" y="2593"/>
                </a:cubicBezTo>
                <a:cubicBezTo>
                  <a:pt x="25637" y="2593"/>
                  <a:pt x="25380" y="2500"/>
                  <a:pt x="25146" y="2477"/>
                </a:cubicBezTo>
                <a:lnTo>
                  <a:pt x="25216" y="2453"/>
                </a:lnTo>
                <a:close/>
                <a:moveTo>
                  <a:pt x="28765" y="2640"/>
                </a:moveTo>
                <a:cubicBezTo>
                  <a:pt x="29022" y="2733"/>
                  <a:pt x="29256" y="2850"/>
                  <a:pt x="29466" y="2943"/>
                </a:cubicBezTo>
                <a:lnTo>
                  <a:pt x="29442" y="2943"/>
                </a:lnTo>
                <a:lnTo>
                  <a:pt x="29022" y="2873"/>
                </a:lnTo>
                <a:cubicBezTo>
                  <a:pt x="28835" y="2803"/>
                  <a:pt x="28672" y="2733"/>
                  <a:pt x="28485" y="2687"/>
                </a:cubicBezTo>
                <a:lnTo>
                  <a:pt x="28765" y="2640"/>
                </a:lnTo>
                <a:close/>
                <a:moveTo>
                  <a:pt x="20804" y="3154"/>
                </a:moveTo>
                <a:lnTo>
                  <a:pt x="20804" y="3154"/>
                </a:lnTo>
                <a:cubicBezTo>
                  <a:pt x="20570" y="3247"/>
                  <a:pt x="20337" y="3340"/>
                  <a:pt x="20103" y="3434"/>
                </a:cubicBezTo>
                <a:lnTo>
                  <a:pt x="20080" y="3434"/>
                </a:lnTo>
                <a:lnTo>
                  <a:pt x="20500" y="3200"/>
                </a:lnTo>
                <a:lnTo>
                  <a:pt x="20804" y="3154"/>
                </a:lnTo>
                <a:close/>
                <a:moveTo>
                  <a:pt x="17838" y="2640"/>
                </a:moveTo>
                <a:cubicBezTo>
                  <a:pt x="16624" y="2803"/>
                  <a:pt x="15410" y="3130"/>
                  <a:pt x="14243" y="3551"/>
                </a:cubicBezTo>
                <a:cubicBezTo>
                  <a:pt x="14313" y="3480"/>
                  <a:pt x="14406" y="3434"/>
                  <a:pt x="14476" y="3387"/>
                </a:cubicBezTo>
                <a:cubicBezTo>
                  <a:pt x="14873" y="3200"/>
                  <a:pt x="15270" y="3060"/>
                  <a:pt x="15690" y="2920"/>
                </a:cubicBezTo>
                <a:cubicBezTo>
                  <a:pt x="16391" y="2757"/>
                  <a:pt x="17115" y="2640"/>
                  <a:pt x="17838" y="2640"/>
                </a:cubicBezTo>
                <a:close/>
                <a:moveTo>
                  <a:pt x="28789" y="3480"/>
                </a:moveTo>
                <a:lnTo>
                  <a:pt x="29069" y="3527"/>
                </a:lnTo>
                <a:cubicBezTo>
                  <a:pt x="29279" y="3621"/>
                  <a:pt x="29489" y="3714"/>
                  <a:pt x="29676" y="3807"/>
                </a:cubicBezTo>
                <a:lnTo>
                  <a:pt x="29536" y="3807"/>
                </a:lnTo>
                <a:lnTo>
                  <a:pt x="29302" y="3714"/>
                </a:lnTo>
                <a:cubicBezTo>
                  <a:pt x="29116" y="3644"/>
                  <a:pt x="28952" y="3574"/>
                  <a:pt x="28789" y="3480"/>
                </a:cubicBezTo>
                <a:close/>
                <a:moveTo>
                  <a:pt x="27598" y="3667"/>
                </a:moveTo>
                <a:lnTo>
                  <a:pt x="27598" y="3667"/>
                </a:lnTo>
                <a:cubicBezTo>
                  <a:pt x="27785" y="3714"/>
                  <a:pt x="27995" y="3761"/>
                  <a:pt x="28205" y="3831"/>
                </a:cubicBezTo>
                <a:lnTo>
                  <a:pt x="28065" y="3831"/>
                </a:lnTo>
                <a:cubicBezTo>
                  <a:pt x="27901" y="3784"/>
                  <a:pt x="27738" y="3714"/>
                  <a:pt x="27598" y="3667"/>
                </a:cubicBezTo>
                <a:close/>
                <a:moveTo>
                  <a:pt x="30820" y="3761"/>
                </a:moveTo>
                <a:lnTo>
                  <a:pt x="31077" y="3807"/>
                </a:lnTo>
                <a:cubicBezTo>
                  <a:pt x="31123" y="3831"/>
                  <a:pt x="31194" y="3854"/>
                  <a:pt x="31240" y="3901"/>
                </a:cubicBezTo>
                <a:lnTo>
                  <a:pt x="31053" y="3877"/>
                </a:lnTo>
                <a:lnTo>
                  <a:pt x="30820" y="3761"/>
                </a:lnTo>
                <a:close/>
                <a:moveTo>
                  <a:pt x="19566" y="3340"/>
                </a:moveTo>
                <a:lnTo>
                  <a:pt x="19566" y="3364"/>
                </a:lnTo>
                <a:cubicBezTo>
                  <a:pt x="19426" y="3457"/>
                  <a:pt x="19286" y="3551"/>
                  <a:pt x="19146" y="3644"/>
                </a:cubicBezTo>
                <a:cubicBezTo>
                  <a:pt x="18749" y="3737"/>
                  <a:pt x="18375" y="3854"/>
                  <a:pt x="17979" y="3971"/>
                </a:cubicBezTo>
                <a:cubicBezTo>
                  <a:pt x="17722" y="3924"/>
                  <a:pt x="17442" y="3877"/>
                  <a:pt x="17185" y="3854"/>
                </a:cubicBezTo>
                <a:cubicBezTo>
                  <a:pt x="17979" y="3667"/>
                  <a:pt x="18772" y="3480"/>
                  <a:pt x="19566" y="3340"/>
                </a:cubicBezTo>
                <a:close/>
                <a:moveTo>
                  <a:pt x="29302" y="4204"/>
                </a:moveTo>
                <a:lnTo>
                  <a:pt x="29442" y="4274"/>
                </a:lnTo>
                <a:lnTo>
                  <a:pt x="28999" y="4251"/>
                </a:lnTo>
                <a:lnTo>
                  <a:pt x="28929" y="4204"/>
                </a:lnTo>
                <a:close/>
                <a:moveTo>
                  <a:pt x="18632" y="2873"/>
                </a:moveTo>
                <a:cubicBezTo>
                  <a:pt x="17698" y="3107"/>
                  <a:pt x="16788" y="3434"/>
                  <a:pt x="15924" y="3831"/>
                </a:cubicBezTo>
                <a:lnTo>
                  <a:pt x="15924" y="3854"/>
                </a:lnTo>
                <a:lnTo>
                  <a:pt x="15690" y="3924"/>
                </a:lnTo>
                <a:cubicBezTo>
                  <a:pt x="15247" y="3971"/>
                  <a:pt x="14827" y="4088"/>
                  <a:pt x="14406" y="4228"/>
                </a:cubicBezTo>
                <a:cubicBezTo>
                  <a:pt x="14056" y="4274"/>
                  <a:pt x="13729" y="4321"/>
                  <a:pt x="13379" y="4368"/>
                </a:cubicBezTo>
                <a:cubicBezTo>
                  <a:pt x="13426" y="4321"/>
                  <a:pt x="13496" y="4251"/>
                  <a:pt x="13542" y="4204"/>
                </a:cubicBezTo>
                <a:cubicBezTo>
                  <a:pt x="14990" y="3597"/>
                  <a:pt x="16484" y="3177"/>
                  <a:pt x="18025" y="2943"/>
                </a:cubicBezTo>
                <a:cubicBezTo>
                  <a:pt x="18235" y="2897"/>
                  <a:pt x="18422" y="2873"/>
                  <a:pt x="18632" y="2873"/>
                </a:cubicBezTo>
                <a:close/>
                <a:moveTo>
                  <a:pt x="20173" y="4111"/>
                </a:moveTo>
                <a:cubicBezTo>
                  <a:pt x="19986" y="4204"/>
                  <a:pt x="19776" y="4298"/>
                  <a:pt x="19590" y="4414"/>
                </a:cubicBezTo>
                <a:lnTo>
                  <a:pt x="19449" y="4368"/>
                </a:lnTo>
                <a:cubicBezTo>
                  <a:pt x="19613" y="4298"/>
                  <a:pt x="19776" y="4228"/>
                  <a:pt x="19940" y="4158"/>
                </a:cubicBezTo>
                <a:lnTo>
                  <a:pt x="20173" y="4111"/>
                </a:lnTo>
                <a:close/>
                <a:moveTo>
                  <a:pt x="22998" y="4181"/>
                </a:moveTo>
                <a:cubicBezTo>
                  <a:pt x="23092" y="4251"/>
                  <a:pt x="23208" y="4321"/>
                  <a:pt x="23325" y="4414"/>
                </a:cubicBezTo>
                <a:cubicBezTo>
                  <a:pt x="22882" y="4438"/>
                  <a:pt x="22415" y="4508"/>
                  <a:pt x="21971" y="4578"/>
                </a:cubicBezTo>
                <a:cubicBezTo>
                  <a:pt x="22275" y="4438"/>
                  <a:pt x="22601" y="4298"/>
                  <a:pt x="22928" y="4181"/>
                </a:cubicBezTo>
                <a:close/>
                <a:moveTo>
                  <a:pt x="14999" y="2085"/>
                </a:moveTo>
                <a:cubicBezTo>
                  <a:pt x="15223" y="2085"/>
                  <a:pt x="15445" y="2091"/>
                  <a:pt x="15667" y="2103"/>
                </a:cubicBezTo>
                <a:cubicBezTo>
                  <a:pt x="15247" y="2360"/>
                  <a:pt x="14850" y="2617"/>
                  <a:pt x="14453" y="2897"/>
                </a:cubicBezTo>
                <a:lnTo>
                  <a:pt x="14476" y="2897"/>
                </a:lnTo>
                <a:cubicBezTo>
                  <a:pt x="13216" y="3340"/>
                  <a:pt x="12001" y="3901"/>
                  <a:pt x="10881" y="4601"/>
                </a:cubicBezTo>
                <a:cubicBezTo>
                  <a:pt x="11885" y="3597"/>
                  <a:pt x="13052" y="2757"/>
                  <a:pt x="14313" y="2103"/>
                </a:cubicBezTo>
                <a:cubicBezTo>
                  <a:pt x="14546" y="2091"/>
                  <a:pt x="14774" y="2085"/>
                  <a:pt x="14999" y="2085"/>
                </a:cubicBezTo>
                <a:close/>
                <a:moveTo>
                  <a:pt x="31007" y="2500"/>
                </a:moveTo>
                <a:cubicBezTo>
                  <a:pt x="31754" y="2780"/>
                  <a:pt x="32478" y="3107"/>
                  <a:pt x="33178" y="3457"/>
                </a:cubicBezTo>
                <a:cubicBezTo>
                  <a:pt x="33972" y="3831"/>
                  <a:pt x="34766" y="4251"/>
                  <a:pt x="35513" y="4671"/>
                </a:cubicBezTo>
                <a:lnTo>
                  <a:pt x="35630" y="4788"/>
                </a:lnTo>
                <a:cubicBezTo>
                  <a:pt x="35209" y="4671"/>
                  <a:pt x="34789" y="4555"/>
                  <a:pt x="34369" y="4438"/>
                </a:cubicBezTo>
                <a:cubicBezTo>
                  <a:pt x="33131" y="3877"/>
                  <a:pt x="31847" y="3457"/>
                  <a:pt x="30540" y="3177"/>
                </a:cubicBezTo>
                <a:cubicBezTo>
                  <a:pt x="30166" y="2967"/>
                  <a:pt x="29769" y="2780"/>
                  <a:pt x="29372" y="2593"/>
                </a:cubicBezTo>
                <a:lnTo>
                  <a:pt x="29419" y="2593"/>
                </a:lnTo>
                <a:cubicBezTo>
                  <a:pt x="29933" y="2547"/>
                  <a:pt x="30470" y="2500"/>
                  <a:pt x="31007" y="2500"/>
                </a:cubicBezTo>
                <a:close/>
                <a:moveTo>
                  <a:pt x="17582" y="4555"/>
                </a:moveTo>
                <a:lnTo>
                  <a:pt x="17955" y="4578"/>
                </a:lnTo>
                <a:lnTo>
                  <a:pt x="17792" y="4718"/>
                </a:lnTo>
                <a:cubicBezTo>
                  <a:pt x="17442" y="4718"/>
                  <a:pt x="17068" y="4765"/>
                  <a:pt x="16718" y="4811"/>
                </a:cubicBezTo>
                <a:lnTo>
                  <a:pt x="16951" y="4695"/>
                </a:lnTo>
                <a:cubicBezTo>
                  <a:pt x="17161" y="4648"/>
                  <a:pt x="17371" y="4601"/>
                  <a:pt x="17582" y="4555"/>
                </a:cubicBezTo>
                <a:close/>
                <a:moveTo>
                  <a:pt x="13169" y="4788"/>
                </a:moveTo>
                <a:lnTo>
                  <a:pt x="12935" y="4928"/>
                </a:lnTo>
                <a:lnTo>
                  <a:pt x="12865" y="4951"/>
                </a:lnTo>
                <a:lnTo>
                  <a:pt x="12865" y="4951"/>
                </a:lnTo>
                <a:lnTo>
                  <a:pt x="12982" y="4811"/>
                </a:lnTo>
                <a:lnTo>
                  <a:pt x="13169" y="4788"/>
                </a:lnTo>
                <a:close/>
                <a:moveTo>
                  <a:pt x="31824" y="4391"/>
                </a:moveTo>
                <a:lnTo>
                  <a:pt x="32081" y="4414"/>
                </a:lnTo>
                <a:cubicBezTo>
                  <a:pt x="32361" y="4601"/>
                  <a:pt x="32641" y="4788"/>
                  <a:pt x="32898" y="4975"/>
                </a:cubicBezTo>
                <a:lnTo>
                  <a:pt x="32431" y="4835"/>
                </a:lnTo>
                <a:cubicBezTo>
                  <a:pt x="32221" y="4671"/>
                  <a:pt x="32034" y="4531"/>
                  <a:pt x="31824" y="4391"/>
                </a:cubicBezTo>
                <a:close/>
                <a:moveTo>
                  <a:pt x="16391" y="4484"/>
                </a:moveTo>
                <a:cubicBezTo>
                  <a:pt x="15667" y="4695"/>
                  <a:pt x="14943" y="4951"/>
                  <a:pt x="14243" y="5232"/>
                </a:cubicBezTo>
                <a:lnTo>
                  <a:pt x="14243" y="5255"/>
                </a:lnTo>
                <a:lnTo>
                  <a:pt x="14149" y="5255"/>
                </a:lnTo>
                <a:cubicBezTo>
                  <a:pt x="14546" y="4975"/>
                  <a:pt x="14967" y="4741"/>
                  <a:pt x="15410" y="4508"/>
                </a:cubicBezTo>
                <a:cubicBezTo>
                  <a:pt x="15737" y="4508"/>
                  <a:pt x="16064" y="4484"/>
                  <a:pt x="16391" y="4484"/>
                </a:cubicBezTo>
                <a:close/>
                <a:moveTo>
                  <a:pt x="12398" y="4951"/>
                </a:moveTo>
                <a:lnTo>
                  <a:pt x="12165" y="5255"/>
                </a:lnTo>
                <a:lnTo>
                  <a:pt x="12025" y="5302"/>
                </a:lnTo>
                <a:cubicBezTo>
                  <a:pt x="11698" y="5348"/>
                  <a:pt x="11348" y="5395"/>
                  <a:pt x="11021" y="5465"/>
                </a:cubicBezTo>
                <a:cubicBezTo>
                  <a:pt x="11161" y="5372"/>
                  <a:pt x="11324" y="5302"/>
                  <a:pt x="11488" y="5208"/>
                </a:cubicBezTo>
                <a:cubicBezTo>
                  <a:pt x="11745" y="5115"/>
                  <a:pt x="12025" y="5021"/>
                  <a:pt x="12305" y="4951"/>
                </a:cubicBezTo>
                <a:close/>
                <a:moveTo>
                  <a:pt x="33131" y="2547"/>
                </a:moveTo>
                <a:cubicBezTo>
                  <a:pt x="34929" y="3084"/>
                  <a:pt x="36540" y="4134"/>
                  <a:pt x="37801" y="5558"/>
                </a:cubicBezTo>
                <a:lnTo>
                  <a:pt x="37521" y="5465"/>
                </a:lnTo>
                <a:cubicBezTo>
                  <a:pt x="36961" y="5068"/>
                  <a:pt x="36377" y="4718"/>
                  <a:pt x="35793" y="4391"/>
                </a:cubicBezTo>
                <a:lnTo>
                  <a:pt x="35676" y="4321"/>
                </a:lnTo>
                <a:cubicBezTo>
                  <a:pt x="34906" y="3621"/>
                  <a:pt x="34042" y="3014"/>
                  <a:pt x="33131" y="2547"/>
                </a:cubicBezTo>
                <a:close/>
                <a:moveTo>
                  <a:pt x="20360" y="5418"/>
                </a:moveTo>
                <a:cubicBezTo>
                  <a:pt x="20477" y="5442"/>
                  <a:pt x="20593" y="5465"/>
                  <a:pt x="20734" y="5512"/>
                </a:cubicBezTo>
                <a:lnTo>
                  <a:pt x="20523" y="5558"/>
                </a:lnTo>
                <a:cubicBezTo>
                  <a:pt x="20383" y="5605"/>
                  <a:pt x="20243" y="5629"/>
                  <a:pt x="20103" y="5675"/>
                </a:cubicBezTo>
                <a:lnTo>
                  <a:pt x="20033" y="5652"/>
                </a:lnTo>
                <a:cubicBezTo>
                  <a:pt x="20127" y="5582"/>
                  <a:pt x="20243" y="5488"/>
                  <a:pt x="20360" y="5418"/>
                </a:cubicBezTo>
                <a:close/>
                <a:moveTo>
                  <a:pt x="25707" y="5792"/>
                </a:moveTo>
                <a:cubicBezTo>
                  <a:pt x="26104" y="5792"/>
                  <a:pt x="26524" y="5792"/>
                  <a:pt x="26921" y="5839"/>
                </a:cubicBezTo>
                <a:lnTo>
                  <a:pt x="27014" y="5885"/>
                </a:lnTo>
                <a:cubicBezTo>
                  <a:pt x="26594" y="5885"/>
                  <a:pt x="26174" y="5909"/>
                  <a:pt x="25777" y="5955"/>
                </a:cubicBezTo>
                <a:lnTo>
                  <a:pt x="25753" y="5979"/>
                </a:lnTo>
                <a:lnTo>
                  <a:pt x="25613" y="5932"/>
                </a:lnTo>
                <a:lnTo>
                  <a:pt x="25497" y="5815"/>
                </a:lnTo>
                <a:lnTo>
                  <a:pt x="25707" y="5792"/>
                </a:lnTo>
                <a:close/>
                <a:moveTo>
                  <a:pt x="32711" y="5909"/>
                </a:moveTo>
                <a:lnTo>
                  <a:pt x="33248" y="6119"/>
                </a:lnTo>
                <a:lnTo>
                  <a:pt x="33365" y="6236"/>
                </a:lnTo>
                <a:lnTo>
                  <a:pt x="33365" y="6236"/>
                </a:lnTo>
                <a:lnTo>
                  <a:pt x="32968" y="6142"/>
                </a:lnTo>
                <a:cubicBezTo>
                  <a:pt x="32898" y="6072"/>
                  <a:pt x="32805" y="5979"/>
                  <a:pt x="32711" y="5909"/>
                </a:cubicBezTo>
                <a:close/>
                <a:moveTo>
                  <a:pt x="15620" y="5769"/>
                </a:moveTo>
                <a:cubicBezTo>
                  <a:pt x="15434" y="5839"/>
                  <a:pt x="15293" y="5885"/>
                  <a:pt x="15130" y="5955"/>
                </a:cubicBezTo>
                <a:lnTo>
                  <a:pt x="15153" y="5955"/>
                </a:lnTo>
                <a:lnTo>
                  <a:pt x="14803" y="6072"/>
                </a:lnTo>
                <a:cubicBezTo>
                  <a:pt x="14546" y="6142"/>
                  <a:pt x="14313" y="6189"/>
                  <a:pt x="14056" y="6259"/>
                </a:cubicBezTo>
                <a:cubicBezTo>
                  <a:pt x="14126" y="6212"/>
                  <a:pt x="14196" y="6166"/>
                  <a:pt x="14290" y="6119"/>
                </a:cubicBezTo>
                <a:lnTo>
                  <a:pt x="14476" y="6025"/>
                </a:lnTo>
                <a:cubicBezTo>
                  <a:pt x="14827" y="5909"/>
                  <a:pt x="15200" y="5839"/>
                  <a:pt x="15550" y="5769"/>
                </a:cubicBezTo>
                <a:close/>
                <a:moveTo>
                  <a:pt x="32875" y="4555"/>
                </a:moveTo>
                <a:lnTo>
                  <a:pt x="32875" y="4555"/>
                </a:lnTo>
                <a:cubicBezTo>
                  <a:pt x="33435" y="4648"/>
                  <a:pt x="33972" y="4788"/>
                  <a:pt x="34532" y="4928"/>
                </a:cubicBezTo>
                <a:cubicBezTo>
                  <a:pt x="34883" y="5092"/>
                  <a:pt x="35233" y="5255"/>
                  <a:pt x="35583" y="5442"/>
                </a:cubicBezTo>
                <a:cubicBezTo>
                  <a:pt x="36097" y="5745"/>
                  <a:pt x="36587" y="6072"/>
                  <a:pt x="37054" y="6446"/>
                </a:cubicBezTo>
                <a:lnTo>
                  <a:pt x="37101" y="6516"/>
                </a:lnTo>
                <a:cubicBezTo>
                  <a:pt x="36680" y="6306"/>
                  <a:pt x="36237" y="6142"/>
                  <a:pt x="35793" y="6002"/>
                </a:cubicBezTo>
                <a:cubicBezTo>
                  <a:pt x="35233" y="5745"/>
                  <a:pt x="34649" y="5558"/>
                  <a:pt x="34042" y="5395"/>
                </a:cubicBezTo>
                <a:cubicBezTo>
                  <a:pt x="33668" y="5092"/>
                  <a:pt x="33272" y="4811"/>
                  <a:pt x="32875" y="4555"/>
                </a:cubicBezTo>
                <a:close/>
                <a:moveTo>
                  <a:pt x="27901" y="6376"/>
                </a:moveTo>
                <a:lnTo>
                  <a:pt x="28462" y="6703"/>
                </a:lnTo>
                <a:lnTo>
                  <a:pt x="28158" y="6656"/>
                </a:lnTo>
                <a:cubicBezTo>
                  <a:pt x="27901" y="6586"/>
                  <a:pt x="27621" y="6516"/>
                  <a:pt x="27364" y="6469"/>
                </a:cubicBezTo>
                <a:lnTo>
                  <a:pt x="27341" y="6469"/>
                </a:lnTo>
                <a:lnTo>
                  <a:pt x="27598" y="6422"/>
                </a:lnTo>
                <a:lnTo>
                  <a:pt x="27901" y="6376"/>
                </a:lnTo>
                <a:close/>
                <a:moveTo>
                  <a:pt x="10974" y="5862"/>
                </a:moveTo>
                <a:cubicBezTo>
                  <a:pt x="10437" y="6166"/>
                  <a:pt x="9923" y="6469"/>
                  <a:pt x="9433" y="6819"/>
                </a:cubicBezTo>
                <a:cubicBezTo>
                  <a:pt x="9690" y="6562"/>
                  <a:pt x="9947" y="6306"/>
                  <a:pt x="10227" y="6072"/>
                </a:cubicBezTo>
                <a:cubicBezTo>
                  <a:pt x="10460" y="6002"/>
                  <a:pt x="10694" y="5909"/>
                  <a:pt x="10951" y="5862"/>
                </a:cubicBezTo>
                <a:close/>
                <a:moveTo>
                  <a:pt x="14383" y="5605"/>
                </a:moveTo>
                <a:lnTo>
                  <a:pt x="14103" y="5792"/>
                </a:lnTo>
                <a:cubicBezTo>
                  <a:pt x="13496" y="6002"/>
                  <a:pt x="12935" y="6306"/>
                  <a:pt x="12422" y="6656"/>
                </a:cubicBezTo>
                <a:lnTo>
                  <a:pt x="12165" y="6819"/>
                </a:lnTo>
                <a:lnTo>
                  <a:pt x="12118" y="6819"/>
                </a:lnTo>
                <a:cubicBezTo>
                  <a:pt x="12538" y="6539"/>
                  <a:pt x="12982" y="6259"/>
                  <a:pt x="13426" y="6025"/>
                </a:cubicBezTo>
                <a:lnTo>
                  <a:pt x="13472" y="6025"/>
                </a:lnTo>
                <a:cubicBezTo>
                  <a:pt x="13753" y="5885"/>
                  <a:pt x="14056" y="5722"/>
                  <a:pt x="14336" y="5605"/>
                </a:cubicBezTo>
                <a:close/>
                <a:moveTo>
                  <a:pt x="28649" y="6282"/>
                </a:moveTo>
                <a:cubicBezTo>
                  <a:pt x="28789" y="6282"/>
                  <a:pt x="28905" y="6306"/>
                  <a:pt x="29046" y="6306"/>
                </a:cubicBezTo>
                <a:cubicBezTo>
                  <a:pt x="29512" y="6539"/>
                  <a:pt x="29979" y="6796"/>
                  <a:pt x="30400" y="7099"/>
                </a:cubicBezTo>
                <a:cubicBezTo>
                  <a:pt x="30120" y="7053"/>
                  <a:pt x="29816" y="7006"/>
                  <a:pt x="29536" y="6959"/>
                </a:cubicBezTo>
                <a:cubicBezTo>
                  <a:pt x="29186" y="6726"/>
                  <a:pt x="28835" y="6516"/>
                  <a:pt x="28485" y="6306"/>
                </a:cubicBezTo>
                <a:lnTo>
                  <a:pt x="28649" y="6282"/>
                </a:lnTo>
                <a:close/>
                <a:moveTo>
                  <a:pt x="11628" y="5885"/>
                </a:moveTo>
                <a:cubicBezTo>
                  <a:pt x="11441" y="6072"/>
                  <a:pt x="11254" y="6259"/>
                  <a:pt x="11067" y="6446"/>
                </a:cubicBezTo>
                <a:cubicBezTo>
                  <a:pt x="10647" y="6656"/>
                  <a:pt x="10227" y="6913"/>
                  <a:pt x="9830" y="7169"/>
                </a:cubicBezTo>
                <a:cubicBezTo>
                  <a:pt x="9690" y="7193"/>
                  <a:pt x="9527" y="7216"/>
                  <a:pt x="9386" y="7263"/>
                </a:cubicBezTo>
                <a:cubicBezTo>
                  <a:pt x="10110" y="6749"/>
                  <a:pt x="10834" y="6282"/>
                  <a:pt x="11604" y="5885"/>
                </a:cubicBezTo>
                <a:close/>
                <a:moveTo>
                  <a:pt x="29046" y="7356"/>
                </a:moveTo>
                <a:lnTo>
                  <a:pt x="29302" y="7380"/>
                </a:lnTo>
                <a:lnTo>
                  <a:pt x="29349" y="7403"/>
                </a:lnTo>
                <a:lnTo>
                  <a:pt x="29186" y="7450"/>
                </a:lnTo>
                <a:lnTo>
                  <a:pt x="29046" y="7356"/>
                </a:lnTo>
                <a:close/>
                <a:moveTo>
                  <a:pt x="13122" y="7333"/>
                </a:moveTo>
                <a:cubicBezTo>
                  <a:pt x="12969" y="7401"/>
                  <a:pt x="12816" y="7481"/>
                  <a:pt x="12673" y="7556"/>
                </a:cubicBezTo>
                <a:lnTo>
                  <a:pt x="12673" y="7556"/>
                </a:lnTo>
                <a:cubicBezTo>
                  <a:pt x="12793" y="7481"/>
                  <a:pt x="12916" y="7401"/>
                  <a:pt x="13052" y="7333"/>
                </a:cubicBezTo>
                <a:close/>
                <a:moveTo>
                  <a:pt x="36937" y="5699"/>
                </a:moveTo>
                <a:lnTo>
                  <a:pt x="37054" y="5745"/>
                </a:lnTo>
                <a:cubicBezTo>
                  <a:pt x="37708" y="6236"/>
                  <a:pt x="38315" y="6749"/>
                  <a:pt x="38922" y="7310"/>
                </a:cubicBezTo>
                <a:cubicBezTo>
                  <a:pt x="38945" y="7403"/>
                  <a:pt x="38992" y="7496"/>
                  <a:pt x="39038" y="7590"/>
                </a:cubicBezTo>
                <a:cubicBezTo>
                  <a:pt x="38922" y="7496"/>
                  <a:pt x="38805" y="7426"/>
                  <a:pt x="38688" y="7333"/>
                </a:cubicBezTo>
                <a:lnTo>
                  <a:pt x="38665" y="7356"/>
                </a:lnTo>
                <a:cubicBezTo>
                  <a:pt x="38221" y="6866"/>
                  <a:pt x="37731" y="6446"/>
                  <a:pt x="37217" y="6049"/>
                </a:cubicBezTo>
                <a:cubicBezTo>
                  <a:pt x="37124" y="5932"/>
                  <a:pt x="37031" y="5815"/>
                  <a:pt x="36937" y="5699"/>
                </a:cubicBezTo>
                <a:close/>
                <a:moveTo>
                  <a:pt x="36657" y="6843"/>
                </a:moveTo>
                <a:cubicBezTo>
                  <a:pt x="36984" y="7006"/>
                  <a:pt x="37311" y="7193"/>
                  <a:pt x="37638" y="7380"/>
                </a:cubicBezTo>
                <a:cubicBezTo>
                  <a:pt x="37708" y="7496"/>
                  <a:pt x="37778" y="7590"/>
                  <a:pt x="37824" y="7707"/>
                </a:cubicBezTo>
                <a:lnTo>
                  <a:pt x="37498" y="7473"/>
                </a:lnTo>
                <a:cubicBezTo>
                  <a:pt x="37217" y="7240"/>
                  <a:pt x="36937" y="7029"/>
                  <a:pt x="36657" y="6843"/>
                </a:cubicBezTo>
                <a:close/>
                <a:moveTo>
                  <a:pt x="28182" y="7286"/>
                </a:moveTo>
                <a:cubicBezTo>
                  <a:pt x="28298" y="7356"/>
                  <a:pt x="28438" y="7426"/>
                  <a:pt x="28579" y="7496"/>
                </a:cubicBezTo>
                <a:lnTo>
                  <a:pt x="28719" y="7590"/>
                </a:lnTo>
                <a:cubicBezTo>
                  <a:pt x="28579" y="7636"/>
                  <a:pt x="28438" y="7707"/>
                  <a:pt x="28275" y="7777"/>
                </a:cubicBezTo>
                <a:lnTo>
                  <a:pt x="28135" y="7683"/>
                </a:lnTo>
                <a:cubicBezTo>
                  <a:pt x="28018" y="7543"/>
                  <a:pt x="27878" y="7403"/>
                  <a:pt x="27738" y="7286"/>
                </a:cubicBezTo>
                <a:close/>
                <a:moveTo>
                  <a:pt x="10227" y="7473"/>
                </a:moveTo>
                <a:lnTo>
                  <a:pt x="10157" y="7566"/>
                </a:lnTo>
                <a:cubicBezTo>
                  <a:pt x="9923" y="7636"/>
                  <a:pt x="9667" y="7753"/>
                  <a:pt x="9456" y="7847"/>
                </a:cubicBezTo>
                <a:cubicBezTo>
                  <a:pt x="9597" y="7730"/>
                  <a:pt x="9760" y="7636"/>
                  <a:pt x="9923" y="7520"/>
                </a:cubicBezTo>
                <a:lnTo>
                  <a:pt x="10227" y="7473"/>
                </a:lnTo>
                <a:close/>
                <a:moveTo>
                  <a:pt x="16157" y="7777"/>
                </a:moveTo>
                <a:lnTo>
                  <a:pt x="16157" y="7777"/>
                </a:lnTo>
                <a:cubicBezTo>
                  <a:pt x="16111" y="7823"/>
                  <a:pt x="16064" y="7847"/>
                  <a:pt x="15994" y="7893"/>
                </a:cubicBezTo>
                <a:lnTo>
                  <a:pt x="15947" y="7893"/>
                </a:lnTo>
                <a:lnTo>
                  <a:pt x="15760" y="7917"/>
                </a:lnTo>
                <a:lnTo>
                  <a:pt x="15877" y="7870"/>
                </a:lnTo>
                <a:lnTo>
                  <a:pt x="16157" y="7777"/>
                </a:lnTo>
                <a:close/>
                <a:moveTo>
                  <a:pt x="8733" y="6632"/>
                </a:moveTo>
                <a:lnTo>
                  <a:pt x="8639" y="6749"/>
                </a:lnTo>
                <a:cubicBezTo>
                  <a:pt x="8196" y="7099"/>
                  <a:pt x="7799" y="7496"/>
                  <a:pt x="7402" y="7893"/>
                </a:cubicBezTo>
                <a:cubicBezTo>
                  <a:pt x="7238" y="7940"/>
                  <a:pt x="7098" y="8010"/>
                  <a:pt x="6958" y="8057"/>
                </a:cubicBezTo>
                <a:cubicBezTo>
                  <a:pt x="7402" y="7636"/>
                  <a:pt x="7869" y="7216"/>
                  <a:pt x="8336" y="6819"/>
                </a:cubicBezTo>
                <a:lnTo>
                  <a:pt x="8733" y="6632"/>
                </a:lnTo>
                <a:close/>
                <a:moveTo>
                  <a:pt x="35463" y="7492"/>
                </a:moveTo>
                <a:cubicBezTo>
                  <a:pt x="35613" y="7566"/>
                  <a:pt x="35766" y="7644"/>
                  <a:pt x="35910" y="7730"/>
                </a:cubicBezTo>
                <a:cubicBezTo>
                  <a:pt x="36097" y="7870"/>
                  <a:pt x="36260" y="8010"/>
                  <a:pt x="36424" y="8150"/>
                </a:cubicBezTo>
                <a:cubicBezTo>
                  <a:pt x="36107" y="7927"/>
                  <a:pt x="35791" y="7704"/>
                  <a:pt x="35463" y="7492"/>
                </a:cubicBezTo>
                <a:close/>
                <a:moveTo>
                  <a:pt x="30003" y="7683"/>
                </a:moveTo>
                <a:lnTo>
                  <a:pt x="30610" y="8103"/>
                </a:lnTo>
                <a:cubicBezTo>
                  <a:pt x="30563" y="8173"/>
                  <a:pt x="30540" y="8267"/>
                  <a:pt x="30493" y="8337"/>
                </a:cubicBezTo>
                <a:lnTo>
                  <a:pt x="30493" y="8360"/>
                </a:lnTo>
                <a:cubicBezTo>
                  <a:pt x="30236" y="8127"/>
                  <a:pt x="29956" y="7940"/>
                  <a:pt x="29676" y="7753"/>
                </a:cubicBezTo>
                <a:lnTo>
                  <a:pt x="30003" y="7683"/>
                </a:lnTo>
                <a:close/>
                <a:moveTo>
                  <a:pt x="13332" y="2196"/>
                </a:moveTo>
                <a:lnTo>
                  <a:pt x="13332" y="2196"/>
                </a:lnTo>
                <a:cubicBezTo>
                  <a:pt x="11955" y="3037"/>
                  <a:pt x="10717" y="4111"/>
                  <a:pt x="9667" y="5372"/>
                </a:cubicBezTo>
                <a:cubicBezTo>
                  <a:pt x="9410" y="5558"/>
                  <a:pt x="9153" y="5745"/>
                  <a:pt x="8896" y="5932"/>
                </a:cubicBezTo>
                <a:cubicBezTo>
                  <a:pt x="8452" y="6189"/>
                  <a:pt x="8032" y="6469"/>
                  <a:pt x="7635" y="6773"/>
                </a:cubicBezTo>
                <a:cubicBezTo>
                  <a:pt x="6982" y="7146"/>
                  <a:pt x="6351" y="7613"/>
                  <a:pt x="5791" y="8127"/>
                </a:cubicBezTo>
                <a:cubicBezTo>
                  <a:pt x="5697" y="8220"/>
                  <a:pt x="5604" y="8314"/>
                  <a:pt x="5511" y="8384"/>
                </a:cubicBezTo>
                <a:cubicBezTo>
                  <a:pt x="5581" y="8267"/>
                  <a:pt x="5651" y="8103"/>
                  <a:pt x="5744" y="7987"/>
                </a:cubicBezTo>
                <a:cubicBezTo>
                  <a:pt x="6935" y="5815"/>
                  <a:pt x="8709" y="4017"/>
                  <a:pt x="10881" y="2827"/>
                </a:cubicBezTo>
                <a:cubicBezTo>
                  <a:pt x="11581" y="2547"/>
                  <a:pt x="12305" y="2360"/>
                  <a:pt x="13052" y="2243"/>
                </a:cubicBezTo>
                <a:lnTo>
                  <a:pt x="13332" y="2196"/>
                </a:lnTo>
                <a:close/>
                <a:moveTo>
                  <a:pt x="8943" y="7753"/>
                </a:moveTo>
                <a:cubicBezTo>
                  <a:pt x="8639" y="7963"/>
                  <a:pt x="8359" y="8173"/>
                  <a:pt x="8102" y="8407"/>
                </a:cubicBezTo>
                <a:lnTo>
                  <a:pt x="8172" y="8244"/>
                </a:lnTo>
                <a:cubicBezTo>
                  <a:pt x="8336" y="8103"/>
                  <a:pt x="8476" y="7940"/>
                  <a:pt x="8639" y="7823"/>
                </a:cubicBezTo>
                <a:lnTo>
                  <a:pt x="8943" y="7753"/>
                </a:lnTo>
                <a:close/>
                <a:moveTo>
                  <a:pt x="8149" y="4344"/>
                </a:moveTo>
                <a:lnTo>
                  <a:pt x="8032" y="4461"/>
                </a:lnTo>
                <a:cubicBezTo>
                  <a:pt x="6795" y="5605"/>
                  <a:pt x="5791" y="6959"/>
                  <a:pt x="5067" y="8477"/>
                </a:cubicBezTo>
                <a:cubicBezTo>
                  <a:pt x="5744" y="6866"/>
                  <a:pt x="6795" y="5442"/>
                  <a:pt x="8149" y="4344"/>
                </a:cubicBezTo>
                <a:close/>
                <a:moveTo>
                  <a:pt x="17624" y="8243"/>
                </a:moveTo>
                <a:cubicBezTo>
                  <a:pt x="17604" y="8261"/>
                  <a:pt x="17585" y="8287"/>
                  <a:pt x="17558" y="8314"/>
                </a:cubicBezTo>
                <a:lnTo>
                  <a:pt x="17582" y="8314"/>
                </a:lnTo>
                <a:cubicBezTo>
                  <a:pt x="17442" y="8360"/>
                  <a:pt x="17301" y="8430"/>
                  <a:pt x="17185" y="8477"/>
                </a:cubicBezTo>
                <a:cubicBezTo>
                  <a:pt x="17208" y="8454"/>
                  <a:pt x="17255" y="8407"/>
                  <a:pt x="17301" y="8384"/>
                </a:cubicBezTo>
                <a:lnTo>
                  <a:pt x="17624" y="8243"/>
                </a:lnTo>
                <a:close/>
                <a:moveTo>
                  <a:pt x="16087" y="8244"/>
                </a:moveTo>
                <a:cubicBezTo>
                  <a:pt x="16064" y="8314"/>
                  <a:pt x="16041" y="8360"/>
                  <a:pt x="16017" y="8430"/>
                </a:cubicBezTo>
                <a:cubicBezTo>
                  <a:pt x="15924" y="8500"/>
                  <a:pt x="15807" y="8547"/>
                  <a:pt x="15714" y="8617"/>
                </a:cubicBezTo>
                <a:lnTo>
                  <a:pt x="15597" y="8617"/>
                </a:lnTo>
                <a:cubicBezTo>
                  <a:pt x="15760" y="8500"/>
                  <a:pt x="15924" y="8360"/>
                  <a:pt x="16087" y="8244"/>
                </a:cubicBezTo>
                <a:close/>
                <a:moveTo>
                  <a:pt x="14126" y="8080"/>
                </a:moveTo>
                <a:lnTo>
                  <a:pt x="14009" y="8173"/>
                </a:lnTo>
                <a:cubicBezTo>
                  <a:pt x="13753" y="8290"/>
                  <a:pt x="13472" y="8384"/>
                  <a:pt x="13216" y="8500"/>
                </a:cubicBezTo>
                <a:cubicBezTo>
                  <a:pt x="13005" y="8524"/>
                  <a:pt x="12772" y="8570"/>
                  <a:pt x="12562" y="8640"/>
                </a:cubicBezTo>
                <a:cubicBezTo>
                  <a:pt x="12772" y="8524"/>
                  <a:pt x="12982" y="8407"/>
                  <a:pt x="13192" y="8290"/>
                </a:cubicBezTo>
                <a:cubicBezTo>
                  <a:pt x="13496" y="8220"/>
                  <a:pt x="13799" y="8127"/>
                  <a:pt x="14126" y="8080"/>
                </a:cubicBezTo>
                <a:close/>
                <a:moveTo>
                  <a:pt x="20664" y="8687"/>
                </a:moveTo>
                <a:lnTo>
                  <a:pt x="20710" y="8734"/>
                </a:lnTo>
                <a:lnTo>
                  <a:pt x="20547" y="8851"/>
                </a:lnTo>
                <a:lnTo>
                  <a:pt x="20523" y="8897"/>
                </a:lnTo>
                <a:lnTo>
                  <a:pt x="20383" y="8967"/>
                </a:lnTo>
                <a:lnTo>
                  <a:pt x="20383" y="8967"/>
                </a:lnTo>
                <a:lnTo>
                  <a:pt x="20547" y="8757"/>
                </a:lnTo>
                <a:lnTo>
                  <a:pt x="20664" y="8687"/>
                </a:lnTo>
                <a:close/>
                <a:moveTo>
                  <a:pt x="10344" y="8734"/>
                </a:moveTo>
                <a:lnTo>
                  <a:pt x="10344" y="8734"/>
                </a:lnTo>
                <a:cubicBezTo>
                  <a:pt x="10320" y="8804"/>
                  <a:pt x="10297" y="8851"/>
                  <a:pt x="10297" y="8921"/>
                </a:cubicBezTo>
                <a:lnTo>
                  <a:pt x="10040" y="9037"/>
                </a:lnTo>
                <a:cubicBezTo>
                  <a:pt x="10134" y="8921"/>
                  <a:pt x="10250" y="8851"/>
                  <a:pt x="10344" y="8734"/>
                </a:cubicBezTo>
                <a:close/>
                <a:moveTo>
                  <a:pt x="29146" y="7875"/>
                </a:moveTo>
                <a:cubicBezTo>
                  <a:pt x="29563" y="8177"/>
                  <a:pt x="29935" y="8502"/>
                  <a:pt x="30283" y="8851"/>
                </a:cubicBezTo>
                <a:lnTo>
                  <a:pt x="30236" y="9037"/>
                </a:lnTo>
                <a:lnTo>
                  <a:pt x="29909" y="8827"/>
                </a:lnTo>
                <a:lnTo>
                  <a:pt x="29746" y="8710"/>
                </a:lnTo>
                <a:cubicBezTo>
                  <a:pt x="29419" y="8477"/>
                  <a:pt x="29092" y="8244"/>
                  <a:pt x="28719" y="8010"/>
                </a:cubicBezTo>
                <a:cubicBezTo>
                  <a:pt x="28854" y="7965"/>
                  <a:pt x="28989" y="7920"/>
                  <a:pt x="29146" y="7875"/>
                </a:cubicBezTo>
                <a:close/>
                <a:moveTo>
                  <a:pt x="21924" y="8710"/>
                </a:moveTo>
                <a:cubicBezTo>
                  <a:pt x="22275" y="8804"/>
                  <a:pt x="22601" y="8921"/>
                  <a:pt x="22952" y="9037"/>
                </a:cubicBezTo>
                <a:lnTo>
                  <a:pt x="22928" y="9061"/>
                </a:lnTo>
                <a:cubicBezTo>
                  <a:pt x="22742" y="9014"/>
                  <a:pt x="22555" y="8991"/>
                  <a:pt x="22368" y="8967"/>
                </a:cubicBezTo>
                <a:cubicBezTo>
                  <a:pt x="22205" y="8897"/>
                  <a:pt x="22041" y="8804"/>
                  <a:pt x="21878" y="8734"/>
                </a:cubicBezTo>
                <a:lnTo>
                  <a:pt x="21924" y="8710"/>
                </a:lnTo>
                <a:close/>
                <a:moveTo>
                  <a:pt x="25333" y="8430"/>
                </a:moveTo>
                <a:cubicBezTo>
                  <a:pt x="25567" y="8477"/>
                  <a:pt x="25823" y="8547"/>
                  <a:pt x="26057" y="8617"/>
                </a:cubicBezTo>
                <a:cubicBezTo>
                  <a:pt x="26197" y="8757"/>
                  <a:pt x="26314" y="8921"/>
                  <a:pt x="26431" y="9084"/>
                </a:cubicBezTo>
                <a:lnTo>
                  <a:pt x="26384" y="9131"/>
                </a:lnTo>
                <a:cubicBezTo>
                  <a:pt x="26034" y="8897"/>
                  <a:pt x="25683" y="8640"/>
                  <a:pt x="25333" y="8430"/>
                </a:cubicBezTo>
                <a:close/>
                <a:moveTo>
                  <a:pt x="27178" y="8967"/>
                </a:moveTo>
                <a:lnTo>
                  <a:pt x="27411" y="9037"/>
                </a:lnTo>
                <a:lnTo>
                  <a:pt x="27434" y="9131"/>
                </a:lnTo>
                <a:lnTo>
                  <a:pt x="27201" y="9131"/>
                </a:lnTo>
                <a:lnTo>
                  <a:pt x="27108" y="9037"/>
                </a:lnTo>
                <a:lnTo>
                  <a:pt x="27178" y="8967"/>
                </a:lnTo>
                <a:close/>
                <a:moveTo>
                  <a:pt x="25473" y="8967"/>
                </a:moveTo>
                <a:lnTo>
                  <a:pt x="25777" y="9154"/>
                </a:lnTo>
                <a:lnTo>
                  <a:pt x="25637" y="9154"/>
                </a:lnTo>
                <a:cubicBezTo>
                  <a:pt x="25590" y="9084"/>
                  <a:pt x="25543" y="9037"/>
                  <a:pt x="25473" y="8967"/>
                </a:cubicBezTo>
                <a:close/>
                <a:moveTo>
                  <a:pt x="24189" y="8267"/>
                </a:moveTo>
                <a:cubicBezTo>
                  <a:pt x="24516" y="8547"/>
                  <a:pt x="24820" y="8827"/>
                  <a:pt x="25100" y="9154"/>
                </a:cubicBezTo>
                <a:cubicBezTo>
                  <a:pt x="24983" y="9154"/>
                  <a:pt x="24843" y="9154"/>
                  <a:pt x="24726" y="9177"/>
                </a:cubicBezTo>
                <a:cubicBezTo>
                  <a:pt x="24399" y="8967"/>
                  <a:pt x="24072" y="8757"/>
                  <a:pt x="23722" y="8594"/>
                </a:cubicBezTo>
                <a:cubicBezTo>
                  <a:pt x="23792" y="8477"/>
                  <a:pt x="23862" y="8384"/>
                  <a:pt x="23932" y="8267"/>
                </a:cubicBezTo>
                <a:close/>
                <a:moveTo>
                  <a:pt x="38245" y="7777"/>
                </a:moveTo>
                <a:cubicBezTo>
                  <a:pt x="38431" y="7870"/>
                  <a:pt x="38595" y="7987"/>
                  <a:pt x="38782" y="8127"/>
                </a:cubicBezTo>
                <a:cubicBezTo>
                  <a:pt x="38945" y="8290"/>
                  <a:pt x="39085" y="8477"/>
                  <a:pt x="39225" y="8664"/>
                </a:cubicBezTo>
                <a:cubicBezTo>
                  <a:pt x="39319" y="8827"/>
                  <a:pt x="39435" y="8967"/>
                  <a:pt x="39529" y="9131"/>
                </a:cubicBezTo>
                <a:cubicBezTo>
                  <a:pt x="39529" y="9154"/>
                  <a:pt x="39529" y="9154"/>
                  <a:pt x="39529" y="9177"/>
                </a:cubicBezTo>
                <a:cubicBezTo>
                  <a:pt x="39202" y="8827"/>
                  <a:pt x="38828" y="8500"/>
                  <a:pt x="38455" y="8197"/>
                </a:cubicBezTo>
                <a:cubicBezTo>
                  <a:pt x="38385" y="8057"/>
                  <a:pt x="38315" y="7917"/>
                  <a:pt x="38245" y="7777"/>
                </a:cubicBezTo>
                <a:close/>
                <a:moveTo>
                  <a:pt x="30954" y="8350"/>
                </a:moveTo>
                <a:cubicBezTo>
                  <a:pt x="31228" y="8555"/>
                  <a:pt x="31502" y="8738"/>
                  <a:pt x="31754" y="8944"/>
                </a:cubicBezTo>
                <a:cubicBezTo>
                  <a:pt x="31637" y="9037"/>
                  <a:pt x="31544" y="9107"/>
                  <a:pt x="31427" y="9201"/>
                </a:cubicBezTo>
                <a:cubicBezTo>
                  <a:pt x="31240" y="8991"/>
                  <a:pt x="31030" y="8804"/>
                  <a:pt x="30820" y="8617"/>
                </a:cubicBezTo>
                <a:cubicBezTo>
                  <a:pt x="30865" y="8528"/>
                  <a:pt x="30909" y="8439"/>
                  <a:pt x="30954" y="8350"/>
                </a:cubicBezTo>
                <a:close/>
                <a:moveTo>
                  <a:pt x="35886" y="6913"/>
                </a:moveTo>
                <a:cubicBezTo>
                  <a:pt x="36424" y="7216"/>
                  <a:pt x="36937" y="7543"/>
                  <a:pt x="37404" y="7893"/>
                </a:cubicBezTo>
                <a:lnTo>
                  <a:pt x="37708" y="8103"/>
                </a:lnTo>
                <a:cubicBezTo>
                  <a:pt x="37894" y="8267"/>
                  <a:pt x="38105" y="8454"/>
                  <a:pt x="38291" y="8617"/>
                </a:cubicBezTo>
                <a:cubicBezTo>
                  <a:pt x="38385" y="8827"/>
                  <a:pt x="38455" y="9037"/>
                  <a:pt x="38548" y="9247"/>
                </a:cubicBezTo>
                <a:cubicBezTo>
                  <a:pt x="38455" y="9154"/>
                  <a:pt x="38385" y="9061"/>
                  <a:pt x="38291" y="8991"/>
                </a:cubicBezTo>
                <a:cubicBezTo>
                  <a:pt x="37801" y="8524"/>
                  <a:pt x="37287" y="8080"/>
                  <a:pt x="36727" y="7730"/>
                </a:cubicBezTo>
                <a:lnTo>
                  <a:pt x="36704" y="7707"/>
                </a:lnTo>
                <a:cubicBezTo>
                  <a:pt x="36447" y="7426"/>
                  <a:pt x="36167" y="7169"/>
                  <a:pt x="35886" y="6913"/>
                </a:cubicBezTo>
                <a:close/>
                <a:moveTo>
                  <a:pt x="30633" y="9177"/>
                </a:moveTo>
                <a:cubicBezTo>
                  <a:pt x="30708" y="9270"/>
                  <a:pt x="30782" y="9348"/>
                  <a:pt x="30844" y="9435"/>
                </a:cubicBezTo>
                <a:lnTo>
                  <a:pt x="30844" y="9435"/>
                </a:lnTo>
                <a:lnTo>
                  <a:pt x="30843" y="9434"/>
                </a:lnTo>
                <a:cubicBezTo>
                  <a:pt x="30750" y="9388"/>
                  <a:pt x="30680" y="9341"/>
                  <a:pt x="30610" y="9271"/>
                </a:cubicBezTo>
                <a:lnTo>
                  <a:pt x="30633" y="9177"/>
                </a:lnTo>
                <a:close/>
                <a:moveTo>
                  <a:pt x="17605" y="9481"/>
                </a:moveTo>
                <a:lnTo>
                  <a:pt x="17442" y="9598"/>
                </a:lnTo>
                <a:lnTo>
                  <a:pt x="17325" y="9574"/>
                </a:lnTo>
                <a:lnTo>
                  <a:pt x="17488" y="9481"/>
                </a:lnTo>
                <a:close/>
                <a:moveTo>
                  <a:pt x="27645" y="9434"/>
                </a:moveTo>
                <a:lnTo>
                  <a:pt x="27738" y="9598"/>
                </a:lnTo>
                <a:lnTo>
                  <a:pt x="27598" y="9551"/>
                </a:lnTo>
                <a:cubicBezTo>
                  <a:pt x="27575" y="9504"/>
                  <a:pt x="27551" y="9481"/>
                  <a:pt x="27505" y="9434"/>
                </a:cubicBezTo>
                <a:close/>
                <a:moveTo>
                  <a:pt x="32104" y="9224"/>
                </a:moveTo>
                <a:cubicBezTo>
                  <a:pt x="32408" y="9458"/>
                  <a:pt x="32688" y="9691"/>
                  <a:pt x="32991" y="9948"/>
                </a:cubicBezTo>
                <a:cubicBezTo>
                  <a:pt x="32664" y="9901"/>
                  <a:pt x="32361" y="9878"/>
                  <a:pt x="32034" y="9878"/>
                </a:cubicBezTo>
                <a:cubicBezTo>
                  <a:pt x="31941" y="9738"/>
                  <a:pt x="31824" y="9621"/>
                  <a:pt x="31731" y="9504"/>
                </a:cubicBezTo>
                <a:cubicBezTo>
                  <a:pt x="31847" y="9388"/>
                  <a:pt x="31964" y="9294"/>
                  <a:pt x="32104" y="9224"/>
                </a:cubicBezTo>
                <a:close/>
                <a:moveTo>
                  <a:pt x="28275" y="9481"/>
                </a:moveTo>
                <a:cubicBezTo>
                  <a:pt x="28345" y="9528"/>
                  <a:pt x="28438" y="9598"/>
                  <a:pt x="28509" y="9668"/>
                </a:cubicBezTo>
                <a:cubicBezTo>
                  <a:pt x="28579" y="9784"/>
                  <a:pt x="28649" y="9901"/>
                  <a:pt x="28719" y="10018"/>
                </a:cubicBezTo>
                <a:lnTo>
                  <a:pt x="28415" y="10041"/>
                </a:lnTo>
                <a:lnTo>
                  <a:pt x="28392" y="10018"/>
                </a:lnTo>
                <a:cubicBezTo>
                  <a:pt x="28298" y="9831"/>
                  <a:pt x="28205" y="9644"/>
                  <a:pt x="28112" y="9481"/>
                </a:cubicBezTo>
                <a:close/>
                <a:moveTo>
                  <a:pt x="20827" y="9971"/>
                </a:moveTo>
                <a:lnTo>
                  <a:pt x="20990" y="10041"/>
                </a:lnTo>
                <a:cubicBezTo>
                  <a:pt x="20967" y="10088"/>
                  <a:pt x="20920" y="10111"/>
                  <a:pt x="20897" y="10158"/>
                </a:cubicBezTo>
                <a:lnTo>
                  <a:pt x="20664" y="10111"/>
                </a:lnTo>
                <a:cubicBezTo>
                  <a:pt x="20710" y="10065"/>
                  <a:pt x="20780" y="10018"/>
                  <a:pt x="20827" y="9971"/>
                </a:cubicBezTo>
                <a:close/>
                <a:moveTo>
                  <a:pt x="16741" y="10018"/>
                </a:moveTo>
                <a:lnTo>
                  <a:pt x="16834" y="10111"/>
                </a:lnTo>
                <a:cubicBezTo>
                  <a:pt x="16811" y="10135"/>
                  <a:pt x="16788" y="10158"/>
                  <a:pt x="16764" y="10181"/>
                </a:cubicBezTo>
                <a:lnTo>
                  <a:pt x="16624" y="10205"/>
                </a:lnTo>
                <a:lnTo>
                  <a:pt x="16741" y="10018"/>
                </a:lnTo>
                <a:close/>
                <a:moveTo>
                  <a:pt x="34462" y="2640"/>
                </a:moveTo>
                <a:lnTo>
                  <a:pt x="34953" y="2710"/>
                </a:lnTo>
                <a:cubicBezTo>
                  <a:pt x="38875" y="4204"/>
                  <a:pt x="42494" y="6656"/>
                  <a:pt x="43965" y="10275"/>
                </a:cubicBezTo>
                <a:cubicBezTo>
                  <a:pt x="42657" y="8384"/>
                  <a:pt x="40743" y="6959"/>
                  <a:pt x="38595" y="5932"/>
                </a:cubicBezTo>
                <a:cubicBezTo>
                  <a:pt x="37544" y="4461"/>
                  <a:pt x="36120" y="3317"/>
                  <a:pt x="34462" y="2640"/>
                </a:cubicBezTo>
                <a:close/>
                <a:moveTo>
                  <a:pt x="36727" y="9177"/>
                </a:moveTo>
                <a:cubicBezTo>
                  <a:pt x="37124" y="9551"/>
                  <a:pt x="37474" y="9971"/>
                  <a:pt x="37824" y="10392"/>
                </a:cubicBezTo>
                <a:cubicBezTo>
                  <a:pt x="37661" y="10275"/>
                  <a:pt x="37498" y="10135"/>
                  <a:pt x="37334" y="10018"/>
                </a:cubicBezTo>
                <a:cubicBezTo>
                  <a:pt x="37124" y="9714"/>
                  <a:pt x="36937" y="9458"/>
                  <a:pt x="36727" y="9177"/>
                </a:cubicBezTo>
                <a:close/>
                <a:moveTo>
                  <a:pt x="9807" y="8057"/>
                </a:moveTo>
                <a:lnTo>
                  <a:pt x="9807" y="8080"/>
                </a:lnTo>
                <a:cubicBezTo>
                  <a:pt x="9527" y="8430"/>
                  <a:pt x="9270" y="8827"/>
                  <a:pt x="9013" y="9201"/>
                </a:cubicBezTo>
                <a:cubicBezTo>
                  <a:pt x="8733" y="9458"/>
                  <a:pt x="8429" y="9738"/>
                  <a:pt x="8172" y="10018"/>
                </a:cubicBezTo>
                <a:cubicBezTo>
                  <a:pt x="7869" y="10158"/>
                  <a:pt x="7565" y="10322"/>
                  <a:pt x="7238" y="10462"/>
                </a:cubicBezTo>
                <a:cubicBezTo>
                  <a:pt x="7378" y="10088"/>
                  <a:pt x="7542" y="9691"/>
                  <a:pt x="7682" y="9318"/>
                </a:cubicBezTo>
                <a:cubicBezTo>
                  <a:pt x="7775" y="9224"/>
                  <a:pt x="7892" y="9131"/>
                  <a:pt x="7986" y="9037"/>
                </a:cubicBezTo>
                <a:cubicBezTo>
                  <a:pt x="8546" y="8640"/>
                  <a:pt x="9153" y="8314"/>
                  <a:pt x="9807" y="8057"/>
                </a:cubicBezTo>
                <a:close/>
                <a:moveTo>
                  <a:pt x="33855" y="8547"/>
                </a:moveTo>
                <a:lnTo>
                  <a:pt x="34182" y="8687"/>
                </a:lnTo>
                <a:cubicBezTo>
                  <a:pt x="34346" y="8851"/>
                  <a:pt x="34532" y="9014"/>
                  <a:pt x="34696" y="9177"/>
                </a:cubicBezTo>
                <a:cubicBezTo>
                  <a:pt x="34906" y="9574"/>
                  <a:pt x="35093" y="10018"/>
                  <a:pt x="35256" y="10462"/>
                </a:cubicBezTo>
                <a:lnTo>
                  <a:pt x="35233" y="10462"/>
                </a:lnTo>
                <a:cubicBezTo>
                  <a:pt x="34976" y="10368"/>
                  <a:pt x="34719" y="10298"/>
                  <a:pt x="34462" y="10228"/>
                </a:cubicBezTo>
                <a:cubicBezTo>
                  <a:pt x="34229" y="9668"/>
                  <a:pt x="33972" y="9107"/>
                  <a:pt x="33692" y="8594"/>
                </a:cubicBezTo>
                <a:lnTo>
                  <a:pt x="33855" y="8547"/>
                </a:lnTo>
                <a:close/>
                <a:moveTo>
                  <a:pt x="13216" y="9691"/>
                </a:moveTo>
                <a:cubicBezTo>
                  <a:pt x="13075" y="9855"/>
                  <a:pt x="12959" y="10018"/>
                  <a:pt x="12819" y="10205"/>
                </a:cubicBezTo>
                <a:cubicBezTo>
                  <a:pt x="12702" y="10368"/>
                  <a:pt x="12492" y="10508"/>
                  <a:pt x="12328" y="10672"/>
                </a:cubicBezTo>
                <a:cubicBezTo>
                  <a:pt x="12585" y="10322"/>
                  <a:pt x="12865" y="9995"/>
                  <a:pt x="13169" y="9691"/>
                </a:cubicBezTo>
                <a:close/>
                <a:moveTo>
                  <a:pt x="32338" y="10275"/>
                </a:moveTo>
                <a:cubicBezTo>
                  <a:pt x="32618" y="10275"/>
                  <a:pt x="32921" y="10322"/>
                  <a:pt x="33201" y="10368"/>
                </a:cubicBezTo>
                <a:cubicBezTo>
                  <a:pt x="33272" y="10485"/>
                  <a:pt x="33318" y="10602"/>
                  <a:pt x="33388" y="10718"/>
                </a:cubicBezTo>
                <a:cubicBezTo>
                  <a:pt x="33061" y="10555"/>
                  <a:pt x="32735" y="10438"/>
                  <a:pt x="32384" y="10345"/>
                </a:cubicBezTo>
                <a:lnTo>
                  <a:pt x="32338" y="10275"/>
                </a:lnTo>
                <a:close/>
                <a:moveTo>
                  <a:pt x="35578" y="10173"/>
                </a:moveTo>
                <a:cubicBezTo>
                  <a:pt x="35663" y="10298"/>
                  <a:pt x="35760" y="10432"/>
                  <a:pt x="35840" y="10532"/>
                </a:cubicBezTo>
                <a:cubicBezTo>
                  <a:pt x="35863" y="10602"/>
                  <a:pt x="35863" y="10672"/>
                  <a:pt x="35886" y="10718"/>
                </a:cubicBezTo>
                <a:lnTo>
                  <a:pt x="35700" y="10648"/>
                </a:lnTo>
                <a:cubicBezTo>
                  <a:pt x="35679" y="10485"/>
                  <a:pt x="35623" y="10321"/>
                  <a:pt x="35578" y="10173"/>
                </a:cubicBezTo>
                <a:close/>
                <a:moveTo>
                  <a:pt x="38922" y="9271"/>
                </a:moveTo>
                <a:lnTo>
                  <a:pt x="38922" y="9271"/>
                </a:lnTo>
                <a:cubicBezTo>
                  <a:pt x="39062" y="9434"/>
                  <a:pt x="39225" y="9598"/>
                  <a:pt x="39365" y="9761"/>
                </a:cubicBezTo>
                <a:cubicBezTo>
                  <a:pt x="39505" y="9925"/>
                  <a:pt x="39599" y="10065"/>
                  <a:pt x="39716" y="10205"/>
                </a:cubicBezTo>
                <a:cubicBezTo>
                  <a:pt x="39739" y="10368"/>
                  <a:pt x="39739" y="10555"/>
                  <a:pt x="39762" y="10742"/>
                </a:cubicBezTo>
                <a:cubicBezTo>
                  <a:pt x="39575" y="10462"/>
                  <a:pt x="39365" y="10205"/>
                  <a:pt x="39155" y="9948"/>
                </a:cubicBezTo>
                <a:cubicBezTo>
                  <a:pt x="39085" y="9714"/>
                  <a:pt x="39015" y="9504"/>
                  <a:pt x="38922" y="9271"/>
                </a:cubicBezTo>
                <a:close/>
                <a:moveTo>
                  <a:pt x="30563" y="10648"/>
                </a:moveTo>
                <a:cubicBezTo>
                  <a:pt x="30610" y="10695"/>
                  <a:pt x="30680" y="10765"/>
                  <a:pt x="30727" y="10835"/>
                </a:cubicBezTo>
                <a:lnTo>
                  <a:pt x="30633" y="10835"/>
                </a:lnTo>
                <a:lnTo>
                  <a:pt x="30516" y="10695"/>
                </a:lnTo>
                <a:lnTo>
                  <a:pt x="30563" y="10648"/>
                </a:lnTo>
                <a:close/>
                <a:moveTo>
                  <a:pt x="19053" y="10508"/>
                </a:moveTo>
                <a:lnTo>
                  <a:pt x="19053" y="10508"/>
                </a:lnTo>
                <a:cubicBezTo>
                  <a:pt x="19006" y="10555"/>
                  <a:pt x="19006" y="10602"/>
                  <a:pt x="18982" y="10672"/>
                </a:cubicBezTo>
                <a:lnTo>
                  <a:pt x="18982" y="10648"/>
                </a:lnTo>
                <a:lnTo>
                  <a:pt x="18819" y="10929"/>
                </a:lnTo>
                <a:lnTo>
                  <a:pt x="18562" y="10835"/>
                </a:lnTo>
                <a:cubicBezTo>
                  <a:pt x="18632" y="10765"/>
                  <a:pt x="18679" y="10695"/>
                  <a:pt x="18749" y="10625"/>
                </a:cubicBezTo>
                <a:cubicBezTo>
                  <a:pt x="18819" y="10578"/>
                  <a:pt x="18936" y="10555"/>
                  <a:pt x="19053" y="10508"/>
                </a:cubicBezTo>
                <a:close/>
                <a:moveTo>
                  <a:pt x="7332" y="10835"/>
                </a:moveTo>
                <a:cubicBezTo>
                  <a:pt x="7215" y="10929"/>
                  <a:pt x="7122" y="11022"/>
                  <a:pt x="7028" y="11115"/>
                </a:cubicBezTo>
                <a:cubicBezTo>
                  <a:pt x="7028" y="11069"/>
                  <a:pt x="7052" y="11022"/>
                  <a:pt x="7075" y="10975"/>
                </a:cubicBezTo>
                <a:lnTo>
                  <a:pt x="7332" y="10835"/>
                </a:lnTo>
                <a:close/>
                <a:moveTo>
                  <a:pt x="28042" y="11092"/>
                </a:moveTo>
                <a:lnTo>
                  <a:pt x="28158" y="11185"/>
                </a:lnTo>
                <a:lnTo>
                  <a:pt x="27948" y="11209"/>
                </a:lnTo>
                <a:cubicBezTo>
                  <a:pt x="27948" y="11209"/>
                  <a:pt x="27925" y="11185"/>
                  <a:pt x="27925" y="11162"/>
                </a:cubicBezTo>
                <a:cubicBezTo>
                  <a:pt x="27925" y="11139"/>
                  <a:pt x="27901" y="11115"/>
                  <a:pt x="27901" y="11092"/>
                </a:cubicBezTo>
                <a:close/>
                <a:moveTo>
                  <a:pt x="7542" y="8244"/>
                </a:moveTo>
                <a:lnTo>
                  <a:pt x="7542" y="8244"/>
                </a:lnTo>
                <a:cubicBezTo>
                  <a:pt x="7425" y="8407"/>
                  <a:pt x="7332" y="8570"/>
                  <a:pt x="7215" y="8734"/>
                </a:cubicBezTo>
                <a:cubicBezTo>
                  <a:pt x="7052" y="8944"/>
                  <a:pt x="6865" y="9131"/>
                  <a:pt x="6701" y="9364"/>
                </a:cubicBezTo>
                <a:cubicBezTo>
                  <a:pt x="6281" y="10041"/>
                  <a:pt x="5814" y="10718"/>
                  <a:pt x="5324" y="11372"/>
                </a:cubicBezTo>
                <a:cubicBezTo>
                  <a:pt x="5884" y="10228"/>
                  <a:pt x="6608" y="9177"/>
                  <a:pt x="7519" y="8267"/>
                </a:cubicBezTo>
                <a:lnTo>
                  <a:pt x="7542" y="8244"/>
                </a:lnTo>
                <a:close/>
                <a:moveTo>
                  <a:pt x="20243" y="11209"/>
                </a:moveTo>
                <a:cubicBezTo>
                  <a:pt x="20243" y="11232"/>
                  <a:pt x="20220" y="11255"/>
                  <a:pt x="20220" y="11279"/>
                </a:cubicBezTo>
                <a:cubicBezTo>
                  <a:pt x="20127" y="11302"/>
                  <a:pt x="20056" y="11325"/>
                  <a:pt x="20010" y="11372"/>
                </a:cubicBezTo>
                <a:cubicBezTo>
                  <a:pt x="20010" y="11349"/>
                  <a:pt x="20010" y="11325"/>
                  <a:pt x="20010" y="11302"/>
                </a:cubicBezTo>
                <a:lnTo>
                  <a:pt x="20243" y="11209"/>
                </a:lnTo>
                <a:close/>
                <a:moveTo>
                  <a:pt x="22321" y="11185"/>
                </a:moveTo>
                <a:lnTo>
                  <a:pt x="22298" y="11279"/>
                </a:lnTo>
                <a:lnTo>
                  <a:pt x="22205" y="11372"/>
                </a:lnTo>
                <a:cubicBezTo>
                  <a:pt x="22134" y="11325"/>
                  <a:pt x="22041" y="11302"/>
                  <a:pt x="21948" y="11255"/>
                </a:cubicBezTo>
                <a:cubicBezTo>
                  <a:pt x="22064" y="11232"/>
                  <a:pt x="22181" y="11209"/>
                  <a:pt x="22321" y="11185"/>
                </a:cubicBezTo>
                <a:close/>
                <a:moveTo>
                  <a:pt x="22952" y="11185"/>
                </a:moveTo>
                <a:cubicBezTo>
                  <a:pt x="22998" y="11232"/>
                  <a:pt x="23068" y="11279"/>
                  <a:pt x="23138" y="11325"/>
                </a:cubicBezTo>
                <a:cubicBezTo>
                  <a:pt x="22998" y="11396"/>
                  <a:pt x="22835" y="11489"/>
                  <a:pt x="22695" y="11559"/>
                </a:cubicBezTo>
                <a:lnTo>
                  <a:pt x="22671" y="11559"/>
                </a:lnTo>
                <a:cubicBezTo>
                  <a:pt x="22671" y="11536"/>
                  <a:pt x="22671" y="11512"/>
                  <a:pt x="22671" y="11466"/>
                </a:cubicBezTo>
                <a:cubicBezTo>
                  <a:pt x="22671" y="11466"/>
                  <a:pt x="22671" y="11442"/>
                  <a:pt x="22671" y="11419"/>
                </a:cubicBezTo>
                <a:cubicBezTo>
                  <a:pt x="22765" y="11349"/>
                  <a:pt x="22858" y="11255"/>
                  <a:pt x="22952" y="11185"/>
                </a:cubicBezTo>
                <a:close/>
                <a:moveTo>
                  <a:pt x="16484" y="11325"/>
                </a:moveTo>
                <a:cubicBezTo>
                  <a:pt x="16391" y="11396"/>
                  <a:pt x="16297" y="11512"/>
                  <a:pt x="16204" y="11629"/>
                </a:cubicBezTo>
                <a:lnTo>
                  <a:pt x="16181" y="11629"/>
                </a:lnTo>
                <a:lnTo>
                  <a:pt x="16041" y="11652"/>
                </a:lnTo>
                <a:cubicBezTo>
                  <a:pt x="16111" y="11536"/>
                  <a:pt x="16204" y="11419"/>
                  <a:pt x="16274" y="11325"/>
                </a:cubicBezTo>
                <a:close/>
                <a:moveTo>
                  <a:pt x="18119" y="11512"/>
                </a:moveTo>
                <a:lnTo>
                  <a:pt x="18235" y="11699"/>
                </a:lnTo>
                <a:lnTo>
                  <a:pt x="18235" y="11699"/>
                </a:lnTo>
                <a:lnTo>
                  <a:pt x="18119" y="11676"/>
                </a:lnTo>
                <a:lnTo>
                  <a:pt x="18119" y="11512"/>
                </a:lnTo>
                <a:close/>
                <a:moveTo>
                  <a:pt x="12842" y="10952"/>
                </a:moveTo>
                <a:cubicBezTo>
                  <a:pt x="12842" y="10975"/>
                  <a:pt x="12842" y="10999"/>
                  <a:pt x="12819" y="10999"/>
                </a:cubicBezTo>
                <a:cubicBezTo>
                  <a:pt x="12655" y="11255"/>
                  <a:pt x="12515" y="11466"/>
                  <a:pt x="12352" y="11699"/>
                </a:cubicBezTo>
                <a:cubicBezTo>
                  <a:pt x="12468" y="11466"/>
                  <a:pt x="12585" y="11255"/>
                  <a:pt x="12702" y="11045"/>
                </a:cubicBezTo>
                <a:lnTo>
                  <a:pt x="12842" y="10952"/>
                </a:lnTo>
                <a:close/>
                <a:moveTo>
                  <a:pt x="25940" y="11489"/>
                </a:moveTo>
                <a:lnTo>
                  <a:pt x="26034" y="11536"/>
                </a:lnTo>
                <a:cubicBezTo>
                  <a:pt x="26104" y="11606"/>
                  <a:pt x="26150" y="11676"/>
                  <a:pt x="26197" y="11746"/>
                </a:cubicBezTo>
                <a:lnTo>
                  <a:pt x="26127" y="11769"/>
                </a:lnTo>
                <a:cubicBezTo>
                  <a:pt x="26057" y="11676"/>
                  <a:pt x="25964" y="11582"/>
                  <a:pt x="25870" y="11512"/>
                </a:cubicBezTo>
                <a:lnTo>
                  <a:pt x="25894" y="11512"/>
                </a:lnTo>
                <a:lnTo>
                  <a:pt x="25940" y="11489"/>
                </a:lnTo>
                <a:close/>
                <a:moveTo>
                  <a:pt x="6608" y="11255"/>
                </a:moveTo>
                <a:lnTo>
                  <a:pt x="6608" y="11255"/>
                </a:lnTo>
                <a:cubicBezTo>
                  <a:pt x="6561" y="11396"/>
                  <a:pt x="6538" y="11536"/>
                  <a:pt x="6491" y="11699"/>
                </a:cubicBezTo>
                <a:lnTo>
                  <a:pt x="6398" y="11816"/>
                </a:lnTo>
                <a:cubicBezTo>
                  <a:pt x="6445" y="11629"/>
                  <a:pt x="6491" y="11466"/>
                  <a:pt x="6538" y="11302"/>
                </a:cubicBezTo>
                <a:lnTo>
                  <a:pt x="6608" y="11255"/>
                </a:lnTo>
                <a:close/>
                <a:moveTo>
                  <a:pt x="21271" y="11536"/>
                </a:moveTo>
                <a:cubicBezTo>
                  <a:pt x="21201" y="11676"/>
                  <a:pt x="21154" y="11792"/>
                  <a:pt x="21084" y="11909"/>
                </a:cubicBezTo>
                <a:lnTo>
                  <a:pt x="20920" y="11956"/>
                </a:lnTo>
                <a:cubicBezTo>
                  <a:pt x="20920" y="11933"/>
                  <a:pt x="20944" y="11909"/>
                  <a:pt x="20944" y="11886"/>
                </a:cubicBezTo>
                <a:lnTo>
                  <a:pt x="20967" y="11839"/>
                </a:lnTo>
                <a:cubicBezTo>
                  <a:pt x="21037" y="11769"/>
                  <a:pt x="21084" y="11676"/>
                  <a:pt x="21154" y="11606"/>
                </a:cubicBezTo>
                <a:lnTo>
                  <a:pt x="21271" y="11536"/>
                </a:lnTo>
                <a:close/>
                <a:moveTo>
                  <a:pt x="34626" y="10672"/>
                </a:moveTo>
                <a:cubicBezTo>
                  <a:pt x="34883" y="10765"/>
                  <a:pt x="35139" y="10835"/>
                  <a:pt x="35396" y="10952"/>
                </a:cubicBezTo>
                <a:cubicBezTo>
                  <a:pt x="35466" y="11279"/>
                  <a:pt x="35536" y="11629"/>
                  <a:pt x="35583" y="11979"/>
                </a:cubicBezTo>
                <a:cubicBezTo>
                  <a:pt x="35349" y="11676"/>
                  <a:pt x="35069" y="11372"/>
                  <a:pt x="34766" y="11092"/>
                </a:cubicBezTo>
                <a:cubicBezTo>
                  <a:pt x="34719" y="10952"/>
                  <a:pt x="34672" y="10812"/>
                  <a:pt x="34626" y="10672"/>
                </a:cubicBezTo>
                <a:close/>
                <a:moveTo>
                  <a:pt x="36914" y="10555"/>
                </a:moveTo>
                <a:lnTo>
                  <a:pt x="36914" y="10555"/>
                </a:lnTo>
                <a:cubicBezTo>
                  <a:pt x="37101" y="10788"/>
                  <a:pt x="37287" y="11045"/>
                  <a:pt x="37474" y="11279"/>
                </a:cubicBezTo>
                <a:cubicBezTo>
                  <a:pt x="37591" y="11512"/>
                  <a:pt x="37708" y="11746"/>
                  <a:pt x="37824" y="11979"/>
                </a:cubicBezTo>
                <a:cubicBezTo>
                  <a:pt x="37661" y="11676"/>
                  <a:pt x="37474" y="11419"/>
                  <a:pt x="37287" y="11139"/>
                </a:cubicBezTo>
                <a:cubicBezTo>
                  <a:pt x="37171" y="10929"/>
                  <a:pt x="37054" y="10742"/>
                  <a:pt x="36914" y="10555"/>
                </a:cubicBezTo>
                <a:close/>
                <a:moveTo>
                  <a:pt x="28462" y="11512"/>
                </a:moveTo>
                <a:cubicBezTo>
                  <a:pt x="28555" y="11606"/>
                  <a:pt x="28649" y="11722"/>
                  <a:pt x="28742" y="11839"/>
                </a:cubicBezTo>
                <a:lnTo>
                  <a:pt x="28742" y="11862"/>
                </a:lnTo>
                <a:lnTo>
                  <a:pt x="28835" y="12096"/>
                </a:lnTo>
                <a:lnTo>
                  <a:pt x="28835" y="12119"/>
                </a:lnTo>
                <a:cubicBezTo>
                  <a:pt x="28649" y="11909"/>
                  <a:pt x="28438" y="11722"/>
                  <a:pt x="28252" y="11536"/>
                </a:cubicBezTo>
                <a:lnTo>
                  <a:pt x="28462" y="11512"/>
                </a:lnTo>
                <a:close/>
                <a:moveTo>
                  <a:pt x="8032" y="10929"/>
                </a:moveTo>
                <a:cubicBezTo>
                  <a:pt x="7822" y="11232"/>
                  <a:pt x="7635" y="11536"/>
                  <a:pt x="7472" y="11862"/>
                </a:cubicBezTo>
                <a:lnTo>
                  <a:pt x="7145" y="12143"/>
                </a:lnTo>
                <a:cubicBezTo>
                  <a:pt x="7425" y="11722"/>
                  <a:pt x="7729" y="11325"/>
                  <a:pt x="8032" y="10929"/>
                </a:cubicBezTo>
                <a:close/>
                <a:moveTo>
                  <a:pt x="27528" y="11652"/>
                </a:moveTo>
                <a:lnTo>
                  <a:pt x="27761" y="11816"/>
                </a:lnTo>
                <a:lnTo>
                  <a:pt x="27785" y="11839"/>
                </a:lnTo>
                <a:cubicBezTo>
                  <a:pt x="27808" y="11933"/>
                  <a:pt x="27831" y="12026"/>
                  <a:pt x="27855" y="12143"/>
                </a:cubicBezTo>
                <a:cubicBezTo>
                  <a:pt x="27785" y="12073"/>
                  <a:pt x="27668" y="12026"/>
                  <a:pt x="27575" y="11979"/>
                </a:cubicBezTo>
                <a:cubicBezTo>
                  <a:pt x="27505" y="11886"/>
                  <a:pt x="27434" y="11792"/>
                  <a:pt x="27341" y="11676"/>
                </a:cubicBezTo>
                <a:lnTo>
                  <a:pt x="27528" y="11652"/>
                </a:lnTo>
                <a:close/>
                <a:moveTo>
                  <a:pt x="32921" y="11139"/>
                </a:moveTo>
                <a:lnTo>
                  <a:pt x="32921" y="11139"/>
                </a:lnTo>
                <a:cubicBezTo>
                  <a:pt x="33178" y="11232"/>
                  <a:pt x="33435" y="11325"/>
                  <a:pt x="33692" y="11442"/>
                </a:cubicBezTo>
                <a:cubicBezTo>
                  <a:pt x="33809" y="11699"/>
                  <a:pt x="33902" y="11956"/>
                  <a:pt x="33995" y="12236"/>
                </a:cubicBezTo>
                <a:lnTo>
                  <a:pt x="33972" y="12236"/>
                </a:lnTo>
                <a:cubicBezTo>
                  <a:pt x="33809" y="12096"/>
                  <a:pt x="33645" y="11956"/>
                  <a:pt x="33505" y="11816"/>
                </a:cubicBezTo>
                <a:cubicBezTo>
                  <a:pt x="33318" y="11582"/>
                  <a:pt x="33131" y="11349"/>
                  <a:pt x="32921" y="11139"/>
                </a:cubicBezTo>
                <a:close/>
                <a:moveTo>
                  <a:pt x="35816" y="11162"/>
                </a:moveTo>
                <a:lnTo>
                  <a:pt x="35980" y="11232"/>
                </a:lnTo>
                <a:cubicBezTo>
                  <a:pt x="36027" y="11536"/>
                  <a:pt x="36073" y="11816"/>
                  <a:pt x="36097" y="12049"/>
                </a:cubicBezTo>
                <a:cubicBezTo>
                  <a:pt x="36097" y="12166"/>
                  <a:pt x="36120" y="12283"/>
                  <a:pt x="36120" y="12399"/>
                </a:cubicBezTo>
                <a:lnTo>
                  <a:pt x="35980" y="12376"/>
                </a:lnTo>
                <a:cubicBezTo>
                  <a:pt x="35957" y="11979"/>
                  <a:pt x="35910" y="11559"/>
                  <a:pt x="35816" y="11162"/>
                </a:cubicBezTo>
                <a:close/>
                <a:moveTo>
                  <a:pt x="23909" y="12096"/>
                </a:moveTo>
                <a:lnTo>
                  <a:pt x="23932" y="12143"/>
                </a:lnTo>
                <a:cubicBezTo>
                  <a:pt x="23839" y="12236"/>
                  <a:pt x="23722" y="12306"/>
                  <a:pt x="23605" y="12423"/>
                </a:cubicBezTo>
                <a:lnTo>
                  <a:pt x="23582" y="12399"/>
                </a:lnTo>
                <a:lnTo>
                  <a:pt x="23489" y="12283"/>
                </a:lnTo>
                <a:lnTo>
                  <a:pt x="23909" y="12096"/>
                </a:lnTo>
                <a:close/>
                <a:moveTo>
                  <a:pt x="21597" y="12166"/>
                </a:moveTo>
                <a:lnTo>
                  <a:pt x="21481" y="12329"/>
                </a:lnTo>
                <a:lnTo>
                  <a:pt x="21341" y="12446"/>
                </a:lnTo>
                <a:lnTo>
                  <a:pt x="21271" y="12376"/>
                </a:lnTo>
                <a:cubicBezTo>
                  <a:pt x="21294" y="12329"/>
                  <a:pt x="21317" y="12283"/>
                  <a:pt x="21341" y="12236"/>
                </a:cubicBezTo>
                <a:lnTo>
                  <a:pt x="21597" y="12166"/>
                </a:lnTo>
                <a:close/>
                <a:moveTo>
                  <a:pt x="29793" y="11816"/>
                </a:moveTo>
                <a:cubicBezTo>
                  <a:pt x="29793" y="12073"/>
                  <a:pt x="29769" y="12306"/>
                  <a:pt x="29769" y="12540"/>
                </a:cubicBezTo>
                <a:cubicBezTo>
                  <a:pt x="29746" y="12516"/>
                  <a:pt x="29723" y="12470"/>
                  <a:pt x="29699" y="12446"/>
                </a:cubicBezTo>
                <a:cubicBezTo>
                  <a:pt x="29699" y="12376"/>
                  <a:pt x="29699" y="12283"/>
                  <a:pt x="29676" y="12213"/>
                </a:cubicBezTo>
                <a:cubicBezTo>
                  <a:pt x="29676" y="12166"/>
                  <a:pt x="29653" y="12119"/>
                  <a:pt x="29653" y="12049"/>
                </a:cubicBezTo>
                <a:lnTo>
                  <a:pt x="29793" y="11816"/>
                </a:lnTo>
                <a:close/>
                <a:moveTo>
                  <a:pt x="36774" y="12143"/>
                </a:moveTo>
                <a:cubicBezTo>
                  <a:pt x="36844" y="12283"/>
                  <a:pt x="36890" y="12446"/>
                  <a:pt x="36961" y="12563"/>
                </a:cubicBezTo>
                <a:lnTo>
                  <a:pt x="36820" y="12540"/>
                </a:lnTo>
                <a:lnTo>
                  <a:pt x="36680" y="12493"/>
                </a:lnTo>
                <a:cubicBezTo>
                  <a:pt x="36727" y="12399"/>
                  <a:pt x="36750" y="12283"/>
                  <a:pt x="36774" y="12166"/>
                </a:cubicBezTo>
                <a:lnTo>
                  <a:pt x="36774" y="12143"/>
                </a:lnTo>
                <a:close/>
                <a:moveTo>
                  <a:pt x="22298" y="12213"/>
                </a:moveTo>
                <a:lnTo>
                  <a:pt x="22298" y="12259"/>
                </a:lnTo>
                <a:cubicBezTo>
                  <a:pt x="22111" y="12376"/>
                  <a:pt x="21924" y="12493"/>
                  <a:pt x="21738" y="12610"/>
                </a:cubicBezTo>
                <a:lnTo>
                  <a:pt x="21784" y="12540"/>
                </a:lnTo>
                <a:cubicBezTo>
                  <a:pt x="21948" y="12446"/>
                  <a:pt x="22111" y="12329"/>
                  <a:pt x="22298" y="12213"/>
                </a:cubicBezTo>
                <a:close/>
                <a:moveTo>
                  <a:pt x="24142" y="12470"/>
                </a:moveTo>
                <a:lnTo>
                  <a:pt x="24282" y="12680"/>
                </a:lnTo>
                <a:cubicBezTo>
                  <a:pt x="24166" y="12656"/>
                  <a:pt x="24049" y="12656"/>
                  <a:pt x="23932" y="12633"/>
                </a:cubicBezTo>
                <a:lnTo>
                  <a:pt x="23909" y="12633"/>
                </a:lnTo>
                <a:lnTo>
                  <a:pt x="24142" y="12470"/>
                </a:lnTo>
                <a:close/>
                <a:moveTo>
                  <a:pt x="36937" y="3154"/>
                </a:moveTo>
                <a:cubicBezTo>
                  <a:pt x="38385" y="3597"/>
                  <a:pt x="39786" y="4274"/>
                  <a:pt x="41023" y="5185"/>
                </a:cubicBezTo>
                <a:cubicBezTo>
                  <a:pt x="43405" y="6959"/>
                  <a:pt x="44922" y="9691"/>
                  <a:pt x="45202" y="12680"/>
                </a:cubicBezTo>
                <a:cubicBezTo>
                  <a:pt x="45156" y="12563"/>
                  <a:pt x="45132" y="12446"/>
                  <a:pt x="45086" y="12329"/>
                </a:cubicBezTo>
                <a:cubicBezTo>
                  <a:pt x="44992" y="12096"/>
                  <a:pt x="44876" y="11862"/>
                  <a:pt x="44759" y="11629"/>
                </a:cubicBezTo>
                <a:cubicBezTo>
                  <a:pt x="43825" y="7730"/>
                  <a:pt x="40486" y="4905"/>
                  <a:pt x="36937" y="3154"/>
                </a:cubicBezTo>
                <a:close/>
                <a:moveTo>
                  <a:pt x="18516" y="12283"/>
                </a:moveTo>
                <a:lnTo>
                  <a:pt x="18516" y="12283"/>
                </a:lnTo>
                <a:cubicBezTo>
                  <a:pt x="18492" y="12470"/>
                  <a:pt x="18469" y="12656"/>
                  <a:pt x="18422" y="12843"/>
                </a:cubicBezTo>
                <a:lnTo>
                  <a:pt x="18329" y="12726"/>
                </a:lnTo>
                <a:cubicBezTo>
                  <a:pt x="18399" y="12586"/>
                  <a:pt x="18445" y="12446"/>
                  <a:pt x="18516" y="12283"/>
                </a:cubicBezTo>
                <a:close/>
                <a:moveTo>
                  <a:pt x="12417" y="9860"/>
                </a:moveTo>
                <a:cubicBezTo>
                  <a:pt x="11835" y="10583"/>
                  <a:pt x="11300" y="11351"/>
                  <a:pt x="10881" y="12189"/>
                </a:cubicBezTo>
                <a:cubicBezTo>
                  <a:pt x="10647" y="12399"/>
                  <a:pt x="10437" y="12633"/>
                  <a:pt x="10227" y="12866"/>
                </a:cubicBezTo>
                <a:cubicBezTo>
                  <a:pt x="10274" y="11979"/>
                  <a:pt x="10507" y="11092"/>
                  <a:pt x="10927" y="10322"/>
                </a:cubicBezTo>
                <a:lnTo>
                  <a:pt x="11138" y="10205"/>
                </a:lnTo>
                <a:cubicBezTo>
                  <a:pt x="11549" y="10068"/>
                  <a:pt x="11983" y="9953"/>
                  <a:pt x="12417" y="9860"/>
                </a:cubicBezTo>
                <a:close/>
                <a:moveTo>
                  <a:pt x="11861" y="11769"/>
                </a:moveTo>
                <a:lnTo>
                  <a:pt x="11861" y="11769"/>
                </a:lnTo>
                <a:cubicBezTo>
                  <a:pt x="11768" y="11979"/>
                  <a:pt x="11675" y="12213"/>
                  <a:pt x="11581" y="12470"/>
                </a:cubicBezTo>
                <a:cubicBezTo>
                  <a:pt x="11394" y="12586"/>
                  <a:pt x="11208" y="12726"/>
                  <a:pt x="11044" y="12866"/>
                </a:cubicBezTo>
                <a:lnTo>
                  <a:pt x="11114" y="12726"/>
                </a:lnTo>
                <a:cubicBezTo>
                  <a:pt x="11184" y="12633"/>
                  <a:pt x="11254" y="12516"/>
                  <a:pt x="11324" y="12423"/>
                </a:cubicBezTo>
                <a:cubicBezTo>
                  <a:pt x="11441" y="12259"/>
                  <a:pt x="11558" y="12096"/>
                  <a:pt x="11675" y="11933"/>
                </a:cubicBezTo>
                <a:lnTo>
                  <a:pt x="11861" y="11769"/>
                </a:lnTo>
                <a:close/>
                <a:moveTo>
                  <a:pt x="6725" y="8594"/>
                </a:moveTo>
                <a:lnTo>
                  <a:pt x="6725" y="8594"/>
                </a:lnTo>
                <a:cubicBezTo>
                  <a:pt x="5651" y="9784"/>
                  <a:pt x="4834" y="11185"/>
                  <a:pt x="4320" y="12703"/>
                </a:cubicBezTo>
                <a:cubicBezTo>
                  <a:pt x="4273" y="12773"/>
                  <a:pt x="4203" y="12843"/>
                  <a:pt x="4156" y="12890"/>
                </a:cubicBezTo>
                <a:cubicBezTo>
                  <a:pt x="4203" y="12586"/>
                  <a:pt x="4226" y="12306"/>
                  <a:pt x="4297" y="12026"/>
                </a:cubicBezTo>
                <a:cubicBezTo>
                  <a:pt x="4367" y="11816"/>
                  <a:pt x="4437" y="11629"/>
                  <a:pt x="4507" y="11442"/>
                </a:cubicBezTo>
                <a:cubicBezTo>
                  <a:pt x="4693" y="10975"/>
                  <a:pt x="4904" y="10532"/>
                  <a:pt x="5160" y="10111"/>
                </a:cubicBezTo>
                <a:cubicBezTo>
                  <a:pt x="5487" y="9691"/>
                  <a:pt x="5838" y="9271"/>
                  <a:pt x="6211" y="8851"/>
                </a:cubicBezTo>
                <a:cubicBezTo>
                  <a:pt x="6398" y="8757"/>
                  <a:pt x="6561" y="8664"/>
                  <a:pt x="6725" y="8594"/>
                </a:cubicBezTo>
                <a:close/>
                <a:moveTo>
                  <a:pt x="13356" y="12540"/>
                </a:moveTo>
                <a:lnTo>
                  <a:pt x="13286" y="12820"/>
                </a:lnTo>
                <a:cubicBezTo>
                  <a:pt x="13239" y="12866"/>
                  <a:pt x="13192" y="12890"/>
                  <a:pt x="13145" y="12937"/>
                </a:cubicBezTo>
                <a:cubicBezTo>
                  <a:pt x="13216" y="12796"/>
                  <a:pt x="13286" y="12656"/>
                  <a:pt x="13356" y="12540"/>
                </a:cubicBezTo>
                <a:close/>
                <a:moveTo>
                  <a:pt x="5908" y="11746"/>
                </a:moveTo>
                <a:lnTo>
                  <a:pt x="5908" y="11746"/>
                </a:lnTo>
                <a:cubicBezTo>
                  <a:pt x="5767" y="12143"/>
                  <a:pt x="5651" y="12540"/>
                  <a:pt x="5557" y="12960"/>
                </a:cubicBezTo>
                <a:cubicBezTo>
                  <a:pt x="5627" y="12563"/>
                  <a:pt x="5721" y="12189"/>
                  <a:pt x="5814" y="11816"/>
                </a:cubicBezTo>
                <a:lnTo>
                  <a:pt x="5908" y="11746"/>
                </a:lnTo>
                <a:close/>
                <a:moveTo>
                  <a:pt x="17371" y="12446"/>
                </a:moveTo>
                <a:cubicBezTo>
                  <a:pt x="17325" y="12563"/>
                  <a:pt x="17301" y="12703"/>
                  <a:pt x="17278" y="12820"/>
                </a:cubicBezTo>
                <a:lnTo>
                  <a:pt x="17301" y="12843"/>
                </a:lnTo>
                <a:cubicBezTo>
                  <a:pt x="17255" y="12866"/>
                  <a:pt x="17231" y="12913"/>
                  <a:pt x="17208" y="12960"/>
                </a:cubicBezTo>
                <a:cubicBezTo>
                  <a:pt x="17255" y="12796"/>
                  <a:pt x="17301" y="12656"/>
                  <a:pt x="17348" y="12493"/>
                </a:cubicBezTo>
                <a:cubicBezTo>
                  <a:pt x="17348" y="12470"/>
                  <a:pt x="17348" y="12470"/>
                  <a:pt x="17371" y="12446"/>
                </a:cubicBezTo>
                <a:close/>
                <a:moveTo>
                  <a:pt x="38128" y="11209"/>
                </a:moveTo>
                <a:cubicBezTo>
                  <a:pt x="38268" y="11325"/>
                  <a:pt x="38408" y="11442"/>
                  <a:pt x="38525" y="11559"/>
                </a:cubicBezTo>
                <a:lnTo>
                  <a:pt x="38712" y="11769"/>
                </a:lnTo>
                <a:cubicBezTo>
                  <a:pt x="38898" y="12073"/>
                  <a:pt x="39062" y="12399"/>
                  <a:pt x="39202" y="12726"/>
                </a:cubicBezTo>
                <a:cubicBezTo>
                  <a:pt x="39225" y="12820"/>
                  <a:pt x="39225" y="12890"/>
                  <a:pt x="39249" y="12983"/>
                </a:cubicBezTo>
                <a:cubicBezTo>
                  <a:pt x="38922" y="12376"/>
                  <a:pt x="38572" y="11792"/>
                  <a:pt x="38175" y="11255"/>
                </a:cubicBezTo>
                <a:lnTo>
                  <a:pt x="38151" y="11232"/>
                </a:lnTo>
                <a:lnTo>
                  <a:pt x="38128" y="11209"/>
                </a:lnTo>
                <a:close/>
                <a:moveTo>
                  <a:pt x="3900" y="11115"/>
                </a:moveTo>
                <a:lnTo>
                  <a:pt x="3830" y="11489"/>
                </a:lnTo>
                <a:cubicBezTo>
                  <a:pt x="3526" y="11979"/>
                  <a:pt x="3269" y="12493"/>
                  <a:pt x="3036" y="13030"/>
                </a:cubicBezTo>
                <a:cubicBezTo>
                  <a:pt x="3223" y="12423"/>
                  <a:pt x="3503" y="11839"/>
                  <a:pt x="3806" y="11279"/>
                </a:cubicBezTo>
                <a:lnTo>
                  <a:pt x="3900" y="11115"/>
                </a:lnTo>
                <a:close/>
                <a:moveTo>
                  <a:pt x="30516" y="11606"/>
                </a:moveTo>
                <a:cubicBezTo>
                  <a:pt x="30703" y="11699"/>
                  <a:pt x="30890" y="11839"/>
                  <a:pt x="31053" y="11956"/>
                </a:cubicBezTo>
                <a:cubicBezTo>
                  <a:pt x="31170" y="12096"/>
                  <a:pt x="31287" y="12236"/>
                  <a:pt x="31380" y="12399"/>
                </a:cubicBezTo>
                <a:cubicBezTo>
                  <a:pt x="31497" y="12540"/>
                  <a:pt x="31567" y="12633"/>
                  <a:pt x="31637" y="12773"/>
                </a:cubicBezTo>
                <a:cubicBezTo>
                  <a:pt x="31427" y="12866"/>
                  <a:pt x="31240" y="12960"/>
                  <a:pt x="31030" y="13053"/>
                </a:cubicBezTo>
                <a:cubicBezTo>
                  <a:pt x="30960" y="12820"/>
                  <a:pt x="30867" y="12586"/>
                  <a:pt x="30750" y="12376"/>
                </a:cubicBezTo>
                <a:cubicBezTo>
                  <a:pt x="30680" y="12096"/>
                  <a:pt x="30586" y="11839"/>
                  <a:pt x="30470" y="11606"/>
                </a:cubicBezTo>
                <a:close/>
                <a:moveTo>
                  <a:pt x="14430" y="12446"/>
                </a:moveTo>
                <a:lnTo>
                  <a:pt x="14336" y="12703"/>
                </a:lnTo>
                <a:cubicBezTo>
                  <a:pt x="14196" y="12843"/>
                  <a:pt x="14079" y="13007"/>
                  <a:pt x="13939" y="13123"/>
                </a:cubicBezTo>
                <a:cubicBezTo>
                  <a:pt x="14056" y="12913"/>
                  <a:pt x="14196" y="12703"/>
                  <a:pt x="14313" y="12493"/>
                </a:cubicBezTo>
                <a:lnTo>
                  <a:pt x="14430" y="12446"/>
                </a:lnTo>
                <a:close/>
                <a:moveTo>
                  <a:pt x="23465" y="12960"/>
                </a:moveTo>
                <a:lnTo>
                  <a:pt x="23652" y="13100"/>
                </a:lnTo>
                <a:lnTo>
                  <a:pt x="23699" y="13170"/>
                </a:lnTo>
                <a:lnTo>
                  <a:pt x="23675" y="13193"/>
                </a:lnTo>
                <a:cubicBezTo>
                  <a:pt x="23559" y="13147"/>
                  <a:pt x="23465" y="13100"/>
                  <a:pt x="23349" y="13077"/>
                </a:cubicBezTo>
                <a:lnTo>
                  <a:pt x="23465" y="12960"/>
                </a:lnTo>
                <a:close/>
                <a:moveTo>
                  <a:pt x="25520" y="12633"/>
                </a:moveTo>
                <a:lnTo>
                  <a:pt x="25613" y="12703"/>
                </a:lnTo>
                <a:cubicBezTo>
                  <a:pt x="25707" y="12890"/>
                  <a:pt x="25777" y="13053"/>
                  <a:pt x="25823" y="13240"/>
                </a:cubicBezTo>
                <a:lnTo>
                  <a:pt x="25800" y="13217"/>
                </a:lnTo>
                <a:cubicBezTo>
                  <a:pt x="25707" y="13030"/>
                  <a:pt x="25613" y="12820"/>
                  <a:pt x="25520" y="12633"/>
                </a:cubicBezTo>
                <a:close/>
                <a:moveTo>
                  <a:pt x="16227" y="12353"/>
                </a:moveTo>
                <a:lnTo>
                  <a:pt x="16227" y="12353"/>
                </a:lnTo>
                <a:cubicBezTo>
                  <a:pt x="16064" y="12680"/>
                  <a:pt x="15901" y="13007"/>
                  <a:pt x="15807" y="13333"/>
                </a:cubicBezTo>
                <a:lnTo>
                  <a:pt x="15807" y="12796"/>
                </a:lnTo>
                <a:cubicBezTo>
                  <a:pt x="15924" y="12656"/>
                  <a:pt x="16064" y="12493"/>
                  <a:pt x="16227" y="12353"/>
                </a:cubicBezTo>
                <a:close/>
                <a:moveTo>
                  <a:pt x="24446" y="13100"/>
                </a:moveTo>
                <a:lnTo>
                  <a:pt x="24539" y="13123"/>
                </a:lnTo>
                <a:lnTo>
                  <a:pt x="24679" y="13403"/>
                </a:lnTo>
                <a:cubicBezTo>
                  <a:pt x="24679" y="13403"/>
                  <a:pt x="24679" y="13403"/>
                  <a:pt x="24703" y="13427"/>
                </a:cubicBezTo>
                <a:lnTo>
                  <a:pt x="24679" y="13427"/>
                </a:lnTo>
                <a:lnTo>
                  <a:pt x="24376" y="13170"/>
                </a:lnTo>
                <a:lnTo>
                  <a:pt x="24446" y="13100"/>
                </a:lnTo>
                <a:close/>
                <a:moveTo>
                  <a:pt x="30166" y="12189"/>
                </a:moveTo>
                <a:cubicBezTo>
                  <a:pt x="30236" y="12259"/>
                  <a:pt x="30283" y="12353"/>
                  <a:pt x="30330" y="12423"/>
                </a:cubicBezTo>
                <a:cubicBezTo>
                  <a:pt x="30400" y="12726"/>
                  <a:pt x="30493" y="13030"/>
                  <a:pt x="30540" y="13333"/>
                </a:cubicBezTo>
                <a:lnTo>
                  <a:pt x="30353" y="13450"/>
                </a:lnTo>
                <a:lnTo>
                  <a:pt x="30143" y="13147"/>
                </a:lnTo>
                <a:cubicBezTo>
                  <a:pt x="30143" y="12820"/>
                  <a:pt x="30143" y="12493"/>
                  <a:pt x="30166" y="12189"/>
                </a:cubicBezTo>
                <a:close/>
                <a:moveTo>
                  <a:pt x="22158" y="13287"/>
                </a:moveTo>
                <a:lnTo>
                  <a:pt x="22438" y="13310"/>
                </a:lnTo>
                <a:cubicBezTo>
                  <a:pt x="22438" y="13333"/>
                  <a:pt x="22438" y="13357"/>
                  <a:pt x="22438" y="13380"/>
                </a:cubicBezTo>
                <a:lnTo>
                  <a:pt x="22345" y="13474"/>
                </a:lnTo>
                <a:lnTo>
                  <a:pt x="22251" y="13403"/>
                </a:lnTo>
                <a:lnTo>
                  <a:pt x="22158" y="13287"/>
                </a:lnTo>
                <a:close/>
                <a:moveTo>
                  <a:pt x="13192" y="13310"/>
                </a:moveTo>
                <a:cubicBezTo>
                  <a:pt x="13192" y="13380"/>
                  <a:pt x="13169" y="13427"/>
                  <a:pt x="13145" y="13497"/>
                </a:cubicBezTo>
                <a:lnTo>
                  <a:pt x="13005" y="13497"/>
                </a:lnTo>
                <a:cubicBezTo>
                  <a:pt x="13075" y="13427"/>
                  <a:pt x="13145" y="13380"/>
                  <a:pt x="13192" y="13310"/>
                </a:cubicBezTo>
                <a:close/>
                <a:moveTo>
                  <a:pt x="18189" y="13193"/>
                </a:moveTo>
                <a:lnTo>
                  <a:pt x="18282" y="13357"/>
                </a:lnTo>
                <a:cubicBezTo>
                  <a:pt x="18282" y="13380"/>
                  <a:pt x="18282" y="13403"/>
                  <a:pt x="18282" y="13403"/>
                </a:cubicBezTo>
                <a:lnTo>
                  <a:pt x="18259" y="13427"/>
                </a:lnTo>
                <a:lnTo>
                  <a:pt x="18142" y="13520"/>
                </a:lnTo>
                <a:lnTo>
                  <a:pt x="18142" y="13333"/>
                </a:lnTo>
                <a:cubicBezTo>
                  <a:pt x="18142" y="13287"/>
                  <a:pt x="18165" y="13240"/>
                  <a:pt x="18189" y="13193"/>
                </a:cubicBezTo>
                <a:close/>
                <a:moveTo>
                  <a:pt x="10367" y="13287"/>
                </a:moveTo>
                <a:lnTo>
                  <a:pt x="10367" y="13287"/>
                </a:lnTo>
                <a:cubicBezTo>
                  <a:pt x="10320" y="13380"/>
                  <a:pt x="10274" y="13450"/>
                  <a:pt x="10250" y="13544"/>
                </a:cubicBezTo>
                <a:lnTo>
                  <a:pt x="10204" y="13637"/>
                </a:lnTo>
                <a:lnTo>
                  <a:pt x="10204" y="13474"/>
                </a:lnTo>
                <a:lnTo>
                  <a:pt x="10367" y="13287"/>
                </a:lnTo>
                <a:close/>
                <a:moveTo>
                  <a:pt x="21644" y="13357"/>
                </a:moveTo>
                <a:cubicBezTo>
                  <a:pt x="21738" y="13474"/>
                  <a:pt x="21854" y="13567"/>
                  <a:pt x="21971" y="13684"/>
                </a:cubicBezTo>
                <a:cubicBezTo>
                  <a:pt x="21854" y="13660"/>
                  <a:pt x="21732" y="13649"/>
                  <a:pt x="21609" y="13649"/>
                </a:cubicBezTo>
                <a:cubicBezTo>
                  <a:pt x="21487" y="13649"/>
                  <a:pt x="21364" y="13660"/>
                  <a:pt x="21247" y="13684"/>
                </a:cubicBezTo>
                <a:cubicBezTo>
                  <a:pt x="21364" y="13544"/>
                  <a:pt x="21504" y="13450"/>
                  <a:pt x="21644" y="13357"/>
                </a:cubicBezTo>
                <a:close/>
                <a:moveTo>
                  <a:pt x="12048" y="13263"/>
                </a:moveTo>
                <a:cubicBezTo>
                  <a:pt x="12001" y="13380"/>
                  <a:pt x="11955" y="13520"/>
                  <a:pt x="11908" y="13660"/>
                </a:cubicBezTo>
                <a:lnTo>
                  <a:pt x="11768" y="13707"/>
                </a:lnTo>
                <a:cubicBezTo>
                  <a:pt x="11861" y="13544"/>
                  <a:pt x="11931" y="13403"/>
                  <a:pt x="12048" y="13263"/>
                </a:cubicBezTo>
                <a:close/>
                <a:moveTo>
                  <a:pt x="40183" y="10765"/>
                </a:moveTo>
                <a:lnTo>
                  <a:pt x="40183" y="10765"/>
                </a:lnTo>
                <a:cubicBezTo>
                  <a:pt x="40509" y="11232"/>
                  <a:pt x="40790" y="11676"/>
                  <a:pt x="41046" y="12166"/>
                </a:cubicBezTo>
                <a:cubicBezTo>
                  <a:pt x="41187" y="12680"/>
                  <a:pt x="41303" y="13193"/>
                  <a:pt x="41373" y="13707"/>
                </a:cubicBezTo>
                <a:cubicBezTo>
                  <a:pt x="41257" y="13403"/>
                  <a:pt x="41093" y="13100"/>
                  <a:pt x="40930" y="12820"/>
                </a:cubicBezTo>
                <a:lnTo>
                  <a:pt x="40953" y="12820"/>
                </a:lnTo>
                <a:cubicBezTo>
                  <a:pt x="40743" y="12329"/>
                  <a:pt x="40486" y="11839"/>
                  <a:pt x="40206" y="11396"/>
                </a:cubicBezTo>
                <a:cubicBezTo>
                  <a:pt x="40206" y="11185"/>
                  <a:pt x="40206" y="10975"/>
                  <a:pt x="40183" y="10765"/>
                </a:cubicBezTo>
                <a:close/>
                <a:moveTo>
                  <a:pt x="22975" y="13403"/>
                </a:moveTo>
                <a:cubicBezTo>
                  <a:pt x="23045" y="13450"/>
                  <a:pt x="23092" y="13520"/>
                  <a:pt x="23162" y="13590"/>
                </a:cubicBezTo>
                <a:lnTo>
                  <a:pt x="22975" y="13754"/>
                </a:lnTo>
                <a:cubicBezTo>
                  <a:pt x="22952" y="13660"/>
                  <a:pt x="22905" y="13567"/>
                  <a:pt x="22882" y="13450"/>
                </a:cubicBezTo>
                <a:lnTo>
                  <a:pt x="22952" y="13403"/>
                </a:lnTo>
                <a:close/>
                <a:moveTo>
                  <a:pt x="9480" y="13333"/>
                </a:moveTo>
                <a:cubicBezTo>
                  <a:pt x="9480" y="13497"/>
                  <a:pt x="9480" y="13684"/>
                  <a:pt x="9480" y="13847"/>
                </a:cubicBezTo>
                <a:lnTo>
                  <a:pt x="9410" y="13940"/>
                </a:lnTo>
                <a:cubicBezTo>
                  <a:pt x="9433" y="13754"/>
                  <a:pt x="9456" y="13544"/>
                  <a:pt x="9480" y="13333"/>
                </a:cubicBezTo>
                <a:close/>
                <a:moveTo>
                  <a:pt x="6912" y="13007"/>
                </a:moveTo>
                <a:lnTo>
                  <a:pt x="6912" y="13007"/>
                </a:lnTo>
                <a:cubicBezTo>
                  <a:pt x="6795" y="13263"/>
                  <a:pt x="6701" y="13520"/>
                  <a:pt x="6608" y="13777"/>
                </a:cubicBezTo>
                <a:lnTo>
                  <a:pt x="6491" y="14011"/>
                </a:lnTo>
                <a:cubicBezTo>
                  <a:pt x="6491" y="13824"/>
                  <a:pt x="6538" y="13660"/>
                  <a:pt x="6538" y="13474"/>
                </a:cubicBezTo>
                <a:cubicBezTo>
                  <a:pt x="6655" y="13310"/>
                  <a:pt x="6771" y="13170"/>
                  <a:pt x="6912" y="13007"/>
                </a:cubicBezTo>
                <a:close/>
                <a:moveTo>
                  <a:pt x="11348" y="13077"/>
                </a:moveTo>
                <a:lnTo>
                  <a:pt x="11348" y="13077"/>
                </a:lnTo>
                <a:cubicBezTo>
                  <a:pt x="11278" y="13310"/>
                  <a:pt x="11184" y="13544"/>
                  <a:pt x="11114" y="13800"/>
                </a:cubicBezTo>
                <a:cubicBezTo>
                  <a:pt x="11091" y="13824"/>
                  <a:pt x="11067" y="13870"/>
                  <a:pt x="11044" y="13894"/>
                </a:cubicBezTo>
                <a:cubicBezTo>
                  <a:pt x="10904" y="13964"/>
                  <a:pt x="10764" y="14011"/>
                  <a:pt x="10601" y="14081"/>
                </a:cubicBezTo>
                <a:cubicBezTo>
                  <a:pt x="10624" y="14011"/>
                  <a:pt x="10647" y="13940"/>
                  <a:pt x="10671" y="13870"/>
                </a:cubicBezTo>
                <a:cubicBezTo>
                  <a:pt x="10694" y="13800"/>
                  <a:pt x="10741" y="13684"/>
                  <a:pt x="10764" y="13590"/>
                </a:cubicBezTo>
                <a:cubicBezTo>
                  <a:pt x="10951" y="13403"/>
                  <a:pt x="11161" y="13240"/>
                  <a:pt x="11348" y="13077"/>
                </a:cubicBezTo>
                <a:close/>
                <a:moveTo>
                  <a:pt x="40066" y="13450"/>
                </a:moveTo>
                <a:cubicBezTo>
                  <a:pt x="40111" y="13674"/>
                  <a:pt x="40198" y="13897"/>
                  <a:pt x="40267" y="14121"/>
                </a:cubicBezTo>
                <a:lnTo>
                  <a:pt x="40267" y="14121"/>
                </a:lnTo>
                <a:cubicBezTo>
                  <a:pt x="40202" y="14066"/>
                  <a:pt x="40126" y="14024"/>
                  <a:pt x="40066" y="13964"/>
                </a:cubicBezTo>
                <a:cubicBezTo>
                  <a:pt x="40042" y="13894"/>
                  <a:pt x="40019" y="13847"/>
                  <a:pt x="40019" y="13777"/>
                </a:cubicBezTo>
                <a:cubicBezTo>
                  <a:pt x="39996" y="13707"/>
                  <a:pt x="40042" y="13544"/>
                  <a:pt x="40066" y="13450"/>
                </a:cubicBezTo>
                <a:close/>
                <a:moveTo>
                  <a:pt x="23349" y="13917"/>
                </a:moveTo>
                <a:cubicBezTo>
                  <a:pt x="23395" y="14011"/>
                  <a:pt x="23419" y="14081"/>
                  <a:pt x="23465" y="14174"/>
                </a:cubicBezTo>
                <a:lnTo>
                  <a:pt x="23325" y="14174"/>
                </a:lnTo>
                <a:lnTo>
                  <a:pt x="23185" y="14057"/>
                </a:lnTo>
                <a:lnTo>
                  <a:pt x="23349" y="13917"/>
                </a:lnTo>
                <a:close/>
                <a:moveTo>
                  <a:pt x="17138" y="13894"/>
                </a:moveTo>
                <a:lnTo>
                  <a:pt x="17138" y="13987"/>
                </a:lnTo>
                <a:cubicBezTo>
                  <a:pt x="17138" y="14011"/>
                  <a:pt x="17138" y="14127"/>
                  <a:pt x="17115" y="14197"/>
                </a:cubicBezTo>
                <a:lnTo>
                  <a:pt x="16998" y="14151"/>
                </a:lnTo>
                <a:cubicBezTo>
                  <a:pt x="17021" y="14057"/>
                  <a:pt x="17091" y="13964"/>
                  <a:pt x="17138" y="13894"/>
                </a:cubicBezTo>
                <a:close/>
                <a:moveTo>
                  <a:pt x="17675" y="13123"/>
                </a:moveTo>
                <a:cubicBezTo>
                  <a:pt x="17675" y="13263"/>
                  <a:pt x="17675" y="13380"/>
                  <a:pt x="17698" y="13497"/>
                </a:cubicBezTo>
                <a:cubicBezTo>
                  <a:pt x="17652" y="13707"/>
                  <a:pt x="17605" y="13917"/>
                  <a:pt x="17558" y="14104"/>
                </a:cubicBezTo>
                <a:lnTo>
                  <a:pt x="17558" y="14127"/>
                </a:lnTo>
                <a:lnTo>
                  <a:pt x="17512" y="14197"/>
                </a:lnTo>
                <a:cubicBezTo>
                  <a:pt x="17535" y="13870"/>
                  <a:pt x="17582" y="13544"/>
                  <a:pt x="17628" y="13240"/>
                </a:cubicBezTo>
                <a:lnTo>
                  <a:pt x="17628" y="13170"/>
                </a:lnTo>
                <a:lnTo>
                  <a:pt x="17675" y="13123"/>
                </a:lnTo>
                <a:close/>
                <a:moveTo>
                  <a:pt x="34742" y="13637"/>
                </a:moveTo>
                <a:cubicBezTo>
                  <a:pt x="34789" y="13684"/>
                  <a:pt x="34812" y="13730"/>
                  <a:pt x="34836" y="13754"/>
                </a:cubicBezTo>
                <a:cubicBezTo>
                  <a:pt x="34859" y="13800"/>
                  <a:pt x="34883" y="13917"/>
                  <a:pt x="34883" y="13987"/>
                </a:cubicBezTo>
                <a:cubicBezTo>
                  <a:pt x="34906" y="14057"/>
                  <a:pt x="34929" y="14174"/>
                  <a:pt x="34953" y="14244"/>
                </a:cubicBezTo>
                <a:lnTo>
                  <a:pt x="34929" y="14244"/>
                </a:lnTo>
                <a:cubicBezTo>
                  <a:pt x="34906" y="14151"/>
                  <a:pt x="34859" y="14081"/>
                  <a:pt x="34812" y="13987"/>
                </a:cubicBezTo>
                <a:lnTo>
                  <a:pt x="34742" y="13637"/>
                </a:lnTo>
                <a:close/>
                <a:moveTo>
                  <a:pt x="40743" y="13590"/>
                </a:moveTo>
                <a:lnTo>
                  <a:pt x="40743" y="13590"/>
                </a:lnTo>
                <a:cubicBezTo>
                  <a:pt x="40860" y="13824"/>
                  <a:pt x="41000" y="14081"/>
                  <a:pt x="41116" y="14314"/>
                </a:cubicBezTo>
                <a:cubicBezTo>
                  <a:pt x="40976" y="14127"/>
                  <a:pt x="40860" y="13940"/>
                  <a:pt x="40743" y="13730"/>
                </a:cubicBezTo>
                <a:lnTo>
                  <a:pt x="40790" y="13730"/>
                </a:lnTo>
                <a:lnTo>
                  <a:pt x="40743" y="13590"/>
                </a:lnTo>
                <a:close/>
                <a:moveTo>
                  <a:pt x="25123" y="13310"/>
                </a:moveTo>
                <a:cubicBezTo>
                  <a:pt x="25240" y="13357"/>
                  <a:pt x="25333" y="13403"/>
                  <a:pt x="25427" y="13450"/>
                </a:cubicBezTo>
                <a:cubicBezTo>
                  <a:pt x="25543" y="13754"/>
                  <a:pt x="25660" y="14034"/>
                  <a:pt x="25753" y="14337"/>
                </a:cubicBezTo>
                <a:cubicBezTo>
                  <a:pt x="25613" y="14197"/>
                  <a:pt x="25473" y="14081"/>
                  <a:pt x="25333" y="13964"/>
                </a:cubicBezTo>
                <a:lnTo>
                  <a:pt x="25123" y="13520"/>
                </a:lnTo>
                <a:cubicBezTo>
                  <a:pt x="25123" y="13450"/>
                  <a:pt x="25123" y="13380"/>
                  <a:pt x="25123" y="13310"/>
                </a:cubicBezTo>
                <a:close/>
                <a:moveTo>
                  <a:pt x="23675" y="13660"/>
                </a:moveTo>
                <a:cubicBezTo>
                  <a:pt x="23839" y="13730"/>
                  <a:pt x="24002" y="13800"/>
                  <a:pt x="24142" y="13870"/>
                </a:cubicBezTo>
                <a:cubicBezTo>
                  <a:pt x="24259" y="14057"/>
                  <a:pt x="24329" y="14221"/>
                  <a:pt x="24399" y="14384"/>
                </a:cubicBezTo>
                <a:cubicBezTo>
                  <a:pt x="24212" y="14314"/>
                  <a:pt x="24049" y="14267"/>
                  <a:pt x="23862" y="14244"/>
                </a:cubicBezTo>
                <a:cubicBezTo>
                  <a:pt x="23816" y="14034"/>
                  <a:pt x="23745" y="13847"/>
                  <a:pt x="23652" y="13660"/>
                </a:cubicBezTo>
                <a:close/>
                <a:moveTo>
                  <a:pt x="29092" y="13380"/>
                </a:moveTo>
                <a:lnTo>
                  <a:pt x="29092" y="13380"/>
                </a:lnTo>
                <a:cubicBezTo>
                  <a:pt x="29046" y="13730"/>
                  <a:pt x="28975" y="14104"/>
                  <a:pt x="28882" y="14431"/>
                </a:cubicBezTo>
                <a:lnTo>
                  <a:pt x="28812" y="14267"/>
                </a:lnTo>
                <a:cubicBezTo>
                  <a:pt x="28905" y="13964"/>
                  <a:pt x="28999" y="13684"/>
                  <a:pt x="29092" y="13380"/>
                </a:cubicBezTo>
                <a:close/>
                <a:moveTo>
                  <a:pt x="26944" y="13894"/>
                </a:moveTo>
                <a:lnTo>
                  <a:pt x="27154" y="14104"/>
                </a:lnTo>
                <a:cubicBezTo>
                  <a:pt x="27201" y="14197"/>
                  <a:pt x="27248" y="14314"/>
                  <a:pt x="27271" y="14431"/>
                </a:cubicBezTo>
                <a:lnTo>
                  <a:pt x="27271" y="14454"/>
                </a:lnTo>
                <a:cubicBezTo>
                  <a:pt x="27178" y="14267"/>
                  <a:pt x="27061" y="14057"/>
                  <a:pt x="26944" y="13894"/>
                </a:cubicBezTo>
                <a:close/>
                <a:moveTo>
                  <a:pt x="33738" y="13100"/>
                </a:moveTo>
                <a:cubicBezTo>
                  <a:pt x="33832" y="13193"/>
                  <a:pt x="33879" y="13263"/>
                  <a:pt x="33949" y="13357"/>
                </a:cubicBezTo>
                <a:cubicBezTo>
                  <a:pt x="34042" y="13590"/>
                  <a:pt x="34089" y="13800"/>
                  <a:pt x="34135" y="14034"/>
                </a:cubicBezTo>
                <a:cubicBezTo>
                  <a:pt x="34159" y="14127"/>
                  <a:pt x="34159" y="14221"/>
                  <a:pt x="34182" y="14314"/>
                </a:cubicBezTo>
                <a:cubicBezTo>
                  <a:pt x="34182" y="14407"/>
                  <a:pt x="34182" y="14431"/>
                  <a:pt x="34182" y="14477"/>
                </a:cubicBezTo>
                <a:lnTo>
                  <a:pt x="34159" y="14477"/>
                </a:lnTo>
                <a:lnTo>
                  <a:pt x="34065" y="14314"/>
                </a:lnTo>
                <a:cubicBezTo>
                  <a:pt x="33995" y="13894"/>
                  <a:pt x="33879" y="13497"/>
                  <a:pt x="33738" y="13100"/>
                </a:cubicBezTo>
                <a:close/>
                <a:moveTo>
                  <a:pt x="21784" y="14104"/>
                </a:moveTo>
                <a:cubicBezTo>
                  <a:pt x="21714" y="14197"/>
                  <a:pt x="21621" y="14314"/>
                  <a:pt x="21551" y="14384"/>
                </a:cubicBezTo>
                <a:cubicBezTo>
                  <a:pt x="21411" y="14431"/>
                  <a:pt x="21294" y="14477"/>
                  <a:pt x="21177" y="14548"/>
                </a:cubicBezTo>
                <a:lnTo>
                  <a:pt x="21084" y="14407"/>
                </a:lnTo>
                <a:cubicBezTo>
                  <a:pt x="21271" y="14244"/>
                  <a:pt x="21527" y="14127"/>
                  <a:pt x="21784" y="14104"/>
                </a:cubicBezTo>
                <a:close/>
                <a:moveTo>
                  <a:pt x="36587" y="12937"/>
                </a:moveTo>
                <a:cubicBezTo>
                  <a:pt x="36750" y="12983"/>
                  <a:pt x="36937" y="13030"/>
                  <a:pt x="37124" y="13100"/>
                </a:cubicBezTo>
                <a:lnTo>
                  <a:pt x="37124" y="13077"/>
                </a:lnTo>
                <a:cubicBezTo>
                  <a:pt x="37287" y="13567"/>
                  <a:pt x="37404" y="14081"/>
                  <a:pt x="37451" y="14594"/>
                </a:cubicBezTo>
                <a:cubicBezTo>
                  <a:pt x="37194" y="14104"/>
                  <a:pt x="36914" y="13637"/>
                  <a:pt x="36587" y="13170"/>
                </a:cubicBezTo>
                <a:lnTo>
                  <a:pt x="36587" y="12937"/>
                </a:lnTo>
                <a:close/>
                <a:moveTo>
                  <a:pt x="36143" y="13777"/>
                </a:moveTo>
                <a:cubicBezTo>
                  <a:pt x="36143" y="14057"/>
                  <a:pt x="36120" y="14361"/>
                  <a:pt x="36073" y="14664"/>
                </a:cubicBezTo>
                <a:cubicBezTo>
                  <a:pt x="36073" y="14454"/>
                  <a:pt x="36050" y="14221"/>
                  <a:pt x="36027" y="13987"/>
                </a:cubicBezTo>
                <a:lnTo>
                  <a:pt x="36143" y="13777"/>
                </a:lnTo>
                <a:close/>
                <a:moveTo>
                  <a:pt x="7484" y="13987"/>
                </a:moveTo>
                <a:lnTo>
                  <a:pt x="7484" y="13987"/>
                </a:lnTo>
                <a:cubicBezTo>
                  <a:pt x="7442" y="14205"/>
                  <a:pt x="7391" y="14423"/>
                  <a:pt x="7355" y="14641"/>
                </a:cubicBezTo>
                <a:cubicBezTo>
                  <a:pt x="7355" y="14654"/>
                  <a:pt x="7348" y="14675"/>
                  <a:pt x="7341" y="14699"/>
                </a:cubicBezTo>
                <a:lnTo>
                  <a:pt x="7341" y="14699"/>
                </a:lnTo>
                <a:cubicBezTo>
                  <a:pt x="7379" y="14463"/>
                  <a:pt x="7431" y="14214"/>
                  <a:pt x="7484" y="13987"/>
                </a:cubicBezTo>
                <a:close/>
                <a:moveTo>
                  <a:pt x="13939" y="13870"/>
                </a:moveTo>
                <a:cubicBezTo>
                  <a:pt x="13846" y="14197"/>
                  <a:pt x="13753" y="14524"/>
                  <a:pt x="13682" y="14828"/>
                </a:cubicBezTo>
                <a:cubicBezTo>
                  <a:pt x="13682" y="14501"/>
                  <a:pt x="13729" y="14174"/>
                  <a:pt x="13776" y="13870"/>
                </a:cubicBezTo>
                <a:close/>
                <a:moveTo>
                  <a:pt x="25100" y="14524"/>
                </a:moveTo>
                <a:cubicBezTo>
                  <a:pt x="25216" y="14618"/>
                  <a:pt x="25310" y="14711"/>
                  <a:pt x="25403" y="14804"/>
                </a:cubicBezTo>
                <a:lnTo>
                  <a:pt x="25450" y="14921"/>
                </a:lnTo>
                <a:cubicBezTo>
                  <a:pt x="25333" y="14828"/>
                  <a:pt x="25216" y="14758"/>
                  <a:pt x="25100" y="14688"/>
                </a:cubicBezTo>
                <a:lnTo>
                  <a:pt x="25100" y="14524"/>
                </a:lnTo>
                <a:close/>
                <a:moveTo>
                  <a:pt x="31030" y="14407"/>
                </a:moveTo>
                <a:cubicBezTo>
                  <a:pt x="31053" y="14594"/>
                  <a:pt x="31077" y="14781"/>
                  <a:pt x="31100" y="14968"/>
                </a:cubicBezTo>
                <a:cubicBezTo>
                  <a:pt x="31077" y="14898"/>
                  <a:pt x="31053" y="14851"/>
                  <a:pt x="31030" y="14804"/>
                </a:cubicBezTo>
                <a:cubicBezTo>
                  <a:pt x="31030" y="14672"/>
                  <a:pt x="31030" y="14540"/>
                  <a:pt x="31030" y="14407"/>
                </a:cubicBezTo>
                <a:close/>
                <a:moveTo>
                  <a:pt x="16834" y="14524"/>
                </a:moveTo>
                <a:lnTo>
                  <a:pt x="17045" y="14618"/>
                </a:lnTo>
                <a:cubicBezTo>
                  <a:pt x="17045" y="14641"/>
                  <a:pt x="17045" y="14641"/>
                  <a:pt x="17045" y="14664"/>
                </a:cubicBezTo>
                <a:cubicBezTo>
                  <a:pt x="16951" y="14781"/>
                  <a:pt x="16834" y="14898"/>
                  <a:pt x="16741" y="15014"/>
                </a:cubicBezTo>
                <a:cubicBezTo>
                  <a:pt x="16764" y="14851"/>
                  <a:pt x="16788" y="14688"/>
                  <a:pt x="16834" y="14524"/>
                </a:cubicBezTo>
                <a:close/>
                <a:moveTo>
                  <a:pt x="21994" y="14664"/>
                </a:moveTo>
                <a:lnTo>
                  <a:pt x="21994" y="14664"/>
                </a:lnTo>
                <a:cubicBezTo>
                  <a:pt x="21878" y="14781"/>
                  <a:pt x="21761" y="14898"/>
                  <a:pt x="21644" y="15038"/>
                </a:cubicBezTo>
                <a:lnTo>
                  <a:pt x="21621" y="15014"/>
                </a:lnTo>
                <a:lnTo>
                  <a:pt x="21831" y="14711"/>
                </a:lnTo>
                <a:lnTo>
                  <a:pt x="21994" y="14664"/>
                </a:lnTo>
                <a:close/>
                <a:moveTo>
                  <a:pt x="6141" y="14127"/>
                </a:moveTo>
                <a:lnTo>
                  <a:pt x="6141" y="14127"/>
                </a:lnTo>
                <a:cubicBezTo>
                  <a:pt x="6118" y="14407"/>
                  <a:pt x="6094" y="14688"/>
                  <a:pt x="6094" y="14968"/>
                </a:cubicBezTo>
                <a:lnTo>
                  <a:pt x="6118" y="14968"/>
                </a:lnTo>
                <a:cubicBezTo>
                  <a:pt x="6094" y="15014"/>
                  <a:pt x="6071" y="15061"/>
                  <a:pt x="6048" y="15108"/>
                </a:cubicBezTo>
                <a:cubicBezTo>
                  <a:pt x="6048" y="15085"/>
                  <a:pt x="6048" y="15061"/>
                  <a:pt x="6048" y="15038"/>
                </a:cubicBezTo>
                <a:lnTo>
                  <a:pt x="6048" y="14314"/>
                </a:lnTo>
                <a:cubicBezTo>
                  <a:pt x="6071" y="14244"/>
                  <a:pt x="6094" y="14174"/>
                  <a:pt x="6141" y="14127"/>
                </a:cubicBezTo>
                <a:close/>
                <a:moveTo>
                  <a:pt x="39996" y="9061"/>
                </a:moveTo>
                <a:lnTo>
                  <a:pt x="39996" y="9061"/>
                </a:lnTo>
                <a:cubicBezTo>
                  <a:pt x="40673" y="9644"/>
                  <a:pt x="41280" y="10275"/>
                  <a:pt x="41817" y="10952"/>
                </a:cubicBezTo>
                <a:cubicBezTo>
                  <a:pt x="42377" y="12283"/>
                  <a:pt x="42704" y="13707"/>
                  <a:pt x="42798" y="15155"/>
                </a:cubicBezTo>
                <a:cubicBezTo>
                  <a:pt x="42447" y="13590"/>
                  <a:pt x="41794" y="12096"/>
                  <a:pt x="40883" y="10765"/>
                </a:cubicBezTo>
                <a:lnTo>
                  <a:pt x="40883" y="10742"/>
                </a:lnTo>
                <a:cubicBezTo>
                  <a:pt x="40836" y="10625"/>
                  <a:pt x="40766" y="10508"/>
                  <a:pt x="40720" y="10392"/>
                </a:cubicBezTo>
                <a:lnTo>
                  <a:pt x="40626" y="10228"/>
                </a:lnTo>
                <a:cubicBezTo>
                  <a:pt x="40439" y="9831"/>
                  <a:pt x="40229" y="9434"/>
                  <a:pt x="39996" y="9061"/>
                </a:cubicBezTo>
                <a:close/>
                <a:moveTo>
                  <a:pt x="39202" y="6726"/>
                </a:moveTo>
                <a:cubicBezTo>
                  <a:pt x="39949" y="7123"/>
                  <a:pt x="40650" y="7590"/>
                  <a:pt x="41303" y="8080"/>
                </a:cubicBezTo>
                <a:cubicBezTo>
                  <a:pt x="42727" y="9154"/>
                  <a:pt x="43825" y="10555"/>
                  <a:pt x="44549" y="12189"/>
                </a:cubicBezTo>
                <a:cubicBezTo>
                  <a:pt x="44642" y="12773"/>
                  <a:pt x="44689" y="13357"/>
                  <a:pt x="44689" y="13940"/>
                </a:cubicBezTo>
                <a:cubicBezTo>
                  <a:pt x="44689" y="14337"/>
                  <a:pt x="44665" y="14734"/>
                  <a:pt x="44619" y="15155"/>
                </a:cubicBezTo>
                <a:cubicBezTo>
                  <a:pt x="44292" y="14291"/>
                  <a:pt x="43918" y="13474"/>
                  <a:pt x="43451" y="12680"/>
                </a:cubicBezTo>
                <a:lnTo>
                  <a:pt x="43475" y="12680"/>
                </a:lnTo>
                <a:cubicBezTo>
                  <a:pt x="43241" y="12259"/>
                  <a:pt x="42984" y="11839"/>
                  <a:pt x="42704" y="11466"/>
                </a:cubicBezTo>
                <a:cubicBezTo>
                  <a:pt x="42424" y="10952"/>
                  <a:pt x="42097" y="10438"/>
                  <a:pt x="41747" y="9971"/>
                </a:cubicBezTo>
                <a:cubicBezTo>
                  <a:pt x="41373" y="9224"/>
                  <a:pt x="40906" y="8547"/>
                  <a:pt x="40369" y="7917"/>
                </a:cubicBezTo>
                <a:cubicBezTo>
                  <a:pt x="40019" y="7496"/>
                  <a:pt x="39622" y="7099"/>
                  <a:pt x="39202" y="6726"/>
                </a:cubicBezTo>
                <a:close/>
                <a:moveTo>
                  <a:pt x="13099" y="13894"/>
                </a:moveTo>
                <a:cubicBezTo>
                  <a:pt x="13099" y="13917"/>
                  <a:pt x="13099" y="13964"/>
                  <a:pt x="13099" y="13987"/>
                </a:cubicBezTo>
                <a:cubicBezTo>
                  <a:pt x="13099" y="14011"/>
                  <a:pt x="13075" y="14011"/>
                  <a:pt x="13075" y="14034"/>
                </a:cubicBezTo>
                <a:cubicBezTo>
                  <a:pt x="13005" y="14197"/>
                  <a:pt x="12912" y="14361"/>
                  <a:pt x="12842" y="14524"/>
                </a:cubicBezTo>
                <a:cubicBezTo>
                  <a:pt x="12702" y="14758"/>
                  <a:pt x="12538" y="14944"/>
                  <a:pt x="12398" y="15178"/>
                </a:cubicBezTo>
                <a:cubicBezTo>
                  <a:pt x="12398" y="15038"/>
                  <a:pt x="12398" y="14898"/>
                  <a:pt x="12422" y="14758"/>
                </a:cubicBezTo>
                <a:cubicBezTo>
                  <a:pt x="12515" y="14477"/>
                  <a:pt x="12608" y="14197"/>
                  <a:pt x="12725" y="13917"/>
                </a:cubicBezTo>
                <a:cubicBezTo>
                  <a:pt x="12842" y="13917"/>
                  <a:pt x="12982" y="13894"/>
                  <a:pt x="13099" y="13894"/>
                </a:cubicBezTo>
                <a:close/>
                <a:moveTo>
                  <a:pt x="3689" y="12399"/>
                </a:moveTo>
                <a:cubicBezTo>
                  <a:pt x="3666" y="12610"/>
                  <a:pt x="3619" y="12820"/>
                  <a:pt x="3596" y="13030"/>
                </a:cubicBezTo>
                <a:cubicBezTo>
                  <a:pt x="3549" y="13287"/>
                  <a:pt x="3479" y="13544"/>
                  <a:pt x="3433" y="13800"/>
                </a:cubicBezTo>
                <a:cubicBezTo>
                  <a:pt x="3129" y="14244"/>
                  <a:pt x="2849" y="14711"/>
                  <a:pt x="2639" y="15201"/>
                </a:cubicBezTo>
                <a:cubicBezTo>
                  <a:pt x="2872" y="14221"/>
                  <a:pt x="3223" y="13287"/>
                  <a:pt x="3689" y="12399"/>
                </a:cubicBezTo>
                <a:close/>
                <a:moveTo>
                  <a:pt x="18702" y="13964"/>
                </a:moveTo>
                <a:cubicBezTo>
                  <a:pt x="18866" y="14197"/>
                  <a:pt x="19006" y="14431"/>
                  <a:pt x="19146" y="14688"/>
                </a:cubicBezTo>
                <a:cubicBezTo>
                  <a:pt x="19123" y="14711"/>
                  <a:pt x="19123" y="14758"/>
                  <a:pt x="19123" y="14804"/>
                </a:cubicBezTo>
                <a:cubicBezTo>
                  <a:pt x="18982" y="14944"/>
                  <a:pt x="18842" y="15085"/>
                  <a:pt x="18702" y="15225"/>
                </a:cubicBezTo>
                <a:lnTo>
                  <a:pt x="18679" y="15201"/>
                </a:lnTo>
                <a:cubicBezTo>
                  <a:pt x="18679" y="14781"/>
                  <a:pt x="18679" y="14361"/>
                  <a:pt x="18702" y="13964"/>
                </a:cubicBezTo>
                <a:close/>
                <a:moveTo>
                  <a:pt x="23979" y="14618"/>
                </a:moveTo>
                <a:cubicBezTo>
                  <a:pt x="24189" y="14664"/>
                  <a:pt x="24376" y="14734"/>
                  <a:pt x="24586" y="14828"/>
                </a:cubicBezTo>
                <a:lnTo>
                  <a:pt x="24586" y="14874"/>
                </a:lnTo>
                <a:cubicBezTo>
                  <a:pt x="24633" y="15014"/>
                  <a:pt x="24656" y="15155"/>
                  <a:pt x="24679" y="15318"/>
                </a:cubicBezTo>
                <a:cubicBezTo>
                  <a:pt x="24446" y="15085"/>
                  <a:pt x="24212" y="14874"/>
                  <a:pt x="23956" y="14664"/>
                </a:cubicBezTo>
                <a:cubicBezTo>
                  <a:pt x="23979" y="14664"/>
                  <a:pt x="23979" y="14641"/>
                  <a:pt x="23979" y="14618"/>
                </a:cubicBezTo>
                <a:close/>
                <a:moveTo>
                  <a:pt x="26547" y="14851"/>
                </a:moveTo>
                <a:lnTo>
                  <a:pt x="26547" y="14851"/>
                </a:lnTo>
                <a:cubicBezTo>
                  <a:pt x="26641" y="14968"/>
                  <a:pt x="26734" y="15131"/>
                  <a:pt x="26827" y="15248"/>
                </a:cubicBezTo>
                <a:lnTo>
                  <a:pt x="26827" y="15388"/>
                </a:lnTo>
                <a:lnTo>
                  <a:pt x="26757" y="15435"/>
                </a:lnTo>
                <a:cubicBezTo>
                  <a:pt x="26711" y="15365"/>
                  <a:pt x="26641" y="15271"/>
                  <a:pt x="26571" y="15201"/>
                </a:cubicBezTo>
                <a:cubicBezTo>
                  <a:pt x="26547" y="15085"/>
                  <a:pt x="26547" y="14968"/>
                  <a:pt x="26547" y="14851"/>
                </a:cubicBezTo>
                <a:close/>
                <a:moveTo>
                  <a:pt x="40253" y="14641"/>
                </a:moveTo>
                <a:lnTo>
                  <a:pt x="40533" y="14851"/>
                </a:lnTo>
                <a:cubicBezTo>
                  <a:pt x="40579" y="15038"/>
                  <a:pt x="40626" y="15248"/>
                  <a:pt x="40673" y="15435"/>
                </a:cubicBezTo>
                <a:cubicBezTo>
                  <a:pt x="40486" y="15178"/>
                  <a:pt x="40346" y="14898"/>
                  <a:pt x="40206" y="14641"/>
                </a:cubicBezTo>
                <a:close/>
                <a:moveTo>
                  <a:pt x="5277" y="12516"/>
                </a:moveTo>
                <a:cubicBezTo>
                  <a:pt x="5184" y="13007"/>
                  <a:pt x="5137" y="13520"/>
                  <a:pt x="5114" y="14011"/>
                </a:cubicBezTo>
                <a:cubicBezTo>
                  <a:pt x="5044" y="14221"/>
                  <a:pt x="4974" y="14407"/>
                  <a:pt x="4927" y="14594"/>
                </a:cubicBezTo>
                <a:cubicBezTo>
                  <a:pt x="4740" y="14874"/>
                  <a:pt x="4577" y="15155"/>
                  <a:pt x="4413" y="15458"/>
                </a:cubicBezTo>
                <a:cubicBezTo>
                  <a:pt x="4437" y="15201"/>
                  <a:pt x="4460" y="14921"/>
                  <a:pt x="4507" y="14664"/>
                </a:cubicBezTo>
                <a:cubicBezTo>
                  <a:pt x="4577" y="14314"/>
                  <a:pt x="4647" y="13964"/>
                  <a:pt x="4740" y="13637"/>
                </a:cubicBezTo>
                <a:cubicBezTo>
                  <a:pt x="4904" y="13240"/>
                  <a:pt x="5090" y="12866"/>
                  <a:pt x="5277" y="12516"/>
                </a:cubicBezTo>
                <a:close/>
                <a:moveTo>
                  <a:pt x="11791" y="14057"/>
                </a:moveTo>
                <a:lnTo>
                  <a:pt x="11791" y="14057"/>
                </a:lnTo>
                <a:cubicBezTo>
                  <a:pt x="11698" y="14407"/>
                  <a:pt x="11628" y="14781"/>
                  <a:pt x="11558" y="15131"/>
                </a:cubicBezTo>
                <a:cubicBezTo>
                  <a:pt x="11488" y="15295"/>
                  <a:pt x="11418" y="15458"/>
                  <a:pt x="11348" y="15622"/>
                </a:cubicBezTo>
                <a:cubicBezTo>
                  <a:pt x="11371" y="15201"/>
                  <a:pt x="11394" y="14804"/>
                  <a:pt x="11464" y="14384"/>
                </a:cubicBezTo>
                <a:cubicBezTo>
                  <a:pt x="11488" y="14291"/>
                  <a:pt x="11534" y="14221"/>
                  <a:pt x="11558" y="14127"/>
                </a:cubicBezTo>
                <a:lnTo>
                  <a:pt x="11791" y="14057"/>
                </a:lnTo>
                <a:close/>
                <a:moveTo>
                  <a:pt x="17815" y="15061"/>
                </a:moveTo>
                <a:lnTo>
                  <a:pt x="17932" y="15155"/>
                </a:lnTo>
                <a:lnTo>
                  <a:pt x="17955" y="15225"/>
                </a:lnTo>
                <a:cubicBezTo>
                  <a:pt x="17955" y="15341"/>
                  <a:pt x="17932" y="15435"/>
                  <a:pt x="17932" y="15528"/>
                </a:cubicBezTo>
                <a:lnTo>
                  <a:pt x="17932" y="15551"/>
                </a:lnTo>
                <a:cubicBezTo>
                  <a:pt x="17862" y="15575"/>
                  <a:pt x="17792" y="15622"/>
                  <a:pt x="17722" y="15645"/>
                </a:cubicBezTo>
                <a:cubicBezTo>
                  <a:pt x="17722" y="15505"/>
                  <a:pt x="17745" y="15365"/>
                  <a:pt x="17768" y="15225"/>
                </a:cubicBezTo>
                <a:cubicBezTo>
                  <a:pt x="17768" y="15178"/>
                  <a:pt x="17792" y="15131"/>
                  <a:pt x="17815" y="15061"/>
                </a:cubicBezTo>
                <a:close/>
                <a:moveTo>
                  <a:pt x="17021" y="15155"/>
                </a:moveTo>
                <a:cubicBezTo>
                  <a:pt x="16998" y="15388"/>
                  <a:pt x="16975" y="15598"/>
                  <a:pt x="16975" y="15832"/>
                </a:cubicBezTo>
                <a:cubicBezTo>
                  <a:pt x="16858" y="15855"/>
                  <a:pt x="16741" y="15878"/>
                  <a:pt x="16624" y="15925"/>
                </a:cubicBezTo>
                <a:lnTo>
                  <a:pt x="16624" y="15878"/>
                </a:lnTo>
                <a:lnTo>
                  <a:pt x="16671" y="15575"/>
                </a:lnTo>
                <a:cubicBezTo>
                  <a:pt x="16788" y="15435"/>
                  <a:pt x="16905" y="15295"/>
                  <a:pt x="17021" y="15155"/>
                </a:cubicBezTo>
                <a:close/>
                <a:moveTo>
                  <a:pt x="22601" y="14548"/>
                </a:moveTo>
                <a:cubicBezTo>
                  <a:pt x="22858" y="14991"/>
                  <a:pt x="23092" y="15435"/>
                  <a:pt x="23302" y="15902"/>
                </a:cubicBezTo>
                <a:lnTo>
                  <a:pt x="23279" y="15878"/>
                </a:lnTo>
                <a:cubicBezTo>
                  <a:pt x="23279" y="15902"/>
                  <a:pt x="23279" y="15925"/>
                  <a:pt x="23279" y="15948"/>
                </a:cubicBezTo>
                <a:cubicBezTo>
                  <a:pt x="22788" y="15785"/>
                  <a:pt x="22298" y="15551"/>
                  <a:pt x="21878" y="15225"/>
                </a:cubicBezTo>
                <a:cubicBezTo>
                  <a:pt x="22111" y="14991"/>
                  <a:pt x="22368" y="14781"/>
                  <a:pt x="22601" y="14548"/>
                </a:cubicBezTo>
                <a:close/>
                <a:moveTo>
                  <a:pt x="25146" y="15155"/>
                </a:moveTo>
                <a:lnTo>
                  <a:pt x="25146" y="15155"/>
                </a:lnTo>
                <a:cubicBezTo>
                  <a:pt x="25427" y="15341"/>
                  <a:pt x="25683" y="15598"/>
                  <a:pt x="25870" y="15925"/>
                </a:cubicBezTo>
                <a:cubicBezTo>
                  <a:pt x="25730" y="15972"/>
                  <a:pt x="25590" y="15995"/>
                  <a:pt x="25450" y="16042"/>
                </a:cubicBezTo>
                <a:lnTo>
                  <a:pt x="25333" y="15948"/>
                </a:lnTo>
                <a:lnTo>
                  <a:pt x="25240" y="15832"/>
                </a:lnTo>
                <a:cubicBezTo>
                  <a:pt x="25193" y="15598"/>
                  <a:pt x="25170" y="15388"/>
                  <a:pt x="25146" y="15155"/>
                </a:cubicBezTo>
                <a:close/>
                <a:moveTo>
                  <a:pt x="5627" y="15131"/>
                </a:moveTo>
                <a:cubicBezTo>
                  <a:pt x="5651" y="15388"/>
                  <a:pt x="5651" y="15668"/>
                  <a:pt x="5674" y="15948"/>
                </a:cubicBezTo>
                <a:cubicBezTo>
                  <a:pt x="5674" y="15995"/>
                  <a:pt x="5651" y="16018"/>
                  <a:pt x="5627" y="16065"/>
                </a:cubicBezTo>
                <a:cubicBezTo>
                  <a:pt x="5604" y="15832"/>
                  <a:pt x="5557" y="15598"/>
                  <a:pt x="5534" y="15365"/>
                </a:cubicBezTo>
                <a:cubicBezTo>
                  <a:pt x="5557" y="15318"/>
                  <a:pt x="5581" y="15271"/>
                  <a:pt x="5581" y="15225"/>
                </a:cubicBezTo>
                <a:lnTo>
                  <a:pt x="5627" y="15131"/>
                </a:lnTo>
                <a:close/>
                <a:moveTo>
                  <a:pt x="28158" y="15598"/>
                </a:moveTo>
                <a:lnTo>
                  <a:pt x="28158" y="15715"/>
                </a:lnTo>
                <a:cubicBezTo>
                  <a:pt x="28135" y="15832"/>
                  <a:pt x="28112" y="15948"/>
                  <a:pt x="28112" y="16065"/>
                </a:cubicBezTo>
                <a:cubicBezTo>
                  <a:pt x="28065" y="15995"/>
                  <a:pt x="28065" y="15925"/>
                  <a:pt x="28018" y="15832"/>
                </a:cubicBezTo>
                <a:cubicBezTo>
                  <a:pt x="28065" y="15762"/>
                  <a:pt x="28112" y="15692"/>
                  <a:pt x="28158" y="15598"/>
                </a:cubicBezTo>
                <a:close/>
                <a:moveTo>
                  <a:pt x="33555" y="14934"/>
                </a:moveTo>
                <a:lnTo>
                  <a:pt x="33555" y="14934"/>
                </a:lnTo>
                <a:cubicBezTo>
                  <a:pt x="33577" y="15021"/>
                  <a:pt x="33599" y="15088"/>
                  <a:pt x="33622" y="15155"/>
                </a:cubicBezTo>
                <a:cubicBezTo>
                  <a:pt x="33715" y="15458"/>
                  <a:pt x="33762" y="15762"/>
                  <a:pt x="33809" y="16089"/>
                </a:cubicBezTo>
                <a:lnTo>
                  <a:pt x="33785" y="16089"/>
                </a:lnTo>
                <a:cubicBezTo>
                  <a:pt x="33715" y="15948"/>
                  <a:pt x="33668" y="15808"/>
                  <a:pt x="33598" y="15692"/>
                </a:cubicBezTo>
                <a:cubicBezTo>
                  <a:pt x="33598" y="15425"/>
                  <a:pt x="33577" y="15179"/>
                  <a:pt x="33555" y="14934"/>
                </a:cubicBezTo>
                <a:close/>
                <a:moveTo>
                  <a:pt x="23979" y="15014"/>
                </a:moveTo>
                <a:cubicBezTo>
                  <a:pt x="24236" y="15248"/>
                  <a:pt x="24493" y="15481"/>
                  <a:pt x="24749" y="15715"/>
                </a:cubicBezTo>
                <a:cubicBezTo>
                  <a:pt x="24749" y="15855"/>
                  <a:pt x="24773" y="15972"/>
                  <a:pt x="24773" y="16112"/>
                </a:cubicBezTo>
                <a:lnTo>
                  <a:pt x="24563" y="16135"/>
                </a:lnTo>
                <a:cubicBezTo>
                  <a:pt x="24446" y="16018"/>
                  <a:pt x="24329" y="15902"/>
                  <a:pt x="24212" y="15785"/>
                </a:cubicBezTo>
                <a:cubicBezTo>
                  <a:pt x="24166" y="15598"/>
                  <a:pt x="24072" y="15411"/>
                  <a:pt x="23979" y="15225"/>
                </a:cubicBezTo>
                <a:lnTo>
                  <a:pt x="23979" y="15014"/>
                </a:lnTo>
                <a:close/>
                <a:moveTo>
                  <a:pt x="34999" y="15576"/>
                </a:moveTo>
                <a:cubicBezTo>
                  <a:pt x="35015" y="15640"/>
                  <a:pt x="35030" y="15707"/>
                  <a:pt x="35046" y="15785"/>
                </a:cubicBezTo>
                <a:cubicBezTo>
                  <a:pt x="35069" y="15878"/>
                  <a:pt x="35046" y="16018"/>
                  <a:pt x="35046" y="16135"/>
                </a:cubicBezTo>
                <a:cubicBezTo>
                  <a:pt x="35023" y="16112"/>
                  <a:pt x="35023" y="16065"/>
                  <a:pt x="34999" y="16042"/>
                </a:cubicBezTo>
                <a:cubicBezTo>
                  <a:pt x="34999" y="15886"/>
                  <a:pt x="34999" y="15731"/>
                  <a:pt x="34999" y="15576"/>
                </a:cubicBezTo>
                <a:close/>
                <a:moveTo>
                  <a:pt x="30960" y="15762"/>
                </a:moveTo>
                <a:cubicBezTo>
                  <a:pt x="31007" y="15808"/>
                  <a:pt x="31053" y="15878"/>
                  <a:pt x="31077" y="15948"/>
                </a:cubicBezTo>
                <a:lnTo>
                  <a:pt x="31123" y="16089"/>
                </a:lnTo>
                <a:lnTo>
                  <a:pt x="31123" y="16135"/>
                </a:lnTo>
                <a:lnTo>
                  <a:pt x="31053" y="16159"/>
                </a:lnTo>
                <a:cubicBezTo>
                  <a:pt x="31030" y="16065"/>
                  <a:pt x="31007" y="15948"/>
                  <a:pt x="30960" y="15855"/>
                </a:cubicBezTo>
                <a:lnTo>
                  <a:pt x="30960" y="15762"/>
                </a:lnTo>
                <a:close/>
                <a:moveTo>
                  <a:pt x="9527" y="15225"/>
                </a:moveTo>
                <a:lnTo>
                  <a:pt x="9550" y="15458"/>
                </a:lnTo>
                <a:cubicBezTo>
                  <a:pt x="9480" y="15715"/>
                  <a:pt x="9433" y="15995"/>
                  <a:pt x="9386" y="16252"/>
                </a:cubicBezTo>
                <a:lnTo>
                  <a:pt x="9386" y="16275"/>
                </a:lnTo>
                <a:cubicBezTo>
                  <a:pt x="9386" y="15972"/>
                  <a:pt x="9363" y="15692"/>
                  <a:pt x="9340" y="15388"/>
                </a:cubicBezTo>
                <a:cubicBezTo>
                  <a:pt x="9410" y="15341"/>
                  <a:pt x="9456" y="15271"/>
                  <a:pt x="9527" y="15225"/>
                </a:cubicBezTo>
                <a:close/>
                <a:moveTo>
                  <a:pt x="38198" y="13497"/>
                </a:moveTo>
                <a:lnTo>
                  <a:pt x="38221" y="13520"/>
                </a:lnTo>
                <a:cubicBezTo>
                  <a:pt x="38595" y="14291"/>
                  <a:pt x="38898" y="15085"/>
                  <a:pt x="39109" y="15902"/>
                </a:cubicBezTo>
                <a:lnTo>
                  <a:pt x="39015" y="16299"/>
                </a:lnTo>
                <a:cubicBezTo>
                  <a:pt x="38805" y="15575"/>
                  <a:pt x="38595" y="14874"/>
                  <a:pt x="38315" y="14197"/>
                </a:cubicBezTo>
                <a:cubicBezTo>
                  <a:pt x="38291" y="13964"/>
                  <a:pt x="38245" y="13730"/>
                  <a:pt x="38198" y="13497"/>
                </a:cubicBezTo>
                <a:close/>
                <a:moveTo>
                  <a:pt x="30306" y="15131"/>
                </a:moveTo>
                <a:lnTo>
                  <a:pt x="30306" y="15131"/>
                </a:lnTo>
                <a:cubicBezTo>
                  <a:pt x="30423" y="15411"/>
                  <a:pt x="30516" y="15715"/>
                  <a:pt x="30610" y="16018"/>
                </a:cubicBezTo>
                <a:lnTo>
                  <a:pt x="30586" y="16299"/>
                </a:lnTo>
                <a:lnTo>
                  <a:pt x="30516" y="16322"/>
                </a:lnTo>
                <a:cubicBezTo>
                  <a:pt x="30423" y="15925"/>
                  <a:pt x="30353" y="15528"/>
                  <a:pt x="30306" y="15131"/>
                </a:cubicBezTo>
                <a:close/>
                <a:moveTo>
                  <a:pt x="17908" y="15995"/>
                </a:moveTo>
                <a:lnTo>
                  <a:pt x="17908" y="16089"/>
                </a:lnTo>
                <a:lnTo>
                  <a:pt x="17698" y="16345"/>
                </a:lnTo>
                <a:lnTo>
                  <a:pt x="17698" y="16112"/>
                </a:lnTo>
                <a:lnTo>
                  <a:pt x="17908" y="15995"/>
                </a:lnTo>
                <a:close/>
                <a:moveTo>
                  <a:pt x="6561" y="15855"/>
                </a:moveTo>
                <a:cubicBezTo>
                  <a:pt x="6538" y="16042"/>
                  <a:pt x="6515" y="16205"/>
                  <a:pt x="6491" y="16392"/>
                </a:cubicBezTo>
                <a:cubicBezTo>
                  <a:pt x="6491" y="16299"/>
                  <a:pt x="6491" y="16205"/>
                  <a:pt x="6491" y="16135"/>
                </a:cubicBezTo>
                <a:cubicBezTo>
                  <a:pt x="6468" y="16042"/>
                  <a:pt x="6515" y="15948"/>
                  <a:pt x="6538" y="15855"/>
                </a:cubicBezTo>
                <a:close/>
                <a:moveTo>
                  <a:pt x="16928" y="16112"/>
                </a:moveTo>
                <a:cubicBezTo>
                  <a:pt x="16928" y="16135"/>
                  <a:pt x="16928" y="16159"/>
                  <a:pt x="16928" y="16159"/>
                </a:cubicBezTo>
                <a:cubicBezTo>
                  <a:pt x="16834" y="16252"/>
                  <a:pt x="16764" y="16345"/>
                  <a:pt x="16671" y="16439"/>
                </a:cubicBezTo>
                <a:cubicBezTo>
                  <a:pt x="16671" y="16369"/>
                  <a:pt x="16648" y="16275"/>
                  <a:pt x="16648" y="16205"/>
                </a:cubicBezTo>
                <a:cubicBezTo>
                  <a:pt x="16741" y="16182"/>
                  <a:pt x="16858" y="16135"/>
                  <a:pt x="16928" y="16112"/>
                </a:cubicBezTo>
                <a:close/>
                <a:moveTo>
                  <a:pt x="26034" y="16275"/>
                </a:moveTo>
                <a:lnTo>
                  <a:pt x="26080" y="16392"/>
                </a:lnTo>
                <a:lnTo>
                  <a:pt x="26080" y="16415"/>
                </a:lnTo>
                <a:cubicBezTo>
                  <a:pt x="26034" y="16462"/>
                  <a:pt x="25964" y="16485"/>
                  <a:pt x="25917" y="16532"/>
                </a:cubicBezTo>
                <a:lnTo>
                  <a:pt x="25753" y="16345"/>
                </a:lnTo>
                <a:cubicBezTo>
                  <a:pt x="25847" y="16322"/>
                  <a:pt x="25940" y="16299"/>
                  <a:pt x="26034" y="16275"/>
                </a:cubicBezTo>
                <a:close/>
                <a:moveTo>
                  <a:pt x="44992" y="13660"/>
                </a:moveTo>
                <a:cubicBezTo>
                  <a:pt x="45086" y="13987"/>
                  <a:pt x="45156" y="14337"/>
                  <a:pt x="45226" y="14688"/>
                </a:cubicBezTo>
                <a:cubicBezTo>
                  <a:pt x="45202" y="15131"/>
                  <a:pt x="45156" y="15575"/>
                  <a:pt x="45086" y="16018"/>
                </a:cubicBezTo>
                <a:cubicBezTo>
                  <a:pt x="45086" y="16182"/>
                  <a:pt x="45039" y="16369"/>
                  <a:pt x="45016" y="16555"/>
                </a:cubicBezTo>
                <a:lnTo>
                  <a:pt x="44992" y="16555"/>
                </a:lnTo>
                <a:cubicBezTo>
                  <a:pt x="44922" y="16345"/>
                  <a:pt x="44876" y="16159"/>
                  <a:pt x="44829" y="15972"/>
                </a:cubicBezTo>
                <a:cubicBezTo>
                  <a:pt x="44946" y="15201"/>
                  <a:pt x="45016" y="14431"/>
                  <a:pt x="44992" y="13660"/>
                </a:cubicBezTo>
                <a:close/>
                <a:moveTo>
                  <a:pt x="3479" y="15972"/>
                </a:moveTo>
                <a:cubicBezTo>
                  <a:pt x="3479" y="16112"/>
                  <a:pt x="3503" y="16229"/>
                  <a:pt x="3503" y="16369"/>
                </a:cubicBezTo>
                <a:cubicBezTo>
                  <a:pt x="3479" y="16462"/>
                  <a:pt x="3456" y="16532"/>
                  <a:pt x="3456" y="16626"/>
                </a:cubicBezTo>
                <a:cubicBezTo>
                  <a:pt x="3456" y="16415"/>
                  <a:pt x="3456" y="16182"/>
                  <a:pt x="3479" y="15972"/>
                </a:cubicBezTo>
                <a:close/>
                <a:moveTo>
                  <a:pt x="42027" y="14454"/>
                </a:moveTo>
                <a:lnTo>
                  <a:pt x="42027" y="14454"/>
                </a:lnTo>
                <a:cubicBezTo>
                  <a:pt x="42261" y="15178"/>
                  <a:pt x="42424" y="15902"/>
                  <a:pt x="42564" y="16649"/>
                </a:cubicBezTo>
                <a:cubicBezTo>
                  <a:pt x="42424" y="16345"/>
                  <a:pt x="42284" y="16018"/>
                  <a:pt x="42144" y="15692"/>
                </a:cubicBezTo>
                <a:lnTo>
                  <a:pt x="42167" y="15668"/>
                </a:lnTo>
                <a:cubicBezTo>
                  <a:pt x="42120" y="15271"/>
                  <a:pt x="42074" y="14851"/>
                  <a:pt x="42027" y="14454"/>
                </a:cubicBezTo>
                <a:close/>
                <a:moveTo>
                  <a:pt x="29583" y="14711"/>
                </a:moveTo>
                <a:cubicBezTo>
                  <a:pt x="29699" y="15318"/>
                  <a:pt x="29769" y="15948"/>
                  <a:pt x="29816" y="16579"/>
                </a:cubicBezTo>
                <a:lnTo>
                  <a:pt x="29839" y="16579"/>
                </a:lnTo>
                <a:lnTo>
                  <a:pt x="29606" y="16672"/>
                </a:lnTo>
                <a:cubicBezTo>
                  <a:pt x="29489" y="16462"/>
                  <a:pt x="29372" y="16275"/>
                  <a:pt x="29256" y="16089"/>
                </a:cubicBezTo>
                <a:cubicBezTo>
                  <a:pt x="29396" y="15622"/>
                  <a:pt x="29489" y="15178"/>
                  <a:pt x="29583" y="14711"/>
                </a:cubicBezTo>
                <a:close/>
                <a:moveTo>
                  <a:pt x="9433" y="11676"/>
                </a:moveTo>
                <a:lnTo>
                  <a:pt x="9433" y="11676"/>
                </a:lnTo>
                <a:cubicBezTo>
                  <a:pt x="8919" y="12843"/>
                  <a:pt x="8616" y="14081"/>
                  <a:pt x="8569" y="15365"/>
                </a:cubicBezTo>
                <a:cubicBezTo>
                  <a:pt x="8382" y="15762"/>
                  <a:pt x="8196" y="16159"/>
                  <a:pt x="8056" y="16579"/>
                </a:cubicBezTo>
                <a:cubicBezTo>
                  <a:pt x="8032" y="16649"/>
                  <a:pt x="8009" y="16719"/>
                  <a:pt x="7986" y="16789"/>
                </a:cubicBezTo>
                <a:cubicBezTo>
                  <a:pt x="7962" y="16275"/>
                  <a:pt x="7986" y="15762"/>
                  <a:pt x="7986" y="15248"/>
                </a:cubicBezTo>
                <a:cubicBezTo>
                  <a:pt x="8242" y="13964"/>
                  <a:pt x="8733" y="12773"/>
                  <a:pt x="9433" y="11676"/>
                </a:cubicBezTo>
                <a:close/>
                <a:moveTo>
                  <a:pt x="25450" y="16462"/>
                </a:moveTo>
                <a:cubicBezTo>
                  <a:pt x="25520" y="16532"/>
                  <a:pt x="25590" y="16626"/>
                  <a:pt x="25660" y="16696"/>
                </a:cubicBezTo>
                <a:cubicBezTo>
                  <a:pt x="25590" y="16719"/>
                  <a:pt x="25520" y="16742"/>
                  <a:pt x="25450" y="16789"/>
                </a:cubicBezTo>
                <a:cubicBezTo>
                  <a:pt x="25403" y="16672"/>
                  <a:pt x="25380" y="16579"/>
                  <a:pt x="25357" y="16462"/>
                </a:cubicBezTo>
                <a:close/>
                <a:moveTo>
                  <a:pt x="21924" y="16182"/>
                </a:moveTo>
                <a:cubicBezTo>
                  <a:pt x="22345" y="16182"/>
                  <a:pt x="22765" y="16252"/>
                  <a:pt x="23115" y="16462"/>
                </a:cubicBezTo>
                <a:lnTo>
                  <a:pt x="23208" y="16509"/>
                </a:lnTo>
                <a:cubicBezTo>
                  <a:pt x="23115" y="16626"/>
                  <a:pt x="22998" y="16742"/>
                  <a:pt x="22882" y="16836"/>
                </a:cubicBezTo>
                <a:lnTo>
                  <a:pt x="22905" y="16859"/>
                </a:lnTo>
                <a:cubicBezTo>
                  <a:pt x="22555" y="16696"/>
                  <a:pt x="22205" y="16462"/>
                  <a:pt x="21924" y="16182"/>
                </a:cubicBezTo>
                <a:close/>
                <a:moveTo>
                  <a:pt x="15177" y="14034"/>
                </a:moveTo>
                <a:cubicBezTo>
                  <a:pt x="15200" y="14431"/>
                  <a:pt x="15247" y="14804"/>
                  <a:pt x="15293" y="15201"/>
                </a:cubicBezTo>
                <a:cubicBezTo>
                  <a:pt x="15200" y="15692"/>
                  <a:pt x="15153" y="16182"/>
                  <a:pt x="15153" y="16696"/>
                </a:cubicBezTo>
                <a:cubicBezTo>
                  <a:pt x="15060" y="16766"/>
                  <a:pt x="14967" y="16836"/>
                  <a:pt x="14897" y="16906"/>
                </a:cubicBezTo>
                <a:cubicBezTo>
                  <a:pt x="14850" y="16065"/>
                  <a:pt x="14873" y="15248"/>
                  <a:pt x="15013" y="14407"/>
                </a:cubicBezTo>
                <a:cubicBezTo>
                  <a:pt x="15060" y="14291"/>
                  <a:pt x="15107" y="14151"/>
                  <a:pt x="15153" y="14034"/>
                </a:cubicBezTo>
                <a:close/>
                <a:moveTo>
                  <a:pt x="18959" y="16065"/>
                </a:moveTo>
                <a:cubicBezTo>
                  <a:pt x="19006" y="16112"/>
                  <a:pt x="19053" y="16182"/>
                  <a:pt x="19099" y="16229"/>
                </a:cubicBezTo>
                <a:cubicBezTo>
                  <a:pt x="19099" y="16369"/>
                  <a:pt x="19123" y="16485"/>
                  <a:pt x="19146" y="16602"/>
                </a:cubicBezTo>
                <a:cubicBezTo>
                  <a:pt x="19099" y="16719"/>
                  <a:pt x="19053" y="16812"/>
                  <a:pt x="19029" y="16929"/>
                </a:cubicBezTo>
                <a:cubicBezTo>
                  <a:pt x="18982" y="16929"/>
                  <a:pt x="18912" y="16952"/>
                  <a:pt x="18866" y="16999"/>
                </a:cubicBezTo>
                <a:lnTo>
                  <a:pt x="18819" y="16882"/>
                </a:lnTo>
                <a:cubicBezTo>
                  <a:pt x="18796" y="16719"/>
                  <a:pt x="18796" y="16579"/>
                  <a:pt x="18772" y="16415"/>
                </a:cubicBezTo>
                <a:lnTo>
                  <a:pt x="18772" y="16392"/>
                </a:lnTo>
                <a:cubicBezTo>
                  <a:pt x="18819" y="16299"/>
                  <a:pt x="18889" y="16182"/>
                  <a:pt x="18959" y="16065"/>
                </a:cubicBezTo>
                <a:close/>
                <a:moveTo>
                  <a:pt x="4717" y="15668"/>
                </a:moveTo>
                <a:cubicBezTo>
                  <a:pt x="4717" y="15738"/>
                  <a:pt x="4717" y="15808"/>
                  <a:pt x="4693" y="15855"/>
                </a:cubicBezTo>
                <a:cubicBezTo>
                  <a:pt x="4577" y="16252"/>
                  <a:pt x="4460" y="16626"/>
                  <a:pt x="4367" y="17022"/>
                </a:cubicBezTo>
                <a:lnTo>
                  <a:pt x="4367" y="16415"/>
                </a:lnTo>
                <a:cubicBezTo>
                  <a:pt x="4483" y="16159"/>
                  <a:pt x="4600" y="15925"/>
                  <a:pt x="4717" y="15668"/>
                </a:cubicBezTo>
                <a:close/>
                <a:moveTo>
                  <a:pt x="23559" y="16742"/>
                </a:moveTo>
                <a:lnTo>
                  <a:pt x="23652" y="16836"/>
                </a:lnTo>
                <a:cubicBezTo>
                  <a:pt x="23675" y="16906"/>
                  <a:pt x="23699" y="16976"/>
                  <a:pt x="23722" y="17046"/>
                </a:cubicBezTo>
                <a:cubicBezTo>
                  <a:pt x="23629" y="17046"/>
                  <a:pt x="23535" y="17022"/>
                  <a:pt x="23442" y="16999"/>
                </a:cubicBezTo>
                <a:lnTo>
                  <a:pt x="23465" y="16999"/>
                </a:lnTo>
                <a:cubicBezTo>
                  <a:pt x="23489" y="16906"/>
                  <a:pt x="23512" y="16812"/>
                  <a:pt x="23559" y="16742"/>
                </a:cubicBezTo>
                <a:close/>
                <a:moveTo>
                  <a:pt x="24423" y="16532"/>
                </a:moveTo>
                <a:lnTo>
                  <a:pt x="24423" y="16532"/>
                </a:lnTo>
                <a:cubicBezTo>
                  <a:pt x="24539" y="16649"/>
                  <a:pt x="24679" y="16742"/>
                  <a:pt x="24796" y="16836"/>
                </a:cubicBezTo>
                <a:lnTo>
                  <a:pt x="24796" y="16999"/>
                </a:lnTo>
                <a:cubicBezTo>
                  <a:pt x="24703" y="17022"/>
                  <a:pt x="24609" y="17022"/>
                  <a:pt x="24563" y="17046"/>
                </a:cubicBezTo>
                <a:cubicBezTo>
                  <a:pt x="24516" y="16952"/>
                  <a:pt x="24493" y="16859"/>
                  <a:pt x="24446" y="16789"/>
                </a:cubicBezTo>
                <a:cubicBezTo>
                  <a:pt x="24423" y="16696"/>
                  <a:pt x="24446" y="16626"/>
                  <a:pt x="24423" y="16532"/>
                </a:cubicBezTo>
                <a:close/>
                <a:moveTo>
                  <a:pt x="31847" y="13123"/>
                </a:moveTo>
                <a:cubicBezTo>
                  <a:pt x="31894" y="13217"/>
                  <a:pt x="31964" y="13310"/>
                  <a:pt x="32034" y="13403"/>
                </a:cubicBezTo>
                <a:cubicBezTo>
                  <a:pt x="32081" y="13497"/>
                  <a:pt x="32081" y="13544"/>
                  <a:pt x="32127" y="13637"/>
                </a:cubicBezTo>
                <a:cubicBezTo>
                  <a:pt x="32548" y="14688"/>
                  <a:pt x="32688" y="15832"/>
                  <a:pt x="32524" y="16976"/>
                </a:cubicBezTo>
                <a:lnTo>
                  <a:pt x="32501" y="16976"/>
                </a:lnTo>
                <a:lnTo>
                  <a:pt x="32338" y="17069"/>
                </a:lnTo>
                <a:cubicBezTo>
                  <a:pt x="32314" y="16719"/>
                  <a:pt x="32244" y="16369"/>
                  <a:pt x="32151" y="16042"/>
                </a:cubicBezTo>
                <a:cubicBezTo>
                  <a:pt x="32131" y="15981"/>
                  <a:pt x="32058" y="15920"/>
                  <a:pt x="31978" y="15920"/>
                </a:cubicBezTo>
                <a:cubicBezTo>
                  <a:pt x="31966" y="15920"/>
                  <a:pt x="31953" y="15922"/>
                  <a:pt x="31941" y="15925"/>
                </a:cubicBezTo>
                <a:lnTo>
                  <a:pt x="31707" y="15972"/>
                </a:lnTo>
                <a:cubicBezTo>
                  <a:pt x="31637" y="15832"/>
                  <a:pt x="31567" y="15692"/>
                  <a:pt x="31474" y="15551"/>
                </a:cubicBezTo>
                <a:cubicBezTo>
                  <a:pt x="31474" y="14828"/>
                  <a:pt x="31357" y="14104"/>
                  <a:pt x="31147" y="13427"/>
                </a:cubicBezTo>
                <a:cubicBezTo>
                  <a:pt x="31380" y="13310"/>
                  <a:pt x="31614" y="13193"/>
                  <a:pt x="31847" y="13123"/>
                </a:cubicBezTo>
                <a:close/>
                <a:moveTo>
                  <a:pt x="21434" y="16252"/>
                </a:moveTo>
                <a:cubicBezTo>
                  <a:pt x="21574" y="16415"/>
                  <a:pt x="21738" y="16579"/>
                  <a:pt x="21924" y="16719"/>
                </a:cubicBezTo>
                <a:cubicBezTo>
                  <a:pt x="22111" y="16859"/>
                  <a:pt x="22321" y="16999"/>
                  <a:pt x="22531" y="17092"/>
                </a:cubicBezTo>
                <a:lnTo>
                  <a:pt x="22461" y="17139"/>
                </a:lnTo>
                <a:cubicBezTo>
                  <a:pt x="22205" y="17022"/>
                  <a:pt x="21924" y="16929"/>
                  <a:pt x="21668" y="16859"/>
                </a:cubicBezTo>
                <a:cubicBezTo>
                  <a:pt x="21527" y="16672"/>
                  <a:pt x="21411" y="16485"/>
                  <a:pt x="21294" y="16275"/>
                </a:cubicBezTo>
                <a:lnTo>
                  <a:pt x="21434" y="16252"/>
                </a:lnTo>
                <a:close/>
                <a:moveTo>
                  <a:pt x="25940" y="16976"/>
                </a:moveTo>
                <a:lnTo>
                  <a:pt x="26080" y="17139"/>
                </a:lnTo>
                <a:lnTo>
                  <a:pt x="25847" y="17022"/>
                </a:lnTo>
                <a:lnTo>
                  <a:pt x="25940" y="16976"/>
                </a:lnTo>
                <a:close/>
                <a:moveTo>
                  <a:pt x="12608" y="16065"/>
                </a:moveTo>
                <a:lnTo>
                  <a:pt x="12608" y="16065"/>
                </a:lnTo>
                <a:cubicBezTo>
                  <a:pt x="12562" y="16369"/>
                  <a:pt x="12538" y="16672"/>
                  <a:pt x="12515" y="16999"/>
                </a:cubicBezTo>
                <a:lnTo>
                  <a:pt x="12515" y="17163"/>
                </a:lnTo>
                <a:cubicBezTo>
                  <a:pt x="12492" y="16976"/>
                  <a:pt x="12468" y="16789"/>
                  <a:pt x="12445" y="16579"/>
                </a:cubicBezTo>
                <a:lnTo>
                  <a:pt x="12445" y="16532"/>
                </a:lnTo>
                <a:cubicBezTo>
                  <a:pt x="12515" y="16392"/>
                  <a:pt x="12562" y="16229"/>
                  <a:pt x="12608" y="16065"/>
                </a:cubicBezTo>
                <a:close/>
                <a:moveTo>
                  <a:pt x="29863" y="16952"/>
                </a:moveTo>
                <a:lnTo>
                  <a:pt x="29863" y="17163"/>
                </a:lnTo>
                <a:lnTo>
                  <a:pt x="29769" y="16976"/>
                </a:lnTo>
                <a:lnTo>
                  <a:pt x="29863" y="16952"/>
                </a:lnTo>
                <a:close/>
                <a:moveTo>
                  <a:pt x="10811" y="14384"/>
                </a:moveTo>
                <a:lnTo>
                  <a:pt x="10811" y="14384"/>
                </a:lnTo>
                <a:cubicBezTo>
                  <a:pt x="10407" y="15280"/>
                  <a:pt x="10219" y="16262"/>
                  <a:pt x="10266" y="17248"/>
                </a:cubicBezTo>
                <a:lnTo>
                  <a:pt x="10266" y="17248"/>
                </a:lnTo>
                <a:cubicBezTo>
                  <a:pt x="10263" y="17229"/>
                  <a:pt x="10258" y="17209"/>
                  <a:pt x="10250" y="17186"/>
                </a:cubicBezTo>
                <a:cubicBezTo>
                  <a:pt x="10227" y="16859"/>
                  <a:pt x="10204" y="16532"/>
                  <a:pt x="10180" y="16205"/>
                </a:cubicBezTo>
                <a:cubicBezTo>
                  <a:pt x="10250" y="15645"/>
                  <a:pt x="10344" y="15085"/>
                  <a:pt x="10484" y="14548"/>
                </a:cubicBezTo>
                <a:cubicBezTo>
                  <a:pt x="10577" y="14477"/>
                  <a:pt x="10694" y="14431"/>
                  <a:pt x="10811" y="14384"/>
                </a:cubicBezTo>
                <a:close/>
                <a:moveTo>
                  <a:pt x="41187" y="15481"/>
                </a:moveTo>
                <a:lnTo>
                  <a:pt x="41187" y="15481"/>
                </a:lnTo>
                <a:cubicBezTo>
                  <a:pt x="41233" y="15551"/>
                  <a:pt x="41303" y="15622"/>
                  <a:pt x="41373" y="15692"/>
                </a:cubicBezTo>
                <a:cubicBezTo>
                  <a:pt x="41443" y="15855"/>
                  <a:pt x="41513" y="16018"/>
                  <a:pt x="41560" y="16182"/>
                </a:cubicBezTo>
                <a:cubicBezTo>
                  <a:pt x="41538" y="16549"/>
                  <a:pt x="41517" y="16916"/>
                  <a:pt x="41495" y="17301"/>
                </a:cubicBezTo>
                <a:lnTo>
                  <a:pt x="41495" y="17301"/>
                </a:lnTo>
                <a:cubicBezTo>
                  <a:pt x="41440" y="17176"/>
                  <a:pt x="41387" y="17060"/>
                  <a:pt x="41350" y="16929"/>
                </a:cubicBezTo>
                <a:cubicBezTo>
                  <a:pt x="41303" y="16439"/>
                  <a:pt x="41257" y="15972"/>
                  <a:pt x="41187" y="15481"/>
                </a:cubicBezTo>
                <a:close/>
                <a:moveTo>
                  <a:pt x="38602" y="16399"/>
                </a:moveTo>
                <a:lnTo>
                  <a:pt x="38602" y="16399"/>
                </a:lnTo>
                <a:cubicBezTo>
                  <a:pt x="38661" y="16599"/>
                  <a:pt x="38718" y="16799"/>
                  <a:pt x="38758" y="16999"/>
                </a:cubicBezTo>
                <a:cubicBezTo>
                  <a:pt x="38712" y="17116"/>
                  <a:pt x="38665" y="17233"/>
                  <a:pt x="38618" y="17349"/>
                </a:cubicBezTo>
                <a:cubicBezTo>
                  <a:pt x="38639" y="17032"/>
                  <a:pt x="38622" y="16716"/>
                  <a:pt x="38602" y="16399"/>
                </a:cubicBezTo>
                <a:close/>
                <a:moveTo>
                  <a:pt x="17908" y="16626"/>
                </a:moveTo>
                <a:lnTo>
                  <a:pt x="17908" y="16672"/>
                </a:lnTo>
                <a:cubicBezTo>
                  <a:pt x="17908" y="16929"/>
                  <a:pt x="17932" y="17163"/>
                  <a:pt x="17932" y="17396"/>
                </a:cubicBezTo>
                <a:cubicBezTo>
                  <a:pt x="17932" y="17419"/>
                  <a:pt x="17932" y="17443"/>
                  <a:pt x="17908" y="17443"/>
                </a:cubicBezTo>
                <a:cubicBezTo>
                  <a:pt x="17838" y="17256"/>
                  <a:pt x="17768" y="17069"/>
                  <a:pt x="17722" y="16859"/>
                </a:cubicBezTo>
                <a:cubicBezTo>
                  <a:pt x="17768" y="16789"/>
                  <a:pt x="17838" y="16696"/>
                  <a:pt x="17908" y="16626"/>
                </a:cubicBezTo>
                <a:close/>
                <a:moveTo>
                  <a:pt x="31404" y="16952"/>
                </a:moveTo>
                <a:cubicBezTo>
                  <a:pt x="31450" y="17116"/>
                  <a:pt x="31474" y="17279"/>
                  <a:pt x="31520" y="17443"/>
                </a:cubicBezTo>
                <a:lnTo>
                  <a:pt x="31310" y="17489"/>
                </a:lnTo>
                <a:lnTo>
                  <a:pt x="31310" y="17419"/>
                </a:lnTo>
                <a:cubicBezTo>
                  <a:pt x="31357" y="17256"/>
                  <a:pt x="31380" y="17116"/>
                  <a:pt x="31404" y="16952"/>
                </a:cubicBezTo>
                <a:close/>
                <a:moveTo>
                  <a:pt x="16928" y="16766"/>
                </a:moveTo>
                <a:lnTo>
                  <a:pt x="16928" y="17396"/>
                </a:lnTo>
                <a:cubicBezTo>
                  <a:pt x="16905" y="17419"/>
                  <a:pt x="16881" y="17466"/>
                  <a:pt x="16858" y="17513"/>
                </a:cubicBezTo>
                <a:cubicBezTo>
                  <a:pt x="16811" y="17326"/>
                  <a:pt x="16764" y="17139"/>
                  <a:pt x="16741" y="16976"/>
                </a:cubicBezTo>
                <a:cubicBezTo>
                  <a:pt x="16803" y="16893"/>
                  <a:pt x="16866" y="16828"/>
                  <a:pt x="16928" y="16766"/>
                </a:cubicBezTo>
                <a:close/>
                <a:moveTo>
                  <a:pt x="15153" y="17046"/>
                </a:moveTo>
                <a:lnTo>
                  <a:pt x="15153" y="17209"/>
                </a:lnTo>
                <a:cubicBezTo>
                  <a:pt x="15083" y="17326"/>
                  <a:pt x="15013" y="17443"/>
                  <a:pt x="14943" y="17559"/>
                </a:cubicBezTo>
                <a:cubicBezTo>
                  <a:pt x="14943" y="17466"/>
                  <a:pt x="14943" y="17373"/>
                  <a:pt x="14920" y="17279"/>
                </a:cubicBezTo>
                <a:cubicBezTo>
                  <a:pt x="14990" y="17209"/>
                  <a:pt x="15060" y="17116"/>
                  <a:pt x="15153" y="17046"/>
                </a:cubicBezTo>
                <a:close/>
                <a:moveTo>
                  <a:pt x="27294" y="16836"/>
                </a:moveTo>
                <a:cubicBezTo>
                  <a:pt x="27318" y="16882"/>
                  <a:pt x="27341" y="16929"/>
                  <a:pt x="27364" y="16976"/>
                </a:cubicBezTo>
                <a:cubicBezTo>
                  <a:pt x="27318" y="17163"/>
                  <a:pt x="27271" y="17373"/>
                  <a:pt x="27201" y="17606"/>
                </a:cubicBezTo>
                <a:cubicBezTo>
                  <a:pt x="27224" y="17396"/>
                  <a:pt x="27224" y="17186"/>
                  <a:pt x="27248" y="17022"/>
                </a:cubicBezTo>
                <a:lnTo>
                  <a:pt x="27248" y="16882"/>
                </a:lnTo>
                <a:lnTo>
                  <a:pt x="27294" y="16836"/>
                </a:lnTo>
                <a:close/>
                <a:moveTo>
                  <a:pt x="30820" y="16859"/>
                </a:moveTo>
                <a:cubicBezTo>
                  <a:pt x="30867" y="17069"/>
                  <a:pt x="30890" y="17256"/>
                  <a:pt x="30937" y="17443"/>
                </a:cubicBezTo>
                <a:cubicBezTo>
                  <a:pt x="30937" y="17513"/>
                  <a:pt x="30890" y="17559"/>
                  <a:pt x="30890" y="17629"/>
                </a:cubicBezTo>
                <a:lnTo>
                  <a:pt x="30843" y="17629"/>
                </a:lnTo>
                <a:cubicBezTo>
                  <a:pt x="30843" y="17629"/>
                  <a:pt x="30843" y="17629"/>
                  <a:pt x="30843" y="17606"/>
                </a:cubicBezTo>
                <a:cubicBezTo>
                  <a:pt x="30797" y="17513"/>
                  <a:pt x="30773" y="17396"/>
                  <a:pt x="30750" y="17279"/>
                </a:cubicBezTo>
                <a:lnTo>
                  <a:pt x="30727" y="17279"/>
                </a:lnTo>
                <a:cubicBezTo>
                  <a:pt x="30773" y="17139"/>
                  <a:pt x="30797" y="16999"/>
                  <a:pt x="30820" y="16859"/>
                </a:cubicBezTo>
                <a:close/>
                <a:moveTo>
                  <a:pt x="25193" y="17303"/>
                </a:moveTo>
                <a:lnTo>
                  <a:pt x="25286" y="17606"/>
                </a:lnTo>
                <a:lnTo>
                  <a:pt x="25100" y="17653"/>
                </a:lnTo>
                <a:cubicBezTo>
                  <a:pt x="25146" y="17513"/>
                  <a:pt x="25146" y="17419"/>
                  <a:pt x="25170" y="17303"/>
                </a:cubicBezTo>
                <a:close/>
                <a:moveTo>
                  <a:pt x="40299" y="15505"/>
                </a:moveTo>
                <a:cubicBezTo>
                  <a:pt x="40486" y="15878"/>
                  <a:pt x="40673" y="16252"/>
                  <a:pt x="40836" y="16626"/>
                </a:cubicBezTo>
                <a:cubicBezTo>
                  <a:pt x="40883" y="16976"/>
                  <a:pt x="40883" y="17349"/>
                  <a:pt x="40883" y="17700"/>
                </a:cubicBezTo>
                <a:cubicBezTo>
                  <a:pt x="40743" y="17069"/>
                  <a:pt x="40533" y="16462"/>
                  <a:pt x="40323" y="15855"/>
                </a:cubicBezTo>
                <a:cubicBezTo>
                  <a:pt x="40323" y="15738"/>
                  <a:pt x="40323" y="15622"/>
                  <a:pt x="40299" y="15505"/>
                </a:cubicBezTo>
                <a:close/>
                <a:moveTo>
                  <a:pt x="23302" y="17349"/>
                </a:moveTo>
                <a:cubicBezTo>
                  <a:pt x="23465" y="17396"/>
                  <a:pt x="23652" y="17419"/>
                  <a:pt x="23839" y="17443"/>
                </a:cubicBezTo>
                <a:cubicBezTo>
                  <a:pt x="23862" y="17536"/>
                  <a:pt x="23909" y="17653"/>
                  <a:pt x="23932" y="17793"/>
                </a:cubicBezTo>
                <a:cubicBezTo>
                  <a:pt x="23816" y="17793"/>
                  <a:pt x="23722" y="17793"/>
                  <a:pt x="23629" y="17770"/>
                </a:cubicBezTo>
                <a:cubicBezTo>
                  <a:pt x="23512" y="17676"/>
                  <a:pt x="23372" y="17583"/>
                  <a:pt x="23232" y="17489"/>
                </a:cubicBezTo>
                <a:lnTo>
                  <a:pt x="23302" y="17349"/>
                </a:lnTo>
                <a:close/>
                <a:moveTo>
                  <a:pt x="5160" y="16626"/>
                </a:moveTo>
                <a:cubicBezTo>
                  <a:pt x="5160" y="16906"/>
                  <a:pt x="5184" y="17233"/>
                  <a:pt x="5207" y="17536"/>
                </a:cubicBezTo>
                <a:cubicBezTo>
                  <a:pt x="5184" y="17629"/>
                  <a:pt x="5160" y="17723"/>
                  <a:pt x="5137" y="17816"/>
                </a:cubicBezTo>
                <a:cubicBezTo>
                  <a:pt x="5090" y="17559"/>
                  <a:pt x="5067" y="17326"/>
                  <a:pt x="5044" y="17092"/>
                </a:cubicBezTo>
                <a:lnTo>
                  <a:pt x="5044" y="17069"/>
                </a:lnTo>
                <a:cubicBezTo>
                  <a:pt x="5090" y="16929"/>
                  <a:pt x="5114" y="16766"/>
                  <a:pt x="5160" y="16626"/>
                </a:cubicBezTo>
                <a:close/>
                <a:moveTo>
                  <a:pt x="29396" y="17116"/>
                </a:moveTo>
                <a:cubicBezTo>
                  <a:pt x="29536" y="17373"/>
                  <a:pt x="29653" y="17606"/>
                  <a:pt x="29746" y="17840"/>
                </a:cubicBezTo>
                <a:lnTo>
                  <a:pt x="29536" y="17863"/>
                </a:lnTo>
                <a:cubicBezTo>
                  <a:pt x="29489" y="17606"/>
                  <a:pt x="29442" y="17373"/>
                  <a:pt x="29396" y="17116"/>
                </a:cubicBezTo>
                <a:close/>
                <a:moveTo>
                  <a:pt x="44665" y="16882"/>
                </a:moveTo>
                <a:cubicBezTo>
                  <a:pt x="44712" y="17069"/>
                  <a:pt x="44759" y="17279"/>
                  <a:pt x="44782" y="17489"/>
                </a:cubicBezTo>
                <a:cubicBezTo>
                  <a:pt x="44735" y="17676"/>
                  <a:pt x="44689" y="17840"/>
                  <a:pt x="44642" y="18026"/>
                </a:cubicBezTo>
                <a:lnTo>
                  <a:pt x="44642" y="17980"/>
                </a:lnTo>
                <a:cubicBezTo>
                  <a:pt x="44642" y="17723"/>
                  <a:pt x="44619" y="17466"/>
                  <a:pt x="44595" y="17186"/>
                </a:cubicBezTo>
                <a:cubicBezTo>
                  <a:pt x="44619" y="17092"/>
                  <a:pt x="44642" y="16976"/>
                  <a:pt x="44665" y="16882"/>
                </a:cubicBezTo>
                <a:close/>
                <a:moveTo>
                  <a:pt x="45389" y="16392"/>
                </a:moveTo>
                <a:lnTo>
                  <a:pt x="45389" y="16392"/>
                </a:lnTo>
                <a:cubicBezTo>
                  <a:pt x="45413" y="16952"/>
                  <a:pt x="45389" y="17536"/>
                  <a:pt x="45342" y="18120"/>
                </a:cubicBezTo>
                <a:lnTo>
                  <a:pt x="45319" y="18120"/>
                </a:lnTo>
                <a:cubicBezTo>
                  <a:pt x="45272" y="17863"/>
                  <a:pt x="45226" y="17606"/>
                  <a:pt x="45179" y="17349"/>
                </a:cubicBezTo>
                <a:cubicBezTo>
                  <a:pt x="45249" y="17022"/>
                  <a:pt x="45319" y="16696"/>
                  <a:pt x="45389" y="16392"/>
                </a:cubicBezTo>
                <a:close/>
                <a:moveTo>
                  <a:pt x="34369" y="16485"/>
                </a:moveTo>
                <a:cubicBezTo>
                  <a:pt x="34439" y="16649"/>
                  <a:pt x="34509" y="16812"/>
                  <a:pt x="34579" y="16976"/>
                </a:cubicBezTo>
                <a:cubicBezTo>
                  <a:pt x="34579" y="17349"/>
                  <a:pt x="34556" y="17700"/>
                  <a:pt x="34532" y="18073"/>
                </a:cubicBezTo>
                <a:lnTo>
                  <a:pt x="34486" y="18190"/>
                </a:lnTo>
                <a:cubicBezTo>
                  <a:pt x="34439" y="17910"/>
                  <a:pt x="34346" y="17629"/>
                  <a:pt x="34275" y="17349"/>
                </a:cubicBezTo>
                <a:lnTo>
                  <a:pt x="34252" y="17373"/>
                </a:lnTo>
                <a:cubicBezTo>
                  <a:pt x="34252" y="17209"/>
                  <a:pt x="34275" y="17069"/>
                  <a:pt x="34275" y="16929"/>
                </a:cubicBezTo>
                <a:cubicBezTo>
                  <a:pt x="34275" y="16766"/>
                  <a:pt x="34346" y="16626"/>
                  <a:pt x="34369" y="16485"/>
                </a:cubicBezTo>
                <a:close/>
                <a:moveTo>
                  <a:pt x="20897" y="17443"/>
                </a:moveTo>
                <a:cubicBezTo>
                  <a:pt x="21131" y="17536"/>
                  <a:pt x="21387" y="17606"/>
                  <a:pt x="21644" y="17629"/>
                </a:cubicBezTo>
                <a:cubicBezTo>
                  <a:pt x="21761" y="17793"/>
                  <a:pt x="21901" y="17980"/>
                  <a:pt x="22041" y="18143"/>
                </a:cubicBezTo>
                <a:cubicBezTo>
                  <a:pt x="21926" y="18172"/>
                  <a:pt x="21810" y="18192"/>
                  <a:pt x="21695" y="18192"/>
                </a:cubicBezTo>
                <a:cubicBezTo>
                  <a:pt x="21623" y="18192"/>
                  <a:pt x="21552" y="18184"/>
                  <a:pt x="21481" y="18166"/>
                </a:cubicBezTo>
                <a:cubicBezTo>
                  <a:pt x="21387" y="18096"/>
                  <a:pt x="21317" y="18003"/>
                  <a:pt x="21247" y="17933"/>
                </a:cubicBezTo>
                <a:cubicBezTo>
                  <a:pt x="21131" y="17793"/>
                  <a:pt x="21014" y="17629"/>
                  <a:pt x="20897" y="17489"/>
                </a:cubicBezTo>
                <a:lnTo>
                  <a:pt x="20897" y="17443"/>
                </a:lnTo>
                <a:close/>
                <a:moveTo>
                  <a:pt x="25427" y="17956"/>
                </a:moveTo>
                <a:lnTo>
                  <a:pt x="25473" y="18096"/>
                </a:lnTo>
                <a:cubicBezTo>
                  <a:pt x="25427" y="18166"/>
                  <a:pt x="25357" y="18213"/>
                  <a:pt x="25286" y="18260"/>
                </a:cubicBezTo>
                <a:cubicBezTo>
                  <a:pt x="25263" y="18190"/>
                  <a:pt x="25216" y="18096"/>
                  <a:pt x="25170" y="18026"/>
                </a:cubicBezTo>
                <a:cubicBezTo>
                  <a:pt x="25263" y="18003"/>
                  <a:pt x="25357" y="17980"/>
                  <a:pt x="25427" y="17956"/>
                </a:cubicBezTo>
                <a:close/>
                <a:moveTo>
                  <a:pt x="33785" y="17311"/>
                </a:moveTo>
                <a:lnTo>
                  <a:pt x="33785" y="17396"/>
                </a:lnTo>
                <a:cubicBezTo>
                  <a:pt x="33692" y="17700"/>
                  <a:pt x="33575" y="18003"/>
                  <a:pt x="33458" y="18307"/>
                </a:cubicBezTo>
                <a:cubicBezTo>
                  <a:pt x="33458" y="18190"/>
                  <a:pt x="33458" y="18073"/>
                  <a:pt x="33482" y="17956"/>
                </a:cubicBezTo>
                <a:cubicBezTo>
                  <a:pt x="33583" y="17734"/>
                  <a:pt x="33684" y="17529"/>
                  <a:pt x="33785" y="17311"/>
                </a:cubicBezTo>
                <a:close/>
                <a:moveTo>
                  <a:pt x="6258" y="17139"/>
                </a:moveTo>
                <a:cubicBezTo>
                  <a:pt x="6304" y="17489"/>
                  <a:pt x="6375" y="17840"/>
                  <a:pt x="6468" y="18190"/>
                </a:cubicBezTo>
                <a:lnTo>
                  <a:pt x="6468" y="18353"/>
                </a:lnTo>
                <a:cubicBezTo>
                  <a:pt x="6375" y="17980"/>
                  <a:pt x="6304" y="17606"/>
                  <a:pt x="6234" y="17233"/>
                </a:cubicBezTo>
                <a:cubicBezTo>
                  <a:pt x="6234" y="17209"/>
                  <a:pt x="6234" y="17163"/>
                  <a:pt x="6258" y="17139"/>
                </a:cubicBezTo>
                <a:close/>
                <a:moveTo>
                  <a:pt x="18539" y="17583"/>
                </a:moveTo>
                <a:cubicBezTo>
                  <a:pt x="18609" y="17886"/>
                  <a:pt x="18656" y="18213"/>
                  <a:pt x="18726" y="18540"/>
                </a:cubicBezTo>
                <a:cubicBezTo>
                  <a:pt x="18586" y="18423"/>
                  <a:pt x="18492" y="18307"/>
                  <a:pt x="18375" y="18190"/>
                </a:cubicBezTo>
                <a:cubicBezTo>
                  <a:pt x="18375" y="18096"/>
                  <a:pt x="18352" y="18003"/>
                  <a:pt x="18352" y="17933"/>
                </a:cubicBezTo>
                <a:cubicBezTo>
                  <a:pt x="18329" y="17840"/>
                  <a:pt x="18375" y="17770"/>
                  <a:pt x="18399" y="17700"/>
                </a:cubicBezTo>
                <a:lnTo>
                  <a:pt x="18539" y="17583"/>
                </a:lnTo>
                <a:close/>
                <a:moveTo>
                  <a:pt x="17371" y="17349"/>
                </a:moveTo>
                <a:lnTo>
                  <a:pt x="17371" y="17373"/>
                </a:lnTo>
                <a:cubicBezTo>
                  <a:pt x="17395" y="17653"/>
                  <a:pt x="17442" y="17980"/>
                  <a:pt x="17488" y="18283"/>
                </a:cubicBezTo>
                <a:cubicBezTo>
                  <a:pt x="17442" y="18377"/>
                  <a:pt x="17395" y="18493"/>
                  <a:pt x="17371" y="18587"/>
                </a:cubicBezTo>
                <a:cubicBezTo>
                  <a:pt x="17348" y="18190"/>
                  <a:pt x="17348" y="17816"/>
                  <a:pt x="17348" y="17419"/>
                </a:cubicBezTo>
                <a:cubicBezTo>
                  <a:pt x="17348" y="17396"/>
                  <a:pt x="17348" y="17373"/>
                  <a:pt x="17371" y="17349"/>
                </a:cubicBezTo>
                <a:close/>
                <a:moveTo>
                  <a:pt x="29723" y="18237"/>
                </a:moveTo>
                <a:cubicBezTo>
                  <a:pt x="29699" y="18353"/>
                  <a:pt x="29653" y="18470"/>
                  <a:pt x="29629" y="18587"/>
                </a:cubicBezTo>
                <a:lnTo>
                  <a:pt x="29583" y="18237"/>
                </a:lnTo>
                <a:close/>
                <a:moveTo>
                  <a:pt x="13612" y="18003"/>
                </a:moveTo>
                <a:cubicBezTo>
                  <a:pt x="13612" y="18026"/>
                  <a:pt x="13612" y="18073"/>
                  <a:pt x="13636" y="18096"/>
                </a:cubicBezTo>
                <a:cubicBezTo>
                  <a:pt x="13636" y="18260"/>
                  <a:pt x="13636" y="18447"/>
                  <a:pt x="13636" y="18610"/>
                </a:cubicBezTo>
                <a:cubicBezTo>
                  <a:pt x="13636" y="18517"/>
                  <a:pt x="13612" y="18423"/>
                  <a:pt x="13612" y="18330"/>
                </a:cubicBezTo>
                <a:lnTo>
                  <a:pt x="13612" y="18003"/>
                </a:lnTo>
                <a:close/>
                <a:moveTo>
                  <a:pt x="41373" y="17980"/>
                </a:moveTo>
                <a:lnTo>
                  <a:pt x="41443" y="18190"/>
                </a:lnTo>
                <a:cubicBezTo>
                  <a:pt x="41416" y="18340"/>
                  <a:pt x="41389" y="18491"/>
                  <a:pt x="41366" y="18646"/>
                </a:cubicBezTo>
                <a:lnTo>
                  <a:pt x="41366" y="18646"/>
                </a:lnTo>
                <a:cubicBezTo>
                  <a:pt x="41373" y="18424"/>
                  <a:pt x="41373" y="18202"/>
                  <a:pt x="41373" y="17980"/>
                </a:cubicBezTo>
                <a:close/>
                <a:moveTo>
                  <a:pt x="43895" y="15248"/>
                </a:moveTo>
                <a:cubicBezTo>
                  <a:pt x="44058" y="15902"/>
                  <a:pt x="44198" y="16532"/>
                  <a:pt x="44268" y="17209"/>
                </a:cubicBezTo>
                <a:cubicBezTo>
                  <a:pt x="44152" y="17700"/>
                  <a:pt x="44012" y="18190"/>
                  <a:pt x="43848" y="18680"/>
                </a:cubicBezTo>
                <a:cubicBezTo>
                  <a:pt x="44012" y="17536"/>
                  <a:pt x="44012" y="16392"/>
                  <a:pt x="43872" y="15248"/>
                </a:cubicBezTo>
                <a:close/>
                <a:moveTo>
                  <a:pt x="27645" y="18400"/>
                </a:moveTo>
                <a:lnTo>
                  <a:pt x="27645" y="18563"/>
                </a:lnTo>
                <a:lnTo>
                  <a:pt x="27621" y="18727"/>
                </a:lnTo>
                <a:lnTo>
                  <a:pt x="27575" y="18774"/>
                </a:lnTo>
                <a:lnTo>
                  <a:pt x="27505" y="18657"/>
                </a:lnTo>
                <a:lnTo>
                  <a:pt x="27645" y="18400"/>
                </a:lnTo>
                <a:close/>
                <a:moveTo>
                  <a:pt x="30540" y="18120"/>
                </a:moveTo>
                <a:cubicBezTo>
                  <a:pt x="30586" y="18213"/>
                  <a:pt x="30610" y="18330"/>
                  <a:pt x="30657" y="18447"/>
                </a:cubicBezTo>
                <a:cubicBezTo>
                  <a:pt x="30610" y="18563"/>
                  <a:pt x="30586" y="18680"/>
                  <a:pt x="30540" y="18797"/>
                </a:cubicBezTo>
                <a:cubicBezTo>
                  <a:pt x="30493" y="18680"/>
                  <a:pt x="30470" y="18563"/>
                  <a:pt x="30423" y="18447"/>
                </a:cubicBezTo>
                <a:lnTo>
                  <a:pt x="30516" y="18120"/>
                </a:lnTo>
                <a:close/>
                <a:moveTo>
                  <a:pt x="22858" y="18003"/>
                </a:moveTo>
                <a:cubicBezTo>
                  <a:pt x="23022" y="18050"/>
                  <a:pt x="23185" y="18096"/>
                  <a:pt x="23349" y="18120"/>
                </a:cubicBezTo>
                <a:cubicBezTo>
                  <a:pt x="23465" y="18213"/>
                  <a:pt x="23582" y="18307"/>
                  <a:pt x="23675" y="18400"/>
                </a:cubicBezTo>
                <a:cubicBezTo>
                  <a:pt x="23582" y="18563"/>
                  <a:pt x="23419" y="18727"/>
                  <a:pt x="23232" y="18820"/>
                </a:cubicBezTo>
                <a:cubicBezTo>
                  <a:pt x="23045" y="18633"/>
                  <a:pt x="22835" y="18423"/>
                  <a:pt x="22648" y="18213"/>
                </a:cubicBezTo>
                <a:cubicBezTo>
                  <a:pt x="22718" y="18143"/>
                  <a:pt x="22788" y="18073"/>
                  <a:pt x="22858" y="18003"/>
                </a:cubicBezTo>
                <a:close/>
                <a:moveTo>
                  <a:pt x="33061" y="17069"/>
                </a:moveTo>
                <a:lnTo>
                  <a:pt x="33061" y="17583"/>
                </a:lnTo>
                <a:cubicBezTo>
                  <a:pt x="33061" y="17770"/>
                  <a:pt x="33015" y="17956"/>
                  <a:pt x="32945" y="18143"/>
                </a:cubicBezTo>
                <a:cubicBezTo>
                  <a:pt x="32828" y="18377"/>
                  <a:pt x="32711" y="18610"/>
                  <a:pt x="32571" y="18844"/>
                </a:cubicBezTo>
                <a:cubicBezTo>
                  <a:pt x="32571" y="18774"/>
                  <a:pt x="32571" y="18727"/>
                  <a:pt x="32548" y="18680"/>
                </a:cubicBezTo>
                <a:cubicBezTo>
                  <a:pt x="32711" y="18166"/>
                  <a:pt x="32851" y="17676"/>
                  <a:pt x="32945" y="17163"/>
                </a:cubicBezTo>
                <a:lnTo>
                  <a:pt x="33061" y="17069"/>
                </a:lnTo>
                <a:close/>
                <a:moveTo>
                  <a:pt x="38175" y="18026"/>
                </a:moveTo>
                <a:cubicBezTo>
                  <a:pt x="38221" y="18120"/>
                  <a:pt x="38221" y="18213"/>
                  <a:pt x="38245" y="18307"/>
                </a:cubicBezTo>
                <a:lnTo>
                  <a:pt x="38221" y="18307"/>
                </a:lnTo>
                <a:cubicBezTo>
                  <a:pt x="38151" y="18493"/>
                  <a:pt x="38058" y="18657"/>
                  <a:pt x="37988" y="18844"/>
                </a:cubicBezTo>
                <a:cubicBezTo>
                  <a:pt x="38058" y="18563"/>
                  <a:pt x="38128" y="18283"/>
                  <a:pt x="38175" y="18026"/>
                </a:cubicBezTo>
                <a:close/>
                <a:moveTo>
                  <a:pt x="9737" y="17279"/>
                </a:moveTo>
                <a:cubicBezTo>
                  <a:pt x="9717" y="17803"/>
                  <a:pt x="9730" y="18326"/>
                  <a:pt x="9775" y="18863"/>
                </a:cubicBezTo>
                <a:lnTo>
                  <a:pt x="9775" y="18863"/>
                </a:lnTo>
                <a:cubicBezTo>
                  <a:pt x="9726" y="18561"/>
                  <a:pt x="9684" y="18265"/>
                  <a:pt x="9667" y="17956"/>
                </a:cubicBezTo>
                <a:cubicBezTo>
                  <a:pt x="9690" y="17723"/>
                  <a:pt x="9713" y="17489"/>
                  <a:pt x="9737" y="17279"/>
                </a:cubicBezTo>
                <a:close/>
                <a:moveTo>
                  <a:pt x="22345" y="18447"/>
                </a:moveTo>
                <a:cubicBezTo>
                  <a:pt x="22508" y="18610"/>
                  <a:pt x="22648" y="18750"/>
                  <a:pt x="22788" y="18914"/>
                </a:cubicBezTo>
                <a:cubicBezTo>
                  <a:pt x="22742" y="18890"/>
                  <a:pt x="22718" y="18890"/>
                  <a:pt x="22671" y="18890"/>
                </a:cubicBezTo>
                <a:cubicBezTo>
                  <a:pt x="22450" y="18824"/>
                  <a:pt x="22228" y="18736"/>
                  <a:pt x="22047" y="18608"/>
                </a:cubicBezTo>
                <a:lnTo>
                  <a:pt x="22047" y="18608"/>
                </a:lnTo>
                <a:cubicBezTo>
                  <a:pt x="22161" y="18562"/>
                  <a:pt x="22253" y="18516"/>
                  <a:pt x="22345" y="18447"/>
                </a:cubicBezTo>
                <a:close/>
                <a:moveTo>
                  <a:pt x="15620" y="17069"/>
                </a:moveTo>
                <a:cubicBezTo>
                  <a:pt x="15620" y="17139"/>
                  <a:pt x="15644" y="17209"/>
                  <a:pt x="15667" y="17279"/>
                </a:cubicBezTo>
                <a:cubicBezTo>
                  <a:pt x="15667" y="17443"/>
                  <a:pt x="15667" y="17606"/>
                  <a:pt x="15667" y="17793"/>
                </a:cubicBezTo>
                <a:cubicBezTo>
                  <a:pt x="15667" y="18166"/>
                  <a:pt x="15667" y="18563"/>
                  <a:pt x="15690" y="18960"/>
                </a:cubicBezTo>
                <a:cubicBezTo>
                  <a:pt x="15620" y="18377"/>
                  <a:pt x="15550" y="17770"/>
                  <a:pt x="15550" y="17186"/>
                </a:cubicBezTo>
                <a:lnTo>
                  <a:pt x="15620" y="17069"/>
                </a:lnTo>
                <a:close/>
                <a:moveTo>
                  <a:pt x="36143" y="16952"/>
                </a:moveTo>
                <a:cubicBezTo>
                  <a:pt x="36260" y="17629"/>
                  <a:pt x="36283" y="18307"/>
                  <a:pt x="36260" y="18984"/>
                </a:cubicBezTo>
                <a:lnTo>
                  <a:pt x="36143" y="18633"/>
                </a:lnTo>
                <a:cubicBezTo>
                  <a:pt x="36143" y="18143"/>
                  <a:pt x="36143" y="17629"/>
                  <a:pt x="36097" y="17139"/>
                </a:cubicBezTo>
                <a:lnTo>
                  <a:pt x="36143" y="16952"/>
                </a:lnTo>
                <a:close/>
                <a:moveTo>
                  <a:pt x="39459" y="17419"/>
                </a:moveTo>
                <a:cubicBezTo>
                  <a:pt x="39529" y="17863"/>
                  <a:pt x="39575" y="18307"/>
                  <a:pt x="39599" y="18774"/>
                </a:cubicBezTo>
                <a:lnTo>
                  <a:pt x="39529" y="18984"/>
                </a:lnTo>
                <a:cubicBezTo>
                  <a:pt x="39482" y="18587"/>
                  <a:pt x="39412" y="18190"/>
                  <a:pt x="39342" y="17816"/>
                </a:cubicBezTo>
                <a:cubicBezTo>
                  <a:pt x="39389" y="17676"/>
                  <a:pt x="39412" y="17536"/>
                  <a:pt x="39459" y="17419"/>
                </a:cubicBezTo>
                <a:close/>
                <a:moveTo>
                  <a:pt x="25660" y="18470"/>
                </a:moveTo>
                <a:cubicBezTo>
                  <a:pt x="25683" y="18563"/>
                  <a:pt x="25730" y="18657"/>
                  <a:pt x="25777" y="18750"/>
                </a:cubicBezTo>
                <a:lnTo>
                  <a:pt x="25753" y="18890"/>
                </a:lnTo>
                <a:lnTo>
                  <a:pt x="25567" y="19030"/>
                </a:lnTo>
                <a:cubicBezTo>
                  <a:pt x="25543" y="18890"/>
                  <a:pt x="25497" y="18774"/>
                  <a:pt x="25450" y="18633"/>
                </a:cubicBezTo>
                <a:cubicBezTo>
                  <a:pt x="25520" y="18587"/>
                  <a:pt x="25590" y="18517"/>
                  <a:pt x="25660" y="18470"/>
                </a:cubicBezTo>
                <a:close/>
                <a:moveTo>
                  <a:pt x="12935" y="16392"/>
                </a:moveTo>
                <a:cubicBezTo>
                  <a:pt x="12935" y="16952"/>
                  <a:pt x="12982" y="17513"/>
                  <a:pt x="13052" y="18050"/>
                </a:cubicBezTo>
                <a:cubicBezTo>
                  <a:pt x="13005" y="18400"/>
                  <a:pt x="12959" y="18750"/>
                  <a:pt x="12935" y="19100"/>
                </a:cubicBezTo>
                <a:cubicBezTo>
                  <a:pt x="12842" y="18190"/>
                  <a:pt x="12842" y="17303"/>
                  <a:pt x="12935" y="16392"/>
                </a:cubicBezTo>
                <a:close/>
                <a:moveTo>
                  <a:pt x="24049" y="18750"/>
                </a:moveTo>
                <a:lnTo>
                  <a:pt x="24096" y="18844"/>
                </a:lnTo>
                <a:cubicBezTo>
                  <a:pt x="24096" y="18914"/>
                  <a:pt x="24119" y="18984"/>
                  <a:pt x="24142" y="19054"/>
                </a:cubicBezTo>
                <a:cubicBezTo>
                  <a:pt x="24002" y="19100"/>
                  <a:pt x="23862" y="19170"/>
                  <a:pt x="23722" y="19217"/>
                </a:cubicBezTo>
                <a:lnTo>
                  <a:pt x="23675" y="19194"/>
                </a:lnTo>
                <a:cubicBezTo>
                  <a:pt x="23816" y="19077"/>
                  <a:pt x="23956" y="18914"/>
                  <a:pt x="24049" y="18750"/>
                </a:cubicBezTo>
                <a:close/>
                <a:moveTo>
                  <a:pt x="27341" y="18960"/>
                </a:moveTo>
                <a:lnTo>
                  <a:pt x="27388" y="19054"/>
                </a:lnTo>
                <a:cubicBezTo>
                  <a:pt x="27341" y="19124"/>
                  <a:pt x="27294" y="19194"/>
                  <a:pt x="27248" y="19241"/>
                </a:cubicBezTo>
                <a:lnTo>
                  <a:pt x="27224" y="19147"/>
                </a:lnTo>
                <a:cubicBezTo>
                  <a:pt x="27248" y="19077"/>
                  <a:pt x="27294" y="19007"/>
                  <a:pt x="27341" y="18960"/>
                </a:cubicBezTo>
                <a:close/>
                <a:moveTo>
                  <a:pt x="42611" y="12049"/>
                </a:moveTo>
                <a:lnTo>
                  <a:pt x="42657" y="12119"/>
                </a:lnTo>
                <a:cubicBezTo>
                  <a:pt x="43708" y="14337"/>
                  <a:pt x="43825" y="16859"/>
                  <a:pt x="43405" y="19264"/>
                </a:cubicBezTo>
                <a:cubicBezTo>
                  <a:pt x="43311" y="18960"/>
                  <a:pt x="43241" y="18657"/>
                  <a:pt x="43124" y="18353"/>
                </a:cubicBezTo>
                <a:lnTo>
                  <a:pt x="43148" y="18353"/>
                </a:lnTo>
                <a:cubicBezTo>
                  <a:pt x="43148" y="18073"/>
                  <a:pt x="43148" y="17816"/>
                  <a:pt x="43124" y="17536"/>
                </a:cubicBezTo>
                <a:cubicBezTo>
                  <a:pt x="43241" y="16439"/>
                  <a:pt x="43218" y="15318"/>
                  <a:pt x="43078" y="14221"/>
                </a:cubicBezTo>
                <a:cubicBezTo>
                  <a:pt x="42984" y="13474"/>
                  <a:pt x="42821" y="12750"/>
                  <a:pt x="42611" y="12049"/>
                </a:cubicBezTo>
                <a:close/>
                <a:moveTo>
                  <a:pt x="19590" y="18166"/>
                </a:moveTo>
                <a:cubicBezTo>
                  <a:pt x="19706" y="18447"/>
                  <a:pt x="19870" y="18727"/>
                  <a:pt x="20033" y="18984"/>
                </a:cubicBezTo>
                <a:lnTo>
                  <a:pt x="20033" y="19334"/>
                </a:lnTo>
                <a:cubicBezTo>
                  <a:pt x="19916" y="19287"/>
                  <a:pt x="19823" y="19241"/>
                  <a:pt x="19706" y="19194"/>
                </a:cubicBezTo>
                <a:cubicBezTo>
                  <a:pt x="19590" y="18960"/>
                  <a:pt x="19496" y="18727"/>
                  <a:pt x="19403" y="18493"/>
                </a:cubicBezTo>
                <a:cubicBezTo>
                  <a:pt x="19449" y="18377"/>
                  <a:pt x="19519" y="18283"/>
                  <a:pt x="19590" y="18166"/>
                </a:cubicBezTo>
                <a:close/>
                <a:moveTo>
                  <a:pt x="25146" y="18844"/>
                </a:moveTo>
                <a:cubicBezTo>
                  <a:pt x="25170" y="18984"/>
                  <a:pt x="25216" y="19124"/>
                  <a:pt x="25240" y="19287"/>
                </a:cubicBezTo>
                <a:lnTo>
                  <a:pt x="25170" y="19357"/>
                </a:lnTo>
                <a:cubicBezTo>
                  <a:pt x="25146" y="19194"/>
                  <a:pt x="25100" y="19054"/>
                  <a:pt x="25076" y="18890"/>
                </a:cubicBezTo>
                <a:lnTo>
                  <a:pt x="25146" y="18844"/>
                </a:lnTo>
                <a:close/>
                <a:moveTo>
                  <a:pt x="34135" y="18283"/>
                </a:moveTo>
                <a:cubicBezTo>
                  <a:pt x="34182" y="18423"/>
                  <a:pt x="34229" y="18563"/>
                  <a:pt x="34252" y="18727"/>
                </a:cubicBezTo>
                <a:lnTo>
                  <a:pt x="34229" y="18727"/>
                </a:lnTo>
                <a:cubicBezTo>
                  <a:pt x="34135" y="18937"/>
                  <a:pt x="34019" y="19147"/>
                  <a:pt x="33902" y="19381"/>
                </a:cubicBezTo>
                <a:cubicBezTo>
                  <a:pt x="33995" y="19007"/>
                  <a:pt x="34065" y="18657"/>
                  <a:pt x="34135" y="18283"/>
                </a:cubicBezTo>
                <a:close/>
                <a:moveTo>
                  <a:pt x="18472" y="18800"/>
                </a:moveTo>
                <a:lnTo>
                  <a:pt x="18472" y="18800"/>
                </a:lnTo>
                <a:cubicBezTo>
                  <a:pt x="18564" y="18892"/>
                  <a:pt x="18657" y="18984"/>
                  <a:pt x="18749" y="19054"/>
                </a:cubicBezTo>
                <a:cubicBezTo>
                  <a:pt x="18702" y="19194"/>
                  <a:pt x="18632" y="19334"/>
                  <a:pt x="18586" y="19474"/>
                </a:cubicBezTo>
                <a:cubicBezTo>
                  <a:pt x="18541" y="19249"/>
                  <a:pt x="18496" y="19024"/>
                  <a:pt x="18472" y="18800"/>
                </a:cubicBezTo>
                <a:close/>
                <a:moveTo>
                  <a:pt x="29816" y="19007"/>
                </a:moveTo>
                <a:lnTo>
                  <a:pt x="29816" y="19007"/>
                </a:lnTo>
                <a:cubicBezTo>
                  <a:pt x="29816" y="19124"/>
                  <a:pt x="29769" y="19217"/>
                  <a:pt x="29769" y="19311"/>
                </a:cubicBezTo>
                <a:lnTo>
                  <a:pt x="29699" y="19474"/>
                </a:lnTo>
                <a:lnTo>
                  <a:pt x="29699" y="19357"/>
                </a:lnTo>
                <a:cubicBezTo>
                  <a:pt x="29746" y="19241"/>
                  <a:pt x="29793" y="19124"/>
                  <a:pt x="29816" y="19007"/>
                </a:cubicBezTo>
                <a:close/>
                <a:moveTo>
                  <a:pt x="31590" y="17816"/>
                </a:moveTo>
                <a:cubicBezTo>
                  <a:pt x="31660" y="18166"/>
                  <a:pt x="31731" y="18517"/>
                  <a:pt x="31777" y="18890"/>
                </a:cubicBezTo>
                <a:cubicBezTo>
                  <a:pt x="31707" y="19100"/>
                  <a:pt x="31614" y="19287"/>
                  <a:pt x="31544" y="19497"/>
                </a:cubicBezTo>
                <a:cubicBezTo>
                  <a:pt x="31497" y="19427"/>
                  <a:pt x="31450" y="19334"/>
                  <a:pt x="31427" y="19264"/>
                </a:cubicBezTo>
                <a:cubicBezTo>
                  <a:pt x="31427" y="18797"/>
                  <a:pt x="31404" y="18330"/>
                  <a:pt x="31357" y="17886"/>
                </a:cubicBezTo>
                <a:lnTo>
                  <a:pt x="31590" y="17816"/>
                </a:lnTo>
                <a:close/>
                <a:moveTo>
                  <a:pt x="26034" y="19241"/>
                </a:moveTo>
                <a:lnTo>
                  <a:pt x="26080" y="19311"/>
                </a:lnTo>
                <a:cubicBezTo>
                  <a:pt x="26080" y="19357"/>
                  <a:pt x="26057" y="19427"/>
                  <a:pt x="26057" y="19474"/>
                </a:cubicBezTo>
                <a:lnTo>
                  <a:pt x="25964" y="19521"/>
                </a:lnTo>
                <a:cubicBezTo>
                  <a:pt x="25987" y="19427"/>
                  <a:pt x="26010" y="19334"/>
                  <a:pt x="26034" y="19241"/>
                </a:cubicBezTo>
                <a:close/>
                <a:moveTo>
                  <a:pt x="30236" y="19124"/>
                </a:moveTo>
                <a:lnTo>
                  <a:pt x="30306" y="19381"/>
                </a:lnTo>
                <a:cubicBezTo>
                  <a:pt x="30260" y="19451"/>
                  <a:pt x="30236" y="19544"/>
                  <a:pt x="30190" y="19614"/>
                </a:cubicBezTo>
                <a:cubicBezTo>
                  <a:pt x="30190" y="19451"/>
                  <a:pt x="30213" y="19287"/>
                  <a:pt x="30236" y="19124"/>
                </a:cubicBezTo>
                <a:close/>
                <a:moveTo>
                  <a:pt x="21131" y="18517"/>
                </a:moveTo>
                <a:cubicBezTo>
                  <a:pt x="21271" y="18587"/>
                  <a:pt x="21411" y="18633"/>
                  <a:pt x="21551" y="18657"/>
                </a:cubicBezTo>
                <a:cubicBezTo>
                  <a:pt x="22054" y="19080"/>
                  <a:pt x="22592" y="19381"/>
                  <a:pt x="23075" y="19381"/>
                </a:cubicBezTo>
                <a:cubicBezTo>
                  <a:pt x="23152" y="19381"/>
                  <a:pt x="23228" y="19373"/>
                  <a:pt x="23302" y="19357"/>
                </a:cubicBezTo>
                <a:lnTo>
                  <a:pt x="23325" y="19381"/>
                </a:lnTo>
                <a:cubicBezTo>
                  <a:pt x="23068" y="19451"/>
                  <a:pt x="22812" y="19521"/>
                  <a:pt x="22531" y="19567"/>
                </a:cubicBezTo>
                <a:cubicBezTo>
                  <a:pt x="22286" y="19620"/>
                  <a:pt x="22041" y="19646"/>
                  <a:pt x="21786" y="19646"/>
                </a:cubicBezTo>
                <a:cubicBezTo>
                  <a:pt x="21701" y="19646"/>
                  <a:pt x="21615" y="19643"/>
                  <a:pt x="21527" y="19637"/>
                </a:cubicBezTo>
                <a:cubicBezTo>
                  <a:pt x="21387" y="19287"/>
                  <a:pt x="21247" y="18914"/>
                  <a:pt x="21131" y="18517"/>
                </a:cubicBezTo>
                <a:close/>
                <a:moveTo>
                  <a:pt x="4880" y="18307"/>
                </a:moveTo>
                <a:cubicBezTo>
                  <a:pt x="4927" y="18447"/>
                  <a:pt x="4950" y="18563"/>
                  <a:pt x="4997" y="18704"/>
                </a:cubicBezTo>
                <a:cubicBezTo>
                  <a:pt x="4950" y="19030"/>
                  <a:pt x="4904" y="19357"/>
                  <a:pt x="4880" y="19684"/>
                </a:cubicBezTo>
                <a:lnTo>
                  <a:pt x="4880" y="19661"/>
                </a:lnTo>
                <a:cubicBezTo>
                  <a:pt x="4857" y="19217"/>
                  <a:pt x="4857" y="18750"/>
                  <a:pt x="4880" y="18307"/>
                </a:cubicBezTo>
                <a:close/>
                <a:moveTo>
                  <a:pt x="24726" y="19264"/>
                </a:moveTo>
                <a:cubicBezTo>
                  <a:pt x="24749" y="19404"/>
                  <a:pt x="24773" y="19567"/>
                  <a:pt x="24796" y="19707"/>
                </a:cubicBezTo>
                <a:lnTo>
                  <a:pt x="24703" y="19707"/>
                </a:lnTo>
                <a:cubicBezTo>
                  <a:pt x="24703" y="19614"/>
                  <a:pt x="24703" y="19521"/>
                  <a:pt x="24679" y="19427"/>
                </a:cubicBezTo>
                <a:cubicBezTo>
                  <a:pt x="24679" y="19381"/>
                  <a:pt x="24703" y="19311"/>
                  <a:pt x="24726" y="19264"/>
                </a:cubicBezTo>
                <a:close/>
                <a:moveTo>
                  <a:pt x="36564" y="13940"/>
                </a:moveTo>
                <a:cubicBezTo>
                  <a:pt x="37217" y="14968"/>
                  <a:pt x="37521" y="16182"/>
                  <a:pt x="37404" y="17396"/>
                </a:cubicBezTo>
                <a:cubicBezTo>
                  <a:pt x="37357" y="17700"/>
                  <a:pt x="37311" y="18003"/>
                  <a:pt x="37241" y="18307"/>
                </a:cubicBezTo>
                <a:cubicBezTo>
                  <a:pt x="37077" y="18844"/>
                  <a:pt x="36867" y="19334"/>
                  <a:pt x="36587" y="19824"/>
                </a:cubicBezTo>
                <a:cubicBezTo>
                  <a:pt x="36750" y="18563"/>
                  <a:pt x="36680" y="17279"/>
                  <a:pt x="36353" y="16065"/>
                </a:cubicBezTo>
                <a:cubicBezTo>
                  <a:pt x="36470" y="15365"/>
                  <a:pt x="36540" y="14664"/>
                  <a:pt x="36564" y="13940"/>
                </a:cubicBezTo>
                <a:close/>
                <a:moveTo>
                  <a:pt x="7238" y="16696"/>
                </a:moveTo>
                <a:cubicBezTo>
                  <a:pt x="7262" y="17373"/>
                  <a:pt x="7332" y="18050"/>
                  <a:pt x="7472" y="18727"/>
                </a:cubicBezTo>
                <a:cubicBezTo>
                  <a:pt x="7402" y="19100"/>
                  <a:pt x="7332" y="19474"/>
                  <a:pt x="7285" y="19848"/>
                </a:cubicBezTo>
                <a:cubicBezTo>
                  <a:pt x="7168" y="19077"/>
                  <a:pt x="7122" y="18307"/>
                  <a:pt x="7122" y="17513"/>
                </a:cubicBezTo>
                <a:cubicBezTo>
                  <a:pt x="7145" y="17233"/>
                  <a:pt x="7192" y="16952"/>
                  <a:pt x="7238" y="16696"/>
                </a:cubicBezTo>
                <a:close/>
                <a:moveTo>
                  <a:pt x="15177" y="17863"/>
                </a:moveTo>
                <a:cubicBezTo>
                  <a:pt x="15223" y="18563"/>
                  <a:pt x="15317" y="19241"/>
                  <a:pt x="15480" y="19918"/>
                </a:cubicBezTo>
                <a:cubicBezTo>
                  <a:pt x="15293" y="19334"/>
                  <a:pt x="15153" y="18750"/>
                  <a:pt x="15037" y="18166"/>
                </a:cubicBezTo>
                <a:cubicBezTo>
                  <a:pt x="15083" y="18050"/>
                  <a:pt x="15130" y="17956"/>
                  <a:pt x="15177" y="17863"/>
                </a:cubicBezTo>
                <a:close/>
                <a:moveTo>
                  <a:pt x="17745" y="19334"/>
                </a:moveTo>
                <a:cubicBezTo>
                  <a:pt x="17815" y="19544"/>
                  <a:pt x="17862" y="19731"/>
                  <a:pt x="17955" y="19918"/>
                </a:cubicBezTo>
                <a:cubicBezTo>
                  <a:pt x="17862" y="19824"/>
                  <a:pt x="17792" y="19731"/>
                  <a:pt x="17698" y="19637"/>
                </a:cubicBezTo>
                <a:cubicBezTo>
                  <a:pt x="17722" y="19544"/>
                  <a:pt x="17722" y="19451"/>
                  <a:pt x="17745" y="19334"/>
                </a:cubicBezTo>
                <a:close/>
                <a:moveTo>
                  <a:pt x="13216" y="19217"/>
                </a:moveTo>
                <a:cubicBezTo>
                  <a:pt x="13216" y="19497"/>
                  <a:pt x="13216" y="19754"/>
                  <a:pt x="13216" y="20011"/>
                </a:cubicBezTo>
                <a:cubicBezTo>
                  <a:pt x="13216" y="19964"/>
                  <a:pt x="13192" y="19918"/>
                  <a:pt x="13169" y="19871"/>
                </a:cubicBezTo>
                <a:cubicBezTo>
                  <a:pt x="13169" y="19661"/>
                  <a:pt x="13192" y="19451"/>
                  <a:pt x="13216" y="19217"/>
                </a:cubicBezTo>
                <a:close/>
                <a:moveTo>
                  <a:pt x="33453" y="19308"/>
                </a:moveTo>
                <a:lnTo>
                  <a:pt x="33453" y="19308"/>
                </a:lnTo>
                <a:cubicBezTo>
                  <a:pt x="33369" y="19573"/>
                  <a:pt x="33285" y="19806"/>
                  <a:pt x="33201" y="20058"/>
                </a:cubicBezTo>
                <a:cubicBezTo>
                  <a:pt x="33225" y="19918"/>
                  <a:pt x="33248" y="19778"/>
                  <a:pt x="33272" y="19661"/>
                </a:cubicBezTo>
                <a:cubicBezTo>
                  <a:pt x="33290" y="19550"/>
                  <a:pt x="33381" y="19425"/>
                  <a:pt x="33453" y="19308"/>
                </a:cubicBezTo>
                <a:close/>
                <a:moveTo>
                  <a:pt x="23652" y="19614"/>
                </a:moveTo>
                <a:lnTo>
                  <a:pt x="23652" y="19614"/>
                </a:lnTo>
                <a:cubicBezTo>
                  <a:pt x="23302" y="19898"/>
                  <a:pt x="22870" y="20060"/>
                  <a:pt x="22433" y="20060"/>
                </a:cubicBezTo>
                <a:cubicBezTo>
                  <a:pt x="22403" y="20060"/>
                  <a:pt x="22374" y="20059"/>
                  <a:pt x="22345" y="20058"/>
                </a:cubicBezTo>
                <a:cubicBezTo>
                  <a:pt x="22181" y="20058"/>
                  <a:pt x="21994" y="20034"/>
                  <a:pt x="21854" y="19988"/>
                </a:cubicBezTo>
                <a:cubicBezTo>
                  <a:pt x="22461" y="19964"/>
                  <a:pt x="23068" y="19848"/>
                  <a:pt x="23652" y="19614"/>
                </a:cubicBezTo>
                <a:close/>
                <a:moveTo>
                  <a:pt x="32925" y="19330"/>
                </a:moveTo>
                <a:cubicBezTo>
                  <a:pt x="32917" y="19386"/>
                  <a:pt x="32912" y="19442"/>
                  <a:pt x="32898" y="19497"/>
                </a:cubicBezTo>
                <a:cubicBezTo>
                  <a:pt x="32805" y="19707"/>
                  <a:pt x="32711" y="19894"/>
                  <a:pt x="32594" y="20081"/>
                </a:cubicBezTo>
                <a:lnTo>
                  <a:pt x="32594" y="19964"/>
                </a:lnTo>
                <a:cubicBezTo>
                  <a:pt x="32734" y="19746"/>
                  <a:pt x="32839" y="19544"/>
                  <a:pt x="32925" y="19330"/>
                </a:cubicBezTo>
                <a:close/>
                <a:moveTo>
                  <a:pt x="27761" y="19801"/>
                </a:moveTo>
                <a:cubicBezTo>
                  <a:pt x="27761" y="19824"/>
                  <a:pt x="27785" y="19848"/>
                  <a:pt x="27785" y="19871"/>
                </a:cubicBezTo>
                <a:cubicBezTo>
                  <a:pt x="27785" y="19894"/>
                  <a:pt x="27785" y="19964"/>
                  <a:pt x="27785" y="20011"/>
                </a:cubicBezTo>
                <a:cubicBezTo>
                  <a:pt x="27715" y="20104"/>
                  <a:pt x="27645" y="20221"/>
                  <a:pt x="27575" y="20315"/>
                </a:cubicBezTo>
                <a:cubicBezTo>
                  <a:pt x="27645" y="20151"/>
                  <a:pt x="27691" y="19964"/>
                  <a:pt x="27761" y="19801"/>
                </a:cubicBezTo>
                <a:close/>
                <a:moveTo>
                  <a:pt x="16648" y="18633"/>
                </a:moveTo>
                <a:cubicBezTo>
                  <a:pt x="16718" y="18774"/>
                  <a:pt x="16788" y="18914"/>
                  <a:pt x="16858" y="19054"/>
                </a:cubicBezTo>
                <a:cubicBezTo>
                  <a:pt x="16951" y="19194"/>
                  <a:pt x="16975" y="19357"/>
                  <a:pt x="17045" y="19521"/>
                </a:cubicBezTo>
                <a:cubicBezTo>
                  <a:pt x="17068" y="19824"/>
                  <a:pt x="17091" y="20104"/>
                  <a:pt x="17115" y="20408"/>
                </a:cubicBezTo>
                <a:cubicBezTo>
                  <a:pt x="16881" y="19894"/>
                  <a:pt x="16694" y="19357"/>
                  <a:pt x="16554" y="18844"/>
                </a:cubicBezTo>
                <a:cubicBezTo>
                  <a:pt x="16578" y="18750"/>
                  <a:pt x="16624" y="18704"/>
                  <a:pt x="16648" y="18633"/>
                </a:cubicBezTo>
                <a:close/>
                <a:moveTo>
                  <a:pt x="44339" y="18096"/>
                </a:moveTo>
                <a:cubicBezTo>
                  <a:pt x="44339" y="18353"/>
                  <a:pt x="44339" y="18610"/>
                  <a:pt x="44339" y="18867"/>
                </a:cubicBezTo>
                <a:cubicBezTo>
                  <a:pt x="44128" y="19381"/>
                  <a:pt x="43895" y="19894"/>
                  <a:pt x="43638" y="20408"/>
                </a:cubicBezTo>
                <a:cubicBezTo>
                  <a:pt x="43638" y="20338"/>
                  <a:pt x="43615" y="20244"/>
                  <a:pt x="43591" y="20151"/>
                </a:cubicBezTo>
                <a:lnTo>
                  <a:pt x="43591" y="20128"/>
                </a:lnTo>
                <a:cubicBezTo>
                  <a:pt x="43872" y="19474"/>
                  <a:pt x="44105" y="18797"/>
                  <a:pt x="44339" y="18096"/>
                </a:cubicBezTo>
                <a:close/>
                <a:moveTo>
                  <a:pt x="36097" y="19684"/>
                </a:moveTo>
                <a:cubicBezTo>
                  <a:pt x="36120" y="19754"/>
                  <a:pt x="36143" y="19848"/>
                  <a:pt x="36167" y="19918"/>
                </a:cubicBezTo>
                <a:cubicBezTo>
                  <a:pt x="36167" y="20128"/>
                  <a:pt x="36120" y="20291"/>
                  <a:pt x="36097" y="20478"/>
                </a:cubicBezTo>
                <a:lnTo>
                  <a:pt x="36073" y="20478"/>
                </a:lnTo>
                <a:lnTo>
                  <a:pt x="36027" y="20268"/>
                </a:lnTo>
                <a:cubicBezTo>
                  <a:pt x="36050" y="20058"/>
                  <a:pt x="36073" y="19871"/>
                  <a:pt x="36097" y="19684"/>
                </a:cubicBezTo>
                <a:close/>
                <a:moveTo>
                  <a:pt x="11278" y="18680"/>
                </a:moveTo>
                <a:cubicBezTo>
                  <a:pt x="11278" y="18704"/>
                  <a:pt x="11278" y="18727"/>
                  <a:pt x="11301" y="18750"/>
                </a:cubicBezTo>
                <a:cubicBezTo>
                  <a:pt x="11348" y="18890"/>
                  <a:pt x="11371" y="19054"/>
                  <a:pt x="11418" y="19217"/>
                </a:cubicBezTo>
                <a:lnTo>
                  <a:pt x="11418" y="19264"/>
                </a:lnTo>
                <a:cubicBezTo>
                  <a:pt x="11464" y="19567"/>
                  <a:pt x="11511" y="19848"/>
                  <a:pt x="11558" y="20151"/>
                </a:cubicBezTo>
                <a:lnTo>
                  <a:pt x="11558" y="20244"/>
                </a:lnTo>
                <a:lnTo>
                  <a:pt x="11558" y="20525"/>
                </a:lnTo>
                <a:cubicBezTo>
                  <a:pt x="11394" y="20011"/>
                  <a:pt x="11278" y="19451"/>
                  <a:pt x="11231" y="18890"/>
                </a:cubicBezTo>
                <a:cubicBezTo>
                  <a:pt x="11231" y="18820"/>
                  <a:pt x="11254" y="18750"/>
                  <a:pt x="11278" y="18680"/>
                </a:cubicBezTo>
                <a:close/>
                <a:moveTo>
                  <a:pt x="28602" y="19964"/>
                </a:moveTo>
                <a:cubicBezTo>
                  <a:pt x="28625" y="20058"/>
                  <a:pt x="28649" y="20151"/>
                  <a:pt x="28672" y="20244"/>
                </a:cubicBezTo>
                <a:cubicBezTo>
                  <a:pt x="28695" y="20361"/>
                  <a:pt x="28649" y="20455"/>
                  <a:pt x="28649" y="20571"/>
                </a:cubicBezTo>
                <a:cubicBezTo>
                  <a:pt x="28602" y="20431"/>
                  <a:pt x="28602" y="20291"/>
                  <a:pt x="28579" y="20174"/>
                </a:cubicBezTo>
                <a:cubicBezTo>
                  <a:pt x="28579" y="20104"/>
                  <a:pt x="28602" y="20034"/>
                  <a:pt x="28602" y="19964"/>
                </a:cubicBezTo>
                <a:close/>
                <a:moveTo>
                  <a:pt x="30867" y="18984"/>
                </a:moveTo>
                <a:cubicBezTo>
                  <a:pt x="30913" y="19147"/>
                  <a:pt x="30983" y="19287"/>
                  <a:pt x="31053" y="19451"/>
                </a:cubicBezTo>
                <a:cubicBezTo>
                  <a:pt x="31053" y="19801"/>
                  <a:pt x="31007" y="20174"/>
                  <a:pt x="30960" y="20525"/>
                </a:cubicBezTo>
                <a:cubicBezTo>
                  <a:pt x="30960" y="20571"/>
                  <a:pt x="30937" y="20595"/>
                  <a:pt x="30913" y="20618"/>
                </a:cubicBezTo>
                <a:cubicBezTo>
                  <a:pt x="30867" y="20198"/>
                  <a:pt x="30797" y="19801"/>
                  <a:pt x="30703" y="19381"/>
                </a:cubicBezTo>
                <a:cubicBezTo>
                  <a:pt x="30773" y="19264"/>
                  <a:pt x="30820" y="19124"/>
                  <a:pt x="30867" y="18984"/>
                </a:cubicBezTo>
                <a:close/>
                <a:moveTo>
                  <a:pt x="43148" y="19801"/>
                </a:moveTo>
                <a:lnTo>
                  <a:pt x="43218" y="20151"/>
                </a:lnTo>
                <a:cubicBezTo>
                  <a:pt x="43195" y="20311"/>
                  <a:pt x="43150" y="20472"/>
                  <a:pt x="43104" y="20632"/>
                </a:cubicBezTo>
                <a:lnTo>
                  <a:pt x="43104" y="20632"/>
                </a:lnTo>
                <a:cubicBezTo>
                  <a:pt x="43126" y="20361"/>
                  <a:pt x="43148" y="20070"/>
                  <a:pt x="43148" y="19801"/>
                </a:cubicBezTo>
                <a:close/>
                <a:moveTo>
                  <a:pt x="14546" y="19567"/>
                </a:moveTo>
                <a:cubicBezTo>
                  <a:pt x="14663" y="19941"/>
                  <a:pt x="14756" y="20291"/>
                  <a:pt x="14897" y="20641"/>
                </a:cubicBezTo>
                <a:cubicBezTo>
                  <a:pt x="14756" y="20338"/>
                  <a:pt x="14616" y="20058"/>
                  <a:pt x="14523" y="19754"/>
                </a:cubicBezTo>
                <a:cubicBezTo>
                  <a:pt x="14523" y="19707"/>
                  <a:pt x="14546" y="19637"/>
                  <a:pt x="14546" y="19567"/>
                </a:cubicBezTo>
                <a:close/>
                <a:moveTo>
                  <a:pt x="23932" y="19801"/>
                </a:moveTo>
                <a:lnTo>
                  <a:pt x="24026" y="19824"/>
                </a:lnTo>
                <a:cubicBezTo>
                  <a:pt x="23769" y="20198"/>
                  <a:pt x="23442" y="20478"/>
                  <a:pt x="23068" y="20665"/>
                </a:cubicBezTo>
                <a:lnTo>
                  <a:pt x="23045" y="20665"/>
                </a:lnTo>
                <a:cubicBezTo>
                  <a:pt x="22858" y="20618"/>
                  <a:pt x="22671" y="20548"/>
                  <a:pt x="22485" y="20455"/>
                </a:cubicBezTo>
                <a:cubicBezTo>
                  <a:pt x="22765" y="20431"/>
                  <a:pt x="23045" y="20338"/>
                  <a:pt x="23302" y="20221"/>
                </a:cubicBezTo>
                <a:cubicBezTo>
                  <a:pt x="23535" y="20104"/>
                  <a:pt x="23745" y="19964"/>
                  <a:pt x="23932" y="19801"/>
                </a:cubicBezTo>
                <a:close/>
                <a:moveTo>
                  <a:pt x="24866" y="20104"/>
                </a:moveTo>
                <a:cubicBezTo>
                  <a:pt x="24890" y="20244"/>
                  <a:pt x="24890" y="20385"/>
                  <a:pt x="24913" y="20548"/>
                </a:cubicBezTo>
                <a:cubicBezTo>
                  <a:pt x="24820" y="20595"/>
                  <a:pt x="24703" y="20618"/>
                  <a:pt x="24609" y="20665"/>
                </a:cubicBezTo>
                <a:lnTo>
                  <a:pt x="24586" y="20665"/>
                </a:lnTo>
                <a:lnTo>
                  <a:pt x="24586" y="20385"/>
                </a:lnTo>
                <a:lnTo>
                  <a:pt x="24586" y="20361"/>
                </a:lnTo>
                <a:cubicBezTo>
                  <a:pt x="24679" y="20268"/>
                  <a:pt x="24773" y="20198"/>
                  <a:pt x="24866" y="20104"/>
                </a:cubicBezTo>
                <a:close/>
                <a:moveTo>
                  <a:pt x="4250" y="20151"/>
                </a:moveTo>
                <a:lnTo>
                  <a:pt x="4320" y="20431"/>
                </a:lnTo>
                <a:lnTo>
                  <a:pt x="4320" y="20758"/>
                </a:lnTo>
                <a:cubicBezTo>
                  <a:pt x="4297" y="20595"/>
                  <a:pt x="4273" y="20431"/>
                  <a:pt x="4250" y="20291"/>
                </a:cubicBezTo>
                <a:lnTo>
                  <a:pt x="4250" y="20151"/>
                </a:lnTo>
                <a:close/>
                <a:moveTo>
                  <a:pt x="21014" y="20548"/>
                </a:moveTo>
                <a:cubicBezTo>
                  <a:pt x="21037" y="20595"/>
                  <a:pt x="21060" y="20641"/>
                  <a:pt x="21084" y="20711"/>
                </a:cubicBezTo>
                <a:lnTo>
                  <a:pt x="21084" y="20805"/>
                </a:lnTo>
                <a:lnTo>
                  <a:pt x="20990" y="20758"/>
                </a:lnTo>
                <a:cubicBezTo>
                  <a:pt x="20990" y="20758"/>
                  <a:pt x="20990" y="20735"/>
                  <a:pt x="20990" y="20711"/>
                </a:cubicBezTo>
                <a:cubicBezTo>
                  <a:pt x="20990" y="20665"/>
                  <a:pt x="20990" y="20595"/>
                  <a:pt x="21014" y="20548"/>
                </a:cubicBezTo>
                <a:close/>
                <a:moveTo>
                  <a:pt x="8593" y="16719"/>
                </a:moveTo>
                <a:lnTo>
                  <a:pt x="8593" y="16719"/>
                </a:lnTo>
                <a:cubicBezTo>
                  <a:pt x="8686" y="17956"/>
                  <a:pt x="8919" y="19194"/>
                  <a:pt x="9340" y="20361"/>
                </a:cubicBezTo>
                <a:cubicBezTo>
                  <a:pt x="9363" y="20548"/>
                  <a:pt x="9386" y="20711"/>
                  <a:pt x="9386" y="20898"/>
                </a:cubicBezTo>
                <a:cubicBezTo>
                  <a:pt x="9340" y="20828"/>
                  <a:pt x="9293" y="20735"/>
                  <a:pt x="9246" y="20665"/>
                </a:cubicBezTo>
                <a:cubicBezTo>
                  <a:pt x="8569" y="19451"/>
                  <a:pt x="8219" y="17980"/>
                  <a:pt x="8593" y="16719"/>
                </a:cubicBezTo>
                <a:close/>
                <a:moveTo>
                  <a:pt x="22018" y="20665"/>
                </a:moveTo>
                <a:lnTo>
                  <a:pt x="22018" y="20665"/>
                </a:lnTo>
                <a:cubicBezTo>
                  <a:pt x="22134" y="20735"/>
                  <a:pt x="22251" y="20805"/>
                  <a:pt x="22368" y="20875"/>
                </a:cubicBezTo>
                <a:cubicBezTo>
                  <a:pt x="22298" y="20898"/>
                  <a:pt x="22228" y="20898"/>
                  <a:pt x="22134" y="20898"/>
                </a:cubicBezTo>
                <a:cubicBezTo>
                  <a:pt x="22111" y="20828"/>
                  <a:pt x="22064" y="20735"/>
                  <a:pt x="22018" y="20665"/>
                </a:cubicBezTo>
                <a:close/>
                <a:moveTo>
                  <a:pt x="17838" y="20408"/>
                </a:moveTo>
                <a:cubicBezTo>
                  <a:pt x="17894" y="20463"/>
                  <a:pt x="17952" y="20522"/>
                  <a:pt x="18025" y="20595"/>
                </a:cubicBezTo>
                <a:cubicBezTo>
                  <a:pt x="18025" y="20711"/>
                  <a:pt x="18049" y="20828"/>
                  <a:pt x="18072" y="20945"/>
                </a:cubicBezTo>
                <a:cubicBezTo>
                  <a:pt x="18008" y="20752"/>
                  <a:pt x="17924" y="20579"/>
                  <a:pt x="17838" y="20408"/>
                </a:cubicBezTo>
                <a:close/>
                <a:moveTo>
                  <a:pt x="5254" y="19521"/>
                </a:moveTo>
                <a:cubicBezTo>
                  <a:pt x="5254" y="20011"/>
                  <a:pt x="5301" y="20525"/>
                  <a:pt x="5371" y="21015"/>
                </a:cubicBezTo>
                <a:cubicBezTo>
                  <a:pt x="5324" y="20898"/>
                  <a:pt x="5277" y="20758"/>
                  <a:pt x="5207" y="20618"/>
                </a:cubicBezTo>
                <a:cubicBezTo>
                  <a:pt x="5207" y="20244"/>
                  <a:pt x="5207" y="19871"/>
                  <a:pt x="5254" y="19521"/>
                </a:cubicBezTo>
                <a:close/>
                <a:moveTo>
                  <a:pt x="3269" y="14758"/>
                </a:moveTo>
                <a:lnTo>
                  <a:pt x="3269" y="14758"/>
                </a:lnTo>
                <a:cubicBezTo>
                  <a:pt x="3059" y="16299"/>
                  <a:pt x="3036" y="17840"/>
                  <a:pt x="3176" y="19357"/>
                </a:cubicBezTo>
                <a:cubicBezTo>
                  <a:pt x="3176" y="19427"/>
                  <a:pt x="3176" y="19474"/>
                  <a:pt x="3176" y="19544"/>
                </a:cubicBezTo>
                <a:cubicBezTo>
                  <a:pt x="3199" y="20058"/>
                  <a:pt x="3223" y="20595"/>
                  <a:pt x="3293" y="21108"/>
                </a:cubicBezTo>
                <a:cubicBezTo>
                  <a:pt x="2756" y="19754"/>
                  <a:pt x="2452" y="18283"/>
                  <a:pt x="2429" y="16812"/>
                </a:cubicBezTo>
                <a:cubicBezTo>
                  <a:pt x="2639" y="16112"/>
                  <a:pt x="2919" y="15411"/>
                  <a:pt x="3269" y="14758"/>
                </a:cubicBezTo>
                <a:close/>
                <a:moveTo>
                  <a:pt x="12025" y="18563"/>
                </a:moveTo>
                <a:lnTo>
                  <a:pt x="12025" y="18563"/>
                </a:lnTo>
                <a:cubicBezTo>
                  <a:pt x="12212" y="19311"/>
                  <a:pt x="12492" y="20011"/>
                  <a:pt x="12889" y="20665"/>
                </a:cubicBezTo>
                <a:lnTo>
                  <a:pt x="12889" y="21155"/>
                </a:lnTo>
                <a:cubicBezTo>
                  <a:pt x="12585" y="20688"/>
                  <a:pt x="12328" y="20221"/>
                  <a:pt x="12095" y="19707"/>
                </a:cubicBezTo>
                <a:cubicBezTo>
                  <a:pt x="12048" y="19334"/>
                  <a:pt x="12025" y="18960"/>
                  <a:pt x="12025" y="18563"/>
                </a:cubicBezTo>
                <a:close/>
                <a:moveTo>
                  <a:pt x="18936" y="19451"/>
                </a:moveTo>
                <a:cubicBezTo>
                  <a:pt x="19076" y="20058"/>
                  <a:pt x="19263" y="20665"/>
                  <a:pt x="19473" y="21248"/>
                </a:cubicBezTo>
                <a:cubicBezTo>
                  <a:pt x="19286" y="21132"/>
                  <a:pt x="19123" y="21015"/>
                  <a:pt x="18936" y="20898"/>
                </a:cubicBezTo>
                <a:cubicBezTo>
                  <a:pt x="18866" y="20595"/>
                  <a:pt x="18772" y="20315"/>
                  <a:pt x="18702" y="20011"/>
                </a:cubicBezTo>
                <a:cubicBezTo>
                  <a:pt x="18772" y="19824"/>
                  <a:pt x="18866" y="19637"/>
                  <a:pt x="18936" y="19451"/>
                </a:cubicBezTo>
                <a:close/>
                <a:moveTo>
                  <a:pt x="16601" y="20665"/>
                </a:moveTo>
                <a:lnTo>
                  <a:pt x="16601" y="20665"/>
                </a:lnTo>
                <a:cubicBezTo>
                  <a:pt x="16694" y="20898"/>
                  <a:pt x="16764" y="21108"/>
                  <a:pt x="16858" y="21319"/>
                </a:cubicBezTo>
                <a:cubicBezTo>
                  <a:pt x="16764" y="21202"/>
                  <a:pt x="16694" y="21085"/>
                  <a:pt x="16624" y="20968"/>
                </a:cubicBezTo>
                <a:lnTo>
                  <a:pt x="16648" y="20968"/>
                </a:lnTo>
                <a:cubicBezTo>
                  <a:pt x="16648" y="20875"/>
                  <a:pt x="16624" y="20758"/>
                  <a:pt x="16601" y="20665"/>
                </a:cubicBezTo>
                <a:close/>
                <a:moveTo>
                  <a:pt x="35209" y="20548"/>
                </a:moveTo>
                <a:lnTo>
                  <a:pt x="35209" y="20548"/>
                </a:lnTo>
                <a:cubicBezTo>
                  <a:pt x="35186" y="20828"/>
                  <a:pt x="35139" y="21062"/>
                  <a:pt x="35093" y="21319"/>
                </a:cubicBezTo>
                <a:lnTo>
                  <a:pt x="35069" y="21319"/>
                </a:lnTo>
                <a:cubicBezTo>
                  <a:pt x="35069" y="21202"/>
                  <a:pt x="35046" y="21062"/>
                  <a:pt x="35023" y="20945"/>
                </a:cubicBezTo>
                <a:cubicBezTo>
                  <a:pt x="35093" y="20805"/>
                  <a:pt x="35139" y="20688"/>
                  <a:pt x="35209" y="20548"/>
                </a:cubicBezTo>
                <a:close/>
                <a:moveTo>
                  <a:pt x="27481" y="21155"/>
                </a:moveTo>
                <a:lnTo>
                  <a:pt x="27575" y="21225"/>
                </a:lnTo>
                <a:cubicBezTo>
                  <a:pt x="27551" y="21295"/>
                  <a:pt x="27528" y="21365"/>
                  <a:pt x="27505" y="21412"/>
                </a:cubicBezTo>
                <a:cubicBezTo>
                  <a:pt x="27505" y="21319"/>
                  <a:pt x="27505" y="21248"/>
                  <a:pt x="27481" y="21155"/>
                </a:cubicBezTo>
                <a:close/>
                <a:moveTo>
                  <a:pt x="22975" y="21108"/>
                </a:moveTo>
                <a:cubicBezTo>
                  <a:pt x="23092" y="21132"/>
                  <a:pt x="23208" y="21178"/>
                  <a:pt x="23349" y="21178"/>
                </a:cubicBezTo>
                <a:lnTo>
                  <a:pt x="23185" y="21389"/>
                </a:lnTo>
                <a:cubicBezTo>
                  <a:pt x="23115" y="21412"/>
                  <a:pt x="23022" y="21459"/>
                  <a:pt x="22952" y="21482"/>
                </a:cubicBezTo>
                <a:cubicBezTo>
                  <a:pt x="22788" y="21412"/>
                  <a:pt x="22625" y="21319"/>
                  <a:pt x="22485" y="21225"/>
                </a:cubicBezTo>
                <a:cubicBezTo>
                  <a:pt x="22648" y="21202"/>
                  <a:pt x="22812" y="21155"/>
                  <a:pt x="22975" y="21108"/>
                </a:cubicBezTo>
                <a:close/>
                <a:moveTo>
                  <a:pt x="24960" y="20968"/>
                </a:moveTo>
                <a:lnTo>
                  <a:pt x="24960" y="21085"/>
                </a:lnTo>
                <a:lnTo>
                  <a:pt x="24866" y="21342"/>
                </a:lnTo>
                <a:cubicBezTo>
                  <a:pt x="24749" y="21412"/>
                  <a:pt x="24656" y="21459"/>
                  <a:pt x="24563" y="21505"/>
                </a:cubicBezTo>
                <a:lnTo>
                  <a:pt x="24586" y="21108"/>
                </a:lnTo>
                <a:lnTo>
                  <a:pt x="24773" y="21062"/>
                </a:lnTo>
                <a:cubicBezTo>
                  <a:pt x="24843" y="21038"/>
                  <a:pt x="24890" y="21015"/>
                  <a:pt x="24960" y="20968"/>
                </a:cubicBezTo>
                <a:close/>
                <a:moveTo>
                  <a:pt x="34392" y="19497"/>
                </a:moveTo>
                <a:lnTo>
                  <a:pt x="34392" y="19497"/>
                </a:lnTo>
                <a:cubicBezTo>
                  <a:pt x="34369" y="19684"/>
                  <a:pt x="34346" y="19871"/>
                  <a:pt x="34299" y="20058"/>
                </a:cubicBezTo>
                <a:cubicBezTo>
                  <a:pt x="34299" y="20151"/>
                  <a:pt x="34275" y="20244"/>
                  <a:pt x="34252" y="20338"/>
                </a:cubicBezTo>
                <a:cubicBezTo>
                  <a:pt x="33949" y="20781"/>
                  <a:pt x="33598" y="21178"/>
                  <a:pt x="33178" y="21505"/>
                </a:cubicBezTo>
                <a:lnTo>
                  <a:pt x="33225" y="21342"/>
                </a:lnTo>
                <a:lnTo>
                  <a:pt x="33295" y="21178"/>
                </a:lnTo>
                <a:cubicBezTo>
                  <a:pt x="33552" y="20805"/>
                  <a:pt x="33785" y="20431"/>
                  <a:pt x="33995" y="20034"/>
                </a:cubicBezTo>
                <a:cubicBezTo>
                  <a:pt x="34135" y="19871"/>
                  <a:pt x="34252" y="19684"/>
                  <a:pt x="34392" y="19497"/>
                </a:cubicBezTo>
                <a:close/>
                <a:moveTo>
                  <a:pt x="40323" y="16906"/>
                </a:moveTo>
                <a:cubicBezTo>
                  <a:pt x="40533" y="17676"/>
                  <a:pt x="40720" y="18423"/>
                  <a:pt x="40836" y="19194"/>
                </a:cubicBezTo>
                <a:cubicBezTo>
                  <a:pt x="40724" y="20001"/>
                  <a:pt x="40526" y="20787"/>
                  <a:pt x="40262" y="21551"/>
                </a:cubicBezTo>
                <a:lnTo>
                  <a:pt x="40262" y="21551"/>
                </a:lnTo>
                <a:cubicBezTo>
                  <a:pt x="40369" y="20462"/>
                  <a:pt x="40367" y="19372"/>
                  <a:pt x="40276" y="18260"/>
                </a:cubicBezTo>
                <a:cubicBezTo>
                  <a:pt x="40299" y="17933"/>
                  <a:pt x="40299" y="17583"/>
                  <a:pt x="40276" y="17233"/>
                </a:cubicBezTo>
                <a:cubicBezTo>
                  <a:pt x="40276" y="17116"/>
                  <a:pt x="40299" y="17022"/>
                  <a:pt x="40323" y="16906"/>
                </a:cubicBezTo>
                <a:close/>
                <a:moveTo>
                  <a:pt x="17675" y="21178"/>
                </a:moveTo>
                <a:cubicBezTo>
                  <a:pt x="17745" y="21319"/>
                  <a:pt x="17815" y="21459"/>
                  <a:pt x="17908" y="21622"/>
                </a:cubicBezTo>
                <a:cubicBezTo>
                  <a:pt x="17838" y="21552"/>
                  <a:pt x="17768" y="21505"/>
                  <a:pt x="17675" y="21435"/>
                </a:cubicBezTo>
                <a:cubicBezTo>
                  <a:pt x="17675" y="21342"/>
                  <a:pt x="17675" y="21272"/>
                  <a:pt x="17675" y="21178"/>
                </a:cubicBezTo>
                <a:close/>
                <a:moveTo>
                  <a:pt x="39085" y="18657"/>
                </a:moveTo>
                <a:cubicBezTo>
                  <a:pt x="39155" y="19077"/>
                  <a:pt x="39202" y="19474"/>
                  <a:pt x="39225" y="19894"/>
                </a:cubicBezTo>
                <a:cubicBezTo>
                  <a:pt x="38992" y="20478"/>
                  <a:pt x="38735" y="21062"/>
                  <a:pt x="38431" y="21622"/>
                </a:cubicBezTo>
                <a:cubicBezTo>
                  <a:pt x="38595" y="20968"/>
                  <a:pt x="38688" y="20315"/>
                  <a:pt x="38712" y="19661"/>
                </a:cubicBezTo>
                <a:cubicBezTo>
                  <a:pt x="38852" y="19334"/>
                  <a:pt x="38968" y="19007"/>
                  <a:pt x="39085" y="18657"/>
                </a:cubicBezTo>
                <a:close/>
                <a:moveTo>
                  <a:pt x="3689" y="18797"/>
                </a:moveTo>
                <a:cubicBezTo>
                  <a:pt x="3760" y="19194"/>
                  <a:pt x="3806" y="19614"/>
                  <a:pt x="3900" y="20011"/>
                </a:cubicBezTo>
                <a:cubicBezTo>
                  <a:pt x="3853" y="20571"/>
                  <a:pt x="3830" y="21108"/>
                  <a:pt x="3853" y="21669"/>
                </a:cubicBezTo>
                <a:cubicBezTo>
                  <a:pt x="3760" y="21202"/>
                  <a:pt x="3689" y="20711"/>
                  <a:pt x="3619" y="20244"/>
                </a:cubicBezTo>
                <a:cubicBezTo>
                  <a:pt x="3596" y="19754"/>
                  <a:pt x="3643" y="19264"/>
                  <a:pt x="3689" y="18797"/>
                </a:cubicBezTo>
                <a:close/>
                <a:moveTo>
                  <a:pt x="20173" y="21248"/>
                </a:moveTo>
                <a:lnTo>
                  <a:pt x="20290" y="21342"/>
                </a:lnTo>
                <a:cubicBezTo>
                  <a:pt x="20290" y="21389"/>
                  <a:pt x="20313" y="21435"/>
                  <a:pt x="20337" y="21482"/>
                </a:cubicBezTo>
                <a:cubicBezTo>
                  <a:pt x="20337" y="21529"/>
                  <a:pt x="20290" y="21622"/>
                  <a:pt x="20267" y="21669"/>
                </a:cubicBezTo>
                <a:lnTo>
                  <a:pt x="20080" y="21599"/>
                </a:lnTo>
                <a:cubicBezTo>
                  <a:pt x="20127" y="21482"/>
                  <a:pt x="20150" y="21365"/>
                  <a:pt x="20173" y="21248"/>
                </a:cubicBezTo>
                <a:close/>
                <a:moveTo>
                  <a:pt x="24212" y="21225"/>
                </a:moveTo>
                <a:cubicBezTo>
                  <a:pt x="24189" y="21365"/>
                  <a:pt x="24189" y="21529"/>
                  <a:pt x="24166" y="21669"/>
                </a:cubicBezTo>
                <a:lnTo>
                  <a:pt x="24166" y="21692"/>
                </a:lnTo>
                <a:lnTo>
                  <a:pt x="24049" y="21739"/>
                </a:lnTo>
                <a:cubicBezTo>
                  <a:pt x="23862" y="21715"/>
                  <a:pt x="23675" y="21692"/>
                  <a:pt x="23465" y="21669"/>
                </a:cubicBezTo>
                <a:cubicBezTo>
                  <a:pt x="23699" y="21552"/>
                  <a:pt x="23909" y="21389"/>
                  <a:pt x="24096" y="21225"/>
                </a:cubicBezTo>
                <a:close/>
                <a:moveTo>
                  <a:pt x="6118" y="19007"/>
                </a:moveTo>
                <a:lnTo>
                  <a:pt x="6118" y="19007"/>
                </a:lnTo>
                <a:cubicBezTo>
                  <a:pt x="6211" y="19264"/>
                  <a:pt x="6304" y="19521"/>
                  <a:pt x="6421" y="19801"/>
                </a:cubicBezTo>
                <a:cubicBezTo>
                  <a:pt x="6515" y="20058"/>
                  <a:pt x="6608" y="20338"/>
                  <a:pt x="6678" y="20618"/>
                </a:cubicBezTo>
                <a:cubicBezTo>
                  <a:pt x="6725" y="21015"/>
                  <a:pt x="6771" y="21412"/>
                  <a:pt x="6818" y="21832"/>
                </a:cubicBezTo>
                <a:cubicBezTo>
                  <a:pt x="6655" y="21575"/>
                  <a:pt x="6491" y="21319"/>
                  <a:pt x="6351" y="21038"/>
                </a:cubicBezTo>
                <a:cubicBezTo>
                  <a:pt x="6211" y="20361"/>
                  <a:pt x="6141" y="19684"/>
                  <a:pt x="6118" y="19007"/>
                </a:cubicBezTo>
                <a:close/>
                <a:moveTo>
                  <a:pt x="19309" y="21599"/>
                </a:moveTo>
                <a:lnTo>
                  <a:pt x="19566" y="21739"/>
                </a:lnTo>
                <a:cubicBezTo>
                  <a:pt x="19566" y="21785"/>
                  <a:pt x="19543" y="21832"/>
                  <a:pt x="19519" y="21856"/>
                </a:cubicBezTo>
                <a:cubicBezTo>
                  <a:pt x="19449" y="21762"/>
                  <a:pt x="19379" y="21692"/>
                  <a:pt x="19309" y="21599"/>
                </a:cubicBezTo>
                <a:close/>
                <a:moveTo>
                  <a:pt x="26968" y="20735"/>
                </a:moveTo>
                <a:lnTo>
                  <a:pt x="26968" y="20735"/>
                </a:lnTo>
                <a:cubicBezTo>
                  <a:pt x="26897" y="20922"/>
                  <a:pt x="26827" y="21108"/>
                  <a:pt x="26757" y="21272"/>
                </a:cubicBezTo>
                <a:cubicBezTo>
                  <a:pt x="26571" y="21482"/>
                  <a:pt x="26337" y="21692"/>
                  <a:pt x="26104" y="21856"/>
                </a:cubicBezTo>
                <a:cubicBezTo>
                  <a:pt x="26197" y="21692"/>
                  <a:pt x="26267" y="21529"/>
                  <a:pt x="26337" y="21342"/>
                </a:cubicBezTo>
                <a:cubicBezTo>
                  <a:pt x="26571" y="21155"/>
                  <a:pt x="26781" y="20968"/>
                  <a:pt x="26968" y="20735"/>
                </a:cubicBezTo>
                <a:close/>
                <a:moveTo>
                  <a:pt x="30446" y="19964"/>
                </a:moveTo>
                <a:cubicBezTo>
                  <a:pt x="30516" y="20338"/>
                  <a:pt x="30563" y="20688"/>
                  <a:pt x="30586" y="21038"/>
                </a:cubicBezTo>
                <a:cubicBezTo>
                  <a:pt x="30353" y="21319"/>
                  <a:pt x="30120" y="21599"/>
                  <a:pt x="29863" y="21856"/>
                </a:cubicBezTo>
                <a:cubicBezTo>
                  <a:pt x="29933" y="21482"/>
                  <a:pt x="30003" y="21108"/>
                  <a:pt x="30073" y="20711"/>
                </a:cubicBezTo>
                <a:cubicBezTo>
                  <a:pt x="30213" y="20478"/>
                  <a:pt x="30330" y="20221"/>
                  <a:pt x="30446" y="19964"/>
                </a:cubicBezTo>
                <a:close/>
                <a:moveTo>
                  <a:pt x="12762" y="21604"/>
                </a:moveTo>
                <a:lnTo>
                  <a:pt x="12762" y="21604"/>
                </a:lnTo>
                <a:cubicBezTo>
                  <a:pt x="12801" y="21668"/>
                  <a:pt x="12845" y="21727"/>
                  <a:pt x="12889" y="21785"/>
                </a:cubicBezTo>
                <a:lnTo>
                  <a:pt x="12889" y="21879"/>
                </a:lnTo>
                <a:cubicBezTo>
                  <a:pt x="12856" y="21796"/>
                  <a:pt x="12811" y="21702"/>
                  <a:pt x="12762" y="21604"/>
                </a:cubicBezTo>
                <a:close/>
                <a:moveTo>
                  <a:pt x="38081" y="19894"/>
                </a:moveTo>
                <a:lnTo>
                  <a:pt x="38035" y="20104"/>
                </a:lnTo>
                <a:cubicBezTo>
                  <a:pt x="37731" y="20735"/>
                  <a:pt x="37381" y="21342"/>
                  <a:pt x="37007" y="21926"/>
                </a:cubicBezTo>
                <a:lnTo>
                  <a:pt x="36937" y="21622"/>
                </a:lnTo>
                <a:cubicBezTo>
                  <a:pt x="37054" y="21412"/>
                  <a:pt x="37147" y="21202"/>
                  <a:pt x="37241" y="20968"/>
                </a:cubicBezTo>
                <a:cubicBezTo>
                  <a:pt x="37544" y="20641"/>
                  <a:pt x="37824" y="20268"/>
                  <a:pt x="38081" y="19894"/>
                </a:cubicBezTo>
                <a:close/>
                <a:moveTo>
                  <a:pt x="21621" y="21949"/>
                </a:moveTo>
                <a:lnTo>
                  <a:pt x="21761" y="21972"/>
                </a:lnTo>
                <a:lnTo>
                  <a:pt x="21831" y="22066"/>
                </a:lnTo>
                <a:lnTo>
                  <a:pt x="21691" y="22066"/>
                </a:lnTo>
                <a:lnTo>
                  <a:pt x="21621" y="21949"/>
                </a:lnTo>
                <a:close/>
                <a:moveTo>
                  <a:pt x="22345" y="21972"/>
                </a:moveTo>
                <a:lnTo>
                  <a:pt x="22438" y="22066"/>
                </a:lnTo>
                <a:lnTo>
                  <a:pt x="22298" y="22066"/>
                </a:lnTo>
                <a:cubicBezTo>
                  <a:pt x="22275" y="22042"/>
                  <a:pt x="22275" y="22019"/>
                  <a:pt x="22251" y="21972"/>
                </a:cubicBezTo>
                <a:close/>
                <a:moveTo>
                  <a:pt x="30610" y="21645"/>
                </a:moveTo>
                <a:lnTo>
                  <a:pt x="30610" y="21715"/>
                </a:lnTo>
                <a:cubicBezTo>
                  <a:pt x="30493" y="21852"/>
                  <a:pt x="30376" y="21988"/>
                  <a:pt x="30246" y="22111"/>
                </a:cubicBezTo>
                <a:lnTo>
                  <a:pt x="30246" y="22111"/>
                </a:lnTo>
                <a:lnTo>
                  <a:pt x="30446" y="21856"/>
                </a:lnTo>
                <a:lnTo>
                  <a:pt x="30610" y="21645"/>
                </a:lnTo>
                <a:close/>
                <a:moveTo>
                  <a:pt x="44268" y="19871"/>
                </a:moveTo>
                <a:lnTo>
                  <a:pt x="44268" y="19871"/>
                </a:lnTo>
                <a:cubicBezTo>
                  <a:pt x="44198" y="20641"/>
                  <a:pt x="44082" y="21412"/>
                  <a:pt x="43895" y="22159"/>
                </a:cubicBezTo>
                <a:cubicBezTo>
                  <a:pt x="43872" y="21762"/>
                  <a:pt x="43825" y="21365"/>
                  <a:pt x="43755" y="20992"/>
                </a:cubicBezTo>
                <a:lnTo>
                  <a:pt x="43731" y="20968"/>
                </a:lnTo>
                <a:cubicBezTo>
                  <a:pt x="43918" y="20618"/>
                  <a:pt x="44105" y="20244"/>
                  <a:pt x="44268" y="19871"/>
                </a:cubicBezTo>
                <a:close/>
                <a:moveTo>
                  <a:pt x="31707" y="21435"/>
                </a:moveTo>
                <a:lnTo>
                  <a:pt x="31707" y="21435"/>
                </a:lnTo>
                <a:cubicBezTo>
                  <a:pt x="31684" y="21552"/>
                  <a:pt x="31660" y="21645"/>
                  <a:pt x="31637" y="21739"/>
                </a:cubicBezTo>
                <a:cubicBezTo>
                  <a:pt x="31520" y="21926"/>
                  <a:pt x="31380" y="22089"/>
                  <a:pt x="31264" y="22276"/>
                </a:cubicBezTo>
                <a:cubicBezTo>
                  <a:pt x="31194" y="22276"/>
                  <a:pt x="31100" y="22276"/>
                  <a:pt x="31030" y="22299"/>
                </a:cubicBezTo>
                <a:lnTo>
                  <a:pt x="31030" y="22276"/>
                </a:lnTo>
                <a:cubicBezTo>
                  <a:pt x="31287" y="21996"/>
                  <a:pt x="31497" y="21739"/>
                  <a:pt x="31707" y="21435"/>
                </a:cubicBezTo>
                <a:close/>
                <a:moveTo>
                  <a:pt x="34696" y="21645"/>
                </a:moveTo>
                <a:cubicBezTo>
                  <a:pt x="34696" y="21762"/>
                  <a:pt x="34696" y="21902"/>
                  <a:pt x="34696" y="22042"/>
                </a:cubicBezTo>
                <a:cubicBezTo>
                  <a:pt x="34626" y="22112"/>
                  <a:pt x="34532" y="22206"/>
                  <a:pt x="34416" y="22299"/>
                </a:cubicBezTo>
                <a:lnTo>
                  <a:pt x="34392" y="22299"/>
                </a:lnTo>
                <a:cubicBezTo>
                  <a:pt x="34416" y="22229"/>
                  <a:pt x="34439" y="22182"/>
                  <a:pt x="34462" y="22112"/>
                </a:cubicBezTo>
                <a:cubicBezTo>
                  <a:pt x="34532" y="21949"/>
                  <a:pt x="34602" y="21809"/>
                  <a:pt x="34696" y="21645"/>
                </a:cubicBezTo>
                <a:close/>
                <a:moveTo>
                  <a:pt x="18492" y="21085"/>
                </a:moveTo>
                <a:cubicBezTo>
                  <a:pt x="18539" y="21178"/>
                  <a:pt x="18609" y="21272"/>
                  <a:pt x="18656" y="21342"/>
                </a:cubicBezTo>
                <a:lnTo>
                  <a:pt x="18656" y="21365"/>
                </a:lnTo>
                <a:cubicBezTo>
                  <a:pt x="18772" y="21692"/>
                  <a:pt x="18866" y="22042"/>
                  <a:pt x="19006" y="22369"/>
                </a:cubicBezTo>
                <a:lnTo>
                  <a:pt x="18912" y="22322"/>
                </a:lnTo>
                <a:lnTo>
                  <a:pt x="18819" y="22229"/>
                </a:lnTo>
                <a:lnTo>
                  <a:pt x="18796" y="22206"/>
                </a:lnTo>
                <a:cubicBezTo>
                  <a:pt x="18679" y="21832"/>
                  <a:pt x="18586" y="21482"/>
                  <a:pt x="18492" y="21085"/>
                </a:cubicBezTo>
                <a:close/>
                <a:moveTo>
                  <a:pt x="27785" y="21599"/>
                </a:moveTo>
                <a:cubicBezTo>
                  <a:pt x="27785" y="21622"/>
                  <a:pt x="27785" y="21645"/>
                  <a:pt x="27785" y="21692"/>
                </a:cubicBezTo>
                <a:cubicBezTo>
                  <a:pt x="27715" y="21902"/>
                  <a:pt x="27621" y="22136"/>
                  <a:pt x="27551" y="22346"/>
                </a:cubicBezTo>
                <a:lnTo>
                  <a:pt x="27505" y="22393"/>
                </a:lnTo>
                <a:lnTo>
                  <a:pt x="27505" y="22252"/>
                </a:lnTo>
                <a:cubicBezTo>
                  <a:pt x="27598" y="22042"/>
                  <a:pt x="27691" y="21809"/>
                  <a:pt x="27785" y="21599"/>
                </a:cubicBezTo>
                <a:close/>
                <a:moveTo>
                  <a:pt x="41910" y="19661"/>
                </a:moveTo>
                <a:cubicBezTo>
                  <a:pt x="41980" y="19894"/>
                  <a:pt x="42050" y="20151"/>
                  <a:pt x="42097" y="20408"/>
                </a:cubicBezTo>
                <a:lnTo>
                  <a:pt x="42097" y="20455"/>
                </a:lnTo>
                <a:lnTo>
                  <a:pt x="42097" y="20665"/>
                </a:lnTo>
                <a:cubicBezTo>
                  <a:pt x="42097" y="20735"/>
                  <a:pt x="42050" y="20828"/>
                  <a:pt x="42027" y="20922"/>
                </a:cubicBezTo>
                <a:cubicBezTo>
                  <a:pt x="41846" y="21420"/>
                  <a:pt x="41643" y="21918"/>
                  <a:pt x="41397" y="22394"/>
                </a:cubicBezTo>
                <a:lnTo>
                  <a:pt x="41397" y="22394"/>
                </a:lnTo>
                <a:lnTo>
                  <a:pt x="41397" y="21482"/>
                </a:lnTo>
                <a:cubicBezTo>
                  <a:pt x="41607" y="20898"/>
                  <a:pt x="41794" y="20268"/>
                  <a:pt x="41910" y="19661"/>
                </a:cubicBezTo>
                <a:close/>
                <a:moveTo>
                  <a:pt x="23813" y="22220"/>
                </a:moveTo>
                <a:cubicBezTo>
                  <a:pt x="23707" y="22295"/>
                  <a:pt x="23589" y="22356"/>
                  <a:pt x="23489" y="22416"/>
                </a:cubicBezTo>
                <a:lnTo>
                  <a:pt x="23349" y="22322"/>
                </a:lnTo>
                <a:cubicBezTo>
                  <a:pt x="23516" y="22301"/>
                  <a:pt x="23665" y="22262"/>
                  <a:pt x="23813" y="22220"/>
                </a:cubicBezTo>
                <a:close/>
                <a:moveTo>
                  <a:pt x="44946" y="18260"/>
                </a:moveTo>
                <a:cubicBezTo>
                  <a:pt x="45016" y="18727"/>
                  <a:pt x="45062" y="19194"/>
                  <a:pt x="45086" y="19684"/>
                </a:cubicBezTo>
                <a:cubicBezTo>
                  <a:pt x="44876" y="20618"/>
                  <a:pt x="44572" y="21529"/>
                  <a:pt x="44198" y="22416"/>
                </a:cubicBezTo>
                <a:cubicBezTo>
                  <a:pt x="44502" y="21295"/>
                  <a:pt x="44642" y="20151"/>
                  <a:pt x="44665" y="19007"/>
                </a:cubicBezTo>
                <a:cubicBezTo>
                  <a:pt x="44759" y="18774"/>
                  <a:pt x="44829" y="18540"/>
                  <a:pt x="44922" y="18283"/>
                </a:cubicBezTo>
                <a:lnTo>
                  <a:pt x="44946" y="18260"/>
                </a:lnTo>
                <a:close/>
                <a:moveTo>
                  <a:pt x="34042" y="21178"/>
                </a:moveTo>
                <a:lnTo>
                  <a:pt x="34042" y="21178"/>
                </a:lnTo>
                <a:cubicBezTo>
                  <a:pt x="33855" y="21669"/>
                  <a:pt x="33645" y="22159"/>
                  <a:pt x="33388" y="22603"/>
                </a:cubicBezTo>
                <a:cubicBezTo>
                  <a:pt x="33272" y="22439"/>
                  <a:pt x="33131" y="22252"/>
                  <a:pt x="32991" y="22066"/>
                </a:cubicBezTo>
                <a:lnTo>
                  <a:pt x="32968" y="22066"/>
                </a:lnTo>
                <a:cubicBezTo>
                  <a:pt x="33365" y="21832"/>
                  <a:pt x="33738" y="21529"/>
                  <a:pt x="34042" y="21178"/>
                </a:cubicBezTo>
                <a:close/>
                <a:moveTo>
                  <a:pt x="22858" y="22486"/>
                </a:moveTo>
                <a:cubicBezTo>
                  <a:pt x="22905" y="22533"/>
                  <a:pt x="22952" y="22579"/>
                  <a:pt x="22998" y="22626"/>
                </a:cubicBezTo>
                <a:lnTo>
                  <a:pt x="22858" y="22696"/>
                </a:lnTo>
                <a:lnTo>
                  <a:pt x="22765" y="22603"/>
                </a:lnTo>
                <a:lnTo>
                  <a:pt x="22858" y="22486"/>
                </a:lnTo>
                <a:close/>
                <a:moveTo>
                  <a:pt x="24049" y="22533"/>
                </a:moveTo>
                <a:cubicBezTo>
                  <a:pt x="24049" y="22556"/>
                  <a:pt x="24049" y="22603"/>
                  <a:pt x="24026" y="22649"/>
                </a:cubicBezTo>
                <a:lnTo>
                  <a:pt x="24002" y="22696"/>
                </a:lnTo>
                <a:lnTo>
                  <a:pt x="23862" y="22626"/>
                </a:lnTo>
                <a:lnTo>
                  <a:pt x="24049" y="22533"/>
                </a:lnTo>
                <a:close/>
                <a:moveTo>
                  <a:pt x="36657" y="22182"/>
                </a:moveTo>
                <a:lnTo>
                  <a:pt x="36704" y="22369"/>
                </a:lnTo>
                <a:lnTo>
                  <a:pt x="36447" y="22696"/>
                </a:lnTo>
                <a:lnTo>
                  <a:pt x="36424" y="22626"/>
                </a:lnTo>
                <a:lnTo>
                  <a:pt x="36657" y="22182"/>
                </a:lnTo>
                <a:close/>
                <a:moveTo>
                  <a:pt x="20523" y="22136"/>
                </a:moveTo>
                <a:cubicBezTo>
                  <a:pt x="20593" y="22346"/>
                  <a:pt x="20664" y="22533"/>
                  <a:pt x="20734" y="22719"/>
                </a:cubicBezTo>
                <a:cubicBezTo>
                  <a:pt x="20640" y="22673"/>
                  <a:pt x="20547" y="22649"/>
                  <a:pt x="20453" y="22603"/>
                </a:cubicBezTo>
                <a:cubicBezTo>
                  <a:pt x="20430" y="22533"/>
                  <a:pt x="20407" y="22486"/>
                  <a:pt x="20383" y="22439"/>
                </a:cubicBezTo>
                <a:cubicBezTo>
                  <a:pt x="20430" y="22346"/>
                  <a:pt x="20477" y="22252"/>
                  <a:pt x="20523" y="22136"/>
                </a:cubicBezTo>
                <a:close/>
                <a:moveTo>
                  <a:pt x="22088" y="22439"/>
                </a:moveTo>
                <a:lnTo>
                  <a:pt x="22275" y="22649"/>
                </a:lnTo>
                <a:cubicBezTo>
                  <a:pt x="22251" y="22673"/>
                  <a:pt x="22228" y="22696"/>
                  <a:pt x="22228" y="22719"/>
                </a:cubicBezTo>
                <a:cubicBezTo>
                  <a:pt x="22181" y="22696"/>
                  <a:pt x="22158" y="22649"/>
                  <a:pt x="22134" y="22626"/>
                </a:cubicBezTo>
                <a:cubicBezTo>
                  <a:pt x="22088" y="22579"/>
                  <a:pt x="22018" y="22486"/>
                  <a:pt x="21971" y="22439"/>
                </a:cubicBezTo>
                <a:close/>
                <a:moveTo>
                  <a:pt x="21014" y="22299"/>
                </a:moveTo>
                <a:lnTo>
                  <a:pt x="21084" y="22322"/>
                </a:lnTo>
                <a:lnTo>
                  <a:pt x="21177" y="22439"/>
                </a:lnTo>
                <a:lnTo>
                  <a:pt x="21177" y="22463"/>
                </a:lnTo>
                <a:lnTo>
                  <a:pt x="21177" y="22743"/>
                </a:lnTo>
                <a:cubicBezTo>
                  <a:pt x="21131" y="22603"/>
                  <a:pt x="21060" y="22463"/>
                  <a:pt x="21014" y="22299"/>
                </a:cubicBezTo>
                <a:close/>
                <a:moveTo>
                  <a:pt x="25030" y="22112"/>
                </a:moveTo>
                <a:lnTo>
                  <a:pt x="25030" y="22346"/>
                </a:lnTo>
                <a:cubicBezTo>
                  <a:pt x="24913" y="22486"/>
                  <a:pt x="24796" y="22626"/>
                  <a:pt x="24679" y="22743"/>
                </a:cubicBezTo>
                <a:lnTo>
                  <a:pt x="24656" y="22743"/>
                </a:lnTo>
                <a:lnTo>
                  <a:pt x="24563" y="22789"/>
                </a:lnTo>
                <a:cubicBezTo>
                  <a:pt x="24633" y="22673"/>
                  <a:pt x="24703" y="22556"/>
                  <a:pt x="24773" y="22439"/>
                </a:cubicBezTo>
                <a:cubicBezTo>
                  <a:pt x="24843" y="22299"/>
                  <a:pt x="24936" y="22229"/>
                  <a:pt x="25030" y="22112"/>
                </a:cubicBezTo>
                <a:close/>
                <a:moveTo>
                  <a:pt x="18259" y="22346"/>
                </a:moveTo>
                <a:cubicBezTo>
                  <a:pt x="18352" y="22393"/>
                  <a:pt x="18422" y="22439"/>
                  <a:pt x="18516" y="22486"/>
                </a:cubicBezTo>
                <a:lnTo>
                  <a:pt x="18516" y="22509"/>
                </a:lnTo>
                <a:cubicBezTo>
                  <a:pt x="18539" y="22626"/>
                  <a:pt x="18586" y="22719"/>
                  <a:pt x="18632" y="22836"/>
                </a:cubicBezTo>
                <a:cubicBezTo>
                  <a:pt x="18516" y="22696"/>
                  <a:pt x="18375" y="22533"/>
                  <a:pt x="18259" y="22369"/>
                </a:cubicBezTo>
                <a:lnTo>
                  <a:pt x="18259" y="22346"/>
                </a:lnTo>
                <a:close/>
                <a:moveTo>
                  <a:pt x="32781" y="22486"/>
                </a:moveTo>
                <a:cubicBezTo>
                  <a:pt x="32875" y="22579"/>
                  <a:pt x="32945" y="22696"/>
                  <a:pt x="33038" y="22813"/>
                </a:cubicBezTo>
                <a:cubicBezTo>
                  <a:pt x="32921" y="22813"/>
                  <a:pt x="32805" y="22836"/>
                  <a:pt x="32664" y="22836"/>
                </a:cubicBezTo>
                <a:lnTo>
                  <a:pt x="32641" y="22836"/>
                </a:lnTo>
                <a:cubicBezTo>
                  <a:pt x="32688" y="22719"/>
                  <a:pt x="32735" y="22603"/>
                  <a:pt x="32781" y="22486"/>
                </a:cubicBezTo>
                <a:close/>
                <a:moveTo>
                  <a:pt x="27154" y="21459"/>
                </a:moveTo>
                <a:cubicBezTo>
                  <a:pt x="27154" y="21692"/>
                  <a:pt x="27154" y="21926"/>
                  <a:pt x="27154" y="22159"/>
                </a:cubicBezTo>
                <a:lnTo>
                  <a:pt x="27154" y="22299"/>
                </a:lnTo>
                <a:cubicBezTo>
                  <a:pt x="27084" y="22463"/>
                  <a:pt x="26991" y="22626"/>
                  <a:pt x="26921" y="22789"/>
                </a:cubicBezTo>
                <a:cubicBezTo>
                  <a:pt x="26781" y="22859"/>
                  <a:pt x="26617" y="22906"/>
                  <a:pt x="26477" y="22930"/>
                </a:cubicBezTo>
                <a:cubicBezTo>
                  <a:pt x="26734" y="22463"/>
                  <a:pt x="26944" y="21972"/>
                  <a:pt x="27154" y="21459"/>
                </a:cubicBezTo>
                <a:close/>
                <a:moveTo>
                  <a:pt x="6771" y="22369"/>
                </a:moveTo>
                <a:lnTo>
                  <a:pt x="6771" y="22369"/>
                </a:lnTo>
                <a:cubicBezTo>
                  <a:pt x="6841" y="22463"/>
                  <a:pt x="6912" y="22556"/>
                  <a:pt x="6958" y="22626"/>
                </a:cubicBezTo>
                <a:cubicBezTo>
                  <a:pt x="7028" y="22719"/>
                  <a:pt x="7005" y="22836"/>
                  <a:pt x="7028" y="22953"/>
                </a:cubicBezTo>
                <a:cubicBezTo>
                  <a:pt x="6935" y="22766"/>
                  <a:pt x="6865" y="22579"/>
                  <a:pt x="6771" y="22369"/>
                </a:cubicBezTo>
                <a:close/>
                <a:moveTo>
                  <a:pt x="37614" y="21715"/>
                </a:moveTo>
                <a:cubicBezTo>
                  <a:pt x="37474" y="22159"/>
                  <a:pt x="37311" y="22579"/>
                  <a:pt x="37124" y="22976"/>
                </a:cubicBezTo>
                <a:cubicBezTo>
                  <a:pt x="37101" y="22836"/>
                  <a:pt x="37077" y="22673"/>
                  <a:pt x="37054" y="22509"/>
                </a:cubicBezTo>
                <a:cubicBezTo>
                  <a:pt x="37264" y="22252"/>
                  <a:pt x="37451" y="21996"/>
                  <a:pt x="37614" y="21715"/>
                </a:cubicBezTo>
                <a:close/>
                <a:moveTo>
                  <a:pt x="16718" y="21692"/>
                </a:moveTo>
                <a:cubicBezTo>
                  <a:pt x="16881" y="21879"/>
                  <a:pt x="17045" y="22066"/>
                  <a:pt x="17231" y="22229"/>
                </a:cubicBezTo>
                <a:lnTo>
                  <a:pt x="17395" y="22603"/>
                </a:lnTo>
                <a:cubicBezTo>
                  <a:pt x="17418" y="22743"/>
                  <a:pt x="17442" y="22859"/>
                  <a:pt x="17465" y="23000"/>
                </a:cubicBezTo>
                <a:lnTo>
                  <a:pt x="17325" y="22883"/>
                </a:lnTo>
                <a:cubicBezTo>
                  <a:pt x="17138" y="22579"/>
                  <a:pt x="16975" y="22276"/>
                  <a:pt x="16834" y="21972"/>
                </a:cubicBezTo>
                <a:cubicBezTo>
                  <a:pt x="16788" y="21879"/>
                  <a:pt x="16764" y="21785"/>
                  <a:pt x="16718" y="21692"/>
                </a:cubicBezTo>
                <a:close/>
                <a:moveTo>
                  <a:pt x="26431" y="22066"/>
                </a:moveTo>
                <a:lnTo>
                  <a:pt x="26431" y="22066"/>
                </a:lnTo>
                <a:cubicBezTo>
                  <a:pt x="26314" y="22393"/>
                  <a:pt x="26150" y="22719"/>
                  <a:pt x="26010" y="23023"/>
                </a:cubicBezTo>
                <a:cubicBezTo>
                  <a:pt x="25917" y="23035"/>
                  <a:pt x="25829" y="23040"/>
                  <a:pt x="25742" y="23040"/>
                </a:cubicBezTo>
                <a:cubicBezTo>
                  <a:pt x="25654" y="23040"/>
                  <a:pt x="25567" y="23035"/>
                  <a:pt x="25473" y="23023"/>
                </a:cubicBezTo>
                <a:lnTo>
                  <a:pt x="25473" y="23000"/>
                </a:lnTo>
                <a:cubicBezTo>
                  <a:pt x="25567" y="22859"/>
                  <a:pt x="25660" y="22719"/>
                  <a:pt x="25730" y="22579"/>
                </a:cubicBezTo>
                <a:cubicBezTo>
                  <a:pt x="25987" y="22416"/>
                  <a:pt x="26220" y="22252"/>
                  <a:pt x="26431" y="22066"/>
                </a:cubicBezTo>
                <a:close/>
                <a:moveTo>
                  <a:pt x="14850" y="21295"/>
                </a:moveTo>
                <a:lnTo>
                  <a:pt x="14850" y="21295"/>
                </a:lnTo>
                <a:cubicBezTo>
                  <a:pt x="15060" y="21669"/>
                  <a:pt x="15270" y="22042"/>
                  <a:pt x="15527" y="22393"/>
                </a:cubicBezTo>
                <a:cubicBezTo>
                  <a:pt x="15527" y="22626"/>
                  <a:pt x="15550" y="22836"/>
                  <a:pt x="15597" y="23070"/>
                </a:cubicBezTo>
                <a:cubicBezTo>
                  <a:pt x="15504" y="22930"/>
                  <a:pt x="15410" y="22789"/>
                  <a:pt x="15317" y="22673"/>
                </a:cubicBezTo>
                <a:cubicBezTo>
                  <a:pt x="15130" y="22229"/>
                  <a:pt x="14990" y="21762"/>
                  <a:pt x="14850" y="21295"/>
                </a:cubicBezTo>
                <a:close/>
                <a:moveTo>
                  <a:pt x="13216" y="22229"/>
                </a:moveTo>
                <a:lnTo>
                  <a:pt x="13216" y="22229"/>
                </a:lnTo>
                <a:cubicBezTo>
                  <a:pt x="13309" y="22346"/>
                  <a:pt x="13402" y="22463"/>
                  <a:pt x="13496" y="22579"/>
                </a:cubicBezTo>
                <a:cubicBezTo>
                  <a:pt x="13542" y="22649"/>
                  <a:pt x="13566" y="22719"/>
                  <a:pt x="13589" y="22789"/>
                </a:cubicBezTo>
                <a:cubicBezTo>
                  <a:pt x="13610" y="22875"/>
                  <a:pt x="13632" y="22999"/>
                  <a:pt x="13653" y="23108"/>
                </a:cubicBezTo>
                <a:lnTo>
                  <a:pt x="13653" y="23108"/>
                </a:lnTo>
                <a:cubicBezTo>
                  <a:pt x="13492" y="22901"/>
                  <a:pt x="13354" y="22693"/>
                  <a:pt x="13239" y="22463"/>
                </a:cubicBezTo>
                <a:cubicBezTo>
                  <a:pt x="13239" y="22393"/>
                  <a:pt x="13216" y="22299"/>
                  <a:pt x="13216" y="22229"/>
                </a:cubicBezTo>
                <a:close/>
                <a:moveTo>
                  <a:pt x="12515" y="21972"/>
                </a:moveTo>
                <a:lnTo>
                  <a:pt x="12515" y="21972"/>
                </a:lnTo>
                <a:cubicBezTo>
                  <a:pt x="12655" y="22276"/>
                  <a:pt x="12819" y="22509"/>
                  <a:pt x="12982" y="22789"/>
                </a:cubicBezTo>
                <a:lnTo>
                  <a:pt x="13029" y="23116"/>
                </a:lnTo>
                <a:lnTo>
                  <a:pt x="13005" y="23070"/>
                </a:lnTo>
                <a:cubicBezTo>
                  <a:pt x="12819" y="22719"/>
                  <a:pt x="12655" y="22346"/>
                  <a:pt x="12515" y="21972"/>
                </a:cubicBezTo>
                <a:close/>
                <a:moveTo>
                  <a:pt x="30446" y="22906"/>
                </a:moveTo>
                <a:lnTo>
                  <a:pt x="30423" y="23000"/>
                </a:lnTo>
                <a:lnTo>
                  <a:pt x="30400" y="23093"/>
                </a:lnTo>
                <a:lnTo>
                  <a:pt x="30166" y="23256"/>
                </a:lnTo>
                <a:lnTo>
                  <a:pt x="30400" y="22930"/>
                </a:lnTo>
                <a:lnTo>
                  <a:pt x="30446" y="22906"/>
                </a:lnTo>
                <a:close/>
                <a:moveTo>
                  <a:pt x="22742" y="23093"/>
                </a:moveTo>
                <a:cubicBezTo>
                  <a:pt x="22812" y="23163"/>
                  <a:pt x="22882" y="23210"/>
                  <a:pt x="22952" y="23256"/>
                </a:cubicBezTo>
                <a:lnTo>
                  <a:pt x="22858" y="23280"/>
                </a:lnTo>
                <a:cubicBezTo>
                  <a:pt x="22788" y="23233"/>
                  <a:pt x="22718" y="23186"/>
                  <a:pt x="22648" y="23116"/>
                </a:cubicBezTo>
                <a:lnTo>
                  <a:pt x="22742" y="23093"/>
                </a:lnTo>
                <a:close/>
                <a:moveTo>
                  <a:pt x="37968" y="21801"/>
                </a:moveTo>
                <a:cubicBezTo>
                  <a:pt x="37859" y="22185"/>
                  <a:pt x="37721" y="22569"/>
                  <a:pt x="37568" y="22953"/>
                </a:cubicBezTo>
                <a:cubicBezTo>
                  <a:pt x="37568" y="22976"/>
                  <a:pt x="37544" y="23000"/>
                  <a:pt x="37544" y="23023"/>
                </a:cubicBezTo>
                <a:cubicBezTo>
                  <a:pt x="37474" y="23116"/>
                  <a:pt x="37427" y="23210"/>
                  <a:pt x="37357" y="23280"/>
                </a:cubicBezTo>
                <a:cubicBezTo>
                  <a:pt x="37598" y="22799"/>
                  <a:pt x="37786" y="22301"/>
                  <a:pt x="37968" y="21801"/>
                </a:cubicBezTo>
                <a:close/>
                <a:moveTo>
                  <a:pt x="14056" y="22486"/>
                </a:moveTo>
                <a:lnTo>
                  <a:pt x="14056" y="22486"/>
                </a:lnTo>
                <a:cubicBezTo>
                  <a:pt x="14214" y="22780"/>
                  <a:pt x="14395" y="23030"/>
                  <a:pt x="14576" y="23301"/>
                </a:cubicBezTo>
                <a:lnTo>
                  <a:pt x="14576" y="23301"/>
                </a:lnTo>
                <a:cubicBezTo>
                  <a:pt x="14491" y="23200"/>
                  <a:pt x="14393" y="23100"/>
                  <a:pt x="14313" y="23000"/>
                </a:cubicBezTo>
                <a:cubicBezTo>
                  <a:pt x="14219" y="22836"/>
                  <a:pt x="14126" y="22673"/>
                  <a:pt x="14056" y="22486"/>
                </a:cubicBezTo>
                <a:close/>
                <a:moveTo>
                  <a:pt x="28205" y="23093"/>
                </a:moveTo>
                <a:lnTo>
                  <a:pt x="28182" y="23186"/>
                </a:lnTo>
                <a:cubicBezTo>
                  <a:pt x="28112" y="23233"/>
                  <a:pt x="28042" y="23280"/>
                  <a:pt x="27971" y="23326"/>
                </a:cubicBezTo>
                <a:lnTo>
                  <a:pt x="27971" y="23303"/>
                </a:lnTo>
                <a:cubicBezTo>
                  <a:pt x="28065" y="23233"/>
                  <a:pt x="28135" y="23163"/>
                  <a:pt x="28205" y="23093"/>
                </a:cubicBezTo>
                <a:close/>
                <a:moveTo>
                  <a:pt x="14593" y="23303"/>
                </a:moveTo>
                <a:lnTo>
                  <a:pt x="14616" y="23350"/>
                </a:lnTo>
                <a:cubicBezTo>
                  <a:pt x="14609" y="23340"/>
                  <a:pt x="14601" y="23331"/>
                  <a:pt x="14593" y="23321"/>
                </a:cubicBezTo>
                <a:lnTo>
                  <a:pt x="14593" y="23321"/>
                </a:lnTo>
                <a:lnTo>
                  <a:pt x="14593" y="23303"/>
                </a:lnTo>
                <a:close/>
                <a:moveTo>
                  <a:pt x="11208" y="21389"/>
                </a:moveTo>
                <a:lnTo>
                  <a:pt x="11254" y="21529"/>
                </a:lnTo>
                <a:cubicBezTo>
                  <a:pt x="11418" y="22112"/>
                  <a:pt x="11628" y="22719"/>
                  <a:pt x="11838" y="23280"/>
                </a:cubicBezTo>
                <a:cubicBezTo>
                  <a:pt x="11838" y="23309"/>
                  <a:pt x="11838" y="23329"/>
                  <a:pt x="11844" y="23351"/>
                </a:cubicBezTo>
                <a:lnTo>
                  <a:pt x="11844" y="23351"/>
                </a:lnTo>
                <a:cubicBezTo>
                  <a:pt x="11595" y="22712"/>
                  <a:pt x="11390" y="22050"/>
                  <a:pt x="11208" y="21389"/>
                </a:cubicBezTo>
                <a:close/>
                <a:moveTo>
                  <a:pt x="8429" y="19941"/>
                </a:moveTo>
                <a:cubicBezTo>
                  <a:pt x="8709" y="20618"/>
                  <a:pt x="9060" y="21248"/>
                  <a:pt x="9527" y="21832"/>
                </a:cubicBezTo>
                <a:cubicBezTo>
                  <a:pt x="9597" y="22346"/>
                  <a:pt x="9713" y="22836"/>
                  <a:pt x="9853" y="23350"/>
                </a:cubicBezTo>
                <a:lnTo>
                  <a:pt x="9830" y="23373"/>
                </a:lnTo>
                <a:cubicBezTo>
                  <a:pt x="9573" y="22953"/>
                  <a:pt x="9316" y="22556"/>
                  <a:pt x="9106" y="22136"/>
                </a:cubicBezTo>
                <a:cubicBezTo>
                  <a:pt x="8826" y="21412"/>
                  <a:pt x="8593" y="20688"/>
                  <a:pt x="8429" y="19941"/>
                </a:cubicBezTo>
                <a:close/>
                <a:moveTo>
                  <a:pt x="20757" y="23256"/>
                </a:moveTo>
                <a:lnTo>
                  <a:pt x="20967" y="23280"/>
                </a:lnTo>
                <a:cubicBezTo>
                  <a:pt x="20990" y="23326"/>
                  <a:pt x="20990" y="23373"/>
                  <a:pt x="21014" y="23396"/>
                </a:cubicBezTo>
                <a:lnTo>
                  <a:pt x="20804" y="23350"/>
                </a:lnTo>
                <a:lnTo>
                  <a:pt x="20757" y="23256"/>
                </a:lnTo>
                <a:close/>
                <a:moveTo>
                  <a:pt x="21784" y="23256"/>
                </a:moveTo>
                <a:cubicBezTo>
                  <a:pt x="21808" y="23280"/>
                  <a:pt x="21831" y="23303"/>
                  <a:pt x="21878" y="23350"/>
                </a:cubicBezTo>
                <a:cubicBezTo>
                  <a:pt x="21901" y="23373"/>
                  <a:pt x="21854" y="23396"/>
                  <a:pt x="21854" y="23420"/>
                </a:cubicBezTo>
                <a:lnTo>
                  <a:pt x="21527" y="23420"/>
                </a:lnTo>
                <a:lnTo>
                  <a:pt x="21527" y="23256"/>
                </a:lnTo>
                <a:close/>
                <a:moveTo>
                  <a:pt x="24563" y="23280"/>
                </a:moveTo>
                <a:lnTo>
                  <a:pt x="24726" y="23326"/>
                </a:lnTo>
                <a:lnTo>
                  <a:pt x="24609" y="23467"/>
                </a:lnTo>
                <a:cubicBezTo>
                  <a:pt x="24539" y="23443"/>
                  <a:pt x="24469" y="23396"/>
                  <a:pt x="24423" y="23373"/>
                </a:cubicBezTo>
                <a:cubicBezTo>
                  <a:pt x="24446" y="23350"/>
                  <a:pt x="24493" y="23303"/>
                  <a:pt x="24563" y="23280"/>
                </a:cubicBezTo>
                <a:close/>
                <a:moveTo>
                  <a:pt x="27061" y="23350"/>
                </a:moveTo>
                <a:cubicBezTo>
                  <a:pt x="27061" y="23396"/>
                  <a:pt x="27061" y="23420"/>
                  <a:pt x="27038" y="23467"/>
                </a:cubicBezTo>
                <a:lnTo>
                  <a:pt x="26827" y="23583"/>
                </a:lnTo>
                <a:cubicBezTo>
                  <a:pt x="26827" y="23560"/>
                  <a:pt x="26851" y="23537"/>
                  <a:pt x="26874" y="23513"/>
                </a:cubicBezTo>
                <a:lnTo>
                  <a:pt x="27061" y="23350"/>
                </a:lnTo>
                <a:close/>
                <a:moveTo>
                  <a:pt x="33032" y="23213"/>
                </a:moveTo>
                <a:lnTo>
                  <a:pt x="33032" y="23213"/>
                </a:lnTo>
                <a:cubicBezTo>
                  <a:pt x="32800" y="23352"/>
                  <a:pt x="32546" y="23467"/>
                  <a:pt x="32314" y="23583"/>
                </a:cubicBezTo>
                <a:cubicBezTo>
                  <a:pt x="32361" y="23467"/>
                  <a:pt x="32408" y="23350"/>
                  <a:pt x="32454" y="23233"/>
                </a:cubicBezTo>
                <a:cubicBezTo>
                  <a:pt x="32676" y="23233"/>
                  <a:pt x="32855" y="23233"/>
                  <a:pt x="33032" y="23213"/>
                </a:cubicBezTo>
                <a:close/>
                <a:moveTo>
                  <a:pt x="18492" y="23233"/>
                </a:moveTo>
                <a:cubicBezTo>
                  <a:pt x="18586" y="23350"/>
                  <a:pt x="18679" y="23467"/>
                  <a:pt x="18772" y="23560"/>
                </a:cubicBezTo>
                <a:lnTo>
                  <a:pt x="18749" y="23630"/>
                </a:lnTo>
                <a:cubicBezTo>
                  <a:pt x="18656" y="23513"/>
                  <a:pt x="18562" y="23373"/>
                  <a:pt x="18492" y="23233"/>
                </a:cubicBezTo>
                <a:close/>
                <a:moveTo>
                  <a:pt x="26477" y="23373"/>
                </a:moveTo>
                <a:lnTo>
                  <a:pt x="26477" y="23373"/>
                </a:lnTo>
                <a:cubicBezTo>
                  <a:pt x="26360" y="23490"/>
                  <a:pt x="26244" y="23583"/>
                  <a:pt x="26104" y="23677"/>
                </a:cubicBezTo>
                <a:cubicBezTo>
                  <a:pt x="26150" y="23583"/>
                  <a:pt x="26197" y="23513"/>
                  <a:pt x="26244" y="23420"/>
                </a:cubicBezTo>
                <a:cubicBezTo>
                  <a:pt x="26314" y="23396"/>
                  <a:pt x="26407" y="23396"/>
                  <a:pt x="26477" y="23373"/>
                </a:cubicBezTo>
                <a:close/>
                <a:moveTo>
                  <a:pt x="34696" y="22813"/>
                </a:moveTo>
                <a:lnTo>
                  <a:pt x="34696" y="22813"/>
                </a:lnTo>
                <a:cubicBezTo>
                  <a:pt x="34602" y="23093"/>
                  <a:pt x="34486" y="23396"/>
                  <a:pt x="34392" y="23677"/>
                </a:cubicBezTo>
                <a:cubicBezTo>
                  <a:pt x="34252" y="23560"/>
                  <a:pt x="34135" y="23443"/>
                  <a:pt x="33995" y="23303"/>
                </a:cubicBezTo>
                <a:cubicBezTo>
                  <a:pt x="34065" y="23210"/>
                  <a:pt x="34112" y="23093"/>
                  <a:pt x="34159" y="23000"/>
                </a:cubicBezTo>
                <a:lnTo>
                  <a:pt x="34135" y="23000"/>
                </a:lnTo>
                <a:cubicBezTo>
                  <a:pt x="34322" y="22953"/>
                  <a:pt x="34509" y="22883"/>
                  <a:pt x="34696" y="22813"/>
                </a:cubicBezTo>
                <a:close/>
                <a:moveTo>
                  <a:pt x="41000" y="22486"/>
                </a:moveTo>
                <a:cubicBezTo>
                  <a:pt x="41000" y="22696"/>
                  <a:pt x="40976" y="22906"/>
                  <a:pt x="40953" y="23140"/>
                </a:cubicBezTo>
                <a:cubicBezTo>
                  <a:pt x="40790" y="23326"/>
                  <a:pt x="40626" y="23513"/>
                  <a:pt x="40439" y="23700"/>
                </a:cubicBezTo>
                <a:lnTo>
                  <a:pt x="40439" y="23677"/>
                </a:lnTo>
                <a:lnTo>
                  <a:pt x="40509" y="23490"/>
                </a:lnTo>
                <a:cubicBezTo>
                  <a:pt x="40673" y="23163"/>
                  <a:pt x="40836" y="22813"/>
                  <a:pt x="41000" y="22486"/>
                </a:cubicBezTo>
                <a:close/>
                <a:moveTo>
                  <a:pt x="40416" y="22556"/>
                </a:moveTo>
                <a:cubicBezTo>
                  <a:pt x="40346" y="22789"/>
                  <a:pt x="40299" y="23000"/>
                  <a:pt x="40229" y="23210"/>
                </a:cubicBezTo>
                <a:lnTo>
                  <a:pt x="40229" y="23233"/>
                </a:lnTo>
                <a:cubicBezTo>
                  <a:pt x="40136" y="23420"/>
                  <a:pt x="40042" y="23607"/>
                  <a:pt x="39949" y="23793"/>
                </a:cubicBezTo>
                <a:cubicBezTo>
                  <a:pt x="39972" y="23607"/>
                  <a:pt x="40019" y="23443"/>
                  <a:pt x="40042" y="23256"/>
                </a:cubicBezTo>
                <a:cubicBezTo>
                  <a:pt x="40136" y="23023"/>
                  <a:pt x="40253" y="22789"/>
                  <a:pt x="40393" y="22556"/>
                </a:cubicBezTo>
                <a:close/>
                <a:moveTo>
                  <a:pt x="12118" y="23046"/>
                </a:moveTo>
                <a:cubicBezTo>
                  <a:pt x="12212" y="23210"/>
                  <a:pt x="12328" y="23396"/>
                  <a:pt x="12445" y="23560"/>
                </a:cubicBezTo>
                <a:cubicBezTo>
                  <a:pt x="12492" y="23677"/>
                  <a:pt x="12538" y="23793"/>
                  <a:pt x="12585" y="23933"/>
                </a:cubicBezTo>
                <a:lnTo>
                  <a:pt x="12398" y="23817"/>
                </a:lnTo>
                <a:cubicBezTo>
                  <a:pt x="12305" y="23560"/>
                  <a:pt x="12212" y="23303"/>
                  <a:pt x="12118" y="23046"/>
                </a:cubicBezTo>
                <a:close/>
                <a:moveTo>
                  <a:pt x="13332" y="23326"/>
                </a:moveTo>
                <a:cubicBezTo>
                  <a:pt x="13472" y="23537"/>
                  <a:pt x="13636" y="23747"/>
                  <a:pt x="13776" y="23933"/>
                </a:cubicBezTo>
                <a:cubicBezTo>
                  <a:pt x="13636" y="23817"/>
                  <a:pt x="13496" y="23653"/>
                  <a:pt x="13356" y="23513"/>
                </a:cubicBezTo>
                <a:cubicBezTo>
                  <a:pt x="13356" y="23443"/>
                  <a:pt x="13332" y="23396"/>
                  <a:pt x="13332" y="23326"/>
                </a:cubicBezTo>
                <a:close/>
                <a:moveTo>
                  <a:pt x="24212" y="23700"/>
                </a:moveTo>
                <a:lnTo>
                  <a:pt x="24329" y="23793"/>
                </a:lnTo>
                <a:cubicBezTo>
                  <a:pt x="24282" y="23817"/>
                  <a:pt x="24259" y="23863"/>
                  <a:pt x="24189" y="23910"/>
                </a:cubicBezTo>
                <a:lnTo>
                  <a:pt x="24189" y="23933"/>
                </a:lnTo>
                <a:lnTo>
                  <a:pt x="24166" y="23933"/>
                </a:lnTo>
                <a:cubicBezTo>
                  <a:pt x="24189" y="23840"/>
                  <a:pt x="24189" y="23770"/>
                  <a:pt x="24212" y="23700"/>
                </a:cubicBezTo>
                <a:close/>
                <a:moveTo>
                  <a:pt x="8219" y="23373"/>
                </a:moveTo>
                <a:lnTo>
                  <a:pt x="8219" y="23373"/>
                </a:lnTo>
                <a:cubicBezTo>
                  <a:pt x="8336" y="23560"/>
                  <a:pt x="8429" y="23747"/>
                  <a:pt x="8569" y="23933"/>
                </a:cubicBezTo>
                <a:lnTo>
                  <a:pt x="8546" y="23957"/>
                </a:lnTo>
                <a:lnTo>
                  <a:pt x="8406" y="23793"/>
                </a:lnTo>
                <a:cubicBezTo>
                  <a:pt x="8336" y="23653"/>
                  <a:pt x="8266" y="23513"/>
                  <a:pt x="8219" y="23373"/>
                </a:cubicBezTo>
                <a:close/>
                <a:moveTo>
                  <a:pt x="25800" y="23443"/>
                </a:moveTo>
                <a:cubicBezTo>
                  <a:pt x="25707" y="23607"/>
                  <a:pt x="25637" y="23793"/>
                  <a:pt x="25543" y="23957"/>
                </a:cubicBezTo>
                <a:lnTo>
                  <a:pt x="25450" y="23910"/>
                </a:lnTo>
                <a:cubicBezTo>
                  <a:pt x="25450" y="23770"/>
                  <a:pt x="25450" y="23607"/>
                  <a:pt x="25450" y="23443"/>
                </a:cubicBezTo>
                <a:close/>
                <a:moveTo>
                  <a:pt x="31147" y="23070"/>
                </a:moveTo>
                <a:cubicBezTo>
                  <a:pt x="31100" y="23210"/>
                  <a:pt x="31030" y="23326"/>
                  <a:pt x="30960" y="23443"/>
                </a:cubicBezTo>
                <a:cubicBezTo>
                  <a:pt x="30843" y="23583"/>
                  <a:pt x="30727" y="23723"/>
                  <a:pt x="30610" y="23840"/>
                </a:cubicBezTo>
                <a:lnTo>
                  <a:pt x="30470" y="23980"/>
                </a:lnTo>
                <a:lnTo>
                  <a:pt x="30610" y="23653"/>
                </a:lnTo>
                <a:cubicBezTo>
                  <a:pt x="30773" y="23467"/>
                  <a:pt x="30937" y="23280"/>
                  <a:pt x="31100" y="23070"/>
                </a:cubicBezTo>
                <a:close/>
                <a:moveTo>
                  <a:pt x="22882" y="23747"/>
                </a:moveTo>
                <a:cubicBezTo>
                  <a:pt x="22998" y="23817"/>
                  <a:pt x="23092" y="23887"/>
                  <a:pt x="23208" y="23933"/>
                </a:cubicBezTo>
                <a:lnTo>
                  <a:pt x="23092" y="24050"/>
                </a:lnTo>
                <a:cubicBezTo>
                  <a:pt x="22998" y="23957"/>
                  <a:pt x="22905" y="23863"/>
                  <a:pt x="22812" y="23747"/>
                </a:cubicBezTo>
                <a:close/>
                <a:moveTo>
                  <a:pt x="15971" y="23046"/>
                </a:moveTo>
                <a:cubicBezTo>
                  <a:pt x="16181" y="23303"/>
                  <a:pt x="16414" y="23583"/>
                  <a:pt x="16648" y="23817"/>
                </a:cubicBezTo>
                <a:lnTo>
                  <a:pt x="16648" y="23840"/>
                </a:lnTo>
                <a:cubicBezTo>
                  <a:pt x="16671" y="23910"/>
                  <a:pt x="16671" y="23980"/>
                  <a:pt x="16694" y="24074"/>
                </a:cubicBezTo>
                <a:cubicBezTo>
                  <a:pt x="16531" y="23957"/>
                  <a:pt x="16344" y="23840"/>
                  <a:pt x="16181" y="23723"/>
                </a:cubicBezTo>
                <a:cubicBezTo>
                  <a:pt x="16087" y="23490"/>
                  <a:pt x="16017" y="23280"/>
                  <a:pt x="15971" y="23046"/>
                </a:cubicBezTo>
                <a:close/>
                <a:moveTo>
                  <a:pt x="31450" y="23653"/>
                </a:moveTo>
                <a:lnTo>
                  <a:pt x="31450" y="23677"/>
                </a:lnTo>
                <a:lnTo>
                  <a:pt x="31380" y="23840"/>
                </a:lnTo>
                <a:lnTo>
                  <a:pt x="31240" y="24027"/>
                </a:lnTo>
                <a:lnTo>
                  <a:pt x="31077" y="24074"/>
                </a:lnTo>
                <a:cubicBezTo>
                  <a:pt x="31194" y="23933"/>
                  <a:pt x="31334" y="23793"/>
                  <a:pt x="31450" y="23653"/>
                </a:cubicBezTo>
                <a:close/>
                <a:moveTo>
                  <a:pt x="41980" y="22369"/>
                </a:moveTo>
                <a:lnTo>
                  <a:pt x="41980" y="22369"/>
                </a:lnTo>
                <a:cubicBezTo>
                  <a:pt x="41957" y="22626"/>
                  <a:pt x="41934" y="22859"/>
                  <a:pt x="41887" y="23116"/>
                </a:cubicBezTo>
                <a:cubicBezTo>
                  <a:pt x="41747" y="23350"/>
                  <a:pt x="41630" y="23583"/>
                  <a:pt x="41490" y="23793"/>
                </a:cubicBezTo>
                <a:lnTo>
                  <a:pt x="41280" y="24097"/>
                </a:lnTo>
                <a:cubicBezTo>
                  <a:pt x="41280" y="23840"/>
                  <a:pt x="41303" y="23583"/>
                  <a:pt x="41327" y="23326"/>
                </a:cubicBezTo>
                <a:lnTo>
                  <a:pt x="41350" y="23326"/>
                </a:lnTo>
                <a:cubicBezTo>
                  <a:pt x="41583" y="23023"/>
                  <a:pt x="41817" y="22719"/>
                  <a:pt x="41980" y="22369"/>
                </a:cubicBezTo>
                <a:close/>
                <a:moveTo>
                  <a:pt x="36750" y="22906"/>
                </a:moveTo>
                <a:cubicBezTo>
                  <a:pt x="36774" y="23163"/>
                  <a:pt x="36797" y="23396"/>
                  <a:pt x="36820" y="23630"/>
                </a:cubicBezTo>
                <a:cubicBezTo>
                  <a:pt x="36727" y="23793"/>
                  <a:pt x="36634" y="23957"/>
                  <a:pt x="36540" y="24120"/>
                </a:cubicBezTo>
                <a:cubicBezTo>
                  <a:pt x="36540" y="23817"/>
                  <a:pt x="36517" y="23537"/>
                  <a:pt x="36494" y="23233"/>
                </a:cubicBezTo>
                <a:cubicBezTo>
                  <a:pt x="36587" y="23140"/>
                  <a:pt x="36680" y="23023"/>
                  <a:pt x="36750" y="22906"/>
                </a:cubicBezTo>
                <a:close/>
                <a:moveTo>
                  <a:pt x="19193" y="24097"/>
                </a:moveTo>
                <a:lnTo>
                  <a:pt x="19286" y="24260"/>
                </a:lnTo>
                <a:lnTo>
                  <a:pt x="19123" y="24167"/>
                </a:lnTo>
                <a:lnTo>
                  <a:pt x="19193" y="24097"/>
                </a:lnTo>
                <a:close/>
                <a:moveTo>
                  <a:pt x="28065" y="23700"/>
                </a:moveTo>
                <a:lnTo>
                  <a:pt x="28042" y="23723"/>
                </a:lnTo>
                <a:cubicBezTo>
                  <a:pt x="27995" y="23887"/>
                  <a:pt x="27948" y="24050"/>
                  <a:pt x="27878" y="24214"/>
                </a:cubicBezTo>
                <a:lnTo>
                  <a:pt x="27785" y="24307"/>
                </a:lnTo>
                <a:cubicBezTo>
                  <a:pt x="27808" y="24167"/>
                  <a:pt x="27855" y="24004"/>
                  <a:pt x="27878" y="23840"/>
                </a:cubicBezTo>
                <a:cubicBezTo>
                  <a:pt x="27948" y="23770"/>
                  <a:pt x="27995" y="23723"/>
                  <a:pt x="28065" y="23700"/>
                </a:cubicBezTo>
                <a:close/>
                <a:moveTo>
                  <a:pt x="27481" y="24027"/>
                </a:moveTo>
                <a:lnTo>
                  <a:pt x="27481" y="24027"/>
                </a:lnTo>
                <a:cubicBezTo>
                  <a:pt x="27435" y="24166"/>
                  <a:pt x="27411" y="24305"/>
                  <a:pt x="27366" y="24444"/>
                </a:cubicBezTo>
                <a:lnTo>
                  <a:pt x="27366" y="24444"/>
                </a:lnTo>
                <a:lnTo>
                  <a:pt x="27224" y="24424"/>
                </a:lnTo>
                <a:lnTo>
                  <a:pt x="27271" y="24144"/>
                </a:lnTo>
                <a:lnTo>
                  <a:pt x="27481" y="24027"/>
                </a:lnTo>
                <a:close/>
                <a:moveTo>
                  <a:pt x="23559" y="24120"/>
                </a:moveTo>
                <a:lnTo>
                  <a:pt x="23605" y="24144"/>
                </a:lnTo>
                <a:cubicBezTo>
                  <a:pt x="23605" y="24260"/>
                  <a:pt x="23559" y="24354"/>
                  <a:pt x="23512" y="24447"/>
                </a:cubicBezTo>
                <a:lnTo>
                  <a:pt x="23489" y="24447"/>
                </a:lnTo>
                <a:lnTo>
                  <a:pt x="23372" y="24330"/>
                </a:lnTo>
                <a:lnTo>
                  <a:pt x="23559" y="24120"/>
                </a:lnTo>
                <a:close/>
                <a:moveTo>
                  <a:pt x="29419" y="24214"/>
                </a:moveTo>
                <a:lnTo>
                  <a:pt x="29466" y="24284"/>
                </a:lnTo>
                <a:lnTo>
                  <a:pt x="29256" y="24447"/>
                </a:lnTo>
                <a:lnTo>
                  <a:pt x="29116" y="24447"/>
                </a:lnTo>
                <a:lnTo>
                  <a:pt x="29256" y="24307"/>
                </a:lnTo>
                <a:lnTo>
                  <a:pt x="29419" y="24214"/>
                </a:lnTo>
                <a:close/>
                <a:moveTo>
                  <a:pt x="21481" y="24214"/>
                </a:moveTo>
                <a:lnTo>
                  <a:pt x="21527" y="24330"/>
                </a:lnTo>
                <a:cubicBezTo>
                  <a:pt x="21504" y="24400"/>
                  <a:pt x="21504" y="24494"/>
                  <a:pt x="21481" y="24587"/>
                </a:cubicBezTo>
                <a:lnTo>
                  <a:pt x="21411" y="24494"/>
                </a:lnTo>
                <a:cubicBezTo>
                  <a:pt x="21434" y="24400"/>
                  <a:pt x="21457" y="24307"/>
                  <a:pt x="21481" y="24214"/>
                </a:cubicBezTo>
                <a:close/>
                <a:moveTo>
                  <a:pt x="4834" y="22136"/>
                </a:moveTo>
                <a:lnTo>
                  <a:pt x="4834" y="22136"/>
                </a:lnTo>
                <a:cubicBezTo>
                  <a:pt x="4927" y="22346"/>
                  <a:pt x="4997" y="22556"/>
                  <a:pt x="5067" y="22766"/>
                </a:cubicBezTo>
                <a:cubicBezTo>
                  <a:pt x="5184" y="23396"/>
                  <a:pt x="5347" y="24004"/>
                  <a:pt x="5534" y="24611"/>
                </a:cubicBezTo>
                <a:cubicBezTo>
                  <a:pt x="5394" y="24260"/>
                  <a:pt x="5277" y="23933"/>
                  <a:pt x="5160" y="23583"/>
                </a:cubicBezTo>
                <a:cubicBezTo>
                  <a:pt x="5020" y="23233"/>
                  <a:pt x="4974" y="22836"/>
                  <a:pt x="4904" y="22463"/>
                </a:cubicBezTo>
                <a:cubicBezTo>
                  <a:pt x="4880" y="22346"/>
                  <a:pt x="4857" y="22229"/>
                  <a:pt x="4834" y="22136"/>
                </a:cubicBezTo>
                <a:close/>
                <a:moveTo>
                  <a:pt x="3666" y="10788"/>
                </a:moveTo>
                <a:lnTo>
                  <a:pt x="3666" y="10788"/>
                </a:lnTo>
                <a:cubicBezTo>
                  <a:pt x="2756" y="12329"/>
                  <a:pt x="2219" y="14081"/>
                  <a:pt x="2125" y="15855"/>
                </a:cubicBezTo>
                <a:cubicBezTo>
                  <a:pt x="2008" y="16345"/>
                  <a:pt x="1938" y="16859"/>
                  <a:pt x="1915" y="17373"/>
                </a:cubicBezTo>
                <a:cubicBezTo>
                  <a:pt x="1425" y="19497"/>
                  <a:pt x="1612" y="21762"/>
                  <a:pt x="2102" y="23887"/>
                </a:cubicBezTo>
                <a:cubicBezTo>
                  <a:pt x="2149" y="24144"/>
                  <a:pt x="2219" y="24377"/>
                  <a:pt x="2289" y="24634"/>
                </a:cubicBezTo>
                <a:cubicBezTo>
                  <a:pt x="1541" y="22883"/>
                  <a:pt x="1051" y="21015"/>
                  <a:pt x="818" y="19124"/>
                </a:cubicBezTo>
                <a:cubicBezTo>
                  <a:pt x="444" y="16065"/>
                  <a:pt x="1471" y="12983"/>
                  <a:pt x="3666" y="10788"/>
                </a:cubicBezTo>
                <a:close/>
                <a:moveTo>
                  <a:pt x="22321" y="23817"/>
                </a:moveTo>
                <a:cubicBezTo>
                  <a:pt x="22461" y="23980"/>
                  <a:pt x="22601" y="24144"/>
                  <a:pt x="22788" y="24307"/>
                </a:cubicBezTo>
                <a:cubicBezTo>
                  <a:pt x="22625" y="24447"/>
                  <a:pt x="22438" y="24587"/>
                  <a:pt x="22251" y="24704"/>
                </a:cubicBezTo>
                <a:lnTo>
                  <a:pt x="22228" y="24704"/>
                </a:lnTo>
                <a:cubicBezTo>
                  <a:pt x="22111" y="24541"/>
                  <a:pt x="22018" y="24377"/>
                  <a:pt x="21924" y="24214"/>
                </a:cubicBezTo>
                <a:cubicBezTo>
                  <a:pt x="21971" y="24097"/>
                  <a:pt x="22018" y="23980"/>
                  <a:pt x="22064" y="23840"/>
                </a:cubicBezTo>
                <a:lnTo>
                  <a:pt x="22321" y="23817"/>
                </a:lnTo>
                <a:close/>
                <a:moveTo>
                  <a:pt x="4203" y="21575"/>
                </a:moveTo>
                <a:lnTo>
                  <a:pt x="4203" y="21575"/>
                </a:lnTo>
                <a:cubicBezTo>
                  <a:pt x="4343" y="22089"/>
                  <a:pt x="4507" y="22626"/>
                  <a:pt x="4670" y="23140"/>
                </a:cubicBezTo>
                <a:cubicBezTo>
                  <a:pt x="4787" y="23677"/>
                  <a:pt x="4927" y="24214"/>
                  <a:pt x="5114" y="24727"/>
                </a:cubicBezTo>
                <a:cubicBezTo>
                  <a:pt x="4857" y="24307"/>
                  <a:pt x="4600" y="23863"/>
                  <a:pt x="4367" y="23396"/>
                </a:cubicBezTo>
                <a:lnTo>
                  <a:pt x="4343" y="23396"/>
                </a:lnTo>
                <a:cubicBezTo>
                  <a:pt x="4273" y="22789"/>
                  <a:pt x="4226" y="22182"/>
                  <a:pt x="4203" y="21575"/>
                </a:cubicBezTo>
                <a:close/>
                <a:moveTo>
                  <a:pt x="36120" y="23653"/>
                </a:moveTo>
                <a:cubicBezTo>
                  <a:pt x="36143" y="24004"/>
                  <a:pt x="36167" y="24354"/>
                  <a:pt x="36167" y="24727"/>
                </a:cubicBezTo>
                <a:cubicBezTo>
                  <a:pt x="35980" y="24657"/>
                  <a:pt x="35840" y="24587"/>
                  <a:pt x="35676" y="24517"/>
                </a:cubicBezTo>
                <a:lnTo>
                  <a:pt x="35653" y="24517"/>
                </a:lnTo>
                <a:cubicBezTo>
                  <a:pt x="35723" y="24354"/>
                  <a:pt x="35770" y="24167"/>
                  <a:pt x="35816" y="24004"/>
                </a:cubicBezTo>
                <a:cubicBezTo>
                  <a:pt x="35910" y="23887"/>
                  <a:pt x="36027" y="23770"/>
                  <a:pt x="36120" y="23653"/>
                </a:cubicBezTo>
                <a:close/>
                <a:moveTo>
                  <a:pt x="24353" y="24377"/>
                </a:moveTo>
                <a:cubicBezTo>
                  <a:pt x="24493" y="24400"/>
                  <a:pt x="24633" y="24424"/>
                  <a:pt x="24773" y="24447"/>
                </a:cubicBezTo>
                <a:cubicBezTo>
                  <a:pt x="24493" y="24564"/>
                  <a:pt x="24236" y="24657"/>
                  <a:pt x="23932" y="24751"/>
                </a:cubicBezTo>
                <a:cubicBezTo>
                  <a:pt x="24096" y="24634"/>
                  <a:pt x="24236" y="24494"/>
                  <a:pt x="24353" y="24377"/>
                </a:cubicBezTo>
                <a:close/>
                <a:moveTo>
                  <a:pt x="39272" y="20688"/>
                </a:moveTo>
                <a:lnTo>
                  <a:pt x="39272" y="21272"/>
                </a:lnTo>
                <a:cubicBezTo>
                  <a:pt x="38992" y="22136"/>
                  <a:pt x="38595" y="22953"/>
                  <a:pt x="38081" y="23700"/>
                </a:cubicBezTo>
                <a:cubicBezTo>
                  <a:pt x="37801" y="24097"/>
                  <a:pt x="37521" y="24471"/>
                  <a:pt x="37194" y="24797"/>
                </a:cubicBezTo>
                <a:lnTo>
                  <a:pt x="37194" y="24657"/>
                </a:lnTo>
                <a:cubicBezTo>
                  <a:pt x="37498" y="24097"/>
                  <a:pt x="37778" y="23537"/>
                  <a:pt x="38011" y="22953"/>
                </a:cubicBezTo>
                <a:cubicBezTo>
                  <a:pt x="38501" y="22229"/>
                  <a:pt x="38922" y="21482"/>
                  <a:pt x="39272" y="20688"/>
                </a:cubicBezTo>
                <a:close/>
                <a:moveTo>
                  <a:pt x="14173" y="23396"/>
                </a:moveTo>
                <a:lnTo>
                  <a:pt x="14196" y="23420"/>
                </a:lnTo>
                <a:cubicBezTo>
                  <a:pt x="14430" y="23770"/>
                  <a:pt x="14686" y="24120"/>
                  <a:pt x="14990" y="24424"/>
                </a:cubicBezTo>
                <a:cubicBezTo>
                  <a:pt x="15037" y="24564"/>
                  <a:pt x="15083" y="24681"/>
                  <a:pt x="15130" y="24821"/>
                </a:cubicBezTo>
                <a:cubicBezTo>
                  <a:pt x="14943" y="24681"/>
                  <a:pt x="14756" y="24471"/>
                  <a:pt x="14593" y="24284"/>
                </a:cubicBezTo>
                <a:lnTo>
                  <a:pt x="14593" y="24260"/>
                </a:lnTo>
                <a:cubicBezTo>
                  <a:pt x="14453" y="23980"/>
                  <a:pt x="14290" y="23677"/>
                  <a:pt x="14173" y="23396"/>
                </a:cubicBezTo>
                <a:close/>
                <a:moveTo>
                  <a:pt x="19986" y="23700"/>
                </a:moveTo>
                <a:lnTo>
                  <a:pt x="19986" y="23700"/>
                </a:lnTo>
                <a:cubicBezTo>
                  <a:pt x="20173" y="23723"/>
                  <a:pt x="20360" y="23770"/>
                  <a:pt x="20523" y="23793"/>
                </a:cubicBezTo>
                <a:cubicBezTo>
                  <a:pt x="20664" y="24097"/>
                  <a:pt x="20804" y="24354"/>
                  <a:pt x="20967" y="24611"/>
                </a:cubicBezTo>
                <a:cubicBezTo>
                  <a:pt x="20944" y="24681"/>
                  <a:pt x="20920" y="24751"/>
                  <a:pt x="20897" y="24821"/>
                </a:cubicBezTo>
                <a:lnTo>
                  <a:pt x="20734" y="24704"/>
                </a:lnTo>
                <a:cubicBezTo>
                  <a:pt x="20547" y="24494"/>
                  <a:pt x="20360" y="24284"/>
                  <a:pt x="20173" y="24074"/>
                </a:cubicBezTo>
                <a:cubicBezTo>
                  <a:pt x="20103" y="23957"/>
                  <a:pt x="20056" y="23817"/>
                  <a:pt x="19986" y="23700"/>
                </a:cubicBezTo>
                <a:close/>
                <a:moveTo>
                  <a:pt x="16694" y="24681"/>
                </a:moveTo>
                <a:cubicBezTo>
                  <a:pt x="16764" y="24727"/>
                  <a:pt x="16834" y="24774"/>
                  <a:pt x="16905" y="24821"/>
                </a:cubicBezTo>
                <a:cubicBezTo>
                  <a:pt x="16905" y="24844"/>
                  <a:pt x="16905" y="24867"/>
                  <a:pt x="16905" y="24867"/>
                </a:cubicBezTo>
                <a:lnTo>
                  <a:pt x="16858" y="24867"/>
                </a:lnTo>
                <a:cubicBezTo>
                  <a:pt x="16788" y="24797"/>
                  <a:pt x="16741" y="24727"/>
                  <a:pt x="16694" y="24681"/>
                </a:cubicBezTo>
                <a:close/>
                <a:moveTo>
                  <a:pt x="36820" y="24517"/>
                </a:moveTo>
                <a:lnTo>
                  <a:pt x="36820" y="24517"/>
                </a:lnTo>
                <a:cubicBezTo>
                  <a:pt x="36750" y="24634"/>
                  <a:pt x="36680" y="24751"/>
                  <a:pt x="36634" y="24867"/>
                </a:cubicBezTo>
                <a:lnTo>
                  <a:pt x="36634" y="24844"/>
                </a:lnTo>
                <a:cubicBezTo>
                  <a:pt x="36610" y="24844"/>
                  <a:pt x="36587" y="24844"/>
                  <a:pt x="36564" y="24821"/>
                </a:cubicBezTo>
                <a:lnTo>
                  <a:pt x="36820" y="24517"/>
                </a:lnTo>
                <a:close/>
                <a:moveTo>
                  <a:pt x="12678" y="24447"/>
                </a:moveTo>
                <a:lnTo>
                  <a:pt x="12678" y="24447"/>
                </a:lnTo>
                <a:cubicBezTo>
                  <a:pt x="12725" y="24471"/>
                  <a:pt x="12772" y="24494"/>
                  <a:pt x="12819" y="24541"/>
                </a:cubicBezTo>
                <a:cubicBezTo>
                  <a:pt x="12865" y="24657"/>
                  <a:pt x="12935" y="24797"/>
                  <a:pt x="13005" y="24937"/>
                </a:cubicBezTo>
                <a:cubicBezTo>
                  <a:pt x="12935" y="24891"/>
                  <a:pt x="12889" y="24844"/>
                  <a:pt x="12819" y="24797"/>
                </a:cubicBezTo>
                <a:cubicBezTo>
                  <a:pt x="12772" y="24681"/>
                  <a:pt x="12725" y="24564"/>
                  <a:pt x="12678" y="24447"/>
                </a:cubicBezTo>
                <a:close/>
                <a:moveTo>
                  <a:pt x="39179" y="22533"/>
                </a:moveTo>
                <a:lnTo>
                  <a:pt x="39179" y="22533"/>
                </a:lnTo>
                <a:cubicBezTo>
                  <a:pt x="38945" y="23373"/>
                  <a:pt x="38572" y="24167"/>
                  <a:pt x="38105" y="24891"/>
                </a:cubicBezTo>
                <a:cubicBezTo>
                  <a:pt x="37941" y="24914"/>
                  <a:pt x="37801" y="24937"/>
                  <a:pt x="37638" y="24937"/>
                </a:cubicBezTo>
                <a:lnTo>
                  <a:pt x="37614" y="24937"/>
                </a:lnTo>
                <a:cubicBezTo>
                  <a:pt x="38245" y="24214"/>
                  <a:pt x="38782" y="23396"/>
                  <a:pt x="39179" y="22533"/>
                </a:cubicBezTo>
                <a:close/>
                <a:moveTo>
                  <a:pt x="21761" y="24704"/>
                </a:moveTo>
                <a:cubicBezTo>
                  <a:pt x="21784" y="24774"/>
                  <a:pt x="21831" y="24821"/>
                  <a:pt x="21878" y="24891"/>
                </a:cubicBezTo>
                <a:lnTo>
                  <a:pt x="21714" y="24961"/>
                </a:lnTo>
                <a:lnTo>
                  <a:pt x="21691" y="24961"/>
                </a:lnTo>
                <a:cubicBezTo>
                  <a:pt x="21714" y="24867"/>
                  <a:pt x="21714" y="24797"/>
                  <a:pt x="21761" y="24704"/>
                </a:cubicBezTo>
                <a:close/>
                <a:moveTo>
                  <a:pt x="23068" y="24611"/>
                </a:moveTo>
                <a:lnTo>
                  <a:pt x="23208" y="24727"/>
                </a:lnTo>
                <a:cubicBezTo>
                  <a:pt x="23115" y="24821"/>
                  <a:pt x="22998" y="24891"/>
                  <a:pt x="22882" y="24961"/>
                </a:cubicBezTo>
                <a:lnTo>
                  <a:pt x="22858" y="24961"/>
                </a:lnTo>
                <a:cubicBezTo>
                  <a:pt x="22765" y="24961"/>
                  <a:pt x="22648" y="24961"/>
                  <a:pt x="22555" y="24984"/>
                </a:cubicBezTo>
                <a:cubicBezTo>
                  <a:pt x="22742" y="24867"/>
                  <a:pt x="22905" y="24727"/>
                  <a:pt x="23068" y="24611"/>
                </a:cubicBezTo>
                <a:close/>
                <a:moveTo>
                  <a:pt x="7845" y="20268"/>
                </a:moveTo>
                <a:cubicBezTo>
                  <a:pt x="8149" y="21342"/>
                  <a:pt x="8616" y="22369"/>
                  <a:pt x="9246" y="23326"/>
                </a:cubicBezTo>
                <a:cubicBezTo>
                  <a:pt x="9527" y="23910"/>
                  <a:pt x="9853" y="24494"/>
                  <a:pt x="10204" y="25031"/>
                </a:cubicBezTo>
                <a:cubicBezTo>
                  <a:pt x="9293" y="23887"/>
                  <a:pt x="8523" y="22649"/>
                  <a:pt x="7892" y="21342"/>
                </a:cubicBezTo>
                <a:cubicBezTo>
                  <a:pt x="7869" y="20992"/>
                  <a:pt x="7845" y="20618"/>
                  <a:pt x="7845" y="20268"/>
                </a:cubicBezTo>
                <a:close/>
                <a:moveTo>
                  <a:pt x="24913" y="24751"/>
                </a:moveTo>
                <a:lnTo>
                  <a:pt x="24913" y="24844"/>
                </a:lnTo>
                <a:cubicBezTo>
                  <a:pt x="24679" y="24937"/>
                  <a:pt x="24446" y="25008"/>
                  <a:pt x="24212" y="25101"/>
                </a:cubicBezTo>
                <a:cubicBezTo>
                  <a:pt x="24189" y="25078"/>
                  <a:pt x="24189" y="25054"/>
                  <a:pt x="24166" y="25054"/>
                </a:cubicBezTo>
                <a:cubicBezTo>
                  <a:pt x="24423" y="24961"/>
                  <a:pt x="24656" y="24867"/>
                  <a:pt x="24913" y="24751"/>
                </a:cubicBezTo>
                <a:close/>
                <a:moveTo>
                  <a:pt x="7822" y="24050"/>
                </a:moveTo>
                <a:lnTo>
                  <a:pt x="7822" y="24050"/>
                </a:lnTo>
                <a:cubicBezTo>
                  <a:pt x="7915" y="24237"/>
                  <a:pt x="8009" y="24447"/>
                  <a:pt x="8102" y="24634"/>
                </a:cubicBezTo>
                <a:cubicBezTo>
                  <a:pt x="8172" y="24821"/>
                  <a:pt x="8219" y="24984"/>
                  <a:pt x="8266" y="25148"/>
                </a:cubicBezTo>
                <a:cubicBezTo>
                  <a:pt x="8172" y="25031"/>
                  <a:pt x="8102" y="24891"/>
                  <a:pt x="8009" y="24751"/>
                </a:cubicBezTo>
                <a:cubicBezTo>
                  <a:pt x="7939" y="24517"/>
                  <a:pt x="7892" y="24284"/>
                  <a:pt x="7822" y="24050"/>
                </a:cubicBezTo>
                <a:close/>
                <a:moveTo>
                  <a:pt x="35186" y="24657"/>
                </a:moveTo>
                <a:cubicBezTo>
                  <a:pt x="35116" y="24821"/>
                  <a:pt x="35069" y="25008"/>
                  <a:pt x="34976" y="25171"/>
                </a:cubicBezTo>
                <a:cubicBezTo>
                  <a:pt x="35023" y="25078"/>
                  <a:pt x="35023" y="24984"/>
                  <a:pt x="35023" y="24891"/>
                </a:cubicBezTo>
                <a:cubicBezTo>
                  <a:pt x="35069" y="24821"/>
                  <a:pt x="35139" y="24727"/>
                  <a:pt x="35186" y="24657"/>
                </a:cubicBezTo>
                <a:close/>
                <a:moveTo>
                  <a:pt x="43475" y="21482"/>
                </a:moveTo>
                <a:cubicBezTo>
                  <a:pt x="43545" y="22019"/>
                  <a:pt x="43615" y="22579"/>
                  <a:pt x="43661" y="23116"/>
                </a:cubicBezTo>
                <a:cubicBezTo>
                  <a:pt x="43521" y="23537"/>
                  <a:pt x="43358" y="23957"/>
                  <a:pt x="43171" y="24377"/>
                </a:cubicBezTo>
                <a:cubicBezTo>
                  <a:pt x="43008" y="24681"/>
                  <a:pt x="42798" y="24961"/>
                  <a:pt x="42611" y="25264"/>
                </a:cubicBezTo>
                <a:cubicBezTo>
                  <a:pt x="42751" y="24447"/>
                  <a:pt x="42798" y="23607"/>
                  <a:pt x="42774" y="22766"/>
                </a:cubicBezTo>
                <a:cubicBezTo>
                  <a:pt x="42821" y="22649"/>
                  <a:pt x="42844" y="22556"/>
                  <a:pt x="42891" y="22439"/>
                </a:cubicBezTo>
                <a:cubicBezTo>
                  <a:pt x="43078" y="22136"/>
                  <a:pt x="43288" y="21809"/>
                  <a:pt x="43475" y="21482"/>
                </a:cubicBezTo>
                <a:close/>
                <a:moveTo>
                  <a:pt x="23699" y="25171"/>
                </a:moveTo>
                <a:lnTo>
                  <a:pt x="23745" y="25218"/>
                </a:lnTo>
                <a:lnTo>
                  <a:pt x="23559" y="25288"/>
                </a:lnTo>
                <a:lnTo>
                  <a:pt x="23559" y="25288"/>
                </a:lnTo>
                <a:lnTo>
                  <a:pt x="23605" y="25194"/>
                </a:lnTo>
                <a:lnTo>
                  <a:pt x="23699" y="25171"/>
                </a:lnTo>
                <a:close/>
                <a:moveTo>
                  <a:pt x="31987" y="24704"/>
                </a:moveTo>
                <a:lnTo>
                  <a:pt x="31987" y="24704"/>
                </a:lnTo>
                <a:cubicBezTo>
                  <a:pt x="31801" y="24914"/>
                  <a:pt x="31614" y="25124"/>
                  <a:pt x="31427" y="25334"/>
                </a:cubicBezTo>
                <a:lnTo>
                  <a:pt x="31427" y="25311"/>
                </a:lnTo>
                <a:cubicBezTo>
                  <a:pt x="31450" y="25264"/>
                  <a:pt x="31474" y="25194"/>
                  <a:pt x="31497" y="25148"/>
                </a:cubicBezTo>
                <a:cubicBezTo>
                  <a:pt x="31520" y="25078"/>
                  <a:pt x="31567" y="25031"/>
                  <a:pt x="31590" y="24961"/>
                </a:cubicBezTo>
                <a:cubicBezTo>
                  <a:pt x="31731" y="24891"/>
                  <a:pt x="31871" y="24797"/>
                  <a:pt x="31987" y="24704"/>
                </a:cubicBezTo>
                <a:close/>
                <a:moveTo>
                  <a:pt x="26290" y="24634"/>
                </a:moveTo>
                <a:lnTo>
                  <a:pt x="26360" y="24657"/>
                </a:lnTo>
                <a:cubicBezTo>
                  <a:pt x="26220" y="24844"/>
                  <a:pt x="26080" y="25031"/>
                  <a:pt x="25940" y="25218"/>
                </a:cubicBezTo>
                <a:cubicBezTo>
                  <a:pt x="25800" y="25264"/>
                  <a:pt x="25637" y="25311"/>
                  <a:pt x="25473" y="25358"/>
                </a:cubicBezTo>
                <a:cubicBezTo>
                  <a:pt x="25660" y="25171"/>
                  <a:pt x="25823" y="24984"/>
                  <a:pt x="25964" y="24797"/>
                </a:cubicBezTo>
                <a:lnTo>
                  <a:pt x="26034" y="24751"/>
                </a:lnTo>
                <a:cubicBezTo>
                  <a:pt x="26127" y="24727"/>
                  <a:pt x="26197" y="24681"/>
                  <a:pt x="26290" y="24634"/>
                </a:cubicBezTo>
                <a:close/>
                <a:moveTo>
                  <a:pt x="33855" y="23630"/>
                </a:moveTo>
                <a:cubicBezTo>
                  <a:pt x="33972" y="23747"/>
                  <a:pt x="34112" y="23863"/>
                  <a:pt x="34252" y="23980"/>
                </a:cubicBezTo>
                <a:cubicBezTo>
                  <a:pt x="34205" y="24120"/>
                  <a:pt x="34135" y="24237"/>
                  <a:pt x="34065" y="24377"/>
                </a:cubicBezTo>
                <a:cubicBezTo>
                  <a:pt x="33715" y="24751"/>
                  <a:pt x="33342" y="25101"/>
                  <a:pt x="32945" y="25451"/>
                </a:cubicBezTo>
                <a:cubicBezTo>
                  <a:pt x="33248" y="24961"/>
                  <a:pt x="33505" y="24447"/>
                  <a:pt x="33738" y="23933"/>
                </a:cubicBezTo>
                <a:lnTo>
                  <a:pt x="33715" y="23910"/>
                </a:lnTo>
                <a:cubicBezTo>
                  <a:pt x="33762" y="23817"/>
                  <a:pt x="33809" y="23723"/>
                  <a:pt x="33855" y="23630"/>
                </a:cubicBezTo>
                <a:close/>
                <a:moveTo>
                  <a:pt x="23068" y="25311"/>
                </a:moveTo>
                <a:lnTo>
                  <a:pt x="22998" y="25428"/>
                </a:lnTo>
                <a:lnTo>
                  <a:pt x="22835" y="25474"/>
                </a:lnTo>
                <a:lnTo>
                  <a:pt x="22812" y="25451"/>
                </a:lnTo>
                <a:cubicBezTo>
                  <a:pt x="22905" y="25404"/>
                  <a:pt x="22975" y="25358"/>
                  <a:pt x="23068" y="25311"/>
                </a:cubicBezTo>
                <a:close/>
                <a:moveTo>
                  <a:pt x="29956" y="25078"/>
                </a:moveTo>
                <a:lnTo>
                  <a:pt x="29979" y="25101"/>
                </a:lnTo>
                <a:cubicBezTo>
                  <a:pt x="29886" y="25241"/>
                  <a:pt x="29793" y="25358"/>
                  <a:pt x="29699" y="25498"/>
                </a:cubicBezTo>
                <a:lnTo>
                  <a:pt x="29676" y="25498"/>
                </a:lnTo>
                <a:cubicBezTo>
                  <a:pt x="29746" y="25381"/>
                  <a:pt x="29816" y="25264"/>
                  <a:pt x="29886" y="25148"/>
                </a:cubicBezTo>
                <a:lnTo>
                  <a:pt x="29956" y="25078"/>
                </a:lnTo>
                <a:close/>
                <a:moveTo>
                  <a:pt x="29419" y="24844"/>
                </a:moveTo>
                <a:lnTo>
                  <a:pt x="29419" y="24984"/>
                </a:lnTo>
                <a:cubicBezTo>
                  <a:pt x="29162" y="25171"/>
                  <a:pt x="28929" y="25358"/>
                  <a:pt x="28672" y="25568"/>
                </a:cubicBezTo>
                <a:cubicBezTo>
                  <a:pt x="28719" y="25451"/>
                  <a:pt x="28765" y="25358"/>
                  <a:pt x="28812" y="25264"/>
                </a:cubicBezTo>
                <a:cubicBezTo>
                  <a:pt x="28975" y="25124"/>
                  <a:pt x="29162" y="24984"/>
                  <a:pt x="29326" y="24844"/>
                </a:cubicBezTo>
                <a:close/>
                <a:moveTo>
                  <a:pt x="9970" y="22346"/>
                </a:moveTo>
                <a:cubicBezTo>
                  <a:pt x="10157" y="22533"/>
                  <a:pt x="10344" y="22743"/>
                  <a:pt x="10554" y="22930"/>
                </a:cubicBezTo>
                <a:lnTo>
                  <a:pt x="10647" y="23070"/>
                </a:lnTo>
                <a:cubicBezTo>
                  <a:pt x="10671" y="23140"/>
                  <a:pt x="10694" y="23186"/>
                  <a:pt x="10717" y="23256"/>
                </a:cubicBezTo>
                <a:cubicBezTo>
                  <a:pt x="11021" y="24050"/>
                  <a:pt x="11371" y="24821"/>
                  <a:pt x="11791" y="25591"/>
                </a:cubicBezTo>
                <a:cubicBezTo>
                  <a:pt x="11534" y="25381"/>
                  <a:pt x="11301" y="25194"/>
                  <a:pt x="11091" y="24984"/>
                </a:cubicBezTo>
                <a:cubicBezTo>
                  <a:pt x="10857" y="24704"/>
                  <a:pt x="10624" y="24447"/>
                  <a:pt x="10414" y="24167"/>
                </a:cubicBezTo>
                <a:cubicBezTo>
                  <a:pt x="10227" y="23560"/>
                  <a:pt x="10087" y="22953"/>
                  <a:pt x="9970" y="22346"/>
                </a:cubicBezTo>
                <a:close/>
                <a:moveTo>
                  <a:pt x="14733" y="25194"/>
                </a:moveTo>
                <a:lnTo>
                  <a:pt x="14967" y="25615"/>
                </a:lnTo>
                <a:cubicBezTo>
                  <a:pt x="14943" y="25591"/>
                  <a:pt x="14920" y="25568"/>
                  <a:pt x="14873" y="25545"/>
                </a:cubicBezTo>
                <a:lnTo>
                  <a:pt x="14733" y="25194"/>
                </a:lnTo>
                <a:close/>
                <a:moveTo>
                  <a:pt x="41677" y="24167"/>
                </a:moveTo>
                <a:lnTo>
                  <a:pt x="41677" y="24167"/>
                </a:lnTo>
                <a:cubicBezTo>
                  <a:pt x="41653" y="24307"/>
                  <a:pt x="41607" y="24447"/>
                  <a:pt x="41583" y="24587"/>
                </a:cubicBezTo>
                <a:cubicBezTo>
                  <a:pt x="41397" y="24937"/>
                  <a:pt x="41210" y="25288"/>
                  <a:pt x="41000" y="25638"/>
                </a:cubicBezTo>
                <a:cubicBezTo>
                  <a:pt x="41023" y="25474"/>
                  <a:pt x="41046" y="25311"/>
                  <a:pt x="41093" y="25124"/>
                </a:cubicBezTo>
                <a:lnTo>
                  <a:pt x="41093" y="25101"/>
                </a:lnTo>
                <a:cubicBezTo>
                  <a:pt x="41303" y="24797"/>
                  <a:pt x="41490" y="24471"/>
                  <a:pt x="41677" y="24167"/>
                </a:cubicBezTo>
                <a:close/>
                <a:moveTo>
                  <a:pt x="15854" y="25311"/>
                </a:moveTo>
                <a:cubicBezTo>
                  <a:pt x="15924" y="25428"/>
                  <a:pt x="16017" y="25545"/>
                  <a:pt x="16134" y="25661"/>
                </a:cubicBezTo>
                <a:lnTo>
                  <a:pt x="15830" y="25451"/>
                </a:lnTo>
                <a:lnTo>
                  <a:pt x="15784" y="25311"/>
                </a:lnTo>
                <a:close/>
                <a:moveTo>
                  <a:pt x="35560" y="24821"/>
                </a:moveTo>
                <a:lnTo>
                  <a:pt x="35910" y="24961"/>
                </a:lnTo>
                <a:cubicBezTo>
                  <a:pt x="35700" y="25218"/>
                  <a:pt x="35443" y="25451"/>
                  <a:pt x="35209" y="25685"/>
                </a:cubicBezTo>
                <a:lnTo>
                  <a:pt x="35186" y="25685"/>
                </a:lnTo>
                <a:cubicBezTo>
                  <a:pt x="35326" y="25404"/>
                  <a:pt x="35443" y="25101"/>
                  <a:pt x="35560" y="24821"/>
                </a:cubicBezTo>
                <a:close/>
                <a:moveTo>
                  <a:pt x="40860" y="24074"/>
                </a:moveTo>
                <a:lnTo>
                  <a:pt x="40860" y="24074"/>
                </a:lnTo>
                <a:cubicBezTo>
                  <a:pt x="40836" y="24260"/>
                  <a:pt x="40813" y="24447"/>
                  <a:pt x="40790" y="24611"/>
                </a:cubicBezTo>
                <a:cubicBezTo>
                  <a:pt x="40393" y="25101"/>
                  <a:pt x="39996" y="25521"/>
                  <a:pt x="39575" y="25941"/>
                </a:cubicBezTo>
                <a:lnTo>
                  <a:pt x="39575" y="25918"/>
                </a:lnTo>
                <a:cubicBezTo>
                  <a:pt x="39599" y="25895"/>
                  <a:pt x="39622" y="25848"/>
                  <a:pt x="39622" y="25801"/>
                </a:cubicBezTo>
                <a:cubicBezTo>
                  <a:pt x="40066" y="25241"/>
                  <a:pt x="40486" y="24681"/>
                  <a:pt x="40860" y="24074"/>
                </a:cubicBezTo>
                <a:close/>
                <a:moveTo>
                  <a:pt x="27084" y="25521"/>
                </a:moveTo>
                <a:lnTo>
                  <a:pt x="26991" y="25801"/>
                </a:lnTo>
                <a:lnTo>
                  <a:pt x="26664" y="26035"/>
                </a:lnTo>
                <a:cubicBezTo>
                  <a:pt x="26711" y="25918"/>
                  <a:pt x="26757" y="25801"/>
                  <a:pt x="26804" y="25685"/>
                </a:cubicBezTo>
                <a:lnTo>
                  <a:pt x="26968" y="25568"/>
                </a:lnTo>
                <a:lnTo>
                  <a:pt x="27084" y="25521"/>
                </a:lnTo>
                <a:close/>
                <a:moveTo>
                  <a:pt x="18469" y="25895"/>
                </a:moveTo>
                <a:lnTo>
                  <a:pt x="18469" y="25895"/>
                </a:lnTo>
                <a:cubicBezTo>
                  <a:pt x="18679" y="25941"/>
                  <a:pt x="18889" y="25988"/>
                  <a:pt x="19099" y="26011"/>
                </a:cubicBezTo>
                <a:lnTo>
                  <a:pt x="19099" y="26035"/>
                </a:lnTo>
                <a:lnTo>
                  <a:pt x="19169" y="26082"/>
                </a:lnTo>
                <a:cubicBezTo>
                  <a:pt x="18936" y="26082"/>
                  <a:pt x="18702" y="26035"/>
                  <a:pt x="18492" y="25965"/>
                </a:cubicBezTo>
                <a:lnTo>
                  <a:pt x="18469" y="25895"/>
                </a:lnTo>
                <a:close/>
                <a:moveTo>
                  <a:pt x="28018" y="25755"/>
                </a:moveTo>
                <a:cubicBezTo>
                  <a:pt x="27948" y="25848"/>
                  <a:pt x="27901" y="25941"/>
                  <a:pt x="27855" y="26035"/>
                </a:cubicBezTo>
                <a:lnTo>
                  <a:pt x="27715" y="26105"/>
                </a:lnTo>
                <a:cubicBezTo>
                  <a:pt x="27738" y="26035"/>
                  <a:pt x="27785" y="25941"/>
                  <a:pt x="27831" y="25871"/>
                </a:cubicBezTo>
                <a:lnTo>
                  <a:pt x="28018" y="25755"/>
                </a:lnTo>
                <a:close/>
                <a:moveTo>
                  <a:pt x="36143" y="25344"/>
                </a:moveTo>
                <a:lnTo>
                  <a:pt x="36143" y="25615"/>
                </a:lnTo>
                <a:cubicBezTo>
                  <a:pt x="36073" y="25708"/>
                  <a:pt x="36003" y="25801"/>
                  <a:pt x="35957" y="25895"/>
                </a:cubicBezTo>
                <a:cubicBezTo>
                  <a:pt x="35793" y="25988"/>
                  <a:pt x="35653" y="26082"/>
                  <a:pt x="35490" y="26152"/>
                </a:cubicBezTo>
                <a:cubicBezTo>
                  <a:pt x="35714" y="25882"/>
                  <a:pt x="35939" y="25634"/>
                  <a:pt x="36143" y="25344"/>
                </a:cubicBezTo>
                <a:close/>
                <a:moveTo>
                  <a:pt x="37824" y="25311"/>
                </a:moveTo>
                <a:cubicBezTo>
                  <a:pt x="37591" y="25591"/>
                  <a:pt x="37357" y="25871"/>
                  <a:pt x="37101" y="26152"/>
                </a:cubicBezTo>
                <a:cubicBezTo>
                  <a:pt x="37147" y="25918"/>
                  <a:pt x="37171" y="25661"/>
                  <a:pt x="37194" y="25404"/>
                </a:cubicBezTo>
                <a:lnTo>
                  <a:pt x="37171" y="25404"/>
                </a:lnTo>
                <a:lnTo>
                  <a:pt x="37287" y="25311"/>
                </a:lnTo>
                <a:close/>
                <a:moveTo>
                  <a:pt x="12165" y="25521"/>
                </a:moveTo>
                <a:cubicBezTo>
                  <a:pt x="12235" y="25591"/>
                  <a:pt x="12305" y="25661"/>
                  <a:pt x="12352" y="25731"/>
                </a:cubicBezTo>
                <a:lnTo>
                  <a:pt x="12328" y="25731"/>
                </a:lnTo>
                <a:cubicBezTo>
                  <a:pt x="12422" y="25848"/>
                  <a:pt x="12515" y="25965"/>
                  <a:pt x="12608" y="26082"/>
                </a:cubicBezTo>
                <a:lnTo>
                  <a:pt x="12655" y="26222"/>
                </a:lnTo>
                <a:lnTo>
                  <a:pt x="12538" y="26152"/>
                </a:lnTo>
                <a:cubicBezTo>
                  <a:pt x="12398" y="25941"/>
                  <a:pt x="12282" y="25731"/>
                  <a:pt x="12165" y="25521"/>
                </a:cubicBezTo>
                <a:close/>
                <a:moveTo>
                  <a:pt x="14126" y="25545"/>
                </a:moveTo>
                <a:lnTo>
                  <a:pt x="14219" y="25638"/>
                </a:lnTo>
                <a:cubicBezTo>
                  <a:pt x="14406" y="25848"/>
                  <a:pt x="14570" y="26058"/>
                  <a:pt x="14780" y="26245"/>
                </a:cubicBezTo>
                <a:lnTo>
                  <a:pt x="14593" y="26128"/>
                </a:lnTo>
                <a:cubicBezTo>
                  <a:pt x="14430" y="25941"/>
                  <a:pt x="14266" y="25731"/>
                  <a:pt x="14126" y="25545"/>
                </a:cubicBezTo>
                <a:close/>
                <a:moveTo>
                  <a:pt x="15317" y="25615"/>
                </a:moveTo>
                <a:lnTo>
                  <a:pt x="15550" y="25755"/>
                </a:lnTo>
                <a:cubicBezTo>
                  <a:pt x="15637" y="25951"/>
                  <a:pt x="15725" y="26106"/>
                  <a:pt x="15812" y="26259"/>
                </a:cubicBezTo>
                <a:lnTo>
                  <a:pt x="15812" y="26259"/>
                </a:lnTo>
                <a:lnTo>
                  <a:pt x="15737" y="26222"/>
                </a:lnTo>
                <a:lnTo>
                  <a:pt x="15644" y="26152"/>
                </a:lnTo>
                <a:cubicBezTo>
                  <a:pt x="15527" y="25965"/>
                  <a:pt x="15410" y="25778"/>
                  <a:pt x="15317" y="25615"/>
                </a:cubicBezTo>
                <a:close/>
                <a:moveTo>
                  <a:pt x="26220" y="26105"/>
                </a:moveTo>
                <a:lnTo>
                  <a:pt x="26150" y="26268"/>
                </a:lnTo>
                <a:lnTo>
                  <a:pt x="25987" y="26268"/>
                </a:lnTo>
                <a:lnTo>
                  <a:pt x="26220" y="26105"/>
                </a:lnTo>
                <a:close/>
                <a:moveTo>
                  <a:pt x="33085" y="24354"/>
                </a:moveTo>
                <a:lnTo>
                  <a:pt x="33085" y="24354"/>
                </a:lnTo>
                <a:cubicBezTo>
                  <a:pt x="32735" y="25008"/>
                  <a:pt x="32314" y="25661"/>
                  <a:pt x="31871" y="26268"/>
                </a:cubicBezTo>
                <a:lnTo>
                  <a:pt x="31847" y="26245"/>
                </a:lnTo>
                <a:cubicBezTo>
                  <a:pt x="31731" y="26175"/>
                  <a:pt x="31590" y="26105"/>
                  <a:pt x="31474" y="26011"/>
                </a:cubicBezTo>
                <a:cubicBezTo>
                  <a:pt x="31614" y="25895"/>
                  <a:pt x="31754" y="25755"/>
                  <a:pt x="31917" y="25615"/>
                </a:cubicBezTo>
                <a:cubicBezTo>
                  <a:pt x="32338" y="25241"/>
                  <a:pt x="32735" y="24797"/>
                  <a:pt x="33085" y="24354"/>
                </a:cubicBezTo>
                <a:close/>
                <a:moveTo>
                  <a:pt x="45062" y="21225"/>
                </a:moveTo>
                <a:lnTo>
                  <a:pt x="45062" y="21225"/>
                </a:lnTo>
                <a:cubicBezTo>
                  <a:pt x="45016" y="23023"/>
                  <a:pt x="44642" y="24821"/>
                  <a:pt x="43942" y="26478"/>
                </a:cubicBezTo>
                <a:lnTo>
                  <a:pt x="43895" y="26478"/>
                </a:lnTo>
                <a:cubicBezTo>
                  <a:pt x="44035" y="25545"/>
                  <a:pt x="44058" y="24587"/>
                  <a:pt x="44012" y="23630"/>
                </a:cubicBezTo>
                <a:cubicBezTo>
                  <a:pt x="44432" y="22859"/>
                  <a:pt x="44782" y="22042"/>
                  <a:pt x="45062" y="21225"/>
                </a:cubicBezTo>
                <a:close/>
                <a:moveTo>
                  <a:pt x="14149" y="26245"/>
                </a:moveTo>
                <a:lnTo>
                  <a:pt x="14313" y="26362"/>
                </a:lnTo>
                <a:cubicBezTo>
                  <a:pt x="14360" y="26408"/>
                  <a:pt x="14406" y="26455"/>
                  <a:pt x="14453" y="26502"/>
                </a:cubicBezTo>
                <a:lnTo>
                  <a:pt x="14243" y="26362"/>
                </a:lnTo>
                <a:cubicBezTo>
                  <a:pt x="14219" y="26315"/>
                  <a:pt x="14173" y="26292"/>
                  <a:pt x="14149" y="26245"/>
                </a:cubicBezTo>
                <a:close/>
                <a:moveTo>
                  <a:pt x="2289" y="18914"/>
                </a:moveTo>
                <a:cubicBezTo>
                  <a:pt x="2475" y="19918"/>
                  <a:pt x="2779" y="20922"/>
                  <a:pt x="3176" y="21856"/>
                </a:cubicBezTo>
                <a:cubicBezTo>
                  <a:pt x="3293" y="22112"/>
                  <a:pt x="3409" y="22369"/>
                  <a:pt x="3526" y="22626"/>
                </a:cubicBezTo>
                <a:lnTo>
                  <a:pt x="3526" y="22649"/>
                </a:lnTo>
                <a:cubicBezTo>
                  <a:pt x="3713" y="23396"/>
                  <a:pt x="3923" y="24097"/>
                  <a:pt x="4203" y="24797"/>
                </a:cubicBezTo>
                <a:cubicBezTo>
                  <a:pt x="4320" y="25404"/>
                  <a:pt x="4483" y="25988"/>
                  <a:pt x="4670" y="26572"/>
                </a:cubicBezTo>
                <a:cubicBezTo>
                  <a:pt x="4016" y="25358"/>
                  <a:pt x="3456" y="24074"/>
                  <a:pt x="3012" y="22766"/>
                </a:cubicBezTo>
                <a:cubicBezTo>
                  <a:pt x="2592" y="21529"/>
                  <a:pt x="2359" y="20221"/>
                  <a:pt x="2289" y="18914"/>
                </a:cubicBezTo>
                <a:close/>
                <a:moveTo>
                  <a:pt x="20360" y="26175"/>
                </a:moveTo>
                <a:cubicBezTo>
                  <a:pt x="20500" y="26315"/>
                  <a:pt x="20640" y="26478"/>
                  <a:pt x="20827" y="26595"/>
                </a:cubicBezTo>
                <a:lnTo>
                  <a:pt x="20780" y="26595"/>
                </a:lnTo>
                <a:cubicBezTo>
                  <a:pt x="20593" y="26478"/>
                  <a:pt x="20430" y="26362"/>
                  <a:pt x="20267" y="26222"/>
                </a:cubicBezTo>
                <a:lnTo>
                  <a:pt x="20290" y="26198"/>
                </a:lnTo>
                <a:lnTo>
                  <a:pt x="20337" y="26175"/>
                </a:lnTo>
                <a:close/>
                <a:moveTo>
                  <a:pt x="42377" y="24097"/>
                </a:moveTo>
                <a:cubicBezTo>
                  <a:pt x="42307" y="24774"/>
                  <a:pt x="42167" y="25451"/>
                  <a:pt x="41980" y="26105"/>
                </a:cubicBezTo>
                <a:cubicBezTo>
                  <a:pt x="41825" y="26304"/>
                  <a:pt x="41691" y="26462"/>
                  <a:pt x="41538" y="26637"/>
                </a:cubicBezTo>
                <a:lnTo>
                  <a:pt x="41538" y="26637"/>
                </a:lnTo>
                <a:cubicBezTo>
                  <a:pt x="41701" y="26101"/>
                  <a:pt x="41887" y="25543"/>
                  <a:pt x="42050" y="25008"/>
                </a:cubicBezTo>
                <a:cubicBezTo>
                  <a:pt x="42050" y="24961"/>
                  <a:pt x="42074" y="24914"/>
                  <a:pt x="42074" y="24867"/>
                </a:cubicBezTo>
                <a:cubicBezTo>
                  <a:pt x="42167" y="24611"/>
                  <a:pt x="42261" y="24354"/>
                  <a:pt x="42377" y="24097"/>
                </a:cubicBezTo>
                <a:close/>
                <a:moveTo>
                  <a:pt x="34532" y="25568"/>
                </a:moveTo>
                <a:cubicBezTo>
                  <a:pt x="34486" y="25801"/>
                  <a:pt x="34439" y="26058"/>
                  <a:pt x="34392" y="26292"/>
                </a:cubicBezTo>
                <a:cubicBezTo>
                  <a:pt x="34346" y="26362"/>
                  <a:pt x="34299" y="26432"/>
                  <a:pt x="34252" y="26502"/>
                </a:cubicBezTo>
                <a:lnTo>
                  <a:pt x="34112" y="26619"/>
                </a:lnTo>
                <a:cubicBezTo>
                  <a:pt x="34042" y="26619"/>
                  <a:pt x="33972" y="26642"/>
                  <a:pt x="33902" y="26642"/>
                </a:cubicBezTo>
                <a:cubicBezTo>
                  <a:pt x="34065" y="26362"/>
                  <a:pt x="34205" y="26082"/>
                  <a:pt x="34346" y="25801"/>
                </a:cubicBezTo>
                <a:cubicBezTo>
                  <a:pt x="34416" y="25731"/>
                  <a:pt x="34462" y="25661"/>
                  <a:pt x="34532" y="25568"/>
                </a:cubicBezTo>
                <a:close/>
                <a:moveTo>
                  <a:pt x="24353" y="26502"/>
                </a:moveTo>
                <a:lnTo>
                  <a:pt x="24563" y="26525"/>
                </a:lnTo>
                <a:lnTo>
                  <a:pt x="24539" y="26595"/>
                </a:lnTo>
                <a:cubicBezTo>
                  <a:pt x="24423" y="26642"/>
                  <a:pt x="24306" y="26689"/>
                  <a:pt x="24189" y="26712"/>
                </a:cubicBezTo>
                <a:lnTo>
                  <a:pt x="24353" y="26502"/>
                </a:lnTo>
                <a:close/>
                <a:moveTo>
                  <a:pt x="6234" y="25381"/>
                </a:moveTo>
                <a:cubicBezTo>
                  <a:pt x="6328" y="25591"/>
                  <a:pt x="6421" y="25801"/>
                  <a:pt x="6538" y="26011"/>
                </a:cubicBezTo>
                <a:cubicBezTo>
                  <a:pt x="6655" y="26245"/>
                  <a:pt x="6748" y="26502"/>
                  <a:pt x="6865" y="26735"/>
                </a:cubicBezTo>
                <a:cubicBezTo>
                  <a:pt x="6818" y="26642"/>
                  <a:pt x="6748" y="26548"/>
                  <a:pt x="6701" y="26432"/>
                </a:cubicBezTo>
                <a:cubicBezTo>
                  <a:pt x="6538" y="26105"/>
                  <a:pt x="6375" y="25778"/>
                  <a:pt x="6234" y="25428"/>
                </a:cubicBezTo>
                <a:lnTo>
                  <a:pt x="6234" y="25381"/>
                </a:lnTo>
                <a:close/>
                <a:moveTo>
                  <a:pt x="28579" y="26292"/>
                </a:moveTo>
                <a:lnTo>
                  <a:pt x="28579" y="26292"/>
                </a:lnTo>
                <a:cubicBezTo>
                  <a:pt x="28438" y="26455"/>
                  <a:pt x="28322" y="26595"/>
                  <a:pt x="28182" y="26735"/>
                </a:cubicBezTo>
                <a:cubicBezTo>
                  <a:pt x="28205" y="26642"/>
                  <a:pt x="28252" y="26572"/>
                  <a:pt x="28275" y="26478"/>
                </a:cubicBezTo>
                <a:cubicBezTo>
                  <a:pt x="28368" y="26432"/>
                  <a:pt x="28438" y="26362"/>
                  <a:pt x="28509" y="26315"/>
                </a:cubicBezTo>
                <a:lnTo>
                  <a:pt x="28579" y="26292"/>
                </a:lnTo>
                <a:close/>
                <a:moveTo>
                  <a:pt x="26687" y="26619"/>
                </a:moveTo>
                <a:lnTo>
                  <a:pt x="26290" y="26805"/>
                </a:lnTo>
                <a:lnTo>
                  <a:pt x="26290" y="26805"/>
                </a:lnTo>
                <a:lnTo>
                  <a:pt x="26360" y="26665"/>
                </a:lnTo>
                <a:lnTo>
                  <a:pt x="26407" y="26619"/>
                </a:lnTo>
                <a:close/>
                <a:moveTo>
                  <a:pt x="36774" y="25778"/>
                </a:moveTo>
                <a:lnTo>
                  <a:pt x="36774" y="25778"/>
                </a:lnTo>
                <a:cubicBezTo>
                  <a:pt x="36750" y="26035"/>
                  <a:pt x="36727" y="26315"/>
                  <a:pt x="36704" y="26572"/>
                </a:cubicBezTo>
                <a:lnTo>
                  <a:pt x="36680" y="26595"/>
                </a:lnTo>
                <a:cubicBezTo>
                  <a:pt x="36587" y="26665"/>
                  <a:pt x="36494" y="26759"/>
                  <a:pt x="36400" y="26829"/>
                </a:cubicBezTo>
                <a:cubicBezTo>
                  <a:pt x="36447" y="26548"/>
                  <a:pt x="36470" y="26268"/>
                  <a:pt x="36494" y="25988"/>
                </a:cubicBezTo>
                <a:cubicBezTo>
                  <a:pt x="36587" y="25918"/>
                  <a:pt x="36680" y="25848"/>
                  <a:pt x="36774" y="25778"/>
                </a:cubicBezTo>
                <a:close/>
                <a:moveTo>
                  <a:pt x="10694" y="26315"/>
                </a:moveTo>
                <a:lnTo>
                  <a:pt x="10974" y="26525"/>
                </a:lnTo>
                <a:lnTo>
                  <a:pt x="11138" y="26875"/>
                </a:lnTo>
                <a:cubicBezTo>
                  <a:pt x="10974" y="26689"/>
                  <a:pt x="10834" y="26502"/>
                  <a:pt x="10694" y="26315"/>
                </a:cubicBezTo>
                <a:close/>
                <a:moveTo>
                  <a:pt x="31147" y="26292"/>
                </a:moveTo>
                <a:cubicBezTo>
                  <a:pt x="31264" y="26362"/>
                  <a:pt x="31357" y="26432"/>
                  <a:pt x="31474" y="26502"/>
                </a:cubicBezTo>
                <a:cubicBezTo>
                  <a:pt x="31240" y="26642"/>
                  <a:pt x="30983" y="26759"/>
                  <a:pt x="30750" y="26875"/>
                </a:cubicBezTo>
                <a:cubicBezTo>
                  <a:pt x="30820" y="26735"/>
                  <a:pt x="30890" y="26572"/>
                  <a:pt x="30983" y="26432"/>
                </a:cubicBezTo>
                <a:lnTo>
                  <a:pt x="31147" y="26292"/>
                </a:lnTo>
                <a:close/>
                <a:moveTo>
                  <a:pt x="25100" y="26945"/>
                </a:moveTo>
                <a:lnTo>
                  <a:pt x="24796" y="27086"/>
                </a:lnTo>
                <a:lnTo>
                  <a:pt x="24843" y="26992"/>
                </a:lnTo>
                <a:lnTo>
                  <a:pt x="25100" y="26945"/>
                </a:lnTo>
                <a:close/>
                <a:moveTo>
                  <a:pt x="30376" y="25661"/>
                </a:moveTo>
                <a:lnTo>
                  <a:pt x="30376" y="25661"/>
                </a:lnTo>
                <a:cubicBezTo>
                  <a:pt x="30026" y="26152"/>
                  <a:pt x="29653" y="26595"/>
                  <a:pt x="29279" y="27039"/>
                </a:cubicBezTo>
                <a:lnTo>
                  <a:pt x="29162" y="27086"/>
                </a:lnTo>
                <a:cubicBezTo>
                  <a:pt x="29279" y="26852"/>
                  <a:pt x="29372" y="26595"/>
                  <a:pt x="29466" y="26338"/>
                </a:cubicBezTo>
                <a:lnTo>
                  <a:pt x="29629" y="26222"/>
                </a:lnTo>
                <a:cubicBezTo>
                  <a:pt x="29793" y="26058"/>
                  <a:pt x="29956" y="25918"/>
                  <a:pt x="30120" y="25778"/>
                </a:cubicBezTo>
                <a:lnTo>
                  <a:pt x="30376" y="25661"/>
                </a:lnTo>
                <a:close/>
                <a:moveTo>
                  <a:pt x="16718" y="26548"/>
                </a:moveTo>
                <a:cubicBezTo>
                  <a:pt x="16858" y="26642"/>
                  <a:pt x="16998" y="26712"/>
                  <a:pt x="17138" y="26782"/>
                </a:cubicBezTo>
                <a:lnTo>
                  <a:pt x="17231" y="26852"/>
                </a:lnTo>
                <a:cubicBezTo>
                  <a:pt x="17301" y="26969"/>
                  <a:pt x="17395" y="27062"/>
                  <a:pt x="17465" y="27156"/>
                </a:cubicBezTo>
                <a:cubicBezTo>
                  <a:pt x="17161" y="27039"/>
                  <a:pt x="16858" y="26899"/>
                  <a:pt x="16554" y="26735"/>
                </a:cubicBezTo>
                <a:cubicBezTo>
                  <a:pt x="16531" y="26712"/>
                  <a:pt x="16531" y="26689"/>
                  <a:pt x="16508" y="26665"/>
                </a:cubicBezTo>
                <a:cubicBezTo>
                  <a:pt x="16578" y="26619"/>
                  <a:pt x="16648" y="26572"/>
                  <a:pt x="16718" y="26548"/>
                </a:cubicBezTo>
                <a:close/>
                <a:moveTo>
                  <a:pt x="30400" y="26829"/>
                </a:moveTo>
                <a:lnTo>
                  <a:pt x="30213" y="27109"/>
                </a:lnTo>
                <a:lnTo>
                  <a:pt x="29909" y="27249"/>
                </a:lnTo>
                <a:lnTo>
                  <a:pt x="30003" y="27109"/>
                </a:lnTo>
                <a:lnTo>
                  <a:pt x="30306" y="26875"/>
                </a:lnTo>
                <a:lnTo>
                  <a:pt x="30400" y="26829"/>
                </a:lnTo>
                <a:close/>
                <a:moveTo>
                  <a:pt x="19076" y="26852"/>
                </a:moveTo>
                <a:lnTo>
                  <a:pt x="19076" y="26852"/>
                </a:lnTo>
                <a:cubicBezTo>
                  <a:pt x="19519" y="26969"/>
                  <a:pt x="19963" y="27062"/>
                  <a:pt x="20430" y="27109"/>
                </a:cubicBezTo>
                <a:lnTo>
                  <a:pt x="20570" y="27272"/>
                </a:lnTo>
                <a:cubicBezTo>
                  <a:pt x="20290" y="27272"/>
                  <a:pt x="20010" y="27249"/>
                  <a:pt x="19730" y="27202"/>
                </a:cubicBezTo>
                <a:lnTo>
                  <a:pt x="19706" y="27202"/>
                </a:lnTo>
                <a:cubicBezTo>
                  <a:pt x="19496" y="27086"/>
                  <a:pt x="19286" y="26969"/>
                  <a:pt x="19076" y="26852"/>
                </a:cubicBezTo>
                <a:close/>
                <a:moveTo>
                  <a:pt x="10787" y="25218"/>
                </a:moveTo>
                <a:cubicBezTo>
                  <a:pt x="11418" y="25941"/>
                  <a:pt x="12118" y="26619"/>
                  <a:pt x="12842" y="27249"/>
                </a:cubicBezTo>
                <a:lnTo>
                  <a:pt x="12912" y="27319"/>
                </a:lnTo>
                <a:cubicBezTo>
                  <a:pt x="12538" y="27109"/>
                  <a:pt x="12165" y="26875"/>
                  <a:pt x="11791" y="26619"/>
                </a:cubicBezTo>
                <a:cubicBezTo>
                  <a:pt x="11464" y="26245"/>
                  <a:pt x="11161" y="25871"/>
                  <a:pt x="10881" y="25474"/>
                </a:cubicBezTo>
                <a:lnTo>
                  <a:pt x="10881" y="25451"/>
                </a:lnTo>
                <a:cubicBezTo>
                  <a:pt x="10857" y="25381"/>
                  <a:pt x="10811" y="25288"/>
                  <a:pt x="10787" y="25218"/>
                </a:cubicBezTo>
                <a:close/>
                <a:moveTo>
                  <a:pt x="38572" y="25381"/>
                </a:moveTo>
                <a:lnTo>
                  <a:pt x="38572" y="25381"/>
                </a:lnTo>
                <a:cubicBezTo>
                  <a:pt x="38501" y="25591"/>
                  <a:pt x="38408" y="25801"/>
                  <a:pt x="38315" y="26035"/>
                </a:cubicBezTo>
                <a:cubicBezTo>
                  <a:pt x="37918" y="26502"/>
                  <a:pt x="37498" y="26945"/>
                  <a:pt x="37031" y="27366"/>
                </a:cubicBezTo>
                <a:lnTo>
                  <a:pt x="36937" y="27459"/>
                </a:lnTo>
                <a:cubicBezTo>
                  <a:pt x="36937" y="27389"/>
                  <a:pt x="36961" y="27319"/>
                  <a:pt x="36961" y="27249"/>
                </a:cubicBezTo>
                <a:cubicBezTo>
                  <a:pt x="37544" y="26642"/>
                  <a:pt x="38081" y="26035"/>
                  <a:pt x="38572" y="25381"/>
                </a:cubicBezTo>
                <a:close/>
                <a:moveTo>
                  <a:pt x="28812" y="26969"/>
                </a:moveTo>
                <a:lnTo>
                  <a:pt x="28812" y="26992"/>
                </a:lnTo>
                <a:cubicBezTo>
                  <a:pt x="28765" y="27109"/>
                  <a:pt x="28695" y="27226"/>
                  <a:pt x="28649" y="27342"/>
                </a:cubicBezTo>
                <a:cubicBezTo>
                  <a:pt x="28532" y="27389"/>
                  <a:pt x="28415" y="27436"/>
                  <a:pt x="28298" y="27482"/>
                </a:cubicBezTo>
                <a:lnTo>
                  <a:pt x="28509" y="27296"/>
                </a:lnTo>
                <a:cubicBezTo>
                  <a:pt x="28602" y="27179"/>
                  <a:pt x="28719" y="27086"/>
                  <a:pt x="28812" y="26969"/>
                </a:cubicBezTo>
                <a:close/>
                <a:moveTo>
                  <a:pt x="22835" y="27366"/>
                </a:moveTo>
                <a:cubicBezTo>
                  <a:pt x="22905" y="27436"/>
                  <a:pt x="22975" y="27529"/>
                  <a:pt x="23045" y="27599"/>
                </a:cubicBezTo>
                <a:cubicBezTo>
                  <a:pt x="22882" y="27529"/>
                  <a:pt x="22742" y="27436"/>
                  <a:pt x="22601" y="27366"/>
                </a:cubicBezTo>
                <a:close/>
                <a:moveTo>
                  <a:pt x="27294" y="27039"/>
                </a:moveTo>
                <a:lnTo>
                  <a:pt x="27294" y="27039"/>
                </a:lnTo>
                <a:cubicBezTo>
                  <a:pt x="27154" y="27249"/>
                  <a:pt x="27014" y="27459"/>
                  <a:pt x="26874" y="27669"/>
                </a:cubicBezTo>
                <a:cubicBezTo>
                  <a:pt x="26991" y="27482"/>
                  <a:pt x="27108" y="27272"/>
                  <a:pt x="27224" y="27062"/>
                </a:cubicBezTo>
                <a:lnTo>
                  <a:pt x="27294" y="27039"/>
                </a:lnTo>
                <a:close/>
                <a:moveTo>
                  <a:pt x="35303" y="26689"/>
                </a:moveTo>
                <a:cubicBezTo>
                  <a:pt x="35023" y="27015"/>
                  <a:pt x="34742" y="27342"/>
                  <a:pt x="34416" y="27669"/>
                </a:cubicBezTo>
                <a:cubicBezTo>
                  <a:pt x="34509" y="27459"/>
                  <a:pt x="34579" y="27249"/>
                  <a:pt x="34626" y="27039"/>
                </a:cubicBezTo>
                <a:lnTo>
                  <a:pt x="34602" y="27039"/>
                </a:lnTo>
                <a:cubicBezTo>
                  <a:pt x="34672" y="26992"/>
                  <a:pt x="34719" y="26945"/>
                  <a:pt x="34766" y="26875"/>
                </a:cubicBezTo>
                <a:cubicBezTo>
                  <a:pt x="34953" y="26829"/>
                  <a:pt x="35116" y="26759"/>
                  <a:pt x="35303" y="26689"/>
                </a:cubicBezTo>
                <a:close/>
                <a:moveTo>
                  <a:pt x="4740" y="24844"/>
                </a:moveTo>
                <a:lnTo>
                  <a:pt x="4740" y="24844"/>
                </a:lnTo>
                <a:cubicBezTo>
                  <a:pt x="5160" y="25545"/>
                  <a:pt x="5604" y="26198"/>
                  <a:pt x="6094" y="26852"/>
                </a:cubicBezTo>
                <a:cubicBezTo>
                  <a:pt x="6164" y="26945"/>
                  <a:pt x="6211" y="27039"/>
                  <a:pt x="6281" y="27132"/>
                </a:cubicBezTo>
                <a:cubicBezTo>
                  <a:pt x="6328" y="27366"/>
                  <a:pt x="6398" y="27599"/>
                  <a:pt x="6468" y="27809"/>
                </a:cubicBezTo>
                <a:cubicBezTo>
                  <a:pt x="5908" y="27109"/>
                  <a:pt x="5441" y="26362"/>
                  <a:pt x="5020" y="25545"/>
                </a:cubicBezTo>
                <a:cubicBezTo>
                  <a:pt x="4927" y="25311"/>
                  <a:pt x="4834" y="25078"/>
                  <a:pt x="4740" y="24844"/>
                </a:cubicBezTo>
                <a:close/>
                <a:moveTo>
                  <a:pt x="40089" y="25965"/>
                </a:moveTo>
                <a:cubicBezTo>
                  <a:pt x="39599" y="26642"/>
                  <a:pt x="39085" y="27272"/>
                  <a:pt x="38548" y="27903"/>
                </a:cubicBezTo>
                <a:lnTo>
                  <a:pt x="38572" y="27856"/>
                </a:lnTo>
                <a:cubicBezTo>
                  <a:pt x="38735" y="27552"/>
                  <a:pt x="38898" y="27272"/>
                  <a:pt x="39062" y="26969"/>
                </a:cubicBezTo>
                <a:cubicBezTo>
                  <a:pt x="39389" y="26665"/>
                  <a:pt x="39716" y="26338"/>
                  <a:pt x="40042" y="26011"/>
                </a:cubicBezTo>
                <a:lnTo>
                  <a:pt x="40089" y="25965"/>
                </a:lnTo>
                <a:close/>
                <a:moveTo>
                  <a:pt x="41516" y="27289"/>
                </a:moveTo>
                <a:lnTo>
                  <a:pt x="41516" y="27289"/>
                </a:lnTo>
                <a:cubicBezTo>
                  <a:pt x="41367" y="27501"/>
                  <a:pt x="41218" y="27714"/>
                  <a:pt x="41070" y="27926"/>
                </a:cubicBezTo>
                <a:lnTo>
                  <a:pt x="41163" y="27646"/>
                </a:lnTo>
                <a:cubicBezTo>
                  <a:pt x="41278" y="27531"/>
                  <a:pt x="41408" y="27417"/>
                  <a:pt x="41516" y="27289"/>
                </a:cubicBezTo>
                <a:close/>
                <a:moveTo>
                  <a:pt x="36470" y="27739"/>
                </a:moveTo>
                <a:lnTo>
                  <a:pt x="36447" y="27856"/>
                </a:lnTo>
                <a:cubicBezTo>
                  <a:pt x="36353" y="27926"/>
                  <a:pt x="36260" y="27996"/>
                  <a:pt x="36190" y="28066"/>
                </a:cubicBezTo>
                <a:lnTo>
                  <a:pt x="36190" y="27996"/>
                </a:lnTo>
                <a:lnTo>
                  <a:pt x="36470" y="27739"/>
                </a:lnTo>
                <a:close/>
                <a:moveTo>
                  <a:pt x="37684" y="27249"/>
                </a:moveTo>
                <a:lnTo>
                  <a:pt x="37521" y="27482"/>
                </a:lnTo>
                <a:cubicBezTo>
                  <a:pt x="37287" y="27693"/>
                  <a:pt x="37031" y="27903"/>
                  <a:pt x="36797" y="28113"/>
                </a:cubicBezTo>
                <a:lnTo>
                  <a:pt x="36774" y="28113"/>
                </a:lnTo>
                <a:lnTo>
                  <a:pt x="36797" y="28043"/>
                </a:lnTo>
                <a:cubicBezTo>
                  <a:pt x="37101" y="27786"/>
                  <a:pt x="37381" y="27529"/>
                  <a:pt x="37684" y="27249"/>
                </a:cubicBezTo>
                <a:close/>
                <a:moveTo>
                  <a:pt x="7869" y="26502"/>
                </a:moveTo>
                <a:lnTo>
                  <a:pt x="7869" y="26502"/>
                </a:lnTo>
                <a:cubicBezTo>
                  <a:pt x="7962" y="26619"/>
                  <a:pt x="8056" y="26735"/>
                  <a:pt x="8149" y="26829"/>
                </a:cubicBezTo>
                <a:cubicBezTo>
                  <a:pt x="8429" y="27319"/>
                  <a:pt x="8733" y="27763"/>
                  <a:pt x="9036" y="28206"/>
                </a:cubicBezTo>
                <a:lnTo>
                  <a:pt x="8943" y="28113"/>
                </a:lnTo>
                <a:cubicBezTo>
                  <a:pt x="8569" y="27599"/>
                  <a:pt x="8196" y="27039"/>
                  <a:pt x="7869" y="26502"/>
                </a:cubicBezTo>
                <a:close/>
                <a:moveTo>
                  <a:pt x="13029" y="27856"/>
                </a:moveTo>
                <a:lnTo>
                  <a:pt x="13519" y="28113"/>
                </a:lnTo>
                <a:cubicBezTo>
                  <a:pt x="13542" y="28183"/>
                  <a:pt x="13589" y="28253"/>
                  <a:pt x="13636" y="28323"/>
                </a:cubicBezTo>
                <a:cubicBezTo>
                  <a:pt x="13426" y="28183"/>
                  <a:pt x="13216" y="28019"/>
                  <a:pt x="13029" y="27856"/>
                </a:cubicBezTo>
                <a:close/>
                <a:moveTo>
                  <a:pt x="36073" y="26338"/>
                </a:moveTo>
                <a:lnTo>
                  <a:pt x="36073" y="26338"/>
                </a:lnTo>
                <a:cubicBezTo>
                  <a:pt x="36050" y="26642"/>
                  <a:pt x="36003" y="26922"/>
                  <a:pt x="35957" y="27226"/>
                </a:cubicBezTo>
                <a:cubicBezTo>
                  <a:pt x="35443" y="27623"/>
                  <a:pt x="34883" y="27996"/>
                  <a:pt x="34322" y="28323"/>
                </a:cubicBezTo>
                <a:cubicBezTo>
                  <a:pt x="34953" y="27716"/>
                  <a:pt x="35536" y="27039"/>
                  <a:pt x="36073" y="26338"/>
                </a:cubicBezTo>
                <a:close/>
                <a:moveTo>
                  <a:pt x="14850" y="27879"/>
                </a:moveTo>
                <a:lnTo>
                  <a:pt x="15013" y="27973"/>
                </a:lnTo>
                <a:lnTo>
                  <a:pt x="15037" y="27996"/>
                </a:lnTo>
                <a:cubicBezTo>
                  <a:pt x="15107" y="28043"/>
                  <a:pt x="15177" y="28066"/>
                  <a:pt x="15223" y="28113"/>
                </a:cubicBezTo>
                <a:cubicBezTo>
                  <a:pt x="15527" y="28393"/>
                  <a:pt x="15854" y="28650"/>
                  <a:pt x="16181" y="28883"/>
                </a:cubicBezTo>
                <a:cubicBezTo>
                  <a:pt x="16017" y="28837"/>
                  <a:pt x="15877" y="28767"/>
                  <a:pt x="15714" y="28697"/>
                </a:cubicBezTo>
                <a:cubicBezTo>
                  <a:pt x="15434" y="28463"/>
                  <a:pt x="15130" y="28183"/>
                  <a:pt x="14850" y="27879"/>
                </a:cubicBezTo>
                <a:close/>
                <a:moveTo>
                  <a:pt x="6865" y="28043"/>
                </a:moveTo>
                <a:lnTo>
                  <a:pt x="6982" y="28183"/>
                </a:lnTo>
                <a:cubicBezTo>
                  <a:pt x="7122" y="28440"/>
                  <a:pt x="7285" y="28673"/>
                  <a:pt x="7449" y="28930"/>
                </a:cubicBezTo>
                <a:lnTo>
                  <a:pt x="7168" y="28626"/>
                </a:lnTo>
                <a:lnTo>
                  <a:pt x="7005" y="28463"/>
                </a:lnTo>
                <a:cubicBezTo>
                  <a:pt x="6958" y="28323"/>
                  <a:pt x="6912" y="28160"/>
                  <a:pt x="6865" y="28043"/>
                </a:cubicBezTo>
                <a:close/>
                <a:moveTo>
                  <a:pt x="32571" y="27319"/>
                </a:moveTo>
                <a:cubicBezTo>
                  <a:pt x="32268" y="27669"/>
                  <a:pt x="31917" y="27996"/>
                  <a:pt x="31567" y="28323"/>
                </a:cubicBezTo>
                <a:cubicBezTo>
                  <a:pt x="31100" y="28580"/>
                  <a:pt x="30633" y="28813"/>
                  <a:pt x="30143" y="29047"/>
                </a:cubicBezTo>
                <a:cubicBezTo>
                  <a:pt x="30049" y="29047"/>
                  <a:pt x="29933" y="29070"/>
                  <a:pt x="29839" y="29070"/>
                </a:cubicBezTo>
                <a:cubicBezTo>
                  <a:pt x="30236" y="28790"/>
                  <a:pt x="30633" y="28510"/>
                  <a:pt x="31030" y="28183"/>
                </a:cubicBezTo>
                <a:lnTo>
                  <a:pt x="31053" y="28183"/>
                </a:lnTo>
                <a:cubicBezTo>
                  <a:pt x="31614" y="27973"/>
                  <a:pt x="32127" y="27669"/>
                  <a:pt x="32571" y="27319"/>
                </a:cubicBezTo>
                <a:close/>
                <a:moveTo>
                  <a:pt x="8966" y="24867"/>
                </a:moveTo>
                <a:cubicBezTo>
                  <a:pt x="9130" y="25054"/>
                  <a:pt x="9316" y="25218"/>
                  <a:pt x="9527" y="25381"/>
                </a:cubicBezTo>
                <a:cubicBezTo>
                  <a:pt x="9900" y="25918"/>
                  <a:pt x="10297" y="26432"/>
                  <a:pt x="10717" y="26945"/>
                </a:cubicBezTo>
                <a:cubicBezTo>
                  <a:pt x="11091" y="27389"/>
                  <a:pt x="11488" y="27809"/>
                  <a:pt x="11908" y="28230"/>
                </a:cubicBezTo>
                <a:cubicBezTo>
                  <a:pt x="12165" y="28650"/>
                  <a:pt x="12445" y="29047"/>
                  <a:pt x="12749" y="29420"/>
                </a:cubicBezTo>
                <a:cubicBezTo>
                  <a:pt x="12235" y="29117"/>
                  <a:pt x="11745" y="28790"/>
                  <a:pt x="11254" y="28440"/>
                </a:cubicBezTo>
                <a:cubicBezTo>
                  <a:pt x="11067" y="28253"/>
                  <a:pt x="10904" y="28043"/>
                  <a:pt x="10741" y="27856"/>
                </a:cubicBezTo>
                <a:cubicBezTo>
                  <a:pt x="10367" y="27319"/>
                  <a:pt x="10017" y="26759"/>
                  <a:pt x="9690" y="26198"/>
                </a:cubicBezTo>
                <a:cubicBezTo>
                  <a:pt x="9433" y="25755"/>
                  <a:pt x="9200" y="25311"/>
                  <a:pt x="8966" y="24867"/>
                </a:cubicBezTo>
                <a:close/>
                <a:moveTo>
                  <a:pt x="26757" y="29327"/>
                </a:moveTo>
                <a:lnTo>
                  <a:pt x="26641" y="29374"/>
                </a:lnTo>
                <a:lnTo>
                  <a:pt x="26501" y="29444"/>
                </a:lnTo>
                <a:cubicBezTo>
                  <a:pt x="26524" y="29397"/>
                  <a:pt x="26547" y="29350"/>
                  <a:pt x="26594" y="29327"/>
                </a:cubicBezTo>
                <a:close/>
                <a:moveTo>
                  <a:pt x="40089" y="28697"/>
                </a:moveTo>
                <a:lnTo>
                  <a:pt x="40089" y="28697"/>
                </a:lnTo>
                <a:cubicBezTo>
                  <a:pt x="39949" y="28977"/>
                  <a:pt x="39809" y="29234"/>
                  <a:pt x="39669" y="29514"/>
                </a:cubicBezTo>
                <a:lnTo>
                  <a:pt x="39646" y="29537"/>
                </a:lnTo>
                <a:cubicBezTo>
                  <a:pt x="39762" y="29280"/>
                  <a:pt x="39879" y="29047"/>
                  <a:pt x="39972" y="28790"/>
                </a:cubicBezTo>
                <a:cubicBezTo>
                  <a:pt x="40019" y="28767"/>
                  <a:pt x="40042" y="28743"/>
                  <a:pt x="40066" y="28720"/>
                </a:cubicBezTo>
                <a:lnTo>
                  <a:pt x="40089" y="28697"/>
                </a:lnTo>
                <a:close/>
                <a:moveTo>
                  <a:pt x="40509" y="25988"/>
                </a:moveTo>
                <a:lnTo>
                  <a:pt x="40509" y="25988"/>
                </a:lnTo>
                <a:cubicBezTo>
                  <a:pt x="40463" y="26222"/>
                  <a:pt x="40393" y="26432"/>
                  <a:pt x="40323" y="26642"/>
                </a:cubicBezTo>
                <a:cubicBezTo>
                  <a:pt x="39692" y="27576"/>
                  <a:pt x="38968" y="28463"/>
                  <a:pt x="38175" y="29257"/>
                </a:cubicBezTo>
                <a:cubicBezTo>
                  <a:pt x="38011" y="29374"/>
                  <a:pt x="37848" y="29490"/>
                  <a:pt x="37684" y="29607"/>
                </a:cubicBezTo>
                <a:cubicBezTo>
                  <a:pt x="37778" y="29420"/>
                  <a:pt x="37894" y="29210"/>
                  <a:pt x="37988" y="29023"/>
                </a:cubicBezTo>
                <a:cubicBezTo>
                  <a:pt x="38128" y="28883"/>
                  <a:pt x="38291" y="28720"/>
                  <a:pt x="38431" y="28580"/>
                </a:cubicBezTo>
                <a:cubicBezTo>
                  <a:pt x="39179" y="27763"/>
                  <a:pt x="39879" y="26899"/>
                  <a:pt x="40509" y="25988"/>
                </a:cubicBezTo>
                <a:close/>
                <a:moveTo>
                  <a:pt x="37194" y="28626"/>
                </a:moveTo>
                <a:lnTo>
                  <a:pt x="37194" y="28626"/>
                </a:lnTo>
                <a:cubicBezTo>
                  <a:pt x="36917" y="28973"/>
                  <a:pt x="36617" y="29319"/>
                  <a:pt x="36317" y="29643"/>
                </a:cubicBezTo>
                <a:lnTo>
                  <a:pt x="36317" y="29643"/>
                </a:lnTo>
                <a:cubicBezTo>
                  <a:pt x="36354" y="29600"/>
                  <a:pt x="36355" y="29557"/>
                  <a:pt x="36377" y="29514"/>
                </a:cubicBezTo>
                <a:lnTo>
                  <a:pt x="36353" y="29514"/>
                </a:lnTo>
                <a:cubicBezTo>
                  <a:pt x="36517" y="29327"/>
                  <a:pt x="36680" y="29163"/>
                  <a:pt x="36844" y="28977"/>
                </a:cubicBezTo>
                <a:cubicBezTo>
                  <a:pt x="36937" y="28907"/>
                  <a:pt x="37007" y="28813"/>
                  <a:pt x="37077" y="28720"/>
                </a:cubicBezTo>
                <a:lnTo>
                  <a:pt x="37194" y="28626"/>
                </a:lnTo>
                <a:close/>
                <a:moveTo>
                  <a:pt x="34112" y="27482"/>
                </a:moveTo>
                <a:lnTo>
                  <a:pt x="34112" y="27482"/>
                </a:lnTo>
                <a:cubicBezTo>
                  <a:pt x="34042" y="27739"/>
                  <a:pt x="33972" y="27996"/>
                  <a:pt x="33879" y="28253"/>
                </a:cubicBezTo>
                <a:cubicBezTo>
                  <a:pt x="33598" y="28510"/>
                  <a:pt x="33342" y="28767"/>
                  <a:pt x="33061" y="28977"/>
                </a:cubicBezTo>
                <a:lnTo>
                  <a:pt x="33061" y="29000"/>
                </a:lnTo>
                <a:cubicBezTo>
                  <a:pt x="32594" y="29234"/>
                  <a:pt x="32081" y="29444"/>
                  <a:pt x="31590" y="29654"/>
                </a:cubicBezTo>
                <a:cubicBezTo>
                  <a:pt x="31894" y="29327"/>
                  <a:pt x="32197" y="29023"/>
                  <a:pt x="32478" y="28673"/>
                </a:cubicBezTo>
                <a:cubicBezTo>
                  <a:pt x="32805" y="28486"/>
                  <a:pt x="33108" y="28276"/>
                  <a:pt x="33412" y="28019"/>
                </a:cubicBezTo>
                <a:cubicBezTo>
                  <a:pt x="33645" y="27856"/>
                  <a:pt x="33879" y="27669"/>
                  <a:pt x="34112" y="27482"/>
                </a:cubicBezTo>
                <a:close/>
                <a:moveTo>
                  <a:pt x="35233" y="28440"/>
                </a:moveTo>
                <a:lnTo>
                  <a:pt x="35233" y="28440"/>
                </a:lnTo>
                <a:cubicBezTo>
                  <a:pt x="34742" y="28860"/>
                  <a:pt x="34229" y="29280"/>
                  <a:pt x="33715" y="29654"/>
                </a:cubicBezTo>
                <a:cubicBezTo>
                  <a:pt x="33762" y="29537"/>
                  <a:pt x="33809" y="29444"/>
                  <a:pt x="33855" y="29327"/>
                </a:cubicBezTo>
                <a:cubicBezTo>
                  <a:pt x="34322" y="29047"/>
                  <a:pt x="34789" y="28767"/>
                  <a:pt x="35233" y="28440"/>
                </a:cubicBezTo>
                <a:close/>
                <a:moveTo>
                  <a:pt x="28112" y="29397"/>
                </a:moveTo>
                <a:lnTo>
                  <a:pt x="28322" y="29444"/>
                </a:lnTo>
                <a:lnTo>
                  <a:pt x="28438" y="29444"/>
                </a:lnTo>
                <a:cubicBezTo>
                  <a:pt x="28298" y="29537"/>
                  <a:pt x="28158" y="29630"/>
                  <a:pt x="27995" y="29701"/>
                </a:cubicBezTo>
                <a:lnTo>
                  <a:pt x="27925" y="29747"/>
                </a:lnTo>
                <a:lnTo>
                  <a:pt x="27738" y="29771"/>
                </a:lnTo>
                <a:cubicBezTo>
                  <a:pt x="27878" y="29654"/>
                  <a:pt x="27995" y="29514"/>
                  <a:pt x="28112" y="29397"/>
                </a:cubicBezTo>
                <a:close/>
                <a:moveTo>
                  <a:pt x="21738" y="29607"/>
                </a:moveTo>
                <a:lnTo>
                  <a:pt x="22041" y="29630"/>
                </a:lnTo>
                <a:lnTo>
                  <a:pt x="22134" y="29654"/>
                </a:lnTo>
                <a:cubicBezTo>
                  <a:pt x="21994" y="29724"/>
                  <a:pt x="21854" y="29771"/>
                  <a:pt x="21691" y="29817"/>
                </a:cubicBezTo>
                <a:lnTo>
                  <a:pt x="21574" y="29747"/>
                </a:lnTo>
                <a:lnTo>
                  <a:pt x="21738" y="29607"/>
                </a:lnTo>
                <a:close/>
                <a:moveTo>
                  <a:pt x="27645" y="29374"/>
                </a:moveTo>
                <a:lnTo>
                  <a:pt x="27645" y="29374"/>
                </a:lnTo>
                <a:cubicBezTo>
                  <a:pt x="27505" y="29537"/>
                  <a:pt x="27341" y="29677"/>
                  <a:pt x="27178" y="29841"/>
                </a:cubicBezTo>
                <a:lnTo>
                  <a:pt x="26641" y="29864"/>
                </a:lnTo>
                <a:lnTo>
                  <a:pt x="26641" y="29864"/>
                </a:lnTo>
                <a:lnTo>
                  <a:pt x="27014" y="29630"/>
                </a:lnTo>
                <a:lnTo>
                  <a:pt x="27645" y="29374"/>
                </a:lnTo>
                <a:close/>
                <a:moveTo>
                  <a:pt x="19543" y="29584"/>
                </a:moveTo>
                <a:lnTo>
                  <a:pt x="19543" y="29584"/>
                </a:lnTo>
                <a:cubicBezTo>
                  <a:pt x="19706" y="29607"/>
                  <a:pt x="19870" y="29607"/>
                  <a:pt x="20033" y="29630"/>
                </a:cubicBezTo>
                <a:cubicBezTo>
                  <a:pt x="20197" y="29724"/>
                  <a:pt x="20337" y="29841"/>
                  <a:pt x="20500" y="29957"/>
                </a:cubicBezTo>
                <a:cubicBezTo>
                  <a:pt x="20173" y="29911"/>
                  <a:pt x="19846" y="29794"/>
                  <a:pt x="19566" y="29654"/>
                </a:cubicBezTo>
                <a:lnTo>
                  <a:pt x="19566" y="29677"/>
                </a:lnTo>
                <a:cubicBezTo>
                  <a:pt x="19566" y="29630"/>
                  <a:pt x="19543" y="29607"/>
                  <a:pt x="19543" y="29584"/>
                </a:cubicBezTo>
                <a:close/>
                <a:moveTo>
                  <a:pt x="15410" y="29070"/>
                </a:moveTo>
                <a:lnTo>
                  <a:pt x="15527" y="29140"/>
                </a:lnTo>
                <a:cubicBezTo>
                  <a:pt x="15947" y="29490"/>
                  <a:pt x="16391" y="29794"/>
                  <a:pt x="16858" y="30074"/>
                </a:cubicBezTo>
                <a:lnTo>
                  <a:pt x="16648" y="30004"/>
                </a:lnTo>
                <a:lnTo>
                  <a:pt x="16601" y="29981"/>
                </a:lnTo>
                <a:cubicBezTo>
                  <a:pt x="16344" y="29817"/>
                  <a:pt x="16087" y="29630"/>
                  <a:pt x="15854" y="29444"/>
                </a:cubicBezTo>
                <a:cubicBezTo>
                  <a:pt x="15714" y="29350"/>
                  <a:pt x="15574" y="29210"/>
                  <a:pt x="15410" y="29070"/>
                </a:cubicBezTo>
                <a:close/>
                <a:moveTo>
                  <a:pt x="17348" y="29701"/>
                </a:moveTo>
                <a:cubicBezTo>
                  <a:pt x="17558" y="29747"/>
                  <a:pt x="17745" y="29817"/>
                  <a:pt x="17932" y="29864"/>
                </a:cubicBezTo>
                <a:lnTo>
                  <a:pt x="18095" y="29934"/>
                </a:lnTo>
                <a:lnTo>
                  <a:pt x="18282" y="30097"/>
                </a:lnTo>
                <a:cubicBezTo>
                  <a:pt x="17955" y="29981"/>
                  <a:pt x="17652" y="29841"/>
                  <a:pt x="17348" y="29701"/>
                </a:cubicBezTo>
                <a:close/>
                <a:moveTo>
                  <a:pt x="14663" y="29467"/>
                </a:moveTo>
                <a:lnTo>
                  <a:pt x="14663" y="29467"/>
                </a:lnTo>
                <a:cubicBezTo>
                  <a:pt x="14920" y="29584"/>
                  <a:pt x="15153" y="29701"/>
                  <a:pt x="15387" y="29817"/>
                </a:cubicBezTo>
                <a:cubicBezTo>
                  <a:pt x="15434" y="29911"/>
                  <a:pt x="15504" y="30004"/>
                  <a:pt x="15574" y="30121"/>
                </a:cubicBezTo>
                <a:cubicBezTo>
                  <a:pt x="15270" y="29911"/>
                  <a:pt x="14967" y="29677"/>
                  <a:pt x="14663" y="29467"/>
                </a:cubicBezTo>
                <a:close/>
                <a:moveTo>
                  <a:pt x="10694" y="29023"/>
                </a:moveTo>
                <a:lnTo>
                  <a:pt x="10974" y="29187"/>
                </a:lnTo>
                <a:cubicBezTo>
                  <a:pt x="11254" y="29444"/>
                  <a:pt x="11558" y="29677"/>
                  <a:pt x="11838" y="29911"/>
                </a:cubicBezTo>
                <a:lnTo>
                  <a:pt x="12025" y="30144"/>
                </a:lnTo>
                <a:cubicBezTo>
                  <a:pt x="11768" y="29957"/>
                  <a:pt x="11511" y="29771"/>
                  <a:pt x="11254" y="29537"/>
                </a:cubicBezTo>
                <a:cubicBezTo>
                  <a:pt x="11067" y="29374"/>
                  <a:pt x="10881" y="29210"/>
                  <a:pt x="10694" y="29023"/>
                </a:cubicBezTo>
                <a:close/>
                <a:moveTo>
                  <a:pt x="31684" y="29070"/>
                </a:moveTo>
                <a:lnTo>
                  <a:pt x="31684" y="29070"/>
                </a:lnTo>
                <a:cubicBezTo>
                  <a:pt x="31404" y="29374"/>
                  <a:pt x="31077" y="29654"/>
                  <a:pt x="30773" y="29934"/>
                </a:cubicBezTo>
                <a:lnTo>
                  <a:pt x="30750" y="29934"/>
                </a:lnTo>
                <a:cubicBezTo>
                  <a:pt x="30493" y="30027"/>
                  <a:pt x="30236" y="30121"/>
                  <a:pt x="29979" y="30191"/>
                </a:cubicBezTo>
                <a:cubicBezTo>
                  <a:pt x="30353" y="29911"/>
                  <a:pt x="30703" y="29607"/>
                  <a:pt x="31053" y="29327"/>
                </a:cubicBezTo>
                <a:cubicBezTo>
                  <a:pt x="31217" y="29257"/>
                  <a:pt x="31357" y="29187"/>
                  <a:pt x="31497" y="29140"/>
                </a:cubicBezTo>
                <a:lnTo>
                  <a:pt x="31684" y="29070"/>
                </a:lnTo>
                <a:close/>
                <a:moveTo>
                  <a:pt x="13286" y="29490"/>
                </a:moveTo>
                <a:lnTo>
                  <a:pt x="13286" y="29490"/>
                </a:lnTo>
                <a:cubicBezTo>
                  <a:pt x="13612" y="29724"/>
                  <a:pt x="13916" y="29981"/>
                  <a:pt x="14266" y="30214"/>
                </a:cubicBezTo>
                <a:lnTo>
                  <a:pt x="14219" y="30214"/>
                </a:lnTo>
                <a:cubicBezTo>
                  <a:pt x="14056" y="30144"/>
                  <a:pt x="13893" y="30051"/>
                  <a:pt x="13706" y="29957"/>
                </a:cubicBezTo>
                <a:cubicBezTo>
                  <a:pt x="13566" y="29817"/>
                  <a:pt x="13426" y="29654"/>
                  <a:pt x="13286" y="29490"/>
                </a:cubicBezTo>
                <a:close/>
                <a:moveTo>
                  <a:pt x="22952" y="29864"/>
                </a:moveTo>
                <a:lnTo>
                  <a:pt x="23138" y="29911"/>
                </a:lnTo>
                <a:cubicBezTo>
                  <a:pt x="23022" y="29981"/>
                  <a:pt x="22905" y="30074"/>
                  <a:pt x="22788" y="30144"/>
                </a:cubicBezTo>
                <a:lnTo>
                  <a:pt x="22485" y="30214"/>
                </a:lnTo>
                <a:lnTo>
                  <a:pt x="22321" y="30144"/>
                </a:lnTo>
                <a:cubicBezTo>
                  <a:pt x="22531" y="30074"/>
                  <a:pt x="22765" y="29981"/>
                  <a:pt x="22952" y="29864"/>
                </a:cubicBezTo>
                <a:close/>
                <a:moveTo>
                  <a:pt x="11861" y="27459"/>
                </a:moveTo>
                <a:lnTo>
                  <a:pt x="11861" y="27459"/>
                </a:lnTo>
                <a:cubicBezTo>
                  <a:pt x="12702" y="28323"/>
                  <a:pt x="13612" y="29117"/>
                  <a:pt x="14546" y="29841"/>
                </a:cubicBezTo>
                <a:lnTo>
                  <a:pt x="14827" y="30238"/>
                </a:lnTo>
                <a:cubicBezTo>
                  <a:pt x="13893" y="29584"/>
                  <a:pt x="13029" y="28860"/>
                  <a:pt x="12235" y="28043"/>
                </a:cubicBezTo>
                <a:lnTo>
                  <a:pt x="12212" y="28043"/>
                </a:lnTo>
                <a:cubicBezTo>
                  <a:pt x="12095" y="27856"/>
                  <a:pt x="11978" y="27669"/>
                  <a:pt x="11861" y="27459"/>
                </a:cubicBezTo>
                <a:close/>
                <a:moveTo>
                  <a:pt x="35490" y="29047"/>
                </a:moveTo>
                <a:lnTo>
                  <a:pt x="35490" y="29070"/>
                </a:lnTo>
                <a:cubicBezTo>
                  <a:pt x="34836" y="29514"/>
                  <a:pt x="34135" y="29934"/>
                  <a:pt x="33412" y="30308"/>
                </a:cubicBezTo>
                <a:lnTo>
                  <a:pt x="33435" y="30261"/>
                </a:lnTo>
                <a:lnTo>
                  <a:pt x="33505" y="30214"/>
                </a:lnTo>
                <a:cubicBezTo>
                  <a:pt x="34205" y="29864"/>
                  <a:pt x="34859" y="29467"/>
                  <a:pt x="35490" y="29047"/>
                </a:cubicBezTo>
                <a:close/>
                <a:moveTo>
                  <a:pt x="26080" y="30238"/>
                </a:moveTo>
                <a:lnTo>
                  <a:pt x="26197" y="30308"/>
                </a:lnTo>
                <a:lnTo>
                  <a:pt x="25777" y="30378"/>
                </a:lnTo>
                <a:lnTo>
                  <a:pt x="25777" y="30378"/>
                </a:lnTo>
                <a:lnTo>
                  <a:pt x="26034" y="30238"/>
                </a:lnTo>
                <a:close/>
                <a:moveTo>
                  <a:pt x="29256" y="29887"/>
                </a:moveTo>
                <a:lnTo>
                  <a:pt x="29256" y="29887"/>
                </a:lnTo>
                <a:cubicBezTo>
                  <a:pt x="28835" y="30097"/>
                  <a:pt x="28392" y="30284"/>
                  <a:pt x="27925" y="30424"/>
                </a:cubicBezTo>
                <a:lnTo>
                  <a:pt x="28135" y="30238"/>
                </a:lnTo>
                <a:cubicBezTo>
                  <a:pt x="28438" y="30144"/>
                  <a:pt x="28719" y="30051"/>
                  <a:pt x="29022" y="29934"/>
                </a:cubicBezTo>
                <a:lnTo>
                  <a:pt x="29256" y="29887"/>
                </a:lnTo>
                <a:close/>
                <a:moveTo>
                  <a:pt x="29419" y="30214"/>
                </a:moveTo>
                <a:lnTo>
                  <a:pt x="29419" y="30214"/>
                </a:lnTo>
                <a:cubicBezTo>
                  <a:pt x="29326" y="30284"/>
                  <a:pt x="29209" y="30378"/>
                  <a:pt x="29092" y="30448"/>
                </a:cubicBezTo>
                <a:lnTo>
                  <a:pt x="28579" y="30588"/>
                </a:lnTo>
                <a:cubicBezTo>
                  <a:pt x="28882" y="30471"/>
                  <a:pt x="29162" y="30354"/>
                  <a:pt x="29419" y="30214"/>
                </a:cubicBezTo>
                <a:close/>
                <a:moveTo>
                  <a:pt x="31829" y="29957"/>
                </a:moveTo>
                <a:lnTo>
                  <a:pt x="31567" y="30144"/>
                </a:lnTo>
                <a:cubicBezTo>
                  <a:pt x="31217" y="30308"/>
                  <a:pt x="30843" y="30471"/>
                  <a:pt x="30470" y="30611"/>
                </a:cubicBezTo>
                <a:cubicBezTo>
                  <a:pt x="30610" y="30518"/>
                  <a:pt x="30750" y="30401"/>
                  <a:pt x="30867" y="30284"/>
                </a:cubicBezTo>
                <a:cubicBezTo>
                  <a:pt x="31194" y="30175"/>
                  <a:pt x="31521" y="30066"/>
                  <a:pt x="31829" y="29957"/>
                </a:cubicBezTo>
                <a:close/>
                <a:moveTo>
                  <a:pt x="16017" y="30121"/>
                </a:moveTo>
                <a:lnTo>
                  <a:pt x="16204" y="30191"/>
                </a:lnTo>
                <a:cubicBezTo>
                  <a:pt x="16438" y="30354"/>
                  <a:pt x="16694" y="30518"/>
                  <a:pt x="16951" y="30658"/>
                </a:cubicBezTo>
                <a:cubicBezTo>
                  <a:pt x="16764" y="30658"/>
                  <a:pt x="16578" y="30634"/>
                  <a:pt x="16414" y="30611"/>
                </a:cubicBezTo>
                <a:cubicBezTo>
                  <a:pt x="16274" y="30448"/>
                  <a:pt x="16134" y="30284"/>
                  <a:pt x="16017" y="30121"/>
                </a:cubicBezTo>
                <a:close/>
                <a:moveTo>
                  <a:pt x="33342" y="29630"/>
                </a:moveTo>
                <a:cubicBezTo>
                  <a:pt x="33295" y="29747"/>
                  <a:pt x="33225" y="29864"/>
                  <a:pt x="33178" y="29957"/>
                </a:cubicBezTo>
                <a:cubicBezTo>
                  <a:pt x="32618" y="30238"/>
                  <a:pt x="32057" y="30471"/>
                  <a:pt x="31497" y="30658"/>
                </a:cubicBezTo>
                <a:cubicBezTo>
                  <a:pt x="31660" y="30541"/>
                  <a:pt x="31847" y="30424"/>
                  <a:pt x="32011" y="30284"/>
                </a:cubicBezTo>
                <a:cubicBezTo>
                  <a:pt x="32454" y="30074"/>
                  <a:pt x="32898" y="29864"/>
                  <a:pt x="33342" y="29630"/>
                </a:cubicBezTo>
                <a:close/>
                <a:moveTo>
                  <a:pt x="5067" y="26525"/>
                </a:moveTo>
                <a:lnTo>
                  <a:pt x="5067" y="26525"/>
                </a:lnTo>
                <a:cubicBezTo>
                  <a:pt x="5090" y="26572"/>
                  <a:pt x="5114" y="26642"/>
                  <a:pt x="5137" y="26689"/>
                </a:cubicBezTo>
                <a:lnTo>
                  <a:pt x="5137" y="26665"/>
                </a:lnTo>
                <a:cubicBezTo>
                  <a:pt x="5721" y="27833"/>
                  <a:pt x="6398" y="28907"/>
                  <a:pt x="7215" y="29911"/>
                </a:cubicBezTo>
                <a:cubicBezTo>
                  <a:pt x="7355" y="30191"/>
                  <a:pt x="7472" y="30471"/>
                  <a:pt x="7612" y="30728"/>
                </a:cubicBezTo>
                <a:cubicBezTo>
                  <a:pt x="6958" y="30004"/>
                  <a:pt x="6375" y="29210"/>
                  <a:pt x="5814" y="28393"/>
                </a:cubicBezTo>
                <a:cubicBezTo>
                  <a:pt x="5534" y="27786"/>
                  <a:pt x="5277" y="27179"/>
                  <a:pt x="5067" y="26525"/>
                </a:cubicBezTo>
                <a:close/>
                <a:moveTo>
                  <a:pt x="21761" y="30728"/>
                </a:moveTo>
                <a:lnTo>
                  <a:pt x="21597" y="30798"/>
                </a:lnTo>
                <a:lnTo>
                  <a:pt x="21364" y="30775"/>
                </a:lnTo>
                <a:lnTo>
                  <a:pt x="21714" y="30728"/>
                </a:lnTo>
                <a:close/>
                <a:moveTo>
                  <a:pt x="35723" y="30121"/>
                </a:moveTo>
                <a:lnTo>
                  <a:pt x="35723" y="30121"/>
                </a:lnTo>
                <a:cubicBezTo>
                  <a:pt x="35700" y="30214"/>
                  <a:pt x="35653" y="30284"/>
                  <a:pt x="35630" y="30378"/>
                </a:cubicBezTo>
                <a:cubicBezTo>
                  <a:pt x="35466" y="30518"/>
                  <a:pt x="35326" y="30658"/>
                  <a:pt x="35163" y="30798"/>
                </a:cubicBezTo>
                <a:cubicBezTo>
                  <a:pt x="35209" y="30704"/>
                  <a:pt x="35256" y="30634"/>
                  <a:pt x="35279" y="30564"/>
                </a:cubicBezTo>
                <a:cubicBezTo>
                  <a:pt x="35303" y="30541"/>
                  <a:pt x="35326" y="30494"/>
                  <a:pt x="35349" y="30471"/>
                </a:cubicBezTo>
                <a:cubicBezTo>
                  <a:pt x="35466" y="30354"/>
                  <a:pt x="35606" y="30238"/>
                  <a:pt x="35723" y="30121"/>
                </a:cubicBezTo>
                <a:close/>
                <a:moveTo>
                  <a:pt x="10437" y="29280"/>
                </a:moveTo>
                <a:cubicBezTo>
                  <a:pt x="10764" y="29584"/>
                  <a:pt x="11114" y="29887"/>
                  <a:pt x="11488" y="30191"/>
                </a:cubicBezTo>
                <a:cubicBezTo>
                  <a:pt x="11815" y="30448"/>
                  <a:pt x="12165" y="30681"/>
                  <a:pt x="12538" y="30891"/>
                </a:cubicBezTo>
                <a:cubicBezTo>
                  <a:pt x="12025" y="30611"/>
                  <a:pt x="11534" y="30284"/>
                  <a:pt x="11067" y="29957"/>
                </a:cubicBezTo>
                <a:lnTo>
                  <a:pt x="10997" y="29864"/>
                </a:lnTo>
                <a:cubicBezTo>
                  <a:pt x="10787" y="29677"/>
                  <a:pt x="10624" y="29467"/>
                  <a:pt x="10437" y="29280"/>
                </a:cubicBezTo>
                <a:close/>
                <a:moveTo>
                  <a:pt x="7729" y="27226"/>
                </a:moveTo>
                <a:cubicBezTo>
                  <a:pt x="7962" y="27529"/>
                  <a:pt x="8219" y="27809"/>
                  <a:pt x="8499" y="28089"/>
                </a:cubicBezTo>
                <a:lnTo>
                  <a:pt x="8803" y="28463"/>
                </a:lnTo>
                <a:cubicBezTo>
                  <a:pt x="9456" y="29350"/>
                  <a:pt x="10204" y="30191"/>
                  <a:pt x="11021" y="30938"/>
                </a:cubicBezTo>
                <a:cubicBezTo>
                  <a:pt x="10694" y="30751"/>
                  <a:pt x="10390" y="30564"/>
                  <a:pt x="10087" y="30354"/>
                </a:cubicBezTo>
                <a:cubicBezTo>
                  <a:pt x="9853" y="30097"/>
                  <a:pt x="9643" y="29864"/>
                  <a:pt x="9433" y="29607"/>
                </a:cubicBezTo>
                <a:cubicBezTo>
                  <a:pt x="8803" y="28860"/>
                  <a:pt x="8242" y="28066"/>
                  <a:pt x="7729" y="27226"/>
                </a:cubicBezTo>
                <a:close/>
                <a:moveTo>
                  <a:pt x="15924" y="30915"/>
                </a:moveTo>
                <a:lnTo>
                  <a:pt x="16111" y="30938"/>
                </a:lnTo>
                <a:lnTo>
                  <a:pt x="16274" y="31031"/>
                </a:lnTo>
                <a:lnTo>
                  <a:pt x="16274" y="31031"/>
                </a:lnTo>
                <a:lnTo>
                  <a:pt x="15947" y="30938"/>
                </a:lnTo>
                <a:lnTo>
                  <a:pt x="15924" y="30915"/>
                </a:lnTo>
                <a:close/>
                <a:moveTo>
                  <a:pt x="8756" y="30051"/>
                </a:moveTo>
                <a:lnTo>
                  <a:pt x="8756" y="30051"/>
                </a:lnTo>
                <a:cubicBezTo>
                  <a:pt x="8943" y="30214"/>
                  <a:pt x="9130" y="30378"/>
                  <a:pt x="9340" y="30518"/>
                </a:cubicBezTo>
                <a:cubicBezTo>
                  <a:pt x="9550" y="30681"/>
                  <a:pt x="9807" y="30868"/>
                  <a:pt x="10064" y="31031"/>
                </a:cubicBezTo>
                <a:lnTo>
                  <a:pt x="10134" y="31101"/>
                </a:lnTo>
                <a:cubicBezTo>
                  <a:pt x="9643" y="30798"/>
                  <a:pt x="9200" y="30471"/>
                  <a:pt x="8756" y="30121"/>
                </a:cubicBezTo>
                <a:lnTo>
                  <a:pt x="8779" y="30097"/>
                </a:lnTo>
                <a:cubicBezTo>
                  <a:pt x="8779" y="30097"/>
                  <a:pt x="8779" y="30074"/>
                  <a:pt x="8756" y="30051"/>
                </a:cubicBezTo>
                <a:close/>
                <a:moveTo>
                  <a:pt x="29979" y="30564"/>
                </a:moveTo>
                <a:lnTo>
                  <a:pt x="29979" y="30564"/>
                </a:lnTo>
                <a:cubicBezTo>
                  <a:pt x="29769" y="30728"/>
                  <a:pt x="29536" y="30891"/>
                  <a:pt x="29279" y="31055"/>
                </a:cubicBezTo>
                <a:lnTo>
                  <a:pt x="28952" y="31148"/>
                </a:lnTo>
                <a:lnTo>
                  <a:pt x="28742" y="31078"/>
                </a:lnTo>
                <a:cubicBezTo>
                  <a:pt x="28905" y="30985"/>
                  <a:pt x="29069" y="30868"/>
                  <a:pt x="29232" y="30751"/>
                </a:cubicBezTo>
                <a:cubicBezTo>
                  <a:pt x="29489" y="30681"/>
                  <a:pt x="29746" y="30634"/>
                  <a:pt x="29979" y="30564"/>
                </a:cubicBezTo>
                <a:close/>
                <a:moveTo>
                  <a:pt x="34836" y="29934"/>
                </a:moveTo>
                <a:lnTo>
                  <a:pt x="34836" y="29934"/>
                </a:lnTo>
                <a:cubicBezTo>
                  <a:pt x="34229" y="30354"/>
                  <a:pt x="33598" y="30751"/>
                  <a:pt x="32945" y="31148"/>
                </a:cubicBezTo>
                <a:lnTo>
                  <a:pt x="33108" y="30891"/>
                </a:lnTo>
                <a:cubicBezTo>
                  <a:pt x="33692" y="30588"/>
                  <a:pt x="34275" y="30261"/>
                  <a:pt x="34836" y="29934"/>
                </a:cubicBezTo>
                <a:close/>
                <a:moveTo>
                  <a:pt x="34322" y="30751"/>
                </a:moveTo>
                <a:cubicBezTo>
                  <a:pt x="34042" y="30961"/>
                  <a:pt x="33762" y="31148"/>
                  <a:pt x="33482" y="31335"/>
                </a:cubicBezTo>
                <a:lnTo>
                  <a:pt x="33435" y="31335"/>
                </a:lnTo>
                <a:cubicBezTo>
                  <a:pt x="33715" y="31148"/>
                  <a:pt x="34019" y="30938"/>
                  <a:pt x="34322" y="30751"/>
                </a:cubicBezTo>
                <a:close/>
                <a:moveTo>
                  <a:pt x="17768" y="31008"/>
                </a:moveTo>
                <a:cubicBezTo>
                  <a:pt x="18049" y="31125"/>
                  <a:pt x="18352" y="31241"/>
                  <a:pt x="18656" y="31312"/>
                </a:cubicBezTo>
                <a:cubicBezTo>
                  <a:pt x="18469" y="31382"/>
                  <a:pt x="18305" y="31475"/>
                  <a:pt x="18119" y="31522"/>
                </a:cubicBezTo>
                <a:lnTo>
                  <a:pt x="17768" y="31452"/>
                </a:lnTo>
                <a:cubicBezTo>
                  <a:pt x="17488" y="31312"/>
                  <a:pt x="17231" y="31171"/>
                  <a:pt x="16975" y="31008"/>
                </a:cubicBezTo>
                <a:lnTo>
                  <a:pt x="16975" y="31008"/>
                </a:lnTo>
                <a:cubicBezTo>
                  <a:pt x="17154" y="31009"/>
                  <a:pt x="17332" y="31018"/>
                  <a:pt x="17505" y="31018"/>
                </a:cubicBezTo>
                <a:cubicBezTo>
                  <a:pt x="17595" y="31018"/>
                  <a:pt x="17683" y="31016"/>
                  <a:pt x="17768" y="31008"/>
                </a:cubicBezTo>
                <a:close/>
                <a:moveTo>
                  <a:pt x="26897" y="31335"/>
                </a:moveTo>
                <a:lnTo>
                  <a:pt x="26897" y="31335"/>
                </a:lnTo>
                <a:cubicBezTo>
                  <a:pt x="27084" y="31405"/>
                  <a:pt x="27271" y="31452"/>
                  <a:pt x="27458" y="31522"/>
                </a:cubicBezTo>
                <a:lnTo>
                  <a:pt x="27388" y="31545"/>
                </a:lnTo>
                <a:lnTo>
                  <a:pt x="27248" y="31545"/>
                </a:lnTo>
                <a:cubicBezTo>
                  <a:pt x="27131" y="31475"/>
                  <a:pt x="27014" y="31405"/>
                  <a:pt x="26897" y="31335"/>
                </a:cubicBezTo>
                <a:close/>
                <a:moveTo>
                  <a:pt x="31637" y="30985"/>
                </a:moveTo>
                <a:lnTo>
                  <a:pt x="31637" y="30985"/>
                </a:lnTo>
                <a:cubicBezTo>
                  <a:pt x="31334" y="31171"/>
                  <a:pt x="31007" y="31358"/>
                  <a:pt x="30680" y="31522"/>
                </a:cubicBezTo>
                <a:lnTo>
                  <a:pt x="30610" y="31545"/>
                </a:lnTo>
                <a:lnTo>
                  <a:pt x="30236" y="31475"/>
                </a:lnTo>
                <a:lnTo>
                  <a:pt x="30376" y="31382"/>
                </a:lnTo>
                <a:cubicBezTo>
                  <a:pt x="30797" y="31265"/>
                  <a:pt x="31217" y="31148"/>
                  <a:pt x="31637" y="30985"/>
                </a:cubicBezTo>
                <a:close/>
                <a:moveTo>
                  <a:pt x="32548" y="31148"/>
                </a:moveTo>
                <a:cubicBezTo>
                  <a:pt x="32478" y="31265"/>
                  <a:pt x="32408" y="31382"/>
                  <a:pt x="32338" y="31498"/>
                </a:cubicBezTo>
                <a:cubicBezTo>
                  <a:pt x="32081" y="31522"/>
                  <a:pt x="31847" y="31545"/>
                  <a:pt x="31590" y="31568"/>
                </a:cubicBezTo>
                <a:cubicBezTo>
                  <a:pt x="31917" y="31428"/>
                  <a:pt x="32244" y="31288"/>
                  <a:pt x="32548" y="31148"/>
                </a:cubicBezTo>
                <a:close/>
                <a:moveTo>
                  <a:pt x="25286" y="31358"/>
                </a:moveTo>
                <a:lnTo>
                  <a:pt x="24936" y="31592"/>
                </a:lnTo>
                <a:cubicBezTo>
                  <a:pt x="24773" y="31545"/>
                  <a:pt x="24633" y="31498"/>
                  <a:pt x="24469" y="31428"/>
                </a:cubicBezTo>
                <a:lnTo>
                  <a:pt x="24516" y="31382"/>
                </a:lnTo>
                <a:cubicBezTo>
                  <a:pt x="24773" y="31382"/>
                  <a:pt x="25030" y="31382"/>
                  <a:pt x="25286" y="31358"/>
                </a:cubicBezTo>
                <a:close/>
                <a:moveTo>
                  <a:pt x="25987" y="31312"/>
                </a:moveTo>
                <a:lnTo>
                  <a:pt x="26057" y="31358"/>
                </a:lnTo>
                <a:cubicBezTo>
                  <a:pt x="25917" y="31452"/>
                  <a:pt x="25777" y="31545"/>
                  <a:pt x="25613" y="31615"/>
                </a:cubicBezTo>
                <a:lnTo>
                  <a:pt x="25567" y="31615"/>
                </a:lnTo>
                <a:cubicBezTo>
                  <a:pt x="25707" y="31522"/>
                  <a:pt x="25847" y="31405"/>
                  <a:pt x="25987" y="31312"/>
                </a:cubicBezTo>
                <a:close/>
                <a:moveTo>
                  <a:pt x="11091" y="30424"/>
                </a:moveTo>
                <a:lnTo>
                  <a:pt x="11161" y="30471"/>
                </a:lnTo>
                <a:cubicBezTo>
                  <a:pt x="11610" y="30875"/>
                  <a:pt x="12081" y="31258"/>
                  <a:pt x="12573" y="31619"/>
                </a:cubicBezTo>
                <a:lnTo>
                  <a:pt x="12573" y="31619"/>
                </a:lnTo>
                <a:lnTo>
                  <a:pt x="12422" y="31568"/>
                </a:lnTo>
                <a:cubicBezTo>
                  <a:pt x="12001" y="31288"/>
                  <a:pt x="11604" y="30961"/>
                  <a:pt x="11231" y="30634"/>
                </a:cubicBezTo>
                <a:lnTo>
                  <a:pt x="11091" y="30424"/>
                </a:lnTo>
                <a:close/>
                <a:moveTo>
                  <a:pt x="19193" y="31452"/>
                </a:moveTo>
                <a:lnTo>
                  <a:pt x="19543" y="31638"/>
                </a:lnTo>
                <a:lnTo>
                  <a:pt x="19263" y="31708"/>
                </a:lnTo>
                <a:cubicBezTo>
                  <a:pt x="19109" y="31687"/>
                  <a:pt x="18956" y="31685"/>
                  <a:pt x="18803" y="31647"/>
                </a:cubicBezTo>
                <a:lnTo>
                  <a:pt x="18803" y="31647"/>
                </a:lnTo>
                <a:cubicBezTo>
                  <a:pt x="18933" y="31582"/>
                  <a:pt x="19063" y="31517"/>
                  <a:pt x="19193" y="31452"/>
                </a:cubicBezTo>
                <a:close/>
                <a:moveTo>
                  <a:pt x="21154" y="31615"/>
                </a:moveTo>
                <a:cubicBezTo>
                  <a:pt x="21364" y="31615"/>
                  <a:pt x="21597" y="31615"/>
                  <a:pt x="21808" y="31638"/>
                </a:cubicBezTo>
                <a:cubicBezTo>
                  <a:pt x="21457" y="31685"/>
                  <a:pt x="21084" y="31732"/>
                  <a:pt x="20734" y="31755"/>
                </a:cubicBezTo>
                <a:lnTo>
                  <a:pt x="20710" y="31755"/>
                </a:lnTo>
                <a:lnTo>
                  <a:pt x="20570" y="31662"/>
                </a:lnTo>
                <a:lnTo>
                  <a:pt x="20687" y="31615"/>
                </a:lnTo>
                <a:close/>
                <a:moveTo>
                  <a:pt x="14640" y="30798"/>
                </a:moveTo>
                <a:cubicBezTo>
                  <a:pt x="14943" y="30961"/>
                  <a:pt x="15247" y="31101"/>
                  <a:pt x="15574" y="31195"/>
                </a:cubicBezTo>
                <a:cubicBezTo>
                  <a:pt x="15737" y="31405"/>
                  <a:pt x="15924" y="31592"/>
                  <a:pt x="16087" y="31778"/>
                </a:cubicBezTo>
                <a:cubicBezTo>
                  <a:pt x="15924" y="31708"/>
                  <a:pt x="15737" y="31615"/>
                  <a:pt x="15574" y="31522"/>
                </a:cubicBezTo>
                <a:cubicBezTo>
                  <a:pt x="15247" y="31312"/>
                  <a:pt x="14920" y="31055"/>
                  <a:pt x="14640" y="30798"/>
                </a:cubicBezTo>
                <a:close/>
                <a:moveTo>
                  <a:pt x="16251" y="31475"/>
                </a:moveTo>
                <a:lnTo>
                  <a:pt x="16251" y="31475"/>
                </a:lnTo>
                <a:cubicBezTo>
                  <a:pt x="16484" y="31592"/>
                  <a:pt x="16741" y="31708"/>
                  <a:pt x="16998" y="31849"/>
                </a:cubicBezTo>
                <a:lnTo>
                  <a:pt x="17021" y="31849"/>
                </a:lnTo>
                <a:cubicBezTo>
                  <a:pt x="16881" y="31872"/>
                  <a:pt x="16764" y="31895"/>
                  <a:pt x="16648" y="31919"/>
                </a:cubicBezTo>
                <a:cubicBezTo>
                  <a:pt x="16508" y="31778"/>
                  <a:pt x="16391" y="31615"/>
                  <a:pt x="16251" y="31475"/>
                </a:cubicBezTo>
                <a:close/>
                <a:moveTo>
                  <a:pt x="38548" y="29887"/>
                </a:moveTo>
                <a:lnTo>
                  <a:pt x="38548" y="29887"/>
                </a:lnTo>
                <a:cubicBezTo>
                  <a:pt x="37801" y="30681"/>
                  <a:pt x="36961" y="31405"/>
                  <a:pt x="36050" y="32012"/>
                </a:cubicBezTo>
                <a:lnTo>
                  <a:pt x="36237" y="31778"/>
                </a:lnTo>
                <a:cubicBezTo>
                  <a:pt x="36447" y="31498"/>
                  <a:pt x="36680" y="31195"/>
                  <a:pt x="36867" y="30868"/>
                </a:cubicBezTo>
                <a:cubicBezTo>
                  <a:pt x="37451" y="30588"/>
                  <a:pt x="38011" y="30238"/>
                  <a:pt x="38548" y="29887"/>
                </a:cubicBezTo>
                <a:close/>
                <a:moveTo>
                  <a:pt x="28695" y="31802"/>
                </a:moveTo>
                <a:lnTo>
                  <a:pt x="28835" y="31825"/>
                </a:lnTo>
                <a:cubicBezTo>
                  <a:pt x="28649" y="31919"/>
                  <a:pt x="28438" y="32012"/>
                  <a:pt x="28252" y="32105"/>
                </a:cubicBezTo>
                <a:lnTo>
                  <a:pt x="28182" y="32059"/>
                </a:lnTo>
                <a:cubicBezTo>
                  <a:pt x="28368" y="31989"/>
                  <a:pt x="28532" y="31895"/>
                  <a:pt x="28695" y="31802"/>
                </a:cubicBezTo>
                <a:close/>
                <a:moveTo>
                  <a:pt x="43661" y="24284"/>
                </a:moveTo>
                <a:cubicBezTo>
                  <a:pt x="43685" y="25404"/>
                  <a:pt x="43591" y="26548"/>
                  <a:pt x="43358" y="27646"/>
                </a:cubicBezTo>
                <a:lnTo>
                  <a:pt x="43335" y="27646"/>
                </a:lnTo>
                <a:cubicBezTo>
                  <a:pt x="42354" y="29397"/>
                  <a:pt x="40953" y="30868"/>
                  <a:pt x="39249" y="31942"/>
                </a:cubicBezTo>
                <a:cubicBezTo>
                  <a:pt x="39109" y="32012"/>
                  <a:pt x="38945" y="32105"/>
                  <a:pt x="38828" y="32175"/>
                </a:cubicBezTo>
                <a:cubicBezTo>
                  <a:pt x="39179" y="31638"/>
                  <a:pt x="39529" y="31101"/>
                  <a:pt x="39832" y="30541"/>
                </a:cubicBezTo>
                <a:cubicBezTo>
                  <a:pt x="40720" y="29607"/>
                  <a:pt x="41420" y="28533"/>
                  <a:pt x="41934" y="27342"/>
                </a:cubicBezTo>
                <a:lnTo>
                  <a:pt x="42027" y="27226"/>
                </a:lnTo>
                <a:cubicBezTo>
                  <a:pt x="42517" y="26478"/>
                  <a:pt x="42938" y="25708"/>
                  <a:pt x="43288" y="24914"/>
                </a:cubicBezTo>
                <a:cubicBezTo>
                  <a:pt x="43405" y="24704"/>
                  <a:pt x="43545" y="24494"/>
                  <a:pt x="43661" y="24284"/>
                </a:cubicBezTo>
                <a:close/>
                <a:moveTo>
                  <a:pt x="31497" y="31989"/>
                </a:moveTo>
                <a:lnTo>
                  <a:pt x="31053" y="32222"/>
                </a:lnTo>
                <a:cubicBezTo>
                  <a:pt x="30890" y="32245"/>
                  <a:pt x="30703" y="32245"/>
                  <a:pt x="30540" y="32269"/>
                </a:cubicBezTo>
                <a:cubicBezTo>
                  <a:pt x="30306" y="32292"/>
                  <a:pt x="30049" y="32292"/>
                  <a:pt x="29816" y="32292"/>
                </a:cubicBezTo>
                <a:cubicBezTo>
                  <a:pt x="30003" y="32222"/>
                  <a:pt x="30166" y="32129"/>
                  <a:pt x="30353" y="32059"/>
                </a:cubicBezTo>
                <a:lnTo>
                  <a:pt x="30493" y="31989"/>
                </a:lnTo>
                <a:close/>
                <a:moveTo>
                  <a:pt x="23909" y="31919"/>
                </a:moveTo>
                <a:lnTo>
                  <a:pt x="24329" y="31965"/>
                </a:lnTo>
                <a:cubicBezTo>
                  <a:pt x="24119" y="32082"/>
                  <a:pt x="23909" y="32199"/>
                  <a:pt x="23722" y="32315"/>
                </a:cubicBezTo>
                <a:lnTo>
                  <a:pt x="23372" y="32362"/>
                </a:lnTo>
                <a:cubicBezTo>
                  <a:pt x="23559" y="32222"/>
                  <a:pt x="23745" y="32082"/>
                  <a:pt x="23909" y="31942"/>
                </a:cubicBezTo>
                <a:lnTo>
                  <a:pt x="23909" y="31919"/>
                </a:lnTo>
                <a:close/>
                <a:moveTo>
                  <a:pt x="19263" y="32105"/>
                </a:moveTo>
                <a:cubicBezTo>
                  <a:pt x="19590" y="32129"/>
                  <a:pt x="19916" y="32152"/>
                  <a:pt x="20243" y="32152"/>
                </a:cubicBezTo>
                <a:lnTo>
                  <a:pt x="20290" y="32245"/>
                </a:lnTo>
                <a:cubicBezTo>
                  <a:pt x="20080" y="32292"/>
                  <a:pt x="19846" y="32339"/>
                  <a:pt x="19636" y="32362"/>
                </a:cubicBezTo>
                <a:lnTo>
                  <a:pt x="19636" y="32386"/>
                </a:lnTo>
                <a:cubicBezTo>
                  <a:pt x="19449" y="32315"/>
                  <a:pt x="19263" y="32222"/>
                  <a:pt x="19099" y="32152"/>
                </a:cubicBezTo>
                <a:lnTo>
                  <a:pt x="19263" y="32105"/>
                </a:lnTo>
                <a:close/>
                <a:moveTo>
                  <a:pt x="39179" y="29654"/>
                </a:moveTo>
                <a:lnTo>
                  <a:pt x="39179" y="29654"/>
                </a:lnTo>
                <a:cubicBezTo>
                  <a:pt x="39062" y="29864"/>
                  <a:pt x="38968" y="30074"/>
                  <a:pt x="38852" y="30284"/>
                </a:cubicBezTo>
                <a:cubicBezTo>
                  <a:pt x="37871" y="31171"/>
                  <a:pt x="36820" y="31965"/>
                  <a:pt x="35700" y="32642"/>
                </a:cubicBezTo>
                <a:lnTo>
                  <a:pt x="35700" y="32619"/>
                </a:lnTo>
                <a:cubicBezTo>
                  <a:pt x="37007" y="31802"/>
                  <a:pt x="38175" y="30821"/>
                  <a:pt x="39179" y="29654"/>
                </a:cubicBezTo>
                <a:close/>
                <a:moveTo>
                  <a:pt x="32735" y="32362"/>
                </a:moveTo>
                <a:lnTo>
                  <a:pt x="32735" y="32362"/>
                </a:lnTo>
                <a:cubicBezTo>
                  <a:pt x="32478" y="32479"/>
                  <a:pt x="32197" y="32596"/>
                  <a:pt x="31941" y="32712"/>
                </a:cubicBezTo>
                <a:cubicBezTo>
                  <a:pt x="31987" y="32642"/>
                  <a:pt x="32011" y="32596"/>
                  <a:pt x="32057" y="32549"/>
                </a:cubicBezTo>
                <a:lnTo>
                  <a:pt x="32268" y="32432"/>
                </a:lnTo>
                <a:lnTo>
                  <a:pt x="32735" y="32362"/>
                </a:lnTo>
                <a:close/>
                <a:moveTo>
                  <a:pt x="15504" y="32526"/>
                </a:moveTo>
                <a:cubicBezTo>
                  <a:pt x="15620" y="32549"/>
                  <a:pt x="15737" y="32596"/>
                  <a:pt x="15877" y="32619"/>
                </a:cubicBezTo>
                <a:lnTo>
                  <a:pt x="16087" y="32759"/>
                </a:lnTo>
                <a:lnTo>
                  <a:pt x="15807" y="32736"/>
                </a:lnTo>
                <a:cubicBezTo>
                  <a:pt x="15597" y="32666"/>
                  <a:pt x="15387" y="32596"/>
                  <a:pt x="15177" y="32526"/>
                </a:cubicBezTo>
                <a:close/>
                <a:moveTo>
                  <a:pt x="30143" y="32666"/>
                </a:moveTo>
                <a:lnTo>
                  <a:pt x="29886" y="32782"/>
                </a:lnTo>
                <a:lnTo>
                  <a:pt x="29606" y="32689"/>
                </a:lnTo>
                <a:lnTo>
                  <a:pt x="30143" y="32666"/>
                </a:lnTo>
                <a:close/>
                <a:moveTo>
                  <a:pt x="25870" y="32292"/>
                </a:moveTo>
                <a:lnTo>
                  <a:pt x="25940" y="32315"/>
                </a:lnTo>
                <a:cubicBezTo>
                  <a:pt x="25660" y="32456"/>
                  <a:pt x="25357" y="32572"/>
                  <a:pt x="25076" y="32712"/>
                </a:cubicBezTo>
                <a:cubicBezTo>
                  <a:pt x="24749" y="32759"/>
                  <a:pt x="24446" y="32806"/>
                  <a:pt x="24142" y="32829"/>
                </a:cubicBezTo>
                <a:lnTo>
                  <a:pt x="23839" y="32759"/>
                </a:lnTo>
                <a:cubicBezTo>
                  <a:pt x="24072" y="32712"/>
                  <a:pt x="24259" y="32642"/>
                  <a:pt x="24423" y="32549"/>
                </a:cubicBezTo>
                <a:lnTo>
                  <a:pt x="24399" y="32549"/>
                </a:lnTo>
                <a:cubicBezTo>
                  <a:pt x="24913" y="32479"/>
                  <a:pt x="25380" y="32386"/>
                  <a:pt x="25870" y="32292"/>
                </a:cubicBezTo>
                <a:close/>
                <a:moveTo>
                  <a:pt x="35980" y="31428"/>
                </a:moveTo>
                <a:cubicBezTo>
                  <a:pt x="35630" y="31872"/>
                  <a:pt x="35279" y="32292"/>
                  <a:pt x="34929" y="32689"/>
                </a:cubicBezTo>
                <a:lnTo>
                  <a:pt x="34602" y="32876"/>
                </a:lnTo>
                <a:cubicBezTo>
                  <a:pt x="34766" y="32666"/>
                  <a:pt x="34929" y="32432"/>
                  <a:pt x="35093" y="32175"/>
                </a:cubicBezTo>
                <a:cubicBezTo>
                  <a:pt x="35256" y="31989"/>
                  <a:pt x="35443" y="31825"/>
                  <a:pt x="35606" y="31662"/>
                </a:cubicBezTo>
                <a:cubicBezTo>
                  <a:pt x="35723" y="31592"/>
                  <a:pt x="35863" y="31522"/>
                  <a:pt x="35980" y="31428"/>
                </a:cubicBezTo>
                <a:close/>
                <a:moveTo>
                  <a:pt x="34299" y="32362"/>
                </a:moveTo>
                <a:lnTo>
                  <a:pt x="34299" y="32362"/>
                </a:lnTo>
                <a:cubicBezTo>
                  <a:pt x="34089" y="32549"/>
                  <a:pt x="33855" y="32736"/>
                  <a:pt x="33622" y="32923"/>
                </a:cubicBezTo>
                <a:cubicBezTo>
                  <a:pt x="33762" y="32782"/>
                  <a:pt x="33879" y="32642"/>
                  <a:pt x="33995" y="32502"/>
                </a:cubicBezTo>
                <a:lnTo>
                  <a:pt x="34299" y="32362"/>
                </a:lnTo>
                <a:close/>
                <a:moveTo>
                  <a:pt x="31404" y="32853"/>
                </a:moveTo>
                <a:lnTo>
                  <a:pt x="31334" y="32946"/>
                </a:lnTo>
                <a:lnTo>
                  <a:pt x="31287" y="32969"/>
                </a:lnTo>
                <a:lnTo>
                  <a:pt x="31053" y="33016"/>
                </a:lnTo>
                <a:lnTo>
                  <a:pt x="31404" y="32853"/>
                </a:lnTo>
                <a:close/>
                <a:moveTo>
                  <a:pt x="37217" y="32736"/>
                </a:moveTo>
                <a:lnTo>
                  <a:pt x="37217" y="32736"/>
                </a:lnTo>
                <a:cubicBezTo>
                  <a:pt x="37147" y="32829"/>
                  <a:pt x="37077" y="32899"/>
                  <a:pt x="37007" y="32993"/>
                </a:cubicBezTo>
                <a:cubicBezTo>
                  <a:pt x="36890" y="33039"/>
                  <a:pt x="36750" y="33086"/>
                  <a:pt x="36634" y="33109"/>
                </a:cubicBezTo>
                <a:cubicBezTo>
                  <a:pt x="36820" y="32993"/>
                  <a:pt x="37031" y="32853"/>
                  <a:pt x="37217" y="32736"/>
                </a:cubicBezTo>
                <a:close/>
                <a:moveTo>
                  <a:pt x="2009" y="20179"/>
                </a:moveTo>
                <a:lnTo>
                  <a:pt x="2009" y="20179"/>
                </a:lnTo>
                <a:cubicBezTo>
                  <a:pt x="2013" y="20259"/>
                  <a:pt x="2032" y="20322"/>
                  <a:pt x="2032" y="20385"/>
                </a:cubicBezTo>
                <a:cubicBezTo>
                  <a:pt x="2522" y="23303"/>
                  <a:pt x="3783" y="26152"/>
                  <a:pt x="5534" y="28650"/>
                </a:cubicBezTo>
                <a:cubicBezTo>
                  <a:pt x="6328" y="30331"/>
                  <a:pt x="7472" y="31825"/>
                  <a:pt x="8919" y="33016"/>
                </a:cubicBezTo>
                <a:lnTo>
                  <a:pt x="8990" y="33133"/>
                </a:lnTo>
                <a:cubicBezTo>
                  <a:pt x="7542" y="32222"/>
                  <a:pt x="6258" y="31055"/>
                  <a:pt x="5230" y="29701"/>
                </a:cubicBezTo>
                <a:cubicBezTo>
                  <a:pt x="4647" y="28953"/>
                  <a:pt x="4110" y="28183"/>
                  <a:pt x="3643" y="27366"/>
                </a:cubicBezTo>
                <a:cubicBezTo>
                  <a:pt x="3433" y="26875"/>
                  <a:pt x="3246" y="26408"/>
                  <a:pt x="3082" y="25918"/>
                </a:cubicBezTo>
                <a:cubicBezTo>
                  <a:pt x="2408" y="24082"/>
                  <a:pt x="2058" y="22154"/>
                  <a:pt x="2009" y="20179"/>
                </a:cubicBezTo>
                <a:close/>
                <a:moveTo>
                  <a:pt x="28672" y="32736"/>
                </a:moveTo>
                <a:lnTo>
                  <a:pt x="28649" y="32759"/>
                </a:lnTo>
                <a:cubicBezTo>
                  <a:pt x="28882" y="32853"/>
                  <a:pt x="29139" y="32946"/>
                  <a:pt x="29372" y="33039"/>
                </a:cubicBezTo>
                <a:lnTo>
                  <a:pt x="28859" y="33273"/>
                </a:lnTo>
                <a:cubicBezTo>
                  <a:pt x="28567" y="33284"/>
                  <a:pt x="28275" y="33290"/>
                  <a:pt x="27983" y="33290"/>
                </a:cubicBezTo>
                <a:cubicBezTo>
                  <a:pt x="27691" y="33290"/>
                  <a:pt x="27399" y="33284"/>
                  <a:pt x="27108" y="33273"/>
                </a:cubicBezTo>
                <a:cubicBezTo>
                  <a:pt x="27645" y="33109"/>
                  <a:pt x="28158" y="32923"/>
                  <a:pt x="28672" y="32736"/>
                </a:cubicBezTo>
                <a:close/>
                <a:moveTo>
                  <a:pt x="38128" y="31475"/>
                </a:moveTo>
                <a:cubicBezTo>
                  <a:pt x="38058" y="31568"/>
                  <a:pt x="37988" y="31685"/>
                  <a:pt x="37918" y="31778"/>
                </a:cubicBezTo>
                <a:cubicBezTo>
                  <a:pt x="37147" y="32362"/>
                  <a:pt x="36307" y="32899"/>
                  <a:pt x="35443" y="33366"/>
                </a:cubicBezTo>
                <a:lnTo>
                  <a:pt x="35209" y="33413"/>
                </a:lnTo>
                <a:cubicBezTo>
                  <a:pt x="36237" y="32853"/>
                  <a:pt x="37194" y="32199"/>
                  <a:pt x="38128" y="31475"/>
                </a:cubicBezTo>
                <a:close/>
                <a:moveTo>
                  <a:pt x="33225" y="32806"/>
                </a:moveTo>
                <a:lnTo>
                  <a:pt x="33225" y="32806"/>
                </a:lnTo>
                <a:cubicBezTo>
                  <a:pt x="33015" y="33016"/>
                  <a:pt x="32828" y="33226"/>
                  <a:pt x="32618" y="33436"/>
                </a:cubicBezTo>
                <a:lnTo>
                  <a:pt x="32618" y="33390"/>
                </a:lnTo>
                <a:cubicBezTo>
                  <a:pt x="32384" y="33366"/>
                  <a:pt x="32174" y="33343"/>
                  <a:pt x="31964" y="33296"/>
                </a:cubicBezTo>
                <a:cubicBezTo>
                  <a:pt x="32174" y="33203"/>
                  <a:pt x="32361" y="33109"/>
                  <a:pt x="32571" y="33016"/>
                </a:cubicBezTo>
                <a:cubicBezTo>
                  <a:pt x="32805" y="32946"/>
                  <a:pt x="33015" y="32876"/>
                  <a:pt x="33225" y="32806"/>
                </a:cubicBezTo>
                <a:close/>
                <a:moveTo>
                  <a:pt x="10064" y="31568"/>
                </a:moveTo>
                <a:lnTo>
                  <a:pt x="10064" y="31568"/>
                </a:lnTo>
                <a:cubicBezTo>
                  <a:pt x="10671" y="31942"/>
                  <a:pt x="11278" y="32292"/>
                  <a:pt x="11931" y="32619"/>
                </a:cubicBezTo>
                <a:lnTo>
                  <a:pt x="11955" y="32619"/>
                </a:lnTo>
                <a:cubicBezTo>
                  <a:pt x="12025" y="32666"/>
                  <a:pt x="12095" y="32712"/>
                  <a:pt x="12141" y="32759"/>
                </a:cubicBezTo>
                <a:cubicBezTo>
                  <a:pt x="12305" y="32899"/>
                  <a:pt x="12468" y="33016"/>
                  <a:pt x="12632" y="33109"/>
                </a:cubicBezTo>
                <a:cubicBezTo>
                  <a:pt x="12725" y="33226"/>
                  <a:pt x="12819" y="33343"/>
                  <a:pt x="12912" y="33460"/>
                </a:cubicBezTo>
                <a:cubicBezTo>
                  <a:pt x="12445" y="33296"/>
                  <a:pt x="12001" y="33109"/>
                  <a:pt x="11558" y="32876"/>
                </a:cubicBezTo>
                <a:cubicBezTo>
                  <a:pt x="11044" y="32479"/>
                  <a:pt x="10530" y="32035"/>
                  <a:pt x="10064" y="31568"/>
                </a:cubicBezTo>
                <a:close/>
                <a:moveTo>
                  <a:pt x="12282" y="32222"/>
                </a:moveTo>
                <a:cubicBezTo>
                  <a:pt x="13099" y="32619"/>
                  <a:pt x="13963" y="32946"/>
                  <a:pt x="14850" y="33179"/>
                </a:cubicBezTo>
                <a:cubicBezTo>
                  <a:pt x="15013" y="33226"/>
                  <a:pt x="15200" y="33249"/>
                  <a:pt x="15387" y="33296"/>
                </a:cubicBezTo>
                <a:cubicBezTo>
                  <a:pt x="15550" y="33413"/>
                  <a:pt x="15737" y="33553"/>
                  <a:pt x="15924" y="33670"/>
                </a:cubicBezTo>
                <a:lnTo>
                  <a:pt x="15527" y="33576"/>
                </a:lnTo>
                <a:cubicBezTo>
                  <a:pt x="14733" y="33366"/>
                  <a:pt x="13963" y="33086"/>
                  <a:pt x="13192" y="32759"/>
                </a:cubicBezTo>
                <a:lnTo>
                  <a:pt x="13169" y="32759"/>
                </a:lnTo>
                <a:cubicBezTo>
                  <a:pt x="12889" y="32619"/>
                  <a:pt x="12608" y="32456"/>
                  <a:pt x="12352" y="32315"/>
                </a:cubicBezTo>
                <a:lnTo>
                  <a:pt x="12352" y="32292"/>
                </a:lnTo>
                <a:lnTo>
                  <a:pt x="12282" y="32222"/>
                </a:lnTo>
                <a:close/>
                <a:moveTo>
                  <a:pt x="7962" y="30728"/>
                </a:moveTo>
                <a:lnTo>
                  <a:pt x="7962" y="30728"/>
                </a:lnTo>
                <a:cubicBezTo>
                  <a:pt x="8429" y="31195"/>
                  <a:pt x="8919" y="31638"/>
                  <a:pt x="9456" y="32035"/>
                </a:cubicBezTo>
                <a:lnTo>
                  <a:pt x="9480" y="32035"/>
                </a:lnTo>
                <a:cubicBezTo>
                  <a:pt x="9853" y="32619"/>
                  <a:pt x="10274" y="33179"/>
                  <a:pt x="10717" y="33740"/>
                </a:cubicBezTo>
                <a:lnTo>
                  <a:pt x="10694" y="33740"/>
                </a:lnTo>
                <a:cubicBezTo>
                  <a:pt x="9923" y="33109"/>
                  <a:pt x="9200" y="32432"/>
                  <a:pt x="8523" y="31732"/>
                </a:cubicBezTo>
                <a:cubicBezTo>
                  <a:pt x="8312" y="31405"/>
                  <a:pt x="8149" y="31078"/>
                  <a:pt x="7962" y="30728"/>
                </a:cubicBezTo>
                <a:close/>
                <a:moveTo>
                  <a:pt x="19543" y="33600"/>
                </a:moveTo>
                <a:lnTo>
                  <a:pt x="19543" y="33623"/>
                </a:lnTo>
                <a:lnTo>
                  <a:pt x="19706" y="33716"/>
                </a:lnTo>
                <a:lnTo>
                  <a:pt x="19683" y="33716"/>
                </a:lnTo>
                <a:cubicBezTo>
                  <a:pt x="19449" y="33763"/>
                  <a:pt x="19239" y="33786"/>
                  <a:pt x="19029" y="33810"/>
                </a:cubicBezTo>
                <a:lnTo>
                  <a:pt x="18562" y="33600"/>
                </a:lnTo>
                <a:cubicBezTo>
                  <a:pt x="18765" y="33600"/>
                  <a:pt x="18988" y="33610"/>
                  <a:pt x="19211" y="33610"/>
                </a:cubicBezTo>
                <a:cubicBezTo>
                  <a:pt x="19322" y="33610"/>
                  <a:pt x="19434" y="33607"/>
                  <a:pt x="19543" y="33600"/>
                </a:cubicBezTo>
                <a:close/>
                <a:moveTo>
                  <a:pt x="25940" y="33530"/>
                </a:moveTo>
                <a:cubicBezTo>
                  <a:pt x="26594" y="33600"/>
                  <a:pt x="27271" y="33646"/>
                  <a:pt x="27925" y="33646"/>
                </a:cubicBezTo>
                <a:lnTo>
                  <a:pt x="27645" y="33763"/>
                </a:lnTo>
                <a:cubicBezTo>
                  <a:pt x="27201" y="33798"/>
                  <a:pt x="26757" y="33816"/>
                  <a:pt x="26317" y="33816"/>
                </a:cubicBezTo>
                <a:cubicBezTo>
                  <a:pt x="25876" y="33816"/>
                  <a:pt x="25438" y="33798"/>
                  <a:pt x="25006" y="33763"/>
                </a:cubicBezTo>
                <a:lnTo>
                  <a:pt x="24983" y="33763"/>
                </a:lnTo>
                <a:lnTo>
                  <a:pt x="24796" y="33716"/>
                </a:lnTo>
                <a:cubicBezTo>
                  <a:pt x="25170" y="33670"/>
                  <a:pt x="25567" y="33600"/>
                  <a:pt x="25940" y="33530"/>
                </a:cubicBezTo>
                <a:close/>
                <a:moveTo>
                  <a:pt x="16181" y="33413"/>
                </a:moveTo>
                <a:lnTo>
                  <a:pt x="16181" y="33413"/>
                </a:lnTo>
                <a:cubicBezTo>
                  <a:pt x="16624" y="33483"/>
                  <a:pt x="17068" y="33506"/>
                  <a:pt x="17512" y="33530"/>
                </a:cubicBezTo>
                <a:lnTo>
                  <a:pt x="17512" y="33506"/>
                </a:lnTo>
                <a:cubicBezTo>
                  <a:pt x="17745" y="33623"/>
                  <a:pt x="17979" y="33740"/>
                  <a:pt x="18235" y="33856"/>
                </a:cubicBezTo>
                <a:cubicBezTo>
                  <a:pt x="17745" y="33856"/>
                  <a:pt x="17255" y="33833"/>
                  <a:pt x="16764" y="33786"/>
                </a:cubicBezTo>
                <a:cubicBezTo>
                  <a:pt x="16578" y="33670"/>
                  <a:pt x="16367" y="33553"/>
                  <a:pt x="16181" y="33413"/>
                </a:cubicBezTo>
                <a:close/>
                <a:moveTo>
                  <a:pt x="20990" y="33856"/>
                </a:moveTo>
                <a:lnTo>
                  <a:pt x="21294" y="33927"/>
                </a:lnTo>
                <a:lnTo>
                  <a:pt x="21154" y="33950"/>
                </a:lnTo>
                <a:lnTo>
                  <a:pt x="20944" y="33880"/>
                </a:lnTo>
                <a:lnTo>
                  <a:pt x="20990" y="33856"/>
                </a:lnTo>
                <a:close/>
                <a:moveTo>
                  <a:pt x="13519" y="33296"/>
                </a:moveTo>
                <a:cubicBezTo>
                  <a:pt x="13893" y="33436"/>
                  <a:pt x="14266" y="33553"/>
                  <a:pt x="14640" y="33670"/>
                </a:cubicBezTo>
                <a:lnTo>
                  <a:pt x="14710" y="33693"/>
                </a:lnTo>
                <a:cubicBezTo>
                  <a:pt x="15410" y="33903"/>
                  <a:pt x="16111" y="34090"/>
                  <a:pt x="16834" y="34253"/>
                </a:cubicBezTo>
                <a:lnTo>
                  <a:pt x="16858" y="34277"/>
                </a:lnTo>
                <a:cubicBezTo>
                  <a:pt x="16134" y="34230"/>
                  <a:pt x="15410" y="34137"/>
                  <a:pt x="14686" y="33973"/>
                </a:cubicBezTo>
                <a:cubicBezTo>
                  <a:pt x="14313" y="33763"/>
                  <a:pt x="13916" y="33530"/>
                  <a:pt x="13519" y="33296"/>
                </a:cubicBezTo>
                <a:close/>
                <a:moveTo>
                  <a:pt x="31357" y="33576"/>
                </a:moveTo>
                <a:cubicBezTo>
                  <a:pt x="31637" y="33623"/>
                  <a:pt x="31941" y="33670"/>
                  <a:pt x="32244" y="33716"/>
                </a:cubicBezTo>
                <a:cubicBezTo>
                  <a:pt x="32127" y="33833"/>
                  <a:pt x="32011" y="33927"/>
                  <a:pt x="31894" y="34020"/>
                </a:cubicBezTo>
                <a:cubicBezTo>
                  <a:pt x="31567" y="34160"/>
                  <a:pt x="31217" y="34253"/>
                  <a:pt x="30867" y="34323"/>
                </a:cubicBezTo>
                <a:cubicBezTo>
                  <a:pt x="30867" y="34207"/>
                  <a:pt x="30843" y="34113"/>
                  <a:pt x="30843" y="33997"/>
                </a:cubicBezTo>
                <a:cubicBezTo>
                  <a:pt x="30960" y="33880"/>
                  <a:pt x="31077" y="33763"/>
                  <a:pt x="31170" y="33623"/>
                </a:cubicBezTo>
                <a:lnTo>
                  <a:pt x="31357" y="33576"/>
                </a:lnTo>
                <a:close/>
                <a:moveTo>
                  <a:pt x="33201" y="33903"/>
                </a:moveTo>
                <a:lnTo>
                  <a:pt x="33155" y="33950"/>
                </a:lnTo>
                <a:cubicBezTo>
                  <a:pt x="32851" y="34090"/>
                  <a:pt x="32524" y="34207"/>
                  <a:pt x="32221" y="34347"/>
                </a:cubicBezTo>
                <a:lnTo>
                  <a:pt x="32454" y="34207"/>
                </a:lnTo>
                <a:cubicBezTo>
                  <a:pt x="32711" y="34113"/>
                  <a:pt x="32945" y="34020"/>
                  <a:pt x="33201" y="33903"/>
                </a:cubicBezTo>
                <a:close/>
                <a:moveTo>
                  <a:pt x="22555" y="34137"/>
                </a:moveTo>
                <a:cubicBezTo>
                  <a:pt x="23170" y="34225"/>
                  <a:pt x="23764" y="34292"/>
                  <a:pt x="24358" y="34338"/>
                </a:cubicBezTo>
                <a:lnTo>
                  <a:pt x="24358" y="34338"/>
                </a:lnTo>
                <a:cubicBezTo>
                  <a:pt x="23881" y="34400"/>
                  <a:pt x="23403" y="34440"/>
                  <a:pt x="22905" y="34440"/>
                </a:cubicBezTo>
                <a:cubicBezTo>
                  <a:pt x="22788" y="34347"/>
                  <a:pt x="22671" y="34253"/>
                  <a:pt x="22555" y="34137"/>
                </a:cubicBezTo>
                <a:close/>
                <a:moveTo>
                  <a:pt x="5230" y="30331"/>
                </a:moveTo>
                <a:lnTo>
                  <a:pt x="5230" y="30331"/>
                </a:lnTo>
                <a:cubicBezTo>
                  <a:pt x="6398" y="31802"/>
                  <a:pt x="7892" y="33016"/>
                  <a:pt x="9550" y="33927"/>
                </a:cubicBezTo>
                <a:cubicBezTo>
                  <a:pt x="9713" y="34113"/>
                  <a:pt x="9877" y="34300"/>
                  <a:pt x="10040" y="34487"/>
                </a:cubicBezTo>
                <a:cubicBezTo>
                  <a:pt x="9853" y="34393"/>
                  <a:pt x="9667" y="34323"/>
                  <a:pt x="9480" y="34230"/>
                </a:cubicBezTo>
                <a:cubicBezTo>
                  <a:pt x="7752" y="33319"/>
                  <a:pt x="6281" y="31965"/>
                  <a:pt x="5230" y="30331"/>
                </a:cubicBezTo>
                <a:close/>
                <a:moveTo>
                  <a:pt x="21141" y="34327"/>
                </a:moveTo>
                <a:cubicBezTo>
                  <a:pt x="21278" y="34374"/>
                  <a:pt x="21414" y="34441"/>
                  <a:pt x="21551" y="34487"/>
                </a:cubicBezTo>
                <a:cubicBezTo>
                  <a:pt x="21294" y="34487"/>
                  <a:pt x="21014" y="34487"/>
                  <a:pt x="20757" y="34440"/>
                </a:cubicBezTo>
                <a:lnTo>
                  <a:pt x="20664" y="34417"/>
                </a:lnTo>
                <a:cubicBezTo>
                  <a:pt x="20823" y="34394"/>
                  <a:pt x="20982" y="34371"/>
                  <a:pt x="21141" y="34327"/>
                </a:cubicBezTo>
                <a:close/>
                <a:moveTo>
                  <a:pt x="15924" y="34580"/>
                </a:moveTo>
                <a:lnTo>
                  <a:pt x="15924" y="34580"/>
                </a:lnTo>
                <a:cubicBezTo>
                  <a:pt x="16087" y="34604"/>
                  <a:pt x="16297" y="34627"/>
                  <a:pt x="16508" y="34627"/>
                </a:cubicBezTo>
                <a:lnTo>
                  <a:pt x="16181" y="34674"/>
                </a:lnTo>
                <a:lnTo>
                  <a:pt x="15924" y="34580"/>
                </a:lnTo>
                <a:close/>
                <a:moveTo>
                  <a:pt x="10297" y="32619"/>
                </a:moveTo>
                <a:lnTo>
                  <a:pt x="10297" y="32619"/>
                </a:lnTo>
                <a:cubicBezTo>
                  <a:pt x="10507" y="32736"/>
                  <a:pt x="10717" y="32876"/>
                  <a:pt x="10927" y="32993"/>
                </a:cubicBezTo>
                <a:cubicBezTo>
                  <a:pt x="11184" y="33156"/>
                  <a:pt x="11464" y="33343"/>
                  <a:pt x="11721" y="33506"/>
                </a:cubicBezTo>
                <a:cubicBezTo>
                  <a:pt x="12305" y="33927"/>
                  <a:pt x="12912" y="34347"/>
                  <a:pt x="13542" y="34697"/>
                </a:cubicBezTo>
                <a:cubicBezTo>
                  <a:pt x="12842" y="34580"/>
                  <a:pt x="12165" y="34393"/>
                  <a:pt x="11534" y="34113"/>
                </a:cubicBezTo>
                <a:cubicBezTo>
                  <a:pt x="11091" y="33670"/>
                  <a:pt x="10694" y="33179"/>
                  <a:pt x="10320" y="32666"/>
                </a:cubicBezTo>
                <a:lnTo>
                  <a:pt x="10344" y="32666"/>
                </a:lnTo>
                <a:lnTo>
                  <a:pt x="10297" y="32619"/>
                </a:lnTo>
                <a:close/>
                <a:moveTo>
                  <a:pt x="13986" y="34207"/>
                </a:moveTo>
                <a:cubicBezTo>
                  <a:pt x="14196" y="34253"/>
                  <a:pt x="14406" y="34323"/>
                  <a:pt x="14616" y="34370"/>
                </a:cubicBezTo>
                <a:cubicBezTo>
                  <a:pt x="14873" y="34487"/>
                  <a:pt x="15153" y="34627"/>
                  <a:pt x="15410" y="34744"/>
                </a:cubicBezTo>
                <a:lnTo>
                  <a:pt x="15387" y="34744"/>
                </a:lnTo>
                <a:cubicBezTo>
                  <a:pt x="14920" y="34604"/>
                  <a:pt x="14476" y="34440"/>
                  <a:pt x="14056" y="34277"/>
                </a:cubicBezTo>
                <a:lnTo>
                  <a:pt x="13986" y="34207"/>
                </a:lnTo>
                <a:close/>
                <a:moveTo>
                  <a:pt x="25045" y="34613"/>
                </a:moveTo>
                <a:cubicBezTo>
                  <a:pt x="24875" y="34666"/>
                  <a:pt x="24715" y="34708"/>
                  <a:pt x="24539" y="34767"/>
                </a:cubicBezTo>
                <a:lnTo>
                  <a:pt x="24119" y="34697"/>
                </a:lnTo>
                <a:cubicBezTo>
                  <a:pt x="24428" y="34676"/>
                  <a:pt x="24737" y="34638"/>
                  <a:pt x="25045" y="34613"/>
                </a:cubicBezTo>
                <a:close/>
                <a:moveTo>
                  <a:pt x="30400" y="33903"/>
                </a:moveTo>
                <a:lnTo>
                  <a:pt x="30400" y="33950"/>
                </a:lnTo>
                <a:cubicBezTo>
                  <a:pt x="30190" y="34160"/>
                  <a:pt x="29979" y="34370"/>
                  <a:pt x="29769" y="34580"/>
                </a:cubicBezTo>
                <a:lnTo>
                  <a:pt x="29372" y="34650"/>
                </a:lnTo>
                <a:cubicBezTo>
                  <a:pt x="28494" y="34800"/>
                  <a:pt x="27587" y="34874"/>
                  <a:pt x="26685" y="34874"/>
                </a:cubicBezTo>
                <a:cubicBezTo>
                  <a:pt x="26459" y="34874"/>
                  <a:pt x="26234" y="34870"/>
                  <a:pt x="26010" y="34860"/>
                </a:cubicBezTo>
                <a:cubicBezTo>
                  <a:pt x="26010" y="34837"/>
                  <a:pt x="26010" y="34837"/>
                  <a:pt x="25987" y="34814"/>
                </a:cubicBezTo>
                <a:cubicBezTo>
                  <a:pt x="25964" y="34790"/>
                  <a:pt x="25940" y="34767"/>
                  <a:pt x="25917" y="34744"/>
                </a:cubicBezTo>
                <a:cubicBezTo>
                  <a:pt x="26360" y="34627"/>
                  <a:pt x="26804" y="34487"/>
                  <a:pt x="27224" y="34323"/>
                </a:cubicBezTo>
                <a:cubicBezTo>
                  <a:pt x="27301" y="34325"/>
                  <a:pt x="27378" y="34326"/>
                  <a:pt x="27454" y="34326"/>
                </a:cubicBezTo>
                <a:cubicBezTo>
                  <a:pt x="28452" y="34326"/>
                  <a:pt x="29446" y="34185"/>
                  <a:pt x="30400" y="33903"/>
                </a:cubicBezTo>
                <a:close/>
                <a:moveTo>
                  <a:pt x="22181" y="34790"/>
                </a:moveTo>
                <a:lnTo>
                  <a:pt x="22298" y="34907"/>
                </a:lnTo>
                <a:lnTo>
                  <a:pt x="22298" y="34907"/>
                </a:lnTo>
                <a:lnTo>
                  <a:pt x="21854" y="34790"/>
                </a:lnTo>
                <a:close/>
                <a:moveTo>
                  <a:pt x="42984" y="28930"/>
                </a:moveTo>
                <a:lnTo>
                  <a:pt x="42984" y="28930"/>
                </a:lnTo>
                <a:cubicBezTo>
                  <a:pt x="42167" y="31312"/>
                  <a:pt x="40416" y="33249"/>
                  <a:pt x="38128" y="34277"/>
                </a:cubicBezTo>
                <a:lnTo>
                  <a:pt x="38105" y="34277"/>
                </a:lnTo>
                <a:cubicBezTo>
                  <a:pt x="37498" y="34534"/>
                  <a:pt x="36867" y="34767"/>
                  <a:pt x="36237" y="34977"/>
                </a:cubicBezTo>
                <a:cubicBezTo>
                  <a:pt x="37007" y="34370"/>
                  <a:pt x="37684" y="33670"/>
                  <a:pt x="38291" y="32899"/>
                </a:cubicBezTo>
                <a:cubicBezTo>
                  <a:pt x="40019" y="32082"/>
                  <a:pt x="41537" y="30868"/>
                  <a:pt x="42681" y="29350"/>
                </a:cubicBezTo>
                <a:cubicBezTo>
                  <a:pt x="42798" y="29210"/>
                  <a:pt x="42891" y="29070"/>
                  <a:pt x="42984" y="28930"/>
                </a:cubicBezTo>
                <a:close/>
                <a:moveTo>
                  <a:pt x="10386" y="34316"/>
                </a:moveTo>
                <a:cubicBezTo>
                  <a:pt x="10673" y="34428"/>
                  <a:pt x="10941" y="34538"/>
                  <a:pt x="11231" y="34627"/>
                </a:cubicBezTo>
                <a:cubicBezTo>
                  <a:pt x="11418" y="34744"/>
                  <a:pt x="11581" y="34884"/>
                  <a:pt x="11768" y="35001"/>
                </a:cubicBezTo>
                <a:cubicBezTo>
                  <a:pt x="11441" y="34954"/>
                  <a:pt x="11114" y="34860"/>
                  <a:pt x="10811" y="34767"/>
                </a:cubicBezTo>
                <a:cubicBezTo>
                  <a:pt x="10676" y="34610"/>
                  <a:pt x="10541" y="34453"/>
                  <a:pt x="10386" y="34316"/>
                </a:cubicBezTo>
                <a:close/>
                <a:moveTo>
                  <a:pt x="30446" y="34790"/>
                </a:moveTo>
                <a:lnTo>
                  <a:pt x="30446" y="34907"/>
                </a:lnTo>
                <a:lnTo>
                  <a:pt x="30190" y="35024"/>
                </a:lnTo>
                <a:cubicBezTo>
                  <a:pt x="30166" y="34954"/>
                  <a:pt x="30120" y="34907"/>
                  <a:pt x="30049" y="34907"/>
                </a:cubicBezTo>
                <a:cubicBezTo>
                  <a:pt x="30049" y="34907"/>
                  <a:pt x="30049" y="34884"/>
                  <a:pt x="30026" y="34884"/>
                </a:cubicBezTo>
                <a:lnTo>
                  <a:pt x="30446" y="34790"/>
                </a:lnTo>
                <a:close/>
                <a:moveTo>
                  <a:pt x="12352" y="34907"/>
                </a:moveTo>
                <a:cubicBezTo>
                  <a:pt x="12982" y="35024"/>
                  <a:pt x="13612" y="35117"/>
                  <a:pt x="14266" y="35141"/>
                </a:cubicBezTo>
                <a:lnTo>
                  <a:pt x="14336" y="35141"/>
                </a:lnTo>
                <a:lnTo>
                  <a:pt x="14383" y="35164"/>
                </a:lnTo>
                <a:cubicBezTo>
                  <a:pt x="14161" y="35173"/>
                  <a:pt x="13942" y="35178"/>
                  <a:pt x="13726" y="35178"/>
                </a:cubicBezTo>
                <a:cubicBezTo>
                  <a:pt x="13352" y="35178"/>
                  <a:pt x="12987" y="35162"/>
                  <a:pt x="12632" y="35117"/>
                </a:cubicBezTo>
                <a:lnTo>
                  <a:pt x="12492" y="35047"/>
                </a:lnTo>
                <a:lnTo>
                  <a:pt x="12352" y="34907"/>
                </a:lnTo>
                <a:close/>
                <a:moveTo>
                  <a:pt x="37591" y="33179"/>
                </a:moveTo>
                <a:cubicBezTo>
                  <a:pt x="36961" y="33950"/>
                  <a:pt x="36237" y="34627"/>
                  <a:pt x="35420" y="35234"/>
                </a:cubicBezTo>
                <a:lnTo>
                  <a:pt x="35396" y="35211"/>
                </a:lnTo>
                <a:lnTo>
                  <a:pt x="35186" y="35281"/>
                </a:lnTo>
                <a:cubicBezTo>
                  <a:pt x="35373" y="35117"/>
                  <a:pt x="35583" y="34954"/>
                  <a:pt x="35770" y="34790"/>
                </a:cubicBezTo>
                <a:lnTo>
                  <a:pt x="35886" y="34697"/>
                </a:lnTo>
                <a:cubicBezTo>
                  <a:pt x="36470" y="34230"/>
                  <a:pt x="37031" y="33740"/>
                  <a:pt x="37544" y="33203"/>
                </a:cubicBezTo>
                <a:lnTo>
                  <a:pt x="37591" y="33179"/>
                </a:lnTo>
                <a:close/>
                <a:moveTo>
                  <a:pt x="20033" y="34697"/>
                </a:moveTo>
                <a:lnTo>
                  <a:pt x="20453" y="34744"/>
                </a:lnTo>
                <a:cubicBezTo>
                  <a:pt x="20990" y="34907"/>
                  <a:pt x="21527" y="35071"/>
                  <a:pt x="22064" y="35234"/>
                </a:cubicBezTo>
                <a:cubicBezTo>
                  <a:pt x="21738" y="35257"/>
                  <a:pt x="21387" y="35304"/>
                  <a:pt x="21060" y="35327"/>
                </a:cubicBezTo>
                <a:cubicBezTo>
                  <a:pt x="20734" y="35141"/>
                  <a:pt x="20383" y="34930"/>
                  <a:pt x="20033" y="34720"/>
                </a:cubicBezTo>
                <a:lnTo>
                  <a:pt x="20033" y="34697"/>
                </a:lnTo>
                <a:close/>
                <a:moveTo>
                  <a:pt x="29256" y="35024"/>
                </a:moveTo>
                <a:lnTo>
                  <a:pt x="28859" y="35327"/>
                </a:lnTo>
                <a:cubicBezTo>
                  <a:pt x="28834" y="35266"/>
                  <a:pt x="28777" y="35237"/>
                  <a:pt x="28718" y="35237"/>
                </a:cubicBezTo>
                <a:cubicBezTo>
                  <a:pt x="28666" y="35237"/>
                  <a:pt x="28612" y="35260"/>
                  <a:pt x="28579" y="35304"/>
                </a:cubicBezTo>
                <a:lnTo>
                  <a:pt x="28509" y="35117"/>
                </a:lnTo>
                <a:cubicBezTo>
                  <a:pt x="28765" y="35094"/>
                  <a:pt x="28999" y="35047"/>
                  <a:pt x="29256" y="35024"/>
                </a:cubicBezTo>
                <a:close/>
                <a:moveTo>
                  <a:pt x="18072" y="34907"/>
                </a:moveTo>
                <a:cubicBezTo>
                  <a:pt x="18422" y="35071"/>
                  <a:pt x="18772" y="35234"/>
                  <a:pt x="19146" y="35374"/>
                </a:cubicBezTo>
                <a:cubicBezTo>
                  <a:pt x="18679" y="35351"/>
                  <a:pt x="18212" y="35304"/>
                  <a:pt x="17745" y="35257"/>
                </a:cubicBezTo>
                <a:cubicBezTo>
                  <a:pt x="17582" y="35187"/>
                  <a:pt x="17418" y="35141"/>
                  <a:pt x="17231" y="35094"/>
                </a:cubicBezTo>
                <a:lnTo>
                  <a:pt x="17488" y="35024"/>
                </a:lnTo>
                <a:cubicBezTo>
                  <a:pt x="17675" y="34977"/>
                  <a:pt x="17862" y="34954"/>
                  <a:pt x="18072" y="34907"/>
                </a:cubicBezTo>
                <a:close/>
                <a:moveTo>
                  <a:pt x="19099" y="34627"/>
                </a:moveTo>
                <a:lnTo>
                  <a:pt x="19286" y="34650"/>
                </a:lnTo>
                <a:cubicBezTo>
                  <a:pt x="19660" y="34884"/>
                  <a:pt x="20033" y="35141"/>
                  <a:pt x="20430" y="35374"/>
                </a:cubicBezTo>
                <a:lnTo>
                  <a:pt x="20337" y="35374"/>
                </a:lnTo>
                <a:cubicBezTo>
                  <a:pt x="19753" y="35211"/>
                  <a:pt x="19193" y="35001"/>
                  <a:pt x="18632" y="34767"/>
                </a:cubicBezTo>
                <a:cubicBezTo>
                  <a:pt x="18772" y="34720"/>
                  <a:pt x="18936" y="34674"/>
                  <a:pt x="19099" y="34627"/>
                </a:cubicBezTo>
                <a:close/>
                <a:moveTo>
                  <a:pt x="24563" y="35117"/>
                </a:moveTo>
                <a:cubicBezTo>
                  <a:pt x="24983" y="35164"/>
                  <a:pt x="25403" y="35211"/>
                  <a:pt x="25847" y="35211"/>
                </a:cubicBezTo>
                <a:lnTo>
                  <a:pt x="26080" y="35631"/>
                </a:lnTo>
                <a:lnTo>
                  <a:pt x="25917" y="35631"/>
                </a:lnTo>
                <a:lnTo>
                  <a:pt x="25753" y="35608"/>
                </a:lnTo>
                <a:lnTo>
                  <a:pt x="25613" y="35374"/>
                </a:lnTo>
                <a:cubicBezTo>
                  <a:pt x="25584" y="35323"/>
                  <a:pt x="25538" y="35302"/>
                  <a:pt x="25490" y="35302"/>
                </a:cubicBezTo>
                <a:cubicBezTo>
                  <a:pt x="25384" y="35302"/>
                  <a:pt x="25276" y="35409"/>
                  <a:pt x="25357" y="35538"/>
                </a:cubicBezTo>
                <a:cubicBezTo>
                  <a:pt x="24913" y="35468"/>
                  <a:pt x="24493" y="35397"/>
                  <a:pt x="24049" y="35304"/>
                </a:cubicBezTo>
                <a:lnTo>
                  <a:pt x="23979" y="35257"/>
                </a:lnTo>
                <a:cubicBezTo>
                  <a:pt x="24189" y="35234"/>
                  <a:pt x="24376" y="35187"/>
                  <a:pt x="24563" y="35141"/>
                </a:cubicBezTo>
                <a:lnTo>
                  <a:pt x="24563" y="35117"/>
                </a:lnTo>
                <a:close/>
                <a:moveTo>
                  <a:pt x="28158" y="35164"/>
                </a:moveTo>
                <a:lnTo>
                  <a:pt x="28275" y="35514"/>
                </a:lnTo>
                <a:cubicBezTo>
                  <a:pt x="27995" y="35561"/>
                  <a:pt x="27738" y="35608"/>
                  <a:pt x="27458" y="35654"/>
                </a:cubicBezTo>
                <a:cubicBezTo>
                  <a:pt x="27341" y="35538"/>
                  <a:pt x="27201" y="35421"/>
                  <a:pt x="27061" y="35304"/>
                </a:cubicBezTo>
                <a:cubicBezTo>
                  <a:pt x="27021" y="35271"/>
                  <a:pt x="26978" y="35257"/>
                  <a:pt x="26938" y="35257"/>
                </a:cubicBezTo>
                <a:cubicBezTo>
                  <a:pt x="26836" y="35257"/>
                  <a:pt x="26754" y="35350"/>
                  <a:pt x="26804" y="35468"/>
                </a:cubicBezTo>
                <a:cubicBezTo>
                  <a:pt x="26827" y="35561"/>
                  <a:pt x="26874" y="35654"/>
                  <a:pt x="26897" y="35724"/>
                </a:cubicBezTo>
                <a:lnTo>
                  <a:pt x="26524" y="35701"/>
                </a:lnTo>
                <a:lnTo>
                  <a:pt x="26244" y="35234"/>
                </a:lnTo>
                <a:lnTo>
                  <a:pt x="26244" y="35234"/>
                </a:lnTo>
                <a:cubicBezTo>
                  <a:pt x="26364" y="35238"/>
                  <a:pt x="26483" y="35240"/>
                  <a:pt x="26601" y="35240"/>
                </a:cubicBezTo>
                <a:cubicBezTo>
                  <a:pt x="27129" y="35240"/>
                  <a:pt x="27644" y="35202"/>
                  <a:pt x="28158" y="35164"/>
                </a:cubicBezTo>
                <a:close/>
                <a:moveTo>
                  <a:pt x="31520" y="35374"/>
                </a:moveTo>
                <a:lnTo>
                  <a:pt x="31520" y="35374"/>
                </a:lnTo>
                <a:cubicBezTo>
                  <a:pt x="31380" y="35491"/>
                  <a:pt x="31217" y="35608"/>
                  <a:pt x="31030" y="35724"/>
                </a:cubicBezTo>
                <a:lnTo>
                  <a:pt x="31007" y="35514"/>
                </a:lnTo>
                <a:cubicBezTo>
                  <a:pt x="31194" y="35468"/>
                  <a:pt x="31357" y="35421"/>
                  <a:pt x="31520" y="35374"/>
                </a:cubicBezTo>
                <a:close/>
                <a:moveTo>
                  <a:pt x="36517" y="33530"/>
                </a:moveTo>
                <a:lnTo>
                  <a:pt x="36517" y="33530"/>
                </a:lnTo>
                <a:cubicBezTo>
                  <a:pt x="36237" y="33833"/>
                  <a:pt x="35933" y="34137"/>
                  <a:pt x="35630" y="34417"/>
                </a:cubicBezTo>
                <a:cubicBezTo>
                  <a:pt x="35116" y="34837"/>
                  <a:pt x="34556" y="35211"/>
                  <a:pt x="33972" y="35538"/>
                </a:cubicBezTo>
                <a:cubicBezTo>
                  <a:pt x="33318" y="35654"/>
                  <a:pt x="32641" y="35771"/>
                  <a:pt x="31941" y="35794"/>
                </a:cubicBezTo>
                <a:lnTo>
                  <a:pt x="31917" y="35794"/>
                </a:lnTo>
                <a:cubicBezTo>
                  <a:pt x="32454" y="35468"/>
                  <a:pt x="32968" y="35094"/>
                  <a:pt x="33435" y="34697"/>
                </a:cubicBezTo>
                <a:cubicBezTo>
                  <a:pt x="34159" y="34417"/>
                  <a:pt x="34836" y="34090"/>
                  <a:pt x="35513" y="33740"/>
                </a:cubicBezTo>
                <a:lnTo>
                  <a:pt x="35676" y="33716"/>
                </a:lnTo>
                <a:cubicBezTo>
                  <a:pt x="35957" y="33670"/>
                  <a:pt x="36237" y="33600"/>
                  <a:pt x="36517" y="33530"/>
                </a:cubicBezTo>
                <a:close/>
                <a:moveTo>
                  <a:pt x="20103" y="35701"/>
                </a:moveTo>
                <a:cubicBezTo>
                  <a:pt x="20290" y="35748"/>
                  <a:pt x="20500" y="35818"/>
                  <a:pt x="20710" y="35864"/>
                </a:cubicBezTo>
                <a:cubicBezTo>
                  <a:pt x="20337" y="35818"/>
                  <a:pt x="19963" y="35771"/>
                  <a:pt x="19566" y="35701"/>
                </a:cubicBezTo>
                <a:close/>
                <a:moveTo>
                  <a:pt x="30493" y="35678"/>
                </a:moveTo>
                <a:lnTo>
                  <a:pt x="30493" y="35864"/>
                </a:lnTo>
                <a:lnTo>
                  <a:pt x="30470" y="35864"/>
                </a:lnTo>
                <a:cubicBezTo>
                  <a:pt x="30446" y="35818"/>
                  <a:pt x="30423" y="35748"/>
                  <a:pt x="30400" y="35701"/>
                </a:cubicBezTo>
                <a:lnTo>
                  <a:pt x="30493" y="35678"/>
                </a:lnTo>
                <a:close/>
                <a:moveTo>
                  <a:pt x="22952" y="35468"/>
                </a:moveTo>
                <a:cubicBezTo>
                  <a:pt x="23162" y="35631"/>
                  <a:pt x="23372" y="35794"/>
                  <a:pt x="23582" y="35934"/>
                </a:cubicBezTo>
                <a:cubicBezTo>
                  <a:pt x="22975" y="35888"/>
                  <a:pt x="22368" y="35818"/>
                  <a:pt x="21761" y="35701"/>
                </a:cubicBezTo>
                <a:lnTo>
                  <a:pt x="21784" y="35701"/>
                </a:lnTo>
                <a:lnTo>
                  <a:pt x="21644" y="35631"/>
                </a:lnTo>
                <a:cubicBezTo>
                  <a:pt x="22088" y="35584"/>
                  <a:pt x="22531" y="35538"/>
                  <a:pt x="22952" y="35468"/>
                </a:cubicBezTo>
                <a:close/>
                <a:moveTo>
                  <a:pt x="29909" y="36215"/>
                </a:moveTo>
                <a:lnTo>
                  <a:pt x="29909" y="36285"/>
                </a:lnTo>
                <a:cubicBezTo>
                  <a:pt x="29676" y="36378"/>
                  <a:pt x="29419" y="36448"/>
                  <a:pt x="29186" y="36518"/>
                </a:cubicBezTo>
                <a:lnTo>
                  <a:pt x="29116" y="36215"/>
                </a:lnTo>
                <a:close/>
                <a:moveTo>
                  <a:pt x="33038" y="35981"/>
                </a:moveTo>
                <a:lnTo>
                  <a:pt x="33038" y="35981"/>
                </a:lnTo>
                <a:cubicBezTo>
                  <a:pt x="32431" y="36238"/>
                  <a:pt x="31801" y="36448"/>
                  <a:pt x="31147" y="36565"/>
                </a:cubicBezTo>
                <a:cubicBezTo>
                  <a:pt x="31147" y="36495"/>
                  <a:pt x="31123" y="36378"/>
                  <a:pt x="31123" y="36261"/>
                </a:cubicBezTo>
                <a:lnTo>
                  <a:pt x="31310" y="36145"/>
                </a:lnTo>
                <a:cubicBezTo>
                  <a:pt x="31520" y="36145"/>
                  <a:pt x="31731" y="36121"/>
                  <a:pt x="31964" y="36098"/>
                </a:cubicBezTo>
                <a:cubicBezTo>
                  <a:pt x="32314" y="36075"/>
                  <a:pt x="32664" y="36028"/>
                  <a:pt x="33038" y="35981"/>
                </a:cubicBezTo>
                <a:close/>
                <a:moveTo>
                  <a:pt x="24329" y="36355"/>
                </a:moveTo>
                <a:lnTo>
                  <a:pt x="24376" y="36401"/>
                </a:lnTo>
                <a:lnTo>
                  <a:pt x="24539" y="36588"/>
                </a:lnTo>
                <a:lnTo>
                  <a:pt x="24096" y="36635"/>
                </a:lnTo>
                <a:cubicBezTo>
                  <a:pt x="23839" y="36565"/>
                  <a:pt x="23605" y="36471"/>
                  <a:pt x="23349" y="36378"/>
                </a:cubicBezTo>
                <a:lnTo>
                  <a:pt x="24282" y="36378"/>
                </a:lnTo>
                <a:lnTo>
                  <a:pt x="24306" y="36355"/>
                </a:lnTo>
                <a:close/>
                <a:moveTo>
                  <a:pt x="28509" y="36495"/>
                </a:moveTo>
                <a:cubicBezTo>
                  <a:pt x="28532" y="36565"/>
                  <a:pt x="28532" y="36612"/>
                  <a:pt x="28555" y="36658"/>
                </a:cubicBezTo>
                <a:lnTo>
                  <a:pt x="28368" y="36682"/>
                </a:lnTo>
                <a:lnTo>
                  <a:pt x="28298" y="36588"/>
                </a:lnTo>
                <a:lnTo>
                  <a:pt x="28509" y="36495"/>
                </a:lnTo>
                <a:close/>
                <a:moveTo>
                  <a:pt x="16344" y="35304"/>
                </a:moveTo>
                <a:cubicBezTo>
                  <a:pt x="16718" y="35397"/>
                  <a:pt x="17068" y="35468"/>
                  <a:pt x="17442" y="35514"/>
                </a:cubicBezTo>
                <a:cubicBezTo>
                  <a:pt x="19053" y="36005"/>
                  <a:pt x="20734" y="36285"/>
                  <a:pt x="22415" y="36355"/>
                </a:cubicBezTo>
                <a:cubicBezTo>
                  <a:pt x="22695" y="36471"/>
                  <a:pt x="22952" y="36588"/>
                  <a:pt x="23232" y="36682"/>
                </a:cubicBezTo>
                <a:cubicBezTo>
                  <a:pt x="23054" y="36687"/>
                  <a:pt x="22876" y="36689"/>
                  <a:pt x="22697" y="36689"/>
                </a:cubicBezTo>
                <a:cubicBezTo>
                  <a:pt x="20378" y="36689"/>
                  <a:pt x="18069" y="36265"/>
                  <a:pt x="15901" y="35397"/>
                </a:cubicBezTo>
                <a:lnTo>
                  <a:pt x="16344" y="35304"/>
                </a:lnTo>
                <a:close/>
                <a:moveTo>
                  <a:pt x="33482" y="36145"/>
                </a:moveTo>
                <a:lnTo>
                  <a:pt x="33482" y="36145"/>
                </a:lnTo>
                <a:cubicBezTo>
                  <a:pt x="33178" y="36355"/>
                  <a:pt x="32851" y="36565"/>
                  <a:pt x="32501" y="36752"/>
                </a:cubicBezTo>
                <a:lnTo>
                  <a:pt x="32478" y="36752"/>
                </a:lnTo>
                <a:cubicBezTo>
                  <a:pt x="32268" y="36822"/>
                  <a:pt x="32034" y="36892"/>
                  <a:pt x="31824" y="36938"/>
                </a:cubicBezTo>
                <a:cubicBezTo>
                  <a:pt x="31590" y="37008"/>
                  <a:pt x="31404" y="37055"/>
                  <a:pt x="31194" y="37079"/>
                </a:cubicBezTo>
                <a:lnTo>
                  <a:pt x="31170" y="36915"/>
                </a:lnTo>
                <a:cubicBezTo>
                  <a:pt x="31964" y="36728"/>
                  <a:pt x="32735" y="36471"/>
                  <a:pt x="33482" y="36145"/>
                </a:cubicBezTo>
                <a:close/>
                <a:moveTo>
                  <a:pt x="25450" y="36845"/>
                </a:moveTo>
                <a:lnTo>
                  <a:pt x="25777" y="36938"/>
                </a:lnTo>
                <a:lnTo>
                  <a:pt x="25870" y="37102"/>
                </a:lnTo>
                <a:cubicBezTo>
                  <a:pt x="25613" y="37055"/>
                  <a:pt x="25357" y="36985"/>
                  <a:pt x="25076" y="36938"/>
                </a:cubicBezTo>
                <a:lnTo>
                  <a:pt x="25053" y="36892"/>
                </a:lnTo>
                <a:lnTo>
                  <a:pt x="25450" y="36845"/>
                </a:lnTo>
                <a:close/>
                <a:moveTo>
                  <a:pt x="28322" y="37149"/>
                </a:moveTo>
                <a:lnTo>
                  <a:pt x="27878" y="37335"/>
                </a:lnTo>
                <a:cubicBezTo>
                  <a:pt x="27855" y="37289"/>
                  <a:pt x="27831" y="37242"/>
                  <a:pt x="27808" y="37195"/>
                </a:cubicBezTo>
                <a:cubicBezTo>
                  <a:pt x="27971" y="37195"/>
                  <a:pt x="28135" y="37172"/>
                  <a:pt x="28298" y="37149"/>
                </a:cubicBezTo>
                <a:close/>
                <a:moveTo>
                  <a:pt x="30049" y="37102"/>
                </a:moveTo>
                <a:cubicBezTo>
                  <a:pt x="30096" y="37149"/>
                  <a:pt x="30096" y="37219"/>
                  <a:pt x="30096" y="37265"/>
                </a:cubicBezTo>
                <a:cubicBezTo>
                  <a:pt x="29886" y="37289"/>
                  <a:pt x="29653" y="37312"/>
                  <a:pt x="29442" y="37335"/>
                </a:cubicBezTo>
                <a:cubicBezTo>
                  <a:pt x="29419" y="37265"/>
                  <a:pt x="29396" y="37219"/>
                  <a:pt x="29372" y="37149"/>
                </a:cubicBezTo>
                <a:cubicBezTo>
                  <a:pt x="29606" y="37149"/>
                  <a:pt x="29839" y="37125"/>
                  <a:pt x="30049" y="37102"/>
                </a:cubicBezTo>
                <a:close/>
                <a:moveTo>
                  <a:pt x="14943" y="35514"/>
                </a:moveTo>
                <a:cubicBezTo>
                  <a:pt x="16134" y="36495"/>
                  <a:pt x="17465" y="37289"/>
                  <a:pt x="18912" y="37872"/>
                </a:cubicBezTo>
                <a:lnTo>
                  <a:pt x="18772" y="37849"/>
                </a:lnTo>
                <a:cubicBezTo>
                  <a:pt x="16834" y="37382"/>
                  <a:pt x="14990" y="36612"/>
                  <a:pt x="13286" y="35561"/>
                </a:cubicBezTo>
                <a:lnTo>
                  <a:pt x="13286" y="35561"/>
                </a:lnTo>
                <a:cubicBezTo>
                  <a:pt x="13491" y="35569"/>
                  <a:pt x="13693" y="35575"/>
                  <a:pt x="13894" y="35575"/>
                </a:cubicBezTo>
                <a:cubicBezTo>
                  <a:pt x="14242" y="35575"/>
                  <a:pt x="14588" y="35559"/>
                  <a:pt x="14943" y="35514"/>
                </a:cubicBezTo>
                <a:close/>
                <a:moveTo>
                  <a:pt x="26127" y="37499"/>
                </a:moveTo>
                <a:cubicBezTo>
                  <a:pt x="26197" y="37592"/>
                  <a:pt x="26267" y="37686"/>
                  <a:pt x="26337" y="37802"/>
                </a:cubicBezTo>
                <a:lnTo>
                  <a:pt x="25870" y="37919"/>
                </a:lnTo>
                <a:lnTo>
                  <a:pt x="25637" y="37639"/>
                </a:lnTo>
                <a:cubicBezTo>
                  <a:pt x="25800" y="37592"/>
                  <a:pt x="25964" y="37545"/>
                  <a:pt x="26127" y="37499"/>
                </a:cubicBezTo>
                <a:close/>
                <a:moveTo>
                  <a:pt x="30166" y="37569"/>
                </a:moveTo>
                <a:cubicBezTo>
                  <a:pt x="30166" y="37639"/>
                  <a:pt x="30190" y="37686"/>
                  <a:pt x="30190" y="37756"/>
                </a:cubicBezTo>
                <a:cubicBezTo>
                  <a:pt x="30049" y="37826"/>
                  <a:pt x="29886" y="37872"/>
                  <a:pt x="29723" y="37919"/>
                </a:cubicBezTo>
                <a:lnTo>
                  <a:pt x="29583" y="37616"/>
                </a:lnTo>
                <a:cubicBezTo>
                  <a:pt x="29769" y="37616"/>
                  <a:pt x="29956" y="37592"/>
                  <a:pt x="30166" y="37569"/>
                </a:cubicBezTo>
                <a:close/>
                <a:moveTo>
                  <a:pt x="11394" y="35327"/>
                </a:moveTo>
                <a:cubicBezTo>
                  <a:pt x="11721" y="35397"/>
                  <a:pt x="12048" y="35444"/>
                  <a:pt x="12375" y="35491"/>
                </a:cubicBezTo>
                <a:cubicBezTo>
                  <a:pt x="13332" y="36308"/>
                  <a:pt x="14406" y="37008"/>
                  <a:pt x="15550" y="37522"/>
                </a:cubicBezTo>
                <a:cubicBezTo>
                  <a:pt x="16017" y="37709"/>
                  <a:pt x="16508" y="37896"/>
                  <a:pt x="16998" y="38036"/>
                </a:cubicBezTo>
                <a:cubicBezTo>
                  <a:pt x="15107" y="37709"/>
                  <a:pt x="13356" y="36892"/>
                  <a:pt x="11861" y="35701"/>
                </a:cubicBezTo>
                <a:lnTo>
                  <a:pt x="11838" y="35701"/>
                </a:lnTo>
                <a:cubicBezTo>
                  <a:pt x="11675" y="35584"/>
                  <a:pt x="11558" y="35444"/>
                  <a:pt x="11394" y="35327"/>
                </a:cubicBezTo>
                <a:close/>
                <a:moveTo>
                  <a:pt x="15877" y="35841"/>
                </a:moveTo>
                <a:cubicBezTo>
                  <a:pt x="16951" y="36261"/>
                  <a:pt x="18072" y="36588"/>
                  <a:pt x="19239" y="36798"/>
                </a:cubicBezTo>
                <a:cubicBezTo>
                  <a:pt x="20276" y="36979"/>
                  <a:pt x="21333" y="37072"/>
                  <a:pt x="22389" y="37072"/>
                </a:cubicBezTo>
                <a:cubicBezTo>
                  <a:pt x="22975" y="37072"/>
                  <a:pt x="23560" y="37043"/>
                  <a:pt x="24142" y="36985"/>
                </a:cubicBezTo>
                <a:cubicBezTo>
                  <a:pt x="24423" y="37079"/>
                  <a:pt x="24726" y="37149"/>
                  <a:pt x="25006" y="37242"/>
                </a:cubicBezTo>
                <a:lnTo>
                  <a:pt x="25123" y="37382"/>
                </a:lnTo>
                <a:lnTo>
                  <a:pt x="25100" y="37382"/>
                </a:lnTo>
                <a:cubicBezTo>
                  <a:pt x="24516" y="37545"/>
                  <a:pt x="23956" y="37686"/>
                  <a:pt x="23395" y="37802"/>
                </a:cubicBezTo>
                <a:cubicBezTo>
                  <a:pt x="22742" y="37966"/>
                  <a:pt x="22064" y="38083"/>
                  <a:pt x="21411" y="38153"/>
                </a:cubicBezTo>
                <a:lnTo>
                  <a:pt x="21364" y="38153"/>
                </a:lnTo>
                <a:cubicBezTo>
                  <a:pt x="21201" y="38153"/>
                  <a:pt x="21037" y="38176"/>
                  <a:pt x="20850" y="38176"/>
                </a:cubicBezTo>
                <a:cubicBezTo>
                  <a:pt x="19076" y="37709"/>
                  <a:pt x="17371" y="36915"/>
                  <a:pt x="15877" y="35841"/>
                </a:cubicBezTo>
                <a:close/>
                <a:moveTo>
                  <a:pt x="25427" y="37709"/>
                </a:moveTo>
                <a:lnTo>
                  <a:pt x="25637" y="37942"/>
                </a:lnTo>
                <a:cubicBezTo>
                  <a:pt x="24960" y="38083"/>
                  <a:pt x="24259" y="38176"/>
                  <a:pt x="23559" y="38223"/>
                </a:cubicBezTo>
                <a:cubicBezTo>
                  <a:pt x="23979" y="38153"/>
                  <a:pt x="24353" y="38036"/>
                  <a:pt x="24726" y="37919"/>
                </a:cubicBezTo>
                <a:cubicBezTo>
                  <a:pt x="24960" y="37849"/>
                  <a:pt x="25193" y="37779"/>
                  <a:pt x="25427" y="37709"/>
                </a:cubicBezTo>
                <a:close/>
                <a:moveTo>
                  <a:pt x="28649" y="37662"/>
                </a:moveTo>
                <a:cubicBezTo>
                  <a:pt x="28742" y="37826"/>
                  <a:pt x="28859" y="37989"/>
                  <a:pt x="28952" y="38153"/>
                </a:cubicBezTo>
                <a:cubicBezTo>
                  <a:pt x="28742" y="38199"/>
                  <a:pt x="28509" y="38246"/>
                  <a:pt x="28298" y="38293"/>
                </a:cubicBezTo>
                <a:cubicBezTo>
                  <a:pt x="28205" y="38106"/>
                  <a:pt x="28112" y="37896"/>
                  <a:pt x="28042" y="37686"/>
                </a:cubicBezTo>
                <a:lnTo>
                  <a:pt x="28135" y="37662"/>
                </a:lnTo>
                <a:close/>
                <a:moveTo>
                  <a:pt x="27364" y="37919"/>
                </a:moveTo>
                <a:lnTo>
                  <a:pt x="27668" y="38433"/>
                </a:lnTo>
                <a:lnTo>
                  <a:pt x="27598" y="38433"/>
                </a:lnTo>
                <a:lnTo>
                  <a:pt x="27551" y="38386"/>
                </a:lnTo>
                <a:lnTo>
                  <a:pt x="27271" y="37942"/>
                </a:lnTo>
                <a:lnTo>
                  <a:pt x="27364" y="37919"/>
                </a:lnTo>
                <a:close/>
                <a:moveTo>
                  <a:pt x="26944" y="38059"/>
                </a:moveTo>
                <a:lnTo>
                  <a:pt x="27108" y="38246"/>
                </a:lnTo>
                <a:cubicBezTo>
                  <a:pt x="27154" y="38339"/>
                  <a:pt x="27201" y="38409"/>
                  <a:pt x="27248" y="38503"/>
                </a:cubicBezTo>
                <a:lnTo>
                  <a:pt x="27201" y="38503"/>
                </a:lnTo>
                <a:cubicBezTo>
                  <a:pt x="27108" y="38363"/>
                  <a:pt x="26991" y="38223"/>
                  <a:pt x="26897" y="38059"/>
                </a:cubicBezTo>
                <a:close/>
                <a:moveTo>
                  <a:pt x="26571" y="38153"/>
                </a:moveTo>
                <a:lnTo>
                  <a:pt x="26851" y="38549"/>
                </a:lnTo>
                <a:lnTo>
                  <a:pt x="26431" y="38596"/>
                </a:lnTo>
                <a:cubicBezTo>
                  <a:pt x="26337" y="38479"/>
                  <a:pt x="26244" y="38386"/>
                  <a:pt x="26127" y="38269"/>
                </a:cubicBezTo>
                <a:lnTo>
                  <a:pt x="26571" y="38153"/>
                </a:lnTo>
                <a:close/>
                <a:moveTo>
                  <a:pt x="30610" y="38012"/>
                </a:moveTo>
                <a:cubicBezTo>
                  <a:pt x="30657" y="38106"/>
                  <a:pt x="30680" y="38199"/>
                  <a:pt x="30703" y="38316"/>
                </a:cubicBezTo>
                <a:cubicBezTo>
                  <a:pt x="30727" y="38409"/>
                  <a:pt x="30727" y="38526"/>
                  <a:pt x="30727" y="38643"/>
                </a:cubicBezTo>
                <a:lnTo>
                  <a:pt x="30703" y="38456"/>
                </a:lnTo>
                <a:cubicBezTo>
                  <a:pt x="30657" y="38316"/>
                  <a:pt x="30633" y="38153"/>
                  <a:pt x="30610" y="38012"/>
                </a:cubicBezTo>
                <a:close/>
                <a:moveTo>
                  <a:pt x="25870" y="38316"/>
                </a:moveTo>
                <a:lnTo>
                  <a:pt x="26127" y="38643"/>
                </a:lnTo>
                <a:cubicBezTo>
                  <a:pt x="25739" y="38664"/>
                  <a:pt x="25346" y="38675"/>
                  <a:pt x="24952" y="38675"/>
                </a:cubicBezTo>
                <a:cubicBezTo>
                  <a:pt x="24470" y="38675"/>
                  <a:pt x="23988" y="38658"/>
                  <a:pt x="23512" y="38620"/>
                </a:cubicBezTo>
                <a:lnTo>
                  <a:pt x="23465" y="38620"/>
                </a:lnTo>
                <a:cubicBezTo>
                  <a:pt x="23932" y="38596"/>
                  <a:pt x="24376" y="38549"/>
                  <a:pt x="24843" y="38503"/>
                </a:cubicBezTo>
                <a:cubicBezTo>
                  <a:pt x="25193" y="38456"/>
                  <a:pt x="25543" y="38386"/>
                  <a:pt x="25870" y="38316"/>
                </a:cubicBezTo>
                <a:close/>
                <a:moveTo>
                  <a:pt x="27505" y="38830"/>
                </a:moveTo>
                <a:cubicBezTo>
                  <a:pt x="27715" y="39157"/>
                  <a:pt x="27948" y="39483"/>
                  <a:pt x="28158" y="39787"/>
                </a:cubicBezTo>
                <a:cubicBezTo>
                  <a:pt x="27925" y="39483"/>
                  <a:pt x="27691" y="39157"/>
                  <a:pt x="27458" y="38853"/>
                </a:cubicBezTo>
                <a:lnTo>
                  <a:pt x="27505" y="38830"/>
                </a:lnTo>
                <a:close/>
                <a:moveTo>
                  <a:pt x="30260" y="38129"/>
                </a:moveTo>
                <a:cubicBezTo>
                  <a:pt x="30306" y="38339"/>
                  <a:pt x="30353" y="38549"/>
                  <a:pt x="30400" y="38736"/>
                </a:cubicBezTo>
                <a:cubicBezTo>
                  <a:pt x="30516" y="39227"/>
                  <a:pt x="30586" y="39694"/>
                  <a:pt x="30680" y="40160"/>
                </a:cubicBezTo>
                <a:cubicBezTo>
                  <a:pt x="30400" y="39530"/>
                  <a:pt x="30120" y="38900"/>
                  <a:pt x="29863" y="38269"/>
                </a:cubicBezTo>
                <a:lnTo>
                  <a:pt x="30260" y="38129"/>
                </a:lnTo>
                <a:close/>
                <a:moveTo>
                  <a:pt x="29069" y="38503"/>
                </a:moveTo>
                <a:cubicBezTo>
                  <a:pt x="29186" y="38830"/>
                  <a:pt x="29279" y="39133"/>
                  <a:pt x="29372" y="39460"/>
                </a:cubicBezTo>
                <a:lnTo>
                  <a:pt x="29349" y="39460"/>
                </a:lnTo>
                <a:lnTo>
                  <a:pt x="29349" y="39507"/>
                </a:lnTo>
                <a:cubicBezTo>
                  <a:pt x="29349" y="39530"/>
                  <a:pt x="29349" y="39530"/>
                  <a:pt x="29372" y="39553"/>
                </a:cubicBezTo>
                <a:cubicBezTo>
                  <a:pt x="29536" y="40160"/>
                  <a:pt x="29746" y="40791"/>
                  <a:pt x="29956" y="41398"/>
                </a:cubicBezTo>
                <a:cubicBezTo>
                  <a:pt x="29396" y="40511"/>
                  <a:pt x="28905" y="39600"/>
                  <a:pt x="28462" y="38643"/>
                </a:cubicBezTo>
                <a:cubicBezTo>
                  <a:pt x="28672" y="38596"/>
                  <a:pt x="28859" y="38549"/>
                  <a:pt x="29069" y="38503"/>
                </a:cubicBezTo>
                <a:close/>
                <a:moveTo>
                  <a:pt x="31334" y="40627"/>
                </a:moveTo>
                <a:lnTo>
                  <a:pt x="31334" y="40627"/>
                </a:lnTo>
                <a:cubicBezTo>
                  <a:pt x="31427" y="40978"/>
                  <a:pt x="31520" y="41328"/>
                  <a:pt x="31637" y="41678"/>
                </a:cubicBezTo>
                <a:cubicBezTo>
                  <a:pt x="31637" y="41795"/>
                  <a:pt x="31660" y="41912"/>
                  <a:pt x="31684" y="42005"/>
                </a:cubicBezTo>
                <a:cubicBezTo>
                  <a:pt x="31614" y="41772"/>
                  <a:pt x="31520" y="41538"/>
                  <a:pt x="31450" y="41305"/>
                </a:cubicBezTo>
                <a:cubicBezTo>
                  <a:pt x="31380" y="41094"/>
                  <a:pt x="31380" y="40861"/>
                  <a:pt x="31334" y="40627"/>
                </a:cubicBezTo>
                <a:close/>
                <a:moveTo>
                  <a:pt x="30423" y="41118"/>
                </a:moveTo>
                <a:lnTo>
                  <a:pt x="30423" y="41118"/>
                </a:lnTo>
                <a:cubicBezTo>
                  <a:pt x="30727" y="41748"/>
                  <a:pt x="31007" y="42379"/>
                  <a:pt x="31310" y="43009"/>
                </a:cubicBezTo>
                <a:cubicBezTo>
                  <a:pt x="31357" y="43196"/>
                  <a:pt x="31404" y="43383"/>
                  <a:pt x="31450" y="43593"/>
                </a:cubicBezTo>
                <a:lnTo>
                  <a:pt x="30890" y="42799"/>
                </a:lnTo>
                <a:cubicBezTo>
                  <a:pt x="30727" y="42238"/>
                  <a:pt x="30586" y="41678"/>
                  <a:pt x="30423" y="41118"/>
                </a:cubicBezTo>
                <a:close/>
                <a:moveTo>
                  <a:pt x="27061" y="38923"/>
                </a:moveTo>
                <a:cubicBezTo>
                  <a:pt x="27995" y="40184"/>
                  <a:pt x="28975" y="41421"/>
                  <a:pt x="30003" y="42589"/>
                </a:cubicBezTo>
                <a:cubicBezTo>
                  <a:pt x="30353" y="43266"/>
                  <a:pt x="30727" y="43920"/>
                  <a:pt x="31077" y="44597"/>
                </a:cubicBezTo>
                <a:cubicBezTo>
                  <a:pt x="30330" y="43593"/>
                  <a:pt x="29583" y="42612"/>
                  <a:pt x="28812" y="41631"/>
                </a:cubicBezTo>
                <a:cubicBezTo>
                  <a:pt x="28135" y="40721"/>
                  <a:pt x="27434" y="39834"/>
                  <a:pt x="26711" y="38970"/>
                </a:cubicBezTo>
                <a:lnTo>
                  <a:pt x="26687" y="38970"/>
                </a:lnTo>
                <a:lnTo>
                  <a:pt x="27061" y="38923"/>
                </a:lnTo>
                <a:close/>
                <a:moveTo>
                  <a:pt x="31334" y="43990"/>
                </a:moveTo>
                <a:lnTo>
                  <a:pt x="31731" y="44480"/>
                </a:lnTo>
                <a:cubicBezTo>
                  <a:pt x="31801" y="44783"/>
                  <a:pt x="31871" y="45040"/>
                  <a:pt x="31964" y="45320"/>
                </a:cubicBezTo>
                <a:cubicBezTo>
                  <a:pt x="31731" y="44900"/>
                  <a:pt x="31520" y="44457"/>
                  <a:pt x="31334" y="44013"/>
                </a:cubicBezTo>
                <a:lnTo>
                  <a:pt x="31334" y="43990"/>
                </a:lnTo>
                <a:close/>
                <a:moveTo>
                  <a:pt x="21906" y="1"/>
                </a:moveTo>
                <a:cubicBezTo>
                  <a:pt x="20913" y="1"/>
                  <a:pt x="19920" y="71"/>
                  <a:pt x="18936" y="212"/>
                </a:cubicBezTo>
                <a:cubicBezTo>
                  <a:pt x="16041" y="258"/>
                  <a:pt x="13216" y="1006"/>
                  <a:pt x="10741" y="2453"/>
                </a:cubicBezTo>
                <a:cubicBezTo>
                  <a:pt x="8593" y="3200"/>
                  <a:pt x="6795" y="4671"/>
                  <a:pt x="5604" y="6586"/>
                </a:cubicBezTo>
                <a:cubicBezTo>
                  <a:pt x="4997" y="7566"/>
                  <a:pt x="4530" y="8640"/>
                  <a:pt x="4226" y="9761"/>
                </a:cubicBezTo>
                <a:cubicBezTo>
                  <a:pt x="2382" y="11209"/>
                  <a:pt x="1098" y="13263"/>
                  <a:pt x="584" y="15551"/>
                </a:cubicBezTo>
                <a:cubicBezTo>
                  <a:pt x="0" y="18447"/>
                  <a:pt x="724" y="21435"/>
                  <a:pt x="1752" y="24144"/>
                </a:cubicBezTo>
                <a:cubicBezTo>
                  <a:pt x="2149" y="25194"/>
                  <a:pt x="2615" y="26198"/>
                  <a:pt x="3152" y="27179"/>
                </a:cubicBezTo>
                <a:cubicBezTo>
                  <a:pt x="4577" y="30681"/>
                  <a:pt x="7005" y="33927"/>
                  <a:pt x="10624" y="35094"/>
                </a:cubicBezTo>
                <a:cubicBezTo>
                  <a:pt x="11604" y="36075"/>
                  <a:pt x="12749" y="36868"/>
                  <a:pt x="13986" y="37475"/>
                </a:cubicBezTo>
                <a:cubicBezTo>
                  <a:pt x="15773" y="38313"/>
                  <a:pt x="17709" y="38661"/>
                  <a:pt x="19675" y="38661"/>
                </a:cubicBezTo>
                <a:cubicBezTo>
                  <a:pt x="20175" y="38661"/>
                  <a:pt x="20676" y="38639"/>
                  <a:pt x="21177" y="38596"/>
                </a:cubicBezTo>
                <a:cubicBezTo>
                  <a:pt x="22415" y="38900"/>
                  <a:pt x="23675" y="39040"/>
                  <a:pt x="24960" y="39040"/>
                </a:cubicBezTo>
                <a:cubicBezTo>
                  <a:pt x="25450" y="39040"/>
                  <a:pt x="25964" y="39016"/>
                  <a:pt x="26454" y="38970"/>
                </a:cubicBezTo>
                <a:cubicBezTo>
                  <a:pt x="28649" y="41772"/>
                  <a:pt x="30797" y="44620"/>
                  <a:pt x="32875" y="47515"/>
                </a:cubicBezTo>
                <a:cubicBezTo>
                  <a:pt x="32906" y="47563"/>
                  <a:pt x="32952" y="47584"/>
                  <a:pt x="32997" y="47584"/>
                </a:cubicBezTo>
                <a:cubicBezTo>
                  <a:pt x="33084" y="47584"/>
                  <a:pt x="33170" y="47506"/>
                  <a:pt x="33155" y="47398"/>
                </a:cubicBezTo>
                <a:cubicBezTo>
                  <a:pt x="33131" y="47258"/>
                  <a:pt x="33108" y="47118"/>
                  <a:pt x="33061" y="47002"/>
                </a:cubicBezTo>
                <a:cubicBezTo>
                  <a:pt x="32968" y="46441"/>
                  <a:pt x="32875" y="45881"/>
                  <a:pt x="32781" y="45320"/>
                </a:cubicBezTo>
                <a:cubicBezTo>
                  <a:pt x="32828" y="45297"/>
                  <a:pt x="32875" y="45204"/>
                  <a:pt x="32828" y="45134"/>
                </a:cubicBezTo>
                <a:lnTo>
                  <a:pt x="32805" y="45040"/>
                </a:lnTo>
                <a:cubicBezTo>
                  <a:pt x="32664" y="44480"/>
                  <a:pt x="32524" y="43920"/>
                  <a:pt x="32384" y="43359"/>
                </a:cubicBezTo>
                <a:cubicBezTo>
                  <a:pt x="32197" y="42379"/>
                  <a:pt x="31987" y="41421"/>
                  <a:pt x="31731" y="40464"/>
                </a:cubicBezTo>
                <a:cubicBezTo>
                  <a:pt x="31590" y="39530"/>
                  <a:pt x="31427" y="38620"/>
                  <a:pt x="31310" y="37709"/>
                </a:cubicBezTo>
                <a:cubicBezTo>
                  <a:pt x="31871" y="37452"/>
                  <a:pt x="32431" y="37172"/>
                  <a:pt x="32968" y="36845"/>
                </a:cubicBezTo>
                <a:cubicBezTo>
                  <a:pt x="33855" y="36518"/>
                  <a:pt x="34672" y="36098"/>
                  <a:pt x="35466" y="35561"/>
                </a:cubicBezTo>
                <a:cubicBezTo>
                  <a:pt x="36914" y="35234"/>
                  <a:pt x="38315" y="34674"/>
                  <a:pt x="39575" y="33880"/>
                </a:cubicBezTo>
                <a:cubicBezTo>
                  <a:pt x="41864" y="32409"/>
                  <a:pt x="43124" y="30238"/>
                  <a:pt x="43661" y="27809"/>
                </a:cubicBezTo>
                <a:cubicBezTo>
                  <a:pt x="45062" y="25334"/>
                  <a:pt x="45693" y="22533"/>
                  <a:pt x="45506" y="19707"/>
                </a:cubicBezTo>
                <a:cubicBezTo>
                  <a:pt x="45926" y="17933"/>
                  <a:pt x="45973" y="16089"/>
                  <a:pt x="45646" y="14314"/>
                </a:cubicBezTo>
                <a:cubicBezTo>
                  <a:pt x="45669" y="13287"/>
                  <a:pt x="45599" y="12283"/>
                  <a:pt x="45389" y="11279"/>
                </a:cubicBezTo>
                <a:cubicBezTo>
                  <a:pt x="44292" y="6212"/>
                  <a:pt x="39856" y="3154"/>
                  <a:pt x="34976" y="2336"/>
                </a:cubicBezTo>
                <a:cubicBezTo>
                  <a:pt x="32501" y="1402"/>
                  <a:pt x="29909" y="865"/>
                  <a:pt x="27294" y="702"/>
                </a:cubicBezTo>
                <a:cubicBezTo>
                  <a:pt x="25530" y="235"/>
                  <a:pt x="23717" y="1"/>
                  <a:pt x="2190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54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ADD A MIND MAP</a:t>
            </a:r>
            <a:endParaRPr/>
          </a:p>
        </p:txBody>
      </p:sp>
      <p:sp>
        <p:nvSpPr>
          <p:cNvPr id="1525" name="Google Shape;1525;p54"/>
          <p:cNvSpPr/>
          <p:nvPr/>
        </p:nvSpPr>
        <p:spPr>
          <a:xfrm>
            <a:off x="3248460" y="1888715"/>
            <a:ext cx="2656052" cy="1845870"/>
          </a:xfrm>
          <a:custGeom>
            <a:rect b="b" l="l" r="r" t="t"/>
            <a:pathLst>
              <a:path extrusionOk="0" h="84171" w="121115">
                <a:moveTo>
                  <a:pt x="27943" y="74145"/>
                </a:moveTo>
                <a:cubicBezTo>
                  <a:pt x="24573" y="74743"/>
                  <a:pt x="21971" y="72823"/>
                  <a:pt x="22610" y="69282"/>
                </a:cubicBezTo>
                <a:cubicBezTo>
                  <a:pt x="22099" y="69325"/>
                  <a:pt x="21587" y="69410"/>
                  <a:pt x="21117" y="69410"/>
                </a:cubicBezTo>
                <a:cubicBezTo>
                  <a:pt x="19496" y="69453"/>
                  <a:pt x="18131" y="68258"/>
                  <a:pt x="18003" y="66680"/>
                </a:cubicBezTo>
                <a:cubicBezTo>
                  <a:pt x="17960" y="66125"/>
                  <a:pt x="17960" y="65528"/>
                  <a:pt x="18046" y="64973"/>
                </a:cubicBezTo>
                <a:cubicBezTo>
                  <a:pt x="18046" y="64760"/>
                  <a:pt x="18088" y="64547"/>
                  <a:pt x="18131" y="64291"/>
                </a:cubicBezTo>
                <a:cubicBezTo>
                  <a:pt x="17449" y="64419"/>
                  <a:pt x="16766" y="64504"/>
                  <a:pt x="16083" y="64547"/>
                </a:cubicBezTo>
                <a:cubicBezTo>
                  <a:pt x="15358" y="64504"/>
                  <a:pt x="14718" y="64333"/>
                  <a:pt x="14078" y="64120"/>
                </a:cubicBezTo>
                <a:cubicBezTo>
                  <a:pt x="12713" y="63566"/>
                  <a:pt x="12287" y="62926"/>
                  <a:pt x="11945" y="61219"/>
                </a:cubicBezTo>
                <a:cubicBezTo>
                  <a:pt x="11689" y="61262"/>
                  <a:pt x="11433" y="61347"/>
                  <a:pt x="11177" y="61432"/>
                </a:cubicBezTo>
                <a:cubicBezTo>
                  <a:pt x="8788" y="62030"/>
                  <a:pt x="6613" y="61688"/>
                  <a:pt x="4778" y="59982"/>
                </a:cubicBezTo>
                <a:cubicBezTo>
                  <a:pt x="3413" y="58702"/>
                  <a:pt x="3243" y="56612"/>
                  <a:pt x="4352" y="55161"/>
                </a:cubicBezTo>
                <a:cubicBezTo>
                  <a:pt x="4650" y="54777"/>
                  <a:pt x="4949" y="54393"/>
                  <a:pt x="5248" y="54009"/>
                </a:cubicBezTo>
                <a:cubicBezTo>
                  <a:pt x="4309" y="53711"/>
                  <a:pt x="3370" y="53498"/>
                  <a:pt x="2517" y="53156"/>
                </a:cubicBezTo>
                <a:cubicBezTo>
                  <a:pt x="1664" y="52730"/>
                  <a:pt x="981" y="52090"/>
                  <a:pt x="512" y="51279"/>
                </a:cubicBezTo>
                <a:cubicBezTo>
                  <a:pt x="86" y="50639"/>
                  <a:pt x="0" y="49871"/>
                  <a:pt x="214" y="49146"/>
                </a:cubicBezTo>
                <a:cubicBezTo>
                  <a:pt x="683" y="46928"/>
                  <a:pt x="2219" y="45477"/>
                  <a:pt x="4010" y="44198"/>
                </a:cubicBezTo>
                <a:cubicBezTo>
                  <a:pt x="3882" y="44070"/>
                  <a:pt x="3754" y="43899"/>
                  <a:pt x="3584" y="43814"/>
                </a:cubicBezTo>
                <a:cubicBezTo>
                  <a:pt x="2517" y="43088"/>
                  <a:pt x="1749" y="41979"/>
                  <a:pt x="1408" y="40742"/>
                </a:cubicBezTo>
                <a:cubicBezTo>
                  <a:pt x="981" y="39419"/>
                  <a:pt x="1237" y="38012"/>
                  <a:pt x="2133" y="36988"/>
                </a:cubicBezTo>
                <a:cubicBezTo>
                  <a:pt x="3029" y="35921"/>
                  <a:pt x="4352" y="35281"/>
                  <a:pt x="5717" y="35196"/>
                </a:cubicBezTo>
                <a:cubicBezTo>
                  <a:pt x="5930" y="35196"/>
                  <a:pt x="6143" y="35153"/>
                  <a:pt x="6442" y="35153"/>
                </a:cubicBezTo>
                <a:cubicBezTo>
                  <a:pt x="6357" y="34940"/>
                  <a:pt x="6271" y="34769"/>
                  <a:pt x="6186" y="34556"/>
                </a:cubicBezTo>
                <a:cubicBezTo>
                  <a:pt x="4309" y="31485"/>
                  <a:pt x="5759" y="27261"/>
                  <a:pt x="10282" y="26749"/>
                </a:cubicBezTo>
                <a:cubicBezTo>
                  <a:pt x="10495" y="26749"/>
                  <a:pt x="10708" y="26749"/>
                  <a:pt x="10964" y="26707"/>
                </a:cubicBezTo>
                <a:cubicBezTo>
                  <a:pt x="9684" y="24744"/>
                  <a:pt x="9599" y="23422"/>
                  <a:pt x="10751" y="22099"/>
                </a:cubicBezTo>
                <a:cubicBezTo>
                  <a:pt x="11860" y="20819"/>
                  <a:pt x="13353" y="19966"/>
                  <a:pt x="15358" y="20734"/>
                </a:cubicBezTo>
                <a:cubicBezTo>
                  <a:pt x="15401" y="20691"/>
                  <a:pt x="15443" y="20691"/>
                  <a:pt x="15486" y="20649"/>
                </a:cubicBezTo>
                <a:cubicBezTo>
                  <a:pt x="15785" y="19241"/>
                  <a:pt x="16425" y="18644"/>
                  <a:pt x="18259" y="18516"/>
                </a:cubicBezTo>
                <a:cubicBezTo>
                  <a:pt x="18814" y="18516"/>
                  <a:pt x="19368" y="18516"/>
                  <a:pt x="19923" y="18601"/>
                </a:cubicBezTo>
                <a:cubicBezTo>
                  <a:pt x="20093" y="16553"/>
                  <a:pt x="21331" y="14762"/>
                  <a:pt x="23122" y="13780"/>
                </a:cubicBezTo>
                <a:cubicBezTo>
                  <a:pt x="24829" y="12714"/>
                  <a:pt x="27005" y="12458"/>
                  <a:pt x="28924" y="13140"/>
                </a:cubicBezTo>
                <a:cubicBezTo>
                  <a:pt x="28668" y="12202"/>
                  <a:pt x="28839" y="11178"/>
                  <a:pt x="29436" y="10410"/>
                </a:cubicBezTo>
                <a:cubicBezTo>
                  <a:pt x="30204" y="9344"/>
                  <a:pt x="31356" y="8618"/>
                  <a:pt x="32593" y="8362"/>
                </a:cubicBezTo>
                <a:cubicBezTo>
                  <a:pt x="34385" y="8021"/>
                  <a:pt x="36134" y="8064"/>
                  <a:pt x="37712" y="9002"/>
                </a:cubicBezTo>
                <a:cubicBezTo>
                  <a:pt x="37798" y="9002"/>
                  <a:pt x="37883" y="9045"/>
                  <a:pt x="37968" y="9045"/>
                </a:cubicBezTo>
                <a:cubicBezTo>
                  <a:pt x="37968" y="8149"/>
                  <a:pt x="37883" y="7253"/>
                  <a:pt x="37968" y="6357"/>
                </a:cubicBezTo>
                <a:cubicBezTo>
                  <a:pt x="38224" y="3243"/>
                  <a:pt x="40187" y="1409"/>
                  <a:pt x="43045" y="641"/>
                </a:cubicBezTo>
                <a:cubicBezTo>
                  <a:pt x="45477" y="1"/>
                  <a:pt x="48079" y="172"/>
                  <a:pt x="50425" y="1067"/>
                </a:cubicBezTo>
                <a:cubicBezTo>
                  <a:pt x="51790" y="1622"/>
                  <a:pt x="52942" y="2561"/>
                  <a:pt x="53838" y="3755"/>
                </a:cubicBezTo>
                <a:lnTo>
                  <a:pt x="54265" y="4267"/>
                </a:lnTo>
                <a:cubicBezTo>
                  <a:pt x="54393" y="4139"/>
                  <a:pt x="54521" y="3968"/>
                  <a:pt x="54649" y="3798"/>
                </a:cubicBezTo>
                <a:cubicBezTo>
                  <a:pt x="55630" y="2177"/>
                  <a:pt x="57208" y="1665"/>
                  <a:pt x="58915" y="1537"/>
                </a:cubicBezTo>
                <a:cubicBezTo>
                  <a:pt x="60024" y="1494"/>
                  <a:pt x="61176" y="1835"/>
                  <a:pt x="62114" y="2518"/>
                </a:cubicBezTo>
                <a:cubicBezTo>
                  <a:pt x="63437" y="3328"/>
                  <a:pt x="64631" y="4438"/>
                  <a:pt x="65527" y="5717"/>
                </a:cubicBezTo>
                <a:cubicBezTo>
                  <a:pt x="66594" y="2944"/>
                  <a:pt x="71116" y="1793"/>
                  <a:pt x="73547" y="4992"/>
                </a:cubicBezTo>
                <a:cubicBezTo>
                  <a:pt x="74145" y="4438"/>
                  <a:pt x="74699" y="3926"/>
                  <a:pt x="75339" y="3414"/>
                </a:cubicBezTo>
                <a:cubicBezTo>
                  <a:pt x="77003" y="2134"/>
                  <a:pt x="79307" y="2177"/>
                  <a:pt x="80970" y="3499"/>
                </a:cubicBezTo>
                <a:cubicBezTo>
                  <a:pt x="82122" y="4395"/>
                  <a:pt x="82122" y="4395"/>
                  <a:pt x="82762" y="5845"/>
                </a:cubicBezTo>
                <a:cubicBezTo>
                  <a:pt x="84042" y="4480"/>
                  <a:pt x="85620" y="4182"/>
                  <a:pt x="87369" y="4310"/>
                </a:cubicBezTo>
                <a:cubicBezTo>
                  <a:pt x="89076" y="4438"/>
                  <a:pt x="90441" y="5376"/>
                  <a:pt x="91593" y="6699"/>
                </a:cubicBezTo>
                <a:cubicBezTo>
                  <a:pt x="91934" y="6187"/>
                  <a:pt x="92275" y="5760"/>
                  <a:pt x="92702" y="5333"/>
                </a:cubicBezTo>
                <a:cubicBezTo>
                  <a:pt x="93769" y="4310"/>
                  <a:pt x="95091" y="4395"/>
                  <a:pt x="96413" y="4566"/>
                </a:cubicBezTo>
                <a:cubicBezTo>
                  <a:pt x="99528" y="5078"/>
                  <a:pt x="101917" y="7595"/>
                  <a:pt x="102301" y="10751"/>
                </a:cubicBezTo>
                <a:cubicBezTo>
                  <a:pt x="102258" y="11434"/>
                  <a:pt x="102173" y="12159"/>
                  <a:pt x="101959" y="12842"/>
                </a:cubicBezTo>
                <a:cubicBezTo>
                  <a:pt x="101917" y="13055"/>
                  <a:pt x="101831" y="13268"/>
                  <a:pt x="101703" y="13482"/>
                </a:cubicBezTo>
                <a:cubicBezTo>
                  <a:pt x="103751" y="14250"/>
                  <a:pt x="104732" y="15785"/>
                  <a:pt x="104903" y="17961"/>
                </a:cubicBezTo>
                <a:cubicBezTo>
                  <a:pt x="106908" y="17833"/>
                  <a:pt x="107633" y="19198"/>
                  <a:pt x="108145" y="20691"/>
                </a:cubicBezTo>
                <a:cubicBezTo>
                  <a:pt x="109084" y="20307"/>
                  <a:pt x="109937" y="19838"/>
                  <a:pt x="110875" y="19540"/>
                </a:cubicBezTo>
                <a:cubicBezTo>
                  <a:pt x="113478" y="18686"/>
                  <a:pt x="115653" y="19540"/>
                  <a:pt x="117488" y="21459"/>
                </a:cubicBezTo>
                <a:cubicBezTo>
                  <a:pt x="118512" y="22568"/>
                  <a:pt x="118554" y="24062"/>
                  <a:pt x="117786" y="25640"/>
                </a:cubicBezTo>
                <a:cubicBezTo>
                  <a:pt x="117360" y="26493"/>
                  <a:pt x="116805" y="27261"/>
                  <a:pt x="116293" y="28157"/>
                </a:cubicBezTo>
                <a:cubicBezTo>
                  <a:pt x="116677" y="28200"/>
                  <a:pt x="117061" y="28285"/>
                  <a:pt x="117445" y="28370"/>
                </a:cubicBezTo>
                <a:cubicBezTo>
                  <a:pt x="117829" y="28456"/>
                  <a:pt x="118170" y="28584"/>
                  <a:pt x="118469" y="28840"/>
                </a:cubicBezTo>
                <a:cubicBezTo>
                  <a:pt x="120175" y="30546"/>
                  <a:pt x="121114" y="33063"/>
                  <a:pt x="119237" y="35324"/>
                </a:cubicBezTo>
                <a:cubicBezTo>
                  <a:pt x="118938" y="35665"/>
                  <a:pt x="118554" y="35964"/>
                  <a:pt x="118170" y="36220"/>
                </a:cubicBezTo>
                <a:cubicBezTo>
                  <a:pt x="117744" y="36433"/>
                  <a:pt x="117317" y="36647"/>
                  <a:pt x="116891" y="36860"/>
                </a:cubicBezTo>
                <a:cubicBezTo>
                  <a:pt x="117872" y="37286"/>
                  <a:pt x="118768" y="37713"/>
                  <a:pt x="119322" y="38609"/>
                </a:cubicBezTo>
                <a:cubicBezTo>
                  <a:pt x="119578" y="39036"/>
                  <a:pt x="119792" y="39547"/>
                  <a:pt x="119920" y="40059"/>
                </a:cubicBezTo>
                <a:cubicBezTo>
                  <a:pt x="120474" y="42832"/>
                  <a:pt x="118853" y="45563"/>
                  <a:pt x="116165" y="46416"/>
                </a:cubicBezTo>
                <a:cubicBezTo>
                  <a:pt x="115824" y="46501"/>
                  <a:pt x="115525" y="46587"/>
                  <a:pt x="115142" y="46714"/>
                </a:cubicBezTo>
                <a:cubicBezTo>
                  <a:pt x="115781" y="47440"/>
                  <a:pt x="116677" y="47909"/>
                  <a:pt x="117019" y="48890"/>
                </a:cubicBezTo>
                <a:cubicBezTo>
                  <a:pt x="117317" y="49829"/>
                  <a:pt x="117275" y="50853"/>
                  <a:pt x="116891" y="51791"/>
                </a:cubicBezTo>
                <a:cubicBezTo>
                  <a:pt x="116592" y="52687"/>
                  <a:pt x="115909" y="53455"/>
                  <a:pt x="115014" y="53839"/>
                </a:cubicBezTo>
                <a:cubicBezTo>
                  <a:pt x="114075" y="54095"/>
                  <a:pt x="113136" y="54351"/>
                  <a:pt x="112155" y="54521"/>
                </a:cubicBezTo>
                <a:cubicBezTo>
                  <a:pt x="112753" y="57593"/>
                  <a:pt x="111729" y="60451"/>
                  <a:pt x="106908" y="60878"/>
                </a:cubicBezTo>
                <a:cubicBezTo>
                  <a:pt x="107975" y="61646"/>
                  <a:pt x="108614" y="62883"/>
                  <a:pt x="108657" y="64205"/>
                </a:cubicBezTo>
                <a:cubicBezTo>
                  <a:pt x="108785" y="65315"/>
                  <a:pt x="108529" y="66424"/>
                  <a:pt x="107975" y="67405"/>
                </a:cubicBezTo>
                <a:cubicBezTo>
                  <a:pt x="106951" y="68983"/>
                  <a:pt x="105415" y="70135"/>
                  <a:pt x="102087" y="69282"/>
                </a:cubicBezTo>
                <a:cubicBezTo>
                  <a:pt x="101703" y="71330"/>
                  <a:pt x="101149" y="73292"/>
                  <a:pt x="98973" y="74188"/>
                </a:cubicBezTo>
                <a:cubicBezTo>
                  <a:pt x="96925" y="75041"/>
                  <a:pt x="94963" y="75084"/>
                  <a:pt x="93086" y="73847"/>
                </a:cubicBezTo>
                <a:cubicBezTo>
                  <a:pt x="92830" y="74401"/>
                  <a:pt x="92489" y="74913"/>
                  <a:pt x="92147" y="75383"/>
                </a:cubicBezTo>
                <a:cubicBezTo>
                  <a:pt x="90782" y="76876"/>
                  <a:pt x="88991" y="77345"/>
                  <a:pt x="87028" y="77132"/>
                </a:cubicBezTo>
                <a:cubicBezTo>
                  <a:pt x="85791" y="77089"/>
                  <a:pt x="84596" y="76705"/>
                  <a:pt x="83530" y="76065"/>
                </a:cubicBezTo>
                <a:cubicBezTo>
                  <a:pt x="83445" y="76236"/>
                  <a:pt x="83359" y="76364"/>
                  <a:pt x="83274" y="76534"/>
                </a:cubicBezTo>
                <a:cubicBezTo>
                  <a:pt x="82293" y="79521"/>
                  <a:pt x="80074" y="80800"/>
                  <a:pt x="77088" y="80886"/>
                </a:cubicBezTo>
                <a:cubicBezTo>
                  <a:pt x="75979" y="80886"/>
                  <a:pt x="74870" y="80800"/>
                  <a:pt x="73718" y="80630"/>
                </a:cubicBezTo>
                <a:cubicBezTo>
                  <a:pt x="72566" y="80459"/>
                  <a:pt x="71585" y="79734"/>
                  <a:pt x="71030" y="78710"/>
                </a:cubicBezTo>
                <a:cubicBezTo>
                  <a:pt x="70945" y="78753"/>
                  <a:pt x="70860" y="78838"/>
                  <a:pt x="70817" y="78923"/>
                </a:cubicBezTo>
                <a:cubicBezTo>
                  <a:pt x="69537" y="80800"/>
                  <a:pt x="67191" y="81611"/>
                  <a:pt x="65058" y="80928"/>
                </a:cubicBezTo>
                <a:cubicBezTo>
                  <a:pt x="63693" y="80502"/>
                  <a:pt x="62370" y="79990"/>
                  <a:pt x="61560" y="78838"/>
                </a:cubicBezTo>
                <a:cubicBezTo>
                  <a:pt x="60792" y="79393"/>
                  <a:pt x="60067" y="79905"/>
                  <a:pt x="59299" y="80289"/>
                </a:cubicBezTo>
                <a:cubicBezTo>
                  <a:pt x="58189" y="80886"/>
                  <a:pt x="56867" y="81014"/>
                  <a:pt x="55673" y="80630"/>
                </a:cubicBezTo>
                <a:cubicBezTo>
                  <a:pt x="54350" y="80289"/>
                  <a:pt x="53113" y="79862"/>
                  <a:pt x="52132" y="78753"/>
                </a:cubicBezTo>
                <a:cubicBezTo>
                  <a:pt x="51406" y="79947"/>
                  <a:pt x="50212" y="80800"/>
                  <a:pt x="48804" y="81014"/>
                </a:cubicBezTo>
                <a:cubicBezTo>
                  <a:pt x="47226" y="81312"/>
                  <a:pt x="45605" y="81142"/>
                  <a:pt x="44111" y="80545"/>
                </a:cubicBezTo>
                <a:cubicBezTo>
                  <a:pt x="42661" y="82934"/>
                  <a:pt x="40571" y="84171"/>
                  <a:pt x="37755" y="83829"/>
                </a:cubicBezTo>
                <a:cubicBezTo>
                  <a:pt x="35067" y="83488"/>
                  <a:pt x="33105" y="82080"/>
                  <a:pt x="32294" y="79350"/>
                </a:cubicBezTo>
                <a:cubicBezTo>
                  <a:pt x="31953" y="79435"/>
                  <a:pt x="31697" y="79521"/>
                  <a:pt x="31399" y="79606"/>
                </a:cubicBezTo>
                <a:cubicBezTo>
                  <a:pt x="30247" y="79947"/>
                  <a:pt x="28967" y="79691"/>
                  <a:pt x="28028" y="78966"/>
                </a:cubicBezTo>
                <a:cubicBezTo>
                  <a:pt x="26919" y="78156"/>
                  <a:pt x="26578" y="76705"/>
                  <a:pt x="27175" y="75511"/>
                </a:cubicBezTo>
                <a:cubicBezTo>
                  <a:pt x="27388" y="75084"/>
                  <a:pt x="27644" y="74657"/>
                  <a:pt x="27943" y="74145"/>
                </a:cubicBezTo>
                <a:close/>
                <a:moveTo>
                  <a:pt x="103197" y="60878"/>
                </a:moveTo>
                <a:lnTo>
                  <a:pt x="103197" y="60665"/>
                </a:lnTo>
                <a:cubicBezTo>
                  <a:pt x="103794" y="60494"/>
                  <a:pt x="104391" y="60409"/>
                  <a:pt x="105031" y="60451"/>
                </a:cubicBezTo>
                <a:cubicBezTo>
                  <a:pt x="105458" y="60494"/>
                  <a:pt x="105884" y="60707"/>
                  <a:pt x="106225" y="60238"/>
                </a:cubicBezTo>
                <a:cubicBezTo>
                  <a:pt x="106311" y="60195"/>
                  <a:pt x="106524" y="60195"/>
                  <a:pt x="106652" y="60238"/>
                </a:cubicBezTo>
                <a:cubicBezTo>
                  <a:pt x="107591" y="60366"/>
                  <a:pt x="108529" y="60238"/>
                  <a:pt x="109382" y="59811"/>
                </a:cubicBezTo>
                <a:cubicBezTo>
                  <a:pt x="111387" y="59086"/>
                  <a:pt x="112411" y="56271"/>
                  <a:pt x="111387" y="54521"/>
                </a:cubicBezTo>
                <a:cubicBezTo>
                  <a:pt x="111302" y="54351"/>
                  <a:pt x="111217" y="54137"/>
                  <a:pt x="111217" y="53924"/>
                </a:cubicBezTo>
                <a:cubicBezTo>
                  <a:pt x="112155" y="53839"/>
                  <a:pt x="113051" y="53754"/>
                  <a:pt x="113947" y="53668"/>
                </a:cubicBezTo>
                <a:cubicBezTo>
                  <a:pt x="115824" y="53498"/>
                  <a:pt x="117232" y="50895"/>
                  <a:pt x="116464" y="49146"/>
                </a:cubicBezTo>
                <a:cubicBezTo>
                  <a:pt x="115995" y="48037"/>
                  <a:pt x="114971" y="47226"/>
                  <a:pt x="113734" y="47056"/>
                </a:cubicBezTo>
                <a:cubicBezTo>
                  <a:pt x="113520" y="46970"/>
                  <a:pt x="113222" y="47013"/>
                  <a:pt x="113136" y="46629"/>
                </a:cubicBezTo>
                <a:cubicBezTo>
                  <a:pt x="113264" y="46587"/>
                  <a:pt x="113392" y="46544"/>
                  <a:pt x="113563" y="46501"/>
                </a:cubicBezTo>
                <a:cubicBezTo>
                  <a:pt x="114374" y="46331"/>
                  <a:pt x="115227" y="46160"/>
                  <a:pt x="116080" y="45904"/>
                </a:cubicBezTo>
                <a:cubicBezTo>
                  <a:pt x="117659" y="45392"/>
                  <a:pt x="118896" y="44070"/>
                  <a:pt x="119280" y="42448"/>
                </a:cubicBezTo>
                <a:cubicBezTo>
                  <a:pt x="119578" y="41211"/>
                  <a:pt x="119664" y="39974"/>
                  <a:pt x="118810" y="38865"/>
                </a:cubicBezTo>
                <a:cubicBezTo>
                  <a:pt x="117573" y="37329"/>
                  <a:pt x="115397" y="36860"/>
                  <a:pt x="113648" y="37756"/>
                </a:cubicBezTo>
                <a:cubicBezTo>
                  <a:pt x="113435" y="37841"/>
                  <a:pt x="113264" y="37926"/>
                  <a:pt x="112881" y="38097"/>
                </a:cubicBezTo>
                <a:cubicBezTo>
                  <a:pt x="113435" y="37414"/>
                  <a:pt x="114246" y="36945"/>
                  <a:pt x="115184" y="36817"/>
                </a:cubicBezTo>
                <a:cubicBezTo>
                  <a:pt x="115653" y="36732"/>
                  <a:pt x="116165" y="36604"/>
                  <a:pt x="116635" y="36433"/>
                </a:cubicBezTo>
                <a:cubicBezTo>
                  <a:pt x="117445" y="36177"/>
                  <a:pt x="118170" y="35751"/>
                  <a:pt x="118768" y="35153"/>
                </a:cubicBezTo>
                <a:cubicBezTo>
                  <a:pt x="120474" y="33148"/>
                  <a:pt x="119621" y="30845"/>
                  <a:pt x="118085" y="29352"/>
                </a:cubicBezTo>
                <a:cubicBezTo>
                  <a:pt x="117829" y="29138"/>
                  <a:pt x="117531" y="29010"/>
                  <a:pt x="117189" y="28968"/>
                </a:cubicBezTo>
                <a:cubicBezTo>
                  <a:pt x="116379" y="28797"/>
                  <a:pt x="115525" y="28840"/>
                  <a:pt x="114758" y="29138"/>
                </a:cubicBezTo>
                <a:cubicBezTo>
                  <a:pt x="114459" y="29266"/>
                  <a:pt x="114118" y="29394"/>
                  <a:pt x="113947" y="28882"/>
                </a:cubicBezTo>
                <a:cubicBezTo>
                  <a:pt x="114118" y="28754"/>
                  <a:pt x="114331" y="28669"/>
                  <a:pt x="114502" y="28584"/>
                </a:cubicBezTo>
                <a:cubicBezTo>
                  <a:pt x="115142" y="28413"/>
                  <a:pt x="115696" y="27986"/>
                  <a:pt x="116037" y="27432"/>
                </a:cubicBezTo>
                <a:cubicBezTo>
                  <a:pt x="116592" y="26707"/>
                  <a:pt x="117019" y="25939"/>
                  <a:pt x="117403" y="25085"/>
                </a:cubicBezTo>
                <a:cubicBezTo>
                  <a:pt x="117829" y="24019"/>
                  <a:pt x="117914" y="22910"/>
                  <a:pt x="117104" y="21971"/>
                </a:cubicBezTo>
                <a:cubicBezTo>
                  <a:pt x="116507" y="21246"/>
                  <a:pt x="115781" y="20691"/>
                  <a:pt x="114928" y="20307"/>
                </a:cubicBezTo>
                <a:cubicBezTo>
                  <a:pt x="113179" y="19582"/>
                  <a:pt x="111174" y="19753"/>
                  <a:pt x="109596" y="20734"/>
                </a:cubicBezTo>
                <a:cubicBezTo>
                  <a:pt x="108358" y="21289"/>
                  <a:pt x="107377" y="22312"/>
                  <a:pt x="106865" y="23550"/>
                </a:cubicBezTo>
                <a:cubicBezTo>
                  <a:pt x="106823" y="23678"/>
                  <a:pt x="106652" y="23806"/>
                  <a:pt x="106481" y="23976"/>
                </a:cubicBezTo>
                <a:cubicBezTo>
                  <a:pt x="106311" y="23592"/>
                  <a:pt x="106311" y="23123"/>
                  <a:pt x="106567" y="22782"/>
                </a:cubicBezTo>
                <a:cubicBezTo>
                  <a:pt x="106737" y="22483"/>
                  <a:pt x="106951" y="22185"/>
                  <a:pt x="107207" y="21929"/>
                </a:cubicBezTo>
                <a:cubicBezTo>
                  <a:pt x="107889" y="21075"/>
                  <a:pt x="107932" y="20990"/>
                  <a:pt x="107377" y="20094"/>
                </a:cubicBezTo>
                <a:cubicBezTo>
                  <a:pt x="107164" y="19753"/>
                  <a:pt x="106951" y="19412"/>
                  <a:pt x="106695" y="19156"/>
                </a:cubicBezTo>
                <a:cubicBezTo>
                  <a:pt x="106225" y="18644"/>
                  <a:pt x="105543" y="18430"/>
                  <a:pt x="104903" y="18644"/>
                </a:cubicBezTo>
                <a:cubicBezTo>
                  <a:pt x="103282" y="19198"/>
                  <a:pt x="102301" y="20819"/>
                  <a:pt x="102557" y="22526"/>
                </a:cubicBezTo>
                <a:cubicBezTo>
                  <a:pt x="102642" y="22867"/>
                  <a:pt x="102770" y="23208"/>
                  <a:pt x="102898" y="23507"/>
                </a:cubicBezTo>
                <a:cubicBezTo>
                  <a:pt x="102301" y="23422"/>
                  <a:pt x="101874" y="22867"/>
                  <a:pt x="101959" y="22270"/>
                </a:cubicBezTo>
                <a:cubicBezTo>
                  <a:pt x="102002" y="20734"/>
                  <a:pt x="102429" y="19369"/>
                  <a:pt x="103879" y="18558"/>
                </a:cubicBezTo>
                <a:cubicBezTo>
                  <a:pt x="104135" y="18388"/>
                  <a:pt x="104263" y="18132"/>
                  <a:pt x="104263" y="17833"/>
                </a:cubicBezTo>
                <a:cubicBezTo>
                  <a:pt x="104263" y="16596"/>
                  <a:pt x="103708" y="15444"/>
                  <a:pt x="102770" y="14719"/>
                </a:cubicBezTo>
                <a:cubicBezTo>
                  <a:pt x="102301" y="14292"/>
                  <a:pt x="101661" y="13951"/>
                  <a:pt x="100978" y="14378"/>
                </a:cubicBezTo>
                <a:cubicBezTo>
                  <a:pt x="100893" y="14420"/>
                  <a:pt x="100765" y="14378"/>
                  <a:pt x="100552" y="14292"/>
                </a:cubicBezTo>
                <a:lnTo>
                  <a:pt x="101063" y="13482"/>
                </a:lnTo>
                <a:cubicBezTo>
                  <a:pt x="101746" y="12373"/>
                  <a:pt x="101917" y="11050"/>
                  <a:pt x="101533" y="9813"/>
                </a:cubicBezTo>
                <a:cubicBezTo>
                  <a:pt x="100680" y="6827"/>
                  <a:pt x="97821" y="4864"/>
                  <a:pt x="94750" y="5120"/>
                </a:cubicBezTo>
                <a:cubicBezTo>
                  <a:pt x="93043" y="5248"/>
                  <a:pt x="91721" y="6784"/>
                  <a:pt x="92318" y="8405"/>
                </a:cubicBezTo>
                <a:cubicBezTo>
                  <a:pt x="92531" y="9045"/>
                  <a:pt x="92574" y="9770"/>
                  <a:pt x="92446" y="10410"/>
                </a:cubicBezTo>
                <a:cubicBezTo>
                  <a:pt x="92019" y="12287"/>
                  <a:pt x="90953" y="13908"/>
                  <a:pt x="89417" y="15060"/>
                </a:cubicBezTo>
                <a:cubicBezTo>
                  <a:pt x="89204" y="15231"/>
                  <a:pt x="88948" y="15444"/>
                  <a:pt x="88564" y="15188"/>
                </a:cubicBezTo>
                <a:cubicBezTo>
                  <a:pt x="88735" y="14975"/>
                  <a:pt x="88905" y="14804"/>
                  <a:pt x="89076" y="14634"/>
                </a:cubicBezTo>
                <a:cubicBezTo>
                  <a:pt x="89886" y="14036"/>
                  <a:pt x="90569" y="13226"/>
                  <a:pt x="91081" y="12373"/>
                </a:cubicBezTo>
                <a:cubicBezTo>
                  <a:pt x="91763" y="11178"/>
                  <a:pt x="92233" y="9941"/>
                  <a:pt x="91806" y="8533"/>
                </a:cubicBezTo>
                <a:cubicBezTo>
                  <a:pt x="91508" y="7595"/>
                  <a:pt x="90953" y="6784"/>
                  <a:pt x="90228" y="6187"/>
                </a:cubicBezTo>
                <a:cubicBezTo>
                  <a:pt x="88223" y="4395"/>
                  <a:pt x="85194" y="4438"/>
                  <a:pt x="83274" y="6315"/>
                </a:cubicBezTo>
                <a:cubicBezTo>
                  <a:pt x="83189" y="6357"/>
                  <a:pt x="83146" y="6443"/>
                  <a:pt x="83061" y="6485"/>
                </a:cubicBezTo>
                <a:cubicBezTo>
                  <a:pt x="82591" y="6869"/>
                  <a:pt x="82293" y="6827"/>
                  <a:pt x="82165" y="6229"/>
                </a:cubicBezTo>
                <a:cubicBezTo>
                  <a:pt x="82037" y="5248"/>
                  <a:pt x="81440" y="4694"/>
                  <a:pt x="80757" y="4054"/>
                </a:cubicBezTo>
                <a:cubicBezTo>
                  <a:pt x="79563" y="2902"/>
                  <a:pt x="76790" y="2689"/>
                  <a:pt x="75510" y="4054"/>
                </a:cubicBezTo>
                <a:cubicBezTo>
                  <a:pt x="75296" y="4224"/>
                  <a:pt x="75083" y="4352"/>
                  <a:pt x="74870" y="4523"/>
                </a:cubicBezTo>
                <a:cubicBezTo>
                  <a:pt x="74401" y="4864"/>
                  <a:pt x="74059" y="5376"/>
                  <a:pt x="73974" y="5931"/>
                </a:cubicBezTo>
                <a:cubicBezTo>
                  <a:pt x="73974" y="6101"/>
                  <a:pt x="73761" y="6315"/>
                  <a:pt x="73590" y="6613"/>
                </a:cubicBezTo>
                <a:cubicBezTo>
                  <a:pt x="73419" y="6187"/>
                  <a:pt x="73334" y="5973"/>
                  <a:pt x="73206" y="5717"/>
                </a:cubicBezTo>
                <a:cubicBezTo>
                  <a:pt x="72950" y="5163"/>
                  <a:pt x="72523" y="4651"/>
                  <a:pt x="72012" y="4310"/>
                </a:cubicBezTo>
                <a:cubicBezTo>
                  <a:pt x="70988" y="3542"/>
                  <a:pt x="69879" y="3542"/>
                  <a:pt x="68684" y="3712"/>
                </a:cubicBezTo>
                <a:cubicBezTo>
                  <a:pt x="67788" y="3883"/>
                  <a:pt x="66978" y="4352"/>
                  <a:pt x="66380" y="5035"/>
                </a:cubicBezTo>
                <a:cubicBezTo>
                  <a:pt x="65868" y="5547"/>
                  <a:pt x="65996" y="6229"/>
                  <a:pt x="65996" y="6869"/>
                </a:cubicBezTo>
                <a:cubicBezTo>
                  <a:pt x="65996" y="7808"/>
                  <a:pt x="65954" y="8746"/>
                  <a:pt x="65954" y="9642"/>
                </a:cubicBezTo>
                <a:cubicBezTo>
                  <a:pt x="65954" y="9898"/>
                  <a:pt x="65954" y="10197"/>
                  <a:pt x="65442" y="10282"/>
                </a:cubicBezTo>
                <a:cubicBezTo>
                  <a:pt x="65442" y="9856"/>
                  <a:pt x="65399" y="9472"/>
                  <a:pt x="65442" y="9045"/>
                </a:cubicBezTo>
                <a:cubicBezTo>
                  <a:pt x="65570" y="7381"/>
                  <a:pt x="65271" y="5845"/>
                  <a:pt x="63906" y="4694"/>
                </a:cubicBezTo>
                <a:cubicBezTo>
                  <a:pt x="63266" y="4139"/>
                  <a:pt x="62669" y="3627"/>
                  <a:pt x="62029" y="3158"/>
                </a:cubicBezTo>
                <a:cubicBezTo>
                  <a:pt x="60621" y="2049"/>
                  <a:pt x="58701" y="1793"/>
                  <a:pt x="57038" y="2475"/>
                </a:cubicBezTo>
                <a:cubicBezTo>
                  <a:pt x="56184" y="2816"/>
                  <a:pt x="55417" y="3414"/>
                  <a:pt x="54905" y="4182"/>
                </a:cubicBezTo>
                <a:cubicBezTo>
                  <a:pt x="54649" y="4523"/>
                  <a:pt x="54563" y="4992"/>
                  <a:pt x="54691" y="5419"/>
                </a:cubicBezTo>
                <a:cubicBezTo>
                  <a:pt x="54819" y="6059"/>
                  <a:pt x="54862" y="6656"/>
                  <a:pt x="54862" y="7296"/>
                </a:cubicBezTo>
                <a:cubicBezTo>
                  <a:pt x="54862" y="7893"/>
                  <a:pt x="54478" y="8448"/>
                  <a:pt x="53881" y="8576"/>
                </a:cubicBezTo>
                <a:cubicBezTo>
                  <a:pt x="53923" y="8277"/>
                  <a:pt x="54009" y="8064"/>
                  <a:pt x="54051" y="7765"/>
                </a:cubicBezTo>
                <a:cubicBezTo>
                  <a:pt x="54307" y="6955"/>
                  <a:pt x="54222" y="6059"/>
                  <a:pt x="53838" y="5248"/>
                </a:cubicBezTo>
                <a:cubicBezTo>
                  <a:pt x="53070" y="3584"/>
                  <a:pt x="51662" y="2305"/>
                  <a:pt x="49871" y="1707"/>
                </a:cubicBezTo>
                <a:cubicBezTo>
                  <a:pt x="47823" y="982"/>
                  <a:pt x="45605" y="854"/>
                  <a:pt x="43429" y="1323"/>
                </a:cubicBezTo>
                <a:cubicBezTo>
                  <a:pt x="41083" y="1921"/>
                  <a:pt x="39291" y="3371"/>
                  <a:pt x="38864" y="5931"/>
                </a:cubicBezTo>
                <a:cubicBezTo>
                  <a:pt x="38651" y="7211"/>
                  <a:pt x="38523" y="8533"/>
                  <a:pt x="39419" y="9685"/>
                </a:cubicBezTo>
                <a:cubicBezTo>
                  <a:pt x="39632" y="9941"/>
                  <a:pt x="39888" y="10154"/>
                  <a:pt x="40101" y="10410"/>
                </a:cubicBezTo>
                <a:cubicBezTo>
                  <a:pt x="40272" y="10666"/>
                  <a:pt x="40571" y="11007"/>
                  <a:pt x="40272" y="11477"/>
                </a:cubicBezTo>
                <a:cubicBezTo>
                  <a:pt x="39717" y="11349"/>
                  <a:pt x="39461" y="10879"/>
                  <a:pt x="39077" y="10538"/>
                </a:cubicBezTo>
                <a:cubicBezTo>
                  <a:pt x="38907" y="10282"/>
                  <a:pt x="38694" y="10069"/>
                  <a:pt x="38480" y="9898"/>
                </a:cubicBezTo>
                <a:cubicBezTo>
                  <a:pt x="36433" y="8576"/>
                  <a:pt x="32977" y="8277"/>
                  <a:pt x="30801" y="9856"/>
                </a:cubicBezTo>
                <a:cubicBezTo>
                  <a:pt x="29564" y="10666"/>
                  <a:pt x="29180" y="12287"/>
                  <a:pt x="29863" y="13567"/>
                </a:cubicBezTo>
                <a:cubicBezTo>
                  <a:pt x="29948" y="13738"/>
                  <a:pt x="30033" y="13908"/>
                  <a:pt x="30161" y="14292"/>
                </a:cubicBezTo>
                <a:cubicBezTo>
                  <a:pt x="29820" y="14250"/>
                  <a:pt x="29521" y="14207"/>
                  <a:pt x="29180" y="14122"/>
                </a:cubicBezTo>
                <a:cubicBezTo>
                  <a:pt x="27559" y="13311"/>
                  <a:pt x="25639" y="13311"/>
                  <a:pt x="24018" y="14164"/>
                </a:cubicBezTo>
                <a:cubicBezTo>
                  <a:pt x="21587" y="15231"/>
                  <a:pt x="19880" y="18132"/>
                  <a:pt x="21075" y="20606"/>
                </a:cubicBezTo>
                <a:cubicBezTo>
                  <a:pt x="21117" y="20777"/>
                  <a:pt x="21160" y="20990"/>
                  <a:pt x="21160" y="21203"/>
                </a:cubicBezTo>
                <a:cubicBezTo>
                  <a:pt x="20648" y="21075"/>
                  <a:pt x="20264" y="20649"/>
                  <a:pt x="20221" y="20137"/>
                </a:cubicBezTo>
                <a:cubicBezTo>
                  <a:pt x="20136" y="19497"/>
                  <a:pt x="19582" y="19070"/>
                  <a:pt x="18942" y="19156"/>
                </a:cubicBezTo>
                <a:cubicBezTo>
                  <a:pt x="18430" y="19113"/>
                  <a:pt x="17960" y="19156"/>
                  <a:pt x="17449" y="19284"/>
                </a:cubicBezTo>
                <a:cubicBezTo>
                  <a:pt x="16425" y="19540"/>
                  <a:pt x="16126" y="20051"/>
                  <a:pt x="16126" y="21118"/>
                </a:cubicBezTo>
                <a:cubicBezTo>
                  <a:pt x="16126" y="21374"/>
                  <a:pt x="16126" y="21587"/>
                  <a:pt x="16126" y="21971"/>
                </a:cubicBezTo>
                <a:cubicBezTo>
                  <a:pt x="15913" y="21843"/>
                  <a:pt x="15699" y="21673"/>
                  <a:pt x="15443" y="21587"/>
                </a:cubicBezTo>
                <a:cubicBezTo>
                  <a:pt x="15060" y="21331"/>
                  <a:pt x="14633" y="21203"/>
                  <a:pt x="14206" y="21118"/>
                </a:cubicBezTo>
                <a:cubicBezTo>
                  <a:pt x="11988" y="20947"/>
                  <a:pt x="10196" y="22952"/>
                  <a:pt x="10623" y="25128"/>
                </a:cubicBezTo>
                <a:cubicBezTo>
                  <a:pt x="10708" y="26067"/>
                  <a:pt x="11391" y="26792"/>
                  <a:pt x="12287" y="27048"/>
                </a:cubicBezTo>
                <a:cubicBezTo>
                  <a:pt x="12671" y="27133"/>
                  <a:pt x="13012" y="27261"/>
                  <a:pt x="13353" y="27432"/>
                </a:cubicBezTo>
                <a:cubicBezTo>
                  <a:pt x="13524" y="27560"/>
                  <a:pt x="13694" y="27688"/>
                  <a:pt x="13780" y="27858"/>
                </a:cubicBezTo>
                <a:lnTo>
                  <a:pt x="13694" y="28072"/>
                </a:lnTo>
                <a:cubicBezTo>
                  <a:pt x="13225" y="27944"/>
                  <a:pt x="12799" y="27858"/>
                  <a:pt x="12372" y="27688"/>
                </a:cubicBezTo>
                <a:cubicBezTo>
                  <a:pt x="11135" y="27218"/>
                  <a:pt x="9727" y="27304"/>
                  <a:pt x="8532" y="27901"/>
                </a:cubicBezTo>
                <a:cubicBezTo>
                  <a:pt x="6869" y="28584"/>
                  <a:pt x="5845" y="30247"/>
                  <a:pt x="6015" y="32039"/>
                </a:cubicBezTo>
                <a:cubicBezTo>
                  <a:pt x="6143" y="34130"/>
                  <a:pt x="6783" y="35111"/>
                  <a:pt x="8874" y="35793"/>
                </a:cubicBezTo>
                <a:cubicBezTo>
                  <a:pt x="9044" y="35836"/>
                  <a:pt x="9172" y="35921"/>
                  <a:pt x="9343" y="36007"/>
                </a:cubicBezTo>
                <a:cubicBezTo>
                  <a:pt x="9343" y="36092"/>
                  <a:pt x="9300" y="36135"/>
                  <a:pt x="9258" y="36177"/>
                </a:cubicBezTo>
                <a:lnTo>
                  <a:pt x="7722" y="35793"/>
                </a:lnTo>
                <a:cubicBezTo>
                  <a:pt x="7509" y="35751"/>
                  <a:pt x="7338" y="35623"/>
                  <a:pt x="7125" y="35623"/>
                </a:cubicBezTo>
                <a:cubicBezTo>
                  <a:pt x="6314" y="35665"/>
                  <a:pt x="5461" y="35793"/>
                  <a:pt x="4650" y="36007"/>
                </a:cubicBezTo>
                <a:cubicBezTo>
                  <a:pt x="2389" y="36732"/>
                  <a:pt x="1024" y="38908"/>
                  <a:pt x="2176" y="41297"/>
                </a:cubicBezTo>
                <a:cubicBezTo>
                  <a:pt x="2560" y="41979"/>
                  <a:pt x="3072" y="42662"/>
                  <a:pt x="3626" y="43302"/>
                </a:cubicBezTo>
                <a:cubicBezTo>
                  <a:pt x="4010" y="43899"/>
                  <a:pt x="4736" y="44155"/>
                  <a:pt x="5418" y="43942"/>
                </a:cubicBezTo>
                <a:cubicBezTo>
                  <a:pt x="6143" y="43771"/>
                  <a:pt x="6954" y="43942"/>
                  <a:pt x="7551" y="44453"/>
                </a:cubicBezTo>
                <a:cubicBezTo>
                  <a:pt x="5290" y="43942"/>
                  <a:pt x="3498" y="44709"/>
                  <a:pt x="2133" y="46587"/>
                </a:cubicBezTo>
                <a:cubicBezTo>
                  <a:pt x="2048" y="46714"/>
                  <a:pt x="1920" y="46842"/>
                  <a:pt x="1792" y="46970"/>
                </a:cubicBezTo>
                <a:cubicBezTo>
                  <a:pt x="1237" y="47738"/>
                  <a:pt x="854" y="48634"/>
                  <a:pt x="726" y="49615"/>
                </a:cubicBezTo>
                <a:cubicBezTo>
                  <a:pt x="683" y="49999"/>
                  <a:pt x="768" y="50383"/>
                  <a:pt x="896" y="50725"/>
                </a:cubicBezTo>
                <a:cubicBezTo>
                  <a:pt x="1280" y="51493"/>
                  <a:pt x="1835" y="52132"/>
                  <a:pt x="2603" y="52516"/>
                </a:cubicBezTo>
                <a:cubicBezTo>
                  <a:pt x="3669" y="53114"/>
                  <a:pt x="4906" y="53327"/>
                  <a:pt x="6143" y="53199"/>
                </a:cubicBezTo>
                <a:cubicBezTo>
                  <a:pt x="6442" y="53199"/>
                  <a:pt x="6783" y="53071"/>
                  <a:pt x="7039" y="53455"/>
                </a:cubicBezTo>
                <a:cubicBezTo>
                  <a:pt x="6869" y="53626"/>
                  <a:pt x="6698" y="53711"/>
                  <a:pt x="6570" y="53839"/>
                </a:cubicBezTo>
                <a:cubicBezTo>
                  <a:pt x="5973" y="54393"/>
                  <a:pt x="5418" y="54991"/>
                  <a:pt x="4906" y="55588"/>
                </a:cubicBezTo>
                <a:cubicBezTo>
                  <a:pt x="3925" y="56868"/>
                  <a:pt x="4096" y="58660"/>
                  <a:pt x="5290" y="59726"/>
                </a:cubicBezTo>
                <a:cubicBezTo>
                  <a:pt x="6911" y="61390"/>
                  <a:pt x="10665" y="61816"/>
                  <a:pt x="12628" y="60110"/>
                </a:cubicBezTo>
                <a:cubicBezTo>
                  <a:pt x="12841" y="59897"/>
                  <a:pt x="13097" y="59683"/>
                  <a:pt x="13396" y="59470"/>
                </a:cubicBezTo>
                <a:cubicBezTo>
                  <a:pt x="13566" y="60067"/>
                  <a:pt x="13140" y="60281"/>
                  <a:pt x="12884" y="60537"/>
                </a:cubicBezTo>
                <a:cubicBezTo>
                  <a:pt x="12671" y="60750"/>
                  <a:pt x="12372" y="61049"/>
                  <a:pt x="12415" y="61219"/>
                </a:cubicBezTo>
                <a:cubicBezTo>
                  <a:pt x="12500" y="61774"/>
                  <a:pt x="12713" y="62328"/>
                  <a:pt x="13054" y="62798"/>
                </a:cubicBezTo>
                <a:cubicBezTo>
                  <a:pt x="14590" y="64376"/>
                  <a:pt x="17875" y="64632"/>
                  <a:pt x="19496" y="62158"/>
                </a:cubicBezTo>
                <a:cubicBezTo>
                  <a:pt x="20051" y="61432"/>
                  <a:pt x="20093" y="60494"/>
                  <a:pt x="19624" y="59726"/>
                </a:cubicBezTo>
                <a:cubicBezTo>
                  <a:pt x="19496" y="59513"/>
                  <a:pt x="19240" y="59257"/>
                  <a:pt x="19496" y="58873"/>
                </a:cubicBezTo>
                <a:cubicBezTo>
                  <a:pt x="19582" y="58915"/>
                  <a:pt x="19752" y="58958"/>
                  <a:pt x="19795" y="59001"/>
                </a:cubicBezTo>
                <a:cubicBezTo>
                  <a:pt x="20392" y="59598"/>
                  <a:pt x="20691" y="60409"/>
                  <a:pt x="20520" y="61219"/>
                </a:cubicBezTo>
                <a:cubicBezTo>
                  <a:pt x="20349" y="61944"/>
                  <a:pt x="19966" y="62670"/>
                  <a:pt x="19411" y="63224"/>
                </a:cubicBezTo>
                <a:cubicBezTo>
                  <a:pt x="19112" y="63566"/>
                  <a:pt x="18856" y="63949"/>
                  <a:pt x="18686" y="64376"/>
                </a:cubicBezTo>
                <a:cubicBezTo>
                  <a:pt x="18515" y="65016"/>
                  <a:pt x="18472" y="65699"/>
                  <a:pt x="18515" y="66338"/>
                </a:cubicBezTo>
                <a:cubicBezTo>
                  <a:pt x="18686" y="67960"/>
                  <a:pt x="19710" y="68855"/>
                  <a:pt x="21331" y="68813"/>
                </a:cubicBezTo>
                <a:cubicBezTo>
                  <a:pt x="21843" y="68727"/>
                  <a:pt x="22312" y="68599"/>
                  <a:pt x="22781" y="68429"/>
                </a:cubicBezTo>
                <a:cubicBezTo>
                  <a:pt x="23037" y="68344"/>
                  <a:pt x="23250" y="68088"/>
                  <a:pt x="23634" y="68429"/>
                </a:cubicBezTo>
                <a:cubicBezTo>
                  <a:pt x="23506" y="68855"/>
                  <a:pt x="23378" y="69325"/>
                  <a:pt x="23250" y="69794"/>
                </a:cubicBezTo>
                <a:cubicBezTo>
                  <a:pt x="22824" y="71543"/>
                  <a:pt x="24061" y="73505"/>
                  <a:pt x="25810" y="73633"/>
                </a:cubicBezTo>
                <a:cubicBezTo>
                  <a:pt x="26450" y="73676"/>
                  <a:pt x="27090" y="73633"/>
                  <a:pt x="27772" y="73548"/>
                </a:cubicBezTo>
                <a:cubicBezTo>
                  <a:pt x="28668" y="73420"/>
                  <a:pt x="29521" y="72866"/>
                  <a:pt x="29991" y="72055"/>
                </a:cubicBezTo>
                <a:cubicBezTo>
                  <a:pt x="30119" y="71884"/>
                  <a:pt x="30289" y="71756"/>
                  <a:pt x="30417" y="71628"/>
                </a:cubicBezTo>
                <a:cubicBezTo>
                  <a:pt x="30631" y="71970"/>
                  <a:pt x="30545" y="72396"/>
                  <a:pt x="30289" y="72695"/>
                </a:cubicBezTo>
                <a:cubicBezTo>
                  <a:pt x="30033" y="73036"/>
                  <a:pt x="29692" y="73335"/>
                  <a:pt x="29351" y="73548"/>
                </a:cubicBezTo>
                <a:cubicBezTo>
                  <a:pt x="28412" y="73932"/>
                  <a:pt x="28028" y="74700"/>
                  <a:pt x="27644" y="75511"/>
                </a:cubicBezTo>
                <a:cubicBezTo>
                  <a:pt x="26919" y="77174"/>
                  <a:pt x="27644" y="78710"/>
                  <a:pt x="29394" y="79222"/>
                </a:cubicBezTo>
                <a:cubicBezTo>
                  <a:pt x="30375" y="79478"/>
                  <a:pt x="31399" y="79307"/>
                  <a:pt x="32252" y="78838"/>
                </a:cubicBezTo>
                <a:cubicBezTo>
                  <a:pt x="32465" y="78753"/>
                  <a:pt x="32678" y="78667"/>
                  <a:pt x="32892" y="78625"/>
                </a:cubicBezTo>
                <a:cubicBezTo>
                  <a:pt x="32764" y="80758"/>
                  <a:pt x="34811" y="82635"/>
                  <a:pt x="36731" y="83104"/>
                </a:cubicBezTo>
                <a:cubicBezTo>
                  <a:pt x="39845" y="83872"/>
                  <a:pt x="42064" y="82806"/>
                  <a:pt x="43770" y="79649"/>
                </a:cubicBezTo>
                <a:cubicBezTo>
                  <a:pt x="43983" y="79734"/>
                  <a:pt x="44197" y="79819"/>
                  <a:pt x="44410" y="79905"/>
                </a:cubicBezTo>
                <a:cubicBezTo>
                  <a:pt x="44666" y="80075"/>
                  <a:pt x="44922" y="80203"/>
                  <a:pt x="45221" y="80289"/>
                </a:cubicBezTo>
                <a:cubicBezTo>
                  <a:pt x="46500" y="80630"/>
                  <a:pt x="47866" y="80630"/>
                  <a:pt x="49188" y="80289"/>
                </a:cubicBezTo>
                <a:cubicBezTo>
                  <a:pt x="50169" y="80075"/>
                  <a:pt x="51022" y="79393"/>
                  <a:pt x="51492" y="78497"/>
                </a:cubicBezTo>
                <a:cubicBezTo>
                  <a:pt x="51876" y="77900"/>
                  <a:pt x="51876" y="77174"/>
                  <a:pt x="51492" y="76620"/>
                </a:cubicBezTo>
                <a:cubicBezTo>
                  <a:pt x="51364" y="76406"/>
                  <a:pt x="51278" y="76193"/>
                  <a:pt x="51108" y="75852"/>
                </a:cubicBezTo>
                <a:cubicBezTo>
                  <a:pt x="52174" y="76236"/>
                  <a:pt x="52473" y="76705"/>
                  <a:pt x="52388" y="77814"/>
                </a:cubicBezTo>
                <a:cubicBezTo>
                  <a:pt x="52302" y="78284"/>
                  <a:pt x="52516" y="78753"/>
                  <a:pt x="52942" y="79009"/>
                </a:cubicBezTo>
                <a:cubicBezTo>
                  <a:pt x="53881" y="79777"/>
                  <a:pt x="55033" y="80033"/>
                  <a:pt x="56142" y="80289"/>
                </a:cubicBezTo>
                <a:cubicBezTo>
                  <a:pt x="58232" y="80758"/>
                  <a:pt x="60323" y="79691"/>
                  <a:pt x="61218" y="77772"/>
                </a:cubicBezTo>
                <a:cubicBezTo>
                  <a:pt x="61346" y="77558"/>
                  <a:pt x="61432" y="77345"/>
                  <a:pt x="61816" y="77473"/>
                </a:cubicBezTo>
                <a:cubicBezTo>
                  <a:pt x="61773" y="78454"/>
                  <a:pt x="62328" y="79094"/>
                  <a:pt x="63138" y="79521"/>
                </a:cubicBezTo>
                <a:cubicBezTo>
                  <a:pt x="64802" y="80502"/>
                  <a:pt x="66594" y="80971"/>
                  <a:pt x="68513" y="80203"/>
                </a:cubicBezTo>
                <a:cubicBezTo>
                  <a:pt x="69708" y="79862"/>
                  <a:pt x="70476" y="78710"/>
                  <a:pt x="70348" y="77473"/>
                </a:cubicBezTo>
                <a:cubicBezTo>
                  <a:pt x="70348" y="77174"/>
                  <a:pt x="70177" y="76876"/>
                  <a:pt x="70518" y="76620"/>
                </a:cubicBezTo>
                <a:cubicBezTo>
                  <a:pt x="71073" y="76876"/>
                  <a:pt x="70945" y="77345"/>
                  <a:pt x="71030" y="77772"/>
                </a:cubicBezTo>
                <a:cubicBezTo>
                  <a:pt x="71030" y="78113"/>
                  <a:pt x="71073" y="78411"/>
                  <a:pt x="71201" y="78710"/>
                </a:cubicBezTo>
                <a:cubicBezTo>
                  <a:pt x="71670" y="79393"/>
                  <a:pt x="72396" y="79905"/>
                  <a:pt x="73206" y="80118"/>
                </a:cubicBezTo>
                <a:cubicBezTo>
                  <a:pt x="74614" y="80459"/>
                  <a:pt x="76107" y="80587"/>
                  <a:pt x="77557" y="80417"/>
                </a:cubicBezTo>
                <a:cubicBezTo>
                  <a:pt x="77984" y="80374"/>
                  <a:pt x="78411" y="80289"/>
                  <a:pt x="78795" y="80161"/>
                </a:cubicBezTo>
                <a:cubicBezTo>
                  <a:pt x="80714" y="79734"/>
                  <a:pt x="82207" y="78284"/>
                  <a:pt x="82719" y="76364"/>
                </a:cubicBezTo>
                <a:cubicBezTo>
                  <a:pt x="82975" y="75468"/>
                  <a:pt x="83231" y="75340"/>
                  <a:pt x="84042" y="75852"/>
                </a:cubicBezTo>
                <a:cubicBezTo>
                  <a:pt x="84980" y="76278"/>
                  <a:pt x="85962" y="76577"/>
                  <a:pt x="86985" y="76662"/>
                </a:cubicBezTo>
                <a:cubicBezTo>
                  <a:pt x="88308" y="76876"/>
                  <a:pt x="89673" y="76577"/>
                  <a:pt x="90825" y="75809"/>
                </a:cubicBezTo>
                <a:cubicBezTo>
                  <a:pt x="92062" y="74999"/>
                  <a:pt x="92617" y="74103"/>
                  <a:pt x="91934" y="72567"/>
                </a:cubicBezTo>
                <a:cubicBezTo>
                  <a:pt x="91806" y="72268"/>
                  <a:pt x="91508" y="71970"/>
                  <a:pt x="91678" y="71543"/>
                </a:cubicBezTo>
                <a:cubicBezTo>
                  <a:pt x="92361" y="71842"/>
                  <a:pt x="92489" y="72482"/>
                  <a:pt x="92702" y="72994"/>
                </a:cubicBezTo>
                <a:cubicBezTo>
                  <a:pt x="92787" y="73378"/>
                  <a:pt x="93001" y="73633"/>
                  <a:pt x="93342" y="73804"/>
                </a:cubicBezTo>
                <a:cubicBezTo>
                  <a:pt x="94494" y="74444"/>
                  <a:pt x="95859" y="74615"/>
                  <a:pt x="97181" y="74316"/>
                </a:cubicBezTo>
                <a:cubicBezTo>
                  <a:pt x="99101" y="73889"/>
                  <a:pt x="100680" y="72994"/>
                  <a:pt x="101191" y="70861"/>
                </a:cubicBezTo>
                <a:cubicBezTo>
                  <a:pt x="101277" y="70477"/>
                  <a:pt x="101319" y="70093"/>
                  <a:pt x="101362" y="69709"/>
                </a:cubicBezTo>
                <a:cubicBezTo>
                  <a:pt x="101405" y="69453"/>
                  <a:pt x="101405" y="69154"/>
                  <a:pt x="101447" y="68941"/>
                </a:cubicBezTo>
                <a:cubicBezTo>
                  <a:pt x="101618" y="68855"/>
                  <a:pt x="101661" y="68813"/>
                  <a:pt x="101703" y="68813"/>
                </a:cubicBezTo>
                <a:cubicBezTo>
                  <a:pt x="102258" y="68898"/>
                  <a:pt x="102770" y="69026"/>
                  <a:pt x="103325" y="69111"/>
                </a:cubicBezTo>
                <a:cubicBezTo>
                  <a:pt x="105202" y="69538"/>
                  <a:pt x="107121" y="68472"/>
                  <a:pt x="107804" y="66680"/>
                </a:cubicBezTo>
                <a:cubicBezTo>
                  <a:pt x="108145" y="65827"/>
                  <a:pt x="108230" y="64888"/>
                  <a:pt x="108060" y="63949"/>
                </a:cubicBezTo>
                <a:cubicBezTo>
                  <a:pt x="107847" y="62328"/>
                  <a:pt x="107079" y="61518"/>
                  <a:pt x="105500" y="61177"/>
                </a:cubicBezTo>
                <a:cubicBezTo>
                  <a:pt x="105031" y="61091"/>
                  <a:pt x="104604" y="61049"/>
                  <a:pt x="104135" y="61049"/>
                </a:cubicBezTo>
                <a:close/>
              </a:path>
            </a:pathLst>
          </a:custGeom>
          <a:solidFill>
            <a:srgbClr val="2C2C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6" name="Google Shape;1526;p54"/>
          <p:cNvSpPr/>
          <p:nvPr/>
        </p:nvSpPr>
        <p:spPr>
          <a:xfrm>
            <a:off x="6120464" y="1351350"/>
            <a:ext cx="1542732" cy="1329440"/>
          </a:xfrm>
          <a:custGeom>
            <a:rect b="b" l="l" r="r" t="t"/>
            <a:pathLst>
              <a:path extrusionOk="0" h="60622" w="70348">
                <a:moveTo>
                  <a:pt x="42021" y="58830"/>
                </a:moveTo>
                <a:cubicBezTo>
                  <a:pt x="39632" y="59854"/>
                  <a:pt x="37713" y="59129"/>
                  <a:pt x="35963" y="57678"/>
                </a:cubicBezTo>
                <a:cubicBezTo>
                  <a:pt x="33830" y="58574"/>
                  <a:pt x="31313" y="58318"/>
                  <a:pt x="29394" y="56996"/>
                </a:cubicBezTo>
                <a:cubicBezTo>
                  <a:pt x="28370" y="56356"/>
                  <a:pt x="27901" y="55246"/>
                  <a:pt x="27474" y="54137"/>
                </a:cubicBezTo>
                <a:cubicBezTo>
                  <a:pt x="27133" y="53412"/>
                  <a:pt x="27090" y="52559"/>
                  <a:pt x="27389" y="51791"/>
                </a:cubicBezTo>
                <a:cubicBezTo>
                  <a:pt x="27218" y="51663"/>
                  <a:pt x="27005" y="51578"/>
                  <a:pt x="26877" y="51492"/>
                </a:cubicBezTo>
                <a:cubicBezTo>
                  <a:pt x="25256" y="50639"/>
                  <a:pt x="24402" y="48847"/>
                  <a:pt x="24786" y="47098"/>
                </a:cubicBezTo>
                <a:cubicBezTo>
                  <a:pt x="24914" y="46544"/>
                  <a:pt x="25128" y="45989"/>
                  <a:pt x="25384" y="45434"/>
                </a:cubicBezTo>
                <a:cubicBezTo>
                  <a:pt x="25597" y="44923"/>
                  <a:pt x="25896" y="44453"/>
                  <a:pt x="26237" y="43899"/>
                </a:cubicBezTo>
                <a:cubicBezTo>
                  <a:pt x="25725" y="43344"/>
                  <a:pt x="25170" y="42832"/>
                  <a:pt x="25170" y="41979"/>
                </a:cubicBezTo>
                <a:cubicBezTo>
                  <a:pt x="25170" y="41126"/>
                  <a:pt x="25853" y="40614"/>
                  <a:pt x="26365" y="40102"/>
                </a:cubicBezTo>
                <a:cubicBezTo>
                  <a:pt x="25981" y="39590"/>
                  <a:pt x="25597" y="39078"/>
                  <a:pt x="25298" y="38566"/>
                </a:cubicBezTo>
                <a:cubicBezTo>
                  <a:pt x="25000" y="37969"/>
                  <a:pt x="24786" y="37372"/>
                  <a:pt x="24573" y="36774"/>
                </a:cubicBezTo>
                <a:cubicBezTo>
                  <a:pt x="22611" y="37500"/>
                  <a:pt x="20734" y="37670"/>
                  <a:pt x="18942" y="36092"/>
                </a:cubicBezTo>
                <a:cubicBezTo>
                  <a:pt x="18217" y="36817"/>
                  <a:pt x="17193" y="37030"/>
                  <a:pt x="16126" y="37201"/>
                </a:cubicBezTo>
                <a:cubicBezTo>
                  <a:pt x="16084" y="37798"/>
                  <a:pt x="16084" y="38353"/>
                  <a:pt x="16041" y="38907"/>
                </a:cubicBezTo>
                <a:cubicBezTo>
                  <a:pt x="15998" y="39590"/>
                  <a:pt x="15657" y="40230"/>
                  <a:pt x="15060" y="40614"/>
                </a:cubicBezTo>
                <a:cubicBezTo>
                  <a:pt x="13481" y="41638"/>
                  <a:pt x="11434" y="41467"/>
                  <a:pt x="10026" y="40230"/>
                </a:cubicBezTo>
                <a:cubicBezTo>
                  <a:pt x="9898" y="40102"/>
                  <a:pt x="9770" y="40059"/>
                  <a:pt x="9642" y="40059"/>
                </a:cubicBezTo>
                <a:cubicBezTo>
                  <a:pt x="8149" y="39761"/>
                  <a:pt x="7722" y="39249"/>
                  <a:pt x="7679" y="37756"/>
                </a:cubicBezTo>
                <a:cubicBezTo>
                  <a:pt x="7679" y="37628"/>
                  <a:pt x="7679" y="37542"/>
                  <a:pt x="7637" y="37414"/>
                </a:cubicBezTo>
                <a:cubicBezTo>
                  <a:pt x="5930" y="36305"/>
                  <a:pt x="5802" y="34940"/>
                  <a:pt x="7253" y="33959"/>
                </a:cubicBezTo>
                <a:lnTo>
                  <a:pt x="7253" y="31143"/>
                </a:lnTo>
                <a:cubicBezTo>
                  <a:pt x="7082" y="31100"/>
                  <a:pt x="6911" y="31100"/>
                  <a:pt x="6741" y="31143"/>
                </a:cubicBezTo>
                <a:cubicBezTo>
                  <a:pt x="5418" y="31356"/>
                  <a:pt x="4053" y="31058"/>
                  <a:pt x="2944" y="30375"/>
                </a:cubicBezTo>
                <a:cubicBezTo>
                  <a:pt x="896" y="29181"/>
                  <a:pt x="0" y="26322"/>
                  <a:pt x="2517" y="24104"/>
                </a:cubicBezTo>
                <a:cubicBezTo>
                  <a:pt x="2773" y="23891"/>
                  <a:pt x="3029" y="23720"/>
                  <a:pt x="3285" y="23507"/>
                </a:cubicBezTo>
                <a:cubicBezTo>
                  <a:pt x="3072" y="23251"/>
                  <a:pt x="2901" y="23080"/>
                  <a:pt x="2731" y="22867"/>
                </a:cubicBezTo>
                <a:cubicBezTo>
                  <a:pt x="2347" y="22312"/>
                  <a:pt x="2176" y="21587"/>
                  <a:pt x="2347" y="20947"/>
                </a:cubicBezTo>
                <a:cubicBezTo>
                  <a:pt x="2560" y="19454"/>
                  <a:pt x="3584" y="18174"/>
                  <a:pt x="4992" y="17620"/>
                </a:cubicBezTo>
                <a:lnTo>
                  <a:pt x="5461" y="17449"/>
                </a:lnTo>
                <a:cubicBezTo>
                  <a:pt x="5077" y="16766"/>
                  <a:pt x="4778" y="16084"/>
                  <a:pt x="4522" y="15359"/>
                </a:cubicBezTo>
                <a:cubicBezTo>
                  <a:pt x="4011" y="13908"/>
                  <a:pt x="4864" y="12287"/>
                  <a:pt x="6314" y="11860"/>
                </a:cubicBezTo>
                <a:cubicBezTo>
                  <a:pt x="6997" y="11604"/>
                  <a:pt x="7679" y="11434"/>
                  <a:pt x="8362" y="11220"/>
                </a:cubicBezTo>
                <a:cubicBezTo>
                  <a:pt x="8362" y="10794"/>
                  <a:pt x="8319" y="10367"/>
                  <a:pt x="8319" y="9941"/>
                </a:cubicBezTo>
                <a:cubicBezTo>
                  <a:pt x="8319" y="8874"/>
                  <a:pt x="8959" y="7893"/>
                  <a:pt x="9940" y="7466"/>
                </a:cubicBezTo>
                <a:cubicBezTo>
                  <a:pt x="11562" y="6698"/>
                  <a:pt x="13353" y="6442"/>
                  <a:pt x="15145" y="6656"/>
                </a:cubicBezTo>
                <a:cubicBezTo>
                  <a:pt x="15145" y="6400"/>
                  <a:pt x="15145" y="6186"/>
                  <a:pt x="15145" y="5931"/>
                </a:cubicBezTo>
                <a:cubicBezTo>
                  <a:pt x="15145" y="5419"/>
                  <a:pt x="15273" y="4864"/>
                  <a:pt x="15444" y="4395"/>
                </a:cubicBezTo>
                <a:cubicBezTo>
                  <a:pt x="16254" y="2774"/>
                  <a:pt x="17918" y="1750"/>
                  <a:pt x="19710" y="1707"/>
                </a:cubicBezTo>
                <a:cubicBezTo>
                  <a:pt x="21373" y="1622"/>
                  <a:pt x="23037" y="2006"/>
                  <a:pt x="24530" y="2774"/>
                </a:cubicBezTo>
                <a:cubicBezTo>
                  <a:pt x="24616" y="2560"/>
                  <a:pt x="24701" y="2390"/>
                  <a:pt x="24786" y="2219"/>
                </a:cubicBezTo>
                <a:cubicBezTo>
                  <a:pt x="25384" y="939"/>
                  <a:pt x="26535" y="513"/>
                  <a:pt x="27773" y="299"/>
                </a:cubicBezTo>
                <a:cubicBezTo>
                  <a:pt x="29522" y="1"/>
                  <a:pt x="31100" y="598"/>
                  <a:pt x="32636" y="1366"/>
                </a:cubicBezTo>
                <a:cubicBezTo>
                  <a:pt x="33020" y="1579"/>
                  <a:pt x="33361" y="1878"/>
                  <a:pt x="33660" y="2176"/>
                </a:cubicBezTo>
                <a:cubicBezTo>
                  <a:pt x="33873" y="1878"/>
                  <a:pt x="34086" y="1622"/>
                  <a:pt x="34342" y="1408"/>
                </a:cubicBezTo>
                <a:cubicBezTo>
                  <a:pt x="35366" y="470"/>
                  <a:pt x="36817" y="86"/>
                  <a:pt x="38182" y="342"/>
                </a:cubicBezTo>
                <a:cubicBezTo>
                  <a:pt x="38992" y="513"/>
                  <a:pt x="39803" y="683"/>
                  <a:pt x="40613" y="939"/>
                </a:cubicBezTo>
                <a:cubicBezTo>
                  <a:pt x="41893" y="1323"/>
                  <a:pt x="43045" y="2134"/>
                  <a:pt x="43813" y="3243"/>
                </a:cubicBezTo>
                <a:cubicBezTo>
                  <a:pt x="45562" y="2048"/>
                  <a:pt x="47396" y="1664"/>
                  <a:pt x="49274" y="2816"/>
                </a:cubicBezTo>
                <a:cubicBezTo>
                  <a:pt x="51023" y="3797"/>
                  <a:pt x="52047" y="5675"/>
                  <a:pt x="51961" y="7680"/>
                </a:cubicBezTo>
                <a:cubicBezTo>
                  <a:pt x="52302" y="7594"/>
                  <a:pt x="52601" y="7466"/>
                  <a:pt x="52942" y="7338"/>
                </a:cubicBezTo>
                <a:cubicBezTo>
                  <a:pt x="53838" y="6869"/>
                  <a:pt x="54905" y="6954"/>
                  <a:pt x="55758" y="7552"/>
                </a:cubicBezTo>
                <a:cubicBezTo>
                  <a:pt x="57080" y="8277"/>
                  <a:pt x="58190" y="9386"/>
                  <a:pt x="58958" y="10751"/>
                </a:cubicBezTo>
                <a:cubicBezTo>
                  <a:pt x="59000" y="10837"/>
                  <a:pt x="59086" y="10965"/>
                  <a:pt x="59171" y="11050"/>
                </a:cubicBezTo>
                <a:cubicBezTo>
                  <a:pt x="60067" y="10666"/>
                  <a:pt x="61048" y="10581"/>
                  <a:pt x="61986" y="10837"/>
                </a:cubicBezTo>
                <a:cubicBezTo>
                  <a:pt x="62626" y="10965"/>
                  <a:pt x="63224" y="11391"/>
                  <a:pt x="63608" y="11946"/>
                </a:cubicBezTo>
                <a:cubicBezTo>
                  <a:pt x="64674" y="13524"/>
                  <a:pt x="65442" y="15145"/>
                  <a:pt x="65314" y="17108"/>
                </a:cubicBezTo>
                <a:cubicBezTo>
                  <a:pt x="65314" y="17236"/>
                  <a:pt x="65357" y="17321"/>
                  <a:pt x="65357" y="17406"/>
                </a:cubicBezTo>
                <a:cubicBezTo>
                  <a:pt x="66039" y="17577"/>
                  <a:pt x="66636" y="17662"/>
                  <a:pt x="67234" y="17833"/>
                </a:cubicBezTo>
                <a:cubicBezTo>
                  <a:pt x="68172" y="18046"/>
                  <a:pt x="68855" y="18857"/>
                  <a:pt x="68940" y="19795"/>
                </a:cubicBezTo>
                <a:cubicBezTo>
                  <a:pt x="68983" y="20179"/>
                  <a:pt x="69068" y="20563"/>
                  <a:pt x="69111" y="20947"/>
                </a:cubicBezTo>
                <a:cubicBezTo>
                  <a:pt x="69281" y="22184"/>
                  <a:pt x="68770" y="23421"/>
                  <a:pt x="67746" y="24147"/>
                </a:cubicBezTo>
                <a:cubicBezTo>
                  <a:pt x="68172" y="24445"/>
                  <a:pt x="68556" y="24787"/>
                  <a:pt x="68940" y="25171"/>
                </a:cubicBezTo>
                <a:cubicBezTo>
                  <a:pt x="70348" y="26792"/>
                  <a:pt x="69793" y="28925"/>
                  <a:pt x="68897" y="30247"/>
                </a:cubicBezTo>
                <a:cubicBezTo>
                  <a:pt x="68258" y="31186"/>
                  <a:pt x="67916" y="31484"/>
                  <a:pt x="66466" y="32210"/>
                </a:cubicBezTo>
                <a:cubicBezTo>
                  <a:pt x="67020" y="33063"/>
                  <a:pt x="67490" y="33916"/>
                  <a:pt x="67276" y="34983"/>
                </a:cubicBezTo>
                <a:cubicBezTo>
                  <a:pt x="67063" y="36006"/>
                  <a:pt x="66295" y="36817"/>
                  <a:pt x="65314" y="37116"/>
                </a:cubicBezTo>
                <a:cubicBezTo>
                  <a:pt x="65783" y="37585"/>
                  <a:pt x="66210" y="38097"/>
                  <a:pt x="66636" y="38651"/>
                </a:cubicBezTo>
                <a:cubicBezTo>
                  <a:pt x="67447" y="39931"/>
                  <a:pt x="67148" y="41680"/>
                  <a:pt x="65954" y="42661"/>
                </a:cubicBezTo>
                <a:cubicBezTo>
                  <a:pt x="65357" y="43045"/>
                  <a:pt x="64759" y="43429"/>
                  <a:pt x="64119" y="43728"/>
                </a:cubicBezTo>
                <a:cubicBezTo>
                  <a:pt x="63949" y="43813"/>
                  <a:pt x="63821" y="43899"/>
                  <a:pt x="63650" y="43984"/>
                </a:cubicBezTo>
                <a:cubicBezTo>
                  <a:pt x="65101" y="46160"/>
                  <a:pt x="63778" y="49146"/>
                  <a:pt x="61133" y="49445"/>
                </a:cubicBezTo>
                <a:cubicBezTo>
                  <a:pt x="60664" y="49530"/>
                  <a:pt x="60195" y="49530"/>
                  <a:pt x="59683" y="49530"/>
                </a:cubicBezTo>
                <a:cubicBezTo>
                  <a:pt x="59555" y="49743"/>
                  <a:pt x="59469" y="49957"/>
                  <a:pt x="59427" y="50170"/>
                </a:cubicBezTo>
                <a:cubicBezTo>
                  <a:pt x="59256" y="52004"/>
                  <a:pt x="57123" y="53583"/>
                  <a:pt x="55545" y="53455"/>
                </a:cubicBezTo>
                <a:cubicBezTo>
                  <a:pt x="55203" y="53412"/>
                  <a:pt x="54862" y="53369"/>
                  <a:pt x="54478" y="53327"/>
                </a:cubicBezTo>
                <a:cubicBezTo>
                  <a:pt x="54393" y="54479"/>
                  <a:pt x="53924" y="55588"/>
                  <a:pt x="53156" y="56484"/>
                </a:cubicBezTo>
                <a:cubicBezTo>
                  <a:pt x="52686" y="56953"/>
                  <a:pt x="52174" y="57337"/>
                  <a:pt x="51620" y="57678"/>
                </a:cubicBezTo>
                <a:cubicBezTo>
                  <a:pt x="50937" y="58019"/>
                  <a:pt x="50169" y="58062"/>
                  <a:pt x="49487" y="57763"/>
                </a:cubicBezTo>
                <a:cubicBezTo>
                  <a:pt x="49274" y="58659"/>
                  <a:pt x="48591" y="59385"/>
                  <a:pt x="47695" y="59726"/>
                </a:cubicBezTo>
                <a:cubicBezTo>
                  <a:pt x="46031" y="60622"/>
                  <a:pt x="43984" y="60408"/>
                  <a:pt x="42491" y="59214"/>
                </a:cubicBezTo>
                <a:cubicBezTo>
                  <a:pt x="42363" y="59086"/>
                  <a:pt x="42192" y="58958"/>
                  <a:pt x="42021" y="58830"/>
                </a:cubicBezTo>
                <a:close/>
                <a:moveTo>
                  <a:pt x="5802" y="22910"/>
                </a:moveTo>
                <a:cubicBezTo>
                  <a:pt x="5845" y="22952"/>
                  <a:pt x="5888" y="22995"/>
                  <a:pt x="5930" y="23080"/>
                </a:cubicBezTo>
                <a:cubicBezTo>
                  <a:pt x="5930" y="23080"/>
                  <a:pt x="5888" y="23123"/>
                  <a:pt x="5888" y="23123"/>
                </a:cubicBezTo>
                <a:cubicBezTo>
                  <a:pt x="4693" y="23251"/>
                  <a:pt x="3627" y="23763"/>
                  <a:pt x="2773" y="24573"/>
                </a:cubicBezTo>
                <a:cubicBezTo>
                  <a:pt x="1878" y="25555"/>
                  <a:pt x="1366" y="26621"/>
                  <a:pt x="1835" y="27986"/>
                </a:cubicBezTo>
                <a:cubicBezTo>
                  <a:pt x="2304" y="29522"/>
                  <a:pt x="3499" y="30077"/>
                  <a:pt x="4864" y="30418"/>
                </a:cubicBezTo>
                <a:cubicBezTo>
                  <a:pt x="5717" y="30546"/>
                  <a:pt x="6528" y="30546"/>
                  <a:pt x="7381" y="30375"/>
                </a:cubicBezTo>
                <a:cubicBezTo>
                  <a:pt x="8021" y="30290"/>
                  <a:pt x="8191" y="30503"/>
                  <a:pt x="8063" y="31143"/>
                </a:cubicBezTo>
                <a:cubicBezTo>
                  <a:pt x="8021" y="31570"/>
                  <a:pt x="7850" y="31996"/>
                  <a:pt x="7807" y="32423"/>
                </a:cubicBezTo>
                <a:cubicBezTo>
                  <a:pt x="7594" y="33703"/>
                  <a:pt x="8575" y="34897"/>
                  <a:pt x="9855" y="34897"/>
                </a:cubicBezTo>
                <a:cubicBezTo>
                  <a:pt x="10879" y="34983"/>
                  <a:pt x="11903" y="34855"/>
                  <a:pt x="12841" y="34513"/>
                </a:cubicBezTo>
                <a:cubicBezTo>
                  <a:pt x="13567" y="34300"/>
                  <a:pt x="14078" y="33745"/>
                  <a:pt x="14292" y="33063"/>
                </a:cubicBezTo>
                <a:lnTo>
                  <a:pt x="14505" y="32338"/>
                </a:lnTo>
                <a:cubicBezTo>
                  <a:pt x="15017" y="33105"/>
                  <a:pt x="14718" y="33660"/>
                  <a:pt x="14377" y="34215"/>
                </a:cubicBezTo>
                <a:cubicBezTo>
                  <a:pt x="13951" y="34897"/>
                  <a:pt x="13951" y="35025"/>
                  <a:pt x="14462" y="35622"/>
                </a:cubicBezTo>
                <a:cubicBezTo>
                  <a:pt x="14932" y="36262"/>
                  <a:pt x="15700" y="36604"/>
                  <a:pt x="16510" y="36476"/>
                </a:cubicBezTo>
                <a:cubicBezTo>
                  <a:pt x="17235" y="36433"/>
                  <a:pt x="17961" y="36134"/>
                  <a:pt x="18515" y="35622"/>
                </a:cubicBezTo>
                <a:cubicBezTo>
                  <a:pt x="18729" y="35409"/>
                  <a:pt x="18984" y="35196"/>
                  <a:pt x="19240" y="35025"/>
                </a:cubicBezTo>
                <a:cubicBezTo>
                  <a:pt x="19368" y="35153"/>
                  <a:pt x="19454" y="35196"/>
                  <a:pt x="19496" y="35281"/>
                </a:cubicBezTo>
                <a:cubicBezTo>
                  <a:pt x="19582" y="36049"/>
                  <a:pt x="20136" y="36305"/>
                  <a:pt x="20776" y="36476"/>
                </a:cubicBezTo>
                <a:cubicBezTo>
                  <a:pt x="22056" y="36774"/>
                  <a:pt x="23421" y="36604"/>
                  <a:pt x="24573" y="35921"/>
                </a:cubicBezTo>
                <a:cubicBezTo>
                  <a:pt x="24786" y="35793"/>
                  <a:pt x="25042" y="35708"/>
                  <a:pt x="25213" y="35622"/>
                </a:cubicBezTo>
                <a:cubicBezTo>
                  <a:pt x="25384" y="36476"/>
                  <a:pt x="25512" y="37201"/>
                  <a:pt x="25725" y="37883"/>
                </a:cubicBezTo>
                <a:cubicBezTo>
                  <a:pt x="25938" y="38566"/>
                  <a:pt x="26407" y="39163"/>
                  <a:pt x="27005" y="39547"/>
                </a:cubicBezTo>
                <a:cubicBezTo>
                  <a:pt x="27687" y="39889"/>
                  <a:pt x="28370" y="40187"/>
                  <a:pt x="29095" y="40443"/>
                </a:cubicBezTo>
                <a:cubicBezTo>
                  <a:pt x="28882" y="40571"/>
                  <a:pt x="28754" y="40699"/>
                  <a:pt x="28668" y="40699"/>
                </a:cubicBezTo>
                <a:cubicBezTo>
                  <a:pt x="28242" y="40699"/>
                  <a:pt x="27858" y="40614"/>
                  <a:pt x="27431" y="40571"/>
                </a:cubicBezTo>
                <a:cubicBezTo>
                  <a:pt x="27218" y="40571"/>
                  <a:pt x="26962" y="40443"/>
                  <a:pt x="26749" y="40486"/>
                </a:cubicBezTo>
                <a:cubicBezTo>
                  <a:pt x="25938" y="40870"/>
                  <a:pt x="25597" y="41894"/>
                  <a:pt x="26109" y="42661"/>
                </a:cubicBezTo>
                <a:cubicBezTo>
                  <a:pt x="26365" y="43003"/>
                  <a:pt x="26706" y="43259"/>
                  <a:pt x="27047" y="43515"/>
                </a:cubicBezTo>
                <a:cubicBezTo>
                  <a:pt x="27175" y="43643"/>
                  <a:pt x="27346" y="43771"/>
                  <a:pt x="27559" y="43941"/>
                </a:cubicBezTo>
                <a:cubicBezTo>
                  <a:pt x="27346" y="44112"/>
                  <a:pt x="27175" y="44283"/>
                  <a:pt x="27005" y="44453"/>
                </a:cubicBezTo>
                <a:cubicBezTo>
                  <a:pt x="26834" y="44581"/>
                  <a:pt x="26578" y="44709"/>
                  <a:pt x="26450" y="44923"/>
                </a:cubicBezTo>
                <a:cubicBezTo>
                  <a:pt x="26023" y="45690"/>
                  <a:pt x="25682" y="46501"/>
                  <a:pt x="25426" y="47354"/>
                </a:cubicBezTo>
                <a:cubicBezTo>
                  <a:pt x="25128" y="49018"/>
                  <a:pt x="26151" y="50639"/>
                  <a:pt x="27773" y="51066"/>
                </a:cubicBezTo>
                <a:cubicBezTo>
                  <a:pt x="27986" y="51108"/>
                  <a:pt x="28199" y="51194"/>
                  <a:pt x="28498" y="51322"/>
                </a:cubicBezTo>
                <a:cubicBezTo>
                  <a:pt x="28412" y="51535"/>
                  <a:pt x="28285" y="51748"/>
                  <a:pt x="28157" y="52004"/>
                </a:cubicBezTo>
                <a:cubicBezTo>
                  <a:pt x="27858" y="52346"/>
                  <a:pt x="27773" y="52815"/>
                  <a:pt x="27943" y="53241"/>
                </a:cubicBezTo>
                <a:cubicBezTo>
                  <a:pt x="28711" y="55673"/>
                  <a:pt x="29436" y="56868"/>
                  <a:pt x="32124" y="57337"/>
                </a:cubicBezTo>
                <a:cubicBezTo>
                  <a:pt x="33489" y="57593"/>
                  <a:pt x="34897" y="57763"/>
                  <a:pt x="35963" y="56569"/>
                </a:cubicBezTo>
                <a:lnTo>
                  <a:pt x="36177" y="56569"/>
                </a:lnTo>
                <a:cubicBezTo>
                  <a:pt x="36219" y="56612"/>
                  <a:pt x="36262" y="56654"/>
                  <a:pt x="36347" y="56740"/>
                </a:cubicBezTo>
                <a:cubicBezTo>
                  <a:pt x="37158" y="58190"/>
                  <a:pt x="38523" y="58617"/>
                  <a:pt x="40102" y="58659"/>
                </a:cubicBezTo>
                <a:cubicBezTo>
                  <a:pt x="40699" y="58745"/>
                  <a:pt x="41339" y="58446"/>
                  <a:pt x="41680" y="57934"/>
                </a:cubicBezTo>
                <a:cubicBezTo>
                  <a:pt x="41723" y="57849"/>
                  <a:pt x="41851" y="57849"/>
                  <a:pt x="42064" y="57763"/>
                </a:cubicBezTo>
                <a:cubicBezTo>
                  <a:pt x="42235" y="57977"/>
                  <a:pt x="42405" y="58190"/>
                  <a:pt x="42619" y="58403"/>
                </a:cubicBezTo>
                <a:cubicBezTo>
                  <a:pt x="44112" y="60024"/>
                  <a:pt x="46415" y="60024"/>
                  <a:pt x="48207" y="58702"/>
                </a:cubicBezTo>
                <a:cubicBezTo>
                  <a:pt x="48719" y="58361"/>
                  <a:pt x="48890" y="57763"/>
                  <a:pt x="48719" y="57209"/>
                </a:cubicBezTo>
                <a:cubicBezTo>
                  <a:pt x="48676" y="56996"/>
                  <a:pt x="48634" y="56782"/>
                  <a:pt x="48634" y="56612"/>
                </a:cubicBezTo>
                <a:cubicBezTo>
                  <a:pt x="48975" y="56697"/>
                  <a:pt x="49274" y="56868"/>
                  <a:pt x="49572" y="56996"/>
                </a:cubicBezTo>
                <a:cubicBezTo>
                  <a:pt x="50212" y="57422"/>
                  <a:pt x="50980" y="57422"/>
                  <a:pt x="51620" y="56996"/>
                </a:cubicBezTo>
                <a:cubicBezTo>
                  <a:pt x="52644" y="56356"/>
                  <a:pt x="53369" y="55374"/>
                  <a:pt x="53668" y="54180"/>
                </a:cubicBezTo>
                <a:cubicBezTo>
                  <a:pt x="53966" y="53369"/>
                  <a:pt x="53668" y="52431"/>
                  <a:pt x="52942" y="51962"/>
                </a:cubicBezTo>
                <a:cubicBezTo>
                  <a:pt x="52772" y="51834"/>
                  <a:pt x="52644" y="51706"/>
                  <a:pt x="52516" y="51535"/>
                </a:cubicBezTo>
                <a:cubicBezTo>
                  <a:pt x="52686" y="51492"/>
                  <a:pt x="52814" y="51492"/>
                  <a:pt x="52985" y="51492"/>
                </a:cubicBezTo>
                <a:cubicBezTo>
                  <a:pt x="53540" y="51578"/>
                  <a:pt x="54009" y="51962"/>
                  <a:pt x="54180" y="52559"/>
                </a:cubicBezTo>
                <a:cubicBezTo>
                  <a:pt x="54308" y="53071"/>
                  <a:pt x="54819" y="53369"/>
                  <a:pt x="55331" y="53241"/>
                </a:cubicBezTo>
                <a:cubicBezTo>
                  <a:pt x="55715" y="53241"/>
                  <a:pt x="56057" y="53156"/>
                  <a:pt x="56398" y="53071"/>
                </a:cubicBezTo>
                <a:cubicBezTo>
                  <a:pt x="57251" y="52772"/>
                  <a:pt x="57976" y="52218"/>
                  <a:pt x="58531" y="51450"/>
                </a:cubicBezTo>
                <a:cubicBezTo>
                  <a:pt x="59000" y="50852"/>
                  <a:pt x="59171" y="50042"/>
                  <a:pt x="59000" y="49274"/>
                </a:cubicBezTo>
                <a:cubicBezTo>
                  <a:pt x="59000" y="49231"/>
                  <a:pt x="59086" y="49146"/>
                  <a:pt x="59128" y="49018"/>
                </a:cubicBezTo>
                <a:lnTo>
                  <a:pt x="60365" y="49018"/>
                </a:lnTo>
                <a:cubicBezTo>
                  <a:pt x="61603" y="49061"/>
                  <a:pt x="62754" y="48421"/>
                  <a:pt x="63394" y="47354"/>
                </a:cubicBezTo>
                <a:cubicBezTo>
                  <a:pt x="64077" y="46416"/>
                  <a:pt x="63949" y="45136"/>
                  <a:pt x="63138" y="44368"/>
                </a:cubicBezTo>
                <a:cubicBezTo>
                  <a:pt x="63010" y="44197"/>
                  <a:pt x="62925" y="44069"/>
                  <a:pt x="62840" y="43899"/>
                </a:cubicBezTo>
                <a:cubicBezTo>
                  <a:pt x="63138" y="43728"/>
                  <a:pt x="63352" y="43515"/>
                  <a:pt x="63650" y="43387"/>
                </a:cubicBezTo>
                <a:cubicBezTo>
                  <a:pt x="64205" y="43088"/>
                  <a:pt x="64717" y="42832"/>
                  <a:pt x="65271" y="42534"/>
                </a:cubicBezTo>
                <a:cubicBezTo>
                  <a:pt x="66807" y="41595"/>
                  <a:pt x="67319" y="39206"/>
                  <a:pt x="65186" y="37841"/>
                </a:cubicBezTo>
                <a:cubicBezTo>
                  <a:pt x="64887" y="37628"/>
                  <a:pt x="64631" y="37414"/>
                  <a:pt x="64247" y="37073"/>
                </a:cubicBezTo>
                <a:cubicBezTo>
                  <a:pt x="64674" y="36860"/>
                  <a:pt x="64930" y="36689"/>
                  <a:pt x="65229" y="36561"/>
                </a:cubicBezTo>
                <a:cubicBezTo>
                  <a:pt x="66125" y="36305"/>
                  <a:pt x="66764" y="35452"/>
                  <a:pt x="66764" y="34513"/>
                </a:cubicBezTo>
                <a:cubicBezTo>
                  <a:pt x="66807" y="33660"/>
                  <a:pt x="66381" y="32850"/>
                  <a:pt x="65698" y="32380"/>
                </a:cubicBezTo>
                <a:cubicBezTo>
                  <a:pt x="65527" y="32252"/>
                  <a:pt x="65357" y="32082"/>
                  <a:pt x="65143" y="31954"/>
                </a:cubicBezTo>
                <a:cubicBezTo>
                  <a:pt x="65143" y="31911"/>
                  <a:pt x="65143" y="31826"/>
                  <a:pt x="65186" y="31783"/>
                </a:cubicBezTo>
                <a:cubicBezTo>
                  <a:pt x="65655" y="31911"/>
                  <a:pt x="66167" y="31868"/>
                  <a:pt x="66636" y="31698"/>
                </a:cubicBezTo>
                <a:cubicBezTo>
                  <a:pt x="68386" y="30759"/>
                  <a:pt x="69409" y="28839"/>
                  <a:pt x="69111" y="26834"/>
                </a:cubicBezTo>
                <a:cubicBezTo>
                  <a:pt x="68940" y="25938"/>
                  <a:pt x="68514" y="25085"/>
                  <a:pt x="67447" y="24872"/>
                </a:cubicBezTo>
                <a:cubicBezTo>
                  <a:pt x="67106" y="24744"/>
                  <a:pt x="66807" y="24659"/>
                  <a:pt x="66466" y="24488"/>
                </a:cubicBezTo>
                <a:cubicBezTo>
                  <a:pt x="66935" y="24061"/>
                  <a:pt x="67234" y="23763"/>
                  <a:pt x="67532" y="23464"/>
                </a:cubicBezTo>
                <a:cubicBezTo>
                  <a:pt x="68044" y="23080"/>
                  <a:pt x="68343" y="22483"/>
                  <a:pt x="68428" y="21886"/>
                </a:cubicBezTo>
                <a:cubicBezTo>
                  <a:pt x="68556" y="21032"/>
                  <a:pt x="68471" y="20222"/>
                  <a:pt x="68215" y="19411"/>
                </a:cubicBezTo>
                <a:cubicBezTo>
                  <a:pt x="68087" y="18857"/>
                  <a:pt x="67660" y="18473"/>
                  <a:pt x="67106" y="18345"/>
                </a:cubicBezTo>
                <a:cubicBezTo>
                  <a:pt x="66594" y="18217"/>
                  <a:pt x="65997" y="18174"/>
                  <a:pt x="65442" y="18089"/>
                </a:cubicBezTo>
                <a:lnTo>
                  <a:pt x="64674" y="17961"/>
                </a:lnTo>
                <a:cubicBezTo>
                  <a:pt x="64674" y="17918"/>
                  <a:pt x="64631" y="17833"/>
                  <a:pt x="64631" y="17748"/>
                </a:cubicBezTo>
                <a:cubicBezTo>
                  <a:pt x="64631" y="17620"/>
                  <a:pt x="64631" y="17534"/>
                  <a:pt x="64631" y="17406"/>
                </a:cubicBezTo>
                <a:cubicBezTo>
                  <a:pt x="64887" y="15359"/>
                  <a:pt x="64077" y="13652"/>
                  <a:pt x="62968" y="12074"/>
                </a:cubicBezTo>
                <a:cubicBezTo>
                  <a:pt x="62712" y="11775"/>
                  <a:pt x="62413" y="11519"/>
                  <a:pt x="62029" y="11391"/>
                </a:cubicBezTo>
                <a:cubicBezTo>
                  <a:pt x="61133" y="11007"/>
                  <a:pt x="60067" y="11092"/>
                  <a:pt x="59214" y="11647"/>
                </a:cubicBezTo>
                <a:cubicBezTo>
                  <a:pt x="59086" y="11690"/>
                  <a:pt x="58915" y="11775"/>
                  <a:pt x="58787" y="11818"/>
                </a:cubicBezTo>
                <a:cubicBezTo>
                  <a:pt x="58702" y="11732"/>
                  <a:pt x="58616" y="11690"/>
                  <a:pt x="58616" y="11647"/>
                </a:cubicBezTo>
                <a:cubicBezTo>
                  <a:pt x="58104" y="9813"/>
                  <a:pt x="56697" y="8746"/>
                  <a:pt x="55161" y="7850"/>
                </a:cubicBezTo>
                <a:cubicBezTo>
                  <a:pt x="54734" y="7594"/>
                  <a:pt x="54265" y="7509"/>
                  <a:pt x="53796" y="7594"/>
                </a:cubicBezTo>
                <a:cubicBezTo>
                  <a:pt x="52601" y="7936"/>
                  <a:pt x="51449" y="8320"/>
                  <a:pt x="50767" y="9514"/>
                </a:cubicBezTo>
                <a:cubicBezTo>
                  <a:pt x="50596" y="9770"/>
                  <a:pt x="50383" y="9983"/>
                  <a:pt x="50127" y="10367"/>
                </a:cubicBezTo>
                <a:cubicBezTo>
                  <a:pt x="50127" y="9343"/>
                  <a:pt x="50340" y="8959"/>
                  <a:pt x="51577" y="7850"/>
                </a:cubicBezTo>
                <a:cubicBezTo>
                  <a:pt x="51577" y="7680"/>
                  <a:pt x="51535" y="7466"/>
                  <a:pt x="51492" y="7253"/>
                </a:cubicBezTo>
                <a:cubicBezTo>
                  <a:pt x="51364" y="5035"/>
                  <a:pt x="49785" y="3200"/>
                  <a:pt x="47652" y="2646"/>
                </a:cubicBezTo>
                <a:cubicBezTo>
                  <a:pt x="46159" y="2347"/>
                  <a:pt x="44581" y="2944"/>
                  <a:pt x="43770" y="4224"/>
                </a:cubicBezTo>
                <a:cubicBezTo>
                  <a:pt x="43685" y="4309"/>
                  <a:pt x="43600" y="4395"/>
                  <a:pt x="43514" y="4437"/>
                </a:cubicBezTo>
                <a:cubicBezTo>
                  <a:pt x="43429" y="4352"/>
                  <a:pt x="43386" y="4309"/>
                  <a:pt x="43344" y="4267"/>
                </a:cubicBezTo>
                <a:cubicBezTo>
                  <a:pt x="43216" y="2987"/>
                  <a:pt x="42277" y="2347"/>
                  <a:pt x="41253" y="1835"/>
                </a:cubicBezTo>
                <a:cubicBezTo>
                  <a:pt x="40187" y="1323"/>
                  <a:pt x="39078" y="1025"/>
                  <a:pt x="37926" y="897"/>
                </a:cubicBezTo>
                <a:cubicBezTo>
                  <a:pt x="35707" y="598"/>
                  <a:pt x="33702" y="1920"/>
                  <a:pt x="33745" y="4053"/>
                </a:cubicBezTo>
                <a:cubicBezTo>
                  <a:pt x="33745" y="4267"/>
                  <a:pt x="33745" y="4523"/>
                  <a:pt x="33361" y="4565"/>
                </a:cubicBezTo>
                <a:cubicBezTo>
                  <a:pt x="33020" y="3840"/>
                  <a:pt x="33318" y="3158"/>
                  <a:pt x="33446" y="2518"/>
                </a:cubicBezTo>
                <a:cubicBezTo>
                  <a:pt x="32039" y="1366"/>
                  <a:pt x="30290" y="769"/>
                  <a:pt x="28455" y="769"/>
                </a:cubicBezTo>
                <a:cubicBezTo>
                  <a:pt x="26621" y="982"/>
                  <a:pt x="25170" y="1323"/>
                  <a:pt x="24914" y="3925"/>
                </a:cubicBezTo>
                <a:cubicBezTo>
                  <a:pt x="24701" y="3797"/>
                  <a:pt x="24530" y="3712"/>
                  <a:pt x="24360" y="3627"/>
                </a:cubicBezTo>
                <a:cubicBezTo>
                  <a:pt x="24104" y="3456"/>
                  <a:pt x="23848" y="3243"/>
                  <a:pt x="23549" y="3072"/>
                </a:cubicBezTo>
                <a:cubicBezTo>
                  <a:pt x="22184" y="2432"/>
                  <a:pt x="20691" y="2176"/>
                  <a:pt x="19198" y="2390"/>
                </a:cubicBezTo>
                <a:cubicBezTo>
                  <a:pt x="17833" y="2560"/>
                  <a:pt x="16638" y="3371"/>
                  <a:pt x="16041" y="4608"/>
                </a:cubicBezTo>
                <a:cubicBezTo>
                  <a:pt x="15870" y="5077"/>
                  <a:pt x="15785" y="5547"/>
                  <a:pt x="15828" y="6016"/>
                </a:cubicBezTo>
                <a:cubicBezTo>
                  <a:pt x="15870" y="6357"/>
                  <a:pt x="15913" y="6698"/>
                  <a:pt x="15998" y="7040"/>
                </a:cubicBezTo>
                <a:cubicBezTo>
                  <a:pt x="15657" y="7253"/>
                  <a:pt x="15230" y="7338"/>
                  <a:pt x="14846" y="7253"/>
                </a:cubicBezTo>
                <a:cubicBezTo>
                  <a:pt x="13268" y="7040"/>
                  <a:pt x="11604" y="7338"/>
                  <a:pt x="10154" y="8064"/>
                </a:cubicBezTo>
                <a:cubicBezTo>
                  <a:pt x="9556" y="8320"/>
                  <a:pt x="9130" y="8874"/>
                  <a:pt x="9002" y="9557"/>
                </a:cubicBezTo>
                <a:cubicBezTo>
                  <a:pt x="8746" y="10879"/>
                  <a:pt x="9300" y="11860"/>
                  <a:pt x="10154" y="12756"/>
                </a:cubicBezTo>
                <a:cubicBezTo>
                  <a:pt x="10324" y="12927"/>
                  <a:pt x="10538" y="13098"/>
                  <a:pt x="10751" y="13354"/>
                </a:cubicBezTo>
                <a:cubicBezTo>
                  <a:pt x="10111" y="13439"/>
                  <a:pt x="9428" y="13098"/>
                  <a:pt x="9130" y="12500"/>
                </a:cubicBezTo>
                <a:cubicBezTo>
                  <a:pt x="8490" y="11604"/>
                  <a:pt x="8447" y="11604"/>
                  <a:pt x="7381" y="11860"/>
                </a:cubicBezTo>
                <a:cubicBezTo>
                  <a:pt x="7039" y="11903"/>
                  <a:pt x="6741" y="12031"/>
                  <a:pt x="6442" y="12159"/>
                </a:cubicBezTo>
                <a:cubicBezTo>
                  <a:pt x="5888" y="12372"/>
                  <a:pt x="5376" y="12756"/>
                  <a:pt x="5077" y="13268"/>
                </a:cubicBezTo>
                <a:cubicBezTo>
                  <a:pt x="4309" y="14548"/>
                  <a:pt x="4949" y="16212"/>
                  <a:pt x="5717" y="16937"/>
                </a:cubicBezTo>
                <a:cubicBezTo>
                  <a:pt x="5888" y="17065"/>
                  <a:pt x="6101" y="17193"/>
                  <a:pt x="6272" y="17278"/>
                </a:cubicBezTo>
                <a:cubicBezTo>
                  <a:pt x="6229" y="17364"/>
                  <a:pt x="6186" y="17406"/>
                  <a:pt x="6186" y="17492"/>
                </a:cubicBezTo>
                <a:cubicBezTo>
                  <a:pt x="5888" y="17662"/>
                  <a:pt x="5632" y="17833"/>
                  <a:pt x="5333" y="17918"/>
                </a:cubicBezTo>
                <a:cubicBezTo>
                  <a:pt x="4139" y="18430"/>
                  <a:pt x="3115" y="19113"/>
                  <a:pt x="2859" y="20521"/>
                </a:cubicBezTo>
                <a:cubicBezTo>
                  <a:pt x="2816" y="20691"/>
                  <a:pt x="2773" y="20904"/>
                  <a:pt x="2731" y="21118"/>
                </a:cubicBezTo>
                <a:cubicBezTo>
                  <a:pt x="2432" y="21886"/>
                  <a:pt x="2859" y="22440"/>
                  <a:pt x="3285" y="22995"/>
                </a:cubicBezTo>
                <a:cubicBezTo>
                  <a:pt x="3499" y="23123"/>
                  <a:pt x="3755" y="23208"/>
                  <a:pt x="3968" y="23208"/>
                </a:cubicBezTo>
                <a:cubicBezTo>
                  <a:pt x="4309" y="23123"/>
                  <a:pt x="4608" y="23038"/>
                  <a:pt x="4949" y="22952"/>
                </a:cubicBezTo>
                <a:cubicBezTo>
                  <a:pt x="5248" y="22910"/>
                  <a:pt x="5504" y="22910"/>
                  <a:pt x="5802" y="22910"/>
                </a:cubicBezTo>
                <a:close/>
                <a:moveTo>
                  <a:pt x="13609" y="34940"/>
                </a:moveTo>
                <a:cubicBezTo>
                  <a:pt x="13268" y="35068"/>
                  <a:pt x="12927" y="35196"/>
                  <a:pt x="12543" y="35281"/>
                </a:cubicBezTo>
                <a:cubicBezTo>
                  <a:pt x="10794" y="35622"/>
                  <a:pt x="9002" y="36006"/>
                  <a:pt x="7594" y="34385"/>
                </a:cubicBezTo>
                <a:cubicBezTo>
                  <a:pt x="7551" y="34343"/>
                  <a:pt x="7466" y="34385"/>
                  <a:pt x="7423" y="34385"/>
                </a:cubicBezTo>
                <a:cubicBezTo>
                  <a:pt x="6869" y="34897"/>
                  <a:pt x="6741" y="35452"/>
                  <a:pt x="6997" y="35921"/>
                </a:cubicBezTo>
                <a:cubicBezTo>
                  <a:pt x="7253" y="36433"/>
                  <a:pt x="7594" y="36646"/>
                  <a:pt x="8405" y="36561"/>
                </a:cubicBezTo>
                <a:cubicBezTo>
                  <a:pt x="8703" y="36518"/>
                  <a:pt x="8917" y="36518"/>
                  <a:pt x="9045" y="36860"/>
                </a:cubicBezTo>
                <a:cubicBezTo>
                  <a:pt x="8319" y="37756"/>
                  <a:pt x="8191" y="38267"/>
                  <a:pt x="8618" y="38779"/>
                </a:cubicBezTo>
                <a:cubicBezTo>
                  <a:pt x="9002" y="39334"/>
                  <a:pt x="9428" y="39334"/>
                  <a:pt x="10239" y="38950"/>
                </a:cubicBezTo>
                <a:cubicBezTo>
                  <a:pt x="10367" y="39078"/>
                  <a:pt x="10538" y="39206"/>
                  <a:pt x="10538" y="39334"/>
                </a:cubicBezTo>
                <a:cubicBezTo>
                  <a:pt x="10666" y="40187"/>
                  <a:pt x="11306" y="40358"/>
                  <a:pt x="11988" y="40400"/>
                </a:cubicBezTo>
                <a:cubicBezTo>
                  <a:pt x="12415" y="40443"/>
                  <a:pt x="12884" y="40443"/>
                  <a:pt x="13311" y="40400"/>
                </a:cubicBezTo>
                <a:cubicBezTo>
                  <a:pt x="14249" y="40400"/>
                  <a:pt x="15060" y="39761"/>
                  <a:pt x="15273" y="38865"/>
                </a:cubicBezTo>
                <a:cubicBezTo>
                  <a:pt x="15358" y="38267"/>
                  <a:pt x="15358" y="37628"/>
                  <a:pt x="15401" y="37030"/>
                </a:cubicBezTo>
                <a:cubicBezTo>
                  <a:pt x="14505" y="36604"/>
                  <a:pt x="13908" y="35878"/>
                  <a:pt x="13609" y="34940"/>
                </a:cubicBezTo>
                <a:close/>
              </a:path>
            </a:pathLst>
          </a:custGeom>
          <a:solidFill>
            <a:srgbClr val="2C2C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7" name="Google Shape;1527;p54"/>
          <p:cNvSpPr/>
          <p:nvPr/>
        </p:nvSpPr>
        <p:spPr>
          <a:xfrm>
            <a:off x="2005586" y="3171343"/>
            <a:ext cx="1109570" cy="1059065"/>
          </a:xfrm>
          <a:custGeom>
            <a:rect b="b" l="l" r="r" t="t"/>
            <a:pathLst>
              <a:path extrusionOk="0" h="48293" w="50596">
                <a:moveTo>
                  <a:pt x="13993" y="6016"/>
                </a:moveTo>
                <a:cubicBezTo>
                  <a:pt x="14036" y="5888"/>
                  <a:pt x="14036" y="5803"/>
                  <a:pt x="14036" y="5675"/>
                </a:cubicBezTo>
                <a:cubicBezTo>
                  <a:pt x="13993" y="4523"/>
                  <a:pt x="14676" y="3926"/>
                  <a:pt x="15657" y="3542"/>
                </a:cubicBezTo>
                <a:cubicBezTo>
                  <a:pt x="17406" y="2816"/>
                  <a:pt x="19368" y="3030"/>
                  <a:pt x="20947" y="4139"/>
                </a:cubicBezTo>
                <a:cubicBezTo>
                  <a:pt x="20989" y="4139"/>
                  <a:pt x="21032" y="4182"/>
                  <a:pt x="21075" y="4224"/>
                </a:cubicBezTo>
                <a:cubicBezTo>
                  <a:pt x="21160" y="4267"/>
                  <a:pt x="21245" y="4310"/>
                  <a:pt x="21331" y="4310"/>
                </a:cubicBezTo>
                <a:cubicBezTo>
                  <a:pt x="21416" y="4011"/>
                  <a:pt x="21501" y="3712"/>
                  <a:pt x="21587" y="3414"/>
                </a:cubicBezTo>
                <a:cubicBezTo>
                  <a:pt x="22056" y="1366"/>
                  <a:pt x="24018" y="1"/>
                  <a:pt x="26151" y="299"/>
                </a:cubicBezTo>
                <a:cubicBezTo>
                  <a:pt x="27389" y="427"/>
                  <a:pt x="28583" y="854"/>
                  <a:pt x="29650" y="1451"/>
                </a:cubicBezTo>
                <a:cubicBezTo>
                  <a:pt x="30289" y="1835"/>
                  <a:pt x="30545" y="2134"/>
                  <a:pt x="30929" y="3243"/>
                </a:cubicBezTo>
                <a:cubicBezTo>
                  <a:pt x="31015" y="3200"/>
                  <a:pt x="31100" y="3200"/>
                  <a:pt x="31143" y="3158"/>
                </a:cubicBezTo>
                <a:cubicBezTo>
                  <a:pt x="32337" y="1409"/>
                  <a:pt x="34769" y="1494"/>
                  <a:pt x="36219" y="2347"/>
                </a:cubicBezTo>
                <a:cubicBezTo>
                  <a:pt x="37286" y="3030"/>
                  <a:pt x="38182" y="3968"/>
                  <a:pt x="38822" y="5077"/>
                </a:cubicBezTo>
                <a:cubicBezTo>
                  <a:pt x="38864" y="5077"/>
                  <a:pt x="38950" y="5077"/>
                  <a:pt x="39035" y="5077"/>
                </a:cubicBezTo>
                <a:cubicBezTo>
                  <a:pt x="40869" y="4480"/>
                  <a:pt x="42405" y="5120"/>
                  <a:pt x="43173" y="6912"/>
                </a:cubicBezTo>
                <a:cubicBezTo>
                  <a:pt x="43472" y="7594"/>
                  <a:pt x="43770" y="8277"/>
                  <a:pt x="43984" y="8960"/>
                </a:cubicBezTo>
                <a:cubicBezTo>
                  <a:pt x="44069" y="9429"/>
                  <a:pt x="44154" y="9898"/>
                  <a:pt x="44154" y="10367"/>
                </a:cubicBezTo>
                <a:lnTo>
                  <a:pt x="44837" y="10197"/>
                </a:lnTo>
                <a:cubicBezTo>
                  <a:pt x="46757" y="9600"/>
                  <a:pt x="47524" y="9898"/>
                  <a:pt x="49018" y="11562"/>
                </a:cubicBezTo>
                <a:cubicBezTo>
                  <a:pt x="50297" y="13012"/>
                  <a:pt x="50553" y="16169"/>
                  <a:pt x="49018" y="18046"/>
                </a:cubicBezTo>
                <a:cubicBezTo>
                  <a:pt x="48890" y="18217"/>
                  <a:pt x="48762" y="18388"/>
                  <a:pt x="48591" y="18601"/>
                </a:cubicBezTo>
                <a:cubicBezTo>
                  <a:pt x="48847" y="18772"/>
                  <a:pt x="49103" y="18942"/>
                  <a:pt x="49316" y="19113"/>
                </a:cubicBezTo>
                <a:cubicBezTo>
                  <a:pt x="50169" y="19625"/>
                  <a:pt x="50596" y="20649"/>
                  <a:pt x="50383" y="21587"/>
                </a:cubicBezTo>
                <a:cubicBezTo>
                  <a:pt x="50084" y="23080"/>
                  <a:pt x="49487" y="24360"/>
                  <a:pt x="48122" y="25213"/>
                </a:cubicBezTo>
                <a:cubicBezTo>
                  <a:pt x="47738" y="25427"/>
                  <a:pt x="47354" y="25597"/>
                  <a:pt x="46970" y="25768"/>
                </a:cubicBezTo>
                <a:cubicBezTo>
                  <a:pt x="47439" y="27048"/>
                  <a:pt x="47055" y="28498"/>
                  <a:pt x="46031" y="29394"/>
                </a:cubicBezTo>
                <a:cubicBezTo>
                  <a:pt x="46330" y="29565"/>
                  <a:pt x="46671" y="29735"/>
                  <a:pt x="46927" y="29949"/>
                </a:cubicBezTo>
                <a:cubicBezTo>
                  <a:pt x="48292" y="30973"/>
                  <a:pt x="48122" y="32978"/>
                  <a:pt x="47439" y="33916"/>
                </a:cubicBezTo>
                <a:cubicBezTo>
                  <a:pt x="46842" y="34769"/>
                  <a:pt x="46287" y="35665"/>
                  <a:pt x="45135" y="36092"/>
                </a:cubicBezTo>
                <a:cubicBezTo>
                  <a:pt x="45391" y="36305"/>
                  <a:pt x="45519" y="36476"/>
                  <a:pt x="45690" y="36561"/>
                </a:cubicBezTo>
                <a:cubicBezTo>
                  <a:pt x="46757" y="37457"/>
                  <a:pt x="47055" y="38993"/>
                  <a:pt x="46373" y="40187"/>
                </a:cubicBezTo>
                <a:cubicBezTo>
                  <a:pt x="45519" y="41808"/>
                  <a:pt x="43770" y="42704"/>
                  <a:pt x="41979" y="42576"/>
                </a:cubicBezTo>
                <a:cubicBezTo>
                  <a:pt x="41893" y="42576"/>
                  <a:pt x="41808" y="42576"/>
                  <a:pt x="41723" y="42619"/>
                </a:cubicBezTo>
                <a:lnTo>
                  <a:pt x="41723" y="43131"/>
                </a:lnTo>
                <a:cubicBezTo>
                  <a:pt x="41637" y="44453"/>
                  <a:pt x="40699" y="45093"/>
                  <a:pt x="39675" y="45605"/>
                </a:cubicBezTo>
                <a:cubicBezTo>
                  <a:pt x="38395" y="46331"/>
                  <a:pt x="36859" y="46586"/>
                  <a:pt x="35409" y="46331"/>
                </a:cubicBezTo>
                <a:cubicBezTo>
                  <a:pt x="35281" y="46501"/>
                  <a:pt x="35195" y="46714"/>
                  <a:pt x="35067" y="46885"/>
                </a:cubicBezTo>
                <a:cubicBezTo>
                  <a:pt x="34684" y="47696"/>
                  <a:pt x="33916" y="48208"/>
                  <a:pt x="33020" y="48208"/>
                </a:cubicBezTo>
                <a:cubicBezTo>
                  <a:pt x="31697" y="48293"/>
                  <a:pt x="30375" y="48165"/>
                  <a:pt x="29095" y="47909"/>
                </a:cubicBezTo>
                <a:cubicBezTo>
                  <a:pt x="28156" y="47738"/>
                  <a:pt x="27303" y="47141"/>
                  <a:pt x="26834" y="46288"/>
                </a:cubicBezTo>
                <a:lnTo>
                  <a:pt x="26535" y="45776"/>
                </a:lnTo>
                <a:cubicBezTo>
                  <a:pt x="25597" y="46714"/>
                  <a:pt x="24232" y="47184"/>
                  <a:pt x="22909" y="46970"/>
                </a:cubicBezTo>
                <a:cubicBezTo>
                  <a:pt x="21501" y="46714"/>
                  <a:pt x="20648" y="45733"/>
                  <a:pt x="19838" y="44624"/>
                </a:cubicBezTo>
                <a:cubicBezTo>
                  <a:pt x="18856" y="45179"/>
                  <a:pt x="17705" y="45435"/>
                  <a:pt x="16553" y="45392"/>
                </a:cubicBezTo>
                <a:cubicBezTo>
                  <a:pt x="15401" y="45349"/>
                  <a:pt x="14292" y="45093"/>
                  <a:pt x="13268" y="44624"/>
                </a:cubicBezTo>
                <a:cubicBezTo>
                  <a:pt x="12329" y="44197"/>
                  <a:pt x="11604" y="43387"/>
                  <a:pt x="11348" y="42406"/>
                </a:cubicBezTo>
                <a:cubicBezTo>
                  <a:pt x="11263" y="42150"/>
                  <a:pt x="11177" y="41936"/>
                  <a:pt x="11092" y="41723"/>
                </a:cubicBezTo>
                <a:cubicBezTo>
                  <a:pt x="10196" y="42107"/>
                  <a:pt x="9172" y="42192"/>
                  <a:pt x="8191" y="42064"/>
                </a:cubicBezTo>
                <a:cubicBezTo>
                  <a:pt x="7125" y="41894"/>
                  <a:pt x="6186" y="41254"/>
                  <a:pt x="5632" y="40315"/>
                </a:cubicBezTo>
                <a:cubicBezTo>
                  <a:pt x="5418" y="39931"/>
                  <a:pt x="5333" y="39462"/>
                  <a:pt x="5376" y="39036"/>
                </a:cubicBezTo>
                <a:cubicBezTo>
                  <a:pt x="5418" y="38694"/>
                  <a:pt x="5461" y="38396"/>
                  <a:pt x="5589" y="38097"/>
                </a:cubicBezTo>
                <a:cubicBezTo>
                  <a:pt x="4437" y="37670"/>
                  <a:pt x="3371" y="37116"/>
                  <a:pt x="2432" y="36391"/>
                </a:cubicBezTo>
                <a:cubicBezTo>
                  <a:pt x="1536" y="35793"/>
                  <a:pt x="1152" y="34727"/>
                  <a:pt x="1451" y="33703"/>
                </a:cubicBezTo>
                <a:cubicBezTo>
                  <a:pt x="1664" y="32167"/>
                  <a:pt x="2475" y="30759"/>
                  <a:pt x="3669" y="29735"/>
                </a:cubicBezTo>
                <a:cubicBezTo>
                  <a:pt x="2347" y="29309"/>
                  <a:pt x="1323" y="28669"/>
                  <a:pt x="1152" y="27261"/>
                </a:cubicBezTo>
                <a:cubicBezTo>
                  <a:pt x="982" y="25896"/>
                  <a:pt x="1707" y="25000"/>
                  <a:pt x="2645" y="24190"/>
                </a:cubicBezTo>
                <a:cubicBezTo>
                  <a:pt x="2603" y="24147"/>
                  <a:pt x="2517" y="24062"/>
                  <a:pt x="2432" y="24019"/>
                </a:cubicBezTo>
                <a:cubicBezTo>
                  <a:pt x="512" y="23422"/>
                  <a:pt x="0" y="21545"/>
                  <a:pt x="512" y="19710"/>
                </a:cubicBezTo>
                <a:cubicBezTo>
                  <a:pt x="683" y="19028"/>
                  <a:pt x="939" y="18345"/>
                  <a:pt x="1195" y="17705"/>
                </a:cubicBezTo>
                <a:cubicBezTo>
                  <a:pt x="1579" y="16980"/>
                  <a:pt x="2219" y="16425"/>
                  <a:pt x="3029" y="16212"/>
                </a:cubicBezTo>
                <a:cubicBezTo>
                  <a:pt x="3200" y="16127"/>
                  <a:pt x="3413" y="16127"/>
                  <a:pt x="3627" y="16041"/>
                </a:cubicBezTo>
                <a:cubicBezTo>
                  <a:pt x="3541" y="15913"/>
                  <a:pt x="3499" y="15871"/>
                  <a:pt x="3456" y="15785"/>
                </a:cubicBezTo>
                <a:cubicBezTo>
                  <a:pt x="1963" y="14122"/>
                  <a:pt x="2389" y="11519"/>
                  <a:pt x="4309" y="10410"/>
                </a:cubicBezTo>
                <a:cubicBezTo>
                  <a:pt x="5120" y="9813"/>
                  <a:pt x="6016" y="9472"/>
                  <a:pt x="6997" y="9386"/>
                </a:cubicBezTo>
                <a:cubicBezTo>
                  <a:pt x="6954" y="8917"/>
                  <a:pt x="6997" y="8405"/>
                  <a:pt x="7039" y="7936"/>
                </a:cubicBezTo>
                <a:cubicBezTo>
                  <a:pt x="7253" y="6699"/>
                  <a:pt x="9300" y="5333"/>
                  <a:pt x="10794" y="5333"/>
                </a:cubicBezTo>
                <a:cubicBezTo>
                  <a:pt x="12244" y="5291"/>
                  <a:pt x="12372" y="5291"/>
                  <a:pt x="13993" y="6016"/>
                </a:cubicBezTo>
                <a:close/>
                <a:moveTo>
                  <a:pt x="26535" y="44539"/>
                </a:moveTo>
                <a:cubicBezTo>
                  <a:pt x="26749" y="44880"/>
                  <a:pt x="27005" y="45179"/>
                  <a:pt x="27175" y="45520"/>
                </a:cubicBezTo>
                <a:cubicBezTo>
                  <a:pt x="27559" y="46416"/>
                  <a:pt x="28370" y="47056"/>
                  <a:pt x="29351" y="47184"/>
                </a:cubicBezTo>
                <a:cubicBezTo>
                  <a:pt x="30503" y="47354"/>
                  <a:pt x="31697" y="47440"/>
                  <a:pt x="32892" y="47482"/>
                </a:cubicBezTo>
                <a:cubicBezTo>
                  <a:pt x="33873" y="47525"/>
                  <a:pt x="34684" y="46714"/>
                  <a:pt x="34641" y="45733"/>
                </a:cubicBezTo>
                <a:cubicBezTo>
                  <a:pt x="34641" y="45563"/>
                  <a:pt x="34684" y="45435"/>
                  <a:pt x="34726" y="45221"/>
                </a:cubicBezTo>
                <a:cubicBezTo>
                  <a:pt x="34939" y="45264"/>
                  <a:pt x="35110" y="45264"/>
                  <a:pt x="35195" y="45349"/>
                </a:cubicBezTo>
                <a:cubicBezTo>
                  <a:pt x="35537" y="45648"/>
                  <a:pt x="36049" y="45776"/>
                  <a:pt x="36518" y="45733"/>
                </a:cubicBezTo>
                <a:cubicBezTo>
                  <a:pt x="37883" y="45733"/>
                  <a:pt x="39248" y="45264"/>
                  <a:pt x="40315" y="44368"/>
                </a:cubicBezTo>
                <a:cubicBezTo>
                  <a:pt x="40869" y="43942"/>
                  <a:pt x="41083" y="43259"/>
                  <a:pt x="40869" y="42619"/>
                </a:cubicBezTo>
                <a:cubicBezTo>
                  <a:pt x="40613" y="41894"/>
                  <a:pt x="40187" y="41254"/>
                  <a:pt x="39632" y="40742"/>
                </a:cubicBezTo>
                <a:cubicBezTo>
                  <a:pt x="39504" y="40657"/>
                  <a:pt x="39419" y="40529"/>
                  <a:pt x="39206" y="40273"/>
                </a:cubicBezTo>
                <a:cubicBezTo>
                  <a:pt x="39547" y="40273"/>
                  <a:pt x="39845" y="40145"/>
                  <a:pt x="39931" y="40230"/>
                </a:cubicBezTo>
                <a:cubicBezTo>
                  <a:pt x="40528" y="40870"/>
                  <a:pt x="41083" y="41510"/>
                  <a:pt x="41723" y="42192"/>
                </a:cubicBezTo>
                <a:cubicBezTo>
                  <a:pt x="41979" y="42192"/>
                  <a:pt x="42277" y="42150"/>
                  <a:pt x="42533" y="42107"/>
                </a:cubicBezTo>
                <a:cubicBezTo>
                  <a:pt x="43728" y="41766"/>
                  <a:pt x="44837" y="41382"/>
                  <a:pt x="45562" y="40230"/>
                </a:cubicBezTo>
                <a:cubicBezTo>
                  <a:pt x="46543" y="38652"/>
                  <a:pt x="46074" y="37201"/>
                  <a:pt x="44325" y="36604"/>
                </a:cubicBezTo>
                <a:cubicBezTo>
                  <a:pt x="44112" y="36519"/>
                  <a:pt x="43898" y="36391"/>
                  <a:pt x="43728" y="36220"/>
                </a:cubicBezTo>
                <a:cubicBezTo>
                  <a:pt x="44026" y="36049"/>
                  <a:pt x="44240" y="35879"/>
                  <a:pt x="44453" y="35793"/>
                </a:cubicBezTo>
                <a:cubicBezTo>
                  <a:pt x="45477" y="35281"/>
                  <a:pt x="46330" y="34513"/>
                  <a:pt x="46927" y="33532"/>
                </a:cubicBezTo>
                <a:cubicBezTo>
                  <a:pt x="47311" y="32850"/>
                  <a:pt x="47396" y="31996"/>
                  <a:pt x="47098" y="31271"/>
                </a:cubicBezTo>
                <a:cubicBezTo>
                  <a:pt x="46799" y="30546"/>
                  <a:pt x="46074" y="30119"/>
                  <a:pt x="45306" y="30205"/>
                </a:cubicBezTo>
                <a:cubicBezTo>
                  <a:pt x="45007" y="30247"/>
                  <a:pt x="44538" y="30290"/>
                  <a:pt x="44453" y="29778"/>
                </a:cubicBezTo>
                <a:cubicBezTo>
                  <a:pt x="44368" y="29309"/>
                  <a:pt x="44837" y="29352"/>
                  <a:pt x="45093" y="29224"/>
                </a:cubicBezTo>
                <a:cubicBezTo>
                  <a:pt x="46458" y="28669"/>
                  <a:pt x="46970" y="27048"/>
                  <a:pt x="46159" y="25853"/>
                </a:cubicBezTo>
                <a:cubicBezTo>
                  <a:pt x="46031" y="25597"/>
                  <a:pt x="45946" y="25341"/>
                  <a:pt x="45818" y="25043"/>
                </a:cubicBezTo>
                <a:cubicBezTo>
                  <a:pt x="46927" y="25213"/>
                  <a:pt x="48036" y="24744"/>
                  <a:pt x="48719" y="23806"/>
                </a:cubicBezTo>
                <a:cubicBezTo>
                  <a:pt x="49060" y="23294"/>
                  <a:pt x="49359" y="22696"/>
                  <a:pt x="49572" y="22099"/>
                </a:cubicBezTo>
                <a:cubicBezTo>
                  <a:pt x="50212" y="20521"/>
                  <a:pt x="49146" y="19412"/>
                  <a:pt x="47908" y="19241"/>
                </a:cubicBezTo>
                <a:cubicBezTo>
                  <a:pt x="47652" y="19198"/>
                  <a:pt x="47439" y="19156"/>
                  <a:pt x="47012" y="19028"/>
                </a:cubicBezTo>
                <a:cubicBezTo>
                  <a:pt x="47354" y="18686"/>
                  <a:pt x="47567" y="18473"/>
                  <a:pt x="47780" y="18260"/>
                </a:cubicBezTo>
                <a:cubicBezTo>
                  <a:pt x="48036" y="18089"/>
                  <a:pt x="48250" y="17918"/>
                  <a:pt x="48463" y="17705"/>
                </a:cubicBezTo>
                <a:cubicBezTo>
                  <a:pt x="49785" y="16169"/>
                  <a:pt x="49657" y="13268"/>
                  <a:pt x="48463" y="11989"/>
                </a:cubicBezTo>
                <a:cubicBezTo>
                  <a:pt x="47866" y="11349"/>
                  <a:pt x="47311" y="10666"/>
                  <a:pt x="46415" y="10623"/>
                </a:cubicBezTo>
                <a:cubicBezTo>
                  <a:pt x="45391" y="10581"/>
                  <a:pt x="44368" y="10965"/>
                  <a:pt x="43728" y="11775"/>
                </a:cubicBezTo>
                <a:cubicBezTo>
                  <a:pt x="43429" y="12159"/>
                  <a:pt x="43130" y="12500"/>
                  <a:pt x="42746" y="12927"/>
                </a:cubicBezTo>
                <a:cubicBezTo>
                  <a:pt x="42661" y="12330"/>
                  <a:pt x="42874" y="11775"/>
                  <a:pt x="43301" y="11349"/>
                </a:cubicBezTo>
                <a:cubicBezTo>
                  <a:pt x="43557" y="10965"/>
                  <a:pt x="43642" y="10495"/>
                  <a:pt x="43600" y="10069"/>
                </a:cubicBezTo>
                <a:cubicBezTo>
                  <a:pt x="43514" y="8789"/>
                  <a:pt x="43088" y="7552"/>
                  <a:pt x="42277" y="6528"/>
                </a:cubicBezTo>
                <a:cubicBezTo>
                  <a:pt x="41467" y="5461"/>
                  <a:pt x="40187" y="4822"/>
                  <a:pt x="38779" y="5973"/>
                </a:cubicBezTo>
                <a:cubicBezTo>
                  <a:pt x="38651" y="6059"/>
                  <a:pt x="38566" y="6144"/>
                  <a:pt x="38438" y="6187"/>
                </a:cubicBezTo>
                <a:cubicBezTo>
                  <a:pt x="38310" y="5973"/>
                  <a:pt x="38267" y="5803"/>
                  <a:pt x="38182" y="5589"/>
                </a:cubicBezTo>
                <a:cubicBezTo>
                  <a:pt x="38011" y="5205"/>
                  <a:pt x="37840" y="4779"/>
                  <a:pt x="37627" y="4395"/>
                </a:cubicBezTo>
                <a:cubicBezTo>
                  <a:pt x="37073" y="3499"/>
                  <a:pt x="36177" y="2859"/>
                  <a:pt x="35153" y="2561"/>
                </a:cubicBezTo>
                <a:cubicBezTo>
                  <a:pt x="33617" y="2049"/>
                  <a:pt x="32124" y="2390"/>
                  <a:pt x="31399" y="3968"/>
                </a:cubicBezTo>
                <a:cubicBezTo>
                  <a:pt x="31228" y="4310"/>
                  <a:pt x="31015" y="4651"/>
                  <a:pt x="30759" y="4950"/>
                </a:cubicBezTo>
                <a:cubicBezTo>
                  <a:pt x="30588" y="4651"/>
                  <a:pt x="30460" y="4310"/>
                  <a:pt x="30375" y="3968"/>
                </a:cubicBezTo>
                <a:cubicBezTo>
                  <a:pt x="30375" y="2902"/>
                  <a:pt x="29692" y="1963"/>
                  <a:pt x="28711" y="1579"/>
                </a:cubicBezTo>
                <a:cubicBezTo>
                  <a:pt x="27602" y="1067"/>
                  <a:pt x="26450" y="811"/>
                  <a:pt x="25213" y="854"/>
                </a:cubicBezTo>
                <a:cubicBezTo>
                  <a:pt x="23634" y="897"/>
                  <a:pt x="22141" y="2305"/>
                  <a:pt x="22013" y="4352"/>
                </a:cubicBezTo>
                <a:cubicBezTo>
                  <a:pt x="22013" y="4736"/>
                  <a:pt x="22141" y="5120"/>
                  <a:pt x="21715" y="5504"/>
                </a:cubicBezTo>
                <a:cubicBezTo>
                  <a:pt x="21459" y="5333"/>
                  <a:pt x="21203" y="5163"/>
                  <a:pt x="20989" y="4992"/>
                </a:cubicBezTo>
                <a:cubicBezTo>
                  <a:pt x="19155" y="3414"/>
                  <a:pt x="17662" y="3456"/>
                  <a:pt x="15572" y="4224"/>
                </a:cubicBezTo>
                <a:cubicBezTo>
                  <a:pt x="14846" y="4480"/>
                  <a:pt x="14590" y="5077"/>
                  <a:pt x="14718" y="5888"/>
                </a:cubicBezTo>
                <a:cubicBezTo>
                  <a:pt x="14804" y="6272"/>
                  <a:pt x="14932" y="6699"/>
                  <a:pt x="15017" y="7083"/>
                </a:cubicBezTo>
                <a:cubicBezTo>
                  <a:pt x="15017" y="7296"/>
                  <a:pt x="15017" y="7509"/>
                  <a:pt x="15017" y="7722"/>
                </a:cubicBezTo>
                <a:cubicBezTo>
                  <a:pt x="14761" y="7509"/>
                  <a:pt x="14590" y="7424"/>
                  <a:pt x="14590" y="7339"/>
                </a:cubicBezTo>
                <a:cubicBezTo>
                  <a:pt x="14377" y="6656"/>
                  <a:pt x="13780" y="6187"/>
                  <a:pt x="13097" y="6101"/>
                </a:cubicBezTo>
                <a:cubicBezTo>
                  <a:pt x="12457" y="5931"/>
                  <a:pt x="11775" y="5845"/>
                  <a:pt x="11092" y="5845"/>
                </a:cubicBezTo>
                <a:cubicBezTo>
                  <a:pt x="9855" y="5803"/>
                  <a:pt x="8703" y="6357"/>
                  <a:pt x="7935" y="7296"/>
                </a:cubicBezTo>
                <a:cubicBezTo>
                  <a:pt x="7253" y="7936"/>
                  <a:pt x="7381" y="8746"/>
                  <a:pt x="8106" y="9429"/>
                </a:cubicBezTo>
                <a:cubicBezTo>
                  <a:pt x="8234" y="9557"/>
                  <a:pt x="8319" y="9728"/>
                  <a:pt x="8362" y="9856"/>
                </a:cubicBezTo>
                <a:cubicBezTo>
                  <a:pt x="8234" y="9941"/>
                  <a:pt x="8063" y="10026"/>
                  <a:pt x="7893" y="10069"/>
                </a:cubicBezTo>
                <a:cubicBezTo>
                  <a:pt x="7551" y="10069"/>
                  <a:pt x="7253" y="10069"/>
                  <a:pt x="6911" y="10111"/>
                </a:cubicBezTo>
                <a:cubicBezTo>
                  <a:pt x="5205" y="10154"/>
                  <a:pt x="3712" y="11306"/>
                  <a:pt x="3243" y="12970"/>
                </a:cubicBezTo>
                <a:cubicBezTo>
                  <a:pt x="2901" y="13951"/>
                  <a:pt x="3328" y="15017"/>
                  <a:pt x="4181" y="15529"/>
                </a:cubicBezTo>
                <a:cubicBezTo>
                  <a:pt x="4437" y="15700"/>
                  <a:pt x="4736" y="15913"/>
                  <a:pt x="5077" y="16169"/>
                </a:cubicBezTo>
                <a:cubicBezTo>
                  <a:pt x="4864" y="16340"/>
                  <a:pt x="4608" y="16468"/>
                  <a:pt x="4394" y="16596"/>
                </a:cubicBezTo>
                <a:cubicBezTo>
                  <a:pt x="4053" y="16681"/>
                  <a:pt x="3669" y="16724"/>
                  <a:pt x="3328" y="16809"/>
                </a:cubicBezTo>
                <a:cubicBezTo>
                  <a:pt x="2688" y="16852"/>
                  <a:pt x="2091" y="17278"/>
                  <a:pt x="1835" y="17876"/>
                </a:cubicBezTo>
                <a:cubicBezTo>
                  <a:pt x="1408" y="18729"/>
                  <a:pt x="1152" y="19668"/>
                  <a:pt x="939" y="20649"/>
                </a:cubicBezTo>
                <a:cubicBezTo>
                  <a:pt x="726" y="22014"/>
                  <a:pt x="1238" y="22952"/>
                  <a:pt x="2261" y="23336"/>
                </a:cubicBezTo>
                <a:cubicBezTo>
                  <a:pt x="2987" y="23592"/>
                  <a:pt x="3755" y="23934"/>
                  <a:pt x="4565" y="23720"/>
                </a:cubicBezTo>
                <a:cubicBezTo>
                  <a:pt x="4821" y="23635"/>
                  <a:pt x="5120" y="23635"/>
                  <a:pt x="5290" y="24104"/>
                </a:cubicBezTo>
                <a:cubicBezTo>
                  <a:pt x="4821" y="24232"/>
                  <a:pt x="4352" y="24318"/>
                  <a:pt x="3883" y="24318"/>
                </a:cubicBezTo>
                <a:cubicBezTo>
                  <a:pt x="3285" y="24275"/>
                  <a:pt x="2731" y="24488"/>
                  <a:pt x="2389" y="24957"/>
                </a:cubicBezTo>
                <a:cubicBezTo>
                  <a:pt x="1366" y="26024"/>
                  <a:pt x="1323" y="27474"/>
                  <a:pt x="2261" y="28413"/>
                </a:cubicBezTo>
                <a:cubicBezTo>
                  <a:pt x="2773" y="28882"/>
                  <a:pt x="3413" y="29138"/>
                  <a:pt x="4096" y="29181"/>
                </a:cubicBezTo>
                <a:cubicBezTo>
                  <a:pt x="4352" y="29181"/>
                  <a:pt x="4608" y="29224"/>
                  <a:pt x="4864" y="29266"/>
                </a:cubicBezTo>
                <a:cubicBezTo>
                  <a:pt x="4864" y="29821"/>
                  <a:pt x="4480" y="29906"/>
                  <a:pt x="4181" y="30119"/>
                </a:cubicBezTo>
                <a:cubicBezTo>
                  <a:pt x="2816" y="31101"/>
                  <a:pt x="2005" y="32679"/>
                  <a:pt x="1963" y="34385"/>
                </a:cubicBezTo>
                <a:cubicBezTo>
                  <a:pt x="1877" y="34940"/>
                  <a:pt x="2176" y="35537"/>
                  <a:pt x="2645" y="35836"/>
                </a:cubicBezTo>
                <a:cubicBezTo>
                  <a:pt x="3285" y="36263"/>
                  <a:pt x="3968" y="36647"/>
                  <a:pt x="4608" y="37073"/>
                </a:cubicBezTo>
                <a:cubicBezTo>
                  <a:pt x="4992" y="37372"/>
                  <a:pt x="5504" y="37457"/>
                  <a:pt x="5973" y="37244"/>
                </a:cubicBezTo>
                <a:cubicBezTo>
                  <a:pt x="6229" y="37116"/>
                  <a:pt x="6527" y="36902"/>
                  <a:pt x="6954" y="37244"/>
                </a:cubicBezTo>
                <a:cubicBezTo>
                  <a:pt x="6783" y="37500"/>
                  <a:pt x="6613" y="37798"/>
                  <a:pt x="6442" y="38012"/>
                </a:cubicBezTo>
                <a:cubicBezTo>
                  <a:pt x="5717" y="38950"/>
                  <a:pt x="5760" y="39803"/>
                  <a:pt x="6570" y="40614"/>
                </a:cubicBezTo>
                <a:cubicBezTo>
                  <a:pt x="7253" y="41254"/>
                  <a:pt x="8191" y="41595"/>
                  <a:pt x="9130" y="41553"/>
                </a:cubicBezTo>
                <a:cubicBezTo>
                  <a:pt x="10026" y="41553"/>
                  <a:pt x="10836" y="41339"/>
                  <a:pt x="11348" y="40486"/>
                </a:cubicBezTo>
                <a:cubicBezTo>
                  <a:pt x="11348" y="40443"/>
                  <a:pt x="11476" y="40401"/>
                  <a:pt x="11561" y="40358"/>
                </a:cubicBezTo>
                <a:cubicBezTo>
                  <a:pt x="11903" y="40614"/>
                  <a:pt x="11860" y="40913"/>
                  <a:pt x="11817" y="41254"/>
                </a:cubicBezTo>
                <a:cubicBezTo>
                  <a:pt x="11689" y="42406"/>
                  <a:pt x="12287" y="43558"/>
                  <a:pt x="13353" y="44027"/>
                </a:cubicBezTo>
                <a:cubicBezTo>
                  <a:pt x="13950" y="44325"/>
                  <a:pt x="14590" y="44539"/>
                  <a:pt x="15230" y="44667"/>
                </a:cubicBezTo>
                <a:cubicBezTo>
                  <a:pt x="16425" y="44965"/>
                  <a:pt x="17662" y="44880"/>
                  <a:pt x="18814" y="44411"/>
                </a:cubicBezTo>
                <a:cubicBezTo>
                  <a:pt x="19283" y="44197"/>
                  <a:pt x="19667" y="43771"/>
                  <a:pt x="19752" y="43302"/>
                </a:cubicBezTo>
                <a:cubicBezTo>
                  <a:pt x="19795" y="43003"/>
                  <a:pt x="19923" y="42747"/>
                  <a:pt x="20008" y="42406"/>
                </a:cubicBezTo>
                <a:cubicBezTo>
                  <a:pt x="20691" y="43131"/>
                  <a:pt x="20222" y="43771"/>
                  <a:pt x="20094" y="44368"/>
                </a:cubicBezTo>
                <a:cubicBezTo>
                  <a:pt x="20520" y="44965"/>
                  <a:pt x="21032" y="45520"/>
                  <a:pt x="21672" y="45904"/>
                </a:cubicBezTo>
                <a:cubicBezTo>
                  <a:pt x="22483" y="46416"/>
                  <a:pt x="23464" y="46544"/>
                  <a:pt x="24360" y="46331"/>
                </a:cubicBezTo>
                <a:cubicBezTo>
                  <a:pt x="25170" y="46245"/>
                  <a:pt x="25895" y="45691"/>
                  <a:pt x="26151" y="44880"/>
                </a:cubicBezTo>
                <a:cubicBezTo>
                  <a:pt x="26237" y="44795"/>
                  <a:pt x="26365" y="44709"/>
                  <a:pt x="26535" y="44539"/>
                </a:cubicBezTo>
                <a:close/>
              </a:path>
            </a:pathLst>
          </a:custGeom>
          <a:solidFill>
            <a:srgbClr val="2C2C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8" name="Google Shape;1528;p54"/>
          <p:cNvSpPr/>
          <p:nvPr/>
        </p:nvSpPr>
        <p:spPr>
          <a:xfrm>
            <a:off x="5948176" y="3052388"/>
            <a:ext cx="1171382" cy="1009768"/>
          </a:xfrm>
          <a:custGeom>
            <a:rect b="b" l="l" r="r" t="t"/>
            <a:pathLst>
              <a:path extrusionOk="0" h="39975" w="46373">
                <a:moveTo>
                  <a:pt x="2090" y="20094"/>
                </a:moveTo>
                <a:cubicBezTo>
                  <a:pt x="1834" y="19966"/>
                  <a:pt x="1621" y="19796"/>
                  <a:pt x="1408" y="19625"/>
                </a:cubicBezTo>
                <a:cubicBezTo>
                  <a:pt x="0" y="18388"/>
                  <a:pt x="299" y="16425"/>
                  <a:pt x="2005" y="15572"/>
                </a:cubicBezTo>
                <a:cubicBezTo>
                  <a:pt x="2560" y="15316"/>
                  <a:pt x="3157" y="15060"/>
                  <a:pt x="3797" y="14890"/>
                </a:cubicBezTo>
                <a:cubicBezTo>
                  <a:pt x="3669" y="14719"/>
                  <a:pt x="3584" y="14591"/>
                  <a:pt x="3456" y="14506"/>
                </a:cubicBezTo>
                <a:cubicBezTo>
                  <a:pt x="2218" y="13354"/>
                  <a:pt x="2304" y="11690"/>
                  <a:pt x="3541" y="10495"/>
                </a:cubicBezTo>
                <a:cubicBezTo>
                  <a:pt x="4693" y="9386"/>
                  <a:pt x="6229" y="8746"/>
                  <a:pt x="7850" y="8746"/>
                </a:cubicBezTo>
                <a:cubicBezTo>
                  <a:pt x="8063" y="8746"/>
                  <a:pt x="8319" y="8704"/>
                  <a:pt x="8575" y="8661"/>
                </a:cubicBezTo>
                <a:cubicBezTo>
                  <a:pt x="8404" y="8234"/>
                  <a:pt x="8276" y="7893"/>
                  <a:pt x="8148" y="7552"/>
                </a:cubicBezTo>
                <a:cubicBezTo>
                  <a:pt x="7636" y="5717"/>
                  <a:pt x="8916" y="4096"/>
                  <a:pt x="10281" y="3328"/>
                </a:cubicBezTo>
                <a:cubicBezTo>
                  <a:pt x="11689" y="2475"/>
                  <a:pt x="13396" y="2433"/>
                  <a:pt x="14846" y="3158"/>
                </a:cubicBezTo>
                <a:cubicBezTo>
                  <a:pt x="14974" y="3200"/>
                  <a:pt x="15102" y="3286"/>
                  <a:pt x="15230" y="3328"/>
                </a:cubicBezTo>
                <a:cubicBezTo>
                  <a:pt x="15614" y="2433"/>
                  <a:pt x="15955" y="1579"/>
                  <a:pt x="16851" y="1025"/>
                </a:cubicBezTo>
                <a:cubicBezTo>
                  <a:pt x="17662" y="513"/>
                  <a:pt x="18557" y="214"/>
                  <a:pt x="19496" y="129"/>
                </a:cubicBezTo>
                <a:cubicBezTo>
                  <a:pt x="20477" y="1"/>
                  <a:pt x="21416" y="172"/>
                  <a:pt x="22312" y="555"/>
                </a:cubicBezTo>
                <a:cubicBezTo>
                  <a:pt x="23207" y="982"/>
                  <a:pt x="23890" y="1750"/>
                  <a:pt x="24231" y="2689"/>
                </a:cubicBezTo>
                <a:cubicBezTo>
                  <a:pt x="24573" y="2475"/>
                  <a:pt x="24829" y="2305"/>
                  <a:pt x="25127" y="2177"/>
                </a:cubicBezTo>
                <a:cubicBezTo>
                  <a:pt x="26663" y="1153"/>
                  <a:pt x="28625" y="1110"/>
                  <a:pt x="30204" y="2049"/>
                </a:cubicBezTo>
                <a:cubicBezTo>
                  <a:pt x="31569" y="2774"/>
                  <a:pt x="32337" y="4267"/>
                  <a:pt x="32252" y="5803"/>
                </a:cubicBezTo>
                <a:cubicBezTo>
                  <a:pt x="32337" y="5803"/>
                  <a:pt x="32465" y="5803"/>
                  <a:pt x="32593" y="5803"/>
                </a:cubicBezTo>
                <a:cubicBezTo>
                  <a:pt x="34726" y="5419"/>
                  <a:pt x="36390" y="6059"/>
                  <a:pt x="37541" y="7936"/>
                </a:cubicBezTo>
                <a:cubicBezTo>
                  <a:pt x="38053" y="8789"/>
                  <a:pt x="38523" y="9685"/>
                  <a:pt x="38907" y="10581"/>
                </a:cubicBezTo>
                <a:cubicBezTo>
                  <a:pt x="39035" y="10965"/>
                  <a:pt x="39120" y="11391"/>
                  <a:pt x="39120" y="11818"/>
                </a:cubicBezTo>
                <a:cubicBezTo>
                  <a:pt x="39163" y="12159"/>
                  <a:pt x="39120" y="12500"/>
                  <a:pt x="39120" y="12970"/>
                </a:cubicBezTo>
                <a:cubicBezTo>
                  <a:pt x="40058" y="12543"/>
                  <a:pt x="41168" y="12714"/>
                  <a:pt x="42021" y="13354"/>
                </a:cubicBezTo>
                <a:cubicBezTo>
                  <a:pt x="42746" y="13866"/>
                  <a:pt x="43173" y="14676"/>
                  <a:pt x="43173" y="15529"/>
                </a:cubicBezTo>
                <a:cubicBezTo>
                  <a:pt x="43301" y="16767"/>
                  <a:pt x="43045" y="18004"/>
                  <a:pt x="42447" y="19070"/>
                </a:cubicBezTo>
                <a:cubicBezTo>
                  <a:pt x="42362" y="19198"/>
                  <a:pt x="42362" y="19284"/>
                  <a:pt x="42319" y="19412"/>
                </a:cubicBezTo>
                <a:cubicBezTo>
                  <a:pt x="44325" y="19966"/>
                  <a:pt x="45903" y="20905"/>
                  <a:pt x="46159" y="23166"/>
                </a:cubicBezTo>
                <a:cubicBezTo>
                  <a:pt x="46372" y="25043"/>
                  <a:pt x="45391" y="26877"/>
                  <a:pt x="43642" y="27730"/>
                </a:cubicBezTo>
                <a:cubicBezTo>
                  <a:pt x="43727" y="27858"/>
                  <a:pt x="43770" y="27944"/>
                  <a:pt x="43855" y="28029"/>
                </a:cubicBezTo>
                <a:cubicBezTo>
                  <a:pt x="45306" y="29607"/>
                  <a:pt x="45434" y="32722"/>
                  <a:pt x="44197" y="34513"/>
                </a:cubicBezTo>
                <a:cubicBezTo>
                  <a:pt x="43215" y="35964"/>
                  <a:pt x="41765" y="36305"/>
                  <a:pt x="40144" y="36263"/>
                </a:cubicBezTo>
                <a:cubicBezTo>
                  <a:pt x="39845" y="36220"/>
                  <a:pt x="39547" y="36177"/>
                  <a:pt x="39291" y="36092"/>
                </a:cubicBezTo>
                <a:cubicBezTo>
                  <a:pt x="38651" y="36817"/>
                  <a:pt x="37968" y="37457"/>
                  <a:pt x="37286" y="38097"/>
                </a:cubicBezTo>
                <a:cubicBezTo>
                  <a:pt x="34897" y="39974"/>
                  <a:pt x="32124" y="39334"/>
                  <a:pt x="30673" y="36647"/>
                </a:cubicBezTo>
                <a:cubicBezTo>
                  <a:pt x="30630" y="36519"/>
                  <a:pt x="30545" y="36433"/>
                  <a:pt x="30460" y="36348"/>
                </a:cubicBezTo>
                <a:cubicBezTo>
                  <a:pt x="28796" y="37372"/>
                  <a:pt x="26919" y="37542"/>
                  <a:pt x="24999" y="37585"/>
                </a:cubicBezTo>
                <a:cubicBezTo>
                  <a:pt x="23037" y="37628"/>
                  <a:pt x="21330" y="36945"/>
                  <a:pt x="19667" y="35921"/>
                </a:cubicBezTo>
                <a:cubicBezTo>
                  <a:pt x="19667" y="35921"/>
                  <a:pt x="19581" y="35921"/>
                  <a:pt x="19581" y="36007"/>
                </a:cubicBezTo>
                <a:cubicBezTo>
                  <a:pt x="18174" y="38609"/>
                  <a:pt x="13950" y="39292"/>
                  <a:pt x="11518" y="38438"/>
                </a:cubicBezTo>
                <a:cubicBezTo>
                  <a:pt x="10409" y="38054"/>
                  <a:pt x="9300" y="37713"/>
                  <a:pt x="8447" y="36860"/>
                </a:cubicBezTo>
                <a:cubicBezTo>
                  <a:pt x="7636" y="35964"/>
                  <a:pt x="6868" y="34983"/>
                  <a:pt x="6911" y="33660"/>
                </a:cubicBezTo>
                <a:cubicBezTo>
                  <a:pt x="6868" y="33532"/>
                  <a:pt x="6868" y="33404"/>
                  <a:pt x="6826" y="33319"/>
                </a:cubicBezTo>
                <a:cubicBezTo>
                  <a:pt x="6570" y="33319"/>
                  <a:pt x="6314" y="33276"/>
                  <a:pt x="6058" y="33276"/>
                </a:cubicBezTo>
                <a:cubicBezTo>
                  <a:pt x="3669" y="33234"/>
                  <a:pt x="2048" y="30930"/>
                  <a:pt x="2816" y="28712"/>
                </a:cubicBezTo>
                <a:cubicBezTo>
                  <a:pt x="2901" y="28285"/>
                  <a:pt x="3072" y="27858"/>
                  <a:pt x="3242" y="27432"/>
                </a:cubicBezTo>
                <a:cubicBezTo>
                  <a:pt x="3498" y="27048"/>
                  <a:pt x="3754" y="26664"/>
                  <a:pt x="4053" y="26280"/>
                </a:cubicBezTo>
                <a:cubicBezTo>
                  <a:pt x="3712" y="26109"/>
                  <a:pt x="3413" y="25981"/>
                  <a:pt x="3072" y="25896"/>
                </a:cubicBezTo>
                <a:cubicBezTo>
                  <a:pt x="1579" y="25469"/>
                  <a:pt x="981" y="24104"/>
                  <a:pt x="1152" y="22696"/>
                </a:cubicBezTo>
                <a:cubicBezTo>
                  <a:pt x="1195" y="22227"/>
                  <a:pt x="1323" y="21758"/>
                  <a:pt x="1451" y="21289"/>
                </a:cubicBezTo>
                <a:cubicBezTo>
                  <a:pt x="1621" y="20905"/>
                  <a:pt x="1834" y="20478"/>
                  <a:pt x="2090" y="20094"/>
                </a:cubicBezTo>
                <a:close/>
                <a:moveTo>
                  <a:pt x="24018" y="3584"/>
                </a:moveTo>
                <a:lnTo>
                  <a:pt x="23591" y="2774"/>
                </a:lnTo>
                <a:cubicBezTo>
                  <a:pt x="23378" y="2177"/>
                  <a:pt x="22952" y="1665"/>
                  <a:pt x="22440" y="1323"/>
                </a:cubicBezTo>
                <a:cubicBezTo>
                  <a:pt x="20776" y="385"/>
                  <a:pt x="19112" y="513"/>
                  <a:pt x="17491" y="1323"/>
                </a:cubicBezTo>
                <a:cubicBezTo>
                  <a:pt x="16723" y="1622"/>
                  <a:pt x="16168" y="2305"/>
                  <a:pt x="15998" y="3115"/>
                </a:cubicBezTo>
                <a:cubicBezTo>
                  <a:pt x="15827" y="4054"/>
                  <a:pt x="15657" y="4139"/>
                  <a:pt x="14761" y="3798"/>
                </a:cubicBezTo>
                <a:cubicBezTo>
                  <a:pt x="14633" y="3755"/>
                  <a:pt x="14505" y="3670"/>
                  <a:pt x="14377" y="3627"/>
                </a:cubicBezTo>
                <a:cubicBezTo>
                  <a:pt x="13012" y="2987"/>
                  <a:pt x="11476" y="3158"/>
                  <a:pt x="10281" y="4054"/>
                </a:cubicBezTo>
                <a:cubicBezTo>
                  <a:pt x="9769" y="4395"/>
                  <a:pt x="9343" y="4864"/>
                  <a:pt x="9044" y="5376"/>
                </a:cubicBezTo>
                <a:cubicBezTo>
                  <a:pt x="8362" y="6528"/>
                  <a:pt x="8660" y="7637"/>
                  <a:pt x="9385" y="8661"/>
                </a:cubicBezTo>
                <a:lnTo>
                  <a:pt x="9897" y="9386"/>
                </a:lnTo>
                <a:cubicBezTo>
                  <a:pt x="9513" y="9429"/>
                  <a:pt x="9300" y="9472"/>
                  <a:pt x="9087" y="9472"/>
                </a:cubicBezTo>
                <a:cubicBezTo>
                  <a:pt x="8234" y="9429"/>
                  <a:pt x="7423" y="9472"/>
                  <a:pt x="6612" y="9557"/>
                </a:cubicBezTo>
                <a:cubicBezTo>
                  <a:pt x="5247" y="9728"/>
                  <a:pt x="4095" y="10495"/>
                  <a:pt x="3413" y="11647"/>
                </a:cubicBezTo>
                <a:cubicBezTo>
                  <a:pt x="2986" y="12287"/>
                  <a:pt x="3072" y="13140"/>
                  <a:pt x="3584" y="13738"/>
                </a:cubicBezTo>
                <a:cubicBezTo>
                  <a:pt x="3797" y="13994"/>
                  <a:pt x="4010" y="14207"/>
                  <a:pt x="4309" y="14378"/>
                </a:cubicBezTo>
                <a:cubicBezTo>
                  <a:pt x="4565" y="14548"/>
                  <a:pt x="4906" y="14634"/>
                  <a:pt x="4821" y="15017"/>
                </a:cubicBezTo>
                <a:cubicBezTo>
                  <a:pt x="4778" y="15359"/>
                  <a:pt x="4394" y="15401"/>
                  <a:pt x="4095" y="15487"/>
                </a:cubicBezTo>
                <a:cubicBezTo>
                  <a:pt x="3498" y="15657"/>
                  <a:pt x="2944" y="15828"/>
                  <a:pt x="2389" y="16041"/>
                </a:cubicBezTo>
                <a:cubicBezTo>
                  <a:pt x="1834" y="16255"/>
                  <a:pt x="1408" y="16681"/>
                  <a:pt x="1237" y="17236"/>
                </a:cubicBezTo>
                <a:cubicBezTo>
                  <a:pt x="939" y="17876"/>
                  <a:pt x="1109" y="18644"/>
                  <a:pt x="1664" y="19113"/>
                </a:cubicBezTo>
                <a:cubicBezTo>
                  <a:pt x="2176" y="19582"/>
                  <a:pt x="2517" y="19625"/>
                  <a:pt x="3285" y="19326"/>
                </a:cubicBezTo>
                <a:cubicBezTo>
                  <a:pt x="3498" y="19241"/>
                  <a:pt x="3754" y="19198"/>
                  <a:pt x="3968" y="19198"/>
                </a:cubicBezTo>
                <a:cubicBezTo>
                  <a:pt x="2645" y="19838"/>
                  <a:pt x="1792" y="21203"/>
                  <a:pt x="1749" y="22696"/>
                </a:cubicBezTo>
                <a:cubicBezTo>
                  <a:pt x="1664" y="23934"/>
                  <a:pt x="2133" y="24957"/>
                  <a:pt x="3328" y="25256"/>
                </a:cubicBezTo>
                <a:cubicBezTo>
                  <a:pt x="3712" y="25341"/>
                  <a:pt x="4138" y="25427"/>
                  <a:pt x="4522" y="25512"/>
                </a:cubicBezTo>
                <a:cubicBezTo>
                  <a:pt x="4821" y="25597"/>
                  <a:pt x="5119" y="25725"/>
                  <a:pt x="5375" y="25853"/>
                </a:cubicBezTo>
                <a:cubicBezTo>
                  <a:pt x="5205" y="26109"/>
                  <a:pt x="5034" y="26365"/>
                  <a:pt x="4821" y="26579"/>
                </a:cubicBezTo>
                <a:cubicBezTo>
                  <a:pt x="4138" y="27218"/>
                  <a:pt x="3626" y="28029"/>
                  <a:pt x="3456" y="28925"/>
                </a:cubicBezTo>
                <a:cubicBezTo>
                  <a:pt x="2858" y="30717"/>
                  <a:pt x="4181" y="32551"/>
                  <a:pt x="6058" y="32551"/>
                </a:cubicBezTo>
                <a:cubicBezTo>
                  <a:pt x="6484" y="32551"/>
                  <a:pt x="6954" y="32466"/>
                  <a:pt x="7380" y="32423"/>
                </a:cubicBezTo>
                <a:cubicBezTo>
                  <a:pt x="7722" y="32679"/>
                  <a:pt x="7764" y="32978"/>
                  <a:pt x="7722" y="33362"/>
                </a:cubicBezTo>
                <a:cubicBezTo>
                  <a:pt x="7636" y="33746"/>
                  <a:pt x="7636" y="34130"/>
                  <a:pt x="7764" y="34513"/>
                </a:cubicBezTo>
                <a:cubicBezTo>
                  <a:pt x="8020" y="35111"/>
                  <a:pt x="8362" y="35665"/>
                  <a:pt x="8788" y="36177"/>
                </a:cubicBezTo>
                <a:cubicBezTo>
                  <a:pt x="9599" y="37158"/>
                  <a:pt x="10793" y="37542"/>
                  <a:pt x="11988" y="37841"/>
                </a:cubicBezTo>
                <a:cubicBezTo>
                  <a:pt x="13865" y="38353"/>
                  <a:pt x="15913" y="38054"/>
                  <a:pt x="17576" y="37030"/>
                </a:cubicBezTo>
                <a:cubicBezTo>
                  <a:pt x="18216" y="36689"/>
                  <a:pt x="18685" y="36135"/>
                  <a:pt x="18899" y="35409"/>
                </a:cubicBezTo>
                <a:cubicBezTo>
                  <a:pt x="18941" y="35068"/>
                  <a:pt x="19240" y="34812"/>
                  <a:pt x="19581" y="34769"/>
                </a:cubicBezTo>
                <a:cubicBezTo>
                  <a:pt x="19752" y="34897"/>
                  <a:pt x="19965" y="35025"/>
                  <a:pt x="20093" y="35196"/>
                </a:cubicBezTo>
                <a:cubicBezTo>
                  <a:pt x="20861" y="35964"/>
                  <a:pt x="21842" y="36476"/>
                  <a:pt x="22909" y="36647"/>
                </a:cubicBezTo>
                <a:cubicBezTo>
                  <a:pt x="25383" y="37244"/>
                  <a:pt x="27985" y="36902"/>
                  <a:pt x="30204" y="35708"/>
                </a:cubicBezTo>
                <a:cubicBezTo>
                  <a:pt x="31228" y="35196"/>
                  <a:pt x="31782" y="34130"/>
                  <a:pt x="31654" y="33020"/>
                </a:cubicBezTo>
                <a:cubicBezTo>
                  <a:pt x="31654" y="32807"/>
                  <a:pt x="31654" y="32594"/>
                  <a:pt x="31697" y="32380"/>
                </a:cubicBezTo>
                <a:cubicBezTo>
                  <a:pt x="32294" y="32679"/>
                  <a:pt x="32550" y="33106"/>
                  <a:pt x="32422" y="33618"/>
                </a:cubicBezTo>
                <a:cubicBezTo>
                  <a:pt x="32294" y="34386"/>
                  <a:pt x="31953" y="35153"/>
                  <a:pt x="31356" y="35751"/>
                </a:cubicBezTo>
                <a:cubicBezTo>
                  <a:pt x="31185" y="35879"/>
                  <a:pt x="31014" y="36049"/>
                  <a:pt x="30886" y="36220"/>
                </a:cubicBezTo>
                <a:cubicBezTo>
                  <a:pt x="31484" y="37884"/>
                  <a:pt x="32806" y="38524"/>
                  <a:pt x="34513" y="38524"/>
                </a:cubicBezTo>
                <a:cubicBezTo>
                  <a:pt x="36603" y="38524"/>
                  <a:pt x="37840" y="37073"/>
                  <a:pt x="38736" y="35239"/>
                </a:cubicBezTo>
                <a:cubicBezTo>
                  <a:pt x="38992" y="35281"/>
                  <a:pt x="39248" y="35367"/>
                  <a:pt x="39504" y="35495"/>
                </a:cubicBezTo>
                <a:cubicBezTo>
                  <a:pt x="40784" y="36049"/>
                  <a:pt x="43215" y="35367"/>
                  <a:pt x="43941" y="33788"/>
                </a:cubicBezTo>
                <a:cubicBezTo>
                  <a:pt x="44325" y="32764"/>
                  <a:pt x="44453" y="31613"/>
                  <a:pt x="44282" y="30546"/>
                </a:cubicBezTo>
                <a:cubicBezTo>
                  <a:pt x="44282" y="29480"/>
                  <a:pt x="43685" y="28541"/>
                  <a:pt x="42746" y="28072"/>
                </a:cubicBezTo>
                <a:cubicBezTo>
                  <a:pt x="42575" y="27986"/>
                  <a:pt x="42490" y="27773"/>
                  <a:pt x="42277" y="27517"/>
                </a:cubicBezTo>
                <a:cubicBezTo>
                  <a:pt x="43429" y="27560"/>
                  <a:pt x="44538" y="26877"/>
                  <a:pt x="44964" y="25811"/>
                </a:cubicBezTo>
                <a:cubicBezTo>
                  <a:pt x="45220" y="25256"/>
                  <a:pt x="45434" y="24659"/>
                  <a:pt x="45562" y="24062"/>
                </a:cubicBezTo>
                <a:cubicBezTo>
                  <a:pt x="45775" y="21886"/>
                  <a:pt x="43983" y="20051"/>
                  <a:pt x="41808" y="20265"/>
                </a:cubicBezTo>
                <a:cubicBezTo>
                  <a:pt x="41552" y="20265"/>
                  <a:pt x="41210" y="20435"/>
                  <a:pt x="40997" y="20051"/>
                </a:cubicBezTo>
                <a:cubicBezTo>
                  <a:pt x="41040" y="19923"/>
                  <a:pt x="41125" y="19838"/>
                  <a:pt x="41210" y="19753"/>
                </a:cubicBezTo>
                <a:cubicBezTo>
                  <a:pt x="42362" y="18601"/>
                  <a:pt x="42661" y="17151"/>
                  <a:pt x="42575" y="15572"/>
                </a:cubicBezTo>
                <a:cubicBezTo>
                  <a:pt x="42490" y="14079"/>
                  <a:pt x="41082" y="13098"/>
                  <a:pt x="39675" y="13482"/>
                </a:cubicBezTo>
                <a:cubicBezTo>
                  <a:pt x="39205" y="13610"/>
                  <a:pt x="38779" y="13780"/>
                  <a:pt x="38352" y="13951"/>
                </a:cubicBezTo>
                <a:cubicBezTo>
                  <a:pt x="38011" y="13695"/>
                  <a:pt x="38096" y="13396"/>
                  <a:pt x="38267" y="13140"/>
                </a:cubicBezTo>
                <a:cubicBezTo>
                  <a:pt x="38565" y="12458"/>
                  <a:pt x="38608" y="11647"/>
                  <a:pt x="38352" y="10879"/>
                </a:cubicBezTo>
                <a:cubicBezTo>
                  <a:pt x="37968" y="9813"/>
                  <a:pt x="37456" y="8789"/>
                  <a:pt x="36731" y="7850"/>
                </a:cubicBezTo>
                <a:cubicBezTo>
                  <a:pt x="36091" y="6869"/>
                  <a:pt x="34939" y="6272"/>
                  <a:pt x="33745" y="6315"/>
                </a:cubicBezTo>
                <a:cubicBezTo>
                  <a:pt x="33446" y="6315"/>
                  <a:pt x="33105" y="6315"/>
                  <a:pt x="32763" y="6357"/>
                </a:cubicBezTo>
                <a:cubicBezTo>
                  <a:pt x="32380" y="6443"/>
                  <a:pt x="31996" y="6315"/>
                  <a:pt x="31697" y="6016"/>
                </a:cubicBezTo>
                <a:lnTo>
                  <a:pt x="31697" y="5419"/>
                </a:lnTo>
                <a:cubicBezTo>
                  <a:pt x="31697" y="4395"/>
                  <a:pt x="31228" y="3456"/>
                  <a:pt x="30417" y="2859"/>
                </a:cubicBezTo>
                <a:cubicBezTo>
                  <a:pt x="28967" y="1750"/>
                  <a:pt x="26962" y="1622"/>
                  <a:pt x="25426" y="2603"/>
                </a:cubicBezTo>
                <a:cubicBezTo>
                  <a:pt x="24957" y="2859"/>
                  <a:pt x="24573" y="3200"/>
                  <a:pt x="24018" y="3584"/>
                </a:cubicBezTo>
                <a:close/>
              </a:path>
            </a:pathLst>
          </a:custGeom>
          <a:solidFill>
            <a:srgbClr val="2C2C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9" name="Google Shape;1529;p54"/>
          <p:cNvSpPr/>
          <p:nvPr/>
        </p:nvSpPr>
        <p:spPr>
          <a:xfrm>
            <a:off x="6040597" y="2288129"/>
            <a:ext cx="480881" cy="563228"/>
          </a:xfrm>
          <a:custGeom>
            <a:rect b="b" l="l" r="r" t="t"/>
            <a:pathLst>
              <a:path extrusionOk="0" h="25683" w="21928">
                <a:moveTo>
                  <a:pt x="0" y="23336"/>
                </a:moveTo>
                <a:cubicBezTo>
                  <a:pt x="2517" y="25256"/>
                  <a:pt x="5248" y="25128"/>
                  <a:pt x="7893" y="23890"/>
                </a:cubicBezTo>
                <a:cubicBezTo>
                  <a:pt x="9812" y="22995"/>
                  <a:pt x="11391" y="21629"/>
                  <a:pt x="11988" y="19454"/>
                </a:cubicBezTo>
                <a:cubicBezTo>
                  <a:pt x="11092" y="19155"/>
                  <a:pt x="10324" y="18984"/>
                  <a:pt x="9514" y="18728"/>
                </a:cubicBezTo>
                <a:cubicBezTo>
                  <a:pt x="8532" y="18430"/>
                  <a:pt x="7722" y="17790"/>
                  <a:pt x="7167" y="16894"/>
                </a:cubicBezTo>
                <a:cubicBezTo>
                  <a:pt x="6143" y="15273"/>
                  <a:pt x="7210" y="13097"/>
                  <a:pt x="9172" y="12969"/>
                </a:cubicBezTo>
                <a:cubicBezTo>
                  <a:pt x="11689" y="12756"/>
                  <a:pt x="12969" y="14590"/>
                  <a:pt x="13140" y="16809"/>
                </a:cubicBezTo>
                <a:cubicBezTo>
                  <a:pt x="13182" y="17278"/>
                  <a:pt x="13140" y="17747"/>
                  <a:pt x="13140" y="18345"/>
                </a:cubicBezTo>
                <a:cubicBezTo>
                  <a:pt x="14505" y="18089"/>
                  <a:pt x="15785" y="17363"/>
                  <a:pt x="16723" y="16339"/>
                </a:cubicBezTo>
                <a:cubicBezTo>
                  <a:pt x="17790" y="15102"/>
                  <a:pt x="18472" y="13609"/>
                  <a:pt x="18728" y="12031"/>
                </a:cubicBezTo>
                <a:cubicBezTo>
                  <a:pt x="18942" y="10452"/>
                  <a:pt x="18984" y="8874"/>
                  <a:pt x="19070" y="7295"/>
                </a:cubicBezTo>
                <a:cubicBezTo>
                  <a:pt x="19155" y="6400"/>
                  <a:pt x="19070" y="5461"/>
                  <a:pt x="19070" y="4565"/>
                </a:cubicBezTo>
                <a:lnTo>
                  <a:pt x="19070" y="1749"/>
                </a:lnTo>
                <a:cubicBezTo>
                  <a:pt x="18387" y="1749"/>
                  <a:pt x="18259" y="2645"/>
                  <a:pt x="17491" y="2603"/>
                </a:cubicBezTo>
                <a:cubicBezTo>
                  <a:pt x="17918" y="1451"/>
                  <a:pt x="18771" y="768"/>
                  <a:pt x="19710" y="0"/>
                </a:cubicBezTo>
                <a:cubicBezTo>
                  <a:pt x="19838" y="214"/>
                  <a:pt x="19965" y="427"/>
                  <a:pt x="20051" y="683"/>
                </a:cubicBezTo>
                <a:cubicBezTo>
                  <a:pt x="20264" y="1451"/>
                  <a:pt x="20691" y="2133"/>
                  <a:pt x="21331" y="2688"/>
                </a:cubicBezTo>
                <a:cubicBezTo>
                  <a:pt x="21544" y="2901"/>
                  <a:pt x="21928" y="3157"/>
                  <a:pt x="21672" y="3627"/>
                </a:cubicBezTo>
                <a:cubicBezTo>
                  <a:pt x="20947" y="3627"/>
                  <a:pt x="20691" y="2859"/>
                  <a:pt x="20051" y="2560"/>
                </a:cubicBezTo>
                <a:lnTo>
                  <a:pt x="20051" y="4906"/>
                </a:lnTo>
                <a:cubicBezTo>
                  <a:pt x="20008" y="6783"/>
                  <a:pt x="19965" y="8618"/>
                  <a:pt x="19838" y="10538"/>
                </a:cubicBezTo>
                <a:cubicBezTo>
                  <a:pt x="19795" y="11433"/>
                  <a:pt x="19624" y="12372"/>
                  <a:pt x="19368" y="13225"/>
                </a:cubicBezTo>
                <a:cubicBezTo>
                  <a:pt x="19027" y="14462"/>
                  <a:pt x="18472" y="15614"/>
                  <a:pt x="17704" y="16595"/>
                </a:cubicBezTo>
                <a:cubicBezTo>
                  <a:pt x="16638" y="17918"/>
                  <a:pt x="15145" y="18856"/>
                  <a:pt x="13438" y="19240"/>
                </a:cubicBezTo>
                <a:cubicBezTo>
                  <a:pt x="13097" y="19326"/>
                  <a:pt x="12884" y="19454"/>
                  <a:pt x="12756" y="19838"/>
                </a:cubicBezTo>
                <a:cubicBezTo>
                  <a:pt x="12329" y="21629"/>
                  <a:pt x="11049" y="22781"/>
                  <a:pt x="9684" y="23848"/>
                </a:cubicBezTo>
                <a:cubicBezTo>
                  <a:pt x="7765" y="25341"/>
                  <a:pt x="5546" y="25682"/>
                  <a:pt x="3200" y="25384"/>
                </a:cubicBezTo>
                <a:cubicBezTo>
                  <a:pt x="1877" y="25298"/>
                  <a:pt x="683" y="24530"/>
                  <a:pt x="0" y="23336"/>
                </a:cubicBezTo>
                <a:close/>
                <a:moveTo>
                  <a:pt x="12244" y="18473"/>
                </a:moveTo>
                <a:cubicBezTo>
                  <a:pt x="12372" y="17534"/>
                  <a:pt x="12329" y="16553"/>
                  <a:pt x="12031" y="15657"/>
                </a:cubicBezTo>
                <a:cubicBezTo>
                  <a:pt x="11689" y="14462"/>
                  <a:pt x="10537" y="13695"/>
                  <a:pt x="9300" y="13865"/>
                </a:cubicBezTo>
                <a:cubicBezTo>
                  <a:pt x="7935" y="13950"/>
                  <a:pt x="7210" y="15444"/>
                  <a:pt x="7978" y="16553"/>
                </a:cubicBezTo>
                <a:cubicBezTo>
                  <a:pt x="9044" y="18003"/>
                  <a:pt x="10580" y="18217"/>
                  <a:pt x="12244" y="1847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0" name="Google Shape;1530;p54"/>
          <p:cNvSpPr/>
          <p:nvPr/>
        </p:nvSpPr>
        <p:spPr>
          <a:xfrm>
            <a:off x="3048284" y="1684160"/>
            <a:ext cx="546386" cy="526737"/>
          </a:xfrm>
          <a:custGeom>
            <a:rect b="b" l="l" r="r" t="t"/>
            <a:pathLst>
              <a:path extrusionOk="0" h="24019" w="24915">
                <a:moveTo>
                  <a:pt x="21075" y="12372"/>
                </a:moveTo>
                <a:cubicBezTo>
                  <a:pt x="20734" y="12927"/>
                  <a:pt x="20392" y="13482"/>
                  <a:pt x="20094" y="13994"/>
                </a:cubicBezTo>
                <a:cubicBezTo>
                  <a:pt x="19710" y="14634"/>
                  <a:pt x="19070" y="15103"/>
                  <a:pt x="18345" y="15316"/>
                </a:cubicBezTo>
                <a:cubicBezTo>
                  <a:pt x="18003" y="15444"/>
                  <a:pt x="17620" y="15444"/>
                  <a:pt x="17236" y="15359"/>
                </a:cubicBezTo>
                <a:cubicBezTo>
                  <a:pt x="15700" y="15017"/>
                  <a:pt x="15487" y="13780"/>
                  <a:pt x="16084" y="12714"/>
                </a:cubicBezTo>
                <a:cubicBezTo>
                  <a:pt x="16724" y="11519"/>
                  <a:pt x="18003" y="10794"/>
                  <a:pt x="19326" y="10837"/>
                </a:cubicBezTo>
                <a:lnTo>
                  <a:pt x="20222" y="10837"/>
                </a:lnTo>
                <a:cubicBezTo>
                  <a:pt x="20179" y="10069"/>
                  <a:pt x="19966" y="9344"/>
                  <a:pt x="19497" y="8746"/>
                </a:cubicBezTo>
                <a:cubicBezTo>
                  <a:pt x="18089" y="6400"/>
                  <a:pt x="15913" y="4949"/>
                  <a:pt x="13567" y="3712"/>
                </a:cubicBezTo>
                <a:cubicBezTo>
                  <a:pt x="11818" y="2859"/>
                  <a:pt x="9941" y="2347"/>
                  <a:pt x="8021" y="2219"/>
                </a:cubicBezTo>
                <a:cubicBezTo>
                  <a:pt x="6272" y="2091"/>
                  <a:pt x="4565" y="2177"/>
                  <a:pt x="2859" y="2560"/>
                </a:cubicBezTo>
                <a:cubicBezTo>
                  <a:pt x="3158" y="2731"/>
                  <a:pt x="3456" y="2944"/>
                  <a:pt x="3755" y="3200"/>
                </a:cubicBezTo>
                <a:cubicBezTo>
                  <a:pt x="3883" y="3328"/>
                  <a:pt x="3925" y="3542"/>
                  <a:pt x="3883" y="3712"/>
                </a:cubicBezTo>
                <a:cubicBezTo>
                  <a:pt x="3755" y="3883"/>
                  <a:pt x="3542" y="3926"/>
                  <a:pt x="3371" y="3883"/>
                </a:cubicBezTo>
                <a:cubicBezTo>
                  <a:pt x="2432" y="3627"/>
                  <a:pt x="1536" y="3371"/>
                  <a:pt x="641" y="3030"/>
                </a:cubicBezTo>
                <a:cubicBezTo>
                  <a:pt x="129" y="2816"/>
                  <a:pt x="1" y="2390"/>
                  <a:pt x="342" y="2049"/>
                </a:cubicBezTo>
                <a:cubicBezTo>
                  <a:pt x="939" y="1366"/>
                  <a:pt x="1536" y="726"/>
                  <a:pt x="2176" y="86"/>
                </a:cubicBezTo>
                <a:cubicBezTo>
                  <a:pt x="2219" y="44"/>
                  <a:pt x="2347" y="44"/>
                  <a:pt x="2475" y="1"/>
                </a:cubicBezTo>
                <a:cubicBezTo>
                  <a:pt x="2475" y="683"/>
                  <a:pt x="1920" y="1110"/>
                  <a:pt x="1707" y="1665"/>
                </a:cubicBezTo>
                <a:cubicBezTo>
                  <a:pt x="3328" y="1537"/>
                  <a:pt x="4864" y="1281"/>
                  <a:pt x="6442" y="1281"/>
                </a:cubicBezTo>
                <a:cubicBezTo>
                  <a:pt x="9813" y="1238"/>
                  <a:pt x="13140" y="2219"/>
                  <a:pt x="15998" y="4054"/>
                </a:cubicBezTo>
                <a:cubicBezTo>
                  <a:pt x="17705" y="5205"/>
                  <a:pt x="19155" y="6656"/>
                  <a:pt x="20265" y="8320"/>
                </a:cubicBezTo>
                <a:cubicBezTo>
                  <a:pt x="20862" y="9216"/>
                  <a:pt x="21203" y="10282"/>
                  <a:pt x="21160" y="11349"/>
                </a:cubicBezTo>
                <a:cubicBezTo>
                  <a:pt x="21288" y="11477"/>
                  <a:pt x="21416" y="11562"/>
                  <a:pt x="21544" y="11647"/>
                </a:cubicBezTo>
                <a:cubicBezTo>
                  <a:pt x="23677" y="12628"/>
                  <a:pt x="24488" y="14548"/>
                  <a:pt x="24701" y="16724"/>
                </a:cubicBezTo>
                <a:cubicBezTo>
                  <a:pt x="24915" y="18942"/>
                  <a:pt x="24317" y="21075"/>
                  <a:pt x="23421" y="23123"/>
                </a:cubicBezTo>
                <a:cubicBezTo>
                  <a:pt x="23293" y="23550"/>
                  <a:pt x="22909" y="23934"/>
                  <a:pt x="22440" y="24019"/>
                </a:cubicBezTo>
                <a:cubicBezTo>
                  <a:pt x="22568" y="23678"/>
                  <a:pt x="22654" y="23379"/>
                  <a:pt x="22739" y="23123"/>
                </a:cubicBezTo>
                <a:cubicBezTo>
                  <a:pt x="23464" y="21289"/>
                  <a:pt x="23848" y="19326"/>
                  <a:pt x="23848" y="17364"/>
                </a:cubicBezTo>
                <a:cubicBezTo>
                  <a:pt x="23848" y="16255"/>
                  <a:pt x="23549" y="15145"/>
                  <a:pt x="23037" y="14164"/>
                </a:cubicBezTo>
                <a:cubicBezTo>
                  <a:pt x="22654" y="13311"/>
                  <a:pt x="21928" y="12671"/>
                  <a:pt x="21075" y="12372"/>
                </a:cubicBezTo>
                <a:close/>
                <a:moveTo>
                  <a:pt x="20137" y="11946"/>
                </a:moveTo>
                <a:cubicBezTo>
                  <a:pt x="18857" y="11477"/>
                  <a:pt x="17449" y="12031"/>
                  <a:pt x="16809" y="13226"/>
                </a:cubicBezTo>
                <a:cubicBezTo>
                  <a:pt x="16681" y="13567"/>
                  <a:pt x="16596" y="13908"/>
                  <a:pt x="16852" y="14207"/>
                </a:cubicBezTo>
                <a:cubicBezTo>
                  <a:pt x="17108" y="14548"/>
                  <a:pt x="17577" y="14676"/>
                  <a:pt x="17961" y="14548"/>
                </a:cubicBezTo>
                <a:cubicBezTo>
                  <a:pt x="18302" y="14420"/>
                  <a:pt x="18643" y="14250"/>
                  <a:pt x="18899" y="14036"/>
                </a:cubicBezTo>
                <a:cubicBezTo>
                  <a:pt x="19454" y="13439"/>
                  <a:pt x="19881" y="12714"/>
                  <a:pt x="20137" y="1194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1" name="Google Shape;1531;p54"/>
          <p:cNvSpPr/>
          <p:nvPr/>
        </p:nvSpPr>
        <p:spPr>
          <a:xfrm>
            <a:off x="3153060" y="3455744"/>
            <a:ext cx="336823" cy="490267"/>
          </a:xfrm>
          <a:custGeom>
            <a:rect b="b" l="l" r="r" t="t"/>
            <a:pathLst>
              <a:path extrusionOk="0" h="22356" w="15359">
                <a:moveTo>
                  <a:pt x="11562" y="12244"/>
                </a:moveTo>
                <a:cubicBezTo>
                  <a:pt x="10624" y="12586"/>
                  <a:pt x="9642" y="12884"/>
                  <a:pt x="8704" y="13140"/>
                </a:cubicBezTo>
                <a:cubicBezTo>
                  <a:pt x="7680" y="13311"/>
                  <a:pt x="6613" y="13012"/>
                  <a:pt x="5846" y="12287"/>
                </a:cubicBezTo>
                <a:cubicBezTo>
                  <a:pt x="5376" y="11860"/>
                  <a:pt x="5163" y="11178"/>
                  <a:pt x="5376" y="10581"/>
                </a:cubicBezTo>
                <a:cubicBezTo>
                  <a:pt x="6101" y="8576"/>
                  <a:pt x="8533" y="7765"/>
                  <a:pt x="10282" y="9002"/>
                </a:cubicBezTo>
                <a:cubicBezTo>
                  <a:pt x="10837" y="9429"/>
                  <a:pt x="11349" y="9983"/>
                  <a:pt x="11946" y="10495"/>
                </a:cubicBezTo>
                <a:cubicBezTo>
                  <a:pt x="12415" y="10239"/>
                  <a:pt x="12799" y="9770"/>
                  <a:pt x="13013" y="9258"/>
                </a:cubicBezTo>
                <a:cubicBezTo>
                  <a:pt x="13780" y="7722"/>
                  <a:pt x="14250" y="6016"/>
                  <a:pt x="14335" y="4267"/>
                </a:cubicBezTo>
                <a:cubicBezTo>
                  <a:pt x="14420" y="2987"/>
                  <a:pt x="14335" y="1707"/>
                  <a:pt x="14122" y="470"/>
                </a:cubicBezTo>
                <a:cubicBezTo>
                  <a:pt x="14079" y="299"/>
                  <a:pt x="14079" y="171"/>
                  <a:pt x="14122" y="1"/>
                </a:cubicBezTo>
                <a:cubicBezTo>
                  <a:pt x="14932" y="897"/>
                  <a:pt x="15359" y="3670"/>
                  <a:pt x="14932" y="5931"/>
                </a:cubicBezTo>
                <a:cubicBezTo>
                  <a:pt x="14506" y="7978"/>
                  <a:pt x="13994" y="9983"/>
                  <a:pt x="12287" y="11434"/>
                </a:cubicBezTo>
                <a:cubicBezTo>
                  <a:pt x="12373" y="11775"/>
                  <a:pt x="12501" y="12116"/>
                  <a:pt x="12543" y="12458"/>
                </a:cubicBezTo>
                <a:cubicBezTo>
                  <a:pt x="12970" y="14122"/>
                  <a:pt x="12415" y="15871"/>
                  <a:pt x="11135" y="17022"/>
                </a:cubicBezTo>
                <a:cubicBezTo>
                  <a:pt x="9514" y="18430"/>
                  <a:pt x="7595" y="19411"/>
                  <a:pt x="5504" y="19838"/>
                </a:cubicBezTo>
                <a:cubicBezTo>
                  <a:pt x="4054" y="20265"/>
                  <a:pt x="2475" y="20179"/>
                  <a:pt x="1068" y="19539"/>
                </a:cubicBezTo>
                <a:cubicBezTo>
                  <a:pt x="1323" y="20265"/>
                  <a:pt x="1494" y="20734"/>
                  <a:pt x="1622" y="21246"/>
                </a:cubicBezTo>
                <a:cubicBezTo>
                  <a:pt x="1793" y="21843"/>
                  <a:pt x="1707" y="22014"/>
                  <a:pt x="1068" y="22355"/>
                </a:cubicBezTo>
                <a:cubicBezTo>
                  <a:pt x="854" y="21928"/>
                  <a:pt x="684" y="21502"/>
                  <a:pt x="556" y="21075"/>
                </a:cubicBezTo>
                <a:cubicBezTo>
                  <a:pt x="342" y="20393"/>
                  <a:pt x="257" y="19710"/>
                  <a:pt x="86" y="19070"/>
                </a:cubicBezTo>
                <a:cubicBezTo>
                  <a:pt x="1" y="18729"/>
                  <a:pt x="86" y="18430"/>
                  <a:pt x="470" y="18388"/>
                </a:cubicBezTo>
                <a:cubicBezTo>
                  <a:pt x="1537" y="18217"/>
                  <a:pt x="2603" y="17833"/>
                  <a:pt x="3499" y="17193"/>
                </a:cubicBezTo>
                <a:cubicBezTo>
                  <a:pt x="3584" y="17150"/>
                  <a:pt x="3670" y="17193"/>
                  <a:pt x="3755" y="17193"/>
                </a:cubicBezTo>
                <a:cubicBezTo>
                  <a:pt x="3798" y="17918"/>
                  <a:pt x="3542" y="18132"/>
                  <a:pt x="1750" y="18942"/>
                </a:cubicBezTo>
                <a:cubicBezTo>
                  <a:pt x="2475" y="19241"/>
                  <a:pt x="3286" y="19369"/>
                  <a:pt x="4054" y="19241"/>
                </a:cubicBezTo>
                <a:cubicBezTo>
                  <a:pt x="5973" y="18985"/>
                  <a:pt x="7765" y="18302"/>
                  <a:pt x="9386" y="17321"/>
                </a:cubicBezTo>
                <a:cubicBezTo>
                  <a:pt x="10496" y="16724"/>
                  <a:pt x="11306" y="15700"/>
                  <a:pt x="11690" y="14548"/>
                </a:cubicBezTo>
                <a:cubicBezTo>
                  <a:pt x="11946" y="13780"/>
                  <a:pt x="11903" y="12970"/>
                  <a:pt x="11562" y="12244"/>
                </a:cubicBezTo>
                <a:close/>
                <a:moveTo>
                  <a:pt x="11263" y="11135"/>
                </a:moveTo>
                <a:cubicBezTo>
                  <a:pt x="10837" y="10709"/>
                  <a:pt x="10496" y="10325"/>
                  <a:pt x="10112" y="9983"/>
                </a:cubicBezTo>
                <a:cubicBezTo>
                  <a:pt x="9045" y="9045"/>
                  <a:pt x="8064" y="9002"/>
                  <a:pt x="6955" y="9813"/>
                </a:cubicBezTo>
                <a:cubicBezTo>
                  <a:pt x="6485" y="10069"/>
                  <a:pt x="6187" y="10581"/>
                  <a:pt x="6229" y="11135"/>
                </a:cubicBezTo>
                <a:cubicBezTo>
                  <a:pt x="6272" y="11733"/>
                  <a:pt x="6784" y="11903"/>
                  <a:pt x="7253" y="12116"/>
                </a:cubicBezTo>
                <a:cubicBezTo>
                  <a:pt x="7339" y="12159"/>
                  <a:pt x="7424" y="12202"/>
                  <a:pt x="7509" y="12202"/>
                </a:cubicBezTo>
                <a:cubicBezTo>
                  <a:pt x="8917" y="12543"/>
                  <a:pt x="10069" y="11988"/>
                  <a:pt x="11263" y="1113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32" name="Google Shape;1532;p54"/>
          <p:cNvGrpSpPr/>
          <p:nvPr/>
        </p:nvGrpSpPr>
        <p:grpSpPr>
          <a:xfrm>
            <a:off x="5547863" y="3574805"/>
            <a:ext cx="427235" cy="451757"/>
            <a:chOff x="5484855" y="3381841"/>
            <a:chExt cx="586620" cy="620290"/>
          </a:xfrm>
        </p:grpSpPr>
        <p:sp>
          <p:nvSpPr>
            <p:cNvPr id="1533" name="Google Shape;1533;p54"/>
            <p:cNvSpPr/>
            <p:nvPr/>
          </p:nvSpPr>
          <p:spPr>
            <a:xfrm>
              <a:off x="5484855" y="3381841"/>
              <a:ext cx="555750" cy="620290"/>
            </a:xfrm>
            <a:custGeom>
              <a:rect b="b" l="l" r="r" t="t"/>
              <a:pathLst>
                <a:path extrusionOk="0" h="28285" w="25342">
                  <a:moveTo>
                    <a:pt x="24616" y="24914"/>
                  </a:moveTo>
                  <a:lnTo>
                    <a:pt x="25256" y="24829"/>
                  </a:lnTo>
                  <a:cubicBezTo>
                    <a:pt x="25341" y="25512"/>
                    <a:pt x="25043" y="26237"/>
                    <a:pt x="24488" y="26706"/>
                  </a:cubicBezTo>
                  <a:cubicBezTo>
                    <a:pt x="23294" y="27943"/>
                    <a:pt x="21843" y="28285"/>
                    <a:pt x="20179" y="28157"/>
                  </a:cubicBezTo>
                  <a:cubicBezTo>
                    <a:pt x="18260" y="27986"/>
                    <a:pt x="16425" y="27346"/>
                    <a:pt x="14847" y="26280"/>
                  </a:cubicBezTo>
                  <a:cubicBezTo>
                    <a:pt x="12799" y="25000"/>
                    <a:pt x="11434" y="22909"/>
                    <a:pt x="11050" y="20520"/>
                  </a:cubicBezTo>
                  <a:cubicBezTo>
                    <a:pt x="10581" y="17619"/>
                    <a:pt x="10282" y="14633"/>
                    <a:pt x="9983" y="11647"/>
                  </a:cubicBezTo>
                  <a:cubicBezTo>
                    <a:pt x="9898" y="9898"/>
                    <a:pt x="9557" y="8149"/>
                    <a:pt x="9002" y="6485"/>
                  </a:cubicBezTo>
                  <a:cubicBezTo>
                    <a:pt x="8362" y="4864"/>
                    <a:pt x="7637" y="3243"/>
                    <a:pt x="6059" y="2219"/>
                  </a:cubicBezTo>
                  <a:cubicBezTo>
                    <a:pt x="4651" y="1238"/>
                    <a:pt x="2987" y="726"/>
                    <a:pt x="1281" y="768"/>
                  </a:cubicBezTo>
                  <a:cubicBezTo>
                    <a:pt x="811" y="896"/>
                    <a:pt x="385" y="768"/>
                    <a:pt x="1" y="512"/>
                  </a:cubicBezTo>
                  <a:cubicBezTo>
                    <a:pt x="1110" y="86"/>
                    <a:pt x="2305" y="1"/>
                    <a:pt x="3456" y="257"/>
                  </a:cubicBezTo>
                  <a:cubicBezTo>
                    <a:pt x="6784" y="982"/>
                    <a:pt x="8789" y="3115"/>
                    <a:pt x="9941" y="6186"/>
                  </a:cubicBezTo>
                  <a:cubicBezTo>
                    <a:pt x="10581" y="8063"/>
                    <a:pt x="10922" y="9983"/>
                    <a:pt x="11050" y="11946"/>
                  </a:cubicBezTo>
                  <a:cubicBezTo>
                    <a:pt x="11349" y="14847"/>
                    <a:pt x="11562" y="17705"/>
                    <a:pt x="12159" y="20563"/>
                  </a:cubicBezTo>
                  <a:cubicBezTo>
                    <a:pt x="12628" y="23208"/>
                    <a:pt x="14505" y="25384"/>
                    <a:pt x="17065" y="26280"/>
                  </a:cubicBezTo>
                  <a:cubicBezTo>
                    <a:pt x="18601" y="26920"/>
                    <a:pt x="20222" y="27389"/>
                    <a:pt x="21928" y="27005"/>
                  </a:cubicBezTo>
                  <a:cubicBezTo>
                    <a:pt x="23123" y="26792"/>
                    <a:pt x="24189" y="25981"/>
                    <a:pt x="24701" y="2487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54"/>
            <p:cNvSpPr/>
            <p:nvPr/>
          </p:nvSpPr>
          <p:spPr>
            <a:xfrm>
              <a:off x="5964785" y="3891706"/>
              <a:ext cx="106689" cy="78619"/>
            </a:xfrm>
            <a:custGeom>
              <a:rect b="b" l="l" r="r" t="t"/>
              <a:pathLst>
                <a:path extrusionOk="0" h="3585" w="4865">
                  <a:moveTo>
                    <a:pt x="2774" y="1622"/>
                  </a:moveTo>
                  <a:cubicBezTo>
                    <a:pt x="2134" y="1664"/>
                    <a:pt x="1494" y="1750"/>
                    <a:pt x="854" y="1750"/>
                  </a:cubicBezTo>
                  <a:cubicBezTo>
                    <a:pt x="555" y="1750"/>
                    <a:pt x="257" y="1664"/>
                    <a:pt x="1" y="1622"/>
                  </a:cubicBezTo>
                  <a:lnTo>
                    <a:pt x="1" y="1409"/>
                  </a:lnTo>
                  <a:cubicBezTo>
                    <a:pt x="257" y="1323"/>
                    <a:pt x="513" y="1281"/>
                    <a:pt x="769" y="1238"/>
                  </a:cubicBezTo>
                  <a:cubicBezTo>
                    <a:pt x="1665" y="1195"/>
                    <a:pt x="2475" y="939"/>
                    <a:pt x="3243" y="470"/>
                  </a:cubicBezTo>
                  <a:cubicBezTo>
                    <a:pt x="4096" y="1"/>
                    <a:pt x="4438" y="129"/>
                    <a:pt x="4651" y="1067"/>
                  </a:cubicBezTo>
                  <a:cubicBezTo>
                    <a:pt x="4779" y="1707"/>
                    <a:pt x="4864" y="2347"/>
                    <a:pt x="4864" y="2987"/>
                  </a:cubicBezTo>
                  <a:cubicBezTo>
                    <a:pt x="4864" y="3286"/>
                    <a:pt x="4736" y="3584"/>
                    <a:pt x="4310" y="3584"/>
                  </a:cubicBezTo>
                  <a:cubicBezTo>
                    <a:pt x="3883" y="3584"/>
                    <a:pt x="3840" y="3328"/>
                    <a:pt x="3798" y="3030"/>
                  </a:cubicBezTo>
                  <a:cubicBezTo>
                    <a:pt x="3755" y="2688"/>
                    <a:pt x="3798" y="2432"/>
                    <a:pt x="3798" y="2134"/>
                  </a:cubicBezTo>
                  <a:cubicBezTo>
                    <a:pt x="3798" y="1835"/>
                    <a:pt x="3755" y="1537"/>
                    <a:pt x="3712" y="1153"/>
                  </a:cubicBezTo>
                  <a:lnTo>
                    <a:pt x="2774" y="162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5" name="Google Shape;1535;p54"/>
          <p:cNvGrpSpPr/>
          <p:nvPr/>
        </p:nvGrpSpPr>
        <p:grpSpPr>
          <a:xfrm>
            <a:off x="1480804" y="1391461"/>
            <a:ext cx="1497819" cy="1517926"/>
            <a:chOff x="1304368" y="1316848"/>
            <a:chExt cx="1497819" cy="1517926"/>
          </a:xfrm>
        </p:grpSpPr>
        <p:sp>
          <p:nvSpPr>
            <p:cNvPr id="1536" name="Google Shape;1536;p54"/>
            <p:cNvSpPr/>
            <p:nvPr/>
          </p:nvSpPr>
          <p:spPr>
            <a:xfrm>
              <a:off x="1304368" y="1416473"/>
              <a:ext cx="1497819" cy="1418301"/>
            </a:xfrm>
            <a:custGeom>
              <a:rect b="b" l="l" r="r" t="t"/>
              <a:pathLst>
                <a:path extrusionOk="0" h="64674" w="68300">
                  <a:moveTo>
                    <a:pt x="46074" y="52004"/>
                  </a:moveTo>
                  <a:cubicBezTo>
                    <a:pt x="47097" y="51918"/>
                    <a:pt x="47865" y="51876"/>
                    <a:pt x="48676" y="51748"/>
                  </a:cubicBezTo>
                  <a:cubicBezTo>
                    <a:pt x="50596" y="51406"/>
                    <a:pt x="51833" y="49487"/>
                    <a:pt x="51321" y="47567"/>
                  </a:cubicBezTo>
                  <a:cubicBezTo>
                    <a:pt x="51193" y="47012"/>
                    <a:pt x="50894" y="46543"/>
                    <a:pt x="50425" y="46159"/>
                  </a:cubicBezTo>
                  <a:cubicBezTo>
                    <a:pt x="50084" y="45903"/>
                    <a:pt x="49700" y="45647"/>
                    <a:pt x="49230" y="45306"/>
                  </a:cubicBezTo>
                  <a:cubicBezTo>
                    <a:pt x="49529" y="45135"/>
                    <a:pt x="49870" y="45135"/>
                    <a:pt x="50126" y="45306"/>
                  </a:cubicBezTo>
                  <a:cubicBezTo>
                    <a:pt x="50980" y="45647"/>
                    <a:pt x="51619" y="46415"/>
                    <a:pt x="51875" y="47311"/>
                  </a:cubicBezTo>
                  <a:cubicBezTo>
                    <a:pt x="51961" y="48036"/>
                    <a:pt x="52558" y="48505"/>
                    <a:pt x="53241" y="48463"/>
                  </a:cubicBezTo>
                  <a:cubicBezTo>
                    <a:pt x="55459" y="48548"/>
                    <a:pt x="57336" y="47652"/>
                    <a:pt x="58104" y="45391"/>
                  </a:cubicBezTo>
                  <a:cubicBezTo>
                    <a:pt x="58317" y="44751"/>
                    <a:pt x="58104" y="44026"/>
                    <a:pt x="58061" y="43344"/>
                  </a:cubicBezTo>
                  <a:cubicBezTo>
                    <a:pt x="58019" y="43173"/>
                    <a:pt x="57933" y="43002"/>
                    <a:pt x="57848" y="42874"/>
                  </a:cubicBezTo>
                  <a:cubicBezTo>
                    <a:pt x="57592" y="42192"/>
                    <a:pt x="57805" y="41850"/>
                    <a:pt x="58573" y="41850"/>
                  </a:cubicBezTo>
                  <a:cubicBezTo>
                    <a:pt x="58957" y="41850"/>
                    <a:pt x="59341" y="41936"/>
                    <a:pt x="59725" y="41850"/>
                  </a:cubicBezTo>
                  <a:cubicBezTo>
                    <a:pt x="62541" y="41637"/>
                    <a:pt x="63948" y="39589"/>
                    <a:pt x="63906" y="36944"/>
                  </a:cubicBezTo>
                  <a:cubicBezTo>
                    <a:pt x="63906" y="35963"/>
                    <a:pt x="63266" y="35067"/>
                    <a:pt x="62327" y="34811"/>
                  </a:cubicBezTo>
                  <a:cubicBezTo>
                    <a:pt x="61858" y="34641"/>
                    <a:pt x="61346" y="34513"/>
                    <a:pt x="60834" y="34385"/>
                  </a:cubicBezTo>
                  <a:cubicBezTo>
                    <a:pt x="61005" y="34043"/>
                    <a:pt x="61431" y="33915"/>
                    <a:pt x="61773" y="34043"/>
                  </a:cubicBezTo>
                  <a:cubicBezTo>
                    <a:pt x="62327" y="34214"/>
                    <a:pt x="62839" y="34427"/>
                    <a:pt x="63309" y="34726"/>
                  </a:cubicBezTo>
                  <a:cubicBezTo>
                    <a:pt x="63692" y="35110"/>
                    <a:pt x="64290" y="35110"/>
                    <a:pt x="64716" y="34811"/>
                  </a:cubicBezTo>
                  <a:cubicBezTo>
                    <a:pt x="65826" y="34043"/>
                    <a:pt x="66679" y="32977"/>
                    <a:pt x="67233" y="31740"/>
                  </a:cubicBezTo>
                  <a:cubicBezTo>
                    <a:pt x="67319" y="31612"/>
                    <a:pt x="67361" y="31441"/>
                    <a:pt x="67447" y="31270"/>
                  </a:cubicBezTo>
                  <a:cubicBezTo>
                    <a:pt x="68214" y="29479"/>
                    <a:pt x="67063" y="27474"/>
                    <a:pt x="65143" y="27260"/>
                  </a:cubicBezTo>
                  <a:cubicBezTo>
                    <a:pt x="64887" y="27218"/>
                    <a:pt x="64631" y="27175"/>
                    <a:pt x="64247" y="27090"/>
                  </a:cubicBezTo>
                  <a:cubicBezTo>
                    <a:pt x="64503" y="26748"/>
                    <a:pt x="64674" y="26535"/>
                    <a:pt x="64844" y="26364"/>
                  </a:cubicBezTo>
                  <a:cubicBezTo>
                    <a:pt x="65953" y="25341"/>
                    <a:pt x="65826" y="23506"/>
                    <a:pt x="64588" y="22653"/>
                  </a:cubicBezTo>
                  <a:cubicBezTo>
                    <a:pt x="64460" y="22525"/>
                    <a:pt x="64290" y="22440"/>
                    <a:pt x="64162" y="22354"/>
                  </a:cubicBezTo>
                  <a:cubicBezTo>
                    <a:pt x="63437" y="21757"/>
                    <a:pt x="62413" y="21672"/>
                    <a:pt x="61602" y="22056"/>
                  </a:cubicBezTo>
                  <a:cubicBezTo>
                    <a:pt x="61218" y="22226"/>
                    <a:pt x="60834" y="22482"/>
                    <a:pt x="60322" y="21970"/>
                  </a:cubicBezTo>
                  <a:cubicBezTo>
                    <a:pt x="61431" y="21544"/>
                    <a:pt x="62413" y="20904"/>
                    <a:pt x="63607" y="21458"/>
                  </a:cubicBezTo>
                  <a:cubicBezTo>
                    <a:pt x="64034" y="21672"/>
                    <a:pt x="64546" y="21672"/>
                    <a:pt x="64972" y="21416"/>
                  </a:cubicBezTo>
                  <a:cubicBezTo>
                    <a:pt x="66167" y="20776"/>
                    <a:pt x="66679" y="19667"/>
                    <a:pt x="66935" y="18387"/>
                  </a:cubicBezTo>
                  <a:cubicBezTo>
                    <a:pt x="67276" y="16638"/>
                    <a:pt x="66337" y="14462"/>
                    <a:pt x="64972" y="13694"/>
                  </a:cubicBezTo>
                  <a:cubicBezTo>
                    <a:pt x="64460" y="13438"/>
                    <a:pt x="63948" y="13268"/>
                    <a:pt x="63437" y="13054"/>
                  </a:cubicBezTo>
                  <a:cubicBezTo>
                    <a:pt x="62967" y="13481"/>
                    <a:pt x="62925" y="14377"/>
                    <a:pt x="61943" y="14078"/>
                  </a:cubicBezTo>
                  <a:cubicBezTo>
                    <a:pt x="62114" y="13865"/>
                    <a:pt x="62199" y="13694"/>
                    <a:pt x="62327" y="13524"/>
                  </a:cubicBezTo>
                  <a:cubicBezTo>
                    <a:pt x="62925" y="12713"/>
                    <a:pt x="63010" y="11647"/>
                    <a:pt x="62498" y="10751"/>
                  </a:cubicBezTo>
                  <a:cubicBezTo>
                    <a:pt x="61815" y="9513"/>
                    <a:pt x="60920" y="8788"/>
                    <a:pt x="59469" y="8831"/>
                  </a:cubicBezTo>
                  <a:cubicBezTo>
                    <a:pt x="58744" y="8831"/>
                    <a:pt x="58488" y="9087"/>
                    <a:pt x="58403" y="9769"/>
                  </a:cubicBezTo>
                  <a:cubicBezTo>
                    <a:pt x="58360" y="10025"/>
                    <a:pt x="58275" y="10281"/>
                    <a:pt x="58147" y="10495"/>
                  </a:cubicBezTo>
                  <a:cubicBezTo>
                    <a:pt x="57976" y="9727"/>
                    <a:pt x="57891" y="8959"/>
                    <a:pt x="57720" y="8191"/>
                  </a:cubicBezTo>
                  <a:cubicBezTo>
                    <a:pt x="57421" y="7167"/>
                    <a:pt x="56824" y="6229"/>
                    <a:pt x="55971" y="5546"/>
                  </a:cubicBezTo>
                  <a:cubicBezTo>
                    <a:pt x="54947" y="4650"/>
                    <a:pt x="53497" y="4479"/>
                    <a:pt x="52302" y="5119"/>
                  </a:cubicBezTo>
                  <a:cubicBezTo>
                    <a:pt x="51577" y="5461"/>
                    <a:pt x="50894" y="5930"/>
                    <a:pt x="50126" y="6399"/>
                  </a:cubicBezTo>
                  <a:cubicBezTo>
                    <a:pt x="50084" y="6101"/>
                    <a:pt x="49998" y="5845"/>
                    <a:pt x="49998" y="5631"/>
                  </a:cubicBezTo>
                  <a:cubicBezTo>
                    <a:pt x="49913" y="4863"/>
                    <a:pt x="49614" y="4181"/>
                    <a:pt x="49060" y="3626"/>
                  </a:cubicBezTo>
                  <a:cubicBezTo>
                    <a:pt x="47567" y="1962"/>
                    <a:pt x="45348" y="1109"/>
                    <a:pt x="43130" y="1323"/>
                  </a:cubicBezTo>
                  <a:cubicBezTo>
                    <a:pt x="41936" y="1408"/>
                    <a:pt x="40912" y="2090"/>
                    <a:pt x="40442" y="3200"/>
                  </a:cubicBezTo>
                  <a:cubicBezTo>
                    <a:pt x="40357" y="3413"/>
                    <a:pt x="40229" y="3584"/>
                    <a:pt x="40058" y="3925"/>
                  </a:cubicBezTo>
                  <a:cubicBezTo>
                    <a:pt x="39802" y="3669"/>
                    <a:pt x="39632" y="3370"/>
                    <a:pt x="39461" y="3072"/>
                  </a:cubicBezTo>
                  <a:cubicBezTo>
                    <a:pt x="39163" y="2304"/>
                    <a:pt x="38523" y="1707"/>
                    <a:pt x="37755" y="1493"/>
                  </a:cubicBezTo>
                  <a:cubicBezTo>
                    <a:pt x="35494" y="597"/>
                    <a:pt x="32977" y="811"/>
                    <a:pt x="30929" y="2005"/>
                  </a:cubicBezTo>
                  <a:cubicBezTo>
                    <a:pt x="29521" y="2816"/>
                    <a:pt x="28668" y="4352"/>
                    <a:pt x="28753" y="5973"/>
                  </a:cubicBezTo>
                  <a:cubicBezTo>
                    <a:pt x="28753" y="6527"/>
                    <a:pt x="28753" y="7124"/>
                    <a:pt x="28711" y="7807"/>
                  </a:cubicBezTo>
                  <a:cubicBezTo>
                    <a:pt x="28327" y="7594"/>
                    <a:pt x="28113" y="7167"/>
                    <a:pt x="28156" y="6741"/>
                  </a:cubicBezTo>
                  <a:cubicBezTo>
                    <a:pt x="28156" y="5930"/>
                    <a:pt x="28199" y="5119"/>
                    <a:pt x="28369" y="4352"/>
                  </a:cubicBezTo>
                  <a:cubicBezTo>
                    <a:pt x="28711" y="3029"/>
                    <a:pt x="29649" y="1920"/>
                    <a:pt x="30886" y="1365"/>
                  </a:cubicBezTo>
                  <a:cubicBezTo>
                    <a:pt x="33062" y="171"/>
                    <a:pt x="35664" y="0"/>
                    <a:pt x="37968" y="939"/>
                  </a:cubicBezTo>
                  <a:cubicBezTo>
                    <a:pt x="38736" y="1195"/>
                    <a:pt x="39376" y="1920"/>
                    <a:pt x="40058" y="2432"/>
                  </a:cubicBezTo>
                  <a:cubicBezTo>
                    <a:pt x="41338" y="853"/>
                    <a:pt x="43045" y="469"/>
                    <a:pt x="45050" y="725"/>
                  </a:cubicBezTo>
                  <a:cubicBezTo>
                    <a:pt x="46756" y="981"/>
                    <a:pt x="48377" y="1835"/>
                    <a:pt x="49529" y="3114"/>
                  </a:cubicBezTo>
                  <a:cubicBezTo>
                    <a:pt x="50041" y="3754"/>
                    <a:pt x="50468" y="4437"/>
                    <a:pt x="50852" y="5162"/>
                  </a:cubicBezTo>
                  <a:cubicBezTo>
                    <a:pt x="52302" y="4352"/>
                    <a:pt x="53923" y="3584"/>
                    <a:pt x="55672" y="4522"/>
                  </a:cubicBezTo>
                  <a:cubicBezTo>
                    <a:pt x="57251" y="5375"/>
                    <a:pt x="58275" y="6911"/>
                    <a:pt x="58488" y="8703"/>
                  </a:cubicBezTo>
                  <a:cubicBezTo>
                    <a:pt x="59682" y="8148"/>
                    <a:pt x="61090" y="8362"/>
                    <a:pt x="62071" y="9258"/>
                  </a:cubicBezTo>
                  <a:cubicBezTo>
                    <a:pt x="63095" y="10068"/>
                    <a:pt x="63607" y="11348"/>
                    <a:pt x="63437" y="12628"/>
                  </a:cubicBezTo>
                  <a:cubicBezTo>
                    <a:pt x="66551" y="13182"/>
                    <a:pt x="67831" y="15230"/>
                    <a:pt x="67703" y="18174"/>
                  </a:cubicBezTo>
                  <a:cubicBezTo>
                    <a:pt x="67745" y="19923"/>
                    <a:pt x="66636" y="21501"/>
                    <a:pt x="65015" y="22098"/>
                  </a:cubicBezTo>
                  <a:cubicBezTo>
                    <a:pt x="66465" y="23975"/>
                    <a:pt x="66551" y="24871"/>
                    <a:pt x="65527" y="26663"/>
                  </a:cubicBezTo>
                  <a:cubicBezTo>
                    <a:pt x="65740" y="26748"/>
                    <a:pt x="65868" y="26834"/>
                    <a:pt x="66081" y="26876"/>
                  </a:cubicBezTo>
                  <a:cubicBezTo>
                    <a:pt x="67105" y="27346"/>
                    <a:pt x="67873" y="28242"/>
                    <a:pt x="68129" y="29308"/>
                  </a:cubicBezTo>
                  <a:cubicBezTo>
                    <a:pt x="68300" y="29820"/>
                    <a:pt x="68300" y="30375"/>
                    <a:pt x="68129" y="30887"/>
                  </a:cubicBezTo>
                  <a:cubicBezTo>
                    <a:pt x="67788" y="32166"/>
                    <a:pt x="67105" y="33318"/>
                    <a:pt x="66124" y="34214"/>
                  </a:cubicBezTo>
                  <a:cubicBezTo>
                    <a:pt x="65527" y="34726"/>
                    <a:pt x="64844" y="35153"/>
                    <a:pt x="64162" y="35537"/>
                  </a:cubicBezTo>
                  <a:cubicBezTo>
                    <a:pt x="64844" y="37243"/>
                    <a:pt x="64546" y="39205"/>
                    <a:pt x="63351" y="40656"/>
                  </a:cubicBezTo>
                  <a:cubicBezTo>
                    <a:pt x="62114" y="42192"/>
                    <a:pt x="60408" y="42576"/>
                    <a:pt x="58403" y="42490"/>
                  </a:cubicBezTo>
                  <a:cubicBezTo>
                    <a:pt x="58701" y="43685"/>
                    <a:pt x="59000" y="44879"/>
                    <a:pt x="58360" y="46031"/>
                  </a:cubicBezTo>
                  <a:cubicBezTo>
                    <a:pt x="57848" y="47183"/>
                    <a:pt x="56909" y="48036"/>
                    <a:pt x="55758" y="48463"/>
                  </a:cubicBezTo>
                  <a:cubicBezTo>
                    <a:pt x="54563" y="48847"/>
                    <a:pt x="53411" y="49103"/>
                    <a:pt x="52131" y="48420"/>
                  </a:cubicBezTo>
                  <a:cubicBezTo>
                    <a:pt x="51790" y="51108"/>
                    <a:pt x="50126" y="52345"/>
                    <a:pt x="47609" y="52516"/>
                  </a:cubicBezTo>
                  <a:cubicBezTo>
                    <a:pt x="47652" y="52942"/>
                    <a:pt x="47695" y="53369"/>
                    <a:pt x="47695" y="53838"/>
                  </a:cubicBezTo>
                  <a:cubicBezTo>
                    <a:pt x="47609" y="55203"/>
                    <a:pt x="46714" y="56099"/>
                    <a:pt x="45690" y="56867"/>
                  </a:cubicBezTo>
                  <a:cubicBezTo>
                    <a:pt x="44325" y="57976"/>
                    <a:pt x="42490" y="58403"/>
                    <a:pt x="40741" y="58061"/>
                  </a:cubicBezTo>
                  <a:cubicBezTo>
                    <a:pt x="40656" y="60493"/>
                    <a:pt x="39248" y="61858"/>
                    <a:pt x="37243" y="62840"/>
                  </a:cubicBezTo>
                  <a:cubicBezTo>
                    <a:pt x="36347" y="63223"/>
                    <a:pt x="35366" y="63351"/>
                    <a:pt x="34427" y="63138"/>
                  </a:cubicBezTo>
                  <a:cubicBezTo>
                    <a:pt x="33702" y="62967"/>
                    <a:pt x="33062" y="62456"/>
                    <a:pt x="32337" y="62029"/>
                  </a:cubicBezTo>
                  <a:cubicBezTo>
                    <a:pt x="32124" y="62328"/>
                    <a:pt x="31782" y="62712"/>
                    <a:pt x="31526" y="63138"/>
                  </a:cubicBezTo>
                  <a:cubicBezTo>
                    <a:pt x="30886" y="64077"/>
                    <a:pt x="29777" y="64631"/>
                    <a:pt x="28625" y="64631"/>
                  </a:cubicBezTo>
                  <a:cubicBezTo>
                    <a:pt x="27516" y="64674"/>
                    <a:pt x="26407" y="64461"/>
                    <a:pt x="25383" y="64034"/>
                  </a:cubicBezTo>
                  <a:cubicBezTo>
                    <a:pt x="23549" y="63223"/>
                    <a:pt x="22525" y="61261"/>
                    <a:pt x="22909" y="59299"/>
                  </a:cubicBezTo>
                  <a:cubicBezTo>
                    <a:pt x="22653" y="59384"/>
                    <a:pt x="22440" y="59427"/>
                    <a:pt x="22226" y="59512"/>
                  </a:cubicBezTo>
                  <a:cubicBezTo>
                    <a:pt x="21373" y="59811"/>
                    <a:pt x="20435" y="59939"/>
                    <a:pt x="19539" y="59896"/>
                  </a:cubicBezTo>
                  <a:cubicBezTo>
                    <a:pt x="18046" y="59853"/>
                    <a:pt x="16723" y="58915"/>
                    <a:pt x="16168" y="57550"/>
                  </a:cubicBezTo>
                  <a:cubicBezTo>
                    <a:pt x="15529" y="56099"/>
                    <a:pt x="15657" y="54393"/>
                    <a:pt x="16552" y="53113"/>
                  </a:cubicBezTo>
                  <a:cubicBezTo>
                    <a:pt x="16723" y="52814"/>
                    <a:pt x="16894" y="52516"/>
                    <a:pt x="17064" y="52132"/>
                  </a:cubicBezTo>
                  <a:cubicBezTo>
                    <a:pt x="16382" y="52046"/>
                    <a:pt x="15827" y="52004"/>
                    <a:pt x="15315" y="51918"/>
                  </a:cubicBezTo>
                  <a:cubicBezTo>
                    <a:pt x="13651" y="51662"/>
                    <a:pt x="12158" y="50894"/>
                    <a:pt x="11049" y="49657"/>
                  </a:cubicBezTo>
                  <a:cubicBezTo>
                    <a:pt x="10281" y="48889"/>
                    <a:pt x="9897" y="47823"/>
                    <a:pt x="9983" y="46714"/>
                  </a:cubicBezTo>
                  <a:cubicBezTo>
                    <a:pt x="10025" y="46202"/>
                    <a:pt x="10111" y="45647"/>
                    <a:pt x="10196" y="45050"/>
                  </a:cubicBezTo>
                  <a:cubicBezTo>
                    <a:pt x="7935" y="45690"/>
                    <a:pt x="6015" y="45221"/>
                    <a:pt x="4863" y="43173"/>
                  </a:cubicBezTo>
                  <a:cubicBezTo>
                    <a:pt x="3712" y="41082"/>
                    <a:pt x="4479" y="39163"/>
                    <a:pt x="6101" y="37456"/>
                  </a:cubicBezTo>
                  <a:cubicBezTo>
                    <a:pt x="5631" y="37371"/>
                    <a:pt x="5247" y="37286"/>
                    <a:pt x="4863" y="37158"/>
                  </a:cubicBezTo>
                  <a:cubicBezTo>
                    <a:pt x="3200" y="36816"/>
                    <a:pt x="1749" y="35665"/>
                    <a:pt x="1067" y="34086"/>
                  </a:cubicBezTo>
                  <a:cubicBezTo>
                    <a:pt x="171" y="32038"/>
                    <a:pt x="1024" y="29692"/>
                    <a:pt x="2986" y="28668"/>
                  </a:cubicBezTo>
                  <a:cubicBezTo>
                    <a:pt x="2901" y="28583"/>
                    <a:pt x="2773" y="28455"/>
                    <a:pt x="2645" y="28370"/>
                  </a:cubicBezTo>
                  <a:cubicBezTo>
                    <a:pt x="0" y="26663"/>
                    <a:pt x="43" y="23677"/>
                    <a:pt x="1493" y="21458"/>
                  </a:cubicBezTo>
                  <a:cubicBezTo>
                    <a:pt x="2474" y="20008"/>
                    <a:pt x="2901" y="19709"/>
                    <a:pt x="5119" y="18600"/>
                  </a:cubicBezTo>
                  <a:cubicBezTo>
                    <a:pt x="4821" y="18344"/>
                    <a:pt x="4522" y="18088"/>
                    <a:pt x="4266" y="17790"/>
                  </a:cubicBezTo>
                  <a:cubicBezTo>
                    <a:pt x="2944" y="16211"/>
                    <a:pt x="2986" y="14377"/>
                    <a:pt x="4266" y="12628"/>
                  </a:cubicBezTo>
                  <a:cubicBezTo>
                    <a:pt x="5973" y="10239"/>
                    <a:pt x="8447" y="9471"/>
                    <a:pt x="11262" y="9471"/>
                  </a:cubicBezTo>
                  <a:cubicBezTo>
                    <a:pt x="11476" y="9471"/>
                    <a:pt x="11646" y="9513"/>
                    <a:pt x="11860" y="9556"/>
                  </a:cubicBezTo>
                  <a:cubicBezTo>
                    <a:pt x="11902" y="9513"/>
                    <a:pt x="11988" y="9471"/>
                    <a:pt x="11988" y="9428"/>
                  </a:cubicBezTo>
                  <a:cubicBezTo>
                    <a:pt x="11860" y="7551"/>
                    <a:pt x="13651" y="6015"/>
                    <a:pt x="15358" y="5930"/>
                  </a:cubicBezTo>
                  <a:cubicBezTo>
                    <a:pt x="16552" y="5759"/>
                    <a:pt x="17704" y="5845"/>
                    <a:pt x="18856" y="6186"/>
                  </a:cubicBezTo>
                  <a:cubicBezTo>
                    <a:pt x="18984" y="6229"/>
                    <a:pt x="19112" y="6271"/>
                    <a:pt x="19283" y="6271"/>
                  </a:cubicBezTo>
                  <a:cubicBezTo>
                    <a:pt x="19752" y="5418"/>
                    <a:pt x="20136" y="4607"/>
                    <a:pt x="20648" y="3840"/>
                  </a:cubicBezTo>
                  <a:cubicBezTo>
                    <a:pt x="20904" y="3456"/>
                    <a:pt x="21288" y="3157"/>
                    <a:pt x="21757" y="2986"/>
                  </a:cubicBezTo>
                  <a:cubicBezTo>
                    <a:pt x="23506" y="2218"/>
                    <a:pt x="26492" y="2730"/>
                    <a:pt x="27815" y="4224"/>
                  </a:cubicBezTo>
                  <a:cubicBezTo>
                    <a:pt x="27900" y="4352"/>
                    <a:pt x="27985" y="4479"/>
                    <a:pt x="28071" y="4607"/>
                  </a:cubicBezTo>
                  <a:cubicBezTo>
                    <a:pt x="27388" y="4224"/>
                    <a:pt x="26834" y="3882"/>
                    <a:pt x="26236" y="3626"/>
                  </a:cubicBezTo>
                  <a:cubicBezTo>
                    <a:pt x="25042" y="3029"/>
                    <a:pt x="23677" y="2858"/>
                    <a:pt x="22397" y="3200"/>
                  </a:cubicBezTo>
                  <a:cubicBezTo>
                    <a:pt x="21245" y="3498"/>
                    <a:pt x="19965" y="5034"/>
                    <a:pt x="19965" y="6229"/>
                  </a:cubicBezTo>
                  <a:cubicBezTo>
                    <a:pt x="20008" y="6527"/>
                    <a:pt x="20093" y="6868"/>
                    <a:pt x="20221" y="7167"/>
                  </a:cubicBezTo>
                  <a:cubicBezTo>
                    <a:pt x="19837" y="7082"/>
                    <a:pt x="19539" y="6996"/>
                    <a:pt x="19240" y="6911"/>
                  </a:cubicBezTo>
                  <a:cubicBezTo>
                    <a:pt x="17832" y="6357"/>
                    <a:pt x="16296" y="6229"/>
                    <a:pt x="14846" y="6570"/>
                  </a:cubicBezTo>
                  <a:cubicBezTo>
                    <a:pt x="13907" y="6783"/>
                    <a:pt x="13140" y="7380"/>
                    <a:pt x="12756" y="8234"/>
                  </a:cubicBezTo>
                  <a:cubicBezTo>
                    <a:pt x="12500" y="8660"/>
                    <a:pt x="12500" y="9172"/>
                    <a:pt x="12670" y="9641"/>
                  </a:cubicBezTo>
                  <a:cubicBezTo>
                    <a:pt x="12756" y="9812"/>
                    <a:pt x="12841" y="9983"/>
                    <a:pt x="12926" y="10153"/>
                  </a:cubicBezTo>
                  <a:cubicBezTo>
                    <a:pt x="12628" y="10452"/>
                    <a:pt x="12329" y="10324"/>
                    <a:pt x="12073" y="10239"/>
                  </a:cubicBezTo>
                  <a:cubicBezTo>
                    <a:pt x="9769" y="9556"/>
                    <a:pt x="6101" y="10751"/>
                    <a:pt x="4607" y="13054"/>
                  </a:cubicBezTo>
                  <a:cubicBezTo>
                    <a:pt x="3712" y="14462"/>
                    <a:pt x="3669" y="15998"/>
                    <a:pt x="4522" y="17235"/>
                  </a:cubicBezTo>
                  <a:cubicBezTo>
                    <a:pt x="4821" y="17619"/>
                    <a:pt x="5247" y="17918"/>
                    <a:pt x="5759" y="18088"/>
                  </a:cubicBezTo>
                  <a:cubicBezTo>
                    <a:pt x="5930" y="18174"/>
                    <a:pt x="6186" y="18387"/>
                    <a:pt x="6186" y="18558"/>
                  </a:cubicBezTo>
                  <a:cubicBezTo>
                    <a:pt x="6186" y="18728"/>
                    <a:pt x="5973" y="18942"/>
                    <a:pt x="5802" y="19069"/>
                  </a:cubicBezTo>
                  <a:cubicBezTo>
                    <a:pt x="5503" y="19240"/>
                    <a:pt x="5205" y="19368"/>
                    <a:pt x="4863" y="19453"/>
                  </a:cubicBezTo>
                  <a:cubicBezTo>
                    <a:pt x="2730" y="20221"/>
                    <a:pt x="1237" y="22184"/>
                    <a:pt x="1109" y="24445"/>
                  </a:cubicBezTo>
                  <a:cubicBezTo>
                    <a:pt x="981" y="26407"/>
                    <a:pt x="2432" y="28156"/>
                    <a:pt x="4394" y="28327"/>
                  </a:cubicBezTo>
                  <a:cubicBezTo>
                    <a:pt x="4821" y="28370"/>
                    <a:pt x="5247" y="28327"/>
                    <a:pt x="5674" y="28327"/>
                  </a:cubicBezTo>
                  <a:cubicBezTo>
                    <a:pt x="5973" y="28327"/>
                    <a:pt x="6314" y="28455"/>
                    <a:pt x="6655" y="28498"/>
                  </a:cubicBezTo>
                  <a:lnTo>
                    <a:pt x="6655" y="28711"/>
                  </a:lnTo>
                  <a:cubicBezTo>
                    <a:pt x="6484" y="28796"/>
                    <a:pt x="6314" y="28881"/>
                    <a:pt x="6143" y="28924"/>
                  </a:cubicBezTo>
                  <a:cubicBezTo>
                    <a:pt x="5503" y="28967"/>
                    <a:pt x="4906" y="28967"/>
                    <a:pt x="4266" y="28924"/>
                  </a:cubicBezTo>
                  <a:cubicBezTo>
                    <a:pt x="2986" y="28796"/>
                    <a:pt x="1749" y="29564"/>
                    <a:pt x="1365" y="30801"/>
                  </a:cubicBezTo>
                  <a:cubicBezTo>
                    <a:pt x="469" y="33062"/>
                    <a:pt x="1877" y="35494"/>
                    <a:pt x="3925" y="36304"/>
                  </a:cubicBezTo>
                  <a:cubicBezTo>
                    <a:pt x="4821" y="36560"/>
                    <a:pt x="5759" y="36774"/>
                    <a:pt x="6698" y="36902"/>
                  </a:cubicBezTo>
                  <a:lnTo>
                    <a:pt x="7295" y="37030"/>
                  </a:lnTo>
                  <a:cubicBezTo>
                    <a:pt x="7167" y="37627"/>
                    <a:pt x="6698" y="37840"/>
                    <a:pt x="6356" y="38096"/>
                  </a:cubicBezTo>
                  <a:cubicBezTo>
                    <a:pt x="5631" y="38693"/>
                    <a:pt x="5119" y="39547"/>
                    <a:pt x="4949" y="40443"/>
                  </a:cubicBezTo>
                  <a:cubicBezTo>
                    <a:pt x="4437" y="43173"/>
                    <a:pt x="6996" y="45434"/>
                    <a:pt x="9641" y="44581"/>
                  </a:cubicBezTo>
                  <a:cubicBezTo>
                    <a:pt x="9769" y="44538"/>
                    <a:pt x="9897" y="44410"/>
                    <a:pt x="10025" y="44410"/>
                  </a:cubicBezTo>
                  <a:cubicBezTo>
                    <a:pt x="10324" y="44410"/>
                    <a:pt x="10580" y="44495"/>
                    <a:pt x="10836" y="44623"/>
                  </a:cubicBezTo>
                  <a:cubicBezTo>
                    <a:pt x="10964" y="44709"/>
                    <a:pt x="10964" y="45135"/>
                    <a:pt x="10879" y="45349"/>
                  </a:cubicBezTo>
                  <a:cubicBezTo>
                    <a:pt x="10452" y="46372"/>
                    <a:pt x="10495" y="47524"/>
                    <a:pt x="10964" y="48548"/>
                  </a:cubicBezTo>
                  <a:cubicBezTo>
                    <a:pt x="11348" y="49231"/>
                    <a:pt x="11902" y="49785"/>
                    <a:pt x="12542" y="50212"/>
                  </a:cubicBezTo>
                  <a:cubicBezTo>
                    <a:pt x="13779" y="51022"/>
                    <a:pt x="15230" y="51449"/>
                    <a:pt x="16680" y="51449"/>
                  </a:cubicBezTo>
                  <a:cubicBezTo>
                    <a:pt x="17832" y="51492"/>
                    <a:pt x="18899" y="50852"/>
                    <a:pt x="19368" y="49785"/>
                  </a:cubicBezTo>
                  <a:cubicBezTo>
                    <a:pt x="19496" y="49529"/>
                    <a:pt x="19667" y="49273"/>
                    <a:pt x="19837" y="48889"/>
                  </a:cubicBezTo>
                  <a:cubicBezTo>
                    <a:pt x="20093" y="49145"/>
                    <a:pt x="20179" y="49529"/>
                    <a:pt x="20008" y="49828"/>
                  </a:cubicBezTo>
                  <a:cubicBezTo>
                    <a:pt x="19709" y="50639"/>
                    <a:pt x="19112" y="51278"/>
                    <a:pt x="18387" y="51662"/>
                  </a:cubicBezTo>
                  <a:cubicBezTo>
                    <a:pt x="17875" y="51876"/>
                    <a:pt x="17491" y="52260"/>
                    <a:pt x="17235" y="52729"/>
                  </a:cubicBezTo>
                  <a:cubicBezTo>
                    <a:pt x="16936" y="53283"/>
                    <a:pt x="16680" y="53881"/>
                    <a:pt x="16467" y="54521"/>
                  </a:cubicBezTo>
                  <a:cubicBezTo>
                    <a:pt x="15912" y="56312"/>
                    <a:pt x="16680" y="58317"/>
                    <a:pt x="18387" y="59043"/>
                  </a:cubicBezTo>
                  <a:cubicBezTo>
                    <a:pt x="19325" y="59427"/>
                    <a:pt x="20392" y="59427"/>
                    <a:pt x="21373" y="59128"/>
                  </a:cubicBezTo>
                  <a:cubicBezTo>
                    <a:pt x="22141" y="58915"/>
                    <a:pt x="22866" y="58616"/>
                    <a:pt x="23634" y="58317"/>
                  </a:cubicBezTo>
                  <a:cubicBezTo>
                    <a:pt x="24018" y="58531"/>
                    <a:pt x="23975" y="58872"/>
                    <a:pt x="23805" y="59171"/>
                  </a:cubicBezTo>
                  <a:cubicBezTo>
                    <a:pt x="23378" y="59853"/>
                    <a:pt x="23335" y="60792"/>
                    <a:pt x="23719" y="61517"/>
                  </a:cubicBezTo>
                  <a:cubicBezTo>
                    <a:pt x="24103" y="62328"/>
                    <a:pt x="24743" y="63010"/>
                    <a:pt x="25554" y="63394"/>
                  </a:cubicBezTo>
                  <a:cubicBezTo>
                    <a:pt x="26620" y="63906"/>
                    <a:pt x="27772" y="64077"/>
                    <a:pt x="28967" y="63949"/>
                  </a:cubicBezTo>
                  <a:cubicBezTo>
                    <a:pt x="29564" y="63906"/>
                    <a:pt x="30118" y="63650"/>
                    <a:pt x="30545" y="63223"/>
                  </a:cubicBezTo>
                  <a:cubicBezTo>
                    <a:pt x="31100" y="62712"/>
                    <a:pt x="31526" y="62072"/>
                    <a:pt x="31782" y="61389"/>
                  </a:cubicBezTo>
                  <a:cubicBezTo>
                    <a:pt x="31910" y="61176"/>
                    <a:pt x="32038" y="60962"/>
                    <a:pt x="32166" y="60792"/>
                  </a:cubicBezTo>
                  <a:cubicBezTo>
                    <a:pt x="32422" y="60962"/>
                    <a:pt x="32635" y="61133"/>
                    <a:pt x="32806" y="61346"/>
                  </a:cubicBezTo>
                  <a:cubicBezTo>
                    <a:pt x="34129" y="62754"/>
                    <a:pt x="34939" y="62882"/>
                    <a:pt x="36859" y="62285"/>
                  </a:cubicBezTo>
                  <a:cubicBezTo>
                    <a:pt x="38011" y="61858"/>
                    <a:pt x="38992" y="61048"/>
                    <a:pt x="39589" y="59981"/>
                  </a:cubicBezTo>
                  <a:cubicBezTo>
                    <a:pt x="40442" y="58616"/>
                    <a:pt x="39888" y="56867"/>
                    <a:pt x="38480" y="56184"/>
                  </a:cubicBezTo>
                  <a:cubicBezTo>
                    <a:pt x="38096" y="55971"/>
                    <a:pt x="37669" y="55843"/>
                    <a:pt x="37115" y="55587"/>
                  </a:cubicBezTo>
                  <a:cubicBezTo>
                    <a:pt x="37285" y="55502"/>
                    <a:pt x="37499" y="55459"/>
                    <a:pt x="37712" y="55417"/>
                  </a:cubicBezTo>
                  <a:cubicBezTo>
                    <a:pt x="38736" y="55459"/>
                    <a:pt x="39674" y="56056"/>
                    <a:pt x="40144" y="56995"/>
                  </a:cubicBezTo>
                  <a:cubicBezTo>
                    <a:pt x="40442" y="57592"/>
                    <a:pt x="41082" y="57891"/>
                    <a:pt x="41765" y="57763"/>
                  </a:cubicBezTo>
                  <a:cubicBezTo>
                    <a:pt x="43727" y="57678"/>
                    <a:pt x="45519" y="56654"/>
                    <a:pt x="46671" y="55033"/>
                  </a:cubicBezTo>
                  <a:cubicBezTo>
                    <a:pt x="46884" y="54734"/>
                    <a:pt x="47012" y="54350"/>
                    <a:pt x="47097" y="53966"/>
                  </a:cubicBezTo>
                  <a:cubicBezTo>
                    <a:pt x="47268" y="53454"/>
                    <a:pt x="47055" y="52857"/>
                    <a:pt x="46628" y="52558"/>
                  </a:cubicBezTo>
                  <a:cubicBezTo>
                    <a:pt x="46458" y="52430"/>
                    <a:pt x="46330" y="52260"/>
                    <a:pt x="46074" y="52004"/>
                  </a:cubicBezTo>
                  <a:close/>
                </a:path>
              </a:pathLst>
            </a:custGeom>
            <a:solidFill>
              <a:srgbClr val="2C2C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54"/>
            <p:cNvSpPr/>
            <p:nvPr/>
          </p:nvSpPr>
          <p:spPr>
            <a:xfrm>
              <a:off x="1402156" y="1316848"/>
              <a:ext cx="249491" cy="216170"/>
            </a:xfrm>
            <a:custGeom>
              <a:rect b="b" l="l" r="r" t="t"/>
              <a:pathLst>
                <a:path extrusionOk="0" h="7467" w="8618">
                  <a:moveTo>
                    <a:pt x="2944" y="4779"/>
                  </a:moveTo>
                  <a:cubicBezTo>
                    <a:pt x="1621" y="5078"/>
                    <a:pt x="1067" y="4352"/>
                    <a:pt x="469" y="3371"/>
                  </a:cubicBezTo>
                  <a:cubicBezTo>
                    <a:pt x="0" y="2646"/>
                    <a:pt x="341" y="1750"/>
                    <a:pt x="1152" y="1067"/>
                  </a:cubicBezTo>
                  <a:cubicBezTo>
                    <a:pt x="2261" y="129"/>
                    <a:pt x="3839" y="1"/>
                    <a:pt x="5119" y="683"/>
                  </a:cubicBezTo>
                  <a:cubicBezTo>
                    <a:pt x="6101" y="1281"/>
                    <a:pt x="6954" y="2006"/>
                    <a:pt x="7722" y="2859"/>
                  </a:cubicBezTo>
                  <a:cubicBezTo>
                    <a:pt x="8617" y="3968"/>
                    <a:pt x="8490" y="5589"/>
                    <a:pt x="7423" y="6528"/>
                  </a:cubicBezTo>
                  <a:cubicBezTo>
                    <a:pt x="6783" y="7040"/>
                    <a:pt x="6015" y="7381"/>
                    <a:pt x="5247" y="7467"/>
                  </a:cubicBezTo>
                  <a:cubicBezTo>
                    <a:pt x="4095" y="7467"/>
                    <a:pt x="3114" y="6613"/>
                    <a:pt x="2986" y="5461"/>
                  </a:cubicBezTo>
                  <a:cubicBezTo>
                    <a:pt x="2944" y="5248"/>
                    <a:pt x="2944" y="5078"/>
                    <a:pt x="2944" y="4779"/>
                  </a:cubicBezTo>
                  <a:close/>
                  <a:moveTo>
                    <a:pt x="3200" y="4310"/>
                  </a:moveTo>
                  <a:cubicBezTo>
                    <a:pt x="3285" y="4651"/>
                    <a:pt x="3370" y="4992"/>
                    <a:pt x="3456" y="5291"/>
                  </a:cubicBezTo>
                  <a:cubicBezTo>
                    <a:pt x="3754" y="6528"/>
                    <a:pt x="4522" y="6997"/>
                    <a:pt x="5674" y="6741"/>
                  </a:cubicBezTo>
                  <a:cubicBezTo>
                    <a:pt x="6527" y="6571"/>
                    <a:pt x="7210" y="5973"/>
                    <a:pt x="7508" y="5163"/>
                  </a:cubicBezTo>
                  <a:cubicBezTo>
                    <a:pt x="7764" y="4352"/>
                    <a:pt x="7508" y="3499"/>
                    <a:pt x="6868" y="2987"/>
                  </a:cubicBezTo>
                  <a:cubicBezTo>
                    <a:pt x="6527" y="2689"/>
                    <a:pt x="6186" y="2390"/>
                    <a:pt x="5887" y="2049"/>
                  </a:cubicBezTo>
                  <a:cubicBezTo>
                    <a:pt x="5034" y="1153"/>
                    <a:pt x="3797" y="726"/>
                    <a:pt x="2560" y="982"/>
                  </a:cubicBezTo>
                  <a:cubicBezTo>
                    <a:pt x="1834" y="1110"/>
                    <a:pt x="1195" y="1622"/>
                    <a:pt x="939" y="2305"/>
                  </a:cubicBezTo>
                  <a:cubicBezTo>
                    <a:pt x="768" y="3328"/>
                    <a:pt x="1536" y="4224"/>
                    <a:pt x="2517" y="4267"/>
                  </a:cubicBezTo>
                  <a:close/>
                </a:path>
              </a:pathLst>
            </a:custGeom>
            <a:solidFill>
              <a:srgbClr val="2C2C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54"/>
            <p:cNvSpPr/>
            <p:nvPr/>
          </p:nvSpPr>
          <p:spPr>
            <a:xfrm>
              <a:off x="1393500" y="1484817"/>
              <a:ext cx="74141" cy="45741"/>
            </a:xfrm>
            <a:custGeom>
              <a:rect b="b" l="l" r="r" t="t"/>
              <a:pathLst>
                <a:path extrusionOk="0" h="1580" w="2561">
                  <a:moveTo>
                    <a:pt x="1707" y="811"/>
                  </a:moveTo>
                  <a:cubicBezTo>
                    <a:pt x="1408" y="555"/>
                    <a:pt x="1152" y="385"/>
                    <a:pt x="896" y="214"/>
                  </a:cubicBezTo>
                  <a:lnTo>
                    <a:pt x="896" y="43"/>
                  </a:lnTo>
                  <a:cubicBezTo>
                    <a:pt x="1152" y="1"/>
                    <a:pt x="1408" y="1"/>
                    <a:pt x="1664" y="43"/>
                  </a:cubicBezTo>
                  <a:cubicBezTo>
                    <a:pt x="2219" y="171"/>
                    <a:pt x="2560" y="513"/>
                    <a:pt x="2517" y="897"/>
                  </a:cubicBezTo>
                  <a:cubicBezTo>
                    <a:pt x="2347" y="1323"/>
                    <a:pt x="1877" y="1579"/>
                    <a:pt x="1451" y="1537"/>
                  </a:cubicBezTo>
                  <a:cubicBezTo>
                    <a:pt x="1067" y="1494"/>
                    <a:pt x="726" y="1409"/>
                    <a:pt x="427" y="1238"/>
                  </a:cubicBezTo>
                  <a:cubicBezTo>
                    <a:pt x="0" y="1067"/>
                    <a:pt x="214" y="726"/>
                    <a:pt x="256" y="342"/>
                  </a:cubicBezTo>
                  <a:cubicBezTo>
                    <a:pt x="470" y="939"/>
                    <a:pt x="1195" y="1153"/>
                    <a:pt x="1707" y="811"/>
                  </a:cubicBezTo>
                  <a:close/>
                </a:path>
              </a:pathLst>
            </a:custGeom>
            <a:solidFill>
              <a:srgbClr val="2C2C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54"/>
            <p:cNvSpPr/>
            <p:nvPr/>
          </p:nvSpPr>
          <p:spPr>
            <a:xfrm>
              <a:off x="1412028" y="1707125"/>
              <a:ext cx="53123" cy="88963"/>
            </a:xfrm>
            <a:custGeom>
              <a:rect b="b" l="l" r="r" t="t"/>
              <a:pathLst>
                <a:path extrusionOk="0" h="3073" w="1835">
                  <a:moveTo>
                    <a:pt x="1835" y="1"/>
                  </a:moveTo>
                  <a:cubicBezTo>
                    <a:pt x="1067" y="939"/>
                    <a:pt x="854" y="2006"/>
                    <a:pt x="512" y="3072"/>
                  </a:cubicBezTo>
                  <a:cubicBezTo>
                    <a:pt x="0" y="2347"/>
                    <a:pt x="384" y="1750"/>
                    <a:pt x="598" y="1153"/>
                  </a:cubicBezTo>
                  <a:cubicBezTo>
                    <a:pt x="811" y="598"/>
                    <a:pt x="982" y="43"/>
                    <a:pt x="1835" y="1"/>
                  </a:cubicBezTo>
                  <a:close/>
                </a:path>
              </a:pathLst>
            </a:custGeom>
            <a:solidFill>
              <a:srgbClr val="2C2C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54"/>
            <p:cNvSpPr/>
            <p:nvPr/>
          </p:nvSpPr>
          <p:spPr>
            <a:xfrm>
              <a:off x="1817932" y="1403300"/>
              <a:ext cx="100080" cy="21047"/>
            </a:xfrm>
            <a:custGeom>
              <a:rect b="b" l="l" r="r" t="t"/>
              <a:pathLst>
                <a:path extrusionOk="0" h="727" w="3457">
                  <a:moveTo>
                    <a:pt x="1" y="300"/>
                  </a:moveTo>
                  <a:cubicBezTo>
                    <a:pt x="1152" y="1"/>
                    <a:pt x="2347" y="86"/>
                    <a:pt x="3456" y="513"/>
                  </a:cubicBezTo>
                  <a:lnTo>
                    <a:pt x="3456" y="726"/>
                  </a:lnTo>
                  <a:lnTo>
                    <a:pt x="43" y="513"/>
                  </a:lnTo>
                  <a:cubicBezTo>
                    <a:pt x="1" y="428"/>
                    <a:pt x="1" y="385"/>
                    <a:pt x="1" y="300"/>
                  </a:cubicBezTo>
                  <a:close/>
                </a:path>
              </a:pathLst>
            </a:custGeom>
            <a:solidFill>
              <a:srgbClr val="2C2C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54"/>
            <p:cNvSpPr/>
            <p:nvPr/>
          </p:nvSpPr>
          <p:spPr>
            <a:xfrm>
              <a:off x="1808060" y="1423073"/>
              <a:ext cx="102541" cy="23507"/>
            </a:xfrm>
            <a:custGeom>
              <a:rect b="b" l="l" r="r" t="t"/>
              <a:pathLst>
                <a:path extrusionOk="0" h="812" w="3542">
                  <a:moveTo>
                    <a:pt x="3541" y="811"/>
                  </a:moveTo>
                  <a:lnTo>
                    <a:pt x="0" y="555"/>
                  </a:lnTo>
                  <a:cubicBezTo>
                    <a:pt x="768" y="0"/>
                    <a:pt x="1536" y="299"/>
                    <a:pt x="2261" y="256"/>
                  </a:cubicBezTo>
                  <a:cubicBezTo>
                    <a:pt x="2773" y="171"/>
                    <a:pt x="3243" y="427"/>
                    <a:pt x="3541" y="811"/>
                  </a:cubicBezTo>
                  <a:close/>
                </a:path>
              </a:pathLst>
            </a:custGeom>
            <a:solidFill>
              <a:srgbClr val="2C2C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54"/>
            <p:cNvSpPr/>
            <p:nvPr/>
          </p:nvSpPr>
          <p:spPr>
            <a:xfrm>
              <a:off x="1447839" y="1740476"/>
              <a:ext cx="37085" cy="63024"/>
            </a:xfrm>
            <a:custGeom>
              <a:rect b="b" l="l" r="r" t="t"/>
              <a:pathLst>
                <a:path extrusionOk="0" h="2177" w="1281">
                  <a:moveTo>
                    <a:pt x="1280" y="1"/>
                  </a:moveTo>
                  <a:cubicBezTo>
                    <a:pt x="1024" y="683"/>
                    <a:pt x="726" y="1408"/>
                    <a:pt x="470" y="2176"/>
                  </a:cubicBezTo>
                  <a:cubicBezTo>
                    <a:pt x="0" y="1323"/>
                    <a:pt x="384" y="299"/>
                    <a:pt x="1280" y="1"/>
                  </a:cubicBezTo>
                  <a:close/>
                </a:path>
              </a:pathLst>
            </a:custGeom>
            <a:solidFill>
              <a:srgbClr val="2C2C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3" name="Google Shape;1543;p54"/>
          <p:cNvSpPr/>
          <p:nvPr/>
        </p:nvSpPr>
        <p:spPr>
          <a:xfrm>
            <a:off x="2978611" y="2680800"/>
            <a:ext cx="269850" cy="305050"/>
          </a:xfrm>
          <a:custGeom>
            <a:rect b="b" l="l" r="r" t="t"/>
            <a:pathLst>
              <a:path extrusionOk="0" h="12202" w="10794">
                <a:moveTo>
                  <a:pt x="7082" y="8575"/>
                </a:moveTo>
                <a:lnTo>
                  <a:pt x="7082" y="8788"/>
                </a:lnTo>
                <a:cubicBezTo>
                  <a:pt x="7338" y="10153"/>
                  <a:pt x="6997" y="11007"/>
                  <a:pt x="5546" y="11646"/>
                </a:cubicBezTo>
                <a:cubicBezTo>
                  <a:pt x="4352" y="12201"/>
                  <a:pt x="2944" y="11860"/>
                  <a:pt x="2219" y="10751"/>
                </a:cubicBezTo>
                <a:cubicBezTo>
                  <a:pt x="1579" y="9940"/>
                  <a:pt x="1195" y="9087"/>
                  <a:pt x="1622" y="7978"/>
                </a:cubicBezTo>
                <a:cubicBezTo>
                  <a:pt x="896" y="7807"/>
                  <a:pt x="256" y="7551"/>
                  <a:pt x="256" y="6740"/>
                </a:cubicBezTo>
                <a:cubicBezTo>
                  <a:pt x="256" y="6101"/>
                  <a:pt x="598" y="5503"/>
                  <a:pt x="1195" y="5205"/>
                </a:cubicBezTo>
                <a:cubicBezTo>
                  <a:pt x="1024" y="4906"/>
                  <a:pt x="854" y="4650"/>
                  <a:pt x="726" y="4394"/>
                </a:cubicBezTo>
                <a:cubicBezTo>
                  <a:pt x="1" y="2901"/>
                  <a:pt x="555" y="640"/>
                  <a:pt x="2688" y="213"/>
                </a:cubicBezTo>
                <a:cubicBezTo>
                  <a:pt x="3627" y="0"/>
                  <a:pt x="4651" y="43"/>
                  <a:pt x="5589" y="384"/>
                </a:cubicBezTo>
                <a:cubicBezTo>
                  <a:pt x="6656" y="683"/>
                  <a:pt x="7423" y="1749"/>
                  <a:pt x="7338" y="2901"/>
                </a:cubicBezTo>
                <a:cubicBezTo>
                  <a:pt x="9514" y="3200"/>
                  <a:pt x="10794" y="4351"/>
                  <a:pt x="10708" y="5845"/>
                </a:cubicBezTo>
                <a:cubicBezTo>
                  <a:pt x="10623" y="7210"/>
                  <a:pt x="9173" y="8362"/>
                  <a:pt x="7082" y="8575"/>
                </a:cubicBezTo>
                <a:close/>
                <a:moveTo>
                  <a:pt x="6229" y="3882"/>
                </a:moveTo>
                <a:lnTo>
                  <a:pt x="6144" y="3669"/>
                </a:lnTo>
                <a:cubicBezTo>
                  <a:pt x="6186" y="3541"/>
                  <a:pt x="6272" y="3413"/>
                  <a:pt x="6357" y="3285"/>
                </a:cubicBezTo>
                <a:cubicBezTo>
                  <a:pt x="6784" y="2944"/>
                  <a:pt x="6869" y="2346"/>
                  <a:pt x="6528" y="1920"/>
                </a:cubicBezTo>
                <a:cubicBezTo>
                  <a:pt x="6272" y="1536"/>
                  <a:pt x="5888" y="1237"/>
                  <a:pt x="5461" y="1024"/>
                </a:cubicBezTo>
                <a:cubicBezTo>
                  <a:pt x="4565" y="640"/>
                  <a:pt x="3584" y="597"/>
                  <a:pt x="2645" y="853"/>
                </a:cubicBezTo>
                <a:cubicBezTo>
                  <a:pt x="1835" y="981"/>
                  <a:pt x="1195" y="1664"/>
                  <a:pt x="1110" y="2517"/>
                </a:cubicBezTo>
                <a:cubicBezTo>
                  <a:pt x="896" y="3328"/>
                  <a:pt x="1152" y="4181"/>
                  <a:pt x="1792" y="4821"/>
                </a:cubicBezTo>
                <a:cubicBezTo>
                  <a:pt x="2006" y="5034"/>
                  <a:pt x="2219" y="5247"/>
                  <a:pt x="2560" y="5631"/>
                </a:cubicBezTo>
                <a:cubicBezTo>
                  <a:pt x="2134" y="5674"/>
                  <a:pt x="1835" y="5717"/>
                  <a:pt x="1579" y="5759"/>
                </a:cubicBezTo>
                <a:cubicBezTo>
                  <a:pt x="1152" y="5802"/>
                  <a:pt x="854" y="6186"/>
                  <a:pt x="854" y="6570"/>
                </a:cubicBezTo>
                <a:cubicBezTo>
                  <a:pt x="811" y="7039"/>
                  <a:pt x="1067" y="7210"/>
                  <a:pt x="1451" y="7338"/>
                </a:cubicBezTo>
                <a:lnTo>
                  <a:pt x="2006" y="7466"/>
                </a:lnTo>
                <a:cubicBezTo>
                  <a:pt x="1920" y="7935"/>
                  <a:pt x="1920" y="8362"/>
                  <a:pt x="1920" y="8831"/>
                </a:cubicBezTo>
                <a:cubicBezTo>
                  <a:pt x="2006" y="9812"/>
                  <a:pt x="2603" y="10665"/>
                  <a:pt x="3499" y="11092"/>
                </a:cubicBezTo>
                <a:cubicBezTo>
                  <a:pt x="4309" y="11476"/>
                  <a:pt x="5120" y="11220"/>
                  <a:pt x="5802" y="10793"/>
                </a:cubicBezTo>
                <a:cubicBezTo>
                  <a:pt x="6357" y="10452"/>
                  <a:pt x="6656" y="9812"/>
                  <a:pt x="6528" y="9172"/>
                </a:cubicBezTo>
                <a:cubicBezTo>
                  <a:pt x="6485" y="8831"/>
                  <a:pt x="6442" y="8490"/>
                  <a:pt x="6400" y="8191"/>
                </a:cubicBezTo>
                <a:cubicBezTo>
                  <a:pt x="7040" y="8106"/>
                  <a:pt x="7594" y="8063"/>
                  <a:pt x="8149" y="7935"/>
                </a:cubicBezTo>
                <a:cubicBezTo>
                  <a:pt x="9087" y="7636"/>
                  <a:pt x="9812" y="6868"/>
                  <a:pt x="10068" y="5887"/>
                </a:cubicBezTo>
                <a:cubicBezTo>
                  <a:pt x="10239" y="4778"/>
                  <a:pt x="8789" y="3242"/>
                  <a:pt x="7210" y="3669"/>
                </a:cubicBezTo>
                <a:cubicBezTo>
                  <a:pt x="6869" y="3754"/>
                  <a:pt x="6570" y="3797"/>
                  <a:pt x="6229" y="3882"/>
                </a:cubicBezTo>
                <a:close/>
              </a:path>
            </a:pathLst>
          </a:custGeom>
          <a:solidFill>
            <a:srgbClr val="2C2C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44" name="Google Shape;1544;p54"/>
          <p:cNvGrpSpPr/>
          <p:nvPr/>
        </p:nvGrpSpPr>
        <p:grpSpPr>
          <a:xfrm>
            <a:off x="3270786" y="2345313"/>
            <a:ext cx="101350" cy="107750"/>
            <a:chOff x="3091663" y="2472350"/>
            <a:chExt cx="101350" cy="107750"/>
          </a:xfrm>
        </p:grpSpPr>
        <p:sp>
          <p:nvSpPr>
            <p:cNvPr id="1545" name="Google Shape;1545;p54"/>
            <p:cNvSpPr/>
            <p:nvPr/>
          </p:nvSpPr>
          <p:spPr>
            <a:xfrm>
              <a:off x="3091663" y="2529950"/>
              <a:ext cx="66150" cy="50150"/>
            </a:xfrm>
            <a:custGeom>
              <a:rect b="b" l="l" r="r" t="t"/>
              <a:pathLst>
                <a:path extrusionOk="0" h="2006" w="2646">
                  <a:moveTo>
                    <a:pt x="1238" y="1962"/>
                  </a:moveTo>
                  <a:cubicBezTo>
                    <a:pt x="768" y="2005"/>
                    <a:pt x="299" y="1792"/>
                    <a:pt x="86" y="1365"/>
                  </a:cubicBezTo>
                  <a:cubicBezTo>
                    <a:pt x="0" y="1067"/>
                    <a:pt x="43" y="725"/>
                    <a:pt x="171" y="469"/>
                  </a:cubicBezTo>
                  <a:cubicBezTo>
                    <a:pt x="384" y="213"/>
                    <a:pt x="683" y="43"/>
                    <a:pt x="982" y="0"/>
                  </a:cubicBezTo>
                  <a:cubicBezTo>
                    <a:pt x="1280" y="0"/>
                    <a:pt x="1579" y="43"/>
                    <a:pt x="1835" y="171"/>
                  </a:cubicBezTo>
                  <a:cubicBezTo>
                    <a:pt x="2219" y="299"/>
                    <a:pt x="2645" y="512"/>
                    <a:pt x="2560" y="1067"/>
                  </a:cubicBezTo>
                  <a:cubicBezTo>
                    <a:pt x="2475" y="1493"/>
                    <a:pt x="2091" y="1834"/>
                    <a:pt x="1664" y="1877"/>
                  </a:cubicBezTo>
                  <a:cubicBezTo>
                    <a:pt x="1494" y="1920"/>
                    <a:pt x="1366" y="1920"/>
                    <a:pt x="1238" y="1962"/>
                  </a:cubicBezTo>
                  <a:close/>
                  <a:moveTo>
                    <a:pt x="1920" y="1024"/>
                  </a:moveTo>
                  <a:cubicBezTo>
                    <a:pt x="1707" y="640"/>
                    <a:pt x="1280" y="427"/>
                    <a:pt x="854" y="469"/>
                  </a:cubicBezTo>
                  <a:cubicBezTo>
                    <a:pt x="683" y="512"/>
                    <a:pt x="512" y="597"/>
                    <a:pt x="342" y="725"/>
                  </a:cubicBezTo>
                  <a:cubicBezTo>
                    <a:pt x="470" y="896"/>
                    <a:pt x="512" y="1195"/>
                    <a:pt x="683" y="1237"/>
                  </a:cubicBezTo>
                  <a:cubicBezTo>
                    <a:pt x="1067" y="1451"/>
                    <a:pt x="1622" y="1365"/>
                    <a:pt x="1920" y="1024"/>
                  </a:cubicBezTo>
                  <a:close/>
                </a:path>
              </a:pathLst>
            </a:custGeom>
            <a:solidFill>
              <a:srgbClr val="2C2C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54"/>
            <p:cNvSpPr/>
            <p:nvPr/>
          </p:nvSpPr>
          <p:spPr>
            <a:xfrm>
              <a:off x="3143913" y="2472350"/>
              <a:ext cx="49100" cy="40550"/>
            </a:xfrm>
            <a:custGeom>
              <a:rect b="b" l="l" r="r" t="t"/>
              <a:pathLst>
                <a:path extrusionOk="0" h="1622" w="1964">
                  <a:moveTo>
                    <a:pt x="982" y="1621"/>
                  </a:moveTo>
                  <a:cubicBezTo>
                    <a:pt x="555" y="1621"/>
                    <a:pt x="1" y="1195"/>
                    <a:pt x="1" y="896"/>
                  </a:cubicBezTo>
                  <a:cubicBezTo>
                    <a:pt x="44" y="427"/>
                    <a:pt x="385" y="86"/>
                    <a:pt x="811" y="0"/>
                  </a:cubicBezTo>
                  <a:cubicBezTo>
                    <a:pt x="1366" y="0"/>
                    <a:pt x="1878" y="427"/>
                    <a:pt x="1921" y="854"/>
                  </a:cubicBezTo>
                  <a:cubicBezTo>
                    <a:pt x="1963" y="1280"/>
                    <a:pt x="1494" y="1621"/>
                    <a:pt x="982" y="1621"/>
                  </a:cubicBezTo>
                  <a:close/>
                  <a:moveTo>
                    <a:pt x="555" y="512"/>
                  </a:moveTo>
                  <a:cubicBezTo>
                    <a:pt x="726" y="1067"/>
                    <a:pt x="726" y="1067"/>
                    <a:pt x="1323" y="811"/>
                  </a:cubicBezTo>
                  <a:close/>
                </a:path>
              </a:pathLst>
            </a:custGeom>
            <a:solidFill>
              <a:srgbClr val="2C2C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7" name="Google Shape;1547;p54"/>
          <p:cNvSpPr/>
          <p:nvPr/>
        </p:nvSpPr>
        <p:spPr>
          <a:xfrm>
            <a:off x="7066961" y="3172064"/>
            <a:ext cx="204951" cy="231685"/>
          </a:xfrm>
          <a:custGeom>
            <a:rect b="b" l="l" r="r" t="t"/>
            <a:pathLst>
              <a:path extrusionOk="0" h="12202" w="10794">
                <a:moveTo>
                  <a:pt x="7082" y="8575"/>
                </a:moveTo>
                <a:lnTo>
                  <a:pt x="7082" y="8788"/>
                </a:lnTo>
                <a:cubicBezTo>
                  <a:pt x="7338" y="10153"/>
                  <a:pt x="6997" y="11007"/>
                  <a:pt x="5546" y="11646"/>
                </a:cubicBezTo>
                <a:cubicBezTo>
                  <a:pt x="4352" y="12201"/>
                  <a:pt x="2944" y="11860"/>
                  <a:pt x="2219" y="10751"/>
                </a:cubicBezTo>
                <a:cubicBezTo>
                  <a:pt x="1579" y="9940"/>
                  <a:pt x="1195" y="9087"/>
                  <a:pt x="1622" y="7978"/>
                </a:cubicBezTo>
                <a:cubicBezTo>
                  <a:pt x="896" y="7807"/>
                  <a:pt x="256" y="7551"/>
                  <a:pt x="256" y="6740"/>
                </a:cubicBezTo>
                <a:cubicBezTo>
                  <a:pt x="256" y="6101"/>
                  <a:pt x="598" y="5503"/>
                  <a:pt x="1195" y="5205"/>
                </a:cubicBezTo>
                <a:cubicBezTo>
                  <a:pt x="1024" y="4906"/>
                  <a:pt x="854" y="4650"/>
                  <a:pt x="726" y="4394"/>
                </a:cubicBezTo>
                <a:cubicBezTo>
                  <a:pt x="1" y="2901"/>
                  <a:pt x="555" y="640"/>
                  <a:pt x="2688" y="213"/>
                </a:cubicBezTo>
                <a:cubicBezTo>
                  <a:pt x="3627" y="0"/>
                  <a:pt x="4651" y="43"/>
                  <a:pt x="5589" y="384"/>
                </a:cubicBezTo>
                <a:cubicBezTo>
                  <a:pt x="6656" y="683"/>
                  <a:pt x="7423" y="1749"/>
                  <a:pt x="7338" y="2901"/>
                </a:cubicBezTo>
                <a:cubicBezTo>
                  <a:pt x="9514" y="3200"/>
                  <a:pt x="10794" y="4351"/>
                  <a:pt x="10708" y="5845"/>
                </a:cubicBezTo>
                <a:cubicBezTo>
                  <a:pt x="10623" y="7210"/>
                  <a:pt x="9173" y="8362"/>
                  <a:pt x="7082" y="8575"/>
                </a:cubicBezTo>
                <a:close/>
                <a:moveTo>
                  <a:pt x="6229" y="3882"/>
                </a:moveTo>
                <a:lnTo>
                  <a:pt x="6144" y="3669"/>
                </a:lnTo>
                <a:cubicBezTo>
                  <a:pt x="6186" y="3541"/>
                  <a:pt x="6272" y="3413"/>
                  <a:pt x="6357" y="3285"/>
                </a:cubicBezTo>
                <a:cubicBezTo>
                  <a:pt x="6784" y="2944"/>
                  <a:pt x="6869" y="2346"/>
                  <a:pt x="6528" y="1920"/>
                </a:cubicBezTo>
                <a:cubicBezTo>
                  <a:pt x="6272" y="1536"/>
                  <a:pt x="5888" y="1237"/>
                  <a:pt x="5461" y="1024"/>
                </a:cubicBezTo>
                <a:cubicBezTo>
                  <a:pt x="4565" y="640"/>
                  <a:pt x="3584" y="597"/>
                  <a:pt x="2645" y="853"/>
                </a:cubicBezTo>
                <a:cubicBezTo>
                  <a:pt x="1835" y="981"/>
                  <a:pt x="1195" y="1664"/>
                  <a:pt x="1110" y="2517"/>
                </a:cubicBezTo>
                <a:cubicBezTo>
                  <a:pt x="896" y="3328"/>
                  <a:pt x="1152" y="4181"/>
                  <a:pt x="1792" y="4821"/>
                </a:cubicBezTo>
                <a:cubicBezTo>
                  <a:pt x="2006" y="5034"/>
                  <a:pt x="2219" y="5247"/>
                  <a:pt x="2560" y="5631"/>
                </a:cubicBezTo>
                <a:cubicBezTo>
                  <a:pt x="2134" y="5674"/>
                  <a:pt x="1835" y="5717"/>
                  <a:pt x="1579" y="5759"/>
                </a:cubicBezTo>
                <a:cubicBezTo>
                  <a:pt x="1152" y="5802"/>
                  <a:pt x="854" y="6186"/>
                  <a:pt x="854" y="6570"/>
                </a:cubicBezTo>
                <a:cubicBezTo>
                  <a:pt x="811" y="7039"/>
                  <a:pt x="1067" y="7210"/>
                  <a:pt x="1451" y="7338"/>
                </a:cubicBezTo>
                <a:lnTo>
                  <a:pt x="2006" y="7466"/>
                </a:lnTo>
                <a:cubicBezTo>
                  <a:pt x="1920" y="7935"/>
                  <a:pt x="1920" y="8362"/>
                  <a:pt x="1920" y="8831"/>
                </a:cubicBezTo>
                <a:cubicBezTo>
                  <a:pt x="2006" y="9812"/>
                  <a:pt x="2603" y="10665"/>
                  <a:pt x="3499" y="11092"/>
                </a:cubicBezTo>
                <a:cubicBezTo>
                  <a:pt x="4309" y="11476"/>
                  <a:pt x="5120" y="11220"/>
                  <a:pt x="5802" y="10793"/>
                </a:cubicBezTo>
                <a:cubicBezTo>
                  <a:pt x="6357" y="10452"/>
                  <a:pt x="6656" y="9812"/>
                  <a:pt x="6528" y="9172"/>
                </a:cubicBezTo>
                <a:cubicBezTo>
                  <a:pt x="6485" y="8831"/>
                  <a:pt x="6442" y="8490"/>
                  <a:pt x="6400" y="8191"/>
                </a:cubicBezTo>
                <a:cubicBezTo>
                  <a:pt x="7040" y="8106"/>
                  <a:pt x="7594" y="8063"/>
                  <a:pt x="8149" y="7935"/>
                </a:cubicBezTo>
                <a:cubicBezTo>
                  <a:pt x="9087" y="7636"/>
                  <a:pt x="9812" y="6868"/>
                  <a:pt x="10068" y="5887"/>
                </a:cubicBezTo>
                <a:cubicBezTo>
                  <a:pt x="10239" y="4778"/>
                  <a:pt x="8789" y="3242"/>
                  <a:pt x="7210" y="3669"/>
                </a:cubicBezTo>
                <a:cubicBezTo>
                  <a:pt x="6869" y="3754"/>
                  <a:pt x="6570" y="3797"/>
                  <a:pt x="6229" y="3882"/>
                </a:cubicBezTo>
                <a:close/>
              </a:path>
            </a:pathLst>
          </a:custGeom>
          <a:solidFill>
            <a:srgbClr val="2C2C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48" name="Google Shape;1548;p54"/>
          <p:cNvGrpSpPr/>
          <p:nvPr/>
        </p:nvGrpSpPr>
        <p:grpSpPr>
          <a:xfrm>
            <a:off x="6040599" y="1649875"/>
            <a:ext cx="101350" cy="107750"/>
            <a:chOff x="3091663" y="2472350"/>
            <a:chExt cx="101350" cy="107750"/>
          </a:xfrm>
        </p:grpSpPr>
        <p:sp>
          <p:nvSpPr>
            <p:cNvPr id="1549" name="Google Shape;1549;p54"/>
            <p:cNvSpPr/>
            <p:nvPr/>
          </p:nvSpPr>
          <p:spPr>
            <a:xfrm>
              <a:off x="3091663" y="2529950"/>
              <a:ext cx="66150" cy="50150"/>
            </a:xfrm>
            <a:custGeom>
              <a:rect b="b" l="l" r="r" t="t"/>
              <a:pathLst>
                <a:path extrusionOk="0" h="2006" w="2646">
                  <a:moveTo>
                    <a:pt x="1238" y="1962"/>
                  </a:moveTo>
                  <a:cubicBezTo>
                    <a:pt x="768" y="2005"/>
                    <a:pt x="299" y="1792"/>
                    <a:pt x="86" y="1365"/>
                  </a:cubicBezTo>
                  <a:cubicBezTo>
                    <a:pt x="0" y="1067"/>
                    <a:pt x="43" y="725"/>
                    <a:pt x="171" y="469"/>
                  </a:cubicBezTo>
                  <a:cubicBezTo>
                    <a:pt x="384" y="213"/>
                    <a:pt x="683" y="43"/>
                    <a:pt x="982" y="0"/>
                  </a:cubicBezTo>
                  <a:cubicBezTo>
                    <a:pt x="1280" y="0"/>
                    <a:pt x="1579" y="43"/>
                    <a:pt x="1835" y="171"/>
                  </a:cubicBezTo>
                  <a:cubicBezTo>
                    <a:pt x="2219" y="299"/>
                    <a:pt x="2645" y="512"/>
                    <a:pt x="2560" y="1067"/>
                  </a:cubicBezTo>
                  <a:cubicBezTo>
                    <a:pt x="2475" y="1493"/>
                    <a:pt x="2091" y="1834"/>
                    <a:pt x="1664" y="1877"/>
                  </a:cubicBezTo>
                  <a:cubicBezTo>
                    <a:pt x="1494" y="1920"/>
                    <a:pt x="1366" y="1920"/>
                    <a:pt x="1238" y="1962"/>
                  </a:cubicBezTo>
                  <a:close/>
                  <a:moveTo>
                    <a:pt x="1920" y="1024"/>
                  </a:moveTo>
                  <a:cubicBezTo>
                    <a:pt x="1707" y="640"/>
                    <a:pt x="1280" y="427"/>
                    <a:pt x="854" y="469"/>
                  </a:cubicBezTo>
                  <a:cubicBezTo>
                    <a:pt x="683" y="512"/>
                    <a:pt x="512" y="597"/>
                    <a:pt x="342" y="725"/>
                  </a:cubicBezTo>
                  <a:cubicBezTo>
                    <a:pt x="470" y="896"/>
                    <a:pt x="512" y="1195"/>
                    <a:pt x="683" y="1237"/>
                  </a:cubicBezTo>
                  <a:cubicBezTo>
                    <a:pt x="1067" y="1451"/>
                    <a:pt x="1622" y="1365"/>
                    <a:pt x="1920" y="1024"/>
                  </a:cubicBezTo>
                  <a:close/>
                </a:path>
              </a:pathLst>
            </a:custGeom>
            <a:solidFill>
              <a:srgbClr val="2C2C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54"/>
            <p:cNvSpPr/>
            <p:nvPr/>
          </p:nvSpPr>
          <p:spPr>
            <a:xfrm>
              <a:off x="3143913" y="2472350"/>
              <a:ext cx="49100" cy="40550"/>
            </a:xfrm>
            <a:custGeom>
              <a:rect b="b" l="l" r="r" t="t"/>
              <a:pathLst>
                <a:path extrusionOk="0" h="1622" w="1964">
                  <a:moveTo>
                    <a:pt x="982" y="1621"/>
                  </a:moveTo>
                  <a:cubicBezTo>
                    <a:pt x="555" y="1621"/>
                    <a:pt x="1" y="1195"/>
                    <a:pt x="1" y="896"/>
                  </a:cubicBezTo>
                  <a:cubicBezTo>
                    <a:pt x="44" y="427"/>
                    <a:pt x="385" y="86"/>
                    <a:pt x="811" y="0"/>
                  </a:cubicBezTo>
                  <a:cubicBezTo>
                    <a:pt x="1366" y="0"/>
                    <a:pt x="1878" y="427"/>
                    <a:pt x="1921" y="854"/>
                  </a:cubicBezTo>
                  <a:cubicBezTo>
                    <a:pt x="1963" y="1280"/>
                    <a:pt x="1494" y="1621"/>
                    <a:pt x="982" y="1621"/>
                  </a:cubicBezTo>
                  <a:close/>
                  <a:moveTo>
                    <a:pt x="555" y="512"/>
                  </a:moveTo>
                  <a:cubicBezTo>
                    <a:pt x="726" y="1067"/>
                    <a:pt x="726" y="1067"/>
                    <a:pt x="1323" y="811"/>
                  </a:cubicBezTo>
                  <a:close/>
                </a:path>
              </a:pathLst>
            </a:custGeom>
            <a:solidFill>
              <a:srgbClr val="2C2C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1" name="Google Shape;1551;p54"/>
          <p:cNvGrpSpPr/>
          <p:nvPr/>
        </p:nvGrpSpPr>
        <p:grpSpPr>
          <a:xfrm>
            <a:off x="3096149" y="4172525"/>
            <a:ext cx="101350" cy="107750"/>
            <a:chOff x="3091663" y="2472350"/>
            <a:chExt cx="101350" cy="107750"/>
          </a:xfrm>
        </p:grpSpPr>
        <p:sp>
          <p:nvSpPr>
            <p:cNvPr id="1552" name="Google Shape;1552;p54"/>
            <p:cNvSpPr/>
            <p:nvPr/>
          </p:nvSpPr>
          <p:spPr>
            <a:xfrm>
              <a:off x="3091663" y="2529950"/>
              <a:ext cx="66150" cy="50150"/>
            </a:xfrm>
            <a:custGeom>
              <a:rect b="b" l="l" r="r" t="t"/>
              <a:pathLst>
                <a:path extrusionOk="0" h="2006" w="2646">
                  <a:moveTo>
                    <a:pt x="1238" y="1962"/>
                  </a:moveTo>
                  <a:cubicBezTo>
                    <a:pt x="768" y="2005"/>
                    <a:pt x="299" y="1792"/>
                    <a:pt x="86" y="1365"/>
                  </a:cubicBezTo>
                  <a:cubicBezTo>
                    <a:pt x="0" y="1067"/>
                    <a:pt x="43" y="725"/>
                    <a:pt x="171" y="469"/>
                  </a:cubicBezTo>
                  <a:cubicBezTo>
                    <a:pt x="384" y="213"/>
                    <a:pt x="683" y="43"/>
                    <a:pt x="982" y="0"/>
                  </a:cubicBezTo>
                  <a:cubicBezTo>
                    <a:pt x="1280" y="0"/>
                    <a:pt x="1579" y="43"/>
                    <a:pt x="1835" y="171"/>
                  </a:cubicBezTo>
                  <a:cubicBezTo>
                    <a:pt x="2219" y="299"/>
                    <a:pt x="2645" y="512"/>
                    <a:pt x="2560" y="1067"/>
                  </a:cubicBezTo>
                  <a:cubicBezTo>
                    <a:pt x="2475" y="1493"/>
                    <a:pt x="2091" y="1834"/>
                    <a:pt x="1664" y="1877"/>
                  </a:cubicBezTo>
                  <a:cubicBezTo>
                    <a:pt x="1494" y="1920"/>
                    <a:pt x="1366" y="1920"/>
                    <a:pt x="1238" y="1962"/>
                  </a:cubicBezTo>
                  <a:close/>
                  <a:moveTo>
                    <a:pt x="1920" y="1024"/>
                  </a:moveTo>
                  <a:cubicBezTo>
                    <a:pt x="1707" y="640"/>
                    <a:pt x="1280" y="427"/>
                    <a:pt x="854" y="469"/>
                  </a:cubicBezTo>
                  <a:cubicBezTo>
                    <a:pt x="683" y="512"/>
                    <a:pt x="512" y="597"/>
                    <a:pt x="342" y="725"/>
                  </a:cubicBezTo>
                  <a:cubicBezTo>
                    <a:pt x="470" y="896"/>
                    <a:pt x="512" y="1195"/>
                    <a:pt x="683" y="1237"/>
                  </a:cubicBezTo>
                  <a:cubicBezTo>
                    <a:pt x="1067" y="1451"/>
                    <a:pt x="1622" y="1365"/>
                    <a:pt x="1920" y="1024"/>
                  </a:cubicBezTo>
                  <a:close/>
                </a:path>
              </a:pathLst>
            </a:custGeom>
            <a:solidFill>
              <a:srgbClr val="2C2C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54"/>
            <p:cNvSpPr/>
            <p:nvPr/>
          </p:nvSpPr>
          <p:spPr>
            <a:xfrm>
              <a:off x="3143913" y="2472350"/>
              <a:ext cx="49100" cy="40550"/>
            </a:xfrm>
            <a:custGeom>
              <a:rect b="b" l="l" r="r" t="t"/>
              <a:pathLst>
                <a:path extrusionOk="0" h="1622" w="1964">
                  <a:moveTo>
                    <a:pt x="982" y="1621"/>
                  </a:moveTo>
                  <a:cubicBezTo>
                    <a:pt x="555" y="1621"/>
                    <a:pt x="1" y="1195"/>
                    <a:pt x="1" y="896"/>
                  </a:cubicBezTo>
                  <a:cubicBezTo>
                    <a:pt x="44" y="427"/>
                    <a:pt x="385" y="86"/>
                    <a:pt x="811" y="0"/>
                  </a:cubicBezTo>
                  <a:cubicBezTo>
                    <a:pt x="1366" y="0"/>
                    <a:pt x="1878" y="427"/>
                    <a:pt x="1921" y="854"/>
                  </a:cubicBezTo>
                  <a:cubicBezTo>
                    <a:pt x="1963" y="1280"/>
                    <a:pt x="1494" y="1621"/>
                    <a:pt x="982" y="1621"/>
                  </a:cubicBezTo>
                  <a:close/>
                  <a:moveTo>
                    <a:pt x="555" y="512"/>
                  </a:moveTo>
                  <a:cubicBezTo>
                    <a:pt x="726" y="1067"/>
                    <a:pt x="726" y="1067"/>
                    <a:pt x="1323" y="811"/>
                  </a:cubicBezTo>
                  <a:close/>
                </a:path>
              </a:pathLst>
            </a:custGeom>
            <a:solidFill>
              <a:srgbClr val="2C2C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4" name="Google Shape;1554;p54"/>
          <p:cNvGrpSpPr/>
          <p:nvPr/>
        </p:nvGrpSpPr>
        <p:grpSpPr>
          <a:xfrm>
            <a:off x="1924511" y="3381850"/>
            <a:ext cx="112025" cy="93875"/>
            <a:chOff x="2945025" y="1724850"/>
            <a:chExt cx="112025" cy="93875"/>
          </a:xfrm>
        </p:grpSpPr>
        <p:sp>
          <p:nvSpPr>
            <p:cNvPr id="1555" name="Google Shape;1555;p54"/>
            <p:cNvSpPr/>
            <p:nvPr/>
          </p:nvSpPr>
          <p:spPr>
            <a:xfrm>
              <a:off x="2984500" y="1724850"/>
              <a:ext cx="72550" cy="93875"/>
            </a:xfrm>
            <a:custGeom>
              <a:rect b="b" l="l" r="r" t="t"/>
              <a:pathLst>
                <a:path extrusionOk="0" h="3755" w="2902">
                  <a:moveTo>
                    <a:pt x="2901" y="0"/>
                  </a:moveTo>
                  <a:cubicBezTo>
                    <a:pt x="1707" y="1109"/>
                    <a:pt x="725" y="2133"/>
                    <a:pt x="427" y="3754"/>
                  </a:cubicBezTo>
                  <a:cubicBezTo>
                    <a:pt x="128" y="3498"/>
                    <a:pt x="0" y="3114"/>
                    <a:pt x="43" y="2730"/>
                  </a:cubicBezTo>
                  <a:cubicBezTo>
                    <a:pt x="128" y="1621"/>
                    <a:pt x="1493" y="214"/>
                    <a:pt x="2901" y="0"/>
                  </a:cubicBezTo>
                  <a:close/>
                </a:path>
              </a:pathLst>
            </a:custGeom>
            <a:solidFill>
              <a:srgbClr val="2C2C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54"/>
            <p:cNvSpPr/>
            <p:nvPr/>
          </p:nvSpPr>
          <p:spPr>
            <a:xfrm>
              <a:off x="2945025" y="1724850"/>
              <a:ext cx="52300" cy="58675"/>
            </a:xfrm>
            <a:custGeom>
              <a:rect b="b" l="l" r="r" t="t"/>
              <a:pathLst>
                <a:path extrusionOk="0" h="2347" w="2092">
                  <a:moveTo>
                    <a:pt x="214" y="2347"/>
                  </a:moveTo>
                  <a:cubicBezTo>
                    <a:pt x="1" y="2091"/>
                    <a:pt x="1" y="1749"/>
                    <a:pt x="214" y="1493"/>
                  </a:cubicBezTo>
                  <a:cubicBezTo>
                    <a:pt x="769" y="896"/>
                    <a:pt x="1195" y="214"/>
                    <a:pt x="2091" y="0"/>
                  </a:cubicBezTo>
                  <a:close/>
                </a:path>
              </a:pathLst>
            </a:custGeom>
            <a:solidFill>
              <a:srgbClr val="2C2C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7" name="Google Shape;1557;p54"/>
          <p:cNvGrpSpPr/>
          <p:nvPr/>
        </p:nvGrpSpPr>
        <p:grpSpPr>
          <a:xfrm rot="3542175">
            <a:off x="5165261" y="1874678"/>
            <a:ext cx="112026" cy="93876"/>
            <a:chOff x="2945025" y="1724850"/>
            <a:chExt cx="112025" cy="93875"/>
          </a:xfrm>
        </p:grpSpPr>
        <p:sp>
          <p:nvSpPr>
            <p:cNvPr id="1558" name="Google Shape;1558;p54"/>
            <p:cNvSpPr/>
            <p:nvPr/>
          </p:nvSpPr>
          <p:spPr>
            <a:xfrm>
              <a:off x="2984500" y="1724850"/>
              <a:ext cx="72550" cy="93875"/>
            </a:xfrm>
            <a:custGeom>
              <a:rect b="b" l="l" r="r" t="t"/>
              <a:pathLst>
                <a:path extrusionOk="0" h="3755" w="2902">
                  <a:moveTo>
                    <a:pt x="2901" y="0"/>
                  </a:moveTo>
                  <a:cubicBezTo>
                    <a:pt x="1707" y="1109"/>
                    <a:pt x="725" y="2133"/>
                    <a:pt x="427" y="3754"/>
                  </a:cubicBezTo>
                  <a:cubicBezTo>
                    <a:pt x="128" y="3498"/>
                    <a:pt x="0" y="3114"/>
                    <a:pt x="43" y="2730"/>
                  </a:cubicBezTo>
                  <a:cubicBezTo>
                    <a:pt x="128" y="1621"/>
                    <a:pt x="1493" y="214"/>
                    <a:pt x="2901" y="0"/>
                  </a:cubicBezTo>
                  <a:close/>
                </a:path>
              </a:pathLst>
            </a:custGeom>
            <a:solidFill>
              <a:srgbClr val="2C2C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54"/>
            <p:cNvSpPr/>
            <p:nvPr/>
          </p:nvSpPr>
          <p:spPr>
            <a:xfrm>
              <a:off x="2945025" y="1724850"/>
              <a:ext cx="52300" cy="58675"/>
            </a:xfrm>
            <a:custGeom>
              <a:rect b="b" l="l" r="r" t="t"/>
              <a:pathLst>
                <a:path extrusionOk="0" h="2347" w="2092">
                  <a:moveTo>
                    <a:pt x="214" y="2347"/>
                  </a:moveTo>
                  <a:cubicBezTo>
                    <a:pt x="1" y="2091"/>
                    <a:pt x="1" y="1749"/>
                    <a:pt x="214" y="1493"/>
                  </a:cubicBezTo>
                  <a:cubicBezTo>
                    <a:pt x="769" y="896"/>
                    <a:pt x="1195" y="214"/>
                    <a:pt x="2091" y="0"/>
                  </a:cubicBezTo>
                  <a:close/>
                </a:path>
              </a:pathLst>
            </a:custGeom>
            <a:solidFill>
              <a:srgbClr val="2C2C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0" name="Google Shape;1560;p54"/>
          <p:cNvGrpSpPr/>
          <p:nvPr/>
        </p:nvGrpSpPr>
        <p:grpSpPr>
          <a:xfrm rot="-7692851">
            <a:off x="6818864" y="2524813"/>
            <a:ext cx="112024" cy="93875"/>
            <a:chOff x="2945025" y="1724850"/>
            <a:chExt cx="112025" cy="93875"/>
          </a:xfrm>
        </p:grpSpPr>
        <p:sp>
          <p:nvSpPr>
            <p:cNvPr id="1561" name="Google Shape;1561;p54"/>
            <p:cNvSpPr/>
            <p:nvPr/>
          </p:nvSpPr>
          <p:spPr>
            <a:xfrm>
              <a:off x="2984500" y="1724850"/>
              <a:ext cx="72550" cy="93875"/>
            </a:xfrm>
            <a:custGeom>
              <a:rect b="b" l="l" r="r" t="t"/>
              <a:pathLst>
                <a:path extrusionOk="0" h="3755" w="2902">
                  <a:moveTo>
                    <a:pt x="2901" y="0"/>
                  </a:moveTo>
                  <a:cubicBezTo>
                    <a:pt x="1707" y="1109"/>
                    <a:pt x="725" y="2133"/>
                    <a:pt x="427" y="3754"/>
                  </a:cubicBezTo>
                  <a:cubicBezTo>
                    <a:pt x="128" y="3498"/>
                    <a:pt x="0" y="3114"/>
                    <a:pt x="43" y="2730"/>
                  </a:cubicBezTo>
                  <a:cubicBezTo>
                    <a:pt x="128" y="1621"/>
                    <a:pt x="1493" y="214"/>
                    <a:pt x="2901" y="0"/>
                  </a:cubicBezTo>
                  <a:close/>
                </a:path>
              </a:pathLst>
            </a:custGeom>
            <a:solidFill>
              <a:srgbClr val="2C2C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54"/>
            <p:cNvSpPr/>
            <p:nvPr/>
          </p:nvSpPr>
          <p:spPr>
            <a:xfrm>
              <a:off x="2945025" y="1724850"/>
              <a:ext cx="52300" cy="58675"/>
            </a:xfrm>
            <a:custGeom>
              <a:rect b="b" l="l" r="r" t="t"/>
              <a:pathLst>
                <a:path extrusionOk="0" h="2347" w="2092">
                  <a:moveTo>
                    <a:pt x="214" y="2347"/>
                  </a:moveTo>
                  <a:cubicBezTo>
                    <a:pt x="1" y="2091"/>
                    <a:pt x="1" y="1749"/>
                    <a:pt x="214" y="1493"/>
                  </a:cubicBezTo>
                  <a:cubicBezTo>
                    <a:pt x="769" y="896"/>
                    <a:pt x="1195" y="214"/>
                    <a:pt x="2091" y="0"/>
                  </a:cubicBezTo>
                  <a:close/>
                </a:path>
              </a:pathLst>
            </a:custGeom>
            <a:solidFill>
              <a:srgbClr val="2C2C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3" name="Google Shape;1563;p54"/>
          <p:cNvSpPr txBox="1"/>
          <p:nvPr>
            <p:ph idx="4294967295" type="ctrTitle"/>
          </p:nvPr>
        </p:nvSpPr>
        <p:spPr>
          <a:xfrm flipH="1">
            <a:off x="3664486" y="2600745"/>
            <a:ext cx="18240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Chelsea Market"/>
                <a:ea typeface="Chelsea Market"/>
                <a:cs typeface="Chelsea Market"/>
                <a:sym typeface="Chelsea Market"/>
              </a:rPr>
              <a:t>NEPTUNE</a:t>
            </a:r>
            <a:endParaRPr b="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564" name="Google Shape;1564;p54"/>
          <p:cNvSpPr txBox="1"/>
          <p:nvPr>
            <p:ph idx="4294967295" type="ctrTitle"/>
          </p:nvPr>
        </p:nvSpPr>
        <p:spPr>
          <a:xfrm flipH="1">
            <a:off x="1562475" y="1939525"/>
            <a:ext cx="12732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SATURN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565" name="Google Shape;1565;p54"/>
          <p:cNvSpPr txBox="1"/>
          <p:nvPr>
            <p:ph idx="4294967295" type="ctrTitle"/>
          </p:nvPr>
        </p:nvSpPr>
        <p:spPr>
          <a:xfrm flipH="1">
            <a:off x="6286575" y="1710713"/>
            <a:ext cx="12732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MERCURY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566" name="Google Shape;1566;p54"/>
          <p:cNvSpPr txBox="1"/>
          <p:nvPr>
            <p:ph idx="4294967295" type="ctrTitle"/>
          </p:nvPr>
        </p:nvSpPr>
        <p:spPr>
          <a:xfrm flipH="1">
            <a:off x="6037800" y="3381850"/>
            <a:ext cx="10170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MARS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567" name="Google Shape;1567;p54"/>
          <p:cNvSpPr txBox="1"/>
          <p:nvPr>
            <p:ph idx="4294967295" type="ctrTitle"/>
          </p:nvPr>
        </p:nvSpPr>
        <p:spPr>
          <a:xfrm flipH="1">
            <a:off x="2051850" y="3489975"/>
            <a:ext cx="10170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VENUS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2" name="Google Shape;1572;p55"/>
          <p:cNvGrpSpPr/>
          <p:nvPr/>
        </p:nvGrpSpPr>
        <p:grpSpPr>
          <a:xfrm rot="212102">
            <a:off x="1626341" y="1055264"/>
            <a:ext cx="6274945" cy="3454001"/>
            <a:chOff x="2016900" y="1269275"/>
            <a:chExt cx="6591250" cy="2916825"/>
          </a:xfrm>
        </p:grpSpPr>
        <p:sp>
          <p:nvSpPr>
            <p:cNvPr id="1573" name="Google Shape;1573;p55"/>
            <p:cNvSpPr/>
            <p:nvPr/>
          </p:nvSpPr>
          <p:spPr>
            <a:xfrm>
              <a:off x="2028525" y="1278000"/>
              <a:ext cx="6579625" cy="2908100"/>
            </a:xfrm>
            <a:custGeom>
              <a:rect b="b" l="l" r="r" t="t"/>
              <a:pathLst>
                <a:path extrusionOk="0" h="116324" w="263185">
                  <a:moveTo>
                    <a:pt x="1" y="0"/>
                  </a:moveTo>
                  <a:lnTo>
                    <a:pt x="1" y="116324"/>
                  </a:lnTo>
                  <a:lnTo>
                    <a:pt x="263184" y="116324"/>
                  </a:lnTo>
                  <a:lnTo>
                    <a:pt x="263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100013" rotWithShape="0" algn="bl" dir="5400000" dist="19050">
                <a:srgbClr val="783F04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55"/>
            <p:cNvSpPr/>
            <p:nvPr/>
          </p:nvSpPr>
          <p:spPr>
            <a:xfrm>
              <a:off x="2016900" y="173020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55"/>
            <p:cNvSpPr/>
            <p:nvPr/>
          </p:nvSpPr>
          <p:spPr>
            <a:xfrm>
              <a:off x="2016900" y="187560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55"/>
            <p:cNvSpPr/>
            <p:nvPr/>
          </p:nvSpPr>
          <p:spPr>
            <a:xfrm>
              <a:off x="2016900" y="216205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55"/>
            <p:cNvSpPr/>
            <p:nvPr/>
          </p:nvSpPr>
          <p:spPr>
            <a:xfrm>
              <a:off x="2016900" y="230745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55"/>
            <p:cNvSpPr/>
            <p:nvPr/>
          </p:nvSpPr>
          <p:spPr>
            <a:xfrm>
              <a:off x="2016900" y="259535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55"/>
            <p:cNvSpPr/>
            <p:nvPr/>
          </p:nvSpPr>
          <p:spPr>
            <a:xfrm>
              <a:off x="2016900" y="274075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55"/>
            <p:cNvSpPr/>
            <p:nvPr/>
          </p:nvSpPr>
          <p:spPr>
            <a:xfrm>
              <a:off x="2016900" y="302720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55"/>
            <p:cNvSpPr/>
            <p:nvPr/>
          </p:nvSpPr>
          <p:spPr>
            <a:xfrm>
              <a:off x="2016900" y="317260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55"/>
            <p:cNvSpPr/>
            <p:nvPr/>
          </p:nvSpPr>
          <p:spPr>
            <a:xfrm>
              <a:off x="2016900" y="346050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55"/>
            <p:cNvSpPr/>
            <p:nvPr/>
          </p:nvSpPr>
          <p:spPr>
            <a:xfrm>
              <a:off x="2016900" y="3605925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0"/>
                  </a:moveTo>
                  <a:lnTo>
                    <a:pt x="263649" y="0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55"/>
            <p:cNvSpPr/>
            <p:nvPr/>
          </p:nvSpPr>
          <p:spPr>
            <a:xfrm>
              <a:off x="2016900" y="3892350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1"/>
                  </a:moveTo>
                  <a:lnTo>
                    <a:pt x="263649" y="1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55"/>
            <p:cNvSpPr/>
            <p:nvPr/>
          </p:nvSpPr>
          <p:spPr>
            <a:xfrm>
              <a:off x="2016900" y="4037775"/>
              <a:ext cx="6591250" cy="25"/>
            </a:xfrm>
            <a:custGeom>
              <a:rect b="b" l="l" r="r" t="t"/>
              <a:pathLst>
                <a:path extrusionOk="0" fill="none" h="1" w="263650">
                  <a:moveTo>
                    <a:pt x="1" y="0"/>
                  </a:moveTo>
                  <a:lnTo>
                    <a:pt x="263649" y="0"/>
                  </a:lnTo>
                </a:path>
              </a:pathLst>
            </a:custGeom>
            <a:solidFill>
              <a:srgbClr val="A1DAF8"/>
            </a:solidFill>
            <a:ln cap="flat" cmpd="sng" w="9525">
              <a:solidFill>
                <a:srgbClr val="D1EAF7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55"/>
            <p:cNvSpPr/>
            <p:nvPr/>
          </p:nvSpPr>
          <p:spPr>
            <a:xfrm>
              <a:off x="2892250" y="1269275"/>
              <a:ext cx="25" cy="2916825"/>
            </a:xfrm>
            <a:custGeom>
              <a:rect b="b" l="l" r="r" t="t"/>
              <a:pathLst>
                <a:path extrusionOk="0" fill="none" h="116673" w="1">
                  <a:moveTo>
                    <a:pt x="0" y="0"/>
                  </a:moveTo>
                  <a:lnTo>
                    <a:pt x="0" y="116673"/>
                  </a:lnTo>
                </a:path>
              </a:pathLst>
            </a:custGeom>
            <a:solidFill>
              <a:srgbClr val="E72D53"/>
            </a:solidFill>
            <a:ln cap="flat" cmpd="sng" w="18900">
              <a:solidFill>
                <a:srgbClr val="E72D53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7" name="Google Shape;1587;p55"/>
          <p:cNvGrpSpPr/>
          <p:nvPr/>
        </p:nvGrpSpPr>
        <p:grpSpPr>
          <a:xfrm>
            <a:off x="917997" y="512531"/>
            <a:ext cx="2392546" cy="2015916"/>
            <a:chOff x="799900" y="238125"/>
            <a:chExt cx="5991850" cy="5219875"/>
          </a:xfrm>
        </p:grpSpPr>
        <p:sp>
          <p:nvSpPr>
            <p:cNvPr id="1588" name="Google Shape;1588;p55"/>
            <p:cNvSpPr/>
            <p:nvPr/>
          </p:nvSpPr>
          <p:spPr>
            <a:xfrm>
              <a:off x="799900" y="238125"/>
              <a:ext cx="5991850" cy="5219875"/>
            </a:xfrm>
            <a:custGeom>
              <a:rect b="b" l="l" r="r" t="t"/>
              <a:pathLst>
                <a:path extrusionOk="0" h="208795" w="239674">
                  <a:moveTo>
                    <a:pt x="178764" y="0"/>
                  </a:moveTo>
                  <a:lnTo>
                    <a:pt x="58927" y="1228"/>
                  </a:lnTo>
                  <a:lnTo>
                    <a:pt x="0" y="105578"/>
                  </a:lnTo>
                  <a:lnTo>
                    <a:pt x="60910" y="208795"/>
                  </a:lnTo>
                  <a:lnTo>
                    <a:pt x="180841" y="207567"/>
                  </a:lnTo>
                  <a:lnTo>
                    <a:pt x="239674" y="103217"/>
                  </a:lnTo>
                  <a:lnTo>
                    <a:pt x="1787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171450" rotWithShape="0" algn="bl" dir="3000000" dist="28575">
                <a:srgbClr val="783F04">
                  <a:alpha val="2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55"/>
            <p:cNvSpPr/>
            <p:nvPr/>
          </p:nvSpPr>
          <p:spPr>
            <a:xfrm>
              <a:off x="811700" y="240475"/>
              <a:ext cx="5980050" cy="5217525"/>
            </a:xfrm>
            <a:custGeom>
              <a:rect b="b" l="l" r="r" t="t"/>
              <a:pathLst>
                <a:path extrusionOk="0" h="208701" w="239202">
                  <a:moveTo>
                    <a:pt x="82158" y="4344"/>
                  </a:moveTo>
                  <a:lnTo>
                    <a:pt x="82158" y="22004"/>
                  </a:lnTo>
                  <a:lnTo>
                    <a:pt x="64499" y="22004"/>
                  </a:lnTo>
                  <a:lnTo>
                    <a:pt x="64499" y="4344"/>
                  </a:lnTo>
                  <a:close/>
                  <a:moveTo>
                    <a:pt x="102272" y="4344"/>
                  </a:moveTo>
                  <a:lnTo>
                    <a:pt x="102272" y="22004"/>
                  </a:lnTo>
                  <a:lnTo>
                    <a:pt x="84519" y="22004"/>
                  </a:lnTo>
                  <a:lnTo>
                    <a:pt x="84519" y="4344"/>
                  </a:lnTo>
                  <a:close/>
                  <a:moveTo>
                    <a:pt x="122292" y="4344"/>
                  </a:moveTo>
                  <a:lnTo>
                    <a:pt x="122292" y="22004"/>
                  </a:lnTo>
                  <a:lnTo>
                    <a:pt x="104633" y="22004"/>
                  </a:lnTo>
                  <a:lnTo>
                    <a:pt x="104633" y="4344"/>
                  </a:lnTo>
                  <a:close/>
                  <a:moveTo>
                    <a:pt x="142407" y="4344"/>
                  </a:moveTo>
                  <a:lnTo>
                    <a:pt x="142407" y="22004"/>
                  </a:lnTo>
                  <a:lnTo>
                    <a:pt x="124653" y="22004"/>
                  </a:lnTo>
                  <a:lnTo>
                    <a:pt x="124653" y="4344"/>
                  </a:lnTo>
                  <a:close/>
                  <a:moveTo>
                    <a:pt x="162427" y="4344"/>
                  </a:moveTo>
                  <a:lnTo>
                    <a:pt x="162427" y="22004"/>
                  </a:lnTo>
                  <a:lnTo>
                    <a:pt x="144768" y="22004"/>
                  </a:lnTo>
                  <a:lnTo>
                    <a:pt x="144768" y="4344"/>
                  </a:lnTo>
                  <a:close/>
                  <a:moveTo>
                    <a:pt x="82158" y="24365"/>
                  </a:moveTo>
                  <a:lnTo>
                    <a:pt x="82158" y="42118"/>
                  </a:lnTo>
                  <a:lnTo>
                    <a:pt x="64499" y="42118"/>
                  </a:lnTo>
                  <a:lnTo>
                    <a:pt x="64499" y="24365"/>
                  </a:lnTo>
                  <a:close/>
                  <a:moveTo>
                    <a:pt x="102272" y="24365"/>
                  </a:moveTo>
                  <a:lnTo>
                    <a:pt x="102272" y="42118"/>
                  </a:lnTo>
                  <a:lnTo>
                    <a:pt x="84519" y="42118"/>
                  </a:lnTo>
                  <a:lnTo>
                    <a:pt x="84519" y="24365"/>
                  </a:lnTo>
                  <a:close/>
                  <a:moveTo>
                    <a:pt x="122292" y="24365"/>
                  </a:moveTo>
                  <a:lnTo>
                    <a:pt x="122292" y="42118"/>
                  </a:lnTo>
                  <a:lnTo>
                    <a:pt x="104633" y="42118"/>
                  </a:lnTo>
                  <a:lnTo>
                    <a:pt x="104633" y="24365"/>
                  </a:lnTo>
                  <a:close/>
                  <a:moveTo>
                    <a:pt x="142407" y="24365"/>
                  </a:moveTo>
                  <a:lnTo>
                    <a:pt x="142407" y="42118"/>
                  </a:lnTo>
                  <a:lnTo>
                    <a:pt x="124653" y="42118"/>
                  </a:lnTo>
                  <a:lnTo>
                    <a:pt x="124653" y="24365"/>
                  </a:lnTo>
                  <a:close/>
                  <a:moveTo>
                    <a:pt x="162427" y="24365"/>
                  </a:moveTo>
                  <a:lnTo>
                    <a:pt x="162427" y="42118"/>
                  </a:lnTo>
                  <a:lnTo>
                    <a:pt x="144768" y="42118"/>
                  </a:lnTo>
                  <a:lnTo>
                    <a:pt x="144768" y="24365"/>
                  </a:lnTo>
                  <a:close/>
                  <a:moveTo>
                    <a:pt x="182541" y="24365"/>
                  </a:moveTo>
                  <a:lnTo>
                    <a:pt x="182541" y="42118"/>
                  </a:lnTo>
                  <a:lnTo>
                    <a:pt x="164788" y="42118"/>
                  </a:lnTo>
                  <a:lnTo>
                    <a:pt x="164788" y="24365"/>
                  </a:lnTo>
                  <a:close/>
                  <a:moveTo>
                    <a:pt x="62138" y="44479"/>
                  </a:moveTo>
                  <a:lnTo>
                    <a:pt x="62138" y="62138"/>
                  </a:lnTo>
                  <a:lnTo>
                    <a:pt x="44384" y="62138"/>
                  </a:lnTo>
                  <a:lnTo>
                    <a:pt x="44384" y="44479"/>
                  </a:lnTo>
                  <a:close/>
                  <a:moveTo>
                    <a:pt x="82158" y="44479"/>
                  </a:moveTo>
                  <a:lnTo>
                    <a:pt x="82158" y="62138"/>
                  </a:lnTo>
                  <a:lnTo>
                    <a:pt x="64499" y="62138"/>
                  </a:lnTo>
                  <a:lnTo>
                    <a:pt x="64499" y="44479"/>
                  </a:lnTo>
                  <a:close/>
                  <a:moveTo>
                    <a:pt x="102272" y="44479"/>
                  </a:moveTo>
                  <a:lnTo>
                    <a:pt x="102272" y="62138"/>
                  </a:lnTo>
                  <a:lnTo>
                    <a:pt x="84519" y="62138"/>
                  </a:lnTo>
                  <a:lnTo>
                    <a:pt x="84519" y="44479"/>
                  </a:lnTo>
                  <a:close/>
                  <a:moveTo>
                    <a:pt x="122292" y="44479"/>
                  </a:moveTo>
                  <a:lnTo>
                    <a:pt x="122292" y="62138"/>
                  </a:lnTo>
                  <a:lnTo>
                    <a:pt x="104633" y="62138"/>
                  </a:lnTo>
                  <a:lnTo>
                    <a:pt x="104633" y="44479"/>
                  </a:lnTo>
                  <a:close/>
                  <a:moveTo>
                    <a:pt x="142407" y="44479"/>
                  </a:moveTo>
                  <a:lnTo>
                    <a:pt x="142407" y="62138"/>
                  </a:lnTo>
                  <a:lnTo>
                    <a:pt x="124653" y="62138"/>
                  </a:lnTo>
                  <a:lnTo>
                    <a:pt x="124653" y="44479"/>
                  </a:lnTo>
                  <a:close/>
                  <a:moveTo>
                    <a:pt x="162427" y="44479"/>
                  </a:moveTo>
                  <a:lnTo>
                    <a:pt x="162427" y="62138"/>
                  </a:lnTo>
                  <a:lnTo>
                    <a:pt x="144768" y="62138"/>
                  </a:lnTo>
                  <a:lnTo>
                    <a:pt x="144768" y="44479"/>
                  </a:lnTo>
                  <a:close/>
                  <a:moveTo>
                    <a:pt x="182541" y="44479"/>
                  </a:moveTo>
                  <a:lnTo>
                    <a:pt x="182541" y="62138"/>
                  </a:lnTo>
                  <a:lnTo>
                    <a:pt x="164788" y="62138"/>
                  </a:lnTo>
                  <a:lnTo>
                    <a:pt x="164788" y="44479"/>
                  </a:lnTo>
                  <a:close/>
                  <a:moveTo>
                    <a:pt x="202561" y="44479"/>
                  </a:moveTo>
                  <a:lnTo>
                    <a:pt x="202561" y="62138"/>
                  </a:lnTo>
                  <a:lnTo>
                    <a:pt x="184902" y="62138"/>
                  </a:lnTo>
                  <a:lnTo>
                    <a:pt x="184902" y="44479"/>
                  </a:lnTo>
                  <a:close/>
                  <a:moveTo>
                    <a:pt x="42023" y="64499"/>
                  </a:moveTo>
                  <a:lnTo>
                    <a:pt x="42023" y="82253"/>
                  </a:lnTo>
                  <a:lnTo>
                    <a:pt x="24364" y="82253"/>
                  </a:lnTo>
                  <a:lnTo>
                    <a:pt x="24364" y="64499"/>
                  </a:lnTo>
                  <a:close/>
                  <a:moveTo>
                    <a:pt x="62138" y="64499"/>
                  </a:moveTo>
                  <a:lnTo>
                    <a:pt x="62138" y="82253"/>
                  </a:lnTo>
                  <a:lnTo>
                    <a:pt x="44384" y="82253"/>
                  </a:lnTo>
                  <a:lnTo>
                    <a:pt x="44384" y="64499"/>
                  </a:lnTo>
                  <a:close/>
                  <a:moveTo>
                    <a:pt x="82158" y="64499"/>
                  </a:moveTo>
                  <a:lnTo>
                    <a:pt x="82158" y="82253"/>
                  </a:lnTo>
                  <a:lnTo>
                    <a:pt x="64499" y="82253"/>
                  </a:lnTo>
                  <a:lnTo>
                    <a:pt x="64499" y="64499"/>
                  </a:lnTo>
                  <a:close/>
                  <a:moveTo>
                    <a:pt x="102272" y="64499"/>
                  </a:moveTo>
                  <a:lnTo>
                    <a:pt x="102272" y="82253"/>
                  </a:lnTo>
                  <a:lnTo>
                    <a:pt x="84519" y="82253"/>
                  </a:lnTo>
                  <a:lnTo>
                    <a:pt x="84519" y="64499"/>
                  </a:lnTo>
                  <a:close/>
                  <a:moveTo>
                    <a:pt x="122292" y="64499"/>
                  </a:moveTo>
                  <a:lnTo>
                    <a:pt x="122292" y="82253"/>
                  </a:lnTo>
                  <a:lnTo>
                    <a:pt x="104633" y="82253"/>
                  </a:lnTo>
                  <a:lnTo>
                    <a:pt x="104633" y="64499"/>
                  </a:lnTo>
                  <a:close/>
                  <a:moveTo>
                    <a:pt x="142407" y="64499"/>
                  </a:moveTo>
                  <a:lnTo>
                    <a:pt x="142407" y="82253"/>
                  </a:lnTo>
                  <a:lnTo>
                    <a:pt x="124653" y="82253"/>
                  </a:lnTo>
                  <a:lnTo>
                    <a:pt x="124653" y="64499"/>
                  </a:lnTo>
                  <a:close/>
                  <a:moveTo>
                    <a:pt x="162427" y="64499"/>
                  </a:moveTo>
                  <a:lnTo>
                    <a:pt x="162427" y="82253"/>
                  </a:lnTo>
                  <a:lnTo>
                    <a:pt x="144768" y="82253"/>
                  </a:lnTo>
                  <a:lnTo>
                    <a:pt x="144768" y="64499"/>
                  </a:lnTo>
                  <a:close/>
                  <a:moveTo>
                    <a:pt x="182541" y="64499"/>
                  </a:moveTo>
                  <a:lnTo>
                    <a:pt x="182541" y="82253"/>
                  </a:lnTo>
                  <a:lnTo>
                    <a:pt x="164788" y="82253"/>
                  </a:lnTo>
                  <a:lnTo>
                    <a:pt x="164788" y="64499"/>
                  </a:lnTo>
                  <a:close/>
                  <a:moveTo>
                    <a:pt x="202561" y="64499"/>
                  </a:moveTo>
                  <a:lnTo>
                    <a:pt x="202561" y="82253"/>
                  </a:lnTo>
                  <a:lnTo>
                    <a:pt x="184902" y="82253"/>
                  </a:lnTo>
                  <a:lnTo>
                    <a:pt x="184902" y="64499"/>
                  </a:lnTo>
                  <a:close/>
                  <a:moveTo>
                    <a:pt x="42023" y="84614"/>
                  </a:moveTo>
                  <a:lnTo>
                    <a:pt x="42023" y="102273"/>
                  </a:lnTo>
                  <a:lnTo>
                    <a:pt x="24364" y="102273"/>
                  </a:lnTo>
                  <a:lnTo>
                    <a:pt x="24364" y="84614"/>
                  </a:lnTo>
                  <a:close/>
                  <a:moveTo>
                    <a:pt x="62138" y="84614"/>
                  </a:moveTo>
                  <a:lnTo>
                    <a:pt x="62138" y="102273"/>
                  </a:lnTo>
                  <a:lnTo>
                    <a:pt x="44384" y="102273"/>
                  </a:lnTo>
                  <a:lnTo>
                    <a:pt x="44384" y="84614"/>
                  </a:lnTo>
                  <a:close/>
                  <a:moveTo>
                    <a:pt x="82158" y="84614"/>
                  </a:moveTo>
                  <a:lnTo>
                    <a:pt x="82158" y="102273"/>
                  </a:lnTo>
                  <a:lnTo>
                    <a:pt x="64499" y="102273"/>
                  </a:lnTo>
                  <a:lnTo>
                    <a:pt x="64499" y="84614"/>
                  </a:lnTo>
                  <a:close/>
                  <a:moveTo>
                    <a:pt x="102272" y="84614"/>
                  </a:moveTo>
                  <a:lnTo>
                    <a:pt x="102272" y="102273"/>
                  </a:lnTo>
                  <a:lnTo>
                    <a:pt x="84519" y="102273"/>
                  </a:lnTo>
                  <a:lnTo>
                    <a:pt x="84519" y="84614"/>
                  </a:lnTo>
                  <a:close/>
                  <a:moveTo>
                    <a:pt x="122292" y="84614"/>
                  </a:moveTo>
                  <a:lnTo>
                    <a:pt x="122292" y="102273"/>
                  </a:lnTo>
                  <a:lnTo>
                    <a:pt x="104633" y="102273"/>
                  </a:lnTo>
                  <a:lnTo>
                    <a:pt x="104633" y="84614"/>
                  </a:lnTo>
                  <a:close/>
                  <a:moveTo>
                    <a:pt x="142407" y="84614"/>
                  </a:moveTo>
                  <a:lnTo>
                    <a:pt x="142407" y="102273"/>
                  </a:lnTo>
                  <a:lnTo>
                    <a:pt x="124653" y="102273"/>
                  </a:lnTo>
                  <a:lnTo>
                    <a:pt x="124653" y="84614"/>
                  </a:lnTo>
                  <a:close/>
                  <a:moveTo>
                    <a:pt x="162427" y="84614"/>
                  </a:moveTo>
                  <a:lnTo>
                    <a:pt x="162427" y="102273"/>
                  </a:lnTo>
                  <a:lnTo>
                    <a:pt x="144768" y="102273"/>
                  </a:lnTo>
                  <a:lnTo>
                    <a:pt x="144768" y="84614"/>
                  </a:lnTo>
                  <a:close/>
                  <a:moveTo>
                    <a:pt x="182541" y="84614"/>
                  </a:moveTo>
                  <a:lnTo>
                    <a:pt x="182541" y="102273"/>
                  </a:lnTo>
                  <a:lnTo>
                    <a:pt x="164788" y="102273"/>
                  </a:lnTo>
                  <a:lnTo>
                    <a:pt x="164788" y="84614"/>
                  </a:lnTo>
                  <a:close/>
                  <a:moveTo>
                    <a:pt x="202561" y="84614"/>
                  </a:moveTo>
                  <a:lnTo>
                    <a:pt x="202561" y="102273"/>
                  </a:lnTo>
                  <a:lnTo>
                    <a:pt x="184902" y="102273"/>
                  </a:lnTo>
                  <a:lnTo>
                    <a:pt x="184902" y="84614"/>
                  </a:lnTo>
                  <a:close/>
                  <a:moveTo>
                    <a:pt x="222676" y="84614"/>
                  </a:moveTo>
                  <a:lnTo>
                    <a:pt x="222676" y="102273"/>
                  </a:lnTo>
                  <a:lnTo>
                    <a:pt x="204922" y="102273"/>
                  </a:lnTo>
                  <a:lnTo>
                    <a:pt x="204922" y="84614"/>
                  </a:lnTo>
                  <a:close/>
                  <a:moveTo>
                    <a:pt x="42023" y="104634"/>
                  </a:moveTo>
                  <a:lnTo>
                    <a:pt x="42023" y="122387"/>
                  </a:lnTo>
                  <a:lnTo>
                    <a:pt x="24364" y="122387"/>
                  </a:lnTo>
                  <a:lnTo>
                    <a:pt x="24364" y="104634"/>
                  </a:lnTo>
                  <a:close/>
                  <a:moveTo>
                    <a:pt x="62138" y="104634"/>
                  </a:moveTo>
                  <a:lnTo>
                    <a:pt x="62138" y="122387"/>
                  </a:lnTo>
                  <a:lnTo>
                    <a:pt x="44384" y="122387"/>
                  </a:lnTo>
                  <a:lnTo>
                    <a:pt x="44384" y="104634"/>
                  </a:lnTo>
                  <a:close/>
                  <a:moveTo>
                    <a:pt x="82158" y="104634"/>
                  </a:moveTo>
                  <a:lnTo>
                    <a:pt x="82158" y="122387"/>
                  </a:lnTo>
                  <a:lnTo>
                    <a:pt x="64499" y="122387"/>
                  </a:lnTo>
                  <a:lnTo>
                    <a:pt x="64499" y="104634"/>
                  </a:lnTo>
                  <a:close/>
                  <a:moveTo>
                    <a:pt x="102272" y="104634"/>
                  </a:moveTo>
                  <a:lnTo>
                    <a:pt x="102272" y="122387"/>
                  </a:lnTo>
                  <a:lnTo>
                    <a:pt x="84519" y="122387"/>
                  </a:lnTo>
                  <a:lnTo>
                    <a:pt x="84519" y="104634"/>
                  </a:lnTo>
                  <a:close/>
                  <a:moveTo>
                    <a:pt x="122292" y="104634"/>
                  </a:moveTo>
                  <a:lnTo>
                    <a:pt x="122292" y="122387"/>
                  </a:lnTo>
                  <a:lnTo>
                    <a:pt x="104633" y="122387"/>
                  </a:lnTo>
                  <a:lnTo>
                    <a:pt x="104633" y="104634"/>
                  </a:lnTo>
                  <a:close/>
                  <a:moveTo>
                    <a:pt x="142407" y="104634"/>
                  </a:moveTo>
                  <a:lnTo>
                    <a:pt x="142407" y="122387"/>
                  </a:lnTo>
                  <a:lnTo>
                    <a:pt x="124653" y="122387"/>
                  </a:lnTo>
                  <a:lnTo>
                    <a:pt x="124653" y="104634"/>
                  </a:lnTo>
                  <a:close/>
                  <a:moveTo>
                    <a:pt x="162427" y="104634"/>
                  </a:moveTo>
                  <a:lnTo>
                    <a:pt x="162427" y="122387"/>
                  </a:lnTo>
                  <a:lnTo>
                    <a:pt x="144768" y="122387"/>
                  </a:lnTo>
                  <a:lnTo>
                    <a:pt x="144768" y="104634"/>
                  </a:lnTo>
                  <a:close/>
                  <a:moveTo>
                    <a:pt x="182541" y="104634"/>
                  </a:moveTo>
                  <a:lnTo>
                    <a:pt x="182541" y="122387"/>
                  </a:lnTo>
                  <a:lnTo>
                    <a:pt x="164788" y="122387"/>
                  </a:lnTo>
                  <a:lnTo>
                    <a:pt x="164788" y="104634"/>
                  </a:lnTo>
                  <a:close/>
                  <a:moveTo>
                    <a:pt x="202561" y="104634"/>
                  </a:moveTo>
                  <a:lnTo>
                    <a:pt x="202561" y="122387"/>
                  </a:lnTo>
                  <a:lnTo>
                    <a:pt x="184902" y="122387"/>
                  </a:lnTo>
                  <a:lnTo>
                    <a:pt x="184902" y="104634"/>
                  </a:lnTo>
                  <a:close/>
                  <a:moveTo>
                    <a:pt x="222676" y="104634"/>
                  </a:moveTo>
                  <a:lnTo>
                    <a:pt x="222676" y="122387"/>
                  </a:lnTo>
                  <a:lnTo>
                    <a:pt x="204922" y="122387"/>
                  </a:lnTo>
                  <a:lnTo>
                    <a:pt x="204922" y="104634"/>
                  </a:lnTo>
                  <a:close/>
                  <a:moveTo>
                    <a:pt x="42023" y="124748"/>
                  </a:moveTo>
                  <a:lnTo>
                    <a:pt x="42023" y="142408"/>
                  </a:lnTo>
                  <a:lnTo>
                    <a:pt x="24364" y="142408"/>
                  </a:lnTo>
                  <a:lnTo>
                    <a:pt x="24364" y="124748"/>
                  </a:lnTo>
                  <a:close/>
                  <a:moveTo>
                    <a:pt x="62138" y="124748"/>
                  </a:moveTo>
                  <a:lnTo>
                    <a:pt x="62138" y="142408"/>
                  </a:lnTo>
                  <a:lnTo>
                    <a:pt x="44384" y="142408"/>
                  </a:lnTo>
                  <a:lnTo>
                    <a:pt x="44384" y="124748"/>
                  </a:lnTo>
                  <a:close/>
                  <a:moveTo>
                    <a:pt x="82158" y="124748"/>
                  </a:moveTo>
                  <a:lnTo>
                    <a:pt x="82158" y="142408"/>
                  </a:lnTo>
                  <a:lnTo>
                    <a:pt x="64499" y="142408"/>
                  </a:lnTo>
                  <a:lnTo>
                    <a:pt x="64499" y="124748"/>
                  </a:lnTo>
                  <a:close/>
                  <a:moveTo>
                    <a:pt x="102272" y="124748"/>
                  </a:moveTo>
                  <a:lnTo>
                    <a:pt x="102272" y="142408"/>
                  </a:lnTo>
                  <a:lnTo>
                    <a:pt x="84519" y="142408"/>
                  </a:lnTo>
                  <a:lnTo>
                    <a:pt x="84519" y="124748"/>
                  </a:lnTo>
                  <a:close/>
                  <a:moveTo>
                    <a:pt x="122292" y="124748"/>
                  </a:moveTo>
                  <a:lnTo>
                    <a:pt x="122292" y="142408"/>
                  </a:lnTo>
                  <a:lnTo>
                    <a:pt x="104633" y="142408"/>
                  </a:lnTo>
                  <a:lnTo>
                    <a:pt x="104633" y="124748"/>
                  </a:lnTo>
                  <a:close/>
                  <a:moveTo>
                    <a:pt x="142407" y="124748"/>
                  </a:moveTo>
                  <a:lnTo>
                    <a:pt x="142407" y="142408"/>
                  </a:lnTo>
                  <a:lnTo>
                    <a:pt x="124653" y="142408"/>
                  </a:lnTo>
                  <a:lnTo>
                    <a:pt x="124653" y="124748"/>
                  </a:lnTo>
                  <a:close/>
                  <a:moveTo>
                    <a:pt x="162427" y="124748"/>
                  </a:moveTo>
                  <a:lnTo>
                    <a:pt x="162427" y="142408"/>
                  </a:lnTo>
                  <a:lnTo>
                    <a:pt x="144768" y="142408"/>
                  </a:lnTo>
                  <a:lnTo>
                    <a:pt x="144768" y="124748"/>
                  </a:lnTo>
                  <a:close/>
                  <a:moveTo>
                    <a:pt x="182541" y="124748"/>
                  </a:moveTo>
                  <a:lnTo>
                    <a:pt x="182541" y="142408"/>
                  </a:lnTo>
                  <a:lnTo>
                    <a:pt x="164788" y="142408"/>
                  </a:lnTo>
                  <a:lnTo>
                    <a:pt x="164788" y="124748"/>
                  </a:lnTo>
                  <a:close/>
                  <a:moveTo>
                    <a:pt x="202561" y="124748"/>
                  </a:moveTo>
                  <a:lnTo>
                    <a:pt x="202561" y="142408"/>
                  </a:lnTo>
                  <a:lnTo>
                    <a:pt x="184902" y="142408"/>
                  </a:lnTo>
                  <a:lnTo>
                    <a:pt x="184902" y="124748"/>
                  </a:lnTo>
                  <a:close/>
                  <a:moveTo>
                    <a:pt x="62138" y="144768"/>
                  </a:moveTo>
                  <a:lnTo>
                    <a:pt x="62138" y="162522"/>
                  </a:lnTo>
                  <a:lnTo>
                    <a:pt x="44384" y="162522"/>
                  </a:lnTo>
                  <a:lnTo>
                    <a:pt x="44384" y="144768"/>
                  </a:lnTo>
                  <a:close/>
                  <a:moveTo>
                    <a:pt x="82158" y="144768"/>
                  </a:moveTo>
                  <a:lnTo>
                    <a:pt x="82158" y="162522"/>
                  </a:lnTo>
                  <a:lnTo>
                    <a:pt x="64499" y="162522"/>
                  </a:lnTo>
                  <a:lnTo>
                    <a:pt x="64499" y="144768"/>
                  </a:lnTo>
                  <a:close/>
                  <a:moveTo>
                    <a:pt x="102272" y="144768"/>
                  </a:moveTo>
                  <a:lnTo>
                    <a:pt x="102272" y="162522"/>
                  </a:lnTo>
                  <a:lnTo>
                    <a:pt x="84519" y="162522"/>
                  </a:lnTo>
                  <a:lnTo>
                    <a:pt x="84519" y="144768"/>
                  </a:lnTo>
                  <a:close/>
                  <a:moveTo>
                    <a:pt x="122292" y="144768"/>
                  </a:moveTo>
                  <a:lnTo>
                    <a:pt x="122292" y="162522"/>
                  </a:lnTo>
                  <a:lnTo>
                    <a:pt x="104633" y="162522"/>
                  </a:lnTo>
                  <a:lnTo>
                    <a:pt x="104633" y="144768"/>
                  </a:lnTo>
                  <a:close/>
                  <a:moveTo>
                    <a:pt x="142407" y="144768"/>
                  </a:moveTo>
                  <a:lnTo>
                    <a:pt x="142407" y="162522"/>
                  </a:lnTo>
                  <a:lnTo>
                    <a:pt x="124653" y="162522"/>
                  </a:lnTo>
                  <a:lnTo>
                    <a:pt x="124653" y="144768"/>
                  </a:lnTo>
                  <a:close/>
                  <a:moveTo>
                    <a:pt x="162427" y="144768"/>
                  </a:moveTo>
                  <a:lnTo>
                    <a:pt x="162427" y="162522"/>
                  </a:lnTo>
                  <a:lnTo>
                    <a:pt x="144768" y="162522"/>
                  </a:lnTo>
                  <a:lnTo>
                    <a:pt x="144768" y="144768"/>
                  </a:lnTo>
                  <a:close/>
                  <a:moveTo>
                    <a:pt x="182541" y="144768"/>
                  </a:moveTo>
                  <a:lnTo>
                    <a:pt x="182541" y="162522"/>
                  </a:lnTo>
                  <a:lnTo>
                    <a:pt x="164788" y="162522"/>
                  </a:lnTo>
                  <a:lnTo>
                    <a:pt x="164788" y="144768"/>
                  </a:lnTo>
                  <a:close/>
                  <a:moveTo>
                    <a:pt x="202561" y="144768"/>
                  </a:moveTo>
                  <a:lnTo>
                    <a:pt x="202561" y="162522"/>
                  </a:lnTo>
                  <a:lnTo>
                    <a:pt x="184902" y="162522"/>
                  </a:lnTo>
                  <a:lnTo>
                    <a:pt x="184902" y="144768"/>
                  </a:lnTo>
                  <a:close/>
                  <a:moveTo>
                    <a:pt x="82158" y="164883"/>
                  </a:moveTo>
                  <a:lnTo>
                    <a:pt x="82158" y="182542"/>
                  </a:lnTo>
                  <a:lnTo>
                    <a:pt x="64499" y="182542"/>
                  </a:lnTo>
                  <a:lnTo>
                    <a:pt x="64499" y="164883"/>
                  </a:lnTo>
                  <a:close/>
                  <a:moveTo>
                    <a:pt x="102272" y="164883"/>
                  </a:moveTo>
                  <a:lnTo>
                    <a:pt x="102272" y="182542"/>
                  </a:lnTo>
                  <a:lnTo>
                    <a:pt x="84519" y="182542"/>
                  </a:lnTo>
                  <a:lnTo>
                    <a:pt x="84519" y="164883"/>
                  </a:lnTo>
                  <a:close/>
                  <a:moveTo>
                    <a:pt x="122292" y="164883"/>
                  </a:moveTo>
                  <a:lnTo>
                    <a:pt x="122292" y="182542"/>
                  </a:lnTo>
                  <a:lnTo>
                    <a:pt x="104633" y="182542"/>
                  </a:lnTo>
                  <a:lnTo>
                    <a:pt x="104633" y="164883"/>
                  </a:lnTo>
                  <a:close/>
                  <a:moveTo>
                    <a:pt x="142407" y="164883"/>
                  </a:moveTo>
                  <a:lnTo>
                    <a:pt x="142407" y="182542"/>
                  </a:lnTo>
                  <a:lnTo>
                    <a:pt x="124653" y="182542"/>
                  </a:lnTo>
                  <a:lnTo>
                    <a:pt x="124653" y="164883"/>
                  </a:lnTo>
                  <a:close/>
                  <a:moveTo>
                    <a:pt x="162427" y="164883"/>
                  </a:moveTo>
                  <a:lnTo>
                    <a:pt x="162427" y="182542"/>
                  </a:lnTo>
                  <a:lnTo>
                    <a:pt x="144768" y="182542"/>
                  </a:lnTo>
                  <a:lnTo>
                    <a:pt x="144768" y="164883"/>
                  </a:lnTo>
                  <a:close/>
                  <a:moveTo>
                    <a:pt x="182541" y="164883"/>
                  </a:moveTo>
                  <a:lnTo>
                    <a:pt x="182541" y="182542"/>
                  </a:lnTo>
                  <a:lnTo>
                    <a:pt x="164788" y="182542"/>
                  </a:lnTo>
                  <a:lnTo>
                    <a:pt x="164788" y="164883"/>
                  </a:lnTo>
                  <a:close/>
                  <a:moveTo>
                    <a:pt x="82158" y="184903"/>
                  </a:moveTo>
                  <a:lnTo>
                    <a:pt x="82158" y="202657"/>
                  </a:lnTo>
                  <a:lnTo>
                    <a:pt x="64499" y="202657"/>
                  </a:lnTo>
                  <a:lnTo>
                    <a:pt x="64499" y="184903"/>
                  </a:lnTo>
                  <a:close/>
                  <a:moveTo>
                    <a:pt x="102272" y="184903"/>
                  </a:moveTo>
                  <a:lnTo>
                    <a:pt x="102272" y="202657"/>
                  </a:lnTo>
                  <a:lnTo>
                    <a:pt x="84519" y="202657"/>
                  </a:lnTo>
                  <a:lnTo>
                    <a:pt x="84519" y="184903"/>
                  </a:lnTo>
                  <a:close/>
                  <a:moveTo>
                    <a:pt x="122292" y="184903"/>
                  </a:moveTo>
                  <a:lnTo>
                    <a:pt x="122292" y="202657"/>
                  </a:lnTo>
                  <a:lnTo>
                    <a:pt x="104633" y="202657"/>
                  </a:lnTo>
                  <a:lnTo>
                    <a:pt x="104633" y="184903"/>
                  </a:lnTo>
                  <a:close/>
                  <a:moveTo>
                    <a:pt x="142407" y="184903"/>
                  </a:moveTo>
                  <a:lnTo>
                    <a:pt x="142407" y="202657"/>
                  </a:lnTo>
                  <a:lnTo>
                    <a:pt x="124653" y="202657"/>
                  </a:lnTo>
                  <a:lnTo>
                    <a:pt x="124653" y="184903"/>
                  </a:lnTo>
                  <a:close/>
                  <a:moveTo>
                    <a:pt x="162427" y="184903"/>
                  </a:moveTo>
                  <a:lnTo>
                    <a:pt x="162427" y="202657"/>
                  </a:lnTo>
                  <a:lnTo>
                    <a:pt x="144768" y="202657"/>
                  </a:lnTo>
                  <a:lnTo>
                    <a:pt x="144768" y="184903"/>
                  </a:lnTo>
                  <a:close/>
                  <a:moveTo>
                    <a:pt x="182541" y="184903"/>
                  </a:moveTo>
                  <a:lnTo>
                    <a:pt x="182541" y="202657"/>
                  </a:lnTo>
                  <a:lnTo>
                    <a:pt x="164788" y="202657"/>
                  </a:lnTo>
                  <a:lnTo>
                    <a:pt x="164788" y="184903"/>
                  </a:lnTo>
                  <a:close/>
                  <a:moveTo>
                    <a:pt x="162427" y="0"/>
                  </a:moveTo>
                  <a:lnTo>
                    <a:pt x="162427" y="1889"/>
                  </a:lnTo>
                  <a:lnTo>
                    <a:pt x="144768" y="1889"/>
                  </a:lnTo>
                  <a:lnTo>
                    <a:pt x="144768" y="284"/>
                  </a:lnTo>
                  <a:lnTo>
                    <a:pt x="142407" y="284"/>
                  </a:lnTo>
                  <a:lnTo>
                    <a:pt x="142407" y="1984"/>
                  </a:lnTo>
                  <a:lnTo>
                    <a:pt x="124653" y="1984"/>
                  </a:lnTo>
                  <a:lnTo>
                    <a:pt x="124653" y="473"/>
                  </a:lnTo>
                  <a:lnTo>
                    <a:pt x="122292" y="473"/>
                  </a:lnTo>
                  <a:lnTo>
                    <a:pt x="122292" y="1984"/>
                  </a:lnTo>
                  <a:lnTo>
                    <a:pt x="104633" y="1984"/>
                  </a:lnTo>
                  <a:lnTo>
                    <a:pt x="104633" y="661"/>
                  </a:lnTo>
                  <a:lnTo>
                    <a:pt x="102272" y="661"/>
                  </a:lnTo>
                  <a:lnTo>
                    <a:pt x="102272" y="1984"/>
                  </a:lnTo>
                  <a:lnTo>
                    <a:pt x="84519" y="1984"/>
                  </a:lnTo>
                  <a:lnTo>
                    <a:pt x="84519" y="850"/>
                  </a:lnTo>
                  <a:lnTo>
                    <a:pt x="82158" y="850"/>
                  </a:lnTo>
                  <a:lnTo>
                    <a:pt x="82158" y="1889"/>
                  </a:lnTo>
                  <a:lnTo>
                    <a:pt x="64499" y="1889"/>
                  </a:lnTo>
                  <a:lnTo>
                    <a:pt x="64499" y="1134"/>
                  </a:lnTo>
                  <a:lnTo>
                    <a:pt x="62138" y="1134"/>
                  </a:lnTo>
                  <a:lnTo>
                    <a:pt x="62138" y="1984"/>
                  </a:lnTo>
                  <a:lnTo>
                    <a:pt x="57983" y="1984"/>
                  </a:lnTo>
                  <a:lnTo>
                    <a:pt x="56661" y="4344"/>
                  </a:lnTo>
                  <a:lnTo>
                    <a:pt x="62138" y="4344"/>
                  </a:lnTo>
                  <a:lnTo>
                    <a:pt x="62138" y="22004"/>
                  </a:lnTo>
                  <a:lnTo>
                    <a:pt x="46651" y="22004"/>
                  </a:lnTo>
                  <a:lnTo>
                    <a:pt x="45329" y="24459"/>
                  </a:lnTo>
                  <a:lnTo>
                    <a:pt x="62138" y="24459"/>
                  </a:lnTo>
                  <a:lnTo>
                    <a:pt x="62138" y="42118"/>
                  </a:lnTo>
                  <a:lnTo>
                    <a:pt x="44384" y="42118"/>
                  </a:lnTo>
                  <a:lnTo>
                    <a:pt x="44384" y="25970"/>
                  </a:lnTo>
                  <a:lnTo>
                    <a:pt x="42023" y="30125"/>
                  </a:lnTo>
                  <a:lnTo>
                    <a:pt x="42023" y="42118"/>
                  </a:lnTo>
                  <a:lnTo>
                    <a:pt x="35319" y="42118"/>
                  </a:lnTo>
                  <a:lnTo>
                    <a:pt x="33996" y="44479"/>
                  </a:lnTo>
                  <a:lnTo>
                    <a:pt x="42023" y="44479"/>
                  </a:lnTo>
                  <a:lnTo>
                    <a:pt x="42023" y="62138"/>
                  </a:lnTo>
                  <a:lnTo>
                    <a:pt x="24364" y="62138"/>
                  </a:lnTo>
                  <a:lnTo>
                    <a:pt x="24364" y="61572"/>
                  </a:lnTo>
                  <a:lnTo>
                    <a:pt x="22003" y="65727"/>
                  </a:lnTo>
                  <a:lnTo>
                    <a:pt x="22003" y="82253"/>
                  </a:lnTo>
                  <a:lnTo>
                    <a:pt x="12654" y="82253"/>
                  </a:lnTo>
                  <a:lnTo>
                    <a:pt x="11332" y="84614"/>
                  </a:lnTo>
                  <a:lnTo>
                    <a:pt x="21909" y="84614"/>
                  </a:lnTo>
                  <a:lnTo>
                    <a:pt x="21909" y="102273"/>
                  </a:lnTo>
                  <a:lnTo>
                    <a:pt x="4250" y="102273"/>
                  </a:lnTo>
                  <a:lnTo>
                    <a:pt x="4250" y="97079"/>
                  </a:lnTo>
                  <a:lnTo>
                    <a:pt x="1889" y="101234"/>
                  </a:lnTo>
                  <a:lnTo>
                    <a:pt x="1889" y="102273"/>
                  </a:lnTo>
                  <a:lnTo>
                    <a:pt x="1322" y="102273"/>
                  </a:lnTo>
                  <a:lnTo>
                    <a:pt x="0" y="104634"/>
                  </a:lnTo>
                  <a:lnTo>
                    <a:pt x="1889" y="104634"/>
                  </a:lnTo>
                  <a:lnTo>
                    <a:pt x="1889" y="109544"/>
                  </a:lnTo>
                  <a:lnTo>
                    <a:pt x="4250" y="113511"/>
                  </a:lnTo>
                  <a:lnTo>
                    <a:pt x="4250" y="104634"/>
                  </a:lnTo>
                  <a:lnTo>
                    <a:pt x="22003" y="104634"/>
                  </a:lnTo>
                  <a:lnTo>
                    <a:pt x="22003" y="122387"/>
                  </a:lnTo>
                  <a:lnTo>
                    <a:pt x="9538" y="122387"/>
                  </a:lnTo>
                  <a:lnTo>
                    <a:pt x="10860" y="124748"/>
                  </a:lnTo>
                  <a:lnTo>
                    <a:pt x="22003" y="124748"/>
                  </a:lnTo>
                  <a:lnTo>
                    <a:pt x="22003" y="142408"/>
                  </a:lnTo>
                  <a:lnTo>
                    <a:pt x="21342" y="142408"/>
                  </a:lnTo>
                  <a:lnTo>
                    <a:pt x="24364" y="147507"/>
                  </a:lnTo>
                  <a:lnTo>
                    <a:pt x="24364" y="144768"/>
                  </a:lnTo>
                  <a:lnTo>
                    <a:pt x="42023" y="144768"/>
                  </a:lnTo>
                  <a:lnTo>
                    <a:pt x="42023" y="162522"/>
                  </a:lnTo>
                  <a:lnTo>
                    <a:pt x="33241" y="162522"/>
                  </a:lnTo>
                  <a:lnTo>
                    <a:pt x="34563" y="164883"/>
                  </a:lnTo>
                  <a:lnTo>
                    <a:pt x="42023" y="164883"/>
                  </a:lnTo>
                  <a:lnTo>
                    <a:pt x="42023" y="177443"/>
                  </a:lnTo>
                  <a:lnTo>
                    <a:pt x="44384" y="181409"/>
                  </a:lnTo>
                  <a:lnTo>
                    <a:pt x="44384" y="164883"/>
                  </a:lnTo>
                  <a:lnTo>
                    <a:pt x="62138" y="164883"/>
                  </a:lnTo>
                  <a:lnTo>
                    <a:pt x="62138" y="182542"/>
                  </a:lnTo>
                  <a:lnTo>
                    <a:pt x="45045" y="182542"/>
                  </a:lnTo>
                  <a:lnTo>
                    <a:pt x="46462" y="184903"/>
                  </a:lnTo>
                  <a:lnTo>
                    <a:pt x="62138" y="184903"/>
                  </a:lnTo>
                  <a:lnTo>
                    <a:pt x="62138" y="202657"/>
                  </a:lnTo>
                  <a:lnTo>
                    <a:pt x="56944" y="202657"/>
                  </a:lnTo>
                  <a:lnTo>
                    <a:pt x="58266" y="205018"/>
                  </a:lnTo>
                  <a:lnTo>
                    <a:pt x="62138" y="205018"/>
                  </a:lnTo>
                  <a:lnTo>
                    <a:pt x="62138" y="208701"/>
                  </a:lnTo>
                  <a:lnTo>
                    <a:pt x="64499" y="208701"/>
                  </a:lnTo>
                  <a:lnTo>
                    <a:pt x="64499" y="205018"/>
                  </a:lnTo>
                  <a:lnTo>
                    <a:pt x="82158" y="205018"/>
                  </a:lnTo>
                  <a:lnTo>
                    <a:pt x="82158" y="208512"/>
                  </a:lnTo>
                  <a:lnTo>
                    <a:pt x="84519" y="208512"/>
                  </a:lnTo>
                  <a:lnTo>
                    <a:pt x="84519" y="205112"/>
                  </a:lnTo>
                  <a:lnTo>
                    <a:pt x="102272" y="205112"/>
                  </a:lnTo>
                  <a:lnTo>
                    <a:pt x="102272" y="208417"/>
                  </a:lnTo>
                  <a:lnTo>
                    <a:pt x="104633" y="208417"/>
                  </a:lnTo>
                  <a:lnTo>
                    <a:pt x="104633" y="205112"/>
                  </a:lnTo>
                  <a:lnTo>
                    <a:pt x="122292" y="205112"/>
                  </a:lnTo>
                  <a:lnTo>
                    <a:pt x="122292" y="208228"/>
                  </a:lnTo>
                  <a:lnTo>
                    <a:pt x="124653" y="208228"/>
                  </a:lnTo>
                  <a:lnTo>
                    <a:pt x="124653" y="205112"/>
                  </a:lnTo>
                  <a:lnTo>
                    <a:pt x="142407" y="205112"/>
                  </a:lnTo>
                  <a:lnTo>
                    <a:pt x="142407" y="208039"/>
                  </a:lnTo>
                  <a:lnTo>
                    <a:pt x="144768" y="208039"/>
                  </a:lnTo>
                  <a:lnTo>
                    <a:pt x="144768" y="205112"/>
                  </a:lnTo>
                  <a:lnTo>
                    <a:pt x="162427" y="205112"/>
                  </a:lnTo>
                  <a:lnTo>
                    <a:pt x="162427" y="207662"/>
                  </a:lnTo>
                  <a:lnTo>
                    <a:pt x="164788" y="207662"/>
                  </a:lnTo>
                  <a:lnTo>
                    <a:pt x="164788" y="205018"/>
                  </a:lnTo>
                  <a:lnTo>
                    <a:pt x="181786" y="205018"/>
                  </a:lnTo>
                  <a:lnTo>
                    <a:pt x="184902" y="199446"/>
                  </a:lnTo>
                  <a:lnTo>
                    <a:pt x="184902" y="184903"/>
                  </a:lnTo>
                  <a:lnTo>
                    <a:pt x="193118" y="184903"/>
                  </a:lnTo>
                  <a:lnTo>
                    <a:pt x="194440" y="182542"/>
                  </a:lnTo>
                  <a:lnTo>
                    <a:pt x="184902" y="182542"/>
                  </a:lnTo>
                  <a:lnTo>
                    <a:pt x="184902" y="164883"/>
                  </a:lnTo>
                  <a:lnTo>
                    <a:pt x="202561" y="164883"/>
                  </a:lnTo>
                  <a:lnTo>
                    <a:pt x="202561" y="168094"/>
                  </a:lnTo>
                  <a:lnTo>
                    <a:pt x="205772" y="162522"/>
                  </a:lnTo>
                  <a:lnTo>
                    <a:pt x="204922" y="162522"/>
                  </a:lnTo>
                  <a:lnTo>
                    <a:pt x="204922" y="144768"/>
                  </a:lnTo>
                  <a:lnTo>
                    <a:pt x="215688" y="144768"/>
                  </a:lnTo>
                  <a:lnTo>
                    <a:pt x="217010" y="142408"/>
                  </a:lnTo>
                  <a:lnTo>
                    <a:pt x="204922" y="142408"/>
                  </a:lnTo>
                  <a:lnTo>
                    <a:pt x="204922" y="124748"/>
                  </a:lnTo>
                  <a:lnTo>
                    <a:pt x="222676" y="124748"/>
                  </a:lnTo>
                  <a:lnTo>
                    <a:pt x="222676" y="132492"/>
                  </a:lnTo>
                  <a:lnTo>
                    <a:pt x="225037" y="128337"/>
                  </a:lnTo>
                  <a:lnTo>
                    <a:pt x="225037" y="124748"/>
                  </a:lnTo>
                  <a:lnTo>
                    <a:pt x="227020" y="124748"/>
                  </a:lnTo>
                  <a:lnTo>
                    <a:pt x="228342" y="122387"/>
                  </a:lnTo>
                  <a:lnTo>
                    <a:pt x="225037" y="122387"/>
                  </a:lnTo>
                  <a:lnTo>
                    <a:pt x="225037" y="104634"/>
                  </a:lnTo>
                  <a:lnTo>
                    <a:pt x="238352" y="104634"/>
                  </a:lnTo>
                  <a:lnTo>
                    <a:pt x="239202" y="103123"/>
                  </a:lnTo>
                  <a:lnTo>
                    <a:pt x="238730" y="102273"/>
                  </a:lnTo>
                  <a:lnTo>
                    <a:pt x="225037" y="102273"/>
                  </a:lnTo>
                  <a:lnTo>
                    <a:pt x="225037" y="84614"/>
                  </a:lnTo>
                  <a:lnTo>
                    <a:pt x="228247" y="84614"/>
                  </a:lnTo>
                  <a:lnTo>
                    <a:pt x="226925" y="82253"/>
                  </a:lnTo>
                  <a:lnTo>
                    <a:pt x="225037" y="82253"/>
                  </a:lnTo>
                  <a:lnTo>
                    <a:pt x="225037" y="79042"/>
                  </a:lnTo>
                  <a:lnTo>
                    <a:pt x="222676" y="74981"/>
                  </a:lnTo>
                  <a:lnTo>
                    <a:pt x="222676" y="82253"/>
                  </a:lnTo>
                  <a:lnTo>
                    <a:pt x="204922" y="82253"/>
                  </a:lnTo>
                  <a:lnTo>
                    <a:pt x="204922" y="64499"/>
                  </a:lnTo>
                  <a:lnTo>
                    <a:pt x="216443" y="64499"/>
                  </a:lnTo>
                  <a:lnTo>
                    <a:pt x="215027" y="62138"/>
                  </a:lnTo>
                  <a:lnTo>
                    <a:pt x="204922" y="62138"/>
                  </a:lnTo>
                  <a:lnTo>
                    <a:pt x="204922" y="45046"/>
                  </a:lnTo>
                  <a:lnTo>
                    <a:pt x="202561" y="40985"/>
                  </a:lnTo>
                  <a:lnTo>
                    <a:pt x="202561" y="42118"/>
                  </a:lnTo>
                  <a:lnTo>
                    <a:pt x="184902" y="42118"/>
                  </a:lnTo>
                  <a:lnTo>
                    <a:pt x="184902" y="24365"/>
                  </a:lnTo>
                  <a:lnTo>
                    <a:pt x="192740" y="24365"/>
                  </a:lnTo>
                  <a:lnTo>
                    <a:pt x="191324" y="22004"/>
                  </a:lnTo>
                  <a:lnTo>
                    <a:pt x="184902" y="22004"/>
                  </a:lnTo>
                  <a:lnTo>
                    <a:pt x="184902" y="11049"/>
                  </a:lnTo>
                  <a:lnTo>
                    <a:pt x="182541" y="7083"/>
                  </a:lnTo>
                  <a:lnTo>
                    <a:pt x="182541" y="22004"/>
                  </a:lnTo>
                  <a:lnTo>
                    <a:pt x="164788" y="22004"/>
                  </a:lnTo>
                  <a:lnTo>
                    <a:pt x="164788" y="4344"/>
                  </a:lnTo>
                  <a:lnTo>
                    <a:pt x="180842" y="4344"/>
                  </a:lnTo>
                  <a:lnTo>
                    <a:pt x="179519" y="1984"/>
                  </a:lnTo>
                  <a:lnTo>
                    <a:pt x="164788" y="1984"/>
                  </a:lnTo>
                  <a:lnTo>
                    <a:pt x="164788" y="0"/>
                  </a:lnTo>
                  <a:close/>
                </a:path>
              </a:pathLst>
            </a:custGeom>
            <a:solidFill>
              <a:srgbClr val="F9F1D9">
                <a:alpha val="5418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0" name="Google Shape;1590;p55"/>
          <p:cNvSpPr txBox="1"/>
          <p:nvPr>
            <p:ph type="title"/>
          </p:nvPr>
        </p:nvSpPr>
        <p:spPr>
          <a:xfrm rot="-552747">
            <a:off x="1147220" y="810655"/>
            <a:ext cx="1933844" cy="149376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A LIST</a:t>
            </a:r>
            <a:endParaRPr/>
          </a:p>
        </p:txBody>
      </p:sp>
      <p:sp>
        <p:nvSpPr>
          <p:cNvPr id="1591" name="Google Shape;1591;p55"/>
          <p:cNvSpPr txBox="1"/>
          <p:nvPr>
            <p:ph idx="2" type="body"/>
          </p:nvPr>
        </p:nvSpPr>
        <p:spPr>
          <a:xfrm rot="212793">
            <a:off x="3056415" y="2459274"/>
            <a:ext cx="4500519" cy="1828401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is an item written on your list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is an item written on your list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is an item written on your list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is an item written on your list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is an item written on your list</a:t>
            </a:r>
            <a:endParaRPr/>
          </a:p>
        </p:txBody>
      </p:sp>
      <p:sp>
        <p:nvSpPr>
          <p:cNvPr id="1592" name="Google Shape;1592;p55"/>
          <p:cNvSpPr txBox="1"/>
          <p:nvPr>
            <p:ph idx="1" type="subTitle"/>
          </p:nvPr>
        </p:nvSpPr>
        <p:spPr>
          <a:xfrm rot="212600">
            <a:off x="3619139" y="1420720"/>
            <a:ext cx="3281373" cy="635117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Lists are always </a:t>
            </a:r>
            <a:r>
              <a:rPr lang="en"/>
              <a:t>useful</a:t>
            </a:r>
            <a:r>
              <a:rPr lang="en"/>
              <a:t>, so you can try using this one!</a:t>
            </a:r>
            <a:endParaRPr/>
          </a:p>
        </p:txBody>
      </p:sp>
      <p:sp>
        <p:nvSpPr>
          <p:cNvPr id="1593" name="Google Shape;1593;p55"/>
          <p:cNvSpPr/>
          <p:nvPr/>
        </p:nvSpPr>
        <p:spPr>
          <a:xfrm rot="367556">
            <a:off x="4389770" y="2237968"/>
            <a:ext cx="1529719" cy="98123"/>
          </a:xfrm>
          <a:custGeom>
            <a:rect b="b" l="l" r="r" t="t"/>
            <a:pathLst>
              <a:path extrusionOk="0" h="1818" w="17831">
                <a:moveTo>
                  <a:pt x="13670" y="1"/>
                </a:moveTo>
                <a:cubicBezTo>
                  <a:pt x="13551" y="1"/>
                  <a:pt x="13429" y="78"/>
                  <a:pt x="13447" y="215"/>
                </a:cubicBezTo>
                <a:cubicBezTo>
                  <a:pt x="13447" y="236"/>
                  <a:pt x="13457" y="257"/>
                  <a:pt x="13457" y="277"/>
                </a:cubicBezTo>
                <a:cubicBezTo>
                  <a:pt x="13498" y="599"/>
                  <a:pt x="13167" y="878"/>
                  <a:pt x="12877" y="899"/>
                </a:cubicBezTo>
                <a:cubicBezTo>
                  <a:pt x="12809" y="904"/>
                  <a:pt x="12744" y="907"/>
                  <a:pt x="12680" y="907"/>
                </a:cubicBezTo>
                <a:cubicBezTo>
                  <a:pt x="12615" y="907"/>
                  <a:pt x="12550" y="904"/>
                  <a:pt x="12483" y="899"/>
                </a:cubicBezTo>
                <a:cubicBezTo>
                  <a:pt x="12514" y="847"/>
                  <a:pt x="12524" y="785"/>
                  <a:pt x="12535" y="733"/>
                </a:cubicBezTo>
                <a:cubicBezTo>
                  <a:pt x="12565" y="480"/>
                  <a:pt x="12368" y="267"/>
                  <a:pt x="12117" y="267"/>
                </a:cubicBezTo>
                <a:cubicBezTo>
                  <a:pt x="12111" y="267"/>
                  <a:pt x="12105" y="267"/>
                  <a:pt x="12099" y="267"/>
                </a:cubicBezTo>
                <a:cubicBezTo>
                  <a:pt x="11892" y="288"/>
                  <a:pt x="11747" y="495"/>
                  <a:pt x="11799" y="702"/>
                </a:cubicBezTo>
                <a:cubicBezTo>
                  <a:pt x="11809" y="775"/>
                  <a:pt x="11830" y="847"/>
                  <a:pt x="11871" y="909"/>
                </a:cubicBezTo>
                <a:cubicBezTo>
                  <a:pt x="11830" y="920"/>
                  <a:pt x="11788" y="920"/>
                  <a:pt x="11737" y="941"/>
                </a:cubicBezTo>
                <a:cubicBezTo>
                  <a:pt x="11620" y="970"/>
                  <a:pt x="11494" y="987"/>
                  <a:pt x="11372" y="987"/>
                </a:cubicBezTo>
                <a:cubicBezTo>
                  <a:pt x="11105" y="987"/>
                  <a:pt x="10852" y="905"/>
                  <a:pt x="10731" y="692"/>
                </a:cubicBezTo>
                <a:cubicBezTo>
                  <a:pt x="10835" y="505"/>
                  <a:pt x="10814" y="298"/>
                  <a:pt x="10534" y="80"/>
                </a:cubicBezTo>
                <a:cubicBezTo>
                  <a:pt x="10503" y="56"/>
                  <a:pt x="10469" y="45"/>
                  <a:pt x="10435" y="45"/>
                </a:cubicBezTo>
                <a:cubicBezTo>
                  <a:pt x="10326" y="45"/>
                  <a:pt x="10221" y="158"/>
                  <a:pt x="10213" y="277"/>
                </a:cubicBezTo>
                <a:cubicBezTo>
                  <a:pt x="10203" y="381"/>
                  <a:pt x="10213" y="485"/>
                  <a:pt x="10234" y="588"/>
                </a:cubicBezTo>
                <a:cubicBezTo>
                  <a:pt x="10026" y="754"/>
                  <a:pt x="9467" y="941"/>
                  <a:pt x="9384" y="951"/>
                </a:cubicBezTo>
                <a:cubicBezTo>
                  <a:pt x="9370" y="953"/>
                  <a:pt x="9342" y="954"/>
                  <a:pt x="9303" y="954"/>
                </a:cubicBezTo>
                <a:cubicBezTo>
                  <a:pt x="9115" y="954"/>
                  <a:pt x="8683" y="926"/>
                  <a:pt x="8451" y="806"/>
                </a:cubicBezTo>
                <a:cubicBezTo>
                  <a:pt x="8513" y="609"/>
                  <a:pt x="8493" y="391"/>
                  <a:pt x="8379" y="215"/>
                </a:cubicBezTo>
                <a:cubicBezTo>
                  <a:pt x="8337" y="148"/>
                  <a:pt x="8267" y="114"/>
                  <a:pt x="8197" y="114"/>
                </a:cubicBezTo>
                <a:cubicBezTo>
                  <a:pt x="8127" y="114"/>
                  <a:pt x="8057" y="148"/>
                  <a:pt x="8016" y="215"/>
                </a:cubicBezTo>
                <a:cubicBezTo>
                  <a:pt x="7819" y="474"/>
                  <a:pt x="7809" y="681"/>
                  <a:pt x="7912" y="847"/>
                </a:cubicBezTo>
                <a:cubicBezTo>
                  <a:pt x="7663" y="1055"/>
                  <a:pt x="7176" y="1127"/>
                  <a:pt x="7021" y="1137"/>
                </a:cubicBezTo>
                <a:cubicBezTo>
                  <a:pt x="6995" y="1139"/>
                  <a:pt x="6970" y="1140"/>
                  <a:pt x="6944" y="1140"/>
                </a:cubicBezTo>
                <a:cubicBezTo>
                  <a:pt x="6824" y="1140"/>
                  <a:pt x="6705" y="1122"/>
                  <a:pt x="6586" y="1096"/>
                </a:cubicBezTo>
                <a:cubicBezTo>
                  <a:pt x="6441" y="1096"/>
                  <a:pt x="6295" y="1034"/>
                  <a:pt x="6202" y="909"/>
                </a:cubicBezTo>
                <a:cubicBezTo>
                  <a:pt x="6275" y="764"/>
                  <a:pt x="6316" y="609"/>
                  <a:pt x="6327" y="453"/>
                </a:cubicBezTo>
                <a:cubicBezTo>
                  <a:pt x="6327" y="350"/>
                  <a:pt x="6233" y="257"/>
                  <a:pt x="6119" y="257"/>
                </a:cubicBezTo>
                <a:cubicBezTo>
                  <a:pt x="6103" y="255"/>
                  <a:pt x="6088" y="254"/>
                  <a:pt x="6072" y="254"/>
                </a:cubicBezTo>
                <a:cubicBezTo>
                  <a:pt x="5793" y="254"/>
                  <a:pt x="5573" y="511"/>
                  <a:pt x="5622" y="795"/>
                </a:cubicBezTo>
                <a:cubicBezTo>
                  <a:pt x="5622" y="858"/>
                  <a:pt x="5642" y="909"/>
                  <a:pt x="5663" y="961"/>
                </a:cubicBezTo>
                <a:cubicBezTo>
                  <a:pt x="5518" y="1096"/>
                  <a:pt x="5332" y="1179"/>
                  <a:pt x="5135" y="1200"/>
                </a:cubicBezTo>
                <a:cubicBezTo>
                  <a:pt x="5070" y="1217"/>
                  <a:pt x="5003" y="1225"/>
                  <a:pt x="4936" y="1225"/>
                </a:cubicBezTo>
                <a:cubicBezTo>
                  <a:pt x="4843" y="1225"/>
                  <a:pt x="4748" y="1209"/>
                  <a:pt x="4658" y="1179"/>
                </a:cubicBezTo>
                <a:cubicBezTo>
                  <a:pt x="4337" y="1127"/>
                  <a:pt x="4192" y="930"/>
                  <a:pt x="4202" y="588"/>
                </a:cubicBezTo>
                <a:cubicBezTo>
                  <a:pt x="4233" y="505"/>
                  <a:pt x="4274" y="422"/>
                  <a:pt x="4306" y="339"/>
                </a:cubicBezTo>
                <a:cubicBezTo>
                  <a:pt x="4338" y="200"/>
                  <a:pt x="4228" y="86"/>
                  <a:pt x="4104" y="86"/>
                </a:cubicBezTo>
                <a:cubicBezTo>
                  <a:pt x="4071" y="86"/>
                  <a:pt x="4037" y="94"/>
                  <a:pt x="4005" y="111"/>
                </a:cubicBezTo>
                <a:cubicBezTo>
                  <a:pt x="3808" y="236"/>
                  <a:pt x="3684" y="464"/>
                  <a:pt x="3694" y="692"/>
                </a:cubicBezTo>
                <a:cubicBezTo>
                  <a:pt x="3632" y="806"/>
                  <a:pt x="3549" y="909"/>
                  <a:pt x="3456" y="1003"/>
                </a:cubicBezTo>
                <a:cubicBezTo>
                  <a:pt x="3328" y="1114"/>
                  <a:pt x="3124" y="1177"/>
                  <a:pt x="2935" y="1177"/>
                </a:cubicBezTo>
                <a:cubicBezTo>
                  <a:pt x="2665" y="1177"/>
                  <a:pt x="2427" y="1048"/>
                  <a:pt x="2481" y="744"/>
                </a:cubicBezTo>
                <a:cubicBezTo>
                  <a:pt x="2492" y="702"/>
                  <a:pt x="2502" y="661"/>
                  <a:pt x="2513" y="609"/>
                </a:cubicBezTo>
                <a:cubicBezTo>
                  <a:pt x="2538" y="471"/>
                  <a:pt x="2426" y="382"/>
                  <a:pt x="2315" y="382"/>
                </a:cubicBezTo>
                <a:cubicBezTo>
                  <a:pt x="2243" y="382"/>
                  <a:pt x="2172" y="420"/>
                  <a:pt x="2139" y="505"/>
                </a:cubicBezTo>
                <a:cubicBezTo>
                  <a:pt x="2119" y="567"/>
                  <a:pt x="2108" y="619"/>
                  <a:pt x="2098" y="681"/>
                </a:cubicBezTo>
                <a:cubicBezTo>
                  <a:pt x="2036" y="889"/>
                  <a:pt x="1901" y="1075"/>
                  <a:pt x="1725" y="1210"/>
                </a:cubicBezTo>
                <a:cubicBezTo>
                  <a:pt x="1621" y="1303"/>
                  <a:pt x="1497" y="1365"/>
                  <a:pt x="1362" y="1407"/>
                </a:cubicBezTo>
                <a:cubicBezTo>
                  <a:pt x="1285" y="1433"/>
                  <a:pt x="1219" y="1447"/>
                  <a:pt x="1163" y="1447"/>
                </a:cubicBezTo>
                <a:cubicBezTo>
                  <a:pt x="934" y="1447"/>
                  <a:pt x="887" y="1223"/>
                  <a:pt x="1020" y="764"/>
                </a:cubicBezTo>
                <a:lnTo>
                  <a:pt x="1020" y="764"/>
                </a:lnTo>
                <a:cubicBezTo>
                  <a:pt x="1029" y="773"/>
                  <a:pt x="1039" y="777"/>
                  <a:pt x="1049" y="777"/>
                </a:cubicBezTo>
                <a:cubicBezTo>
                  <a:pt x="1074" y="777"/>
                  <a:pt x="1094" y="753"/>
                  <a:pt x="1072" y="723"/>
                </a:cubicBezTo>
                <a:cubicBezTo>
                  <a:pt x="960" y="553"/>
                  <a:pt x="827" y="483"/>
                  <a:pt x="700" y="483"/>
                </a:cubicBezTo>
                <a:cubicBezTo>
                  <a:pt x="324" y="483"/>
                  <a:pt x="1" y="1095"/>
                  <a:pt x="419" y="1521"/>
                </a:cubicBezTo>
                <a:cubicBezTo>
                  <a:pt x="624" y="1730"/>
                  <a:pt x="863" y="1817"/>
                  <a:pt x="1106" y="1817"/>
                </a:cubicBezTo>
                <a:cubicBezTo>
                  <a:pt x="1514" y="1817"/>
                  <a:pt x="1932" y="1569"/>
                  <a:pt x="2212" y="1231"/>
                </a:cubicBezTo>
                <a:cubicBezTo>
                  <a:pt x="2347" y="1448"/>
                  <a:pt x="2575" y="1583"/>
                  <a:pt x="2834" y="1614"/>
                </a:cubicBezTo>
                <a:cubicBezTo>
                  <a:pt x="2876" y="1619"/>
                  <a:pt x="2918" y="1622"/>
                  <a:pt x="2959" y="1622"/>
                </a:cubicBezTo>
                <a:cubicBezTo>
                  <a:pt x="3344" y="1622"/>
                  <a:pt x="3645" y="1407"/>
                  <a:pt x="3870" y="1117"/>
                </a:cubicBezTo>
                <a:cubicBezTo>
                  <a:pt x="4046" y="1334"/>
                  <a:pt x="4285" y="1490"/>
                  <a:pt x="4544" y="1573"/>
                </a:cubicBezTo>
                <a:cubicBezTo>
                  <a:pt x="4687" y="1617"/>
                  <a:pt x="4832" y="1639"/>
                  <a:pt x="4976" y="1639"/>
                </a:cubicBezTo>
                <a:cubicBezTo>
                  <a:pt x="5333" y="1639"/>
                  <a:pt x="5680" y="1506"/>
                  <a:pt x="5953" y="1262"/>
                </a:cubicBezTo>
                <a:cubicBezTo>
                  <a:pt x="6171" y="1397"/>
                  <a:pt x="6409" y="1479"/>
                  <a:pt x="6669" y="1521"/>
                </a:cubicBezTo>
                <a:cubicBezTo>
                  <a:pt x="6743" y="1534"/>
                  <a:pt x="6827" y="1540"/>
                  <a:pt x="6917" y="1540"/>
                </a:cubicBezTo>
                <a:cubicBezTo>
                  <a:pt x="7338" y="1540"/>
                  <a:pt x="7888" y="1400"/>
                  <a:pt x="8213" y="1127"/>
                </a:cubicBezTo>
                <a:cubicBezTo>
                  <a:pt x="8549" y="1304"/>
                  <a:pt x="8927" y="1389"/>
                  <a:pt x="9309" y="1389"/>
                </a:cubicBezTo>
                <a:cubicBezTo>
                  <a:pt x="9351" y="1389"/>
                  <a:pt x="9393" y="1388"/>
                  <a:pt x="9436" y="1386"/>
                </a:cubicBezTo>
                <a:cubicBezTo>
                  <a:pt x="9788" y="1324"/>
                  <a:pt x="10120" y="1189"/>
                  <a:pt x="10410" y="992"/>
                </a:cubicBezTo>
                <a:cubicBezTo>
                  <a:pt x="10650" y="1301"/>
                  <a:pt x="11011" y="1472"/>
                  <a:pt x="11385" y="1472"/>
                </a:cubicBezTo>
                <a:cubicBezTo>
                  <a:pt x="11526" y="1472"/>
                  <a:pt x="11670" y="1448"/>
                  <a:pt x="11809" y="1397"/>
                </a:cubicBezTo>
                <a:cubicBezTo>
                  <a:pt x="11954" y="1345"/>
                  <a:pt x="12089" y="1283"/>
                  <a:pt x="12213" y="1200"/>
                </a:cubicBezTo>
                <a:cubicBezTo>
                  <a:pt x="12296" y="1241"/>
                  <a:pt x="12379" y="1272"/>
                  <a:pt x="12462" y="1303"/>
                </a:cubicBezTo>
                <a:cubicBezTo>
                  <a:pt x="12586" y="1338"/>
                  <a:pt x="12709" y="1355"/>
                  <a:pt x="12828" y="1355"/>
                </a:cubicBezTo>
                <a:cubicBezTo>
                  <a:pt x="13238" y="1355"/>
                  <a:pt x="13602" y="1158"/>
                  <a:pt x="13778" y="837"/>
                </a:cubicBezTo>
                <a:cubicBezTo>
                  <a:pt x="14072" y="1105"/>
                  <a:pt x="14508" y="1252"/>
                  <a:pt x="14917" y="1252"/>
                </a:cubicBezTo>
                <a:cubicBezTo>
                  <a:pt x="15361" y="1252"/>
                  <a:pt x="15772" y="1080"/>
                  <a:pt x="15934" y="702"/>
                </a:cubicBezTo>
                <a:cubicBezTo>
                  <a:pt x="16161" y="849"/>
                  <a:pt x="16424" y="924"/>
                  <a:pt x="16689" y="924"/>
                </a:cubicBezTo>
                <a:cubicBezTo>
                  <a:pt x="16872" y="924"/>
                  <a:pt x="17056" y="888"/>
                  <a:pt x="17229" y="816"/>
                </a:cubicBezTo>
                <a:cubicBezTo>
                  <a:pt x="17603" y="661"/>
                  <a:pt x="17831" y="215"/>
                  <a:pt x="17343" y="18"/>
                </a:cubicBezTo>
                <a:cubicBezTo>
                  <a:pt x="17318" y="8"/>
                  <a:pt x="17294" y="4"/>
                  <a:pt x="17271" y="4"/>
                </a:cubicBezTo>
                <a:cubicBezTo>
                  <a:pt x="17124" y="4"/>
                  <a:pt x="17029" y="186"/>
                  <a:pt x="17074" y="329"/>
                </a:cubicBezTo>
                <a:cubicBezTo>
                  <a:pt x="17043" y="339"/>
                  <a:pt x="17022" y="350"/>
                  <a:pt x="17001" y="371"/>
                </a:cubicBezTo>
                <a:cubicBezTo>
                  <a:pt x="16916" y="417"/>
                  <a:pt x="16819" y="440"/>
                  <a:pt x="16719" y="440"/>
                </a:cubicBezTo>
                <a:cubicBezTo>
                  <a:pt x="16685" y="440"/>
                  <a:pt x="16652" y="438"/>
                  <a:pt x="16618" y="433"/>
                </a:cubicBezTo>
                <a:cubicBezTo>
                  <a:pt x="16359" y="422"/>
                  <a:pt x="16110" y="298"/>
                  <a:pt x="15934" y="101"/>
                </a:cubicBezTo>
                <a:cubicBezTo>
                  <a:pt x="15887" y="54"/>
                  <a:pt x="15829" y="33"/>
                  <a:pt x="15771" y="33"/>
                </a:cubicBezTo>
                <a:cubicBezTo>
                  <a:pt x="15649" y="33"/>
                  <a:pt x="15530" y="126"/>
                  <a:pt x="15530" y="267"/>
                </a:cubicBezTo>
                <a:cubicBezTo>
                  <a:pt x="15544" y="642"/>
                  <a:pt x="15231" y="795"/>
                  <a:pt x="14875" y="795"/>
                </a:cubicBezTo>
                <a:cubicBezTo>
                  <a:pt x="14434" y="795"/>
                  <a:pt x="13927" y="559"/>
                  <a:pt x="13892" y="215"/>
                </a:cubicBezTo>
                <a:cubicBezTo>
                  <a:pt x="13892" y="194"/>
                  <a:pt x="13892" y="184"/>
                  <a:pt x="13882" y="163"/>
                </a:cubicBezTo>
                <a:cubicBezTo>
                  <a:pt x="13863" y="52"/>
                  <a:pt x="13768" y="1"/>
                  <a:pt x="1367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7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56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ANOTHER TIMELINE</a:t>
            </a:r>
            <a:endParaRPr/>
          </a:p>
        </p:txBody>
      </p:sp>
      <p:cxnSp>
        <p:nvCxnSpPr>
          <p:cNvPr id="1599" name="Google Shape;1599;p56"/>
          <p:cNvCxnSpPr/>
          <p:nvPr/>
        </p:nvCxnSpPr>
        <p:spPr>
          <a:xfrm>
            <a:off x="1902192" y="2491475"/>
            <a:ext cx="5649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00" name="Google Shape;1600;p56"/>
          <p:cNvSpPr/>
          <p:nvPr/>
        </p:nvSpPr>
        <p:spPr>
          <a:xfrm>
            <a:off x="1674980" y="2266100"/>
            <a:ext cx="397739" cy="399378"/>
          </a:xfrm>
          <a:custGeom>
            <a:rect b="b" l="l" r="r" t="t"/>
            <a:pathLst>
              <a:path extrusionOk="0" h="36860" w="48284">
                <a:moveTo>
                  <a:pt x="16892" y="420"/>
                </a:moveTo>
                <a:cubicBezTo>
                  <a:pt x="17479" y="420"/>
                  <a:pt x="18063" y="512"/>
                  <a:pt x="18609" y="680"/>
                </a:cubicBezTo>
                <a:cubicBezTo>
                  <a:pt x="18375" y="704"/>
                  <a:pt x="18118" y="727"/>
                  <a:pt x="17885" y="774"/>
                </a:cubicBezTo>
                <a:cubicBezTo>
                  <a:pt x="17663" y="740"/>
                  <a:pt x="17428" y="718"/>
                  <a:pt x="17190" y="718"/>
                </a:cubicBezTo>
                <a:cubicBezTo>
                  <a:pt x="17103" y="718"/>
                  <a:pt x="17015" y="721"/>
                  <a:pt x="16928" y="727"/>
                </a:cubicBezTo>
                <a:cubicBezTo>
                  <a:pt x="16647" y="610"/>
                  <a:pt x="16367" y="517"/>
                  <a:pt x="16064" y="470"/>
                </a:cubicBezTo>
                <a:cubicBezTo>
                  <a:pt x="16250" y="447"/>
                  <a:pt x="16461" y="424"/>
                  <a:pt x="16671" y="424"/>
                </a:cubicBezTo>
                <a:lnTo>
                  <a:pt x="16694" y="424"/>
                </a:lnTo>
                <a:cubicBezTo>
                  <a:pt x="16760" y="421"/>
                  <a:pt x="16826" y="420"/>
                  <a:pt x="16892" y="420"/>
                </a:cubicBezTo>
                <a:close/>
                <a:moveTo>
                  <a:pt x="14709" y="1147"/>
                </a:moveTo>
                <a:cubicBezTo>
                  <a:pt x="14429" y="1241"/>
                  <a:pt x="14149" y="1357"/>
                  <a:pt x="13892" y="1474"/>
                </a:cubicBezTo>
                <a:lnTo>
                  <a:pt x="13285" y="1474"/>
                </a:lnTo>
                <a:cubicBezTo>
                  <a:pt x="13425" y="1357"/>
                  <a:pt x="13589" y="1264"/>
                  <a:pt x="13752" y="1194"/>
                </a:cubicBezTo>
                <a:lnTo>
                  <a:pt x="13776" y="1194"/>
                </a:lnTo>
                <a:cubicBezTo>
                  <a:pt x="14102" y="1171"/>
                  <a:pt x="14406" y="1147"/>
                  <a:pt x="14709" y="1147"/>
                </a:cubicBezTo>
                <a:close/>
                <a:moveTo>
                  <a:pt x="12188" y="1428"/>
                </a:moveTo>
                <a:lnTo>
                  <a:pt x="12188" y="1451"/>
                </a:lnTo>
                <a:lnTo>
                  <a:pt x="12024" y="1544"/>
                </a:lnTo>
                <a:cubicBezTo>
                  <a:pt x="11791" y="1591"/>
                  <a:pt x="11534" y="1638"/>
                  <a:pt x="11301" y="1684"/>
                </a:cubicBezTo>
                <a:cubicBezTo>
                  <a:pt x="11581" y="1568"/>
                  <a:pt x="11884" y="1498"/>
                  <a:pt x="12188" y="1428"/>
                </a:cubicBezTo>
                <a:close/>
                <a:moveTo>
                  <a:pt x="18118" y="1498"/>
                </a:moveTo>
                <a:lnTo>
                  <a:pt x="18118" y="1498"/>
                </a:lnTo>
                <a:cubicBezTo>
                  <a:pt x="18282" y="1568"/>
                  <a:pt x="18422" y="1614"/>
                  <a:pt x="18585" y="1684"/>
                </a:cubicBezTo>
                <a:cubicBezTo>
                  <a:pt x="18468" y="1661"/>
                  <a:pt x="18375" y="1661"/>
                  <a:pt x="18258" y="1638"/>
                </a:cubicBezTo>
                <a:lnTo>
                  <a:pt x="18118" y="1498"/>
                </a:lnTo>
                <a:close/>
                <a:moveTo>
                  <a:pt x="17088" y="1347"/>
                </a:moveTo>
                <a:cubicBezTo>
                  <a:pt x="17174" y="1347"/>
                  <a:pt x="17261" y="1351"/>
                  <a:pt x="17348" y="1357"/>
                </a:cubicBezTo>
                <a:lnTo>
                  <a:pt x="17371" y="1357"/>
                </a:lnTo>
                <a:cubicBezTo>
                  <a:pt x="17488" y="1428"/>
                  <a:pt x="17581" y="1498"/>
                  <a:pt x="17698" y="1591"/>
                </a:cubicBezTo>
                <a:cubicBezTo>
                  <a:pt x="17551" y="1586"/>
                  <a:pt x="17405" y="1583"/>
                  <a:pt x="17260" y="1583"/>
                </a:cubicBezTo>
                <a:cubicBezTo>
                  <a:pt x="16761" y="1583"/>
                  <a:pt x="16272" y="1617"/>
                  <a:pt x="15783" y="1708"/>
                </a:cubicBezTo>
                <a:lnTo>
                  <a:pt x="15573" y="1708"/>
                </a:lnTo>
                <a:cubicBezTo>
                  <a:pt x="16054" y="1468"/>
                  <a:pt x="16568" y="1347"/>
                  <a:pt x="17088" y="1347"/>
                </a:cubicBezTo>
                <a:close/>
                <a:moveTo>
                  <a:pt x="19426" y="984"/>
                </a:moveTo>
                <a:cubicBezTo>
                  <a:pt x="19823" y="1194"/>
                  <a:pt x="20196" y="1451"/>
                  <a:pt x="20523" y="1754"/>
                </a:cubicBezTo>
                <a:cubicBezTo>
                  <a:pt x="20243" y="1544"/>
                  <a:pt x="19939" y="1381"/>
                  <a:pt x="19613" y="1241"/>
                </a:cubicBezTo>
                <a:cubicBezTo>
                  <a:pt x="19379" y="1147"/>
                  <a:pt x="19169" y="1054"/>
                  <a:pt x="18935" y="984"/>
                </a:cubicBezTo>
                <a:close/>
                <a:moveTo>
                  <a:pt x="25105" y="1144"/>
                </a:moveTo>
                <a:cubicBezTo>
                  <a:pt x="25816" y="1144"/>
                  <a:pt x="26567" y="1261"/>
                  <a:pt x="27294" y="1474"/>
                </a:cubicBezTo>
                <a:cubicBezTo>
                  <a:pt x="27169" y="1468"/>
                  <a:pt x="27045" y="1465"/>
                  <a:pt x="26923" y="1465"/>
                </a:cubicBezTo>
                <a:cubicBezTo>
                  <a:pt x="26588" y="1465"/>
                  <a:pt x="26258" y="1487"/>
                  <a:pt x="25917" y="1521"/>
                </a:cubicBezTo>
                <a:cubicBezTo>
                  <a:pt x="25568" y="1441"/>
                  <a:pt x="25213" y="1402"/>
                  <a:pt x="24859" y="1402"/>
                </a:cubicBezTo>
                <a:cubicBezTo>
                  <a:pt x="24073" y="1402"/>
                  <a:pt x="23293" y="1595"/>
                  <a:pt x="22601" y="1965"/>
                </a:cubicBezTo>
                <a:cubicBezTo>
                  <a:pt x="22578" y="1941"/>
                  <a:pt x="22554" y="1918"/>
                  <a:pt x="22531" y="1894"/>
                </a:cubicBezTo>
                <a:cubicBezTo>
                  <a:pt x="23186" y="1376"/>
                  <a:pt x="24105" y="1144"/>
                  <a:pt x="25105" y="1144"/>
                </a:cubicBezTo>
                <a:close/>
                <a:moveTo>
                  <a:pt x="18539" y="1965"/>
                </a:moveTo>
                <a:cubicBezTo>
                  <a:pt x="18772" y="2011"/>
                  <a:pt x="19029" y="2058"/>
                  <a:pt x="19262" y="2105"/>
                </a:cubicBezTo>
                <a:cubicBezTo>
                  <a:pt x="19332" y="2151"/>
                  <a:pt x="19402" y="2221"/>
                  <a:pt x="19472" y="2268"/>
                </a:cubicBezTo>
                <a:lnTo>
                  <a:pt x="19472" y="2291"/>
                </a:lnTo>
                <a:cubicBezTo>
                  <a:pt x="19332" y="2245"/>
                  <a:pt x="19192" y="2198"/>
                  <a:pt x="19052" y="2151"/>
                </a:cubicBezTo>
                <a:cubicBezTo>
                  <a:pt x="18889" y="2081"/>
                  <a:pt x="18725" y="2011"/>
                  <a:pt x="18539" y="1965"/>
                </a:cubicBezTo>
                <a:close/>
                <a:moveTo>
                  <a:pt x="24492" y="1754"/>
                </a:moveTo>
                <a:cubicBezTo>
                  <a:pt x="23932" y="1894"/>
                  <a:pt x="23372" y="2081"/>
                  <a:pt x="22835" y="2315"/>
                </a:cubicBezTo>
                <a:lnTo>
                  <a:pt x="22835" y="2291"/>
                </a:lnTo>
                <a:lnTo>
                  <a:pt x="22811" y="2268"/>
                </a:lnTo>
                <a:cubicBezTo>
                  <a:pt x="23325" y="1988"/>
                  <a:pt x="23909" y="1824"/>
                  <a:pt x="24492" y="1754"/>
                </a:cubicBezTo>
                <a:close/>
                <a:moveTo>
                  <a:pt x="26967" y="1871"/>
                </a:moveTo>
                <a:cubicBezTo>
                  <a:pt x="27574" y="1871"/>
                  <a:pt x="28205" y="1941"/>
                  <a:pt x="28812" y="2081"/>
                </a:cubicBezTo>
                <a:lnTo>
                  <a:pt x="28812" y="2105"/>
                </a:lnTo>
                <a:cubicBezTo>
                  <a:pt x="28998" y="2198"/>
                  <a:pt x="29185" y="2291"/>
                  <a:pt x="29349" y="2408"/>
                </a:cubicBezTo>
                <a:cubicBezTo>
                  <a:pt x="28795" y="2111"/>
                  <a:pt x="28156" y="1949"/>
                  <a:pt x="27520" y="1949"/>
                </a:cubicBezTo>
                <a:cubicBezTo>
                  <a:pt x="27405" y="1949"/>
                  <a:pt x="27291" y="1954"/>
                  <a:pt x="27177" y="1965"/>
                </a:cubicBezTo>
                <a:lnTo>
                  <a:pt x="26967" y="1871"/>
                </a:lnTo>
                <a:close/>
                <a:moveTo>
                  <a:pt x="20243" y="1054"/>
                </a:moveTo>
                <a:cubicBezTo>
                  <a:pt x="20943" y="1147"/>
                  <a:pt x="21574" y="1428"/>
                  <a:pt x="22087" y="1894"/>
                </a:cubicBezTo>
                <a:lnTo>
                  <a:pt x="22087" y="1918"/>
                </a:lnTo>
                <a:cubicBezTo>
                  <a:pt x="21924" y="2105"/>
                  <a:pt x="21784" y="2315"/>
                  <a:pt x="21667" y="2525"/>
                </a:cubicBezTo>
                <a:cubicBezTo>
                  <a:pt x="21317" y="1941"/>
                  <a:pt x="20827" y="1428"/>
                  <a:pt x="20243" y="1054"/>
                </a:cubicBezTo>
                <a:close/>
                <a:moveTo>
                  <a:pt x="27224" y="2361"/>
                </a:moveTo>
                <a:cubicBezTo>
                  <a:pt x="27341" y="2408"/>
                  <a:pt x="27457" y="2478"/>
                  <a:pt x="27551" y="2548"/>
                </a:cubicBezTo>
                <a:cubicBezTo>
                  <a:pt x="27411" y="2502"/>
                  <a:pt x="27224" y="2455"/>
                  <a:pt x="27061" y="2408"/>
                </a:cubicBezTo>
                <a:lnTo>
                  <a:pt x="27061" y="2385"/>
                </a:lnTo>
                <a:lnTo>
                  <a:pt x="27224" y="2361"/>
                </a:lnTo>
                <a:close/>
                <a:moveTo>
                  <a:pt x="13309" y="1754"/>
                </a:moveTo>
                <a:lnTo>
                  <a:pt x="13332" y="1778"/>
                </a:lnTo>
                <a:cubicBezTo>
                  <a:pt x="12795" y="2081"/>
                  <a:pt x="12305" y="2455"/>
                  <a:pt x="11838" y="2852"/>
                </a:cubicBezTo>
                <a:cubicBezTo>
                  <a:pt x="11627" y="2875"/>
                  <a:pt x="11417" y="2922"/>
                  <a:pt x="11207" y="2992"/>
                </a:cubicBezTo>
                <a:cubicBezTo>
                  <a:pt x="11698" y="2548"/>
                  <a:pt x="12188" y="2151"/>
                  <a:pt x="12725" y="1801"/>
                </a:cubicBezTo>
                <a:cubicBezTo>
                  <a:pt x="12912" y="1778"/>
                  <a:pt x="13122" y="1754"/>
                  <a:pt x="13309" y="1754"/>
                </a:cubicBezTo>
                <a:close/>
                <a:moveTo>
                  <a:pt x="26033" y="2945"/>
                </a:moveTo>
                <a:cubicBezTo>
                  <a:pt x="26173" y="2969"/>
                  <a:pt x="26313" y="3015"/>
                  <a:pt x="26477" y="3062"/>
                </a:cubicBezTo>
                <a:cubicBezTo>
                  <a:pt x="26243" y="3015"/>
                  <a:pt x="26010" y="2992"/>
                  <a:pt x="25776" y="2992"/>
                </a:cubicBezTo>
                <a:lnTo>
                  <a:pt x="25753" y="2992"/>
                </a:lnTo>
                <a:lnTo>
                  <a:pt x="25800" y="2969"/>
                </a:lnTo>
                <a:lnTo>
                  <a:pt x="26033" y="2945"/>
                </a:lnTo>
                <a:close/>
                <a:moveTo>
                  <a:pt x="19309" y="1708"/>
                </a:moveTo>
                <a:lnTo>
                  <a:pt x="19309" y="1708"/>
                </a:lnTo>
                <a:cubicBezTo>
                  <a:pt x="19893" y="1894"/>
                  <a:pt x="20406" y="2198"/>
                  <a:pt x="20873" y="2595"/>
                </a:cubicBezTo>
                <a:cubicBezTo>
                  <a:pt x="21013" y="2758"/>
                  <a:pt x="21130" y="2922"/>
                  <a:pt x="21247" y="3085"/>
                </a:cubicBezTo>
                <a:lnTo>
                  <a:pt x="21154" y="3225"/>
                </a:lnTo>
                <a:cubicBezTo>
                  <a:pt x="20943" y="3039"/>
                  <a:pt x="20687" y="2875"/>
                  <a:pt x="20453" y="2735"/>
                </a:cubicBezTo>
                <a:cubicBezTo>
                  <a:pt x="20126" y="2338"/>
                  <a:pt x="19729" y="1988"/>
                  <a:pt x="19309" y="1708"/>
                </a:cubicBezTo>
                <a:close/>
                <a:moveTo>
                  <a:pt x="15480" y="2992"/>
                </a:moveTo>
                <a:cubicBezTo>
                  <a:pt x="15947" y="3062"/>
                  <a:pt x="16437" y="3179"/>
                  <a:pt x="16881" y="3319"/>
                </a:cubicBezTo>
                <a:lnTo>
                  <a:pt x="16928" y="3389"/>
                </a:lnTo>
                <a:cubicBezTo>
                  <a:pt x="16787" y="3365"/>
                  <a:pt x="16647" y="3354"/>
                  <a:pt x="16507" y="3354"/>
                </a:cubicBezTo>
                <a:cubicBezTo>
                  <a:pt x="16367" y="3354"/>
                  <a:pt x="16227" y="3365"/>
                  <a:pt x="16087" y="3389"/>
                </a:cubicBezTo>
                <a:lnTo>
                  <a:pt x="16064" y="3389"/>
                </a:lnTo>
                <a:cubicBezTo>
                  <a:pt x="15970" y="3365"/>
                  <a:pt x="15877" y="3342"/>
                  <a:pt x="15760" y="3319"/>
                </a:cubicBezTo>
                <a:cubicBezTo>
                  <a:pt x="15597" y="3272"/>
                  <a:pt x="15410" y="3202"/>
                  <a:pt x="15223" y="3155"/>
                </a:cubicBezTo>
                <a:cubicBezTo>
                  <a:pt x="15316" y="3085"/>
                  <a:pt x="15387" y="3039"/>
                  <a:pt x="15480" y="2992"/>
                </a:cubicBezTo>
                <a:close/>
                <a:moveTo>
                  <a:pt x="26010" y="1871"/>
                </a:moveTo>
                <a:cubicBezTo>
                  <a:pt x="26197" y="1918"/>
                  <a:pt x="26383" y="1988"/>
                  <a:pt x="26547" y="2058"/>
                </a:cubicBezTo>
                <a:cubicBezTo>
                  <a:pt x="26430" y="2081"/>
                  <a:pt x="26290" y="2128"/>
                  <a:pt x="26173" y="2198"/>
                </a:cubicBezTo>
                <a:cubicBezTo>
                  <a:pt x="25918" y="2158"/>
                  <a:pt x="25665" y="2133"/>
                  <a:pt x="25424" y="2133"/>
                </a:cubicBezTo>
                <a:cubicBezTo>
                  <a:pt x="24826" y="2133"/>
                  <a:pt x="24301" y="2286"/>
                  <a:pt x="24002" y="2735"/>
                </a:cubicBezTo>
                <a:cubicBezTo>
                  <a:pt x="23955" y="2828"/>
                  <a:pt x="23909" y="2922"/>
                  <a:pt x="23885" y="3015"/>
                </a:cubicBezTo>
                <a:cubicBezTo>
                  <a:pt x="23722" y="3132"/>
                  <a:pt x="23558" y="3249"/>
                  <a:pt x="23418" y="3412"/>
                </a:cubicBezTo>
                <a:lnTo>
                  <a:pt x="23325" y="3435"/>
                </a:lnTo>
                <a:cubicBezTo>
                  <a:pt x="23255" y="3155"/>
                  <a:pt x="23138" y="2875"/>
                  <a:pt x="22998" y="2595"/>
                </a:cubicBezTo>
                <a:cubicBezTo>
                  <a:pt x="23698" y="2338"/>
                  <a:pt x="24399" y="2151"/>
                  <a:pt x="25123" y="2035"/>
                </a:cubicBezTo>
                <a:lnTo>
                  <a:pt x="25123" y="2011"/>
                </a:lnTo>
                <a:cubicBezTo>
                  <a:pt x="25426" y="1965"/>
                  <a:pt x="25706" y="1918"/>
                  <a:pt x="26010" y="1871"/>
                </a:cubicBezTo>
                <a:close/>
                <a:moveTo>
                  <a:pt x="17065" y="2484"/>
                </a:moveTo>
                <a:cubicBezTo>
                  <a:pt x="17155" y="2484"/>
                  <a:pt x="17243" y="2490"/>
                  <a:pt x="17324" y="2502"/>
                </a:cubicBezTo>
                <a:cubicBezTo>
                  <a:pt x="17465" y="2548"/>
                  <a:pt x="17581" y="2595"/>
                  <a:pt x="17698" y="2665"/>
                </a:cubicBezTo>
                <a:cubicBezTo>
                  <a:pt x="18095" y="2898"/>
                  <a:pt x="18422" y="3225"/>
                  <a:pt x="18725" y="3576"/>
                </a:cubicBezTo>
                <a:cubicBezTo>
                  <a:pt x="18118" y="3155"/>
                  <a:pt x="17465" y="2805"/>
                  <a:pt x="16787" y="2572"/>
                </a:cubicBezTo>
                <a:lnTo>
                  <a:pt x="16741" y="2525"/>
                </a:lnTo>
                <a:cubicBezTo>
                  <a:pt x="16764" y="2525"/>
                  <a:pt x="16764" y="2525"/>
                  <a:pt x="16787" y="2502"/>
                </a:cubicBezTo>
                <a:cubicBezTo>
                  <a:pt x="16881" y="2490"/>
                  <a:pt x="16974" y="2484"/>
                  <a:pt x="17065" y="2484"/>
                </a:cubicBezTo>
                <a:close/>
                <a:moveTo>
                  <a:pt x="18865" y="3225"/>
                </a:moveTo>
                <a:lnTo>
                  <a:pt x="19029" y="3342"/>
                </a:lnTo>
                <a:cubicBezTo>
                  <a:pt x="19076" y="3435"/>
                  <a:pt x="19122" y="3506"/>
                  <a:pt x="19169" y="3599"/>
                </a:cubicBezTo>
                <a:cubicBezTo>
                  <a:pt x="19076" y="3482"/>
                  <a:pt x="18959" y="3342"/>
                  <a:pt x="18865" y="3225"/>
                </a:cubicBezTo>
                <a:close/>
                <a:moveTo>
                  <a:pt x="10974" y="3389"/>
                </a:moveTo>
                <a:lnTo>
                  <a:pt x="10974" y="3389"/>
                </a:lnTo>
                <a:cubicBezTo>
                  <a:pt x="10694" y="3576"/>
                  <a:pt x="10413" y="3786"/>
                  <a:pt x="10157" y="4019"/>
                </a:cubicBezTo>
                <a:cubicBezTo>
                  <a:pt x="10320" y="3832"/>
                  <a:pt x="10483" y="3669"/>
                  <a:pt x="10647" y="3506"/>
                </a:cubicBezTo>
                <a:cubicBezTo>
                  <a:pt x="10764" y="3459"/>
                  <a:pt x="10857" y="3412"/>
                  <a:pt x="10974" y="3389"/>
                </a:cubicBezTo>
                <a:close/>
                <a:moveTo>
                  <a:pt x="22671" y="2735"/>
                </a:moveTo>
                <a:lnTo>
                  <a:pt x="22671" y="2758"/>
                </a:lnTo>
                <a:cubicBezTo>
                  <a:pt x="22811" y="3015"/>
                  <a:pt x="22928" y="3272"/>
                  <a:pt x="22998" y="3576"/>
                </a:cubicBezTo>
                <a:cubicBezTo>
                  <a:pt x="22718" y="3669"/>
                  <a:pt x="22461" y="3832"/>
                  <a:pt x="22228" y="4019"/>
                </a:cubicBezTo>
                <a:cubicBezTo>
                  <a:pt x="22157" y="3739"/>
                  <a:pt x="22064" y="3435"/>
                  <a:pt x="21947" y="3179"/>
                </a:cubicBezTo>
                <a:cubicBezTo>
                  <a:pt x="22181" y="2992"/>
                  <a:pt x="22414" y="2852"/>
                  <a:pt x="22671" y="2735"/>
                </a:cubicBezTo>
                <a:close/>
                <a:moveTo>
                  <a:pt x="25239" y="3599"/>
                </a:moveTo>
                <a:cubicBezTo>
                  <a:pt x="25590" y="3646"/>
                  <a:pt x="25893" y="3739"/>
                  <a:pt x="26197" y="3926"/>
                </a:cubicBezTo>
                <a:cubicBezTo>
                  <a:pt x="26077" y="3912"/>
                  <a:pt x="25956" y="3904"/>
                  <a:pt x="25837" y="3904"/>
                </a:cubicBezTo>
                <a:cubicBezTo>
                  <a:pt x="25562" y="3904"/>
                  <a:pt x="25290" y="3945"/>
                  <a:pt x="25029" y="4043"/>
                </a:cubicBezTo>
                <a:cubicBezTo>
                  <a:pt x="25076" y="3879"/>
                  <a:pt x="25169" y="3739"/>
                  <a:pt x="25239" y="3599"/>
                </a:cubicBezTo>
                <a:close/>
                <a:moveTo>
                  <a:pt x="24726" y="3669"/>
                </a:moveTo>
                <a:cubicBezTo>
                  <a:pt x="24656" y="3809"/>
                  <a:pt x="24609" y="3949"/>
                  <a:pt x="24562" y="4113"/>
                </a:cubicBezTo>
                <a:cubicBezTo>
                  <a:pt x="24516" y="3996"/>
                  <a:pt x="24492" y="3879"/>
                  <a:pt x="24469" y="3762"/>
                </a:cubicBezTo>
                <a:cubicBezTo>
                  <a:pt x="24562" y="3716"/>
                  <a:pt x="24632" y="3692"/>
                  <a:pt x="24726" y="3669"/>
                </a:cubicBezTo>
                <a:close/>
                <a:moveTo>
                  <a:pt x="14943" y="3646"/>
                </a:moveTo>
                <a:cubicBezTo>
                  <a:pt x="14712" y="3772"/>
                  <a:pt x="14481" y="3936"/>
                  <a:pt x="14284" y="4120"/>
                </a:cubicBezTo>
                <a:lnTo>
                  <a:pt x="14284" y="4120"/>
                </a:lnTo>
                <a:cubicBezTo>
                  <a:pt x="14403" y="3963"/>
                  <a:pt x="14524" y="3807"/>
                  <a:pt x="14663" y="3669"/>
                </a:cubicBezTo>
                <a:cubicBezTo>
                  <a:pt x="14756" y="3669"/>
                  <a:pt x="14850" y="3646"/>
                  <a:pt x="14943" y="3646"/>
                </a:cubicBezTo>
                <a:close/>
                <a:moveTo>
                  <a:pt x="19005" y="2642"/>
                </a:moveTo>
                <a:lnTo>
                  <a:pt x="19005" y="2642"/>
                </a:lnTo>
                <a:cubicBezTo>
                  <a:pt x="19589" y="2875"/>
                  <a:pt x="20103" y="3249"/>
                  <a:pt x="20500" y="3716"/>
                </a:cubicBezTo>
                <a:cubicBezTo>
                  <a:pt x="20593" y="3809"/>
                  <a:pt x="20663" y="3902"/>
                  <a:pt x="20733" y="3996"/>
                </a:cubicBezTo>
                <a:cubicBezTo>
                  <a:pt x="20710" y="4043"/>
                  <a:pt x="20687" y="4089"/>
                  <a:pt x="20663" y="4136"/>
                </a:cubicBezTo>
                <a:cubicBezTo>
                  <a:pt x="20546" y="4043"/>
                  <a:pt x="20453" y="3949"/>
                  <a:pt x="20336" y="3879"/>
                </a:cubicBezTo>
                <a:cubicBezTo>
                  <a:pt x="19986" y="3412"/>
                  <a:pt x="19542" y="3039"/>
                  <a:pt x="19052" y="2735"/>
                </a:cubicBezTo>
                <a:lnTo>
                  <a:pt x="19005" y="2642"/>
                </a:lnTo>
                <a:close/>
                <a:moveTo>
                  <a:pt x="16040" y="3786"/>
                </a:moveTo>
                <a:lnTo>
                  <a:pt x="16250" y="3856"/>
                </a:lnTo>
                <a:cubicBezTo>
                  <a:pt x="16134" y="3856"/>
                  <a:pt x="16040" y="3879"/>
                  <a:pt x="15924" y="3902"/>
                </a:cubicBezTo>
                <a:cubicBezTo>
                  <a:pt x="15597" y="3972"/>
                  <a:pt x="15293" y="4066"/>
                  <a:pt x="14990" y="4206"/>
                </a:cubicBezTo>
                <a:lnTo>
                  <a:pt x="14966" y="4206"/>
                </a:lnTo>
                <a:cubicBezTo>
                  <a:pt x="15293" y="3996"/>
                  <a:pt x="15667" y="3856"/>
                  <a:pt x="16040" y="3786"/>
                </a:cubicBezTo>
                <a:close/>
                <a:moveTo>
                  <a:pt x="17665" y="3626"/>
                </a:moveTo>
                <a:cubicBezTo>
                  <a:pt x="17756" y="3664"/>
                  <a:pt x="17844" y="3701"/>
                  <a:pt x="17931" y="3739"/>
                </a:cubicBezTo>
                <a:cubicBezTo>
                  <a:pt x="18352" y="3926"/>
                  <a:pt x="18725" y="4159"/>
                  <a:pt x="19099" y="4439"/>
                </a:cubicBezTo>
                <a:cubicBezTo>
                  <a:pt x="18959" y="4416"/>
                  <a:pt x="18795" y="4416"/>
                  <a:pt x="18655" y="4393"/>
                </a:cubicBezTo>
                <a:cubicBezTo>
                  <a:pt x="18539" y="4346"/>
                  <a:pt x="18445" y="4276"/>
                  <a:pt x="18328" y="4229"/>
                </a:cubicBezTo>
                <a:cubicBezTo>
                  <a:pt x="18139" y="3977"/>
                  <a:pt x="17913" y="3782"/>
                  <a:pt x="17665" y="3626"/>
                </a:cubicBezTo>
                <a:close/>
                <a:moveTo>
                  <a:pt x="23862" y="4229"/>
                </a:moveTo>
                <a:cubicBezTo>
                  <a:pt x="23862" y="4299"/>
                  <a:pt x="23862" y="4346"/>
                  <a:pt x="23862" y="4416"/>
                </a:cubicBezTo>
                <a:lnTo>
                  <a:pt x="23698" y="4463"/>
                </a:lnTo>
                <a:cubicBezTo>
                  <a:pt x="23745" y="4393"/>
                  <a:pt x="23815" y="4299"/>
                  <a:pt x="23862" y="4229"/>
                </a:cubicBezTo>
                <a:close/>
                <a:moveTo>
                  <a:pt x="21597" y="4089"/>
                </a:moveTo>
                <a:cubicBezTo>
                  <a:pt x="21667" y="4183"/>
                  <a:pt x="21737" y="4276"/>
                  <a:pt x="21807" y="4369"/>
                </a:cubicBezTo>
                <a:cubicBezTo>
                  <a:pt x="21761" y="4439"/>
                  <a:pt x="21691" y="4509"/>
                  <a:pt x="21644" y="4580"/>
                </a:cubicBezTo>
                <a:cubicBezTo>
                  <a:pt x="21644" y="4509"/>
                  <a:pt x="21644" y="4463"/>
                  <a:pt x="21620" y="4393"/>
                </a:cubicBezTo>
                <a:cubicBezTo>
                  <a:pt x="21597" y="4323"/>
                  <a:pt x="21597" y="4206"/>
                  <a:pt x="21597" y="4113"/>
                </a:cubicBezTo>
                <a:lnTo>
                  <a:pt x="21597" y="4089"/>
                </a:lnTo>
                <a:close/>
                <a:moveTo>
                  <a:pt x="19496" y="3622"/>
                </a:moveTo>
                <a:lnTo>
                  <a:pt x="19496" y="3622"/>
                </a:lnTo>
                <a:cubicBezTo>
                  <a:pt x="19683" y="3762"/>
                  <a:pt x="19869" y="3902"/>
                  <a:pt x="20056" y="4043"/>
                </a:cubicBezTo>
                <a:cubicBezTo>
                  <a:pt x="20220" y="4229"/>
                  <a:pt x="20360" y="4439"/>
                  <a:pt x="20500" y="4650"/>
                </a:cubicBezTo>
                <a:lnTo>
                  <a:pt x="20500" y="4720"/>
                </a:lnTo>
                <a:cubicBezTo>
                  <a:pt x="20290" y="4650"/>
                  <a:pt x="20079" y="4603"/>
                  <a:pt x="19846" y="4556"/>
                </a:cubicBezTo>
                <a:lnTo>
                  <a:pt x="19776" y="4509"/>
                </a:lnTo>
                <a:cubicBezTo>
                  <a:pt x="19706" y="4206"/>
                  <a:pt x="19613" y="3926"/>
                  <a:pt x="19496" y="3622"/>
                </a:cubicBezTo>
                <a:close/>
                <a:moveTo>
                  <a:pt x="16087" y="4836"/>
                </a:moveTo>
                <a:cubicBezTo>
                  <a:pt x="15947" y="4860"/>
                  <a:pt x="15807" y="4883"/>
                  <a:pt x="15667" y="4930"/>
                </a:cubicBezTo>
                <a:lnTo>
                  <a:pt x="15760" y="4860"/>
                </a:lnTo>
                <a:lnTo>
                  <a:pt x="16064" y="4836"/>
                </a:lnTo>
                <a:close/>
                <a:moveTo>
                  <a:pt x="25263" y="4790"/>
                </a:moveTo>
                <a:cubicBezTo>
                  <a:pt x="25216" y="4860"/>
                  <a:pt x="25169" y="4953"/>
                  <a:pt x="25146" y="5023"/>
                </a:cubicBezTo>
                <a:lnTo>
                  <a:pt x="25053" y="4883"/>
                </a:lnTo>
                <a:cubicBezTo>
                  <a:pt x="25099" y="4860"/>
                  <a:pt x="25169" y="4836"/>
                  <a:pt x="25216" y="4790"/>
                </a:cubicBezTo>
                <a:close/>
                <a:moveTo>
                  <a:pt x="26524" y="4790"/>
                </a:moveTo>
                <a:cubicBezTo>
                  <a:pt x="26687" y="4813"/>
                  <a:pt x="26827" y="4836"/>
                  <a:pt x="26991" y="4883"/>
                </a:cubicBezTo>
                <a:cubicBezTo>
                  <a:pt x="27061" y="4906"/>
                  <a:pt x="27131" y="4953"/>
                  <a:pt x="27224" y="5000"/>
                </a:cubicBezTo>
                <a:lnTo>
                  <a:pt x="27014" y="5047"/>
                </a:lnTo>
                <a:cubicBezTo>
                  <a:pt x="26850" y="4953"/>
                  <a:pt x="26687" y="4860"/>
                  <a:pt x="26524" y="4790"/>
                </a:cubicBezTo>
                <a:close/>
                <a:moveTo>
                  <a:pt x="23047" y="3841"/>
                </a:moveTo>
                <a:lnTo>
                  <a:pt x="23068" y="3926"/>
                </a:lnTo>
                <a:cubicBezTo>
                  <a:pt x="22998" y="4089"/>
                  <a:pt x="22928" y="4253"/>
                  <a:pt x="22905" y="4416"/>
                </a:cubicBezTo>
                <a:cubicBezTo>
                  <a:pt x="22858" y="4509"/>
                  <a:pt x="22811" y="4626"/>
                  <a:pt x="22765" y="4720"/>
                </a:cubicBezTo>
                <a:cubicBezTo>
                  <a:pt x="22718" y="4836"/>
                  <a:pt x="22671" y="4953"/>
                  <a:pt x="22648" y="5070"/>
                </a:cubicBezTo>
                <a:cubicBezTo>
                  <a:pt x="22554" y="4883"/>
                  <a:pt x="22438" y="4696"/>
                  <a:pt x="22321" y="4509"/>
                </a:cubicBezTo>
                <a:cubicBezTo>
                  <a:pt x="22321" y="4439"/>
                  <a:pt x="22298" y="4369"/>
                  <a:pt x="22274" y="4299"/>
                </a:cubicBezTo>
                <a:cubicBezTo>
                  <a:pt x="22502" y="4117"/>
                  <a:pt x="22774" y="3957"/>
                  <a:pt x="23047" y="3841"/>
                </a:cubicBezTo>
                <a:close/>
                <a:moveTo>
                  <a:pt x="13519" y="3132"/>
                </a:moveTo>
                <a:lnTo>
                  <a:pt x="13659" y="3179"/>
                </a:lnTo>
                <a:cubicBezTo>
                  <a:pt x="13215" y="3599"/>
                  <a:pt x="12818" y="4066"/>
                  <a:pt x="12445" y="4556"/>
                </a:cubicBezTo>
                <a:cubicBezTo>
                  <a:pt x="12398" y="4626"/>
                  <a:pt x="12351" y="4696"/>
                  <a:pt x="12305" y="4766"/>
                </a:cubicBezTo>
                <a:cubicBezTo>
                  <a:pt x="12118" y="4883"/>
                  <a:pt x="11931" y="5023"/>
                  <a:pt x="11768" y="5163"/>
                </a:cubicBezTo>
                <a:cubicBezTo>
                  <a:pt x="12211" y="4556"/>
                  <a:pt x="12678" y="3972"/>
                  <a:pt x="13215" y="3412"/>
                </a:cubicBezTo>
                <a:lnTo>
                  <a:pt x="13472" y="3155"/>
                </a:lnTo>
                <a:lnTo>
                  <a:pt x="13519" y="3132"/>
                </a:lnTo>
                <a:close/>
                <a:moveTo>
                  <a:pt x="21901" y="4696"/>
                </a:moveTo>
                <a:cubicBezTo>
                  <a:pt x="21924" y="4883"/>
                  <a:pt x="21924" y="5070"/>
                  <a:pt x="21947" y="5257"/>
                </a:cubicBezTo>
                <a:lnTo>
                  <a:pt x="21854" y="5187"/>
                </a:lnTo>
                <a:cubicBezTo>
                  <a:pt x="21807" y="5117"/>
                  <a:pt x="21761" y="5023"/>
                  <a:pt x="21737" y="4930"/>
                </a:cubicBezTo>
                <a:lnTo>
                  <a:pt x="21737" y="4906"/>
                </a:lnTo>
                <a:cubicBezTo>
                  <a:pt x="21784" y="4836"/>
                  <a:pt x="21831" y="4766"/>
                  <a:pt x="21901" y="4696"/>
                </a:cubicBezTo>
                <a:close/>
                <a:moveTo>
                  <a:pt x="15246" y="4953"/>
                </a:moveTo>
                <a:lnTo>
                  <a:pt x="15246" y="4953"/>
                </a:lnTo>
                <a:cubicBezTo>
                  <a:pt x="15176" y="5023"/>
                  <a:pt x="15106" y="5093"/>
                  <a:pt x="15036" y="5163"/>
                </a:cubicBezTo>
                <a:cubicBezTo>
                  <a:pt x="14966" y="5233"/>
                  <a:pt x="14873" y="5233"/>
                  <a:pt x="14803" y="5280"/>
                </a:cubicBezTo>
                <a:cubicBezTo>
                  <a:pt x="14896" y="5163"/>
                  <a:pt x="15013" y="5070"/>
                  <a:pt x="15130" y="4976"/>
                </a:cubicBezTo>
                <a:lnTo>
                  <a:pt x="15246" y="4953"/>
                </a:lnTo>
                <a:close/>
                <a:moveTo>
                  <a:pt x="25917" y="3365"/>
                </a:moveTo>
                <a:cubicBezTo>
                  <a:pt x="26687" y="3365"/>
                  <a:pt x="27434" y="3552"/>
                  <a:pt x="28111" y="3926"/>
                </a:cubicBezTo>
                <a:lnTo>
                  <a:pt x="28111" y="3902"/>
                </a:lnTo>
                <a:cubicBezTo>
                  <a:pt x="28461" y="4159"/>
                  <a:pt x="28788" y="4439"/>
                  <a:pt x="29092" y="4743"/>
                </a:cubicBezTo>
                <a:cubicBezTo>
                  <a:pt x="29255" y="4906"/>
                  <a:pt x="29395" y="5070"/>
                  <a:pt x="29512" y="5257"/>
                </a:cubicBezTo>
                <a:lnTo>
                  <a:pt x="29535" y="5327"/>
                </a:lnTo>
                <a:cubicBezTo>
                  <a:pt x="29232" y="5163"/>
                  <a:pt x="28905" y="5047"/>
                  <a:pt x="28555" y="4976"/>
                </a:cubicBezTo>
                <a:cubicBezTo>
                  <a:pt x="28251" y="4416"/>
                  <a:pt x="27691" y="4043"/>
                  <a:pt x="27037" y="3949"/>
                </a:cubicBezTo>
                <a:lnTo>
                  <a:pt x="26920" y="3949"/>
                </a:lnTo>
                <a:cubicBezTo>
                  <a:pt x="26617" y="3716"/>
                  <a:pt x="26267" y="3506"/>
                  <a:pt x="25917" y="3365"/>
                </a:cubicBezTo>
                <a:close/>
                <a:moveTo>
                  <a:pt x="27924" y="2385"/>
                </a:moveTo>
                <a:cubicBezTo>
                  <a:pt x="28275" y="2408"/>
                  <a:pt x="28625" y="2525"/>
                  <a:pt x="28975" y="2665"/>
                </a:cubicBezTo>
                <a:cubicBezTo>
                  <a:pt x="30072" y="3109"/>
                  <a:pt x="30750" y="4206"/>
                  <a:pt x="30703" y="5373"/>
                </a:cubicBezTo>
                <a:lnTo>
                  <a:pt x="30703" y="5397"/>
                </a:lnTo>
                <a:cubicBezTo>
                  <a:pt x="30609" y="5210"/>
                  <a:pt x="30493" y="5023"/>
                  <a:pt x="30376" y="4836"/>
                </a:cubicBezTo>
                <a:cubicBezTo>
                  <a:pt x="30096" y="4229"/>
                  <a:pt x="29652" y="3692"/>
                  <a:pt x="29092" y="3319"/>
                </a:cubicBezTo>
                <a:cubicBezTo>
                  <a:pt x="28742" y="2969"/>
                  <a:pt x="28345" y="2642"/>
                  <a:pt x="27924" y="2385"/>
                </a:cubicBezTo>
                <a:close/>
                <a:moveTo>
                  <a:pt x="38524" y="5093"/>
                </a:moveTo>
                <a:lnTo>
                  <a:pt x="38524" y="5093"/>
                </a:lnTo>
                <a:cubicBezTo>
                  <a:pt x="38851" y="5163"/>
                  <a:pt x="39178" y="5257"/>
                  <a:pt x="39482" y="5397"/>
                </a:cubicBezTo>
                <a:cubicBezTo>
                  <a:pt x="39295" y="5350"/>
                  <a:pt x="39108" y="5303"/>
                  <a:pt x="38921" y="5280"/>
                </a:cubicBezTo>
                <a:cubicBezTo>
                  <a:pt x="38805" y="5210"/>
                  <a:pt x="38665" y="5163"/>
                  <a:pt x="38524" y="5093"/>
                </a:cubicBezTo>
                <a:close/>
                <a:moveTo>
                  <a:pt x="37217" y="5397"/>
                </a:moveTo>
                <a:cubicBezTo>
                  <a:pt x="37100" y="5443"/>
                  <a:pt x="36960" y="5467"/>
                  <a:pt x="36843" y="5513"/>
                </a:cubicBezTo>
                <a:lnTo>
                  <a:pt x="37030" y="5420"/>
                </a:lnTo>
                <a:lnTo>
                  <a:pt x="37194" y="5397"/>
                </a:lnTo>
                <a:close/>
                <a:moveTo>
                  <a:pt x="34695" y="5163"/>
                </a:moveTo>
                <a:lnTo>
                  <a:pt x="34695" y="5163"/>
                </a:lnTo>
                <a:cubicBezTo>
                  <a:pt x="34532" y="5257"/>
                  <a:pt x="34369" y="5373"/>
                  <a:pt x="34205" y="5490"/>
                </a:cubicBezTo>
                <a:cubicBezTo>
                  <a:pt x="34088" y="5490"/>
                  <a:pt x="33948" y="5513"/>
                  <a:pt x="33808" y="5537"/>
                </a:cubicBezTo>
                <a:cubicBezTo>
                  <a:pt x="34018" y="5397"/>
                  <a:pt x="34228" y="5303"/>
                  <a:pt x="34462" y="5210"/>
                </a:cubicBezTo>
                <a:lnTo>
                  <a:pt x="34462" y="5233"/>
                </a:lnTo>
                <a:cubicBezTo>
                  <a:pt x="34532" y="5210"/>
                  <a:pt x="34625" y="5187"/>
                  <a:pt x="34695" y="5163"/>
                </a:cubicBezTo>
                <a:close/>
                <a:moveTo>
                  <a:pt x="39091" y="4086"/>
                </a:moveTo>
                <a:cubicBezTo>
                  <a:pt x="40176" y="4086"/>
                  <a:pt x="41195" y="4675"/>
                  <a:pt x="42027" y="5560"/>
                </a:cubicBezTo>
                <a:lnTo>
                  <a:pt x="42027" y="5584"/>
                </a:lnTo>
                <a:cubicBezTo>
                  <a:pt x="41653" y="5373"/>
                  <a:pt x="41280" y="5187"/>
                  <a:pt x="40906" y="5023"/>
                </a:cubicBezTo>
                <a:cubicBezTo>
                  <a:pt x="40626" y="4906"/>
                  <a:pt x="40322" y="4836"/>
                  <a:pt x="40019" y="4766"/>
                </a:cubicBezTo>
                <a:cubicBezTo>
                  <a:pt x="39412" y="4439"/>
                  <a:pt x="38735" y="4276"/>
                  <a:pt x="38034" y="4276"/>
                </a:cubicBezTo>
                <a:cubicBezTo>
                  <a:pt x="38390" y="4146"/>
                  <a:pt x="38744" y="4086"/>
                  <a:pt x="39091" y="4086"/>
                </a:cubicBezTo>
                <a:close/>
                <a:moveTo>
                  <a:pt x="27668" y="5327"/>
                </a:moveTo>
                <a:cubicBezTo>
                  <a:pt x="27714" y="5373"/>
                  <a:pt x="27761" y="5443"/>
                  <a:pt x="27831" y="5490"/>
                </a:cubicBezTo>
                <a:lnTo>
                  <a:pt x="27854" y="5513"/>
                </a:lnTo>
                <a:cubicBezTo>
                  <a:pt x="27878" y="5560"/>
                  <a:pt x="27901" y="5607"/>
                  <a:pt x="27924" y="5630"/>
                </a:cubicBezTo>
                <a:cubicBezTo>
                  <a:pt x="27948" y="5654"/>
                  <a:pt x="27948" y="5677"/>
                  <a:pt x="27948" y="5700"/>
                </a:cubicBezTo>
                <a:cubicBezTo>
                  <a:pt x="27808" y="5584"/>
                  <a:pt x="27644" y="5467"/>
                  <a:pt x="27481" y="5350"/>
                </a:cubicBezTo>
                <a:lnTo>
                  <a:pt x="27668" y="5327"/>
                </a:lnTo>
                <a:close/>
                <a:moveTo>
                  <a:pt x="14289" y="5163"/>
                </a:moveTo>
                <a:lnTo>
                  <a:pt x="14289" y="5163"/>
                </a:lnTo>
                <a:cubicBezTo>
                  <a:pt x="14172" y="5327"/>
                  <a:pt x="14079" y="5490"/>
                  <a:pt x="13986" y="5654"/>
                </a:cubicBezTo>
                <a:cubicBezTo>
                  <a:pt x="13892" y="5677"/>
                  <a:pt x="13799" y="5700"/>
                  <a:pt x="13705" y="5747"/>
                </a:cubicBezTo>
                <a:cubicBezTo>
                  <a:pt x="13846" y="5537"/>
                  <a:pt x="14032" y="5373"/>
                  <a:pt x="14219" y="5187"/>
                </a:cubicBezTo>
                <a:lnTo>
                  <a:pt x="14289" y="5163"/>
                </a:lnTo>
                <a:close/>
                <a:moveTo>
                  <a:pt x="25636" y="4883"/>
                </a:moveTo>
                <a:cubicBezTo>
                  <a:pt x="25940" y="4976"/>
                  <a:pt x="26243" y="5117"/>
                  <a:pt x="26547" y="5257"/>
                </a:cubicBezTo>
                <a:cubicBezTo>
                  <a:pt x="26430" y="5327"/>
                  <a:pt x="26290" y="5420"/>
                  <a:pt x="26197" y="5513"/>
                </a:cubicBezTo>
                <a:cubicBezTo>
                  <a:pt x="26103" y="5584"/>
                  <a:pt x="26010" y="5677"/>
                  <a:pt x="25940" y="5770"/>
                </a:cubicBezTo>
                <a:cubicBezTo>
                  <a:pt x="25753" y="5607"/>
                  <a:pt x="25566" y="5443"/>
                  <a:pt x="25403" y="5280"/>
                </a:cubicBezTo>
                <a:cubicBezTo>
                  <a:pt x="25450" y="5140"/>
                  <a:pt x="25520" y="5000"/>
                  <a:pt x="25636" y="4883"/>
                </a:cubicBezTo>
                <a:close/>
                <a:moveTo>
                  <a:pt x="12865" y="4836"/>
                </a:moveTo>
                <a:lnTo>
                  <a:pt x="12865" y="4836"/>
                </a:lnTo>
                <a:cubicBezTo>
                  <a:pt x="12701" y="5093"/>
                  <a:pt x="12561" y="5373"/>
                  <a:pt x="12398" y="5654"/>
                </a:cubicBezTo>
                <a:cubicBezTo>
                  <a:pt x="12328" y="5700"/>
                  <a:pt x="12235" y="5770"/>
                  <a:pt x="12141" y="5840"/>
                </a:cubicBezTo>
                <a:cubicBezTo>
                  <a:pt x="12258" y="5560"/>
                  <a:pt x="12375" y="5327"/>
                  <a:pt x="12538" y="5070"/>
                </a:cubicBezTo>
                <a:lnTo>
                  <a:pt x="12608" y="4976"/>
                </a:lnTo>
                <a:cubicBezTo>
                  <a:pt x="12701" y="4930"/>
                  <a:pt x="12772" y="4883"/>
                  <a:pt x="12865" y="4836"/>
                </a:cubicBezTo>
                <a:close/>
                <a:moveTo>
                  <a:pt x="30166" y="2618"/>
                </a:moveTo>
                <a:cubicBezTo>
                  <a:pt x="31053" y="3109"/>
                  <a:pt x="31707" y="3902"/>
                  <a:pt x="32034" y="4836"/>
                </a:cubicBezTo>
                <a:lnTo>
                  <a:pt x="32034" y="4860"/>
                </a:lnTo>
                <a:cubicBezTo>
                  <a:pt x="32127" y="5140"/>
                  <a:pt x="32197" y="5420"/>
                  <a:pt x="32221" y="5724"/>
                </a:cubicBezTo>
                <a:lnTo>
                  <a:pt x="32104" y="5747"/>
                </a:lnTo>
                <a:cubicBezTo>
                  <a:pt x="31940" y="5770"/>
                  <a:pt x="31754" y="5794"/>
                  <a:pt x="31590" y="5864"/>
                </a:cubicBezTo>
                <a:cubicBezTo>
                  <a:pt x="31870" y="4533"/>
                  <a:pt x="31193" y="3435"/>
                  <a:pt x="30166" y="2618"/>
                </a:cubicBezTo>
                <a:close/>
                <a:moveTo>
                  <a:pt x="24095" y="5257"/>
                </a:moveTo>
                <a:lnTo>
                  <a:pt x="24119" y="5303"/>
                </a:lnTo>
                <a:cubicBezTo>
                  <a:pt x="24049" y="5397"/>
                  <a:pt x="24002" y="5467"/>
                  <a:pt x="23955" y="5560"/>
                </a:cubicBezTo>
                <a:cubicBezTo>
                  <a:pt x="23909" y="5677"/>
                  <a:pt x="23862" y="5770"/>
                  <a:pt x="23839" y="5887"/>
                </a:cubicBezTo>
                <a:cubicBezTo>
                  <a:pt x="23839" y="5887"/>
                  <a:pt x="23839" y="5887"/>
                  <a:pt x="23839" y="5864"/>
                </a:cubicBezTo>
                <a:cubicBezTo>
                  <a:pt x="23885" y="5654"/>
                  <a:pt x="23979" y="5443"/>
                  <a:pt x="24095" y="5257"/>
                </a:cubicBezTo>
                <a:close/>
                <a:moveTo>
                  <a:pt x="24843" y="5210"/>
                </a:moveTo>
                <a:lnTo>
                  <a:pt x="25053" y="5420"/>
                </a:lnTo>
                <a:cubicBezTo>
                  <a:pt x="25006" y="5584"/>
                  <a:pt x="25006" y="5747"/>
                  <a:pt x="25006" y="5910"/>
                </a:cubicBezTo>
                <a:lnTo>
                  <a:pt x="24936" y="5840"/>
                </a:lnTo>
                <a:lnTo>
                  <a:pt x="24889" y="5700"/>
                </a:lnTo>
                <a:cubicBezTo>
                  <a:pt x="24866" y="5537"/>
                  <a:pt x="24843" y="5373"/>
                  <a:pt x="24843" y="5210"/>
                </a:cubicBezTo>
                <a:close/>
                <a:moveTo>
                  <a:pt x="37777" y="5724"/>
                </a:moveTo>
                <a:cubicBezTo>
                  <a:pt x="37847" y="5770"/>
                  <a:pt x="37917" y="5817"/>
                  <a:pt x="38011" y="5864"/>
                </a:cubicBezTo>
                <a:cubicBezTo>
                  <a:pt x="37777" y="5864"/>
                  <a:pt x="37544" y="5887"/>
                  <a:pt x="37334" y="5910"/>
                </a:cubicBezTo>
                <a:lnTo>
                  <a:pt x="37147" y="5864"/>
                </a:lnTo>
                <a:cubicBezTo>
                  <a:pt x="37357" y="5794"/>
                  <a:pt x="37567" y="5747"/>
                  <a:pt x="37777" y="5724"/>
                </a:cubicBezTo>
                <a:close/>
                <a:moveTo>
                  <a:pt x="18632" y="4813"/>
                </a:moveTo>
                <a:cubicBezTo>
                  <a:pt x="19052" y="5070"/>
                  <a:pt x="19449" y="5350"/>
                  <a:pt x="19799" y="5677"/>
                </a:cubicBezTo>
                <a:cubicBezTo>
                  <a:pt x="19799" y="5700"/>
                  <a:pt x="19799" y="5700"/>
                  <a:pt x="19799" y="5724"/>
                </a:cubicBezTo>
                <a:cubicBezTo>
                  <a:pt x="19799" y="5794"/>
                  <a:pt x="19799" y="5864"/>
                  <a:pt x="19823" y="5934"/>
                </a:cubicBezTo>
                <a:cubicBezTo>
                  <a:pt x="19566" y="5724"/>
                  <a:pt x="19286" y="5560"/>
                  <a:pt x="18982" y="5397"/>
                </a:cubicBezTo>
                <a:cubicBezTo>
                  <a:pt x="18912" y="5327"/>
                  <a:pt x="18842" y="5233"/>
                  <a:pt x="18772" y="5163"/>
                </a:cubicBezTo>
                <a:cubicBezTo>
                  <a:pt x="18702" y="5093"/>
                  <a:pt x="18702" y="4930"/>
                  <a:pt x="18655" y="4836"/>
                </a:cubicBezTo>
                <a:lnTo>
                  <a:pt x="18632" y="4813"/>
                </a:lnTo>
                <a:close/>
                <a:moveTo>
                  <a:pt x="38641" y="5654"/>
                </a:moveTo>
                <a:cubicBezTo>
                  <a:pt x="38828" y="5747"/>
                  <a:pt x="38991" y="5840"/>
                  <a:pt x="39178" y="5957"/>
                </a:cubicBezTo>
                <a:cubicBezTo>
                  <a:pt x="39015" y="5934"/>
                  <a:pt x="38851" y="5887"/>
                  <a:pt x="38688" y="5887"/>
                </a:cubicBezTo>
                <a:cubicBezTo>
                  <a:pt x="38595" y="5794"/>
                  <a:pt x="38501" y="5724"/>
                  <a:pt x="38408" y="5654"/>
                </a:cubicBezTo>
                <a:close/>
                <a:moveTo>
                  <a:pt x="30656" y="3576"/>
                </a:moveTo>
                <a:cubicBezTo>
                  <a:pt x="31217" y="4253"/>
                  <a:pt x="31427" y="5163"/>
                  <a:pt x="31193" y="6004"/>
                </a:cubicBezTo>
                <a:lnTo>
                  <a:pt x="31193" y="6027"/>
                </a:lnTo>
                <a:lnTo>
                  <a:pt x="31100" y="6074"/>
                </a:lnTo>
                <a:cubicBezTo>
                  <a:pt x="31193" y="5607"/>
                  <a:pt x="31193" y="5140"/>
                  <a:pt x="31100" y="4673"/>
                </a:cubicBezTo>
                <a:cubicBezTo>
                  <a:pt x="31030" y="4276"/>
                  <a:pt x="30866" y="3902"/>
                  <a:pt x="30656" y="3576"/>
                </a:cubicBezTo>
                <a:close/>
                <a:moveTo>
                  <a:pt x="18422" y="5607"/>
                </a:moveTo>
                <a:lnTo>
                  <a:pt x="18539" y="5677"/>
                </a:lnTo>
                <a:cubicBezTo>
                  <a:pt x="18562" y="5747"/>
                  <a:pt x="18585" y="5840"/>
                  <a:pt x="18585" y="5910"/>
                </a:cubicBezTo>
                <a:cubicBezTo>
                  <a:pt x="18609" y="6004"/>
                  <a:pt x="18609" y="6050"/>
                  <a:pt x="18609" y="6121"/>
                </a:cubicBezTo>
                <a:cubicBezTo>
                  <a:pt x="18585" y="6027"/>
                  <a:pt x="18539" y="5910"/>
                  <a:pt x="18492" y="5817"/>
                </a:cubicBezTo>
                <a:lnTo>
                  <a:pt x="18422" y="5607"/>
                </a:lnTo>
                <a:close/>
                <a:moveTo>
                  <a:pt x="20757" y="5560"/>
                </a:moveTo>
                <a:lnTo>
                  <a:pt x="20757" y="5560"/>
                </a:lnTo>
                <a:cubicBezTo>
                  <a:pt x="20803" y="5700"/>
                  <a:pt x="20850" y="5817"/>
                  <a:pt x="20920" y="5934"/>
                </a:cubicBezTo>
                <a:cubicBezTo>
                  <a:pt x="20897" y="6004"/>
                  <a:pt x="20873" y="6074"/>
                  <a:pt x="20850" y="6144"/>
                </a:cubicBezTo>
                <a:cubicBezTo>
                  <a:pt x="20850" y="6097"/>
                  <a:pt x="20827" y="6050"/>
                  <a:pt x="20803" y="6004"/>
                </a:cubicBezTo>
                <a:cubicBezTo>
                  <a:pt x="20780" y="5840"/>
                  <a:pt x="20757" y="5700"/>
                  <a:pt x="20757" y="5560"/>
                </a:cubicBezTo>
                <a:close/>
                <a:moveTo>
                  <a:pt x="25333" y="5700"/>
                </a:moveTo>
                <a:lnTo>
                  <a:pt x="25520" y="5864"/>
                </a:lnTo>
                <a:lnTo>
                  <a:pt x="25753" y="6050"/>
                </a:lnTo>
                <a:cubicBezTo>
                  <a:pt x="25683" y="6144"/>
                  <a:pt x="25636" y="6237"/>
                  <a:pt x="25613" y="6354"/>
                </a:cubicBezTo>
                <a:cubicBezTo>
                  <a:pt x="25520" y="6307"/>
                  <a:pt x="25450" y="6261"/>
                  <a:pt x="25380" y="6214"/>
                </a:cubicBezTo>
                <a:cubicBezTo>
                  <a:pt x="25333" y="6050"/>
                  <a:pt x="25333" y="5864"/>
                  <a:pt x="25333" y="5700"/>
                </a:cubicBezTo>
                <a:close/>
                <a:moveTo>
                  <a:pt x="28882" y="5490"/>
                </a:moveTo>
                <a:lnTo>
                  <a:pt x="28882" y="5490"/>
                </a:lnTo>
                <a:cubicBezTo>
                  <a:pt x="29139" y="5584"/>
                  <a:pt x="29419" y="5724"/>
                  <a:pt x="29652" y="5887"/>
                </a:cubicBezTo>
                <a:cubicBezTo>
                  <a:pt x="29652" y="6074"/>
                  <a:pt x="29606" y="6237"/>
                  <a:pt x="29559" y="6424"/>
                </a:cubicBezTo>
                <a:cubicBezTo>
                  <a:pt x="29395" y="6074"/>
                  <a:pt x="29162" y="5747"/>
                  <a:pt x="28882" y="5490"/>
                </a:cubicBezTo>
                <a:close/>
                <a:moveTo>
                  <a:pt x="38268" y="6261"/>
                </a:moveTo>
                <a:lnTo>
                  <a:pt x="38548" y="6284"/>
                </a:lnTo>
                <a:cubicBezTo>
                  <a:pt x="38641" y="6354"/>
                  <a:pt x="38711" y="6424"/>
                  <a:pt x="38805" y="6494"/>
                </a:cubicBezTo>
                <a:cubicBezTo>
                  <a:pt x="38618" y="6401"/>
                  <a:pt x="38454" y="6331"/>
                  <a:pt x="38268" y="6261"/>
                </a:cubicBezTo>
                <a:close/>
                <a:moveTo>
                  <a:pt x="12865" y="5770"/>
                </a:moveTo>
                <a:lnTo>
                  <a:pt x="12865" y="5770"/>
                </a:lnTo>
                <a:cubicBezTo>
                  <a:pt x="12795" y="5957"/>
                  <a:pt x="12678" y="6167"/>
                  <a:pt x="12608" y="6377"/>
                </a:cubicBezTo>
                <a:cubicBezTo>
                  <a:pt x="12515" y="6447"/>
                  <a:pt x="12421" y="6541"/>
                  <a:pt x="12351" y="6611"/>
                </a:cubicBezTo>
                <a:cubicBezTo>
                  <a:pt x="12468" y="6354"/>
                  <a:pt x="12585" y="6097"/>
                  <a:pt x="12725" y="5840"/>
                </a:cubicBezTo>
                <a:cubicBezTo>
                  <a:pt x="12772" y="5817"/>
                  <a:pt x="12818" y="5794"/>
                  <a:pt x="12865" y="5770"/>
                </a:cubicBezTo>
                <a:close/>
                <a:moveTo>
                  <a:pt x="37450" y="6307"/>
                </a:moveTo>
                <a:cubicBezTo>
                  <a:pt x="37707" y="6401"/>
                  <a:pt x="37964" y="6494"/>
                  <a:pt x="38198" y="6587"/>
                </a:cubicBezTo>
                <a:cubicBezTo>
                  <a:pt x="38151" y="6587"/>
                  <a:pt x="38104" y="6611"/>
                  <a:pt x="38081" y="6611"/>
                </a:cubicBezTo>
                <a:cubicBezTo>
                  <a:pt x="37894" y="6564"/>
                  <a:pt x="37707" y="6517"/>
                  <a:pt x="37521" y="6517"/>
                </a:cubicBezTo>
                <a:cubicBezTo>
                  <a:pt x="37474" y="6447"/>
                  <a:pt x="37427" y="6377"/>
                  <a:pt x="37357" y="6331"/>
                </a:cubicBezTo>
                <a:lnTo>
                  <a:pt x="37450" y="6307"/>
                </a:lnTo>
                <a:close/>
                <a:moveTo>
                  <a:pt x="20360" y="6331"/>
                </a:moveTo>
                <a:lnTo>
                  <a:pt x="20360" y="6331"/>
                </a:lnTo>
                <a:cubicBezTo>
                  <a:pt x="20453" y="6401"/>
                  <a:pt x="20523" y="6517"/>
                  <a:pt x="20593" y="6611"/>
                </a:cubicBezTo>
                <a:lnTo>
                  <a:pt x="20617" y="6728"/>
                </a:lnTo>
                <a:cubicBezTo>
                  <a:pt x="20546" y="6634"/>
                  <a:pt x="20476" y="6564"/>
                  <a:pt x="20406" y="6471"/>
                </a:cubicBezTo>
                <a:cubicBezTo>
                  <a:pt x="20406" y="6424"/>
                  <a:pt x="20406" y="6377"/>
                  <a:pt x="20360" y="6331"/>
                </a:cubicBezTo>
                <a:close/>
                <a:moveTo>
                  <a:pt x="26967" y="5490"/>
                </a:moveTo>
                <a:cubicBezTo>
                  <a:pt x="27341" y="5724"/>
                  <a:pt x="27691" y="5980"/>
                  <a:pt x="28018" y="6284"/>
                </a:cubicBezTo>
                <a:cubicBezTo>
                  <a:pt x="28018" y="6447"/>
                  <a:pt x="27994" y="6634"/>
                  <a:pt x="27971" y="6798"/>
                </a:cubicBezTo>
                <a:lnTo>
                  <a:pt x="27878" y="6774"/>
                </a:lnTo>
                <a:cubicBezTo>
                  <a:pt x="27294" y="6587"/>
                  <a:pt x="26757" y="6331"/>
                  <a:pt x="26267" y="6004"/>
                </a:cubicBezTo>
                <a:cubicBezTo>
                  <a:pt x="26454" y="5770"/>
                  <a:pt x="26687" y="5584"/>
                  <a:pt x="26967" y="5490"/>
                </a:cubicBezTo>
                <a:close/>
                <a:moveTo>
                  <a:pt x="28905" y="6074"/>
                </a:moveTo>
                <a:lnTo>
                  <a:pt x="28905" y="6074"/>
                </a:lnTo>
                <a:cubicBezTo>
                  <a:pt x="29069" y="6284"/>
                  <a:pt x="29185" y="6494"/>
                  <a:pt x="29255" y="6751"/>
                </a:cubicBezTo>
                <a:cubicBezTo>
                  <a:pt x="29209" y="6774"/>
                  <a:pt x="29139" y="6798"/>
                  <a:pt x="29092" y="6821"/>
                </a:cubicBezTo>
                <a:lnTo>
                  <a:pt x="28975" y="6704"/>
                </a:lnTo>
                <a:cubicBezTo>
                  <a:pt x="28952" y="6634"/>
                  <a:pt x="28952" y="6587"/>
                  <a:pt x="28928" y="6541"/>
                </a:cubicBezTo>
                <a:cubicBezTo>
                  <a:pt x="28905" y="6494"/>
                  <a:pt x="28928" y="6494"/>
                  <a:pt x="28928" y="6494"/>
                </a:cubicBezTo>
                <a:cubicBezTo>
                  <a:pt x="28928" y="6354"/>
                  <a:pt x="28928" y="6214"/>
                  <a:pt x="28905" y="6074"/>
                </a:cubicBezTo>
                <a:close/>
                <a:moveTo>
                  <a:pt x="32057" y="6214"/>
                </a:moveTo>
                <a:cubicBezTo>
                  <a:pt x="31894" y="6307"/>
                  <a:pt x="31754" y="6424"/>
                  <a:pt x="31613" y="6564"/>
                </a:cubicBezTo>
                <a:cubicBezTo>
                  <a:pt x="31520" y="6658"/>
                  <a:pt x="31403" y="6728"/>
                  <a:pt x="31310" y="6821"/>
                </a:cubicBezTo>
                <a:lnTo>
                  <a:pt x="31287" y="6774"/>
                </a:lnTo>
                <a:cubicBezTo>
                  <a:pt x="31333" y="6658"/>
                  <a:pt x="31380" y="6541"/>
                  <a:pt x="31427" y="6424"/>
                </a:cubicBezTo>
                <a:lnTo>
                  <a:pt x="31427" y="6401"/>
                </a:lnTo>
                <a:cubicBezTo>
                  <a:pt x="31590" y="6331"/>
                  <a:pt x="31754" y="6284"/>
                  <a:pt x="31917" y="6237"/>
                </a:cubicBezTo>
                <a:cubicBezTo>
                  <a:pt x="31964" y="6214"/>
                  <a:pt x="32010" y="6214"/>
                  <a:pt x="32057" y="6214"/>
                </a:cubicBezTo>
                <a:close/>
                <a:moveTo>
                  <a:pt x="28391" y="6634"/>
                </a:moveTo>
                <a:cubicBezTo>
                  <a:pt x="28415" y="6704"/>
                  <a:pt x="28438" y="6751"/>
                  <a:pt x="28438" y="6821"/>
                </a:cubicBezTo>
                <a:cubicBezTo>
                  <a:pt x="28438" y="6844"/>
                  <a:pt x="28438" y="6844"/>
                  <a:pt x="28438" y="6868"/>
                </a:cubicBezTo>
                <a:lnTo>
                  <a:pt x="28345" y="6868"/>
                </a:lnTo>
                <a:cubicBezTo>
                  <a:pt x="28368" y="6798"/>
                  <a:pt x="28391" y="6704"/>
                  <a:pt x="28391" y="6634"/>
                </a:cubicBezTo>
                <a:close/>
                <a:moveTo>
                  <a:pt x="34859" y="6167"/>
                </a:moveTo>
                <a:cubicBezTo>
                  <a:pt x="34742" y="6284"/>
                  <a:pt x="34625" y="6424"/>
                  <a:pt x="34532" y="6564"/>
                </a:cubicBezTo>
                <a:cubicBezTo>
                  <a:pt x="34345" y="6658"/>
                  <a:pt x="34135" y="6774"/>
                  <a:pt x="33972" y="6914"/>
                </a:cubicBezTo>
                <a:cubicBezTo>
                  <a:pt x="34135" y="6681"/>
                  <a:pt x="34345" y="6447"/>
                  <a:pt x="34579" y="6261"/>
                </a:cubicBezTo>
                <a:cubicBezTo>
                  <a:pt x="34649" y="6214"/>
                  <a:pt x="34742" y="6191"/>
                  <a:pt x="34835" y="6167"/>
                </a:cubicBezTo>
                <a:close/>
                <a:moveTo>
                  <a:pt x="14663" y="6191"/>
                </a:moveTo>
                <a:cubicBezTo>
                  <a:pt x="14756" y="6191"/>
                  <a:pt x="14850" y="6214"/>
                  <a:pt x="14966" y="6237"/>
                </a:cubicBezTo>
                <a:cubicBezTo>
                  <a:pt x="14873" y="6471"/>
                  <a:pt x="14779" y="6704"/>
                  <a:pt x="14733" y="6938"/>
                </a:cubicBezTo>
                <a:cubicBezTo>
                  <a:pt x="14593" y="6914"/>
                  <a:pt x="14429" y="6914"/>
                  <a:pt x="14289" y="6914"/>
                </a:cubicBezTo>
                <a:cubicBezTo>
                  <a:pt x="14383" y="6658"/>
                  <a:pt x="14523" y="6424"/>
                  <a:pt x="14663" y="6191"/>
                </a:cubicBezTo>
                <a:close/>
                <a:moveTo>
                  <a:pt x="26057" y="6307"/>
                </a:moveTo>
                <a:cubicBezTo>
                  <a:pt x="26454" y="6587"/>
                  <a:pt x="26850" y="6821"/>
                  <a:pt x="27294" y="7008"/>
                </a:cubicBezTo>
                <a:lnTo>
                  <a:pt x="27247" y="7008"/>
                </a:lnTo>
                <a:cubicBezTo>
                  <a:pt x="26804" y="6891"/>
                  <a:pt x="26383" y="6728"/>
                  <a:pt x="25963" y="6541"/>
                </a:cubicBezTo>
                <a:cubicBezTo>
                  <a:pt x="25987" y="6447"/>
                  <a:pt x="26033" y="6377"/>
                  <a:pt x="26057" y="6307"/>
                </a:cubicBezTo>
                <a:close/>
                <a:moveTo>
                  <a:pt x="13589" y="6704"/>
                </a:moveTo>
                <a:cubicBezTo>
                  <a:pt x="13589" y="6798"/>
                  <a:pt x="13565" y="6914"/>
                  <a:pt x="13542" y="7008"/>
                </a:cubicBezTo>
                <a:lnTo>
                  <a:pt x="13542" y="6984"/>
                </a:lnTo>
                <a:cubicBezTo>
                  <a:pt x="13472" y="7008"/>
                  <a:pt x="13402" y="7031"/>
                  <a:pt x="13332" y="7031"/>
                </a:cubicBezTo>
                <a:cubicBezTo>
                  <a:pt x="13402" y="6914"/>
                  <a:pt x="13495" y="6821"/>
                  <a:pt x="13589" y="6704"/>
                </a:cubicBezTo>
                <a:close/>
                <a:moveTo>
                  <a:pt x="15340" y="6377"/>
                </a:moveTo>
                <a:lnTo>
                  <a:pt x="15410" y="6401"/>
                </a:lnTo>
                <a:cubicBezTo>
                  <a:pt x="15387" y="6517"/>
                  <a:pt x="15363" y="6634"/>
                  <a:pt x="15340" y="6751"/>
                </a:cubicBezTo>
                <a:cubicBezTo>
                  <a:pt x="15316" y="6868"/>
                  <a:pt x="15270" y="6938"/>
                  <a:pt x="15246" y="7031"/>
                </a:cubicBezTo>
                <a:lnTo>
                  <a:pt x="15106" y="6984"/>
                </a:lnTo>
                <a:cubicBezTo>
                  <a:pt x="15130" y="6891"/>
                  <a:pt x="15176" y="6774"/>
                  <a:pt x="15200" y="6658"/>
                </a:cubicBezTo>
                <a:cubicBezTo>
                  <a:pt x="15246" y="6564"/>
                  <a:pt x="15293" y="6471"/>
                  <a:pt x="15340" y="6377"/>
                </a:cubicBezTo>
                <a:close/>
                <a:moveTo>
                  <a:pt x="39248" y="6377"/>
                </a:moveTo>
                <a:lnTo>
                  <a:pt x="39248" y="6377"/>
                </a:lnTo>
                <a:cubicBezTo>
                  <a:pt x="39505" y="6447"/>
                  <a:pt x="39739" y="6541"/>
                  <a:pt x="39972" y="6634"/>
                </a:cubicBezTo>
                <a:lnTo>
                  <a:pt x="39995" y="6634"/>
                </a:lnTo>
                <a:cubicBezTo>
                  <a:pt x="40112" y="6751"/>
                  <a:pt x="40252" y="6891"/>
                  <a:pt x="40369" y="7031"/>
                </a:cubicBezTo>
                <a:cubicBezTo>
                  <a:pt x="40159" y="6961"/>
                  <a:pt x="39949" y="6914"/>
                  <a:pt x="39739" y="6891"/>
                </a:cubicBezTo>
                <a:cubicBezTo>
                  <a:pt x="39575" y="6728"/>
                  <a:pt x="39412" y="6541"/>
                  <a:pt x="39248" y="6377"/>
                </a:cubicBezTo>
                <a:close/>
                <a:moveTo>
                  <a:pt x="24305" y="5654"/>
                </a:moveTo>
                <a:cubicBezTo>
                  <a:pt x="24376" y="5747"/>
                  <a:pt x="24469" y="5864"/>
                  <a:pt x="24539" y="5957"/>
                </a:cubicBezTo>
                <a:lnTo>
                  <a:pt x="24562" y="5957"/>
                </a:lnTo>
                <a:cubicBezTo>
                  <a:pt x="24632" y="6354"/>
                  <a:pt x="24772" y="6704"/>
                  <a:pt x="24983" y="7054"/>
                </a:cubicBezTo>
                <a:cubicBezTo>
                  <a:pt x="24913" y="7008"/>
                  <a:pt x="24843" y="6961"/>
                  <a:pt x="24749" y="6914"/>
                </a:cubicBezTo>
                <a:cubicBezTo>
                  <a:pt x="24539" y="6751"/>
                  <a:pt x="24329" y="6564"/>
                  <a:pt x="24142" y="6331"/>
                </a:cubicBezTo>
                <a:cubicBezTo>
                  <a:pt x="24142" y="6331"/>
                  <a:pt x="24142" y="6307"/>
                  <a:pt x="24142" y="6307"/>
                </a:cubicBezTo>
                <a:cubicBezTo>
                  <a:pt x="24142" y="6074"/>
                  <a:pt x="24212" y="5840"/>
                  <a:pt x="24305" y="5654"/>
                </a:cubicBezTo>
                <a:close/>
                <a:moveTo>
                  <a:pt x="12094" y="6307"/>
                </a:moveTo>
                <a:cubicBezTo>
                  <a:pt x="11978" y="6564"/>
                  <a:pt x="11861" y="6821"/>
                  <a:pt x="11791" y="7078"/>
                </a:cubicBezTo>
                <a:cubicBezTo>
                  <a:pt x="11838" y="6868"/>
                  <a:pt x="11884" y="6658"/>
                  <a:pt x="11954" y="6447"/>
                </a:cubicBezTo>
                <a:lnTo>
                  <a:pt x="12094" y="6307"/>
                </a:lnTo>
                <a:close/>
                <a:moveTo>
                  <a:pt x="22694" y="6494"/>
                </a:moveTo>
                <a:lnTo>
                  <a:pt x="22765" y="6611"/>
                </a:lnTo>
                <a:cubicBezTo>
                  <a:pt x="22811" y="6774"/>
                  <a:pt x="22858" y="6938"/>
                  <a:pt x="22928" y="7078"/>
                </a:cubicBezTo>
                <a:lnTo>
                  <a:pt x="22835" y="7078"/>
                </a:lnTo>
                <a:cubicBezTo>
                  <a:pt x="22811" y="7031"/>
                  <a:pt x="22788" y="6984"/>
                  <a:pt x="22765" y="6938"/>
                </a:cubicBezTo>
                <a:cubicBezTo>
                  <a:pt x="22718" y="6798"/>
                  <a:pt x="22694" y="6658"/>
                  <a:pt x="22694" y="6494"/>
                </a:cubicBezTo>
                <a:close/>
                <a:moveTo>
                  <a:pt x="23792" y="6634"/>
                </a:moveTo>
                <a:lnTo>
                  <a:pt x="23792" y="6634"/>
                </a:lnTo>
                <a:cubicBezTo>
                  <a:pt x="23815" y="6798"/>
                  <a:pt x="23862" y="6961"/>
                  <a:pt x="23955" y="7124"/>
                </a:cubicBezTo>
                <a:lnTo>
                  <a:pt x="23909" y="7124"/>
                </a:lnTo>
                <a:cubicBezTo>
                  <a:pt x="23839" y="6961"/>
                  <a:pt x="23815" y="6798"/>
                  <a:pt x="23792" y="6634"/>
                </a:cubicBezTo>
                <a:close/>
                <a:moveTo>
                  <a:pt x="11674" y="4650"/>
                </a:moveTo>
                <a:lnTo>
                  <a:pt x="11674" y="4673"/>
                </a:lnTo>
                <a:cubicBezTo>
                  <a:pt x="11067" y="5420"/>
                  <a:pt x="10577" y="6261"/>
                  <a:pt x="10180" y="7148"/>
                </a:cubicBezTo>
                <a:cubicBezTo>
                  <a:pt x="10320" y="6704"/>
                  <a:pt x="10483" y="6284"/>
                  <a:pt x="10694" y="5864"/>
                </a:cubicBezTo>
                <a:cubicBezTo>
                  <a:pt x="10997" y="5443"/>
                  <a:pt x="11324" y="5047"/>
                  <a:pt x="11674" y="4650"/>
                </a:cubicBezTo>
                <a:close/>
                <a:moveTo>
                  <a:pt x="42003" y="5957"/>
                </a:moveTo>
                <a:lnTo>
                  <a:pt x="42003" y="5957"/>
                </a:lnTo>
                <a:cubicBezTo>
                  <a:pt x="42237" y="6121"/>
                  <a:pt x="42470" y="6284"/>
                  <a:pt x="42704" y="6447"/>
                </a:cubicBezTo>
                <a:cubicBezTo>
                  <a:pt x="42867" y="6681"/>
                  <a:pt x="43007" y="6938"/>
                  <a:pt x="43147" y="7195"/>
                </a:cubicBezTo>
                <a:cubicBezTo>
                  <a:pt x="42797" y="6751"/>
                  <a:pt x="42424" y="6331"/>
                  <a:pt x="42003" y="5957"/>
                </a:cubicBezTo>
                <a:close/>
                <a:moveTo>
                  <a:pt x="21364" y="6938"/>
                </a:moveTo>
                <a:cubicBezTo>
                  <a:pt x="21387" y="7031"/>
                  <a:pt x="21410" y="7124"/>
                  <a:pt x="21410" y="7241"/>
                </a:cubicBezTo>
                <a:cubicBezTo>
                  <a:pt x="21388" y="7174"/>
                  <a:pt x="21366" y="7129"/>
                  <a:pt x="21323" y="7084"/>
                </a:cubicBezTo>
                <a:lnTo>
                  <a:pt x="21323" y="7084"/>
                </a:lnTo>
                <a:cubicBezTo>
                  <a:pt x="21344" y="7023"/>
                  <a:pt x="21364" y="6980"/>
                  <a:pt x="21364" y="6938"/>
                </a:cubicBezTo>
                <a:close/>
                <a:moveTo>
                  <a:pt x="15830" y="6634"/>
                </a:moveTo>
                <a:cubicBezTo>
                  <a:pt x="15947" y="6704"/>
                  <a:pt x="16064" y="6774"/>
                  <a:pt x="16157" y="6844"/>
                </a:cubicBezTo>
                <a:cubicBezTo>
                  <a:pt x="16110" y="6984"/>
                  <a:pt x="16087" y="7124"/>
                  <a:pt x="16040" y="7288"/>
                </a:cubicBezTo>
                <a:cubicBezTo>
                  <a:pt x="15924" y="7218"/>
                  <a:pt x="15783" y="7171"/>
                  <a:pt x="15667" y="7148"/>
                </a:cubicBezTo>
                <a:lnTo>
                  <a:pt x="15667" y="7054"/>
                </a:lnTo>
                <a:cubicBezTo>
                  <a:pt x="15690" y="6938"/>
                  <a:pt x="15737" y="6821"/>
                  <a:pt x="15783" y="6728"/>
                </a:cubicBezTo>
                <a:cubicBezTo>
                  <a:pt x="15807" y="6681"/>
                  <a:pt x="15807" y="6658"/>
                  <a:pt x="15830" y="6634"/>
                </a:cubicBezTo>
                <a:close/>
                <a:moveTo>
                  <a:pt x="16811" y="5840"/>
                </a:moveTo>
                <a:lnTo>
                  <a:pt x="16857" y="5887"/>
                </a:lnTo>
                <a:cubicBezTo>
                  <a:pt x="17068" y="6074"/>
                  <a:pt x="17254" y="6307"/>
                  <a:pt x="17394" y="6564"/>
                </a:cubicBezTo>
                <a:cubicBezTo>
                  <a:pt x="17394" y="6774"/>
                  <a:pt x="17371" y="7008"/>
                  <a:pt x="17324" y="7288"/>
                </a:cubicBezTo>
                <a:lnTo>
                  <a:pt x="17208" y="7171"/>
                </a:lnTo>
                <a:cubicBezTo>
                  <a:pt x="17114" y="6798"/>
                  <a:pt x="16928" y="6447"/>
                  <a:pt x="16671" y="6144"/>
                </a:cubicBezTo>
                <a:cubicBezTo>
                  <a:pt x="16634" y="6116"/>
                  <a:pt x="16590" y="6103"/>
                  <a:pt x="16547" y="6103"/>
                </a:cubicBezTo>
                <a:cubicBezTo>
                  <a:pt x="16481" y="6103"/>
                  <a:pt x="16419" y="6134"/>
                  <a:pt x="16390" y="6191"/>
                </a:cubicBezTo>
                <a:cubicBezTo>
                  <a:pt x="16390" y="6214"/>
                  <a:pt x="16344" y="6261"/>
                  <a:pt x="16344" y="6284"/>
                </a:cubicBezTo>
                <a:cubicBezTo>
                  <a:pt x="16274" y="6214"/>
                  <a:pt x="16227" y="6167"/>
                  <a:pt x="16157" y="6121"/>
                </a:cubicBezTo>
                <a:cubicBezTo>
                  <a:pt x="16320" y="5957"/>
                  <a:pt x="16531" y="5840"/>
                  <a:pt x="16764" y="5840"/>
                </a:cubicBezTo>
                <a:close/>
                <a:moveTo>
                  <a:pt x="32898" y="6354"/>
                </a:moveTo>
                <a:cubicBezTo>
                  <a:pt x="32991" y="6424"/>
                  <a:pt x="33084" y="6471"/>
                  <a:pt x="33154" y="6564"/>
                </a:cubicBezTo>
                <a:lnTo>
                  <a:pt x="33061" y="6704"/>
                </a:lnTo>
                <a:cubicBezTo>
                  <a:pt x="32804" y="6868"/>
                  <a:pt x="32571" y="7078"/>
                  <a:pt x="32337" y="7288"/>
                </a:cubicBezTo>
                <a:cubicBezTo>
                  <a:pt x="32407" y="7101"/>
                  <a:pt x="32454" y="6891"/>
                  <a:pt x="32477" y="6681"/>
                </a:cubicBezTo>
                <a:lnTo>
                  <a:pt x="32501" y="6681"/>
                </a:lnTo>
                <a:cubicBezTo>
                  <a:pt x="32571" y="6611"/>
                  <a:pt x="32641" y="6517"/>
                  <a:pt x="32711" y="6424"/>
                </a:cubicBezTo>
                <a:lnTo>
                  <a:pt x="32898" y="6354"/>
                </a:lnTo>
                <a:close/>
                <a:moveTo>
                  <a:pt x="36563" y="6961"/>
                </a:moveTo>
                <a:lnTo>
                  <a:pt x="36633" y="7008"/>
                </a:lnTo>
                <a:cubicBezTo>
                  <a:pt x="36470" y="7124"/>
                  <a:pt x="36306" y="7265"/>
                  <a:pt x="36166" y="7428"/>
                </a:cubicBezTo>
                <a:cubicBezTo>
                  <a:pt x="35956" y="7358"/>
                  <a:pt x="35769" y="7335"/>
                  <a:pt x="35559" y="7311"/>
                </a:cubicBezTo>
                <a:cubicBezTo>
                  <a:pt x="35863" y="7148"/>
                  <a:pt x="36213" y="7008"/>
                  <a:pt x="36563" y="6961"/>
                </a:cubicBezTo>
                <a:close/>
                <a:moveTo>
                  <a:pt x="11627" y="5817"/>
                </a:moveTo>
                <a:lnTo>
                  <a:pt x="11627" y="5817"/>
                </a:lnTo>
                <a:cubicBezTo>
                  <a:pt x="11301" y="6377"/>
                  <a:pt x="10997" y="6938"/>
                  <a:pt x="10740" y="7521"/>
                </a:cubicBezTo>
                <a:cubicBezTo>
                  <a:pt x="10740" y="7545"/>
                  <a:pt x="10717" y="7545"/>
                  <a:pt x="10717" y="7568"/>
                </a:cubicBezTo>
                <a:lnTo>
                  <a:pt x="10694" y="7568"/>
                </a:lnTo>
                <a:cubicBezTo>
                  <a:pt x="10880" y="6938"/>
                  <a:pt x="11207" y="6331"/>
                  <a:pt x="11627" y="5817"/>
                </a:cubicBezTo>
                <a:close/>
                <a:moveTo>
                  <a:pt x="31730" y="7124"/>
                </a:moveTo>
                <a:lnTo>
                  <a:pt x="31730" y="7124"/>
                </a:lnTo>
                <a:cubicBezTo>
                  <a:pt x="31637" y="7288"/>
                  <a:pt x="31543" y="7428"/>
                  <a:pt x="31450" y="7591"/>
                </a:cubicBezTo>
                <a:cubicBezTo>
                  <a:pt x="31450" y="7545"/>
                  <a:pt x="31427" y="7498"/>
                  <a:pt x="31427" y="7475"/>
                </a:cubicBezTo>
                <a:cubicBezTo>
                  <a:pt x="31520" y="7358"/>
                  <a:pt x="31613" y="7241"/>
                  <a:pt x="31730" y="7124"/>
                </a:cubicBezTo>
                <a:close/>
                <a:moveTo>
                  <a:pt x="19613" y="6354"/>
                </a:moveTo>
                <a:lnTo>
                  <a:pt x="19613" y="6354"/>
                </a:lnTo>
                <a:cubicBezTo>
                  <a:pt x="19706" y="6447"/>
                  <a:pt x="19823" y="6517"/>
                  <a:pt x="19893" y="6611"/>
                </a:cubicBezTo>
                <a:cubicBezTo>
                  <a:pt x="19939" y="6961"/>
                  <a:pt x="19939" y="7288"/>
                  <a:pt x="19939" y="7638"/>
                </a:cubicBezTo>
                <a:lnTo>
                  <a:pt x="19893" y="7661"/>
                </a:lnTo>
                <a:cubicBezTo>
                  <a:pt x="19893" y="7661"/>
                  <a:pt x="19893" y="7661"/>
                  <a:pt x="19893" y="7638"/>
                </a:cubicBezTo>
                <a:lnTo>
                  <a:pt x="19893" y="7615"/>
                </a:lnTo>
                <a:cubicBezTo>
                  <a:pt x="19893" y="7195"/>
                  <a:pt x="19776" y="6751"/>
                  <a:pt x="19613" y="6354"/>
                </a:cubicBezTo>
                <a:close/>
                <a:moveTo>
                  <a:pt x="25893" y="6891"/>
                </a:moveTo>
                <a:cubicBezTo>
                  <a:pt x="26477" y="7148"/>
                  <a:pt x="27084" y="7358"/>
                  <a:pt x="27714" y="7475"/>
                </a:cubicBezTo>
                <a:cubicBezTo>
                  <a:pt x="27668" y="7545"/>
                  <a:pt x="27621" y="7615"/>
                  <a:pt x="27574" y="7661"/>
                </a:cubicBezTo>
                <a:cubicBezTo>
                  <a:pt x="27467" y="7671"/>
                  <a:pt x="27360" y="7676"/>
                  <a:pt x="27253" y="7676"/>
                </a:cubicBezTo>
                <a:cubicBezTo>
                  <a:pt x="26847" y="7676"/>
                  <a:pt x="26445" y="7609"/>
                  <a:pt x="26057" y="7498"/>
                </a:cubicBezTo>
                <a:cubicBezTo>
                  <a:pt x="25987" y="7405"/>
                  <a:pt x="25917" y="7335"/>
                  <a:pt x="25870" y="7241"/>
                </a:cubicBezTo>
                <a:cubicBezTo>
                  <a:pt x="25870" y="7124"/>
                  <a:pt x="25870" y="7008"/>
                  <a:pt x="25893" y="6891"/>
                </a:cubicBezTo>
                <a:close/>
                <a:moveTo>
                  <a:pt x="17721" y="7358"/>
                </a:moveTo>
                <a:cubicBezTo>
                  <a:pt x="17745" y="7475"/>
                  <a:pt x="17768" y="7568"/>
                  <a:pt x="17768" y="7685"/>
                </a:cubicBezTo>
                <a:lnTo>
                  <a:pt x="17698" y="7591"/>
                </a:lnTo>
                <a:cubicBezTo>
                  <a:pt x="17698" y="7521"/>
                  <a:pt x="17698" y="7451"/>
                  <a:pt x="17721" y="7358"/>
                </a:cubicBezTo>
                <a:close/>
                <a:moveTo>
                  <a:pt x="16461" y="7078"/>
                </a:moveTo>
                <a:lnTo>
                  <a:pt x="16577" y="7148"/>
                </a:lnTo>
                <a:lnTo>
                  <a:pt x="16601" y="7195"/>
                </a:lnTo>
                <a:cubicBezTo>
                  <a:pt x="16717" y="7358"/>
                  <a:pt x="16787" y="7521"/>
                  <a:pt x="16881" y="7708"/>
                </a:cubicBezTo>
                <a:cubicBezTo>
                  <a:pt x="16717" y="7615"/>
                  <a:pt x="16554" y="7521"/>
                  <a:pt x="16390" y="7451"/>
                </a:cubicBezTo>
                <a:cubicBezTo>
                  <a:pt x="16414" y="7311"/>
                  <a:pt x="16437" y="7195"/>
                  <a:pt x="16461" y="7078"/>
                </a:cubicBezTo>
                <a:close/>
                <a:moveTo>
                  <a:pt x="12328" y="7171"/>
                </a:moveTo>
                <a:cubicBezTo>
                  <a:pt x="12281" y="7288"/>
                  <a:pt x="12258" y="7428"/>
                  <a:pt x="12235" y="7545"/>
                </a:cubicBezTo>
                <a:cubicBezTo>
                  <a:pt x="12141" y="7615"/>
                  <a:pt x="12048" y="7661"/>
                  <a:pt x="11954" y="7732"/>
                </a:cubicBezTo>
                <a:cubicBezTo>
                  <a:pt x="12048" y="7545"/>
                  <a:pt x="12188" y="7358"/>
                  <a:pt x="12328" y="7171"/>
                </a:cubicBezTo>
                <a:close/>
                <a:moveTo>
                  <a:pt x="19029" y="6307"/>
                </a:moveTo>
                <a:cubicBezTo>
                  <a:pt x="19146" y="6541"/>
                  <a:pt x="19262" y="6774"/>
                  <a:pt x="19332" y="7031"/>
                </a:cubicBezTo>
                <a:lnTo>
                  <a:pt x="19356" y="7031"/>
                </a:lnTo>
                <a:cubicBezTo>
                  <a:pt x="19402" y="7265"/>
                  <a:pt x="19426" y="7521"/>
                  <a:pt x="19449" y="7755"/>
                </a:cubicBezTo>
                <a:cubicBezTo>
                  <a:pt x="19332" y="7498"/>
                  <a:pt x="19216" y="7218"/>
                  <a:pt x="19076" y="6961"/>
                </a:cubicBezTo>
                <a:cubicBezTo>
                  <a:pt x="19076" y="6751"/>
                  <a:pt x="19052" y="6541"/>
                  <a:pt x="19029" y="6307"/>
                </a:cubicBezTo>
                <a:close/>
                <a:moveTo>
                  <a:pt x="38151" y="7568"/>
                </a:moveTo>
                <a:cubicBezTo>
                  <a:pt x="38268" y="7685"/>
                  <a:pt x="38384" y="7802"/>
                  <a:pt x="38501" y="7942"/>
                </a:cubicBezTo>
                <a:lnTo>
                  <a:pt x="38478" y="7942"/>
                </a:lnTo>
                <a:cubicBezTo>
                  <a:pt x="38361" y="7895"/>
                  <a:pt x="38244" y="7848"/>
                  <a:pt x="38128" y="7802"/>
                </a:cubicBezTo>
                <a:cubicBezTo>
                  <a:pt x="38104" y="7708"/>
                  <a:pt x="38081" y="7638"/>
                  <a:pt x="38058" y="7568"/>
                </a:cubicBezTo>
                <a:close/>
                <a:moveTo>
                  <a:pt x="35466" y="7708"/>
                </a:moveTo>
                <a:lnTo>
                  <a:pt x="35466" y="7732"/>
                </a:lnTo>
                <a:cubicBezTo>
                  <a:pt x="35209" y="7802"/>
                  <a:pt x="34952" y="7895"/>
                  <a:pt x="34719" y="8012"/>
                </a:cubicBezTo>
                <a:lnTo>
                  <a:pt x="34742" y="7942"/>
                </a:lnTo>
                <a:cubicBezTo>
                  <a:pt x="34812" y="7872"/>
                  <a:pt x="34906" y="7802"/>
                  <a:pt x="34976" y="7732"/>
                </a:cubicBezTo>
                <a:cubicBezTo>
                  <a:pt x="35139" y="7708"/>
                  <a:pt x="35302" y="7708"/>
                  <a:pt x="35466" y="7708"/>
                </a:cubicBezTo>
                <a:close/>
                <a:moveTo>
                  <a:pt x="8872" y="4743"/>
                </a:moveTo>
                <a:lnTo>
                  <a:pt x="8872" y="4743"/>
                </a:lnTo>
                <a:cubicBezTo>
                  <a:pt x="8639" y="5093"/>
                  <a:pt x="8452" y="5443"/>
                  <a:pt x="8265" y="5817"/>
                </a:cubicBezTo>
                <a:lnTo>
                  <a:pt x="8289" y="5817"/>
                </a:lnTo>
                <a:cubicBezTo>
                  <a:pt x="7798" y="6541"/>
                  <a:pt x="7355" y="7288"/>
                  <a:pt x="6981" y="8058"/>
                </a:cubicBezTo>
                <a:cubicBezTo>
                  <a:pt x="7331" y="6798"/>
                  <a:pt x="7962" y="5654"/>
                  <a:pt x="8872" y="4743"/>
                </a:cubicBezTo>
                <a:close/>
                <a:moveTo>
                  <a:pt x="33411" y="6914"/>
                </a:moveTo>
                <a:cubicBezTo>
                  <a:pt x="33411" y="6938"/>
                  <a:pt x="33435" y="6961"/>
                  <a:pt x="33435" y="6984"/>
                </a:cubicBezTo>
                <a:cubicBezTo>
                  <a:pt x="33248" y="7288"/>
                  <a:pt x="33108" y="7591"/>
                  <a:pt x="32991" y="7942"/>
                </a:cubicBezTo>
                <a:lnTo>
                  <a:pt x="32828" y="8058"/>
                </a:lnTo>
                <a:cubicBezTo>
                  <a:pt x="32968" y="7638"/>
                  <a:pt x="33178" y="7265"/>
                  <a:pt x="33411" y="6914"/>
                </a:cubicBezTo>
                <a:close/>
                <a:moveTo>
                  <a:pt x="28415" y="7872"/>
                </a:moveTo>
                <a:lnTo>
                  <a:pt x="28415" y="7895"/>
                </a:lnTo>
                <a:cubicBezTo>
                  <a:pt x="28391" y="7988"/>
                  <a:pt x="28345" y="8082"/>
                  <a:pt x="28321" y="8175"/>
                </a:cubicBezTo>
                <a:lnTo>
                  <a:pt x="28181" y="8175"/>
                </a:lnTo>
                <a:cubicBezTo>
                  <a:pt x="28251" y="8082"/>
                  <a:pt x="28345" y="7988"/>
                  <a:pt x="28415" y="7872"/>
                </a:cubicBezTo>
                <a:close/>
                <a:moveTo>
                  <a:pt x="18282" y="6704"/>
                </a:moveTo>
                <a:cubicBezTo>
                  <a:pt x="18305" y="6751"/>
                  <a:pt x="18328" y="6798"/>
                  <a:pt x="18352" y="6821"/>
                </a:cubicBezTo>
                <a:cubicBezTo>
                  <a:pt x="18422" y="7288"/>
                  <a:pt x="18468" y="7755"/>
                  <a:pt x="18468" y="8222"/>
                </a:cubicBezTo>
                <a:lnTo>
                  <a:pt x="18375" y="8269"/>
                </a:lnTo>
                <a:lnTo>
                  <a:pt x="18305" y="8175"/>
                </a:lnTo>
                <a:lnTo>
                  <a:pt x="18212" y="8082"/>
                </a:lnTo>
                <a:cubicBezTo>
                  <a:pt x="18282" y="7825"/>
                  <a:pt x="18305" y="7545"/>
                  <a:pt x="18282" y="7265"/>
                </a:cubicBezTo>
                <a:cubicBezTo>
                  <a:pt x="18282" y="7078"/>
                  <a:pt x="18282" y="6891"/>
                  <a:pt x="18282" y="6704"/>
                </a:cubicBezTo>
                <a:close/>
                <a:moveTo>
                  <a:pt x="30236" y="8082"/>
                </a:moveTo>
                <a:lnTo>
                  <a:pt x="30236" y="8082"/>
                </a:lnTo>
                <a:cubicBezTo>
                  <a:pt x="30189" y="8152"/>
                  <a:pt x="30119" y="8222"/>
                  <a:pt x="30072" y="8269"/>
                </a:cubicBezTo>
                <a:lnTo>
                  <a:pt x="30026" y="8222"/>
                </a:lnTo>
                <a:cubicBezTo>
                  <a:pt x="30096" y="8175"/>
                  <a:pt x="30166" y="8128"/>
                  <a:pt x="30236" y="8082"/>
                </a:cubicBezTo>
                <a:close/>
                <a:moveTo>
                  <a:pt x="9409" y="6938"/>
                </a:moveTo>
                <a:lnTo>
                  <a:pt x="9409" y="6938"/>
                </a:lnTo>
                <a:cubicBezTo>
                  <a:pt x="9363" y="7124"/>
                  <a:pt x="9316" y="7311"/>
                  <a:pt x="9269" y="7498"/>
                </a:cubicBezTo>
                <a:cubicBezTo>
                  <a:pt x="9129" y="7755"/>
                  <a:pt x="9013" y="8012"/>
                  <a:pt x="8896" y="8292"/>
                </a:cubicBezTo>
                <a:cubicBezTo>
                  <a:pt x="8919" y="8152"/>
                  <a:pt x="8966" y="8012"/>
                  <a:pt x="8989" y="7872"/>
                </a:cubicBezTo>
                <a:cubicBezTo>
                  <a:pt x="9106" y="7568"/>
                  <a:pt x="9246" y="7241"/>
                  <a:pt x="9409" y="6938"/>
                </a:cubicBezTo>
                <a:close/>
                <a:moveTo>
                  <a:pt x="39762" y="5864"/>
                </a:moveTo>
                <a:lnTo>
                  <a:pt x="39762" y="5864"/>
                </a:lnTo>
                <a:cubicBezTo>
                  <a:pt x="40299" y="6027"/>
                  <a:pt x="40813" y="6284"/>
                  <a:pt x="41256" y="6658"/>
                </a:cubicBezTo>
                <a:cubicBezTo>
                  <a:pt x="41420" y="6868"/>
                  <a:pt x="41583" y="7078"/>
                  <a:pt x="41723" y="7311"/>
                </a:cubicBezTo>
                <a:cubicBezTo>
                  <a:pt x="41911" y="7625"/>
                  <a:pt x="42080" y="7956"/>
                  <a:pt x="42231" y="8307"/>
                </a:cubicBezTo>
                <a:lnTo>
                  <a:pt x="42231" y="8307"/>
                </a:lnTo>
                <a:cubicBezTo>
                  <a:pt x="41844" y="7432"/>
                  <a:pt x="41145" y="6733"/>
                  <a:pt x="40276" y="6354"/>
                </a:cubicBezTo>
                <a:cubicBezTo>
                  <a:pt x="40112" y="6167"/>
                  <a:pt x="39949" y="6004"/>
                  <a:pt x="39762" y="5864"/>
                </a:cubicBezTo>
                <a:close/>
                <a:moveTo>
                  <a:pt x="17651" y="8058"/>
                </a:moveTo>
                <a:lnTo>
                  <a:pt x="17791" y="8199"/>
                </a:lnTo>
                <a:cubicBezTo>
                  <a:pt x="17791" y="8245"/>
                  <a:pt x="17745" y="8269"/>
                  <a:pt x="17721" y="8315"/>
                </a:cubicBezTo>
                <a:lnTo>
                  <a:pt x="17628" y="8245"/>
                </a:lnTo>
                <a:cubicBezTo>
                  <a:pt x="17628" y="8175"/>
                  <a:pt x="17651" y="8105"/>
                  <a:pt x="17651" y="8058"/>
                </a:cubicBezTo>
                <a:close/>
                <a:moveTo>
                  <a:pt x="12094" y="8105"/>
                </a:moveTo>
                <a:lnTo>
                  <a:pt x="12094" y="8105"/>
                </a:lnTo>
                <a:cubicBezTo>
                  <a:pt x="12071" y="8199"/>
                  <a:pt x="12048" y="8292"/>
                  <a:pt x="12024" y="8409"/>
                </a:cubicBezTo>
                <a:cubicBezTo>
                  <a:pt x="12024" y="8339"/>
                  <a:pt x="12001" y="8269"/>
                  <a:pt x="12001" y="8199"/>
                </a:cubicBezTo>
                <a:lnTo>
                  <a:pt x="11978" y="8199"/>
                </a:lnTo>
                <a:cubicBezTo>
                  <a:pt x="12024" y="8152"/>
                  <a:pt x="12048" y="8128"/>
                  <a:pt x="12094" y="8105"/>
                </a:cubicBezTo>
                <a:close/>
                <a:moveTo>
                  <a:pt x="14432" y="7294"/>
                </a:moveTo>
                <a:cubicBezTo>
                  <a:pt x="14505" y="7294"/>
                  <a:pt x="14581" y="7300"/>
                  <a:pt x="14663" y="7311"/>
                </a:cubicBezTo>
                <a:cubicBezTo>
                  <a:pt x="14593" y="7661"/>
                  <a:pt x="14546" y="8035"/>
                  <a:pt x="14523" y="8409"/>
                </a:cubicBezTo>
                <a:cubicBezTo>
                  <a:pt x="14313" y="8082"/>
                  <a:pt x="14219" y="7685"/>
                  <a:pt x="14219" y="7311"/>
                </a:cubicBezTo>
                <a:cubicBezTo>
                  <a:pt x="14289" y="7300"/>
                  <a:pt x="14359" y="7294"/>
                  <a:pt x="14432" y="7294"/>
                </a:cubicBezTo>
                <a:close/>
                <a:moveTo>
                  <a:pt x="24376" y="7988"/>
                </a:moveTo>
                <a:lnTo>
                  <a:pt x="24376" y="7988"/>
                </a:lnTo>
                <a:cubicBezTo>
                  <a:pt x="24492" y="8012"/>
                  <a:pt x="24632" y="8035"/>
                  <a:pt x="24772" y="8058"/>
                </a:cubicBezTo>
                <a:cubicBezTo>
                  <a:pt x="24936" y="8199"/>
                  <a:pt x="25099" y="8315"/>
                  <a:pt x="25309" y="8409"/>
                </a:cubicBezTo>
                <a:cubicBezTo>
                  <a:pt x="25053" y="8362"/>
                  <a:pt x="24819" y="8292"/>
                  <a:pt x="24586" y="8199"/>
                </a:cubicBezTo>
                <a:cubicBezTo>
                  <a:pt x="24562" y="8199"/>
                  <a:pt x="24562" y="8175"/>
                  <a:pt x="24539" y="8175"/>
                </a:cubicBezTo>
                <a:cubicBezTo>
                  <a:pt x="24492" y="8105"/>
                  <a:pt x="24422" y="8035"/>
                  <a:pt x="24376" y="7988"/>
                </a:cubicBezTo>
                <a:close/>
                <a:moveTo>
                  <a:pt x="22905" y="8058"/>
                </a:moveTo>
                <a:lnTo>
                  <a:pt x="22998" y="8082"/>
                </a:lnTo>
                <a:cubicBezTo>
                  <a:pt x="22975" y="8199"/>
                  <a:pt x="22951" y="8315"/>
                  <a:pt x="22951" y="8432"/>
                </a:cubicBezTo>
                <a:cubicBezTo>
                  <a:pt x="22951" y="8315"/>
                  <a:pt x="22928" y="8175"/>
                  <a:pt x="22905" y="8058"/>
                </a:cubicBezTo>
                <a:close/>
                <a:moveTo>
                  <a:pt x="11371" y="1988"/>
                </a:moveTo>
                <a:lnTo>
                  <a:pt x="11394" y="2011"/>
                </a:lnTo>
                <a:cubicBezTo>
                  <a:pt x="10740" y="2502"/>
                  <a:pt x="10157" y="3085"/>
                  <a:pt x="9643" y="3716"/>
                </a:cubicBezTo>
                <a:cubicBezTo>
                  <a:pt x="8335" y="4626"/>
                  <a:pt x="7355" y="5934"/>
                  <a:pt x="6841" y="7451"/>
                </a:cubicBezTo>
                <a:cubicBezTo>
                  <a:pt x="6701" y="7848"/>
                  <a:pt x="6584" y="8245"/>
                  <a:pt x="6514" y="8665"/>
                </a:cubicBezTo>
                <a:cubicBezTo>
                  <a:pt x="6514" y="7451"/>
                  <a:pt x="6794" y="6237"/>
                  <a:pt x="7308" y="5140"/>
                </a:cubicBezTo>
                <a:cubicBezTo>
                  <a:pt x="8125" y="3389"/>
                  <a:pt x="9620" y="2408"/>
                  <a:pt x="11371" y="1988"/>
                </a:cubicBezTo>
                <a:close/>
                <a:moveTo>
                  <a:pt x="21270" y="8105"/>
                </a:moveTo>
                <a:lnTo>
                  <a:pt x="21270" y="8105"/>
                </a:lnTo>
                <a:cubicBezTo>
                  <a:pt x="21317" y="8175"/>
                  <a:pt x="21387" y="8269"/>
                  <a:pt x="21457" y="8339"/>
                </a:cubicBezTo>
                <a:lnTo>
                  <a:pt x="21340" y="8665"/>
                </a:lnTo>
                <a:cubicBezTo>
                  <a:pt x="21317" y="8479"/>
                  <a:pt x="21294" y="8292"/>
                  <a:pt x="21270" y="8105"/>
                </a:cubicBezTo>
                <a:close/>
                <a:moveTo>
                  <a:pt x="37474" y="8315"/>
                </a:moveTo>
                <a:cubicBezTo>
                  <a:pt x="37661" y="8385"/>
                  <a:pt x="37824" y="8479"/>
                  <a:pt x="37987" y="8572"/>
                </a:cubicBezTo>
                <a:lnTo>
                  <a:pt x="38011" y="8712"/>
                </a:lnTo>
                <a:cubicBezTo>
                  <a:pt x="37817" y="8635"/>
                  <a:pt x="37624" y="8589"/>
                  <a:pt x="37417" y="8589"/>
                </a:cubicBezTo>
                <a:cubicBezTo>
                  <a:pt x="37374" y="8589"/>
                  <a:pt x="37331" y="8591"/>
                  <a:pt x="37287" y="8595"/>
                </a:cubicBezTo>
                <a:cubicBezTo>
                  <a:pt x="37240" y="8572"/>
                  <a:pt x="37194" y="8572"/>
                  <a:pt x="37124" y="8549"/>
                </a:cubicBezTo>
                <a:cubicBezTo>
                  <a:pt x="37217" y="8455"/>
                  <a:pt x="37334" y="8362"/>
                  <a:pt x="37474" y="8315"/>
                </a:cubicBezTo>
                <a:close/>
                <a:moveTo>
                  <a:pt x="39225" y="7568"/>
                </a:moveTo>
                <a:cubicBezTo>
                  <a:pt x="39622" y="7872"/>
                  <a:pt x="39972" y="8269"/>
                  <a:pt x="40182" y="8736"/>
                </a:cubicBezTo>
                <a:cubicBezTo>
                  <a:pt x="39879" y="8315"/>
                  <a:pt x="39528" y="7918"/>
                  <a:pt x="39132" y="7568"/>
                </a:cubicBezTo>
                <a:close/>
                <a:moveTo>
                  <a:pt x="36540" y="8128"/>
                </a:moveTo>
                <a:lnTo>
                  <a:pt x="36540" y="8128"/>
                </a:lnTo>
                <a:cubicBezTo>
                  <a:pt x="36493" y="8245"/>
                  <a:pt x="36447" y="8362"/>
                  <a:pt x="36400" y="8479"/>
                </a:cubicBezTo>
                <a:lnTo>
                  <a:pt x="36423" y="8479"/>
                </a:lnTo>
                <a:cubicBezTo>
                  <a:pt x="36213" y="8502"/>
                  <a:pt x="36003" y="8595"/>
                  <a:pt x="35886" y="8759"/>
                </a:cubicBezTo>
                <a:cubicBezTo>
                  <a:pt x="35909" y="8689"/>
                  <a:pt x="35933" y="8595"/>
                  <a:pt x="35956" y="8502"/>
                </a:cubicBezTo>
                <a:cubicBezTo>
                  <a:pt x="36166" y="8385"/>
                  <a:pt x="36353" y="8245"/>
                  <a:pt x="36540" y="8128"/>
                </a:cubicBezTo>
                <a:close/>
                <a:moveTo>
                  <a:pt x="19286" y="8315"/>
                </a:moveTo>
                <a:cubicBezTo>
                  <a:pt x="19309" y="8432"/>
                  <a:pt x="19332" y="8525"/>
                  <a:pt x="19356" y="8619"/>
                </a:cubicBezTo>
                <a:cubicBezTo>
                  <a:pt x="19356" y="8712"/>
                  <a:pt x="19309" y="8736"/>
                  <a:pt x="19309" y="8782"/>
                </a:cubicBezTo>
                <a:cubicBezTo>
                  <a:pt x="19262" y="8665"/>
                  <a:pt x="19262" y="8525"/>
                  <a:pt x="19239" y="8385"/>
                </a:cubicBezTo>
                <a:lnTo>
                  <a:pt x="19239" y="8362"/>
                </a:lnTo>
                <a:cubicBezTo>
                  <a:pt x="19239" y="8362"/>
                  <a:pt x="19239" y="8362"/>
                  <a:pt x="19239" y="8339"/>
                </a:cubicBezTo>
                <a:lnTo>
                  <a:pt x="19286" y="8315"/>
                </a:lnTo>
                <a:close/>
                <a:moveTo>
                  <a:pt x="23488" y="8549"/>
                </a:moveTo>
                <a:cubicBezTo>
                  <a:pt x="23582" y="8642"/>
                  <a:pt x="23698" y="8736"/>
                  <a:pt x="23815" y="8829"/>
                </a:cubicBezTo>
                <a:lnTo>
                  <a:pt x="23839" y="8829"/>
                </a:lnTo>
                <a:cubicBezTo>
                  <a:pt x="23722" y="8829"/>
                  <a:pt x="23605" y="8829"/>
                  <a:pt x="23488" y="8852"/>
                </a:cubicBezTo>
                <a:lnTo>
                  <a:pt x="23488" y="8549"/>
                </a:lnTo>
                <a:close/>
                <a:moveTo>
                  <a:pt x="22601" y="8175"/>
                </a:moveTo>
                <a:cubicBezTo>
                  <a:pt x="22648" y="8409"/>
                  <a:pt x="22648" y="8642"/>
                  <a:pt x="22648" y="8876"/>
                </a:cubicBezTo>
                <a:cubicBezTo>
                  <a:pt x="22531" y="8759"/>
                  <a:pt x="22414" y="8665"/>
                  <a:pt x="22298" y="8549"/>
                </a:cubicBezTo>
                <a:lnTo>
                  <a:pt x="22274" y="8549"/>
                </a:lnTo>
                <a:lnTo>
                  <a:pt x="22321" y="8315"/>
                </a:lnTo>
                <a:cubicBezTo>
                  <a:pt x="22414" y="8269"/>
                  <a:pt x="22508" y="8222"/>
                  <a:pt x="22601" y="8175"/>
                </a:cubicBezTo>
                <a:close/>
                <a:moveTo>
                  <a:pt x="38431" y="8385"/>
                </a:moveTo>
                <a:cubicBezTo>
                  <a:pt x="38595" y="8432"/>
                  <a:pt x="38781" y="8525"/>
                  <a:pt x="38945" y="8642"/>
                </a:cubicBezTo>
                <a:cubicBezTo>
                  <a:pt x="38991" y="8736"/>
                  <a:pt x="39038" y="8829"/>
                  <a:pt x="39085" y="8922"/>
                </a:cubicBezTo>
                <a:cubicBezTo>
                  <a:pt x="39015" y="8876"/>
                  <a:pt x="38968" y="8829"/>
                  <a:pt x="38921" y="8782"/>
                </a:cubicBezTo>
                <a:lnTo>
                  <a:pt x="38921" y="8806"/>
                </a:lnTo>
                <a:cubicBezTo>
                  <a:pt x="38781" y="8689"/>
                  <a:pt x="38641" y="8572"/>
                  <a:pt x="38501" y="8479"/>
                </a:cubicBezTo>
                <a:cubicBezTo>
                  <a:pt x="38478" y="8432"/>
                  <a:pt x="38454" y="8409"/>
                  <a:pt x="38431" y="8385"/>
                </a:cubicBezTo>
                <a:close/>
                <a:moveTo>
                  <a:pt x="30563" y="8292"/>
                </a:moveTo>
                <a:cubicBezTo>
                  <a:pt x="30539" y="8339"/>
                  <a:pt x="30516" y="8409"/>
                  <a:pt x="30493" y="8502"/>
                </a:cubicBezTo>
                <a:lnTo>
                  <a:pt x="30469" y="8502"/>
                </a:lnTo>
                <a:cubicBezTo>
                  <a:pt x="30423" y="8665"/>
                  <a:pt x="30399" y="8806"/>
                  <a:pt x="30353" y="8969"/>
                </a:cubicBezTo>
                <a:lnTo>
                  <a:pt x="30329" y="8876"/>
                </a:lnTo>
                <a:cubicBezTo>
                  <a:pt x="30376" y="8665"/>
                  <a:pt x="30469" y="8479"/>
                  <a:pt x="30563" y="8292"/>
                </a:cubicBezTo>
                <a:close/>
                <a:moveTo>
                  <a:pt x="16367" y="7825"/>
                </a:moveTo>
                <a:cubicBezTo>
                  <a:pt x="16554" y="7918"/>
                  <a:pt x="16717" y="8035"/>
                  <a:pt x="16904" y="8152"/>
                </a:cubicBezTo>
                <a:cubicBezTo>
                  <a:pt x="16881" y="8362"/>
                  <a:pt x="16787" y="8572"/>
                  <a:pt x="16671" y="8736"/>
                </a:cubicBezTo>
                <a:lnTo>
                  <a:pt x="16507" y="8992"/>
                </a:lnTo>
                <a:cubicBezTo>
                  <a:pt x="16414" y="8619"/>
                  <a:pt x="16367" y="8222"/>
                  <a:pt x="16367" y="7825"/>
                </a:cubicBezTo>
                <a:close/>
                <a:moveTo>
                  <a:pt x="15643" y="7521"/>
                </a:moveTo>
                <a:cubicBezTo>
                  <a:pt x="15760" y="7568"/>
                  <a:pt x="15877" y="7615"/>
                  <a:pt x="15994" y="7661"/>
                </a:cubicBezTo>
                <a:cubicBezTo>
                  <a:pt x="15970" y="8105"/>
                  <a:pt x="16017" y="8572"/>
                  <a:pt x="16110" y="9016"/>
                </a:cubicBezTo>
                <a:lnTo>
                  <a:pt x="15970" y="9016"/>
                </a:lnTo>
                <a:cubicBezTo>
                  <a:pt x="15900" y="8876"/>
                  <a:pt x="15853" y="8712"/>
                  <a:pt x="15807" y="8572"/>
                </a:cubicBezTo>
                <a:cubicBezTo>
                  <a:pt x="15690" y="8222"/>
                  <a:pt x="15643" y="7872"/>
                  <a:pt x="15643" y="7521"/>
                </a:cubicBezTo>
                <a:close/>
                <a:moveTo>
                  <a:pt x="29932" y="8876"/>
                </a:moveTo>
                <a:lnTo>
                  <a:pt x="29932" y="8922"/>
                </a:lnTo>
                <a:cubicBezTo>
                  <a:pt x="29909" y="8992"/>
                  <a:pt x="29886" y="9062"/>
                  <a:pt x="29886" y="9132"/>
                </a:cubicBezTo>
                <a:lnTo>
                  <a:pt x="29722" y="9109"/>
                </a:lnTo>
                <a:cubicBezTo>
                  <a:pt x="29699" y="9086"/>
                  <a:pt x="29699" y="9062"/>
                  <a:pt x="29722" y="9016"/>
                </a:cubicBezTo>
                <a:cubicBezTo>
                  <a:pt x="29792" y="8969"/>
                  <a:pt x="29862" y="8922"/>
                  <a:pt x="29932" y="8876"/>
                </a:cubicBezTo>
                <a:close/>
                <a:moveTo>
                  <a:pt x="31123" y="7988"/>
                </a:moveTo>
                <a:lnTo>
                  <a:pt x="31123" y="8012"/>
                </a:lnTo>
                <a:lnTo>
                  <a:pt x="31123" y="8315"/>
                </a:lnTo>
                <a:cubicBezTo>
                  <a:pt x="31053" y="8455"/>
                  <a:pt x="31006" y="8595"/>
                  <a:pt x="30960" y="8736"/>
                </a:cubicBezTo>
                <a:cubicBezTo>
                  <a:pt x="30913" y="8876"/>
                  <a:pt x="30890" y="8946"/>
                  <a:pt x="30866" y="9062"/>
                </a:cubicBezTo>
                <a:lnTo>
                  <a:pt x="30750" y="9179"/>
                </a:lnTo>
                <a:cubicBezTo>
                  <a:pt x="30796" y="8759"/>
                  <a:pt x="30936" y="8362"/>
                  <a:pt x="31123" y="7988"/>
                </a:cubicBezTo>
                <a:close/>
                <a:moveTo>
                  <a:pt x="14990" y="7358"/>
                </a:moveTo>
                <a:lnTo>
                  <a:pt x="15153" y="7381"/>
                </a:lnTo>
                <a:cubicBezTo>
                  <a:pt x="14990" y="8105"/>
                  <a:pt x="15060" y="8876"/>
                  <a:pt x="15457" y="9296"/>
                </a:cubicBezTo>
                <a:cubicBezTo>
                  <a:pt x="15223" y="9179"/>
                  <a:pt x="15013" y="9016"/>
                  <a:pt x="14826" y="8829"/>
                </a:cubicBezTo>
                <a:cubicBezTo>
                  <a:pt x="14826" y="8315"/>
                  <a:pt x="14896" y="7825"/>
                  <a:pt x="14990" y="7358"/>
                </a:cubicBezTo>
                <a:close/>
                <a:moveTo>
                  <a:pt x="17138" y="8689"/>
                </a:moveTo>
                <a:cubicBezTo>
                  <a:pt x="17138" y="8759"/>
                  <a:pt x="17138" y="8806"/>
                  <a:pt x="17138" y="8876"/>
                </a:cubicBezTo>
                <a:cubicBezTo>
                  <a:pt x="17138" y="8946"/>
                  <a:pt x="17138" y="9016"/>
                  <a:pt x="17114" y="9062"/>
                </a:cubicBezTo>
                <a:cubicBezTo>
                  <a:pt x="16998" y="9156"/>
                  <a:pt x="16857" y="9249"/>
                  <a:pt x="16717" y="9296"/>
                </a:cubicBezTo>
                <a:cubicBezTo>
                  <a:pt x="16904" y="9132"/>
                  <a:pt x="17044" y="8922"/>
                  <a:pt x="17138" y="8689"/>
                </a:cubicBezTo>
                <a:close/>
                <a:moveTo>
                  <a:pt x="20897" y="8385"/>
                </a:moveTo>
                <a:cubicBezTo>
                  <a:pt x="20897" y="8432"/>
                  <a:pt x="20920" y="8479"/>
                  <a:pt x="20943" y="8525"/>
                </a:cubicBezTo>
                <a:cubicBezTo>
                  <a:pt x="20967" y="8759"/>
                  <a:pt x="20967" y="8992"/>
                  <a:pt x="20943" y="9249"/>
                </a:cubicBezTo>
                <a:cubicBezTo>
                  <a:pt x="20803" y="9273"/>
                  <a:pt x="20663" y="9319"/>
                  <a:pt x="20523" y="9366"/>
                </a:cubicBezTo>
                <a:cubicBezTo>
                  <a:pt x="20687" y="9039"/>
                  <a:pt x="20803" y="8712"/>
                  <a:pt x="20897" y="8385"/>
                </a:cubicBezTo>
                <a:close/>
                <a:moveTo>
                  <a:pt x="35723" y="8128"/>
                </a:moveTo>
                <a:lnTo>
                  <a:pt x="35653" y="8269"/>
                </a:lnTo>
                <a:cubicBezTo>
                  <a:pt x="35162" y="8572"/>
                  <a:pt x="34695" y="8969"/>
                  <a:pt x="34275" y="9389"/>
                </a:cubicBezTo>
                <a:cubicBezTo>
                  <a:pt x="34275" y="9343"/>
                  <a:pt x="34275" y="9296"/>
                  <a:pt x="34275" y="9249"/>
                </a:cubicBezTo>
                <a:cubicBezTo>
                  <a:pt x="34298" y="9132"/>
                  <a:pt x="34322" y="9039"/>
                  <a:pt x="34369" y="8922"/>
                </a:cubicBezTo>
                <a:cubicBezTo>
                  <a:pt x="34765" y="8595"/>
                  <a:pt x="35232" y="8315"/>
                  <a:pt x="35699" y="8128"/>
                </a:cubicBezTo>
                <a:close/>
                <a:moveTo>
                  <a:pt x="11721" y="8712"/>
                </a:moveTo>
                <a:cubicBezTo>
                  <a:pt x="11744" y="8852"/>
                  <a:pt x="11768" y="8969"/>
                  <a:pt x="11814" y="9086"/>
                </a:cubicBezTo>
                <a:cubicBezTo>
                  <a:pt x="11768" y="9202"/>
                  <a:pt x="11721" y="9296"/>
                  <a:pt x="11698" y="9413"/>
                </a:cubicBezTo>
                <a:cubicBezTo>
                  <a:pt x="11698" y="9296"/>
                  <a:pt x="11674" y="9156"/>
                  <a:pt x="11674" y="9039"/>
                </a:cubicBezTo>
                <a:cubicBezTo>
                  <a:pt x="11651" y="8899"/>
                  <a:pt x="11698" y="8829"/>
                  <a:pt x="11721" y="8712"/>
                </a:cubicBezTo>
                <a:close/>
                <a:moveTo>
                  <a:pt x="11394" y="7078"/>
                </a:moveTo>
                <a:cubicBezTo>
                  <a:pt x="11324" y="7498"/>
                  <a:pt x="11301" y="7918"/>
                  <a:pt x="11277" y="8362"/>
                </a:cubicBezTo>
                <a:cubicBezTo>
                  <a:pt x="11277" y="8385"/>
                  <a:pt x="11277" y="8409"/>
                  <a:pt x="11277" y="8432"/>
                </a:cubicBezTo>
                <a:cubicBezTo>
                  <a:pt x="11020" y="8736"/>
                  <a:pt x="10810" y="9062"/>
                  <a:pt x="10647" y="9436"/>
                </a:cubicBezTo>
                <a:cubicBezTo>
                  <a:pt x="10670" y="9062"/>
                  <a:pt x="10717" y="8689"/>
                  <a:pt x="10834" y="8339"/>
                </a:cubicBezTo>
                <a:cubicBezTo>
                  <a:pt x="10974" y="7965"/>
                  <a:pt x="11114" y="7615"/>
                  <a:pt x="11254" y="7311"/>
                </a:cubicBezTo>
                <a:lnTo>
                  <a:pt x="11277" y="7265"/>
                </a:lnTo>
                <a:cubicBezTo>
                  <a:pt x="11324" y="7195"/>
                  <a:pt x="11371" y="7148"/>
                  <a:pt x="11394" y="7078"/>
                </a:cubicBezTo>
                <a:close/>
                <a:moveTo>
                  <a:pt x="32547" y="7638"/>
                </a:moveTo>
                <a:lnTo>
                  <a:pt x="32547" y="7638"/>
                </a:lnTo>
                <a:cubicBezTo>
                  <a:pt x="32361" y="8012"/>
                  <a:pt x="32244" y="8409"/>
                  <a:pt x="32174" y="8829"/>
                </a:cubicBezTo>
                <a:cubicBezTo>
                  <a:pt x="32127" y="8876"/>
                  <a:pt x="32080" y="8969"/>
                  <a:pt x="32057" y="9039"/>
                </a:cubicBezTo>
                <a:cubicBezTo>
                  <a:pt x="31917" y="9156"/>
                  <a:pt x="31800" y="9296"/>
                  <a:pt x="31683" y="9436"/>
                </a:cubicBezTo>
                <a:lnTo>
                  <a:pt x="31380" y="9366"/>
                </a:lnTo>
                <a:cubicBezTo>
                  <a:pt x="31637" y="8712"/>
                  <a:pt x="32034" y="8128"/>
                  <a:pt x="32547" y="7638"/>
                </a:cubicBezTo>
                <a:close/>
                <a:moveTo>
                  <a:pt x="22624" y="9343"/>
                </a:moveTo>
                <a:lnTo>
                  <a:pt x="22624" y="9483"/>
                </a:lnTo>
                <a:lnTo>
                  <a:pt x="22601" y="9483"/>
                </a:lnTo>
                <a:lnTo>
                  <a:pt x="22508" y="9343"/>
                </a:lnTo>
                <a:close/>
                <a:moveTo>
                  <a:pt x="18188" y="9226"/>
                </a:moveTo>
                <a:cubicBezTo>
                  <a:pt x="18258" y="9296"/>
                  <a:pt x="18328" y="9389"/>
                  <a:pt x="18398" y="9459"/>
                </a:cubicBezTo>
                <a:lnTo>
                  <a:pt x="18422" y="9459"/>
                </a:lnTo>
                <a:lnTo>
                  <a:pt x="18422" y="9529"/>
                </a:lnTo>
                <a:cubicBezTo>
                  <a:pt x="18328" y="9506"/>
                  <a:pt x="18258" y="9483"/>
                  <a:pt x="18165" y="9483"/>
                </a:cubicBezTo>
                <a:cubicBezTo>
                  <a:pt x="18165" y="9389"/>
                  <a:pt x="18188" y="9319"/>
                  <a:pt x="18188" y="9226"/>
                </a:cubicBezTo>
                <a:close/>
                <a:moveTo>
                  <a:pt x="10133" y="8479"/>
                </a:moveTo>
                <a:lnTo>
                  <a:pt x="10133" y="8502"/>
                </a:lnTo>
                <a:cubicBezTo>
                  <a:pt x="10087" y="8736"/>
                  <a:pt x="10063" y="8992"/>
                  <a:pt x="10063" y="9249"/>
                </a:cubicBezTo>
                <a:cubicBezTo>
                  <a:pt x="10016" y="9389"/>
                  <a:pt x="9970" y="9529"/>
                  <a:pt x="9946" y="9669"/>
                </a:cubicBezTo>
                <a:cubicBezTo>
                  <a:pt x="9970" y="9273"/>
                  <a:pt x="10016" y="8876"/>
                  <a:pt x="10133" y="8479"/>
                </a:cubicBezTo>
                <a:close/>
                <a:moveTo>
                  <a:pt x="6864" y="5187"/>
                </a:moveTo>
                <a:lnTo>
                  <a:pt x="6888" y="5210"/>
                </a:lnTo>
                <a:cubicBezTo>
                  <a:pt x="6304" y="6564"/>
                  <a:pt x="6071" y="8012"/>
                  <a:pt x="6211" y="9483"/>
                </a:cubicBezTo>
                <a:cubicBezTo>
                  <a:pt x="6141" y="9576"/>
                  <a:pt x="6094" y="9693"/>
                  <a:pt x="6024" y="9786"/>
                </a:cubicBezTo>
                <a:cubicBezTo>
                  <a:pt x="5861" y="8199"/>
                  <a:pt x="6141" y="6611"/>
                  <a:pt x="6864" y="5187"/>
                </a:cubicBezTo>
                <a:close/>
                <a:moveTo>
                  <a:pt x="36283" y="8992"/>
                </a:moveTo>
                <a:cubicBezTo>
                  <a:pt x="36213" y="9249"/>
                  <a:pt x="36166" y="9529"/>
                  <a:pt x="36166" y="9810"/>
                </a:cubicBezTo>
                <a:cubicBezTo>
                  <a:pt x="36050" y="9576"/>
                  <a:pt x="36050" y="9296"/>
                  <a:pt x="36190" y="9086"/>
                </a:cubicBezTo>
                <a:cubicBezTo>
                  <a:pt x="36213" y="9039"/>
                  <a:pt x="36236" y="9016"/>
                  <a:pt x="36260" y="8992"/>
                </a:cubicBezTo>
                <a:close/>
                <a:moveTo>
                  <a:pt x="37450" y="9459"/>
                </a:moveTo>
                <a:cubicBezTo>
                  <a:pt x="37684" y="9459"/>
                  <a:pt x="37917" y="9506"/>
                  <a:pt x="38128" y="9599"/>
                </a:cubicBezTo>
                <a:lnTo>
                  <a:pt x="38151" y="9810"/>
                </a:lnTo>
                <a:cubicBezTo>
                  <a:pt x="37964" y="9786"/>
                  <a:pt x="37777" y="9775"/>
                  <a:pt x="37591" y="9775"/>
                </a:cubicBezTo>
                <a:cubicBezTo>
                  <a:pt x="37404" y="9775"/>
                  <a:pt x="37217" y="9786"/>
                  <a:pt x="37030" y="9810"/>
                </a:cubicBezTo>
                <a:cubicBezTo>
                  <a:pt x="37030" y="9763"/>
                  <a:pt x="37054" y="9716"/>
                  <a:pt x="37077" y="9669"/>
                </a:cubicBezTo>
                <a:cubicBezTo>
                  <a:pt x="37194" y="9599"/>
                  <a:pt x="37310" y="9529"/>
                  <a:pt x="37450" y="9459"/>
                </a:cubicBezTo>
                <a:close/>
                <a:moveTo>
                  <a:pt x="33224" y="9413"/>
                </a:moveTo>
                <a:cubicBezTo>
                  <a:pt x="33224" y="9483"/>
                  <a:pt x="33178" y="9553"/>
                  <a:pt x="33154" y="9623"/>
                </a:cubicBezTo>
                <a:cubicBezTo>
                  <a:pt x="33108" y="9693"/>
                  <a:pt x="33061" y="9763"/>
                  <a:pt x="33014" y="9833"/>
                </a:cubicBezTo>
                <a:lnTo>
                  <a:pt x="33014" y="9623"/>
                </a:lnTo>
                <a:cubicBezTo>
                  <a:pt x="33084" y="9576"/>
                  <a:pt x="33154" y="9483"/>
                  <a:pt x="33224" y="9413"/>
                </a:cubicBezTo>
                <a:close/>
                <a:moveTo>
                  <a:pt x="29839" y="9459"/>
                </a:moveTo>
                <a:cubicBezTo>
                  <a:pt x="29839" y="9599"/>
                  <a:pt x="29816" y="9716"/>
                  <a:pt x="29816" y="9833"/>
                </a:cubicBezTo>
                <a:lnTo>
                  <a:pt x="29746" y="9880"/>
                </a:lnTo>
                <a:cubicBezTo>
                  <a:pt x="29722" y="9739"/>
                  <a:pt x="29722" y="9599"/>
                  <a:pt x="29722" y="9459"/>
                </a:cubicBezTo>
                <a:close/>
                <a:moveTo>
                  <a:pt x="23698" y="9296"/>
                </a:moveTo>
                <a:cubicBezTo>
                  <a:pt x="24002" y="9296"/>
                  <a:pt x="24329" y="9319"/>
                  <a:pt x="24656" y="9366"/>
                </a:cubicBezTo>
                <a:cubicBezTo>
                  <a:pt x="24843" y="9483"/>
                  <a:pt x="25053" y="9576"/>
                  <a:pt x="25263" y="9646"/>
                </a:cubicBezTo>
                <a:lnTo>
                  <a:pt x="25356" y="9716"/>
                </a:lnTo>
                <a:cubicBezTo>
                  <a:pt x="25216" y="9786"/>
                  <a:pt x="25076" y="9833"/>
                  <a:pt x="24913" y="9903"/>
                </a:cubicBezTo>
                <a:cubicBezTo>
                  <a:pt x="24749" y="9880"/>
                  <a:pt x="24562" y="9856"/>
                  <a:pt x="24399" y="9856"/>
                </a:cubicBezTo>
                <a:cubicBezTo>
                  <a:pt x="24235" y="9786"/>
                  <a:pt x="24095" y="9739"/>
                  <a:pt x="23932" y="9693"/>
                </a:cubicBezTo>
                <a:cubicBezTo>
                  <a:pt x="23768" y="9646"/>
                  <a:pt x="23605" y="9529"/>
                  <a:pt x="23442" y="9413"/>
                </a:cubicBezTo>
                <a:lnTo>
                  <a:pt x="23442" y="9296"/>
                </a:lnTo>
                <a:close/>
                <a:moveTo>
                  <a:pt x="29279" y="9436"/>
                </a:moveTo>
                <a:cubicBezTo>
                  <a:pt x="29279" y="9599"/>
                  <a:pt x="29302" y="9763"/>
                  <a:pt x="29325" y="9903"/>
                </a:cubicBezTo>
                <a:cubicBezTo>
                  <a:pt x="29185" y="9763"/>
                  <a:pt x="29022" y="9599"/>
                  <a:pt x="28858" y="9459"/>
                </a:cubicBezTo>
                <a:lnTo>
                  <a:pt x="28882" y="9436"/>
                </a:lnTo>
                <a:close/>
                <a:moveTo>
                  <a:pt x="22391" y="9856"/>
                </a:moveTo>
                <a:cubicBezTo>
                  <a:pt x="22344" y="9903"/>
                  <a:pt x="22321" y="9950"/>
                  <a:pt x="22298" y="9973"/>
                </a:cubicBezTo>
                <a:lnTo>
                  <a:pt x="22181" y="9856"/>
                </a:lnTo>
                <a:close/>
                <a:moveTo>
                  <a:pt x="41186" y="8385"/>
                </a:moveTo>
                <a:cubicBezTo>
                  <a:pt x="41256" y="8455"/>
                  <a:pt x="41326" y="8525"/>
                  <a:pt x="41420" y="8595"/>
                </a:cubicBezTo>
                <a:cubicBezTo>
                  <a:pt x="41653" y="9039"/>
                  <a:pt x="41840" y="9529"/>
                  <a:pt x="41980" y="10020"/>
                </a:cubicBezTo>
                <a:cubicBezTo>
                  <a:pt x="41770" y="9436"/>
                  <a:pt x="41490" y="8899"/>
                  <a:pt x="41163" y="8385"/>
                </a:cubicBezTo>
                <a:close/>
                <a:moveTo>
                  <a:pt x="31707" y="9786"/>
                </a:moveTo>
                <a:lnTo>
                  <a:pt x="31847" y="9833"/>
                </a:lnTo>
                <a:lnTo>
                  <a:pt x="31847" y="9926"/>
                </a:lnTo>
                <a:lnTo>
                  <a:pt x="31777" y="9996"/>
                </a:lnTo>
                <a:cubicBezTo>
                  <a:pt x="31707" y="10020"/>
                  <a:pt x="31637" y="10043"/>
                  <a:pt x="31590" y="10066"/>
                </a:cubicBezTo>
                <a:lnTo>
                  <a:pt x="31567" y="10066"/>
                </a:lnTo>
                <a:cubicBezTo>
                  <a:pt x="31613" y="9973"/>
                  <a:pt x="31637" y="9880"/>
                  <a:pt x="31707" y="9786"/>
                </a:cubicBezTo>
                <a:close/>
                <a:moveTo>
                  <a:pt x="25730" y="9950"/>
                </a:moveTo>
                <a:cubicBezTo>
                  <a:pt x="25846" y="10020"/>
                  <a:pt x="25987" y="10066"/>
                  <a:pt x="26127" y="10113"/>
                </a:cubicBezTo>
                <a:cubicBezTo>
                  <a:pt x="25940" y="10090"/>
                  <a:pt x="25753" y="10043"/>
                  <a:pt x="25543" y="9996"/>
                </a:cubicBezTo>
                <a:lnTo>
                  <a:pt x="25566" y="9996"/>
                </a:lnTo>
                <a:lnTo>
                  <a:pt x="25730" y="9950"/>
                </a:lnTo>
                <a:close/>
                <a:moveTo>
                  <a:pt x="28578" y="9669"/>
                </a:moveTo>
                <a:cubicBezTo>
                  <a:pt x="28742" y="9833"/>
                  <a:pt x="28928" y="9996"/>
                  <a:pt x="29092" y="10160"/>
                </a:cubicBezTo>
                <a:cubicBezTo>
                  <a:pt x="28905" y="10113"/>
                  <a:pt x="28695" y="10066"/>
                  <a:pt x="28508" y="9996"/>
                </a:cubicBezTo>
                <a:cubicBezTo>
                  <a:pt x="28532" y="9880"/>
                  <a:pt x="28555" y="9763"/>
                  <a:pt x="28578" y="9669"/>
                </a:cubicBezTo>
                <a:close/>
                <a:moveTo>
                  <a:pt x="31263" y="9669"/>
                </a:moveTo>
                <a:lnTo>
                  <a:pt x="31520" y="9739"/>
                </a:lnTo>
                <a:cubicBezTo>
                  <a:pt x="31427" y="9880"/>
                  <a:pt x="31357" y="10020"/>
                  <a:pt x="31310" y="10160"/>
                </a:cubicBezTo>
                <a:lnTo>
                  <a:pt x="31333" y="10160"/>
                </a:lnTo>
                <a:lnTo>
                  <a:pt x="31123" y="10206"/>
                </a:lnTo>
                <a:cubicBezTo>
                  <a:pt x="31146" y="10043"/>
                  <a:pt x="31193" y="9856"/>
                  <a:pt x="31263" y="9669"/>
                </a:cubicBezTo>
                <a:close/>
                <a:moveTo>
                  <a:pt x="14826" y="9366"/>
                </a:moveTo>
                <a:lnTo>
                  <a:pt x="14826" y="9366"/>
                </a:lnTo>
                <a:cubicBezTo>
                  <a:pt x="15153" y="9623"/>
                  <a:pt x="15527" y="9763"/>
                  <a:pt x="15924" y="9786"/>
                </a:cubicBezTo>
                <a:cubicBezTo>
                  <a:pt x="15597" y="9950"/>
                  <a:pt x="15270" y="10183"/>
                  <a:pt x="14990" y="10440"/>
                </a:cubicBezTo>
                <a:cubicBezTo>
                  <a:pt x="14920" y="10090"/>
                  <a:pt x="14850" y="9739"/>
                  <a:pt x="14826" y="9366"/>
                </a:cubicBezTo>
                <a:close/>
                <a:moveTo>
                  <a:pt x="27714" y="10183"/>
                </a:moveTo>
                <a:lnTo>
                  <a:pt x="28018" y="10323"/>
                </a:lnTo>
                <a:cubicBezTo>
                  <a:pt x="28041" y="10370"/>
                  <a:pt x="28065" y="10393"/>
                  <a:pt x="28088" y="10417"/>
                </a:cubicBezTo>
                <a:cubicBezTo>
                  <a:pt x="27878" y="10463"/>
                  <a:pt x="27644" y="10487"/>
                  <a:pt x="27434" y="10487"/>
                </a:cubicBezTo>
                <a:lnTo>
                  <a:pt x="27271" y="10300"/>
                </a:lnTo>
                <a:cubicBezTo>
                  <a:pt x="27434" y="10276"/>
                  <a:pt x="27574" y="10230"/>
                  <a:pt x="27714" y="10183"/>
                </a:cubicBezTo>
                <a:close/>
                <a:moveTo>
                  <a:pt x="13916" y="7872"/>
                </a:moveTo>
                <a:cubicBezTo>
                  <a:pt x="14009" y="8269"/>
                  <a:pt x="14172" y="8642"/>
                  <a:pt x="14429" y="8969"/>
                </a:cubicBezTo>
                <a:cubicBezTo>
                  <a:pt x="14453" y="8992"/>
                  <a:pt x="14453" y="9016"/>
                  <a:pt x="14476" y="9039"/>
                </a:cubicBezTo>
                <a:cubicBezTo>
                  <a:pt x="14476" y="9389"/>
                  <a:pt x="14499" y="9739"/>
                  <a:pt x="14546" y="10113"/>
                </a:cubicBezTo>
                <a:cubicBezTo>
                  <a:pt x="14569" y="10253"/>
                  <a:pt x="14593" y="10393"/>
                  <a:pt x="14639" y="10580"/>
                </a:cubicBezTo>
                <a:cubicBezTo>
                  <a:pt x="14219" y="9926"/>
                  <a:pt x="13962" y="9202"/>
                  <a:pt x="13869" y="8455"/>
                </a:cubicBezTo>
                <a:cubicBezTo>
                  <a:pt x="13916" y="8432"/>
                  <a:pt x="13962" y="8362"/>
                  <a:pt x="13962" y="8292"/>
                </a:cubicBezTo>
                <a:lnTo>
                  <a:pt x="13939" y="8292"/>
                </a:lnTo>
                <a:cubicBezTo>
                  <a:pt x="13916" y="8199"/>
                  <a:pt x="13892" y="8082"/>
                  <a:pt x="13892" y="7988"/>
                </a:cubicBezTo>
                <a:cubicBezTo>
                  <a:pt x="13892" y="7942"/>
                  <a:pt x="13892" y="7918"/>
                  <a:pt x="13916" y="7872"/>
                </a:cubicBezTo>
                <a:close/>
                <a:moveTo>
                  <a:pt x="40252" y="10253"/>
                </a:moveTo>
                <a:cubicBezTo>
                  <a:pt x="40299" y="10370"/>
                  <a:pt x="40369" y="10487"/>
                  <a:pt x="40416" y="10603"/>
                </a:cubicBezTo>
                <a:lnTo>
                  <a:pt x="40322" y="10533"/>
                </a:lnTo>
                <a:cubicBezTo>
                  <a:pt x="40299" y="10440"/>
                  <a:pt x="40276" y="10347"/>
                  <a:pt x="40252" y="10253"/>
                </a:cubicBezTo>
                <a:close/>
                <a:moveTo>
                  <a:pt x="35443" y="8852"/>
                </a:moveTo>
                <a:cubicBezTo>
                  <a:pt x="35351" y="9312"/>
                  <a:pt x="35327" y="9794"/>
                  <a:pt x="35393" y="10254"/>
                </a:cubicBezTo>
                <a:lnTo>
                  <a:pt x="35393" y="10254"/>
                </a:lnTo>
                <a:cubicBezTo>
                  <a:pt x="35160" y="10348"/>
                  <a:pt x="34928" y="10487"/>
                  <a:pt x="34719" y="10627"/>
                </a:cubicBezTo>
                <a:lnTo>
                  <a:pt x="34602" y="10557"/>
                </a:lnTo>
                <a:cubicBezTo>
                  <a:pt x="34509" y="10347"/>
                  <a:pt x="34415" y="10113"/>
                  <a:pt x="34369" y="9903"/>
                </a:cubicBezTo>
                <a:lnTo>
                  <a:pt x="34439" y="9786"/>
                </a:lnTo>
                <a:cubicBezTo>
                  <a:pt x="34742" y="9459"/>
                  <a:pt x="35092" y="9132"/>
                  <a:pt x="35443" y="8852"/>
                </a:cubicBezTo>
                <a:close/>
                <a:moveTo>
                  <a:pt x="32547" y="10020"/>
                </a:moveTo>
                <a:lnTo>
                  <a:pt x="32617" y="10043"/>
                </a:lnTo>
                <a:cubicBezTo>
                  <a:pt x="32617" y="10206"/>
                  <a:pt x="32617" y="10347"/>
                  <a:pt x="32664" y="10487"/>
                </a:cubicBezTo>
                <a:lnTo>
                  <a:pt x="32594" y="10673"/>
                </a:lnTo>
                <a:cubicBezTo>
                  <a:pt x="32547" y="10463"/>
                  <a:pt x="32524" y="10276"/>
                  <a:pt x="32524" y="10090"/>
                </a:cubicBezTo>
                <a:lnTo>
                  <a:pt x="32547" y="10020"/>
                </a:lnTo>
                <a:close/>
                <a:moveTo>
                  <a:pt x="23465" y="10417"/>
                </a:moveTo>
                <a:lnTo>
                  <a:pt x="23792" y="10463"/>
                </a:lnTo>
                <a:cubicBezTo>
                  <a:pt x="23675" y="10533"/>
                  <a:pt x="23535" y="10627"/>
                  <a:pt x="23395" y="10720"/>
                </a:cubicBezTo>
                <a:lnTo>
                  <a:pt x="23372" y="10720"/>
                </a:lnTo>
                <a:lnTo>
                  <a:pt x="23278" y="10673"/>
                </a:lnTo>
                <a:lnTo>
                  <a:pt x="23231" y="10580"/>
                </a:lnTo>
                <a:lnTo>
                  <a:pt x="23255" y="10417"/>
                </a:lnTo>
                <a:close/>
                <a:moveTo>
                  <a:pt x="9620" y="7638"/>
                </a:moveTo>
                <a:lnTo>
                  <a:pt x="9620" y="7638"/>
                </a:lnTo>
                <a:cubicBezTo>
                  <a:pt x="9409" y="8525"/>
                  <a:pt x="9409" y="9459"/>
                  <a:pt x="9620" y="10347"/>
                </a:cubicBezTo>
                <a:lnTo>
                  <a:pt x="9620" y="10533"/>
                </a:lnTo>
                <a:cubicBezTo>
                  <a:pt x="9620" y="10603"/>
                  <a:pt x="9643" y="10720"/>
                  <a:pt x="9666" y="10814"/>
                </a:cubicBezTo>
                <a:cubicBezTo>
                  <a:pt x="9479" y="10323"/>
                  <a:pt x="9386" y="9833"/>
                  <a:pt x="9363" y="9319"/>
                </a:cubicBezTo>
                <a:cubicBezTo>
                  <a:pt x="9363" y="8829"/>
                  <a:pt x="9409" y="8315"/>
                  <a:pt x="9526" y="7825"/>
                </a:cubicBezTo>
                <a:cubicBezTo>
                  <a:pt x="9550" y="7755"/>
                  <a:pt x="9596" y="7708"/>
                  <a:pt x="9620" y="7638"/>
                </a:cubicBezTo>
                <a:close/>
                <a:moveTo>
                  <a:pt x="10157" y="10510"/>
                </a:moveTo>
                <a:cubicBezTo>
                  <a:pt x="10180" y="10627"/>
                  <a:pt x="10203" y="10743"/>
                  <a:pt x="10227" y="10860"/>
                </a:cubicBezTo>
                <a:lnTo>
                  <a:pt x="10227" y="10884"/>
                </a:lnTo>
                <a:cubicBezTo>
                  <a:pt x="10203" y="10790"/>
                  <a:pt x="10157" y="10720"/>
                  <a:pt x="10133" y="10627"/>
                </a:cubicBezTo>
                <a:lnTo>
                  <a:pt x="10157" y="10510"/>
                </a:lnTo>
                <a:close/>
                <a:moveTo>
                  <a:pt x="39108" y="10440"/>
                </a:moveTo>
                <a:lnTo>
                  <a:pt x="39108" y="10463"/>
                </a:lnTo>
                <a:lnTo>
                  <a:pt x="39155" y="10510"/>
                </a:lnTo>
                <a:cubicBezTo>
                  <a:pt x="39178" y="10627"/>
                  <a:pt x="39202" y="10720"/>
                  <a:pt x="39225" y="10837"/>
                </a:cubicBezTo>
                <a:lnTo>
                  <a:pt x="39248" y="10837"/>
                </a:lnTo>
                <a:cubicBezTo>
                  <a:pt x="39178" y="10860"/>
                  <a:pt x="39108" y="10884"/>
                  <a:pt x="39061" y="10907"/>
                </a:cubicBezTo>
                <a:cubicBezTo>
                  <a:pt x="39085" y="10743"/>
                  <a:pt x="39108" y="10603"/>
                  <a:pt x="39108" y="10440"/>
                </a:cubicBezTo>
                <a:close/>
                <a:moveTo>
                  <a:pt x="37558" y="10078"/>
                </a:moveTo>
                <a:cubicBezTo>
                  <a:pt x="37754" y="10078"/>
                  <a:pt x="37952" y="10090"/>
                  <a:pt x="38151" y="10113"/>
                </a:cubicBezTo>
                <a:lnTo>
                  <a:pt x="38174" y="10113"/>
                </a:lnTo>
                <a:cubicBezTo>
                  <a:pt x="38174" y="10393"/>
                  <a:pt x="38174" y="10673"/>
                  <a:pt x="38174" y="10954"/>
                </a:cubicBezTo>
                <a:cubicBezTo>
                  <a:pt x="37894" y="10907"/>
                  <a:pt x="37591" y="10837"/>
                  <a:pt x="37310" y="10743"/>
                </a:cubicBezTo>
                <a:lnTo>
                  <a:pt x="37147" y="10673"/>
                </a:lnTo>
                <a:cubicBezTo>
                  <a:pt x="37077" y="10557"/>
                  <a:pt x="37030" y="10440"/>
                  <a:pt x="37007" y="10300"/>
                </a:cubicBezTo>
                <a:cubicBezTo>
                  <a:pt x="36984" y="10253"/>
                  <a:pt x="36984" y="10183"/>
                  <a:pt x="36984" y="10113"/>
                </a:cubicBezTo>
                <a:cubicBezTo>
                  <a:pt x="37170" y="10090"/>
                  <a:pt x="37363" y="10078"/>
                  <a:pt x="37558" y="10078"/>
                </a:cubicBezTo>
                <a:close/>
                <a:moveTo>
                  <a:pt x="38641" y="10160"/>
                </a:moveTo>
                <a:cubicBezTo>
                  <a:pt x="38758" y="10417"/>
                  <a:pt x="38758" y="10697"/>
                  <a:pt x="38665" y="10954"/>
                </a:cubicBezTo>
                <a:lnTo>
                  <a:pt x="38548" y="10954"/>
                </a:lnTo>
                <a:lnTo>
                  <a:pt x="38548" y="10790"/>
                </a:lnTo>
                <a:cubicBezTo>
                  <a:pt x="38524" y="10603"/>
                  <a:pt x="38524" y="10393"/>
                  <a:pt x="38524" y="10160"/>
                </a:cubicBezTo>
                <a:close/>
                <a:moveTo>
                  <a:pt x="28765" y="10697"/>
                </a:moveTo>
                <a:lnTo>
                  <a:pt x="28928" y="10790"/>
                </a:lnTo>
                <a:lnTo>
                  <a:pt x="29092" y="10930"/>
                </a:lnTo>
                <a:cubicBezTo>
                  <a:pt x="29045" y="10954"/>
                  <a:pt x="28998" y="10977"/>
                  <a:pt x="28928" y="11000"/>
                </a:cubicBezTo>
                <a:cubicBezTo>
                  <a:pt x="28858" y="10907"/>
                  <a:pt x="28812" y="10814"/>
                  <a:pt x="28742" y="10720"/>
                </a:cubicBezTo>
                <a:lnTo>
                  <a:pt x="28765" y="10697"/>
                </a:lnTo>
                <a:close/>
                <a:moveTo>
                  <a:pt x="18095" y="9833"/>
                </a:moveTo>
                <a:cubicBezTo>
                  <a:pt x="18165" y="9833"/>
                  <a:pt x="18258" y="9856"/>
                  <a:pt x="18352" y="9880"/>
                </a:cubicBezTo>
                <a:cubicBezTo>
                  <a:pt x="18328" y="10043"/>
                  <a:pt x="18305" y="10206"/>
                  <a:pt x="18258" y="10347"/>
                </a:cubicBezTo>
                <a:cubicBezTo>
                  <a:pt x="18235" y="10440"/>
                  <a:pt x="18212" y="10533"/>
                  <a:pt x="18165" y="10627"/>
                </a:cubicBezTo>
                <a:cubicBezTo>
                  <a:pt x="18025" y="10767"/>
                  <a:pt x="17861" y="10884"/>
                  <a:pt x="17721" y="11047"/>
                </a:cubicBezTo>
                <a:cubicBezTo>
                  <a:pt x="17791" y="10837"/>
                  <a:pt x="17885" y="10603"/>
                  <a:pt x="17931" y="10370"/>
                </a:cubicBezTo>
                <a:cubicBezTo>
                  <a:pt x="18002" y="10183"/>
                  <a:pt x="18048" y="9996"/>
                  <a:pt x="18095" y="9833"/>
                </a:cubicBezTo>
                <a:close/>
                <a:moveTo>
                  <a:pt x="40206" y="5233"/>
                </a:moveTo>
                <a:lnTo>
                  <a:pt x="40346" y="5303"/>
                </a:lnTo>
                <a:cubicBezTo>
                  <a:pt x="41326" y="5980"/>
                  <a:pt x="42190" y="6774"/>
                  <a:pt x="42914" y="7685"/>
                </a:cubicBezTo>
                <a:cubicBezTo>
                  <a:pt x="42984" y="7755"/>
                  <a:pt x="43031" y="7825"/>
                  <a:pt x="43101" y="7895"/>
                </a:cubicBezTo>
                <a:cubicBezTo>
                  <a:pt x="43428" y="8479"/>
                  <a:pt x="43684" y="9132"/>
                  <a:pt x="43848" y="9810"/>
                </a:cubicBezTo>
                <a:lnTo>
                  <a:pt x="43848" y="10066"/>
                </a:lnTo>
                <a:cubicBezTo>
                  <a:pt x="43848" y="10393"/>
                  <a:pt x="43824" y="10720"/>
                  <a:pt x="43754" y="11047"/>
                </a:cubicBezTo>
                <a:cubicBezTo>
                  <a:pt x="43591" y="10720"/>
                  <a:pt x="43428" y="10417"/>
                  <a:pt x="43217" y="10113"/>
                </a:cubicBezTo>
                <a:cubicBezTo>
                  <a:pt x="43217" y="8759"/>
                  <a:pt x="42634" y="7451"/>
                  <a:pt x="41653" y="6517"/>
                </a:cubicBezTo>
                <a:cubicBezTo>
                  <a:pt x="41443" y="6261"/>
                  <a:pt x="41210" y="6004"/>
                  <a:pt x="40976" y="5794"/>
                </a:cubicBezTo>
                <a:cubicBezTo>
                  <a:pt x="40743" y="5584"/>
                  <a:pt x="40486" y="5397"/>
                  <a:pt x="40206" y="5233"/>
                </a:cubicBezTo>
                <a:close/>
                <a:moveTo>
                  <a:pt x="13822" y="9786"/>
                </a:moveTo>
                <a:lnTo>
                  <a:pt x="13822" y="9786"/>
                </a:lnTo>
                <a:cubicBezTo>
                  <a:pt x="13986" y="10230"/>
                  <a:pt x="14219" y="10650"/>
                  <a:pt x="14476" y="11024"/>
                </a:cubicBezTo>
                <a:lnTo>
                  <a:pt x="14429" y="11094"/>
                </a:lnTo>
                <a:cubicBezTo>
                  <a:pt x="14289" y="10977"/>
                  <a:pt x="14196" y="10837"/>
                  <a:pt x="14102" y="10673"/>
                </a:cubicBezTo>
                <a:lnTo>
                  <a:pt x="14102" y="10650"/>
                </a:lnTo>
                <a:cubicBezTo>
                  <a:pt x="13962" y="10370"/>
                  <a:pt x="13869" y="10090"/>
                  <a:pt x="13822" y="9786"/>
                </a:cubicBezTo>
                <a:close/>
                <a:moveTo>
                  <a:pt x="30306" y="10697"/>
                </a:moveTo>
                <a:cubicBezTo>
                  <a:pt x="30306" y="10837"/>
                  <a:pt x="30329" y="10954"/>
                  <a:pt x="30353" y="11070"/>
                </a:cubicBezTo>
                <a:lnTo>
                  <a:pt x="30353" y="11094"/>
                </a:lnTo>
                <a:lnTo>
                  <a:pt x="30329" y="11070"/>
                </a:lnTo>
                <a:cubicBezTo>
                  <a:pt x="30306" y="10954"/>
                  <a:pt x="30283" y="10814"/>
                  <a:pt x="30259" y="10697"/>
                </a:cubicBezTo>
                <a:close/>
                <a:moveTo>
                  <a:pt x="31217" y="10603"/>
                </a:moveTo>
                <a:lnTo>
                  <a:pt x="31217" y="10603"/>
                </a:lnTo>
                <a:cubicBezTo>
                  <a:pt x="31193" y="10697"/>
                  <a:pt x="31170" y="10790"/>
                  <a:pt x="31170" y="10884"/>
                </a:cubicBezTo>
                <a:cubicBezTo>
                  <a:pt x="31123" y="10977"/>
                  <a:pt x="31100" y="11047"/>
                  <a:pt x="31076" y="11117"/>
                </a:cubicBezTo>
                <a:cubicBezTo>
                  <a:pt x="31053" y="10954"/>
                  <a:pt x="31053" y="10790"/>
                  <a:pt x="31076" y="10627"/>
                </a:cubicBezTo>
                <a:lnTo>
                  <a:pt x="31217" y="10603"/>
                </a:lnTo>
                <a:close/>
                <a:moveTo>
                  <a:pt x="9643" y="5443"/>
                </a:moveTo>
                <a:cubicBezTo>
                  <a:pt x="9176" y="6237"/>
                  <a:pt x="8826" y="7101"/>
                  <a:pt x="8616" y="7988"/>
                </a:cubicBezTo>
                <a:cubicBezTo>
                  <a:pt x="8250" y="8994"/>
                  <a:pt x="8085" y="10045"/>
                  <a:pt x="8123" y="11119"/>
                </a:cubicBezTo>
                <a:lnTo>
                  <a:pt x="8123" y="11119"/>
                </a:lnTo>
                <a:cubicBezTo>
                  <a:pt x="8116" y="11081"/>
                  <a:pt x="8097" y="11014"/>
                  <a:pt x="8079" y="10977"/>
                </a:cubicBezTo>
                <a:cubicBezTo>
                  <a:pt x="7728" y="9389"/>
                  <a:pt x="8312" y="7451"/>
                  <a:pt x="9129" y="6027"/>
                </a:cubicBezTo>
                <a:cubicBezTo>
                  <a:pt x="9293" y="5817"/>
                  <a:pt x="9456" y="5630"/>
                  <a:pt x="9643" y="5443"/>
                </a:cubicBezTo>
                <a:close/>
                <a:moveTo>
                  <a:pt x="33948" y="10603"/>
                </a:moveTo>
                <a:cubicBezTo>
                  <a:pt x="34088" y="10650"/>
                  <a:pt x="34205" y="10720"/>
                  <a:pt x="34322" y="10790"/>
                </a:cubicBezTo>
                <a:cubicBezTo>
                  <a:pt x="34345" y="10814"/>
                  <a:pt x="34345" y="10837"/>
                  <a:pt x="34369" y="10860"/>
                </a:cubicBezTo>
                <a:cubicBezTo>
                  <a:pt x="34252" y="10977"/>
                  <a:pt x="34135" y="11094"/>
                  <a:pt x="34018" y="11210"/>
                </a:cubicBezTo>
                <a:lnTo>
                  <a:pt x="34018" y="11187"/>
                </a:lnTo>
                <a:cubicBezTo>
                  <a:pt x="33972" y="11047"/>
                  <a:pt x="33925" y="10884"/>
                  <a:pt x="33902" y="10743"/>
                </a:cubicBezTo>
                <a:cubicBezTo>
                  <a:pt x="33925" y="10697"/>
                  <a:pt x="33925" y="10650"/>
                  <a:pt x="33948" y="10603"/>
                </a:cubicBezTo>
                <a:close/>
                <a:moveTo>
                  <a:pt x="43731" y="7358"/>
                </a:moveTo>
                <a:lnTo>
                  <a:pt x="43731" y="7358"/>
                </a:lnTo>
                <a:cubicBezTo>
                  <a:pt x="44735" y="8455"/>
                  <a:pt x="45412" y="9833"/>
                  <a:pt x="45436" y="11234"/>
                </a:cubicBezTo>
                <a:cubicBezTo>
                  <a:pt x="45109" y="10323"/>
                  <a:pt x="44642" y="9483"/>
                  <a:pt x="44105" y="8689"/>
                </a:cubicBezTo>
                <a:cubicBezTo>
                  <a:pt x="44011" y="8222"/>
                  <a:pt x="43895" y="7778"/>
                  <a:pt x="43731" y="7358"/>
                </a:cubicBezTo>
                <a:close/>
                <a:moveTo>
                  <a:pt x="22741" y="10673"/>
                </a:moveTo>
                <a:lnTo>
                  <a:pt x="22858" y="10767"/>
                </a:lnTo>
                <a:cubicBezTo>
                  <a:pt x="22811" y="10930"/>
                  <a:pt x="22765" y="11094"/>
                  <a:pt x="22718" y="11257"/>
                </a:cubicBezTo>
                <a:lnTo>
                  <a:pt x="22578" y="11257"/>
                </a:lnTo>
                <a:cubicBezTo>
                  <a:pt x="22624" y="11070"/>
                  <a:pt x="22694" y="10884"/>
                  <a:pt x="22741" y="10673"/>
                </a:cubicBezTo>
                <a:close/>
                <a:moveTo>
                  <a:pt x="24329" y="10557"/>
                </a:moveTo>
                <a:cubicBezTo>
                  <a:pt x="24749" y="10650"/>
                  <a:pt x="25169" y="10743"/>
                  <a:pt x="25566" y="10884"/>
                </a:cubicBezTo>
                <a:cubicBezTo>
                  <a:pt x="25753" y="11000"/>
                  <a:pt x="25940" y="11117"/>
                  <a:pt x="26103" y="11257"/>
                </a:cubicBezTo>
                <a:cubicBezTo>
                  <a:pt x="25987" y="11234"/>
                  <a:pt x="25893" y="11210"/>
                  <a:pt x="25776" y="11187"/>
                </a:cubicBezTo>
                <a:cubicBezTo>
                  <a:pt x="25502" y="11158"/>
                  <a:pt x="25228" y="11138"/>
                  <a:pt x="24959" y="11138"/>
                </a:cubicBezTo>
                <a:cubicBezTo>
                  <a:pt x="24793" y="11138"/>
                  <a:pt x="24629" y="11146"/>
                  <a:pt x="24469" y="11164"/>
                </a:cubicBezTo>
                <a:cubicBezTo>
                  <a:pt x="24212" y="11094"/>
                  <a:pt x="24002" y="11000"/>
                  <a:pt x="23768" y="10907"/>
                </a:cubicBezTo>
                <a:cubicBezTo>
                  <a:pt x="23955" y="10767"/>
                  <a:pt x="24142" y="10650"/>
                  <a:pt x="24329" y="10557"/>
                </a:cubicBezTo>
                <a:close/>
                <a:moveTo>
                  <a:pt x="17675" y="9786"/>
                </a:moveTo>
                <a:lnTo>
                  <a:pt x="17651" y="9880"/>
                </a:lnTo>
                <a:cubicBezTo>
                  <a:pt x="17628" y="10020"/>
                  <a:pt x="17581" y="10206"/>
                  <a:pt x="17558" y="10393"/>
                </a:cubicBezTo>
                <a:cubicBezTo>
                  <a:pt x="17441" y="10720"/>
                  <a:pt x="17254" y="11024"/>
                  <a:pt x="17044" y="11280"/>
                </a:cubicBezTo>
                <a:cubicBezTo>
                  <a:pt x="17091" y="11117"/>
                  <a:pt x="17138" y="10954"/>
                  <a:pt x="17161" y="10790"/>
                </a:cubicBezTo>
                <a:cubicBezTo>
                  <a:pt x="17324" y="10767"/>
                  <a:pt x="17394" y="10580"/>
                  <a:pt x="17301" y="10440"/>
                </a:cubicBezTo>
                <a:cubicBezTo>
                  <a:pt x="17278" y="10440"/>
                  <a:pt x="17278" y="10417"/>
                  <a:pt x="17254" y="10393"/>
                </a:cubicBezTo>
                <a:cubicBezTo>
                  <a:pt x="17231" y="10370"/>
                  <a:pt x="17254" y="10323"/>
                  <a:pt x="17278" y="10300"/>
                </a:cubicBezTo>
                <a:cubicBezTo>
                  <a:pt x="17301" y="10253"/>
                  <a:pt x="17324" y="10136"/>
                  <a:pt x="17348" y="10066"/>
                </a:cubicBezTo>
                <a:cubicBezTo>
                  <a:pt x="17441" y="9973"/>
                  <a:pt x="17535" y="9880"/>
                  <a:pt x="17605" y="9786"/>
                </a:cubicBezTo>
                <a:close/>
                <a:moveTo>
                  <a:pt x="23488" y="11117"/>
                </a:moveTo>
                <a:lnTo>
                  <a:pt x="23488" y="11117"/>
                </a:lnTo>
                <a:cubicBezTo>
                  <a:pt x="23582" y="11164"/>
                  <a:pt x="23675" y="11210"/>
                  <a:pt x="23768" y="11257"/>
                </a:cubicBezTo>
                <a:lnTo>
                  <a:pt x="23628" y="11280"/>
                </a:lnTo>
                <a:lnTo>
                  <a:pt x="23535" y="11280"/>
                </a:lnTo>
                <a:lnTo>
                  <a:pt x="23488" y="11117"/>
                </a:lnTo>
                <a:close/>
                <a:moveTo>
                  <a:pt x="27901" y="11117"/>
                </a:moveTo>
                <a:lnTo>
                  <a:pt x="28135" y="11210"/>
                </a:lnTo>
                <a:lnTo>
                  <a:pt x="28135" y="11257"/>
                </a:lnTo>
                <a:lnTo>
                  <a:pt x="28018" y="11304"/>
                </a:lnTo>
                <a:cubicBezTo>
                  <a:pt x="27971" y="11234"/>
                  <a:pt x="27924" y="11164"/>
                  <a:pt x="27901" y="11117"/>
                </a:cubicBezTo>
                <a:close/>
                <a:moveTo>
                  <a:pt x="22438" y="10463"/>
                </a:moveTo>
                <a:cubicBezTo>
                  <a:pt x="22344" y="10743"/>
                  <a:pt x="22251" y="11024"/>
                  <a:pt x="22134" y="11304"/>
                </a:cubicBezTo>
                <a:cubicBezTo>
                  <a:pt x="22017" y="11304"/>
                  <a:pt x="21901" y="11351"/>
                  <a:pt x="21784" y="11351"/>
                </a:cubicBezTo>
                <a:cubicBezTo>
                  <a:pt x="21854" y="11210"/>
                  <a:pt x="21924" y="11070"/>
                  <a:pt x="21971" y="10930"/>
                </a:cubicBezTo>
                <a:cubicBezTo>
                  <a:pt x="22087" y="10790"/>
                  <a:pt x="22228" y="10627"/>
                  <a:pt x="22344" y="10463"/>
                </a:cubicBezTo>
                <a:close/>
                <a:moveTo>
                  <a:pt x="16671" y="10253"/>
                </a:moveTo>
                <a:cubicBezTo>
                  <a:pt x="16531" y="10487"/>
                  <a:pt x="16390" y="10743"/>
                  <a:pt x="16297" y="10977"/>
                </a:cubicBezTo>
                <a:cubicBezTo>
                  <a:pt x="16227" y="11117"/>
                  <a:pt x="16157" y="11280"/>
                  <a:pt x="16110" y="11397"/>
                </a:cubicBezTo>
                <a:lnTo>
                  <a:pt x="16087" y="11421"/>
                </a:lnTo>
                <a:cubicBezTo>
                  <a:pt x="16204" y="11024"/>
                  <a:pt x="16390" y="10627"/>
                  <a:pt x="16624" y="10276"/>
                </a:cubicBezTo>
                <a:lnTo>
                  <a:pt x="16647" y="10253"/>
                </a:lnTo>
                <a:close/>
                <a:moveTo>
                  <a:pt x="36003" y="10347"/>
                </a:moveTo>
                <a:lnTo>
                  <a:pt x="36050" y="10417"/>
                </a:lnTo>
                <a:cubicBezTo>
                  <a:pt x="35980" y="10767"/>
                  <a:pt x="36050" y="11140"/>
                  <a:pt x="36236" y="11467"/>
                </a:cubicBezTo>
                <a:cubicBezTo>
                  <a:pt x="36236" y="11467"/>
                  <a:pt x="36236" y="11491"/>
                  <a:pt x="36236" y="11514"/>
                </a:cubicBezTo>
                <a:cubicBezTo>
                  <a:pt x="36120" y="11327"/>
                  <a:pt x="36026" y="11117"/>
                  <a:pt x="35956" y="10907"/>
                </a:cubicBezTo>
                <a:cubicBezTo>
                  <a:pt x="35909" y="10743"/>
                  <a:pt x="35863" y="10580"/>
                  <a:pt x="35816" y="10417"/>
                </a:cubicBezTo>
                <a:lnTo>
                  <a:pt x="36003" y="10347"/>
                </a:lnTo>
                <a:close/>
                <a:moveTo>
                  <a:pt x="16227" y="10043"/>
                </a:moveTo>
                <a:lnTo>
                  <a:pt x="16320" y="10113"/>
                </a:lnTo>
                <a:cubicBezTo>
                  <a:pt x="16134" y="10393"/>
                  <a:pt x="15970" y="10720"/>
                  <a:pt x="15853" y="11024"/>
                </a:cubicBezTo>
                <a:cubicBezTo>
                  <a:pt x="15783" y="11210"/>
                  <a:pt x="15737" y="11374"/>
                  <a:pt x="15713" y="11561"/>
                </a:cubicBezTo>
                <a:lnTo>
                  <a:pt x="15690" y="11561"/>
                </a:lnTo>
                <a:cubicBezTo>
                  <a:pt x="15620" y="11584"/>
                  <a:pt x="15550" y="11584"/>
                  <a:pt x="15480" y="11584"/>
                </a:cubicBezTo>
                <a:lnTo>
                  <a:pt x="15293" y="11397"/>
                </a:lnTo>
                <a:cubicBezTo>
                  <a:pt x="15200" y="11210"/>
                  <a:pt x="15130" y="11024"/>
                  <a:pt x="15083" y="10837"/>
                </a:cubicBezTo>
                <a:cubicBezTo>
                  <a:pt x="15410" y="10510"/>
                  <a:pt x="15783" y="10253"/>
                  <a:pt x="16227" y="10043"/>
                </a:cubicBezTo>
                <a:close/>
                <a:moveTo>
                  <a:pt x="35443" y="10557"/>
                </a:moveTo>
                <a:cubicBezTo>
                  <a:pt x="35513" y="10930"/>
                  <a:pt x="35629" y="11280"/>
                  <a:pt x="35793" y="11631"/>
                </a:cubicBezTo>
                <a:cubicBezTo>
                  <a:pt x="35583" y="11304"/>
                  <a:pt x="35326" y="11024"/>
                  <a:pt x="34999" y="10814"/>
                </a:cubicBezTo>
                <a:cubicBezTo>
                  <a:pt x="35139" y="10720"/>
                  <a:pt x="35279" y="10650"/>
                  <a:pt x="35443" y="10557"/>
                </a:cubicBezTo>
                <a:close/>
                <a:moveTo>
                  <a:pt x="37521" y="11280"/>
                </a:moveTo>
                <a:lnTo>
                  <a:pt x="37521" y="11280"/>
                </a:lnTo>
                <a:cubicBezTo>
                  <a:pt x="37731" y="11351"/>
                  <a:pt x="37941" y="11397"/>
                  <a:pt x="38151" y="11397"/>
                </a:cubicBezTo>
                <a:lnTo>
                  <a:pt x="38151" y="11514"/>
                </a:lnTo>
                <a:lnTo>
                  <a:pt x="38081" y="11561"/>
                </a:lnTo>
                <a:cubicBezTo>
                  <a:pt x="37987" y="11607"/>
                  <a:pt x="37917" y="11654"/>
                  <a:pt x="37847" y="11677"/>
                </a:cubicBezTo>
                <a:lnTo>
                  <a:pt x="37684" y="11491"/>
                </a:lnTo>
                <a:lnTo>
                  <a:pt x="37521" y="11280"/>
                </a:lnTo>
                <a:close/>
                <a:moveTo>
                  <a:pt x="13472" y="7405"/>
                </a:moveTo>
                <a:cubicBezTo>
                  <a:pt x="13449" y="7755"/>
                  <a:pt x="13449" y="8082"/>
                  <a:pt x="13472" y="8432"/>
                </a:cubicBezTo>
                <a:cubicBezTo>
                  <a:pt x="13309" y="9553"/>
                  <a:pt x="13425" y="10743"/>
                  <a:pt x="14172" y="11467"/>
                </a:cubicBezTo>
                <a:cubicBezTo>
                  <a:pt x="14126" y="11561"/>
                  <a:pt x="14056" y="11654"/>
                  <a:pt x="14009" y="11747"/>
                </a:cubicBezTo>
                <a:cubicBezTo>
                  <a:pt x="13239" y="11117"/>
                  <a:pt x="12772" y="9926"/>
                  <a:pt x="12725" y="8969"/>
                </a:cubicBezTo>
                <a:cubicBezTo>
                  <a:pt x="12701" y="8595"/>
                  <a:pt x="12725" y="8245"/>
                  <a:pt x="12795" y="7895"/>
                </a:cubicBezTo>
                <a:lnTo>
                  <a:pt x="12772" y="7895"/>
                </a:lnTo>
                <a:cubicBezTo>
                  <a:pt x="12772" y="7895"/>
                  <a:pt x="12772" y="7872"/>
                  <a:pt x="12772" y="7848"/>
                </a:cubicBezTo>
                <a:cubicBezTo>
                  <a:pt x="12842" y="7755"/>
                  <a:pt x="12888" y="7661"/>
                  <a:pt x="12935" y="7591"/>
                </a:cubicBezTo>
                <a:cubicBezTo>
                  <a:pt x="13122" y="7521"/>
                  <a:pt x="13285" y="7451"/>
                  <a:pt x="13472" y="7405"/>
                </a:cubicBezTo>
                <a:close/>
                <a:moveTo>
                  <a:pt x="23698" y="11654"/>
                </a:moveTo>
                <a:cubicBezTo>
                  <a:pt x="23815" y="11654"/>
                  <a:pt x="23955" y="11677"/>
                  <a:pt x="24072" y="11701"/>
                </a:cubicBezTo>
                <a:cubicBezTo>
                  <a:pt x="24049" y="11747"/>
                  <a:pt x="24002" y="11771"/>
                  <a:pt x="23932" y="11794"/>
                </a:cubicBezTo>
                <a:lnTo>
                  <a:pt x="23745" y="11794"/>
                </a:lnTo>
                <a:cubicBezTo>
                  <a:pt x="23722" y="11747"/>
                  <a:pt x="23722" y="11701"/>
                  <a:pt x="23698" y="11654"/>
                </a:cubicBezTo>
                <a:close/>
                <a:moveTo>
                  <a:pt x="40649" y="11210"/>
                </a:moveTo>
                <a:cubicBezTo>
                  <a:pt x="40696" y="11397"/>
                  <a:pt x="40743" y="11584"/>
                  <a:pt x="40743" y="11794"/>
                </a:cubicBezTo>
                <a:cubicBezTo>
                  <a:pt x="40719" y="11631"/>
                  <a:pt x="40649" y="11491"/>
                  <a:pt x="40602" y="11351"/>
                </a:cubicBezTo>
                <a:cubicBezTo>
                  <a:pt x="40626" y="11304"/>
                  <a:pt x="40626" y="11257"/>
                  <a:pt x="40649" y="11210"/>
                </a:cubicBezTo>
                <a:close/>
                <a:moveTo>
                  <a:pt x="16618" y="11489"/>
                </a:moveTo>
                <a:lnTo>
                  <a:pt x="16554" y="11747"/>
                </a:lnTo>
                <a:cubicBezTo>
                  <a:pt x="16484" y="11794"/>
                  <a:pt x="16414" y="11841"/>
                  <a:pt x="16344" y="11888"/>
                </a:cubicBezTo>
                <a:lnTo>
                  <a:pt x="16390" y="11677"/>
                </a:lnTo>
                <a:cubicBezTo>
                  <a:pt x="16474" y="11615"/>
                  <a:pt x="16539" y="11552"/>
                  <a:pt x="16618" y="11489"/>
                </a:cubicBezTo>
                <a:close/>
                <a:moveTo>
                  <a:pt x="21971" y="11747"/>
                </a:moveTo>
                <a:lnTo>
                  <a:pt x="21901" y="11888"/>
                </a:lnTo>
                <a:cubicBezTo>
                  <a:pt x="21877" y="11841"/>
                  <a:pt x="21831" y="11794"/>
                  <a:pt x="21807" y="11771"/>
                </a:cubicBezTo>
                <a:lnTo>
                  <a:pt x="21971" y="11747"/>
                </a:lnTo>
                <a:close/>
                <a:moveTo>
                  <a:pt x="28625" y="11444"/>
                </a:moveTo>
                <a:lnTo>
                  <a:pt x="28765" y="11514"/>
                </a:lnTo>
                <a:cubicBezTo>
                  <a:pt x="28812" y="11631"/>
                  <a:pt x="28858" y="11747"/>
                  <a:pt x="28928" y="11888"/>
                </a:cubicBezTo>
                <a:cubicBezTo>
                  <a:pt x="28788" y="11794"/>
                  <a:pt x="28672" y="11701"/>
                  <a:pt x="28555" y="11631"/>
                </a:cubicBezTo>
                <a:lnTo>
                  <a:pt x="28532" y="11491"/>
                </a:lnTo>
                <a:lnTo>
                  <a:pt x="28625" y="11444"/>
                </a:lnTo>
                <a:close/>
                <a:moveTo>
                  <a:pt x="40486" y="8525"/>
                </a:moveTo>
                <a:lnTo>
                  <a:pt x="40486" y="8525"/>
                </a:lnTo>
                <a:cubicBezTo>
                  <a:pt x="41023" y="9366"/>
                  <a:pt x="41466" y="10253"/>
                  <a:pt x="41817" y="11164"/>
                </a:cubicBezTo>
                <a:lnTo>
                  <a:pt x="41840" y="11164"/>
                </a:lnTo>
                <a:cubicBezTo>
                  <a:pt x="41840" y="11234"/>
                  <a:pt x="41840" y="11304"/>
                  <a:pt x="41863" y="11374"/>
                </a:cubicBezTo>
                <a:cubicBezTo>
                  <a:pt x="41793" y="11561"/>
                  <a:pt x="41747" y="11724"/>
                  <a:pt x="41653" y="11888"/>
                </a:cubicBezTo>
                <a:cubicBezTo>
                  <a:pt x="41560" y="11654"/>
                  <a:pt x="41443" y="11421"/>
                  <a:pt x="41350" y="11210"/>
                </a:cubicBezTo>
                <a:cubicBezTo>
                  <a:pt x="41233" y="10720"/>
                  <a:pt x="41046" y="10230"/>
                  <a:pt x="40813" y="9786"/>
                </a:cubicBezTo>
                <a:cubicBezTo>
                  <a:pt x="40789" y="9343"/>
                  <a:pt x="40673" y="8922"/>
                  <a:pt x="40486" y="8525"/>
                </a:cubicBezTo>
                <a:close/>
                <a:moveTo>
                  <a:pt x="27574" y="11701"/>
                </a:moveTo>
                <a:cubicBezTo>
                  <a:pt x="27714" y="11771"/>
                  <a:pt x="27831" y="11817"/>
                  <a:pt x="27948" y="11888"/>
                </a:cubicBezTo>
                <a:lnTo>
                  <a:pt x="27994" y="11934"/>
                </a:lnTo>
                <a:cubicBezTo>
                  <a:pt x="27831" y="11864"/>
                  <a:pt x="27691" y="11771"/>
                  <a:pt x="27528" y="11701"/>
                </a:cubicBezTo>
                <a:close/>
                <a:moveTo>
                  <a:pt x="32804" y="11304"/>
                </a:moveTo>
                <a:cubicBezTo>
                  <a:pt x="32874" y="11537"/>
                  <a:pt x="32944" y="11771"/>
                  <a:pt x="33061" y="11981"/>
                </a:cubicBezTo>
                <a:lnTo>
                  <a:pt x="33038" y="11981"/>
                </a:lnTo>
                <a:cubicBezTo>
                  <a:pt x="32944" y="11794"/>
                  <a:pt x="32851" y="11584"/>
                  <a:pt x="32781" y="11374"/>
                </a:cubicBezTo>
                <a:cubicBezTo>
                  <a:pt x="32781" y="11351"/>
                  <a:pt x="32804" y="11327"/>
                  <a:pt x="32804" y="11304"/>
                </a:cubicBezTo>
                <a:close/>
                <a:moveTo>
                  <a:pt x="29395" y="11164"/>
                </a:moveTo>
                <a:cubicBezTo>
                  <a:pt x="29676" y="11421"/>
                  <a:pt x="29956" y="11677"/>
                  <a:pt x="30236" y="11981"/>
                </a:cubicBezTo>
                <a:lnTo>
                  <a:pt x="30259" y="12004"/>
                </a:lnTo>
                <a:cubicBezTo>
                  <a:pt x="29886" y="11747"/>
                  <a:pt x="29489" y="11514"/>
                  <a:pt x="29092" y="11280"/>
                </a:cubicBezTo>
                <a:lnTo>
                  <a:pt x="29395" y="11164"/>
                </a:lnTo>
                <a:close/>
                <a:moveTo>
                  <a:pt x="34976" y="11257"/>
                </a:moveTo>
                <a:lnTo>
                  <a:pt x="34976" y="11257"/>
                </a:lnTo>
                <a:cubicBezTo>
                  <a:pt x="35256" y="11444"/>
                  <a:pt x="35466" y="11701"/>
                  <a:pt x="35606" y="12004"/>
                </a:cubicBezTo>
                <a:cubicBezTo>
                  <a:pt x="35372" y="11771"/>
                  <a:pt x="35162" y="11514"/>
                  <a:pt x="34976" y="11257"/>
                </a:cubicBezTo>
                <a:close/>
                <a:moveTo>
                  <a:pt x="39318" y="11257"/>
                </a:moveTo>
                <a:lnTo>
                  <a:pt x="39318" y="11257"/>
                </a:lnTo>
                <a:cubicBezTo>
                  <a:pt x="39295" y="11327"/>
                  <a:pt x="39272" y="11421"/>
                  <a:pt x="39248" y="11537"/>
                </a:cubicBezTo>
                <a:cubicBezTo>
                  <a:pt x="39135" y="11992"/>
                  <a:pt x="39100" y="12164"/>
                  <a:pt x="38885" y="12164"/>
                </a:cubicBezTo>
                <a:cubicBezTo>
                  <a:pt x="38791" y="12164"/>
                  <a:pt x="38663" y="12131"/>
                  <a:pt x="38478" y="12074"/>
                </a:cubicBezTo>
                <a:lnTo>
                  <a:pt x="38454" y="12074"/>
                </a:lnTo>
                <a:cubicBezTo>
                  <a:pt x="38478" y="11958"/>
                  <a:pt x="38501" y="11841"/>
                  <a:pt x="38501" y="11747"/>
                </a:cubicBezTo>
                <a:cubicBezTo>
                  <a:pt x="38618" y="11631"/>
                  <a:pt x="38711" y="11514"/>
                  <a:pt x="38805" y="11397"/>
                </a:cubicBezTo>
                <a:cubicBezTo>
                  <a:pt x="38991" y="11374"/>
                  <a:pt x="39155" y="11327"/>
                  <a:pt x="39318" y="11257"/>
                </a:cubicBezTo>
                <a:close/>
                <a:moveTo>
                  <a:pt x="10997" y="9506"/>
                </a:moveTo>
                <a:cubicBezTo>
                  <a:pt x="10927" y="10043"/>
                  <a:pt x="10927" y="10580"/>
                  <a:pt x="10997" y="11117"/>
                </a:cubicBezTo>
                <a:lnTo>
                  <a:pt x="10974" y="11117"/>
                </a:lnTo>
                <a:cubicBezTo>
                  <a:pt x="11020" y="11467"/>
                  <a:pt x="11090" y="11817"/>
                  <a:pt x="11184" y="12168"/>
                </a:cubicBezTo>
                <a:cubicBezTo>
                  <a:pt x="10997" y="11747"/>
                  <a:pt x="10834" y="11304"/>
                  <a:pt x="10740" y="10860"/>
                </a:cubicBezTo>
                <a:cubicBezTo>
                  <a:pt x="10717" y="10720"/>
                  <a:pt x="10694" y="10580"/>
                  <a:pt x="10670" y="10463"/>
                </a:cubicBezTo>
                <a:cubicBezTo>
                  <a:pt x="10670" y="10440"/>
                  <a:pt x="10670" y="10417"/>
                  <a:pt x="10670" y="10393"/>
                </a:cubicBezTo>
                <a:cubicBezTo>
                  <a:pt x="10740" y="10090"/>
                  <a:pt x="10857" y="9786"/>
                  <a:pt x="10997" y="9506"/>
                </a:cubicBezTo>
                <a:close/>
                <a:moveTo>
                  <a:pt x="14453" y="11654"/>
                </a:moveTo>
                <a:cubicBezTo>
                  <a:pt x="14546" y="11724"/>
                  <a:pt x="14639" y="11771"/>
                  <a:pt x="14733" y="11817"/>
                </a:cubicBezTo>
                <a:cubicBezTo>
                  <a:pt x="14873" y="11888"/>
                  <a:pt x="15036" y="11934"/>
                  <a:pt x="15176" y="11981"/>
                </a:cubicBezTo>
                <a:cubicBezTo>
                  <a:pt x="15223" y="12051"/>
                  <a:pt x="15293" y="12121"/>
                  <a:pt x="15363" y="12168"/>
                </a:cubicBezTo>
                <a:cubicBezTo>
                  <a:pt x="15299" y="12176"/>
                  <a:pt x="15235" y="12180"/>
                  <a:pt x="15171" y="12180"/>
                </a:cubicBezTo>
                <a:cubicBezTo>
                  <a:pt x="14863" y="12180"/>
                  <a:pt x="14560" y="12089"/>
                  <a:pt x="14289" y="11934"/>
                </a:cubicBezTo>
                <a:cubicBezTo>
                  <a:pt x="14359" y="11841"/>
                  <a:pt x="14406" y="11747"/>
                  <a:pt x="14453" y="11677"/>
                </a:cubicBezTo>
                <a:lnTo>
                  <a:pt x="14453" y="11654"/>
                </a:lnTo>
                <a:close/>
                <a:moveTo>
                  <a:pt x="17675" y="11747"/>
                </a:moveTo>
                <a:lnTo>
                  <a:pt x="17535" y="12051"/>
                </a:lnTo>
                <a:cubicBezTo>
                  <a:pt x="17394" y="12121"/>
                  <a:pt x="17254" y="12214"/>
                  <a:pt x="17114" y="12284"/>
                </a:cubicBezTo>
                <a:lnTo>
                  <a:pt x="17184" y="12168"/>
                </a:lnTo>
                <a:cubicBezTo>
                  <a:pt x="17348" y="12028"/>
                  <a:pt x="17511" y="11888"/>
                  <a:pt x="17675" y="11747"/>
                </a:cubicBezTo>
                <a:close/>
                <a:moveTo>
                  <a:pt x="21457" y="11934"/>
                </a:moveTo>
                <a:cubicBezTo>
                  <a:pt x="21504" y="11981"/>
                  <a:pt x="21527" y="12028"/>
                  <a:pt x="21574" y="12074"/>
                </a:cubicBezTo>
                <a:cubicBezTo>
                  <a:pt x="21434" y="12144"/>
                  <a:pt x="21317" y="12238"/>
                  <a:pt x="21200" y="12331"/>
                </a:cubicBezTo>
                <a:lnTo>
                  <a:pt x="21200" y="12308"/>
                </a:lnTo>
                <a:cubicBezTo>
                  <a:pt x="21200" y="12308"/>
                  <a:pt x="21200" y="12284"/>
                  <a:pt x="21200" y="12261"/>
                </a:cubicBezTo>
                <a:cubicBezTo>
                  <a:pt x="21270" y="12144"/>
                  <a:pt x="21364" y="12051"/>
                  <a:pt x="21457" y="11934"/>
                </a:cubicBezTo>
                <a:close/>
                <a:moveTo>
                  <a:pt x="8475" y="11421"/>
                </a:moveTo>
                <a:cubicBezTo>
                  <a:pt x="8546" y="11747"/>
                  <a:pt x="8616" y="12098"/>
                  <a:pt x="8709" y="12425"/>
                </a:cubicBezTo>
                <a:cubicBezTo>
                  <a:pt x="8662" y="12378"/>
                  <a:pt x="8616" y="12308"/>
                  <a:pt x="8569" y="12238"/>
                </a:cubicBezTo>
                <a:cubicBezTo>
                  <a:pt x="8546" y="12028"/>
                  <a:pt x="8499" y="11794"/>
                  <a:pt x="8499" y="11584"/>
                </a:cubicBezTo>
                <a:lnTo>
                  <a:pt x="8475" y="11584"/>
                </a:lnTo>
                <a:lnTo>
                  <a:pt x="8475" y="11421"/>
                </a:lnTo>
                <a:close/>
                <a:moveTo>
                  <a:pt x="41373" y="12051"/>
                </a:moveTo>
                <a:cubicBezTo>
                  <a:pt x="41396" y="12121"/>
                  <a:pt x="41420" y="12191"/>
                  <a:pt x="41466" y="12261"/>
                </a:cubicBezTo>
                <a:cubicBezTo>
                  <a:pt x="41406" y="12362"/>
                  <a:pt x="41345" y="12446"/>
                  <a:pt x="41269" y="12542"/>
                </a:cubicBezTo>
                <a:lnTo>
                  <a:pt x="41269" y="12542"/>
                </a:lnTo>
                <a:cubicBezTo>
                  <a:pt x="41311" y="12390"/>
                  <a:pt x="41352" y="12221"/>
                  <a:pt x="41373" y="12051"/>
                </a:cubicBezTo>
                <a:close/>
                <a:moveTo>
                  <a:pt x="7635" y="7895"/>
                </a:moveTo>
                <a:cubicBezTo>
                  <a:pt x="7425" y="8876"/>
                  <a:pt x="7448" y="9880"/>
                  <a:pt x="7658" y="10860"/>
                </a:cubicBezTo>
                <a:cubicBezTo>
                  <a:pt x="7728" y="11444"/>
                  <a:pt x="7845" y="12028"/>
                  <a:pt x="8009" y="12611"/>
                </a:cubicBezTo>
                <a:cubicBezTo>
                  <a:pt x="7565" y="12191"/>
                  <a:pt x="7215" y="11677"/>
                  <a:pt x="7005" y="11094"/>
                </a:cubicBezTo>
                <a:cubicBezTo>
                  <a:pt x="6818" y="10533"/>
                  <a:pt x="6724" y="9950"/>
                  <a:pt x="6771" y="9343"/>
                </a:cubicBezTo>
                <a:cubicBezTo>
                  <a:pt x="6818" y="9179"/>
                  <a:pt x="6888" y="9016"/>
                  <a:pt x="6958" y="8876"/>
                </a:cubicBezTo>
                <a:lnTo>
                  <a:pt x="7238" y="8455"/>
                </a:lnTo>
                <a:cubicBezTo>
                  <a:pt x="7355" y="8269"/>
                  <a:pt x="7495" y="8082"/>
                  <a:pt x="7635" y="7895"/>
                </a:cubicBezTo>
                <a:close/>
                <a:moveTo>
                  <a:pt x="31870" y="10417"/>
                </a:moveTo>
                <a:lnTo>
                  <a:pt x="31870" y="10533"/>
                </a:lnTo>
                <a:cubicBezTo>
                  <a:pt x="31730" y="11210"/>
                  <a:pt x="31730" y="11934"/>
                  <a:pt x="31824" y="12611"/>
                </a:cubicBezTo>
                <a:lnTo>
                  <a:pt x="31683" y="12471"/>
                </a:lnTo>
                <a:cubicBezTo>
                  <a:pt x="31520" y="12051"/>
                  <a:pt x="31427" y="11607"/>
                  <a:pt x="31403" y="11164"/>
                </a:cubicBezTo>
                <a:cubicBezTo>
                  <a:pt x="31520" y="10884"/>
                  <a:pt x="31660" y="10650"/>
                  <a:pt x="31870" y="10417"/>
                </a:cubicBezTo>
                <a:close/>
                <a:moveTo>
                  <a:pt x="37731" y="12121"/>
                </a:moveTo>
                <a:cubicBezTo>
                  <a:pt x="37824" y="12191"/>
                  <a:pt x="37917" y="12261"/>
                  <a:pt x="38034" y="12308"/>
                </a:cubicBezTo>
                <a:cubicBezTo>
                  <a:pt x="37987" y="12401"/>
                  <a:pt x="37964" y="12518"/>
                  <a:pt x="37941" y="12611"/>
                </a:cubicBezTo>
                <a:cubicBezTo>
                  <a:pt x="37801" y="12471"/>
                  <a:pt x="37684" y="12308"/>
                  <a:pt x="37591" y="12168"/>
                </a:cubicBezTo>
                <a:cubicBezTo>
                  <a:pt x="37637" y="12144"/>
                  <a:pt x="37684" y="12144"/>
                  <a:pt x="37731" y="12121"/>
                </a:cubicBezTo>
                <a:close/>
                <a:moveTo>
                  <a:pt x="28788" y="12308"/>
                </a:moveTo>
                <a:lnTo>
                  <a:pt x="29162" y="12541"/>
                </a:lnTo>
                <a:cubicBezTo>
                  <a:pt x="29162" y="12565"/>
                  <a:pt x="29185" y="12588"/>
                  <a:pt x="29209" y="12635"/>
                </a:cubicBezTo>
                <a:cubicBezTo>
                  <a:pt x="29069" y="12588"/>
                  <a:pt x="28952" y="12518"/>
                  <a:pt x="28835" y="12471"/>
                </a:cubicBezTo>
                <a:lnTo>
                  <a:pt x="28788" y="12308"/>
                </a:lnTo>
                <a:close/>
                <a:moveTo>
                  <a:pt x="14336" y="12284"/>
                </a:moveTo>
                <a:cubicBezTo>
                  <a:pt x="14635" y="12434"/>
                  <a:pt x="14963" y="12509"/>
                  <a:pt x="15310" y="12509"/>
                </a:cubicBezTo>
                <a:cubicBezTo>
                  <a:pt x="15397" y="12509"/>
                  <a:pt x="15485" y="12504"/>
                  <a:pt x="15573" y="12495"/>
                </a:cubicBezTo>
                <a:lnTo>
                  <a:pt x="15573" y="12658"/>
                </a:lnTo>
                <a:cubicBezTo>
                  <a:pt x="15176" y="12635"/>
                  <a:pt x="14779" y="12541"/>
                  <a:pt x="14429" y="12354"/>
                </a:cubicBezTo>
                <a:lnTo>
                  <a:pt x="14336" y="12284"/>
                </a:lnTo>
                <a:close/>
                <a:moveTo>
                  <a:pt x="29325" y="11841"/>
                </a:moveTo>
                <a:lnTo>
                  <a:pt x="29325" y="11841"/>
                </a:lnTo>
                <a:cubicBezTo>
                  <a:pt x="29629" y="12004"/>
                  <a:pt x="29909" y="12191"/>
                  <a:pt x="30213" y="12401"/>
                </a:cubicBezTo>
                <a:cubicBezTo>
                  <a:pt x="30168" y="12491"/>
                  <a:pt x="30144" y="12581"/>
                  <a:pt x="30101" y="12671"/>
                </a:cubicBezTo>
                <a:lnTo>
                  <a:pt x="30101" y="12671"/>
                </a:lnTo>
                <a:cubicBezTo>
                  <a:pt x="29898" y="12558"/>
                  <a:pt x="29716" y="12444"/>
                  <a:pt x="29512" y="12308"/>
                </a:cubicBezTo>
                <a:cubicBezTo>
                  <a:pt x="29442" y="12144"/>
                  <a:pt x="29395" y="11981"/>
                  <a:pt x="29325" y="11841"/>
                </a:cubicBezTo>
                <a:close/>
                <a:moveTo>
                  <a:pt x="11627" y="12261"/>
                </a:moveTo>
                <a:cubicBezTo>
                  <a:pt x="11674" y="12425"/>
                  <a:pt x="11744" y="12611"/>
                  <a:pt x="11814" y="12775"/>
                </a:cubicBezTo>
                <a:lnTo>
                  <a:pt x="11744" y="12705"/>
                </a:lnTo>
                <a:cubicBezTo>
                  <a:pt x="11698" y="12611"/>
                  <a:pt x="11651" y="12518"/>
                  <a:pt x="11627" y="12425"/>
                </a:cubicBezTo>
                <a:lnTo>
                  <a:pt x="11627" y="12261"/>
                </a:lnTo>
                <a:close/>
                <a:moveTo>
                  <a:pt x="38384" y="12495"/>
                </a:moveTo>
                <a:cubicBezTo>
                  <a:pt x="38524" y="12547"/>
                  <a:pt x="38665" y="12573"/>
                  <a:pt x="38815" y="12573"/>
                </a:cubicBezTo>
                <a:cubicBezTo>
                  <a:pt x="38864" y="12573"/>
                  <a:pt x="38916" y="12570"/>
                  <a:pt x="38968" y="12565"/>
                </a:cubicBezTo>
                <a:cubicBezTo>
                  <a:pt x="39038" y="12565"/>
                  <a:pt x="39108" y="12541"/>
                  <a:pt x="39178" y="12541"/>
                </a:cubicBezTo>
                <a:cubicBezTo>
                  <a:pt x="38898" y="12681"/>
                  <a:pt x="38595" y="12775"/>
                  <a:pt x="38291" y="12798"/>
                </a:cubicBezTo>
                <a:cubicBezTo>
                  <a:pt x="38338" y="12705"/>
                  <a:pt x="38361" y="12588"/>
                  <a:pt x="38384" y="12495"/>
                </a:cubicBezTo>
                <a:close/>
                <a:moveTo>
                  <a:pt x="40392" y="12378"/>
                </a:moveTo>
                <a:lnTo>
                  <a:pt x="40392" y="12378"/>
                </a:lnTo>
                <a:cubicBezTo>
                  <a:pt x="40416" y="12565"/>
                  <a:pt x="40392" y="12775"/>
                  <a:pt x="40322" y="12962"/>
                </a:cubicBezTo>
                <a:cubicBezTo>
                  <a:pt x="40346" y="12775"/>
                  <a:pt x="40369" y="12588"/>
                  <a:pt x="40392" y="12378"/>
                </a:cubicBezTo>
                <a:close/>
                <a:moveTo>
                  <a:pt x="28135" y="12635"/>
                </a:moveTo>
                <a:lnTo>
                  <a:pt x="28345" y="12681"/>
                </a:lnTo>
                <a:cubicBezTo>
                  <a:pt x="28368" y="12775"/>
                  <a:pt x="28415" y="12868"/>
                  <a:pt x="28438" y="12985"/>
                </a:cubicBezTo>
                <a:cubicBezTo>
                  <a:pt x="28345" y="12868"/>
                  <a:pt x="28228" y="12751"/>
                  <a:pt x="28135" y="12635"/>
                </a:cubicBezTo>
                <a:close/>
                <a:moveTo>
                  <a:pt x="34509" y="11117"/>
                </a:moveTo>
                <a:lnTo>
                  <a:pt x="34509" y="11117"/>
                </a:lnTo>
                <a:cubicBezTo>
                  <a:pt x="34835" y="11654"/>
                  <a:pt x="35232" y="12144"/>
                  <a:pt x="35676" y="12565"/>
                </a:cubicBezTo>
                <a:cubicBezTo>
                  <a:pt x="35653" y="12751"/>
                  <a:pt x="35606" y="12915"/>
                  <a:pt x="35513" y="13055"/>
                </a:cubicBezTo>
                <a:cubicBezTo>
                  <a:pt x="34906" y="12681"/>
                  <a:pt x="34415" y="12144"/>
                  <a:pt x="34135" y="11491"/>
                </a:cubicBezTo>
                <a:cubicBezTo>
                  <a:pt x="34252" y="11374"/>
                  <a:pt x="34392" y="11257"/>
                  <a:pt x="34532" y="11164"/>
                </a:cubicBezTo>
                <a:lnTo>
                  <a:pt x="34509" y="11117"/>
                </a:lnTo>
                <a:close/>
                <a:moveTo>
                  <a:pt x="24679" y="11747"/>
                </a:moveTo>
                <a:cubicBezTo>
                  <a:pt x="25426" y="11841"/>
                  <a:pt x="26150" y="12004"/>
                  <a:pt x="26874" y="12214"/>
                </a:cubicBezTo>
                <a:cubicBezTo>
                  <a:pt x="27037" y="12261"/>
                  <a:pt x="27224" y="12308"/>
                  <a:pt x="27387" y="12354"/>
                </a:cubicBezTo>
                <a:cubicBezTo>
                  <a:pt x="27621" y="12588"/>
                  <a:pt x="27831" y="12821"/>
                  <a:pt x="28041" y="13055"/>
                </a:cubicBezTo>
                <a:cubicBezTo>
                  <a:pt x="27831" y="13055"/>
                  <a:pt x="27621" y="13078"/>
                  <a:pt x="27387" y="13102"/>
                </a:cubicBezTo>
                <a:cubicBezTo>
                  <a:pt x="27177" y="12962"/>
                  <a:pt x="26967" y="12845"/>
                  <a:pt x="26757" y="12728"/>
                </a:cubicBezTo>
                <a:lnTo>
                  <a:pt x="26780" y="12728"/>
                </a:lnTo>
                <a:lnTo>
                  <a:pt x="26570" y="12565"/>
                </a:lnTo>
                <a:cubicBezTo>
                  <a:pt x="25987" y="12121"/>
                  <a:pt x="25309" y="11841"/>
                  <a:pt x="24609" y="11794"/>
                </a:cubicBezTo>
                <a:lnTo>
                  <a:pt x="24679" y="11747"/>
                </a:lnTo>
                <a:close/>
                <a:moveTo>
                  <a:pt x="35909" y="11817"/>
                </a:moveTo>
                <a:cubicBezTo>
                  <a:pt x="36143" y="12238"/>
                  <a:pt x="36493" y="12611"/>
                  <a:pt x="36937" y="12868"/>
                </a:cubicBezTo>
                <a:cubicBezTo>
                  <a:pt x="36979" y="12952"/>
                  <a:pt x="37039" y="13035"/>
                  <a:pt x="37101" y="13102"/>
                </a:cubicBezTo>
                <a:lnTo>
                  <a:pt x="37101" y="13102"/>
                </a:lnTo>
                <a:cubicBezTo>
                  <a:pt x="36883" y="12990"/>
                  <a:pt x="36666" y="12859"/>
                  <a:pt x="36470" y="12728"/>
                </a:cubicBezTo>
                <a:cubicBezTo>
                  <a:pt x="36330" y="12635"/>
                  <a:pt x="36190" y="12518"/>
                  <a:pt x="36073" y="12425"/>
                </a:cubicBezTo>
                <a:cubicBezTo>
                  <a:pt x="36073" y="12331"/>
                  <a:pt x="36050" y="12261"/>
                  <a:pt x="36050" y="12168"/>
                </a:cubicBezTo>
                <a:cubicBezTo>
                  <a:pt x="36003" y="12051"/>
                  <a:pt x="35956" y="11911"/>
                  <a:pt x="35909" y="11817"/>
                </a:cubicBezTo>
                <a:close/>
                <a:moveTo>
                  <a:pt x="30516" y="12658"/>
                </a:moveTo>
                <a:lnTo>
                  <a:pt x="30656" y="12751"/>
                </a:lnTo>
                <a:lnTo>
                  <a:pt x="30750" y="12891"/>
                </a:lnTo>
                <a:cubicBezTo>
                  <a:pt x="30773" y="12985"/>
                  <a:pt x="30796" y="13078"/>
                  <a:pt x="30820" y="13172"/>
                </a:cubicBezTo>
                <a:lnTo>
                  <a:pt x="30446" y="12915"/>
                </a:lnTo>
                <a:cubicBezTo>
                  <a:pt x="30469" y="12845"/>
                  <a:pt x="30493" y="12751"/>
                  <a:pt x="30516" y="12658"/>
                </a:cubicBezTo>
                <a:close/>
                <a:moveTo>
                  <a:pt x="9059" y="8852"/>
                </a:moveTo>
                <a:lnTo>
                  <a:pt x="9059" y="8852"/>
                </a:lnTo>
                <a:cubicBezTo>
                  <a:pt x="9013" y="9763"/>
                  <a:pt x="9199" y="10673"/>
                  <a:pt x="9596" y="11514"/>
                </a:cubicBezTo>
                <a:cubicBezTo>
                  <a:pt x="9573" y="11864"/>
                  <a:pt x="9573" y="12214"/>
                  <a:pt x="9596" y="12565"/>
                </a:cubicBezTo>
                <a:cubicBezTo>
                  <a:pt x="9620" y="12798"/>
                  <a:pt x="9666" y="13032"/>
                  <a:pt x="9713" y="13265"/>
                </a:cubicBezTo>
                <a:lnTo>
                  <a:pt x="9643" y="13218"/>
                </a:lnTo>
                <a:cubicBezTo>
                  <a:pt x="9503" y="13125"/>
                  <a:pt x="9363" y="13032"/>
                  <a:pt x="9223" y="12938"/>
                </a:cubicBezTo>
                <a:cubicBezTo>
                  <a:pt x="8852" y="12035"/>
                  <a:pt x="8665" y="11085"/>
                  <a:pt x="8662" y="10113"/>
                </a:cubicBezTo>
                <a:lnTo>
                  <a:pt x="8662" y="10113"/>
                </a:lnTo>
                <a:cubicBezTo>
                  <a:pt x="8779" y="9669"/>
                  <a:pt x="8896" y="9249"/>
                  <a:pt x="9059" y="8852"/>
                </a:cubicBezTo>
                <a:close/>
                <a:moveTo>
                  <a:pt x="43194" y="10837"/>
                </a:moveTo>
                <a:cubicBezTo>
                  <a:pt x="43358" y="11117"/>
                  <a:pt x="43474" y="11421"/>
                  <a:pt x="43591" y="11724"/>
                </a:cubicBezTo>
                <a:cubicBezTo>
                  <a:pt x="43451" y="12261"/>
                  <a:pt x="43217" y="12775"/>
                  <a:pt x="42937" y="13265"/>
                </a:cubicBezTo>
                <a:cubicBezTo>
                  <a:pt x="43147" y="12471"/>
                  <a:pt x="43241" y="11677"/>
                  <a:pt x="43194" y="10860"/>
                </a:cubicBezTo>
                <a:lnTo>
                  <a:pt x="43194" y="10837"/>
                </a:lnTo>
                <a:close/>
                <a:moveTo>
                  <a:pt x="12188" y="10230"/>
                </a:moveTo>
                <a:lnTo>
                  <a:pt x="12188" y="10230"/>
                </a:lnTo>
                <a:cubicBezTo>
                  <a:pt x="12211" y="10323"/>
                  <a:pt x="12258" y="10417"/>
                  <a:pt x="12305" y="10487"/>
                </a:cubicBezTo>
                <a:cubicBezTo>
                  <a:pt x="12328" y="10884"/>
                  <a:pt x="12398" y="11257"/>
                  <a:pt x="12491" y="11631"/>
                </a:cubicBezTo>
                <a:lnTo>
                  <a:pt x="12468" y="11631"/>
                </a:lnTo>
                <a:cubicBezTo>
                  <a:pt x="12608" y="12238"/>
                  <a:pt x="12818" y="12821"/>
                  <a:pt x="13098" y="13358"/>
                </a:cubicBezTo>
                <a:cubicBezTo>
                  <a:pt x="13005" y="13335"/>
                  <a:pt x="12912" y="13288"/>
                  <a:pt x="12818" y="13265"/>
                </a:cubicBezTo>
                <a:cubicBezTo>
                  <a:pt x="12631" y="12938"/>
                  <a:pt x="12468" y="12611"/>
                  <a:pt x="12328" y="12284"/>
                </a:cubicBezTo>
                <a:cubicBezTo>
                  <a:pt x="12188" y="11607"/>
                  <a:pt x="12141" y="10930"/>
                  <a:pt x="12188" y="10230"/>
                </a:cubicBezTo>
                <a:close/>
                <a:moveTo>
                  <a:pt x="40065" y="12331"/>
                </a:moveTo>
                <a:lnTo>
                  <a:pt x="40065" y="12331"/>
                </a:lnTo>
                <a:cubicBezTo>
                  <a:pt x="40042" y="12681"/>
                  <a:pt x="39995" y="13032"/>
                  <a:pt x="39949" y="13382"/>
                </a:cubicBezTo>
                <a:cubicBezTo>
                  <a:pt x="39887" y="13382"/>
                  <a:pt x="39843" y="13400"/>
                  <a:pt x="39785" y="13404"/>
                </a:cubicBezTo>
                <a:lnTo>
                  <a:pt x="39785" y="13404"/>
                </a:lnTo>
                <a:cubicBezTo>
                  <a:pt x="39809" y="13171"/>
                  <a:pt x="39809" y="12938"/>
                  <a:pt x="39809" y="12705"/>
                </a:cubicBezTo>
                <a:cubicBezTo>
                  <a:pt x="39902" y="12588"/>
                  <a:pt x="39972" y="12471"/>
                  <a:pt x="40042" y="12354"/>
                </a:cubicBezTo>
                <a:lnTo>
                  <a:pt x="40065" y="12331"/>
                </a:lnTo>
                <a:close/>
                <a:moveTo>
                  <a:pt x="6257" y="12284"/>
                </a:moveTo>
                <a:cubicBezTo>
                  <a:pt x="6398" y="12681"/>
                  <a:pt x="6538" y="13055"/>
                  <a:pt x="6724" y="13429"/>
                </a:cubicBezTo>
                <a:cubicBezTo>
                  <a:pt x="6631" y="13429"/>
                  <a:pt x="6538" y="13382"/>
                  <a:pt x="6444" y="13382"/>
                </a:cubicBezTo>
                <a:cubicBezTo>
                  <a:pt x="6351" y="13032"/>
                  <a:pt x="6281" y="12658"/>
                  <a:pt x="6257" y="12284"/>
                </a:cubicBezTo>
                <a:close/>
                <a:moveTo>
                  <a:pt x="5837" y="10790"/>
                </a:moveTo>
                <a:cubicBezTo>
                  <a:pt x="5884" y="10954"/>
                  <a:pt x="5907" y="11140"/>
                  <a:pt x="5954" y="11304"/>
                </a:cubicBezTo>
                <a:cubicBezTo>
                  <a:pt x="5861" y="12004"/>
                  <a:pt x="5907" y="12705"/>
                  <a:pt x="6094" y="13382"/>
                </a:cubicBezTo>
                <a:cubicBezTo>
                  <a:pt x="5790" y="13382"/>
                  <a:pt x="5464" y="13405"/>
                  <a:pt x="5160" y="13452"/>
                </a:cubicBezTo>
                <a:lnTo>
                  <a:pt x="5113" y="13452"/>
                </a:lnTo>
                <a:cubicBezTo>
                  <a:pt x="5113" y="13265"/>
                  <a:pt x="5113" y="13102"/>
                  <a:pt x="5137" y="12938"/>
                </a:cubicBezTo>
                <a:lnTo>
                  <a:pt x="5160" y="12962"/>
                </a:lnTo>
                <a:cubicBezTo>
                  <a:pt x="5253" y="12214"/>
                  <a:pt x="5487" y="11467"/>
                  <a:pt x="5837" y="10790"/>
                </a:cubicBezTo>
                <a:close/>
                <a:moveTo>
                  <a:pt x="24656" y="12728"/>
                </a:moveTo>
                <a:cubicBezTo>
                  <a:pt x="25053" y="12798"/>
                  <a:pt x="25426" y="12938"/>
                  <a:pt x="25800" y="13125"/>
                </a:cubicBezTo>
                <a:cubicBezTo>
                  <a:pt x="25940" y="13218"/>
                  <a:pt x="26080" y="13288"/>
                  <a:pt x="26220" y="13358"/>
                </a:cubicBezTo>
                <a:lnTo>
                  <a:pt x="26033" y="13452"/>
                </a:lnTo>
                <a:cubicBezTo>
                  <a:pt x="25776" y="13405"/>
                  <a:pt x="25496" y="13405"/>
                  <a:pt x="25216" y="13405"/>
                </a:cubicBezTo>
                <a:cubicBezTo>
                  <a:pt x="25099" y="13288"/>
                  <a:pt x="25006" y="13195"/>
                  <a:pt x="24889" y="13102"/>
                </a:cubicBezTo>
                <a:cubicBezTo>
                  <a:pt x="24679" y="12962"/>
                  <a:pt x="24446" y="12821"/>
                  <a:pt x="24212" y="12728"/>
                </a:cubicBezTo>
                <a:close/>
                <a:moveTo>
                  <a:pt x="39482" y="13148"/>
                </a:moveTo>
                <a:cubicBezTo>
                  <a:pt x="39482" y="13242"/>
                  <a:pt x="39482" y="13335"/>
                  <a:pt x="39458" y="13452"/>
                </a:cubicBezTo>
                <a:lnTo>
                  <a:pt x="39318" y="13429"/>
                </a:lnTo>
                <a:cubicBezTo>
                  <a:pt x="39365" y="13335"/>
                  <a:pt x="39412" y="13242"/>
                  <a:pt x="39458" y="13148"/>
                </a:cubicBezTo>
                <a:close/>
                <a:moveTo>
                  <a:pt x="12748" y="11327"/>
                </a:moveTo>
                <a:lnTo>
                  <a:pt x="12748" y="11327"/>
                </a:lnTo>
                <a:cubicBezTo>
                  <a:pt x="13005" y="11701"/>
                  <a:pt x="13285" y="12004"/>
                  <a:pt x="13635" y="12284"/>
                </a:cubicBezTo>
                <a:cubicBezTo>
                  <a:pt x="13682" y="12331"/>
                  <a:pt x="13729" y="12378"/>
                  <a:pt x="13776" y="12401"/>
                </a:cubicBezTo>
                <a:cubicBezTo>
                  <a:pt x="13659" y="12751"/>
                  <a:pt x="13589" y="13125"/>
                  <a:pt x="13565" y="13499"/>
                </a:cubicBezTo>
                <a:lnTo>
                  <a:pt x="13542" y="13499"/>
                </a:lnTo>
                <a:cubicBezTo>
                  <a:pt x="13145" y="12821"/>
                  <a:pt x="12865" y="12098"/>
                  <a:pt x="12748" y="11327"/>
                </a:cubicBezTo>
                <a:close/>
                <a:moveTo>
                  <a:pt x="14056" y="12588"/>
                </a:moveTo>
                <a:cubicBezTo>
                  <a:pt x="14126" y="12635"/>
                  <a:pt x="14219" y="12681"/>
                  <a:pt x="14313" y="12728"/>
                </a:cubicBezTo>
                <a:cubicBezTo>
                  <a:pt x="14476" y="12868"/>
                  <a:pt x="14686" y="13008"/>
                  <a:pt x="14896" y="13125"/>
                </a:cubicBezTo>
                <a:cubicBezTo>
                  <a:pt x="14569" y="13265"/>
                  <a:pt x="14242" y="13382"/>
                  <a:pt x="13916" y="13499"/>
                </a:cubicBezTo>
                <a:cubicBezTo>
                  <a:pt x="13916" y="13172"/>
                  <a:pt x="13962" y="12868"/>
                  <a:pt x="14056" y="12588"/>
                </a:cubicBezTo>
                <a:close/>
                <a:moveTo>
                  <a:pt x="32664" y="12284"/>
                </a:moveTo>
                <a:lnTo>
                  <a:pt x="32664" y="12284"/>
                </a:lnTo>
                <a:cubicBezTo>
                  <a:pt x="32781" y="12448"/>
                  <a:pt x="32898" y="12588"/>
                  <a:pt x="33038" y="12751"/>
                </a:cubicBezTo>
                <a:cubicBezTo>
                  <a:pt x="32968" y="12985"/>
                  <a:pt x="32944" y="13242"/>
                  <a:pt x="32944" y="13499"/>
                </a:cubicBezTo>
                <a:cubicBezTo>
                  <a:pt x="32851" y="13382"/>
                  <a:pt x="32781" y="13265"/>
                  <a:pt x="32711" y="13148"/>
                </a:cubicBezTo>
                <a:cubicBezTo>
                  <a:pt x="32664" y="12868"/>
                  <a:pt x="32641" y="12565"/>
                  <a:pt x="32664" y="12284"/>
                </a:cubicBezTo>
                <a:close/>
                <a:moveTo>
                  <a:pt x="36026" y="12845"/>
                </a:moveTo>
                <a:cubicBezTo>
                  <a:pt x="36306" y="13102"/>
                  <a:pt x="36633" y="13312"/>
                  <a:pt x="36960" y="13522"/>
                </a:cubicBezTo>
                <a:cubicBezTo>
                  <a:pt x="36587" y="13499"/>
                  <a:pt x="36213" y="13382"/>
                  <a:pt x="35863" y="13218"/>
                </a:cubicBezTo>
                <a:cubicBezTo>
                  <a:pt x="35909" y="13102"/>
                  <a:pt x="35980" y="12985"/>
                  <a:pt x="36026" y="12845"/>
                </a:cubicBezTo>
                <a:close/>
                <a:moveTo>
                  <a:pt x="6398" y="10720"/>
                </a:moveTo>
                <a:cubicBezTo>
                  <a:pt x="6398" y="10907"/>
                  <a:pt x="6444" y="11094"/>
                  <a:pt x="6491" y="11280"/>
                </a:cubicBezTo>
                <a:cubicBezTo>
                  <a:pt x="6678" y="12074"/>
                  <a:pt x="6981" y="12821"/>
                  <a:pt x="7378" y="13545"/>
                </a:cubicBezTo>
                <a:lnTo>
                  <a:pt x="7191" y="13499"/>
                </a:lnTo>
                <a:cubicBezTo>
                  <a:pt x="6794" y="12775"/>
                  <a:pt x="6514" y="12028"/>
                  <a:pt x="6304" y="11257"/>
                </a:cubicBezTo>
                <a:cubicBezTo>
                  <a:pt x="6327" y="11070"/>
                  <a:pt x="6351" y="10884"/>
                  <a:pt x="6398" y="10720"/>
                </a:cubicBezTo>
                <a:close/>
                <a:moveTo>
                  <a:pt x="9946" y="12074"/>
                </a:moveTo>
                <a:lnTo>
                  <a:pt x="9946" y="12074"/>
                </a:lnTo>
                <a:cubicBezTo>
                  <a:pt x="10016" y="12191"/>
                  <a:pt x="10087" y="12284"/>
                  <a:pt x="10157" y="12378"/>
                </a:cubicBezTo>
                <a:cubicBezTo>
                  <a:pt x="10203" y="12751"/>
                  <a:pt x="10250" y="13148"/>
                  <a:pt x="10343" y="13545"/>
                </a:cubicBezTo>
                <a:lnTo>
                  <a:pt x="10110" y="13452"/>
                </a:lnTo>
                <a:cubicBezTo>
                  <a:pt x="9970" y="12985"/>
                  <a:pt x="9923" y="12541"/>
                  <a:pt x="9946" y="12074"/>
                </a:cubicBezTo>
                <a:close/>
                <a:moveTo>
                  <a:pt x="33832" y="11841"/>
                </a:moveTo>
                <a:lnTo>
                  <a:pt x="33832" y="11841"/>
                </a:lnTo>
                <a:cubicBezTo>
                  <a:pt x="34155" y="12465"/>
                  <a:pt x="34663" y="12998"/>
                  <a:pt x="35285" y="13372"/>
                </a:cubicBezTo>
                <a:lnTo>
                  <a:pt x="35285" y="13372"/>
                </a:lnTo>
                <a:cubicBezTo>
                  <a:pt x="35200" y="13437"/>
                  <a:pt x="35133" y="13503"/>
                  <a:pt x="35046" y="13569"/>
                </a:cubicBezTo>
                <a:cubicBezTo>
                  <a:pt x="34415" y="13195"/>
                  <a:pt x="33972" y="12565"/>
                  <a:pt x="33832" y="11841"/>
                </a:cubicBezTo>
                <a:close/>
                <a:moveTo>
                  <a:pt x="15316" y="13335"/>
                </a:moveTo>
                <a:lnTo>
                  <a:pt x="15433" y="13405"/>
                </a:lnTo>
                <a:cubicBezTo>
                  <a:pt x="15223" y="13499"/>
                  <a:pt x="15013" y="13569"/>
                  <a:pt x="14779" y="13639"/>
                </a:cubicBezTo>
                <a:lnTo>
                  <a:pt x="14663" y="13639"/>
                </a:lnTo>
                <a:cubicBezTo>
                  <a:pt x="14896" y="13545"/>
                  <a:pt x="15106" y="13452"/>
                  <a:pt x="15316" y="13335"/>
                </a:cubicBezTo>
                <a:close/>
                <a:moveTo>
                  <a:pt x="10674" y="13065"/>
                </a:moveTo>
                <a:cubicBezTo>
                  <a:pt x="10877" y="13309"/>
                  <a:pt x="11102" y="13532"/>
                  <a:pt x="11347" y="13755"/>
                </a:cubicBezTo>
                <a:cubicBezTo>
                  <a:pt x="11161" y="13732"/>
                  <a:pt x="10997" y="13709"/>
                  <a:pt x="10810" y="13662"/>
                </a:cubicBezTo>
                <a:cubicBezTo>
                  <a:pt x="10766" y="13463"/>
                  <a:pt x="10701" y="13264"/>
                  <a:pt x="10674" y="13065"/>
                </a:cubicBezTo>
                <a:close/>
                <a:moveTo>
                  <a:pt x="28391" y="13475"/>
                </a:moveTo>
                <a:cubicBezTo>
                  <a:pt x="28485" y="13569"/>
                  <a:pt x="28555" y="13685"/>
                  <a:pt x="28648" y="13779"/>
                </a:cubicBezTo>
                <a:cubicBezTo>
                  <a:pt x="28485" y="13755"/>
                  <a:pt x="28345" y="13732"/>
                  <a:pt x="28181" y="13709"/>
                </a:cubicBezTo>
                <a:cubicBezTo>
                  <a:pt x="28088" y="13639"/>
                  <a:pt x="27994" y="13569"/>
                  <a:pt x="27901" y="13475"/>
                </a:cubicBezTo>
                <a:cubicBezTo>
                  <a:pt x="28065" y="13475"/>
                  <a:pt x="28228" y="13475"/>
                  <a:pt x="28391" y="13499"/>
                </a:cubicBezTo>
                <a:lnTo>
                  <a:pt x="28391" y="13475"/>
                </a:lnTo>
                <a:close/>
                <a:moveTo>
                  <a:pt x="41093" y="13429"/>
                </a:moveTo>
                <a:lnTo>
                  <a:pt x="41093" y="13429"/>
                </a:lnTo>
                <a:cubicBezTo>
                  <a:pt x="41023" y="13522"/>
                  <a:pt x="40976" y="13615"/>
                  <a:pt x="40906" y="13709"/>
                </a:cubicBezTo>
                <a:cubicBezTo>
                  <a:pt x="40836" y="13755"/>
                  <a:pt x="40766" y="13779"/>
                  <a:pt x="40696" y="13825"/>
                </a:cubicBezTo>
                <a:cubicBezTo>
                  <a:pt x="40836" y="13685"/>
                  <a:pt x="40953" y="13569"/>
                  <a:pt x="41093" y="13429"/>
                </a:cubicBezTo>
                <a:close/>
                <a:moveTo>
                  <a:pt x="42354" y="13499"/>
                </a:moveTo>
                <a:lnTo>
                  <a:pt x="42354" y="13732"/>
                </a:lnTo>
                <a:cubicBezTo>
                  <a:pt x="42354" y="13825"/>
                  <a:pt x="42307" y="13825"/>
                  <a:pt x="42284" y="13872"/>
                </a:cubicBezTo>
                <a:lnTo>
                  <a:pt x="42284" y="13895"/>
                </a:lnTo>
                <a:cubicBezTo>
                  <a:pt x="42284" y="13825"/>
                  <a:pt x="42260" y="13755"/>
                  <a:pt x="42237" y="13685"/>
                </a:cubicBezTo>
                <a:cubicBezTo>
                  <a:pt x="42284" y="13615"/>
                  <a:pt x="42307" y="13545"/>
                  <a:pt x="42354" y="13499"/>
                </a:cubicBezTo>
                <a:close/>
                <a:moveTo>
                  <a:pt x="29069" y="13522"/>
                </a:moveTo>
                <a:cubicBezTo>
                  <a:pt x="29185" y="13685"/>
                  <a:pt x="29302" y="13849"/>
                  <a:pt x="29419" y="14012"/>
                </a:cubicBezTo>
                <a:lnTo>
                  <a:pt x="29209" y="13919"/>
                </a:lnTo>
                <a:lnTo>
                  <a:pt x="29045" y="13709"/>
                </a:lnTo>
                <a:cubicBezTo>
                  <a:pt x="29022" y="13639"/>
                  <a:pt x="29022" y="13592"/>
                  <a:pt x="28998" y="13522"/>
                </a:cubicBezTo>
                <a:close/>
                <a:moveTo>
                  <a:pt x="33295" y="13032"/>
                </a:moveTo>
                <a:lnTo>
                  <a:pt x="33411" y="13172"/>
                </a:lnTo>
                <a:cubicBezTo>
                  <a:pt x="33481" y="13429"/>
                  <a:pt x="33575" y="13662"/>
                  <a:pt x="33691" y="13919"/>
                </a:cubicBezTo>
                <a:cubicBezTo>
                  <a:pt x="33691" y="13942"/>
                  <a:pt x="33715" y="13989"/>
                  <a:pt x="33738" y="14035"/>
                </a:cubicBezTo>
                <a:lnTo>
                  <a:pt x="33738" y="14035"/>
                </a:lnTo>
                <a:cubicBezTo>
                  <a:pt x="33608" y="14033"/>
                  <a:pt x="33497" y="14011"/>
                  <a:pt x="33365" y="13989"/>
                </a:cubicBezTo>
                <a:cubicBezTo>
                  <a:pt x="33341" y="13942"/>
                  <a:pt x="33295" y="13919"/>
                  <a:pt x="33271" y="13895"/>
                </a:cubicBezTo>
                <a:cubicBezTo>
                  <a:pt x="33224" y="13592"/>
                  <a:pt x="33224" y="13312"/>
                  <a:pt x="33295" y="13032"/>
                </a:cubicBezTo>
                <a:close/>
                <a:moveTo>
                  <a:pt x="6958" y="11747"/>
                </a:moveTo>
                <a:cubicBezTo>
                  <a:pt x="7261" y="12331"/>
                  <a:pt x="7705" y="12845"/>
                  <a:pt x="8219" y="13242"/>
                </a:cubicBezTo>
                <a:cubicBezTo>
                  <a:pt x="8335" y="13499"/>
                  <a:pt x="8452" y="13779"/>
                  <a:pt x="8592" y="14036"/>
                </a:cubicBezTo>
                <a:cubicBezTo>
                  <a:pt x="8335" y="13895"/>
                  <a:pt x="8079" y="13779"/>
                  <a:pt x="7798" y="13685"/>
                </a:cubicBezTo>
                <a:cubicBezTo>
                  <a:pt x="7448" y="13078"/>
                  <a:pt x="7145" y="12425"/>
                  <a:pt x="6958" y="11747"/>
                </a:cubicBezTo>
                <a:close/>
                <a:moveTo>
                  <a:pt x="24282" y="13895"/>
                </a:moveTo>
                <a:cubicBezTo>
                  <a:pt x="24446" y="13942"/>
                  <a:pt x="24586" y="13966"/>
                  <a:pt x="24749" y="14036"/>
                </a:cubicBezTo>
                <a:lnTo>
                  <a:pt x="24586" y="14036"/>
                </a:lnTo>
                <a:cubicBezTo>
                  <a:pt x="24446" y="14036"/>
                  <a:pt x="24329" y="14059"/>
                  <a:pt x="24212" y="14082"/>
                </a:cubicBezTo>
                <a:lnTo>
                  <a:pt x="24212" y="13919"/>
                </a:lnTo>
                <a:lnTo>
                  <a:pt x="24282" y="13895"/>
                </a:lnTo>
                <a:close/>
                <a:moveTo>
                  <a:pt x="37777" y="13919"/>
                </a:moveTo>
                <a:cubicBezTo>
                  <a:pt x="37847" y="13966"/>
                  <a:pt x="37917" y="13989"/>
                  <a:pt x="37987" y="14012"/>
                </a:cubicBezTo>
                <a:cubicBezTo>
                  <a:pt x="37871" y="14082"/>
                  <a:pt x="37754" y="14129"/>
                  <a:pt x="37614" y="14152"/>
                </a:cubicBezTo>
                <a:cubicBezTo>
                  <a:pt x="37684" y="14082"/>
                  <a:pt x="37731" y="14012"/>
                  <a:pt x="37777" y="13919"/>
                </a:cubicBezTo>
                <a:close/>
                <a:moveTo>
                  <a:pt x="35606" y="13545"/>
                </a:moveTo>
                <a:cubicBezTo>
                  <a:pt x="36050" y="13755"/>
                  <a:pt x="36517" y="13872"/>
                  <a:pt x="37007" y="13895"/>
                </a:cubicBezTo>
                <a:cubicBezTo>
                  <a:pt x="37065" y="13907"/>
                  <a:pt x="37118" y="13913"/>
                  <a:pt x="37170" y="13913"/>
                </a:cubicBezTo>
                <a:cubicBezTo>
                  <a:pt x="37223" y="13913"/>
                  <a:pt x="37275" y="13907"/>
                  <a:pt x="37334" y="13895"/>
                </a:cubicBezTo>
                <a:lnTo>
                  <a:pt x="37334" y="13895"/>
                </a:lnTo>
                <a:cubicBezTo>
                  <a:pt x="37264" y="14012"/>
                  <a:pt x="37194" y="14106"/>
                  <a:pt x="37100" y="14199"/>
                </a:cubicBezTo>
                <a:cubicBezTo>
                  <a:pt x="36517" y="14152"/>
                  <a:pt x="35933" y="14012"/>
                  <a:pt x="35372" y="13779"/>
                </a:cubicBezTo>
                <a:cubicBezTo>
                  <a:pt x="35466" y="13709"/>
                  <a:pt x="35536" y="13639"/>
                  <a:pt x="35606" y="13545"/>
                </a:cubicBezTo>
                <a:close/>
                <a:moveTo>
                  <a:pt x="27107" y="14106"/>
                </a:moveTo>
                <a:lnTo>
                  <a:pt x="27131" y="14129"/>
                </a:lnTo>
                <a:cubicBezTo>
                  <a:pt x="27037" y="14176"/>
                  <a:pt x="26920" y="14199"/>
                  <a:pt x="26804" y="14222"/>
                </a:cubicBezTo>
                <a:lnTo>
                  <a:pt x="26780" y="14222"/>
                </a:lnTo>
                <a:lnTo>
                  <a:pt x="26710" y="14176"/>
                </a:lnTo>
                <a:cubicBezTo>
                  <a:pt x="26827" y="14129"/>
                  <a:pt x="26967" y="14106"/>
                  <a:pt x="27107" y="14106"/>
                </a:cubicBezTo>
                <a:close/>
                <a:moveTo>
                  <a:pt x="43778" y="12284"/>
                </a:moveTo>
                <a:cubicBezTo>
                  <a:pt x="43778" y="12308"/>
                  <a:pt x="43778" y="12331"/>
                  <a:pt x="43801" y="12354"/>
                </a:cubicBezTo>
                <a:cubicBezTo>
                  <a:pt x="43591" y="13078"/>
                  <a:pt x="43217" y="13709"/>
                  <a:pt x="42680" y="14222"/>
                </a:cubicBezTo>
                <a:cubicBezTo>
                  <a:pt x="43147" y="13639"/>
                  <a:pt x="43521" y="12985"/>
                  <a:pt x="43778" y="12284"/>
                </a:cubicBezTo>
                <a:close/>
                <a:moveTo>
                  <a:pt x="44221" y="9483"/>
                </a:moveTo>
                <a:cubicBezTo>
                  <a:pt x="44735" y="10300"/>
                  <a:pt x="45109" y="11210"/>
                  <a:pt x="45342" y="12168"/>
                </a:cubicBezTo>
                <a:cubicBezTo>
                  <a:pt x="45249" y="12565"/>
                  <a:pt x="45109" y="12962"/>
                  <a:pt x="44922" y="13312"/>
                </a:cubicBezTo>
                <a:cubicBezTo>
                  <a:pt x="44758" y="13639"/>
                  <a:pt x="44525" y="13942"/>
                  <a:pt x="44268" y="14222"/>
                </a:cubicBezTo>
                <a:cubicBezTo>
                  <a:pt x="44385" y="13592"/>
                  <a:pt x="44385" y="12962"/>
                  <a:pt x="44221" y="12354"/>
                </a:cubicBezTo>
                <a:lnTo>
                  <a:pt x="44245" y="12354"/>
                </a:lnTo>
                <a:cubicBezTo>
                  <a:pt x="44245" y="12284"/>
                  <a:pt x="44268" y="12214"/>
                  <a:pt x="44291" y="12144"/>
                </a:cubicBezTo>
                <a:cubicBezTo>
                  <a:pt x="44455" y="11257"/>
                  <a:pt x="44432" y="10347"/>
                  <a:pt x="44221" y="9483"/>
                </a:cubicBezTo>
                <a:close/>
                <a:moveTo>
                  <a:pt x="5934" y="13723"/>
                </a:moveTo>
                <a:cubicBezTo>
                  <a:pt x="6025" y="13723"/>
                  <a:pt x="6117" y="13726"/>
                  <a:pt x="6211" y="13732"/>
                </a:cubicBezTo>
                <a:cubicBezTo>
                  <a:pt x="6257" y="13895"/>
                  <a:pt x="6327" y="14058"/>
                  <a:pt x="6397" y="14221"/>
                </a:cubicBezTo>
                <a:lnTo>
                  <a:pt x="6397" y="14221"/>
                </a:lnTo>
                <a:cubicBezTo>
                  <a:pt x="6328" y="14218"/>
                  <a:pt x="6259" y="14216"/>
                  <a:pt x="6190" y="14216"/>
                </a:cubicBezTo>
                <a:cubicBezTo>
                  <a:pt x="5847" y="14216"/>
                  <a:pt x="5507" y="14254"/>
                  <a:pt x="5183" y="14292"/>
                </a:cubicBezTo>
                <a:cubicBezTo>
                  <a:pt x="5160" y="14129"/>
                  <a:pt x="5137" y="13966"/>
                  <a:pt x="5113" y="13802"/>
                </a:cubicBezTo>
                <a:cubicBezTo>
                  <a:pt x="5394" y="13750"/>
                  <a:pt x="5661" y="13723"/>
                  <a:pt x="5934" y="13723"/>
                </a:cubicBezTo>
                <a:close/>
                <a:moveTo>
                  <a:pt x="6584" y="13779"/>
                </a:moveTo>
                <a:cubicBezTo>
                  <a:pt x="6701" y="13779"/>
                  <a:pt x="6818" y="13802"/>
                  <a:pt x="6935" y="13825"/>
                </a:cubicBezTo>
                <a:cubicBezTo>
                  <a:pt x="7028" y="13989"/>
                  <a:pt x="7121" y="14152"/>
                  <a:pt x="7238" y="14316"/>
                </a:cubicBezTo>
                <a:lnTo>
                  <a:pt x="6911" y="14269"/>
                </a:lnTo>
                <a:lnTo>
                  <a:pt x="6818" y="14269"/>
                </a:lnTo>
                <a:cubicBezTo>
                  <a:pt x="6724" y="14106"/>
                  <a:pt x="6654" y="13942"/>
                  <a:pt x="6584" y="13779"/>
                </a:cubicBezTo>
                <a:close/>
                <a:moveTo>
                  <a:pt x="18328" y="13779"/>
                </a:moveTo>
                <a:cubicBezTo>
                  <a:pt x="18188" y="13942"/>
                  <a:pt x="18048" y="14082"/>
                  <a:pt x="17908" y="14222"/>
                </a:cubicBezTo>
                <a:cubicBezTo>
                  <a:pt x="17815" y="14269"/>
                  <a:pt x="17721" y="14316"/>
                  <a:pt x="17651" y="14339"/>
                </a:cubicBezTo>
                <a:lnTo>
                  <a:pt x="17675" y="14199"/>
                </a:lnTo>
                <a:cubicBezTo>
                  <a:pt x="17885" y="14082"/>
                  <a:pt x="18072" y="13942"/>
                  <a:pt x="18258" y="13802"/>
                </a:cubicBezTo>
                <a:lnTo>
                  <a:pt x="18258" y="13779"/>
                </a:lnTo>
                <a:close/>
                <a:moveTo>
                  <a:pt x="30189" y="13802"/>
                </a:moveTo>
                <a:cubicBezTo>
                  <a:pt x="30306" y="13825"/>
                  <a:pt x="30399" y="13849"/>
                  <a:pt x="30516" y="13895"/>
                </a:cubicBezTo>
                <a:cubicBezTo>
                  <a:pt x="30609" y="14036"/>
                  <a:pt x="30703" y="14199"/>
                  <a:pt x="30796" y="14339"/>
                </a:cubicBezTo>
                <a:cubicBezTo>
                  <a:pt x="30703" y="14316"/>
                  <a:pt x="30586" y="14292"/>
                  <a:pt x="30493" y="14246"/>
                </a:cubicBezTo>
                <a:lnTo>
                  <a:pt x="30516" y="14246"/>
                </a:lnTo>
                <a:cubicBezTo>
                  <a:pt x="30399" y="14082"/>
                  <a:pt x="30306" y="13942"/>
                  <a:pt x="30189" y="13802"/>
                </a:cubicBezTo>
                <a:close/>
                <a:moveTo>
                  <a:pt x="15083" y="14152"/>
                </a:moveTo>
                <a:cubicBezTo>
                  <a:pt x="15223" y="14176"/>
                  <a:pt x="15387" y="14199"/>
                  <a:pt x="15527" y="14246"/>
                </a:cubicBezTo>
                <a:lnTo>
                  <a:pt x="15503" y="14269"/>
                </a:lnTo>
                <a:cubicBezTo>
                  <a:pt x="15328" y="14339"/>
                  <a:pt x="15141" y="14374"/>
                  <a:pt x="14958" y="14374"/>
                </a:cubicBezTo>
                <a:cubicBezTo>
                  <a:pt x="14774" y="14374"/>
                  <a:pt x="14593" y="14339"/>
                  <a:pt x="14429" y="14269"/>
                </a:cubicBezTo>
                <a:lnTo>
                  <a:pt x="14406" y="14246"/>
                </a:lnTo>
                <a:cubicBezTo>
                  <a:pt x="14639" y="14222"/>
                  <a:pt x="14873" y="14199"/>
                  <a:pt x="15083" y="14152"/>
                </a:cubicBezTo>
                <a:close/>
                <a:moveTo>
                  <a:pt x="7401" y="13942"/>
                </a:moveTo>
                <a:lnTo>
                  <a:pt x="7612" y="14012"/>
                </a:lnTo>
                <a:cubicBezTo>
                  <a:pt x="7682" y="14152"/>
                  <a:pt x="7775" y="14292"/>
                  <a:pt x="7892" y="14432"/>
                </a:cubicBezTo>
                <a:lnTo>
                  <a:pt x="7682" y="14386"/>
                </a:lnTo>
                <a:cubicBezTo>
                  <a:pt x="7588" y="14246"/>
                  <a:pt x="7495" y="14106"/>
                  <a:pt x="7401" y="13942"/>
                </a:cubicBezTo>
                <a:close/>
                <a:moveTo>
                  <a:pt x="22601" y="13755"/>
                </a:moveTo>
                <a:cubicBezTo>
                  <a:pt x="22391" y="13989"/>
                  <a:pt x="22228" y="14246"/>
                  <a:pt x="22157" y="14549"/>
                </a:cubicBezTo>
                <a:cubicBezTo>
                  <a:pt x="22064" y="14456"/>
                  <a:pt x="21971" y="14339"/>
                  <a:pt x="21877" y="14222"/>
                </a:cubicBezTo>
                <a:lnTo>
                  <a:pt x="21994" y="14012"/>
                </a:lnTo>
                <a:cubicBezTo>
                  <a:pt x="21994" y="13989"/>
                  <a:pt x="22017" y="13989"/>
                  <a:pt x="22017" y="13966"/>
                </a:cubicBezTo>
                <a:cubicBezTo>
                  <a:pt x="22041" y="13919"/>
                  <a:pt x="22087" y="13895"/>
                  <a:pt x="22111" y="13849"/>
                </a:cubicBezTo>
                <a:cubicBezTo>
                  <a:pt x="22274" y="13802"/>
                  <a:pt x="22438" y="13779"/>
                  <a:pt x="22601" y="13755"/>
                </a:cubicBezTo>
                <a:close/>
                <a:moveTo>
                  <a:pt x="24516" y="14409"/>
                </a:moveTo>
                <a:lnTo>
                  <a:pt x="24352" y="14549"/>
                </a:lnTo>
                <a:cubicBezTo>
                  <a:pt x="24329" y="14526"/>
                  <a:pt x="24305" y="14479"/>
                  <a:pt x="24259" y="14456"/>
                </a:cubicBezTo>
                <a:cubicBezTo>
                  <a:pt x="24352" y="14432"/>
                  <a:pt x="24422" y="14409"/>
                  <a:pt x="24516" y="14409"/>
                </a:cubicBezTo>
                <a:close/>
                <a:moveTo>
                  <a:pt x="8125" y="14222"/>
                </a:moveTo>
                <a:cubicBezTo>
                  <a:pt x="8382" y="14339"/>
                  <a:pt x="8616" y="14456"/>
                  <a:pt x="8849" y="14596"/>
                </a:cubicBezTo>
                <a:cubicBezTo>
                  <a:pt x="8686" y="14549"/>
                  <a:pt x="8499" y="14503"/>
                  <a:pt x="8335" y="14479"/>
                </a:cubicBezTo>
                <a:lnTo>
                  <a:pt x="8312" y="14479"/>
                </a:lnTo>
                <a:cubicBezTo>
                  <a:pt x="8289" y="14432"/>
                  <a:pt x="8242" y="14386"/>
                  <a:pt x="8195" y="14316"/>
                </a:cubicBezTo>
                <a:lnTo>
                  <a:pt x="8125" y="14222"/>
                </a:lnTo>
                <a:close/>
                <a:moveTo>
                  <a:pt x="22788" y="14082"/>
                </a:moveTo>
                <a:cubicBezTo>
                  <a:pt x="22788" y="14176"/>
                  <a:pt x="22765" y="14246"/>
                  <a:pt x="22765" y="14339"/>
                </a:cubicBezTo>
                <a:cubicBezTo>
                  <a:pt x="22671" y="14432"/>
                  <a:pt x="22578" y="14503"/>
                  <a:pt x="22508" y="14619"/>
                </a:cubicBezTo>
                <a:cubicBezTo>
                  <a:pt x="22531" y="14503"/>
                  <a:pt x="22578" y="14409"/>
                  <a:pt x="22624" y="14316"/>
                </a:cubicBezTo>
                <a:cubicBezTo>
                  <a:pt x="22671" y="14222"/>
                  <a:pt x="22718" y="14152"/>
                  <a:pt x="22788" y="14082"/>
                </a:cubicBezTo>
                <a:close/>
                <a:moveTo>
                  <a:pt x="31006" y="14106"/>
                </a:moveTo>
                <a:lnTo>
                  <a:pt x="31076" y="14129"/>
                </a:lnTo>
                <a:cubicBezTo>
                  <a:pt x="31217" y="14222"/>
                  <a:pt x="31333" y="14339"/>
                  <a:pt x="31450" y="14432"/>
                </a:cubicBezTo>
                <a:cubicBezTo>
                  <a:pt x="31473" y="14503"/>
                  <a:pt x="31520" y="14549"/>
                  <a:pt x="31567" y="14619"/>
                </a:cubicBezTo>
                <a:cubicBezTo>
                  <a:pt x="31450" y="14573"/>
                  <a:pt x="31333" y="14526"/>
                  <a:pt x="31217" y="14479"/>
                </a:cubicBezTo>
                <a:cubicBezTo>
                  <a:pt x="31146" y="14362"/>
                  <a:pt x="31076" y="14222"/>
                  <a:pt x="31006" y="14106"/>
                </a:cubicBezTo>
                <a:close/>
                <a:moveTo>
                  <a:pt x="9830" y="14082"/>
                </a:moveTo>
                <a:lnTo>
                  <a:pt x="9946" y="14106"/>
                </a:lnTo>
                <a:lnTo>
                  <a:pt x="10087" y="14152"/>
                </a:lnTo>
                <a:cubicBezTo>
                  <a:pt x="10203" y="14339"/>
                  <a:pt x="10320" y="14503"/>
                  <a:pt x="10460" y="14666"/>
                </a:cubicBezTo>
                <a:cubicBezTo>
                  <a:pt x="10413" y="14666"/>
                  <a:pt x="10390" y="14689"/>
                  <a:pt x="10367" y="14713"/>
                </a:cubicBezTo>
                <a:lnTo>
                  <a:pt x="10157" y="14526"/>
                </a:lnTo>
                <a:cubicBezTo>
                  <a:pt x="10040" y="14362"/>
                  <a:pt x="9946" y="14222"/>
                  <a:pt x="9830" y="14082"/>
                </a:cubicBezTo>
                <a:close/>
                <a:moveTo>
                  <a:pt x="18235" y="14432"/>
                </a:moveTo>
                <a:lnTo>
                  <a:pt x="18165" y="14573"/>
                </a:lnTo>
                <a:cubicBezTo>
                  <a:pt x="18072" y="14619"/>
                  <a:pt x="17978" y="14689"/>
                  <a:pt x="17861" y="14713"/>
                </a:cubicBezTo>
                <a:lnTo>
                  <a:pt x="18072" y="14526"/>
                </a:lnTo>
                <a:lnTo>
                  <a:pt x="18235" y="14432"/>
                </a:lnTo>
                <a:close/>
                <a:moveTo>
                  <a:pt x="19869" y="14269"/>
                </a:moveTo>
                <a:lnTo>
                  <a:pt x="19869" y="14269"/>
                </a:lnTo>
                <a:cubicBezTo>
                  <a:pt x="19799" y="14409"/>
                  <a:pt x="19753" y="14549"/>
                  <a:pt x="19706" y="14713"/>
                </a:cubicBezTo>
                <a:lnTo>
                  <a:pt x="19519" y="14713"/>
                </a:lnTo>
                <a:cubicBezTo>
                  <a:pt x="19636" y="14573"/>
                  <a:pt x="19753" y="14409"/>
                  <a:pt x="19869" y="14269"/>
                </a:cubicBezTo>
                <a:close/>
                <a:moveTo>
                  <a:pt x="25520" y="14596"/>
                </a:moveTo>
                <a:lnTo>
                  <a:pt x="25590" y="14666"/>
                </a:lnTo>
                <a:lnTo>
                  <a:pt x="25473" y="14736"/>
                </a:lnTo>
                <a:lnTo>
                  <a:pt x="25333" y="14713"/>
                </a:lnTo>
                <a:cubicBezTo>
                  <a:pt x="25403" y="14666"/>
                  <a:pt x="25450" y="14619"/>
                  <a:pt x="25520" y="14596"/>
                </a:cubicBezTo>
                <a:close/>
                <a:moveTo>
                  <a:pt x="35909" y="14526"/>
                </a:moveTo>
                <a:lnTo>
                  <a:pt x="35909" y="14526"/>
                </a:lnTo>
                <a:cubicBezTo>
                  <a:pt x="36143" y="14596"/>
                  <a:pt x="36400" y="14619"/>
                  <a:pt x="36657" y="14643"/>
                </a:cubicBezTo>
                <a:cubicBezTo>
                  <a:pt x="36610" y="14689"/>
                  <a:pt x="36540" y="14736"/>
                  <a:pt x="36470" y="14783"/>
                </a:cubicBezTo>
                <a:cubicBezTo>
                  <a:pt x="36283" y="14713"/>
                  <a:pt x="36096" y="14619"/>
                  <a:pt x="35909" y="14526"/>
                </a:cubicBezTo>
                <a:close/>
                <a:moveTo>
                  <a:pt x="27387" y="14479"/>
                </a:moveTo>
                <a:cubicBezTo>
                  <a:pt x="27457" y="14573"/>
                  <a:pt x="27528" y="14689"/>
                  <a:pt x="27598" y="14806"/>
                </a:cubicBezTo>
                <a:cubicBezTo>
                  <a:pt x="27457" y="14713"/>
                  <a:pt x="27341" y="14596"/>
                  <a:pt x="27201" y="14503"/>
                </a:cubicBezTo>
                <a:lnTo>
                  <a:pt x="27387" y="14479"/>
                </a:lnTo>
                <a:close/>
                <a:moveTo>
                  <a:pt x="40462" y="14269"/>
                </a:moveTo>
                <a:lnTo>
                  <a:pt x="40462" y="14269"/>
                </a:lnTo>
                <a:cubicBezTo>
                  <a:pt x="40346" y="14409"/>
                  <a:pt x="40229" y="14549"/>
                  <a:pt x="40112" y="14666"/>
                </a:cubicBezTo>
                <a:lnTo>
                  <a:pt x="39879" y="14806"/>
                </a:lnTo>
                <a:cubicBezTo>
                  <a:pt x="39925" y="14643"/>
                  <a:pt x="39972" y="14479"/>
                  <a:pt x="40042" y="14339"/>
                </a:cubicBezTo>
                <a:lnTo>
                  <a:pt x="40089" y="14339"/>
                </a:lnTo>
                <a:cubicBezTo>
                  <a:pt x="40206" y="14316"/>
                  <a:pt x="40346" y="14292"/>
                  <a:pt x="40462" y="14269"/>
                </a:cubicBezTo>
                <a:close/>
                <a:moveTo>
                  <a:pt x="21177" y="14292"/>
                </a:moveTo>
                <a:lnTo>
                  <a:pt x="21177" y="14409"/>
                </a:lnTo>
                <a:cubicBezTo>
                  <a:pt x="21130" y="14549"/>
                  <a:pt x="21107" y="14689"/>
                  <a:pt x="21083" y="14829"/>
                </a:cubicBezTo>
                <a:lnTo>
                  <a:pt x="21060" y="14899"/>
                </a:lnTo>
                <a:cubicBezTo>
                  <a:pt x="21037" y="14759"/>
                  <a:pt x="21037" y="14596"/>
                  <a:pt x="21060" y="14432"/>
                </a:cubicBezTo>
                <a:lnTo>
                  <a:pt x="21154" y="14339"/>
                </a:lnTo>
                <a:lnTo>
                  <a:pt x="21177" y="14292"/>
                </a:lnTo>
                <a:close/>
                <a:moveTo>
                  <a:pt x="34649" y="14246"/>
                </a:moveTo>
                <a:cubicBezTo>
                  <a:pt x="34812" y="14362"/>
                  <a:pt x="34976" y="14456"/>
                  <a:pt x="35139" y="14549"/>
                </a:cubicBezTo>
                <a:cubicBezTo>
                  <a:pt x="35302" y="14666"/>
                  <a:pt x="35466" y="14783"/>
                  <a:pt x="35653" y="14899"/>
                </a:cubicBezTo>
                <a:cubicBezTo>
                  <a:pt x="35466" y="14853"/>
                  <a:pt x="35256" y="14829"/>
                  <a:pt x="35069" y="14783"/>
                </a:cubicBezTo>
                <a:cubicBezTo>
                  <a:pt x="34882" y="14619"/>
                  <a:pt x="34742" y="14456"/>
                  <a:pt x="34579" y="14269"/>
                </a:cubicBezTo>
                <a:lnTo>
                  <a:pt x="34649" y="14246"/>
                </a:lnTo>
                <a:close/>
                <a:moveTo>
                  <a:pt x="39202" y="14339"/>
                </a:moveTo>
                <a:lnTo>
                  <a:pt x="39202" y="14339"/>
                </a:lnTo>
                <a:cubicBezTo>
                  <a:pt x="38478" y="14713"/>
                  <a:pt x="37684" y="14899"/>
                  <a:pt x="36890" y="14923"/>
                </a:cubicBezTo>
                <a:cubicBezTo>
                  <a:pt x="37007" y="14829"/>
                  <a:pt x="37124" y="14736"/>
                  <a:pt x="37217" y="14619"/>
                </a:cubicBezTo>
                <a:lnTo>
                  <a:pt x="37334" y="14619"/>
                </a:lnTo>
                <a:lnTo>
                  <a:pt x="37497" y="14596"/>
                </a:lnTo>
                <a:cubicBezTo>
                  <a:pt x="38081" y="14596"/>
                  <a:pt x="38641" y="14503"/>
                  <a:pt x="39202" y="14339"/>
                </a:cubicBezTo>
                <a:close/>
                <a:moveTo>
                  <a:pt x="7495" y="14736"/>
                </a:moveTo>
                <a:cubicBezTo>
                  <a:pt x="7565" y="14829"/>
                  <a:pt x="7612" y="14899"/>
                  <a:pt x="7682" y="14993"/>
                </a:cubicBezTo>
                <a:cubicBezTo>
                  <a:pt x="7542" y="14899"/>
                  <a:pt x="7378" y="14829"/>
                  <a:pt x="7238" y="14783"/>
                </a:cubicBezTo>
                <a:lnTo>
                  <a:pt x="7495" y="14736"/>
                </a:lnTo>
                <a:close/>
                <a:moveTo>
                  <a:pt x="17138" y="14899"/>
                </a:moveTo>
                <a:lnTo>
                  <a:pt x="17138" y="14946"/>
                </a:lnTo>
                <a:lnTo>
                  <a:pt x="17044" y="15016"/>
                </a:lnTo>
                <a:lnTo>
                  <a:pt x="16998" y="15016"/>
                </a:lnTo>
                <a:lnTo>
                  <a:pt x="16857" y="15040"/>
                </a:lnTo>
                <a:lnTo>
                  <a:pt x="16857" y="14993"/>
                </a:lnTo>
                <a:lnTo>
                  <a:pt x="17138" y="14899"/>
                </a:lnTo>
                <a:close/>
                <a:moveTo>
                  <a:pt x="41957" y="14199"/>
                </a:moveTo>
                <a:lnTo>
                  <a:pt x="41957" y="14386"/>
                </a:lnTo>
                <a:cubicBezTo>
                  <a:pt x="41957" y="14456"/>
                  <a:pt x="41957" y="14479"/>
                  <a:pt x="41933" y="14503"/>
                </a:cubicBezTo>
                <a:lnTo>
                  <a:pt x="41957" y="14503"/>
                </a:lnTo>
                <a:cubicBezTo>
                  <a:pt x="41747" y="14713"/>
                  <a:pt x="41536" y="14923"/>
                  <a:pt x="41303" y="15086"/>
                </a:cubicBezTo>
                <a:lnTo>
                  <a:pt x="41233" y="15086"/>
                </a:lnTo>
                <a:cubicBezTo>
                  <a:pt x="41513" y="14829"/>
                  <a:pt x="41747" y="14526"/>
                  <a:pt x="41957" y="14199"/>
                </a:cubicBezTo>
                <a:close/>
                <a:moveTo>
                  <a:pt x="5511" y="14750"/>
                </a:moveTo>
                <a:cubicBezTo>
                  <a:pt x="5705" y="14750"/>
                  <a:pt x="5906" y="14772"/>
                  <a:pt x="6094" y="14806"/>
                </a:cubicBezTo>
                <a:cubicBezTo>
                  <a:pt x="5861" y="14899"/>
                  <a:pt x="5650" y="15016"/>
                  <a:pt x="5417" y="15133"/>
                </a:cubicBezTo>
                <a:cubicBezTo>
                  <a:pt x="5370" y="15016"/>
                  <a:pt x="5324" y="14876"/>
                  <a:pt x="5300" y="14759"/>
                </a:cubicBezTo>
                <a:cubicBezTo>
                  <a:pt x="5369" y="14753"/>
                  <a:pt x="5439" y="14750"/>
                  <a:pt x="5511" y="14750"/>
                </a:cubicBezTo>
                <a:close/>
                <a:moveTo>
                  <a:pt x="24889" y="14969"/>
                </a:moveTo>
                <a:lnTo>
                  <a:pt x="25029" y="14993"/>
                </a:lnTo>
                <a:lnTo>
                  <a:pt x="24796" y="15133"/>
                </a:lnTo>
                <a:lnTo>
                  <a:pt x="24749" y="15063"/>
                </a:lnTo>
                <a:lnTo>
                  <a:pt x="24889" y="14969"/>
                </a:lnTo>
                <a:close/>
                <a:moveTo>
                  <a:pt x="8025" y="14856"/>
                </a:moveTo>
                <a:lnTo>
                  <a:pt x="8219" y="14899"/>
                </a:lnTo>
                <a:cubicBezTo>
                  <a:pt x="8289" y="14993"/>
                  <a:pt x="8382" y="15086"/>
                  <a:pt x="8452" y="15203"/>
                </a:cubicBezTo>
                <a:lnTo>
                  <a:pt x="8242" y="15180"/>
                </a:lnTo>
                <a:cubicBezTo>
                  <a:pt x="8177" y="15051"/>
                  <a:pt x="8093" y="14961"/>
                  <a:pt x="8025" y="14856"/>
                </a:cubicBezTo>
                <a:close/>
                <a:moveTo>
                  <a:pt x="39202" y="14806"/>
                </a:moveTo>
                <a:lnTo>
                  <a:pt x="39202" y="14806"/>
                </a:lnTo>
                <a:cubicBezTo>
                  <a:pt x="39178" y="14876"/>
                  <a:pt x="39155" y="14946"/>
                  <a:pt x="39132" y="14993"/>
                </a:cubicBezTo>
                <a:cubicBezTo>
                  <a:pt x="39108" y="15063"/>
                  <a:pt x="39108" y="15086"/>
                  <a:pt x="39085" y="15133"/>
                </a:cubicBezTo>
                <a:cubicBezTo>
                  <a:pt x="38805" y="15133"/>
                  <a:pt x="38524" y="15180"/>
                  <a:pt x="38268" y="15203"/>
                </a:cubicBezTo>
                <a:lnTo>
                  <a:pt x="38268" y="15226"/>
                </a:lnTo>
                <a:lnTo>
                  <a:pt x="37964" y="15203"/>
                </a:lnTo>
                <a:cubicBezTo>
                  <a:pt x="38384" y="15110"/>
                  <a:pt x="38805" y="14993"/>
                  <a:pt x="39202" y="14806"/>
                </a:cubicBezTo>
                <a:close/>
                <a:moveTo>
                  <a:pt x="43918" y="13218"/>
                </a:moveTo>
                <a:lnTo>
                  <a:pt x="43918" y="13242"/>
                </a:lnTo>
                <a:cubicBezTo>
                  <a:pt x="43965" y="13732"/>
                  <a:pt x="43871" y="14246"/>
                  <a:pt x="43684" y="14736"/>
                </a:cubicBezTo>
                <a:cubicBezTo>
                  <a:pt x="43404" y="14923"/>
                  <a:pt x="43077" y="15110"/>
                  <a:pt x="42750" y="15226"/>
                </a:cubicBezTo>
                <a:lnTo>
                  <a:pt x="42400" y="15203"/>
                </a:lnTo>
                <a:cubicBezTo>
                  <a:pt x="42447" y="15110"/>
                  <a:pt x="42494" y="15016"/>
                  <a:pt x="42517" y="14899"/>
                </a:cubicBezTo>
                <a:cubicBezTo>
                  <a:pt x="43124" y="14479"/>
                  <a:pt x="43614" y="13895"/>
                  <a:pt x="43918" y="13218"/>
                </a:cubicBezTo>
                <a:close/>
                <a:moveTo>
                  <a:pt x="11627" y="14432"/>
                </a:moveTo>
                <a:cubicBezTo>
                  <a:pt x="11721" y="14713"/>
                  <a:pt x="11838" y="14969"/>
                  <a:pt x="11954" y="15250"/>
                </a:cubicBezTo>
                <a:cubicBezTo>
                  <a:pt x="11744" y="15180"/>
                  <a:pt x="11557" y="15110"/>
                  <a:pt x="11371" y="14993"/>
                </a:cubicBezTo>
                <a:cubicBezTo>
                  <a:pt x="11301" y="14876"/>
                  <a:pt x="11254" y="14759"/>
                  <a:pt x="11184" y="14619"/>
                </a:cubicBezTo>
                <a:cubicBezTo>
                  <a:pt x="11324" y="14549"/>
                  <a:pt x="11487" y="14479"/>
                  <a:pt x="11627" y="14432"/>
                </a:cubicBezTo>
                <a:close/>
                <a:moveTo>
                  <a:pt x="26313" y="14759"/>
                </a:moveTo>
                <a:cubicBezTo>
                  <a:pt x="26477" y="14829"/>
                  <a:pt x="26617" y="14923"/>
                  <a:pt x="26757" y="15016"/>
                </a:cubicBezTo>
                <a:lnTo>
                  <a:pt x="26734" y="15016"/>
                </a:lnTo>
                <a:cubicBezTo>
                  <a:pt x="26850" y="15110"/>
                  <a:pt x="26967" y="15203"/>
                  <a:pt x="27061" y="15296"/>
                </a:cubicBezTo>
                <a:lnTo>
                  <a:pt x="27014" y="15320"/>
                </a:lnTo>
                <a:cubicBezTo>
                  <a:pt x="26850" y="15226"/>
                  <a:pt x="26664" y="15133"/>
                  <a:pt x="26454" y="15063"/>
                </a:cubicBezTo>
                <a:lnTo>
                  <a:pt x="26360" y="14923"/>
                </a:lnTo>
                <a:lnTo>
                  <a:pt x="26243" y="14783"/>
                </a:lnTo>
                <a:lnTo>
                  <a:pt x="26313" y="14759"/>
                </a:lnTo>
                <a:close/>
                <a:moveTo>
                  <a:pt x="12258" y="14432"/>
                </a:moveTo>
                <a:cubicBezTo>
                  <a:pt x="12375" y="14596"/>
                  <a:pt x="12491" y="14736"/>
                  <a:pt x="12631" y="14876"/>
                </a:cubicBezTo>
                <a:cubicBezTo>
                  <a:pt x="12701" y="15040"/>
                  <a:pt x="12795" y="15203"/>
                  <a:pt x="12865" y="15366"/>
                </a:cubicBezTo>
                <a:lnTo>
                  <a:pt x="12842" y="15366"/>
                </a:lnTo>
                <a:cubicBezTo>
                  <a:pt x="12701" y="15366"/>
                  <a:pt x="12538" y="15343"/>
                  <a:pt x="12421" y="15320"/>
                </a:cubicBezTo>
                <a:cubicBezTo>
                  <a:pt x="12258" y="15040"/>
                  <a:pt x="12118" y="14759"/>
                  <a:pt x="12024" y="14456"/>
                </a:cubicBezTo>
                <a:lnTo>
                  <a:pt x="12258" y="14432"/>
                </a:lnTo>
                <a:close/>
                <a:moveTo>
                  <a:pt x="6584" y="14923"/>
                </a:moveTo>
                <a:cubicBezTo>
                  <a:pt x="6701" y="14969"/>
                  <a:pt x="6818" y="14993"/>
                  <a:pt x="6911" y="15040"/>
                </a:cubicBezTo>
                <a:lnTo>
                  <a:pt x="6935" y="15063"/>
                </a:lnTo>
                <a:cubicBezTo>
                  <a:pt x="6468" y="15086"/>
                  <a:pt x="6001" y="15203"/>
                  <a:pt x="5557" y="15390"/>
                </a:cubicBezTo>
                <a:cubicBezTo>
                  <a:pt x="5884" y="15203"/>
                  <a:pt x="6234" y="15040"/>
                  <a:pt x="6584" y="14923"/>
                </a:cubicBezTo>
                <a:close/>
                <a:moveTo>
                  <a:pt x="8849" y="15110"/>
                </a:moveTo>
                <a:lnTo>
                  <a:pt x="8849" y="15110"/>
                </a:lnTo>
                <a:cubicBezTo>
                  <a:pt x="9036" y="15180"/>
                  <a:pt x="9223" y="15250"/>
                  <a:pt x="9386" y="15320"/>
                </a:cubicBezTo>
                <a:lnTo>
                  <a:pt x="9386" y="15343"/>
                </a:lnTo>
                <a:cubicBezTo>
                  <a:pt x="9409" y="15366"/>
                  <a:pt x="9409" y="15366"/>
                  <a:pt x="9433" y="15390"/>
                </a:cubicBezTo>
                <a:cubicBezTo>
                  <a:pt x="9293" y="15366"/>
                  <a:pt x="9153" y="15320"/>
                  <a:pt x="9036" y="15296"/>
                </a:cubicBezTo>
                <a:lnTo>
                  <a:pt x="8849" y="15110"/>
                </a:lnTo>
                <a:close/>
                <a:moveTo>
                  <a:pt x="21714" y="14619"/>
                </a:moveTo>
                <a:cubicBezTo>
                  <a:pt x="21831" y="14736"/>
                  <a:pt x="21924" y="14853"/>
                  <a:pt x="22041" y="14969"/>
                </a:cubicBezTo>
                <a:cubicBezTo>
                  <a:pt x="22041" y="15063"/>
                  <a:pt x="22017" y="15156"/>
                  <a:pt x="22017" y="15250"/>
                </a:cubicBezTo>
                <a:cubicBezTo>
                  <a:pt x="21924" y="15320"/>
                  <a:pt x="21877" y="15366"/>
                  <a:pt x="21807" y="15413"/>
                </a:cubicBezTo>
                <a:lnTo>
                  <a:pt x="21831" y="15390"/>
                </a:lnTo>
                <a:cubicBezTo>
                  <a:pt x="21761" y="15203"/>
                  <a:pt x="21714" y="15016"/>
                  <a:pt x="21667" y="14806"/>
                </a:cubicBezTo>
                <a:cubicBezTo>
                  <a:pt x="21667" y="14736"/>
                  <a:pt x="21691" y="14689"/>
                  <a:pt x="21714" y="14619"/>
                </a:cubicBezTo>
                <a:close/>
                <a:moveTo>
                  <a:pt x="36563" y="15343"/>
                </a:moveTo>
                <a:lnTo>
                  <a:pt x="36703" y="15413"/>
                </a:lnTo>
                <a:cubicBezTo>
                  <a:pt x="36540" y="15390"/>
                  <a:pt x="36400" y="15366"/>
                  <a:pt x="36236" y="15343"/>
                </a:cubicBezTo>
                <a:close/>
                <a:moveTo>
                  <a:pt x="45459" y="12985"/>
                </a:moveTo>
                <a:cubicBezTo>
                  <a:pt x="45459" y="13008"/>
                  <a:pt x="45459" y="13032"/>
                  <a:pt x="45482" y="13055"/>
                </a:cubicBezTo>
                <a:cubicBezTo>
                  <a:pt x="45552" y="13942"/>
                  <a:pt x="45272" y="14829"/>
                  <a:pt x="44712" y="15506"/>
                </a:cubicBezTo>
                <a:lnTo>
                  <a:pt x="44291" y="15436"/>
                </a:lnTo>
                <a:lnTo>
                  <a:pt x="43824" y="15366"/>
                </a:lnTo>
                <a:lnTo>
                  <a:pt x="43871" y="15273"/>
                </a:lnTo>
                <a:cubicBezTo>
                  <a:pt x="43965" y="15133"/>
                  <a:pt x="44011" y="14993"/>
                  <a:pt x="44081" y="14853"/>
                </a:cubicBezTo>
                <a:cubicBezTo>
                  <a:pt x="44688" y="14362"/>
                  <a:pt x="45179" y="13732"/>
                  <a:pt x="45459" y="12985"/>
                </a:cubicBezTo>
                <a:close/>
                <a:moveTo>
                  <a:pt x="23442" y="14993"/>
                </a:moveTo>
                <a:cubicBezTo>
                  <a:pt x="23488" y="15133"/>
                  <a:pt x="23558" y="15250"/>
                  <a:pt x="23605" y="15390"/>
                </a:cubicBezTo>
                <a:cubicBezTo>
                  <a:pt x="23582" y="15460"/>
                  <a:pt x="23558" y="15506"/>
                  <a:pt x="23512" y="15577"/>
                </a:cubicBezTo>
                <a:lnTo>
                  <a:pt x="23488" y="15577"/>
                </a:lnTo>
                <a:cubicBezTo>
                  <a:pt x="23395" y="15530"/>
                  <a:pt x="23302" y="15460"/>
                  <a:pt x="23208" y="15413"/>
                </a:cubicBezTo>
                <a:cubicBezTo>
                  <a:pt x="23185" y="15296"/>
                  <a:pt x="23185" y="15180"/>
                  <a:pt x="23161" y="15063"/>
                </a:cubicBezTo>
                <a:cubicBezTo>
                  <a:pt x="23255" y="15040"/>
                  <a:pt x="23348" y="15016"/>
                  <a:pt x="23442" y="14993"/>
                </a:cubicBezTo>
                <a:close/>
                <a:moveTo>
                  <a:pt x="6982" y="15544"/>
                </a:moveTo>
                <a:cubicBezTo>
                  <a:pt x="7114" y="15544"/>
                  <a:pt x="7246" y="15560"/>
                  <a:pt x="7378" y="15577"/>
                </a:cubicBezTo>
                <a:cubicBezTo>
                  <a:pt x="7425" y="15600"/>
                  <a:pt x="7448" y="15623"/>
                  <a:pt x="7472" y="15647"/>
                </a:cubicBezTo>
                <a:cubicBezTo>
                  <a:pt x="7261" y="15600"/>
                  <a:pt x="7051" y="15577"/>
                  <a:pt x="6818" y="15553"/>
                </a:cubicBezTo>
                <a:cubicBezTo>
                  <a:pt x="6872" y="15546"/>
                  <a:pt x="6927" y="15544"/>
                  <a:pt x="6982" y="15544"/>
                </a:cubicBezTo>
                <a:close/>
                <a:moveTo>
                  <a:pt x="24469" y="15273"/>
                </a:moveTo>
                <a:lnTo>
                  <a:pt x="24516" y="15343"/>
                </a:lnTo>
                <a:cubicBezTo>
                  <a:pt x="24399" y="15436"/>
                  <a:pt x="24259" y="15530"/>
                  <a:pt x="24142" y="15647"/>
                </a:cubicBezTo>
                <a:lnTo>
                  <a:pt x="24119" y="15553"/>
                </a:lnTo>
                <a:cubicBezTo>
                  <a:pt x="24235" y="15460"/>
                  <a:pt x="24352" y="15366"/>
                  <a:pt x="24469" y="15273"/>
                </a:cubicBezTo>
                <a:close/>
                <a:moveTo>
                  <a:pt x="11978" y="15693"/>
                </a:moveTo>
                <a:cubicBezTo>
                  <a:pt x="12048" y="15717"/>
                  <a:pt x="12141" y="15717"/>
                  <a:pt x="12211" y="15717"/>
                </a:cubicBezTo>
                <a:lnTo>
                  <a:pt x="12281" y="15810"/>
                </a:lnTo>
                <a:cubicBezTo>
                  <a:pt x="12164" y="15763"/>
                  <a:pt x="12071" y="15740"/>
                  <a:pt x="11978" y="15693"/>
                </a:cubicBezTo>
                <a:close/>
                <a:moveTo>
                  <a:pt x="34999" y="15670"/>
                </a:moveTo>
                <a:cubicBezTo>
                  <a:pt x="35069" y="15717"/>
                  <a:pt x="35139" y="15787"/>
                  <a:pt x="35232" y="15857"/>
                </a:cubicBezTo>
                <a:cubicBezTo>
                  <a:pt x="35092" y="15810"/>
                  <a:pt x="34929" y="15740"/>
                  <a:pt x="34789" y="15670"/>
                </a:cubicBezTo>
                <a:close/>
                <a:moveTo>
                  <a:pt x="42844" y="15577"/>
                </a:moveTo>
                <a:lnTo>
                  <a:pt x="43147" y="15600"/>
                </a:lnTo>
                <a:cubicBezTo>
                  <a:pt x="43077" y="15693"/>
                  <a:pt x="43007" y="15763"/>
                  <a:pt x="42937" y="15833"/>
                </a:cubicBezTo>
                <a:cubicBezTo>
                  <a:pt x="42937" y="15833"/>
                  <a:pt x="42914" y="15857"/>
                  <a:pt x="42891" y="15880"/>
                </a:cubicBezTo>
                <a:cubicBezTo>
                  <a:pt x="42727" y="15810"/>
                  <a:pt x="42564" y="15763"/>
                  <a:pt x="42400" y="15717"/>
                </a:cubicBezTo>
                <a:cubicBezTo>
                  <a:pt x="42564" y="15670"/>
                  <a:pt x="42704" y="15623"/>
                  <a:pt x="42844" y="15577"/>
                </a:cubicBezTo>
                <a:close/>
                <a:moveTo>
                  <a:pt x="19589" y="15086"/>
                </a:moveTo>
                <a:cubicBezTo>
                  <a:pt x="19589" y="15156"/>
                  <a:pt x="19566" y="15203"/>
                  <a:pt x="19566" y="15273"/>
                </a:cubicBezTo>
                <a:cubicBezTo>
                  <a:pt x="19542" y="15320"/>
                  <a:pt x="19542" y="15390"/>
                  <a:pt x="19519" y="15460"/>
                </a:cubicBezTo>
                <a:lnTo>
                  <a:pt x="19332" y="15623"/>
                </a:lnTo>
                <a:cubicBezTo>
                  <a:pt x="19239" y="15740"/>
                  <a:pt x="19122" y="15833"/>
                  <a:pt x="19005" y="15927"/>
                </a:cubicBezTo>
                <a:cubicBezTo>
                  <a:pt x="18935" y="15857"/>
                  <a:pt x="18889" y="15787"/>
                  <a:pt x="18842" y="15717"/>
                </a:cubicBezTo>
                <a:cubicBezTo>
                  <a:pt x="18819" y="15600"/>
                  <a:pt x="18842" y="15483"/>
                  <a:pt x="18842" y="15366"/>
                </a:cubicBezTo>
                <a:lnTo>
                  <a:pt x="18865" y="15366"/>
                </a:lnTo>
                <a:cubicBezTo>
                  <a:pt x="18935" y="15296"/>
                  <a:pt x="19029" y="15203"/>
                  <a:pt x="19122" y="15133"/>
                </a:cubicBezTo>
                <a:cubicBezTo>
                  <a:pt x="19286" y="15086"/>
                  <a:pt x="19426" y="15086"/>
                  <a:pt x="19589" y="15086"/>
                </a:cubicBezTo>
                <a:close/>
                <a:moveTo>
                  <a:pt x="24726" y="15647"/>
                </a:moveTo>
                <a:cubicBezTo>
                  <a:pt x="24791" y="15776"/>
                  <a:pt x="24856" y="15886"/>
                  <a:pt x="24921" y="15995"/>
                </a:cubicBezTo>
                <a:lnTo>
                  <a:pt x="24921" y="15995"/>
                </a:lnTo>
                <a:cubicBezTo>
                  <a:pt x="24761" y="15972"/>
                  <a:pt x="24581" y="15949"/>
                  <a:pt x="24422" y="15903"/>
                </a:cubicBezTo>
                <a:cubicBezTo>
                  <a:pt x="24539" y="15810"/>
                  <a:pt x="24632" y="15740"/>
                  <a:pt x="24726" y="15647"/>
                </a:cubicBezTo>
                <a:close/>
                <a:moveTo>
                  <a:pt x="8569" y="15530"/>
                </a:moveTo>
                <a:cubicBezTo>
                  <a:pt x="8662" y="15553"/>
                  <a:pt x="8756" y="15577"/>
                  <a:pt x="8849" y="15600"/>
                </a:cubicBezTo>
                <a:cubicBezTo>
                  <a:pt x="8966" y="15693"/>
                  <a:pt x="9059" y="15787"/>
                  <a:pt x="9176" y="15903"/>
                </a:cubicBezTo>
                <a:lnTo>
                  <a:pt x="9083" y="16043"/>
                </a:lnTo>
                <a:lnTo>
                  <a:pt x="8989" y="15973"/>
                </a:lnTo>
                <a:cubicBezTo>
                  <a:pt x="8849" y="15833"/>
                  <a:pt x="8709" y="15670"/>
                  <a:pt x="8569" y="15530"/>
                </a:cubicBezTo>
                <a:close/>
                <a:moveTo>
                  <a:pt x="25566" y="15133"/>
                </a:moveTo>
                <a:cubicBezTo>
                  <a:pt x="25706" y="15180"/>
                  <a:pt x="25846" y="15226"/>
                  <a:pt x="25987" y="15273"/>
                </a:cubicBezTo>
                <a:cubicBezTo>
                  <a:pt x="26080" y="15506"/>
                  <a:pt x="26173" y="15763"/>
                  <a:pt x="26243" y="15997"/>
                </a:cubicBezTo>
                <a:lnTo>
                  <a:pt x="26220" y="16020"/>
                </a:lnTo>
                <a:cubicBezTo>
                  <a:pt x="25940" y="16067"/>
                  <a:pt x="25636" y="16067"/>
                  <a:pt x="25356" y="16067"/>
                </a:cubicBezTo>
                <a:cubicBezTo>
                  <a:pt x="25239" y="15857"/>
                  <a:pt x="25123" y="15670"/>
                  <a:pt x="25006" y="15483"/>
                </a:cubicBezTo>
                <a:cubicBezTo>
                  <a:pt x="25169" y="15343"/>
                  <a:pt x="25356" y="15250"/>
                  <a:pt x="25566" y="15133"/>
                </a:cubicBezTo>
                <a:close/>
                <a:moveTo>
                  <a:pt x="38104" y="16020"/>
                </a:moveTo>
                <a:lnTo>
                  <a:pt x="38011" y="16067"/>
                </a:lnTo>
                <a:cubicBezTo>
                  <a:pt x="37894" y="16067"/>
                  <a:pt x="37777" y="16067"/>
                  <a:pt x="37661" y="16043"/>
                </a:cubicBezTo>
                <a:cubicBezTo>
                  <a:pt x="37801" y="16043"/>
                  <a:pt x="37941" y="16020"/>
                  <a:pt x="38104" y="16020"/>
                </a:cubicBezTo>
                <a:close/>
                <a:moveTo>
                  <a:pt x="13075" y="15740"/>
                </a:moveTo>
                <a:cubicBezTo>
                  <a:pt x="13122" y="15857"/>
                  <a:pt x="13215" y="15973"/>
                  <a:pt x="13285" y="16114"/>
                </a:cubicBezTo>
                <a:cubicBezTo>
                  <a:pt x="13145" y="16090"/>
                  <a:pt x="13005" y="16043"/>
                  <a:pt x="12842" y="16020"/>
                </a:cubicBezTo>
                <a:lnTo>
                  <a:pt x="12842" y="15997"/>
                </a:lnTo>
                <a:cubicBezTo>
                  <a:pt x="12795" y="15927"/>
                  <a:pt x="12725" y="15833"/>
                  <a:pt x="12655" y="15740"/>
                </a:cubicBezTo>
                <a:close/>
                <a:moveTo>
                  <a:pt x="29185" y="15436"/>
                </a:moveTo>
                <a:cubicBezTo>
                  <a:pt x="29255" y="15553"/>
                  <a:pt x="29325" y="15670"/>
                  <a:pt x="29372" y="15787"/>
                </a:cubicBezTo>
                <a:cubicBezTo>
                  <a:pt x="29395" y="15833"/>
                  <a:pt x="29395" y="15833"/>
                  <a:pt x="29372" y="15857"/>
                </a:cubicBezTo>
                <a:lnTo>
                  <a:pt x="29372" y="15880"/>
                </a:lnTo>
                <a:cubicBezTo>
                  <a:pt x="29349" y="15950"/>
                  <a:pt x="29325" y="16043"/>
                  <a:pt x="29325" y="16114"/>
                </a:cubicBezTo>
                <a:cubicBezTo>
                  <a:pt x="29255" y="16020"/>
                  <a:pt x="29185" y="15903"/>
                  <a:pt x="29139" y="15810"/>
                </a:cubicBezTo>
                <a:cubicBezTo>
                  <a:pt x="29162" y="15693"/>
                  <a:pt x="29162" y="15553"/>
                  <a:pt x="29185" y="15436"/>
                </a:cubicBezTo>
                <a:close/>
                <a:moveTo>
                  <a:pt x="43614" y="15670"/>
                </a:moveTo>
                <a:cubicBezTo>
                  <a:pt x="43895" y="15717"/>
                  <a:pt x="44151" y="15763"/>
                  <a:pt x="44408" y="15810"/>
                </a:cubicBezTo>
                <a:cubicBezTo>
                  <a:pt x="44291" y="15927"/>
                  <a:pt x="44151" y="16020"/>
                  <a:pt x="44011" y="16114"/>
                </a:cubicBezTo>
                <a:cubicBezTo>
                  <a:pt x="43806" y="16045"/>
                  <a:pt x="43601" y="15999"/>
                  <a:pt x="43374" y="15953"/>
                </a:cubicBezTo>
                <a:lnTo>
                  <a:pt x="43374" y="15953"/>
                </a:lnTo>
                <a:cubicBezTo>
                  <a:pt x="43462" y="15846"/>
                  <a:pt x="43548" y="15758"/>
                  <a:pt x="43614" y="15670"/>
                </a:cubicBezTo>
                <a:close/>
                <a:moveTo>
                  <a:pt x="30072" y="14713"/>
                </a:moveTo>
                <a:cubicBezTo>
                  <a:pt x="30166" y="14806"/>
                  <a:pt x="30259" y="14899"/>
                  <a:pt x="30376" y="14993"/>
                </a:cubicBezTo>
                <a:cubicBezTo>
                  <a:pt x="30469" y="15180"/>
                  <a:pt x="30563" y="15366"/>
                  <a:pt x="30633" y="15553"/>
                </a:cubicBezTo>
                <a:cubicBezTo>
                  <a:pt x="30680" y="15763"/>
                  <a:pt x="30680" y="15973"/>
                  <a:pt x="30656" y="16184"/>
                </a:cubicBezTo>
                <a:cubicBezTo>
                  <a:pt x="30423" y="15763"/>
                  <a:pt x="30166" y="15320"/>
                  <a:pt x="29886" y="14899"/>
                </a:cubicBezTo>
                <a:lnTo>
                  <a:pt x="29886" y="14713"/>
                </a:lnTo>
                <a:close/>
                <a:moveTo>
                  <a:pt x="14966" y="15413"/>
                </a:moveTo>
                <a:cubicBezTo>
                  <a:pt x="15223" y="15460"/>
                  <a:pt x="15480" y="15483"/>
                  <a:pt x="15713" y="15506"/>
                </a:cubicBezTo>
                <a:cubicBezTo>
                  <a:pt x="15713" y="15647"/>
                  <a:pt x="15713" y="15787"/>
                  <a:pt x="15713" y="15950"/>
                </a:cubicBezTo>
                <a:cubicBezTo>
                  <a:pt x="15573" y="16020"/>
                  <a:pt x="15457" y="16090"/>
                  <a:pt x="15316" y="16160"/>
                </a:cubicBezTo>
                <a:cubicBezTo>
                  <a:pt x="15083" y="16184"/>
                  <a:pt x="14850" y="16207"/>
                  <a:pt x="14639" y="16207"/>
                </a:cubicBezTo>
                <a:cubicBezTo>
                  <a:pt x="14523" y="16020"/>
                  <a:pt x="14406" y="15810"/>
                  <a:pt x="14313" y="15577"/>
                </a:cubicBezTo>
                <a:cubicBezTo>
                  <a:pt x="14546" y="15530"/>
                  <a:pt x="14756" y="15483"/>
                  <a:pt x="14966" y="15413"/>
                </a:cubicBezTo>
                <a:close/>
                <a:moveTo>
                  <a:pt x="20873" y="15740"/>
                </a:moveTo>
                <a:cubicBezTo>
                  <a:pt x="20873" y="15810"/>
                  <a:pt x="20897" y="15857"/>
                  <a:pt x="20920" y="15927"/>
                </a:cubicBezTo>
                <a:cubicBezTo>
                  <a:pt x="20897" y="16020"/>
                  <a:pt x="20850" y="16114"/>
                  <a:pt x="20803" y="16207"/>
                </a:cubicBezTo>
                <a:cubicBezTo>
                  <a:pt x="20780" y="16090"/>
                  <a:pt x="20757" y="15997"/>
                  <a:pt x="20757" y="15880"/>
                </a:cubicBezTo>
                <a:lnTo>
                  <a:pt x="20873" y="15740"/>
                </a:lnTo>
                <a:close/>
                <a:moveTo>
                  <a:pt x="13939" y="15670"/>
                </a:moveTo>
                <a:cubicBezTo>
                  <a:pt x="14009" y="15857"/>
                  <a:pt x="14102" y="16043"/>
                  <a:pt x="14196" y="16230"/>
                </a:cubicBezTo>
                <a:cubicBezTo>
                  <a:pt x="14056" y="16207"/>
                  <a:pt x="13916" y="16207"/>
                  <a:pt x="13752" y="16184"/>
                </a:cubicBezTo>
                <a:cubicBezTo>
                  <a:pt x="13659" y="16020"/>
                  <a:pt x="13565" y="15880"/>
                  <a:pt x="13472" y="15717"/>
                </a:cubicBezTo>
                <a:lnTo>
                  <a:pt x="13635" y="15717"/>
                </a:lnTo>
                <a:lnTo>
                  <a:pt x="13939" y="15670"/>
                </a:lnTo>
                <a:close/>
                <a:moveTo>
                  <a:pt x="31497" y="15063"/>
                </a:moveTo>
                <a:lnTo>
                  <a:pt x="31497" y="15063"/>
                </a:lnTo>
                <a:cubicBezTo>
                  <a:pt x="31754" y="15180"/>
                  <a:pt x="31987" y="15343"/>
                  <a:pt x="32221" y="15506"/>
                </a:cubicBezTo>
                <a:cubicBezTo>
                  <a:pt x="32314" y="15763"/>
                  <a:pt x="32384" y="16020"/>
                  <a:pt x="32431" y="16277"/>
                </a:cubicBezTo>
                <a:cubicBezTo>
                  <a:pt x="32361" y="16230"/>
                  <a:pt x="32291" y="16184"/>
                  <a:pt x="32221" y="16137"/>
                </a:cubicBezTo>
                <a:cubicBezTo>
                  <a:pt x="32057" y="15880"/>
                  <a:pt x="31847" y="15647"/>
                  <a:pt x="31637" y="15436"/>
                </a:cubicBezTo>
                <a:cubicBezTo>
                  <a:pt x="31590" y="15296"/>
                  <a:pt x="31543" y="15180"/>
                  <a:pt x="31497" y="15063"/>
                </a:cubicBezTo>
                <a:close/>
                <a:moveTo>
                  <a:pt x="31053" y="15600"/>
                </a:moveTo>
                <a:lnTo>
                  <a:pt x="31263" y="15763"/>
                </a:lnTo>
                <a:lnTo>
                  <a:pt x="31473" y="15903"/>
                </a:lnTo>
                <a:cubicBezTo>
                  <a:pt x="31520" y="16043"/>
                  <a:pt x="31543" y="16207"/>
                  <a:pt x="31567" y="16347"/>
                </a:cubicBezTo>
                <a:lnTo>
                  <a:pt x="31287" y="16277"/>
                </a:lnTo>
                <a:cubicBezTo>
                  <a:pt x="31217" y="16043"/>
                  <a:pt x="31146" y="15810"/>
                  <a:pt x="31053" y="15600"/>
                </a:cubicBezTo>
                <a:close/>
                <a:moveTo>
                  <a:pt x="41256" y="16103"/>
                </a:moveTo>
                <a:cubicBezTo>
                  <a:pt x="41311" y="16103"/>
                  <a:pt x="41365" y="16106"/>
                  <a:pt x="41420" y="16114"/>
                </a:cubicBezTo>
                <a:cubicBezTo>
                  <a:pt x="41303" y="16207"/>
                  <a:pt x="41186" y="16300"/>
                  <a:pt x="41069" y="16394"/>
                </a:cubicBezTo>
                <a:cubicBezTo>
                  <a:pt x="40953" y="16324"/>
                  <a:pt x="40859" y="16277"/>
                  <a:pt x="40743" y="16230"/>
                </a:cubicBezTo>
                <a:lnTo>
                  <a:pt x="40929" y="16114"/>
                </a:lnTo>
                <a:cubicBezTo>
                  <a:pt x="41038" y="16114"/>
                  <a:pt x="41147" y="16103"/>
                  <a:pt x="41256" y="16103"/>
                </a:cubicBezTo>
                <a:close/>
                <a:moveTo>
                  <a:pt x="5277" y="16254"/>
                </a:moveTo>
                <a:lnTo>
                  <a:pt x="5277" y="16254"/>
                </a:lnTo>
                <a:cubicBezTo>
                  <a:pt x="5277" y="16254"/>
                  <a:pt x="5253" y="16277"/>
                  <a:pt x="5253" y="16277"/>
                </a:cubicBezTo>
                <a:cubicBezTo>
                  <a:pt x="5043" y="16324"/>
                  <a:pt x="4833" y="16370"/>
                  <a:pt x="4623" y="16440"/>
                </a:cubicBezTo>
                <a:lnTo>
                  <a:pt x="4693" y="16394"/>
                </a:lnTo>
                <a:cubicBezTo>
                  <a:pt x="4880" y="16324"/>
                  <a:pt x="5090" y="16277"/>
                  <a:pt x="5277" y="16254"/>
                </a:cubicBezTo>
                <a:close/>
                <a:moveTo>
                  <a:pt x="42237" y="16137"/>
                </a:moveTo>
                <a:lnTo>
                  <a:pt x="42540" y="16184"/>
                </a:lnTo>
                <a:cubicBezTo>
                  <a:pt x="42400" y="16277"/>
                  <a:pt x="42260" y="16370"/>
                  <a:pt x="42120" y="16464"/>
                </a:cubicBezTo>
                <a:cubicBezTo>
                  <a:pt x="42143" y="16347"/>
                  <a:pt x="42190" y="16254"/>
                  <a:pt x="42237" y="16137"/>
                </a:cubicBezTo>
                <a:close/>
                <a:moveTo>
                  <a:pt x="22671" y="15483"/>
                </a:moveTo>
                <a:lnTo>
                  <a:pt x="22905" y="15647"/>
                </a:lnTo>
                <a:cubicBezTo>
                  <a:pt x="22928" y="15810"/>
                  <a:pt x="22975" y="15973"/>
                  <a:pt x="23021" y="16160"/>
                </a:cubicBezTo>
                <a:cubicBezTo>
                  <a:pt x="22928" y="16254"/>
                  <a:pt x="22835" y="16370"/>
                  <a:pt x="22718" y="16487"/>
                </a:cubicBezTo>
                <a:cubicBezTo>
                  <a:pt x="22624" y="16440"/>
                  <a:pt x="22508" y="16370"/>
                  <a:pt x="22391" y="16300"/>
                </a:cubicBezTo>
                <a:lnTo>
                  <a:pt x="22414" y="16277"/>
                </a:lnTo>
                <a:cubicBezTo>
                  <a:pt x="22414" y="16207"/>
                  <a:pt x="22391" y="16160"/>
                  <a:pt x="22391" y="16114"/>
                </a:cubicBezTo>
                <a:cubicBezTo>
                  <a:pt x="22461" y="15903"/>
                  <a:pt x="22554" y="15693"/>
                  <a:pt x="22671" y="15483"/>
                </a:cubicBezTo>
                <a:close/>
                <a:moveTo>
                  <a:pt x="41887" y="16114"/>
                </a:moveTo>
                <a:cubicBezTo>
                  <a:pt x="41840" y="16254"/>
                  <a:pt x="41793" y="16370"/>
                  <a:pt x="41747" y="16487"/>
                </a:cubicBezTo>
                <a:lnTo>
                  <a:pt x="41653" y="16464"/>
                </a:lnTo>
                <a:cubicBezTo>
                  <a:pt x="41723" y="16347"/>
                  <a:pt x="41770" y="16230"/>
                  <a:pt x="41840" y="16114"/>
                </a:cubicBezTo>
                <a:close/>
                <a:moveTo>
                  <a:pt x="7495" y="16394"/>
                </a:moveTo>
                <a:cubicBezTo>
                  <a:pt x="7542" y="16417"/>
                  <a:pt x="7565" y="16440"/>
                  <a:pt x="7612" y="16464"/>
                </a:cubicBezTo>
                <a:lnTo>
                  <a:pt x="7308" y="16510"/>
                </a:lnTo>
                <a:lnTo>
                  <a:pt x="7005" y="16440"/>
                </a:lnTo>
                <a:cubicBezTo>
                  <a:pt x="7168" y="16417"/>
                  <a:pt x="7331" y="16394"/>
                  <a:pt x="7495" y="16394"/>
                </a:cubicBezTo>
                <a:close/>
                <a:moveTo>
                  <a:pt x="27504" y="16067"/>
                </a:moveTo>
                <a:cubicBezTo>
                  <a:pt x="27644" y="16184"/>
                  <a:pt x="27784" y="16277"/>
                  <a:pt x="27901" y="16394"/>
                </a:cubicBezTo>
                <a:lnTo>
                  <a:pt x="27504" y="16510"/>
                </a:lnTo>
                <a:cubicBezTo>
                  <a:pt x="27434" y="16394"/>
                  <a:pt x="27364" y="16277"/>
                  <a:pt x="27294" y="16160"/>
                </a:cubicBezTo>
                <a:lnTo>
                  <a:pt x="27504" y="16067"/>
                </a:lnTo>
                <a:close/>
                <a:moveTo>
                  <a:pt x="9456" y="16137"/>
                </a:moveTo>
                <a:cubicBezTo>
                  <a:pt x="9643" y="16277"/>
                  <a:pt x="9830" y="16417"/>
                  <a:pt x="10040" y="16534"/>
                </a:cubicBezTo>
                <a:cubicBezTo>
                  <a:pt x="9853" y="16487"/>
                  <a:pt x="9666" y="16464"/>
                  <a:pt x="9503" y="16440"/>
                </a:cubicBezTo>
                <a:lnTo>
                  <a:pt x="9433" y="16370"/>
                </a:lnTo>
                <a:cubicBezTo>
                  <a:pt x="9411" y="16348"/>
                  <a:pt x="9389" y="16305"/>
                  <a:pt x="9347" y="16281"/>
                </a:cubicBezTo>
                <a:lnTo>
                  <a:pt x="9347" y="16281"/>
                </a:lnTo>
                <a:cubicBezTo>
                  <a:pt x="9372" y="16221"/>
                  <a:pt x="9414" y="16179"/>
                  <a:pt x="9456" y="16137"/>
                </a:cubicBezTo>
                <a:close/>
                <a:moveTo>
                  <a:pt x="13285" y="16487"/>
                </a:moveTo>
                <a:lnTo>
                  <a:pt x="13565" y="16534"/>
                </a:lnTo>
                <a:cubicBezTo>
                  <a:pt x="13589" y="16557"/>
                  <a:pt x="13589" y="16581"/>
                  <a:pt x="13612" y="16604"/>
                </a:cubicBezTo>
                <a:cubicBezTo>
                  <a:pt x="13519" y="16581"/>
                  <a:pt x="13425" y="16581"/>
                  <a:pt x="13332" y="16557"/>
                </a:cubicBezTo>
                <a:lnTo>
                  <a:pt x="13285" y="16487"/>
                </a:lnTo>
                <a:close/>
                <a:moveTo>
                  <a:pt x="19472" y="16020"/>
                </a:moveTo>
                <a:cubicBezTo>
                  <a:pt x="19449" y="16207"/>
                  <a:pt x="19449" y="16417"/>
                  <a:pt x="19472" y="16604"/>
                </a:cubicBezTo>
                <a:cubicBezTo>
                  <a:pt x="19402" y="16510"/>
                  <a:pt x="19356" y="16394"/>
                  <a:pt x="19286" y="16300"/>
                </a:cubicBezTo>
                <a:lnTo>
                  <a:pt x="19262" y="16230"/>
                </a:lnTo>
                <a:lnTo>
                  <a:pt x="19472" y="16020"/>
                </a:lnTo>
                <a:close/>
                <a:moveTo>
                  <a:pt x="15690" y="16440"/>
                </a:moveTo>
                <a:lnTo>
                  <a:pt x="15690" y="16557"/>
                </a:lnTo>
                <a:lnTo>
                  <a:pt x="15643" y="16581"/>
                </a:lnTo>
                <a:cubicBezTo>
                  <a:pt x="15457" y="16604"/>
                  <a:pt x="15270" y="16627"/>
                  <a:pt x="15083" y="16651"/>
                </a:cubicBezTo>
                <a:cubicBezTo>
                  <a:pt x="15223" y="16604"/>
                  <a:pt x="15340" y="16534"/>
                  <a:pt x="15457" y="16487"/>
                </a:cubicBezTo>
                <a:lnTo>
                  <a:pt x="15690" y="16440"/>
                </a:lnTo>
                <a:close/>
                <a:moveTo>
                  <a:pt x="18212" y="15857"/>
                </a:moveTo>
                <a:cubicBezTo>
                  <a:pt x="18212" y="16067"/>
                  <a:pt x="18212" y="16277"/>
                  <a:pt x="18235" y="16464"/>
                </a:cubicBezTo>
                <a:cubicBezTo>
                  <a:pt x="18118" y="16534"/>
                  <a:pt x="18025" y="16581"/>
                  <a:pt x="17908" y="16651"/>
                </a:cubicBezTo>
                <a:cubicBezTo>
                  <a:pt x="17791" y="16510"/>
                  <a:pt x="17675" y="16394"/>
                  <a:pt x="17581" y="16254"/>
                </a:cubicBezTo>
                <a:cubicBezTo>
                  <a:pt x="17698" y="16184"/>
                  <a:pt x="17815" y="16114"/>
                  <a:pt x="17955" y="16043"/>
                </a:cubicBezTo>
                <a:cubicBezTo>
                  <a:pt x="18048" y="15973"/>
                  <a:pt x="18142" y="15927"/>
                  <a:pt x="18212" y="15857"/>
                </a:cubicBezTo>
                <a:close/>
                <a:moveTo>
                  <a:pt x="25800" y="16464"/>
                </a:moveTo>
                <a:cubicBezTo>
                  <a:pt x="25753" y="16510"/>
                  <a:pt x="25683" y="16581"/>
                  <a:pt x="25636" y="16627"/>
                </a:cubicBezTo>
                <a:lnTo>
                  <a:pt x="25636" y="16651"/>
                </a:lnTo>
                <a:lnTo>
                  <a:pt x="25566" y="16464"/>
                </a:lnTo>
                <a:close/>
                <a:moveTo>
                  <a:pt x="26734" y="16324"/>
                </a:moveTo>
                <a:cubicBezTo>
                  <a:pt x="26804" y="16440"/>
                  <a:pt x="26850" y="16557"/>
                  <a:pt x="26897" y="16697"/>
                </a:cubicBezTo>
                <a:lnTo>
                  <a:pt x="26757" y="16721"/>
                </a:lnTo>
                <a:cubicBezTo>
                  <a:pt x="26734" y="16581"/>
                  <a:pt x="26710" y="16464"/>
                  <a:pt x="26687" y="16324"/>
                </a:cubicBezTo>
                <a:close/>
                <a:moveTo>
                  <a:pt x="43031" y="16277"/>
                </a:moveTo>
                <a:cubicBezTo>
                  <a:pt x="43171" y="16347"/>
                  <a:pt x="43311" y="16394"/>
                  <a:pt x="43451" y="16440"/>
                </a:cubicBezTo>
                <a:cubicBezTo>
                  <a:pt x="43194" y="16557"/>
                  <a:pt x="42937" y="16674"/>
                  <a:pt x="42680" y="16744"/>
                </a:cubicBezTo>
                <a:cubicBezTo>
                  <a:pt x="42610" y="16721"/>
                  <a:pt x="42540" y="16697"/>
                  <a:pt x="42494" y="16674"/>
                </a:cubicBezTo>
                <a:cubicBezTo>
                  <a:pt x="42680" y="16557"/>
                  <a:pt x="42867" y="16440"/>
                  <a:pt x="43031" y="16277"/>
                </a:cubicBezTo>
                <a:close/>
                <a:moveTo>
                  <a:pt x="21691" y="16160"/>
                </a:moveTo>
                <a:lnTo>
                  <a:pt x="21761" y="16230"/>
                </a:lnTo>
                <a:cubicBezTo>
                  <a:pt x="21807" y="16300"/>
                  <a:pt x="21831" y="16347"/>
                  <a:pt x="21854" y="16394"/>
                </a:cubicBezTo>
                <a:cubicBezTo>
                  <a:pt x="21877" y="16510"/>
                  <a:pt x="21877" y="16604"/>
                  <a:pt x="21901" y="16721"/>
                </a:cubicBezTo>
                <a:lnTo>
                  <a:pt x="21901" y="16814"/>
                </a:lnTo>
                <a:cubicBezTo>
                  <a:pt x="21807" y="16604"/>
                  <a:pt x="21737" y="16394"/>
                  <a:pt x="21667" y="16160"/>
                </a:cubicBezTo>
                <a:close/>
                <a:moveTo>
                  <a:pt x="5907" y="16721"/>
                </a:moveTo>
                <a:lnTo>
                  <a:pt x="5837" y="16791"/>
                </a:lnTo>
                <a:lnTo>
                  <a:pt x="5790" y="16861"/>
                </a:lnTo>
                <a:lnTo>
                  <a:pt x="5650" y="16861"/>
                </a:lnTo>
                <a:cubicBezTo>
                  <a:pt x="5697" y="16814"/>
                  <a:pt x="5720" y="16767"/>
                  <a:pt x="5767" y="16721"/>
                </a:cubicBezTo>
                <a:close/>
                <a:moveTo>
                  <a:pt x="20336" y="16417"/>
                </a:moveTo>
                <a:cubicBezTo>
                  <a:pt x="20383" y="16534"/>
                  <a:pt x="20430" y="16651"/>
                  <a:pt x="20476" y="16767"/>
                </a:cubicBezTo>
                <a:lnTo>
                  <a:pt x="20383" y="16907"/>
                </a:lnTo>
                <a:cubicBezTo>
                  <a:pt x="20336" y="16744"/>
                  <a:pt x="20336" y="16581"/>
                  <a:pt x="20336" y="16417"/>
                </a:cubicBezTo>
                <a:close/>
                <a:moveTo>
                  <a:pt x="12546" y="16708"/>
                </a:moveTo>
                <a:lnTo>
                  <a:pt x="12546" y="16708"/>
                </a:lnTo>
                <a:cubicBezTo>
                  <a:pt x="12743" y="16774"/>
                  <a:pt x="12921" y="16840"/>
                  <a:pt x="13098" y="16884"/>
                </a:cubicBezTo>
                <a:lnTo>
                  <a:pt x="12772" y="16931"/>
                </a:lnTo>
                <a:cubicBezTo>
                  <a:pt x="12682" y="16863"/>
                  <a:pt x="12613" y="16796"/>
                  <a:pt x="12546" y="16708"/>
                </a:cubicBezTo>
                <a:close/>
                <a:moveTo>
                  <a:pt x="17394" y="16651"/>
                </a:moveTo>
                <a:lnTo>
                  <a:pt x="17558" y="16837"/>
                </a:lnTo>
                <a:cubicBezTo>
                  <a:pt x="17511" y="16861"/>
                  <a:pt x="17441" y="16907"/>
                  <a:pt x="17371" y="16931"/>
                </a:cubicBezTo>
                <a:lnTo>
                  <a:pt x="17371" y="16674"/>
                </a:lnTo>
                <a:lnTo>
                  <a:pt x="17394" y="16651"/>
                </a:lnTo>
                <a:close/>
                <a:moveTo>
                  <a:pt x="18982" y="16487"/>
                </a:moveTo>
                <a:cubicBezTo>
                  <a:pt x="19076" y="16604"/>
                  <a:pt x="19146" y="16744"/>
                  <a:pt x="19216" y="16884"/>
                </a:cubicBezTo>
                <a:lnTo>
                  <a:pt x="19076" y="17001"/>
                </a:lnTo>
                <a:cubicBezTo>
                  <a:pt x="19029" y="16837"/>
                  <a:pt x="18982" y="16674"/>
                  <a:pt x="18935" y="16510"/>
                </a:cubicBezTo>
                <a:lnTo>
                  <a:pt x="18982" y="16487"/>
                </a:lnTo>
                <a:close/>
                <a:moveTo>
                  <a:pt x="4086" y="16604"/>
                </a:moveTo>
                <a:lnTo>
                  <a:pt x="4086" y="16604"/>
                </a:lnTo>
                <a:cubicBezTo>
                  <a:pt x="4039" y="16674"/>
                  <a:pt x="3993" y="16744"/>
                  <a:pt x="3946" y="16791"/>
                </a:cubicBezTo>
                <a:cubicBezTo>
                  <a:pt x="3853" y="16861"/>
                  <a:pt x="3759" y="16954"/>
                  <a:pt x="3666" y="17024"/>
                </a:cubicBezTo>
                <a:cubicBezTo>
                  <a:pt x="3783" y="16907"/>
                  <a:pt x="3876" y="16767"/>
                  <a:pt x="3993" y="16651"/>
                </a:cubicBezTo>
                <a:lnTo>
                  <a:pt x="4086" y="16604"/>
                </a:lnTo>
                <a:close/>
                <a:moveTo>
                  <a:pt x="30960" y="16651"/>
                </a:moveTo>
                <a:lnTo>
                  <a:pt x="31006" y="16674"/>
                </a:lnTo>
                <a:cubicBezTo>
                  <a:pt x="31030" y="16814"/>
                  <a:pt x="31076" y="16954"/>
                  <a:pt x="31100" y="17118"/>
                </a:cubicBezTo>
                <a:cubicBezTo>
                  <a:pt x="31053" y="17001"/>
                  <a:pt x="30983" y="16884"/>
                  <a:pt x="30936" y="16767"/>
                </a:cubicBezTo>
                <a:lnTo>
                  <a:pt x="30960" y="16651"/>
                </a:lnTo>
                <a:close/>
                <a:moveTo>
                  <a:pt x="16998" y="16557"/>
                </a:moveTo>
                <a:lnTo>
                  <a:pt x="16998" y="16744"/>
                </a:lnTo>
                <a:cubicBezTo>
                  <a:pt x="16951" y="16884"/>
                  <a:pt x="16928" y="17001"/>
                  <a:pt x="16881" y="17141"/>
                </a:cubicBezTo>
                <a:cubicBezTo>
                  <a:pt x="16857" y="17001"/>
                  <a:pt x="16834" y="16837"/>
                  <a:pt x="16811" y="16697"/>
                </a:cubicBezTo>
                <a:lnTo>
                  <a:pt x="16974" y="16581"/>
                </a:lnTo>
                <a:lnTo>
                  <a:pt x="16998" y="16557"/>
                </a:lnTo>
                <a:close/>
                <a:moveTo>
                  <a:pt x="26337" y="16417"/>
                </a:moveTo>
                <a:cubicBezTo>
                  <a:pt x="26383" y="16557"/>
                  <a:pt x="26383" y="16721"/>
                  <a:pt x="26407" y="16884"/>
                </a:cubicBezTo>
                <a:cubicBezTo>
                  <a:pt x="26197" y="16954"/>
                  <a:pt x="26010" y="17047"/>
                  <a:pt x="25823" y="17141"/>
                </a:cubicBezTo>
                <a:cubicBezTo>
                  <a:pt x="25823" y="17094"/>
                  <a:pt x="25800" y="17071"/>
                  <a:pt x="25800" y="17047"/>
                </a:cubicBezTo>
                <a:cubicBezTo>
                  <a:pt x="25963" y="16814"/>
                  <a:pt x="26150" y="16604"/>
                  <a:pt x="26337" y="16417"/>
                </a:cubicBezTo>
                <a:close/>
                <a:moveTo>
                  <a:pt x="23955" y="16347"/>
                </a:moveTo>
                <a:cubicBezTo>
                  <a:pt x="24049" y="16627"/>
                  <a:pt x="24119" y="16931"/>
                  <a:pt x="24189" y="17234"/>
                </a:cubicBezTo>
                <a:cubicBezTo>
                  <a:pt x="24002" y="17164"/>
                  <a:pt x="23839" y="17094"/>
                  <a:pt x="23675" y="17024"/>
                </a:cubicBezTo>
                <a:lnTo>
                  <a:pt x="23605" y="16884"/>
                </a:lnTo>
                <a:cubicBezTo>
                  <a:pt x="23652" y="16767"/>
                  <a:pt x="23698" y="16674"/>
                  <a:pt x="23745" y="16557"/>
                </a:cubicBezTo>
                <a:lnTo>
                  <a:pt x="23955" y="16347"/>
                </a:lnTo>
                <a:close/>
                <a:moveTo>
                  <a:pt x="27994" y="16814"/>
                </a:moveTo>
                <a:cubicBezTo>
                  <a:pt x="27994" y="16931"/>
                  <a:pt x="27971" y="17047"/>
                  <a:pt x="27948" y="17164"/>
                </a:cubicBezTo>
                <a:lnTo>
                  <a:pt x="27831" y="17234"/>
                </a:lnTo>
                <a:cubicBezTo>
                  <a:pt x="27784" y="17118"/>
                  <a:pt x="27738" y="17001"/>
                  <a:pt x="27668" y="16884"/>
                </a:cubicBezTo>
                <a:lnTo>
                  <a:pt x="27691" y="16884"/>
                </a:lnTo>
                <a:lnTo>
                  <a:pt x="27994" y="16814"/>
                </a:lnTo>
                <a:close/>
                <a:moveTo>
                  <a:pt x="15760" y="16954"/>
                </a:moveTo>
                <a:lnTo>
                  <a:pt x="15760" y="17094"/>
                </a:lnTo>
                <a:cubicBezTo>
                  <a:pt x="15643" y="17141"/>
                  <a:pt x="15527" y="17211"/>
                  <a:pt x="15410" y="17258"/>
                </a:cubicBezTo>
                <a:cubicBezTo>
                  <a:pt x="15363" y="17211"/>
                  <a:pt x="15316" y="17164"/>
                  <a:pt x="15270" y="17094"/>
                </a:cubicBezTo>
                <a:cubicBezTo>
                  <a:pt x="15363" y="17071"/>
                  <a:pt x="15457" y="17024"/>
                  <a:pt x="15550" y="16977"/>
                </a:cubicBezTo>
                <a:lnTo>
                  <a:pt x="15760" y="16954"/>
                </a:lnTo>
                <a:close/>
                <a:moveTo>
                  <a:pt x="29746" y="16604"/>
                </a:moveTo>
                <a:cubicBezTo>
                  <a:pt x="29816" y="16837"/>
                  <a:pt x="29862" y="17094"/>
                  <a:pt x="29886" y="17351"/>
                </a:cubicBezTo>
                <a:cubicBezTo>
                  <a:pt x="29792" y="17094"/>
                  <a:pt x="29699" y="16861"/>
                  <a:pt x="29606" y="16627"/>
                </a:cubicBezTo>
                <a:lnTo>
                  <a:pt x="29606" y="16604"/>
                </a:lnTo>
                <a:close/>
                <a:moveTo>
                  <a:pt x="31987" y="16884"/>
                </a:moveTo>
                <a:lnTo>
                  <a:pt x="31987" y="16884"/>
                </a:lnTo>
                <a:cubicBezTo>
                  <a:pt x="32104" y="16931"/>
                  <a:pt x="32244" y="16977"/>
                  <a:pt x="32361" y="17047"/>
                </a:cubicBezTo>
                <a:cubicBezTo>
                  <a:pt x="32407" y="17118"/>
                  <a:pt x="32431" y="17211"/>
                  <a:pt x="32477" y="17281"/>
                </a:cubicBezTo>
                <a:lnTo>
                  <a:pt x="32337" y="17374"/>
                </a:lnTo>
                <a:lnTo>
                  <a:pt x="32010" y="17421"/>
                </a:lnTo>
                <a:cubicBezTo>
                  <a:pt x="32010" y="17258"/>
                  <a:pt x="32010" y="17071"/>
                  <a:pt x="31987" y="16884"/>
                </a:cubicBezTo>
                <a:close/>
                <a:moveTo>
                  <a:pt x="14873" y="17234"/>
                </a:moveTo>
                <a:cubicBezTo>
                  <a:pt x="14920" y="17281"/>
                  <a:pt x="14966" y="17351"/>
                  <a:pt x="15013" y="17421"/>
                </a:cubicBezTo>
                <a:lnTo>
                  <a:pt x="14779" y="17491"/>
                </a:lnTo>
                <a:cubicBezTo>
                  <a:pt x="14733" y="17421"/>
                  <a:pt x="14686" y="17351"/>
                  <a:pt x="14616" y="17304"/>
                </a:cubicBezTo>
                <a:cubicBezTo>
                  <a:pt x="14709" y="17281"/>
                  <a:pt x="14779" y="17258"/>
                  <a:pt x="14873" y="17234"/>
                </a:cubicBezTo>
                <a:close/>
                <a:moveTo>
                  <a:pt x="24376" y="16324"/>
                </a:moveTo>
                <a:cubicBezTo>
                  <a:pt x="24632" y="16394"/>
                  <a:pt x="24889" y="16417"/>
                  <a:pt x="25146" y="16440"/>
                </a:cubicBezTo>
                <a:cubicBezTo>
                  <a:pt x="25239" y="16627"/>
                  <a:pt x="25309" y="16814"/>
                  <a:pt x="25380" y="17001"/>
                </a:cubicBezTo>
                <a:cubicBezTo>
                  <a:pt x="25263" y="17164"/>
                  <a:pt x="25146" y="17328"/>
                  <a:pt x="25053" y="17491"/>
                </a:cubicBezTo>
                <a:cubicBezTo>
                  <a:pt x="24913" y="17444"/>
                  <a:pt x="24772" y="17421"/>
                  <a:pt x="24632" y="17374"/>
                </a:cubicBezTo>
                <a:lnTo>
                  <a:pt x="24632" y="17398"/>
                </a:lnTo>
                <a:cubicBezTo>
                  <a:pt x="24609" y="17281"/>
                  <a:pt x="24586" y="17164"/>
                  <a:pt x="24562" y="17071"/>
                </a:cubicBezTo>
                <a:cubicBezTo>
                  <a:pt x="24516" y="16814"/>
                  <a:pt x="24446" y="16557"/>
                  <a:pt x="24376" y="16324"/>
                </a:cubicBezTo>
                <a:close/>
                <a:moveTo>
                  <a:pt x="30166" y="16604"/>
                </a:moveTo>
                <a:cubicBezTo>
                  <a:pt x="30259" y="16791"/>
                  <a:pt x="30329" y="17001"/>
                  <a:pt x="30376" y="17211"/>
                </a:cubicBezTo>
                <a:cubicBezTo>
                  <a:pt x="30329" y="17304"/>
                  <a:pt x="30283" y="17398"/>
                  <a:pt x="30236" y="17491"/>
                </a:cubicBezTo>
                <a:cubicBezTo>
                  <a:pt x="30236" y="17188"/>
                  <a:pt x="30189" y="16884"/>
                  <a:pt x="30119" y="16604"/>
                </a:cubicBezTo>
                <a:close/>
                <a:moveTo>
                  <a:pt x="7378" y="17398"/>
                </a:moveTo>
                <a:lnTo>
                  <a:pt x="7565" y="17468"/>
                </a:lnTo>
                <a:lnTo>
                  <a:pt x="7752" y="17514"/>
                </a:lnTo>
                <a:cubicBezTo>
                  <a:pt x="7658" y="17491"/>
                  <a:pt x="7542" y="17491"/>
                  <a:pt x="7448" y="17491"/>
                </a:cubicBezTo>
                <a:lnTo>
                  <a:pt x="7331" y="17421"/>
                </a:lnTo>
                <a:lnTo>
                  <a:pt x="7378" y="17398"/>
                </a:lnTo>
                <a:close/>
                <a:moveTo>
                  <a:pt x="31427" y="16744"/>
                </a:moveTo>
                <a:lnTo>
                  <a:pt x="31660" y="16791"/>
                </a:lnTo>
                <a:cubicBezTo>
                  <a:pt x="31660" y="16907"/>
                  <a:pt x="31683" y="17024"/>
                  <a:pt x="31707" y="17141"/>
                </a:cubicBezTo>
                <a:cubicBezTo>
                  <a:pt x="31707" y="17258"/>
                  <a:pt x="31707" y="17374"/>
                  <a:pt x="31707" y="17468"/>
                </a:cubicBezTo>
                <a:lnTo>
                  <a:pt x="31543" y="17514"/>
                </a:lnTo>
                <a:lnTo>
                  <a:pt x="31543" y="17444"/>
                </a:lnTo>
                <a:cubicBezTo>
                  <a:pt x="31520" y="17211"/>
                  <a:pt x="31473" y="16954"/>
                  <a:pt x="31427" y="16744"/>
                </a:cubicBezTo>
                <a:close/>
                <a:moveTo>
                  <a:pt x="13822" y="17421"/>
                </a:moveTo>
                <a:lnTo>
                  <a:pt x="13962" y="17538"/>
                </a:lnTo>
                <a:cubicBezTo>
                  <a:pt x="13799" y="17514"/>
                  <a:pt x="13635" y="17491"/>
                  <a:pt x="13495" y="17468"/>
                </a:cubicBezTo>
                <a:cubicBezTo>
                  <a:pt x="13612" y="17468"/>
                  <a:pt x="13705" y="17444"/>
                  <a:pt x="13822" y="17444"/>
                </a:cubicBezTo>
                <a:lnTo>
                  <a:pt x="13822" y="17421"/>
                </a:lnTo>
                <a:close/>
                <a:moveTo>
                  <a:pt x="27014" y="17071"/>
                </a:moveTo>
                <a:cubicBezTo>
                  <a:pt x="27037" y="17211"/>
                  <a:pt x="27061" y="17374"/>
                  <a:pt x="27084" y="17514"/>
                </a:cubicBezTo>
                <a:cubicBezTo>
                  <a:pt x="26991" y="17538"/>
                  <a:pt x="26874" y="17561"/>
                  <a:pt x="26780" y="17561"/>
                </a:cubicBezTo>
                <a:cubicBezTo>
                  <a:pt x="26804" y="17421"/>
                  <a:pt x="26804" y="17281"/>
                  <a:pt x="26804" y="17141"/>
                </a:cubicBezTo>
                <a:lnTo>
                  <a:pt x="26780" y="17141"/>
                </a:lnTo>
                <a:lnTo>
                  <a:pt x="27014" y="17071"/>
                </a:lnTo>
                <a:close/>
                <a:moveTo>
                  <a:pt x="44852" y="15880"/>
                </a:moveTo>
                <a:cubicBezTo>
                  <a:pt x="45015" y="15927"/>
                  <a:pt x="45202" y="15973"/>
                  <a:pt x="45365" y="16020"/>
                </a:cubicBezTo>
                <a:cubicBezTo>
                  <a:pt x="46323" y="16300"/>
                  <a:pt x="46696" y="16884"/>
                  <a:pt x="46766" y="17584"/>
                </a:cubicBezTo>
                <a:cubicBezTo>
                  <a:pt x="46183" y="17094"/>
                  <a:pt x="45529" y="16674"/>
                  <a:pt x="44805" y="16394"/>
                </a:cubicBezTo>
                <a:cubicBezTo>
                  <a:pt x="44688" y="16347"/>
                  <a:pt x="44572" y="16300"/>
                  <a:pt x="44432" y="16254"/>
                </a:cubicBezTo>
                <a:cubicBezTo>
                  <a:pt x="44572" y="16137"/>
                  <a:pt x="44712" y="16020"/>
                  <a:pt x="44852" y="15880"/>
                </a:cubicBezTo>
                <a:close/>
                <a:moveTo>
                  <a:pt x="26407" y="17281"/>
                </a:moveTo>
                <a:cubicBezTo>
                  <a:pt x="26407" y="17398"/>
                  <a:pt x="26407" y="17491"/>
                  <a:pt x="26383" y="17608"/>
                </a:cubicBezTo>
                <a:cubicBezTo>
                  <a:pt x="26313" y="17620"/>
                  <a:pt x="26243" y="17625"/>
                  <a:pt x="26176" y="17625"/>
                </a:cubicBezTo>
                <a:cubicBezTo>
                  <a:pt x="26109" y="17625"/>
                  <a:pt x="26045" y="17620"/>
                  <a:pt x="25987" y="17608"/>
                </a:cubicBezTo>
                <a:cubicBezTo>
                  <a:pt x="25987" y="17561"/>
                  <a:pt x="25963" y="17514"/>
                  <a:pt x="25963" y="17491"/>
                </a:cubicBezTo>
                <a:cubicBezTo>
                  <a:pt x="26103" y="17421"/>
                  <a:pt x="26243" y="17351"/>
                  <a:pt x="26407" y="17281"/>
                </a:cubicBezTo>
                <a:close/>
                <a:moveTo>
                  <a:pt x="23395" y="17328"/>
                </a:moveTo>
                <a:cubicBezTo>
                  <a:pt x="23465" y="17468"/>
                  <a:pt x="23535" y="17608"/>
                  <a:pt x="23582" y="17725"/>
                </a:cubicBezTo>
                <a:lnTo>
                  <a:pt x="23558" y="17725"/>
                </a:lnTo>
                <a:cubicBezTo>
                  <a:pt x="23465" y="17655"/>
                  <a:pt x="23372" y="17584"/>
                  <a:pt x="23278" y="17514"/>
                </a:cubicBezTo>
                <a:lnTo>
                  <a:pt x="23395" y="17328"/>
                </a:lnTo>
                <a:close/>
                <a:moveTo>
                  <a:pt x="38408" y="17678"/>
                </a:moveTo>
                <a:lnTo>
                  <a:pt x="38081" y="17748"/>
                </a:lnTo>
                <a:lnTo>
                  <a:pt x="37941" y="17678"/>
                </a:lnTo>
                <a:close/>
                <a:moveTo>
                  <a:pt x="10740" y="17281"/>
                </a:moveTo>
                <a:lnTo>
                  <a:pt x="10740" y="17281"/>
                </a:lnTo>
                <a:cubicBezTo>
                  <a:pt x="10880" y="17304"/>
                  <a:pt x="11020" y="17328"/>
                  <a:pt x="11161" y="17351"/>
                </a:cubicBezTo>
                <a:cubicBezTo>
                  <a:pt x="11301" y="17421"/>
                  <a:pt x="11441" y="17514"/>
                  <a:pt x="11581" y="17631"/>
                </a:cubicBezTo>
                <a:cubicBezTo>
                  <a:pt x="11604" y="17678"/>
                  <a:pt x="11627" y="17725"/>
                  <a:pt x="11651" y="17771"/>
                </a:cubicBezTo>
                <a:cubicBezTo>
                  <a:pt x="11347" y="17631"/>
                  <a:pt x="11044" y="17468"/>
                  <a:pt x="10740" y="17281"/>
                </a:cubicBezTo>
                <a:close/>
                <a:moveTo>
                  <a:pt x="5043" y="14806"/>
                </a:moveTo>
                <a:cubicBezTo>
                  <a:pt x="5090" y="14969"/>
                  <a:pt x="5137" y="15110"/>
                  <a:pt x="5207" y="15273"/>
                </a:cubicBezTo>
                <a:lnTo>
                  <a:pt x="5207" y="15296"/>
                </a:lnTo>
                <a:cubicBezTo>
                  <a:pt x="5090" y="15366"/>
                  <a:pt x="4973" y="15436"/>
                  <a:pt x="4880" y="15530"/>
                </a:cubicBezTo>
                <a:cubicBezTo>
                  <a:pt x="4553" y="15577"/>
                  <a:pt x="4273" y="15647"/>
                  <a:pt x="3969" y="15787"/>
                </a:cubicBezTo>
                <a:cubicBezTo>
                  <a:pt x="3362" y="16090"/>
                  <a:pt x="2872" y="16604"/>
                  <a:pt x="2615" y="17258"/>
                </a:cubicBezTo>
                <a:cubicBezTo>
                  <a:pt x="2522" y="17328"/>
                  <a:pt x="2428" y="17421"/>
                  <a:pt x="2335" y="17514"/>
                </a:cubicBezTo>
                <a:cubicBezTo>
                  <a:pt x="2265" y="17608"/>
                  <a:pt x="2148" y="17725"/>
                  <a:pt x="2078" y="17841"/>
                </a:cubicBezTo>
                <a:cubicBezTo>
                  <a:pt x="2242" y="16977"/>
                  <a:pt x="2685" y="16207"/>
                  <a:pt x="3339" y="15600"/>
                </a:cubicBezTo>
                <a:cubicBezTo>
                  <a:pt x="3806" y="15156"/>
                  <a:pt x="4413" y="14876"/>
                  <a:pt x="5043" y="14806"/>
                </a:cubicBezTo>
                <a:close/>
                <a:moveTo>
                  <a:pt x="17978" y="17258"/>
                </a:moveTo>
                <a:cubicBezTo>
                  <a:pt x="18048" y="17328"/>
                  <a:pt x="18142" y="17421"/>
                  <a:pt x="18212" y="17514"/>
                </a:cubicBezTo>
                <a:cubicBezTo>
                  <a:pt x="18002" y="17631"/>
                  <a:pt x="17768" y="17725"/>
                  <a:pt x="17535" y="17841"/>
                </a:cubicBezTo>
                <a:lnTo>
                  <a:pt x="17465" y="17865"/>
                </a:lnTo>
                <a:cubicBezTo>
                  <a:pt x="17465" y="17795"/>
                  <a:pt x="17441" y="17701"/>
                  <a:pt x="17418" y="17631"/>
                </a:cubicBezTo>
                <a:cubicBezTo>
                  <a:pt x="17605" y="17514"/>
                  <a:pt x="17791" y="17398"/>
                  <a:pt x="17955" y="17281"/>
                </a:cubicBezTo>
                <a:lnTo>
                  <a:pt x="17978" y="17258"/>
                </a:lnTo>
                <a:close/>
                <a:moveTo>
                  <a:pt x="19379" y="17421"/>
                </a:moveTo>
                <a:cubicBezTo>
                  <a:pt x="19402" y="17561"/>
                  <a:pt x="19402" y="17678"/>
                  <a:pt x="19402" y="17818"/>
                </a:cubicBezTo>
                <a:lnTo>
                  <a:pt x="19426" y="17818"/>
                </a:lnTo>
                <a:lnTo>
                  <a:pt x="19379" y="17865"/>
                </a:lnTo>
                <a:lnTo>
                  <a:pt x="19379" y="17841"/>
                </a:lnTo>
                <a:cubicBezTo>
                  <a:pt x="19332" y="17725"/>
                  <a:pt x="19286" y="17631"/>
                  <a:pt x="19262" y="17514"/>
                </a:cubicBezTo>
                <a:lnTo>
                  <a:pt x="19379" y="17421"/>
                </a:lnTo>
                <a:close/>
                <a:moveTo>
                  <a:pt x="20663" y="17141"/>
                </a:moveTo>
                <a:cubicBezTo>
                  <a:pt x="20687" y="17211"/>
                  <a:pt x="20710" y="17281"/>
                  <a:pt x="20733" y="17351"/>
                </a:cubicBezTo>
                <a:cubicBezTo>
                  <a:pt x="20687" y="17538"/>
                  <a:pt x="20663" y="17701"/>
                  <a:pt x="20640" y="17888"/>
                </a:cubicBezTo>
                <a:cubicBezTo>
                  <a:pt x="20570" y="17725"/>
                  <a:pt x="20523" y="17538"/>
                  <a:pt x="20476" y="17374"/>
                </a:cubicBezTo>
                <a:cubicBezTo>
                  <a:pt x="20523" y="17304"/>
                  <a:pt x="20593" y="17211"/>
                  <a:pt x="20663" y="17141"/>
                </a:cubicBezTo>
                <a:close/>
                <a:moveTo>
                  <a:pt x="41817" y="17818"/>
                </a:moveTo>
                <a:cubicBezTo>
                  <a:pt x="41980" y="17841"/>
                  <a:pt x="42143" y="17865"/>
                  <a:pt x="42284" y="17888"/>
                </a:cubicBezTo>
                <a:lnTo>
                  <a:pt x="42354" y="18005"/>
                </a:lnTo>
                <a:cubicBezTo>
                  <a:pt x="42167" y="17935"/>
                  <a:pt x="41980" y="17888"/>
                  <a:pt x="41793" y="17818"/>
                </a:cubicBezTo>
                <a:close/>
                <a:moveTo>
                  <a:pt x="21200" y="16767"/>
                </a:moveTo>
                <a:cubicBezTo>
                  <a:pt x="21317" y="17211"/>
                  <a:pt x="21504" y="17631"/>
                  <a:pt x="21761" y="18028"/>
                </a:cubicBezTo>
                <a:cubicBezTo>
                  <a:pt x="21527" y="17725"/>
                  <a:pt x="21294" y="17398"/>
                  <a:pt x="21107" y="17047"/>
                </a:cubicBezTo>
                <a:cubicBezTo>
                  <a:pt x="21130" y="16954"/>
                  <a:pt x="21177" y="16861"/>
                  <a:pt x="21200" y="16767"/>
                </a:cubicBezTo>
                <a:close/>
                <a:moveTo>
                  <a:pt x="4950" y="17211"/>
                </a:moveTo>
                <a:cubicBezTo>
                  <a:pt x="4927" y="17304"/>
                  <a:pt x="4903" y="17398"/>
                  <a:pt x="4903" y="17468"/>
                </a:cubicBezTo>
                <a:lnTo>
                  <a:pt x="4833" y="17514"/>
                </a:lnTo>
                <a:cubicBezTo>
                  <a:pt x="4600" y="17678"/>
                  <a:pt x="4413" y="17841"/>
                  <a:pt x="4249" y="18051"/>
                </a:cubicBezTo>
                <a:cubicBezTo>
                  <a:pt x="4390" y="17725"/>
                  <a:pt x="4600" y="17468"/>
                  <a:pt x="4857" y="17211"/>
                </a:cubicBezTo>
                <a:close/>
                <a:moveTo>
                  <a:pt x="39832" y="17818"/>
                </a:moveTo>
                <a:cubicBezTo>
                  <a:pt x="39902" y="17841"/>
                  <a:pt x="39995" y="17888"/>
                  <a:pt x="40065" y="17935"/>
                </a:cubicBezTo>
                <a:cubicBezTo>
                  <a:pt x="39754" y="18032"/>
                  <a:pt x="39427" y="18081"/>
                  <a:pt x="39110" y="18081"/>
                </a:cubicBezTo>
                <a:cubicBezTo>
                  <a:pt x="39047" y="18081"/>
                  <a:pt x="38984" y="18079"/>
                  <a:pt x="38921" y="18075"/>
                </a:cubicBezTo>
                <a:cubicBezTo>
                  <a:pt x="39202" y="17981"/>
                  <a:pt x="39528" y="17888"/>
                  <a:pt x="39832" y="17818"/>
                </a:cubicBezTo>
                <a:close/>
                <a:moveTo>
                  <a:pt x="23862" y="17514"/>
                </a:moveTo>
                <a:lnTo>
                  <a:pt x="23955" y="17538"/>
                </a:lnTo>
                <a:cubicBezTo>
                  <a:pt x="24049" y="17561"/>
                  <a:pt x="24165" y="17584"/>
                  <a:pt x="24259" y="17631"/>
                </a:cubicBezTo>
                <a:cubicBezTo>
                  <a:pt x="24259" y="17748"/>
                  <a:pt x="24282" y="17865"/>
                  <a:pt x="24305" y="17981"/>
                </a:cubicBezTo>
                <a:lnTo>
                  <a:pt x="24165" y="18075"/>
                </a:lnTo>
                <a:cubicBezTo>
                  <a:pt x="24165" y="18075"/>
                  <a:pt x="24142" y="18075"/>
                  <a:pt x="24142" y="18098"/>
                </a:cubicBezTo>
                <a:cubicBezTo>
                  <a:pt x="24025" y="17888"/>
                  <a:pt x="23932" y="17701"/>
                  <a:pt x="23862" y="17514"/>
                </a:cubicBezTo>
                <a:close/>
                <a:moveTo>
                  <a:pt x="32687" y="17818"/>
                </a:moveTo>
                <a:cubicBezTo>
                  <a:pt x="32687" y="17841"/>
                  <a:pt x="32711" y="17865"/>
                  <a:pt x="32734" y="17888"/>
                </a:cubicBezTo>
                <a:lnTo>
                  <a:pt x="32734" y="17981"/>
                </a:lnTo>
                <a:cubicBezTo>
                  <a:pt x="32617" y="18028"/>
                  <a:pt x="32477" y="18051"/>
                  <a:pt x="32361" y="18098"/>
                </a:cubicBezTo>
                <a:lnTo>
                  <a:pt x="32080" y="18145"/>
                </a:lnTo>
                <a:cubicBezTo>
                  <a:pt x="32267" y="18028"/>
                  <a:pt x="32454" y="17911"/>
                  <a:pt x="32664" y="17818"/>
                </a:cubicBezTo>
                <a:close/>
                <a:moveTo>
                  <a:pt x="29115" y="17748"/>
                </a:moveTo>
                <a:cubicBezTo>
                  <a:pt x="29209" y="17865"/>
                  <a:pt x="29302" y="18005"/>
                  <a:pt x="29372" y="18145"/>
                </a:cubicBezTo>
                <a:cubicBezTo>
                  <a:pt x="29302" y="18168"/>
                  <a:pt x="29232" y="18192"/>
                  <a:pt x="29139" y="18215"/>
                </a:cubicBezTo>
                <a:cubicBezTo>
                  <a:pt x="29115" y="18098"/>
                  <a:pt x="29092" y="18005"/>
                  <a:pt x="29045" y="17888"/>
                </a:cubicBezTo>
                <a:lnTo>
                  <a:pt x="29115" y="17748"/>
                </a:lnTo>
                <a:close/>
                <a:moveTo>
                  <a:pt x="7985" y="18192"/>
                </a:moveTo>
                <a:lnTo>
                  <a:pt x="8172" y="18308"/>
                </a:lnTo>
                <a:lnTo>
                  <a:pt x="8172" y="18308"/>
                </a:lnTo>
                <a:lnTo>
                  <a:pt x="7822" y="18285"/>
                </a:lnTo>
                <a:lnTo>
                  <a:pt x="7985" y="18192"/>
                </a:lnTo>
                <a:close/>
                <a:moveTo>
                  <a:pt x="6981" y="17561"/>
                </a:moveTo>
                <a:lnTo>
                  <a:pt x="7098" y="17655"/>
                </a:lnTo>
                <a:cubicBezTo>
                  <a:pt x="6935" y="17841"/>
                  <a:pt x="6841" y="18075"/>
                  <a:pt x="6818" y="18308"/>
                </a:cubicBezTo>
                <a:cubicBezTo>
                  <a:pt x="6702" y="18331"/>
                  <a:pt x="6564" y="18332"/>
                  <a:pt x="6448" y="18354"/>
                </a:cubicBezTo>
                <a:lnTo>
                  <a:pt x="6448" y="18354"/>
                </a:lnTo>
                <a:cubicBezTo>
                  <a:pt x="6473" y="18222"/>
                  <a:pt x="6518" y="18090"/>
                  <a:pt x="6584" y="17958"/>
                </a:cubicBezTo>
                <a:cubicBezTo>
                  <a:pt x="6678" y="17795"/>
                  <a:pt x="6818" y="17655"/>
                  <a:pt x="6981" y="17561"/>
                </a:cubicBezTo>
                <a:close/>
                <a:moveTo>
                  <a:pt x="12818" y="17865"/>
                </a:moveTo>
                <a:lnTo>
                  <a:pt x="13075" y="17911"/>
                </a:lnTo>
                <a:lnTo>
                  <a:pt x="13285" y="17935"/>
                </a:lnTo>
                <a:lnTo>
                  <a:pt x="13472" y="18075"/>
                </a:lnTo>
                <a:cubicBezTo>
                  <a:pt x="13635" y="18168"/>
                  <a:pt x="13799" y="18262"/>
                  <a:pt x="13962" y="18355"/>
                </a:cubicBezTo>
                <a:cubicBezTo>
                  <a:pt x="13612" y="18332"/>
                  <a:pt x="13285" y="18262"/>
                  <a:pt x="12958" y="18192"/>
                </a:cubicBezTo>
                <a:lnTo>
                  <a:pt x="12958" y="18168"/>
                </a:lnTo>
                <a:cubicBezTo>
                  <a:pt x="12912" y="18075"/>
                  <a:pt x="12865" y="17958"/>
                  <a:pt x="12818" y="17865"/>
                </a:cubicBezTo>
                <a:close/>
                <a:moveTo>
                  <a:pt x="30843" y="18145"/>
                </a:moveTo>
                <a:cubicBezTo>
                  <a:pt x="30843" y="18215"/>
                  <a:pt x="30866" y="18285"/>
                  <a:pt x="30890" y="18355"/>
                </a:cubicBezTo>
                <a:lnTo>
                  <a:pt x="30796" y="18355"/>
                </a:lnTo>
                <a:cubicBezTo>
                  <a:pt x="30796" y="18285"/>
                  <a:pt x="30820" y="18215"/>
                  <a:pt x="30820" y="18145"/>
                </a:cubicBezTo>
                <a:close/>
                <a:moveTo>
                  <a:pt x="14196" y="17935"/>
                </a:moveTo>
                <a:cubicBezTo>
                  <a:pt x="14383" y="17958"/>
                  <a:pt x="14569" y="17958"/>
                  <a:pt x="14756" y="17958"/>
                </a:cubicBezTo>
                <a:lnTo>
                  <a:pt x="14779" y="17958"/>
                </a:lnTo>
                <a:cubicBezTo>
                  <a:pt x="14896" y="18075"/>
                  <a:pt x="15036" y="18192"/>
                  <a:pt x="15153" y="18308"/>
                </a:cubicBezTo>
                <a:lnTo>
                  <a:pt x="14943" y="18378"/>
                </a:lnTo>
                <a:lnTo>
                  <a:pt x="14896" y="18378"/>
                </a:lnTo>
                <a:cubicBezTo>
                  <a:pt x="14593" y="18262"/>
                  <a:pt x="14289" y="18121"/>
                  <a:pt x="14009" y="17935"/>
                </a:cubicBezTo>
                <a:close/>
                <a:moveTo>
                  <a:pt x="26290" y="17958"/>
                </a:moveTo>
                <a:cubicBezTo>
                  <a:pt x="26267" y="18098"/>
                  <a:pt x="26197" y="18238"/>
                  <a:pt x="26127" y="18378"/>
                </a:cubicBezTo>
                <a:cubicBezTo>
                  <a:pt x="26103" y="18238"/>
                  <a:pt x="26080" y="18098"/>
                  <a:pt x="26057" y="17958"/>
                </a:cubicBezTo>
                <a:close/>
                <a:moveTo>
                  <a:pt x="27551" y="17748"/>
                </a:moveTo>
                <a:cubicBezTo>
                  <a:pt x="27574" y="17841"/>
                  <a:pt x="27598" y="17911"/>
                  <a:pt x="27621" y="18005"/>
                </a:cubicBezTo>
                <a:cubicBezTo>
                  <a:pt x="27551" y="18145"/>
                  <a:pt x="27457" y="18262"/>
                  <a:pt x="27387" y="18378"/>
                </a:cubicBezTo>
                <a:lnTo>
                  <a:pt x="27387" y="18308"/>
                </a:lnTo>
                <a:cubicBezTo>
                  <a:pt x="27411" y="18121"/>
                  <a:pt x="27411" y="17958"/>
                  <a:pt x="27411" y="17795"/>
                </a:cubicBezTo>
                <a:lnTo>
                  <a:pt x="27551" y="17748"/>
                </a:lnTo>
                <a:close/>
                <a:moveTo>
                  <a:pt x="40602" y="18378"/>
                </a:moveTo>
                <a:lnTo>
                  <a:pt x="40696" y="18472"/>
                </a:lnTo>
                <a:lnTo>
                  <a:pt x="40462" y="18472"/>
                </a:lnTo>
                <a:lnTo>
                  <a:pt x="40252" y="18425"/>
                </a:lnTo>
                <a:cubicBezTo>
                  <a:pt x="40346" y="18378"/>
                  <a:pt x="40486" y="18378"/>
                  <a:pt x="40602" y="18378"/>
                </a:cubicBezTo>
                <a:close/>
                <a:moveTo>
                  <a:pt x="28228" y="17538"/>
                </a:moveTo>
                <a:lnTo>
                  <a:pt x="28228" y="17538"/>
                </a:lnTo>
                <a:cubicBezTo>
                  <a:pt x="28251" y="17865"/>
                  <a:pt x="28228" y="18168"/>
                  <a:pt x="28181" y="18495"/>
                </a:cubicBezTo>
                <a:lnTo>
                  <a:pt x="28181" y="18472"/>
                </a:lnTo>
                <a:cubicBezTo>
                  <a:pt x="28158" y="18308"/>
                  <a:pt x="28111" y="18121"/>
                  <a:pt x="28065" y="17958"/>
                </a:cubicBezTo>
                <a:cubicBezTo>
                  <a:pt x="28135" y="17818"/>
                  <a:pt x="28181" y="17678"/>
                  <a:pt x="28228" y="17538"/>
                </a:cubicBezTo>
                <a:close/>
                <a:moveTo>
                  <a:pt x="30446" y="18262"/>
                </a:moveTo>
                <a:cubicBezTo>
                  <a:pt x="30446" y="18308"/>
                  <a:pt x="30446" y="18378"/>
                  <a:pt x="30423" y="18448"/>
                </a:cubicBezTo>
                <a:lnTo>
                  <a:pt x="30213" y="18518"/>
                </a:lnTo>
                <a:cubicBezTo>
                  <a:pt x="30213" y="18448"/>
                  <a:pt x="30213" y="18402"/>
                  <a:pt x="30189" y="18332"/>
                </a:cubicBezTo>
                <a:lnTo>
                  <a:pt x="30236" y="18308"/>
                </a:lnTo>
                <a:cubicBezTo>
                  <a:pt x="30306" y="18285"/>
                  <a:pt x="30376" y="18285"/>
                  <a:pt x="30446" y="18262"/>
                </a:cubicBezTo>
                <a:close/>
                <a:moveTo>
                  <a:pt x="19753" y="18051"/>
                </a:moveTo>
                <a:cubicBezTo>
                  <a:pt x="19823" y="18215"/>
                  <a:pt x="19893" y="18378"/>
                  <a:pt x="19986" y="18542"/>
                </a:cubicBezTo>
                <a:lnTo>
                  <a:pt x="19706" y="18332"/>
                </a:lnTo>
                <a:cubicBezTo>
                  <a:pt x="19729" y="18238"/>
                  <a:pt x="19729" y="18145"/>
                  <a:pt x="19753" y="18051"/>
                </a:cubicBezTo>
                <a:close/>
                <a:moveTo>
                  <a:pt x="42727" y="18005"/>
                </a:moveTo>
                <a:lnTo>
                  <a:pt x="42727" y="18005"/>
                </a:lnTo>
                <a:cubicBezTo>
                  <a:pt x="43007" y="18075"/>
                  <a:pt x="43287" y="18168"/>
                  <a:pt x="43568" y="18308"/>
                </a:cubicBezTo>
                <a:cubicBezTo>
                  <a:pt x="43638" y="18402"/>
                  <a:pt x="43684" y="18495"/>
                  <a:pt x="43731" y="18588"/>
                </a:cubicBezTo>
                <a:cubicBezTo>
                  <a:pt x="43428" y="18448"/>
                  <a:pt x="43147" y="18308"/>
                  <a:pt x="42821" y="18192"/>
                </a:cubicBezTo>
                <a:cubicBezTo>
                  <a:pt x="42797" y="18121"/>
                  <a:pt x="42750" y="18075"/>
                  <a:pt x="42727" y="18005"/>
                </a:cubicBezTo>
                <a:close/>
                <a:moveTo>
                  <a:pt x="18445" y="17911"/>
                </a:moveTo>
                <a:cubicBezTo>
                  <a:pt x="18468" y="18051"/>
                  <a:pt x="18515" y="18168"/>
                  <a:pt x="18539" y="18308"/>
                </a:cubicBezTo>
                <a:cubicBezTo>
                  <a:pt x="18235" y="18448"/>
                  <a:pt x="17931" y="18542"/>
                  <a:pt x="17605" y="18612"/>
                </a:cubicBezTo>
                <a:cubicBezTo>
                  <a:pt x="17581" y="18495"/>
                  <a:pt x="17535" y="18378"/>
                  <a:pt x="17511" y="18238"/>
                </a:cubicBezTo>
                <a:lnTo>
                  <a:pt x="17815" y="18121"/>
                </a:lnTo>
                <a:cubicBezTo>
                  <a:pt x="18025" y="18075"/>
                  <a:pt x="18235" y="18005"/>
                  <a:pt x="18445" y="17911"/>
                </a:cubicBezTo>
                <a:close/>
                <a:moveTo>
                  <a:pt x="23045" y="17841"/>
                </a:moveTo>
                <a:cubicBezTo>
                  <a:pt x="23278" y="18028"/>
                  <a:pt x="23512" y="18215"/>
                  <a:pt x="23792" y="18378"/>
                </a:cubicBezTo>
                <a:cubicBezTo>
                  <a:pt x="23652" y="18472"/>
                  <a:pt x="23535" y="18588"/>
                  <a:pt x="23442" y="18682"/>
                </a:cubicBezTo>
                <a:cubicBezTo>
                  <a:pt x="23325" y="18612"/>
                  <a:pt x="23208" y="18518"/>
                  <a:pt x="23091" y="18425"/>
                </a:cubicBezTo>
                <a:cubicBezTo>
                  <a:pt x="23068" y="18262"/>
                  <a:pt x="23021" y="18075"/>
                  <a:pt x="22975" y="17911"/>
                </a:cubicBezTo>
                <a:lnTo>
                  <a:pt x="23045" y="17841"/>
                </a:lnTo>
                <a:close/>
                <a:moveTo>
                  <a:pt x="41232" y="18374"/>
                </a:moveTo>
                <a:cubicBezTo>
                  <a:pt x="41717" y="18374"/>
                  <a:pt x="42184" y="18445"/>
                  <a:pt x="42634" y="18588"/>
                </a:cubicBezTo>
                <a:lnTo>
                  <a:pt x="42634" y="18612"/>
                </a:lnTo>
                <a:cubicBezTo>
                  <a:pt x="42330" y="18612"/>
                  <a:pt x="42003" y="18635"/>
                  <a:pt x="41700" y="18682"/>
                </a:cubicBezTo>
                <a:cubicBezTo>
                  <a:pt x="41513" y="18612"/>
                  <a:pt x="41326" y="18565"/>
                  <a:pt x="41139" y="18518"/>
                </a:cubicBezTo>
                <a:cubicBezTo>
                  <a:pt x="41093" y="18472"/>
                  <a:pt x="41069" y="18425"/>
                  <a:pt x="41023" y="18378"/>
                </a:cubicBezTo>
                <a:cubicBezTo>
                  <a:pt x="41093" y="18375"/>
                  <a:pt x="41162" y="18374"/>
                  <a:pt x="41232" y="18374"/>
                </a:cubicBezTo>
                <a:close/>
                <a:moveTo>
                  <a:pt x="10367" y="17468"/>
                </a:moveTo>
                <a:cubicBezTo>
                  <a:pt x="10834" y="17771"/>
                  <a:pt x="11347" y="18005"/>
                  <a:pt x="11884" y="18215"/>
                </a:cubicBezTo>
                <a:cubicBezTo>
                  <a:pt x="11954" y="18378"/>
                  <a:pt x="12024" y="18542"/>
                  <a:pt x="12094" y="18705"/>
                </a:cubicBezTo>
                <a:cubicBezTo>
                  <a:pt x="11861" y="18635"/>
                  <a:pt x="11627" y="18565"/>
                  <a:pt x="11394" y="18565"/>
                </a:cubicBezTo>
                <a:cubicBezTo>
                  <a:pt x="11090" y="18168"/>
                  <a:pt x="10717" y="17795"/>
                  <a:pt x="10343" y="17468"/>
                </a:cubicBezTo>
                <a:close/>
                <a:moveTo>
                  <a:pt x="2732" y="18378"/>
                </a:moveTo>
                <a:lnTo>
                  <a:pt x="2732" y="18378"/>
                </a:lnTo>
                <a:cubicBezTo>
                  <a:pt x="2685" y="18495"/>
                  <a:pt x="2638" y="18635"/>
                  <a:pt x="2615" y="18752"/>
                </a:cubicBezTo>
                <a:cubicBezTo>
                  <a:pt x="2615" y="18729"/>
                  <a:pt x="2615" y="18705"/>
                  <a:pt x="2615" y="18658"/>
                </a:cubicBezTo>
                <a:cubicBezTo>
                  <a:pt x="2615" y="18635"/>
                  <a:pt x="2615" y="18612"/>
                  <a:pt x="2638" y="18565"/>
                </a:cubicBezTo>
                <a:cubicBezTo>
                  <a:pt x="2638" y="18542"/>
                  <a:pt x="2662" y="18495"/>
                  <a:pt x="2685" y="18472"/>
                </a:cubicBezTo>
                <a:cubicBezTo>
                  <a:pt x="2709" y="18425"/>
                  <a:pt x="2709" y="18402"/>
                  <a:pt x="2732" y="18378"/>
                </a:cubicBezTo>
                <a:close/>
                <a:moveTo>
                  <a:pt x="13098" y="18565"/>
                </a:moveTo>
                <a:lnTo>
                  <a:pt x="13098" y="18565"/>
                </a:lnTo>
                <a:cubicBezTo>
                  <a:pt x="13309" y="18612"/>
                  <a:pt x="13542" y="18635"/>
                  <a:pt x="13776" y="18682"/>
                </a:cubicBezTo>
                <a:cubicBezTo>
                  <a:pt x="13565" y="18705"/>
                  <a:pt x="13355" y="18752"/>
                  <a:pt x="13145" y="18775"/>
                </a:cubicBezTo>
                <a:cubicBezTo>
                  <a:pt x="13145" y="18705"/>
                  <a:pt x="13122" y="18635"/>
                  <a:pt x="13098" y="18565"/>
                </a:cubicBezTo>
                <a:close/>
                <a:moveTo>
                  <a:pt x="25286" y="17888"/>
                </a:moveTo>
                <a:cubicBezTo>
                  <a:pt x="25403" y="17911"/>
                  <a:pt x="25520" y="17911"/>
                  <a:pt x="25660" y="17935"/>
                </a:cubicBezTo>
                <a:cubicBezTo>
                  <a:pt x="25706" y="18215"/>
                  <a:pt x="25730" y="18495"/>
                  <a:pt x="25753" y="18775"/>
                </a:cubicBezTo>
                <a:cubicBezTo>
                  <a:pt x="25473" y="18682"/>
                  <a:pt x="25216" y="18612"/>
                  <a:pt x="24983" y="18495"/>
                </a:cubicBezTo>
                <a:cubicBezTo>
                  <a:pt x="25076" y="18285"/>
                  <a:pt x="25169" y="18075"/>
                  <a:pt x="25286" y="17888"/>
                </a:cubicBezTo>
                <a:close/>
                <a:moveTo>
                  <a:pt x="6234" y="17188"/>
                </a:moveTo>
                <a:cubicBezTo>
                  <a:pt x="6351" y="17188"/>
                  <a:pt x="6468" y="17211"/>
                  <a:pt x="6584" y="17234"/>
                </a:cubicBezTo>
                <a:lnTo>
                  <a:pt x="6631" y="17258"/>
                </a:lnTo>
                <a:lnTo>
                  <a:pt x="6748" y="17351"/>
                </a:lnTo>
                <a:cubicBezTo>
                  <a:pt x="6398" y="17608"/>
                  <a:pt x="6187" y="18005"/>
                  <a:pt x="6164" y="18448"/>
                </a:cubicBezTo>
                <a:cubicBezTo>
                  <a:pt x="5931" y="18518"/>
                  <a:pt x="5697" y="18635"/>
                  <a:pt x="5487" y="18799"/>
                </a:cubicBezTo>
                <a:cubicBezTo>
                  <a:pt x="5464" y="18308"/>
                  <a:pt x="5557" y="17818"/>
                  <a:pt x="5767" y="17374"/>
                </a:cubicBezTo>
                <a:cubicBezTo>
                  <a:pt x="5907" y="17304"/>
                  <a:pt x="6071" y="17234"/>
                  <a:pt x="6234" y="17188"/>
                </a:cubicBezTo>
                <a:close/>
                <a:moveTo>
                  <a:pt x="19216" y="18378"/>
                </a:moveTo>
                <a:lnTo>
                  <a:pt x="19216" y="18402"/>
                </a:lnTo>
                <a:lnTo>
                  <a:pt x="19262" y="18425"/>
                </a:lnTo>
                <a:lnTo>
                  <a:pt x="19286" y="18448"/>
                </a:lnTo>
                <a:cubicBezTo>
                  <a:pt x="19239" y="18588"/>
                  <a:pt x="19169" y="18705"/>
                  <a:pt x="19099" y="18822"/>
                </a:cubicBezTo>
                <a:cubicBezTo>
                  <a:pt x="19052" y="18705"/>
                  <a:pt x="19029" y="18612"/>
                  <a:pt x="19005" y="18495"/>
                </a:cubicBezTo>
                <a:cubicBezTo>
                  <a:pt x="19052" y="18472"/>
                  <a:pt x="19122" y="18425"/>
                  <a:pt x="19216" y="18378"/>
                </a:cubicBezTo>
                <a:close/>
                <a:moveTo>
                  <a:pt x="20943" y="17795"/>
                </a:moveTo>
                <a:cubicBezTo>
                  <a:pt x="21037" y="17981"/>
                  <a:pt x="21130" y="18145"/>
                  <a:pt x="21247" y="18332"/>
                </a:cubicBezTo>
                <a:cubicBezTo>
                  <a:pt x="21317" y="18425"/>
                  <a:pt x="21387" y="18518"/>
                  <a:pt x="21457" y="18612"/>
                </a:cubicBezTo>
                <a:cubicBezTo>
                  <a:pt x="21434" y="18682"/>
                  <a:pt x="21410" y="18752"/>
                  <a:pt x="21387" y="18799"/>
                </a:cubicBezTo>
                <a:cubicBezTo>
                  <a:pt x="21317" y="18845"/>
                  <a:pt x="21224" y="18892"/>
                  <a:pt x="21154" y="18915"/>
                </a:cubicBezTo>
                <a:cubicBezTo>
                  <a:pt x="21060" y="18775"/>
                  <a:pt x="20990" y="18612"/>
                  <a:pt x="20897" y="18472"/>
                </a:cubicBezTo>
                <a:cubicBezTo>
                  <a:pt x="20897" y="18238"/>
                  <a:pt x="20897" y="18028"/>
                  <a:pt x="20920" y="17818"/>
                </a:cubicBezTo>
                <a:lnTo>
                  <a:pt x="20943" y="17795"/>
                </a:lnTo>
                <a:close/>
                <a:moveTo>
                  <a:pt x="32758" y="18775"/>
                </a:moveTo>
                <a:lnTo>
                  <a:pt x="32758" y="18822"/>
                </a:lnTo>
                <a:lnTo>
                  <a:pt x="32454" y="18939"/>
                </a:lnTo>
                <a:lnTo>
                  <a:pt x="32361" y="18939"/>
                </a:lnTo>
                <a:lnTo>
                  <a:pt x="32431" y="18892"/>
                </a:lnTo>
                <a:lnTo>
                  <a:pt x="32758" y="18775"/>
                </a:lnTo>
                <a:close/>
                <a:moveTo>
                  <a:pt x="27107" y="17865"/>
                </a:moveTo>
                <a:lnTo>
                  <a:pt x="27107" y="17865"/>
                </a:lnTo>
                <a:cubicBezTo>
                  <a:pt x="27084" y="18192"/>
                  <a:pt x="27037" y="18542"/>
                  <a:pt x="26920" y="18845"/>
                </a:cubicBezTo>
                <a:lnTo>
                  <a:pt x="26780" y="18962"/>
                </a:lnTo>
                <a:cubicBezTo>
                  <a:pt x="26617" y="18962"/>
                  <a:pt x="26477" y="18939"/>
                  <a:pt x="26313" y="18892"/>
                </a:cubicBezTo>
                <a:lnTo>
                  <a:pt x="26290" y="18892"/>
                </a:lnTo>
                <a:cubicBezTo>
                  <a:pt x="26500" y="18612"/>
                  <a:pt x="26664" y="18285"/>
                  <a:pt x="26734" y="17935"/>
                </a:cubicBezTo>
                <a:cubicBezTo>
                  <a:pt x="26850" y="17911"/>
                  <a:pt x="26967" y="17888"/>
                  <a:pt x="27107" y="17865"/>
                </a:cubicBezTo>
                <a:close/>
                <a:moveTo>
                  <a:pt x="34275" y="18799"/>
                </a:moveTo>
                <a:lnTo>
                  <a:pt x="34298" y="18822"/>
                </a:lnTo>
                <a:lnTo>
                  <a:pt x="34182" y="18892"/>
                </a:lnTo>
                <a:cubicBezTo>
                  <a:pt x="34088" y="18915"/>
                  <a:pt x="33995" y="18962"/>
                  <a:pt x="33902" y="18985"/>
                </a:cubicBezTo>
                <a:lnTo>
                  <a:pt x="33878" y="18985"/>
                </a:lnTo>
                <a:lnTo>
                  <a:pt x="33878" y="18892"/>
                </a:lnTo>
                <a:lnTo>
                  <a:pt x="34275" y="18799"/>
                </a:lnTo>
                <a:close/>
                <a:moveTo>
                  <a:pt x="5370" y="17608"/>
                </a:moveTo>
                <a:cubicBezTo>
                  <a:pt x="5230" y="18051"/>
                  <a:pt x="5160" y="18542"/>
                  <a:pt x="5183" y="19009"/>
                </a:cubicBezTo>
                <a:cubicBezTo>
                  <a:pt x="5137" y="18612"/>
                  <a:pt x="5137" y="18192"/>
                  <a:pt x="5183" y="17795"/>
                </a:cubicBezTo>
                <a:cubicBezTo>
                  <a:pt x="5253" y="17725"/>
                  <a:pt x="5300" y="17655"/>
                  <a:pt x="5370" y="17608"/>
                </a:cubicBezTo>
                <a:close/>
                <a:moveTo>
                  <a:pt x="6771" y="18729"/>
                </a:moveTo>
                <a:lnTo>
                  <a:pt x="6771" y="18729"/>
                </a:lnTo>
                <a:cubicBezTo>
                  <a:pt x="6748" y="18822"/>
                  <a:pt x="6748" y="18915"/>
                  <a:pt x="6748" y="19009"/>
                </a:cubicBezTo>
                <a:lnTo>
                  <a:pt x="6468" y="19009"/>
                </a:lnTo>
                <a:cubicBezTo>
                  <a:pt x="6444" y="18939"/>
                  <a:pt x="6444" y="18869"/>
                  <a:pt x="6444" y="18799"/>
                </a:cubicBezTo>
                <a:cubicBezTo>
                  <a:pt x="6538" y="18775"/>
                  <a:pt x="6654" y="18752"/>
                  <a:pt x="6771" y="18729"/>
                </a:cubicBezTo>
                <a:close/>
                <a:moveTo>
                  <a:pt x="27714" y="18542"/>
                </a:moveTo>
                <a:cubicBezTo>
                  <a:pt x="27738" y="18635"/>
                  <a:pt x="27761" y="18729"/>
                  <a:pt x="27761" y="18845"/>
                </a:cubicBezTo>
                <a:lnTo>
                  <a:pt x="27481" y="19009"/>
                </a:lnTo>
                <a:lnTo>
                  <a:pt x="27341" y="19009"/>
                </a:lnTo>
                <a:cubicBezTo>
                  <a:pt x="27457" y="18869"/>
                  <a:pt x="27574" y="18729"/>
                  <a:pt x="27691" y="18588"/>
                </a:cubicBezTo>
                <a:lnTo>
                  <a:pt x="27714" y="18542"/>
                </a:lnTo>
                <a:close/>
                <a:moveTo>
                  <a:pt x="40462" y="18915"/>
                </a:moveTo>
                <a:lnTo>
                  <a:pt x="40089" y="19009"/>
                </a:lnTo>
                <a:lnTo>
                  <a:pt x="39879" y="18915"/>
                </a:lnTo>
                <a:close/>
                <a:moveTo>
                  <a:pt x="44245" y="17981"/>
                </a:moveTo>
                <a:cubicBezTo>
                  <a:pt x="44688" y="18262"/>
                  <a:pt x="45109" y="18612"/>
                  <a:pt x="45482" y="19009"/>
                </a:cubicBezTo>
                <a:lnTo>
                  <a:pt x="45225" y="18939"/>
                </a:lnTo>
                <a:cubicBezTo>
                  <a:pt x="44992" y="18658"/>
                  <a:pt x="44712" y="18448"/>
                  <a:pt x="44408" y="18262"/>
                </a:cubicBezTo>
                <a:cubicBezTo>
                  <a:pt x="44362" y="18168"/>
                  <a:pt x="44291" y="18075"/>
                  <a:pt x="44245" y="17981"/>
                </a:cubicBezTo>
                <a:close/>
                <a:moveTo>
                  <a:pt x="4857" y="13849"/>
                </a:moveTo>
                <a:cubicBezTo>
                  <a:pt x="4880" y="14012"/>
                  <a:pt x="4903" y="14176"/>
                  <a:pt x="4927" y="14339"/>
                </a:cubicBezTo>
                <a:cubicBezTo>
                  <a:pt x="3853" y="14549"/>
                  <a:pt x="2895" y="15156"/>
                  <a:pt x="2218" y="16020"/>
                </a:cubicBezTo>
                <a:cubicBezTo>
                  <a:pt x="2195" y="16043"/>
                  <a:pt x="2172" y="16067"/>
                  <a:pt x="2148" y="16090"/>
                </a:cubicBezTo>
                <a:cubicBezTo>
                  <a:pt x="1354" y="16907"/>
                  <a:pt x="817" y="17935"/>
                  <a:pt x="584" y="19032"/>
                </a:cubicBezTo>
                <a:cubicBezTo>
                  <a:pt x="794" y="17094"/>
                  <a:pt x="1868" y="15366"/>
                  <a:pt x="3549" y="14362"/>
                </a:cubicBezTo>
                <a:cubicBezTo>
                  <a:pt x="3946" y="14129"/>
                  <a:pt x="4390" y="13942"/>
                  <a:pt x="4857" y="13849"/>
                </a:cubicBezTo>
                <a:close/>
                <a:moveTo>
                  <a:pt x="6187" y="18892"/>
                </a:moveTo>
                <a:cubicBezTo>
                  <a:pt x="6187" y="18939"/>
                  <a:pt x="6187" y="18962"/>
                  <a:pt x="6211" y="19032"/>
                </a:cubicBezTo>
                <a:lnTo>
                  <a:pt x="6187" y="19032"/>
                </a:lnTo>
                <a:cubicBezTo>
                  <a:pt x="6094" y="19032"/>
                  <a:pt x="5977" y="19032"/>
                  <a:pt x="5861" y="19055"/>
                </a:cubicBezTo>
                <a:cubicBezTo>
                  <a:pt x="5954" y="18985"/>
                  <a:pt x="6071" y="18939"/>
                  <a:pt x="6187" y="18892"/>
                </a:cubicBezTo>
                <a:close/>
                <a:moveTo>
                  <a:pt x="8195" y="18658"/>
                </a:moveTo>
                <a:lnTo>
                  <a:pt x="8195" y="18682"/>
                </a:lnTo>
                <a:lnTo>
                  <a:pt x="8195" y="18822"/>
                </a:lnTo>
                <a:cubicBezTo>
                  <a:pt x="7938" y="18869"/>
                  <a:pt x="7705" y="18962"/>
                  <a:pt x="7495" y="19055"/>
                </a:cubicBezTo>
                <a:lnTo>
                  <a:pt x="7355" y="19055"/>
                </a:lnTo>
                <a:lnTo>
                  <a:pt x="7355" y="18682"/>
                </a:lnTo>
                <a:cubicBezTo>
                  <a:pt x="7635" y="18658"/>
                  <a:pt x="7915" y="18658"/>
                  <a:pt x="8195" y="18658"/>
                </a:cubicBezTo>
                <a:close/>
                <a:moveTo>
                  <a:pt x="43474" y="18985"/>
                </a:moveTo>
                <a:cubicBezTo>
                  <a:pt x="43521" y="19009"/>
                  <a:pt x="43568" y="19055"/>
                  <a:pt x="43591" y="19079"/>
                </a:cubicBezTo>
                <a:cubicBezTo>
                  <a:pt x="43474" y="19055"/>
                  <a:pt x="43334" y="19055"/>
                  <a:pt x="43194" y="19055"/>
                </a:cubicBezTo>
                <a:lnTo>
                  <a:pt x="43194" y="19079"/>
                </a:lnTo>
                <a:cubicBezTo>
                  <a:pt x="43194" y="19032"/>
                  <a:pt x="43171" y="19009"/>
                  <a:pt x="43171" y="18985"/>
                </a:cubicBezTo>
                <a:close/>
                <a:moveTo>
                  <a:pt x="35583" y="18939"/>
                </a:moveTo>
                <a:cubicBezTo>
                  <a:pt x="35583" y="18939"/>
                  <a:pt x="35583" y="18962"/>
                  <a:pt x="35583" y="18962"/>
                </a:cubicBezTo>
                <a:lnTo>
                  <a:pt x="35583" y="18985"/>
                </a:lnTo>
                <a:lnTo>
                  <a:pt x="35326" y="19102"/>
                </a:lnTo>
                <a:cubicBezTo>
                  <a:pt x="35326" y="19079"/>
                  <a:pt x="35349" y="19055"/>
                  <a:pt x="35349" y="19032"/>
                </a:cubicBezTo>
                <a:lnTo>
                  <a:pt x="35583" y="18939"/>
                </a:lnTo>
                <a:close/>
                <a:moveTo>
                  <a:pt x="42797" y="18962"/>
                </a:moveTo>
                <a:lnTo>
                  <a:pt x="42797" y="18985"/>
                </a:lnTo>
                <a:lnTo>
                  <a:pt x="42821" y="19079"/>
                </a:lnTo>
                <a:cubicBezTo>
                  <a:pt x="42680" y="19079"/>
                  <a:pt x="42540" y="19102"/>
                  <a:pt x="42400" y="19102"/>
                </a:cubicBezTo>
                <a:lnTo>
                  <a:pt x="42354" y="19102"/>
                </a:lnTo>
                <a:cubicBezTo>
                  <a:pt x="42307" y="19055"/>
                  <a:pt x="42284" y="19032"/>
                  <a:pt x="42237" y="19009"/>
                </a:cubicBezTo>
                <a:cubicBezTo>
                  <a:pt x="42424" y="18985"/>
                  <a:pt x="42610" y="18962"/>
                  <a:pt x="42797" y="18962"/>
                </a:cubicBezTo>
                <a:close/>
                <a:moveTo>
                  <a:pt x="4413" y="18425"/>
                </a:moveTo>
                <a:lnTo>
                  <a:pt x="4413" y="18425"/>
                </a:lnTo>
                <a:cubicBezTo>
                  <a:pt x="4366" y="18542"/>
                  <a:pt x="4296" y="18682"/>
                  <a:pt x="4249" y="18799"/>
                </a:cubicBezTo>
                <a:cubicBezTo>
                  <a:pt x="4226" y="18915"/>
                  <a:pt x="4203" y="19009"/>
                  <a:pt x="4179" y="19125"/>
                </a:cubicBezTo>
                <a:cubicBezTo>
                  <a:pt x="4179" y="19032"/>
                  <a:pt x="4156" y="18915"/>
                  <a:pt x="4156" y="18822"/>
                </a:cubicBezTo>
                <a:cubicBezTo>
                  <a:pt x="4226" y="18682"/>
                  <a:pt x="4320" y="18542"/>
                  <a:pt x="4413" y="18425"/>
                </a:cubicBezTo>
                <a:close/>
                <a:moveTo>
                  <a:pt x="44642" y="16674"/>
                </a:moveTo>
                <a:cubicBezTo>
                  <a:pt x="44875" y="16767"/>
                  <a:pt x="45085" y="16861"/>
                  <a:pt x="45295" y="16977"/>
                </a:cubicBezTo>
                <a:cubicBezTo>
                  <a:pt x="45856" y="17258"/>
                  <a:pt x="46346" y="17631"/>
                  <a:pt x="46790" y="18075"/>
                </a:cubicBezTo>
                <a:cubicBezTo>
                  <a:pt x="46766" y="18425"/>
                  <a:pt x="46696" y="18775"/>
                  <a:pt x="46626" y="19125"/>
                </a:cubicBezTo>
                <a:cubicBezTo>
                  <a:pt x="46253" y="18098"/>
                  <a:pt x="45552" y="17258"/>
                  <a:pt x="44642" y="16674"/>
                </a:cubicBezTo>
                <a:close/>
                <a:moveTo>
                  <a:pt x="18632" y="18635"/>
                </a:moveTo>
                <a:cubicBezTo>
                  <a:pt x="18679" y="18775"/>
                  <a:pt x="18725" y="18915"/>
                  <a:pt x="18772" y="19079"/>
                </a:cubicBezTo>
                <a:cubicBezTo>
                  <a:pt x="18749" y="19102"/>
                  <a:pt x="18702" y="19125"/>
                  <a:pt x="18632" y="19149"/>
                </a:cubicBezTo>
                <a:cubicBezTo>
                  <a:pt x="18352" y="19079"/>
                  <a:pt x="18048" y="18985"/>
                  <a:pt x="17768" y="18892"/>
                </a:cubicBezTo>
                <a:cubicBezTo>
                  <a:pt x="18048" y="18822"/>
                  <a:pt x="18352" y="18752"/>
                  <a:pt x="18632" y="18658"/>
                </a:cubicBezTo>
                <a:lnTo>
                  <a:pt x="18632" y="18635"/>
                </a:lnTo>
                <a:close/>
                <a:moveTo>
                  <a:pt x="2358" y="17935"/>
                </a:moveTo>
                <a:cubicBezTo>
                  <a:pt x="2382" y="17958"/>
                  <a:pt x="2358" y="18005"/>
                  <a:pt x="2358" y="18051"/>
                </a:cubicBezTo>
                <a:cubicBezTo>
                  <a:pt x="2312" y="18192"/>
                  <a:pt x="2265" y="18332"/>
                  <a:pt x="2242" y="18495"/>
                </a:cubicBezTo>
                <a:cubicBezTo>
                  <a:pt x="2101" y="18705"/>
                  <a:pt x="2008" y="18939"/>
                  <a:pt x="1915" y="19172"/>
                </a:cubicBezTo>
                <a:cubicBezTo>
                  <a:pt x="1915" y="18985"/>
                  <a:pt x="1915" y="18799"/>
                  <a:pt x="1915" y="18588"/>
                </a:cubicBezTo>
                <a:cubicBezTo>
                  <a:pt x="2055" y="18355"/>
                  <a:pt x="2195" y="18145"/>
                  <a:pt x="2358" y="17935"/>
                </a:cubicBezTo>
                <a:close/>
                <a:moveTo>
                  <a:pt x="24072" y="18635"/>
                </a:moveTo>
                <a:cubicBezTo>
                  <a:pt x="24142" y="18799"/>
                  <a:pt x="24259" y="18939"/>
                  <a:pt x="24352" y="19055"/>
                </a:cubicBezTo>
                <a:cubicBezTo>
                  <a:pt x="24352" y="19102"/>
                  <a:pt x="24352" y="19125"/>
                  <a:pt x="24352" y="19149"/>
                </a:cubicBezTo>
                <a:cubicBezTo>
                  <a:pt x="24352" y="19172"/>
                  <a:pt x="24352" y="19196"/>
                  <a:pt x="24352" y="19196"/>
                </a:cubicBezTo>
                <a:cubicBezTo>
                  <a:pt x="24142" y="19125"/>
                  <a:pt x="23955" y="19032"/>
                  <a:pt x="23768" y="18915"/>
                </a:cubicBezTo>
                <a:cubicBezTo>
                  <a:pt x="23862" y="18822"/>
                  <a:pt x="23979" y="18729"/>
                  <a:pt x="24072" y="18635"/>
                </a:cubicBezTo>
                <a:close/>
                <a:moveTo>
                  <a:pt x="41396" y="19079"/>
                </a:moveTo>
                <a:cubicBezTo>
                  <a:pt x="41490" y="19125"/>
                  <a:pt x="41583" y="19149"/>
                  <a:pt x="41676" y="19172"/>
                </a:cubicBezTo>
                <a:lnTo>
                  <a:pt x="41676" y="19196"/>
                </a:lnTo>
                <a:lnTo>
                  <a:pt x="41560" y="19196"/>
                </a:lnTo>
                <a:lnTo>
                  <a:pt x="41443" y="19219"/>
                </a:lnTo>
                <a:cubicBezTo>
                  <a:pt x="41443" y="19172"/>
                  <a:pt x="41420" y="19125"/>
                  <a:pt x="41396" y="19079"/>
                </a:cubicBezTo>
                <a:close/>
                <a:moveTo>
                  <a:pt x="24819" y="18939"/>
                </a:moveTo>
                <a:cubicBezTo>
                  <a:pt x="25006" y="19009"/>
                  <a:pt x="25193" y="19079"/>
                  <a:pt x="25380" y="19125"/>
                </a:cubicBezTo>
                <a:cubicBezTo>
                  <a:pt x="25239" y="19195"/>
                  <a:pt x="25099" y="19219"/>
                  <a:pt x="24959" y="19242"/>
                </a:cubicBezTo>
                <a:lnTo>
                  <a:pt x="24959" y="19242"/>
                </a:lnTo>
                <a:cubicBezTo>
                  <a:pt x="24897" y="19180"/>
                  <a:pt x="24837" y="19118"/>
                  <a:pt x="24796" y="19055"/>
                </a:cubicBezTo>
                <a:cubicBezTo>
                  <a:pt x="24796" y="19009"/>
                  <a:pt x="24819" y="18962"/>
                  <a:pt x="24819" y="18939"/>
                </a:cubicBezTo>
                <a:close/>
                <a:moveTo>
                  <a:pt x="38431" y="19125"/>
                </a:moveTo>
                <a:lnTo>
                  <a:pt x="38501" y="19219"/>
                </a:lnTo>
                <a:lnTo>
                  <a:pt x="38431" y="19242"/>
                </a:lnTo>
                <a:lnTo>
                  <a:pt x="38314" y="19172"/>
                </a:lnTo>
                <a:lnTo>
                  <a:pt x="38431" y="19125"/>
                </a:lnTo>
                <a:close/>
                <a:moveTo>
                  <a:pt x="19519" y="18845"/>
                </a:moveTo>
                <a:cubicBezTo>
                  <a:pt x="19589" y="18985"/>
                  <a:pt x="19659" y="19149"/>
                  <a:pt x="19729" y="19266"/>
                </a:cubicBezTo>
                <a:lnTo>
                  <a:pt x="19262" y="19266"/>
                </a:lnTo>
                <a:lnTo>
                  <a:pt x="19239" y="19219"/>
                </a:lnTo>
                <a:cubicBezTo>
                  <a:pt x="19332" y="19102"/>
                  <a:pt x="19426" y="18985"/>
                  <a:pt x="19496" y="18845"/>
                </a:cubicBezTo>
                <a:close/>
                <a:moveTo>
                  <a:pt x="8966" y="19032"/>
                </a:moveTo>
                <a:cubicBezTo>
                  <a:pt x="9013" y="19102"/>
                  <a:pt x="9059" y="19196"/>
                  <a:pt x="9083" y="19266"/>
                </a:cubicBezTo>
                <a:lnTo>
                  <a:pt x="9083" y="19289"/>
                </a:lnTo>
                <a:lnTo>
                  <a:pt x="8919" y="19242"/>
                </a:lnTo>
                <a:cubicBezTo>
                  <a:pt x="8942" y="19172"/>
                  <a:pt x="8942" y="19102"/>
                  <a:pt x="8966" y="19032"/>
                </a:cubicBezTo>
                <a:close/>
                <a:moveTo>
                  <a:pt x="41093" y="19149"/>
                </a:moveTo>
                <a:lnTo>
                  <a:pt x="41139" y="19266"/>
                </a:lnTo>
                <a:lnTo>
                  <a:pt x="40743" y="19312"/>
                </a:lnTo>
                <a:lnTo>
                  <a:pt x="40602" y="19242"/>
                </a:lnTo>
                <a:cubicBezTo>
                  <a:pt x="40766" y="19196"/>
                  <a:pt x="40929" y="19172"/>
                  <a:pt x="41093" y="19149"/>
                </a:cubicBezTo>
                <a:close/>
                <a:moveTo>
                  <a:pt x="29606" y="19102"/>
                </a:moveTo>
                <a:lnTo>
                  <a:pt x="29606" y="19102"/>
                </a:lnTo>
                <a:cubicBezTo>
                  <a:pt x="29582" y="19149"/>
                  <a:pt x="29535" y="19219"/>
                  <a:pt x="29512" y="19289"/>
                </a:cubicBezTo>
                <a:lnTo>
                  <a:pt x="29349" y="19359"/>
                </a:lnTo>
                <a:cubicBezTo>
                  <a:pt x="29349" y="19312"/>
                  <a:pt x="29349" y="19242"/>
                  <a:pt x="29325" y="19196"/>
                </a:cubicBezTo>
                <a:lnTo>
                  <a:pt x="29606" y="19102"/>
                </a:lnTo>
                <a:close/>
                <a:moveTo>
                  <a:pt x="1938" y="17141"/>
                </a:moveTo>
                <a:lnTo>
                  <a:pt x="1938" y="17141"/>
                </a:lnTo>
                <a:cubicBezTo>
                  <a:pt x="1775" y="17584"/>
                  <a:pt x="1658" y="18028"/>
                  <a:pt x="1611" y="18495"/>
                </a:cubicBezTo>
                <a:cubicBezTo>
                  <a:pt x="1471" y="18775"/>
                  <a:pt x="1331" y="19102"/>
                  <a:pt x="1238" y="19406"/>
                </a:cubicBezTo>
                <a:cubicBezTo>
                  <a:pt x="1308" y="18939"/>
                  <a:pt x="1401" y="18495"/>
                  <a:pt x="1564" y="18051"/>
                </a:cubicBezTo>
                <a:cubicBezTo>
                  <a:pt x="1658" y="17748"/>
                  <a:pt x="1798" y="17444"/>
                  <a:pt x="1938" y="17141"/>
                </a:cubicBezTo>
                <a:close/>
                <a:moveTo>
                  <a:pt x="44642" y="19149"/>
                </a:moveTo>
                <a:lnTo>
                  <a:pt x="44758" y="19172"/>
                </a:lnTo>
                <a:cubicBezTo>
                  <a:pt x="44852" y="19242"/>
                  <a:pt x="44899" y="19312"/>
                  <a:pt x="44969" y="19406"/>
                </a:cubicBezTo>
                <a:cubicBezTo>
                  <a:pt x="44852" y="19289"/>
                  <a:pt x="44735" y="19219"/>
                  <a:pt x="44642" y="19149"/>
                </a:cubicBezTo>
                <a:close/>
                <a:moveTo>
                  <a:pt x="43848" y="16651"/>
                </a:moveTo>
                <a:cubicBezTo>
                  <a:pt x="45062" y="17211"/>
                  <a:pt x="45996" y="18238"/>
                  <a:pt x="46439" y="19499"/>
                </a:cubicBezTo>
                <a:cubicBezTo>
                  <a:pt x="46349" y="19408"/>
                  <a:pt x="46236" y="19362"/>
                  <a:pt x="46123" y="19295"/>
                </a:cubicBezTo>
                <a:lnTo>
                  <a:pt x="46123" y="19295"/>
                </a:lnTo>
                <a:cubicBezTo>
                  <a:pt x="45471" y="18439"/>
                  <a:pt x="44612" y="17721"/>
                  <a:pt x="43661" y="17211"/>
                </a:cubicBezTo>
                <a:cubicBezTo>
                  <a:pt x="43498" y="17141"/>
                  <a:pt x="43311" y="17071"/>
                  <a:pt x="43147" y="17001"/>
                </a:cubicBezTo>
                <a:lnTo>
                  <a:pt x="43264" y="16954"/>
                </a:lnTo>
                <a:cubicBezTo>
                  <a:pt x="43474" y="16861"/>
                  <a:pt x="43661" y="16767"/>
                  <a:pt x="43848" y="16651"/>
                </a:cubicBezTo>
                <a:close/>
                <a:moveTo>
                  <a:pt x="37077" y="19032"/>
                </a:moveTo>
                <a:lnTo>
                  <a:pt x="37264" y="19102"/>
                </a:lnTo>
                <a:cubicBezTo>
                  <a:pt x="36960" y="19219"/>
                  <a:pt x="36657" y="19359"/>
                  <a:pt x="36353" y="19522"/>
                </a:cubicBezTo>
                <a:cubicBezTo>
                  <a:pt x="36330" y="19429"/>
                  <a:pt x="36306" y="19359"/>
                  <a:pt x="36260" y="19289"/>
                </a:cubicBezTo>
                <a:cubicBezTo>
                  <a:pt x="36540" y="19196"/>
                  <a:pt x="36820" y="19102"/>
                  <a:pt x="37077" y="19032"/>
                </a:cubicBezTo>
                <a:close/>
                <a:moveTo>
                  <a:pt x="4623" y="18752"/>
                </a:moveTo>
                <a:cubicBezTo>
                  <a:pt x="4600" y="18962"/>
                  <a:pt x="4623" y="19172"/>
                  <a:pt x="4646" y="19406"/>
                </a:cubicBezTo>
                <a:cubicBezTo>
                  <a:pt x="4576" y="19452"/>
                  <a:pt x="4506" y="19499"/>
                  <a:pt x="4460" y="19546"/>
                </a:cubicBezTo>
                <a:cubicBezTo>
                  <a:pt x="4460" y="19266"/>
                  <a:pt x="4530" y="19009"/>
                  <a:pt x="4623" y="18752"/>
                </a:cubicBezTo>
                <a:close/>
                <a:moveTo>
                  <a:pt x="9970" y="19289"/>
                </a:moveTo>
                <a:lnTo>
                  <a:pt x="10133" y="19546"/>
                </a:lnTo>
                <a:lnTo>
                  <a:pt x="10016" y="19522"/>
                </a:lnTo>
                <a:cubicBezTo>
                  <a:pt x="10016" y="19429"/>
                  <a:pt x="9970" y="19359"/>
                  <a:pt x="9970" y="19289"/>
                </a:cubicBezTo>
                <a:close/>
                <a:moveTo>
                  <a:pt x="6748" y="19382"/>
                </a:moveTo>
                <a:lnTo>
                  <a:pt x="6748" y="19499"/>
                </a:lnTo>
                <a:cubicBezTo>
                  <a:pt x="6701" y="19546"/>
                  <a:pt x="6678" y="19569"/>
                  <a:pt x="6631" y="19616"/>
                </a:cubicBezTo>
                <a:cubicBezTo>
                  <a:pt x="6584" y="19522"/>
                  <a:pt x="6561" y="19452"/>
                  <a:pt x="6538" y="19382"/>
                </a:cubicBezTo>
                <a:close/>
                <a:moveTo>
                  <a:pt x="11978" y="19289"/>
                </a:moveTo>
                <a:lnTo>
                  <a:pt x="12305" y="19382"/>
                </a:lnTo>
                <a:cubicBezTo>
                  <a:pt x="12328" y="19452"/>
                  <a:pt x="12328" y="19546"/>
                  <a:pt x="12351" y="19616"/>
                </a:cubicBezTo>
                <a:cubicBezTo>
                  <a:pt x="12235" y="19499"/>
                  <a:pt x="12094" y="19382"/>
                  <a:pt x="11931" y="19289"/>
                </a:cubicBezTo>
                <a:close/>
                <a:moveTo>
                  <a:pt x="21807" y="19009"/>
                </a:moveTo>
                <a:lnTo>
                  <a:pt x="21901" y="19102"/>
                </a:lnTo>
                <a:cubicBezTo>
                  <a:pt x="21834" y="19323"/>
                  <a:pt x="21768" y="19481"/>
                  <a:pt x="21722" y="19675"/>
                </a:cubicBezTo>
                <a:lnTo>
                  <a:pt x="21722" y="19675"/>
                </a:lnTo>
                <a:lnTo>
                  <a:pt x="21667" y="19639"/>
                </a:lnTo>
                <a:lnTo>
                  <a:pt x="21550" y="19499"/>
                </a:lnTo>
                <a:cubicBezTo>
                  <a:pt x="21597" y="19359"/>
                  <a:pt x="21667" y="19219"/>
                  <a:pt x="21714" y="19055"/>
                </a:cubicBezTo>
                <a:lnTo>
                  <a:pt x="21807" y="19009"/>
                </a:lnTo>
                <a:close/>
                <a:moveTo>
                  <a:pt x="14943" y="18752"/>
                </a:moveTo>
                <a:cubicBezTo>
                  <a:pt x="15270" y="18845"/>
                  <a:pt x="15597" y="18915"/>
                  <a:pt x="15924" y="18962"/>
                </a:cubicBezTo>
                <a:cubicBezTo>
                  <a:pt x="15970" y="19102"/>
                  <a:pt x="15994" y="19242"/>
                  <a:pt x="16040" y="19406"/>
                </a:cubicBezTo>
                <a:cubicBezTo>
                  <a:pt x="15959" y="19399"/>
                  <a:pt x="15878" y="19396"/>
                  <a:pt x="15796" y="19396"/>
                </a:cubicBezTo>
                <a:cubicBezTo>
                  <a:pt x="15574" y="19396"/>
                  <a:pt x="15352" y="19418"/>
                  <a:pt x="15130" y="19452"/>
                </a:cubicBezTo>
                <a:cubicBezTo>
                  <a:pt x="14779" y="19522"/>
                  <a:pt x="14429" y="19592"/>
                  <a:pt x="14102" y="19709"/>
                </a:cubicBezTo>
                <a:cubicBezTo>
                  <a:pt x="13846" y="19546"/>
                  <a:pt x="13565" y="19382"/>
                  <a:pt x="13262" y="19289"/>
                </a:cubicBezTo>
                <a:cubicBezTo>
                  <a:pt x="13262" y="19219"/>
                  <a:pt x="13239" y="19172"/>
                  <a:pt x="13239" y="19102"/>
                </a:cubicBezTo>
                <a:cubicBezTo>
                  <a:pt x="13379" y="19079"/>
                  <a:pt x="13542" y="19055"/>
                  <a:pt x="13682" y="19032"/>
                </a:cubicBezTo>
                <a:cubicBezTo>
                  <a:pt x="14079" y="18962"/>
                  <a:pt x="14499" y="18869"/>
                  <a:pt x="14896" y="18752"/>
                </a:cubicBezTo>
                <a:close/>
                <a:moveTo>
                  <a:pt x="8732" y="19569"/>
                </a:moveTo>
                <a:lnTo>
                  <a:pt x="8989" y="19616"/>
                </a:lnTo>
                <a:cubicBezTo>
                  <a:pt x="8942" y="19639"/>
                  <a:pt x="8896" y="19662"/>
                  <a:pt x="8849" y="19686"/>
                </a:cubicBezTo>
                <a:cubicBezTo>
                  <a:pt x="8802" y="19709"/>
                  <a:pt x="8756" y="19733"/>
                  <a:pt x="8686" y="19756"/>
                </a:cubicBezTo>
                <a:lnTo>
                  <a:pt x="8662" y="19662"/>
                </a:lnTo>
                <a:cubicBezTo>
                  <a:pt x="8686" y="19639"/>
                  <a:pt x="8709" y="19616"/>
                  <a:pt x="8732" y="19569"/>
                </a:cubicBezTo>
                <a:close/>
                <a:moveTo>
                  <a:pt x="32758" y="19312"/>
                </a:moveTo>
                <a:lnTo>
                  <a:pt x="32758" y="19429"/>
                </a:lnTo>
                <a:cubicBezTo>
                  <a:pt x="32758" y="19452"/>
                  <a:pt x="32734" y="19476"/>
                  <a:pt x="32711" y="19499"/>
                </a:cubicBezTo>
                <a:cubicBezTo>
                  <a:pt x="32501" y="19616"/>
                  <a:pt x="32267" y="19709"/>
                  <a:pt x="32057" y="19826"/>
                </a:cubicBezTo>
                <a:cubicBezTo>
                  <a:pt x="32034" y="19733"/>
                  <a:pt x="32010" y="19639"/>
                  <a:pt x="31987" y="19546"/>
                </a:cubicBezTo>
                <a:lnTo>
                  <a:pt x="31964" y="19499"/>
                </a:lnTo>
                <a:lnTo>
                  <a:pt x="32337" y="19359"/>
                </a:lnTo>
                <a:cubicBezTo>
                  <a:pt x="32477" y="19359"/>
                  <a:pt x="32617" y="19312"/>
                  <a:pt x="32758" y="19312"/>
                </a:cubicBezTo>
                <a:close/>
                <a:moveTo>
                  <a:pt x="34345" y="19522"/>
                </a:moveTo>
                <a:cubicBezTo>
                  <a:pt x="34392" y="19522"/>
                  <a:pt x="34439" y="19546"/>
                  <a:pt x="34485" y="19569"/>
                </a:cubicBezTo>
                <a:lnTo>
                  <a:pt x="34462" y="19569"/>
                </a:lnTo>
                <a:lnTo>
                  <a:pt x="33925" y="19826"/>
                </a:lnTo>
                <a:lnTo>
                  <a:pt x="34345" y="19522"/>
                </a:lnTo>
                <a:close/>
                <a:moveTo>
                  <a:pt x="43404" y="19476"/>
                </a:moveTo>
                <a:cubicBezTo>
                  <a:pt x="43544" y="19476"/>
                  <a:pt x="43684" y="19499"/>
                  <a:pt x="43848" y="19546"/>
                </a:cubicBezTo>
                <a:cubicBezTo>
                  <a:pt x="43824" y="19639"/>
                  <a:pt x="43801" y="19733"/>
                  <a:pt x="43778" y="19826"/>
                </a:cubicBezTo>
                <a:cubicBezTo>
                  <a:pt x="43638" y="19733"/>
                  <a:pt x="43474" y="19639"/>
                  <a:pt x="43334" y="19569"/>
                </a:cubicBezTo>
                <a:cubicBezTo>
                  <a:pt x="43334" y="19546"/>
                  <a:pt x="43334" y="19499"/>
                  <a:pt x="43311" y="19476"/>
                </a:cubicBezTo>
                <a:close/>
                <a:moveTo>
                  <a:pt x="11114" y="19289"/>
                </a:moveTo>
                <a:lnTo>
                  <a:pt x="11114" y="19289"/>
                </a:lnTo>
                <a:cubicBezTo>
                  <a:pt x="11207" y="19359"/>
                  <a:pt x="11301" y="19406"/>
                  <a:pt x="11394" y="19452"/>
                </a:cubicBezTo>
                <a:cubicBezTo>
                  <a:pt x="11347" y="19592"/>
                  <a:pt x="11301" y="19709"/>
                  <a:pt x="11254" y="19849"/>
                </a:cubicBezTo>
                <a:cubicBezTo>
                  <a:pt x="11231" y="19756"/>
                  <a:pt x="11207" y="19662"/>
                  <a:pt x="11161" y="19546"/>
                </a:cubicBezTo>
                <a:cubicBezTo>
                  <a:pt x="11137" y="19452"/>
                  <a:pt x="11137" y="19382"/>
                  <a:pt x="11114" y="19289"/>
                </a:cubicBezTo>
                <a:close/>
                <a:moveTo>
                  <a:pt x="35769" y="19476"/>
                </a:moveTo>
                <a:cubicBezTo>
                  <a:pt x="35816" y="19569"/>
                  <a:pt x="35839" y="19662"/>
                  <a:pt x="35863" y="19756"/>
                </a:cubicBezTo>
                <a:lnTo>
                  <a:pt x="35699" y="19873"/>
                </a:lnTo>
                <a:cubicBezTo>
                  <a:pt x="35606" y="19803"/>
                  <a:pt x="35536" y="19733"/>
                  <a:pt x="35443" y="19662"/>
                </a:cubicBezTo>
                <a:cubicBezTo>
                  <a:pt x="35443" y="19639"/>
                  <a:pt x="35443" y="19616"/>
                  <a:pt x="35443" y="19592"/>
                </a:cubicBezTo>
                <a:cubicBezTo>
                  <a:pt x="35559" y="19546"/>
                  <a:pt x="35676" y="19499"/>
                  <a:pt x="35769" y="19476"/>
                </a:cubicBezTo>
                <a:close/>
                <a:moveTo>
                  <a:pt x="26454" y="19616"/>
                </a:moveTo>
                <a:lnTo>
                  <a:pt x="26454" y="19616"/>
                </a:lnTo>
                <a:cubicBezTo>
                  <a:pt x="26313" y="19709"/>
                  <a:pt x="26150" y="19803"/>
                  <a:pt x="26010" y="19896"/>
                </a:cubicBezTo>
                <a:cubicBezTo>
                  <a:pt x="26033" y="19849"/>
                  <a:pt x="26057" y="19803"/>
                  <a:pt x="26080" y="19733"/>
                </a:cubicBezTo>
                <a:lnTo>
                  <a:pt x="26057" y="19733"/>
                </a:lnTo>
                <a:cubicBezTo>
                  <a:pt x="26197" y="19709"/>
                  <a:pt x="26337" y="19662"/>
                  <a:pt x="26454" y="19616"/>
                </a:cubicBezTo>
                <a:close/>
                <a:moveTo>
                  <a:pt x="23628" y="19522"/>
                </a:moveTo>
                <a:lnTo>
                  <a:pt x="23698" y="19546"/>
                </a:lnTo>
                <a:cubicBezTo>
                  <a:pt x="23862" y="19686"/>
                  <a:pt x="24002" y="19803"/>
                  <a:pt x="24165" y="19919"/>
                </a:cubicBezTo>
                <a:cubicBezTo>
                  <a:pt x="23979" y="19803"/>
                  <a:pt x="23792" y="19662"/>
                  <a:pt x="23628" y="19522"/>
                </a:cubicBezTo>
                <a:close/>
                <a:moveTo>
                  <a:pt x="22204" y="19382"/>
                </a:moveTo>
                <a:cubicBezTo>
                  <a:pt x="22204" y="19406"/>
                  <a:pt x="22228" y="19429"/>
                  <a:pt x="22228" y="19452"/>
                </a:cubicBezTo>
                <a:cubicBezTo>
                  <a:pt x="22228" y="19639"/>
                  <a:pt x="22204" y="19826"/>
                  <a:pt x="22204" y="19989"/>
                </a:cubicBezTo>
                <a:lnTo>
                  <a:pt x="22064" y="19919"/>
                </a:lnTo>
                <a:cubicBezTo>
                  <a:pt x="22111" y="19733"/>
                  <a:pt x="22157" y="19569"/>
                  <a:pt x="22204" y="19382"/>
                </a:cubicBezTo>
                <a:close/>
                <a:moveTo>
                  <a:pt x="28975" y="19336"/>
                </a:moveTo>
                <a:cubicBezTo>
                  <a:pt x="28975" y="19406"/>
                  <a:pt x="28998" y="19476"/>
                  <a:pt x="28998" y="19546"/>
                </a:cubicBezTo>
                <a:lnTo>
                  <a:pt x="28578" y="19779"/>
                </a:lnTo>
                <a:cubicBezTo>
                  <a:pt x="28438" y="19849"/>
                  <a:pt x="28298" y="19943"/>
                  <a:pt x="28158" y="20036"/>
                </a:cubicBezTo>
                <a:cubicBezTo>
                  <a:pt x="28181" y="19919"/>
                  <a:pt x="28205" y="19779"/>
                  <a:pt x="28205" y="19662"/>
                </a:cubicBezTo>
                <a:cubicBezTo>
                  <a:pt x="28461" y="19546"/>
                  <a:pt x="28718" y="19429"/>
                  <a:pt x="28975" y="19336"/>
                </a:cubicBezTo>
                <a:close/>
                <a:moveTo>
                  <a:pt x="36984" y="19616"/>
                </a:moveTo>
                <a:lnTo>
                  <a:pt x="36984" y="19616"/>
                </a:lnTo>
                <a:cubicBezTo>
                  <a:pt x="36820" y="19756"/>
                  <a:pt x="36657" y="19896"/>
                  <a:pt x="36493" y="20036"/>
                </a:cubicBezTo>
                <a:cubicBezTo>
                  <a:pt x="36493" y="19989"/>
                  <a:pt x="36470" y="19943"/>
                  <a:pt x="36470" y="19873"/>
                </a:cubicBezTo>
                <a:lnTo>
                  <a:pt x="36447" y="19873"/>
                </a:lnTo>
                <a:cubicBezTo>
                  <a:pt x="36633" y="19779"/>
                  <a:pt x="36797" y="19709"/>
                  <a:pt x="36984" y="19616"/>
                </a:cubicBezTo>
                <a:close/>
                <a:moveTo>
                  <a:pt x="24772" y="19733"/>
                </a:moveTo>
                <a:lnTo>
                  <a:pt x="24936" y="19756"/>
                </a:lnTo>
                <a:cubicBezTo>
                  <a:pt x="25029" y="19873"/>
                  <a:pt x="25146" y="19966"/>
                  <a:pt x="25239" y="20059"/>
                </a:cubicBezTo>
                <a:cubicBezTo>
                  <a:pt x="25169" y="20036"/>
                  <a:pt x="25076" y="20036"/>
                  <a:pt x="24983" y="20036"/>
                </a:cubicBezTo>
                <a:lnTo>
                  <a:pt x="24983" y="20059"/>
                </a:lnTo>
                <a:cubicBezTo>
                  <a:pt x="24866" y="19989"/>
                  <a:pt x="24749" y="19919"/>
                  <a:pt x="24632" y="19849"/>
                </a:cubicBezTo>
                <a:cubicBezTo>
                  <a:pt x="24632" y="19803"/>
                  <a:pt x="24656" y="19756"/>
                  <a:pt x="24656" y="19733"/>
                </a:cubicBezTo>
                <a:close/>
                <a:moveTo>
                  <a:pt x="11604" y="19803"/>
                </a:moveTo>
                <a:cubicBezTo>
                  <a:pt x="11651" y="19919"/>
                  <a:pt x="11698" y="20013"/>
                  <a:pt x="11744" y="20106"/>
                </a:cubicBezTo>
                <a:lnTo>
                  <a:pt x="11511" y="20013"/>
                </a:lnTo>
                <a:cubicBezTo>
                  <a:pt x="11534" y="19943"/>
                  <a:pt x="11557" y="19873"/>
                  <a:pt x="11604" y="19803"/>
                </a:cubicBezTo>
                <a:close/>
                <a:moveTo>
                  <a:pt x="3386" y="17935"/>
                </a:moveTo>
                <a:cubicBezTo>
                  <a:pt x="3129" y="18658"/>
                  <a:pt x="2989" y="19429"/>
                  <a:pt x="2965" y="20199"/>
                </a:cubicBezTo>
                <a:cubicBezTo>
                  <a:pt x="2919" y="20083"/>
                  <a:pt x="2872" y="19966"/>
                  <a:pt x="2825" y="19849"/>
                </a:cubicBezTo>
                <a:cubicBezTo>
                  <a:pt x="2849" y="19172"/>
                  <a:pt x="3035" y="18518"/>
                  <a:pt x="3386" y="17935"/>
                </a:cubicBezTo>
                <a:close/>
                <a:moveTo>
                  <a:pt x="31707" y="19616"/>
                </a:moveTo>
                <a:cubicBezTo>
                  <a:pt x="31730" y="19733"/>
                  <a:pt x="31754" y="19873"/>
                  <a:pt x="31777" y="19989"/>
                </a:cubicBezTo>
                <a:cubicBezTo>
                  <a:pt x="31660" y="20059"/>
                  <a:pt x="31543" y="20129"/>
                  <a:pt x="31427" y="20199"/>
                </a:cubicBezTo>
                <a:cubicBezTo>
                  <a:pt x="31450" y="20083"/>
                  <a:pt x="31473" y="19989"/>
                  <a:pt x="31497" y="19873"/>
                </a:cubicBezTo>
                <a:cubicBezTo>
                  <a:pt x="31520" y="19756"/>
                  <a:pt x="31567" y="19733"/>
                  <a:pt x="31590" y="19662"/>
                </a:cubicBezTo>
                <a:lnTo>
                  <a:pt x="31707" y="19616"/>
                </a:lnTo>
                <a:close/>
                <a:moveTo>
                  <a:pt x="15948" y="19729"/>
                </a:moveTo>
                <a:cubicBezTo>
                  <a:pt x="16010" y="19729"/>
                  <a:pt x="16072" y="19730"/>
                  <a:pt x="16134" y="19733"/>
                </a:cubicBezTo>
                <a:cubicBezTo>
                  <a:pt x="15620" y="19779"/>
                  <a:pt x="15130" y="19943"/>
                  <a:pt x="14663" y="20199"/>
                </a:cubicBezTo>
                <a:cubicBezTo>
                  <a:pt x="14639" y="20223"/>
                  <a:pt x="14593" y="20246"/>
                  <a:pt x="14569" y="20270"/>
                </a:cubicBezTo>
                <a:cubicBezTo>
                  <a:pt x="14499" y="20153"/>
                  <a:pt x="14429" y="20059"/>
                  <a:pt x="14336" y="19966"/>
                </a:cubicBezTo>
                <a:cubicBezTo>
                  <a:pt x="14860" y="19819"/>
                  <a:pt x="15403" y="19729"/>
                  <a:pt x="15948" y="19729"/>
                </a:cubicBezTo>
                <a:close/>
                <a:moveTo>
                  <a:pt x="30866" y="20013"/>
                </a:moveTo>
                <a:cubicBezTo>
                  <a:pt x="30866" y="20083"/>
                  <a:pt x="30843" y="20153"/>
                  <a:pt x="30820" y="20223"/>
                </a:cubicBezTo>
                <a:cubicBezTo>
                  <a:pt x="30820" y="20270"/>
                  <a:pt x="30773" y="20270"/>
                  <a:pt x="30773" y="20293"/>
                </a:cubicBezTo>
                <a:lnTo>
                  <a:pt x="30539" y="20316"/>
                </a:lnTo>
                <a:lnTo>
                  <a:pt x="30539" y="20270"/>
                </a:lnTo>
                <a:lnTo>
                  <a:pt x="30866" y="20013"/>
                </a:lnTo>
                <a:close/>
                <a:moveTo>
                  <a:pt x="10087" y="19896"/>
                </a:moveTo>
                <a:lnTo>
                  <a:pt x="10157" y="19919"/>
                </a:lnTo>
                <a:cubicBezTo>
                  <a:pt x="10157" y="20059"/>
                  <a:pt x="10157" y="20199"/>
                  <a:pt x="10133" y="20340"/>
                </a:cubicBezTo>
                <a:cubicBezTo>
                  <a:pt x="10133" y="20199"/>
                  <a:pt x="10110" y="20036"/>
                  <a:pt x="10087" y="19896"/>
                </a:cubicBezTo>
                <a:close/>
                <a:moveTo>
                  <a:pt x="44595" y="20129"/>
                </a:moveTo>
                <a:lnTo>
                  <a:pt x="44618" y="20153"/>
                </a:lnTo>
                <a:cubicBezTo>
                  <a:pt x="44665" y="20270"/>
                  <a:pt x="44712" y="20363"/>
                  <a:pt x="44735" y="20480"/>
                </a:cubicBezTo>
                <a:lnTo>
                  <a:pt x="44665" y="20433"/>
                </a:lnTo>
                <a:cubicBezTo>
                  <a:pt x="44642" y="20316"/>
                  <a:pt x="44618" y="20223"/>
                  <a:pt x="44595" y="20129"/>
                </a:cubicBezTo>
                <a:close/>
                <a:moveTo>
                  <a:pt x="21364" y="20153"/>
                </a:moveTo>
                <a:cubicBezTo>
                  <a:pt x="21434" y="20246"/>
                  <a:pt x="21504" y="20340"/>
                  <a:pt x="21597" y="20433"/>
                </a:cubicBezTo>
                <a:lnTo>
                  <a:pt x="21597" y="20503"/>
                </a:lnTo>
                <a:lnTo>
                  <a:pt x="21317" y="20270"/>
                </a:lnTo>
                <a:cubicBezTo>
                  <a:pt x="21317" y="20223"/>
                  <a:pt x="21340" y="20199"/>
                  <a:pt x="21364" y="20153"/>
                </a:cubicBezTo>
                <a:close/>
                <a:moveTo>
                  <a:pt x="34602" y="19966"/>
                </a:moveTo>
                <a:lnTo>
                  <a:pt x="34602" y="20526"/>
                </a:lnTo>
                <a:cubicBezTo>
                  <a:pt x="34392" y="20456"/>
                  <a:pt x="34205" y="20386"/>
                  <a:pt x="33995" y="20340"/>
                </a:cubicBezTo>
                <a:cubicBezTo>
                  <a:pt x="34182" y="20199"/>
                  <a:pt x="34392" y="20083"/>
                  <a:pt x="34602" y="19966"/>
                </a:cubicBezTo>
                <a:close/>
                <a:moveTo>
                  <a:pt x="43428" y="20013"/>
                </a:moveTo>
                <a:lnTo>
                  <a:pt x="43661" y="20153"/>
                </a:lnTo>
                <a:cubicBezTo>
                  <a:pt x="43614" y="20270"/>
                  <a:pt x="43544" y="20410"/>
                  <a:pt x="43498" y="20526"/>
                </a:cubicBezTo>
                <a:cubicBezTo>
                  <a:pt x="43474" y="20363"/>
                  <a:pt x="43451" y="20176"/>
                  <a:pt x="43428" y="20013"/>
                </a:cubicBezTo>
                <a:close/>
                <a:moveTo>
                  <a:pt x="23278" y="20153"/>
                </a:moveTo>
                <a:cubicBezTo>
                  <a:pt x="23418" y="20246"/>
                  <a:pt x="23535" y="20316"/>
                  <a:pt x="23675" y="20386"/>
                </a:cubicBezTo>
                <a:lnTo>
                  <a:pt x="23792" y="20596"/>
                </a:lnTo>
                <a:cubicBezTo>
                  <a:pt x="23675" y="20596"/>
                  <a:pt x="23535" y="20573"/>
                  <a:pt x="23418" y="20573"/>
                </a:cubicBezTo>
                <a:cubicBezTo>
                  <a:pt x="23372" y="20503"/>
                  <a:pt x="23325" y="20456"/>
                  <a:pt x="23278" y="20410"/>
                </a:cubicBezTo>
                <a:cubicBezTo>
                  <a:pt x="23231" y="20363"/>
                  <a:pt x="23278" y="20246"/>
                  <a:pt x="23278" y="20176"/>
                </a:cubicBezTo>
                <a:cubicBezTo>
                  <a:pt x="23278" y="20176"/>
                  <a:pt x="23278" y="20153"/>
                  <a:pt x="23278" y="20153"/>
                </a:cubicBezTo>
                <a:close/>
                <a:moveTo>
                  <a:pt x="13916" y="20083"/>
                </a:moveTo>
                <a:cubicBezTo>
                  <a:pt x="14032" y="20199"/>
                  <a:pt x="14149" y="20316"/>
                  <a:pt x="14219" y="20456"/>
                </a:cubicBezTo>
                <a:lnTo>
                  <a:pt x="14009" y="20620"/>
                </a:lnTo>
                <a:cubicBezTo>
                  <a:pt x="13939" y="20456"/>
                  <a:pt x="13869" y="20293"/>
                  <a:pt x="13776" y="20129"/>
                </a:cubicBezTo>
                <a:lnTo>
                  <a:pt x="13916" y="20083"/>
                </a:lnTo>
                <a:close/>
                <a:moveTo>
                  <a:pt x="18702" y="19546"/>
                </a:moveTo>
                <a:cubicBezTo>
                  <a:pt x="18795" y="19546"/>
                  <a:pt x="18889" y="19592"/>
                  <a:pt x="19005" y="19592"/>
                </a:cubicBezTo>
                <a:cubicBezTo>
                  <a:pt x="19146" y="19943"/>
                  <a:pt x="19309" y="20293"/>
                  <a:pt x="19496" y="20620"/>
                </a:cubicBezTo>
                <a:cubicBezTo>
                  <a:pt x="19192" y="20386"/>
                  <a:pt x="18865" y="20176"/>
                  <a:pt x="18515" y="20013"/>
                </a:cubicBezTo>
                <a:cubicBezTo>
                  <a:pt x="18422" y="19943"/>
                  <a:pt x="18352" y="19873"/>
                  <a:pt x="18282" y="19803"/>
                </a:cubicBezTo>
                <a:lnTo>
                  <a:pt x="18212" y="19686"/>
                </a:lnTo>
                <a:cubicBezTo>
                  <a:pt x="18375" y="19686"/>
                  <a:pt x="18539" y="19639"/>
                  <a:pt x="18702" y="19569"/>
                </a:cubicBezTo>
                <a:lnTo>
                  <a:pt x="18702" y="19546"/>
                </a:lnTo>
                <a:close/>
                <a:moveTo>
                  <a:pt x="27714" y="20223"/>
                </a:moveTo>
                <a:cubicBezTo>
                  <a:pt x="27714" y="20246"/>
                  <a:pt x="27714" y="20293"/>
                  <a:pt x="27691" y="20316"/>
                </a:cubicBezTo>
                <a:cubicBezTo>
                  <a:pt x="27551" y="20433"/>
                  <a:pt x="27411" y="20526"/>
                  <a:pt x="27271" y="20620"/>
                </a:cubicBezTo>
                <a:lnTo>
                  <a:pt x="27247" y="20620"/>
                </a:lnTo>
                <a:cubicBezTo>
                  <a:pt x="27411" y="20503"/>
                  <a:pt x="27574" y="20363"/>
                  <a:pt x="27714" y="20223"/>
                </a:cubicBezTo>
                <a:close/>
                <a:moveTo>
                  <a:pt x="6281" y="19406"/>
                </a:moveTo>
                <a:cubicBezTo>
                  <a:pt x="6304" y="19546"/>
                  <a:pt x="6374" y="19686"/>
                  <a:pt x="6421" y="19826"/>
                </a:cubicBezTo>
                <a:cubicBezTo>
                  <a:pt x="6187" y="20059"/>
                  <a:pt x="6001" y="20340"/>
                  <a:pt x="5837" y="20643"/>
                </a:cubicBezTo>
                <a:cubicBezTo>
                  <a:pt x="5720" y="20270"/>
                  <a:pt x="5627" y="19873"/>
                  <a:pt x="5557" y="19476"/>
                </a:cubicBezTo>
                <a:cubicBezTo>
                  <a:pt x="5790" y="19429"/>
                  <a:pt x="6024" y="19406"/>
                  <a:pt x="6281" y="19406"/>
                </a:cubicBezTo>
                <a:close/>
                <a:moveTo>
                  <a:pt x="45529" y="19382"/>
                </a:moveTo>
                <a:cubicBezTo>
                  <a:pt x="45646" y="19429"/>
                  <a:pt x="45786" y="19476"/>
                  <a:pt x="45902" y="19546"/>
                </a:cubicBezTo>
                <a:cubicBezTo>
                  <a:pt x="46066" y="19756"/>
                  <a:pt x="46206" y="19966"/>
                  <a:pt x="46346" y="20199"/>
                </a:cubicBezTo>
                <a:lnTo>
                  <a:pt x="46206" y="20666"/>
                </a:lnTo>
                <a:cubicBezTo>
                  <a:pt x="46089" y="20503"/>
                  <a:pt x="45949" y="20340"/>
                  <a:pt x="45809" y="20176"/>
                </a:cubicBezTo>
                <a:cubicBezTo>
                  <a:pt x="45739" y="19896"/>
                  <a:pt x="45646" y="19616"/>
                  <a:pt x="45529" y="19382"/>
                </a:cubicBezTo>
                <a:close/>
                <a:moveTo>
                  <a:pt x="35629" y="20340"/>
                </a:moveTo>
                <a:cubicBezTo>
                  <a:pt x="35699" y="20433"/>
                  <a:pt x="35769" y="20526"/>
                  <a:pt x="35863" y="20620"/>
                </a:cubicBezTo>
                <a:lnTo>
                  <a:pt x="35536" y="20760"/>
                </a:lnTo>
                <a:cubicBezTo>
                  <a:pt x="35558" y="20628"/>
                  <a:pt x="35539" y="20517"/>
                  <a:pt x="35517" y="20407"/>
                </a:cubicBezTo>
                <a:lnTo>
                  <a:pt x="35517" y="20407"/>
                </a:lnTo>
                <a:lnTo>
                  <a:pt x="35629" y="20340"/>
                </a:lnTo>
                <a:close/>
                <a:moveTo>
                  <a:pt x="47163" y="18542"/>
                </a:moveTo>
                <a:cubicBezTo>
                  <a:pt x="47654" y="19196"/>
                  <a:pt x="47864" y="19989"/>
                  <a:pt x="47817" y="20783"/>
                </a:cubicBezTo>
                <a:cubicBezTo>
                  <a:pt x="47560" y="20386"/>
                  <a:pt x="47233" y="20059"/>
                  <a:pt x="46883" y="19779"/>
                </a:cubicBezTo>
                <a:cubicBezTo>
                  <a:pt x="47000" y="19382"/>
                  <a:pt x="47093" y="18962"/>
                  <a:pt x="47163" y="18542"/>
                </a:cubicBezTo>
                <a:close/>
                <a:moveTo>
                  <a:pt x="9293" y="19919"/>
                </a:moveTo>
                <a:cubicBezTo>
                  <a:pt x="9293" y="20153"/>
                  <a:pt x="9293" y="20363"/>
                  <a:pt x="9269" y="20596"/>
                </a:cubicBezTo>
                <a:cubicBezTo>
                  <a:pt x="9269" y="20666"/>
                  <a:pt x="9246" y="20760"/>
                  <a:pt x="9223" y="20830"/>
                </a:cubicBezTo>
                <a:cubicBezTo>
                  <a:pt x="9129" y="20713"/>
                  <a:pt x="9059" y="20573"/>
                  <a:pt x="8989" y="20433"/>
                </a:cubicBezTo>
                <a:lnTo>
                  <a:pt x="8966" y="20433"/>
                </a:lnTo>
                <a:cubicBezTo>
                  <a:pt x="9059" y="20270"/>
                  <a:pt x="9153" y="20106"/>
                  <a:pt x="9269" y="19966"/>
                </a:cubicBezTo>
                <a:cubicBezTo>
                  <a:pt x="9269" y="19943"/>
                  <a:pt x="9293" y="19943"/>
                  <a:pt x="9293" y="19919"/>
                </a:cubicBezTo>
                <a:close/>
                <a:moveTo>
                  <a:pt x="31707" y="20550"/>
                </a:moveTo>
                <a:lnTo>
                  <a:pt x="31707" y="20550"/>
                </a:lnTo>
                <a:cubicBezTo>
                  <a:pt x="31567" y="20666"/>
                  <a:pt x="31403" y="20783"/>
                  <a:pt x="31217" y="20900"/>
                </a:cubicBezTo>
                <a:cubicBezTo>
                  <a:pt x="31263" y="20807"/>
                  <a:pt x="31287" y="20690"/>
                  <a:pt x="31310" y="20573"/>
                </a:cubicBezTo>
                <a:lnTo>
                  <a:pt x="31707" y="20550"/>
                </a:lnTo>
                <a:close/>
                <a:moveTo>
                  <a:pt x="13449" y="20293"/>
                </a:moveTo>
                <a:cubicBezTo>
                  <a:pt x="13565" y="20456"/>
                  <a:pt x="13659" y="20643"/>
                  <a:pt x="13729" y="20830"/>
                </a:cubicBezTo>
                <a:cubicBezTo>
                  <a:pt x="13565" y="20853"/>
                  <a:pt x="13402" y="20877"/>
                  <a:pt x="13239" y="20923"/>
                </a:cubicBezTo>
                <a:lnTo>
                  <a:pt x="13215" y="20923"/>
                </a:lnTo>
                <a:cubicBezTo>
                  <a:pt x="13262" y="20736"/>
                  <a:pt x="13285" y="20550"/>
                  <a:pt x="13285" y="20363"/>
                </a:cubicBezTo>
                <a:cubicBezTo>
                  <a:pt x="13332" y="20340"/>
                  <a:pt x="13402" y="20316"/>
                  <a:pt x="13449" y="20293"/>
                </a:cubicBezTo>
                <a:close/>
                <a:moveTo>
                  <a:pt x="39669" y="20363"/>
                </a:moveTo>
                <a:cubicBezTo>
                  <a:pt x="39775" y="20366"/>
                  <a:pt x="39862" y="20389"/>
                  <a:pt x="39949" y="20433"/>
                </a:cubicBezTo>
                <a:cubicBezTo>
                  <a:pt x="39972" y="20596"/>
                  <a:pt x="39995" y="20760"/>
                  <a:pt x="40019" y="20923"/>
                </a:cubicBezTo>
                <a:cubicBezTo>
                  <a:pt x="39925" y="20737"/>
                  <a:pt x="39785" y="20527"/>
                  <a:pt x="39669" y="20363"/>
                </a:cubicBezTo>
                <a:close/>
                <a:moveTo>
                  <a:pt x="42190" y="19499"/>
                </a:moveTo>
                <a:cubicBezTo>
                  <a:pt x="42564" y="19896"/>
                  <a:pt x="42750" y="20433"/>
                  <a:pt x="42680" y="20970"/>
                </a:cubicBezTo>
                <a:cubicBezTo>
                  <a:pt x="42377" y="20550"/>
                  <a:pt x="42003" y="20176"/>
                  <a:pt x="41583" y="19849"/>
                </a:cubicBezTo>
                <a:cubicBezTo>
                  <a:pt x="41583" y="19756"/>
                  <a:pt x="41560" y="19662"/>
                  <a:pt x="41536" y="19569"/>
                </a:cubicBezTo>
                <a:lnTo>
                  <a:pt x="42050" y="19499"/>
                </a:lnTo>
                <a:close/>
                <a:moveTo>
                  <a:pt x="23372" y="20947"/>
                </a:moveTo>
                <a:lnTo>
                  <a:pt x="23488" y="21040"/>
                </a:lnTo>
                <a:lnTo>
                  <a:pt x="23395" y="21087"/>
                </a:lnTo>
                <a:lnTo>
                  <a:pt x="23302" y="21040"/>
                </a:lnTo>
                <a:lnTo>
                  <a:pt x="23302" y="20947"/>
                </a:lnTo>
                <a:close/>
                <a:moveTo>
                  <a:pt x="45094" y="20090"/>
                </a:moveTo>
                <a:lnTo>
                  <a:pt x="45094" y="20090"/>
                </a:lnTo>
                <a:cubicBezTo>
                  <a:pt x="45208" y="20182"/>
                  <a:pt x="45321" y="20295"/>
                  <a:pt x="45412" y="20386"/>
                </a:cubicBezTo>
                <a:cubicBezTo>
                  <a:pt x="45459" y="20620"/>
                  <a:pt x="45482" y="20853"/>
                  <a:pt x="45482" y="21087"/>
                </a:cubicBezTo>
                <a:cubicBezTo>
                  <a:pt x="45365" y="20970"/>
                  <a:pt x="45272" y="20877"/>
                  <a:pt x="45155" y="20783"/>
                </a:cubicBezTo>
                <a:cubicBezTo>
                  <a:pt x="45178" y="20538"/>
                  <a:pt x="45157" y="20313"/>
                  <a:pt x="45094" y="20090"/>
                </a:cubicBezTo>
                <a:close/>
                <a:moveTo>
                  <a:pt x="10483" y="20129"/>
                </a:moveTo>
                <a:cubicBezTo>
                  <a:pt x="10483" y="20153"/>
                  <a:pt x="10507" y="20176"/>
                  <a:pt x="10507" y="20176"/>
                </a:cubicBezTo>
                <a:cubicBezTo>
                  <a:pt x="10507" y="20480"/>
                  <a:pt x="10483" y="20760"/>
                  <a:pt x="10437" y="21063"/>
                </a:cubicBezTo>
                <a:lnTo>
                  <a:pt x="10320" y="21157"/>
                </a:lnTo>
                <a:cubicBezTo>
                  <a:pt x="10413" y="20830"/>
                  <a:pt x="10460" y="20480"/>
                  <a:pt x="10483" y="20129"/>
                </a:cubicBezTo>
                <a:close/>
                <a:moveTo>
                  <a:pt x="38688" y="20386"/>
                </a:moveTo>
                <a:lnTo>
                  <a:pt x="38688" y="20386"/>
                </a:lnTo>
                <a:cubicBezTo>
                  <a:pt x="38665" y="20620"/>
                  <a:pt x="38618" y="20830"/>
                  <a:pt x="38571" y="21040"/>
                </a:cubicBezTo>
                <a:cubicBezTo>
                  <a:pt x="38374" y="21010"/>
                  <a:pt x="38175" y="20994"/>
                  <a:pt x="37975" y="20994"/>
                </a:cubicBezTo>
                <a:cubicBezTo>
                  <a:pt x="37560" y="20994"/>
                  <a:pt x="37144" y="21062"/>
                  <a:pt x="36750" y="21203"/>
                </a:cubicBezTo>
                <a:cubicBezTo>
                  <a:pt x="36750" y="21157"/>
                  <a:pt x="36750" y="21087"/>
                  <a:pt x="36727" y="21040"/>
                </a:cubicBezTo>
                <a:cubicBezTo>
                  <a:pt x="37357" y="20760"/>
                  <a:pt x="38011" y="20526"/>
                  <a:pt x="38688" y="20386"/>
                </a:cubicBezTo>
                <a:close/>
                <a:moveTo>
                  <a:pt x="19916" y="19616"/>
                </a:moveTo>
                <a:cubicBezTo>
                  <a:pt x="19939" y="19662"/>
                  <a:pt x="19986" y="19733"/>
                  <a:pt x="20009" y="19779"/>
                </a:cubicBezTo>
                <a:cubicBezTo>
                  <a:pt x="20220" y="20129"/>
                  <a:pt x="20476" y="20480"/>
                  <a:pt x="20733" y="20853"/>
                </a:cubicBezTo>
                <a:cubicBezTo>
                  <a:pt x="20710" y="20970"/>
                  <a:pt x="20687" y="21110"/>
                  <a:pt x="20663" y="21227"/>
                </a:cubicBezTo>
                <a:cubicBezTo>
                  <a:pt x="20476" y="21180"/>
                  <a:pt x="20290" y="21110"/>
                  <a:pt x="20126" y="21040"/>
                </a:cubicBezTo>
                <a:cubicBezTo>
                  <a:pt x="19846" y="20596"/>
                  <a:pt x="19589" y="20106"/>
                  <a:pt x="19379" y="19639"/>
                </a:cubicBezTo>
                <a:cubicBezTo>
                  <a:pt x="19566" y="19639"/>
                  <a:pt x="19729" y="19639"/>
                  <a:pt x="19916" y="19616"/>
                </a:cubicBezTo>
                <a:close/>
                <a:moveTo>
                  <a:pt x="21364" y="20877"/>
                </a:moveTo>
                <a:lnTo>
                  <a:pt x="21527" y="21040"/>
                </a:lnTo>
                <a:lnTo>
                  <a:pt x="21527" y="21227"/>
                </a:lnTo>
                <a:lnTo>
                  <a:pt x="21434" y="21110"/>
                </a:lnTo>
                <a:cubicBezTo>
                  <a:pt x="21410" y="21040"/>
                  <a:pt x="21387" y="20970"/>
                  <a:pt x="21364" y="20877"/>
                </a:cubicBezTo>
                <a:close/>
                <a:moveTo>
                  <a:pt x="26454" y="20993"/>
                </a:moveTo>
                <a:cubicBezTo>
                  <a:pt x="26547" y="21017"/>
                  <a:pt x="26640" y="21017"/>
                  <a:pt x="26710" y="21040"/>
                </a:cubicBezTo>
                <a:lnTo>
                  <a:pt x="26570" y="21157"/>
                </a:lnTo>
                <a:lnTo>
                  <a:pt x="26267" y="21250"/>
                </a:lnTo>
                <a:cubicBezTo>
                  <a:pt x="26267" y="21250"/>
                  <a:pt x="26290" y="21227"/>
                  <a:pt x="26290" y="21227"/>
                </a:cubicBezTo>
                <a:lnTo>
                  <a:pt x="26290" y="21203"/>
                </a:lnTo>
                <a:cubicBezTo>
                  <a:pt x="26337" y="21133"/>
                  <a:pt x="26407" y="21063"/>
                  <a:pt x="26454" y="20993"/>
                </a:cubicBezTo>
                <a:close/>
                <a:moveTo>
                  <a:pt x="16297" y="20106"/>
                </a:moveTo>
                <a:cubicBezTo>
                  <a:pt x="16484" y="20526"/>
                  <a:pt x="16694" y="20900"/>
                  <a:pt x="16951" y="21273"/>
                </a:cubicBezTo>
                <a:cubicBezTo>
                  <a:pt x="16250" y="20947"/>
                  <a:pt x="15503" y="20783"/>
                  <a:pt x="14733" y="20760"/>
                </a:cubicBezTo>
                <a:lnTo>
                  <a:pt x="14733" y="20643"/>
                </a:lnTo>
                <a:cubicBezTo>
                  <a:pt x="15200" y="20363"/>
                  <a:pt x="15737" y="20176"/>
                  <a:pt x="16297" y="20106"/>
                </a:cubicBezTo>
                <a:close/>
                <a:moveTo>
                  <a:pt x="11371" y="20363"/>
                </a:moveTo>
                <a:lnTo>
                  <a:pt x="11371" y="20363"/>
                </a:lnTo>
                <a:cubicBezTo>
                  <a:pt x="11557" y="20433"/>
                  <a:pt x="11744" y="20503"/>
                  <a:pt x="11931" y="20596"/>
                </a:cubicBezTo>
                <a:cubicBezTo>
                  <a:pt x="11954" y="20690"/>
                  <a:pt x="11978" y="20760"/>
                  <a:pt x="12001" y="20830"/>
                </a:cubicBezTo>
                <a:cubicBezTo>
                  <a:pt x="11791" y="20970"/>
                  <a:pt x="11627" y="21133"/>
                  <a:pt x="11441" y="21297"/>
                </a:cubicBezTo>
                <a:cubicBezTo>
                  <a:pt x="11441" y="20970"/>
                  <a:pt x="11417" y="20666"/>
                  <a:pt x="11371" y="20363"/>
                </a:cubicBezTo>
                <a:close/>
                <a:moveTo>
                  <a:pt x="14313" y="21087"/>
                </a:moveTo>
                <a:cubicBezTo>
                  <a:pt x="14289" y="21157"/>
                  <a:pt x="14266" y="21227"/>
                  <a:pt x="14242" y="21297"/>
                </a:cubicBezTo>
                <a:lnTo>
                  <a:pt x="14196" y="21297"/>
                </a:lnTo>
                <a:cubicBezTo>
                  <a:pt x="14196" y="21227"/>
                  <a:pt x="14172" y="21157"/>
                  <a:pt x="14149" y="21087"/>
                </a:cubicBezTo>
                <a:close/>
                <a:moveTo>
                  <a:pt x="39061" y="20363"/>
                </a:moveTo>
                <a:cubicBezTo>
                  <a:pt x="39155" y="20666"/>
                  <a:pt x="39225" y="20970"/>
                  <a:pt x="39248" y="21297"/>
                </a:cubicBezTo>
                <a:cubicBezTo>
                  <a:pt x="39155" y="21250"/>
                  <a:pt x="39038" y="21203"/>
                  <a:pt x="38921" y="21157"/>
                </a:cubicBezTo>
                <a:lnTo>
                  <a:pt x="38945" y="21157"/>
                </a:lnTo>
                <a:cubicBezTo>
                  <a:pt x="38991" y="20877"/>
                  <a:pt x="39038" y="20620"/>
                  <a:pt x="39061" y="20363"/>
                </a:cubicBezTo>
                <a:close/>
                <a:moveTo>
                  <a:pt x="42821" y="19686"/>
                </a:moveTo>
                <a:lnTo>
                  <a:pt x="43007" y="19779"/>
                </a:lnTo>
                <a:cubicBezTo>
                  <a:pt x="43101" y="20223"/>
                  <a:pt x="43147" y="20666"/>
                  <a:pt x="43171" y="21110"/>
                </a:cubicBezTo>
                <a:cubicBezTo>
                  <a:pt x="43147" y="21180"/>
                  <a:pt x="43101" y="21273"/>
                  <a:pt x="43054" y="21344"/>
                </a:cubicBezTo>
                <a:cubicBezTo>
                  <a:pt x="43171" y="20783"/>
                  <a:pt x="43077" y="20199"/>
                  <a:pt x="42821" y="19686"/>
                </a:cubicBezTo>
                <a:close/>
                <a:moveTo>
                  <a:pt x="9596" y="20456"/>
                </a:moveTo>
                <a:cubicBezTo>
                  <a:pt x="9620" y="20550"/>
                  <a:pt x="9643" y="20643"/>
                  <a:pt x="9643" y="20713"/>
                </a:cubicBezTo>
                <a:cubicBezTo>
                  <a:pt x="9713" y="21040"/>
                  <a:pt x="9760" y="21203"/>
                  <a:pt x="9690" y="21367"/>
                </a:cubicBezTo>
                <a:cubicBezTo>
                  <a:pt x="9620" y="21297"/>
                  <a:pt x="9550" y="21227"/>
                  <a:pt x="9479" y="21133"/>
                </a:cubicBezTo>
                <a:lnTo>
                  <a:pt x="9456" y="21133"/>
                </a:lnTo>
                <a:cubicBezTo>
                  <a:pt x="9526" y="20923"/>
                  <a:pt x="9573" y="20690"/>
                  <a:pt x="9596" y="20456"/>
                </a:cubicBezTo>
                <a:close/>
                <a:moveTo>
                  <a:pt x="32968" y="20993"/>
                </a:moveTo>
                <a:cubicBezTo>
                  <a:pt x="32968" y="21063"/>
                  <a:pt x="32944" y="21133"/>
                  <a:pt x="32921" y="21203"/>
                </a:cubicBezTo>
                <a:lnTo>
                  <a:pt x="32874" y="21367"/>
                </a:lnTo>
                <a:lnTo>
                  <a:pt x="32874" y="21063"/>
                </a:lnTo>
                <a:lnTo>
                  <a:pt x="32968" y="20993"/>
                </a:lnTo>
                <a:close/>
                <a:moveTo>
                  <a:pt x="7191" y="19639"/>
                </a:moveTo>
                <a:cubicBezTo>
                  <a:pt x="7331" y="19919"/>
                  <a:pt x="7612" y="20083"/>
                  <a:pt x="7938" y="20083"/>
                </a:cubicBezTo>
                <a:cubicBezTo>
                  <a:pt x="8058" y="20117"/>
                  <a:pt x="8190" y="20139"/>
                  <a:pt x="8317" y="20139"/>
                </a:cubicBezTo>
                <a:cubicBezTo>
                  <a:pt x="8363" y="20139"/>
                  <a:pt x="8408" y="20136"/>
                  <a:pt x="8452" y="20129"/>
                </a:cubicBezTo>
                <a:cubicBezTo>
                  <a:pt x="8499" y="20246"/>
                  <a:pt x="8546" y="20340"/>
                  <a:pt x="8592" y="20433"/>
                </a:cubicBezTo>
                <a:cubicBezTo>
                  <a:pt x="8453" y="20734"/>
                  <a:pt x="8360" y="21059"/>
                  <a:pt x="8290" y="21383"/>
                </a:cubicBezTo>
                <a:lnTo>
                  <a:pt x="8290" y="21383"/>
                </a:lnTo>
                <a:cubicBezTo>
                  <a:pt x="8157" y="21339"/>
                  <a:pt x="8025" y="21294"/>
                  <a:pt x="7892" y="21250"/>
                </a:cubicBezTo>
                <a:cubicBezTo>
                  <a:pt x="7752" y="21133"/>
                  <a:pt x="7612" y="20993"/>
                  <a:pt x="7495" y="20853"/>
                </a:cubicBezTo>
                <a:lnTo>
                  <a:pt x="7401" y="20736"/>
                </a:lnTo>
                <a:cubicBezTo>
                  <a:pt x="7331" y="20573"/>
                  <a:pt x="7261" y="20410"/>
                  <a:pt x="7215" y="20223"/>
                </a:cubicBezTo>
                <a:cubicBezTo>
                  <a:pt x="7168" y="20059"/>
                  <a:pt x="7121" y="19896"/>
                  <a:pt x="7075" y="19709"/>
                </a:cubicBezTo>
                <a:lnTo>
                  <a:pt x="7191" y="19639"/>
                </a:lnTo>
                <a:close/>
                <a:moveTo>
                  <a:pt x="3946" y="17491"/>
                </a:moveTo>
                <a:cubicBezTo>
                  <a:pt x="3829" y="17795"/>
                  <a:pt x="3736" y="18121"/>
                  <a:pt x="3736" y="18448"/>
                </a:cubicBezTo>
                <a:cubicBezTo>
                  <a:pt x="3619" y="18775"/>
                  <a:pt x="3549" y="19102"/>
                  <a:pt x="3526" y="19429"/>
                </a:cubicBezTo>
                <a:cubicBezTo>
                  <a:pt x="3409" y="20083"/>
                  <a:pt x="3456" y="20760"/>
                  <a:pt x="3666" y="21390"/>
                </a:cubicBezTo>
                <a:cubicBezTo>
                  <a:pt x="3526" y="21227"/>
                  <a:pt x="3409" y="21040"/>
                  <a:pt x="3292" y="20853"/>
                </a:cubicBezTo>
                <a:cubicBezTo>
                  <a:pt x="3222" y="19686"/>
                  <a:pt x="3432" y="18542"/>
                  <a:pt x="3923" y="17491"/>
                </a:cubicBezTo>
                <a:close/>
                <a:moveTo>
                  <a:pt x="33528" y="20620"/>
                </a:moveTo>
                <a:cubicBezTo>
                  <a:pt x="33761" y="20643"/>
                  <a:pt x="33995" y="20713"/>
                  <a:pt x="34228" y="20783"/>
                </a:cubicBezTo>
                <a:cubicBezTo>
                  <a:pt x="33948" y="20970"/>
                  <a:pt x="33691" y="21180"/>
                  <a:pt x="33435" y="21390"/>
                </a:cubicBezTo>
                <a:cubicBezTo>
                  <a:pt x="33458" y="21157"/>
                  <a:pt x="33481" y="20900"/>
                  <a:pt x="33481" y="20643"/>
                </a:cubicBezTo>
                <a:lnTo>
                  <a:pt x="33528" y="20620"/>
                </a:lnTo>
                <a:close/>
                <a:moveTo>
                  <a:pt x="36190" y="21297"/>
                </a:moveTo>
                <a:cubicBezTo>
                  <a:pt x="36190" y="21320"/>
                  <a:pt x="36190" y="21344"/>
                  <a:pt x="36190" y="21390"/>
                </a:cubicBezTo>
                <a:lnTo>
                  <a:pt x="36073" y="21437"/>
                </a:lnTo>
                <a:lnTo>
                  <a:pt x="36026" y="21367"/>
                </a:lnTo>
                <a:lnTo>
                  <a:pt x="36190" y="21297"/>
                </a:lnTo>
                <a:close/>
                <a:moveTo>
                  <a:pt x="44688" y="20853"/>
                </a:moveTo>
                <a:lnTo>
                  <a:pt x="44688" y="20877"/>
                </a:lnTo>
                <a:lnTo>
                  <a:pt x="44758" y="20947"/>
                </a:lnTo>
                <a:cubicBezTo>
                  <a:pt x="44758" y="21017"/>
                  <a:pt x="44735" y="21087"/>
                  <a:pt x="44735" y="21157"/>
                </a:cubicBezTo>
                <a:cubicBezTo>
                  <a:pt x="44712" y="21250"/>
                  <a:pt x="44665" y="21344"/>
                  <a:pt x="44642" y="21437"/>
                </a:cubicBezTo>
                <a:cubicBezTo>
                  <a:pt x="44665" y="21250"/>
                  <a:pt x="44688" y="21063"/>
                  <a:pt x="44688" y="20853"/>
                </a:cubicBezTo>
                <a:close/>
                <a:moveTo>
                  <a:pt x="5324" y="20970"/>
                </a:moveTo>
                <a:cubicBezTo>
                  <a:pt x="5417" y="21063"/>
                  <a:pt x="5510" y="21180"/>
                  <a:pt x="5604" y="21273"/>
                </a:cubicBezTo>
                <a:cubicBezTo>
                  <a:pt x="5580" y="21367"/>
                  <a:pt x="5557" y="21437"/>
                  <a:pt x="5557" y="21507"/>
                </a:cubicBezTo>
                <a:cubicBezTo>
                  <a:pt x="5464" y="21320"/>
                  <a:pt x="5394" y="21157"/>
                  <a:pt x="5324" y="20970"/>
                </a:cubicBezTo>
                <a:close/>
                <a:moveTo>
                  <a:pt x="8802" y="20853"/>
                </a:moveTo>
                <a:cubicBezTo>
                  <a:pt x="8896" y="20993"/>
                  <a:pt x="8989" y="21133"/>
                  <a:pt x="9083" y="21273"/>
                </a:cubicBezTo>
                <a:cubicBezTo>
                  <a:pt x="9007" y="21469"/>
                  <a:pt x="8971" y="21538"/>
                  <a:pt x="8874" y="21538"/>
                </a:cubicBezTo>
                <a:cubicBezTo>
                  <a:pt x="8820" y="21538"/>
                  <a:pt x="8747" y="21517"/>
                  <a:pt x="8639" y="21484"/>
                </a:cubicBezTo>
                <a:cubicBezTo>
                  <a:pt x="8662" y="21273"/>
                  <a:pt x="8732" y="21063"/>
                  <a:pt x="8802" y="20853"/>
                </a:cubicBezTo>
                <a:close/>
                <a:moveTo>
                  <a:pt x="46603" y="20690"/>
                </a:moveTo>
                <a:cubicBezTo>
                  <a:pt x="46650" y="20783"/>
                  <a:pt x="46696" y="20900"/>
                  <a:pt x="46720" y="20993"/>
                </a:cubicBezTo>
                <a:cubicBezTo>
                  <a:pt x="46742" y="21196"/>
                  <a:pt x="46743" y="21376"/>
                  <a:pt x="46743" y="21577"/>
                </a:cubicBezTo>
                <a:lnTo>
                  <a:pt x="46743" y="21577"/>
                </a:lnTo>
                <a:cubicBezTo>
                  <a:pt x="46650" y="21414"/>
                  <a:pt x="46556" y="21250"/>
                  <a:pt x="46463" y="21087"/>
                </a:cubicBezTo>
                <a:lnTo>
                  <a:pt x="46603" y="20690"/>
                </a:lnTo>
                <a:close/>
                <a:moveTo>
                  <a:pt x="45856" y="20877"/>
                </a:moveTo>
                <a:cubicBezTo>
                  <a:pt x="45926" y="20970"/>
                  <a:pt x="45973" y="21063"/>
                  <a:pt x="46066" y="21157"/>
                </a:cubicBezTo>
                <a:lnTo>
                  <a:pt x="46043" y="21157"/>
                </a:lnTo>
                <a:cubicBezTo>
                  <a:pt x="45996" y="21297"/>
                  <a:pt x="45949" y="21437"/>
                  <a:pt x="45902" y="21577"/>
                </a:cubicBezTo>
                <a:cubicBezTo>
                  <a:pt x="45879" y="21530"/>
                  <a:pt x="45832" y="21484"/>
                  <a:pt x="45809" y="21437"/>
                </a:cubicBezTo>
                <a:cubicBezTo>
                  <a:pt x="45809" y="21367"/>
                  <a:pt x="45832" y="21273"/>
                  <a:pt x="45832" y="21180"/>
                </a:cubicBezTo>
                <a:cubicBezTo>
                  <a:pt x="45856" y="21110"/>
                  <a:pt x="45832" y="20970"/>
                  <a:pt x="45856" y="20877"/>
                </a:cubicBezTo>
                <a:close/>
                <a:moveTo>
                  <a:pt x="12048" y="21133"/>
                </a:moveTo>
                <a:lnTo>
                  <a:pt x="12048" y="21133"/>
                </a:lnTo>
                <a:cubicBezTo>
                  <a:pt x="11978" y="21227"/>
                  <a:pt x="11931" y="21320"/>
                  <a:pt x="11861" y="21414"/>
                </a:cubicBezTo>
                <a:cubicBezTo>
                  <a:pt x="11721" y="21484"/>
                  <a:pt x="11557" y="21577"/>
                  <a:pt x="11441" y="21647"/>
                </a:cubicBezTo>
                <a:cubicBezTo>
                  <a:pt x="11627" y="21460"/>
                  <a:pt x="11838" y="21297"/>
                  <a:pt x="12048" y="21133"/>
                </a:cubicBezTo>
                <a:close/>
                <a:moveTo>
                  <a:pt x="28882" y="21133"/>
                </a:moveTo>
                <a:cubicBezTo>
                  <a:pt x="28882" y="21180"/>
                  <a:pt x="28858" y="21250"/>
                  <a:pt x="28858" y="21297"/>
                </a:cubicBezTo>
                <a:cubicBezTo>
                  <a:pt x="28718" y="21414"/>
                  <a:pt x="28602" y="21530"/>
                  <a:pt x="28485" y="21647"/>
                </a:cubicBezTo>
                <a:lnTo>
                  <a:pt x="28205" y="21670"/>
                </a:lnTo>
                <a:cubicBezTo>
                  <a:pt x="28345" y="21554"/>
                  <a:pt x="28508" y="21414"/>
                  <a:pt x="28695" y="21273"/>
                </a:cubicBezTo>
                <a:lnTo>
                  <a:pt x="28882" y="21133"/>
                </a:lnTo>
                <a:close/>
                <a:moveTo>
                  <a:pt x="34602" y="21040"/>
                </a:moveTo>
                <a:cubicBezTo>
                  <a:pt x="34555" y="21087"/>
                  <a:pt x="34555" y="21157"/>
                  <a:pt x="34555" y="21250"/>
                </a:cubicBezTo>
                <a:lnTo>
                  <a:pt x="34205" y="21437"/>
                </a:lnTo>
                <a:lnTo>
                  <a:pt x="33715" y="21670"/>
                </a:lnTo>
                <a:cubicBezTo>
                  <a:pt x="34018" y="21460"/>
                  <a:pt x="34298" y="21227"/>
                  <a:pt x="34602" y="21040"/>
                </a:cubicBezTo>
                <a:close/>
                <a:moveTo>
                  <a:pt x="28368" y="21087"/>
                </a:moveTo>
                <a:lnTo>
                  <a:pt x="28368" y="21087"/>
                </a:lnTo>
                <a:cubicBezTo>
                  <a:pt x="28088" y="21297"/>
                  <a:pt x="27831" y="21484"/>
                  <a:pt x="27574" y="21694"/>
                </a:cubicBezTo>
                <a:lnTo>
                  <a:pt x="27574" y="21670"/>
                </a:lnTo>
                <a:lnTo>
                  <a:pt x="27481" y="21670"/>
                </a:lnTo>
                <a:cubicBezTo>
                  <a:pt x="27644" y="21530"/>
                  <a:pt x="27808" y="21367"/>
                  <a:pt x="27971" y="21203"/>
                </a:cubicBezTo>
                <a:lnTo>
                  <a:pt x="28018" y="21180"/>
                </a:lnTo>
                <a:lnTo>
                  <a:pt x="28368" y="21087"/>
                </a:lnTo>
                <a:close/>
                <a:moveTo>
                  <a:pt x="40369" y="20690"/>
                </a:moveTo>
                <a:lnTo>
                  <a:pt x="40416" y="20736"/>
                </a:lnTo>
                <a:cubicBezTo>
                  <a:pt x="40462" y="21063"/>
                  <a:pt x="40439" y="21390"/>
                  <a:pt x="40369" y="21717"/>
                </a:cubicBezTo>
                <a:cubicBezTo>
                  <a:pt x="40416" y="21367"/>
                  <a:pt x="40416" y="21017"/>
                  <a:pt x="40369" y="20690"/>
                </a:cubicBezTo>
                <a:close/>
                <a:moveTo>
                  <a:pt x="37998" y="21405"/>
                </a:moveTo>
                <a:cubicBezTo>
                  <a:pt x="38165" y="21405"/>
                  <a:pt x="38333" y="21416"/>
                  <a:pt x="38501" y="21437"/>
                </a:cubicBezTo>
                <a:cubicBezTo>
                  <a:pt x="38501" y="21484"/>
                  <a:pt x="38478" y="21530"/>
                  <a:pt x="38454" y="21554"/>
                </a:cubicBezTo>
                <a:lnTo>
                  <a:pt x="38384" y="21577"/>
                </a:lnTo>
                <a:cubicBezTo>
                  <a:pt x="38338" y="21554"/>
                  <a:pt x="38314" y="21554"/>
                  <a:pt x="38291" y="21554"/>
                </a:cubicBezTo>
                <a:cubicBezTo>
                  <a:pt x="38186" y="21533"/>
                  <a:pt x="38081" y="21522"/>
                  <a:pt x="37978" y="21522"/>
                </a:cubicBezTo>
                <a:cubicBezTo>
                  <a:pt x="37737" y="21522"/>
                  <a:pt x="37507" y="21579"/>
                  <a:pt x="37310" y="21694"/>
                </a:cubicBezTo>
                <a:cubicBezTo>
                  <a:pt x="37170" y="21717"/>
                  <a:pt x="37054" y="21740"/>
                  <a:pt x="36913" y="21764"/>
                </a:cubicBezTo>
                <a:cubicBezTo>
                  <a:pt x="36913" y="21694"/>
                  <a:pt x="36890" y="21647"/>
                  <a:pt x="36867" y="21577"/>
                </a:cubicBezTo>
                <a:cubicBezTo>
                  <a:pt x="37226" y="21463"/>
                  <a:pt x="37609" y="21405"/>
                  <a:pt x="37998" y="21405"/>
                </a:cubicBezTo>
                <a:close/>
                <a:moveTo>
                  <a:pt x="40743" y="20386"/>
                </a:moveTo>
                <a:lnTo>
                  <a:pt x="40743" y="20386"/>
                </a:lnTo>
                <a:cubicBezTo>
                  <a:pt x="40836" y="20433"/>
                  <a:pt x="40929" y="20456"/>
                  <a:pt x="41023" y="20503"/>
                </a:cubicBezTo>
                <a:cubicBezTo>
                  <a:pt x="41116" y="20596"/>
                  <a:pt x="41210" y="20713"/>
                  <a:pt x="41326" y="20807"/>
                </a:cubicBezTo>
                <a:cubicBezTo>
                  <a:pt x="41303" y="21133"/>
                  <a:pt x="41233" y="21460"/>
                  <a:pt x="41163" y="21764"/>
                </a:cubicBezTo>
                <a:cubicBezTo>
                  <a:pt x="41186" y="21320"/>
                  <a:pt x="41023" y="20877"/>
                  <a:pt x="40766" y="20526"/>
                </a:cubicBezTo>
                <a:cubicBezTo>
                  <a:pt x="40766" y="20480"/>
                  <a:pt x="40743" y="20433"/>
                  <a:pt x="40743" y="20386"/>
                </a:cubicBezTo>
                <a:close/>
                <a:moveTo>
                  <a:pt x="10297" y="21577"/>
                </a:moveTo>
                <a:lnTo>
                  <a:pt x="10227" y="21811"/>
                </a:lnTo>
                <a:lnTo>
                  <a:pt x="10133" y="21740"/>
                </a:lnTo>
                <a:cubicBezTo>
                  <a:pt x="10133" y="21717"/>
                  <a:pt x="10157" y="21717"/>
                  <a:pt x="10157" y="21694"/>
                </a:cubicBezTo>
                <a:lnTo>
                  <a:pt x="10133" y="21694"/>
                </a:lnTo>
                <a:cubicBezTo>
                  <a:pt x="10203" y="21670"/>
                  <a:pt x="10250" y="21624"/>
                  <a:pt x="10297" y="21577"/>
                </a:cubicBezTo>
                <a:close/>
                <a:moveTo>
                  <a:pt x="2218" y="19686"/>
                </a:moveTo>
                <a:cubicBezTo>
                  <a:pt x="2265" y="20059"/>
                  <a:pt x="2358" y="20433"/>
                  <a:pt x="2498" y="20783"/>
                </a:cubicBezTo>
                <a:cubicBezTo>
                  <a:pt x="2568" y="21133"/>
                  <a:pt x="2662" y="21484"/>
                  <a:pt x="2802" y="21834"/>
                </a:cubicBezTo>
                <a:cubicBezTo>
                  <a:pt x="2498" y="21390"/>
                  <a:pt x="2265" y="20900"/>
                  <a:pt x="2125" y="20410"/>
                </a:cubicBezTo>
                <a:lnTo>
                  <a:pt x="2125" y="20316"/>
                </a:lnTo>
                <a:cubicBezTo>
                  <a:pt x="2125" y="20106"/>
                  <a:pt x="2172" y="19896"/>
                  <a:pt x="2218" y="19686"/>
                </a:cubicBezTo>
                <a:close/>
                <a:moveTo>
                  <a:pt x="9339" y="21507"/>
                </a:moveTo>
                <a:lnTo>
                  <a:pt x="9339" y="21530"/>
                </a:lnTo>
                <a:cubicBezTo>
                  <a:pt x="9386" y="21577"/>
                  <a:pt x="9433" y="21624"/>
                  <a:pt x="9479" y="21670"/>
                </a:cubicBezTo>
                <a:lnTo>
                  <a:pt x="9409" y="21740"/>
                </a:lnTo>
                <a:lnTo>
                  <a:pt x="9363" y="21764"/>
                </a:lnTo>
                <a:lnTo>
                  <a:pt x="9129" y="21857"/>
                </a:lnTo>
                <a:cubicBezTo>
                  <a:pt x="9223" y="21740"/>
                  <a:pt x="9269" y="21624"/>
                  <a:pt x="9339" y="21507"/>
                </a:cubicBezTo>
                <a:close/>
                <a:moveTo>
                  <a:pt x="39598" y="20923"/>
                </a:moveTo>
                <a:cubicBezTo>
                  <a:pt x="39785" y="21227"/>
                  <a:pt x="39902" y="21554"/>
                  <a:pt x="39995" y="21881"/>
                </a:cubicBezTo>
                <a:cubicBezTo>
                  <a:pt x="39902" y="21764"/>
                  <a:pt x="39785" y="21647"/>
                  <a:pt x="39645" y="21554"/>
                </a:cubicBezTo>
                <a:cubicBezTo>
                  <a:pt x="39645" y="21344"/>
                  <a:pt x="39622" y="21133"/>
                  <a:pt x="39598" y="20923"/>
                </a:cubicBezTo>
                <a:close/>
                <a:moveTo>
                  <a:pt x="6584" y="20176"/>
                </a:moveTo>
                <a:cubicBezTo>
                  <a:pt x="6631" y="20293"/>
                  <a:pt x="6701" y="20386"/>
                  <a:pt x="6771" y="20480"/>
                </a:cubicBezTo>
                <a:cubicBezTo>
                  <a:pt x="6888" y="20643"/>
                  <a:pt x="7028" y="20830"/>
                  <a:pt x="7168" y="20993"/>
                </a:cubicBezTo>
                <a:cubicBezTo>
                  <a:pt x="7378" y="21367"/>
                  <a:pt x="7658" y="21717"/>
                  <a:pt x="7985" y="21974"/>
                </a:cubicBezTo>
                <a:cubicBezTo>
                  <a:pt x="7285" y="21927"/>
                  <a:pt x="6631" y="21670"/>
                  <a:pt x="6071" y="21227"/>
                </a:cubicBezTo>
                <a:lnTo>
                  <a:pt x="6047" y="21227"/>
                </a:lnTo>
                <a:cubicBezTo>
                  <a:pt x="6047" y="21203"/>
                  <a:pt x="6024" y="21157"/>
                  <a:pt x="6024" y="21133"/>
                </a:cubicBezTo>
                <a:lnTo>
                  <a:pt x="6001" y="21087"/>
                </a:lnTo>
                <a:cubicBezTo>
                  <a:pt x="6141" y="20760"/>
                  <a:pt x="6327" y="20456"/>
                  <a:pt x="6584" y="20176"/>
                </a:cubicBezTo>
                <a:close/>
                <a:moveTo>
                  <a:pt x="14733" y="21063"/>
                </a:moveTo>
                <a:cubicBezTo>
                  <a:pt x="15130" y="21087"/>
                  <a:pt x="15503" y="21133"/>
                  <a:pt x="15900" y="21227"/>
                </a:cubicBezTo>
                <a:cubicBezTo>
                  <a:pt x="16390" y="21344"/>
                  <a:pt x="16857" y="21530"/>
                  <a:pt x="17324" y="21787"/>
                </a:cubicBezTo>
                <a:cubicBezTo>
                  <a:pt x="17348" y="21857"/>
                  <a:pt x="17371" y="21927"/>
                  <a:pt x="17394" y="21997"/>
                </a:cubicBezTo>
                <a:cubicBezTo>
                  <a:pt x="17114" y="21787"/>
                  <a:pt x="16811" y="21600"/>
                  <a:pt x="16484" y="21484"/>
                </a:cubicBezTo>
                <a:cubicBezTo>
                  <a:pt x="16099" y="21307"/>
                  <a:pt x="15680" y="21219"/>
                  <a:pt x="15259" y="21219"/>
                </a:cubicBezTo>
                <a:cubicBezTo>
                  <a:pt x="15068" y="21219"/>
                  <a:pt x="14876" y="21237"/>
                  <a:pt x="14686" y="21273"/>
                </a:cubicBezTo>
                <a:cubicBezTo>
                  <a:pt x="14709" y="21203"/>
                  <a:pt x="14709" y="21133"/>
                  <a:pt x="14733" y="21063"/>
                </a:cubicBezTo>
                <a:close/>
                <a:moveTo>
                  <a:pt x="5814" y="21647"/>
                </a:moveTo>
                <a:lnTo>
                  <a:pt x="5861" y="21694"/>
                </a:lnTo>
                <a:cubicBezTo>
                  <a:pt x="5954" y="21857"/>
                  <a:pt x="6024" y="22021"/>
                  <a:pt x="6117" y="22184"/>
                </a:cubicBezTo>
                <a:cubicBezTo>
                  <a:pt x="6001" y="22067"/>
                  <a:pt x="5884" y="21974"/>
                  <a:pt x="5790" y="21857"/>
                </a:cubicBezTo>
                <a:cubicBezTo>
                  <a:pt x="5790" y="21787"/>
                  <a:pt x="5790" y="21717"/>
                  <a:pt x="5814" y="21647"/>
                </a:cubicBezTo>
                <a:close/>
                <a:moveTo>
                  <a:pt x="46930" y="20246"/>
                </a:moveTo>
                <a:lnTo>
                  <a:pt x="46930" y="20246"/>
                </a:lnTo>
                <a:cubicBezTo>
                  <a:pt x="47163" y="20456"/>
                  <a:pt x="47350" y="20713"/>
                  <a:pt x="47513" y="20970"/>
                </a:cubicBezTo>
                <a:cubicBezTo>
                  <a:pt x="47584" y="21087"/>
                  <a:pt x="47654" y="21227"/>
                  <a:pt x="47700" y="21344"/>
                </a:cubicBezTo>
                <a:cubicBezTo>
                  <a:pt x="47677" y="21437"/>
                  <a:pt x="47654" y="21530"/>
                  <a:pt x="47607" y="21624"/>
                </a:cubicBezTo>
                <a:cubicBezTo>
                  <a:pt x="47537" y="21811"/>
                  <a:pt x="47467" y="21997"/>
                  <a:pt x="47397" y="22184"/>
                </a:cubicBezTo>
                <a:cubicBezTo>
                  <a:pt x="47303" y="21717"/>
                  <a:pt x="47187" y="21273"/>
                  <a:pt x="47000" y="20830"/>
                </a:cubicBezTo>
                <a:cubicBezTo>
                  <a:pt x="47000" y="20643"/>
                  <a:pt x="46976" y="20433"/>
                  <a:pt x="46930" y="20246"/>
                </a:cubicBezTo>
                <a:close/>
                <a:moveTo>
                  <a:pt x="4763" y="19849"/>
                </a:moveTo>
                <a:cubicBezTo>
                  <a:pt x="4786" y="19943"/>
                  <a:pt x="4810" y="20036"/>
                  <a:pt x="4857" y="20106"/>
                </a:cubicBezTo>
                <a:cubicBezTo>
                  <a:pt x="4763" y="20830"/>
                  <a:pt x="4997" y="21554"/>
                  <a:pt x="5510" y="22044"/>
                </a:cubicBezTo>
                <a:cubicBezTo>
                  <a:pt x="5510" y="22114"/>
                  <a:pt x="5510" y="22161"/>
                  <a:pt x="5510" y="22207"/>
                </a:cubicBezTo>
                <a:lnTo>
                  <a:pt x="5440" y="22161"/>
                </a:lnTo>
                <a:cubicBezTo>
                  <a:pt x="5043" y="21624"/>
                  <a:pt x="4716" y="21017"/>
                  <a:pt x="4483" y="20363"/>
                </a:cubicBezTo>
                <a:cubicBezTo>
                  <a:pt x="4506" y="20153"/>
                  <a:pt x="4600" y="19966"/>
                  <a:pt x="4763" y="19849"/>
                </a:cubicBezTo>
                <a:close/>
                <a:moveTo>
                  <a:pt x="14499" y="21740"/>
                </a:moveTo>
                <a:cubicBezTo>
                  <a:pt x="15036" y="21811"/>
                  <a:pt x="15550" y="21997"/>
                  <a:pt x="16017" y="22254"/>
                </a:cubicBezTo>
                <a:cubicBezTo>
                  <a:pt x="15783" y="22184"/>
                  <a:pt x="15550" y="22161"/>
                  <a:pt x="15316" y="22137"/>
                </a:cubicBezTo>
                <a:lnTo>
                  <a:pt x="15340" y="22137"/>
                </a:lnTo>
                <a:cubicBezTo>
                  <a:pt x="15106" y="22091"/>
                  <a:pt x="14873" y="22044"/>
                  <a:pt x="14639" y="22044"/>
                </a:cubicBezTo>
                <a:lnTo>
                  <a:pt x="14429" y="21834"/>
                </a:lnTo>
                <a:lnTo>
                  <a:pt x="14499" y="21740"/>
                </a:lnTo>
                <a:close/>
                <a:moveTo>
                  <a:pt x="24913" y="22161"/>
                </a:moveTo>
                <a:lnTo>
                  <a:pt x="25053" y="22184"/>
                </a:lnTo>
                <a:lnTo>
                  <a:pt x="24866" y="22277"/>
                </a:lnTo>
                <a:lnTo>
                  <a:pt x="24819" y="22277"/>
                </a:lnTo>
                <a:lnTo>
                  <a:pt x="24913" y="22161"/>
                </a:lnTo>
                <a:close/>
                <a:moveTo>
                  <a:pt x="23231" y="22021"/>
                </a:moveTo>
                <a:cubicBezTo>
                  <a:pt x="23294" y="22021"/>
                  <a:pt x="23356" y="22031"/>
                  <a:pt x="23418" y="22031"/>
                </a:cubicBezTo>
                <a:cubicBezTo>
                  <a:pt x="23443" y="22031"/>
                  <a:pt x="23468" y="22029"/>
                  <a:pt x="23494" y="22025"/>
                </a:cubicBezTo>
                <a:lnTo>
                  <a:pt x="23494" y="22025"/>
                </a:lnTo>
                <a:lnTo>
                  <a:pt x="23582" y="22091"/>
                </a:lnTo>
                <a:lnTo>
                  <a:pt x="23465" y="22207"/>
                </a:lnTo>
                <a:lnTo>
                  <a:pt x="23231" y="22301"/>
                </a:lnTo>
                <a:lnTo>
                  <a:pt x="23231" y="22021"/>
                </a:lnTo>
                <a:close/>
                <a:moveTo>
                  <a:pt x="35933" y="21951"/>
                </a:moveTo>
                <a:cubicBezTo>
                  <a:pt x="35980" y="21997"/>
                  <a:pt x="36003" y="22021"/>
                  <a:pt x="36026" y="22067"/>
                </a:cubicBezTo>
                <a:cubicBezTo>
                  <a:pt x="35839" y="22137"/>
                  <a:pt x="35653" y="22207"/>
                  <a:pt x="35489" y="22301"/>
                </a:cubicBezTo>
                <a:cubicBezTo>
                  <a:pt x="35489" y="22254"/>
                  <a:pt x="35489" y="22207"/>
                  <a:pt x="35489" y="22161"/>
                </a:cubicBezTo>
                <a:cubicBezTo>
                  <a:pt x="35653" y="22067"/>
                  <a:pt x="35793" y="21997"/>
                  <a:pt x="35933" y="21951"/>
                </a:cubicBezTo>
                <a:close/>
                <a:moveTo>
                  <a:pt x="22414" y="21764"/>
                </a:moveTo>
                <a:cubicBezTo>
                  <a:pt x="22461" y="21951"/>
                  <a:pt x="22508" y="22161"/>
                  <a:pt x="22578" y="22371"/>
                </a:cubicBezTo>
                <a:cubicBezTo>
                  <a:pt x="22391" y="22184"/>
                  <a:pt x="22204" y="21997"/>
                  <a:pt x="22017" y="21811"/>
                </a:cubicBezTo>
                <a:lnTo>
                  <a:pt x="22017" y="21787"/>
                </a:lnTo>
                <a:cubicBezTo>
                  <a:pt x="22157" y="21787"/>
                  <a:pt x="22298" y="21764"/>
                  <a:pt x="22414" y="21764"/>
                </a:cubicBezTo>
                <a:close/>
                <a:moveTo>
                  <a:pt x="32501" y="21927"/>
                </a:moveTo>
                <a:lnTo>
                  <a:pt x="32501" y="22114"/>
                </a:lnTo>
                <a:lnTo>
                  <a:pt x="32454" y="22231"/>
                </a:lnTo>
                <a:lnTo>
                  <a:pt x="32314" y="22371"/>
                </a:lnTo>
                <a:cubicBezTo>
                  <a:pt x="32314" y="22277"/>
                  <a:pt x="32314" y="22207"/>
                  <a:pt x="32314" y="22137"/>
                </a:cubicBezTo>
                <a:cubicBezTo>
                  <a:pt x="32314" y="22044"/>
                  <a:pt x="32407" y="21997"/>
                  <a:pt x="32431" y="21927"/>
                </a:cubicBezTo>
                <a:close/>
                <a:moveTo>
                  <a:pt x="12141" y="22137"/>
                </a:moveTo>
                <a:cubicBezTo>
                  <a:pt x="12141" y="22226"/>
                  <a:pt x="12139" y="22330"/>
                  <a:pt x="12118" y="22394"/>
                </a:cubicBezTo>
                <a:cubicBezTo>
                  <a:pt x="11978" y="22394"/>
                  <a:pt x="11838" y="22394"/>
                  <a:pt x="11674" y="22371"/>
                </a:cubicBezTo>
                <a:cubicBezTo>
                  <a:pt x="11838" y="22277"/>
                  <a:pt x="11978" y="22207"/>
                  <a:pt x="12141" y="22137"/>
                </a:cubicBezTo>
                <a:close/>
                <a:moveTo>
                  <a:pt x="31964" y="21904"/>
                </a:moveTo>
                <a:lnTo>
                  <a:pt x="31964" y="22044"/>
                </a:lnTo>
                <a:cubicBezTo>
                  <a:pt x="31894" y="22161"/>
                  <a:pt x="31824" y="22277"/>
                  <a:pt x="31754" y="22394"/>
                </a:cubicBezTo>
                <a:lnTo>
                  <a:pt x="31193" y="22394"/>
                </a:lnTo>
                <a:cubicBezTo>
                  <a:pt x="31380" y="22254"/>
                  <a:pt x="31590" y="22067"/>
                  <a:pt x="31777" y="21904"/>
                </a:cubicBezTo>
                <a:close/>
                <a:moveTo>
                  <a:pt x="33925" y="22137"/>
                </a:moveTo>
                <a:cubicBezTo>
                  <a:pt x="33761" y="22254"/>
                  <a:pt x="33575" y="22371"/>
                  <a:pt x="33411" y="22488"/>
                </a:cubicBezTo>
                <a:cubicBezTo>
                  <a:pt x="33551" y="22371"/>
                  <a:pt x="33738" y="22254"/>
                  <a:pt x="33902" y="22137"/>
                </a:cubicBezTo>
                <a:close/>
                <a:moveTo>
                  <a:pt x="27738" y="22441"/>
                </a:moveTo>
                <a:lnTo>
                  <a:pt x="27621" y="22581"/>
                </a:lnTo>
                <a:lnTo>
                  <a:pt x="27317" y="22628"/>
                </a:lnTo>
                <a:cubicBezTo>
                  <a:pt x="27457" y="22558"/>
                  <a:pt x="27598" y="22511"/>
                  <a:pt x="27714" y="22441"/>
                </a:cubicBezTo>
                <a:close/>
                <a:moveTo>
                  <a:pt x="38128" y="21904"/>
                </a:moveTo>
                <a:cubicBezTo>
                  <a:pt x="38198" y="21927"/>
                  <a:pt x="38291" y="21974"/>
                  <a:pt x="38338" y="22044"/>
                </a:cubicBezTo>
                <a:cubicBezTo>
                  <a:pt x="38291" y="22231"/>
                  <a:pt x="38221" y="22418"/>
                  <a:pt x="38151" y="22604"/>
                </a:cubicBezTo>
                <a:cubicBezTo>
                  <a:pt x="37997" y="22560"/>
                  <a:pt x="37837" y="22537"/>
                  <a:pt x="37677" y="22537"/>
                </a:cubicBezTo>
                <a:cubicBezTo>
                  <a:pt x="37499" y="22537"/>
                  <a:pt x="37319" y="22566"/>
                  <a:pt x="37147" y="22628"/>
                </a:cubicBezTo>
                <a:cubicBezTo>
                  <a:pt x="37124" y="22511"/>
                  <a:pt x="37100" y="22371"/>
                  <a:pt x="37054" y="22254"/>
                </a:cubicBezTo>
                <a:cubicBezTo>
                  <a:pt x="37147" y="22184"/>
                  <a:pt x="37240" y="22137"/>
                  <a:pt x="37357" y="22091"/>
                </a:cubicBezTo>
                <a:lnTo>
                  <a:pt x="37544" y="21997"/>
                </a:lnTo>
                <a:cubicBezTo>
                  <a:pt x="37731" y="21951"/>
                  <a:pt x="37917" y="21927"/>
                  <a:pt x="38128" y="21904"/>
                </a:cubicBezTo>
                <a:close/>
                <a:moveTo>
                  <a:pt x="46323" y="21577"/>
                </a:moveTo>
                <a:cubicBezTo>
                  <a:pt x="46463" y="21834"/>
                  <a:pt x="46580" y="22091"/>
                  <a:pt x="46673" y="22371"/>
                </a:cubicBezTo>
                <a:cubicBezTo>
                  <a:pt x="46650" y="22488"/>
                  <a:pt x="46650" y="22581"/>
                  <a:pt x="46626" y="22698"/>
                </a:cubicBezTo>
                <a:cubicBezTo>
                  <a:pt x="46510" y="22418"/>
                  <a:pt x="46369" y="22184"/>
                  <a:pt x="46206" y="21927"/>
                </a:cubicBezTo>
                <a:lnTo>
                  <a:pt x="46323" y="21577"/>
                </a:lnTo>
                <a:close/>
                <a:moveTo>
                  <a:pt x="47023" y="21927"/>
                </a:moveTo>
                <a:cubicBezTo>
                  <a:pt x="47070" y="22184"/>
                  <a:pt x="47117" y="22441"/>
                  <a:pt x="47117" y="22698"/>
                </a:cubicBezTo>
                <a:cubicBezTo>
                  <a:pt x="47117" y="22707"/>
                  <a:pt x="47117" y="22713"/>
                  <a:pt x="47115" y="22716"/>
                </a:cubicBezTo>
                <a:lnTo>
                  <a:pt x="47115" y="22716"/>
                </a:lnTo>
                <a:cubicBezTo>
                  <a:pt x="47069" y="22554"/>
                  <a:pt x="47046" y="22393"/>
                  <a:pt x="47000" y="22254"/>
                </a:cubicBezTo>
                <a:cubicBezTo>
                  <a:pt x="47000" y="22137"/>
                  <a:pt x="47000" y="22021"/>
                  <a:pt x="47023" y="21927"/>
                </a:cubicBezTo>
                <a:close/>
                <a:moveTo>
                  <a:pt x="9993" y="22067"/>
                </a:moveTo>
                <a:lnTo>
                  <a:pt x="10087" y="22137"/>
                </a:lnTo>
                <a:cubicBezTo>
                  <a:pt x="10087" y="22161"/>
                  <a:pt x="10063" y="22184"/>
                  <a:pt x="10063" y="22207"/>
                </a:cubicBezTo>
                <a:cubicBezTo>
                  <a:pt x="9923" y="22418"/>
                  <a:pt x="9783" y="22581"/>
                  <a:pt x="9620" y="22721"/>
                </a:cubicBezTo>
                <a:cubicBezTo>
                  <a:pt x="9760" y="22511"/>
                  <a:pt x="9876" y="22301"/>
                  <a:pt x="9993" y="22067"/>
                </a:cubicBezTo>
                <a:close/>
                <a:moveTo>
                  <a:pt x="21947" y="22277"/>
                </a:moveTo>
                <a:cubicBezTo>
                  <a:pt x="22064" y="22418"/>
                  <a:pt x="22228" y="22534"/>
                  <a:pt x="22368" y="22674"/>
                </a:cubicBezTo>
                <a:lnTo>
                  <a:pt x="22087" y="22791"/>
                </a:lnTo>
                <a:lnTo>
                  <a:pt x="21971" y="22558"/>
                </a:lnTo>
                <a:cubicBezTo>
                  <a:pt x="21971" y="22464"/>
                  <a:pt x="21947" y="22371"/>
                  <a:pt x="21947" y="22277"/>
                </a:cubicBezTo>
                <a:close/>
                <a:moveTo>
                  <a:pt x="21060" y="21670"/>
                </a:moveTo>
                <a:lnTo>
                  <a:pt x="21224" y="21717"/>
                </a:lnTo>
                <a:cubicBezTo>
                  <a:pt x="21340" y="21997"/>
                  <a:pt x="21434" y="22254"/>
                  <a:pt x="21574" y="22534"/>
                </a:cubicBezTo>
                <a:cubicBezTo>
                  <a:pt x="21574" y="22534"/>
                  <a:pt x="21574" y="22558"/>
                  <a:pt x="21574" y="22558"/>
                </a:cubicBezTo>
                <a:cubicBezTo>
                  <a:pt x="21574" y="22674"/>
                  <a:pt x="21574" y="22768"/>
                  <a:pt x="21550" y="22885"/>
                </a:cubicBezTo>
                <a:lnTo>
                  <a:pt x="21434" y="22768"/>
                </a:lnTo>
                <a:cubicBezTo>
                  <a:pt x="21294" y="22558"/>
                  <a:pt x="21154" y="22348"/>
                  <a:pt x="21013" y="22184"/>
                </a:cubicBezTo>
                <a:cubicBezTo>
                  <a:pt x="21013" y="22021"/>
                  <a:pt x="21037" y="21857"/>
                  <a:pt x="21060" y="21717"/>
                </a:cubicBezTo>
                <a:lnTo>
                  <a:pt x="21060" y="21670"/>
                </a:lnTo>
                <a:close/>
                <a:moveTo>
                  <a:pt x="8732" y="22254"/>
                </a:moveTo>
                <a:lnTo>
                  <a:pt x="8732" y="22277"/>
                </a:lnTo>
                <a:cubicBezTo>
                  <a:pt x="8872" y="22348"/>
                  <a:pt x="9036" y="22394"/>
                  <a:pt x="9176" y="22418"/>
                </a:cubicBezTo>
                <a:cubicBezTo>
                  <a:pt x="9013" y="22558"/>
                  <a:pt x="8849" y="22721"/>
                  <a:pt x="8709" y="22908"/>
                </a:cubicBezTo>
                <a:cubicBezTo>
                  <a:pt x="8662" y="22698"/>
                  <a:pt x="8616" y="22488"/>
                  <a:pt x="8616" y="22277"/>
                </a:cubicBezTo>
                <a:cubicBezTo>
                  <a:pt x="8662" y="22277"/>
                  <a:pt x="8709" y="22277"/>
                  <a:pt x="8732" y="22254"/>
                </a:cubicBezTo>
                <a:close/>
                <a:moveTo>
                  <a:pt x="36260" y="22348"/>
                </a:moveTo>
                <a:lnTo>
                  <a:pt x="36260" y="22441"/>
                </a:lnTo>
                <a:lnTo>
                  <a:pt x="36073" y="22604"/>
                </a:lnTo>
                <a:cubicBezTo>
                  <a:pt x="35980" y="22698"/>
                  <a:pt x="35886" y="22791"/>
                  <a:pt x="35769" y="22908"/>
                </a:cubicBezTo>
                <a:cubicBezTo>
                  <a:pt x="35723" y="22814"/>
                  <a:pt x="35653" y="22721"/>
                  <a:pt x="35583" y="22651"/>
                </a:cubicBezTo>
                <a:cubicBezTo>
                  <a:pt x="35793" y="22534"/>
                  <a:pt x="36026" y="22441"/>
                  <a:pt x="36260" y="22348"/>
                </a:cubicBezTo>
                <a:close/>
                <a:moveTo>
                  <a:pt x="14569" y="22534"/>
                </a:moveTo>
                <a:cubicBezTo>
                  <a:pt x="14639" y="22628"/>
                  <a:pt x="14709" y="22721"/>
                  <a:pt x="14779" y="22791"/>
                </a:cubicBezTo>
                <a:cubicBezTo>
                  <a:pt x="14523" y="22814"/>
                  <a:pt x="14289" y="22861"/>
                  <a:pt x="14032" y="22931"/>
                </a:cubicBezTo>
                <a:lnTo>
                  <a:pt x="14009" y="22931"/>
                </a:lnTo>
                <a:cubicBezTo>
                  <a:pt x="14056" y="22814"/>
                  <a:pt x="14079" y="22721"/>
                  <a:pt x="14126" y="22604"/>
                </a:cubicBezTo>
                <a:cubicBezTo>
                  <a:pt x="14266" y="22581"/>
                  <a:pt x="14406" y="22558"/>
                  <a:pt x="14569" y="22534"/>
                </a:cubicBezTo>
                <a:close/>
                <a:moveTo>
                  <a:pt x="38548" y="22604"/>
                </a:moveTo>
                <a:cubicBezTo>
                  <a:pt x="38548" y="22651"/>
                  <a:pt x="38548" y="22721"/>
                  <a:pt x="38571" y="22791"/>
                </a:cubicBezTo>
                <a:cubicBezTo>
                  <a:pt x="38571" y="22838"/>
                  <a:pt x="38571" y="22885"/>
                  <a:pt x="38571" y="22931"/>
                </a:cubicBezTo>
                <a:cubicBezTo>
                  <a:pt x="38524" y="22885"/>
                  <a:pt x="38501" y="22861"/>
                  <a:pt x="38478" y="22838"/>
                </a:cubicBezTo>
                <a:cubicBezTo>
                  <a:pt x="38478" y="22744"/>
                  <a:pt x="38501" y="22674"/>
                  <a:pt x="38548" y="22604"/>
                </a:cubicBezTo>
                <a:close/>
                <a:moveTo>
                  <a:pt x="6351" y="21811"/>
                </a:moveTo>
                <a:lnTo>
                  <a:pt x="6351" y="21811"/>
                </a:lnTo>
                <a:cubicBezTo>
                  <a:pt x="6935" y="22137"/>
                  <a:pt x="7588" y="22301"/>
                  <a:pt x="8265" y="22301"/>
                </a:cubicBezTo>
                <a:cubicBezTo>
                  <a:pt x="8289" y="22534"/>
                  <a:pt x="8312" y="22744"/>
                  <a:pt x="8359" y="22978"/>
                </a:cubicBezTo>
                <a:cubicBezTo>
                  <a:pt x="8055" y="22978"/>
                  <a:pt x="7728" y="22931"/>
                  <a:pt x="7425" y="22838"/>
                </a:cubicBezTo>
                <a:cubicBezTo>
                  <a:pt x="7098" y="22674"/>
                  <a:pt x="6794" y="22441"/>
                  <a:pt x="6561" y="22161"/>
                </a:cubicBezTo>
                <a:lnTo>
                  <a:pt x="6561" y="22137"/>
                </a:lnTo>
                <a:cubicBezTo>
                  <a:pt x="6491" y="22021"/>
                  <a:pt x="6421" y="21927"/>
                  <a:pt x="6351" y="21811"/>
                </a:cubicBezTo>
                <a:close/>
                <a:moveTo>
                  <a:pt x="16904" y="22324"/>
                </a:moveTo>
                <a:cubicBezTo>
                  <a:pt x="17184" y="22464"/>
                  <a:pt x="17465" y="22628"/>
                  <a:pt x="17745" y="22838"/>
                </a:cubicBezTo>
                <a:cubicBezTo>
                  <a:pt x="17768" y="22885"/>
                  <a:pt x="17791" y="22931"/>
                  <a:pt x="17815" y="22978"/>
                </a:cubicBezTo>
                <a:lnTo>
                  <a:pt x="17581" y="22838"/>
                </a:lnTo>
                <a:cubicBezTo>
                  <a:pt x="17348" y="22651"/>
                  <a:pt x="17138" y="22464"/>
                  <a:pt x="16904" y="22324"/>
                </a:cubicBezTo>
                <a:close/>
                <a:moveTo>
                  <a:pt x="5814" y="22345"/>
                </a:moveTo>
                <a:cubicBezTo>
                  <a:pt x="6041" y="22545"/>
                  <a:pt x="6289" y="22702"/>
                  <a:pt x="6538" y="22838"/>
                </a:cubicBezTo>
                <a:lnTo>
                  <a:pt x="6678" y="23001"/>
                </a:lnTo>
                <a:cubicBezTo>
                  <a:pt x="6374" y="22861"/>
                  <a:pt x="6094" y="22674"/>
                  <a:pt x="5814" y="22488"/>
                </a:cubicBezTo>
                <a:cubicBezTo>
                  <a:pt x="5814" y="22428"/>
                  <a:pt x="5814" y="22385"/>
                  <a:pt x="5814" y="22345"/>
                </a:cubicBezTo>
                <a:close/>
                <a:moveTo>
                  <a:pt x="9456" y="22418"/>
                </a:moveTo>
                <a:cubicBezTo>
                  <a:pt x="9386" y="22558"/>
                  <a:pt x="9316" y="22674"/>
                  <a:pt x="9223" y="22791"/>
                </a:cubicBezTo>
                <a:cubicBezTo>
                  <a:pt x="9176" y="22861"/>
                  <a:pt x="9106" y="22931"/>
                  <a:pt x="9059" y="23001"/>
                </a:cubicBezTo>
                <a:lnTo>
                  <a:pt x="8896" y="23001"/>
                </a:lnTo>
                <a:cubicBezTo>
                  <a:pt x="9059" y="22791"/>
                  <a:pt x="9246" y="22581"/>
                  <a:pt x="9456" y="22418"/>
                </a:cubicBezTo>
                <a:close/>
                <a:moveTo>
                  <a:pt x="15083" y="22534"/>
                </a:moveTo>
                <a:cubicBezTo>
                  <a:pt x="15340" y="22558"/>
                  <a:pt x="15597" y="22604"/>
                  <a:pt x="15830" y="22674"/>
                </a:cubicBezTo>
                <a:cubicBezTo>
                  <a:pt x="16040" y="22768"/>
                  <a:pt x="16227" y="22885"/>
                  <a:pt x="16414" y="23025"/>
                </a:cubicBezTo>
                <a:cubicBezTo>
                  <a:pt x="16320" y="23001"/>
                  <a:pt x="16227" y="23001"/>
                  <a:pt x="16157" y="22978"/>
                </a:cubicBezTo>
                <a:lnTo>
                  <a:pt x="16157" y="23001"/>
                </a:lnTo>
                <a:cubicBezTo>
                  <a:pt x="15994" y="22955"/>
                  <a:pt x="15807" y="22908"/>
                  <a:pt x="15643" y="22885"/>
                </a:cubicBezTo>
                <a:cubicBezTo>
                  <a:pt x="15527" y="22861"/>
                  <a:pt x="15410" y="22838"/>
                  <a:pt x="15293" y="22838"/>
                </a:cubicBezTo>
                <a:cubicBezTo>
                  <a:pt x="15223" y="22721"/>
                  <a:pt x="15153" y="22651"/>
                  <a:pt x="15083" y="22534"/>
                </a:cubicBezTo>
                <a:close/>
                <a:moveTo>
                  <a:pt x="33411" y="22931"/>
                </a:moveTo>
                <a:lnTo>
                  <a:pt x="33551" y="22955"/>
                </a:lnTo>
                <a:lnTo>
                  <a:pt x="33388" y="23071"/>
                </a:lnTo>
                <a:lnTo>
                  <a:pt x="33271" y="23048"/>
                </a:lnTo>
                <a:lnTo>
                  <a:pt x="33411" y="22931"/>
                </a:lnTo>
                <a:close/>
                <a:moveTo>
                  <a:pt x="31427" y="22861"/>
                </a:moveTo>
                <a:cubicBezTo>
                  <a:pt x="31380" y="22908"/>
                  <a:pt x="31310" y="22955"/>
                  <a:pt x="31263" y="23025"/>
                </a:cubicBezTo>
                <a:cubicBezTo>
                  <a:pt x="31006" y="23048"/>
                  <a:pt x="30726" y="23071"/>
                  <a:pt x="30469" y="23095"/>
                </a:cubicBezTo>
                <a:lnTo>
                  <a:pt x="30633" y="22931"/>
                </a:lnTo>
                <a:lnTo>
                  <a:pt x="30680" y="22885"/>
                </a:lnTo>
                <a:cubicBezTo>
                  <a:pt x="30913" y="22861"/>
                  <a:pt x="31170" y="22861"/>
                  <a:pt x="31403" y="22861"/>
                </a:cubicBezTo>
                <a:close/>
                <a:moveTo>
                  <a:pt x="24142" y="22348"/>
                </a:moveTo>
                <a:lnTo>
                  <a:pt x="24189" y="22371"/>
                </a:lnTo>
                <a:lnTo>
                  <a:pt x="24189" y="22441"/>
                </a:lnTo>
                <a:cubicBezTo>
                  <a:pt x="24095" y="22581"/>
                  <a:pt x="24002" y="22721"/>
                  <a:pt x="23909" y="22861"/>
                </a:cubicBezTo>
                <a:cubicBezTo>
                  <a:pt x="23792" y="22931"/>
                  <a:pt x="23652" y="23025"/>
                  <a:pt x="23535" y="23118"/>
                </a:cubicBezTo>
                <a:lnTo>
                  <a:pt x="23395" y="23025"/>
                </a:lnTo>
                <a:cubicBezTo>
                  <a:pt x="23512" y="22838"/>
                  <a:pt x="23628" y="22674"/>
                  <a:pt x="23768" y="22511"/>
                </a:cubicBezTo>
                <a:lnTo>
                  <a:pt x="24142" y="22348"/>
                </a:lnTo>
                <a:close/>
                <a:moveTo>
                  <a:pt x="40766" y="21694"/>
                </a:moveTo>
                <a:lnTo>
                  <a:pt x="40766" y="21694"/>
                </a:lnTo>
                <a:cubicBezTo>
                  <a:pt x="40789" y="22184"/>
                  <a:pt x="40696" y="22674"/>
                  <a:pt x="40532" y="23118"/>
                </a:cubicBezTo>
                <a:lnTo>
                  <a:pt x="40532" y="22814"/>
                </a:lnTo>
                <a:cubicBezTo>
                  <a:pt x="40649" y="22441"/>
                  <a:pt x="40719" y="22091"/>
                  <a:pt x="40766" y="21694"/>
                </a:cubicBezTo>
                <a:close/>
                <a:moveTo>
                  <a:pt x="11090" y="22838"/>
                </a:moveTo>
                <a:lnTo>
                  <a:pt x="11090" y="22955"/>
                </a:lnTo>
                <a:cubicBezTo>
                  <a:pt x="10997" y="23025"/>
                  <a:pt x="10904" y="23071"/>
                  <a:pt x="10834" y="23141"/>
                </a:cubicBezTo>
                <a:cubicBezTo>
                  <a:pt x="10857" y="23095"/>
                  <a:pt x="10880" y="23071"/>
                  <a:pt x="10904" y="23048"/>
                </a:cubicBezTo>
                <a:lnTo>
                  <a:pt x="11044" y="22908"/>
                </a:lnTo>
                <a:lnTo>
                  <a:pt x="11090" y="22838"/>
                </a:lnTo>
                <a:close/>
                <a:moveTo>
                  <a:pt x="3876" y="19569"/>
                </a:moveTo>
                <a:lnTo>
                  <a:pt x="3876" y="19569"/>
                </a:lnTo>
                <a:cubicBezTo>
                  <a:pt x="3923" y="19803"/>
                  <a:pt x="3993" y="20036"/>
                  <a:pt x="4086" y="20270"/>
                </a:cubicBezTo>
                <a:cubicBezTo>
                  <a:pt x="4063" y="20386"/>
                  <a:pt x="4063" y="20503"/>
                  <a:pt x="4086" y="20620"/>
                </a:cubicBezTo>
                <a:cubicBezTo>
                  <a:pt x="4226" y="21320"/>
                  <a:pt x="4600" y="21951"/>
                  <a:pt x="5160" y="22394"/>
                </a:cubicBezTo>
                <a:cubicBezTo>
                  <a:pt x="5324" y="22604"/>
                  <a:pt x="5510" y="22814"/>
                  <a:pt x="5697" y="23001"/>
                </a:cubicBezTo>
                <a:cubicBezTo>
                  <a:pt x="5720" y="23071"/>
                  <a:pt x="5767" y="23141"/>
                  <a:pt x="5790" y="23211"/>
                </a:cubicBezTo>
                <a:cubicBezTo>
                  <a:pt x="5580" y="23095"/>
                  <a:pt x="5394" y="23001"/>
                  <a:pt x="5207" y="22861"/>
                </a:cubicBezTo>
                <a:cubicBezTo>
                  <a:pt x="4366" y="21974"/>
                  <a:pt x="3876" y="20807"/>
                  <a:pt x="3876" y="19569"/>
                </a:cubicBezTo>
                <a:close/>
                <a:moveTo>
                  <a:pt x="11674" y="23001"/>
                </a:moveTo>
                <a:cubicBezTo>
                  <a:pt x="11581" y="23071"/>
                  <a:pt x="11511" y="23141"/>
                  <a:pt x="11441" y="23211"/>
                </a:cubicBezTo>
                <a:lnTo>
                  <a:pt x="11441" y="23118"/>
                </a:lnTo>
                <a:cubicBezTo>
                  <a:pt x="11534" y="23071"/>
                  <a:pt x="11604" y="23048"/>
                  <a:pt x="11674" y="23001"/>
                </a:cubicBezTo>
                <a:close/>
                <a:moveTo>
                  <a:pt x="44408" y="20993"/>
                </a:moveTo>
                <a:lnTo>
                  <a:pt x="44408" y="20993"/>
                </a:lnTo>
                <a:cubicBezTo>
                  <a:pt x="44362" y="21764"/>
                  <a:pt x="43965" y="22558"/>
                  <a:pt x="43591" y="23235"/>
                </a:cubicBezTo>
                <a:cubicBezTo>
                  <a:pt x="43591" y="23118"/>
                  <a:pt x="43544" y="23025"/>
                  <a:pt x="43521" y="22908"/>
                </a:cubicBezTo>
                <a:cubicBezTo>
                  <a:pt x="43661" y="22628"/>
                  <a:pt x="43778" y="22394"/>
                  <a:pt x="43918" y="22137"/>
                </a:cubicBezTo>
                <a:lnTo>
                  <a:pt x="43918" y="22161"/>
                </a:lnTo>
                <a:cubicBezTo>
                  <a:pt x="44128" y="21787"/>
                  <a:pt x="44291" y="21390"/>
                  <a:pt x="44408" y="20993"/>
                </a:cubicBezTo>
                <a:close/>
                <a:moveTo>
                  <a:pt x="24913" y="22768"/>
                </a:moveTo>
                <a:lnTo>
                  <a:pt x="24936" y="22791"/>
                </a:lnTo>
                <a:cubicBezTo>
                  <a:pt x="24866" y="22931"/>
                  <a:pt x="24796" y="23095"/>
                  <a:pt x="24749" y="23258"/>
                </a:cubicBezTo>
                <a:cubicBezTo>
                  <a:pt x="24726" y="23165"/>
                  <a:pt x="24702" y="23071"/>
                  <a:pt x="24679" y="22955"/>
                </a:cubicBezTo>
                <a:cubicBezTo>
                  <a:pt x="24749" y="22885"/>
                  <a:pt x="24843" y="22838"/>
                  <a:pt x="24913" y="22768"/>
                </a:cubicBezTo>
                <a:close/>
                <a:moveTo>
                  <a:pt x="34742" y="23118"/>
                </a:moveTo>
                <a:lnTo>
                  <a:pt x="34976" y="23165"/>
                </a:lnTo>
                <a:cubicBezTo>
                  <a:pt x="34976" y="23188"/>
                  <a:pt x="34976" y="23188"/>
                  <a:pt x="34976" y="23211"/>
                </a:cubicBezTo>
                <a:cubicBezTo>
                  <a:pt x="34976" y="23258"/>
                  <a:pt x="34952" y="23281"/>
                  <a:pt x="34952" y="23328"/>
                </a:cubicBezTo>
                <a:lnTo>
                  <a:pt x="34555" y="23235"/>
                </a:lnTo>
                <a:cubicBezTo>
                  <a:pt x="34625" y="23188"/>
                  <a:pt x="34672" y="23165"/>
                  <a:pt x="34742" y="23118"/>
                </a:cubicBezTo>
                <a:close/>
                <a:moveTo>
                  <a:pt x="42680" y="22791"/>
                </a:moveTo>
                <a:cubicBezTo>
                  <a:pt x="42680" y="22814"/>
                  <a:pt x="42704" y="22838"/>
                  <a:pt x="42704" y="22861"/>
                </a:cubicBezTo>
                <a:cubicBezTo>
                  <a:pt x="42704" y="22908"/>
                  <a:pt x="42727" y="22955"/>
                  <a:pt x="42727" y="22978"/>
                </a:cubicBezTo>
                <a:cubicBezTo>
                  <a:pt x="42657" y="23118"/>
                  <a:pt x="42610" y="23235"/>
                  <a:pt x="42540" y="23351"/>
                </a:cubicBezTo>
                <a:cubicBezTo>
                  <a:pt x="42564" y="23211"/>
                  <a:pt x="42587" y="23048"/>
                  <a:pt x="42610" y="22908"/>
                </a:cubicBezTo>
                <a:lnTo>
                  <a:pt x="42680" y="22791"/>
                </a:lnTo>
                <a:close/>
                <a:moveTo>
                  <a:pt x="13729" y="22698"/>
                </a:moveTo>
                <a:lnTo>
                  <a:pt x="13729" y="22721"/>
                </a:lnTo>
                <a:cubicBezTo>
                  <a:pt x="13682" y="22838"/>
                  <a:pt x="13612" y="22955"/>
                  <a:pt x="13542" y="23095"/>
                </a:cubicBezTo>
                <a:cubicBezTo>
                  <a:pt x="13355" y="23165"/>
                  <a:pt x="13145" y="23258"/>
                  <a:pt x="12958" y="23375"/>
                </a:cubicBezTo>
                <a:cubicBezTo>
                  <a:pt x="12982" y="23235"/>
                  <a:pt x="13005" y="23118"/>
                  <a:pt x="13028" y="22978"/>
                </a:cubicBezTo>
                <a:cubicBezTo>
                  <a:pt x="13262" y="22861"/>
                  <a:pt x="13495" y="22768"/>
                  <a:pt x="13729" y="22698"/>
                </a:cubicBezTo>
                <a:close/>
                <a:moveTo>
                  <a:pt x="35443" y="23281"/>
                </a:moveTo>
                <a:lnTo>
                  <a:pt x="35326" y="23422"/>
                </a:lnTo>
                <a:lnTo>
                  <a:pt x="35326" y="23281"/>
                </a:lnTo>
                <a:close/>
                <a:moveTo>
                  <a:pt x="39645" y="22044"/>
                </a:moveTo>
                <a:cubicBezTo>
                  <a:pt x="39739" y="22161"/>
                  <a:pt x="39832" y="22301"/>
                  <a:pt x="39902" y="22441"/>
                </a:cubicBezTo>
                <a:cubicBezTo>
                  <a:pt x="39809" y="22768"/>
                  <a:pt x="39715" y="23095"/>
                  <a:pt x="39575" y="23422"/>
                </a:cubicBezTo>
                <a:lnTo>
                  <a:pt x="39575" y="23398"/>
                </a:lnTo>
                <a:cubicBezTo>
                  <a:pt x="39622" y="23095"/>
                  <a:pt x="39645" y="22768"/>
                  <a:pt x="39645" y="22464"/>
                </a:cubicBezTo>
                <a:lnTo>
                  <a:pt x="39645" y="22044"/>
                </a:lnTo>
                <a:close/>
                <a:moveTo>
                  <a:pt x="7425" y="23141"/>
                </a:moveTo>
                <a:cubicBezTo>
                  <a:pt x="7705" y="23305"/>
                  <a:pt x="8032" y="23375"/>
                  <a:pt x="8359" y="23398"/>
                </a:cubicBezTo>
                <a:lnTo>
                  <a:pt x="8335" y="23445"/>
                </a:lnTo>
                <a:cubicBezTo>
                  <a:pt x="8079" y="23445"/>
                  <a:pt x="7845" y="23398"/>
                  <a:pt x="7612" y="23351"/>
                </a:cubicBezTo>
                <a:lnTo>
                  <a:pt x="7378" y="23141"/>
                </a:lnTo>
                <a:close/>
                <a:moveTo>
                  <a:pt x="38851" y="21974"/>
                </a:moveTo>
                <a:cubicBezTo>
                  <a:pt x="39108" y="21997"/>
                  <a:pt x="39061" y="21974"/>
                  <a:pt x="39061" y="22371"/>
                </a:cubicBezTo>
                <a:cubicBezTo>
                  <a:pt x="39061" y="22651"/>
                  <a:pt x="39015" y="22908"/>
                  <a:pt x="38945" y="23188"/>
                </a:cubicBezTo>
                <a:cubicBezTo>
                  <a:pt x="38921" y="23281"/>
                  <a:pt x="38898" y="23398"/>
                  <a:pt x="38851" y="23515"/>
                </a:cubicBezTo>
                <a:cubicBezTo>
                  <a:pt x="38851" y="23492"/>
                  <a:pt x="38851" y="23468"/>
                  <a:pt x="38851" y="23445"/>
                </a:cubicBezTo>
                <a:cubicBezTo>
                  <a:pt x="38875" y="23211"/>
                  <a:pt x="38921" y="22978"/>
                  <a:pt x="38945" y="22768"/>
                </a:cubicBezTo>
                <a:cubicBezTo>
                  <a:pt x="38991" y="22488"/>
                  <a:pt x="38968" y="22207"/>
                  <a:pt x="38851" y="21974"/>
                </a:cubicBezTo>
                <a:close/>
                <a:moveTo>
                  <a:pt x="17278" y="20153"/>
                </a:moveTo>
                <a:lnTo>
                  <a:pt x="17278" y="20153"/>
                </a:lnTo>
                <a:cubicBezTo>
                  <a:pt x="17418" y="20176"/>
                  <a:pt x="17558" y="20223"/>
                  <a:pt x="17698" y="20270"/>
                </a:cubicBezTo>
                <a:cubicBezTo>
                  <a:pt x="18165" y="21484"/>
                  <a:pt x="18865" y="22604"/>
                  <a:pt x="19799" y="23538"/>
                </a:cubicBezTo>
                <a:lnTo>
                  <a:pt x="19613" y="23422"/>
                </a:lnTo>
                <a:cubicBezTo>
                  <a:pt x="19169" y="22838"/>
                  <a:pt x="18632" y="22324"/>
                  <a:pt x="18048" y="21904"/>
                </a:cubicBezTo>
                <a:lnTo>
                  <a:pt x="18002" y="21857"/>
                </a:lnTo>
                <a:cubicBezTo>
                  <a:pt x="17768" y="21460"/>
                  <a:pt x="17581" y="21063"/>
                  <a:pt x="17394" y="20666"/>
                </a:cubicBezTo>
                <a:cubicBezTo>
                  <a:pt x="17348" y="20503"/>
                  <a:pt x="17301" y="20316"/>
                  <a:pt x="17278" y="20153"/>
                </a:cubicBezTo>
                <a:close/>
                <a:moveTo>
                  <a:pt x="18562" y="21203"/>
                </a:moveTo>
                <a:cubicBezTo>
                  <a:pt x="19146" y="21857"/>
                  <a:pt x="19823" y="22464"/>
                  <a:pt x="20523" y="22978"/>
                </a:cubicBezTo>
                <a:lnTo>
                  <a:pt x="20546" y="22978"/>
                </a:lnTo>
                <a:cubicBezTo>
                  <a:pt x="20546" y="23141"/>
                  <a:pt x="20546" y="23328"/>
                  <a:pt x="20570" y="23515"/>
                </a:cubicBezTo>
                <a:lnTo>
                  <a:pt x="20430" y="23585"/>
                </a:lnTo>
                <a:cubicBezTo>
                  <a:pt x="19683" y="22908"/>
                  <a:pt x="19076" y="22137"/>
                  <a:pt x="18585" y="21273"/>
                </a:cubicBezTo>
                <a:cubicBezTo>
                  <a:pt x="18585" y="21250"/>
                  <a:pt x="18562" y="21227"/>
                  <a:pt x="18562" y="21203"/>
                </a:cubicBezTo>
                <a:close/>
                <a:moveTo>
                  <a:pt x="6678" y="23351"/>
                </a:moveTo>
                <a:lnTo>
                  <a:pt x="6678" y="23351"/>
                </a:lnTo>
                <a:cubicBezTo>
                  <a:pt x="6888" y="23445"/>
                  <a:pt x="7098" y="23538"/>
                  <a:pt x="7308" y="23608"/>
                </a:cubicBezTo>
                <a:lnTo>
                  <a:pt x="7028" y="23562"/>
                </a:lnTo>
                <a:cubicBezTo>
                  <a:pt x="6911" y="23515"/>
                  <a:pt x="6794" y="23445"/>
                  <a:pt x="6678" y="23351"/>
                </a:cubicBezTo>
                <a:close/>
                <a:moveTo>
                  <a:pt x="37575" y="22951"/>
                </a:moveTo>
                <a:cubicBezTo>
                  <a:pt x="37712" y="22951"/>
                  <a:pt x="37850" y="22975"/>
                  <a:pt x="37987" y="23025"/>
                </a:cubicBezTo>
                <a:cubicBezTo>
                  <a:pt x="37917" y="23211"/>
                  <a:pt x="37824" y="23398"/>
                  <a:pt x="37731" y="23608"/>
                </a:cubicBezTo>
                <a:lnTo>
                  <a:pt x="37567" y="23538"/>
                </a:lnTo>
                <a:lnTo>
                  <a:pt x="37427" y="23468"/>
                </a:lnTo>
                <a:cubicBezTo>
                  <a:pt x="37380" y="23305"/>
                  <a:pt x="37310" y="23165"/>
                  <a:pt x="37217" y="23001"/>
                </a:cubicBezTo>
                <a:cubicBezTo>
                  <a:pt x="37336" y="22969"/>
                  <a:pt x="37455" y="22951"/>
                  <a:pt x="37575" y="22951"/>
                </a:cubicBezTo>
                <a:close/>
                <a:moveTo>
                  <a:pt x="24352" y="23188"/>
                </a:moveTo>
                <a:cubicBezTo>
                  <a:pt x="24399" y="23328"/>
                  <a:pt x="24446" y="23492"/>
                  <a:pt x="24516" y="23655"/>
                </a:cubicBezTo>
                <a:cubicBezTo>
                  <a:pt x="24352" y="23585"/>
                  <a:pt x="24212" y="23515"/>
                  <a:pt x="24049" y="23422"/>
                </a:cubicBezTo>
                <a:lnTo>
                  <a:pt x="24072" y="23422"/>
                </a:lnTo>
                <a:lnTo>
                  <a:pt x="24352" y="23188"/>
                </a:lnTo>
                <a:close/>
                <a:moveTo>
                  <a:pt x="22671" y="22955"/>
                </a:moveTo>
                <a:lnTo>
                  <a:pt x="22811" y="23071"/>
                </a:lnTo>
                <a:cubicBezTo>
                  <a:pt x="22811" y="23141"/>
                  <a:pt x="22811" y="23188"/>
                  <a:pt x="22811" y="23235"/>
                </a:cubicBezTo>
                <a:cubicBezTo>
                  <a:pt x="22718" y="23375"/>
                  <a:pt x="22648" y="23538"/>
                  <a:pt x="22601" y="23678"/>
                </a:cubicBezTo>
                <a:cubicBezTo>
                  <a:pt x="22484" y="23492"/>
                  <a:pt x="22368" y="23305"/>
                  <a:pt x="22274" y="23118"/>
                </a:cubicBezTo>
                <a:lnTo>
                  <a:pt x="22671" y="22955"/>
                </a:lnTo>
                <a:close/>
                <a:moveTo>
                  <a:pt x="26594" y="23095"/>
                </a:moveTo>
                <a:cubicBezTo>
                  <a:pt x="26780" y="23118"/>
                  <a:pt x="26991" y="23141"/>
                  <a:pt x="27177" y="23141"/>
                </a:cubicBezTo>
                <a:lnTo>
                  <a:pt x="27154" y="23165"/>
                </a:lnTo>
                <a:lnTo>
                  <a:pt x="27084" y="23188"/>
                </a:lnTo>
                <a:cubicBezTo>
                  <a:pt x="26710" y="23328"/>
                  <a:pt x="26360" y="23515"/>
                  <a:pt x="26033" y="23725"/>
                </a:cubicBezTo>
                <a:lnTo>
                  <a:pt x="26103" y="23562"/>
                </a:lnTo>
                <a:cubicBezTo>
                  <a:pt x="26267" y="23422"/>
                  <a:pt x="26430" y="23235"/>
                  <a:pt x="26594" y="23095"/>
                </a:cubicBezTo>
                <a:close/>
                <a:moveTo>
                  <a:pt x="47864" y="21974"/>
                </a:moveTo>
                <a:cubicBezTo>
                  <a:pt x="47887" y="22604"/>
                  <a:pt x="47724" y="23235"/>
                  <a:pt x="47397" y="23795"/>
                </a:cubicBezTo>
                <a:cubicBezTo>
                  <a:pt x="47443" y="23468"/>
                  <a:pt x="47467" y="23141"/>
                  <a:pt x="47443" y="22814"/>
                </a:cubicBezTo>
                <a:cubicBezTo>
                  <a:pt x="47607" y="22558"/>
                  <a:pt x="47747" y="22254"/>
                  <a:pt x="47864" y="21974"/>
                </a:cubicBezTo>
                <a:close/>
                <a:moveTo>
                  <a:pt x="38291" y="23235"/>
                </a:moveTo>
                <a:cubicBezTo>
                  <a:pt x="38338" y="23305"/>
                  <a:pt x="38384" y="23351"/>
                  <a:pt x="38431" y="23422"/>
                </a:cubicBezTo>
                <a:cubicBezTo>
                  <a:pt x="38408" y="23492"/>
                  <a:pt x="38384" y="23538"/>
                  <a:pt x="38384" y="23608"/>
                </a:cubicBezTo>
                <a:lnTo>
                  <a:pt x="38291" y="23888"/>
                </a:lnTo>
                <a:cubicBezTo>
                  <a:pt x="38221" y="23865"/>
                  <a:pt x="38151" y="23818"/>
                  <a:pt x="38058" y="23772"/>
                </a:cubicBezTo>
                <a:cubicBezTo>
                  <a:pt x="38151" y="23585"/>
                  <a:pt x="38221" y="23422"/>
                  <a:pt x="38291" y="23235"/>
                </a:cubicBezTo>
                <a:close/>
                <a:moveTo>
                  <a:pt x="11020" y="23365"/>
                </a:moveTo>
                <a:lnTo>
                  <a:pt x="11020" y="23365"/>
                </a:lnTo>
                <a:cubicBezTo>
                  <a:pt x="11018" y="23452"/>
                  <a:pt x="10996" y="23520"/>
                  <a:pt x="10974" y="23608"/>
                </a:cubicBezTo>
                <a:cubicBezTo>
                  <a:pt x="10740" y="23725"/>
                  <a:pt x="10507" y="23842"/>
                  <a:pt x="10273" y="23935"/>
                </a:cubicBezTo>
                <a:cubicBezTo>
                  <a:pt x="10500" y="23731"/>
                  <a:pt x="10749" y="23527"/>
                  <a:pt x="11020" y="23365"/>
                </a:cubicBezTo>
                <a:close/>
                <a:moveTo>
                  <a:pt x="2358" y="21834"/>
                </a:moveTo>
                <a:lnTo>
                  <a:pt x="2358" y="21834"/>
                </a:lnTo>
                <a:cubicBezTo>
                  <a:pt x="2638" y="22277"/>
                  <a:pt x="2965" y="22674"/>
                  <a:pt x="3362" y="23025"/>
                </a:cubicBezTo>
                <a:cubicBezTo>
                  <a:pt x="3456" y="23188"/>
                  <a:pt x="3549" y="23328"/>
                  <a:pt x="3666" y="23492"/>
                </a:cubicBezTo>
                <a:cubicBezTo>
                  <a:pt x="3736" y="23655"/>
                  <a:pt x="3829" y="23818"/>
                  <a:pt x="3923" y="23959"/>
                </a:cubicBezTo>
                <a:cubicBezTo>
                  <a:pt x="3246" y="23422"/>
                  <a:pt x="2709" y="22721"/>
                  <a:pt x="2382" y="21927"/>
                </a:cubicBezTo>
                <a:lnTo>
                  <a:pt x="2358" y="21834"/>
                </a:lnTo>
                <a:close/>
                <a:moveTo>
                  <a:pt x="3526" y="22254"/>
                </a:moveTo>
                <a:lnTo>
                  <a:pt x="3526" y="22254"/>
                </a:lnTo>
                <a:cubicBezTo>
                  <a:pt x="3642" y="22371"/>
                  <a:pt x="3783" y="22511"/>
                  <a:pt x="3946" y="22628"/>
                </a:cubicBezTo>
                <a:cubicBezTo>
                  <a:pt x="4133" y="22768"/>
                  <a:pt x="4320" y="22931"/>
                  <a:pt x="4530" y="23048"/>
                </a:cubicBezTo>
                <a:cubicBezTo>
                  <a:pt x="4786" y="23375"/>
                  <a:pt x="5043" y="23678"/>
                  <a:pt x="5370" y="23959"/>
                </a:cubicBezTo>
                <a:lnTo>
                  <a:pt x="5347" y="23959"/>
                </a:lnTo>
                <a:cubicBezTo>
                  <a:pt x="4763" y="23725"/>
                  <a:pt x="4226" y="23375"/>
                  <a:pt x="3759" y="22955"/>
                </a:cubicBezTo>
                <a:cubicBezTo>
                  <a:pt x="3712" y="22861"/>
                  <a:pt x="3689" y="22768"/>
                  <a:pt x="3642" y="22651"/>
                </a:cubicBezTo>
                <a:cubicBezTo>
                  <a:pt x="3619" y="22558"/>
                  <a:pt x="3572" y="22394"/>
                  <a:pt x="3526" y="22254"/>
                </a:cubicBezTo>
                <a:close/>
                <a:moveTo>
                  <a:pt x="23161" y="23725"/>
                </a:moveTo>
                <a:cubicBezTo>
                  <a:pt x="23161" y="23725"/>
                  <a:pt x="23185" y="23748"/>
                  <a:pt x="23208" y="23772"/>
                </a:cubicBezTo>
                <a:cubicBezTo>
                  <a:pt x="23161" y="23842"/>
                  <a:pt x="23115" y="23888"/>
                  <a:pt x="23045" y="23959"/>
                </a:cubicBezTo>
                <a:lnTo>
                  <a:pt x="23021" y="23959"/>
                </a:lnTo>
                <a:lnTo>
                  <a:pt x="23045" y="23795"/>
                </a:lnTo>
                <a:lnTo>
                  <a:pt x="23161" y="23725"/>
                </a:lnTo>
                <a:close/>
                <a:moveTo>
                  <a:pt x="28672" y="23141"/>
                </a:moveTo>
                <a:lnTo>
                  <a:pt x="28672" y="23141"/>
                </a:lnTo>
                <a:cubicBezTo>
                  <a:pt x="28508" y="23305"/>
                  <a:pt x="28345" y="23468"/>
                  <a:pt x="28181" y="23608"/>
                </a:cubicBezTo>
                <a:cubicBezTo>
                  <a:pt x="27854" y="23725"/>
                  <a:pt x="27528" y="23842"/>
                  <a:pt x="27201" y="23959"/>
                </a:cubicBezTo>
                <a:cubicBezTo>
                  <a:pt x="27387" y="23772"/>
                  <a:pt x="27598" y="23562"/>
                  <a:pt x="27784" y="23375"/>
                </a:cubicBezTo>
                <a:lnTo>
                  <a:pt x="27808" y="23375"/>
                </a:lnTo>
                <a:cubicBezTo>
                  <a:pt x="28088" y="23281"/>
                  <a:pt x="28391" y="23211"/>
                  <a:pt x="28672" y="23141"/>
                </a:cubicBezTo>
                <a:close/>
                <a:moveTo>
                  <a:pt x="15433" y="23912"/>
                </a:moveTo>
                <a:cubicBezTo>
                  <a:pt x="15340" y="23935"/>
                  <a:pt x="15270" y="23959"/>
                  <a:pt x="15200" y="23982"/>
                </a:cubicBezTo>
                <a:lnTo>
                  <a:pt x="15060" y="23935"/>
                </a:lnTo>
                <a:cubicBezTo>
                  <a:pt x="15130" y="23935"/>
                  <a:pt x="15176" y="23935"/>
                  <a:pt x="15223" y="23912"/>
                </a:cubicBezTo>
                <a:close/>
                <a:moveTo>
                  <a:pt x="19262" y="23538"/>
                </a:moveTo>
                <a:lnTo>
                  <a:pt x="19472" y="23678"/>
                </a:lnTo>
                <a:cubicBezTo>
                  <a:pt x="19542" y="23772"/>
                  <a:pt x="19613" y="23888"/>
                  <a:pt x="19683" y="23959"/>
                </a:cubicBezTo>
                <a:lnTo>
                  <a:pt x="19659" y="24005"/>
                </a:lnTo>
                <a:cubicBezTo>
                  <a:pt x="19519" y="23842"/>
                  <a:pt x="19379" y="23702"/>
                  <a:pt x="19262" y="23538"/>
                </a:cubicBezTo>
                <a:close/>
                <a:moveTo>
                  <a:pt x="1588" y="19359"/>
                </a:moveTo>
                <a:cubicBezTo>
                  <a:pt x="1611" y="19733"/>
                  <a:pt x="1658" y="20106"/>
                  <a:pt x="1751" y="20456"/>
                </a:cubicBezTo>
                <a:lnTo>
                  <a:pt x="1751" y="20596"/>
                </a:lnTo>
                <a:cubicBezTo>
                  <a:pt x="1751" y="21227"/>
                  <a:pt x="1891" y="21834"/>
                  <a:pt x="2172" y="22418"/>
                </a:cubicBezTo>
                <a:cubicBezTo>
                  <a:pt x="2405" y="23001"/>
                  <a:pt x="2709" y="23562"/>
                  <a:pt x="3082" y="24075"/>
                </a:cubicBezTo>
                <a:lnTo>
                  <a:pt x="2919" y="23912"/>
                </a:lnTo>
                <a:cubicBezTo>
                  <a:pt x="1845" y="22861"/>
                  <a:pt x="1168" y="21367"/>
                  <a:pt x="1471" y="19849"/>
                </a:cubicBezTo>
                <a:cubicBezTo>
                  <a:pt x="1494" y="19686"/>
                  <a:pt x="1541" y="19522"/>
                  <a:pt x="1588" y="19359"/>
                </a:cubicBezTo>
                <a:close/>
                <a:moveTo>
                  <a:pt x="26664" y="23818"/>
                </a:moveTo>
                <a:lnTo>
                  <a:pt x="26664" y="23818"/>
                </a:lnTo>
                <a:cubicBezTo>
                  <a:pt x="26570" y="23935"/>
                  <a:pt x="26500" y="24029"/>
                  <a:pt x="26430" y="24145"/>
                </a:cubicBezTo>
                <a:cubicBezTo>
                  <a:pt x="26337" y="24145"/>
                  <a:pt x="26243" y="24145"/>
                  <a:pt x="26150" y="24122"/>
                </a:cubicBezTo>
                <a:cubicBezTo>
                  <a:pt x="26313" y="24005"/>
                  <a:pt x="26477" y="23912"/>
                  <a:pt x="26640" y="23842"/>
                </a:cubicBezTo>
                <a:lnTo>
                  <a:pt x="26664" y="23818"/>
                </a:lnTo>
                <a:close/>
                <a:moveTo>
                  <a:pt x="30773" y="23422"/>
                </a:moveTo>
                <a:lnTo>
                  <a:pt x="30773" y="23422"/>
                </a:lnTo>
                <a:cubicBezTo>
                  <a:pt x="30376" y="23702"/>
                  <a:pt x="30002" y="23982"/>
                  <a:pt x="29629" y="24262"/>
                </a:cubicBezTo>
                <a:cubicBezTo>
                  <a:pt x="29769" y="24052"/>
                  <a:pt x="29909" y="23842"/>
                  <a:pt x="30026" y="23632"/>
                </a:cubicBezTo>
                <a:lnTo>
                  <a:pt x="30096" y="23538"/>
                </a:lnTo>
                <a:cubicBezTo>
                  <a:pt x="30329" y="23492"/>
                  <a:pt x="30539" y="23468"/>
                  <a:pt x="30773" y="23422"/>
                </a:cubicBezTo>
                <a:close/>
                <a:moveTo>
                  <a:pt x="5347" y="23492"/>
                </a:moveTo>
                <a:lnTo>
                  <a:pt x="5487" y="23538"/>
                </a:lnTo>
                <a:cubicBezTo>
                  <a:pt x="5931" y="23865"/>
                  <a:pt x="6398" y="24122"/>
                  <a:pt x="6911" y="24262"/>
                </a:cubicBezTo>
                <a:cubicBezTo>
                  <a:pt x="6958" y="24285"/>
                  <a:pt x="7005" y="24309"/>
                  <a:pt x="7075" y="24332"/>
                </a:cubicBezTo>
                <a:cubicBezTo>
                  <a:pt x="6818" y="24332"/>
                  <a:pt x="6561" y="24309"/>
                  <a:pt x="6304" y="24262"/>
                </a:cubicBezTo>
                <a:cubicBezTo>
                  <a:pt x="5954" y="24029"/>
                  <a:pt x="5650" y="23772"/>
                  <a:pt x="5347" y="23492"/>
                </a:cubicBezTo>
                <a:close/>
                <a:moveTo>
                  <a:pt x="21083" y="23678"/>
                </a:moveTo>
                <a:cubicBezTo>
                  <a:pt x="21200" y="23888"/>
                  <a:pt x="21294" y="24122"/>
                  <a:pt x="21387" y="24332"/>
                </a:cubicBezTo>
                <a:lnTo>
                  <a:pt x="21317" y="24309"/>
                </a:lnTo>
                <a:cubicBezTo>
                  <a:pt x="21247" y="24262"/>
                  <a:pt x="21177" y="24215"/>
                  <a:pt x="21107" y="24145"/>
                </a:cubicBezTo>
                <a:cubicBezTo>
                  <a:pt x="21083" y="24005"/>
                  <a:pt x="21060" y="23865"/>
                  <a:pt x="21037" y="23702"/>
                </a:cubicBezTo>
                <a:lnTo>
                  <a:pt x="21083" y="23678"/>
                </a:lnTo>
                <a:close/>
                <a:moveTo>
                  <a:pt x="23885" y="23795"/>
                </a:moveTo>
                <a:cubicBezTo>
                  <a:pt x="24025" y="23888"/>
                  <a:pt x="24165" y="23959"/>
                  <a:pt x="24352" y="24052"/>
                </a:cubicBezTo>
                <a:cubicBezTo>
                  <a:pt x="24282" y="24145"/>
                  <a:pt x="24235" y="24262"/>
                  <a:pt x="24212" y="24379"/>
                </a:cubicBezTo>
                <a:cubicBezTo>
                  <a:pt x="24165" y="24309"/>
                  <a:pt x="24095" y="24239"/>
                  <a:pt x="24049" y="24169"/>
                </a:cubicBezTo>
                <a:cubicBezTo>
                  <a:pt x="23979" y="24122"/>
                  <a:pt x="23909" y="24005"/>
                  <a:pt x="23839" y="23912"/>
                </a:cubicBezTo>
                <a:lnTo>
                  <a:pt x="23885" y="23795"/>
                </a:lnTo>
                <a:close/>
                <a:moveTo>
                  <a:pt x="39178" y="23678"/>
                </a:moveTo>
                <a:lnTo>
                  <a:pt x="39178" y="23678"/>
                </a:lnTo>
                <a:cubicBezTo>
                  <a:pt x="39155" y="23912"/>
                  <a:pt x="39132" y="24122"/>
                  <a:pt x="39085" y="24355"/>
                </a:cubicBezTo>
                <a:lnTo>
                  <a:pt x="39038" y="24402"/>
                </a:lnTo>
                <a:lnTo>
                  <a:pt x="38968" y="24355"/>
                </a:lnTo>
                <a:cubicBezTo>
                  <a:pt x="39061" y="24122"/>
                  <a:pt x="39108" y="23912"/>
                  <a:pt x="39178" y="23678"/>
                </a:cubicBezTo>
                <a:close/>
                <a:moveTo>
                  <a:pt x="12701" y="23095"/>
                </a:moveTo>
                <a:cubicBezTo>
                  <a:pt x="12678" y="23281"/>
                  <a:pt x="12631" y="23445"/>
                  <a:pt x="12585" y="23608"/>
                </a:cubicBezTo>
                <a:cubicBezTo>
                  <a:pt x="12328" y="23818"/>
                  <a:pt x="12094" y="24075"/>
                  <a:pt x="11908" y="24379"/>
                </a:cubicBezTo>
                <a:lnTo>
                  <a:pt x="11814" y="24449"/>
                </a:lnTo>
                <a:cubicBezTo>
                  <a:pt x="12001" y="24145"/>
                  <a:pt x="12164" y="23818"/>
                  <a:pt x="12258" y="23492"/>
                </a:cubicBezTo>
                <a:cubicBezTo>
                  <a:pt x="12281" y="23445"/>
                  <a:pt x="12305" y="23398"/>
                  <a:pt x="12328" y="23351"/>
                </a:cubicBezTo>
                <a:cubicBezTo>
                  <a:pt x="12351" y="23305"/>
                  <a:pt x="12445" y="23258"/>
                  <a:pt x="12491" y="23211"/>
                </a:cubicBezTo>
                <a:lnTo>
                  <a:pt x="12701" y="23095"/>
                </a:lnTo>
                <a:close/>
                <a:moveTo>
                  <a:pt x="33668" y="24005"/>
                </a:moveTo>
                <a:cubicBezTo>
                  <a:pt x="33598" y="24145"/>
                  <a:pt x="33551" y="24309"/>
                  <a:pt x="33481" y="24449"/>
                </a:cubicBezTo>
                <a:cubicBezTo>
                  <a:pt x="33458" y="24379"/>
                  <a:pt x="33435" y="24309"/>
                  <a:pt x="33411" y="24262"/>
                </a:cubicBezTo>
                <a:cubicBezTo>
                  <a:pt x="33481" y="24169"/>
                  <a:pt x="33551" y="24075"/>
                  <a:pt x="33645" y="24005"/>
                </a:cubicBezTo>
                <a:close/>
                <a:moveTo>
                  <a:pt x="16134" y="24262"/>
                </a:moveTo>
                <a:cubicBezTo>
                  <a:pt x="16250" y="24332"/>
                  <a:pt x="16344" y="24402"/>
                  <a:pt x="16437" y="24472"/>
                </a:cubicBezTo>
                <a:cubicBezTo>
                  <a:pt x="16320" y="24425"/>
                  <a:pt x="16227" y="24379"/>
                  <a:pt x="16110" y="24332"/>
                </a:cubicBezTo>
                <a:lnTo>
                  <a:pt x="16110" y="24355"/>
                </a:lnTo>
                <a:lnTo>
                  <a:pt x="15970" y="24262"/>
                </a:lnTo>
                <a:close/>
                <a:moveTo>
                  <a:pt x="35606" y="23888"/>
                </a:moveTo>
                <a:lnTo>
                  <a:pt x="35723" y="23912"/>
                </a:lnTo>
                <a:cubicBezTo>
                  <a:pt x="35746" y="24075"/>
                  <a:pt x="35746" y="24215"/>
                  <a:pt x="35746" y="24355"/>
                </a:cubicBezTo>
                <a:cubicBezTo>
                  <a:pt x="35536" y="24402"/>
                  <a:pt x="35326" y="24449"/>
                  <a:pt x="35139" y="24519"/>
                </a:cubicBezTo>
                <a:lnTo>
                  <a:pt x="35162" y="24262"/>
                </a:lnTo>
                <a:cubicBezTo>
                  <a:pt x="35302" y="24145"/>
                  <a:pt x="35466" y="24029"/>
                  <a:pt x="35606" y="23888"/>
                </a:cubicBezTo>
                <a:close/>
                <a:moveTo>
                  <a:pt x="31543" y="23655"/>
                </a:moveTo>
                <a:lnTo>
                  <a:pt x="31357" y="23888"/>
                </a:lnTo>
                <a:cubicBezTo>
                  <a:pt x="31263" y="23982"/>
                  <a:pt x="31193" y="24075"/>
                  <a:pt x="31100" y="24169"/>
                </a:cubicBezTo>
                <a:lnTo>
                  <a:pt x="30983" y="24332"/>
                </a:lnTo>
                <a:cubicBezTo>
                  <a:pt x="30866" y="24449"/>
                  <a:pt x="30750" y="24566"/>
                  <a:pt x="30633" y="24659"/>
                </a:cubicBezTo>
                <a:lnTo>
                  <a:pt x="30609" y="24659"/>
                </a:lnTo>
                <a:cubicBezTo>
                  <a:pt x="30913" y="24309"/>
                  <a:pt x="31217" y="23982"/>
                  <a:pt x="31543" y="23655"/>
                </a:cubicBezTo>
                <a:close/>
                <a:moveTo>
                  <a:pt x="25776" y="24496"/>
                </a:moveTo>
                <a:lnTo>
                  <a:pt x="26010" y="24519"/>
                </a:lnTo>
                <a:lnTo>
                  <a:pt x="25730" y="24682"/>
                </a:lnTo>
                <a:cubicBezTo>
                  <a:pt x="25730" y="24612"/>
                  <a:pt x="25753" y="24542"/>
                  <a:pt x="25776" y="24496"/>
                </a:cubicBezTo>
                <a:close/>
                <a:moveTo>
                  <a:pt x="32804" y="24192"/>
                </a:moveTo>
                <a:cubicBezTo>
                  <a:pt x="32734" y="24355"/>
                  <a:pt x="32641" y="24519"/>
                  <a:pt x="32547" y="24682"/>
                </a:cubicBezTo>
                <a:lnTo>
                  <a:pt x="32547" y="24659"/>
                </a:lnTo>
                <a:lnTo>
                  <a:pt x="32244" y="24659"/>
                </a:lnTo>
                <a:cubicBezTo>
                  <a:pt x="32314" y="24542"/>
                  <a:pt x="32384" y="24425"/>
                  <a:pt x="32454" y="24309"/>
                </a:cubicBezTo>
                <a:cubicBezTo>
                  <a:pt x="32571" y="24262"/>
                  <a:pt x="32687" y="24215"/>
                  <a:pt x="32804" y="24192"/>
                </a:cubicBezTo>
                <a:close/>
                <a:moveTo>
                  <a:pt x="4506" y="23865"/>
                </a:moveTo>
                <a:cubicBezTo>
                  <a:pt x="4997" y="24169"/>
                  <a:pt x="5534" y="24402"/>
                  <a:pt x="6117" y="24542"/>
                </a:cubicBezTo>
                <a:cubicBezTo>
                  <a:pt x="6234" y="24636"/>
                  <a:pt x="6374" y="24706"/>
                  <a:pt x="6514" y="24776"/>
                </a:cubicBezTo>
                <a:cubicBezTo>
                  <a:pt x="6094" y="24776"/>
                  <a:pt x="5697" y="24682"/>
                  <a:pt x="5347" y="24496"/>
                </a:cubicBezTo>
                <a:cubicBezTo>
                  <a:pt x="5020" y="24332"/>
                  <a:pt x="4740" y="24122"/>
                  <a:pt x="4506" y="23865"/>
                </a:cubicBezTo>
                <a:close/>
                <a:moveTo>
                  <a:pt x="34765" y="23888"/>
                </a:moveTo>
                <a:lnTo>
                  <a:pt x="34765" y="23935"/>
                </a:lnTo>
                <a:cubicBezTo>
                  <a:pt x="34439" y="24215"/>
                  <a:pt x="34158" y="24496"/>
                  <a:pt x="33878" y="24776"/>
                </a:cubicBezTo>
                <a:cubicBezTo>
                  <a:pt x="34018" y="24472"/>
                  <a:pt x="34158" y="24192"/>
                  <a:pt x="34275" y="23912"/>
                </a:cubicBezTo>
                <a:lnTo>
                  <a:pt x="34275" y="23935"/>
                </a:lnTo>
                <a:cubicBezTo>
                  <a:pt x="34439" y="23912"/>
                  <a:pt x="34602" y="23888"/>
                  <a:pt x="34765" y="23888"/>
                </a:cubicBezTo>
                <a:close/>
                <a:moveTo>
                  <a:pt x="10647" y="24145"/>
                </a:moveTo>
                <a:cubicBezTo>
                  <a:pt x="10600" y="24192"/>
                  <a:pt x="10577" y="24215"/>
                  <a:pt x="10553" y="24285"/>
                </a:cubicBezTo>
                <a:cubicBezTo>
                  <a:pt x="10250" y="24496"/>
                  <a:pt x="9923" y="24659"/>
                  <a:pt x="9596" y="24799"/>
                </a:cubicBezTo>
                <a:cubicBezTo>
                  <a:pt x="9666" y="24659"/>
                  <a:pt x="9760" y="24519"/>
                  <a:pt x="9876" y="24402"/>
                </a:cubicBezTo>
                <a:cubicBezTo>
                  <a:pt x="10133" y="24332"/>
                  <a:pt x="10390" y="24239"/>
                  <a:pt x="10647" y="24145"/>
                </a:cubicBezTo>
                <a:close/>
                <a:moveTo>
                  <a:pt x="17021" y="24472"/>
                </a:moveTo>
                <a:lnTo>
                  <a:pt x="17068" y="24496"/>
                </a:lnTo>
                <a:cubicBezTo>
                  <a:pt x="17208" y="24589"/>
                  <a:pt x="17324" y="24706"/>
                  <a:pt x="17465" y="24799"/>
                </a:cubicBezTo>
                <a:cubicBezTo>
                  <a:pt x="17418" y="24799"/>
                  <a:pt x="17371" y="24776"/>
                  <a:pt x="17348" y="24776"/>
                </a:cubicBezTo>
                <a:cubicBezTo>
                  <a:pt x="17231" y="24659"/>
                  <a:pt x="17138" y="24589"/>
                  <a:pt x="17021" y="24472"/>
                </a:cubicBezTo>
                <a:close/>
                <a:moveTo>
                  <a:pt x="3619" y="24145"/>
                </a:moveTo>
                <a:lnTo>
                  <a:pt x="3619" y="24145"/>
                </a:lnTo>
                <a:cubicBezTo>
                  <a:pt x="3923" y="24355"/>
                  <a:pt x="4226" y="24589"/>
                  <a:pt x="4553" y="24776"/>
                </a:cubicBezTo>
                <a:lnTo>
                  <a:pt x="4716" y="24939"/>
                </a:lnTo>
                <a:cubicBezTo>
                  <a:pt x="4530" y="24869"/>
                  <a:pt x="4343" y="24799"/>
                  <a:pt x="4156" y="24729"/>
                </a:cubicBezTo>
                <a:cubicBezTo>
                  <a:pt x="3969" y="24542"/>
                  <a:pt x="3783" y="24332"/>
                  <a:pt x="3619" y="24145"/>
                </a:cubicBezTo>
                <a:close/>
                <a:moveTo>
                  <a:pt x="45085" y="21227"/>
                </a:moveTo>
                <a:cubicBezTo>
                  <a:pt x="45202" y="21344"/>
                  <a:pt x="45295" y="21437"/>
                  <a:pt x="45412" y="21554"/>
                </a:cubicBezTo>
                <a:cubicBezTo>
                  <a:pt x="45412" y="21624"/>
                  <a:pt x="45389" y="21670"/>
                  <a:pt x="45365" y="21740"/>
                </a:cubicBezTo>
                <a:cubicBezTo>
                  <a:pt x="45015" y="22908"/>
                  <a:pt x="44408" y="24005"/>
                  <a:pt x="43614" y="24939"/>
                </a:cubicBezTo>
                <a:cubicBezTo>
                  <a:pt x="43614" y="24799"/>
                  <a:pt x="43591" y="24682"/>
                  <a:pt x="43568" y="24542"/>
                </a:cubicBezTo>
                <a:cubicBezTo>
                  <a:pt x="43544" y="24402"/>
                  <a:pt x="43591" y="24285"/>
                  <a:pt x="43591" y="24169"/>
                </a:cubicBezTo>
                <a:lnTo>
                  <a:pt x="43591" y="24192"/>
                </a:lnTo>
                <a:cubicBezTo>
                  <a:pt x="43754" y="23959"/>
                  <a:pt x="43895" y="23702"/>
                  <a:pt x="44035" y="23468"/>
                </a:cubicBezTo>
                <a:cubicBezTo>
                  <a:pt x="44478" y="22768"/>
                  <a:pt x="44828" y="22021"/>
                  <a:pt x="45085" y="21227"/>
                </a:cubicBezTo>
                <a:close/>
                <a:moveTo>
                  <a:pt x="14966" y="24869"/>
                </a:moveTo>
                <a:cubicBezTo>
                  <a:pt x="14873" y="24916"/>
                  <a:pt x="14756" y="24939"/>
                  <a:pt x="14639" y="24986"/>
                </a:cubicBezTo>
                <a:lnTo>
                  <a:pt x="14616" y="24986"/>
                </a:lnTo>
                <a:cubicBezTo>
                  <a:pt x="14546" y="24963"/>
                  <a:pt x="14476" y="24939"/>
                  <a:pt x="14406" y="24916"/>
                </a:cubicBezTo>
                <a:lnTo>
                  <a:pt x="14476" y="24892"/>
                </a:lnTo>
                <a:cubicBezTo>
                  <a:pt x="14639" y="24869"/>
                  <a:pt x="14803" y="24869"/>
                  <a:pt x="14966" y="24869"/>
                </a:cubicBezTo>
                <a:close/>
                <a:moveTo>
                  <a:pt x="28695" y="24239"/>
                </a:moveTo>
                <a:lnTo>
                  <a:pt x="28695" y="24239"/>
                </a:lnTo>
                <a:cubicBezTo>
                  <a:pt x="28555" y="24449"/>
                  <a:pt x="28391" y="24659"/>
                  <a:pt x="28251" y="24869"/>
                </a:cubicBezTo>
                <a:cubicBezTo>
                  <a:pt x="28111" y="24916"/>
                  <a:pt x="27971" y="24963"/>
                  <a:pt x="27808" y="24986"/>
                </a:cubicBezTo>
                <a:lnTo>
                  <a:pt x="27808" y="24963"/>
                </a:lnTo>
                <a:cubicBezTo>
                  <a:pt x="28135" y="24752"/>
                  <a:pt x="28415" y="24519"/>
                  <a:pt x="28695" y="24239"/>
                </a:cubicBezTo>
                <a:close/>
                <a:moveTo>
                  <a:pt x="35518" y="24778"/>
                </a:moveTo>
                <a:cubicBezTo>
                  <a:pt x="35428" y="24907"/>
                  <a:pt x="35319" y="25016"/>
                  <a:pt x="35209" y="25126"/>
                </a:cubicBezTo>
                <a:lnTo>
                  <a:pt x="35022" y="25056"/>
                </a:lnTo>
                <a:cubicBezTo>
                  <a:pt x="35022" y="24986"/>
                  <a:pt x="35046" y="24939"/>
                  <a:pt x="35046" y="24869"/>
                </a:cubicBezTo>
                <a:cubicBezTo>
                  <a:pt x="35203" y="24847"/>
                  <a:pt x="35361" y="24802"/>
                  <a:pt x="35518" y="24778"/>
                </a:cubicBezTo>
                <a:close/>
                <a:moveTo>
                  <a:pt x="8989" y="24566"/>
                </a:moveTo>
                <a:lnTo>
                  <a:pt x="9036" y="24659"/>
                </a:lnTo>
                <a:cubicBezTo>
                  <a:pt x="8989" y="24776"/>
                  <a:pt x="8942" y="24916"/>
                  <a:pt x="8896" y="25033"/>
                </a:cubicBezTo>
                <a:cubicBezTo>
                  <a:pt x="8709" y="25079"/>
                  <a:pt x="8499" y="25126"/>
                  <a:pt x="8312" y="25173"/>
                </a:cubicBezTo>
                <a:cubicBezTo>
                  <a:pt x="8219" y="25149"/>
                  <a:pt x="8102" y="25126"/>
                  <a:pt x="8009" y="25079"/>
                </a:cubicBezTo>
                <a:cubicBezTo>
                  <a:pt x="8009" y="24986"/>
                  <a:pt x="8032" y="24892"/>
                  <a:pt x="8055" y="24799"/>
                </a:cubicBezTo>
                <a:cubicBezTo>
                  <a:pt x="8195" y="24729"/>
                  <a:pt x="8312" y="24659"/>
                  <a:pt x="8452" y="24589"/>
                </a:cubicBezTo>
                <a:cubicBezTo>
                  <a:pt x="8616" y="24589"/>
                  <a:pt x="8802" y="24589"/>
                  <a:pt x="8989" y="24566"/>
                </a:cubicBezTo>
                <a:close/>
                <a:moveTo>
                  <a:pt x="27317" y="24519"/>
                </a:moveTo>
                <a:lnTo>
                  <a:pt x="27317" y="24519"/>
                </a:lnTo>
                <a:cubicBezTo>
                  <a:pt x="27154" y="24706"/>
                  <a:pt x="26991" y="24916"/>
                  <a:pt x="26827" y="25103"/>
                </a:cubicBezTo>
                <a:lnTo>
                  <a:pt x="26617" y="25196"/>
                </a:lnTo>
                <a:lnTo>
                  <a:pt x="26220" y="25196"/>
                </a:lnTo>
                <a:lnTo>
                  <a:pt x="26197" y="25219"/>
                </a:lnTo>
                <a:lnTo>
                  <a:pt x="26150" y="25219"/>
                </a:lnTo>
                <a:cubicBezTo>
                  <a:pt x="26313" y="25033"/>
                  <a:pt x="26454" y="24822"/>
                  <a:pt x="26617" y="24636"/>
                </a:cubicBezTo>
                <a:lnTo>
                  <a:pt x="26734" y="24589"/>
                </a:lnTo>
                <a:cubicBezTo>
                  <a:pt x="26920" y="24566"/>
                  <a:pt x="27131" y="24566"/>
                  <a:pt x="27317" y="24519"/>
                </a:cubicBezTo>
                <a:close/>
                <a:moveTo>
                  <a:pt x="20220" y="24122"/>
                </a:moveTo>
                <a:cubicBezTo>
                  <a:pt x="20360" y="24215"/>
                  <a:pt x="20523" y="24309"/>
                  <a:pt x="20687" y="24379"/>
                </a:cubicBezTo>
                <a:cubicBezTo>
                  <a:pt x="20733" y="24682"/>
                  <a:pt x="20827" y="24963"/>
                  <a:pt x="20920" y="25243"/>
                </a:cubicBezTo>
                <a:cubicBezTo>
                  <a:pt x="20780" y="25126"/>
                  <a:pt x="20640" y="24986"/>
                  <a:pt x="20476" y="24846"/>
                </a:cubicBezTo>
                <a:cubicBezTo>
                  <a:pt x="20383" y="24612"/>
                  <a:pt x="20266" y="24402"/>
                  <a:pt x="20126" y="24169"/>
                </a:cubicBezTo>
                <a:lnTo>
                  <a:pt x="20220" y="24122"/>
                </a:lnTo>
                <a:close/>
                <a:moveTo>
                  <a:pt x="37801" y="24916"/>
                </a:moveTo>
                <a:lnTo>
                  <a:pt x="37941" y="25009"/>
                </a:lnTo>
                <a:cubicBezTo>
                  <a:pt x="37917" y="25103"/>
                  <a:pt x="37894" y="25173"/>
                  <a:pt x="37847" y="25266"/>
                </a:cubicBezTo>
                <a:cubicBezTo>
                  <a:pt x="37847" y="25149"/>
                  <a:pt x="37824" y="25033"/>
                  <a:pt x="37801" y="24916"/>
                </a:cubicBezTo>
                <a:close/>
                <a:moveTo>
                  <a:pt x="7121" y="25103"/>
                </a:moveTo>
                <a:cubicBezTo>
                  <a:pt x="7261" y="25149"/>
                  <a:pt x="7401" y="25219"/>
                  <a:pt x="7542" y="25266"/>
                </a:cubicBezTo>
                <a:cubicBezTo>
                  <a:pt x="7238" y="25289"/>
                  <a:pt x="6935" y="25289"/>
                  <a:pt x="6631" y="25289"/>
                </a:cubicBezTo>
                <a:cubicBezTo>
                  <a:pt x="6398" y="25243"/>
                  <a:pt x="6164" y="25173"/>
                  <a:pt x="5954" y="25103"/>
                </a:cubicBezTo>
                <a:lnTo>
                  <a:pt x="5954" y="25103"/>
                </a:lnTo>
                <a:cubicBezTo>
                  <a:pt x="6141" y="25138"/>
                  <a:pt x="6333" y="25155"/>
                  <a:pt x="6529" y="25155"/>
                </a:cubicBezTo>
                <a:cubicBezTo>
                  <a:pt x="6724" y="25155"/>
                  <a:pt x="6923" y="25138"/>
                  <a:pt x="7121" y="25103"/>
                </a:cubicBezTo>
                <a:close/>
                <a:moveTo>
                  <a:pt x="21224" y="24682"/>
                </a:moveTo>
                <a:lnTo>
                  <a:pt x="21224" y="24682"/>
                </a:lnTo>
                <a:cubicBezTo>
                  <a:pt x="21340" y="24776"/>
                  <a:pt x="21504" y="24846"/>
                  <a:pt x="21620" y="24939"/>
                </a:cubicBezTo>
                <a:cubicBezTo>
                  <a:pt x="21620" y="24939"/>
                  <a:pt x="21620" y="24939"/>
                  <a:pt x="21620" y="24963"/>
                </a:cubicBezTo>
                <a:cubicBezTo>
                  <a:pt x="21550" y="25056"/>
                  <a:pt x="21457" y="25173"/>
                  <a:pt x="21387" y="25289"/>
                </a:cubicBezTo>
                <a:cubicBezTo>
                  <a:pt x="21317" y="25103"/>
                  <a:pt x="21270" y="24892"/>
                  <a:pt x="21224" y="24682"/>
                </a:cubicBezTo>
                <a:close/>
                <a:moveTo>
                  <a:pt x="14056" y="25173"/>
                </a:moveTo>
                <a:lnTo>
                  <a:pt x="14126" y="25219"/>
                </a:lnTo>
                <a:cubicBezTo>
                  <a:pt x="14079" y="25266"/>
                  <a:pt x="13986" y="25313"/>
                  <a:pt x="13916" y="25359"/>
                </a:cubicBezTo>
                <a:lnTo>
                  <a:pt x="13892" y="25359"/>
                </a:lnTo>
                <a:cubicBezTo>
                  <a:pt x="13939" y="25289"/>
                  <a:pt x="13986" y="25243"/>
                  <a:pt x="14056" y="25173"/>
                </a:cubicBezTo>
                <a:close/>
                <a:moveTo>
                  <a:pt x="1261" y="17748"/>
                </a:moveTo>
                <a:cubicBezTo>
                  <a:pt x="817" y="18962"/>
                  <a:pt x="724" y="20270"/>
                  <a:pt x="981" y="21530"/>
                </a:cubicBezTo>
                <a:cubicBezTo>
                  <a:pt x="1284" y="22861"/>
                  <a:pt x="2148" y="24005"/>
                  <a:pt x="3316" y="24682"/>
                </a:cubicBezTo>
                <a:cubicBezTo>
                  <a:pt x="3526" y="24822"/>
                  <a:pt x="3759" y="24963"/>
                  <a:pt x="3993" y="25103"/>
                </a:cubicBezTo>
                <a:cubicBezTo>
                  <a:pt x="4109" y="25219"/>
                  <a:pt x="4226" y="25313"/>
                  <a:pt x="4366" y="25429"/>
                </a:cubicBezTo>
                <a:cubicBezTo>
                  <a:pt x="2732" y="24729"/>
                  <a:pt x="1448" y="23398"/>
                  <a:pt x="864" y="21740"/>
                </a:cubicBezTo>
                <a:cubicBezTo>
                  <a:pt x="537" y="20410"/>
                  <a:pt x="677" y="19009"/>
                  <a:pt x="1261" y="17748"/>
                </a:cubicBezTo>
                <a:close/>
                <a:moveTo>
                  <a:pt x="41583" y="21110"/>
                </a:moveTo>
                <a:cubicBezTo>
                  <a:pt x="41840" y="21390"/>
                  <a:pt x="42050" y="21694"/>
                  <a:pt x="42260" y="22021"/>
                </a:cubicBezTo>
                <a:cubicBezTo>
                  <a:pt x="42284" y="22207"/>
                  <a:pt x="42307" y="22394"/>
                  <a:pt x="42284" y="22581"/>
                </a:cubicBezTo>
                <a:cubicBezTo>
                  <a:pt x="42190" y="22791"/>
                  <a:pt x="42097" y="23001"/>
                  <a:pt x="42003" y="23211"/>
                </a:cubicBezTo>
                <a:cubicBezTo>
                  <a:pt x="41490" y="24005"/>
                  <a:pt x="40953" y="24776"/>
                  <a:pt x="40392" y="25500"/>
                </a:cubicBezTo>
                <a:lnTo>
                  <a:pt x="40392" y="25523"/>
                </a:lnTo>
                <a:cubicBezTo>
                  <a:pt x="40322" y="25429"/>
                  <a:pt x="40229" y="25359"/>
                  <a:pt x="40159" y="25289"/>
                </a:cubicBezTo>
                <a:cubicBezTo>
                  <a:pt x="40252" y="25009"/>
                  <a:pt x="40322" y="24752"/>
                  <a:pt x="40369" y="24496"/>
                </a:cubicBezTo>
                <a:cubicBezTo>
                  <a:pt x="40486" y="24332"/>
                  <a:pt x="40579" y="24169"/>
                  <a:pt x="40673" y="24005"/>
                </a:cubicBezTo>
                <a:cubicBezTo>
                  <a:pt x="41139" y="23095"/>
                  <a:pt x="41466" y="22114"/>
                  <a:pt x="41583" y="21110"/>
                </a:cubicBezTo>
                <a:close/>
                <a:moveTo>
                  <a:pt x="12351" y="25103"/>
                </a:moveTo>
                <a:lnTo>
                  <a:pt x="12351" y="25103"/>
                </a:lnTo>
                <a:cubicBezTo>
                  <a:pt x="12305" y="25173"/>
                  <a:pt x="12258" y="25266"/>
                  <a:pt x="12211" y="25336"/>
                </a:cubicBezTo>
                <a:cubicBezTo>
                  <a:pt x="12118" y="25406"/>
                  <a:pt x="12001" y="25476"/>
                  <a:pt x="11908" y="25570"/>
                </a:cubicBezTo>
                <a:cubicBezTo>
                  <a:pt x="11908" y="25523"/>
                  <a:pt x="11931" y="25500"/>
                  <a:pt x="11931" y="25453"/>
                </a:cubicBezTo>
                <a:cubicBezTo>
                  <a:pt x="12071" y="25336"/>
                  <a:pt x="12188" y="25219"/>
                  <a:pt x="12351" y="25103"/>
                </a:cubicBezTo>
                <a:close/>
                <a:moveTo>
                  <a:pt x="32921" y="24986"/>
                </a:moveTo>
                <a:cubicBezTo>
                  <a:pt x="32921" y="25103"/>
                  <a:pt x="32944" y="25219"/>
                  <a:pt x="32968" y="25336"/>
                </a:cubicBezTo>
                <a:lnTo>
                  <a:pt x="32944" y="25359"/>
                </a:lnTo>
                <a:cubicBezTo>
                  <a:pt x="32781" y="25453"/>
                  <a:pt x="32617" y="25523"/>
                  <a:pt x="32477" y="25616"/>
                </a:cubicBezTo>
                <a:cubicBezTo>
                  <a:pt x="32524" y="25476"/>
                  <a:pt x="32594" y="25336"/>
                  <a:pt x="32664" y="25196"/>
                </a:cubicBezTo>
                <a:cubicBezTo>
                  <a:pt x="32711" y="25126"/>
                  <a:pt x="32758" y="25056"/>
                  <a:pt x="32804" y="24986"/>
                </a:cubicBezTo>
                <a:close/>
                <a:moveTo>
                  <a:pt x="15620" y="25383"/>
                </a:moveTo>
                <a:cubicBezTo>
                  <a:pt x="15620" y="25476"/>
                  <a:pt x="15620" y="25570"/>
                  <a:pt x="15597" y="25686"/>
                </a:cubicBezTo>
                <a:cubicBezTo>
                  <a:pt x="15503" y="25593"/>
                  <a:pt x="15410" y="25500"/>
                  <a:pt x="15316" y="25406"/>
                </a:cubicBezTo>
                <a:cubicBezTo>
                  <a:pt x="15410" y="25383"/>
                  <a:pt x="15527" y="25383"/>
                  <a:pt x="15620" y="25383"/>
                </a:cubicBezTo>
                <a:close/>
                <a:moveTo>
                  <a:pt x="15994" y="25359"/>
                </a:moveTo>
                <a:cubicBezTo>
                  <a:pt x="16110" y="25453"/>
                  <a:pt x="16227" y="25570"/>
                  <a:pt x="16320" y="25710"/>
                </a:cubicBezTo>
                <a:cubicBezTo>
                  <a:pt x="16204" y="25686"/>
                  <a:pt x="16064" y="25663"/>
                  <a:pt x="15947" y="25663"/>
                </a:cubicBezTo>
                <a:lnTo>
                  <a:pt x="15924" y="25663"/>
                </a:lnTo>
                <a:cubicBezTo>
                  <a:pt x="15924" y="25570"/>
                  <a:pt x="15947" y="25453"/>
                  <a:pt x="15970" y="25359"/>
                </a:cubicBezTo>
                <a:close/>
                <a:moveTo>
                  <a:pt x="16601" y="25383"/>
                </a:moveTo>
                <a:cubicBezTo>
                  <a:pt x="16694" y="25383"/>
                  <a:pt x="16787" y="25383"/>
                  <a:pt x="16881" y="25406"/>
                </a:cubicBezTo>
                <a:lnTo>
                  <a:pt x="16904" y="25406"/>
                </a:lnTo>
                <a:cubicBezTo>
                  <a:pt x="16951" y="25453"/>
                  <a:pt x="17021" y="25523"/>
                  <a:pt x="17068" y="25570"/>
                </a:cubicBezTo>
                <a:lnTo>
                  <a:pt x="16881" y="25710"/>
                </a:lnTo>
                <a:cubicBezTo>
                  <a:pt x="16787" y="25593"/>
                  <a:pt x="16694" y="25476"/>
                  <a:pt x="16601" y="25383"/>
                </a:cubicBezTo>
                <a:close/>
                <a:moveTo>
                  <a:pt x="36820" y="24566"/>
                </a:moveTo>
                <a:cubicBezTo>
                  <a:pt x="36820" y="24799"/>
                  <a:pt x="36797" y="25033"/>
                  <a:pt x="36773" y="25243"/>
                </a:cubicBezTo>
                <a:cubicBezTo>
                  <a:pt x="36680" y="25406"/>
                  <a:pt x="36563" y="25570"/>
                  <a:pt x="36447" y="25710"/>
                </a:cubicBezTo>
                <a:cubicBezTo>
                  <a:pt x="36400" y="25663"/>
                  <a:pt x="36330" y="25616"/>
                  <a:pt x="36260" y="25593"/>
                </a:cubicBezTo>
                <a:cubicBezTo>
                  <a:pt x="36493" y="25289"/>
                  <a:pt x="36680" y="24939"/>
                  <a:pt x="36820" y="24566"/>
                </a:cubicBezTo>
                <a:close/>
                <a:moveTo>
                  <a:pt x="19799" y="24729"/>
                </a:moveTo>
                <a:lnTo>
                  <a:pt x="19799" y="24729"/>
                </a:lnTo>
                <a:cubicBezTo>
                  <a:pt x="19986" y="24892"/>
                  <a:pt x="20150" y="25056"/>
                  <a:pt x="20336" y="25219"/>
                </a:cubicBezTo>
                <a:cubicBezTo>
                  <a:pt x="20406" y="25359"/>
                  <a:pt x="20453" y="25500"/>
                  <a:pt x="20523" y="25663"/>
                </a:cubicBezTo>
                <a:lnTo>
                  <a:pt x="20546" y="25780"/>
                </a:lnTo>
                <a:cubicBezTo>
                  <a:pt x="20406" y="25686"/>
                  <a:pt x="20290" y="25570"/>
                  <a:pt x="20173" y="25476"/>
                </a:cubicBezTo>
                <a:cubicBezTo>
                  <a:pt x="20056" y="25219"/>
                  <a:pt x="19939" y="24963"/>
                  <a:pt x="19799" y="24729"/>
                </a:cubicBezTo>
                <a:close/>
                <a:moveTo>
                  <a:pt x="21761" y="25243"/>
                </a:moveTo>
                <a:cubicBezTo>
                  <a:pt x="21807" y="25359"/>
                  <a:pt x="21831" y="25453"/>
                  <a:pt x="21854" y="25546"/>
                </a:cubicBezTo>
                <a:cubicBezTo>
                  <a:pt x="21807" y="25640"/>
                  <a:pt x="21761" y="25733"/>
                  <a:pt x="21714" y="25826"/>
                </a:cubicBezTo>
                <a:lnTo>
                  <a:pt x="21597" y="25756"/>
                </a:lnTo>
                <a:cubicBezTo>
                  <a:pt x="21574" y="25686"/>
                  <a:pt x="21550" y="25640"/>
                  <a:pt x="21527" y="25593"/>
                </a:cubicBezTo>
                <a:cubicBezTo>
                  <a:pt x="21597" y="25500"/>
                  <a:pt x="21667" y="25383"/>
                  <a:pt x="21761" y="25266"/>
                </a:cubicBezTo>
                <a:lnTo>
                  <a:pt x="21761" y="25243"/>
                </a:lnTo>
                <a:close/>
                <a:moveTo>
                  <a:pt x="22881" y="25476"/>
                </a:moveTo>
                <a:lnTo>
                  <a:pt x="22881" y="25476"/>
                </a:lnTo>
                <a:cubicBezTo>
                  <a:pt x="22975" y="25500"/>
                  <a:pt x="23021" y="25523"/>
                  <a:pt x="23091" y="25546"/>
                </a:cubicBezTo>
                <a:lnTo>
                  <a:pt x="23091" y="25873"/>
                </a:lnTo>
                <a:cubicBezTo>
                  <a:pt x="23021" y="25733"/>
                  <a:pt x="22951" y="25616"/>
                  <a:pt x="22881" y="25476"/>
                </a:cubicBezTo>
                <a:close/>
                <a:moveTo>
                  <a:pt x="27364" y="25780"/>
                </a:moveTo>
                <a:lnTo>
                  <a:pt x="27668" y="25803"/>
                </a:lnTo>
                <a:lnTo>
                  <a:pt x="27668" y="25826"/>
                </a:lnTo>
                <a:lnTo>
                  <a:pt x="27598" y="25873"/>
                </a:lnTo>
                <a:lnTo>
                  <a:pt x="27317" y="25873"/>
                </a:lnTo>
                <a:cubicBezTo>
                  <a:pt x="27317" y="25826"/>
                  <a:pt x="27341" y="25803"/>
                  <a:pt x="27364" y="25780"/>
                </a:cubicBezTo>
                <a:close/>
                <a:moveTo>
                  <a:pt x="5347" y="25663"/>
                </a:moveTo>
                <a:lnTo>
                  <a:pt x="5347" y="25663"/>
                </a:lnTo>
                <a:cubicBezTo>
                  <a:pt x="5557" y="25733"/>
                  <a:pt x="5767" y="25780"/>
                  <a:pt x="5977" y="25826"/>
                </a:cubicBezTo>
                <a:lnTo>
                  <a:pt x="6164" y="25896"/>
                </a:lnTo>
                <a:cubicBezTo>
                  <a:pt x="5977" y="25896"/>
                  <a:pt x="5790" y="25850"/>
                  <a:pt x="5627" y="25826"/>
                </a:cubicBezTo>
                <a:cubicBezTo>
                  <a:pt x="5534" y="25780"/>
                  <a:pt x="5440" y="25710"/>
                  <a:pt x="5347" y="25663"/>
                </a:cubicBezTo>
                <a:close/>
                <a:moveTo>
                  <a:pt x="14709" y="25686"/>
                </a:moveTo>
                <a:cubicBezTo>
                  <a:pt x="14803" y="25756"/>
                  <a:pt x="14873" y="25826"/>
                  <a:pt x="14943" y="25920"/>
                </a:cubicBezTo>
                <a:cubicBezTo>
                  <a:pt x="14850" y="25873"/>
                  <a:pt x="14733" y="25826"/>
                  <a:pt x="14593" y="25803"/>
                </a:cubicBezTo>
                <a:cubicBezTo>
                  <a:pt x="14616" y="25756"/>
                  <a:pt x="14663" y="25710"/>
                  <a:pt x="14709" y="25686"/>
                </a:cubicBezTo>
                <a:close/>
                <a:moveTo>
                  <a:pt x="9573" y="25686"/>
                </a:moveTo>
                <a:lnTo>
                  <a:pt x="9526" y="25733"/>
                </a:lnTo>
                <a:cubicBezTo>
                  <a:pt x="9433" y="25803"/>
                  <a:pt x="9316" y="25873"/>
                  <a:pt x="9223" y="25920"/>
                </a:cubicBezTo>
                <a:lnTo>
                  <a:pt x="9129" y="25943"/>
                </a:lnTo>
                <a:cubicBezTo>
                  <a:pt x="9129" y="25896"/>
                  <a:pt x="9153" y="25850"/>
                  <a:pt x="9153" y="25803"/>
                </a:cubicBezTo>
                <a:cubicBezTo>
                  <a:pt x="9246" y="25756"/>
                  <a:pt x="9339" y="25710"/>
                  <a:pt x="9456" y="25686"/>
                </a:cubicBezTo>
                <a:close/>
                <a:moveTo>
                  <a:pt x="34509" y="25266"/>
                </a:moveTo>
                <a:lnTo>
                  <a:pt x="34579" y="25289"/>
                </a:lnTo>
                <a:cubicBezTo>
                  <a:pt x="34532" y="25476"/>
                  <a:pt x="34485" y="25640"/>
                  <a:pt x="34415" y="25803"/>
                </a:cubicBezTo>
                <a:lnTo>
                  <a:pt x="34228" y="25943"/>
                </a:lnTo>
                <a:cubicBezTo>
                  <a:pt x="34205" y="25896"/>
                  <a:pt x="34182" y="25850"/>
                  <a:pt x="34135" y="25803"/>
                </a:cubicBezTo>
                <a:cubicBezTo>
                  <a:pt x="34275" y="25640"/>
                  <a:pt x="34392" y="25453"/>
                  <a:pt x="34509" y="25266"/>
                </a:cubicBezTo>
                <a:close/>
                <a:moveTo>
                  <a:pt x="39575" y="25663"/>
                </a:moveTo>
                <a:cubicBezTo>
                  <a:pt x="39505" y="25780"/>
                  <a:pt x="39435" y="25920"/>
                  <a:pt x="39388" y="26037"/>
                </a:cubicBezTo>
                <a:cubicBezTo>
                  <a:pt x="39365" y="26013"/>
                  <a:pt x="39342" y="25990"/>
                  <a:pt x="39318" y="25943"/>
                </a:cubicBezTo>
                <a:lnTo>
                  <a:pt x="39342" y="25943"/>
                </a:lnTo>
                <a:cubicBezTo>
                  <a:pt x="39412" y="25850"/>
                  <a:pt x="39482" y="25756"/>
                  <a:pt x="39575" y="25663"/>
                </a:cubicBezTo>
                <a:close/>
                <a:moveTo>
                  <a:pt x="41887" y="24122"/>
                </a:moveTo>
                <a:cubicBezTo>
                  <a:pt x="41840" y="24215"/>
                  <a:pt x="41793" y="24332"/>
                  <a:pt x="41747" y="24402"/>
                </a:cubicBezTo>
                <a:cubicBezTo>
                  <a:pt x="41466" y="24963"/>
                  <a:pt x="41163" y="25523"/>
                  <a:pt x="40813" y="26037"/>
                </a:cubicBezTo>
                <a:cubicBezTo>
                  <a:pt x="40766" y="25990"/>
                  <a:pt x="40743" y="25943"/>
                  <a:pt x="40719" y="25896"/>
                </a:cubicBezTo>
                <a:cubicBezTo>
                  <a:pt x="41069" y="25406"/>
                  <a:pt x="41420" y="24892"/>
                  <a:pt x="41747" y="24355"/>
                </a:cubicBezTo>
                <a:lnTo>
                  <a:pt x="41887" y="24122"/>
                </a:lnTo>
                <a:close/>
                <a:moveTo>
                  <a:pt x="20803" y="25593"/>
                </a:moveTo>
                <a:lnTo>
                  <a:pt x="21083" y="25826"/>
                </a:lnTo>
                <a:cubicBezTo>
                  <a:pt x="21037" y="25896"/>
                  <a:pt x="20990" y="25966"/>
                  <a:pt x="20967" y="26060"/>
                </a:cubicBezTo>
                <a:cubicBezTo>
                  <a:pt x="20897" y="25920"/>
                  <a:pt x="20850" y="25756"/>
                  <a:pt x="20803" y="25616"/>
                </a:cubicBezTo>
                <a:lnTo>
                  <a:pt x="20803" y="25593"/>
                </a:lnTo>
                <a:close/>
                <a:moveTo>
                  <a:pt x="45716" y="21904"/>
                </a:moveTo>
                <a:lnTo>
                  <a:pt x="45786" y="21997"/>
                </a:lnTo>
                <a:cubicBezTo>
                  <a:pt x="45552" y="22674"/>
                  <a:pt x="45272" y="23328"/>
                  <a:pt x="44969" y="23959"/>
                </a:cubicBezTo>
                <a:cubicBezTo>
                  <a:pt x="44595" y="24752"/>
                  <a:pt x="44128" y="25500"/>
                  <a:pt x="43591" y="26200"/>
                </a:cubicBezTo>
                <a:cubicBezTo>
                  <a:pt x="43614" y="25966"/>
                  <a:pt x="43638" y="25710"/>
                  <a:pt x="43614" y="25476"/>
                </a:cubicBezTo>
                <a:lnTo>
                  <a:pt x="43614" y="25476"/>
                </a:lnTo>
                <a:lnTo>
                  <a:pt x="43638" y="25500"/>
                </a:lnTo>
                <a:cubicBezTo>
                  <a:pt x="44525" y="24425"/>
                  <a:pt x="45389" y="23188"/>
                  <a:pt x="45716" y="21904"/>
                </a:cubicBezTo>
                <a:close/>
                <a:moveTo>
                  <a:pt x="24941" y="25899"/>
                </a:moveTo>
                <a:lnTo>
                  <a:pt x="25146" y="26013"/>
                </a:lnTo>
                <a:cubicBezTo>
                  <a:pt x="25146" y="26013"/>
                  <a:pt x="25146" y="26037"/>
                  <a:pt x="25146" y="26060"/>
                </a:cubicBezTo>
                <a:lnTo>
                  <a:pt x="25029" y="26247"/>
                </a:lnTo>
                <a:cubicBezTo>
                  <a:pt x="24986" y="26117"/>
                  <a:pt x="24963" y="26007"/>
                  <a:pt x="24941" y="25899"/>
                </a:cubicBezTo>
                <a:close/>
                <a:moveTo>
                  <a:pt x="21270" y="26083"/>
                </a:moveTo>
                <a:cubicBezTo>
                  <a:pt x="21317" y="26153"/>
                  <a:pt x="21340" y="26223"/>
                  <a:pt x="21387" y="26270"/>
                </a:cubicBezTo>
                <a:lnTo>
                  <a:pt x="21317" y="26293"/>
                </a:lnTo>
                <a:cubicBezTo>
                  <a:pt x="21270" y="26270"/>
                  <a:pt x="21247" y="26247"/>
                  <a:pt x="21200" y="26223"/>
                </a:cubicBezTo>
                <a:lnTo>
                  <a:pt x="21270" y="26083"/>
                </a:lnTo>
                <a:close/>
                <a:moveTo>
                  <a:pt x="36026" y="25920"/>
                </a:moveTo>
                <a:lnTo>
                  <a:pt x="36166" y="26060"/>
                </a:lnTo>
                <a:cubicBezTo>
                  <a:pt x="36096" y="26153"/>
                  <a:pt x="36003" y="26270"/>
                  <a:pt x="35909" y="26340"/>
                </a:cubicBezTo>
                <a:cubicBezTo>
                  <a:pt x="35933" y="26293"/>
                  <a:pt x="35933" y="26223"/>
                  <a:pt x="35956" y="26177"/>
                </a:cubicBezTo>
                <a:lnTo>
                  <a:pt x="36026" y="25920"/>
                </a:lnTo>
                <a:close/>
                <a:moveTo>
                  <a:pt x="13819" y="26019"/>
                </a:moveTo>
                <a:cubicBezTo>
                  <a:pt x="13869" y="26019"/>
                  <a:pt x="13916" y="26025"/>
                  <a:pt x="13962" y="26037"/>
                </a:cubicBezTo>
                <a:cubicBezTo>
                  <a:pt x="13892" y="26130"/>
                  <a:pt x="13846" y="26247"/>
                  <a:pt x="13799" y="26363"/>
                </a:cubicBezTo>
                <a:cubicBezTo>
                  <a:pt x="13729" y="26247"/>
                  <a:pt x="13682" y="26130"/>
                  <a:pt x="13659" y="26037"/>
                </a:cubicBezTo>
                <a:cubicBezTo>
                  <a:pt x="13717" y="26025"/>
                  <a:pt x="13770" y="26019"/>
                  <a:pt x="13819" y="26019"/>
                </a:cubicBezTo>
                <a:close/>
                <a:moveTo>
                  <a:pt x="7191" y="26247"/>
                </a:moveTo>
                <a:cubicBezTo>
                  <a:pt x="7378" y="26293"/>
                  <a:pt x="7542" y="26317"/>
                  <a:pt x="7728" y="26340"/>
                </a:cubicBezTo>
                <a:cubicBezTo>
                  <a:pt x="7728" y="26340"/>
                  <a:pt x="7728" y="26363"/>
                  <a:pt x="7728" y="26363"/>
                </a:cubicBezTo>
                <a:cubicBezTo>
                  <a:pt x="7666" y="26368"/>
                  <a:pt x="7604" y="26369"/>
                  <a:pt x="7542" y="26369"/>
                </a:cubicBezTo>
                <a:cubicBezTo>
                  <a:pt x="7255" y="26369"/>
                  <a:pt x="6970" y="26328"/>
                  <a:pt x="6701" y="26270"/>
                </a:cubicBezTo>
                <a:cubicBezTo>
                  <a:pt x="6864" y="26270"/>
                  <a:pt x="7028" y="26270"/>
                  <a:pt x="7191" y="26247"/>
                </a:cubicBezTo>
                <a:close/>
                <a:moveTo>
                  <a:pt x="37450" y="24916"/>
                </a:moveTo>
                <a:cubicBezTo>
                  <a:pt x="37497" y="25289"/>
                  <a:pt x="37544" y="25686"/>
                  <a:pt x="37521" y="26083"/>
                </a:cubicBezTo>
                <a:cubicBezTo>
                  <a:pt x="37521" y="26107"/>
                  <a:pt x="37497" y="26130"/>
                  <a:pt x="37474" y="26177"/>
                </a:cubicBezTo>
                <a:cubicBezTo>
                  <a:pt x="37380" y="26247"/>
                  <a:pt x="37287" y="26340"/>
                  <a:pt x="37194" y="26410"/>
                </a:cubicBezTo>
                <a:cubicBezTo>
                  <a:pt x="37147" y="26340"/>
                  <a:pt x="37100" y="26270"/>
                  <a:pt x="37030" y="26223"/>
                </a:cubicBezTo>
                <a:cubicBezTo>
                  <a:pt x="37100" y="25920"/>
                  <a:pt x="37147" y="25616"/>
                  <a:pt x="37194" y="25313"/>
                </a:cubicBezTo>
                <a:cubicBezTo>
                  <a:pt x="37264" y="25173"/>
                  <a:pt x="37357" y="25033"/>
                  <a:pt x="37450" y="24916"/>
                </a:cubicBezTo>
                <a:close/>
                <a:moveTo>
                  <a:pt x="39855" y="25990"/>
                </a:moveTo>
                <a:lnTo>
                  <a:pt x="39902" y="26107"/>
                </a:lnTo>
                <a:lnTo>
                  <a:pt x="39622" y="26457"/>
                </a:lnTo>
                <a:cubicBezTo>
                  <a:pt x="39669" y="26387"/>
                  <a:pt x="39715" y="26293"/>
                  <a:pt x="39762" y="26200"/>
                </a:cubicBezTo>
                <a:cubicBezTo>
                  <a:pt x="39809" y="26130"/>
                  <a:pt x="39832" y="26060"/>
                  <a:pt x="39855" y="25990"/>
                </a:cubicBezTo>
                <a:close/>
                <a:moveTo>
                  <a:pt x="32921" y="26340"/>
                </a:moveTo>
                <a:lnTo>
                  <a:pt x="32874" y="26550"/>
                </a:lnTo>
                <a:lnTo>
                  <a:pt x="32758" y="26574"/>
                </a:lnTo>
                <a:lnTo>
                  <a:pt x="32758" y="26574"/>
                </a:lnTo>
                <a:lnTo>
                  <a:pt x="32921" y="26340"/>
                </a:lnTo>
                <a:close/>
                <a:moveTo>
                  <a:pt x="11908" y="26340"/>
                </a:moveTo>
                <a:cubicBezTo>
                  <a:pt x="11908" y="26387"/>
                  <a:pt x="11884" y="26457"/>
                  <a:pt x="11884" y="26527"/>
                </a:cubicBezTo>
                <a:lnTo>
                  <a:pt x="11791" y="26597"/>
                </a:lnTo>
                <a:lnTo>
                  <a:pt x="11791" y="26457"/>
                </a:lnTo>
                <a:lnTo>
                  <a:pt x="11908" y="26340"/>
                </a:lnTo>
                <a:close/>
                <a:moveTo>
                  <a:pt x="9853" y="26083"/>
                </a:moveTo>
                <a:cubicBezTo>
                  <a:pt x="9830" y="26130"/>
                  <a:pt x="9806" y="26200"/>
                  <a:pt x="9806" y="26270"/>
                </a:cubicBezTo>
                <a:cubicBezTo>
                  <a:pt x="9806" y="26340"/>
                  <a:pt x="9783" y="26410"/>
                  <a:pt x="9783" y="26503"/>
                </a:cubicBezTo>
                <a:cubicBezTo>
                  <a:pt x="9666" y="26550"/>
                  <a:pt x="9573" y="26597"/>
                  <a:pt x="9456" y="26620"/>
                </a:cubicBezTo>
                <a:cubicBezTo>
                  <a:pt x="9526" y="26457"/>
                  <a:pt x="9620" y="26293"/>
                  <a:pt x="9690" y="26130"/>
                </a:cubicBezTo>
                <a:lnTo>
                  <a:pt x="9853" y="26083"/>
                </a:lnTo>
                <a:close/>
                <a:moveTo>
                  <a:pt x="35372" y="25570"/>
                </a:moveTo>
                <a:lnTo>
                  <a:pt x="35559" y="25663"/>
                </a:lnTo>
                <a:cubicBezTo>
                  <a:pt x="35536" y="25756"/>
                  <a:pt x="35513" y="25850"/>
                  <a:pt x="35489" y="25943"/>
                </a:cubicBezTo>
                <a:lnTo>
                  <a:pt x="35419" y="26013"/>
                </a:lnTo>
                <a:cubicBezTo>
                  <a:pt x="35256" y="26129"/>
                  <a:pt x="35001" y="26408"/>
                  <a:pt x="34746" y="26640"/>
                </a:cubicBezTo>
                <a:lnTo>
                  <a:pt x="34746" y="26640"/>
                </a:lnTo>
                <a:lnTo>
                  <a:pt x="34625" y="26480"/>
                </a:lnTo>
                <a:cubicBezTo>
                  <a:pt x="34672" y="26340"/>
                  <a:pt x="34719" y="26200"/>
                  <a:pt x="34765" y="26083"/>
                </a:cubicBezTo>
                <a:lnTo>
                  <a:pt x="34859" y="26013"/>
                </a:lnTo>
                <a:cubicBezTo>
                  <a:pt x="35022" y="25873"/>
                  <a:pt x="35209" y="25733"/>
                  <a:pt x="35372" y="25570"/>
                </a:cubicBezTo>
                <a:close/>
                <a:moveTo>
                  <a:pt x="28205" y="26457"/>
                </a:moveTo>
                <a:lnTo>
                  <a:pt x="28018" y="26644"/>
                </a:lnTo>
                <a:lnTo>
                  <a:pt x="27948" y="26620"/>
                </a:lnTo>
                <a:lnTo>
                  <a:pt x="28041" y="26457"/>
                </a:lnTo>
                <a:close/>
                <a:moveTo>
                  <a:pt x="32431" y="24963"/>
                </a:moveTo>
                <a:lnTo>
                  <a:pt x="32431" y="24986"/>
                </a:lnTo>
                <a:cubicBezTo>
                  <a:pt x="32221" y="25313"/>
                  <a:pt x="32057" y="25640"/>
                  <a:pt x="31917" y="25990"/>
                </a:cubicBezTo>
                <a:cubicBezTo>
                  <a:pt x="31595" y="26174"/>
                  <a:pt x="31318" y="26404"/>
                  <a:pt x="31064" y="26656"/>
                </a:cubicBezTo>
                <a:lnTo>
                  <a:pt x="31064" y="26656"/>
                </a:lnTo>
                <a:cubicBezTo>
                  <a:pt x="30953" y="26565"/>
                  <a:pt x="30863" y="26453"/>
                  <a:pt x="30773" y="26363"/>
                </a:cubicBezTo>
                <a:cubicBezTo>
                  <a:pt x="31287" y="25966"/>
                  <a:pt x="31730" y="25500"/>
                  <a:pt x="32080" y="24963"/>
                </a:cubicBezTo>
                <a:close/>
                <a:moveTo>
                  <a:pt x="9199" y="26340"/>
                </a:moveTo>
                <a:lnTo>
                  <a:pt x="9199" y="26340"/>
                </a:lnTo>
                <a:cubicBezTo>
                  <a:pt x="9176" y="26387"/>
                  <a:pt x="9153" y="26457"/>
                  <a:pt x="9129" y="26503"/>
                </a:cubicBezTo>
                <a:cubicBezTo>
                  <a:pt x="9106" y="26550"/>
                  <a:pt x="9083" y="26620"/>
                  <a:pt x="9059" y="26667"/>
                </a:cubicBezTo>
                <a:cubicBezTo>
                  <a:pt x="9059" y="26597"/>
                  <a:pt x="9083" y="26503"/>
                  <a:pt x="9083" y="26410"/>
                </a:cubicBezTo>
                <a:lnTo>
                  <a:pt x="9199" y="26340"/>
                </a:lnTo>
                <a:close/>
                <a:moveTo>
                  <a:pt x="43101" y="24939"/>
                </a:moveTo>
                <a:cubicBezTo>
                  <a:pt x="43054" y="25219"/>
                  <a:pt x="42961" y="25500"/>
                  <a:pt x="42867" y="25780"/>
                </a:cubicBezTo>
                <a:cubicBezTo>
                  <a:pt x="42610" y="26083"/>
                  <a:pt x="42330" y="26340"/>
                  <a:pt x="42097" y="26620"/>
                </a:cubicBezTo>
                <a:lnTo>
                  <a:pt x="41980" y="26714"/>
                </a:lnTo>
                <a:cubicBezTo>
                  <a:pt x="42237" y="26363"/>
                  <a:pt x="42470" y="25990"/>
                  <a:pt x="42657" y="25593"/>
                </a:cubicBezTo>
                <a:cubicBezTo>
                  <a:pt x="42821" y="25383"/>
                  <a:pt x="42937" y="25149"/>
                  <a:pt x="43101" y="24939"/>
                </a:cubicBezTo>
                <a:close/>
                <a:moveTo>
                  <a:pt x="20430" y="26153"/>
                </a:moveTo>
                <a:lnTo>
                  <a:pt x="20430" y="26153"/>
                </a:lnTo>
                <a:cubicBezTo>
                  <a:pt x="20500" y="26223"/>
                  <a:pt x="20617" y="26270"/>
                  <a:pt x="20710" y="26340"/>
                </a:cubicBezTo>
                <a:cubicBezTo>
                  <a:pt x="20710" y="26410"/>
                  <a:pt x="20733" y="26480"/>
                  <a:pt x="20757" y="26550"/>
                </a:cubicBezTo>
                <a:lnTo>
                  <a:pt x="20733" y="26597"/>
                </a:lnTo>
                <a:lnTo>
                  <a:pt x="20687" y="26644"/>
                </a:lnTo>
                <a:lnTo>
                  <a:pt x="20593" y="26737"/>
                </a:lnTo>
                <a:cubicBezTo>
                  <a:pt x="20523" y="26527"/>
                  <a:pt x="20476" y="26340"/>
                  <a:pt x="20430" y="26153"/>
                </a:cubicBezTo>
                <a:close/>
                <a:moveTo>
                  <a:pt x="28812" y="26433"/>
                </a:moveTo>
                <a:lnTo>
                  <a:pt x="28625" y="26737"/>
                </a:lnTo>
                <a:lnTo>
                  <a:pt x="28508" y="26714"/>
                </a:lnTo>
                <a:cubicBezTo>
                  <a:pt x="28602" y="26620"/>
                  <a:pt x="28718" y="26527"/>
                  <a:pt x="28812" y="26433"/>
                </a:cubicBezTo>
                <a:close/>
                <a:moveTo>
                  <a:pt x="42517" y="24472"/>
                </a:moveTo>
                <a:lnTo>
                  <a:pt x="42517" y="24472"/>
                </a:lnTo>
                <a:cubicBezTo>
                  <a:pt x="42167" y="25289"/>
                  <a:pt x="41700" y="26060"/>
                  <a:pt x="41139" y="26760"/>
                </a:cubicBezTo>
                <a:cubicBezTo>
                  <a:pt x="41093" y="26667"/>
                  <a:pt x="41069" y="26574"/>
                  <a:pt x="41023" y="26480"/>
                </a:cubicBezTo>
                <a:cubicBezTo>
                  <a:pt x="41326" y="26083"/>
                  <a:pt x="41606" y="25686"/>
                  <a:pt x="41887" y="25289"/>
                </a:cubicBezTo>
                <a:lnTo>
                  <a:pt x="41910" y="25289"/>
                </a:lnTo>
                <a:cubicBezTo>
                  <a:pt x="42120" y="25033"/>
                  <a:pt x="42307" y="24752"/>
                  <a:pt x="42517" y="24472"/>
                </a:cubicBezTo>
                <a:close/>
                <a:moveTo>
                  <a:pt x="29769" y="26107"/>
                </a:moveTo>
                <a:lnTo>
                  <a:pt x="29769" y="26107"/>
                </a:lnTo>
                <a:cubicBezTo>
                  <a:pt x="29676" y="26293"/>
                  <a:pt x="29559" y="26503"/>
                  <a:pt x="29489" y="26714"/>
                </a:cubicBezTo>
                <a:cubicBezTo>
                  <a:pt x="29372" y="26760"/>
                  <a:pt x="29255" y="26807"/>
                  <a:pt x="29162" y="26830"/>
                </a:cubicBezTo>
                <a:lnTo>
                  <a:pt x="29022" y="26807"/>
                </a:lnTo>
                <a:cubicBezTo>
                  <a:pt x="29162" y="26620"/>
                  <a:pt x="29279" y="26410"/>
                  <a:pt x="29419" y="26223"/>
                </a:cubicBezTo>
                <a:cubicBezTo>
                  <a:pt x="29535" y="26200"/>
                  <a:pt x="29652" y="26153"/>
                  <a:pt x="29769" y="26107"/>
                </a:cubicBezTo>
                <a:close/>
                <a:moveTo>
                  <a:pt x="13005" y="26177"/>
                </a:moveTo>
                <a:lnTo>
                  <a:pt x="13005" y="26177"/>
                </a:lnTo>
                <a:cubicBezTo>
                  <a:pt x="12865" y="26387"/>
                  <a:pt x="12795" y="26620"/>
                  <a:pt x="12795" y="26877"/>
                </a:cubicBezTo>
                <a:lnTo>
                  <a:pt x="12795" y="26854"/>
                </a:lnTo>
                <a:lnTo>
                  <a:pt x="12772" y="26807"/>
                </a:lnTo>
                <a:lnTo>
                  <a:pt x="12772" y="26550"/>
                </a:lnTo>
                <a:cubicBezTo>
                  <a:pt x="12818" y="26433"/>
                  <a:pt x="12865" y="26340"/>
                  <a:pt x="12912" y="26223"/>
                </a:cubicBezTo>
                <a:lnTo>
                  <a:pt x="13005" y="26177"/>
                </a:lnTo>
                <a:close/>
                <a:moveTo>
                  <a:pt x="31660" y="26597"/>
                </a:moveTo>
                <a:cubicBezTo>
                  <a:pt x="31660" y="26644"/>
                  <a:pt x="31637" y="26667"/>
                  <a:pt x="31637" y="26714"/>
                </a:cubicBezTo>
                <a:lnTo>
                  <a:pt x="31427" y="26877"/>
                </a:lnTo>
                <a:lnTo>
                  <a:pt x="31357" y="26877"/>
                </a:lnTo>
                <a:cubicBezTo>
                  <a:pt x="31450" y="26784"/>
                  <a:pt x="31567" y="26690"/>
                  <a:pt x="31660" y="26597"/>
                </a:cubicBezTo>
                <a:close/>
                <a:moveTo>
                  <a:pt x="26570" y="26760"/>
                </a:moveTo>
                <a:cubicBezTo>
                  <a:pt x="26570" y="26807"/>
                  <a:pt x="26524" y="26854"/>
                  <a:pt x="26524" y="26900"/>
                </a:cubicBezTo>
                <a:lnTo>
                  <a:pt x="26407" y="26877"/>
                </a:lnTo>
                <a:cubicBezTo>
                  <a:pt x="26407" y="26854"/>
                  <a:pt x="26383" y="26854"/>
                  <a:pt x="26383" y="26830"/>
                </a:cubicBezTo>
                <a:lnTo>
                  <a:pt x="26570" y="26760"/>
                </a:lnTo>
                <a:close/>
                <a:moveTo>
                  <a:pt x="30353" y="26620"/>
                </a:moveTo>
                <a:cubicBezTo>
                  <a:pt x="30446" y="26714"/>
                  <a:pt x="30563" y="26830"/>
                  <a:pt x="30656" y="26900"/>
                </a:cubicBezTo>
                <a:cubicBezTo>
                  <a:pt x="30469" y="26900"/>
                  <a:pt x="30259" y="26924"/>
                  <a:pt x="30072" y="26924"/>
                </a:cubicBezTo>
                <a:lnTo>
                  <a:pt x="30049" y="26900"/>
                </a:lnTo>
                <a:lnTo>
                  <a:pt x="30189" y="26714"/>
                </a:lnTo>
                <a:lnTo>
                  <a:pt x="30353" y="26620"/>
                </a:lnTo>
                <a:close/>
                <a:moveTo>
                  <a:pt x="38221" y="26013"/>
                </a:moveTo>
                <a:lnTo>
                  <a:pt x="38221" y="26013"/>
                </a:lnTo>
                <a:cubicBezTo>
                  <a:pt x="38128" y="26270"/>
                  <a:pt x="38058" y="26527"/>
                  <a:pt x="37941" y="26760"/>
                </a:cubicBezTo>
                <a:lnTo>
                  <a:pt x="37824" y="26924"/>
                </a:lnTo>
                <a:cubicBezTo>
                  <a:pt x="37847" y="26760"/>
                  <a:pt x="37871" y="26597"/>
                  <a:pt x="37894" y="26433"/>
                </a:cubicBezTo>
                <a:lnTo>
                  <a:pt x="37871" y="26410"/>
                </a:lnTo>
                <a:cubicBezTo>
                  <a:pt x="37941" y="26340"/>
                  <a:pt x="37987" y="26270"/>
                  <a:pt x="38034" y="26200"/>
                </a:cubicBezTo>
                <a:cubicBezTo>
                  <a:pt x="38081" y="26130"/>
                  <a:pt x="38151" y="26083"/>
                  <a:pt x="38221" y="26013"/>
                </a:cubicBezTo>
                <a:close/>
                <a:moveTo>
                  <a:pt x="8429" y="26620"/>
                </a:moveTo>
                <a:lnTo>
                  <a:pt x="8429" y="26620"/>
                </a:lnTo>
                <a:cubicBezTo>
                  <a:pt x="8405" y="26714"/>
                  <a:pt x="8382" y="26830"/>
                  <a:pt x="8382" y="26924"/>
                </a:cubicBezTo>
                <a:cubicBezTo>
                  <a:pt x="8265" y="26947"/>
                  <a:pt x="8172" y="26970"/>
                  <a:pt x="8055" y="26970"/>
                </a:cubicBezTo>
                <a:cubicBezTo>
                  <a:pt x="8055" y="26877"/>
                  <a:pt x="8032" y="26784"/>
                  <a:pt x="8009" y="26714"/>
                </a:cubicBezTo>
                <a:cubicBezTo>
                  <a:pt x="8149" y="26690"/>
                  <a:pt x="8289" y="26667"/>
                  <a:pt x="8429" y="26620"/>
                </a:cubicBezTo>
                <a:close/>
                <a:moveTo>
                  <a:pt x="14336" y="26083"/>
                </a:moveTo>
                <a:cubicBezTo>
                  <a:pt x="14476" y="26130"/>
                  <a:pt x="14616" y="26153"/>
                  <a:pt x="14733" y="26200"/>
                </a:cubicBezTo>
                <a:lnTo>
                  <a:pt x="14709" y="26200"/>
                </a:lnTo>
                <a:cubicBezTo>
                  <a:pt x="14499" y="26433"/>
                  <a:pt x="14359" y="26690"/>
                  <a:pt x="14289" y="26994"/>
                </a:cubicBezTo>
                <a:cubicBezTo>
                  <a:pt x="14196" y="26900"/>
                  <a:pt x="14102" y="26807"/>
                  <a:pt x="14032" y="26714"/>
                </a:cubicBezTo>
                <a:cubicBezTo>
                  <a:pt x="14102" y="26480"/>
                  <a:pt x="14196" y="26270"/>
                  <a:pt x="14336" y="26083"/>
                </a:cubicBezTo>
                <a:close/>
                <a:moveTo>
                  <a:pt x="34112" y="26457"/>
                </a:moveTo>
                <a:lnTo>
                  <a:pt x="34182" y="26527"/>
                </a:lnTo>
                <a:cubicBezTo>
                  <a:pt x="34112" y="26690"/>
                  <a:pt x="34042" y="26830"/>
                  <a:pt x="33972" y="26994"/>
                </a:cubicBezTo>
                <a:cubicBezTo>
                  <a:pt x="33855" y="26900"/>
                  <a:pt x="33785" y="26784"/>
                  <a:pt x="33738" y="26644"/>
                </a:cubicBezTo>
                <a:cubicBezTo>
                  <a:pt x="33855" y="26574"/>
                  <a:pt x="33995" y="26527"/>
                  <a:pt x="34112" y="26457"/>
                </a:cubicBezTo>
                <a:close/>
                <a:moveTo>
                  <a:pt x="1985" y="24145"/>
                </a:moveTo>
                <a:lnTo>
                  <a:pt x="1985" y="24145"/>
                </a:lnTo>
                <a:cubicBezTo>
                  <a:pt x="2662" y="24892"/>
                  <a:pt x="3479" y="25453"/>
                  <a:pt x="4390" y="25826"/>
                </a:cubicBezTo>
                <a:cubicBezTo>
                  <a:pt x="4693" y="25943"/>
                  <a:pt x="5020" y="26037"/>
                  <a:pt x="5347" y="26107"/>
                </a:cubicBezTo>
                <a:cubicBezTo>
                  <a:pt x="6005" y="26510"/>
                  <a:pt x="6759" y="26720"/>
                  <a:pt x="7539" y="26720"/>
                </a:cubicBezTo>
                <a:cubicBezTo>
                  <a:pt x="7618" y="26720"/>
                  <a:pt x="7696" y="26718"/>
                  <a:pt x="7775" y="26714"/>
                </a:cubicBezTo>
                <a:cubicBezTo>
                  <a:pt x="7775" y="26807"/>
                  <a:pt x="7798" y="26900"/>
                  <a:pt x="7822" y="26994"/>
                </a:cubicBezTo>
                <a:cubicBezTo>
                  <a:pt x="7727" y="26998"/>
                  <a:pt x="7632" y="27000"/>
                  <a:pt x="7538" y="27000"/>
                </a:cubicBezTo>
                <a:cubicBezTo>
                  <a:pt x="5332" y="27000"/>
                  <a:pt x="3261" y="25959"/>
                  <a:pt x="1985" y="24145"/>
                </a:cubicBezTo>
                <a:close/>
                <a:moveTo>
                  <a:pt x="15293" y="26644"/>
                </a:moveTo>
                <a:lnTo>
                  <a:pt x="15293" y="26644"/>
                </a:lnTo>
                <a:cubicBezTo>
                  <a:pt x="15200" y="26807"/>
                  <a:pt x="15106" y="26947"/>
                  <a:pt x="14990" y="27064"/>
                </a:cubicBezTo>
                <a:cubicBezTo>
                  <a:pt x="15060" y="26900"/>
                  <a:pt x="15153" y="26760"/>
                  <a:pt x="15293" y="26644"/>
                </a:cubicBezTo>
                <a:close/>
                <a:moveTo>
                  <a:pt x="33248" y="26830"/>
                </a:moveTo>
                <a:lnTo>
                  <a:pt x="33248" y="26830"/>
                </a:lnTo>
                <a:cubicBezTo>
                  <a:pt x="33224" y="26924"/>
                  <a:pt x="33178" y="27017"/>
                  <a:pt x="33154" y="27111"/>
                </a:cubicBezTo>
                <a:lnTo>
                  <a:pt x="33154" y="26877"/>
                </a:lnTo>
                <a:lnTo>
                  <a:pt x="33248" y="26830"/>
                </a:lnTo>
                <a:close/>
                <a:moveTo>
                  <a:pt x="40042" y="26737"/>
                </a:moveTo>
                <a:lnTo>
                  <a:pt x="40042" y="26854"/>
                </a:lnTo>
                <a:cubicBezTo>
                  <a:pt x="39925" y="26970"/>
                  <a:pt x="39832" y="27064"/>
                  <a:pt x="39715" y="27181"/>
                </a:cubicBezTo>
                <a:lnTo>
                  <a:pt x="39715" y="27134"/>
                </a:lnTo>
                <a:cubicBezTo>
                  <a:pt x="39832" y="26994"/>
                  <a:pt x="39925" y="26877"/>
                  <a:pt x="40042" y="26737"/>
                </a:cubicBezTo>
                <a:close/>
                <a:moveTo>
                  <a:pt x="43264" y="25920"/>
                </a:moveTo>
                <a:lnTo>
                  <a:pt x="43264" y="25920"/>
                </a:lnTo>
                <a:cubicBezTo>
                  <a:pt x="43241" y="26223"/>
                  <a:pt x="43171" y="26527"/>
                  <a:pt x="43077" y="26807"/>
                </a:cubicBezTo>
                <a:cubicBezTo>
                  <a:pt x="42895" y="26970"/>
                  <a:pt x="42729" y="27132"/>
                  <a:pt x="42551" y="27295"/>
                </a:cubicBezTo>
                <a:lnTo>
                  <a:pt x="42551" y="27295"/>
                </a:lnTo>
                <a:cubicBezTo>
                  <a:pt x="42782" y="26900"/>
                  <a:pt x="42977" y="26468"/>
                  <a:pt x="43171" y="26037"/>
                </a:cubicBezTo>
                <a:lnTo>
                  <a:pt x="43264" y="25920"/>
                </a:lnTo>
                <a:close/>
                <a:moveTo>
                  <a:pt x="17324" y="25850"/>
                </a:moveTo>
                <a:cubicBezTo>
                  <a:pt x="17651" y="26270"/>
                  <a:pt x="17955" y="26690"/>
                  <a:pt x="18188" y="27181"/>
                </a:cubicBezTo>
                <a:cubicBezTo>
                  <a:pt x="18165" y="27251"/>
                  <a:pt x="18165" y="27344"/>
                  <a:pt x="18142" y="27414"/>
                </a:cubicBezTo>
                <a:lnTo>
                  <a:pt x="18095" y="27391"/>
                </a:lnTo>
                <a:cubicBezTo>
                  <a:pt x="17955" y="26854"/>
                  <a:pt x="17628" y="26363"/>
                  <a:pt x="17161" y="26037"/>
                </a:cubicBezTo>
                <a:lnTo>
                  <a:pt x="17114" y="26013"/>
                </a:lnTo>
                <a:lnTo>
                  <a:pt x="17324" y="25850"/>
                </a:lnTo>
                <a:close/>
                <a:moveTo>
                  <a:pt x="21247" y="26644"/>
                </a:moveTo>
                <a:cubicBezTo>
                  <a:pt x="21294" y="26667"/>
                  <a:pt x="21340" y="26714"/>
                  <a:pt x="21387" y="26714"/>
                </a:cubicBezTo>
                <a:cubicBezTo>
                  <a:pt x="21340" y="26947"/>
                  <a:pt x="21294" y="27157"/>
                  <a:pt x="21270" y="27367"/>
                </a:cubicBezTo>
                <a:lnTo>
                  <a:pt x="21177" y="27437"/>
                </a:lnTo>
                <a:cubicBezTo>
                  <a:pt x="21177" y="27391"/>
                  <a:pt x="21177" y="27321"/>
                  <a:pt x="21177" y="27274"/>
                </a:cubicBezTo>
                <a:cubicBezTo>
                  <a:pt x="21224" y="27227"/>
                  <a:pt x="21224" y="27157"/>
                  <a:pt x="21177" y="27134"/>
                </a:cubicBezTo>
                <a:cubicBezTo>
                  <a:pt x="21154" y="26994"/>
                  <a:pt x="21130" y="26854"/>
                  <a:pt x="21107" y="26737"/>
                </a:cubicBezTo>
                <a:cubicBezTo>
                  <a:pt x="21154" y="26690"/>
                  <a:pt x="21200" y="26667"/>
                  <a:pt x="21247" y="26644"/>
                </a:cubicBezTo>
                <a:close/>
                <a:moveTo>
                  <a:pt x="36447" y="26293"/>
                </a:moveTo>
                <a:cubicBezTo>
                  <a:pt x="36493" y="26363"/>
                  <a:pt x="36540" y="26410"/>
                  <a:pt x="36587" y="26480"/>
                </a:cubicBezTo>
                <a:cubicBezTo>
                  <a:pt x="36563" y="26620"/>
                  <a:pt x="36517" y="26784"/>
                  <a:pt x="36470" y="26947"/>
                </a:cubicBezTo>
                <a:cubicBezTo>
                  <a:pt x="36190" y="27134"/>
                  <a:pt x="35886" y="27297"/>
                  <a:pt x="35606" y="27437"/>
                </a:cubicBezTo>
                <a:cubicBezTo>
                  <a:pt x="35653" y="27297"/>
                  <a:pt x="35699" y="27157"/>
                  <a:pt x="35746" y="27017"/>
                </a:cubicBezTo>
                <a:cubicBezTo>
                  <a:pt x="36003" y="26784"/>
                  <a:pt x="36236" y="26550"/>
                  <a:pt x="36447" y="26293"/>
                </a:cubicBezTo>
                <a:close/>
                <a:moveTo>
                  <a:pt x="39108" y="26293"/>
                </a:moveTo>
                <a:cubicBezTo>
                  <a:pt x="39132" y="26340"/>
                  <a:pt x="39155" y="26387"/>
                  <a:pt x="39178" y="26457"/>
                </a:cubicBezTo>
                <a:cubicBezTo>
                  <a:pt x="38991" y="26784"/>
                  <a:pt x="38758" y="27134"/>
                  <a:pt x="38501" y="27437"/>
                </a:cubicBezTo>
                <a:cubicBezTo>
                  <a:pt x="38595" y="27227"/>
                  <a:pt x="38688" y="26994"/>
                  <a:pt x="38781" y="26784"/>
                </a:cubicBezTo>
                <a:lnTo>
                  <a:pt x="38781" y="26760"/>
                </a:lnTo>
                <a:cubicBezTo>
                  <a:pt x="38898" y="26620"/>
                  <a:pt x="39015" y="26457"/>
                  <a:pt x="39108" y="26293"/>
                </a:cubicBezTo>
                <a:close/>
                <a:moveTo>
                  <a:pt x="29909" y="27251"/>
                </a:moveTo>
                <a:cubicBezTo>
                  <a:pt x="30143" y="27251"/>
                  <a:pt x="30353" y="27274"/>
                  <a:pt x="30586" y="27274"/>
                </a:cubicBezTo>
                <a:cubicBezTo>
                  <a:pt x="30563" y="27321"/>
                  <a:pt x="30539" y="27367"/>
                  <a:pt x="30516" y="27391"/>
                </a:cubicBezTo>
                <a:lnTo>
                  <a:pt x="30353" y="27484"/>
                </a:lnTo>
                <a:cubicBezTo>
                  <a:pt x="30189" y="27414"/>
                  <a:pt x="30049" y="27344"/>
                  <a:pt x="29909" y="27274"/>
                </a:cubicBezTo>
                <a:lnTo>
                  <a:pt x="29909" y="27251"/>
                </a:lnTo>
                <a:close/>
                <a:moveTo>
                  <a:pt x="10343" y="26597"/>
                </a:moveTo>
                <a:cubicBezTo>
                  <a:pt x="10343" y="26714"/>
                  <a:pt x="10343" y="26807"/>
                  <a:pt x="10320" y="26924"/>
                </a:cubicBezTo>
                <a:lnTo>
                  <a:pt x="10320" y="26947"/>
                </a:lnTo>
                <a:cubicBezTo>
                  <a:pt x="10250" y="27157"/>
                  <a:pt x="10180" y="27391"/>
                  <a:pt x="10110" y="27601"/>
                </a:cubicBezTo>
                <a:cubicBezTo>
                  <a:pt x="10087" y="27321"/>
                  <a:pt x="10063" y="27017"/>
                  <a:pt x="10087" y="26714"/>
                </a:cubicBezTo>
                <a:lnTo>
                  <a:pt x="10110" y="26714"/>
                </a:lnTo>
                <a:lnTo>
                  <a:pt x="10343" y="26597"/>
                </a:lnTo>
                <a:close/>
                <a:moveTo>
                  <a:pt x="40462" y="27251"/>
                </a:moveTo>
                <a:cubicBezTo>
                  <a:pt x="40462" y="27321"/>
                  <a:pt x="40462" y="27391"/>
                  <a:pt x="40462" y="27484"/>
                </a:cubicBezTo>
                <a:cubicBezTo>
                  <a:pt x="40439" y="27531"/>
                  <a:pt x="40369" y="27578"/>
                  <a:pt x="40346" y="27624"/>
                </a:cubicBezTo>
                <a:cubicBezTo>
                  <a:pt x="40346" y="27531"/>
                  <a:pt x="40369" y="27437"/>
                  <a:pt x="40392" y="27344"/>
                </a:cubicBezTo>
                <a:lnTo>
                  <a:pt x="40462" y="27251"/>
                </a:lnTo>
                <a:close/>
                <a:moveTo>
                  <a:pt x="31217" y="27414"/>
                </a:moveTo>
                <a:lnTo>
                  <a:pt x="31240" y="27437"/>
                </a:lnTo>
                <a:lnTo>
                  <a:pt x="31053" y="27578"/>
                </a:lnTo>
                <a:cubicBezTo>
                  <a:pt x="30960" y="27601"/>
                  <a:pt x="30843" y="27648"/>
                  <a:pt x="30750" y="27671"/>
                </a:cubicBezTo>
                <a:cubicBezTo>
                  <a:pt x="30913" y="27601"/>
                  <a:pt x="31053" y="27507"/>
                  <a:pt x="31217" y="27414"/>
                </a:cubicBezTo>
                <a:close/>
                <a:moveTo>
                  <a:pt x="32547" y="27274"/>
                </a:moveTo>
                <a:lnTo>
                  <a:pt x="32547" y="27274"/>
                </a:lnTo>
                <a:cubicBezTo>
                  <a:pt x="32477" y="27414"/>
                  <a:pt x="32407" y="27554"/>
                  <a:pt x="32361" y="27694"/>
                </a:cubicBezTo>
                <a:lnTo>
                  <a:pt x="32174" y="27578"/>
                </a:lnTo>
                <a:cubicBezTo>
                  <a:pt x="32221" y="27531"/>
                  <a:pt x="32244" y="27484"/>
                  <a:pt x="32267" y="27437"/>
                </a:cubicBezTo>
                <a:cubicBezTo>
                  <a:pt x="32361" y="27391"/>
                  <a:pt x="32454" y="27344"/>
                  <a:pt x="32547" y="27274"/>
                </a:cubicBezTo>
                <a:close/>
                <a:moveTo>
                  <a:pt x="16017" y="26877"/>
                </a:moveTo>
                <a:lnTo>
                  <a:pt x="16064" y="26924"/>
                </a:lnTo>
                <a:cubicBezTo>
                  <a:pt x="16180" y="27134"/>
                  <a:pt x="16297" y="27367"/>
                  <a:pt x="16367" y="27578"/>
                </a:cubicBezTo>
                <a:lnTo>
                  <a:pt x="16320" y="27718"/>
                </a:lnTo>
                <a:cubicBezTo>
                  <a:pt x="16250" y="27437"/>
                  <a:pt x="16134" y="27157"/>
                  <a:pt x="16017" y="26877"/>
                </a:cubicBezTo>
                <a:close/>
                <a:moveTo>
                  <a:pt x="18889" y="27087"/>
                </a:moveTo>
                <a:lnTo>
                  <a:pt x="18959" y="27204"/>
                </a:lnTo>
                <a:cubicBezTo>
                  <a:pt x="18959" y="27367"/>
                  <a:pt x="18959" y="27554"/>
                  <a:pt x="18935" y="27718"/>
                </a:cubicBezTo>
                <a:cubicBezTo>
                  <a:pt x="18935" y="27648"/>
                  <a:pt x="18912" y="27578"/>
                  <a:pt x="18889" y="27531"/>
                </a:cubicBezTo>
                <a:cubicBezTo>
                  <a:pt x="18889" y="27391"/>
                  <a:pt x="18889" y="27227"/>
                  <a:pt x="18889" y="27087"/>
                </a:cubicBezTo>
                <a:close/>
                <a:moveTo>
                  <a:pt x="28905" y="27274"/>
                </a:moveTo>
                <a:lnTo>
                  <a:pt x="29232" y="27391"/>
                </a:lnTo>
                <a:cubicBezTo>
                  <a:pt x="29185" y="27461"/>
                  <a:pt x="29162" y="27531"/>
                  <a:pt x="29139" y="27601"/>
                </a:cubicBezTo>
                <a:lnTo>
                  <a:pt x="29069" y="27741"/>
                </a:lnTo>
                <a:cubicBezTo>
                  <a:pt x="28882" y="27671"/>
                  <a:pt x="28718" y="27601"/>
                  <a:pt x="28578" y="27531"/>
                </a:cubicBezTo>
                <a:lnTo>
                  <a:pt x="28602" y="27531"/>
                </a:lnTo>
                <a:lnTo>
                  <a:pt x="28718" y="27321"/>
                </a:lnTo>
                <a:lnTo>
                  <a:pt x="28905" y="27274"/>
                </a:lnTo>
                <a:close/>
                <a:moveTo>
                  <a:pt x="46043" y="22371"/>
                </a:moveTo>
                <a:cubicBezTo>
                  <a:pt x="46253" y="22698"/>
                  <a:pt x="46393" y="23048"/>
                  <a:pt x="46463" y="23422"/>
                </a:cubicBezTo>
                <a:cubicBezTo>
                  <a:pt x="46416" y="23632"/>
                  <a:pt x="46346" y="23842"/>
                  <a:pt x="46299" y="24029"/>
                </a:cubicBezTo>
                <a:cubicBezTo>
                  <a:pt x="45622" y="24963"/>
                  <a:pt x="44899" y="25873"/>
                  <a:pt x="44105" y="26714"/>
                </a:cubicBezTo>
                <a:cubicBezTo>
                  <a:pt x="43754" y="27087"/>
                  <a:pt x="43428" y="27437"/>
                  <a:pt x="43054" y="27788"/>
                </a:cubicBezTo>
                <a:cubicBezTo>
                  <a:pt x="43194" y="27531"/>
                  <a:pt x="43311" y="27274"/>
                  <a:pt x="43404" y="26994"/>
                </a:cubicBezTo>
                <a:cubicBezTo>
                  <a:pt x="44455" y="25756"/>
                  <a:pt x="45272" y="24379"/>
                  <a:pt x="45856" y="22885"/>
                </a:cubicBezTo>
                <a:cubicBezTo>
                  <a:pt x="45926" y="22698"/>
                  <a:pt x="45973" y="22534"/>
                  <a:pt x="46043" y="22371"/>
                </a:cubicBezTo>
                <a:close/>
                <a:moveTo>
                  <a:pt x="8335" y="27181"/>
                </a:moveTo>
                <a:lnTo>
                  <a:pt x="8335" y="27181"/>
                </a:lnTo>
                <a:cubicBezTo>
                  <a:pt x="8289" y="27391"/>
                  <a:pt x="8265" y="27601"/>
                  <a:pt x="8242" y="27811"/>
                </a:cubicBezTo>
                <a:cubicBezTo>
                  <a:pt x="8195" y="27601"/>
                  <a:pt x="8149" y="27414"/>
                  <a:pt x="8102" y="27227"/>
                </a:cubicBezTo>
                <a:cubicBezTo>
                  <a:pt x="8172" y="27227"/>
                  <a:pt x="8242" y="27204"/>
                  <a:pt x="8335" y="27181"/>
                </a:cubicBezTo>
                <a:close/>
                <a:moveTo>
                  <a:pt x="34625" y="27134"/>
                </a:moveTo>
                <a:lnTo>
                  <a:pt x="34672" y="27204"/>
                </a:lnTo>
                <a:cubicBezTo>
                  <a:pt x="34532" y="27367"/>
                  <a:pt x="34392" y="27554"/>
                  <a:pt x="34228" y="27694"/>
                </a:cubicBezTo>
                <a:cubicBezTo>
                  <a:pt x="34135" y="27764"/>
                  <a:pt x="34018" y="27811"/>
                  <a:pt x="33902" y="27858"/>
                </a:cubicBezTo>
                <a:cubicBezTo>
                  <a:pt x="33995" y="27764"/>
                  <a:pt x="34042" y="27648"/>
                  <a:pt x="34088" y="27554"/>
                </a:cubicBezTo>
                <a:cubicBezTo>
                  <a:pt x="34275" y="27414"/>
                  <a:pt x="34439" y="27297"/>
                  <a:pt x="34625" y="27134"/>
                </a:cubicBezTo>
                <a:close/>
                <a:moveTo>
                  <a:pt x="25963" y="27111"/>
                </a:moveTo>
                <a:lnTo>
                  <a:pt x="26103" y="27157"/>
                </a:lnTo>
                <a:lnTo>
                  <a:pt x="26150" y="27181"/>
                </a:lnTo>
                <a:cubicBezTo>
                  <a:pt x="26243" y="27297"/>
                  <a:pt x="26337" y="27437"/>
                  <a:pt x="26430" y="27554"/>
                </a:cubicBezTo>
                <a:lnTo>
                  <a:pt x="26430" y="27858"/>
                </a:lnTo>
                <a:cubicBezTo>
                  <a:pt x="26430" y="27881"/>
                  <a:pt x="26430" y="27881"/>
                  <a:pt x="26430" y="27904"/>
                </a:cubicBezTo>
                <a:cubicBezTo>
                  <a:pt x="26197" y="27834"/>
                  <a:pt x="25987" y="27788"/>
                  <a:pt x="25776" y="27764"/>
                </a:cubicBezTo>
                <a:lnTo>
                  <a:pt x="25800" y="27764"/>
                </a:lnTo>
                <a:cubicBezTo>
                  <a:pt x="25776" y="27741"/>
                  <a:pt x="25753" y="27694"/>
                  <a:pt x="25706" y="27648"/>
                </a:cubicBezTo>
                <a:cubicBezTo>
                  <a:pt x="25800" y="27461"/>
                  <a:pt x="25870" y="27274"/>
                  <a:pt x="25963" y="27111"/>
                </a:cubicBezTo>
                <a:close/>
                <a:moveTo>
                  <a:pt x="36306" y="27507"/>
                </a:moveTo>
                <a:lnTo>
                  <a:pt x="36236" y="27648"/>
                </a:lnTo>
                <a:cubicBezTo>
                  <a:pt x="36143" y="27741"/>
                  <a:pt x="36050" y="27834"/>
                  <a:pt x="35933" y="27904"/>
                </a:cubicBezTo>
                <a:lnTo>
                  <a:pt x="35793" y="27788"/>
                </a:lnTo>
                <a:cubicBezTo>
                  <a:pt x="35956" y="27694"/>
                  <a:pt x="36120" y="27601"/>
                  <a:pt x="36283" y="27507"/>
                </a:cubicBezTo>
                <a:close/>
                <a:moveTo>
                  <a:pt x="20873" y="27274"/>
                </a:moveTo>
                <a:cubicBezTo>
                  <a:pt x="20873" y="27507"/>
                  <a:pt x="20897" y="27694"/>
                  <a:pt x="20897" y="27881"/>
                </a:cubicBezTo>
                <a:lnTo>
                  <a:pt x="20850" y="27951"/>
                </a:lnTo>
                <a:cubicBezTo>
                  <a:pt x="20850" y="27881"/>
                  <a:pt x="20827" y="27811"/>
                  <a:pt x="20803" y="27764"/>
                </a:cubicBezTo>
                <a:cubicBezTo>
                  <a:pt x="20780" y="27694"/>
                  <a:pt x="20780" y="27648"/>
                  <a:pt x="20780" y="27578"/>
                </a:cubicBezTo>
                <a:cubicBezTo>
                  <a:pt x="20757" y="27507"/>
                  <a:pt x="20827" y="27391"/>
                  <a:pt x="20850" y="27274"/>
                </a:cubicBezTo>
                <a:close/>
                <a:moveTo>
                  <a:pt x="23161" y="27367"/>
                </a:moveTo>
                <a:cubicBezTo>
                  <a:pt x="23255" y="27507"/>
                  <a:pt x="23348" y="27601"/>
                  <a:pt x="23442" y="27718"/>
                </a:cubicBezTo>
                <a:lnTo>
                  <a:pt x="23418" y="27718"/>
                </a:lnTo>
                <a:cubicBezTo>
                  <a:pt x="23418" y="27811"/>
                  <a:pt x="23418" y="27904"/>
                  <a:pt x="23418" y="27998"/>
                </a:cubicBezTo>
                <a:cubicBezTo>
                  <a:pt x="23302" y="27928"/>
                  <a:pt x="23208" y="27858"/>
                  <a:pt x="23115" y="27788"/>
                </a:cubicBezTo>
                <a:cubicBezTo>
                  <a:pt x="23115" y="27694"/>
                  <a:pt x="23115" y="27578"/>
                  <a:pt x="23091" y="27461"/>
                </a:cubicBezTo>
                <a:lnTo>
                  <a:pt x="23161" y="27367"/>
                </a:lnTo>
                <a:close/>
                <a:moveTo>
                  <a:pt x="33598" y="27017"/>
                </a:moveTo>
                <a:cubicBezTo>
                  <a:pt x="33668" y="27134"/>
                  <a:pt x="33738" y="27251"/>
                  <a:pt x="33785" y="27367"/>
                </a:cubicBezTo>
                <a:cubicBezTo>
                  <a:pt x="33668" y="27578"/>
                  <a:pt x="33528" y="27811"/>
                  <a:pt x="33388" y="28021"/>
                </a:cubicBezTo>
                <a:lnTo>
                  <a:pt x="33365" y="28021"/>
                </a:lnTo>
                <a:cubicBezTo>
                  <a:pt x="33388" y="27858"/>
                  <a:pt x="33411" y="27694"/>
                  <a:pt x="33458" y="27531"/>
                </a:cubicBezTo>
                <a:cubicBezTo>
                  <a:pt x="33481" y="27367"/>
                  <a:pt x="33551" y="27181"/>
                  <a:pt x="33598" y="27017"/>
                </a:cubicBezTo>
                <a:close/>
                <a:moveTo>
                  <a:pt x="27831" y="27554"/>
                </a:moveTo>
                <a:cubicBezTo>
                  <a:pt x="27901" y="27601"/>
                  <a:pt x="27971" y="27648"/>
                  <a:pt x="28065" y="27694"/>
                </a:cubicBezTo>
                <a:cubicBezTo>
                  <a:pt x="27994" y="27811"/>
                  <a:pt x="27924" y="27928"/>
                  <a:pt x="27854" y="28044"/>
                </a:cubicBezTo>
                <a:lnTo>
                  <a:pt x="27574" y="28044"/>
                </a:lnTo>
                <a:cubicBezTo>
                  <a:pt x="27644" y="27858"/>
                  <a:pt x="27738" y="27694"/>
                  <a:pt x="27831" y="27554"/>
                </a:cubicBezTo>
                <a:close/>
                <a:moveTo>
                  <a:pt x="28368" y="27858"/>
                </a:moveTo>
                <a:cubicBezTo>
                  <a:pt x="28485" y="27904"/>
                  <a:pt x="28578" y="27951"/>
                  <a:pt x="28672" y="27998"/>
                </a:cubicBezTo>
                <a:cubicBezTo>
                  <a:pt x="28578" y="28021"/>
                  <a:pt x="28461" y="28021"/>
                  <a:pt x="28368" y="28044"/>
                </a:cubicBezTo>
                <a:lnTo>
                  <a:pt x="28275" y="28044"/>
                </a:lnTo>
                <a:lnTo>
                  <a:pt x="28368" y="27858"/>
                </a:lnTo>
                <a:close/>
                <a:moveTo>
                  <a:pt x="32828" y="27507"/>
                </a:moveTo>
                <a:cubicBezTo>
                  <a:pt x="32851" y="27694"/>
                  <a:pt x="32874" y="27881"/>
                  <a:pt x="32944" y="28068"/>
                </a:cubicBezTo>
                <a:lnTo>
                  <a:pt x="32664" y="27904"/>
                </a:lnTo>
                <a:cubicBezTo>
                  <a:pt x="32711" y="27764"/>
                  <a:pt x="32781" y="27648"/>
                  <a:pt x="32828" y="27507"/>
                </a:cubicBezTo>
                <a:close/>
                <a:moveTo>
                  <a:pt x="15387" y="27040"/>
                </a:moveTo>
                <a:cubicBezTo>
                  <a:pt x="15414" y="27081"/>
                  <a:pt x="15457" y="27106"/>
                  <a:pt x="15502" y="27106"/>
                </a:cubicBezTo>
                <a:cubicBezTo>
                  <a:pt x="15534" y="27106"/>
                  <a:pt x="15567" y="27093"/>
                  <a:pt x="15597" y="27064"/>
                </a:cubicBezTo>
                <a:cubicBezTo>
                  <a:pt x="15760" y="27391"/>
                  <a:pt x="15900" y="27718"/>
                  <a:pt x="15994" y="28068"/>
                </a:cubicBezTo>
                <a:cubicBezTo>
                  <a:pt x="15994" y="28068"/>
                  <a:pt x="15994" y="28068"/>
                  <a:pt x="15994" y="28091"/>
                </a:cubicBezTo>
                <a:cubicBezTo>
                  <a:pt x="15643" y="27928"/>
                  <a:pt x="15293" y="27741"/>
                  <a:pt x="14966" y="27531"/>
                </a:cubicBezTo>
                <a:cubicBezTo>
                  <a:pt x="15106" y="27391"/>
                  <a:pt x="15246" y="27227"/>
                  <a:pt x="15387" y="27040"/>
                </a:cubicBezTo>
                <a:close/>
                <a:moveTo>
                  <a:pt x="31380" y="27858"/>
                </a:moveTo>
                <a:cubicBezTo>
                  <a:pt x="31380" y="27881"/>
                  <a:pt x="31403" y="27904"/>
                  <a:pt x="31427" y="27928"/>
                </a:cubicBezTo>
                <a:lnTo>
                  <a:pt x="31497" y="27998"/>
                </a:lnTo>
                <a:cubicBezTo>
                  <a:pt x="31497" y="28044"/>
                  <a:pt x="31497" y="28115"/>
                  <a:pt x="31520" y="28161"/>
                </a:cubicBezTo>
                <a:cubicBezTo>
                  <a:pt x="31427" y="28091"/>
                  <a:pt x="31310" y="27998"/>
                  <a:pt x="31170" y="27928"/>
                </a:cubicBezTo>
                <a:lnTo>
                  <a:pt x="31193" y="27928"/>
                </a:lnTo>
                <a:lnTo>
                  <a:pt x="31380" y="27858"/>
                </a:lnTo>
                <a:close/>
                <a:moveTo>
                  <a:pt x="39832" y="27998"/>
                </a:moveTo>
                <a:cubicBezTo>
                  <a:pt x="39832" y="28044"/>
                  <a:pt x="39809" y="28068"/>
                  <a:pt x="39785" y="28115"/>
                </a:cubicBezTo>
                <a:lnTo>
                  <a:pt x="39575" y="28301"/>
                </a:lnTo>
                <a:lnTo>
                  <a:pt x="39575" y="28278"/>
                </a:lnTo>
                <a:cubicBezTo>
                  <a:pt x="39669" y="28185"/>
                  <a:pt x="39762" y="28091"/>
                  <a:pt x="39832" y="27998"/>
                </a:cubicBezTo>
                <a:close/>
                <a:moveTo>
                  <a:pt x="35419" y="27928"/>
                </a:moveTo>
                <a:cubicBezTo>
                  <a:pt x="35466" y="27998"/>
                  <a:pt x="35536" y="28068"/>
                  <a:pt x="35606" y="28115"/>
                </a:cubicBezTo>
                <a:cubicBezTo>
                  <a:pt x="35489" y="28185"/>
                  <a:pt x="35372" y="28255"/>
                  <a:pt x="35256" y="28325"/>
                </a:cubicBezTo>
                <a:cubicBezTo>
                  <a:pt x="35302" y="28208"/>
                  <a:pt x="35372" y="28091"/>
                  <a:pt x="35419" y="27951"/>
                </a:cubicBezTo>
                <a:lnTo>
                  <a:pt x="35419" y="27928"/>
                </a:lnTo>
                <a:close/>
                <a:moveTo>
                  <a:pt x="16531" y="26410"/>
                </a:moveTo>
                <a:cubicBezTo>
                  <a:pt x="16741" y="26457"/>
                  <a:pt x="16928" y="26597"/>
                  <a:pt x="17068" y="26760"/>
                </a:cubicBezTo>
                <a:lnTo>
                  <a:pt x="17068" y="26784"/>
                </a:lnTo>
                <a:cubicBezTo>
                  <a:pt x="17091" y="26854"/>
                  <a:pt x="17138" y="26924"/>
                  <a:pt x="17184" y="26994"/>
                </a:cubicBezTo>
                <a:cubicBezTo>
                  <a:pt x="17348" y="27461"/>
                  <a:pt x="17278" y="27951"/>
                  <a:pt x="16974" y="28348"/>
                </a:cubicBezTo>
                <a:lnTo>
                  <a:pt x="16881" y="28348"/>
                </a:lnTo>
                <a:cubicBezTo>
                  <a:pt x="16881" y="28301"/>
                  <a:pt x="16881" y="28255"/>
                  <a:pt x="16881" y="28185"/>
                </a:cubicBezTo>
                <a:cubicBezTo>
                  <a:pt x="17044" y="27578"/>
                  <a:pt x="16741" y="27064"/>
                  <a:pt x="16297" y="26690"/>
                </a:cubicBezTo>
                <a:lnTo>
                  <a:pt x="16250" y="26620"/>
                </a:lnTo>
                <a:cubicBezTo>
                  <a:pt x="16344" y="26527"/>
                  <a:pt x="16437" y="26480"/>
                  <a:pt x="16531" y="26410"/>
                </a:cubicBezTo>
                <a:close/>
                <a:moveTo>
                  <a:pt x="42377" y="26877"/>
                </a:moveTo>
                <a:lnTo>
                  <a:pt x="42377" y="26877"/>
                </a:lnTo>
                <a:cubicBezTo>
                  <a:pt x="42167" y="27274"/>
                  <a:pt x="41933" y="27648"/>
                  <a:pt x="41700" y="28044"/>
                </a:cubicBezTo>
                <a:cubicBezTo>
                  <a:pt x="41560" y="28138"/>
                  <a:pt x="41396" y="28231"/>
                  <a:pt x="41256" y="28348"/>
                </a:cubicBezTo>
                <a:cubicBezTo>
                  <a:pt x="41280" y="28185"/>
                  <a:pt x="41280" y="28044"/>
                  <a:pt x="41280" y="27904"/>
                </a:cubicBezTo>
                <a:lnTo>
                  <a:pt x="41303" y="27928"/>
                </a:lnTo>
                <a:cubicBezTo>
                  <a:pt x="41676" y="27601"/>
                  <a:pt x="42027" y="27251"/>
                  <a:pt x="42377" y="26877"/>
                </a:cubicBezTo>
                <a:close/>
                <a:moveTo>
                  <a:pt x="12912" y="27718"/>
                </a:moveTo>
                <a:cubicBezTo>
                  <a:pt x="13052" y="27928"/>
                  <a:pt x="13192" y="28115"/>
                  <a:pt x="13285" y="28255"/>
                </a:cubicBezTo>
                <a:lnTo>
                  <a:pt x="13285" y="28231"/>
                </a:lnTo>
                <a:lnTo>
                  <a:pt x="13379" y="28395"/>
                </a:lnTo>
                <a:cubicBezTo>
                  <a:pt x="13309" y="28348"/>
                  <a:pt x="13239" y="28301"/>
                  <a:pt x="13168" y="28255"/>
                </a:cubicBezTo>
                <a:cubicBezTo>
                  <a:pt x="13098" y="28208"/>
                  <a:pt x="13098" y="28161"/>
                  <a:pt x="13052" y="28091"/>
                </a:cubicBezTo>
                <a:cubicBezTo>
                  <a:pt x="13005" y="27974"/>
                  <a:pt x="12958" y="27858"/>
                  <a:pt x="12912" y="27718"/>
                </a:cubicBezTo>
                <a:close/>
                <a:moveTo>
                  <a:pt x="11581" y="27578"/>
                </a:moveTo>
                <a:lnTo>
                  <a:pt x="11674" y="27648"/>
                </a:lnTo>
                <a:cubicBezTo>
                  <a:pt x="11721" y="27788"/>
                  <a:pt x="11768" y="27904"/>
                  <a:pt x="11814" y="28021"/>
                </a:cubicBezTo>
                <a:cubicBezTo>
                  <a:pt x="11861" y="28138"/>
                  <a:pt x="11838" y="28301"/>
                  <a:pt x="11861" y="28465"/>
                </a:cubicBezTo>
                <a:cubicBezTo>
                  <a:pt x="11744" y="28185"/>
                  <a:pt x="11627" y="27881"/>
                  <a:pt x="11581" y="27578"/>
                </a:cubicBezTo>
                <a:close/>
                <a:moveTo>
                  <a:pt x="15136" y="28071"/>
                </a:moveTo>
                <a:cubicBezTo>
                  <a:pt x="15355" y="28182"/>
                  <a:pt x="15591" y="28308"/>
                  <a:pt x="15807" y="28395"/>
                </a:cubicBezTo>
                <a:lnTo>
                  <a:pt x="15877" y="28418"/>
                </a:lnTo>
                <a:lnTo>
                  <a:pt x="15830" y="28465"/>
                </a:lnTo>
                <a:cubicBezTo>
                  <a:pt x="15597" y="28371"/>
                  <a:pt x="15387" y="28278"/>
                  <a:pt x="15176" y="28138"/>
                </a:cubicBezTo>
                <a:cubicBezTo>
                  <a:pt x="15160" y="28122"/>
                  <a:pt x="15144" y="28094"/>
                  <a:pt x="15136" y="28071"/>
                </a:cubicBezTo>
                <a:close/>
                <a:moveTo>
                  <a:pt x="34228" y="28371"/>
                </a:moveTo>
                <a:lnTo>
                  <a:pt x="34065" y="28605"/>
                </a:lnTo>
                <a:lnTo>
                  <a:pt x="33925" y="28535"/>
                </a:lnTo>
                <a:lnTo>
                  <a:pt x="34042" y="28441"/>
                </a:lnTo>
                <a:cubicBezTo>
                  <a:pt x="34112" y="28441"/>
                  <a:pt x="34182" y="28395"/>
                  <a:pt x="34228" y="28371"/>
                </a:cubicBezTo>
                <a:close/>
                <a:moveTo>
                  <a:pt x="34952" y="28161"/>
                </a:moveTo>
                <a:cubicBezTo>
                  <a:pt x="34882" y="28301"/>
                  <a:pt x="34835" y="28465"/>
                  <a:pt x="34765" y="28605"/>
                </a:cubicBezTo>
                <a:lnTo>
                  <a:pt x="34649" y="28628"/>
                </a:lnTo>
                <a:cubicBezTo>
                  <a:pt x="34742" y="28465"/>
                  <a:pt x="34835" y="28325"/>
                  <a:pt x="34929" y="28161"/>
                </a:cubicBezTo>
                <a:close/>
                <a:moveTo>
                  <a:pt x="25800" y="28371"/>
                </a:moveTo>
                <a:cubicBezTo>
                  <a:pt x="25846" y="28418"/>
                  <a:pt x="25917" y="28488"/>
                  <a:pt x="25987" y="28558"/>
                </a:cubicBezTo>
                <a:lnTo>
                  <a:pt x="25987" y="28581"/>
                </a:lnTo>
                <a:lnTo>
                  <a:pt x="25963" y="28652"/>
                </a:lnTo>
                <a:lnTo>
                  <a:pt x="25870" y="28605"/>
                </a:lnTo>
                <a:cubicBezTo>
                  <a:pt x="25823" y="28535"/>
                  <a:pt x="25800" y="28441"/>
                  <a:pt x="25800" y="28371"/>
                </a:cubicBezTo>
                <a:close/>
                <a:moveTo>
                  <a:pt x="22134" y="27344"/>
                </a:moveTo>
                <a:cubicBezTo>
                  <a:pt x="22157" y="27367"/>
                  <a:pt x="22181" y="27391"/>
                  <a:pt x="22204" y="27437"/>
                </a:cubicBezTo>
                <a:cubicBezTo>
                  <a:pt x="22228" y="27461"/>
                  <a:pt x="22204" y="27554"/>
                  <a:pt x="22228" y="27624"/>
                </a:cubicBezTo>
                <a:cubicBezTo>
                  <a:pt x="22017" y="27974"/>
                  <a:pt x="21784" y="28325"/>
                  <a:pt x="21597" y="28698"/>
                </a:cubicBezTo>
                <a:cubicBezTo>
                  <a:pt x="21574" y="28652"/>
                  <a:pt x="21550" y="28605"/>
                  <a:pt x="21550" y="28558"/>
                </a:cubicBezTo>
                <a:cubicBezTo>
                  <a:pt x="21550" y="28441"/>
                  <a:pt x="21527" y="28325"/>
                  <a:pt x="21527" y="28208"/>
                </a:cubicBezTo>
                <a:lnTo>
                  <a:pt x="21527" y="28161"/>
                </a:lnTo>
                <a:cubicBezTo>
                  <a:pt x="21527" y="28044"/>
                  <a:pt x="21574" y="27928"/>
                  <a:pt x="21644" y="27834"/>
                </a:cubicBezTo>
                <a:cubicBezTo>
                  <a:pt x="21761" y="27624"/>
                  <a:pt x="21924" y="27461"/>
                  <a:pt x="22134" y="27344"/>
                </a:cubicBezTo>
                <a:close/>
                <a:moveTo>
                  <a:pt x="24749" y="28465"/>
                </a:moveTo>
                <a:lnTo>
                  <a:pt x="24819" y="28488"/>
                </a:lnTo>
                <a:cubicBezTo>
                  <a:pt x="24889" y="28581"/>
                  <a:pt x="24936" y="28652"/>
                  <a:pt x="24983" y="28722"/>
                </a:cubicBezTo>
                <a:lnTo>
                  <a:pt x="24936" y="28722"/>
                </a:lnTo>
                <a:lnTo>
                  <a:pt x="24772" y="28581"/>
                </a:lnTo>
                <a:cubicBezTo>
                  <a:pt x="24772" y="28535"/>
                  <a:pt x="24772" y="28488"/>
                  <a:pt x="24749" y="28465"/>
                </a:cubicBezTo>
                <a:close/>
                <a:moveTo>
                  <a:pt x="40883" y="28231"/>
                </a:moveTo>
                <a:cubicBezTo>
                  <a:pt x="40883" y="28301"/>
                  <a:pt x="40883" y="28371"/>
                  <a:pt x="40859" y="28441"/>
                </a:cubicBezTo>
                <a:cubicBezTo>
                  <a:pt x="40836" y="28488"/>
                  <a:pt x="40836" y="28511"/>
                  <a:pt x="40836" y="28558"/>
                </a:cubicBezTo>
                <a:cubicBezTo>
                  <a:pt x="40719" y="28605"/>
                  <a:pt x="40579" y="28675"/>
                  <a:pt x="40462" y="28722"/>
                </a:cubicBezTo>
                <a:cubicBezTo>
                  <a:pt x="40509" y="28652"/>
                  <a:pt x="40579" y="28558"/>
                  <a:pt x="40626" y="28465"/>
                </a:cubicBezTo>
                <a:lnTo>
                  <a:pt x="40883" y="28231"/>
                </a:lnTo>
                <a:close/>
                <a:moveTo>
                  <a:pt x="31217" y="28652"/>
                </a:moveTo>
                <a:lnTo>
                  <a:pt x="31403" y="28675"/>
                </a:lnTo>
                <a:lnTo>
                  <a:pt x="31403" y="28768"/>
                </a:lnTo>
                <a:cubicBezTo>
                  <a:pt x="31333" y="28722"/>
                  <a:pt x="31263" y="28698"/>
                  <a:pt x="31217" y="28652"/>
                </a:cubicBezTo>
                <a:close/>
                <a:moveTo>
                  <a:pt x="27457" y="28581"/>
                </a:moveTo>
                <a:lnTo>
                  <a:pt x="27528" y="28652"/>
                </a:lnTo>
                <a:lnTo>
                  <a:pt x="27457" y="28792"/>
                </a:lnTo>
                <a:cubicBezTo>
                  <a:pt x="27457" y="28722"/>
                  <a:pt x="27457" y="28652"/>
                  <a:pt x="27457" y="28581"/>
                </a:cubicBezTo>
                <a:close/>
                <a:moveTo>
                  <a:pt x="28602" y="28418"/>
                </a:moveTo>
                <a:cubicBezTo>
                  <a:pt x="28532" y="28535"/>
                  <a:pt x="28461" y="28675"/>
                  <a:pt x="28391" y="28792"/>
                </a:cubicBezTo>
                <a:cubicBezTo>
                  <a:pt x="28251" y="28722"/>
                  <a:pt x="28111" y="28628"/>
                  <a:pt x="27994" y="28511"/>
                </a:cubicBezTo>
                <a:lnTo>
                  <a:pt x="28041" y="28418"/>
                </a:lnTo>
                <a:close/>
                <a:moveTo>
                  <a:pt x="14920" y="28371"/>
                </a:moveTo>
                <a:lnTo>
                  <a:pt x="15013" y="28441"/>
                </a:lnTo>
                <a:cubicBezTo>
                  <a:pt x="15200" y="28628"/>
                  <a:pt x="15433" y="28768"/>
                  <a:pt x="15690" y="28862"/>
                </a:cubicBezTo>
                <a:lnTo>
                  <a:pt x="15667" y="28862"/>
                </a:lnTo>
                <a:cubicBezTo>
                  <a:pt x="15363" y="28792"/>
                  <a:pt x="15106" y="28628"/>
                  <a:pt x="14920" y="28371"/>
                </a:cubicBezTo>
                <a:close/>
                <a:moveTo>
                  <a:pt x="32851" y="28652"/>
                </a:moveTo>
                <a:cubicBezTo>
                  <a:pt x="32758" y="28745"/>
                  <a:pt x="32664" y="28838"/>
                  <a:pt x="32547" y="28932"/>
                </a:cubicBezTo>
                <a:cubicBezTo>
                  <a:pt x="32501" y="28862"/>
                  <a:pt x="32431" y="28792"/>
                  <a:pt x="32337" y="28745"/>
                </a:cubicBezTo>
                <a:lnTo>
                  <a:pt x="32361" y="28675"/>
                </a:lnTo>
                <a:cubicBezTo>
                  <a:pt x="32524" y="28675"/>
                  <a:pt x="32687" y="28675"/>
                  <a:pt x="32851" y="28652"/>
                </a:cubicBezTo>
                <a:close/>
                <a:moveTo>
                  <a:pt x="14289" y="27936"/>
                </a:moveTo>
                <a:lnTo>
                  <a:pt x="14289" y="27998"/>
                </a:lnTo>
                <a:cubicBezTo>
                  <a:pt x="14406" y="28418"/>
                  <a:pt x="14709" y="28792"/>
                  <a:pt x="15106" y="29002"/>
                </a:cubicBezTo>
                <a:cubicBezTo>
                  <a:pt x="14873" y="28955"/>
                  <a:pt x="14663" y="28908"/>
                  <a:pt x="14453" y="28862"/>
                </a:cubicBezTo>
                <a:cubicBezTo>
                  <a:pt x="14336" y="28745"/>
                  <a:pt x="14242" y="28628"/>
                  <a:pt x="14172" y="28488"/>
                </a:cubicBezTo>
                <a:cubicBezTo>
                  <a:pt x="14056" y="28325"/>
                  <a:pt x="13986" y="28161"/>
                  <a:pt x="13939" y="27974"/>
                </a:cubicBezTo>
                <a:cubicBezTo>
                  <a:pt x="14070" y="27974"/>
                  <a:pt x="14180" y="27974"/>
                  <a:pt x="14289" y="27936"/>
                </a:cubicBezTo>
                <a:close/>
                <a:moveTo>
                  <a:pt x="18375" y="28441"/>
                </a:moveTo>
                <a:cubicBezTo>
                  <a:pt x="18352" y="28628"/>
                  <a:pt x="18282" y="28815"/>
                  <a:pt x="18235" y="29002"/>
                </a:cubicBezTo>
                <a:cubicBezTo>
                  <a:pt x="18235" y="28885"/>
                  <a:pt x="18258" y="28768"/>
                  <a:pt x="18258" y="28675"/>
                </a:cubicBezTo>
                <a:cubicBezTo>
                  <a:pt x="18282" y="28558"/>
                  <a:pt x="18352" y="28535"/>
                  <a:pt x="18375" y="28441"/>
                </a:cubicBezTo>
                <a:close/>
                <a:moveTo>
                  <a:pt x="42587" y="27834"/>
                </a:moveTo>
                <a:cubicBezTo>
                  <a:pt x="42377" y="28185"/>
                  <a:pt x="42097" y="28511"/>
                  <a:pt x="41770" y="28768"/>
                </a:cubicBezTo>
                <a:cubicBezTo>
                  <a:pt x="41630" y="28885"/>
                  <a:pt x="41466" y="29002"/>
                  <a:pt x="41326" y="29095"/>
                </a:cubicBezTo>
                <a:cubicBezTo>
                  <a:pt x="41466" y="28862"/>
                  <a:pt x="41606" y="28675"/>
                  <a:pt x="41770" y="28441"/>
                </a:cubicBezTo>
                <a:lnTo>
                  <a:pt x="41793" y="28465"/>
                </a:lnTo>
                <a:cubicBezTo>
                  <a:pt x="42073" y="28255"/>
                  <a:pt x="42330" y="28044"/>
                  <a:pt x="42587" y="27834"/>
                </a:cubicBezTo>
                <a:close/>
                <a:moveTo>
                  <a:pt x="22228" y="28138"/>
                </a:moveTo>
                <a:cubicBezTo>
                  <a:pt x="22228" y="28278"/>
                  <a:pt x="22228" y="28418"/>
                  <a:pt x="22204" y="28558"/>
                </a:cubicBezTo>
                <a:cubicBezTo>
                  <a:pt x="22111" y="28768"/>
                  <a:pt x="22041" y="28978"/>
                  <a:pt x="21971" y="29212"/>
                </a:cubicBezTo>
                <a:cubicBezTo>
                  <a:pt x="21901" y="29142"/>
                  <a:pt x="21831" y="29072"/>
                  <a:pt x="21761" y="28978"/>
                </a:cubicBezTo>
                <a:cubicBezTo>
                  <a:pt x="21901" y="28698"/>
                  <a:pt x="22064" y="28418"/>
                  <a:pt x="22228" y="28138"/>
                </a:cubicBezTo>
                <a:close/>
                <a:moveTo>
                  <a:pt x="33528" y="28838"/>
                </a:moveTo>
                <a:cubicBezTo>
                  <a:pt x="33621" y="28885"/>
                  <a:pt x="33715" y="28932"/>
                  <a:pt x="33808" y="28955"/>
                </a:cubicBezTo>
                <a:cubicBezTo>
                  <a:pt x="33738" y="29048"/>
                  <a:pt x="33668" y="29142"/>
                  <a:pt x="33575" y="29212"/>
                </a:cubicBezTo>
                <a:cubicBezTo>
                  <a:pt x="33528" y="29118"/>
                  <a:pt x="33481" y="29025"/>
                  <a:pt x="33435" y="28908"/>
                </a:cubicBezTo>
                <a:lnTo>
                  <a:pt x="33528" y="28838"/>
                </a:lnTo>
                <a:close/>
                <a:moveTo>
                  <a:pt x="45809" y="26807"/>
                </a:moveTo>
                <a:cubicBezTo>
                  <a:pt x="45202" y="27694"/>
                  <a:pt x="44502" y="28535"/>
                  <a:pt x="43684" y="29259"/>
                </a:cubicBezTo>
                <a:lnTo>
                  <a:pt x="43684" y="29235"/>
                </a:lnTo>
                <a:cubicBezTo>
                  <a:pt x="44105" y="28768"/>
                  <a:pt x="44478" y="28255"/>
                  <a:pt x="44828" y="27741"/>
                </a:cubicBezTo>
                <a:cubicBezTo>
                  <a:pt x="45179" y="27437"/>
                  <a:pt x="45506" y="27134"/>
                  <a:pt x="45809" y="26807"/>
                </a:cubicBezTo>
                <a:close/>
                <a:moveTo>
                  <a:pt x="24539" y="29072"/>
                </a:moveTo>
                <a:cubicBezTo>
                  <a:pt x="24586" y="29165"/>
                  <a:pt x="24609" y="29282"/>
                  <a:pt x="24656" y="29375"/>
                </a:cubicBezTo>
                <a:lnTo>
                  <a:pt x="24656" y="29399"/>
                </a:lnTo>
                <a:lnTo>
                  <a:pt x="24516" y="29235"/>
                </a:lnTo>
                <a:cubicBezTo>
                  <a:pt x="24516" y="29189"/>
                  <a:pt x="24516" y="29142"/>
                  <a:pt x="24539" y="29072"/>
                </a:cubicBezTo>
                <a:close/>
                <a:moveTo>
                  <a:pt x="29302" y="28978"/>
                </a:moveTo>
                <a:cubicBezTo>
                  <a:pt x="29325" y="29118"/>
                  <a:pt x="29372" y="29259"/>
                  <a:pt x="29419" y="29399"/>
                </a:cubicBezTo>
                <a:lnTo>
                  <a:pt x="29255" y="29329"/>
                </a:lnTo>
                <a:lnTo>
                  <a:pt x="29255" y="28978"/>
                </a:lnTo>
                <a:close/>
                <a:moveTo>
                  <a:pt x="33084" y="29142"/>
                </a:moveTo>
                <a:cubicBezTo>
                  <a:pt x="33108" y="29212"/>
                  <a:pt x="33131" y="29282"/>
                  <a:pt x="33178" y="29352"/>
                </a:cubicBezTo>
                <a:lnTo>
                  <a:pt x="32968" y="29399"/>
                </a:lnTo>
                <a:lnTo>
                  <a:pt x="32874" y="29259"/>
                </a:lnTo>
                <a:lnTo>
                  <a:pt x="33084" y="29142"/>
                </a:lnTo>
                <a:close/>
                <a:moveTo>
                  <a:pt x="17651" y="28768"/>
                </a:moveTo>
                <a:cubicBezTo>
                  <a:pt x="17651" y="28792"/>
                  <a:pt x="17651" y="28862"/>
                  <a:pt x="17651" y="28908"/>
                </a:cubicBezTo>
                <a:lnTo>
                  <a:pt x="17651" y="28932"/>
                </a:lnTo>
                <a:cubicBezTo>
                  <a:pt x="17394" y="29165"/>
                  <a:pt x="17068" y="29329"/>
                  <a:pt x="16741" y="29422"/>
                </a:cubicBezTo>
                <a:cubicBezTo>
                  <a:pt x="16787" y="29352"/>
                  <a:pt x="16811" y="29259"/>
                  <a:pt x="16857" y="29165"/>
                </a:cubicBezTo>
                <a:cubicBezTo>
                  <a:pt x="17091" y="29072"/>
                  <a:pt x="17301" y="28955"/>
                  <a:pt x="17535" y="28838"/>
                </a:cubicBezTo>
                <a:lnTo>
                  <a:pt x="17651" y="28768"/>
                </a:lnTo>
                <a:close/>
                <a:moveTo>
                  <a:pt x="16064" y="29352"/>
                </a:moveTo>
                <a:cubicBezTo>
                  <a:pt x="16064" y="29399"/>
                  <a:pt x="16040" y="29445"/>
                  <a:pt x="16040" y="29492"/>
                </a:cubicBezTo>
                <a:cubicBezTo>
                  <a:pt x="15783" y="29492"/>
                  <a:pt x="15527" y="29445"/>
                  <a:pt x="15270" y="29375"/>
                </a:cubicBezTo>
                <a:lnTo>
                  <a:pt x="15270" y="29375"/>
                </a:lnTo>
                <a:cubicBezTo>
                  <a:pt x="15345" y="29382"/>
                  <a:pt x="15422" y="29385"/>
                  <a:pt x="15500" y="29385"/>
                </a:cubicBezTo>
                <a:cubicBezTo>
                  <a:pt x="15689" y="29385"/>
                  <a:pt x="15882" y="29368"/>
                  <a:pt x="16064" y="29352"/>
                </a:cubicBezTo>
                <a:close/>
                <a:moveTo>
                  <a:pt x="19332" y="27881"/>
                </a:moveTo>
                <a:cubicBezTo>
                  <a:pt x="19402" y="28021"/>
                  <a:pt x="19449" y="28161"/>
                  <a:pt x="19519" y="28301"/>
                </a:cubicBezTo>
                <a:cubicBezTo>
                  <a:pt x="19566" y="28441"/>
                  <a:pt x="19589" y="28558"/>
                  <a:pt x="19636" y="28675"/>
                </a:cubicBezTo>
                <a:cubicBezTo>
                  <a:pt x="19636" y="28885"/>
                  <a:pt x="19589" y="29072"/>
                  <a:pt x="19566" y="29259"/>
                </a:cubicBezTo>
                <a:cubicBezTo>
                  <a:pt x="19426" y="29352"/>
                  <a:pt x="19309" y="29422"/>
                  <a:pt x="19169" y="29492"/>
                </a:cubicBezTo>
                <a:cubicBezTo>
                  <a:pt x="19169" y="29352"/>
                  <a:pt x="19169" y="29212"/>
                  <a:pt x="19146" y="29048"/>
                </a:cubicBezTo>
                <a:cubicBezTo>
                  <a:pt x="19146" y="29002"/>
                  <a:pt x="19122" y="28955"/>
                  <a:pt x="19122" y="28885"/>
                </a:cubicBezTo>
                <a:cubicBezTo>
                  <a:pt x="19216" y="28558"/>
                  <a:pt x="19286" y="28231"/>
                  <a:pt x="19332" y="27881"/>
                </a:cubicBezTo>
                <a:close/>
                <a:moveTo>
                  <a:pt x="28602" y="29399"/>
                </a:moveTo>
                <a:lnTo>
                  <a:pt x="28788" y="29515"/>
                </a:lnTo>
                <a:lnTo>
                  <a:pt x="28602" y="29469"/>
                </a:lnTo>
                <a:cubicBezTo>
                  <a:pt x="28578" y="29469"/>
                  <a:pt x="28578" y="29445"/>
                  <a:pt x="28578" y="29422"/>
                </a:cubicBezTo>
                <a:lnTo>
                  <a:pt x="28602" y="29399"/>
                </a:lnTo>
                <a:close/>
                <a:moveTo>
                  <a:pt x="18749" y="28745"/>
                </a:moveTo>
                <a:lnTo>
                  <a:pt x="18749" y="28792"/>
                </a:lnTo>
                <a:cubicBezTo>
                  <a:pt x="18674" y="29047"/>
                  <a:pt x="18579" y="29293"/>
                  <a:pt x="18472" y="29529"/>
                </a:cubicBezTo>
                <a:lnTo>
                  <a:pt x="18472" y="29529"/>
                </a:lnTo>
                <a:cubicBezTo>
                  <a:pt x="18583" y="29272"/>
                  <a:pt x="18671" y="29008"/>
                  <a:pt x="18749" y="28745"/>
                </a:cubicBezTo>
                <a:close/>
                <a:moveTo>
                  <a:pt x="40649" y="29072"/>
                </a:moveTo>
                <a:cubicBezTo>
                  <a:pt x="40602" y="29189"/>
                  <a:pt x="40556" y="29305"/>
                  <a:pt x="40509" y="29422"/>
                </a:cubicBezTo>
                <a:cubicBezTo>
                  <a:pt x="40229" y="29492"/>
                  <a:pt x="39949" y="29539"/>
                  <a:pt x="39645" y="29539"/>
                </a:cubicBezTo>
                <a:lnTo>
                  <a:pt x="39832" y="29399"/>
                </a:lnTo>
                <a:cubicBezTo>
                  <a:pt x="40112" y="29305"/>
                  <a:pt x="40392" y="29212"/>
                  <a:pt x="40649" y="29072"/>
                </a:cubicBezTo>
                <a:close/>
                <a:moveTo>
                  <a:pt x="30283" y="28511"/>
                </a:moveTo>
                <a:cubicBezTo>
                  <a:pt x="30399" y="28535"/>
                  <a:pt x="30516" y="28558"/>
                  <a:pt x="30633" y="28581"/>
                </a:cubicBezTo>
                <a:cubicBezTo>
                  <a:pt x="30866" y="28768"/>
                  <a:pt x="31100" y="28955"/>
                  <a:pt x="31357" y="29118"/>
                </a:cubicBezTo>
                <a:cubicBezTo>
                  <a:pt x="31333" y="29235"/>
                  <a:pt x="31333" y="29352"/>
                  <a:pt x="31357" y="29492"/>
                </a:cubicBezTo>
                <a:cubicBezTo>
                  <a:pt x="31100" y="29562"/>
                  <a:pt x="30843" y="29609"/>
                  <a:pt x="30586" y="29655"/>
                </a:cubicBezTo>
                <a:cubicBezTo>
                  <a:pt x="30376" y="29655"/>
                  <a:pt x="30166" y="29655"/>
                  <a:pt x="29932" y="29632"/>
                </a:cubicBezTo>
                <a:lnTo>
                  <a:pt x="29909" y="29632"/>
                </a:lnTo>
                <a:cubicBezTo>
                  <a:pt x="29816" y="29352"/>
                  <a:pt x="29769" y="29072"/>
                  <a:pt x="29746" y="28792"/>
                </a:cubicBezTo>
                <a:cubicBezTo>
                  <a:pt x="29932" y="28698"/>
                  <a:pt x="30096" y="28605"/>
                  <a:pt x="30283" y="28511"/>
                </a:cubicBezTo>
                <a:close/>
                <a:moveTo>
                  <a:pt x="22858" y="27951"/>
                </a:moveTo>
                <a:lnTo>
                  <a:pt x="22905" y="27998"/>
                </a:lnTo>
                <a:cubicBezTo>
                  <a:pt x="22928" y="28581"/>
                  <a:pt x="22881" y="29165"/>
                  <a:pt x="22765" y="29749"/>
                </a:cubicBezTo>
                <a:cubicBezTo>
                  <a:pt x="22694" y="29702"/>
                  <a:pt x="22601" y="29655"/>
                  <a:pt x="22508" y="29609"/>
                </a:cubicBezTo>
                <a:lnTo>
                  <a:pt x="22438" y="29539"/>
                </a:lnTo>
                <a:cubicBezTo>
                  <a:pt x="22484" y="29375"/>
                  <a:pt x="22508" y="29212"/>
                  <a:pt x="22554" y="29025"/>
                </a:cubicBezTo>
                <a:cubicBezTo>
                  <a:pt x="22554" y="28932"/>
                  <a:pt x="22578" y="28838"/>
                  <a:pt x="22578" y="28745"/>
                </a:cubicBezTo>
                <a:cubicBezTo>
                  <a:pt x="22648" y="28465"/>
                  <a:pt x="22741" y="28208"/>
                  <a:pt x="22858" y="27951"/>
                </a:cubicBezTo>
                <a:close/>
                <a:moveTo>
                  <a:pt x="35162" y="29352"/>
                </a:moveTo>
                <a:lnTo>
                  <a:pt x="35186" y="29375"/>
                </a:lnTo>
                <a:lnTo>
                  <a:pt x="35232" y="29375"/>
                </a:lnTo>
                <a:cubicBezTo>
                  <a:pt x="35046" y="29515"/>
                  <a:pt x="34835" y="29632"/>
                  <a:pt x="34602" y="29749"/>
                </a:cubicBezTo>
                <a:lnTo>
                  <a:pt x="34602" y="29726"/>
                </a:lnTo>
                <a:cubicBezTo>
                  <a:pt x="34789" y="29609"/>
                  <a:pt x="34976" y="29492"/>
                  <a:pt x="35162" y="29352"/>
                </a:cubicBezTo>
                <a:close/>
                <a:moveTo>
                  <a:pt x="9760" y="26854"/>
                </a:moveTo>
                <a:lnTo>
                  <a:pt x="9760" y="26854"/>
                </a:lnTo>
                <a:cubicBezTo>
                  <a:pt x="9736" y="27391"/>
                  <a:pt x="9783" y="27928"/>
                  <a:pt x="9923" y="28441"/>
                </a:cubicBezTo>
                <a:cubicBezTo>
                  <a:pt x="9876" y="28885"/>
                  <a:pt x="9853" y="29352"/>
                  <a:pt x="9876" y="29819"/>
                </a:cubicBezTo>
                <a:cubicBezTo>
                  <a:pt x="9713" y="29585"/>
                  <a:pt x="9550" y="29329"/>
                  <a:pt x="9409" y="29048"/>
                </a:cubicBezTo>
                <a:cubicBezTo>
                  <a:pt x="9363" y="28908"/>
                  <a:pt x="9316" y="28768"/>
                  <a:pt x="9269" y="28628"/>
                </a:cubicBezTo>
                <a:cubicBezTo>
                  <a:pt x="9199" y="28325"/>
                  <a:pt x="9153" y="28021"/>
                  <a:pt x="9106" y="27694"/>
                </a:cubicBezTo>
                <a:cubicBezTo>
                  <a:pt x="9176" y="27461"/>
                  <a:pt x="9223" y="27227"/>
                  <a:pt x="9316" y="26994"/>
                </a:cubicBezTo>
                <a:cubicBezTo>
                  <a:pt x="9456" y="26947"/>
                  <a:pt x="9596" y="26900"/>
                  <a:pt x="9760" y="26854"/>
                </a:cubicBezTo>
                <a:close/>
                <a:moveTo>
                  <a:pt x="14850" y="29562"/>
                </a:moveTo>
                <a:cubicBezTo>
                  <a:pt x="15060" y="29655"/>
                  <a:pt x="15293" y="29749"/>
                  <a:pt x="15550" y="29796"/>
                </a:cubicBezTo>
                <a:lnTo>
                  <a:pt x="15527" y="29796"/>
                </a:lnTo>
                <a:cubicBezTo>
                  <a:pt x="15410" y="29819"/>
                  <a:pt x="15293" y="29819"/>
                  <a:pt x="15176" y="29819"/>
                </a:cubicBezTo>
                <a:cubicBezTo>
                  <a:pt x="15060" y="29749"/>
                  <a:pt x="14966" y="29655"/>
                  <a:pt x="14850" y="29562"/>
                </a:cubicBezTo>
                <a:close/>
                <a:moveTo>
                  <a:pt x="21083" y="29352"/>
                </a:moveTo>
                <a:lnTo>
                  <a:pt x="21224" y="29492"/>
                </a:lnTo>
                <a:cubicBezTo>
                  <a:pt x="21177" y="29609"/>
                  <a:pt x="21130" y="29702"/>
                  <a:pt x="21083" y="29819"/>
                </a:cubicBezTo>
                <a:lnTo>
                  <a:pt x="21083" y="29352"/>
                </a:lnTo>
                <a:close/>
                <a:moveTo>
                  <a:pt x="45949" y="24986"/>
                </a:moveTo>
                <a:lnTo>
                  <a:pt x="45949" y="24986"/>
                </a:lnTo>
                <a:cubicBezTo>
                  <a:pt x="45739" y="25476"/>
                  <a:pt x="45506" y="25966"/>
                  <a:pt x="45249" y="26433"/>
                </a:cubicBezTo>
                <a:cubicBezTo>
                  <a:pt x="45179" y="26527"/>
                  <a:pt x="45085" y="26620"/>
                  <a:pt x="45015" y="26690"/>
                </a:cubicBezTo>
                <a:cubicBezTo>
                  <a:pt x="44572" y="27157"/>
                  <a:pt x="44128" y="27624"/>
                  <a:pt x="43661" y="28068"/>
                </a:cubicBezTo>
                <a:cubicBezTo>
                  <a:pt x="43031" y="28581"/>
                  <a:pt x="42354" y="29072"/>
                  <a:pt x="41770" y="29515"/>
                </a:cubicBezTo>
                <a:lnTo>
                  <a:pt x="41210" y="29889"/>
                </a:lnTo>
                <a:cubicBezTo>
                  <a:pt x="42821" y="28605"/>
                  <a:pt x="44291" y="27111"/>
                  <a:pt x="45552" y="25500"/>
                </a:cubicBezTo>
                <a:lnTo>
                  <a:pt x="45949" y="24986"/>
                </a:lnTo>
                <a:close/>
                <a:moveTo>
                  <a:pt x="11721" y="28885"/>
                </a:moveTo>
                <a:lnTo>
                  <a:pt x="11721" y="28885"/>
                </a:lnTo>
                <a:cubicBezTo>
                  <a:pt x="11814" y="29072"/>
                  <a:pt x="11908" y="29259"/>
                  <a:pt x="12024" y="29422"/>
                </a:cubicBezTo>
                <a:lnTo>
                  <a:pt x="12024" y="29445"/>
                </a:lnTo>
                <a:cubicBezTo>
                  <a:pt x="12048" y="29632"/>
                  <a:pt x="12094" y="29796"/>
                  <a:pt x="12164" y="29982"/>
                </a:cubicBezTo>
                <a:cubicBezTo>
                  <a:pt x="11978" y="29632"/>
                  <a:pt x="11838" y="29259"/>
                  <a:pt x="11721" y="28885"/>
                </a:cubicBezTo>
                <a:close/>
                <a:moveTo>
                  <a:pt x="12351" y="28908"/>
                </a:moveTo>
                <a:cubicBezTo>
                  <a:pt x="12468" y="29072"/>
                  <a:pt x="12585" y="29259"/>
                  <a:pt x="12725" y="29422"/>
                </a:cubicBezTo>
                <a:lnTo>
                  <a:pt x="12865" y="29609"/>
                </a:lnTo>
                <a:cubicBezTo>
                  <a:pt x="12912" y="29749"/>
                  <a:pt x="12982" y="29889"/>
                  <a:pt x="13052" y="30006"/>
                </a:cubicBezTo>
                <a:cubicBezTo>
                  <a:pt x="12842" y="29842"/>
                  <a:pt x="12655" y="29655"/>
                  <a:pt x="12491" y="29445"/>
                </a:cubicBezTo>
                <a:cubicBezTo>
                  <a:pt x="12421" y="29282"/>
                  <a:pt x="12375" y="29118"/>
                  <a:pt x="12351" y="28932"/>
                </a:cubicBezTo>
                <a:cubicBezTo>
                  <a:pt x="12328" y="28932"/>
                  <a:pt x="12328" y="28908"/>
                  <a:pt x="12351" y="28908"/>
                </a:cubicBezTo>
                <a:close/>
                <a:moveTo>
                  <a:pt x="25263" y="29702"/>
                </a:moveTo>
                <a:cubicBezTo>
                  <a:pt x="25333" y="29749"/>
                  <a:pt x="25403" y="29819"/>
                  <a:pt x="25496" y="29889"/>
                </a:cubicBezTo>
                <a:cubicBezTo>
                  <a:pt x="25496" y="29936"/>
                  <a:pt x="25473" y="29982"/>
                  <a:pt x="25450" y="30029"/>
                </a:cubicBezTo>
                <a:cubicBezTo>
                  <a:pt x="25356" y="29912"/>
                  <a:pt x="25309" y="29842"/>
                  <a:pt x="25263" y="29726"/>
                </a:cubicBezTo>
                <a:lnTo>
                  <a:pt x="25263" y="29702"/>
                </a:lnTo>
                <a:close/>
                <a:moveTo>
                  <a:pt x="32454" y="29936"/>
                </a:moveTo>
                <a:lnTo>
                  <a:pt x="32594" y="30029"/>
                </a:lnTo>
                <a:cubicBezTo>
                  <a:pt x="32407" y="30076"/>
                  <a:pt x="32221" y="30076"/>
                  <a:pt x="32010" y="30099"/>
                </a:cubicBezTo>
                <a:cubicBezTo>
                  <a:pt x="32010" y="30076"/>
                  <a:pt x="32010" y="30029"/>
                  <a:pt x="32034" y="29982"/>
                </a:cubicBezTo>
                <a:cubicBezTo>
                  <a:pt x="32150" y="29959"/>
                  <a:pt x="32291" y="29936"/>
                  <a:pt x="32431" y="29936"/>
                </a:cubicBezTo>
                <a:close/>
                <a:moveTo>
                  <a:pt x="19309" y="29866"/>
                </a:moveTo>
                <a:cubicBezTo>
                  <a:pt x="19262" y="29959"/>
                  <a:pt x="19216" y="30029"/>
                  <a:pt x="19169" y="30122"/>
                </a:cubicBezTo>
                <a:lnTo>
                  <a:pt x="19169" y="29936"/>
                </a:lnTo>
                <a:lnTo>
                  <a:pt x="19309" y="29866"/>
                </a:lnTo>
                <a:close/>
                <a:moveTo>
                  <a:pt x="17488" y="29445"/>
                </a:moveTo>
                <a:lnTo>
                  <a:pt x="17488" y="29445"/>
                </a:lnTo>
                <a:cubicBezTo>
                  <a:pt x="17418" y="29749"/>
                  <a:pt x="17208" y="30029"/>
                  <a:pt x="16951" y="30193"/>
                </a:cubicBezTo>
                <a:lnTo>
                  <a:pt x="16928" y="30193"/>
                </a:lnTo>
                <a:cubicBezTo>
                  <a:pt x="16822" y="30204"/>
                  <a:pt x="16717" y="30210"/>
                  <a:pt x="16612" y="30210"/>
                </a:cubicBezTo>
                <a:cubicBezTo>
                  <a:pt x="16507" y="30210"/>
                  <a:pt x="16402" y="30204"/>
                  <a:pt x="16297" y="30193"/>
                </a:cubicBezTo>
                <a:cubicBezTo>
                  <a:pt x="16344" y="30076"/>
                  <a:pt x="16367" y="29959"/>
                  <a:pt x="16390" y="29842"/>
                </a:cubicBezTo>
                <a:cubicBezTo>
                  <a:pt x="16554" y="29819"/>
                  <a:pt x="16717" y="29796"/>
                  <a:pt x="16881" y="29749"/>
                </a:cubicBezTo>
                <a:cubicBezTo>
                  <a:pt x="17114" y="29679"/>
                  <a:pt x="17301" y="29585"/>
                  <a:pt x="17488" y="29445"/>
                </a:cubicBezTo>
                <a:close/>
                <a:moveTo>
                  <a:pt x="23161" y="28231"/>
                </a:moveTo>
                <a:lnTo>
                  <a:pt x="23161" y="28231"/>
                </a:lnTo>
                <a:cubicBezTo>
                  <a:pt x="23278" y="28301"/>
                  <a:pt x="23395" y="28371"/>
                  <a:pt x="23512" y="28441"/>
                </a:cubicBezTo>
                <a:cubicBezTo>
                  <a:pt x="23512" y="28932"/>
                  <a:pt x="23652" y="29422"/>
                  <a:pt x="23932" y="29842"/>
                </a:cubicBezTo>
                <a:cubicBezTo>
                  <a:pt x="23909" y="30029"/>
                  <a:pt x="23909" y="30216"/>
                  <a:pt x="23909" y="30379"/>
                </a:cubicBezTo>
                <a:cubicBezTo>
                  <a:pt x="23605" y="30239"/>
                  <a:pt x="23325" y="30099"/>
                  <a:pt x="23021" y="29936"/>
                </a:cubicBezTo>
                <a:cubicBezTo>
                  <a:pt x="23045" y="29819"/>
                  <a:pt x="23068" y="29726"/>
                  <a:pt x="23091" y="29609"/>
                </a:cubicBezTo>
                <a:cubicBezTo>
                  <a:pt x="23161" y="29165"/>
                  <a:pt x="23185" y="28698"/>
                  <a:pt x="23161" y="28231"/>
                </a:cubicBezTo>
                <a:close/>
                <a:moveTo>
                  <a:pt x="34252" y="30286"/>
                </a:moveTo>
                <a:lnTo>
                  <a:pt x="34532" y="30333"/>
                </a:lnTo>
                <a:cubicBezTo>
                  <a:pt x="34509" y="30356"/>
                  <a:pt x="34485" y="30379"/>
                  <a:pt x="34485" y="30379"/>
                </a:cubicBezTo>
                <a:lnTo>
                  <a:pt x="34182" y="30403"/>
                </a:lnTo>
                <a:lnTo>
                  <a:pt x="34182" y="30403"/>
                </a:lnTo>
                <a:lnTo>
                  <a:pt x="34252" y="30286"/>
                </a:lnTo>
                <a:close/>
                <a:moveTo>
                  <a:pt x="33785" y="30309"/>
                </a:moveTo>
                <a:lnTo>
                  <a:pt x="33715" y="30403"/>
                </a:lnTo>
                <a:lnTo>
                  <a:pt x="33388" y="30403"/>
                </a:lnTo>
                <a:cubicBezTo>
                  <a:pt x="33411" y="30379"/>
                  <a:pt x="33411" y="30356"/>
                  <a:pt x="33388" y="30356"/>
                </a:cubicBezTo>
                <a:cubicBezTo>
                  <a:pt x="33411" y="30333"/>
                  <a:pt x="33411" y="30309"/>
                  <a:pt x="33435" y="30309"/>
                </a:cubicBezTo>
                <a:close/>
                <a:moveTo>
                  <a:pt x="24469" y="29796"/>
                </a:moveTo>
                <a:cubicBezTo>
                  <a:pt x="24586" y="29912"/>
                  <a:pt x="24726" y="30029"/>
                  <a:pt x="24889" y="30122"/>
                </a:cubicBezTo>
                <a:cubicBezTo>
                  <a:pt x="24889" y="30239"/>
                  <a:pt x="24889" y="30379"/>
                  <a:pt x="24913" y="30496"/>
                </a:cubicBezTo>
                <a:cubicBezTo>
                  <a:pt x="24749" y="30379"/>
                  <a:pt x="24609" y="30239"/>
                  <a:pt x="24492" y="30099"/>
                </a:cubicBezTo>
                <a:cubicBezTo>
                  <a:pt x="24492" y="30076"/>
                  <a:pt x="24446" y="30029"/>
                  <a:pt x="24446" y="29982"/>
                </a:cubicBezTo>
                <a:lnTo>
                  <a:pt x="24469" y="29796"/>
                </a:lnTo>
                <a:close/>
                <a:moveTo>
                  <a:pt x="10974" y="29679"/>
                </a:moveTo>
                <a:lnTo>
                  <a:pt x="10974" y="29679"/>
                </a:lnTo>
                <a:cubicBezTo>
                  <a:pt x="11114" y="29959"/>
                  <a:pt x="11301" y="30239"/>
                  <a:pt x="11487" y="30519"/>
                </a:cubicBezTo>
                <a:lnTo>
                  <a:pt x="11464" y="30496"/>
                </a:lnTo>
                <a:cubicBezTo>
                  <a:pt x="11324" y="30356"/>
                  <a:pt x="11184" y="30193"/>
                  <a:pt x="11067" y="30052"/>
                </a:cubicBezTo>
                <a:cubicBezTo>
                  <a:pt x="11020" y="29912"/>
                  <a:pt x="10997" y="29796"/>
                  <a:pt x="10974" y="29679"/>
                </a:cubicBezTo>
                <a:close/>
                <a:moveTo>
                  <a:pt x="28415" y="30286"/>
                </a:moveTo>
                <a:lnTo>
                  <a:pt x="28672" y="30333"/>
                </a:lnTo>
                <a:cubicBezTo>
                  <a:pt x="28695" y="30403"/>
                  <a:pt x="28718" y="30449"/>
                  <a:pt x="28718" y="30519"/>
                </a:cubicBezTo>
                <a:cubicBezTo>
                  <a:pt x="28602" y="30449"/>
                  <a:pt x="28508" y="30356"/>
                  <a:pt x="28391" y="30286"/>
                </a:cubicBezTo>
                <a:close/>
                <a:moveTo>
                  <a:pt x="21434" y="29726"/>
                </a:moveTo>
                <a:lnTo>
                  <a:pt x="21480" y="29772"/>
                </a:lnTo>
                <a:cubicBezTo>
                  <a:pt x="21550" y="29959"/>
                  <a:pt x="21620" y="30169"/>
                  <a:pt x="21714" y="30356"/>
                </a:cubicBezTo>
                <a:cubicBezTo>
                  <a:pt x="21714" y="30379"/>
                  <a:pt x="21714" y="30379"/>
                  <a:pt x="21714" y="30379"/>
                </a:cubicBezTo>
                <a:cubicBezTo>
                  <a:pt x="21667" y="30473"/>
                  <a:pt x="21620" y="30543"/>
                  <a:pt x="21597" y="30636"/>
                </a:cubicBezTo>
                <a:cubicBezTo>
                  <a:pt x="21480" y="30496"/>
                  <a:pt x="21387" y="30356"/>
                  <a:pt x="21294" y="30216"/>
                </a:cubicBezTo>
                <a:cubicBezTo>
                  <a:pt x="21340" y="30052"/>
                  <a:pt x="21387" y="29889"/>
                  <a:pt x="21434" y="29726"/>
                </a:cubicBezTo>
                <a:close/>
                <a:moveTo>
                  <a:pt x="25846" y="30122"/>
                </a:moveTo>
                <a:cubicBezTo>
                  <a:pt x="26010" y="30239"/>
                  <a:pt x="26197" y="30356"/>
                  <a:pt x="26360" y="30449"/>
                </a:cubicBezTo>
                <a:cubicBezTo>
                  <a:pt x="26407" y="30496"/>
                  <a:pt x="26454" y="30566"/>
                  <a:pt x="26500" y="30613"/>
                </a:cubicBezTo>
                <a:cubicBezTo>
                  <a:pt x="26500" y="30613"/>
                  <a:pt x="26500" y="30636"/>
                  <a:pt x="26500" y="30636"/>
                </a:cubicBezTo>
                <a:cubicBezTo>
                  <a:pt x="26267" y="30519"/>
                  <a:pt x="26033" y="30403"/>
                  <a:pt x="25823" y="30263"/>
                </a:cubicBezTo>
                <a:lnTo>
                  <a:pt x="25823" y="30263"/>
                </a:lnTo>
                <a:cubicBezTo>
                  <a:pt x="25824" y="30218"/>
                  <a:pt x="25827" y="30162"/>
                  <a:pt x="25846" y="30122"/>
                </a:cubicBezTo>
                <a:close/>
                <a:moveTo>
                  <a:pt x="25286" y="30496"/>
                </a:moveTo>
                <a:lnTo>
                  <a:pt x="25356" y="30636"/>
                </a:lnTo>
                <a:lnTo>
                  <a:pt x="25356" y="30846"/>
                </a:lnTo>
                <a:lnTo>
                  <a:pt x="25333" y="30823"/>
                </a:lnTo>
                <a:cubicBezTo>
                  <a:pt x="25309" y="30706"/>
                  <a:pt x="25286" y="30613"/>
                  <a:pt x="25286" y="30496"/>
                </a:cubicBezTo>
                <a:close/>
                <a:moveTo>
                  <a:pt x="29092" y="30379"/>
                </a:moveTo>
                <a:cubicBezTo>
                  <a:pt x="29185" y="30566"/>
                  <a:pt x="29279" y="30730"/>
                  <a:pt x="29395" y="30893"/>
                </a:cubicBezTo>
                <a:cubicBezTo>
                  <a:pt x="29255" y="30823"/>
                  <a:pt x="29139" y="30753"/>
                  <a:pt x="28998" y="30683"/>
                </a:cubicBezTo>
                <a:cubicBezTo>
                  <a:pt x="28975" y="30589"/>
                  <a:pt x="28952" y="30473"/>
                  <a:pt x="28928" y="30379"/>
                </a:cubicBezTo>
                <a:close/>
                <a:moveTo>
                  <a:pt x="22928" y="30286"/>
                </a:moveTo>
                <a:lnTo>
                  <a:pt x="23488" y="30566"/>
                </a:lnTo>
                <a:cubicBezTo>
                  <a:pt x="23628" y="30636"/>
                  <a:pt x="23768" y="30706"/>
                  <a:pt x="23909" y="30776"/>
                </a:cubicBezTo>
                <a:lnTo>
                  <a:pt x="23909" y="30916"/>
                </a:lnTo>
                <a:cubicBezTo>
                  <a:pt x="23698" y="30823"/>
                  <a:pt x="23512" y="30706"/>
                  <a:pt x="23325" y="30613"/>
                </a:cubicBezTo>
                <a:cubicBezTo>
                  <a:pt x="23185" y="30543"/>
                  <a:pt x="23045" y="30449"/>
                  <a:pt x="22905" y="30356"/>
                </a:cubicBezTo>
                <a:cubicBezTo>
                  <a:pt x="22928" y="30333"/>
                  <a:pt x="22928" y="30309"/>
                  <a:pt x="22928" y="30286"/>
                </a:cubicBezTo>
                <a:close/>
                <a:moveTo>
                  <a:pt x="22368" y="30496"/>
                </a:moveTo>
                <a:lnTo>
                  <a:pt x="22531" y="30636"/>
                </a:lnTo>
                <a:cubicBezTo>
                  <a:pt x="22508" y="30753"/>
                  <a:pt x="22461" y="30870"/>
                  <a:pt x="22414" y="30963"/>
                </a:cubicBezTo>
                <a:lnTo>
                  <a:pt x="22368" y="30870"/>
                </a:lnTo>
                <a:lnTo>
                  <a:pt x="22368" y="30496"/>
                </a:lnTo>
                <a:close/>
                <a:moveTo>
                  <a:pt x="12818" y="28488"/>
                </a:moveTo>
                <a:lnTo>
                  <a:pt x="12888" y="28535"/>
                </a:lnTo>
                <a:cubicBezTo>
                  <a:pt x="13332" y="29259"/>
                  <a:pt x="13986" y="29819"/>
                  <a:pt x="14756" y="30169"/>
                </a:cubicBezTo>
                <a:cubicBezTo>
                  <a:pt x="14943" y="30309"/>
                  <a:pt x="15176" y="30403"/>
                  <a:pt x="15410" y="30426"/>
                </a:cubicBezTo>
                <a:cubicBezTo>
                  <a:pt x="15503" y="30449"/>
                  <a:pt x="15620" y="30473"/>
                  <a:pt x="15713" y="30496"/>
                </a:cubicBezTo>
                <a:lnTo>
                  <a:pt x="15783" y="30543"/>
                </a:lnTo>
                <a:cubicBezTo>
                  <a:pt x="15713" y="30730"/>
                  <a:pt x="15597" y="30893"/>
                  <a:pt x="15457" y="31033"/>
                </a:cubicBezTo>
                <a:cubicBezTo>
                  <a:pt x="15130" y="30986"/>
                  <a:pt x="14826" y="30893"/>
                  <a:pt x="14546" y="30730"/>
                </a:cubicBezTo>
                <a:lnTo>
                  <a:pt x="14546" y="30753"/>
                </a:lnTo>
                <a:cubicBezTo>
                  <a:pt x="14289" y="30543"/>
                  <a:pt x="14009" y="30333"/>
                  <a:pt x="13776" y="30122"/>
                </a:cubicBezTo>
                <a:cubicBezTo>
                  <a:pt x="13402" y="29679"/>
                  <a:pt x="13098" y="29212"/>
                  <a:pt x="12865" y="28698"/>
                </a:cubicBezTo>
                <a:cubicBezTo>
                  <a:pt x="12865" y="28628"/>
                  <a:pt x="12842" y="28558"/>
                  <a:pt x="12818" y="28488"/>
                </a:cubicBezTo>
                <a:close/>
                <a:moveTo>
                  <a:pt x="16974" y="30589"/>
                </a:moveTo>
                <a:lnTo>
                  <a:pt x="16974" y="30589"/>
                </a:lnTo>
                <a:cubicBezTo>
                  <a:pt x="16671" y="30870"/>
                  <a:pt x="16274" y="31010"/>
                  <a:pt x="15853" y="31033"/>
                </a:cubicBezTo>
                <a:lnTo>
                  <a:pt x="15900" y="30963"/>
                </a:lnTo>
                <a:cubicBezTo>
                  <a:pt x="15994" y="30846"/>
                  <a:pt x="16040" y="30753"/>
                  <a:pt x="16110" y="30636"/>
                </a:cubicBezTo>
                <a:cubicBezTo>
                  <a:pt x="16233" y="30667"/>
                  <a:pt x="16364" y="30684"/>
                  <a:pt x="16494" y="30684"/>
                </a:cubicBezTo>
                <a:cubicBezTo>
                  <a:pt x="16663" y="30684"/>
                  <a:pt x="16829" y="30655"/>
                  <a:pt x="16974" y="30589"/>
                </a:cubicBezTo>
                <a:close/>
                <a:moveTo>
                  <a:pt x="21195" y="30654"/>
                </a:moveTo>
                <a:lnTo>
                  <a:pt x="21195" y="30654"/>
                </a:lnTo>
                <a:cubicBezTo>
                  <a:pt x="21279" y="30741"/>
                  <a:pt x="21346" y="30827"/>
                  <a:pt x="21434" y="30893"/>
                </a:cubicBezTo>
                <a:lnTo>
                  <a:pt x="21317" y="31080"/>
                </a:lnTo>
                <a:cubicBezTo>
                  <a:pt x="21247" y="31010"/>
                  <a:pt x="21200" y="30916"/>
                  <a:pt x="21154" y="30823"/>
                </a:cubicBezTo>
                <a:cubicBezTo>
                  <a:pt x="21175" y="30780"/>
                  <a:pt x="21177" y="30718"/>
                  <a:pt x="21195" y="30654"/>
                </a:cubicBezTo>
                <a:close/>
                <a:moveTo>
                  <a:pt x="31894" y="30706"/>
                </a:moveTo>
                <a:cubicBezTo>
                  <a:pt x="31964" y="30776"/>
                  <a:pt x="32034" y="30823"/>
                  <a:pt x="32127" y="30893"/>
                </a:cubicBezTo>
                <a:cubicBezTo>
                  <a:pt x="32150" y="30905"/>
                  <a:pt x="32180" y="30910"/>
                  <a:pt x="32212" y="30910"/>
                </a:cubicBezTo>
                <a:cubicBezTo>
                  <a:pt x="32244" y="30910"/>
                  <a:pt x="32279" y="30905"/>
                  <a:pt x="32314" y="30893"/>
                </a:cubicBezTo>
                <a:lnTo>
                  <a:pt x="32501" y="30730"/>
                </a:lnTo>
                <a:lnTo>
                  <a:pt x="32594" y="30730"/>
                </a:lnTo>
                <a:cubicBezTo>
                  <a:pt x="32501" y="30823"/>
                  <a:pt x="32407" y="30940"/>
                  <a:pt x="32291" y="31033"/>
                </a:cubicBezTo>
                <a:cubicBezTo>
                  <a:pt x="32150" y="31056"/>
                  <a:pt x="32010" y="31080"/>
                  <a:pt x="31847" y="31103"/>
                </a:cubicBezTo>
                <a:cubicBezTo>
                  <a:pt x="31870" y="30963"/>
                  <a:pt x="31894" y="30846"/>
                  <a:pt x="31894" y="30706"/>
                </a:cubicBezTo>
                <a:close/>
                <a:moveTo>
                  <a:pt x="29886" y="30426"/>
                </a:moveTo>
                <a:cubicBezTo>
                  <a:pt x="30049" y="30683"/>
                  <a:pt x="30259" y="30940"/>
                  <a:pt x="30516" y="31126"/>
                </a:cubicBezTo>
                <a:cubicBezTo>
                  <a:pt x="30353" y="31103"/>
                  <a:pt x="30166" y="31103"/>
                  <a:pt x="29979" y="31080"/>
                </a:cubicBezTo>
                <a:cubicBezTo>
                  <a:pt x="29769" y="30893"/>
                  <a:pt x="29606" y="30683"/>
                  <a:pt x="29489" y="30426"/>
                </a:cubicBezTo>
                <a:close/>
                <a:moveTo>
                  <a:pt x="30516" y="30356"/>
                </a:moveTo>
                <a:cubicBezTo>
                  <a:pt x="30656" y="30379"/>
                  <a:pt x="30796" y="30379"/>
                  <a:pt x="30936" y="30403"/>
                </a:cubicBezTo>
                <a:cubicBezTo>
                  <a:pt x="31146" y="30473"/>
                  <a:pt x="31357" y="30519"/>
                  <a:pt x="31567" y="30566"/>
                </a:cubicBezTo>
                <a:cubicBezTo>
                  <a:pt x="31543" y="30753"/>
                  <a:pt x="31520" y="30940"/>
                  <a:pt x="31497" y="31126"/>
                </a:cubicBezTo>
                <a:lnTo>
                  <a:pt x="31193" y="31150"/>
                </a:lnTo>
                <a:cubicBezTo>
                  <a:pt x="30843" y="30986"/>
                  <a:pt x="30516" y="30706"/>
                  <a:pt x="30306" y="30379"/>
                </a:cubicBezTo>
                <a:lnTo>
                  <a:pt x="30516" y="30356"/>
                </a:lnTo>
                <a:close/>
                <a:moveTo>
                  <a:pt x="8942" y="28792"/>
                </a:moveTo>
                <a:cubicBezTo>
                  <a:pt x="9013" y="29095"/>
                  <a:pt x="9106" y="29375"/>
                  <a:pt x="9199" y="29655"/>
                </a:cubicBezTo>
                <a:cubicBezTo>
                  <a:pt x="9409" y="30169"/>
                  <a:pt x="9643" y="30659"/>
                  <a:pt x="9946" y="31126"/>
                </a:cubicBezTo>
                <a:cubicBezTo>
                  <a:pt x="9946" y="31150"/>
                  <a:pt x="9946" y="31150"/>
                  <a:pt x="9946" y="31173"/>
                </a:cubicBezTo>
                <a:cubicBezTo>
                  <a:pt x="9550" y="30636"/>
                  <a:pt x="9223" y="30099"/>
                  <a:pt x="8942" y="29515"/>
                </a:cubicBezTo>
                <a:cubicBezTo>
                  <a:pt x="8919" y="29282"/>
                  <a:pt x="8919" y="29025"/>
                  <a:pt x="8942" y="28792"/>
                </a:cubicBezTo>
                <a:close/>
                <a:moveTo>
                  <a:pt x="24469" y="31010"/>
                </a:moveTo>
                <a:lnTo>
                  <a:pt x="24516" y="31033"/>
                </a:lnTo>
                <a:cubicBezTo>
                  <a:pt x="24562" y="31080"/>
                  <a:pt x="24586" y="31150"/>
                  <a:pt x="24609" y="31196"/>
                </a:cubicBezTo>
                <a:lnTo>
                  <a:pt x="24469" y="31150"/>
                </a:lnTo>
                <a:lnTo>
                  <a:pt x="24469" y="31010"/>
                </a:lnTo>
                <a:close/>
                <a:moveTo>
                  <a:pt x="25987" y="30753"/>
                </a:moveTo>
                <a:lnTo>
                  <a:pt x="25987" y="30753"/>
                </a:lnTo>
                <a:cubicBezTo>
                  <a:pt x="26150" y="30846"/>
                  <a:pt x="26337" y="30916"/>
                  <a:pt x="26500" y="30986"/>
                </a:cubicBezTo>
                <a:lnTo>
                  <a:pt x="26430" y="31196"/>
                </a:lnTo>
                <a:cubicBezTo>
                  <a:pt x="26267" y="31056"/>
                  <a:pt x="26127" y="30916"/>
                  <a:pt x="25987" y="30753"/>
                </a:cubicBezTo>
                <a:close/>
                <a:moveTo>
                  <a:pt x="11137" y="27881"/>
                </a:moveTo>
                <a:cubicBezTo>
                  <a:pt x="11254" y="29165"/>
                  <a:pt x="11768" y="30379"/>
                  <a:pt x="12655" y="31337"/>
                </a:cubicBezTo>
                <a:cubicBezTo>
                  <a:pt x="11861" y="30613"/>
                  <a:pt x="11254" y="29679"/>
                  <a:pt x="10904" y="28675"/>
                </a:cubicBezTo>
                <a:cubicBezTo>
                  <a:pt x="10927" y="28511"/>
                  <a:pt x="10950" y="28325"/>
                  <a:pt x="10950" y="28161"/>
                </a:cubicBezTo>
                <a:cubicBezTo>
                  <a:pt x="10997" y="28068"/>
                  <a:pt x="11067" y="27974"/>
                  <a:pt x="11137" y="27881"/>
                </a:cubicBezTo>
                <a:close/>
                <a:moveTo>
                  <a:pt x="21691" y="31220"/>
                </a:moveTo>
                <a:cubicBezTo>
                  <a:pt x="21691" y="31360"/>
                  <a:pt x="21714" y="31523"/>
                  <a:pt x="21761" y="31663"/>
                </a:cubicBezTo>
                <a:cubicBezTo>
                  <a:pt x="21691" y="31593"/>
                  <a:pt x="21620" y="31500"/>
                  <a:pt x="21550" y="31430"/>
                </a:cubicBezTo>
                <a:cubicBezTo>
                  <a:pt x="21597" y="31360"/>
                  <a:pt x="21644" y="31290"/>
                  <a:pt x="21691" y="31220"/>
                </a:cubicBezTo>
                <a:close/>
                <a:moveTo>
                  <a:pt x="18632" y="30193"/>
                </a:moveTo>
                <a:lnTo>
                  <a:pt x="18632" y="30193"/>
                </a:lnTo>
                <a:cubicBezTo>
                  <a:pt x="18585" y="30519"/>
                  <a:pt x="18468" y="30823"/>
                  <a:pt x="18352" y="31103"/>
                </a:cubicBezTo>
                <a:lnTo>
                  <a:pt x="18305" y="31150"/>
                </a:lnTo>
                <a:cubicBezTo>
                  <a:pt x="17955" y="31407"/>
                  <a:pt x="17558" y="31593"/>
                  <a:pt x="17138" y="31710"/>
                </a:cubicBezTo>
                <a:cubicBezTo>
                  <a:pt x="17208" y="31663"/>
                  <a:pt x="17254" y="31617"/>
                  <a:pt x="17324" y="31570"/>
                </a:cubicBezTo>
                <a:cubicBezTo>
                  <a:pt x="17791" y="31196"/>
                  <a:pt x="18165" y="30753"/>
                  <a:pt x="18492" y="30263"/>
                </a:cubicBezTo>
                <a:lnTo>
                  <a:pt x="18632" y="30193"/>
                </a:lnTo>
                <a:close/>
                <a:moveTo>
                  <a:pt x="24516" y="31407"/>
                </a:moveTo>
                <a:lnTo>
                  <a:pt x="24843" y="31500"/>
                </a:lnTo>
                <a:cubicBezTo>
                  <a:pt x="24889" y="31593"/>
                  <a:pt x="24959" y="31663"/>
                  <a:pt x="25029" y="31757"/>
                </a:cubicBezTo>
                <a:cubicBezTo>
                  <a:pt x="24866" y="31663"/>
                  <a:pt x="24702" y="31593"/>
                  <a:pt x="24539" y="31500"/>
                </a:cubicBezTo>
                <a:cubicBezTo>
                  <a:pt x="24539" y="31477"/>
                  <a:pt x="24539" y="31430"/>
                  <a:pt x="24516" y="31407"/>
                </a:cubicBezTo>
                <a:close/>
                <a:moveTo>
                  <a:pt x="17955" y="30449"/>
                </a:moveTo>
                <a:cubicBezTo>
                  <a:pt x="17535" y="31010"/>
                  <a:pt x="16974" y="31453"/>
                  <a:pt x="16344" y="31757"/>
                </a:cubicBezTo>
                <a:lnTo>
                  <a:pt x="16344" y="31780"/>
                </a:lnTo>
                <a:cubicBezTo>
                  <a:pt x="16157" y="31687"/>
                  <a:pt x="15970" y="31593"/>
                  <a:pt x="15783" y="31500"/>
                </a:cubicBezTo>
                <a:cubicBezTo>
                  <a:pt x="15994" y="31500"/>
                  <a:pt x="16180" y="31453"/>
                  <a:pt x="16367" y="31430"/>
                </a:cubicBezTo>
                <a:cubicBezTo>
                  <a:pt x="16974" y="31267"/>
                  <a:pt x="17535" y="30940"/>
                  <a:pt x="17931" y="30449"/>
                </a:cubicBezTo>
                <a:close/>
                <a:moveTo>
                  <a:pt x="28181" y="31523"/>
                </a:moveTo>
                <a:lnTo>
                  <a:pt x="28695" y="31640"/>
                </a:lnTo>
                <a:cubicBezTo>
                  <a:pt x="28695" y="31687"/>
                  <a:pt x="28672" y="31733"/>
                  <a:pt x="28648" y="31780"/>
                </a:cubicBezTo>
                <a:lnTo>
                  <a:pt x="28578" y="31780"/>
                </a:lnTo>
                <a:cubicBezTo>
                  <a:pt x="28438" y="31710"/>
                  <a:pt x="28321" y="31617"/>
                  <a:pt x="28181" y="31523"/>
                </a:cubicBezTo>
                <a:close/>
                <a:moveTo>
                  <a:pt x="15316" y="31570"/>
                </a:moveTo>
                <a:cubicBezTo>
                  <a:pt x="15480" y="31663"/>
                  <a:pt x="15643" y="31757"/>
                  <a:pt x="15830" y="31850"/>
                </a:cubicBezTo>
                <a:lnTo>
                  <a:pt x="15620" y="31827"/>
                </a:lnTo>
                <a:cubicBezTo>
                  <a:pt x="15503" y="31757"/>
                  <a:pt x="15387" y="31663"/>
                  <a:pt x="15293" y="31593"/>
                </a:cubicBezTo>
                <a:lnTo>
                  <a:pt x="15316" y="31570"/>
                </a:lnTo>
                <a:close/>
                <a:moveTo>
                  <a:pt x="28998" y="31710"/>
                </a:moveTo>
                <a:cubicBezTo>
                  <a:pt x="29349" y="31780"/>
                  <a:pt x="29676" y="31827"/>
                  <a:pt x="29979" y="31874"/>
                </a:cubicBezTo>
                <a:lnTo>
                  <a:pt x="30166" y="31897"/>
                </a:lnTo>
                <a:cubicBezTo>
                  <a:pt x="29746" y="31874"/>
                  <a:pt x="29349" y="31850"/>
                  <a:pt x="28952" y="31804"/>
                </a:cubicBezTo>
                <a:cubicBezTo>
                  <a:pt x="28975" y="31780"/>
                  <a:pt x="28998" y="31733"/>
                  <a:pt x="28998" y="31710"/>
                </a:cubicBezTo>
                <a:close/>
                <a:moveTo>
                  <a:pt x="8989" y="30099"/>
                </a:moveTo>
                <a:lnTo>
                  <a:pt x="8989" y="30099"/>
                </a:lnTo>
                <a:cubicBezTo>
                  <a:pt x="9293" y="30613"/>
                  <a:pt x="9620" y="31103"/>
                  <a:pt x="9993" y="31593"/>
                </a:cubicBezTo>
                <a:cubicBezTo>
                  <a:pt x="9993" y="31710"/>
                  <a:pt x="10016" y="31850"/>
                  <a:pt x="10063" y="31990"/>
                </a:cubicBezTo>
                <a:cubicBezTo>
                  <a:pt x="9643" y="31547"/>
                  <a:pt x="9293" y="31033"/>
                  <a:pt x="9036" y="30496"/>
                </a:cubicBezTo>
                <a:cubicBezTo>
                  <a:pt x="9013" y="30356"/>
                  <a:pt x="8989" y="30239"/>
                  <a:pt x="8989" y="30099"/>
                </a:cubicBezTo>
                <a:close/>
                <a:moveTo>
                  <a:pt x="13192" y="31103"/>
                </a:moveTo>
                <a:lnTo>
                  <a:pt x="13192" y="31103"/>
                </a:lnTo>
                <a:cubicBezTo>
                  <a:pt x="13589" y="31500"/>
                  <a:pt x="14056" y="31780"/>
                  <a:pt x="14593" y="31967"/>
                </a:cubicBezTo>
                <a:lnTo>
                  <a:pt x="14593" y="31990"/>
                </a:lnTo>
                <a:cubicBezTo>
                  <a:pt x="14032" y="31850"/>
                  <a:pt x="13542" y="31547"/>
                  <a:pt x="13192" y="31103"/>
                </a:cubicBezTo>
                <a:close/>
                <a:moveTo>
                  <a:pt x="19613" y="30706"/>
                </a:moveTo>
                <a:lnTo>
                  <a:pt x="19613" y="30706"/>
                </a:lnTo>
                <a:cubicBezTo>
                  <a:pt x="19472" y="31103"/>
                  <a:pt x="19286" y="31500"/>
                  <a:pt x="19052" y="31850"/>
                </a:cubicBezTo>
                <a:cubicBezTo>
                  <a:pt x="18912" y="31897"/>
                  <a:pt x="18795" y="31944"/>
                  <a:pt x="18655" y="31990"/>
                </a:cubicBezTo>
                <a:cubicBezTo>
                  <a:pt x="18679" y="31920"/>
                  <a:pt x="18725" y="31850"/>
                  <a:pt x="18749" y="31780"/>
                </a:cubicBezTo>
                <a:cubicBezTo>
                  <a:pt x="18795" y="31710"/>
                  <a:pt x="18842" y="31710"/>
                  <a:pt x="18889" y="31663"/>
                </a:cubicBezTo>
                <a:cubicBezTo>
                  <a:pt x="19169" y="31383"/>
                  <a:pt x="19426" y="31056"/>
                  <a:pt x="19613" y="30706"/>
                </a:cubicBezTo>
                <a:close/>
                <a:moveTo>
                  <a:pt x="40182" y="29889"/>
                </a:moveTo>
                <a:lnTo>
                  <a:pt x="40182" y="29889"/>
                </a:lnTo>
                <a:cubicBezTo>
                  <a:pt x="39342" y="31033"/>
                  <a:pt x="37917" y="31710"/>
                  <a:pt x="36517" y="31990"/>
                </a:cubicBezTo>
                <a:cubicBezTo>
                  <a:pt x="36423" y="32014"/>
                  <a:pt x="36330" y="32014"/>
                  <a:pt x="36236" y="32037"/>
                </a:cubicBezTo>
                <a:cubicBezTo>
                  <a:pt x="37054" y="31453"/>
                  <a:pt x="37847" y="30846"/>
                  <a:pt x="38595" y="30169"/>
                </a:cubicBezTo>
                <a:cubicBezTo>
                  <a:pt x="38758" y="30076"/>
                  <a:pt x="38898" y="30006"/>
                  <a:pt x="39061" y="29912"/>
                </a:cubicBezTo>
                <a:cubicBezTo>
                  <a:pt x="39229" y="29933"/>
                  <a:pt x="39397" y="29945"/>
                  <a:pt x="39565" y="29945"/>
                </a:cubicBezTo>
                <a:cubicBezTo>
                  <a:pt x="39771" y="29945"/>
                  <a:pt x="39977" y="29928"/>
                  <a:pt x="40182" y="29889"/>
                </a:cubicBezTo>
                <a:close/>
                <a:moveTo>
                  <a:pt x="17651" y="31850"/>
                </a:moveTo>
                <a:lnTo>
                  <a:pt x="17651" y="31850"/>
                </a:lnTo>
                <a:cubicBezTo>
                  <a:pt x="17581" y="31920"/>
                  <a:pt x="17511" y="31990"/>
                  <a:pt x="17418" y="32060"/>
                </a:cubicBezTo>
                <a:cubicBezTo>
                  <a:pt x="17394" y="32060"/>
                  <a:pt x="17301" y="32060"/>
                  <a:pt x="17231" y="32037"/>
                </a:cubicBezTo>
                <a:lnTo>
                  <a:pt x="17208" y="32014"/>
                </a:lnTo>
                <a:cubicBezTo>
                  <a:pt x="17371" y="31967"/>
                  <a:pt x="17511" y="31920"/>
                  <a:pt x="17651" y="31850"/>
                </a:cubicBezTo>
                <a:close/>
                <a:moveTo>
                  <a:pt x="11347" y="30823"/>
                </a:moveTo>
                <a:lnTo>
                  <a:pt x="11347" y="30823"/>
                </a:lnTo>
                <a:cubicBezTo>
                  <a:pt x="11721" y="31173"/>
                  <a:pt x="12141" y="31500"/>
                  <a:pt x="12608" y="31780"/>
                </a:cubicBezTo>
                <a:lnTo>
                  <a:pt x="12655" y="31804"/>
                </a:lnTo>
                <a:cubicBezTo>
                  <a:pt x="12785" y="31891"/>
                  <a:pt x="12896" y="31998"/>
                  <a:pt x="13004" y="32088"/>
                </a:cubicBezTo>
                <a:lnTo>
                  <a:pt x="13004" y="32088"/>
                </a:lnTo>
                <a:cubicBezTo>
                  <a:pt x="12508" y="31883"/>
                  <a:pt x="12033" y="31654"/>
                  <a:pt x="11581" y="31360"/>
                </a:cubicBezTo>
                <a:cubicBezTo>
                  <a:pt x="11487" y="31196"/>
                  <a:pt x="11417" y="31010"/>
                  <a:pt x="11347" y="30823"/>
                </a:cubicBezTo>
                <a:close/>
                <a:moveTo>
                  <a:pt x="22788" y="30800"/>
                </a:moveTo>
                <a:cubicBezTo>
                  <a:pt x="23161" y="31056"/>
                  <a:pt x="23582" y="31313"/>
                  <a:pt x="23979" y="31547"/>
                </a:cubicBezTo>
                <a:cubicBezTo>
                  <a:pt x="24025" y="31733"/>
                  <a:pt x="24049" y="31920"/>
                  <a:pt x="24095" y="32107"/>
                </a:cubicBezTo>
                <a:cubicBezTo>
                  <a:pt x="23698" y="31967"/>
                  <a:pt x="23302" y="31804"/>
                  <a:pt x="22951" y="31617"/>
                </a:cubicBezTo>
                <a:cubicBezTo>
                  <a:pt x="22835" y="31500"/>
                  <a:pt x="22718" y="31360"/>
                  <a:pt x="22624" y="31220"/>
                </a:cubicBezTo>
                <a:cubicBezTo>
                  <a:pt x="22671" y="31103"/>
                  <a:pt x="22718" y="30963"/>
                  <a:pt x="22765" y="30823"/>
                </a:cubicBezTo>
                <a:lnTo>
                  <a:pt x="22788" y="30800"/>
                </a:lnTo>
                <a:close/>
                <a:moveTo>
                  <a:pt x="37007" y="31010"/>
                </a:moveTo>
                <a:lnTo>
                  <a:pt x="37007" y="31010"/>
                </a:lnTo>
                <a:cubicBezTo>
                  <a:pt x="36563" y="31337"/>
                  <a:pt x="36120" y="31687"/>
                  <a:pt x="35653" y="31990"/>
                </a:cubicBezTo>
                <a:lnTo>
                  <a:pt x="35419" y="32154"/>
                </a:lnTo>
                <a:cubicBezTo>
                  <a:pt x="35172" y="32170"/>
                  <a:pt x="34924" y="32187"/>
                  <a:pt x="34676" y="32187"/>
                </a:cubicBezTo>
                <a:cubicBezTo>
                  <a:pt x="34574" y="32187"/>
                  <a:pt x="34471" y="32184"/>
                  <a:pt x="34369" y="32177"/>
                </a:cubicBezTo>
                <a:cubicBezTo>
                  <a:pt x="34555" y="32084"/>
                  <a:pt x="34765" y="31990"/>
                  <a:pt x="34976" y="31874"/>
                </a:cubicBezTo>
                <a:cubicBezTo>
                  <a:pt x="35676" y="31640"/>
                  <a:pt x="36353" y="31360"/>
                  <a:pt x="37007" y="31010"/>
                </a:cubicBezTo>
                <a:close/>
                <a:moveTo>
                  <a:pt x="25917" y="31804"/>
                </a:moveTo>
                <a:cubicBezTo>
                  <a:pt x="26033" y="31827"/>
                  <a:pt x="26150" y="31850"/>
                  <a:pt x="26267" y="31874"/>
                </a:cubicBezTo>
                <a:cubicBezTo>
                  <a:pt x="26243" y="31990"/>
                  <a:pt x="26220" y="32130"/>
                  <a:pt x="26220" y="32270"/>
                </a:cubicBezTo>
                <a:lnTo>
                  <a:pt x="26080" y="32200"/>
                </a:lnTo>
                <a:cubicBezTo>
                  <a:pt x="26010" y="32084"/>
                  <a:pt x="25963" y="31944"/>
                  <a:pt x="25917" y="31804"/>
                </a:cubicBezTo>
                <a:close/>
                <a:moveTo>
                  <a:pt x="43824" y="28535"/>
                </a:moveTo>
                <a:lnTo>
                  <a:pt x="43824" y="28535"/>
                </a:lnTo>
                <a:cubicBezTo>
                  <a:pt x="43124" y="29399"/>
                  <a:pt x="42354" y="30216"/>
                  <a:pt x="41490" y="30940"/>
                </a:cubicBezTo>
                <a:cubicBezTo>
                  <a:pt x="40743" y="31430"/>
                  <a:pt x="39972" y="31874"/>
                  <a:pt x="39155" y="32270"/>
                </a:cubicBezTo>
                <a:cubicBezTo>
                  <a:pt x="40602" y="31243"/>
                  <a:pt x="41957" y="30146"/>
                  <a:pt x="43241" y="28955"/>
                </a:cubicBezTo>
                <a:cubicBezTo>
                  <a:pt x="43451" y="28815"/>
                  <a:pt x="43638" y="28675"/>
                  <a:pt x="43824" y="28535"/>
                </a:cubicBezTo>
                <a:close/>
                <a:moveTo>
                  <a:pt x="16577" y="32177"/>
                </a:moveTo>
                <a:cubicBezTo>
                  <a:pt x="16671" y="32200"/>
                  <a:pt x="16787" y="32247"/>
                  <a:pt x="16881" y="32270"/>
                </a:cubicBezTo>
                <a:cubicBezTo>
                  <a:pt x="16717" y="32294"/>
                  <a:pt x="16577" y="32317"/>
                  <a:pt x="16437" y="32341"/>
                </a:cubicBezTo>
                <a:cubicBezTo>
                  <a:pt x="16354" y="32320"/>
                  <a:pt x="16307" y="32280"/>
                  <a:pt x="16215" y="32222"/>
                </a:cubicBezTo>
                <a:lnTo>
                  <a:pt x="16215" y="32222"/>
                </a:lnTo>
                <a:cubicBezTo>
                  <a:pt x="16329" y="32200"/>
                  <a:pt x="16464" y="32200"/>
                  <a:pt x="16577" y="32177"/>
                </a:cubicBezTo>
                <a:close/>
                <a:moveTo>
                  <a:pt x="26664" y="31920"/>
                </a:moveTo>
                <a:cubicBezTo>
                  <a:pt x="26804" y="32014"/>
                  <a:pt x="26967" y="32130"/>
                  <a:pt x="27131" y="32200"/>
                </a:cubicBezTo>
                <a:lnTo>
                  <a:pt x="27387" y="32341"/>
                </a:lnTo>
                <a:cubicBezTo>
                  <a:pt x="27387" y="32341"/>
                  <a:pt x="27387" y="32364"/>
                  <a:pt x="27387" y="32364"/>
                </a:cubicBezTo>
                <a:cubicBezTo>
                  <a:pt x="27387" y="32411"/>
                  <a:pt x="27411" y="32457"/>
                  <a:pt x="27434" y="32504"/>
                </a:cubicBezTo>
                <a:cubicBezTo>
                  <a:pt x="27131" y="32504"/>
                  <a:pt x="26850" y="32457"/>
                  <a:pt x="26594" y="32364"/>
                </a:cubicBezTo>
                <a:cubicBezTo>
                  <a:pt x="26594" y="32294"/>
                  <a:pt x="26594" y="32224"/>
                  <a:pt x="26617" y="32177"/>
                </a:cubicBezTo>
                <a:cubicBezTo>
                  <a:pt x="26617" y="32084"/>
                  <a:pt x="26640" y="31990"/>
                  <a:pt x="26664" y="31920"/>
                </a:cubicBezTo>
                <a:close/>
                <a:moveTo>
                  <a:pt x="24632" y="31920"/>
                </a:moveTo>
                <a:lnTo>
                  <a:pt x="24632" y="31920"/>
                </a:lnTo>
                <a:cubicBezTo>
                  <a:pt x="24889" y="32060"/>
                  <a:pt x="25193" y="32200"/>
                  <a:pt x="25473" y="32317"/>
                </a:cubicBezTo>
                <a:cubicBezTo>
                  <a:pt x="25520" y="32387"/>
                  <a:pt x="25566" y="32457"/>
                  <a:pt x="25613" y="32527"/>
                </a:cubicBezTo>
                <a:cubicBezTo>
                  <a:pt x="25309" y="32481"/>
                  <a:pt x="25053" y="32411"/>
                  <a:pt x="24749" y="32341"/>
                </a:cubicBezTo>
                <a:cubicBezTo>
                  <a:pt x="24702" y="32200"/>
                  <a:pt x="24656" y="32060"/>
                  <a:pt x="24632" y="31920"/>
                </a:cubicBezTo>
                <a:close/>
                <a:moveTo>
                  <a:pt x="21340" y="31663"/>
                </a:moveTo>
                <a:cubicBezTo>
                  <a:pt x="21480" y="31827"/>
                  <a:pt x="21620" y="31990"/>
                  <a:pt x="21761" y="32130"/>
                </a:cubicBezTo>
                <a:cubicBezTo>
                  <a:pt x="21644" y="32317"/>
                  <a:pt x="21504" y="32481"/>
                  <a:pt x="21364" y="32667"/>
                </a:cubicBezTo>
                <a:cubicBezTo>
                  <a:pt x="21270" y="32411"/>
                  <a:pt x="21200" y="32177"/>
                  <a:pt x="21177" y="31920"/>
                </a:cubicBezTo>
                <a:lnTo>
                  <a:pt x="21154" y="31920"/>
                </a:lnTo>
                <a:cubicBezTo>
                  <a:pt x="21224" y="31827"/>
                  <a:pt x="21294" y="31757"/>
                  <a:pt x="21340" y="31663"/>
                </a:cubicBezTo>
                <a:close/>
                <a:moveTo>
                  <a:pt x="19682" y="31899"/>
                </a:moveTo>
                <a:cubicBezTo>
                  <a:pt x="19677" y="31956"/>
                  <a:pt x="19656" y="31999"/>
                  <a:pt x="19636" y="32060"/>
                </a:cubicBezTo>
                <a:cubicBezTo>
                  <a:pt x="19496" y="32270"/>
                  <a:pt x="19332" y="32481"/>
                  <a:pt x="19146" y="32691"/>
                </a:cubicBezTo>
                <a:cubicBezTo>
                  <a:pt x="19355" y="32434"/>
                  <a:pt x="19518" y="32178"/>
                  <a:pt x="19682" y="31899"/>
                </a:cubicBezTo>
                <a:close/>
                <a:moveTo>
                  <a:pt x="23488" y="32200"/>
                </a:moveTo>
                <a:cubicBezTo>
                  <a:pt x="23698" y="32294"/>
                  <a:pt x="23932" y="32387"/>
                  <a:pt x="24165" y="32457"/>
                </a:cubicBezTo>
                <a:cubicBezTo>
                  <a:pt x="24212" y="32597"/>
                  <a:pt x="24235" y="32714"/>
                  <a:pt x="24282" y="32854"/>
                </a:cubicBezTo>
                <a:cubicBezTo>
                  <a:pt x="24002" y="32644"/>
                  <a:pt x="23722" y="32434"/>
                  <a:pt x="23488" y="32200"/>
                </a:cubicBezTo>
                <a:close/>
                <a:moveTo>
                  <a:pt x="28158" y="32714"/>
                </a:moveTo>
                <a:lnTo>
                  <a:pt x="28181" y="32737"/>
                </a:lnTo>
                <a:cubicBezTo>
                  <a:pt x="28275" y="32784"/>
                  <a:pt x="28391" y="32854"/>
                  <a:pt x="28532" y="32901"/>
                </a:cubicBezTo>
                <a:cubicBezTo>
                  <a:pt x="28345" y="32901"/>
                  <a:pt x="28158" y="32901"/>
                  <a:pt x="27994" y="32878"/>
                </a:cubicBezTo>
                <a:cubicBezTo>
                  <a:pt x="27971" y="32854"/>
                  <a:pt x="27948" y="32831"/>
                  <a:pt x="27948" y="32807"/>
                </a:cubicBezTo>
                <a:cubicBezTo>
                  <a:pt x="28018" y="32784"/>
                  <a:pt x="28088" y="32761"/>
                  <a:pt x="28158" y="32714"/>
                </a:cubicBezTo>
                <a:close/>
                <a:moveTo>
                  <a:pt x="40065" y="31196"/>
                </a:moveTo>
                <a:cubicBezTo>
                  <a:pt x="39178" y="31850"/>
                  <a:pt x="38291" y="32481"/>
                  <a:pt x="37380" y="33064"/>
                </a:cubicBezTo>
                <a:lnTo>
                  <a:pt x="37124" y="33158"/>
                </a:lnTo>
                <a:cubicBezTo>
                  <a:pt x="37427" y="32948"/>
                  <a:pt x="37684" y="32737"/>
                  <a:pt x="37964" y="32527"/>
                </a:cubicBezTo>
                <a:cubicBezTo>
                  <a:pt x="38688" y="32107"/>
                  <a:pt x="39388" y="31663"/>
                  <a:pt x="40065" y="31196"/>
                </a:cubicBezTo>
                <a:close/>
                <a:moveTo>
                  <a:pt x="36470" y="32411"/>
                </a:moveTo>
                <a:lnTo>
                  <a:pt x="36470" y="32411"/>
                </a:lnTo>
                <a:cubicBezTo>
                  <a:pt x="35793" y="32714"/>
                  <a:pt x="35116" y="32971"/>
                  <a:pt x="34415" y="33204"/>
                </a:cubicBezTo>
                <a:lnTo>
                  <a:pt x="34812" y="32971"/>
                </a:lnTo>
                <a:lnTo>
                  <a:pt x="34999" y="32854"/>
                </a:lnTo>
                <a:cubicBezTo>
                  <a:pt x="35139" y="32761"/>
                  <a:pt x="35302" y="32667"/>
                  <a:pt x="35443" y="32551"/>
                </a:cubicBezTo>
                <a:lnTo>
                  <a:pt x="35513" y="32527"/>
                </a:lnTo>
                <a:cubicBezTo>
                  <a:pt x="35839" y="32504"/>
                  <a:pt x="36143" y="32457"/>
                  <a:pt x="36470" y="32411"/>
                </a:cubicBezTo>
                <a:close/>
                <a:moveTo>
                  <a:pt x="29349" y="33181"/>
                </a:moveTo>
                <a:cubicBezTo>
                  <a:pt x="29465" y="33204"/>
                  <a:pt x="29559" y="33251"/>
                  <a:pt x="29699" y="33251"/>
                </a:cubicBezTo>
                <a:cubicBezTo>
                  <a:pt x="29425" y="33306"/>
                  <a:pt x="29152" y="33328"/>
                  <a:pt x="28883" y="33328"/>
                </a:cubicBezTo>
                <a:cubicBezTo>
                  <a:pt x="28693" y="33328"/>
                  <a:pt x="28505" y="33317"/>
                  <a:pt x="28321" y="33298"/>
                </a:cubicBezTo>
                <a:lnTo>
                  <a:pt x="28251" y="33228"/>
                </a:lnTo>
                <a:cubicBezTo>
                  <a:pt x="28602" y="33228"/>
                  <a:pt x="28952" y="33204"/>
                  <a:pt x="29325" y="33181"/>
                </a:cubicBezTo>
                <a:close/>
                <a:moveTo>
                  <a:pt x="11814" y="31827"/>
                </a:moveTo>
                <a:lnTo>
                  <a:pt x="11814" y="31827"/>
                </a:lnTo>
                <a:cubicBezTo>
                  <a:pt x="12445" y="32177"/>
                  <a:pt x="13122" y="32434"/>
                  <a:pt x="13799" y="32621"/>
                </a:cubicBezTo>
                <a:cubicBezTo>
                  <a:pt x="13962" y="32714"/>
                  <a:pt x="14126" y="32784"/>
                  <a:pt x="14289" y="32854"/>
                </a:cubicBezTo>
                <a:cubicBezTo>
                  <a:pt x="14639" y="33018"/>
                  <a:pt x="15013" y="33111"/>
                  <a:pt x="15410" y="33181"/>
                </a:cubicBezTo>
                <a:lnTo>
                  <a:pt x="15457" y="33181"/>
                </a:lnTo>
                <a:lnTo>
                  <a:pt x="15363" y="33204"/>
                </a:lnTo>
                <a:cubicBezTo>
                  <a:pt x="15060" y="33298"/>
                  <a:pt x="14756" y="33368"/>
                  <a:pt x="14453" y="33391"/>
                </a:cubicBezTo>
                <a:cubicBezTo>
                  <a:pt x="14313" y="33368"/>
                  <a:pt x="14172" y="33345"/>
                  <a:pt x="14032" y="33321"/>
                </a:cubicBezTo>
                <a:cubicBezTo>
                  <a:pt x="13542" y="33204"/>
                  <a:pt x="13052" y="33041"/>
                  <a:pt x="12608" y="32854"/>
                </a:cubicBezTo>
                <a:lnTo>
                  <a:pt x="12585" y="32831"/>
                </a:lnTo>
                <a:cubicBezTo>
                  <a:pt x="12328" y="32574"/>
                  <a:pt x="12118" y="32294"/>
                  <a:pt x="11931" y="32014"/>
                </a:cubicBezTo>
                <a:cubicBezTo>
                  <a:pt x="11884" y="31944"/>
                  <a:pt x="11861" y="31897"/>
                  <a:pt x="11814" y="31827"/>
                </a:cubicBezTo>
                <a:close/>
                <a:moveTo>
                  <a:pt x="9573" y="32014"/>
                </a:moveTo>
                <a:lnTo>
                  <a:pt x="9573" y="32014"/>
                </a:lnTo>
                <a:cubicBezTo>
                  <a:pt x="9783" y="32247"/>
                  <a:pt x="10016" y="32481"/>
                  <a:pt x="10250" y="32691"/>
                </a:cubicBezTo>
                <a:cubicBezTo>
                  <a:pt x="10320" y="32948"/>
                  <a:pt x="10413" y="33181"/>
                  <a:pt x="10530" y="33438"/>
                </a:cubicBezTo>
                <a:cubicBezTo>
                  <a:pt x="10460" y="33345"/>
                  <a:pt x="10390" y="33251"/>
                  <a:pt x="10320" y="33158"/>
                </a:cubicBezTo>
                <a:lnTo>
                  <a:pt x="10320" y="33181"/>
                </a:lnTo>
                <a:cubicBezTo>
                  <a:pt x="10110" y="32924"/>
                  <a:pt x="9923" y="32667"/>
                  <a:pt x="9760" y="32364"/>
                </a:cubicBezTo>
                <a:cubicBezTo>
                  <a:pt x="9713" y="32247"/>
                  <a:pt x="9643" y="32130"/>
                  <a:pt x="9573" y="32014"/>
                </a:cubicBezTo>
                <a:close/>
                <a:moveTo>
                  <a:pt x="22508" y="31733"/>
                </a:moveTo>
                <a:lnTo>
                  <a:pt x="22648" y="31804"/>
                </a:lnTo>
                <a:cubicBezTo>
                  <a:pt x="23161" y="32434"/>
                  <a:pt x="23792" y="32971"/>
                  <a:pt x="24492" y="33391"/>
                </a:cubicBezTo>
                <a:cubicBezTo>
                  <a:pt x="24492" y="33415"/>
                  <a:pt x="24492" y="33415"/>
                  <a:pt x="24516" y="33438"/>
                </a:cubicBezTo>
                <a:cubicBezTo>
                  <a:pt x="23909" y="33204"/>
                  <a:pt x="23325" y="32924"/>
                  <a:pt x="22788" y="32574"/>
                </a:cubicBezTo>
                <a:cubicBezTo>
                  <a:pt x="22671" y="32294"/>
                  <a:pt x="22578" y="32014"/>
                  <a:pt x="22508" y="31733"/>
                </a:cubicBezTo>
                <a:close/>
                <a:moveTo>
                  <a:pt x="16110" y="33298"/>
                </a:moveTo>
                <a:lnTo>
                  <a:pt x="16110" y="33321"/>
                </a:lnTo>
                <a:cubicBezTo>
                  <a:pt x="16250" y="33333"/>
                  <a:pt x="16396" y="33339"/>
                  <a:pt x="16542" y="33339"/>
                </a:cubicBezTo>
                <a:cubicBezTo>
                  <a:pt x="16688" y="33339"/>
                  <a:pt x="16834" y="33333"/>
                  <a:pt x="16974" y="33321"/>
                </a:cubicBezTo>
                <a:lnTo>
                  <a:pt x="16974" y="33321"/>
                </a:lnTo>
                <a:cubicBezTo>
                  <a:pt x="16531" y="33438"/>
                  <a:pt x="16064" y="33508"/>
                  <a:pt x="15573" y="33508"/>
                </a:cubicBezTo>
                <a:cubicBezTo>
                  <a:pt x="15760" y="33438"/>
                  <a:pt x="15924" y="33368"/>
                  <a:pt x="16110" y="33298"/>
                </a:cubicBezTo>
                <a:close/>
                <a:moveTo>
                  <a:pt x="31263" y="33274"/>
                </a:moveTo>
                <a:lnTo>
                  <a:pt x="31263" y="33274"/>
                </a:lnTo>
                <a:cubicBezTo>
                  <a:pt x="30936" y="33438"/>
                  <a:pt x="30586" y="33555"/>
                  <a:pt x="30236" y="33625"/>
                </a:cubicBezTo>
                <a:cubicBezTo>
                  <a:pt x="29991" y="33677"/>
                  <a:pt x="29759" y="33703"/>
                  <a:pt x="29520" y="33703"/>
                </a:cubicBezTo>
                <a:cubicBezTo>
                  <a:pt x="29441" y="33703"/>
                  <a:pt x="29360" y="33701"/>
                  <a:pt x="29279" y="33695"/>
                </a:cubicBezTo>
                <a:cubicBezTo>
                  <a:pt x="29419" y="33671"/>
                  <a:pt x="29535" y="33648"/>
                  <a:pt x="29676" y="33625"/>
                </a:cubicBezTo>
                <a:lnTo>
                  <a:pt x="29699" y="33625"/>
                </a:lnTo>
                <a:cubicBezTo>
                  <a:pt x="30072" y="33578"/>
                  <a:pt x="30469" y="33461"/>
                  <a:pt x="30820" y="33321"/>
                </a:cubicBezTo>
                <a:lnTo>
                  <a:pt x="30913" y="33321"/>
                </a:lnTo>
                <a:cubicBezTo>
                  <a:pt x="31030" y="33321"/>
                  <a:pt x="31146" y="33298"/>
                  <a:pt x="31263" y="33274"/>
                </a:cubicBezTo>
                <a:close/>
                <a:moveTo>
                  <a:pt x="20873" y="32224"/>
                </a:moveTo>
                <a:cubicBezTo>
                  <a:pt x="20943" y="32481"/>
                  <a:pt x="21013" y="32714"/>
                  <a:pt x="21130" y="32924"/>
                </a:cubicBezTo>
                <a:cubicBezTo>
                  <a:pt x="20827" y="33251"/>
                  <a:pt x="20476" y="33555"/>
                  <a:pt x="20103" y="33811"/>
                </a:cubicBezTo>
                <a:cubicBezTo>
                  <a:pt x="20173" y="33671"/>
                  <a:pt x="20220" y="33555"/>
                  <a:pt x="20290" y="33415"/>
                </a:cubicBezTo>
                <a:cubicBezTo>
                  <a:pt x="20430" y="33111"/>
                  <a:pt x="20570" y="32784"/>
                  <a:pt x="20663" y="32457"/>
                </a:cubicBezTo>
                <a:lnTo>
                  <a:pt x="20873" y="32224"/>
                </a:lnTo>
                <a:close/>
                <a:moveTo>
                  <a:pt x="24913" y="32714"/>
                </a:moveTo>
                <a:cubicBezTo>
                  <a:pt x="25239" y="32807"/>
                  <a:pt x="25566" y="32901"/>
                  <a:pt x="25917" y="32971"/>
                </a:cubicBezTo>
                <a:cubicBezTo>
                  <a:pt x="26010" y="33088"/>
                  <a:pt x="26103" y="33181"/>
                  <a:pt x="26197" y="33298"/>
                </a:cubicBezTo>
                <a:cubicBezTo>
                  <a:pt x="26197" y="33321"/>
                  <a:pt x="26197" y="33345"/>
                  <a:pt x="26197" y="33368"/>
                </a:cubicBezTo>
                <a:cubicBezTo>
                  <a:pt x="26220" y="33531"/>
                  <a:pt x="26243" y="33671"/>
                  <a:pt x="26290" y="33835"/>
                </a:cubicBezTo>
                <a:cubicBezTo>
                  <a:pt x="26012" y="33719"/>
                  <a:pt x="25712" y="33626"/>
                  <a:pt x="25433" y="33488"/>
                </a:cubicBezTo>
                <a:lnTo>
                  <a:pt x="25433" y="33488"/>
                </a:lnTo>
                <a:cubicBezTo>
                  <a:pt x="25230" y="33238"/>
                  <a:pt x="25049" y="32987"/>
                  <a:pt x="24913" y="32714"/>
                </a:cubicBezTo>
                <a:close/>
                <a:moveTo>
                  <a:pt x="11301" y="32667"/>
                </a:moveTo>
                <a:cubicBezTo>
                  <a:pt x="11627" y="32948"/>
                  <a:pt x="11978" y="33158"/>
                  <a:pt x="12375" y="33345"/>
                </a:cubicBezTo>
                <a:lnTo>
                  <a:pt x="12351" y="33345"/>
                </a:lnTo>
                <a:cubicBezTo>
                  <a:pt x="12538" y="33461"/>
                  <a:pt x="12725" y="33601"/>
                  <a:pt x="12935" y="33695"/>
                </a:cubicBezTo>
                <a:cubicBezTo>
                  <a:pt x="13005" y="33765"/>
                  <a:pt x="13098" y="33835"/>
                  <a:pt x="13168" y="33882"/>
                </a:cubicBezTo>
                <a:cubicBezTo>
                  <a:pt x="13052" y="33858"/>
                  <a:pt x="12935" y="33811"/>
                  <a:pt x="12818" y="33765"/>
                </a:cubicBezTo>
                <a:cubicBezTo>
                  <a:pt x="12701" y="33718"/>
                  <a:pt x="12538" y="33671"/>
                  <a:pt x="12398" y="33601"/>
                </a:cubicBezTo>
                <a:cubicBezTo>
                  <a:pt x="12141" y="33415"/>
                  <a:pt x="11908" y="33228"/>
                  <a:pt x="11674" y="33041"/>
                </a:cubicBezTo>
                <a:cubicBezTo>
                  <a:pt x="11581" y="32971"/>
                  <a:pt x="11487" y="32878"/>
                  <a:pt x="11394" y="32784"/>
                </a:cubicBezTo>
                <a:cubicBezTo>
                  <a:pt x="11347" y="32761"/>
                  <a:pt x="11324" y="32714"/>
                  <a:pt x="11301" y="32667"/>
                </a:cubicBezTo>
                <a:close/>
                <a:moveTo>
                  <a:pt x="14219" y="33718"/>
                </a:moveTo>
                <a:cubicBezTo>
                  <a:pt x="14664" y="33795"/>
                  <a:pt x="15109" y="33841"/>
                  <a:pt x="15554" y="33841"/>
                </a:cubicBezTo>
                <a:cubicBezTo>
                  <a:pt x="15646" y="33841"/>
                  <a:pt x="15738" y="33839"/>
                  <a:pt x="15830" y="33835"/>
                </a:cubicBezTo>
                <a:lnTo>
                  <a:pt x="15830" y="33835"/>
                </a:lnTo>
                <a:cubicBezTo>
                  <a:pt x="15584" y="33896"/>
                  <a:pt x="15324" y="33926"/>
                  <a:pt x="15065" y="33926"/>
                </a:cubicBezTo>
                <a:cubicBezTo>
                  <a:pt x="14834" y="33926"/>
                  <a:pt x="14603" y="33902"/>
                  <a:pt x="14383" y="33858"/>
                </a:cubicBezTo>
                <a:cubicBezTo>
                  <a:pt x="14219" y="33835"/>
                  <a:pt x="14056" y="33788"/>
                  <a:pt x="13892" y="33718"/>
                </a:cubicBezTo>
                <a:close/>
                <a:moveTo>
                  <a:pt x="33691" y="32527"/>
                </a:moveTo>
                <a:cubicBezTo>
                  <a:pt x="34065" y="32551"/>
                  <a:pt x="34415" y="32574"/>
                  <a:pt x="34789" y="32574"/>
                </a:cubicBezTo>
                <a:cubicBezTo>
                  <a:pt x="34042" y="33041"/>
                  <a:pt x="33271" y="33438"/>
                  <a:pt x="32454" y="33765"/>
                </a:cubicBezTo>
                <a:cubicBezTo>
                  <a:pt x="32104" y="33858"/>
                  <a:pt x="31754" y="33905"/>
                  <a:pt x="31403" y="33975"/>
                </a:cubicBezTo>
                <a:cubicBezTo>
                  <a:pt x="31870" y="33648"/>
                  <a:pt x="32337" y="33274"/>
                  <a:pt x="32758" y="32901"/>
                </a:cubicBezTo>
                <a:cubicBezTo>
                  <a:pt x="33084" y="32784"/>
                  <a:pt x="33388" y="32667"/>
                  <a:pt x="33691" y="32527"/>
                </a:cubicBezTo>
                <a:close/>
                <a:moveTo>
                  <a:pt x="18165" y="33134"/>
                </a:moveTo>
                <a:cubicBezTo>
                  <a:pt x="17721" y="33508"/>
                  <a:pt x="17208" y="33811"/>
                  <a:pt x="16647" y="33998"/>
                </a:cubicBezTo>
                <a:lnTo>
                  <a:pt x="16624" y="33975"/>
                </a:lnTo>
                <a:cubicBezTo>
                  <a:pt x="16928" y="33835"/>
                  <a:pt x="17208" y="33671"/>
                  <a:pt x="17465" y="33461"/>
                </a:cubicBezTo>
                <a:cubicBezTo>
                  <a:pt x="17675" y="33368"/>
                  <a:pt x="17885" y="33251"/>
                  <a:pt x="18072" y="33134"/>
                </a:cubicBezTo>
                <a:close/>
                <a:moveTo>
                  <a:pt x="23091" y="33111"/>
                </a:moveTo>
                <a:lnTo>
                  <a:pt x="23091" y="33111"/>
                </a:lnTo>
                <a:cubicBezTo>
                  <a:pt x="23628" y="33415"/>
                  <a:pt x="24165" y="33648"/>
                  <a:pt x="24726" y="33835"/>
                </a:cubicBezTo>
                <a:lnTo>
                  <a:pt x="24726" y="33858"/>
                </a:lnTo>
                <a:cubicBezTo>
                  <a:pt x="24772" y="33905"/>
                  <a:pt x="24796" y="33975"/>
                  <a:pt x="24843" y="34022"/>
                </a:cubicBezTo>
                <a:cubicBezTo>
                  <a:pt x="24235" y="33858"/>
                  <a:pt x="23675" y="33578"/>
                  <a:pt x="23161" y="33204"/>
                </a:cubicBezTo>
                <a:lnTo>
                  <a:pt x="23091" y="33111"/>
                </a:lnTo>
                <a:close/>
                <a:moveTo>
                  <a:pt x="26640" y="33671"/>
                </a:moveTo>
                <a:lnTo>
                  <a:pt x="26640" y="33671"/>
                </a:lnTo>
                <a:cubicBezTo>
                  <a:pt x="26827" y="33811"/>
                  <a:pt x="27014" y="33928"/>
                  <a:pt x="27201" y="34022"/>
                </a:cubicBezTo>
                <a:lnTo>
                  <a:pt x="27201" y="34045"/>
                </a:lnTo>
                <a:cubicBezTo>
                  <a:pt x="27037" y="33998"/>
                  <a:pt x="26874" y="33975"/>
                  <a:pt x="26734" y="33928"/>
                </a:cubicBezTo>
                <a:cubicBezTo>
                  <a:pt x="26687" y="33858"/>
                  <a:pt x="26664" y="33765"/>
                  <a:pt x="26640" y="33671"/>
                </a:cubicBezTo>
                <a:close/>
                <a:moveTo>
                  <a:pt x="39412" y="32504"/>
                </a:moveTo>
                <a:lnTo>
                  <a:pt x="39155" y="32667"/>
                </a:lnTo>
                <a:cubicBezTo>
                  <a:pt x="38268" y="33228"/>
                  <a:pt x="37310" y="33718"/>
                  <a:pt x="36330" y="34138"/>
                </a:cubicBezTo>
                <a:cubicBezTo>
                  <a:pt x="36820" y="33858"/>
                  <a:pt x="37287" y="33555"/>
                  <a:pt x="37707" y="33274"/>
                </a:cubicBezTo>
                <a:cubicBezTo>
                  <a:pt x="38291" y="33041"/>
                  <a:pt x="38851" y="32784"/>
                  <a:pt x="39412" y="32504"/>
                </a:cubicBezTo>
                <a:close/>
                <a:moveTo>
                  <a:pt x="35933" y="33134"/>
                </a:moveTo>
                <a:lnTo>
                  <a:pt x="35933" y="33134"/>
                </a:lnTo>
                <a:cubicBezTo>
                  <a:pt x="35372" y="33438"/>
                  <a:pt x="34742" y="33741"/>
                  <a:pt x="34088" y="34022"/>
                </a:cubicBezTo>
                <a:cubicBezTo>
                  <a:pt x="33761" y="34068"/>
                  <a:pt x="33435" y="34138"/>
                  <a:pt x="33108" y="34185"/>
                </a:cubicBezTo>
                <a:cubicBezTo>
                  <a:pt x="34088" y="33905"/>
                  <a:pt x="35022" y="33555"/>
                  <a:pt x="35933" y="33134"/>
                </a:cubicBezTo>
                <a:close/>
                <a:moveTo>
                  <a:pt x="26827" y="33204"/>
                </a:moveTo>
                <a:lnTo>
                  <a:pt x="26827" y="33204"/>
                </a:lnTo>
                <a:cubicBezTo>
                  <a:pt x="27247" y="33415"/>
                  <a:pt x="27668" y="33555"/>
                  <a:pt x="28111" y="33625"/>
                </a:cubicBezTo>
                <a:cubicBezTo>
                  <a:pt x="28511" y="33931"/>
                  <a:pt x="29033" y="34063"/>
                  <a:pt x="29576" y="34063"/>
                </a:cubicBezTo>
                <a:cubicBezTo>
                  <a:pt x="29985" y="34063"/>
                  <a:pt x="30405" y="33988"/>
                  <a:pt x="30796" y="33858"/>
                </a:cubicBezTo>
                <a:lnTo>
                  <a:pt x="30820" y="33858"/>
                </a:lnTo>
                <a:cubicBezTo>
                  <a:pt x="30703" y="33928"/>
                  <a:pt x="30609" y="33998"/>
                  <a:pt x="30516" y="34068"/>
                </a:cubicBezTo>
                <a:lnTo>
                  <a:pt x="30446" y="34115"/>
                </a:lnTo>
                <a:lnTo>
                  <a:pt x="30259" y="34138"/>
                </a:lnTo>
                <a:cubicBezTo>
                  <a:pt x="29900" y="34173"/>
                  <a:pt x="29541" y="34194"/>
                  <a:pt x="29182" y="34194"/>
                </a:cubicBezTo>
                <a:cubicBezTo>
                  <a:pt x="29051" y="34194"/>
                  <a:pt x="28920" y="34191"/>
                  <a:pt x="28788" y="34185"/>
                </a:cubicBezTo>
                <a:cubicBezTo>
                  <a:pt x="28648" y="34162"/>
                  <a:pt x="28508" y="34115"/>
                  <a:pt x="28368" y="34092"/>
                </a:cubicBezTo>
                <a:cubicBezTo>
                  <a:pt x="28065" y="33998"/>
                  <a:pt x="27784" y="33858"/>
                  <a:pt x="27504" y="33718"/>
                </a:cubicBezTo>
                <a:cubicBezTo>
                  <a:pt x="27271" y="33578"/>
                  <a:pt x="27037" y="33415"/>
                  <a:pt x="26827" y="33204"/>
                </a:cubicBezTo>
                <a:close/>
                <a:moveTo>
                  <a:pt x="25286" y="34022"/>
                </a:moveTo>
                <a:lnTo>
                  <a:pt x="25286" y="34022"/>
                </a:lnTo>
                <a:cubicBezTo>
                  <a:pt x="25380" y="34068"/>
                  <a:pt x="25496" y="34092"/>
                  <a:pt x="25590" y="34115"/>
                </a:cubicBezTo>
                <a:cubicBezTo>
                  <a:pt x="25636" y="34162"/>
                  <a:pt x="25706" y="34208"/>
                  <a:pt x="25753" y="34255"/>
                </a:cubicBezTo>
                <a:lnTo>
                  <a:pt x="25380" y="34185"/>
                </a:lnTo>
                <a:cubicBezTo>
                  <a:pt x="25333" y="34138"/>
                  <a:pt x="25309" y="34068"/>
                  <a:pt x="25286" y="34022"/>
                </a:cubicBezTo>
                <a:close/>
                <a:moveTo>
                  <a:pt x="10764" y="33111"/>
                </a:moveTo>
                <a:lnTo>
                  <a:pt x="10950" y="33228"/>
                </a:lnTo>
                <a:cubicBezTo>
                  <a:pt x="11067" y="33415"/>
                  <a:pt x="11207" y="33578"/>
                  <a:pt x="11347" y="33741"/>
                </a:cubicBezTo>
                <a:cubicBezTo>
                  <a:pt x="11441" y="33975"/>
                  <a:pt x="11581" y="34208"/>
                  <a:pt x="11721" y="34419"/>
                </a:cubicBezTo>
                <a:cubicBezTo>
                  <a:pt x="11627" y="34372"/>
                  <a:pt x="11534" y="34302"/>
                  <a:pt x="11417" y="34208"/>
                </a:cubicBezTo>
                <a:cubicBezTo>
                  <a:pt x="11161" y="33858"/>
                  <a:pt x="10950" y="33485"/>
                  <a:pt x="10764" y="33111"/>
                </a:cubicBezTo>
                <a:close/>
                <a:moveTo>
                  <a:pt x="19753" y="33368"/>
                </a:moveTo>
                <a:cubicBezTo>
                  <a:pt x="19613" y="33695"/>
                  <a:pt x="19426" y="34022"/>
                  <a:pt x="19216" y="34348"/>
                </a:cubicBezTo>
                <a:lnTo>
                  <a:pt x="19216" y="34325"/>
                </a:lnTo>
                <a:cubicBezTo>
                  <a:pt x="18982" y="34442"/>
                  <a:pt x="18725" y="34535"/>
                  <a:pt x="18468" y="34629"/>
                </a:cubicBezTo>
                <a:cubicBezTo>
                  <a:pt x="18959" y="34278"/>
                  <a:pt x="19402" y="33858"/>
                  <a:pt x="19753" y="33368"/>
                </a:cubicBezTo>
                <a:close/>
                <a:moveTo>
                  <a:pt x="34672" y="34208"/>
                </a:moveTo>
                <a:lnTo>
                  <a:pt x="34439" y="34325"/>
                </a:lnTo>
                <a:cubicBezTo>
                  <a:pt x="34158" y="34442"/>
                  <a:pt x="33855" y="34559"/>
                  <a:pt x="33551" y="34652"/>
                </a:cubicBezTo>
                <a:cubicBezTo>
                  <a:pt x="33925" y="34512"/>
                  <a:pt x="34298" y="34348"/>
                  <a:pt x="34672" y="34208"/>
                </a:cubicBezTo>
                <a:close/>
                <a:moveTo>
                  <a:pt x="17955" y="34465"/>
                </a:moveTo>
                <a:lnTo>
                  <a:pt x="17955" y="34465"/>
                </a:lnTo>
                <a:cubicBezTo>
                  <a:pt x="17721" y="34652"/>
                  <a:pt x="17441" y="34815"/>
                  <a:pt x="17161" y="34956"/>
                </a:cubicBezTo>
                <a:cubicBezTo>
                  <a:pt x="16972" y="34974"/>
                  <a:pt x="16781" y="34983"/>
                  <a:pt x="16590" y="34983"/>
                </a:cubicBezTo>
                <a:cubicBezTo>
                  <a:pt x="16050" y="34983"/>
                  <a:pt x="15507" y="34913"/>
                  <a:pt x="14990" y="34792"/>
                </a:cubicBezTo>
                <a:cubicBezTo>
                  <a:pt x="15200" y="34792"/>
                  <a:pt x="15433" y="34792"/>
                  <a:pt x="15667" y="34769"/>
                </a:cubicBezTo>
                <a:lnTo>
                  <a:pt x="15620" y="34745"/>
                </a:lnTo>
                <a:cubicBezTo>
                  <a:pt x="15877" y="34745"/>
                  <a:pt x="16134" y="34745"/>
                  <a:pt x="16390" y="34699"/>
                </a:cubicBezTo>
                <a:cubicBezTo>
                  <a:pt x="16531" y="34699"/>
                  <a:pt x="16671" y="34675"/>
                  <a:pt x="16811" y="34629"/>
                </a:cubicBezTo>
                <a:cubicBezTo>
                  <a:pt x="17184" y="34629"/>
                  <a:pt x="17581" y="34559"/>
                  <a:pt x="17955" y="34465"/>
                </a:cubicBezTo>
                <a:close/>
                <a:moveTo>
                  <a:pt x="27457" y="34769"/>
                </a:moveTo>
                <a:cubicBezTo>
                  <a:pt x="27621" y="34769"/>
                  <a:pt x="27784" y="34792"/>
                  <a:pt x="27948" y="34792"/>
                </a:cubicBezTo>
                <a:cubicBezTo>
                  <a:pt x="28228" y="34809"/>
                  <a:pt x="28509" y="34825"/>
                  <a:pt x="28790" y="34825"/>
                </a:cubicBezTo>
                <a:cubicBezTo>
                  <a:pt x="28906" y="34825"/>
                  <a:pt x="29022" y="34822"/>
                  <a:pt x="29139" y="34815"/>
                </a:cubicBezTo>
                <a:lnTo>
                  <a:pt x="29162" y="34815"/>
                </a:lnTo>
                <a:cubicBezTo>
                  <a:pt x="28869" y="34933"/>
                  <a:pt x="28542" y="34985"/>
                  <a:pt x="28225" y="34985"/>
                </a:cubicBezTo>
                <a:cubicBezTo>
                  <a:pt x="28163" y="34985"/>
                  <a:pt x="28102" y="34983"/>
                  <a:pt x="28041" y="34979"/>
                </a:cubicBezTo>
                <a:cubicBezTo>
                  <a:pt x="27878" y="34932"/>
                  <a:pt x="27738" y="34885"/>
                  <a:pt x="27598" y="34839"/>
                </a:cubicBezTo>
                <a:cubicBezTo>
                  <a:pt x="27551" y="34815"/>
                  <a:pt x="27504" y="34792"/>
                  <a:pt x="27457" y="34769"/>
                </a:cubicBezTo>
                <a:close/>
                <a:moveTo>
                  <a:pt x="23862" y="34022"/>
                </a:moveTo>
                <a:lnTo>
                  <a:pt x="23862" y="34022"/>
                </a:lnTo>
                <a:cubicBezTo>
                  <a:pt x="24259" y="34185"/>
                  <a:pt x="24679" y="34325"/>
                  <a:pt x="25099" y="34419"/>
                </a:cubicBezTo>
                <a:lnTo>
                  <a:pt x="25123" y="34442"/>
                </a:lnTo>
                <a:cubicBezTo>
                  <a:pt x="25263" y="34652"/>
                  <a:pt x="25426" y="34839"/>
                  <a:pt x="25613" y="35026"/>
                </a:cubicBezTo>
                <a:cubicBezTo>
                  <a:pt x="25239" y="34885"/>
                  <a:pt x="24866" y="34699"/>
                  <a:pt x="24516" y="34512"/>
                </a:cubicBezTo>
                <a:cubicBezTo>
                  <a:pt x="24282" y="34372"/>
                  <a:pt x="24072" y="34208"/>
                  <a:pt x="23862" y="34022"/>
                </a:cubicBezTo>
                <a:close/>
                <a:moveTo>
                  <a:pt x="12375" y="34675"/>
                </a:moveTo>
                <a:lnTo>
                  <a:pt x="12375" y="34675"/>
                </a:lnTo>
                <a:cubicBezTo>
                  <a:pt x="12608" y="34839"/>
                  <a:pt x="12842" y="34979"/>
                  <a:pt x="13098" y="35119"/>
                </a:cubicBezTo>
                <a:cubicBezTo>
                  <a:pt x="12912" y="35049"/>
                  <a:pt x="12725" y="34979"/>
                  <a:pt x="12538" y="34885"/>
                </a:cubicBezTo>
                <a:cubicBezTo>
                  <a:pt x="12468" y="34815"/>
                  <a:pt x="12421" y="34745"/>
                  <a:pt x="12375" y="34675"/>
                </a:cubicBezTo>
                <a:close/>
                <a:moveTo>
                  <a:pt x="32758" y="34559"/>
                </a:moveTo>
                <a:cubicBezTo>
                  <a:pt x="32010" y="34815"/>
                  <a:pt x="31240" y="35049"/>
                  <a:pt x="30469" y="35212"/>
                </a:cubicBezTo>
                <a:cubicBezTo>
                  <a:pt x="30353" y="35219"/>
                  <a:pt x="30235" y="35222"/>
                  <a:pt x="30115" y="35222"/>
                </a:cubicBezTo>
                <a:cubicBezTo>
                  <a:pt x="29826" y="35222"/>
                  <a:pt x="29529" y="35206"/>
                  <a:pt x="29232" y="35189"/>
                </a:cubicBezTo>
                <a:cubicBezTo>
                  <a:pt x="29349" y="35142"/>
                  <a:pt x="29465" y="35096"/>
                  <a:pt x="29559" y="35049"/>
                </a:cubicBezTo>
                <a:lnTo>
                  <a:pt x="29559" y="35072"/>
                </a:lnTo>
                <a:cubicBezTo>
                  <a:pt x="29769" y="34956"/>
                  <a:pt x="29979" y="34862"/>
                  <a:pt x="30189" y="34745"/>
                </a:cubicBezTo>
                <a:cubicBezTo>
                  <a:pt x="30306" y="34745"/>
                  <a:pt x="30446" y="34722"/>
                  <a:pt x="30563" y="34699"/>
                </a:cubicBezTo>
                <a:cubicBezTo>
                  <a:pt x="31287" y="34699"/>
                  <a:pt x="32034" y="34652"/>
                  <a:pt x="32758" y="34559"/>
                </a:cubicBezTo>
                <a:close/>
                <a:moveTo>
                  <a:pt x="11908" y="33788"/>
                </a:moveTo>
                <a:lnTo>
                  <a:pt x="12024" y="33835"/>
                </a:lnTo>
                <a:cubicBezTo>
                  <a:pt x="12538" y="34185"/>
                  <a:pt x="13098" y="34442"/>
                  <a:pt x="13705" y="34605"/>
                </a:cubicBezTo>
                <a:cubicBezTo>
                  <a:pt x="14476" y="34932"/>
                  <a:pt x="15316" y="35142"/>
                  <a:pt x="16157" y="35212"/>
                </a:cubicBezTo>
                <a:cubicBezTo>
                  <a:pt x="15915" y="35248"/>
                  <a:pt x="15673" y="35266"/>
                  <a:pt x="15433" y="35266"/>
                </a:cubicBezTo>
                <a:cubicBezTo>
                  <a:pt x="14114" y="35266"/>
                  <a:pt x="12836" y="34736"/>
                  <a:pt x="11908" y="33788"/>
                </a:cubicBezTo>
                <a:close/>
                <a:moveTo>
                  <a:pt x="25660" y="34535"/>
                </a:moveTo>
                <a:cubicBezTo>
                  <a:pt x="25870" y="34582"/>
                  <a:pt x="26080" y="34605"/>
                  <a:pt x="26290" y="34652"/>
                </a:cubicBezTo>
                <a:cubicBezTo>
                  <a:pt x="26874" y="35026"/>
                  <a:pt x="27551" y="35282"/>
                  <a:pt x="28228" y="35422"/>
                </a:cubicBezTo>
                <a:cubicBezTo>
                  <a:pt x="28151" y="35425"/>
                  <a:pt x="28073" y="35427"/>
                  <a:pt x="27996" y="35427"/>
                </a:cubicBezTo>
                <a:cubicBezTo>
                  <a:pt x="27461" y="35427"/>
                  <a:pt x="26913" y="35358"/>
                  <a:pt x="26383" y="35236"/>
                </a:cubicBezTo>
                <a:lnTo>
                  <a:pt x="26383" y="35212"/>
                </a:lnTo>
                <a:cubicBezTo>
                  <a:pt x="26103" y="35026"/>
                  <a:pt x="25870" y="34792"/>
                  <a:pt x="25660" y="34535"/>
                </a:cubicBezTo>
                <a:close/>
                <a:moveTo>
                  <a:pt x="21971" y="32317"/>
                </a:moveTo>
                <a:cubicBezTo>
                  <a:pt x="22087" y="32527"/>
                  <a:pt x="22204" y="32737"/>
                  <a:pt x="22368" y="32924"/>
                </a:cubicBezTo>
                <a:cubicBezTo>
                  <a:pt x="22508" y="33088"/>
                  <a:pt x="22671" y="33251"/>
                  <a:pt x="22858" y="33391"/>
                </a:cubicBezTo>
                <a:cubicBezTo>
                  <a:pt x="23138" y="33811"/>
                  <a:pt x="23512" y="34208"/>
                  <a:pt x="23955" y="34512"/>
                </a:cubicBezTo>
                <a:cubicBezTo>
                  <a:pt x="24609" y="34979"/>
                  <a:pt x="25333" y="35306"/>
                  <a:pt x="26103" y="35493"/>
                </a:cubicBezTo>
                <a:cubicBezTo>
                  <a:pt x="24189" y="35189"/>
                  <a:pt x="22274" y="34442"/>
                  <a:pt x="21504" y="32948"/>
                </a:cubicBezTo>
                <a:lnTo>
                  <a:pt x="21480" y="32924"/>
                </a:lnTo>
                <a:cubicBezTo>
                  <a:pt x="21667" y="32737"/>
                  <a:pt x="21831" y="32527"/>
                  <a:pt x="21971" y="32317"/>
                </a:cubicBezTo>
                <a:close/>
                <a:moveTo>
                  <a:pt x="36120" y="33811"/>
                </a:moveTo>
                <a:lnTo>
                  <a:pt x="35956" y="33928"/>
                </a:lnTo>
                <a:cubicBezTo>
                  <a:pt x="35256" y="34325"/>
                  <a:pt x="34532" y="34699"/>
                  <a:pt x="33785" y="35026"/>
                </a:cubicBezTo>
                <a:cubicBezTo>
                  <a:pt x="32431" y="35399"/>
                  <a:pt x="31053" y="35633"/>
                  <a:pt x="29652" y="35679"/>
                </a:cubicBezTo>
                <a:lnTo>
                  <a:pt x="29069" y="35679"/>
                </a:lnTo>
                <a:cubicBezTo>
                  <a:pt x="29372" y="35679"/>
                  <a:pt x="29629" y="35633"/>
                  <a:pt x="29909" y="35609"/>
                </a:cubicBezTo>
                <a:cubicBezTo>
                  <a:pt x="32080" y="35539"/>
                  <a:pt x="34205" y="34932"/>
                  <a:pt x="36096" y="33811"/>
                </a:cubicBezTo>
                <a:close/>
                <a:moveTo>
                  <a:pt x="31193" y="35913"/>
                </a:moveTo>
                <a:lnTo>
                  <a:pt x="31193" y="35913"/>
                </a:lnTo>
                <a:cubicBezTo>
                  <a:pt x="30608" y="36070"/>
                  <a:pt x="30014" y="36148"/>
                  <a:pt x="29417" y="36148"/>
                </a:cubicBezTo>
                <a:cubicBezTo>
                  <a:pt x="29037" y="36148"/>
                  <a:pt x="28656" y="36116"/>
                  <a:pt x="28275" y="36053"/>
                </a:cubicBezTo>
                <a:lnTo>
                  <a:pt x="28275" y="36053"/>
                </a:lnTo>
                <a:cubicBezTo>
                  <a:pt x="28438" y="36057"/>
                  <a:pt x="28602" y="36059"/>
                  <a:pt x="28765" y="36059"/>
                </a:cubicBezTo>
                <a:cubicBezTo>
                  <a:pt x="29582" y="36059"/>
                  <a:pt x="30395" y="36010"/>
                  <a:pt x="31193" y="35913"/>
                </a:cubicBezTo>
                <a:close/>
                <a:moveTo>
                  <a:pt x="18884" y="34802"/>
                </a:moveTo>
                <a:cubicBezTo>
                  <a:pt x="18870" y="34811"/>
                  <a:pt x="18856" y="34825"/>
                  <a:pt x="18842" y="34839"/>
                </a:cubicBezTo>
                <a:cubicBezTo>
                  <a:pt x="18188" y="35469"/>
                  <a:pt x="17371" y="35889"/>
                  <a:pt x="16507" y="36076"/>
                </a:cubicBezTo>
                <a:cubicBezTo>
                  <a:pt x="16120" y="36164"/>
                  <a:pt x="15725" y="36211"/>
                  <a:pt x="15335" y="36211"/>
                </a:cubicBezTo>
                <a:cubicBezTo>
                  <a:pt x="14997" y="36211"/>
                  <a:pt x="14661" y="36176"/>
                  <a:pt x="14336" y="36100"/>
                </a:cubicBezTo>
                <a:cubicBezTo>
                  <a:pt x="13939" y="35960"/>
                  <a:pt x="13565" y="35773"/>
                  <a:pt x="13239" y="35516"/>
                </a:cubicBezTo>
                <a:lnTo>
                  <a:pt x="13239" y="35516"/>
                </a:lnTo>
                <a:cubicBezTo>
                  <a:pt x="13797" y="35684"/>
                  <a:pt x="14377" y="35769"/>
                  <a:pt x="14956" y="35769"/>
                </a:cubicBezTo>
                <a:cubicBezTo>
                  <a:pt x="15900" y="35769"/>
                  <a:pt x="16844" y="35544"/>
                  <a:pt x="17698" y="35096"/>
                </a:cubicBezTo>
                <a:cubicBezTo>
                  <a:pt x="18085" y="35050"/>
                  <a:pt x="18495" y="34938"/>
                  <a:pt x="18884" y="34802"/>
                </a:cubicBezTo>
                <a:close/>
                <a:moveTo>
                  <a:pt x="16782" y="0"/>
                </a:moveTo>
                <a:cubicBezTo>
                  <a:pt x="15894" y="0"/>
                  <a:pt x="15006" y="187"/>
                  <a:pt x="14172" y="564"/>
                </a:cubicBezTo>
                <a:cubicBezTo>
                  <a:pt x="13846" y="657"/>
                  <a:pt x="13519" y="774"/>
                  <a:pt x="13215" y="891"/>
                </a:cubicBezTo>
                <a:cubicBezTo>
                  <a:pt x="11020" y="1194"/>
                  <a:pt x="8872" y="1988"/>
                  <a:pt x="7448" y="3669"/>
                </a:cubicBezTo>
                <a:cubicBezTo>
                  <a:pt x="5884" y="5560"/>
                  <a:pt x="5394" y="7942"/>
                  <a:pt x="5744" y="10276"/>
                </a:cubicBezTo>
                <a:lnTo>
                  <a:pt x="5697" y="10370"/>
                </a:lnTo>
                <a:cubicBezTo>
                  <a:pt x="5160" y="11327"/>
                  <a:pt x="4880" y="12401"/>
                  <a:pt x="4857" y="13499"/>
                </a:cubicBezTo>
                <a:cubicBezTo>
                  <a:pt x="3059" y="13942"/>
                  <a:pt x="1564" y="15226"/>
                  <a:pt x="817" y="16907"/>
                </a:cubicBezTo>
                <a:cubicBezTo>
                  <a:pt x="23" y="18635"/>
                  <a:pt x="0" y="20596"/>
                  <a:pt x="771" y="22324"/>
                </a:cubicBezTo>
                <a:cubicBezTo>
                  <a:pt x="1665" y="25254"/>
                  <a:pt x="4381" y="27262"/>
                  <a:pt x="7439" y="27262"/>
                </a:cubicBezTo>
                <a:cubicBezTo>
                  <a:pt x="7574" y="27262"/>
                  <a:pt x="7709" y="27259"/>
                  <a:pt x="7845" y="27251"/>
                </a:cubicBezTo>
                <a:cubicBezTo>
                  <a:pt x="7938" y="27671"/>
                  <a:pt x="8055" y="28091"/>
                  <a:pt x="8219" y="28511"/>
                </a:cubicBezTo>
                <a:cubicBezTo>
                  <a:pt x="8242" y="29282"/>
                  <a:pt x="8429" y="30052"/>
                  <a:pt x="8756" y="30753"/>
                </a:cubicBezTo>
                <a:cubicBezTo>
                  <a:pt x="8942" y="31477"/>
                  <a:pt x="9246" y="32200"/>
                  <a:pt x="9666" y="32831"/>
                </a:cubicBezTo>
                <a:cubicBezTo>
                  <a:pt x="9736" y="32971"/>
                  <a:pt x="9806" y="33111"/>
                  <a:pt x="9900" y="33228"/>
                </a:cubicBezTo>
                <a:cubicBezTo>
                  <a:pt x="11101" y="35118"/>
                  <a:pt x="13212" y="36860"/>
                  <a:pt x="15549" y="36860"/>
                </a:cubicBezTo>
                <a:cubicBezTo>
                  <a:pt x="15665" y="36860"/>
                  <a:pt x="15783" y="36856"/>
                  <a:pt x="15900" y="36847"/>
                </a:cubicBezTo>
                <a:cubicBezTo>
                  <a:pt x="16601" y="36777"/>
                  <a:pt x="17278" y="36543"/>
                  <a:pt x="17861" y="36146"/>
                </a:cubicBezTo>
                <a:cubicBezTo>
                  <a:pt x="18632" y="35703"/>
                  <a:pt x="19309" y="35072"/>
                  <a:pt x="19799" y="34325"/>
                </a:cubicBezTo>
                <a:cubicBezTo>
                  <a:pt x="20336" y="34022"/>
                  <a:pt x="20827" y="33625"/>
                  <a:pt x="21270" y="33181"/>
                </a:cubicBezTo>
                <a:cubicBezTo>
                  <a:pt x="22134" y="34675"/>
                  <a:pt x="23932" y="35399"/>
                  <a:pt x="25543" y="35749"/>
                </a:cubicBezTo>
                <a:cubicBezTo>
                  <a:pt x="25987" y="35843"/>
                  <a:pt x="26454" y="35913"/>
                  <a:pt x="26897" y="35960"/>
                </a:cubicBezTo>
                <a:cubicBezTo>
                  <a:pt x="27727" y="36396"/>
                  <a:pt x="28617" y="36582"/>
                  <a:pt x="29531" y="36582"/>
                </a:cubicBezTo>
                <a:cubicBezTo>
                  <a:pt x="31110" y="36582"/>
                  <a:pt x="32761" y="36028"/>
                  <a:pt x="34298" y="35259"/>
                </a:cubicBezTo>
                <a:cubicBezTo>
                  <a:pt x="37240" y="34395"/>
                  <a:pt x="39949" y="32854"/>
                  <a:pt x="42213" y="30776"/>
                </a:cubicBezTo>
                <a:cubicBezTo>
                  <a:pt x="43264" y="29982"/>
                  <a:pt x="44245" y="29095"/>
                  <a:pt x="45132" y="28091"/>
                </a:cubicBezTo>
                <a:cubicBezTo>
                  <a:pt x="45926" y="27251"/>
                  <a:pt x="46556" y="26247"/>
                  <a:pt x="46976" y="25173"/>
                </a:cubicBezTo>
                <a:cubicBezTo>
                  <a:pt x="47047" y="25033"/>
                  <a:pt x="47093" y="24869"/>
                  <a:pt x="47140" y="24729"/>
                </a:cubicBezTo>
                <a:cubicBezTo>
                  <a:pt x="47630" y="24169"/>
                  <a:pt x="47980" y="23515"/>
                  <a:pt x="48167" y="22791"/>
                </a:cubicBezTo>
                <a:cubicBezTo>
                  <a:pt x="48284" y="22301"/>
                  <a:pt x="48237" y="21787"/>
                  <a:pt x="48051" y="21297"/>
                </a:cubicBezTo>
                <a:cubicBezTo>
                  <a:pt x="48167" y="20853"/>
                  <a:pt x="48191" y="20363"/>
                  <a:pt x="48121" y="19896"/>
                </a:cubicBezTo>
                <a:cubicBezTo>
                  <a:pt x="48004" y="19219"/>
                  <a:pt x="47677" y="18565"/>
                  <a:pt x="47210" y="18051"/>
                </a:cubicBezTo>
                <a:cubicBezTo>
                  <a:pt x="47210" y="17888"/>
                  <a:pt x="47210" y="17725"/>
                  <a:pt x="47210" y="17584"/>
                </a:cubicBezTo>
                <a:cubicBezTo>
                  <a:pt x="47117" y="16300"/>
                  <a:pt x="46183" y="15833"/>
                  <a:pt x="45109" y="15577"/>
                </a:cubicBezTo>
                <a:cubicBezTo>
                  <a:pt x="45856" y="14619"/>
                  <a:pt x="45996" y="13429"/>
                  <a:pt x="45692" y="12168"/>
                </a:cubicBezTo>
                <a:cubicBezTo>
                  <a:pt x="45832" y="11467"/>
                  <a:pt x="45809" y="10743"/>
                  <a:pt x="45646" y="10043"/>
                </a:cubicBezTo>
                <a:cubicBezTo>
                  <a:pt x="45272" y="8572"/>
                  <a:pt x="44408" y="7288"/>
                  <a:pt x="43194" y="6354"/>
                </a:cubicBezTo>
                <a:cubicBezTo>
                  <a:pt x="42307" y="4907"/>
                  <a:pt x="40766" y="3684"/>
                  <a:pt x="39073" y="3684"/>
                </a:cubicBezTo>
                <a:cubicBezTo>
                  <a:pt x="38716" y="3684"/>
                  <a:pt x="38353" y="3738"/>
                  <a:pt x="37987" y="3856"/>
                </a:cubicBezTo>
                <a:cubicBezTo>
                  <a:pt x="37637" y="3972"/>
                  <a:pt x="37287" y="4136"/>
                  <a:pt x="36984" y="4346"/>
                </a:cubicBezTo>
                <a:cubicBezTo>
                  <a:pt x="36563" y="4393"/>
                  <a:pt x="36143" y="4509"/>
                  <a:pt x="35723" y="4650"/>
                </a:cubicBezTo>
                <a:cubicBezTo>
                  <a:pt x="35653" y="4638"/>
                  <a:pt x="35583" y="4632"/>
                  <a:pt x="35513" y="4632"/>
                </a:cubicBezTo>
                <a:cubicBezTo>
                  <a:pt x="35443" y="4632"/>
                  <a:pt x="35372" y="4638"/>
                  <a:pt x="35302" y="4650"/>
                </a:cubicBezTo>
                <a:cubicBezTo>
                  <a:pt x="34462" y="4720"/>
                  <a:pt x="33668" y="5047"/>
                  <a:pt x="33014" y="5607"/>
                </a:cubicBezTo>
                <a:cubicBezTo>
                  <a:pt x="32851" y="5607"/>
                  <a:pt x="32687" y="5630"/>
                  <a:pt x="32524" y="5654"/>
                </a:cubicBezTo>
                <a:cubicBezTo>
                  <a:pt x="32477" y="4860"/>
                  <a:pt x="32197" y="4113"/>
                  <a:pt x="31707" y="3506"/>
                </a:cubicBezTo>
                <a:cubicBezTo>
                  <a:pt x="30890" y="2502"/>
                  <a:pt x="29746" y="1824"/>
                  <a:pt x="28461" y="1591"/>
                </a:cubicBezTo>
                <a:cubicBezTo>
                  <a:pt x="27854" y="1311"/>
                  <a:pt x="27201" y="1101"/>
                  <a:pt x="26547" y="961"/>
                </a:cubicBezTo>
                <a:cubicBezTo>
                  <a:pt x="26040" y="852"/>
                  <a:pt x="25504" y="782"/>
                  <a:pt x="24972" y="782"/>
                </a:cubicBezTo>
                <a:cubicBezTo>
                  <a:pt x="24132" y="782"/>
                  <a:pt x="23301" y="956"/>
                  <a:pt x="22601" y="1428"/>
                </a:cubicBezTo>
                <a:cubicBezTo>
                  <a:pt x="22508" y="1498"/>
                  <a:pt x="22414" y="1568"/>
                  <a:pt x="22321" y="1638"/>
                </a:cubicBezTo>
                <a:cubicBezTo>
                  <a:pt x="22064" y="1381"/>
                  <a:pt x="21761" y="1147"/>
                  <a:pt x="21410" y="1007"/>
                </a:cubicBezTo>
                <a:cubicBezTo>
                  <a:pt x="20803" y="727"/>
                  <a:pt x="20150" y="610"/>
                  <a:pt x="19496" y="610"/>
                </a:cubicBezTo>
                <a:cubicBezTo>
                  <a:pt x="18636" y="205"/>
                  <a:pt x="17710" y="0"/>
                  <a:pt x="167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1" name="Google Shape;1601;p56"/>
          <p:cNvSpPr/>
          <p:nvPr/>
        </p:nvSpPr>
        <p:spPr>
          <a:xfrm>
            <a:off x="3482025" y="2266100"/>
            <a:ext cx="397739" cy="399378"/>
          </a:xfrm>
          <a:custGeom>
            <a:rect b="b" l="l" r="r" t="t"/>
            <a:pathLst>
              <a:path extrusionOk="0" h="36860" w="48284">
                <a:moveTo>
                  <a:pt x="16892" y="420"/>
                </a:moveTo>
                <a:cubicBezTo>
                  <a:pt x="17479" y="420"/>
                  <a:pt x="18063" y="512"/>
                  <a:pt x="18609" y="680"/>
                </a:cubicBezTo>
                <a:cubicBezTo>
                  <a:pt x="18375" y="704"/>
                  <a:pt x="18118" y="727"/>
                  <a:pt x="17885" y="774"/>
                </a:cubicBezTo>
                <a:cubicBezTo>
                  <a:pt x="17663" y="740"/>
                  <a:pt x="17428" y="718"/>
                  <a:pt x="17190" y="718"/>
                </a:cubicBezTo>
                <a:cubicBezTo>
                  <a:pt x="17103" y="718"/>
                  <a:pt x="17015" y="721"/>
                  <a:pt x="16928" y="727"/>
                </a:cubicBezTo>
                <a:cubicBezTo>
                  <a:pt x="16647" y="610"/>
                  <a:pt x="16367" y="517"/>
                  <a:pt x="16064" y="470"/>
                </a:cubicBezTo>
                <a:cubicBezTo>
                  <a:pt x="16250" y="447"/>
                  <a:pt x="16461" y="424"/>
                  <a:pt x="16671" y="424"/>
                </a:cubicBezTo>
                <a:lnTo>
                  <a:pt x="16694" y="424"/>
                </a:lnTo>
                <a:cubicBezTo>
                  <a:pt x="16760" y="421"/>
                  <a:pt x="16826" y="420"/>
                  <a:pt x="16892" y="420"/>
                </a:cubicBezTo>
                <a:close/>
                <a:moveTo>
                  <a:pt x="14709" y="1147"/>
                </a:moveTo>
                <a:cubicBezTo>
                  <a:pt x="14429" y="1241"/>
                  <a:pt x="14149" y="1357"/>
                  <a:pt x="13892" y="1474"/>
                </a:cubicBezTo>
                <a:lnTo>
                  <a:pt x="13285" y="1474"/>
                </a:lnTo>
                <a:cubicBezTo>
                  <a:pt x="13425" y="1357"/>
                  <a:pt x="13589" y="1264"/>
                  <a:pt x="13752" y="1194"/>
                </a:cubicBezTo>
                <a:lnTo>
                  <a:pt x="13776" y="1194"/>
                </a:lnTo>
                <a:cubicBezTo>
                  <a:pt x="14102" y="1171"/>
                  <a:pt x="14406" y="1147"/>
                  <a:pt x="14709" y="1147"/>
                </a:cubicBezTo>
                <a:close/>
                <a:moveTo>
                  <a:pt x="12188" y="1428"/>
                </a:moveTo>
                <a:lnTo>
                  <a:pt x="12188" y="1451"/>
                </a:lnTo>
                <a:lnTo>
                  <a:pt x="12024" y="1544"/>
                </a:lnTo>
                <a:cubicBezTo>
                  <a:pt x="11791" y="1591"/>
                  <a:pt x="11534" y="1638"/>
                  <a:pt x="11301" y="1684"/>
                </a:cubicBezTo>
                <a:cubicBezTo>
                  <a:pt x="11581" y="1568"/>
                  <a:pt x="11884" y="1498"/>
                  <a:pt x="12188" y="1428"/>
                </a:cubicBezTo>
                <a:close/>
                <a:moveTo>
                  <a:pt x="18118" y="1498"/>
                </a:moveTo>
                <a:lnTo>
                  <a:pt x="18118" y="1498"/>
                </a:lnTo>
                <a:cubicBezTo>
                  <a:pt x="18282" y="1568"/>
                  <a:pt x="18422" y="1614"/>
                  <a:pt x="18585" y="1684"/>
                </a:cubicBezTo>
                <a:cubicBezTo>
                  <a:pt x="18468" y="1661"/>
                  <a:pt x="18375" y="1661"/>
                  <a:pt x="18258" y="1638"/>
                </a:cubicBezTo>
                <a:lnTo>
                  <a:pt x="18118" y="1498"/>
                </a:lnTo>
                <a:close/>
                <a:moveTo>
                  <a:pt x="17088" y="1347"/>
                </a:moveTo>
                <a:cubicBezTo>
                  <a:pt x="17174" y="1347"/>
                  <a:pt x="17261" y="1351"/>
                  <a:pt x="17348" y="1357"/>
                </a:cubicBezTo>
                <a:lnTo>
                  <a:pt x="17371" y="1357"/>
                </a:lnTo>
                <a:cubicBezTo>
                  <a:pt x="17488" y="1428"/>
                  <a:pt x="17581" y="1498"/>
                  <a:pt x="17698" y="1591"/>
                </a:cubicBezTo>
                <a:cubicBezTo>
                  <a:pt x="17551" y="1586"/>
                  <a:pt x="17405" y="1583"/>
                  <a:pt x="17260" y="1583"/>
                </a:cubicBezTo>
                <a:cubicBezTo>
                  <a:pt x="16761" y="1583"/>
                  <a:pt x="16272" y="1617"/>
                  <a:pt x="15783" y="1708"/>
                </a:cubicBezTo>
                <a:lnTo>
                  <a:pt x="15573" y="1708"/>
                </a:lnTo>
                <a:cubicBezTo>
                  <a:pt x="16054" y="1468"/>
                  <a:pt x="16568" y="1347"/>
                  <a:pt x="17088" y="1347"/>
                </a:cubicBezTo>
                <a:close/>
                <a:moveTo>
                  <a:pt x="19426" y="984"/>
                </a:moveTo>
                <a:cubicBezTo>
                  <a:pt x="19823" y="1194"/>
                  <a:pt x="20196" y="1451"/>
                  <a:pt x="20523" y="1754"/>
                </a:cubicBezTo>
                <a:cubicBezTo>
                  <a:pt x="20243" y="1544"/>
                  <a:pt x="19939" y="1381"/>
                  <a:pt x="19613" y="1241"/>
                </a:cubicBezTo>
                <a:cubicBezTo>
                  <a:pt x="19379" y="1147"/>
                  <a:pt x="19169" y="1054"/>
                  <a:pt x="18935" y="984"/>
                </a:cubicBezTo>
                <a:close/>
                <a:moveTo>
                  <a:pt x="25105" y="1144"/>
                </a:moveTo>
                <a:cubicBezTo>
                  <a:pt x="25816" y="1144"/>
                  <a:pt x="26567" y="1261"/>
                  <a:pt x="27294" y="1474"/>
                </a:cubicBezTo>
                <a:cubicBezTo>
                  <a:pt x="27169" y="1468"/>
                  <a:pt x="27045" y="1465"/>
                  <a:pt x="26923" y="1465"/>
                </a:cubicBezTo>
                <a:cubicBezTo>
                  <a:pt x="26588" y="1465"/>
                  <a:pt x="26258" y="1487"/>
                  <a:pt x="25917" y="1521"/>
                </a:cubicBezTo>
                <a:cubicBezTo>
                  <a:pt x="25568" y="1441"/>
                  <a:pt x="25213" y="1402"/>
                  <a:pt x="24859" y="1402"/>
                </a:cubicBezTo>
                <a:cubicBezTo>
                  <a:pt x="24073" y="1402"/>
                  <a:pt x="23293" y="1595"/>
                  <a:pt x="22601" y="1965"/>
                </a:cubicBezTo>
                <a:cubicBezTo>
                  <a:pt x="22578" y="1941"/>
                  <a:pt x="22554" y="1918"/>
                  <a:pt x="22531" y="1894"/>
                </a:cubicBezTo>
                <a:cubicBezTo>
                  <a:pt x="23186" y="1376"/>
                  <a:pt x="24105" y="1144"/>
                  <a:pt x="25105" y="1144"/>
                </a:cubicBezTo>
                <a:close/>
                <a:moveTo>
                  <a:pt x="18539" y="1965"/>
                </a:moveTo>
                <a:cubicBezTo>
                  <a:pt x="18772" y="2011"/>
                  <a:pt x="19029" y="2058"/>
                  <a:pt x="19262" y="2105"/>
                </a:cubicBezTo>
                <a:cubicBezTo>
                  <a:pt x="19332" y="2151"/>
                  <a:pt x="19402" y="2221"/>
                  <a:pt x="19472" y="2268"/>
                </a:cubicBezTo>
                <a:lnTo>
                  <a:pt x="19472" y="2291"/>
                </a:lnTo>
                <a:cubicBezTo>
                  <a:pt x="19332" y="2245"/>
                  <a:pt x="19192" y="2198"/>
                  <a:pt x="19052" y="2151"/>
                </a:cubicBezTo>
                <a:cubicBezTo>
                  <a:pt x="18889" y="2081"/>
                  <a:pt x="18725" y="2011"/>
                  <a:pt x="18539" y="1965"/>
                </a:cubicBezTo>
                <a:close/>
                <a:moveTo>
                  <a:pt x="24492" y="1754"/>
                </a:moveTo>
                <a:cubicBezTo>
                  <a:pt x="23932" y="1894"/>
                  <a:pt x="23372" y="2081"/>
                  <a:pt x="22835" y="2315"/>
                </a:cubicBezTo>
                <a:lnTo>
                  <a:pt x="22835" y="2291"/>
                </a:lnTo>
                <a:lnTo>
                  <a:pt x="22811" y="2268"/>
                </a:lnTo>
                <a:cubicBezTo>
                  <a:pt x="23325" y="1988"/>
                  <a:pt x="23909" y="1824"/>
                  <a:pt x="24492" y="1754"/>
                </a:cubicBezTo>
                <a:close/>
                <a:moveTo>
                  <a:pt x="26967" y="1871"/>
                </a:moveTo>
                <a:cubicBezTo>
                  <a:pt x="27574" y="1871"/>
                  <a:pt x="28205" y="1941"/>
                  <a:pt x="28812" y="2081"/>
                </a:cubicBezTo>
                <a:lnTo>
                  <a:pt x="28812" y="2105"/>
                </a:lnTo>
                <a:cubicBezTo>
                  <a:pt x="28998" y="2198"/>
                  <a:pt x="29185" y="2291"/>
                  <a:pt x="29349" y="2408"/>
                </a:cubicBezTo>
                <a:cubicBezTo>
                  <a:pt x="28795" y="2111"/>
                  <a:pt x="28156" y="1949"/>
                  <a:pt x="27520" y="1949"/>
                </a:cubicBezTo>
                <a:cubicBezTo>
                  <a:pt x="27405" y="1949"/>
                  <a:pt x="27291" y="1954"/>
                  <a:pt x="27177" y="1965"/>
                </a:cubicBezTo>
                <a:lnTo>
                  <a:pt x="26967" y="1871"/>
                </a:lnTo>
                <a:close/>
                <a:moveTo>
                  <a:pt x="20243" y="1054"/>
                </a:moveTo>
                <a:cubicBezTo>
                  <a:pt x="20943" y="1147"/>
                  <a:pt x="21574" y="1428"/>
                  <a:pt x="22087" y="1894"/>
                </a:cubicBezTo>
                <a:lnTo>
                  <a:pt x="22087" y="1918"/>
                </a:lnTo>
                <a:cubicBezTo>
                  <a:pt x="21924" y="2105"/>
                  <a:pt x="21784" y="2315"/>
                  <a:pt x="21667" y="2525"/>
                </a:cubicBezTo>
                <a:cubicBezTo>
                  <a:pt x="21317" y="1941"/>
                  <a:pt x="20827" y="1428"/>
                  <a:pt x="20243" y="1054"/>
                </a:cubicBezTo>
                <a:close/>
                <a:moveTo>
                  <a:pt x="27224" y="2361"/>
                </a:moveTo>
                <a:cubicBezTo>
                  <a:pt x="27341" y="2408"/>
                  <a:pt x="27457" y="2478"/>
                  <a:pt x="27551" y="2548"/>
                </a:cubicBezTo>
                <a:cubicBezTo>
                  <a:pt x="27411" y="2502"/>
                  <a:pt x="27224" y="2455"/>
                  <a:pt x="27061" y="2408"/>
                </a:cubicBezTo>
                <a:lnTo>
                  <a:pt x="27061" y="2385"/>
                </a:lnTo>
                <a:lnTo>
                  <a:pt x="27224" y="2361"/>
                </a:lnTo>
                <a:close/>
                <a:moveTo>
                  <a:pt x="13309" y="1754"/>
                </a:moveTo>
                <a:lnTo>
                  <a:pt x="13332" y="1778"/>
                </a:lnTo>
                <a:cubicBezTo>
                  <a:pt x="12795" y="2081"/>
                  <a:pt x="12305" y="2455"/>
                  <a:pt x="11838" y="2852"/>
                </a:cubicBezTo>
                <a:cubicBezTo>
                  <a:pt x="11627" y="2875"/>
                  <a:pt x="11417" y="2922"/>
                  <a:pt x="11207" y="2992"/>
                </a:cubicBezTo>
                <a:cubicBezTo>
                  <a:pt x="11698" y="2548"/>
                  <a:pt x="12188" y="2151"/>
                  <a:pt x="12725" y="1801"/>
                </a:cubicBezTo>
                <a:cubicBezTo>
                  <a:pt x="12912" y="1778"/>
                  <a:pt x="13122" y="1754"/>
                  <a:pt x="13309" y="1754"/>
                </a:cubicBezTo>
                <a:close/>
                <a:moveTo>
                  <a:pt x="26033" y="2945"/>
                </a:moveTo>
                <a:cubicBezTo>
                  <a:pt x="26173" y="2969"/>
                  <a:pt x="26313" y="3015"/>
                  <a:pt x="26477" y="3062"/>
                </a:cubicBezTo>
                <a:cubicBezTo>
                  <a:pt x="26243" y="3015"/>
                  <a:pt x="26010" y="2992"/>
                  <a:pt x="25776" y="2992"/>
                </a:cubicBezTo>
                <a:lnTo>
                  <a:pt x="25753" y="2992"/>
                </a:lnTo>
                <a:lnTo>
                  <a:pt x="25800" y="2969"/>
                </a:lnTo>
                <a:lnTo>
                  <a:pt x="26033" y="2945"/>
                </a:lnTo>
                <a:close/>
                <a:moveTo>
                  <a:pt x="19309" y="1708"/>
                </a:moveTo>
                <a:lnTo>
                  <a:pt x="19309" y="1708"/>
                </a:lnTo>
                <a:cubicBezTo>
                  <a:pt x="19893" y="1894"/>
                  <a:pt x="20406" y="2198"/>
                  <a:pt x="20873" y="2595"/>
                </a:cubicBezTo>
                <a:cubicBezTo>
                  <a:pt x="21013" y="2758"/>
                  <a:pt x="21130" y="2922"/>
                  <a:pt x="21247" y="3085"/>
                </a:cubicBezTo>
                <a:lnTo>
                  <a:pt x="21154" y="3225"/>
                </a:lnTo>
                <a:cubicBezTo>
                  <a:pt x="20943" y="3039"/>
                  <a:pt x="20687" y="2875"/>
                  <a:pt x="20453" y="2735"/>
                </a:cubicBezTo>
                <a:cubicBezTo>
                  <a:pt x="20126" y="2338"/>
                  <a:pt x="19729" y="1988"/>
                  <a:pt x="19309" y="1708"/>
                </a:cubicBezTo>
                <a:close/>
                <a:moveTo>
                  <a:pt x="15480" y="2992"/>
                </a:moveTo>
                <a:cubicBezTo>
                  <a:pt x="15947" y="3062"/>
                  <a:pt x="16437" y="3179"/>
                  <a:pt x="16881" y="3319"/>
                </a:cubicBezTo>
                <a:lnTo>
                  <a:pt x="16928" y="3389"/>
                </a:lnTo>
                <a:cubicBezTo>
                  <a:pt x="16787" y="3365"/>
                  <a:pt x="16647" y="3354"/>
                  <a:pt x="16507" y="3354"/>
                </a:cubicBezTo>
                <a:cubicBezTo>
                  <a:pt x="16367" y="3354"/>
                  <a:pt x="16227" y="3365"/>
                  <a:pt x="16087" y="3389"/>
                </a:cubicBezTo>
                <a:lnTo>
                  <a:pt x="16064" y="3389"/>
                </a:lnTo>
                <a:cubicBezTo>
                  <a:pt x="15970" y="3365"/>
                  <a:pt x="15877" y="3342"/>
                  <a:pt x="15760" y="3319"/>
                </a:cubicBezTo>
                <a:cubicBezTo>
                  <a:pt x="15597" y="3272"/>
                  <a:pt x="15410" y="3202"/>
                  <a:pt x="15223" y="3155"/>
                </a:cubicBezTo>
                <a:cubicBezTo>
                  <a:pt x="15316" y="3085"/>
                  <a:pt x="15387" y="3039"/>
                  <a:pt x="15480" y="2992"/>
                </a:cubicBezTo>
                <a:close/>
                <a:moveTo>
                  <a:pt x="26010" y="1871"/>
                </a:moveTo>
                <a:cubicBezTo>
                  <a:pt x="26197" y="1918"/>
                  <a:pt x="26383" y="1988"/>
                  <a:pt x="26547" y="2058"/>
                </a:cubicBezTo>
                <a:cubicBezTo>
                  <a:pt x="26430" y="2081"/>
                  <a:pt x="26290" y="2128"/>
                  <a:pt x="26173" y="2198"/>
                </a:cubicBezTo>
                <a:cubicBezTo>
                  <a:pt x="25918" y="2158"/>
                  <a:pt x="25665" y="2133"/>
                  <a:pt x="25424" y="2133"/>
                </a:cubicBezTo>
                <a:cubicBezTo>
                  <a:pt x="24826" y="2133"/>
                  <a:pt x="24301" y="2286"/>
                  <a:pt x="24002" y="2735"/>
                </a:cubicBezTo>
                <a:cubicBezTo>
                  <a:pt x="23955" y="2828"/>
                  <a:pt x="23909" y="2922"/>
                  <a:pt x="23885" y="3015"/>
                </a:cubicBezTo>
                <a:cubicBezTo>
                  <a:pt x="23722" y="3132"/>
                  <a:pt x="23558" y="3249"/>
                  <a:pt x="23418" y="3412"/>
                </a:cubicBezTo>
                <a:lnTo>
                  <a:pt x="23325" y="3435"/>
                </a:lnTo>
                <a:cubicBezTo>
                  <a:pt x="23255" y="3155"/>
                  <a:pt x="23138" y="2875"/>
                  <a:pt x="22998" y="2595"/>
                </a:cubicBezTo>
                <a:cubicBezTo>
                  <a:pt x="23698" y="2338"/>
                  <a:pt x="24399" y="2151"/>
                  <a:pt x="25123" y="2035"/>
                </a:cubicBezTo>
                <a:lnTo>
                  <a:pt x="25123" y="2011"/>
                </a:lnTo>
                <a:cubicBezTo>
                  <a:pt x="25426" y="1965"/>
                  <a:pt x="25706" y="1918"/>
                  <a:pt x="26010" y="1871"/>
                </a:cubicBezTo>
                <a:close/>
                <a:moveTo>
                  <a:pt x="17065" y="2484"/>
                </a:moveTo>
                <a:cubicBezTo>
                  <a:pt x="17155" y="2484"/>
                  <a:pt x="17243" y="2490"/>
                  <a:pt x="17324" y="2502"/>
                </a:cubicBezTo>
                <a:cubicBezTo>
                  <a:pt x="17465" y="2548"/>
                  <a:pt x="17581" y="2595"/>
                  <a:pt x="17698" y="2665"/>
                </a:cubicBezTo>
                <a:cubicBezTo>
                  <a:pt x="18095" y="2898"/>
                  <a:pt x="18422" y="3225"/>
                  <a:pt x="18725" y="3576"/>
                </a:cubicBezTo>
                <a:cubicBezTo>
                  <a:pt x="18118" y="3155"/>
                  <a:pt x="17465" y="2805"/>
                  <a:pt x="16787" y="2572"/>
                </a:cubicBezTo>
                <a:lnTo>
                  <a:pt x="16741" y="2525"/>
                </a:lnTo>
                <a:cubicBezTo>
                  <a:pt x="16764" y="2525"/>
                  <a:pt x="16764" y="2525"/>
                  <a:pt x="16787" y="2502"/>
                </a:cubicBezTo>
                <a:cubicBezTo>
                  <a:pt x="16881" y="2490"/>
                  <a:pt x="16974" y="2484"/>
                  <a:pt x="17065" y="2484"/>
                </a:cubicBezTo>
                <a:close/>
                <a:moveTo>
                  <a:pt x="18865" y="3225"/>
                </a:moveTo>
                <a:lnTo>
                  <a:pt x="19029" y="3342"/>
                </a:lnTo>
                <a:cubicBezTo>
                  <a:pt x="19076" y="3435"/>
                  <a:pt x="19122" y="3506"/>
                  <a:pt x="19169" y="3599"/>
                </a:cubicBezTo>
                <a:cubicBezTo>
                  <a:pt x="19076" y="3482"/>
                  <a:pt x="18959" y="3342"/>
                  <a:pt x="18865" y="3225"/>
                </a:cubicBezTo>
                <a:close/>
                <a:moveTo>
                  <a:pt x="10974" y="3389"/>
                </a:moveTo>
                <a:lnTo>
                  <a:pt x="10974" y="3389"/>
                </a:lnTo>
                <a:cubicBezTo>
                  <a:pt x="10694" y="3576"/>
                  <a:pt x="10413" y="3786"/>
                  <a:pt x="10157" y="4019"/>
                </a:cubicBezTo>
                <a:cubicBezTo>
                  <a:pt x="10320" y="3832"/>
                  <a:pt x="10483" y="3669"/>
                  <a:pt x="10647" y="3506"/>
                </a:cubicBezTo>
                <a:cubicBezTo>
                  <a:pt x="10764" y="3459"/>
                  <a:pt x="10857" y="3412"/>
                  <a:pt x="10974" y="3389"/>
                </a:cubicBezTo>
                <a:close/>
                <a:moveTo>
                  <a:pt x="22671" y="2735"/>
                </a:moveTo>
                <a:lnTo>
                  <a:pt x="22671" y="2758"/>
                </a:lnTo>
                <a:cubicBezTo>
                  <a:pt x="22811" y="3015"/>
                  <a:pt x="22928" y="3272"/>
                  <a:pt x="22998" y="3576"/>
                </a:cubicBezTo>
                <a:cubicBezTo>
                  <a:pt x="22718" y="3669"/>
                  <a:pt x="22461" y="3832"/>
                  <a:pt x="22228" y="4019"/>
                </a:cubicBezTo>
                <a:cubicBezTo>
                  <a:pt x="22157" y="3739"/>
                  <a:pt x="22064" y="3435"/>
                  <a:pt x="21947" y="3179"/>
                </a:cubicBezTo>
                <a:cubicBezTo>
                  <a:pt x="22181" y="2992"/>
                  <a:pt x="22414" y="2852"/>
                  <a:pt x="22671" y="2735"/>
                </a:cubicBezTo>
                <a:close/>
                <a:moveTo>
                  <a:pt x="25239" y="3599"/>
                </a:moveTo>
                <a:cubicBezTo>
                  <a:pt x="25590" y="3646"/>
                  <a:pt x="25893" y="3739"/>
                  <a:pt x="26197" y="3926"/>
                </a:cubicBezTo>
                <a:cubicBezTo>
                  <a:pt x="26077" y="3912"/>
                  <a:pt x="25956" y="3904"/>
                  <a:pt x="25837" y="3904"/>
                </a:cubicBezTo>
                <a:cubicBezTo>
                  <a:pt x="25562" y="3904"/>
                  <a:pt x="25290" y="3945"/>
                  <a:pt x="25029" y="4043"/>
                </a:cubicBezTo>
                <a:cubicBezTo>
                  <a:pt x="25076" y="3879"/>
                  <a:pt x="25169" y="3739"/>
                  <a:pt x="25239" y="3599"/>
                </a:cubicBezTo>
                <a:close/>
                <a:moveTo>
                  <a:pt x="24726" y="3669"/>
                </a:moveTo>
                <a:cubicBezTo>
                  <a:pt x="24656" y="3809"/>
                  <a:pt x="24609" y="3949"/>
                  <a:pt x="24562" y="4113"/>
                </a:cubicBezTo>
                <a:cubicBezTo>
                  <a:pt x="24516" y="3996"/>
                  <a:pt x="24492" y="3879"/>
                  <a:pt x="24469" y="3762"/>
                </a:cubicBezTo>
                <a:cubicBezTo>
                  <a:pt x="24562" y="3716"/>
                  <a:pt x="24632" y="3692"/>
                  <a:pt x="24726" y="3669"/>
                </a:cubicBezTo>
                <a:close/>
                <a:moveTo>
                  <a:pt x="14943" y="3646"/>
                </a:moveTo>
                <a:cubicBezTo>
                  <a:pt x="14712" y="3772"/>
                  <a:pt x="14481" y="3936"/>
                  <a:pt x="14284" y="4120"/>
                </a:cubicBezTo>
                <a:lnTo>
                  <a:pt x="14284" y="4120"/>
                </a:lnTo>
                <a:cubicBezTo>
                  <a:pt x="14403" y="3963"/>
                  <a:pt x="14524" y="3807"/>
                  <a:pt x="14663" y="3669"/>
                </a:cubicBezTo>
                <a:cubicBezTo>
                  <a:pt x="14756" y="3669"/>
                  <a:pt x="14850" y="3646"/>
                  <a:pt x="14943" y="3646"/>
                </a:cubicBezTo>
                <a:close/>
                <a:moveTo>
                  <a:pt x="19005" y="2642"/>
                </a:moveTo>
                <a:lnTo>
                  <a:pt x="19005" y="2642"/>
                </a:lnTo>
                <a:cubicBezTo>
                  <a:pt x="19589" y="2875"/>
                  <a:pt x="20103" y="3249"/>
                  <a:pt x="20500" y="3716"/>
                </a:cubicBezTo>
                <a:cubicBezTo>
                  <a:pt x="20593" y="3809"/>
                  <a:pt x="20663" y="3902"/>
                  <a:pt x="20733" y="3996"/>
                </a:cubicBezTo>
                <a:cubicBezTo>
                  <a:pt x="20710" y="4043"/>
                  <a:pt x="20687" y="4089"/>
                  <a:pt x="20663" y="4136"/>
                </a:cubicBezTo>
                <a:cubicBezTo>
                  <a:pt x="20546" y="4043"/>
                  <a:pt x="20453" y="3949"/>
                  <a:pt x="20336" y="3879"/>
                </a:cubicBezTo>
                <a:cubicBezTo>
                  <a:pt x="19986" y="3412"/>
                  <a:pt x="19542" y="3039"/>
                  <a:pt x="19052" y="2735"/>
                </a:cubicBezTo>
                <a:lnTo>
                  <a:pt x="19005" y="2642"/>
                </a:lnTo>
                <a:close/>
                <a:moveTo>
                  <a:pt x="16040" y="3786"/>
                </a:moveTo>
                <a:lnTo>
                  <a:pt x="16250" y="3856"/>
                </a:lnTo>
                <a:cubicBezTo>
                  <a:pt x="16134" y="3856"/>
                  <a:pt x="16040" y="3879"/>
                  <a:pt x="15924" y="3902"/>
                </a:cubicBezTo>
                <a:cubicBezTo>
                  <a:pt x="15597" y="3972"/>
                  <a:pt x="15293" y="4066"/>
                  <a:pt x="14990" y="4206"/>
                </a:cubicBezTo>
                <a:lnTo>
                  <a:pt x="14966" y="4206"/>
                </a:lnTo>
                <a:cubicBezTo>
                  <a:pt x="15293" y="3996"/>
                  <a:pt x="15667" y="3856"/>
                  <a:pt x="16040" y="3786"/>
                </a:cubicBezTo>
                <a:close/>
                <a:moveTo>
                  <a:pt x="17665" y="3626"/>
                </a:moveTo>
                <a:cubicBezTo>
                  <a:pt x="17756" y="3664"/>
                  <a:pt x="17844" y="3701"/>
                  <a:pt x="17931" y="3739"/>
                </a:cubicBezTo>
                <a:cubicBezTo>
                  <a:pt x="18352" y="3926"/>
                  <a:pt x="18725" y="4159"/>
                  <a:pt x="19099" y="4439"/>
                </a:cubicBezTo>
                <a:cubicBezTo>
                  <a:pt x="18959" y="4416"/>
                  <a:pt x="18795" y="4416"/>
                  <a:pt x="18655" y="4393"/>
                </a:cubicBezTo>
                <a:cubicBezTo>
                  <a:pt x="18539" y="4346"/>
                  <a:pt x="18445" y="4276"/>
                  <a:pt x="18328" y="4229"/>
                </a:cubicBezTo>
                <a:cubicBezTo>
                  <a:pt x="18139" y="3977"/>
                  <a:pt x="17913" y="3782"/>
                  <a:pt x="17665" y="3626"/>
                </a:cubicBezTo>
                <a:close/>
                <a:moveTo>
                  <a:pt x="23862" y="4229"/>
                </a:moveTo>
                <a:cubicBezTo>
                  <a:pt x="23862" y="4299"/>
                  <a:pt x="23862" y="4346"/>
                  <a:pt x="23862" y="4416"/>
                </a:cubicBezTo>
                <a:lnTo>
                  <a:pt x="23698" y="4463"/>
                </a:lnTo>
                <a:cubicBezTo>
                  <a:pt x="23745" y="4393"/>
                  <a:pt x="23815" y="4299"/>
                  <a:pt x="23862" y="4229"/>
                </a:cubicBezTo>
                <a:close/>
                <a:moveTo>
                  <a:pt x="21597" y="4089"/>
                </a:moveTo>
                <a:cubicBezTo>
                  <a:pt x="21667" y="4183"/>
                  <a:pt x="21737" y="4276"/>
                  <a:pt x="21807" y="4369"/>
                </a:cubicBezTo>
                <a:cubicBezTo>
                  <a:pt x="21761" y="4439"/>
                  <a:pt x="21691" y="4509"/>
                  <a:pt x="21644" y="4580"/>
                </a:cubicBezTo>
                <a:cubicBezTo>
                  <a:pt x="21644" y="4509"/>
                  <a:pt x="21644" y="4463"/>
                  <a:pt x="21620" y="4393"/>
                </a:cubicBezTo>
                <a:cubicBezTo>
                  <a:pt x="21597" y="4323"/>
                  <a:pt x="21597" y="4206"/>
                  <a:pt x="21597" y="4113"/>
                </a:cubicBezTo>
                <a:lnTo>
                  <a:pt x="21597" y="4089"/>
                </a:lnTo>
                <a:close/>
                <a:moveTo>
                  <a:pt x="19496" y="3622"/>
                </a:moveTo>
                <a:lnTo>
                  <a:pt x="19496" y="3622"/>
                </a:lnTo>
                <a:cubicBezTo>
                  <a:pt x="19683" y="3762"/>
                  <a:pt x="19869" y="3902"/>
                  <a:pt x="20056" y="4043"/>
                </a:cubicBezTo>
                <a:cubicBezTo>
                  <a:pt x="20220" y="4229"/>
                  <a:pt x="20360" y="4439"/>
                  <a:pt x="20500" y="4650"/>
                </a:cubicBezTo>
                <a:lnTo>
                  <a:pt x="20500" y="4720"/>
                </a:lnTo>
                <a:cubicBezTo>
                  <a:pt x="20290" y="4650"/>
                  <a:pt x="20079" y="4603"/>
                  <a:pt x="19846" y="4556"/>
                </a:cubicBezTo>
                <a:lnTo>
                  <a:pt x="19776" y="4509"/>
                </a:lnTo>
                <a:cubicBezTo>
                  <a:pt x="19706" y="4206"/>
                  <a:pt x="19613" y="3926"/>
                  <a:pt x="19496" y="3622"/>
                </a:cubicBezTo>
                <a:close/>
                <a:moveTo>
                  <a:pt x="16087" y="4836"/>
                </a:moveTo>
                <a:cubicBezTo>
                  <a:pt x="15947" y="4860"/>
                  <a:pt x="15807" y="4883"/>
                  <a:pt x="15667" y="4930"/>
                </a:cubicBezTo>
                <a:lnTo>
                  <a:pt x="15760" y="4860"/>
                </a:lnTo>
                <a:lnTo>
                  <a:pt x="16064" y="4836"/>
                </a:lnTo>
                <a:close/>
                <a:moveTo>
                  <a:pt x="25263" y="4790"/>
                </a:moveTo>
                <a:cubicBezTo>
                  <a:pt x="25216" y="4860"/>
                  <a:pt x="25169" y="4953"/>
                  <a:pt x="25146" y="5023"/>
                </a:cubicBezTo>
                <a:lnTo>
                  <a:pt x="25053" y="4883"/>
                </a:lnTo>
                <a:cubicBezTo>
                  <a:pt x="25099" y="4860"/>
                  <a:pt x="25169" y="4836"/>
                  <a:pt x="25216" y="4790"/>
                </a:cubicBezTo>
                <a:close/>
                <a:moveTo>
                  <a:pt x="26524" y="4790"/>
                </a:moveTo>
                <a:cubicBezTo>
                  <a:pt x="26687" y="4813"/>
                  <a:pt x="26827" y="4836"/>
                  <a:pt x="26991" y="4883"/>
                </a:cubicBezTo>
                <a:cubicBezTo>
                  <a:pt x="27061" y="4906"/>
                  <a:pt x="27131" y="4953"/>
                  <a:pt x="27224" y="5000"/>
                </a:cubicBezTo>
                <a:lnTo>
                  <a:pt x="27014" y="5047"/>
                </a:lnTo>
                <a:cubicBezTo>
                  <a:pt x="26850" y="4953"/>
                  <a:pt x="26687" y="4860"/>
                  <a:pt x="26524" y="4790"/>
                </a:cubicBezTo>
                <a:close/>
                <a:moveTo>
                  <a:pt x="23047" y="3841"/>
                </a:moveTo>
                <a:lnTo>
                  <a:pt x="23068" y="3926"/>
                </a:lnTo>
                <a:cubicBezTo>
                  <a:pt x="22998" y="4089"/>
                  <a:pt x="22928" y="4253"/>
                  <a:pt x="22905" y="4416"/>
                </a:cubicBezTo>
                <a:cubicBezTo>
                  <a:pt x="22858" y="4509"/>
                  <a:pt x="22811" y="4626"/>
                  <a:pt x="22765" y="4720"/>
                </a:cubicBezTo>
                <a:cubicBezTo>
                  <a:pt x="22718" y="4836"/>
                  <a:pt x="22671" y="4953"/>
                  <a:pt x="22648" y="5070"/>
                </a:cubicBezTo>
                <a:cubicBezTo>
                  <a:pt x="22554" y="4883"/>
                  <a:pt x="22438" y="4696"/>
                  <a:pt x="22321" y="4509"/>
                </a:cubicBezTo>
                <a:cubicBezTo>
                  <a:pt x="22321" y="4439"/>
                  <a:pt x="22298" y="4369"/>
                  <a:pt x="22274" y="4299"/>
                </a:cubicBezTo>
                <a:cubicBezTo>
                  <a:pt x="22502" y="4117"/>
                  <a:pt x="22774" y="3957"/>
                  <a:pt x="23047" y="3841"/>
                </a:cubicBezTo>
                <a:close/>
                <a:moveTo>
                  <a:pt x="13519" y="3132"/>
                </a:moveTo>
                <a:lnTo>
                  <a:pt x="13659" y="3179"/>
                </a:lnTo>
                <a:cubicBezTo>
                  <a:pt x="13215" y="3599"/>
                  <a:pt x="12818" y="4066"/>
                  <a:pt x="12445" y="4556"/>
                </a:cubicBezTo>
                <a:cubicBezTo>
                  <a:pt x="12398" y="4626"/>
                  <a:pt x="12351" y="4696"/>
                  <a:pt x="12305" y="4766"/>
                </a:cubicBezTo>
                <a:cubicBezTo>
                  <a:pt x="12118" y="4883"/>
                  <a:pt x="11931" y="5023"/>
                  <a:pt x="11768" y="5163"/>
                </a:cubicBezTo>
                <a:cubicBezTo>
                  <a:pt x="12211" y="4556"/>
                  <a:pt x="12678" y="3972"/>
                  <a:pt x="13215" y="3412"/>
                </a:cubicBezTo>
                <a:lnTo>
                  <a:pt x="13472" y="3155"/>
                </a:lnTo>
                <a:lnTo>
                  <a:pt x="13519" y="3132"/>
                </a:lnTo>
                <a:close/>
                <a:moveTo>
                  <a:pt x="21901" y="4696"/>
                </a:moveTo>
                <a:cubicBezTo>
                  <a:pt x="21924" y="4883"/>
                  <a:pt x="21924" y="5070"/>
                  <a:pt x="21947" y="5257"/>
                </a:cubicBezTo>
                <a:lnTo>
                  <a:pt x="21854" y="5187"/>
                </a:lnTo>
                <a:cubicBezTo>
                  <a:pt x="21807" y="5117"/>
                  <a:pt x="21761" y="5023"/>
                  <a:pt x="21737" y="4930"/>
                </a:cubicBezTo>
                <a:lnTo>
                  <a:pt x="21737" y="4906"/>
                </a:lnTo>
                <a:cubicBezTo>
                  <a:pt x="21784" y="4836"/>
                  <a:pt x="21831" y="4766"/>
                  <a:pt x="21901" y="4696"/>
                </a:cubicBezTo>
                <a:close/>
                <a:moveTo>
                  <a:pt x="15246" y="4953"/>
                </a:moveTo>
                <a:lnTo>
                  <a:pt x="15246" y="4953"/>
                </a:lnTo>
                <a:cubicBezTo>
                  <a:pt x="15176" y="5023"/>
                  <a:pt x="15106" y="5093"/>
                  <a:pt x="15036" y="5163"/>
                </a:cubicBezTo>
                <a:cubicBezTo>
                  <a:pt x="14966" y="5233"/>
                  <a:pt x="14873" y="5233"/>
                  <a:pt x="14803" y="5280"/>
                </a:cubicBezTo>
                <a:cubicBezTo>
                  <a:pt x="14896" y="5163"/>
                  <a:pt x="15013" y="5070"/>
                  <a:pt x="15130" y="4976"/>
                </a:cubicBezTo>
                <a:lnTo>
                  <a:pt x="15246" y="4953"/>
                </a:lnTo>
                <a:close/>
                <a:moveTo>
                  <a:pt x="25917" y="3365"/>
                </a:moveTo>
                <a:cubicBezTo>
                  <a:pt x="26687" y="3365"/>
                  <a:pt x="27434" y="3552"/>
                  <a:pt x="28111" y="3926"/>
                </a:cubicBezTo>
                <a:lnTo>
                  <a:pt x="28111" y="3902"/>
                </a:lnTo>
                <a:cubicBezTo>
                  <a:pt x="28461" y="4159"/>
                  <a:pt x="28788" y="4439"/>
                  <a:pt x="29092" y="4743"/>
                </a:cubicBezTo>
                <a:cubicBezTo>
                  <a:pt x="29255" y="4906"/>
                  <a:pt x="29395" y="5070"/>
                  <a:pt x="29512" y="5257"/>
                </a:cubicBezTo>
                <a:lnTo>
                  <a:pt x="29535" y="5327"/>
                </a:lnTo>
                <a:cubicBezTo>
                  <a:pt x="29232" y="5163"/>
                  <a:pt x="28905" y="5047"/>
                  <a:pt x="28555" y="4976"/>
                </a:cubicBezTo>
                <a:cubicBezTo>
                  <a:pt x="28251" y="4416"/>
                  <a:pt x="27691" y="4043"/>
                  <a:pt x="27037" y="3949"/>
                </a:cubicBezTo>
                <a:lnTo>
                  <a:pt x="26920" y="3949"/>
                </a:lnTo>
                <a:cubicBezTo>
                  <a:pt x="26617" y="3716"/>
                  <a:pt x="26267" y="3506"/>
                  <a:pt x="25917" y="3365"/>
                </a:cubicBezTo>
                <a:close/>
                <a:moveTo>
                  <a:pt x="27924" y="2385"/>
                </a:moveTo>
                <a:cubicBezTo>
                  <a:pt x="28275" y="2408"/>
                  <a:pt x="28625" y="2525"/>
                  <a:pt x="28975" y="2665"/>
                </a:cubicBezTo>
                <a:cubicBezTo>
                  <a:pt x="30072" y="3109"/>
                  <a:pt x="30750" y="4206"/>
                  <a:pt x="30703" y="5373"/>
                </a:cubicBezTo>
                <a:lnTo>
                  <a:pt x="30703" y="5397"/>
                </a:lnTo>
                <a:cubicBezTo>
                  <a:pt x="30609" y="5210"/>
                  <a:pt x="30493" y="5023"/>
                  <a:pt x="30376" y="4836"/>
                </a:cubicBezTo>
                <a:cubicBezTo>
                  <a:pt x="30096" y="4229"/>
                  <a:pt x="29652" y="3692"/>
                  <a:pt x="29092" y="3319"/>
                </a:cubicBezTo>
                <a:cubicBezTo>
                  <a:pt x="28742" y="2969"/>
                  <a:pt x="28345" y="2642"/>
                  <a:pt x="27924" y="2385"/>
                </a:cubicBezTo>
                <a:close/>
                <a:moveTo>
                  <a:pt x="38524" y="5093"/>
                </a:moveTo>
                <a:lnTo>
                  <a:pt x="38524" y="5093"/>
                </a:lnTo>
                <a:cubicBezTo>
                  <a:pt x="38851" y="5163"/>
                  <a:pt x="39178" y="5257"/>
                  <a:pt x="39482" y="5397"/>
                </a:cubicBezTo>
                <a:cubicBezTo>
                  <a:pt x="39295" y="5350"/>
                  <a:pt x="39108" y="5303"/>
                  <a:pt x="38921" y="5280"/>
                </a:cubicBezTo>
                <a:cubicBezTo>
                  <a:pt x="38805" y="5210"/>
                  <a:pt x="38665" y="5163"/>
                  <a:pt x="38524" y="5093"/>
                </a:cubicBezTo>
                <a:close/>
                <a:moveTo>
                  <a:pt x="37217" y="5397"/>
                </a:moveTo>
                <a:cubicBezTo>
                  <a:pt x="37100" y="5443"/>
                  <a:pt x="36960" y="5467"/>
                  <a:pt x="36843" y="5513"/>
                </a:cubicBezTo>
                <a:lnTo>
                  <a:pt x="37030" y="5420"/>
                </a:lnTo>
                <a:lnTo>
                  <a:pt x="37194" y="5397"/>
                </a:lnTo>
                <a:close/>
                <a:moveTo>
                  <a:pt x="34695" y="5163"/>
                </a:moveTo>
                <a:lnTo>
                  <a:pt x="34695" y="5163"/>
                </a:lnTo>
                <a:cubicBezTo>
                  <a:pt x="34532" y="5257"/>
                  <a:pt x="34369" y="5373"/>
                  <a:pt x="34205" y="5490"/>
                </a:cubicBezTo>
                <a:cubicBezTo>
                  <a:pt x="34088" y="5490"/>
                  <a:pt x="33948" y="5513"/>
                  <a:pt x="33808" y="5537"/>
                </a:cubicBezTo>
                <a:cubicBezTo>
                  <a:pt x="34018" y="5397"/>
                  <a:pt x="34228" y="5303"/>
                  <a:pt x="34462" y="5210"/>
                </a:cubicBezTo>
                <a:lnTo>
                  <a:pt x="34462" y="5233"/>
                </a:lnTo>
                <a:cubicBezTo>
                  <a:pt x="34532" y="5210"/>
                  <a:pt x="34625" y="5187"/>
                  <a:pt x="34695" y="5163"/>
                </a:cubicBezTo>
                <a:close/>
                <a:moveTo>
                  <a:pt x="39091" y="4086"/>
                </a:moveTo>
                <a:cubicBezTo>
                  <a:pt x="40176" y="4086"/>
                  <a:pt x="41195" y="4675"/>
                  <a:pt x="42027" y="5560"/>
                </a:cubicBezTo>
                <a:lnTo>
                  <a:pt x="42027" y="5584"/>
                </a:lnTo>
                <a:cubicBezTo>
                  <a:pt x="41653" y="5373"/>
                  <a:pt x="41280" y="5187"/>
                  <a:pt x="40906" y="5023"/>
                </a:cubicBezTo>
                <a:cubicBezTo>
                  <a:pt x="40626" y="4906"/>
                  <a:pt x="40322" y="4836"/>
                  <a:pt x="40019" y="4766"/>
                </a:cubicBezTo>
                <a:cubicBezTo>
                  <a:pt x="39412" y="4439"/>
                  <a:pt x="38735" y="4276"/>
                  <a:pt x="38034" y="4276"/>
                </a:cubicBezTo>
                <a:cubicBezTo>
                  <a:pt x="38390" y="4146"/>
                  <a:pt x="38744" y="4086"/>
                  <a:pt x="39091" y="4086"/>
                </a:cubicBezTo>
                <a:close/>
                <a:moveTo>
                  <a:pt x="27668" y="5327"/>
                </a:moveTo>
                <a:cubicBezTo>
                  <a:pt x="27714" y="5373"/>
                  <a:pt x="27761" y="5443"/>
                  <a:pt x="27831" y="5490"/>
                </a:cubicBezTo>
                <a:lnTo>
                  <a:pt x="27854" y="5513"/>
                </a:lnTo>
                <a:cubicBezTo>
                  <a:pt x="27878" y="5560"/>
                  <a:pt x="27901" y="5607"/>
                  <a:pt x="27924" y="5630"/>
                </a:cubicBezTo>
                <a:cubicBezTo>
                  <a:pt x="27948" y="5654"/>
                  <a:pt x="27948" y="5677"/>
                  <a:pt x="27948" y="5700"/>
                </a:cubicBezTo>
                <a:cubicBezTo>
                  <a:pt x="27808" y="5584"/>
                  <a:pt x="27644" y="5467"/>
                  <a:pt x="27481" y="5350"/>
                </a:cubicBezTo>
                <a:lnTo>
                  <a:pt x="27668" y="5327"/>
                </a:lnTo>
                <a:close/>
                <a:moveTo>
                  <a:pt x="14289" y="5163"/>
                </a:moveTo>
                <a:lnTo>
                  <a:pt x="14289" y="5163"/>
                </a:lnTo>
                <a:cubicBezTo>
                  <a:pt x="14172" y="5327"/>
                  <a:pt x="14079" y="5490"/>
                  <a:pt x="13986" y="5654"/>
                </a:cubicBezTo>
                <a:cubicBezTo>
                  <a:pt x="13892" y="5677"/>
                  <a:pt x="13799" y="5700"/>
                  <a:pt x="13705" y="5747"/>
                </a:cubicBezTo>
                <a:cubicBezTo>
                  <a:pt x="13846" y="5537"/>
                  <a:pt x="14032" y="5373"/>
                  <a:pt x="14219" y="5187"/>
                </a:cubicBezTo>
                <a:lnTo>
                  <a:pt x="14289" y="5163"/>
                </a:lnTo>
                <a:close/>
                <a:moveTo>
                  <a:pt x="25636" y="4883"/>
                </a:moveTo>
                <a:cubicBezTo>
                  <a:pt x="25940" y="4976"/>
                  <a:pt x="26243" y="5117"/>
                  <a:pt x="26547" y="5257"/>
                </a:cubicBezTo>
                <a:cubicBezTo>
                  <a:pt x="26430" y="5327"/>
                  <a:pt x="26290" y="5420"/>
                  <a:pt x="26197" y="5513"/>
                </a:cubicBezTo>
                <a:cubicBezTo>
                  <a:pt x="26103" y="5584"/>
                  <a:pt x="26010" y="5677"/>
                  <a:pt x="25940" y="5770"/>
                </a:cubicBezTo>
                <a:cubicBezTo>
                  <a:pt x="25753" y="5607"/>
                  <a:pt x="25566" y="5443"/>
                  <a:pt x="25403" y="5280"/>
                </a:cubicBezTo>
                <a:cubicBezTo>
                  <a:pt x="25450" y="5140"/>
                  <a:pt x="25520" y="5000"/>
                  <a:pt x="25636" y="4883"/>
                </a:cubicBezTo>
                <a:close/>
                <a:moveTo>
                  <a:pt x="12865" y="4836"/>
                </a:moveTo>
                <a:lnTo>
                  <a:pt x="12865" y="4836"/>
                </a:lnTo>
                <a:cubicBezTo>
                  <a:pt x="12701" y="5093"/>
                  <a:pt x="12561" y="5373"/>
                  <a:pt x="12398" y="5654"/>
                </a:cubicBezTo>
                <a:cubicBezTo>
                  <a:pt x="12328" y="5700"/>
                  <a:pt x="12235" y="5770"/>
                  <a:pt x="12141" y="5840"/>
                </a:cubicBezTo>
                <a:cubicBezTo>
                  <a:pt x="12258" y="5560"/>
                  <a:pt x="12375" y="5327"/>
                  <a:pt x="12538" y="5070"/>
                </a:cubicBezTo>
                <a:lnTo>
                  <a:pt x="12608" y="4976"/>
                </a:lnTo>
                <a:cubicBezTo>
                  <a:pt x="12701" y="4930"/>
                  <a:pt x="12772" y="4883"/>
                  <a:pt x="12865" y="4836"/>
                </a:cubicBezTo>
                <a:close/>
                <a:moveTo>
                  <a:pt x="30166" y="2618"/>
                </a:moveTo>
                <a:cubicBezTo>
                  <a:pt x="31053" y="3109"/>
                  <a:pt x="31707" y="3902"/>
                  <a:pt x="32034" y="4836"/>
                </a:cubicBezTo>
                <a:lnTo>
                  <a:pt x="32034" y="4860"/>
                </a:lnTo>
                <a:cubicBezTo>
                  <a:pt x="32127" y="5140"/>
                  <a:pt x="32197" y="5420"/>
                  <a:pt x="32221" y="5724"/>
                </a:cubicBezTo>
                <a:lnTo>
                  <a:pt x="32104" y="5747"/>
                </a:lnTo>
                <a:cubicBezTo>
                  <a:pt x="31940" y="5770"/>
                  <a:pt x="31754" y="5794"/>
                  <a:pt x="31590" y="5864"/>
                </a:cubicBezTo>
                <a:cubicBezTo>
                  <a:pt x="31870" y="4533"/>
                  <a:pt x="31193" y="3435"/>
                  <a:pt x="30166" y="2618"/>
                </a:cubicBezTo>
                <a:close/>
                <a:moveTo>
                  <a:pt x="24095" y="5257"/>
                </a:moveTo>
                <a:lnTo>
                  <a:pt x="24119" y="5303"/>
                </a:lnTo>
                <a:cubicBezTo>
                  <a:pt x="24049" y="5397"/>
                  <a:pt x="24002" y="5467"/>
                  <a:pt x="23955" y="5560"/>
                </a:cubicBezTo>
                <a:cubicBezTo>
                  <a:pt x="23909" y="5677"/>
                  <a:pt x="23862" y="5770"/>
                  <a:pt x="23839" y="5887"/>
                </a:cubicBezTo>
                <a:cubicBezTo>
                  <a:pt x="23839" y="5887"/>
                  <a:pt x="23839" y="5887"/>
                  <a:pt x="23839" y="5864"/>
                </a:cubicBezTo>
                <a:cubicBezTo>
                  <a:pt x="23885" y="5654"/>
                  <a:pt x="23979" y="5443"/>
                  <a:pt x="24095" y="5257"/>
                </a:cubicBezTo>
                <a:close/>
                <a:moveTo>
                  <a:pt x="24843" y="5210"/>
                </a:moveTo>
                <a:lnTo>
                  <a:pt x="25053" y="5420"/>
                </a:lnTo>
                <a:cubicBezTo>
                  <a:pt x="25006" y="5584"/>
                  <a:pt x="25006" y="5747"/>
                  <a:pt x="25006" y="5910"/>
                </a:cubicBezTo>
                <a:lnTo>
                  <a:pt x="24936" y="5840"/>
                </a:lnTo>
                <a:lnTo>
                  <a:pt x="24889" y="5700"/>
                </a:lnTo>
                <a:cubicBezTo>
                  <a:pt x="24866" y="5537"/>
                  <a:pt x="24843" y="5373"/>
                  <a:pt x="24843" y="5210"/>
                </a:cubicBezTo>
                <a:close/>
                <a:moveTo>
                  <a:pt x="37777" y="5724"/>
                </a:moveTo>
                <a:cubicBezTo>
                  <a:pt x="37847" y="5770"/>
                  <a:pt x="37917" y="5817"/>
                  <a:pt x="38011" y="5864"/>
                </a:cubicBezTo>
                <a:cubicBezTo>
                  <a:pt x="37777" y="5864"/>
                  <a:pt x="37544" y="5887"/>
                  <a:pt x="37334" y="5910"/>
                </a:cubicBezTo>
                <a:lnTo>
                  <a:pt x="37147" y="5864"/>
                </a:lnTo>
                <a:cubicBezTo>
                  <a:pt x="37357" y="5794"/>
                  <a:pt x="37567" y="5747"/>
                  <a:pt x="37777" y="5724"/>
                </a:cubicBezTo>
                <a:close/>
                <a:moveTo>
                  <a:pt x="18632" y="4813"/>
                </a:moveTo>
                <a:cubicBezTo>
                  <a:pt x="19052" y="5070"/>
                  <a:pt x="19449" y="5350"/>
                  <a:pt x="19799" y="5677"/>
                </a:cubicBezTo>
                <a:cubicBezTo>
                  <a:pt x="19799" y="5700"/>
                  <a:pt x="19799" y="5700"/>
                  <a:pt x="19799" y="5724"/>
                </a:cubicBezTo>
                <a:cubicBezTo>
                  <a:pt x="19799" y="5794"/>
                  <a:pt x="19799" y="5864"/>
                  <a:pt x="19823" y="5934"/>
                </a:cubicBezTo>
                <a:cubicBezTo>
                  <a:pt x="19566" y="5724"/>
                  <a:pt x="19286" y="5560"/>
                  <a:pt x="18982" y="5397"/>
                </a:cubicBezTo>
                <a:cubicBezTo>
                  <a:pt x="18912" y="5327"/>
                  <a:pt x="18842" y="5233"/>
                  <a:pt x="18772" y="5163"/>
                </a:cubicBezTo>
                <a:cubicBezTo>
                  <a:pt x="18702" y="5093"/>
                  <a:pt x="18702" y="4930"/>
                  <a:pt x="18655" y="4836"/>
                </a:cubicBezTo>
                <a:lnTo>
                  <a:pt x="18632" y="4813"/>
                </a:lnTo>
                <a:close/>
                <a:moveTo>
                  <a:pt x="38641" y="5654"/>
                </a:moveTo>
                <a:cubicBezTo>
                  <a:pt x="38828" y="5747"/>
                  <a:pt x="38991" y="5840"/>
                  <a:pt x="39178" y="5957"/>
                </a:cubicBezTo>
                <a:cubicBezTo>
                  <a:pt x="39015" y="5934"/>
                  <a:pt x="38851" y="5887"/>
                  <a:pt x="38688" y="5887"/>
                </a:cubicBezTo>
                <a:cubicBezTo>
                  <a:pt x="38595" y="5794"/>
                  <a:pt x="38501" y="5724"/>
                  <a:pt x="38408" y="5654"/>
                </a:cubicBezTo>
                <a:close/>
                <a:moveTo>
                  <a:pt x="30656" y="3576"/>
                </a:moveTo>
                <a:cubicBezTo>
                  <a:pt x="31217" y="4253"/>
                  <a:pt x="31427" y="5163"/>
                  <a:pt x="31193" y="6004"/>
                </a:cubicBezTo>
                <a:lnTo>
                  <a:pt x="31193" y="6027"/>
                </a:lnTo>
                <a:lnTo>
                  <a:pt x="31100" y="6074"/>
                </a:lnTo>
                <a:cubicBezTo>
                  <a:pt x="31193" y="5607"/>
                  <a:pt x="31193" y="5140"/>
                  <a:pt x="31100" y="4673"/>
                </a:cubicBezTo>
                <a:cubicBezTo>
                  <a:pt x="31030" y="4276"/>
                  <a:pt x="30866" y="3902"/>
                  <a:pt x="30656" y="3576"/>
                </a:cubicBezTo>
                <a:close/>
                <a:moveTo>
                  <a:pt x="18422" y="5607"/>
                </a:moveTo>
                <a:lnTo>
                  <a:pt x="18539" y="5677"/>
                </a:lnTo>
                <a:cubicBezTo>
                  <a:pt x="18562" y="5747"/>
                  <a:pt x="18585" y="5840"/>
                  <a:pt x="18585" y="5910"/>
                </a:cubicBezTo>
                <a:cubicBezTo>
                  <a:pt x="18609" y="6004"/>
                  <a:pt x="18609" y="6050"/>
                  <a:pt x="18609" y="6121"/>
                </a:cubicBezTo>
                <a:cubicBezTo>
                  <a:pt x="18585" y="6027"/>
                  <a:pt x="18539" y="5910"/>
                  <a:pt x="18492" y="5817"/>
                </a:cubicBezTo>
                <a:lnTo>
                  <a:pt x="18422" y="5607"/>
                </a:lnTo>
                <a:close/>
                <a:moveTo>
                  <a:pt x="20757" y="5560"/>
                </a:moveTo>
                <a:lnTo>
                  <a:pt x="20757" y="5560"/>
                </a:lnTo>
                <a:cubicBezTo>
                  <a:pt x="20803" y="5700"/>
                  <a:pt x="20850" y="5817"/>
                  <a:pt x="20920" y="5934"/>
                </a:cubicBezTo>
                <a:cubicBezTo>
                  <a:pt x="20897" y="6004"/>
                  <a:pt x="20873" y="6074"/>
                  <a:pt x="20850" y="6144"/>
                </a:cubicBezTo>
                <a:cubicBezTo>
                  <a:pt x="20850" y="6097"/>
                  <a:pt x="20827" y="6050"/>
                  <a:pt x="20803" y="6004"/>
                </a:cubicBezTo>
                <a:cubicBezTo>
                  <a:pt x="20780" y="5840"/>
                  <a:pt x="20757" y="5700"/>
                  <a:pt x="20757" y="5560"/>
                </a:cubicBezTo>
                <a:close/>
                <a:moveTo>
                  <a:pt x="25333" y="5700"/>
                </a:moveTo>
                <a:lnTo>
                  <a:pt x="25520" y="5864"/>
                </a:lnTo>
                <a:lnTo>
                  <a:pt x="25753" y="6050"/>
                </a:lnTo>
                <a:cubicBezTo>
                  <a:pt x="25683" y="6144"/>
                  <a:pt x="25636" y="6237"/>
                  <a:pt x="25613" y="6354"/>
                </a:cubicBezTo>
                <a:cubicBezTo>
                  <a:pt x="25520" y="6307"/>
                  <a:pt x="25450" y="6261"/>
                  <a:pt x="25380" y="6214"/>
                </a:cubicBezTo>
                <a:cubicBezTo>
                  <a:pt x="25333" y="6050"/>
                  <a:pt x="25333" y="5864"/>
                  <a:pt x="25333" y="5700"/>
                </a:cubicBezTo>
                <a:close/>
                <a:moveTo>
                  <a:pt x="28882" y="5490"/>
                </a:moveTo>
                <a:lnTo>
                  <a:pt x="28882" y="5490"/>
                </a:lnTo>
                <a:cubicBezTo>
                  <a:pt x="29139" y="5584"/>
                  <a:pt x="29419" y="5724"/>
                  <a:pt x="29652" y="5887"/>
                </a:cubicBezTo>
                <a:cubicBezTo>
                  <a:pt x="29652" y="6074"/>
                  <a:pt x="29606" y="6237"/>
                  <a:pt x="29559" y="6424"/>
                </a:cubicBezTo>
                <a:cubicBezTo>
                  <a:pt x="29395" y="6074"/>
                  <a:pt x="29162" y="5747"/>
                  <a:pt x="28882" y="5490"/>
                </a:cubicBezTo>
                <a:close/>
                <a:moveTo>
                  <a:pt x="38268" y="6261"/>
                </a:moveTo>
                <a:lnTo>
                  <a:pt x="38548" y="6284"/>
                </a:lnTo>
                <a:cubicBezTo>
                  <a:pt x="38641" y="6354"/>
                  <a:pt x="38711" y="6424"/>
                  <a:pt x="38805" y="6494"/>
                </a:cubicBezTo>
                <a:cubicBezTo>
                  <a:pt x="38618" y="6401"/>
                  <a:pt x="38454" y="6331"/>
                  <a:pt x="38268" y="6261"/>
                </a:cubicBezTo>
                <a:close/>
                <a:moveTo>
                  <a:pt x="12865" y="5770"/>
                </a:moveTo>
                <a:lnTo>
                  <a:pt x="12865" y="5770"/>
                </a:lnTo>
                <a:cubicBezTo>
                  <a:pt x="12795" y="5957"/>
                  <a:pt x="12678" y="6167"/>
                  <a:pt x="12608" y="6377"/>
                </a:cubicBezTo>
                <a:cubicBezTo>
                  <a:pt x="12515" y="6447"/>
                  <a:pt x="12421" y="6541"/>
                  <a:pt x="12351" y="6611"/>
                </a:cubicBezTo>
                <a:cubicBezTo>
                  <a:pt x="12468" y="6354"/>
                  <a:pt x="12585" y="6097"/>
                  <a:pt x="12725" y="5840"/>
                </a:cubicBezTo>
                <a:cubicBezTo>
                  <a:pt x="12772" y="5817"/>
                  <a:pt x="12818" y="5794"/>
                  <a:pt x="12865" y="5770"/>
                </a:cubicBezTo>
                <a:close/>
                <a:moveTo>
                  <a:pt x="37450" y="6307"/>
                </a:moveTo>
                <a:cubicBezTo>
                  <a:pt x="37707" y="6401"/>
                  <a:pt x="37964" y="6494"/>
                  <a:pt x="38198" y="6587"/>
                </a:cubicBezTo>
                <a:cubicBezTo>
                  <a:pt x="38151" y="6587"/>
                  <a:pt x="38104" y="6611"/>
                  <a:pt x="38081" y="6611"/>
                </a:cubicBezTo>
                <a:cubicBezTo>
                  <a:pt x="37894" y="6564"/>
                  <a:pt x="37707" y="6517"/>
                  <a:pt x="37521" y="6517"/>
                </a:cubicBezTo>
                <a:cubicBezTo>
                  <a:pt x="37474" y="6447"/>
                  <a:pt x="37427" y="6377"/>
                  <a:pt x="37357" y="6331"/>
                </a:cubicBezTo>
                <a:lnTo>
                  <a:pt x="37450" y="6307"/>
                </a:lnTo>
                <a:close/>
                <a:moveTo>
                  <a:pt x="20360" y="6331"/>
                </a:moveTo>
                <a:lnTo>
                  <a:pt x="20360" y="6331"/>
                </a:lnTo>
                <a:cubicBezTo>
                  <a:pt x="20453" y="6401"/>
                  <a:pt x="20523" y="6517"/>
                  <a:pt x="20593" y="6611"/>
                </a:cubicBezTo>
                <a:lnTo>
                  <a:pt x="20617" y="6728"/>
                </a:lnTo>
                <a:cubicBezTo>
                  <a:pt x="20546" y="6634"/>
                  <a:pt x="20476" y="6564"/>
                  <a:pt x="20406" y="6471"/>
                </a:cubicBezTo>
                <a:cubicBezTo>
                  <a:pt x="20406" y="6424"/>
                  <a:pt x="20406" y="6377"/>
                  <a:pt x="20360" y="6331"/>
                </a:cubicBezTo>
                <a:close/>
                <a:moveTo>
                  <a:pt x="26967" y="5490"/>
                </a:moveTo>
                <a:cubicBezTo>
                  <a:pt x="27341" y="5724"/>
                  <a:pt x="27691" y="5980"/>
                  <a:pt x="28018" y="6284"/>
                </a:cubicBezTo>
                <a:cubicBezTo>
                  <a:pt x="28018" y="6447"/>
                  <a:pt x="27994" y="6634"/>
                  <a:pt x="27971" y="6798"/>
                </a:cubicBezTo>
                <a:lnTo>
                  <a:pt x="27878" y="6774"/>
                </a:lnTo>
                <a:cubicBezTo>
                  <a:pt x="27294" y="6587"/>
                  <a:pt x="26757" y="6331"/>
                  <a:pt x="26267" y="6004"/>
                </a:cubicBezTo>
                <a:cubicBezTo>
                  <a:pt x="26454" y="5770"/>
                  <a:pt x="26687" y="5584"/>
                  <a:pt x="26967" y="5490"/>
                </a:cubicBezTo>
                <a:close/>
                <a:moveTo>
                  <a:pt x="28905" y="6074"/>
                </a:moveTo>
                <a:lnTo>
                  <a:pt x="28905" y="6074"/>
                </a:lnTo>
                <a:cubicBezTo>
                  <a:pt x="29069" y="6284"/>
                  <a:pt x="29185" y="6494"/>
                  <a:pt x="29255" y="6751"/>
                </a:cubicBezTo>
                <a:cubicBezTo>
                  <a:pt x="29209" y="6774"/>
                  <a:pt x="29139" y="6798"/>
                  <a:pt x="29092" y="6821"/>
                </a:cubicBezTo>
                <a:lnTo>
                  <a:pt x="28975" y="6704"/>
                </a:lnTo>
                <a:cubicBezTo>
                  <a:pt x="28952" y="6634"/>
                  <a:pt x="28952" y="6587"/>
                  <a:pt x="28928" y="6541"/>
                </a:cubicBezTo>
                <a:cubicBezTo>
                  <a:pt x="28905" y="6494"/>
                  <a:pt x="28928" y="6494"/>
                  <a:pt x="28928" y="6494"/>
                </a:cubicBezTo>
                <a:cubicBezTo>
                  <a:pt x="28928" y="6354"/>
                  <a:pt x="28928" y="6214"/>
                  <a:pt x="28905" y="6074"/>
                </a:cubicBezTo>
                <a:close/>
                <a:moveTo>
                  <a:pt x="32057" y="6214"/>
                </a:moveTo>
                <a:cubicBezTo>
                  <a:pt x="31894" y="6307"/>
                  <a:pt x="31754" y="6424"/>
                  <a:pt x="31613" y="6564"/>
                </a:cubicBezTo>
                <a:cubicBezTo>
                  <a:pt x="31520" y="6658"/>
                  <a:pt x="31403" y="6728"/>
                  <a:pt x="31310" y="6821"/>
                </a:cubicBezTo>
                <a:lnTo>
                  <a:pt x="31287" y="6774"/>
                </a:lnTo>
                <a:cubicBezTo>
                  <a:pt x="31333" y="6658"/>
                  <a:pt x="31380" y="6541"/>
                  <a:pt x="31427" y="6424"/>
                </a:cubicBezTo>
                <a:lnTo>
                  <a:pt x="31427" y="6401"/>
                </a:lnTo>
                <a:cubicBezTo>
                  <a:pt x="31590" y="6331"/>
                  <a:pt x="31754" y="6284"/>
                  <a:pt x="31917" y="6237"/>
                </a:cubicBezTo>
                <a:cubicBezTo>
                  <a:pt x="31964" y="6214"/>
                  <a:pt x="32010" y="6214"/>
                  <a:pt x="32057" y="6214"/>
                </a:cubicBezTo>
                <a:close/>
                <a:moveTo>
                  <a:pt x="28391" y="6634"/>
                </a:moveTo>
                <a:cubicBezTo>
                  <a:pt x="28415" y="6704"/>
                  <a:pt x="28438" y="6751"/>
                  <a:pt x="28438" y="6821"/>
                </a:cubicBezTo>
                <a:cubicBezTo>
                  <a:pt x="28438" y="6844"/>
                  <a:pt x="28438" y="6844"/>
                  <a:pt x="28438" y="6868"/>
                </a:cubicBezTo>
                <a:lnTo>
                  <a:pt x="28345" y="6868"/>
                </a:lnTo>
                <a:cubicBezTo>
                  <a:pt x="28368" y="6798"/>
                  <a:pt x="28391" y="6704"/>
                  <a:pt x="28391" y="6634"/>
                </a:cubicBezTo>
                <a:close/>
                <a:moveTo>
                  <a:pt x="34859" y="6167"/>
                </a:moveTo>
                <a:cubicBezTo>
                  <a:pt x="34742" y="6284"/>
                  <a:pt x="34625" y="6424"/>
                  <a:pt x="34532" y="6564"/>
                </a:cubicBezTo>
                <a:cubicBezTo>
                  <a:pt x="34345" y="6658"/>
                  <a:pt x="34135" y="6774"/>
                  <a:pt x="33972" y="6914"/>
                </a:cubicBezTo>
                <a:cubicBezTo>
                  <a:pt x="34135" y="6681"/>
                  <a:pt x="34345" y="6447"/>
                  <a:pt x="34579" y="6261"/>
                </a:cubicBezTo>
                <a:cubicBezTo>
                  <a:pt x="34649" y="6214"/>
                  <a:pt x="34742" y="6191"/>
                  <a:pt x="34835" y="6167"/>
                </a:cubicBezTo>
                <a:close/>
                <a:moveTo>
                  <a:pt x="14663" y="6191"/>
                </a:moveTo>
                <a:cubicBezTo>
                  <a:pt x="14756" y="6191"/>
                  <a:pt x="14850" y="6214"/>
                  <a:pt x="14966" y="6237"/>
                </a:cubicBezTo>
                <a:cubicBezTo>
                  <a:pt x="14873" y="6471"/>
                  <a:pt x="14779" y="6704"/>
                  <a:pt x="14733" y="6938"/>
                </a:cubicBezTo>
                <a:cubicBezTo>
                  <a:pt x="14593" y="6914"/>
                  <a:pt x="14429" y="6914"/>
                  <a:pt x="14289" y="6914"/>
                </a:cubicBezTo>
                <a:cubicBezTo>
                  <a:pt x="14383" y="6658"/>
                  <a:pt x="14523" y="6424"/>
                  <a:pt x="14663" y="6191"/>
                </a:cubicBezTo>
                <a:close/>
                <a:moveTo>
                  <a:pt x="26057" y="6307"/>
                </a:moveTo>
                <a:cubicBezTo>
                  <a:pt x="26454" y="6587"/>
                  <a:pt x="26850" y="6821"/>
                  <a:pt x="27294" y="7008"/>
                </a:cubicBezTo>
                <a:lnTo>
                  <a:pt x="27247" y="7008"/>
                </a:lnTo>
                <a:cubicBezTo>
                  <a:pt x="26804" y="6891"/>
                  <a:pt x="26383" y="6728"/>
                  <a:pt x="25963" y="6541"/>
                </a:cubicBezTo>
                <a:cubicBezTo>
                  <a:pt x="25987" y="6447"/>
                  <a:pt x="26033" y="6377"/>
                  <a:pt x="26057" y="6307"/>
                </a:cubicBezTo>
                <a:close/>
                <a:moveTo>
                  <a:pt x="13589" y="6704"/>
                </a:moveTo>
                <a:cubicBezTo>
                  <a:pt x="13589" y="6798"/>
                  <a:pt x="13565" y="6914"/>
                  <a:pt x="13542" y="7008"/>
                </a:cubicBezTo>
                <a:lnTo>
                  <a:pt x="13542" y="6984"/>
                </a:lnTo>
                <a:cubicBezTo>
                  <a:pt x="13472" y="7008"/>
                  <a:pt x="13402" y="7031"/>
                  <a:pt x="13332" y="7031"/>
                </a:cubicBezTo>
                <a:cubicBezTo>
                  <a:pt x="13402" y="6914"/>
                  <a:pt x="13495" y="6821"/>
                  <a:pt x="13589" y="6704"/>
                </a:cubicBezTo>
                <a:close/>
                <a:moveTo>
                  <a:pt x="15340" y="6377"/>
                </a:moveTo>
                <a:lnTo>
                  <a:pt x="15410" y="6401"/>
                </a:lnTo>
                <a:cubicBezTo>
                  <a:pt x="15387" y="6517"/>
                  <a:pt x="15363" y="6634"/>
                  <a:pt x="15340" y="6751"/>
                </a:cubicBezTo>
                <a:cubicBezTo>
                  <a:pt x="15316" y="6868"/>
                  <a:pt x="15270" y="6938"/>
                  <a:pt x="15246" y="7031"/>
                </a:cubicBezTo>
                <a:lnTo>
                  <a:pt x="15106" y="6984"/>
                </a:lnTo>
                <a:cubicBezTo>
                  <a:pt x="15130" y="6891"/>
                  <a:pt x="15176" y="6774"/>
                  <a:pt x="15200" y="6658"/>
                </a:cubicBezTo>
                <a:cubicBezTo>
                  <a:pt x="15246" y="6564"/>
                  <a:pt x="15293" y="6471"/>
                  <a:pt x="15340" y="6377"/>
                </a:cubicBezTo>
                <a:close/>
                <a:moveTo>
                  <a:pt x="39248" y="6377"/>
                </a:moveTo>
                <a:lnTo>
                  <a:pt x="39248" y="6377"/>
                </a:lnTo>
                <a:cubicBezTo>
                  <a:pt x="39505" y="6447"/>
                  <a:pt x="39739" y="6541"/>
                  <a:pt x="39972" y="6634"/>
                </a:cubicBezTo>
                <a:lnTo>
                  <a:pt x="39995" y="6634"/>
                </a:lnTo>
                <a:cubicBezTo>
                  <a:pt x="40112" y="6751"/>
                  <a:pt x="40252" y="6891"/>
                  <a:pt x="40369" y="7031"/>
                </a:cubicBezTo>
                <a:cubicBezTo>
                  <a:pt x="40159" y="6961"/>
                  <a:pt x="39949" y="6914"/>
                  <a:pt x="39739" y="6891"/>
                </a:cubicBezTo>
                <a:cubicBezTo>
                  <a:pt x="39575" y="6728"/>
                  <a:pt x="39412" y="6541"/>
                  <a:pt x="39248" y="6377"/>
                </a:cubicBezTo>
                <a:close/>
                <a:moveTo>
                  <a:pt x="24305" y="5654"/>
                </a:moveTo>
                <a:cubicBezTo>
                  <a:pt x="24376" y="5747"/>
                  <a:pt x="24469" y="5864"/>
                  <a:pt x="24539" y="5957"/>
                </a:cubicBezTo>
                <a:lnTo>
                  <a:pt x="24562" y="5957"/>
                </a:lnTo>
                <a:cubicBezTo>
                  <a:pt x="24632" y="6354"/>
                  <a:pt x="24772" y="6704"/>
                  <a:pt x="24983" y="7054"/>
                </a:cubicBezTo>
                <a:cubicBezTo>
                  <a:pt x="24913" y="7008"/>
                  <a:pt x="24843" y="6961"/>
                  <a:pt x="24749" y="6914"/>
                </a:cubicBezTo>
                <a:cubicBezTo>
                  <a:pt x="24539" y="6751"/>
                  <a:pt x="24329" y="6564"/>
                  <a:pt x="24142" y="6331"/>
                </a:cubicBezTo>
                <a:cubicBezTo>
                  <a:pt x="24142" y="6331"/>
                  <a:pt x="24142" y="6307"/>
                  <a:pt x="24142" y="6307"/>
                </a:cubicBezTo>
                <a:cubicBezTo>
                  <a:pt x="24142" y="6074"/>
                  <a:pt x="24212" y="5840"/>
                  <a:pt x="24305" y="5654"/>
                </a:cubicBezTo>
                <a:close/>
                <a:moveTo>
                  <a:pt x="12094" y="6307"/>
                </a:moveTo>
                <a:cubicBezTo>
                  <a:pt x="11978" y="6564"/>
                  <a:pt x="11861" y="6821"/>
                  <a:pt x="11791" y="7078"/>
                </a:cubicBezTo>
                <a:cubicBezTo>
                  <a:pt x="11838" y="6868"/>
                  <a:pt x="11884" y="6658"/>
                  <a:pt x="11954" y="6447"/>
                </a:cubicBezTo>
                <a:lnTo>
                  <a:pt x="12094" y="6307"/>
                </a:lnTo>
                <a:close/>
                <a:moveTo>
                  <a:pt x="22694" y="6494"/>
                </a:moveTo>
                <a:lnTo>
                  <a:pt x="22765" y="6611"/>
                </a:lnTo>
                <a:cubicBezTo>
                  <a:pt x="22811" y="6774"/>
                  <a:pt x="22858" y="6938"/>
                  <a:pt x="22928" y="7078"/>
                </a:cubicBezTo>
                <a:lnTo>
                  <a:pt x="22835" y="7078"/>
                </a:lnTo>
                <a:cubicBezTo>
                  <a:pt x="22811" y="7031"/>
                  <a:pt x="22788" y="6984"/>
                  <a:pt x="22765" y="6938"/>
                </a:cubicBezTo>
                <a:cubicBezTo>
                  <a:pt x="22718" y="6798"/>
                  <a:pt x="22694" y="6658"/>
                  <a:pt x="22694" y="6494"/>
                </a:cubicBezTo>
                <a:close/>
                <a:moveTo>
                  <a:pt x="23792" y="6634"/>
                </a:moveTo>
                <a:lnTo>
                  <a:pt x="23792" y="6634"/>
                </a:lnTo>
                <a:cubicBezTo>
                  <a:pt x="23815" y="6798"/>
                  <a:pt x="23862" y="6961"/>
                  <a:pt x="23955" y="7124"/>
                </a:cubicBezTo>
                <a:lnTo>
                  <a:pt x="23909" y="7124"/>
                </a:lnTo>
                <a:cubicBezTo>
                  <a:pt x="23839" y="6961"/>
                  <a:pt x="23815" y="6798"/>
                  <a:pt x="23792" y="6634"/>
                </a:cubicBezTo>
                <a:close/>
                <a:moveTo>
                  <a:pt x="11674" y="4650"/>
                </a:moveTo>
                <a:lnTo>
                  <a:pt x="11674" y="4673"/>
                </a:lnTo>
                <a:cubicBezTo>
                  <a:pt x="11067" y="5420"/>
                  <a:pt x="10577" y="6261"/>
                  <a:pt x="10180" y="7148"/>
                </a:cubicBezTo>
                <a:cubicBezTo>
                  <a:pt x="10320" y="6704"/>
                  <a:pt x="10483" y="6284"/>
                  <a:pt x="10694" y="5864"/>
                </a:cubicBezTo>
                <a:cubicBezTo>
                  <a:pt x="10997" y="5443"/>
                  <a:pt x="11324" y="5047"/>
                  <a:pt x="11674" y="4650"/>
                </a:cubicBezTo>
                <a:close/>
                <a:moveTo>
                  <a:pt x="42003" y="5957"/>
                </a:moveTo>
                <a:lnTo>
                  <a:pt x="42003" y="5957"/>
                </a:lnTo>
                <a:cubicBezTo>
                  <a:pt x="42237" y="6121"/>
                  <a:pt x="42470" y="6284"/>
                  <a:pt x="42704" y="6447"/>
                </a:cubicBezTo>
                <a:cubicBezTo>
                  <a:pt x="42867" y="6681"/>
                  <a:pt x="43007" y="6938"/>
                  <a:pt x="43147" y="7195"/>
                </a:cubicBezTo>
                <a:cubicBezTo>
                  <a:pt x="42797" y="6751"/>
                  <a:pt x="42424" y="6331"/>
                  <a:pt x="42003" y="5957"/>
                </a:cubicBezTo>
                <a:close/>
                <a:moveTo>
                  <a:pt x="21364" y="6938"/>
                </a:moveTo>
                <a:cubicBezTo>
                  <a:pt x="21387" y="7031"/>
                  <a:pt x="21410" y="7124"/>
                  <a:pt x="21410" y="7241"/>
                </a:cubicBezTo>
                <a:cubicBezTo>
                  <a:pt x="21388" y="7174"/>
                  <a:pt x="21366" y="7129"/>
                  <a:pt x="21323" y="7084"/>
                </a:cubicBezTo>
                <a:lnTo>
                  <a:pt x="21323" y="7084"/>
                </a:lnTo>
                <a:cubicBezTo>
                  <a:pt x="21344" y="7023"/>
                  <a:pt x="21364" y="6980"/>
                  <a:pt x="21364" y="6938"/>
                </a:cubicBezTo>
                <a:close/>
                <a:moveTo>
                  <a:pt x="15830" y="6634"/>
                </a:moveTo>
                <a:cubicBezTo>
                  <a:pt x="15947" y="6704"/>
                  <a:pt x="16064" y="6774"/>
                  <a:pt x="16157" y="6844"/>
                </a:cubicBezTo>
                <a:cubicBezTo>
                  <a:pt x="16110" y="6984"/>
                  <a:pt x="16087" y="7124"/>
                  <a:pt x="16040" y="7288"/>
                </a:cubicBezTo>
                <a:cubicBezTo>
                  <a:pt x="15924" y="7218"/>
                  <a:pt x="15783" y="7171"/>
                  <a:pt x="15667" y="7148"/>
                </a:cubicBezTo>
                <a:lnTo>
                  <a:pt x="15667" y="7054"/>
                </a:lnTo>
                <a:cubicBezTo>
                  <a:pt x="15690" y="6938"/>
                  <a:pt x="15737" y="6821"/>
                  <a:pt x="15783" y="6728"/>
                </a:cubicBezTo>
                <a:cubicBezTo>
                  <a:pt x="15807" y="6681"/>
                  <a:pt x="15807" y="6658"/>
                  <a:pt x="15830" y="6634"/>
                </a:cubicBezTo>
                <a:close/>
                <a:moveTo>
                  <a:pt x="16811" y="5840"/>
                </a:moveTo>
                <a:lnTo>
                  <a:pt x="16857" y="5887"/>
                </a:lnTo>
                <a:cubicBezTo>
                  <a:pt x="17068" y="6074"/>
                  <a:pt x="17254" y="6307"/>
                  <a:pt x="17394" y="6564"/>
                </a:cubicBezTo>
                <a:cubicBezTo>
                  <a:pt x="17394" y="6774"/>
                  <a:pt x="17371" y="7008"/>
                  <a:pt x="17324" y="7288"/>
                </a:cubicBezTo>
                <a:lnTo>
                  <a:pt x="17208" y="7171"/>
                </a:lnTo>
                <a:cubicBezTo>
                  <a:pt x="17114" y="6798"/>
                  <a:pt x="16928" y="6447"/>
                  <a:pt x="16671" y="6144"/>
                </a:cubicBezTo>
                <a:cubicBezTo>
                  <a:pt x="16634" y="6116"/>
                  <a:pt x="16590" y="6103"/>
                  <a:pt x="16547" y="6103"/>
                </a:cubicBezTo>
                <a:cubicBezTo>
                  <a:pt x="16481" y="6103"/>
                  <a:pt x="16419" y="6134"/>
                  <a:pt x="16390" y="6191"/>
                </a:cubicBezTo>
                <a:cubicBezTo>
                  <a:pt x="16390" y="6214"/>
                  <a:pt x="16344" y="6261"/>
                  <a:pt x="16344" y="6284"/>
                </a:cubicBezTo>
                <a:cubicBezTo>
                  <a:pt x="16274" y="6214"/>
                  <a:pt x="16227" y="6167"/>
                  <a:pt x="16157" y="6121"/>
                </a:cubicBezTo>
                <a:cubicBezTo>
                  <a:pt x="16320" y="5957"/>
                  <a:pt x="16531" y="5840"/>
                  <a:pt x="16764" y="5840"/>
                </a:cubicBezTo>
                <a:close/>
                <a:moveTo>
                  <a:pt x="32898" y="6354"/>
                </a:moveTo>
                <a:cubicBezTo>
                  <a:pt x="32991" y="6424"/>
                  <a:pt x="33084" y="6471"/>
                  <a:pt x="33154" y="6564"/>
                </a:cubicBezTo>
                <a:lnTo>
                  <a:pt x="33061" y="6704"/>
                </a:lnTo>
                <a:cubicBezTo>
                  <a:pt x="32804" y="6868"/>
                  <a:pt x="32571" y="7078"/>
                  <a:pt x="32337" y="7288"/>
                </a:cubicBezTo>
                <a:cubicBezTo>
                  <a:pt x="32407" y="7101"/>
                  <a:pt x="32454" y="6891"/>
                  <a:pt x="32477" y="6681"/>
                </a:cubicBezTo>
                <a:lnTo>
                  <a:pt x="32501" y="6681"/>
                </a:lnTo>
                <a:cubicBezTo>
                  <a:pt x="32571" y="6611"/>
                  <a:pt x="32641" y="6517"/>
                  <a:pt x="32711" y="6424"/>
                </a:cubicBezTo>
                <a:lnTo>
                  <a:pt x="32898" y="6354"/>
                </a:lnTo>
                <a:close/>
                <a:moveTo>
                  <a:pt x="36563" y="6961"/>
                </a:moveTo>
                <a:lnTo>
                  <a:pt x="36633" y="7008"/>
                </a:lnTo>
                <a:cubicBezTo>
                  <a:pt x="36470" y="7124"/>
                  <a:pt x="36306" y="7265"/>
                  <a:pt x="36166" y="7428"/>
                </a:cubicBezTo>
                <a:cubicBezTo>
                  <a:pt x="35956" y="7358"/>
                  <a:pt x="35769" y="7335"/>
                  <a:pt x="35559" y="7311"/>
                </a:cubicBezTo>
                <a:cubicBezTo>
                  <a:pt x="35863" y="7148"/>
                  <a:pt x="36213" y="7008"/>
                  <a:pt x="36563" y="6961"/>
                </a:cubicBezTo>
                <a:close/>
                <a:moveTo>
                  <a:pt x="11627" y="5817"/>
                </a:moveTo>
                <a:lnTo>
                  <a:pt x="11627" y="5817"/>
                </a:lnTo>
                <a:cubicBezTo>
                  <a:pt x="11301" y="6377"/>
                  <a:pt x="10997" y="6938"/>
                  <a:pt x="10740" y="7521"/>
                </a:cubicBezTo>
                <a:cubicBezTo>
                  <a:pt x="10740" y="7545"/>
                  <a:pt x="10717" y="7545"/>
                  <a:pt x="10717" y="7568"/>
                </a:cubicBezTo>
                <a:lnTo>
                  <a:pt x="10694" y="7568"/>
                </a:lnTo>
                <a:cubicBezTo>
                  <a:pt x="10880" y="6938"/>
                  <a:pt x="11207" y="6331"/>
                  <a:pt x="11627" y="5817"/>
                </a:cubicBezTo>
                <a:close/>
                <a:moveTo>
                  <a:pt x="31730" y="7124"/>
                </a:moveTo>
                <a:lnTo>
                  <a:pt x="31730" y="7124"/>
                </a:lnTo>
                <a:cubicBezTo>
                  <a:pt x="31637" y="7288"/>
                  <a:pt x="31543" y="7428"/>
                  <a:pt x="31450" y="7591"/>
                </a:cubicBezTo>
                <a:cubicBezTo>
                  <a:pt x="31450" y="7545"/>
                  <a:pt x="31427" y="7498"/>
                  <a:pt x="31427" y="7475"/>
                </a:cubicBezTo>
                <a:cubicBezTo>
                  <a:pt x="31520" y="7358"/>
                  <a:pt x="31613" y="7241"/>
                  <a:pt x="31730" y="7124"/>
                </a:cubicBezTo>
                <a:close/>
                <a:moveTo>
                  <a:pt x="19613" y="6354"/>
                </a:moveTo>
                <a:lnTo>
                  <a:pt x="19613" y="6354"/>
                </a:lnTo>
                <a:cubicBezTo>
                  <a:pt x="19706" y="6447"/>
                  <a:pt x="19823" y="6517"/>
                  <a:pt x="19893" y="6611"/>
                </a:cubicBezTo>
                <a:cubicBezTo>
                  <a:pt x="19939" y="6961"/>
                  <a:pt x="19939" y="7288"/>
                  <a:pt x="19939" y="7638"/>
                </a:cubicBezTo>
                <a:lnTo>
                  <a:pt x="19893" y="7661"/>
                </a:lnTo>
                <a:cubicBezTo>
                  <a:pt x="19893" y="7661"/>
                  <a:pt x="19893" y="7661"/>
                  <a:pt x="19893" y="7638"/>
                </a:cubicBezTo>
                <a:lnTo>
                  <a:pt x="19893" y="7615"/>
                </a:lnTo>
                <a:cubicBezTo>
                  <a:pt x="19893" y="7195"/>
                  <a:pt x="19776" y="6751"/>
                  <a:pt x="19613" y="6354"/>
                </a:cubicBezTo>
                <a:close/>
                <a:moveTo>
                  <a:pt x="25893" y="6891"/>
                </a:moveTo>
                <a:cubicBezTo>
                  <a:pt x="26477" y="7148"/>
                  <a:pt x="27084" y="7358"/>
                  <a:pt x="27714" y="7475"/>
                </a:cubicBezTo>
                <a:cubicBezTo>
                  <a:pt x="27668" y="7545"/>
                  <a:pt x="27621" y="7615"/>
                  <a:pt x="27574" y="7661"/>
                </a:cubicBezTo>
                <a:cubicBezTo>
                  <a:pt x="27467" y="7671"/>
                  <a:pt x="27360" y="7676"/>
                  <a:pt x="27253" y="7676"/>
                </a:cubicBezTo>
                <a:cubicBezTo>
                  <a:pt x="26847" y="7676"/>
                  <a:pt x="26445" y="7609"/>
                  <a:pt x="26057" y="7498"/>
                </a:cubicBezTo>
                <a:cubicBezTo>
                  <a:pt x="25987" y="7405"/>
                  <a:pt x="25917" y="7335"/>
                  <a:pt x="25870" y="7241"/>
                </a:cubicBezTo>
                <a:cubicBezTo>
                  <a:pt x="25870" y="7124"/>
                  <a:pt x="25870" y="7008"/>
                  <a:pt x="25893" y="6891"/>
                </a:cubicBezTo>
                <a:close/>
                <a:moveTo>
                  <a:pt x="17721" y="7358"/>
                </a:moveTo>
                <a:cubicBezTo>
                  <a:pt x="17745" y="7475"/>
                  <a:pt x="17768" y="7568"/>
                  <a:pt x="17768" y="7685"/>
                </a:cubicBezTo>
                <a:lnTo>
                  <a:pt x="17698" y="7591"/>
                </a:lnTo>
                <a:cubicBezTo>
                  <a:pt x="17698" y="7521"/>
                  <a:pt x="17698" y="7451"/>
                  <a:pt x="17721" y="7358"/>
                </a:cubicBezTo>
                <a:close/>
                <a:moveTo>
                  <a:pt x="16461" y="7078"/>
                </a:moveTo>
                <a:lnTo>
                  <a:pt x="16577" y="7148"/>
                </a:lnTo>
                <a:lnTo>
                  <a:pt x="16601" y="7195"/>
                </a:lnTo>
                <a:cubicBezTo>
                  <a:pt x="16717" y="7358"/>
                  <a:pt x="16787" y="7521"/>
                  <a:pt x="16881" y="7708"/>
                </a:cubicBezTo>
                <a:cubicBezTo>
                  <a:pt x="16717" y="7615"/>
                  <a:pt x="16554" y="7521"/>
                  <a:pt x="16390" y="7451"/>
                </a:cubicBezTo>
                <a:cubicBezTo>
                  <a:pt x="16414" y="7311"/>
                  <a:pt x="16437" y="7195"/>
                  <a:pt x="16461" y="7078"/>
                </a:cubicBezTo>
                <a:close/>
                <a:moveTo>
                  <a:pt x="12328" y="7171"/>
                </a:moveTo>
                <a:cubicBezTo>
                  <a:pt x="12281" y="7288"/>
                  <a:pt x="12258" y="7428"/>
                  <a:pt x="12235" y="7545"/>
                </a:cubicBezTo>
                <a:cubicBezTo>
                  <a:pt x="12141" y="7615"/>
                  <a:pt x="12048" y="7661"/>
                  <a:pt x="11954" y="7732"/>
                </a:cubicBezTo>
                <a:cubicBezTo>
                  <a:pt x="12048" y="7545"/>
                  <a:pt x="12188" y="7358"/>
                  <a:pt x="12328" y="7171"/>
                </a:cubicBezTo>
                <a:close/>
                <a:moveTo>
                  <a:pt x="19029" y="6307"/>
                </a:moveTo>
                <a:cubicBezTo>
                  <a:pt x="19146" y="6541"/>
                  <a:pt x="19262" y="6774"/>
                  <a:pt x="19332" y="7031"/>
                </a:cubicBezTo>
                <a:lnTo>
                  <a:pt x="19356" y="7031"/>
                </a:lnTo>
                <a:cubicBezTo>
                  <a:pt x="19402" y="7265"/>
                  <a:pt x="19426" y="7521"/>
                  <a:pt x="19449" y="7755"/>
                </a:cubicBezTo>
                <a:cubicBezTo>
                  <a:pt x="19332" y="7498"/>
                  <a:pt x="19216" y="7218"/>
                  <a:pt x="19076" y="6961"/>
                </a:cubicBezTo>
                <a:cubicBezTo>
                  <a:pt x="19076" y="6751"/>
                  <a:pt x="19052" y="6541"/>
                  <a:pt x="19029" y="6307"/>
                </a:cubicBezTo>
                <a:close/>
                <a:moveTo>
                  <a:pt x="38151" y="7568"/>
                </a:moveTo>
                <a:cubicBezTo>
                  <a:pt x="38268" y="7685"/>
                  <a:pt x="38384" y="7802"/>
                  <a:pt x="38501" y="7942"/>
                </a:cubicBezTo>
                <a:lnTo>
                  <a:pt x="38478" y="7942"/>
                </a:lnTo>
                <a:cubicBezTo>
                  <a:pt x="38361" y="7895"/>
                  <a:pt x="38244" y="7848"/>
                  <a:pt x="38128" y="7802"/>
                </a:cubicBezTo>
                <a:cubicBezTo>
                  <a:pt x="38104" y="7708"/>
                  <a:pt x="38081" y="7638"/>
                  <a:pt x="38058" y="7568"/>
                </a:cubicBezTo>
                <a:close/>
                <a:moveTo>
                  <a:pt x="35466" y="7708"/>
                </a:moveTo>
                <a:lnTo>
                  <a:pt x="35466" y="7732"/>
                </a:lnTo>
                <a:cubicBezTo>
                  <a:pt x="35209" y="7802"/>
                  <a:pt x="34952" y="7895"/>
                  <a:pt x="34719" y="8012"/>
                </a:cubicBezTo>
                <a:lnTo>
                  <a:pt x="34742" y="7942"/>
                </a:lnTo>
                <a:cubicBezTo>
                  <a:pt x="34812" y="7872"/>
                  <a:pt x="34906" y="7802"/>
                  <a:pt x="34976" y="7732"/>
                </a:cubicBezTo>
                <a:cubicBezTo>
                  <a:pt x="35139" y="7708"/>
                  <a:pt x="35302" y="7708"/>
                  <a:pt x="35466" y="7708"/>
                </a:cubicBezTo>
                <a:close/>
                <a:moveTo>
                  <a:pt x="8872" y="4743"/>
                </a:moveTo>
                <a:lnTo>
                  <a:pt x="8872" y="4743"/>
                </a:lnTo>
                <a:cubicBezTo>
                  <a:pt x="8639" y="5093"/>
                  <a:pt x="8452" y="5443"/>
                  <a:pt x="8265" y="5817"/>
                </a:cubicBezTo>
                <a:lnTo>
                  <a:pt x="8289" y="5817"/>
                </a:lnTo>
                <a:cubicBezTo>
                  <a:pt x="7798" y="6541"/>
                  <a:pt x="7355" y="7288"/>
                  <a:pt x="6981" y="8058"/>
                </a:cubicBezTo>
                <a:cubicBezTo>
                  <a:pt x="7331" y="6798"/>
                  <a:pt x="7962" y="5654"/>
                  <a:pt x="8872" y="4743"/>
                </a:cubicBezTo>
                <a:close/>
                <a:moveTo>
                  <a:pt x="33411" y="6914"/>
                </a:moveTo>
                <a:cubicBezTo>
                  <a:pt x="33411" y="6938"/>
                  <a:pt x="33435" y="6961"/>
                  <a:pt x="33435" y="6984"/>
                </a:cubicBezTo>
                <a:cubicBezTo>
                  <a:pt x="33248" y="7288"/>
                  <a:pt x="33108" y="7591"/>
                  <a:pt x="32991" y="7942"/>
                </a:cubicBezTo>
                <a:lnTo>
                  <a:pt x="32828" y="8058"/>
                </a:lnTo>
                <a:cubicBezTo>
                  <a:pt x="32968" y="7638"/>
                  <a:pt x="33178" y="7265"/>
                  <a:pt x="33411" y="6914"/>
                </a:cubicBezTo>
                <a:close/>
                <a:moveTo>
                  <a:pt x="28415" y="7872"/>
                </a:moveTo>
                <a:lnTo>
                  <a:pt x="28415" y="7895"/>
                </a:lnTo>
                <a:cubicBezTo>
                  <a:pt x="28391" y="7988"/>
                  <a:pt x="28345" y="8082"/>
                  <a:pt x="28321" y="8175"/>
                </a:cubicBezTo>
                <a:lnTo>
                  <a:pt x="28181" y="8175"/>
                </a:lnTo>
                <a:cubicBezTo>
                  <a:pt x="28251" y="8082"/>
                  <a:pt x="28345" y="7988"/>
                  <a:pt x="28415" y="7872"/>
                </a:cubicBezTo>
                <a:close/>
                <a:moveTo>
                  <a:pt x="18282" y="6704"/>
                </a:moveTo>
                <a:cubicBezTo>
                  <a:pt x="18305" y="6751"/>
                  <a:pt x="18328" y="6798"/>
                  <a:pt x="18352" y="6821"/>
                </a:cubicBezTo>
                <a:cubicBezTo>
                  <a:pt x="18422" y="7288"/>
                  <a:pt x="18468" y="7755"/>
                  <a:pt x="18468" y="8222"/>
                </a:cubicBezTo>
                <a:lnTo>
                  <a:pt x="18375" y="8269"/>
                </a:lnTo>
                <a:lnTo>
                  <a:pt x="18305" y="8175"/>
                </a:lnTo>
                <a:lnTo>
                  <a:pt x="18212" y="8082"/>
                </a:lnTo>
                <a:cubicBezTo>
                  <a:pt x="18282" y="7825"/>
                  <a:pt x="18305" y="7545"/>
                  <a:pt x="18282" y="7265"/>
                </a:cubicBezTo>
                <a:cubicBezTo>
                  <a:pt x="18282" y="7078"/>
                  <a:pt x="18282" y="6891"/>
                  <a:pt x="18282" y="6704"/>
                </a:cubicBezTo>
                <a:close/>
                <a:moveTo>
                  <a:pt x="30236" y="8082"/>
                </a:moveTo>
                <a:lnTo>
                  <a:pt x="30236" y="8082"/>
                </a:lnTo>
                <a:cubicBezTo>
                  <a:pt x="30189" y="8152"/>
                  <a:pt x="30119" y="8222"/>
                  <a:pt x="30072" y="8269"/>
                </a:cubicBezTo>
                <a:lnTo>
                  <a:pt x="30026" y="8222"/>
                </a:lnTo>
                <a:cubicBezTo>
                  <a:pt x="30096" y="8175"/>
                  <a:pt x="30166" y="8128"/>
                  <a:pt x="30236" y="8082"/>
                </a:cubicBezTo>
                <a:close/>
                <a:moveTo>
                  <a:pt x="9409" y="6938"/>
                </a:moveTo>
                <a:lnTo>
                  <a:pt x="9409" y="6938"/>
                </a:lnTo>
                <a:cubicBezTo>
                  <a:pt x="9363" y="7124"/>
                  <a:pt x="9316" y="7311"/>
                  <a:pt x="9269" y="7498"/>
                </a:cubicBezTo>
                <a:cubicBezTo>
                  <a:pt x="9129" y="7755"/>
                  <a:pt x="9013" y="8012"/>
                  <a:pt x="8896" y="8292"/>
                </a:cubicBezTo>
                <a:cubicBezTo>
                  <a:pt x="8919" y="8152"/>
                  <a:pt x="8966" y="8012"/>
                  <a:pt x="8989" y="7872"/>
                </a:cubicBezTo>
                <a:cubicBezTo>
                  <a:pt x="9106" y="7568"/>
                  <a:pt x="9246" y="7241"/>
                  <a:pt x="9409" y="6938"/>
                </a:cubicBezTo>
                <a:close/>
                <a:moveTo>
                  <a:pt x="39762" y="5864"/>
                </a:moveTo>
                <a:lnTo>
                  <a:pt x="39762" y="5864"/>
                </a:lnTo>
                <a:cubicBezTo>
                  <a:pt x="40299" y="6027"/>
                  <a:pt x="40813" y="6284"/>
                  <a:pt x="41256" y="6658"/>
                </a:cubicBezTo>
                <a:cubicBezTo>
                  <a:pt x="41420" y="6868"/>
                  <a:pt x="41583" y="7078"/>
                  <a:pt x="41723" y="7311"/>
                </a:cubicBezTo>
                <a:cubicBezTo>
                  <a:pt x="41911" y="7625"/>
                  <a:pt x="42080" y="7956"/>
                  <a:pt x="42231" y="8307"/>
                </a:cubicBezTo>
                <a:lnTo>
                  <a:pt x="42231" y="8307"/>
                </a:lnTo>
                <a:cubicBezTo>
                  <a:pt x="41844" y="7432"/>
                  <a:pt x="41145" y="6733"/>
                  <a:pt x="40276" y="6354"/>
                </a:cubicBezTo>
                <a:cubicBezTo>
                  <a:pt x="40112" y="6167"/>
                  <a:pt x="39949" y="6004"/>
                  <a:pt x="39762" y="5864"/>
                </a:cubicBezTo>
                <a:close/>
                <a:moveTo>
                  <a:pt x="17651" y="8058"/>
                </a:moveTo>
                <a:lnTo>
                  <a:pt x="17791" y="8199"/>
                </a:lnTo>
                <a:cubicBezTo>
                  <a:pt x="17791" y="8245"/>
                  <a:pt x="17745" y="8269"/>
                  <a:pt x="17721" y="8315"/>
                </a:cubicBezTo>
                <a:lnTo>
                  <a:pt x="17628" y="8245"/>
                </a:lnTo>
                <a:cubicBezTo>
                  <a:pt x="17628" y="8175"/>
                  <a:pt x="17651" y="8105"/>
                  <a:pt x="17651" y="8058"/>
                </a:cubicBezTo>
                <a:close/>
                <a:moveTo>
                  <a:pt x="12094" y="8105"/>
                </a:moveTo>
                <a:lnTo>
                  <a:pt x="12094" y="8105"/>
                </a:lnTo>
                <a:cubicBezTo>
                  <a:pt x="12071" y="8199"/>
                  <a:pt x="12048" y="8292"/>
                  <a:pt x="12024" y="8409"/>
                </a:cubicBezTo>
                <a:cubicBezTo>
                  <a:pt x="12024" y="8339"/>
                  <a:pt x="12001" y="8269"/>
                  <a:pt x="12001" y="8199"/>
                </a:cubicBezTo>
                <a:lnTo>
                  <a:pt x="11978" y="8199"/>
                </a:lnTo>
                <a:cubicBezTo>
                  <a:pt x="12024" y="8152"/>
                  <a:pt x="12048" y="8128"/>
                  <a:pt x="12094" y="8105"/>
                </a:cubicBezTo>
                <a:close/>
                <a:moveTo>
                  <a:pt x="14432" y="7294"/>
                </a:moveTo>
                <a:cubicBezTo>
                  <a:pt x="14505" y="7294"/>
                  <a:pt x="14581" y="7300"/>
                  <a:pt x="14663" y="7311"/>
                </a:cubicBezTo>
                <a:cubicBezTo>
                  <a:pt x="14593" y="7661"/>
                  <a:pt x="14546" y="8035"/>
                  <a:pt x="14523" y="8409"/>
                </a:cubicBezTo>
                <a:cubicBezTo>
                  <a:pt x="14313" y="8082"/>
                  <a:pt x="14219" y="7685"/>
                  <a:pt x="14219" y="7311"/>
                </a:cubicBezTo>
                <a:cubicBezTo>
                  <a:pt x="14289" y="7300"/>
                  <a:pt x="14359" y="7294"/>
                  <a:pt x="14432" y="7294"/>
                </a:cubicBezTo>
                <a:close/>
                <a:moveTo>
                  <a:pt x="24376" y="7988"/>
                </a:moveTo>
                <a:lnTo>
                  <a:pt x="24376" y="7988"/>
                </a:lnTo>
                <a:cubicBezTo>
                  <a:pt x="24492" y="8012"/>
                  <a:pt x="24632" y="8035"/>
                  <a:pt x="24772" y="8058"/>
                </a:cubicBezTo>
                <a:cubicBezTo>
                  <a:pt x="24936" y="8199"/>
                  <a:pt x="25099" y="8315"/>
                  <a:pt x="25309" y="8409"/>
                </a:cubicBezTo>
                <a:cubicBezTo>
                  <a:pt x="25053" y="8362"/>
                  <a:pt x="24819" y="8292"/>
                  <a:pt x="24586" y="8199"/>
                </a:cubicBezTo>
                <a:cubicBezTo>
                  <a:pt x="24562" y="8199"/>
                  <a:pt x="24562" y="8175"/>
                  <a:pt x="24539" y="8175"/>
                </a:cubicBezTo>
                <a:cubicBezTo>
                  <a:pt x="24492" y="8105"/>
                  <a:pt x="24422" y="8035"/>
                  <a:pt x="24376" y="7988"/>
                </a:cubicBezTo>
                <a:close/>
                <a:moveTo>
                  <a:pt x="22905" y="8058"/>
                </a:moveTo>
                <a:lnTo>
                  <a:pt x="22998" y="8082"/>
                </a:lnTo>
                <a:cubicBezTo>
                  <a:pt x="22975" y="8199"/>
                  <a:pt x="22951" y="8315"/>
                  <a:pt x="22951" y="8432"/>
                </a:cubicBezTo>
                <a:cubicBezTo>
                  <a:pt x="22951" y="8315"/>
                  <a:pt x="22928" y="8175"/>
                  <a:pt x="22905" y="8058"/>
                </a:cubicBezTo>
                <a:close/>
                <a:moveTo>
                  <a:pt x="11371" y="1988"/>
                </a:moveTo>
                <a:lnTo>
                  <a:pt x="11394" y="2011"/>
                </a:lnTo>
                <a:cubicBezTo>
                  <a:pt x="10740" y="2502"/>
                  <a:pt x="10157" y="3085"/>
                  <a:pt x="9643" y="3716"/>
                </a:cubicBezTo>
                <a:cubicBezTo>
                  <a:pt x="8335" y="4626"/>
                  <a:pt x="7355" y="5934"/>
                  <a:pt x="6841" y="7451"/>
                </a:cubicBezTo>
                <a:cubicBezTo>
                  <a:pt x="6701" y="7848"/>
                  <a:pt x="6584" y="8245"/>
                  <a:pt x="6514" y="8665"/>
                </a:cubicBezTo>
                <a:cubicBezTo>
                  <a:pt x="6514" y="7451"/>
                  <a:pt x="6794" y="6237"/>
                  <a:pt x="7308" y="5140"/>
                </a:cubicBezTo>
                <a:cubicBezTo>
                  <a:pt x="8125" y="3389"/>
                  <a:pt x="9620" y="2408"/>
                  <a:pt x="11371" y="1988"/>
                </a:cubicBezTo>
                <a:close/>
                <a:moveTo>
                  <a:pt x="21270" y="8105"/>
                </a:moveTo>
                <a:lnTo>
                  <a:pt x="21270" y="8105"/>
                </a:lnTo>
                <a:cubicBezTo>
                  <a:pt x="21317" y="8175"/>
                  <a:pt x="21387" y="8269"/>
                  <a:pt x="21457" y="8339"/>
                </a:cubicBezTo>
                <a:lnTo>
                  <a:pt x="21340" y="8665"/>
                </a:lnTo>
                <a:cubicBezTo>
                  <a:pt x="21317" y="8479"/>
                  <a:pt x="21294" y="8292"/>
                  <a:pt x="21270" y="8105"/>
                </a:cubicBezTo>
                <a:close/>
                <a:moveTo>
                  <a:pt x="37474" y="8315"/>
                </a:moveTo>
                <a:cubicBezTo>
                  <a:pt x="37661" y="8385"/>
                  <a:pt x="37824" y="8479"/>
                  <a:pt x="37987" y="8572"/>
                </a:cubicBezTo>
                <a:lnTo>
                  <a:pt x="38011" y="8712"/>
                </a:lnTo>
                <a:cubicBezTo>
                  <a:pt x="37817" y="8635"/>
                  <a:pt x="37624" y="8589"/>
                  <a:pt x="37417" y="8589"/>
                </a:cubicBezTo>
                <a:cubicBezTo>
                  <a:pt x="37374" y="8589"/>
                  <a:pt x="37331" y="8591"/>
                  <a:pt x="37287" y="8595"/>
                </a:cubicBezTo>
                <a:cubicBezTo>
                  <a:pt x="37240" y="8572"/>
                  <a:pt x="37194" y="8572"/>
                  <a:pt x="37124" y="8549"/>
                </a:cubicBezTo>
                <a:cubicBezTo>
                  <a:pt x="37217" y="8455"/>
                  <a:pt x="37334" y="8362"/>
                  <a:pt x="37474" y="8315"/>
                </a:cubicBezTo>
                <a:close/>
                <a:moveTo>
                  <a:pt x="39225" y="7568"/>
                </a:moveTo>
                <a:cubicBezTo>
                  <a:pt x="39622" y="7872"/>
                  <a:pt x="39972" y="8269"/>
                  <a:pt x="40182" y="8736"/>
                </a:cubicBezTo>
                <a:cubicBezTo>
                  <a:pt x="39879" y="8315"/>
                  <a:pt x="39528" y="7918"/>
                  <a:pt x="39132" y="7568"/>
                </a:cubicBezTo>
                <a:close/>
                <a:moveTo>
                  <a:pt x="36540" y="8128"/>
                </a:moveTo>
                <a:lnTo>
                  <a:pt x="36540" y="8128"/>
                </a:lnTo>
                <a:cubicBezTo>
                  <a:pt x="36493" y="8245"/>
                  <a:pt x="36447" y="8362"/>
                  <a:pt x="36400" y="8479"/>
                </a:cubicBezTo>
                <a:lnTo>
                  <a:pt x="36423" y="8479"/>
                </a:lnTo>
                <a:cubicBezTo>
                  <a:pt x="36213" y="8502"/>
                  <a:pt x="36003" y="8595"/>
                  <a:pt x="35886" y="8759"/>
                </a:cubicBezTo>
                <a:cubicBezTo>
                  <a:pt x="35909" y="8689"/>
                  <a:pt x="35933" y="8595"/>
                  <a:pt x="35956" y="8502"/>
                </a:cubicBezTo>
                <a:cubicBezTo>
                  <a:pt x="36166" y="8385"/>
                  <a:pt x="36353" y="8245"/>
                  <a:pt x="36540" y="8128"/>
                </a:cubicBezTo>
                <a:close/>
                <a:moveTo>
                  <a:pt x="19286" y="8315"/>
                </a:moveTo>
                <a:cubicBezTo>
                  <a:pt x="19309" y="8432"/>
                  <a:pt x="19332" y="8525"/>
                  <a:pt x="19356" y="8619"/>
                </a:cubicBezTo>
                <a:cubicBezTo>
                  <a:pt x="19356" y="8712"/>
                  <a:pt x="19309" y="8736"/>
                  <a:pt x="19309" y="8782"/>
                </a:cubicBezTo>
                <a:cubicBezTo>
                  <a:pt x="19262" y="8665"/>
                  <a:pt x="19262" y="8525"/>
                  <a:pt x="19239" y="8385"/>
                </a:cubicBezTo>
                <a:lnTo>
                  <a:pt x="19239" y="8362"/>
                </a:lnTo>
                <a:cubicBezTo>
                  <a:pt x="19239" y="8362"/>
                  <a:pt x="19239" y="8362"/>
                  <a:pt x="19239" y="8339"/>
                </a:cubicBezTo>
                <a:lnTo>
                  <a:pt x="19286" y="8315"/>
                </a:lnTo>
                <a:close/>
                <a:moveTo>
                  <a:pt x="23488" y="8549"/>
                </a:moveTo>
                <a:cubicBezTo>
                  <a:pt x="23582" y="8642"/>
                  <a:pt x="23698" y="8736"/>
                  <a:pt x="23815" y="8829"/>
                </a:cubicBezTo>
                <a:lnTo>
                  <a:pt x="23839" y="8829"/>
                </a:lnTo>
                <a:cubicBezTo>
                  <a:pt x="23722" y="8829"/>
                  <a:pt x="23605" y="8829"/>
                  <a:pt x="23488" y="8852"/>
                </a:cubicBezTo>
                <a:lnTo>
                  <a:pt x="23488" y="8549"/>
                </a:lnTo>
                <a:close/>
                <a:moveTo>
                  <a:pt x="22601" y="8175"/>
                </a:moveTo>
                <a:cubicBezTo>
                  <a:pt x="22648" y="8409"/>
                  <a:pt x="22648" y="8642"/>
                  <a:pt x="22648" y="8876"/>
                </a:cubicBezTo>
                <a:cubicBezTo>
                  <a:pt x="22531" y="8759"/>
                  <a:pt x="22414" y="8665"/>
                  <a:pt x="22298" y="8549"/>
                </a:cubicBezTo>
                <a:lnTo>
                  <a:pt x="22274" y="8549"/>
                </a:lnTo>
                <a:lnTo>
                  <a:pt x="22321" y="8315"/>
                </a:lnTo>
                <a:cubicBezTo>
                  <a:pt x="22414" y="8269"/>
                  <a:pt x="22508" y="8222"/>
                  <a:pt x="22601" y="8175"/>
                </a:cubicBezTo>
                <a:close/>
                <a:moveTo>
                  <a:pt x="38431" y="8385"/>
                </a:moveTo>
                <a:cubicBezTo>
                  <a:pt x="38595" y="8432"/>
                  <a:pt x="38781" y="8525"/>
                  <a:pt x="38945" y="8642"/>
                </a:cubicBezTo>
                <a:cubicBezTo>
                  <a:pt x="38991" y="8736"/>
                  <a:pt x="39038" y="8829"/>
                  <a:pt x="39085" y="8922"/>
                </a:cubicBezTo>
                <a:cubicBezTo>
                  <a:pt x="39015" y="8876"/>
                  <a:pt x="38968" y="8829"/>
                  <a:pt x="38921" y="8782"/>
                </a:cubicBezTo>
                <a:lnTo>
                  <a:pt x="38921" y="8806"/>
                </a:lnTo>
                <a:cubicBezTo>
                  <a:pt x="38781" y="8689"/>
                  <a:pt x="38641" y="8572"/>
                  <a:pt x="38501" y="8479"/>
                </a:cubicBezTo>
                <a:cubicBezTo>
                  <a:pt x="38478" y="8432"/>
                  <a:pt x="38454" y="8409"/>
                  <a:pt x="38431" y="8385"/>
                </a:cubicBezTo>
                <a:close/>
                <a:moveTo>
                  <a:pt x="30563" y="8292"/>
                </a:moveTo>
                <a:cubicBezTo>
                  <a:pt x="30539" y="8339"/>
                  <a:pt x="30516" y="8409"/>
                  <a:pt x="30493" y="8502"/>
                </a:cubicBezTo>
                <a:lnTo>
                  <a:pt x="30469" y="8502"/>
                </a:lnTo>
                <a:cubicBezTo>
                  <a:pt x="30423" y="8665"/>
                  <a:pt x="30399" y="8806"/>
                  <a:pt x="30353" y="8969"/>
                </a:cubicBezTo>
                <a:lnTo>
                  <a:pt x="30329" y="8876"/>
                </a:lnTo>
                <a:cubicBezTo>
                  <a:pt x="30376" y="8665"/>
                  <a:pt x="30469" y="8479"/>
                  <a:pt x="30563" y="8292"/>
                </a:cubicBezTo>
                <a:close/>
                <a:moveTo>
                  <a:pt x="16367" y="7825"/>
                </a:moveTo>
                <a:cubicBezTo>
                  <a:pt x="16554" y="7918"/>
                  <a:pt x="16717" y="8035"/>
                  <a:pt x="16904" y="8152"/>
                </a:cubicBezTo>
                <a:cubicBezTo>
                  <a:pt x="16881" y="8362"/>
                  <a:pt x="16787" y="8572"/>
                  <a:pt x="16671" y="8736"/>
                </a:cubicBezTo>
                <a:lnTo>
                  <a:pt x="16507" y="8992"/>
                </a:lnTo>
                <a:cubicBezTo>
                  <a:pt x="16414" y="8619"/>
                  <a:pt x="16367" y="8222"/>
                  <a:pt x="16367" y="7825"/>
                </a:cubicBezTo>
                <a:close/>
                <a:moveTo>
                  <a:pt x="15643" y="7521"/>
                </a:moveTo>
                <a:cubicBezTo>
                  <a:pt x="15760" y="7568"/>
                  <a:pt x="15877" y="7615"/>
                  <a:pt x="15994" y="7661"/>
                </a:cubicBezTo>
                <a:cubicBezTo>
                  <a:pt x="15970" y="8105"/>
                  <a:pt x="16017" y="8572"/>
                  <a:pt x="16110" y="9016"/>
                </a:cubicBezTo>
                <a:lnTo>
                  <a:pt x="15970" y="9016"/>
                </a:lnTo>
                <a:cubicBezTo>
                  <a:pt x="15900" y="8876"/>
                  <a:pt x="15853" y="8712"/>
                  <a:pt x="15807" y="8572"/>
                </a:cubicBezTo>
                <a:cubicBezTo>
                  <a:pt x="15690" y="8222"/>
                  <a:pt x="15643" y="7872"/>
                  <a:pt x="15643" y="7521"/>
                </a:cubicBezTo>
                <a:close/>
                <a:moveTo>
                  <a:pt x="29932" y="8876"/>
                </a:moveTo>
                <a:lnTo>
                  <a:pt x="29932" y="8922"/>
                </a:lnTo>
                <a:cubicBezTo>
                  <a:pt x="29909" y="8992"/>
                  <a:pt x="29886" y="9062"/>
                  <a:pt x="29886" y="9132"/>
                </a:cubicBezTo>
                <a:lnTo>
                  <a:pt x="29722" y="9109"/>
                </a:lnTo>
                <a:cubicBezTo>
                  <a:pt x="29699" y="9086"/>
                  <a:pt x="29699" y="9062"/>
                  <a:pt x="29722" y="9016"/>
                </a:cubicBezTo>
                <a:cubicBezTo>
                  <a:pt x="29792" y="8969"/>
                  <a:pt x="29862" y="8922"/>
                  <a:pt x="29932" y="8876"/>
                </a:cubicBezTo>
                <a:close/>
                <a:moveTo>
                  <a:pt x="31123" y="7988"/>
                </a:moveTo>
                <a:lnTo>
                  <a:pt x="31123" y="8012"/>
                </a:lnTo>
                <a:lnTo>
                  <a:pt x="31123" y="8315"/>
                </a:lnTo>
                <a:cubicBezTo>
                  <a:pt x="31053" y="8455"/>
                  <a:pt x="31006" y="8595"/>
                  <a:pt x="30960" y="8736"/>
                </a:cubicBezTo>
                <a:cubicBezTo>
                  <a:pt x="30913" y="8876"/>
                  <a:pt x="30890" y="8946"/>
                  <a:pt x="30866" y="9062"/>
                </a:cubicBezTo>
                <a:lnTo>
                  <a:pt x="30750" y="9179"/>
                </a:lnTo>
                <a:cubicBezTo>
                  <a:pt x="30796" y="8759"/>
                  <a:pt x="30936" y="8362"/>
                  <a:pt x="31123" y="7988"/>
                </a:cubicBezTo>
                <a:close/>
                <a:moveTo>
                  <a:pt x="14990" y="7358"/>
                </a:moveTo>
                <a:lnTo>
                  <a:pt x="15153" y="7381"/>
                </a:lnTo>
                <a:cubicBezTo>
                  <a:pt x="14990" y="8105"/>
                  <a:pt x="15060" y="8876"/>
                  <a:pt x="15457" y="9296"/>
                </a:cubicBezTo>
                <a:cubicBezTo>
                  <a:pt x="15223" y="9179"/>
                  <a:pt x="15013" y="9016"/>
                  <a:pt x="14826" y="8829"/>
                </a:cubicBezTo>
                <a:cubicBezTo>
                  <a:pt x="14826" y="8315"/>
                  <a:pt x="14896" y="7825"/>
                  <a:pt x="14990" y="7358"/>
                </a:cubicBezTo>
                <a:close/>
                <a:moveTo>
                  <a:pt x="17138" y="8689"/>
                </a:moveTo>
                <a:cubicBezTo>
                  <a:pt x="17138" y="8759"/>
                  <a:pt x="17138" y="8806"/>
                  <a:pt x="17138" y="8876"/>
                </a:cubicBezTo>
                <a:cubicBezTo>
                  <a:pt x="17138" y="8946"/>
                  <a:pt x="17138" y="9016"/>
                  <a:pt x="17114" y="9062"/>
                </a:cubicBezTo>
                <a:cubicBezTo>
                  <a:pt x="16998" y="9156"/>
                  <a:pt x="16857" y="9249"/>
                  <a:pt x="16717" y="9296"/>
                </a:cubicBezTo>
                <a:cubicBezTo>
                  <a:pt x="16904" y="9132"/>
                  <a:pt x="17044" y="8922"/>
                  <a:pt x="17138" y="8689"/>
                </a:cubicBezTo>
                <a:close/>
                <a:moveTo>
                  <a:pt x="20897" y="8385"/>
                </a:moveTo>
                <a:cubicBezTo>
                  <a:pt x="20897" y="8432"/>
                  <a:pt x="20920" y="8479"/>
                  <a:pt x="20943" y="8525"/>
                </a:cubicBezTo>
                <a:cubicBezTo>
                  <a:pt x="20967" y="8759"/>
                  <a:pt x="20967" y="8992"/>
                  <a:pt x="20943" y="9249"/>
                </a:cubicBezTo>
                <a:cubicBezTo>
                  <a:pt x="20803" y="9273"/>
                  <a:pt x="20663" y="9319"/>
                  <a:pt x="20523" y="9366"/>
                </a:cubicBezTo>
                <a:cubicBezTo>
                  <a:pt x="20687" y="9039"/>
                  <a:pt x="20803" y="8712"/>
                  <a:pt x="20897" y="8385"/>
                </a:cubicBezTo>
                <a:close/>
                <a:moveTo>
                  <a:pt x="35723" y="8128"/>
                </a:moveTo>
                <a:lnTo>
                  <a:pt x="35653" y="8269"/>
                </a:lnTo>
                <a:cubicBezTo>
                  <a:pt x="35162" y="8572"/>
                  <a:pt x="34695" y="8969"/>
                  <a:pt x="34275" y="9389"/>
                </a:cubicBezTo>
                <a:cubicBezTo>
                  <a:pt x="34275" y="9343"/>
                  <a:pt x="34275" y="9296"/>
                  <a:pt x="34275" y="9249"/>
                </a:cubicBezTo>
                <a:cubicBezTo>
                  <a:pt x="34298" y="9132"/>
                  <a:pt x="34322" y="9039"/>
                  <a:pt x="34369" y="8922"/>
                </a:cubicBezTo>
                <a:cubicBezTo>
                  <a:pt x="34765" y="8595"/>
                  <a:pt x="35232" y="8315"/>
                  <a:pt x="35699" y="8128"/>
                </a:cubicBezTo>
                <a:close/>
                <a:moveTo>
                  <a:pt x="11721" y="8712"/>
                </a:moveTo>
                <a:cubicBezTo>
                  <a:pt x="11744" y="8852"/>
                  <a:pt x="11768" y="8969"/>
                  <a:pt x="11814" y="9086"/>
                </a:cubicBezTo>
                <a:cubicBezTo>
                  <a:pt x="11768" y="9202"/>
                  <a:pt x="11721" y="9296"/>
                  <a:pt x="11698" y="9413"/>
                </a:cubicBezTo>
                <a:cubicBezTo>
                  <a:pt x="11698" y="9296"/>
                  <a:pt x="11674" y="9156"/>
                  <a:pt x="11674" y="9039"/>
                </a:cubicBezTo>
                <a:cubicBezTo>
                  <a:pt x="11651" y="8899"/>
                  <a:pt x="11698" y="8829"/>
                  <a:pt x="11721" y="8712"/>
                </a:cubicBezTo>
                <a:close/>
                <a:moveTo>
                  <a:pt x="11394" y="7078"/>
                </a:moveTo>
                <a:cubicBezTo>
                  <a:pt x="11324" y="7498"/>
                  <a:pt x="11301" y="7918"/>
                  <a:pt x="11277" y="8362"/>
                </a:cubicBezTo>
                <a:cubicBezTo>
                  <a:pt x="11277" y="8385"/>
                  <a:pt x="11277" y="8409"/>
                  <a:pt x="11277" y="8432"/>
                </a:cubicBezTo>
                <a:cubicBezTo>
                  <a:pt x="11020" y="8736"/>
                  <a:pt x="10810" y="9062"/>
                  <a:pt x="10647" y="9436"/>
                </a:cubicBezTo>
                <a:cubicBezTo>
                  <a:pt x="10670" y="9062"/>
                  <a:pt x="10717" y="8689"/>
                  <a:pt x="10834" y="8339"/>
                </a:cubicBezTo>
                <a:cubicBezTo>
                  <a:pt x="10974" y="7965"/>
                  <a:pt x="11114" y="7615"/>
                  <a:pt x="11254" y="7311"/>
                </a:cubicBezTo>
                <a:lnTo>
                  <a:pt x="11277" y="7265"/>
                </a:lnTo>
                <a:cubicBezTo>
                  <a:pt x="11324" y="7195"/>
                  <a:pt x="11371" y="7148"/>
                  <a:pt x="11394" y="7078"/>
                </a:cubicBezTo>
                <a:close/>
                <a:moveTo>
                  <a:pt x="32547" y="7638"/>
                </a:moveTo>
                <a:lnTo>
                  <a:pt x="32547" y="7638"/>
                </a:lnTo>
                <a:cubicBezTo>
                  <a:pt x="32361" y="8012"/>
                  <a:pt x="32244" y="8409"/>
                  <a:pt x="32174" y="8829"/>
                </a:cubicBezTo>
                <a:cubicBezTo>
                  <a:pt x="32127" y="8876"/>
                  <a:pt x="32080" y="8969"/>
                  <a:pt x="32057" y="9039"/>
                </a:cubicBezTo>
                <a:cubicBezTo>
                  <a:pt x="31917" y="9156"/>
                  <a:pt x="31800" y="9296"/>
                  <a:pt x="31683" y="9436"/>
                </a:cubicBezTo>
                <a:lnTo>
                  <a:pt x="31380" y="9366"/>
                </a:lnTo>
                <a:cubicBezTo>
                  <a:pt x="31637" y="8712"/>
                  <a:pt x="32034" y="8128"/>
                  <a:pt x="32547" y="7638"/>
                </a:cubicBezTo>
                <a:close/>
                <a:moveTo>
                  <a:pt x="22624" y="9343"/>
                </a:moveTo>
                <a:lnTo>
                  <a:pt x="22624" y="9483"/>
                </a:lnTo>
                <a:lnTo>
                  <a:pt x="22601" y="9483"/>
                </a:lnTo>
                <a:lnTo>
                  <a:pt x="22508" y="9343"/>
                </a:lnTo>
                <a:close/>
                <a:moveTo>
                  <a:pt x="18188" y="9226"/>
                </a:moveTo>
                <a:cubicBezTo>
                  <a:pt x="18258" y="9296"/>
                  <a:pt x="18328" y="9389"/>
                  <a:pt x="18398" y="9459"/>
                </a:cubicBezTo>
                <a:lnTo>
                  <a:pt x="18422" y="9459"/>
                </a:lnTo>
                <a:lnTo>
                  <a:pt x="18422" y="9529"/>
                </a:lnTo>
                <a:cubicBezTo>
                  <a:pt x="18328" y="9506"/>
                  <a:pt x="18258" y="9483"/>
                  <a:pt x="18165" y="9483"/>
                </a:cubicBezTo>
                <a:cubicBezTo>
                  <a:pt x="18165" y="9389"/>
                  <a:pt x="18188" y="9319"/>
                  <a:pt x="18188" y="9226"/>
                </a:cubicBezTo>
                <a:close/>
                <a:moveTo>
                  <a:pt x="10133" y="8479"/>
                </a:moveTo>
                <a:lnTo>
                  <a:pt x="10133" y="8502"/>
                </a:lnTo>
                <a:cubicBezTo>
                  <a:pt x="10087" y="8736"/>
                  <a:pt x="10063" y="8992"/>
                  <a:pt x="10063" y="9249"/>
                </a:cubicBezTo>
                <a:cubicBezTo>
                  <a:pt x="10016" y="9389"/>
                  <a:pt x="9970" y="9529"/>
                  <a:pt x="9946" y="9669"/>
                </a:cubicBezTo>
                <a:cubicBezTo>
                  <a:pt x="9970" y="9273"/>
                  <a:pt x="10016" y="8876"/>
                  <a:pt x="10133" y="8479"/>
                </a:cubicBezTo>
                <a:close/>
                <a:moveTo>
                  <a:pt x="6864" y="5187"/>
                </a:moveTo>
                <a:lnTo>
                  <a:pt x="6888" y="5210"/>
                </a:lnTo>
                <a:cubicBezTo>
                  <a:pt x="6304" y="6564"/>
                  <a:pt x="6071" y="8012"/>
                  <a:pt x="6211" y="9483"/>
                </a:cubicBezTo>
                <a:cubicBezTo>
                  <a:pt x="6141" y="9576"/>
                  <a:pt x="6094" y="9693"/>
                  <a:pt x="6024" y="9786"/>
                </a:cubicBezTo>
                <a:cubicBezTo>
                  <a:pt x="5861" y="8199"/>
                  <a:pt x="6141" y="6611"/>
                  <a:pt x="6864" y="5187"/>
                </a:cubicBezTo>
                <a:close/>
                <a:moveTo>
                  <a:pt x="36283" y="8992"/>
                </a:moveTo>
                <a:cubicBezTo>
                  <a:pt x="36213" y="9249"/>
                  <a:pt x="36166" y="9529"/>
                  <a:pt x="36166" y="9810"/>
                </a:cubicBezTo>
                <a:cubicBezTo>
                  <a:pt x="36050" y="9576"/>
                  <a:pt x="36050" y="9296"/>
                  <a:pt x="36190" y="9086"/>
                </a:cubicBezTo>
                <a:cubicBezTo>
                  <a:pt x="36213" y="9039"/>
                  <a:pt x="36236" y="9016"/>
                  <a:pt x="36260" y="8992"/>
                </a:cubicBezTo>
                <a:close/>
                <a:moveTo>
                  <a:pt x="37450" y="9459"/>
                </a:moveTo>
                <a:cubicBezTo>
                  <a:pt x="37684" y="9459"/>
                  <a:pt x="37917" y="9506"/>
                  <a:pt x="38128" y="9599"/>
                </a:cubicBezTo>
                <a:lnTo>
                  <a:pt x="38151" y="9810"/>
                </a:lnTo>
                <a:cubicBezTo>
                  <a:pt x="37964" y="9786"/>
                  <a:pt x="37777" y="9775"/>
                  <a:pt x="37591" y="9775"/>
                </a:cubicBezTo>
                <a:cubicBezTo>
                  <a:pt x="37404" y="9775"/>
                  <a:pt x="37217" y="9786"/>
                  <a:pt x="37030" y="9810"/>
                </a:cubicBezTo>
                <a:cubicBezTo>
                  <a:pt x="37030" y="9763"/>
                  <a:pt x="37054" y="9716"/>
                  <a:pt x="37077" y="9669"/>
                </a:cubicBezTo>
                <a:cubicBezTo>
                  <a:pt x="37194" y="9599"/>
                  <a:pt x="37310" y="9529"/>
                  <a:pt x="37450" y="9459"/>
                </a:cubicBezTo>
                <a:close/>
                <a:moveTo>
                  <a:pt x="33224" y="9413"/>
                </a:moveTo>
                <a:cubicBezTo>
                  <a:pt x="33224" y="9483"/>
                  <a:pt x="33178" y="9553"/>
                  <a:pt x="33154" y="9623"/>
                </a:cubicBezTo>
                <a:cubicBezTo>
                  <a:pt x="33108" y="9693"/>
                  <a:pt x="33061" y="9763"/>
                  <a:pt x="33014" y="9833"/>
                </a:cubicBezTo>
                <a:lnTo>
                  <a:pt x="33014" y="9623"/>
                </a:lnTo>
                <a:cubicBezTo>
                  <a:pt x="33084" y="9576"/>
                  <a:pt x="33154" y="9483"/>
                  <a:pt x="33224" y="9413"/>
                </a:cubicBezTo>
                <a:close/>
                <a:moveTo>
                  <a:pt x="29839" y="9459"/>
                </a:moveTo>
                <a:cubicBezTo>
                  <a:pt x="29839" y="9599"/>
                  <a:pt x="29816" y="9716"/>
                  <a:pt x="29816" y="9833"/>
                </a:cubicBezTo>
                <a:lnTo>
                  <a:pt x="29746" y="9880"/>
                </a:lnTo>
                <a:cubicBezTo>
                  <a:pt x="29722" y="9739"/>
                  <a:pt x="29722" y="9599"/>
                  <a:pt x="29722" y="9459"/>
                </a:cubicBezTo>
                <a:close/>
                <a:moveTo>
                  <a:pt x="23698" y="9296"/>
                </a:moveTo>
                <a:cubicBezTo>
                  <a:pt x="24002" y="9296"/>
                  <a:pt x="24329" y="9319"/>
                  <a:pt x="24656" y="9366"/>
                </a:cubicBezTo>
                <a:cubicBezTo>
                  <a:pt x="24843" y="9483"/>
                  <a:pt x="25053" y="9576"/>
                  <a:pt x="25263" y="9646"/>
                </a:cubicBezTo>
                <a:lnTo>
                  <a:pt x="25356" y="9716"/>
                </a:lnTo>
                <a:cubicBezTo>
                  <a:pt x="25216" y="9786"/>
                  <a:pt x="25076" y="9833"/>
                  <a:pt x="24913" y="9903"/>
                </a:cubicBezTo>
                <a:cubicBezTo>
                  <a:pt x="24749" y="9880"/>
                  <a:pt x="24562" y="9856"/>
                  <a:pt x="24399" y="9856"/>
                </a:cubicBezTo>
                <a:cubicBezTo>
                  <a:pt x="24235" y="9786"/>
                  <a:pt x="24095" y="9739"/>
                  <a:pt x="23932" y="9693"/>
                </a:cubicBezTo>
                <a:cubicBezTo>
                  <a:pt x="23768" y="9646"/>
                  <a:pt x="23605" y="9529"/>
                  <a:pt x="23442" y="9413"/>
                </a:cubicBezTo>
                <a:lnTo>
                  <a:pt x="23442" y="9296"/>
                </a:lnTo>
                <a:close/>
                <a:moveTo>
                  <a:pt x="29279" y="9436"/>
                </a:moveTo>
                <a:cubicBezTo>
                  <a:pt x="29279" y="9599"/>
                  <a:pt x="29302" y="9763"/>
                  <a:pt x="29325" y="9903"/>
                </a:cubicBezTo>
                <a:cubicBezTo>
                  <a:pt x="29185" y="9763"/>
                  <a:pt x="29022" y="9599"/>
                  <a:pt x="28858" y="9459"/>
                </a:cubicBezTo>
                <a:lnTo>
                  <a:pt x="28882" y="9436"/>
                </a:lnTo>
                <a:close/>
                <a:moveTo>
                  <a:pt x="22391" y="9856"/>
                </a:moveTo>
                <a:cubicBezTo>
                  <a:pt x="22344" y="9903"/>
                  <a:pt x="22321" y="9950"/>
                  <a:pt x="22298" y="9973"/>
                </a:cubicBezTo>
                <a:lnTo>
                  <a:pt x="22181" y="9856"/>
                </a:lnTo>
                <a:close/>
                <a:moveTo>
                  <a:pt x="41186" y="8385"/>
                </a:moveTo>
                <a:cubicBezTo>
                  <a:pt x="41256" y="8455"/>
                  <a:pt x="41326" y="8525"/>
                  <a:pt x="41420" y="8595"/>
                </a:cubicBezTo>
                <a:cubicBezTo>
                  <a:pt x="41653" y="9039"/>
                  <a:pt x="41840" y="9529"/>
                  <a:pt x="41980" y="10020"/>
                </a:cubicBezTo>
                <a:cubicBezTo>
                  <a:pt x="41770" y="9436"/>
                  <a:pt x="41490" y="8899"/>
                  <a:pt x="41163" y="8385"/>
                </a:cubicBezTo>
                <a:close/>
                <a:moveTo>
                  <a:pt x="31707" y="9786"/>
                </a:moveTo>
                <a:lnTo>
                  <a:pt x="31847" y="9833"/>
                </a:lnTo>
                <a:lnTo>
                  <a:pt x="31847" y="9926"/>
                </a:lnTo>
                <a:lnTo>
                  <a:pt x="31777" y="9996"/>
                </a:lnTo>
                <a:cubicBezTo>
                  <a:pt x="31707" y="10020"/>
                  <a:pt x="31637" y="10043"/>
                  <a:pt x="31590" y="10066"/>
                </a:cubicBezTo>
                <a:lnTo>
                  <a:pt x="31567" y="10066"/>
                </a:lnTo>
                <a:cubicBezTo>
                  <a:pt x="31613" y="9973"/>
                  <a:pt x="31637" y="9880"/>
                  <a:pt x="31707" y="9786"/>
                </a:cubicBezTo>
                <a:close/>
                <a:moveTo>
                  <a:pt x="25730" y="9950"/>
                </a:moveTo>
                <a:cubicBezTo>
                  <a:pt x="25846" y="10020"/>
                  <a:pt x="25987" y="10066"/>
                  <a:pt x="26127" y="10113"/>
                </a:cubicBezTo>
                <a:cubicBezTo>
                  <a:pt x="25940" y="10090"/>
                  <a:pt x="25753" y="10043"/>
                  <a:pt x="25543" y="9996"/>
                </a:cubicBezTo>
                <a:lnTo>
                  <a:pt x="25566" y="9996"/>
                </a:lnTo>
                <a:lnTo>
                  <a:pt x="25730" y="9950"/>
                </a:lnTo>
                <a:close/>
                <a:moveTo>
                  <a:pt x="28578" y="9669"/>
                </a:moveTo>
                <a:cubicBezTo>
                  <a:pt x="28742" y="9833"/>
                  <a:pt x="28928" y="9996"/>
                  <a:pt x="29092" y="10160"/>
                </a:cubicBezTo>
                <a:cubicBezTo>
                  <a:pt x="28905" y="10113"/>
                  <a:pt x="28695" y="10066"/>
                  <a:pt x="28508" y="9996"/>
                </a:cubicBezTo>
                <a:cubicBezTo>
                  <a:pt x="28532" y="9880"/>
                  <a:pt x="28555" y="9763"/>
                  <a:pt x="28578" y="9669"/>
                </a:cubicBezTo>
                <a:close/>
                <a:moveTo>
                  <a:pt x="31263" y="9669"/>
                </a:moveTo>
                <a:lnTo>
                  <a:pt x="31520" y="9739"/>
                </a:lnTo>
                <a:cubicBezTo>
                  <a:pt x="31427" y="9880"/>
                  <a:pt x="31357" y="10020"/>
                  <a:pt x="31310" y="10160"/>
                </a:cubicBezTo>
                <a:lnTo>
                  <a:pt x="31333" y="10160"/>
                </a:lnTo>
                <a:lnTo>
                  <a:pt x="31123" y="10206"/>
                </a:lnTo>
                <a:cubicBezTo>
                  <a:pt x="31146" y="10043"/>
                  <a:pt x="31193" y="9856"/>
                  <a:pt x="31263" y="9669"/>
                </a:cubicBezTo>
                <a:close/>
                <a:moveTo>
                  <a:pt x="14826" y="9366"/>
                </a:moveTo>
                <a:lnTo>
                  <a:pt x="14826" y="9366"/>
                </a:lnTo>
                <a:cubicBezTo>
                  <a:pt x="15153" y="9623"/>
                  <a:pt x="15527" y="9763"/>
                  <a:pt x="15924" y="9786"/>
                </a:cubicBezTo>
                <a:cubicBezTo>
                  <a:pt x="15597" y="9950"/>
                  <a:pt x="15270" y="10183"/>
                  <a:pt x="14990" y="10440"/>
                </a:cubicBezTo>
                <a:cubicBezTo>
                  <a:pt x="14920" y="10090"/>
                  <a:pt x="14850" y="9739"/>
                  <a:pt x="14826" y="9366"/>
                </a:cubicBezTo>
                <a:close/>
                <a:moveTo>
                  <a:pt x="27714" y="10183"/>
                </a:moveTo>
                <a:lnTo>
                  <a:pt x="28018" y="10323"/>
                </a:lnTo>
                <a:cubicBezTo>
                  <a:pt x="28041" y="10370"/>
                  <a:pt x="28065" y="10393"/>
                  <a:pt x="28088" y="10417"/>
                </a:cubicBezTo>
                <a:cubicBezTo>
                  <a:pt x="27878" y="10463"/>
                  <a:pt x="27644" y="10487"/>
                  <a:pt x="27434" y="10487"/>
                </a:cubicBezTo>
                <a:lnTo>
                  <a:pt x="27271" y="10300"/>
                </a:lnTo>
                <a:cubicBezTo>
                  <a:pt x="27434" y="10276"/>
                  <a:pt x="27574" y="10230"/>
                  <a:pt x="27714" y="10183"/>
                </a:cubicBezTo>
                <a:close/>
                <a:moveTo>
                  <a:pt x="13916" y="7872"/>
                </a:moveTo>
                <a:cubicBezTo>
                  <a:pt x="14009" y="8269"/>
                  <a:pt x="14172" y="8642"/>
                  <a:pt x="14429" y="8969"/>
                </a:cubicBezTo>
                <a:cubicBezTo>
                  <a:pt x="14453" y="8992"/>
                  <a:pt x="14453" y="9016"/>
                  <a:pt x="14476" y="9039"/>
                </a:cubicBezTo>
                <a:cubicBezTo>
                  <a:pt x="14476" y="9389"/>
                  <a:pt x="14499" y="9739"/>
                  <a:pt x="14546" y="10113"/>
                </a:cubicBezTo>
                <a:cubicBezTo>
                  <a:pt x="14569" y="10253"/>
                  <a:pt x="14593" y="10393"/>
                  <a:pt x="14639" y="10580"/>
                </a:cubicBezTo>
                <a:cubicBezTo>
                  <a:pt x="14219" y="9926"/>
                  <a:pt x="13962" y="9202"/>
                  <a:pt x="13869" y="8455"/>
                </a:cubicBezTo>
                <a:cubicBezTo>
                  <a:pt x="13916" y="8432"/>
                  <a:pt x="13962" y="8362"/>
                  <a:pt x="13962" y="8292"/>
                </a:cubicBezTo>
                <a:lnTo>
                  <a:pt x="13939" y="8292"/>
                </a:lnTo>
                <a:cubicBezTo>
                  <a:pt x="13916" y="8199"/>
                  <a:pt x="13892" y="8082"/>
                  <a:pt x="13892" y="7988"/>
                </a:cubicBezTo>
                <a:cubicBezTo>
                  <a:pt x="13892" y="7942"/>
                  <a:pt x="13892" y="7918"/>
                  <a:pt x="13916" y="7872"/>
                </a:cubicBezTo>
                <a:close/>
                <a:moveTo>
                  <a:pt x="40252" y="10253"/>
                </a:moveTo>
                <a:cubicBezTo>
                  <a:pt x="40299" y="10370"/>
                  <a:pt x="40369" y="10487"/>
                  <a:pt x="40416" y="10603"/>
                </a:cubicBezTo>
                <a:lnTo>
                  <a:pt x="40322" y="10533"/>
                </a:lnTo>
                <a:cubicBezTo>
                  <a:pt x="40299" y="10440"/>
                  <a:pt x="40276" y="10347"/>
                  <a:pt x="40252" y="10253"/>
                </a:cubicBezTo>
                <a:close/>
                <a:moveTo>
                  <a:pt x="35443" y="8852"/>
                </a:moveTo>
                <a:cubicBezTo>
                  <a:pt x="35351" y="9312"/>
                  <a:pt x="35327" y="9794"/>
                  <a:pt x="35393" y="10254"/>
                </a:cubicBezTo>
                <a:lnTo>
                  <a:pt x="35393" y="10254"/>
                </a:lnTo>
                <a:cubicBezTo>
                  <a:pt x="35160" y="10348"/>
                  <a:pt x="34928" y="10487"/>
                  <a:pt x="34719" y="10627"/>
                </a:cubicBezTo>
                <a:lnTo>
                  <a:pt x="34602" y="10557"/>
                </a:lnTo>
                <a:cubicBezTo>
                  <a:pt x="34509" y="10347"/>
                  <a:pt x="34415" y="10113"/>
                  <a:pt x="34369" y="9903"/>
                </a:cubicBezTo>
                <a:lnTo>
                  <a:pt x="34439" y="9786"/>
                </a:lnTo>
                <a:cubicBezTo>
                  <a:pt x="34742" y="9459"/>
                  <a:pt x="35092" y="9132"/>
                  <a:pt x="35443" y="8852"/>
                </a:cubicBezTo>
                <a:close/>
                <a:moveTo>
                  <a:pt x="32547" y="10020"/>
                </a:moveTo>
                <a:lnTo>
                  <a:pt x="32617" y="10043"/>
                </a:lnTo>
                <a:cubicBezTo>
                  <a:pt x="32617" y="10206"/>
                  <a:pt x="32617" y="10347"/>
                  <a:pt x="32664" y="10487"/>
                </a:cubicBezTo>
                <a:lnTo>
                  <a:pt x="32594" y="10673"/>
                </a:lnTo>
                <a:cubicBezTo>
                  <a:pt x="32547" y="10463"/>
                  <a:pt x="32524" y="10276"/>
                  <a:pt x="32524" y="10090"/>
                </a:cubicBezTo>
                <a:lnTo>
                  <a:pt x="32547" y="10020"/>
                </a:lnTo>
                <a:close/>
                <a:moveTo>
                  <a:pt x="23465" y="10417"/>
                </a:moveTo>
                <a:lnTo>
                  <a:pt x="23792" y="10463"/>
                </a:lnTo>
                <a:cubicBezTo>
                  <a:pt x="23675" y="10533"/>
                  <a:pt x="23535" y="10627"/>
                  <a:pt x="23395" y="10720"/>
                </a:cubicBezTo>
                <a:lnTo>
                  <a:pt x="23372" y="10720"/>
                </a:lnTo>
                <a:lnTo>
                  <a:pt x="23278" y="10673"/>
                </a:lnTo>
                <a:lnTo>
                  <a:pt x="23231" y="10580"/>
                </a:lnTo>
                <a:lnTo>
                  <a:pt x="23255" y="10417"/>
                </a:lnTo>
                <a:close/>
                <a:moveTo>
                  <a:pt x="9620" y="7638"/>
                </a:moveTo>
                <a:lnTo>
                  <a:pt x="9620" y="7638"/>
                </a:lnTo>
                <a:cubicBezTo>
                  <a:pt x="9409" y="8525"/>
                  <a:pt x="9409" y="9459"/>
                  <a:pt x="9620" y="10347"/>
                </a:cubicBezTo>
                <a:lnTo>
                  <a:pt x="9620" y="10533"/>
                </a:lnTo>
                <a:cubicBezTo>
                  <a:pt x="9620" y="10603"/>
                  <a:pt x="9643" y="10720"/>
                  <a:pt x="9666" y="10814"/>
                </a:cubicBezTo>
                <a:cubicBezTo>
                  <a:pt x="9479" y="10323"/>
                  <a:pt x="9386" y="9833"/>
                  <a:pt x="9363" y="9319"/>
                </a:cubicBezTo>
                <a:cubicBezTo>
                  <a:pt x="9363" y="8829"/>
                  <a:pt x="9409" y="8315"/>
                  <a:pt x="9526" y="7825"/>
                </a:cubicBezTo>
                <a:cubicBezTo>
                  <a:pt x="9550" y="7755"/>
                  <a:pt x="9596" y="7708"/>
                  <a:pt x="9620" y="7638"/>
                </a:cubicBezTo>
                <a:close/>
                <a:moveTo>
                  <a:pt x="10157" y="10510"/>
                </a:moveTo>
                <a:cubicBezTo>
                  <a:pt x="10180" y="10627"/>
                  <a:pt x="10203" y="10743"/>
                  <a:pt x="10227" y="10860"/>
                </a:cubicBezTo>
                <a:lnTo>
                  <a:pt x="10227" y="10884"/>
                </a:lnTo>
                <a:cubicBezTo>
                  <a:pt x="10203" y="10790"/>
                  <a:pt x="10157" y="10720"/>
                  <a:pt x="10133" y="10627"/>
                </a:cubicBezTo>
                <a:lnTo>
                  <a:pt x="10157" y="10510"/>
                </a:lnTo>
                <a:close/>
                <a:moveTo>
                  <a:pt x="39108" y="10440"/>
                </a:moveTo>
                <a:lnTo>
                  <a:pt x="39108" y="10463"/>
                </a:lnTo>
                <a:lnTo>
                  <a:pt x="39155" y="10510"/>
                </a:lnTo>
                <a:cubicBezTo>
                  <a:pt x="39178" y="10627"/>
                  <a:pt x="39202" y="10720"/>
                  <a:pt x="39225" y="10837"/>
                </a:cubicBezTo>
                <a:lnTo>
                  <a:pt x="39248" y="10837"/>
                </a:lnTo>
                <a:cubicBezTo>
                  <a:pt x="39178" y="10860"/>
                  <a:pt x="39108" y="10884"/>
                  <a:pt x="39061" y="10907"/>
                </a:cubicBezTo>
                <a:cubicBezTo>
                  <a:pt x="39085" y="10743"/>
                  <a:pt x="39108" y="10603"/>
                  <a:pt x="39108" y="10440"/>
                </a:cubicBezTo>
                <a:close/>
                <a:moveTo>
                  <a:pt x="37558" y="10078"/>
                </a:moveTo>
                <a:cubicBezTo>
                  <a:pt x="37754" y="10078"/>
                  <a:pt x="37952" y="10090"/>
                  <a:pt x="38151" y="10113"/>
                </a:cubicBezTo>
                <a:lnTo>
                  <a:pt x="38174" y="10113"/>
                </a:lnTo>
                <a:cubicBezTo>
                  <a:pt x="38174" y="10393"/>
                  <a:pt x="38174" y="10673"/>
                  <a:pt x="38174" y="10954"/>
                </a:cubicBezTo>
                <a:cubicBezTo>
                  <a:pt x="37894" y="10907"/>
                  <a:pt x="37591" y="10837"/>
                  <a:pt x="37310" y="10743"/>
                </a:cubicBezTo>
                <a:lnTo>
                  <a:pt x="37147" y="10673"/>
                </a:lnTo>
                <a:cubicBezTo>
                  <a:pt x="37077" y="10557"/>
                  <a:pt x="37030" y="10440"/>
                  <a:pt x="37007" y="10300"/>
                </a:cubicBezTo>
                <a:cubicBezTo>
                  <a:pt x="36984" y="10253"/>
                  <a:pt x="36984" y="10183"/>
                  <a:pt x="36984" y="10113"/>
                </a:cubicBezTo>
                <a:cubicBezTo>
                  <a:pt x="37170" y="10090"/>
                  <a:pt x="37363" y="10078"/>
                  <a:pt x="37558" y="10078"/>
                </a:cubicBezTo>
                <a:close/>
                <a:moveTo>
                  <a:pt x="38641" y="10160"/>
                </a:moveTo>
                <a:cubicBezTo>
                  <a:pt x="38758" y="10417"/>
                  <a:pt x="38758" y="10697"/>
                  <a:pt x="38665" y="10954"/>
                </a:cubicBezTo>
                <a:lnTo>
                  <a:pt x="38548" y="10954"/>
                </a:lnTo>
                <a:lnTo>
                  <a:pt x="38548" y="10790"/>
                </a:lnTo>
                <a:cubicBezTo>
                  <a:pt x="38524" y="10603"/>
                  <a:pt x="38524" y="10393"/>
                  <a:pt x="38524" y="10160"/>
                </a:cubicBezTo>
                <a:close/>
                <a:moveTo>
                  <a:pt x="28765" y="10697"/>
                </a:moveTo>
                <a:lnTo>
                  <a:pt x="28928" y="10790"/>
                </a:lnTo>
                <a:lnTo>
                  <a:pt x="29092" y="10930"/>
                </a:lnTo>
                <a:cubicBezTo>
                  <a:pt x="29045" y="10954"/>
                  <a:pt x="28998" y="10977"/>
                  <a:pt x="28928" y="11000"/>
                </a:cubicBezTo>
                <a:cubicBezTo>
                  <a:pt x="28858" y="10907"/>
                  <a:pt x="28812" y="10814"/>
                  <a:pt x="28742" y="10720"/>
                </a:cubicBezTo>
                <a:lnTo>
                  <a:pt x="28765" y="10697"/>
                </a:lnTo>
                <a:close/>
                <a:moveTo>
                  <a:pt x="18095" y="9833"/>
                </a:moveTo>
                <a:cubicBezTo>
                  <a:pt x="18165" y="9833"/>
                  <a:pt x="18258" y="9856"/>
                  <a:pt x="18352" y="9880"/>
                </a:cubicBezTo>
                <a:cubicBezTo>
                  <a:pt x="18328" y="10043"/>
                  <a:pt x="18305" y="10206"/>
                  <a:pt x="18258" y="10347"/>
                </a:cubicBezTo>
                <a:cubicBezTo>
                  <a:pt x="18235" y="10440"/>
                  <a:pt x="18212" y="10533"/>
                  <a:pt x="18165" y="10627"/>
                </a:cubicBezTo>
                <a:cubicBezTo>
                  <a:pt x="18025" y="10767"/>
                  <a:pt x="17861" y="10884"/>
                  <a:pt x="17721" y="11047"/>
                </a:cubicBezTo>
                <a:cubicBezTo>
                  <a:pt x="17791" y="10837"/>
                  <a:pt x="17885" y="10603"/>
                  <a:pt x="17931" y="10370"/>
                </a:cubicBezTo>
                <a:cubicBezTo>
                  <a:pt x="18002" y="10183"/>
                  <a:pt x="18048" y="9996"/>
                  <a:pt x="18095" y="9833"/>
                </a:cubicBezTo>
                <a:close/>
                <a:moveTo>
                  <a:pt x="40206" y="5233"/>
                </a:moveTo>
                <a:lnTo>
                  <a:pt x="40346" y="5303"/>
                </a:lnTo>
                <a:cubicBezTo>
                  <a:pt x="41326" y="5980"/>
                  <a:pt x="42190" y="6774"/>
                  <a:pt x="42914" y="7685"/>
                </a:cubicBezTo>
                <a:cubicBezTo>
                  <a:pt x="42984" y="7755"/>
                  <a:pt x="43031" y="7825"/>
                  <a:pt x="43101" y="7895"/>
                </a:cubicBezTo>
                <a:cubicBezTo>
                  <a:pt x="43428" y="8479"/>
                  <a:pt x="43684" y="9132"/>
                  <a:pt x="43848" y="9810"/>
                </a:cubicBezTo>
                <a:lnTo>
                  <a:pt x="43848" y="10066"/>
                </a:lnTo>
                <a:cubicBezTo>
                  <a:pt x="43848" y="10393"/>
                  <a:pt x="43824" y="10720"/>
                  <a:pt x="43754" y="11047"/>
                </a:cubicBezTo>
                <a:cubicBezTo>
                  <a:pt x="43591" y="10720"/>
                  <a:pt x="43428" y="10417"/>
                  <a:pt x="43217" y="10113"/>
                </a:cubicBezTo>
                <a:cubicBezTo>
                  <a:pt x="43217" y="8759"/>
                  <a:pt x="42634" y="7451"/>
                  <a:pt x="41653" y="6517"/>
                </a:cubicBezTo>
                <a:cubicBezTo>
                  <a:pt x="41443" y="6261"/>
                  <a:pt x="41210" y="6004"/>
                  <a:pt x="40976" y="5794"/>
                </a:cubicBezTo>
                <a:cubicBezTo>
                  <a:pt x="40743" y="5584"/>
                  <a:pt x="40486" y="5397"/>
                  <a:pt x="40206" y="5233"/>
                </a:cubicBezTo>
                <a:close/>
                <a:moveTo>
                  <a:pt x="13822" y="9786"/>
                </a:moveTo>
                <a:lnTo>
                  <a:pt x="13822" y="9786"/>
                </a:lnTo>
                <a:cubicBezTo>
                  <a:pt x="13986" y="10230"/>
                  <a:pt x="14219" y="10650"/>
                  <a:pt x="14476" y="11024"/>
                </a:cubicBezTo>
                <a:lnTo>
                  <a:pt x="14429" y="11094"/>
                </a:lnTo>
                <a:cubicBezTo>
                  <a:pt x="14289" y="10977"/>
                  <a:pt x="14196" y="10837"/>
                  <a:pt x="14102" y="10673"/>
                </a:cubicBezTo>
                <a:lnTo>
                  <a:pt x="14102" y="10650"/>
                </a:lnTo>
                <a:cubicBezTo>
                  <a:pt x="13962" y="10370"/>
                  <a:pt x="13869" y="10090"/>
                  <a:pt x="13822" y="9786"/>
                </a:cubicBezTo>
                <a:close/>
                <a:moveTo>
                  <a:pt x="30306" y="10697"/>
                </a:moveTo>
                <a:cubicBezTo>
                  <a:pt x="30306" y="10837"/>
                  <a:pt x="30329" y="10954"/>
                  <a:pt x="30353" y="11070"/>
                </a:cubicBezTo>
                <a:lnTo>
                  <a:pt x="30353" y="11094"/>
                </a:lnTo>
                <a:lnTo>
                  <a:pt x="30329" y="11070"/>
                </a:lnTo>
                <a:cubicBezTo>
                  <a:pt x="30306" y="10954"/>
                  <a:pt x="30283" y="10814"/>
                  <a:pt x="30259" y="10697"/>
                </a:cubicBezTo>
                <a:close/>
                <a:moveTo>
                  <a:pt x="31217" y="10603"/>
                </a:moveTo>
                <a:lnTo>
                  <a:pt x="31217" y="10603"/>
                </a:lnTo>
                <a:cubicBezTo>
                  <a:pt x="31193" y="10697"/>
                  <a:pt x="31170" y="10790"/>
                  <a:pt x="31170" y="10884"/>
                </a:cubicBezTo>
                <a:cubicBezTo>
                  <a:pt x="31123" y="10977"/>
                  <a:pt x="31100" y="11047"/>
                  <a:pt x="31076" y="11117"/>
                </a:cubicBezTo>
                <a:cubicBezTo>
                  <a:pt x="31053" y="10954"/>
                  <a:pt x="31053" y="10790"/>
                  <a:pt x="31076" y="10627"/>
                </a:cubicBezTo>
                <a:lnTo>
                  <a:pt x="31217" y="10603"/>
                </a:lnTo>
                <a:close/>
                <a:moveTo>
                  <a:pt x="9643" y="5443"/>
                </a:moveTo>
                <a:cubicBezTo>
                  <a:pt x="9176" y="6237"/>
                  <a:pt x="8826" y="7101"/>
                  <a:pt x="8616" y="7988"/>
                </a:cubicBezTo>
                <a:cubicBezTo>
                  <a:pt x="8250" y="8994"/>
                  <a:pt x="8085" y="10045"/>
                  <a:pt x="8123" y="11119"/>
                </a:cubicBezTo>
                <a:lnTo>
                  <a:pt x="8123" y="11119"/>
                </a:lnTo>
                <a:cubicBezTo>
                  <a:pt x="8116" y="11081"/>
                  <a:pt x="8097" y="11014"/>
                  <a:pt x="8079" y="10977"/>
                </a:cubicBezTo>
                <a:cubicBezTo>
                  <a:pt x="7728" y="9389"/>
                  <a:pt x="8312" y="7451"/>
                  <a:pt x="9129" y="6027"/>
                </a:cubicBezTo>
                <a:cubicBezTo>
                  <a:pt x="9293" y="5817"/>
                  <a:pt x="9456" y="5630"/>
                  <a:pt x="9643" y="5443"/>
                </a:cubicBezTo>
                <a:close/>
                <a:moveTo>
                  <a:pt x="33948" y="10603"/>
                </a:moveTo>
                <a:cubicBezTo>
                  <a:pt x="34088" y="10650"/>
                  <a:pt x="34205" y="10720"/>
                  <a:pt x="34322" y="10790"/>
                </a:cubicBezTo>
                <a:cubicBezTo>
                  <a:pt x="34345" y="10814"/>
                  <a:pt x="34345" y="10837"/>
                  <a:pt x="34369" y="10860"/>
                </a:cubicBezTo>
                <a:cubicBezTo>
                  <a:pt x="34252" y="10977"/>
                  <a:pt x="34135" y="11094"/>
                  <a:pt x="34018" y="11210"/>
                </a:cubicBezTo>
                <a:lnTo>
                  <a:pt x="34018" y="11187"/>
                </a:lnTo>
                <a:cubicBezTo>
                  <a:pt x="33972" y="11047"/>
                  <a:pt x="33925" y="10884"/>
                  <a:pt x="33902" y="10743"/>
                </a:cubicBezTo>
                <a:cubicBezTo>
                  <a:pt x="33925" y="10697"/>
                  <a:pt x="33925" y="10650"/>
                  <a:pt x="33948" y="10603"/>
                </a:cubicBezTo>
                <a:close/>
                <a:moveTo>
                  <a:pt x="43731" y="7358"/>
                </a:moveTo>
                <a:lnTo>
                  <a:pt x="43731" y="7358"/>
                </a:lnTo>
                <a:cubicBezTo>
                  <a:pt x="44735" y="8455"/>
                  <a:pt x="45412" y="9833"/>
                  <a:pt x="45436" y="11234"/>
                </a:cubicBezTo>
                <a:cubicBezTo>
                  <a:pt x="45109" y="10323"/>
                  <a:pt x="44642" y="9483"/>
                  <a:pt x="44105" y="8689"/>
                </a:cubicBezTo>
                <a:cubicBezTo>
                  <a:pt x="44011" y="8222"/>
                  <a:pt x="43895" y="7778"/>
                  <a:pt x="43731" y="7358"/>
                </a:cubicBezTo>
                <a:close/>
                <a:moveTo>
                  <a:pt x="22741" y="10673"/>
                </a:moveTo>
                <a:lnTo>
                  <a:pt x="22858" y="10767"/>
                </a:lnTo>
                <a:cubicBezTo>
                  <a:pt x="22811" y="10930"/>
                  <a:pt x="22765" y="11094"/>
                  <a:pt x="22718" y="11257"/>
                </a:cubicBezTo>
                <a:lnTo>
                  <a:pt x="22578" y="11257"/>
                </a:lnTo>
                <a:cubicBezTo>
                  <a:pt x="22624" y="11070"/>
                  <a:pt x="22694" y="10884"/>
                  <a:pt x="22741" y="10673"/>
                </a:cubicBezTo>
                <a:close/>
                <a:moveTo>
                  <a:pt x="24329" y="10557"/>
                </a:moveTo>
                <a:cubicBezTo>
                  <a:pt x="24749" y="10650"/>
                  <a:pt x="25169" y="10743"/>
                  <a:pt x="25566" y="10884"/>
                </a:cubicBezTo>
                <a:cubicBezTo>
                  <a:pt x="25753" y="11000"/>
                  <a:pt x="25940" y="11117"/>
                  <a:pt x="26103" y="11257"/>
                </a:cubicBezTo>
                <a:cubicBezTo>
                  <a:pt x="25987" y="11234"/>
                  <a:pt x="25893" y="11210"/>
                  <a:pt x="25776" y="11187"/>
                </a:cubicBezTo>
                <a:cubicBezTo>
                  <a:pt x="25502" y="11158"/>
                  <a:pt x="25228" y="11138"/>
                  <a:pt x="24959" y="11138"/>
                </a:cubicBezTo>
                <a:cubicBezTo>
                  <a:pt x="24793" y="11138"/>
                  <a:pt x="24629" y="11146"/>
                  <a:pt x="24469" y="11164"/>
                </a:cubicBezTo>
                <a:cubicBezTo>
                  <a:pt x="24212" y="11094"/>
                  <a:pt x="24002" y="11000"/>
                  <a:pt x="23768" y="10907"/>
                </a:cubicBezTo>
                <a:cubicBezTo>
                  <a:pt x="23955" y="10767"/>
                  <a:pt x="24142" y="10650"/>
                  <a:pt x="24329" y="10557"/>
                </a:cubicBezTo>
                <a:close/>
                <a:moveTo>
                  <a:pt x="17675" y="9786"/>
                </a:moveTo>
                <a:lnTo>
                  <a:pt x="17651" y="9880"/>
                </a:lnTo>
                <a:cubicBezTo>
                  <a:pt x="17628" y="10020"/>
                  <a:pt x="17581" y="10206"/>
                  <a:pt x="17558" y="10393"/>
                </a:cubicBezTo>
                <a:cubicBezTo>
                  <a:pt x="17441" y="10720"/>
                  <a:pt x="17254" y="11024"/>
                  <a:pt x="17044" y="11280"/>
                </a:cubicBezTo>
                <a:cubicBezTo>
                  <a:pt x="17091" y="11117"/>
                  <a:pt x="17138" y="10954"/>
                  <a:pt x="17161" y="10790"/>
                </a:cubicBezTo>
                <a:cubicBezTo>
                  <a:pt x="17324" y="10767"/>
                  <a:pt x="17394" y="10580"/>
                  <a:pt x="17301" y="10440"/>
                </a:cubicBezTo>
                <a:cubicBezTo>
                  <a:pt x="17278" y="10440"/>
                  <a:pt x="17278" y="10417"/>
                  <a:pt x="17254" y="10393"/>
                </a:cubicBezTo>
                <a:cubicBezTo>
                  <a:pt x="17231" y="10370"/>
                  <a:pt x="17254" y="10323"/>
                  <a:pt x="17278" y="10300"/>
                </a:cubicBezTo>
                <a:cubicBezTo>
                  <a:pt x="17301" y="10253"/>
                  <a:pt x="17324" y="10136"/>
                  <a:pt x="17348" y="10066"/>
                </a:cubicBezTo>
                <a:cubicBezTo>
                  <a:pt x="17441" y="9973"/>
                  <a:pt x="17535" y="9880"/>
                  <a:pt x="17605" y="9786"/>
                </a:cubicBezTo>
                <a:close/>
                <a:moveTo>
                  <a:pt x="23488" y="11117"/>
                </a:moveTo>
                <a:lnTo>
                  <a:pt x="23488" y="11117"/>
                </a:lnTo>
                <a:cubicBezTo>
                  <a:pt x="23582" y="11164"/>
                  <a:pt x="23675" y="11210"/>
                  <a:pt x="23768" y="11257"/>
                </a:cubicBezTo>
                <a:lnTo>
                  <a:pt x="23628" y="11280"/>
                </a:lnTo>
                <a:lnTo>
                  <a:pt x="23535" y="11280"/>
                </a:lnTo>
                <a:lnTo>
                  <a:pt x="23488" y="11117"/>
                </a:lnTo>
                <a:close/>
                <a:moveTo>
                  <a:pt x="27901" y="11117"/>
                </a:moveTo>
                <a:lnTo>
                  <a:pt x="28135" y="11210"/>
                </a:lnTo>
                <a:lnTo>
                  <a:pt x="28135" y="11257"/>
                </a:lnTo>
                <a:lnTo>
                  <a:pt x="28018" y="11304"/>
                </a:lnTo>
                <a:cubicBezTo>
                  <a:pt x="27971" y="11234"/>
                  <a:pt x="27924" y="11164"/>
                  <a:pt x="27901" y="11117"/>
                </a:cubicBezTo>
                <a:close/>
                <a:moveTo>
                  <a:pt x="22438" y="10463"/>
                </a:moveTo>
                <a:cubicBezTo>
                  <a:pt x="22344" y="10743"/>
                  <a:pt x="22251" y="11024"/>
                  <a:pt x="22134" y="11304"/>
                </a:cubicBezTo>
                <a:cubicBezTo>
                  <a:pt x="22017" y="11304"/>
                  <a:pt x="21901" y="11351"/>
                  <a:pt x="21784" y="11351"/>
                </a:cubicBezTo>
                <a:cubicBezTo>
                  <a:pt x="21854" y="11210"/>
                  <a:pt x="21924" y="11070"/>
                  <a:pt x="21971" y="10930"/>
                </a:cubicBezTo>
                <a:cubicBezTo>
                  <a:pt x="22087" y="10790"/>
                  <a:pt x="22228" y="10627"/>
                  <a:pt x="22344" y="10463"/>
                </a:cubicBezTo>
                <a:close/>
                <a:moveTo>
                  <a:pt x="16671" y="10253"/>
                </a:moveTo>
                <a:cubicBezTo>
                  <a:pt x="16531" y="10487"/>
                  <a:pt x="16390" y="10743"/>
                  <a:pt x="16297" y="10977"/>
                </a:cubicBezTo>
                <a:cubicBezTo>
                  <a:pt x="16227" y="11117"/>
                  <a:pt x="16157" y="11280"/>
                  <a:pt x="16110" y="11397"/>
                </a:cubicBezTo>
                <a:lnTo>
                  <a:pt x="16087" y="11421"/>
                </a:lnTo>
                <a:cubicBezTo>
                  <a:pt x="16204" y="11024"/>
                  <a:pt x="16390" y="10627"/>
                  <a:pt x="16624" y="10276"/>
                </a:cubicBezTo>
                <a:lnTo>
                  <a:pt x="16647" y="10253"/>
                </a:lnTo>
                <a:close/>
                <a:moveTo>
                  <a:pt x="36003" y="10347"/>
                </a:moveTo>
                <a:lnTo>
                  <a:pt x="36050" y="10417"/>
                </a:lnTo>
                <a:cubicBezTo>
                  <a:pt x="35980" y="10767"/>
                  <a:pt x="36050" y="11140"/>
                  <a:pt x="36236" y="11467"/>
                </a:cubicBezTo>
                <a:cubicBezTo>
                  <a:pt x="36236" y="11467"/>
                  <a:pt x="36236" y="11491"/>
                  <a:pt x="36236" y="11514"/>
                </a:cubicBezTo>
                <a:cubicBezTo>
                  <a:pt x="36120" y="11327"/>
                  <a:pt x="36026" y="11117"/>
                  <a:pt x="35956" y="10907"/>
                </a:cubicBezTo>
                <a:cubicBezTo>
                  <a:pt x="35909" y="10743"/>
                  <a:pt x="35863" y="10580"/>
                  <a:pt x="35816" y="10417"/>
                </a:cubicBezTo>
                <a:lnTo>
                  <a:pt x="36003" y="10347"/>
                </a:lnTo>
                <a:close/>
                <a:moveTo>
                  <a:pt x="16227" y="10043"/>
                </a:moveTo>
                <a:lnTo>
                  <a:pt x="16320" y="10113"/>
                </a:lnTo>
                <a:cubicBezTo>
                  <a:pt x="16134" y="10393"/>
                  <a:pt x="15970" y="10720"/>
                  <a:pt x="15853" y="11024"/>
                </a:cubicBezTo>
                <a:cubicBezTo>
                  <a:pt x="15783" y="11210"/>
                  <a:pt x="15737" y="11374"/>
                  <a:pt x="15713" y="11561"/>
                </a:cubicBezTo>
                <a:lnTo>
                  <a:pt x="15690" y="11561"/>
                </a:lnTo>
                <a:cubicBezTo>
                  <a:pt x="15620" y="11584"/>
                  <a:pt x="15550" y="11584"/>
                  <a:pt x="15480" y="11584"/>
                </a:cubicBezTo>
                <a:lnTo>
                  <a:pt x="15293" y="11397"/>
                </a:lnTo>
                <a:cubicBezTo>
                  <a:pt x="15200" y="11210"/>
                  <a:pt x="15130" y="11024"/>
                  <a:pt x="15083" y="10837"/>
                </a:cubicBezTo>
                <a:cubicBezTo>
                  <a:pt x="15410" y="10510"/>
                  <a:pt x="15783" y="10253"/>
                  <a:pt x="16227" y="10043"/>
                </a:cubicBezTo>
                <a:close/>
                <a:moveTo>
                  <a:pt x="35443" y="10557"/>
                </a:moveTo>
                <a:cubicBezTo>
                  <a:pt x="35513" y="10930"/>
                  <a:pt x="35629" y="11280"/>
                  <a:pt x="35793" y="11631"/>
                </a:cubicBezTo>
                <a:cubicBezTo>
                  <a:pt x="35583" y="11304"/>
                  <a:pt x="35326" y="11024"/>
                  <a:pt x="34999" y="10814"/>
                </a:cubicBezTo>
                <a:cubicBezTo>
                  <a:pt x="35139" y="10720"/>
                  <a:pt x="35279" y="10650"/>
                  <a:pt x="35443" y="10557"/>
                </a:cubicBezTo>
                <a:close/>
                <a:moveTo>
                  <a:pt x="37521" y="11280"/>
                </a:moveTo>
                <a:lnTo>
                  <a:pt x="37521" y="11280"/>
                </a:lnTo>
                <a:cubicBezTo>
                  <a:pt x="37731" y="11351"/>
                  <a:pt x="37941" y="11397"/>
                  <a:pt x="38151" y="11397"/>
                </a:cubicBezTo>
                <a:lnTo>
                  <a:pt x="38151" y="11514"/>
                </a:lnTo>
                <a:lnTo>
                  <a:pt x="38081" y="11561"/>
                </a:lnTo>
                <a:cubicBezTo>
                  <a:pt x="37987" y="11607"/>
                  <a:pt x="37917" y="11654"/>
                  <a:pt x="37847" y="11677"/>
                </a:cubicBezTo>
                <a:lnTo>
                  <a:pt x="37684" y="11491"/>
                </a:lnTo>
                <a:lnTo>
                  <a:pt x="37521" y="11280"/>
                </a:lnTo>
                <a:close/>
                <a:moveTo>
                  <a:pt x="13472" y="7405"/>
                </a:moveTo>
                <a:cubicBezTo>
                  <a:pt x="13449" y="7755"/>
                  <a:pt x="13449" y="8082"/>
                  <a:pt x="13472" y="8432"/>
                </a:cubicBezTo>
                <a:cubicBezTo>
                  <a:pt x="13309" y="9553"/>
                  <a:pt x="13425" y="10743"/>
                  <a:pt x="14172" y="11467"/>
                </a:cubicBezTo>
                <a:cubicBezTo>
                  <a:pt x="14126" y="11561"/>
                  <a:pt x="14056" y="11654"/>
                  <a:pt x="14009" y="11747"/>
                </a:cubicBezTo>
                <a:cubicBezTo>
                  <a:pt x="13239" y="11117"/>
                  <a:pt x="12772" y="9926"/>
                  <a:pt x="12725" y="8969"/>
                </a:cubicBezTo>
                <a:cubicBezTo>
                  <a:pt x="12701" y="8595"/>
                  <a:pt x="12725" y="8245"/>
                  <a:pt x="12795" y="7895"/>
                </a:cubicBezTo>
                <a:lnTo>
                  <a:pt x="12772" y="7895"/>
                </a:lnTo>
                <a:cubicBezTo>
                  <a:pt x="12772" y="7895"/>
                  <a:pt x="12772" y="7872"/>
                  <a:pt x="12772" y="7848"/>
                </a:cubicBezTo>
                <a:cubicBezTo>
                  <a:pt x="12842" y="7755"/>
                  <a:pt x="12888" y="7661"/>
                  <a:pt x="12935" y="7591"/>
                </a:cubicBezTo>
                <a:cubicBezTo>
                  <a:pt x="13122" y="7521"/>
                  <a:pt x="13285" y="7451"/>
                  <a:pt x="13472" y="7405"/>
                </a:cubicBezTo>
                <a:close/>
                <a:moveTo>
                  <a:pt x="23698" y="11654"/>
                </a:moveTo>
                <a:cubicBezTo>
                  <a:pt x="23815" y="11654"/>
                  <a:pt x="23955" y="11677"/>
                  <a:pt x="24072" y="11701"/>
                </a:cubicBezTo>
                <a:cubicBezTo>
                  <a:pt x="24049" y="11747"/>
                  <a:pt x="24002" y="11771"/>
                  <a:pt x="23932" y="11794"/>
                </a:cubicBezTo>
                <a:lnTo>
                  <a:pt x="23745" y="11794"/>
                </a:lnTo>
                <a:cubicBezTo>
                  <a:pt x="23722" y="11747"/>
                  <a:pt x="23722" y="11701"/>
                  <a:pt x="23698" y="11654"/>
                </a:cubicBezTo>
                <a:close/>
                <a:moveTo>
                  <a:pt x="40649" y="11210"/>
                </a:moveTo>
                <a:cubicBezTo>
                  <a:pt x="40696" y="11397"/>
                  <a:pt x="40743" y="11584"/>
                  <a:pt x="40743" y="11794"/>
                </a:cubicBezTo>
                <a:cubicBezTo>
                  <a:pt x="40719" y="11631"/>
                  <a:pt x="40649" y="11491"/>
                  <a:pt x="40602" y="11351"/>
                </a:cubicBezTo>
                <a:cubicBezTo>
                  <a:pt x="40626" y="11304"/>
                  <a:pt x="40626" y="11257"/>
                  <a:pt x="40649" y="11210"/>
                </a:cubicBezTo>
                <a:close/>
                <a:moveTo>
                  <a:pt x="16618" y="11489"/>
                </a:moveTo>
                <a:lnTo>
                  <a:pt x="16554" y="11747"/>
                </a:lnTo>
                <a:cubicBezTo>
                  <a:pt x="16484" y="11794"/>
                  <a:pt x="16414" y="11841"/>
                  <a:pt x="16344" y="11888"/>
                </a:cubicBezTo>
                <a:lnTo>
                  <a:pt x="16390" y="11677"/>
                </a:lnTo>
                <a:cubicBezTo>
                  <a:pt x="16474" y="11615"/>
                  <a:pt x="16539" y="11552"/>
                  <a:pt x="16618" y="11489"/>
                </a:cubicBezTo>
                <a:close/>
                <a:moveTo>
                  <a:pt x="21971" y="11747"/>
                </a:moveTo>
                <a:lnTo>
                  <a:pt x="21901" y="11888"/>
                </a:lnTo>
                <a:cubicBezTo>
                  <a:pt x="21877" y="11841"/>
                  <a:pt x="21831" y="11794"/>
                  <a:pt x="21807" y="11771"/>
                </a:cubicBezTo>
                <a:lnTo>
                  <a:pt x="21971" y="11747"/>
                </a:lnTo>
                <a:close/>
                <a:moveTo>
                  <a:pt x="28625" y="11444"/>
                </a:moveTo>
                <a:lnTo>
                  <a:pt x="28765" y="11514"/>
                </a:lnTo>
                <a:cubicBezTo>
                  <a:pt x="28812" y="11631"/>
                  <a:pt x="28858" y="11747"/>
                  <a:pt x="28928" y="11888"/>
                </a:cubicBezTo>
                <a:cubicBezTo>
                  <a:pt x="28788" y="11794"/>
                  <a:pt x="28672" y="11701"/>
                  <a:pt x="28555" y="11631"/>
                </a:cubicBezTo>
                <a:lnTo>
                  <a:pt x="28532" y="11491"/>
                </a:lnTo>
                <a:lnTo>
                  <a:pt x="28625" y="11444"/>
                </a:lnTo>
                <a:close/>
                <a:moveTo>
                  <a:pt x="40486" y="8525"/>
                </a:moveTo>
                <a:lnTo>
                  <a:pt x="40486" y="8525"/>
                </a:lnTo>
                <a:cubicBezTo>
                  <a:pt x="41023" y="9366"/>
                  <a:pt x="41466" y="10253"/>
                  <a:pt x="41817" y="11164"/>
                </a:cubicBezTo>
                <a:lnTo>
                  <a:pt x="41840" y="11164"/>
                </a:lnTo>
                <a:cubicBezTo>
                  <a:pt x="41840" y="11234"/>
                  <a:pt x="41840" y="11304"/>
                  <a:pt x="41863" y="11374"/>
                </a:cubicBezTo>
                <a:cubicBezTo>
                  <a:pt x="41793" y="11561"/>
                  <a:pt x="41747" y="11724"/>
                  <a:pt x="41653" y="11888"/>
                </a:cubicBezTo>
                <a:cubicBezTo>
                  <a:pt x="41560" y="11654"/>
                  <a:pt x="41443" y="11421"/>
                  <a:pt x="41350" y="11210"/>
                </a:cubicBezTo>
                <a:cubicBezTo>
                  <a:pt x="41233" y="10720"/>
                  <a:pt x="41046" y="10230"/>
                  <a:pt x="40813" y="9786"/>
                </a:cubicBezTo>
                <a:cubicBezTo>
                  <a:pt x="40789" y="9343"/>
                  <a:pt x="40673" y="8922"/>
                  <a:pt x="40486" y="8525"/>
                </a:cubicBezTo>
                <a:close/>
                <a:moveTo>
                  <a:pt x="27574" y="11701"/>
                </a:moveTo>
                <a:cubicBezTo>
                  <a:pt x="27714" y="11771"/>
                  <a:pt x="27831" y="11817"/>
                  <a:pt x="27948" y="11888"/>
                </a:cubicBezTo>
                <a:lnTo>
                  <a:pt x="27994" y="11934"/>
                </a:lnTo>
                <a:cubicBezTo>
                  <a:pt x="27831" y="11864"/>
                  <a:pt x="27691" y="11771"/>
                  <a:pt x="27528" y="11701"/>
                </a:cubicBezTo>
                <a:close/>
                <a:moveTo>
                  <a:pt x="32804" y="11304"/>
                </a:moveTo>
                <a:cubicBezTo>
                  <a:pt x="32874" y="11537"/>
                  <a:pt x="32944" y="11771"/>
                  <a:pt x="33061" y="11981"/>
                </a:cubicBezTo>
                <a:lnTo>
                  <a:pt x="33038" y="11981"/>
                </a:lnTo>
                <a:cubicBezTo>
                  <a:pt x="32944" y="11794"/>
                  <a:pt x="32851" y="11584"/>
                  <a:pt x="32781" y="11374"/>
                </a:cubicBezTo>
                <a:cubicBezTo>
                  <a:pt x="32781" y="11351"/>
                  <a:pt x="32804" y="11327"/>
                  <a:pt x="32804" y="11304"/>
                </a:cubicBezTo>
                <a:close/>
                <a:moveTo>
                  <a:pt x="29395" y="11164"/>
                </a:moveTo>
                <a:cubicBezTo>
                  <a:pt x="29676" y="11421"/>
                  <a:pt x="29956" y="11677"/>
                  <a:pt x="30236" y="11981"/>
                </a:cubicBezTo>
                <a:lnTo>
                  <a:pt x="30259" y="12004"/>
                </a:lnTo>
                <a:cubicBezTo>
                  <a:pt x="29886" y="11747"/>
                  <a:pt x="29489" y="11514"/>
                  <a:pt x="29092" y="11280"/>
                </a:cubicBezTo>
                <a:lnTo>
                  <a:pt x="29395" y="11164"/>
                </a:lnTo>
                <a:close/>
                <a:moveTo>
                  <a:pt x="34976" y="11257"/>
                </a:moveTo>
                <a:lnTo>
                  <a:pt x="34976" y="11257"/>
                </a:lnTo>
                <a:cubicBezTo>
                  <a:pt x="35256" y="11444"/>
                  <a:pt x="35466" y="11701"/>
                  <a:pt x="35606" y="12004"/>
                </a:cubicBezTo>
                <a:cubicBezTo>
                  <a:pt x="35372" y="11771"/>
                  <a:pt x="35162" y="11514"/>
                  <a:pt x="34976" y="11257"/>
                </a:cubicBezTo>
                <a:close/>
                <a:moveTo>
                  <a:pt x="39318" y="11257"/>
                </a:moveTo>
                <a:lnTo>
                  <a:pt x="39318" y="11257"/>
                </a:lnTo>
                <a:cubicBezTo>
                  <a:pt x="39295" y="11327"/>
                  <a:pt x="39272" y="11421"/>
                  <a:pt x="39248" y="11537"/>
                </a:cubicBezTo>
                <a:cubicBezTo>
                  <a:pt x="39135" y="11992"/>
                  <a:pt x="39100" y="12164"/>
                  <a:pt x="38885" y="12164"/>
                </a:cubicBezTo>
                <a:cubicBezTo>
                  <a:pt x="38791" y="12164"/>
                  <a:pt x="38663" y="12131"/>
                  <a:pt x="38478" y="12074"/>
                </a:cubicBezTo>
                <a:lnTo>
                  <a:pt x="38454" y="12074"/>
                </a:lnTo>
                <a:cubicBezTo>
                  <a:pt x="38478" y="11958"/>
                  <a:pt x="38501" y="11841"/>
                  <a:pt x="38501" y="11747"/>
                </a:cubicBezTo>
                <a:cubicBezTo>
                  <a:pt x="38618" y="11631"/>
                  <a:pt x="38711" y="11514"/>
                  <a:pt x="38805" y="11397"/>
                </a:cubicBezTo>
                <a:cubicBezTo>
                  <a:pt x="38991" y="11374"/>
                  <a:pt x="39155" y="11327"/>
                  <a:pt x="39318" y="11257"/>
                </a:cubicBezTo>
                <a:close/>
                <a:moveTo>
                  <a:pt x="10997" y="9506"/>
                </a:moveTo>
                <a:cubicBezTo>
                  <a:pt x="10927" y="10043"/>
                  <a:pt x="10927" y="10580"/>
                  <a:pt x="10997" y="11117"/>
                </a:cubicBezTo>
                <a:lnTo>
                  <a:pt x="10974" y="11117"/>
                </a:lnTo>
                <a:cubicBezTo>
                  <a:pt x="11020" y="11467"/>
                  <a:pt x="11090" y="11817"/>
                  <a:pt x="11184" y="12168"/>
                </a:cubicBezTo>
                <a:cubicBezTo>
                  <a:pt x="10997" y="11747"/>
                  <a:pt x="10834" y="11304"/>
                  <a:pt x="10740" y="10860"/>
                </a:cubicBezTo>
                <a:cubicBezTo>
                  <a:pt x="10717" y="10720"/>
                  <a:pt x="10694" y="10580"/>
                  <a:pt x="10670" y="10463"/>
                </a:cubicBezTo>
                <a:cubicBezTo>
                  <a:pt x="10670" y="10440"/>
                  <a:pt x="10670" y="10417"/>
                  <a:pt x="10670" y="10393"/>
                </a:cubicBezTo>
                <a:cubicBezTo>
                  <a:pt x="10740" y="10090"/>
                  <a:pt x="10857" y="9786"/>
                  <a:pt x="10997" y="9506"/>
                </a:cubicBezTo>
                <a:close/>
                <a:moveTo>
                  <a:pt x="14453" y="11654"/>
                </a:moveTo>
                <a:cubicBezTo>
                  <a:pt x="14546" y="11724"/>
                  <a:pt x="14639" y="11771"/>
                  <a:pt x="14733" y="11817"/>
                </a:cubicBezTo>
                <a:cubicBezTo>
                  <a:pt x="14873" y="11888"/>
                  <a:pt x="15036" y="11934"/>
                  <a:pt x="15176" y="11981"/>
                </a:cubicBezTo>
                <a:cubicBezTo>
                  <a:pt x="15223" y="12051"/>
                  <a:pt x="15293" y="12121"/>
                  <a:pt x="15363" y="12168"/>
                </a:cubicBezTo>
                <a:cubicBezTo>
                  <a:pt x="15299" y="12176"/>
                  <a:pt x="15235" y="12180"/>
                  <a:pt x="15171" y="12180"/>
                </a:cubicBezTo>
                <a:cubicBezTo>
                  <a:pt x="14863" y="12180"/>
                  <a:pt x="14560" y="12089"/>
                  <a:pt x="14289" y="11934"/>
                </a:cubicBezTo>
                <a:cubicBezTo>
                  <a:pt x="14359" y="11841"/>
                  <a:pt x="14406" y="11747"/>
                  <a:pt x="14453" y="11677"/>
                </a:cubicBezTo>
                <a:lnTo>
                  <a:pt x="14453" y="11654"/>
                </a:lnTo>
                <a:close/>
                <a:moveTo>
                  <a:pt x="17675" y="11747"/>
                </a:moveTo>
                <a:lnTo>
                  <a:pt x="17535" y="12051"/>
                </a:lnTo>
                <a:cubicBezTo>
                  <a:pt x="17394" y="12121"/>
                  <a:pt x="17254" y="12214"/>
                  <a:pt x="17114" y="12284"/>
                </a:cubicBezTo>
                <a:lnTo>
                  <a:pt x="17184" y="12168"/>
                </a:lnTo>
                <a:cubicBezTo>
                  <a:pt x="17348" y="12028"/>
                  <a:pt x="17511" y="11888"/>
                  <a:pt x="17675" y="11747"/>
                </a:cubicBezTo>
                <a:close/>
                <a:moveTo>
                  <a:pt x="21457" y="11934"/>
                </a:moveTo>
                <a:cubicBezTo>
                  <a:pt x="21504" y="11981"/>
                  <a:pt x="21527" y="12028"/>
                  <a:pt x="21574" y="12074"/>
                </a:cubicBezTo>
                <a:cubicBezTo>
                  <a:pt x="21434" y="12144"/>
                  <a:pt x="21317" y="12238"/>
                  <a:pt x="21200" y="12331"/>
                </a:cubicBezTo>
                <a:lnTo>
                  <a:pt x="21200" y="12308"/>
                </a:lnTo>
                <a:cubicBezTo>
                  <a:pt x="21200" y="12308"/>
                  <a:pt x="21200" y="12284"/>
                  <a:pt x="21200" y="12261"/>
                </a:cubicBezTo>
                <a:cubicBezTo>
                  <a:pt x="21270" y="12144"/>
                  <a:pt x="21364" y="12051"/>
                  <a:pt x="21457" y="11934"/>
                </a:cubicBezTo>
                <a:close/>
                <a:moveTo>
                  <a:pt x="8475" y="11421"/>
                </a:moveTo>
                <a:cubicBezTo>
                  <a:pt x="8546" y="11747"/>
                  <a:pt x="8616" y="12098"/>
                  <a:pt x="8709" y="12425"/>
                </a:cubicBezTo>
                <a:cubicBezTo>
                  <a:pt x="8662" y="12378"/>
                  <a:pt x="8616" y="12308"/>
                  <a:pt x="8569" y="12238"/>
                </a:cubicBezTo>
                <a:cubicBezTo>
                  <a:pt x="8546" y="12028"/>
                  <a:pt x="8499" y="11794"/>
                  <a:pt x="8499" y="11584"/>
                </a:cubicBezTo>
                <a:lnTo>
                  <a:pt x="8475" y="11584"/>
                </a:lnTo>
                <a:lnTo>
                  <a:pt x="8475" y="11421"/>
                </a:lnTo>
                <a:close/>
                <a:moveTo>
                  <a:pt x="41373" y="12051"/>
                </a:moveTo>
                <a:cubicBezTo>
                  <a:pt x="41396" y="12121"/>
                  <a:pt x="41420" y="12191"/>
                  <a:pt x="41466" y="12261"/>
                </a:cubicBezTo>
                <a:cubicBezTo>
                  <a:pt x="41406" y="12362"/>
                  <a:pt x="41345" y="12446"/>
                  <a:pt x="41269" y="12542"/>
                </a:cubicBezTo>
                <a:lnTo>
                  <a:pt x="41269" y="12542"/>
                </a:lnTo>
                <a:cubicBezTo>
                  <a:pt x="41311" y="12390"/>
                  <a:pt x="41352" y="12221"/>
                  <a:pt x="41373" y="12051"/>
                </a:cubicBezTo>
                <a:close/>
                <a:moveTo>
                  <a:pt x="7635" y="7895"/>
                </a:moveTo>
                <a:cubicBezTo>
                  <a:pt x="7425" y="8876"/>
                  <a:pt x="7448" y="9880"/>
                  <a:pt x="7658" y="10860"/>
                </a:cubicBezTo>
                <a:cubicBezTo>
                  <a:pt x="7728" y="11444"/>
                  <a:pt x="7845" y="12028"/>
                  <a:pt x="8009" y="12611"/>
                </a:cubicBezTo>
                <a:cubicBezTo>
                  <a:pt x="7565" y="12191"/>
                  <a:pt x="7215" y="11677"/>
                  <a:pt x="7005" y="11094"/>
                </a:cubicBezTo>
                <a:cubicBezTo>
                  <a:pt x="6818" y="10533"/>
                  <a:pt x="6724" y="9950"/>
                  <a:pt x="6771" y="9343"/>
                </a:cubicBezTo>
                <a:cubicBezTo>
                  <a:pt x="6818" y="9179"/>
                  <a:pt x="6888" y="9016"/>
                  <a:pt x="6958" y="8876"/>
                </a:cubicBezTo>
                <a:lnTo>
                  <a:pt x="7238" y="8455"/>
                </a:lnTo>
                <a:cubicBezTo>
                  <a:pt x="7355" y="8269"/>
                  <a:pt x="7495" y="8082"/>
                  <a:pt x="7635" y="7895"/>
                </a:cubicBezTo>
                <a:close/>
                <a:moveTo>
                  <a:pt x="31870" y="10417"/>
                </a:moveTo>
                <a:lnTo>
                  <a:pt x="31870" y="10533"/>
                </a:lnTo>
                <a:cubicBezTo>
                  <a:pt x="31730" y="11210"/>
                  <a:pt x="31730" y="11934"/>
                  <a:pt x="31824" y="12611"/>
                </a:cubicBezTo>
                <a:lnTo>
                  <a:pt x="31683" y="12471"/>
                </a:lnTo>
                <a:cubicBezTo>
                  <a:pt x="31520" y="12051"/>
                  <a:pt x="31427" y="11607"/>
                  <a:pt x="31403" y="11164"/>
                </a:cubicBezTo>
                <a:cubicBezTo>
                  <a:pt x="31520" y="10884"/>
                  <a:pt x="31660" y="10650"/>
                  <a:pt x="31870" y="10417"/>
                </a:cubicBezTo>
                <a:close/>
                <a:moveTo>
                  <a:pt x="37731" y="12121"/>
                </a:moveTo>
                <a:cubicBezTo>
                  <a:pt x="37824" y="12191"/>
                  <a:pt x="37917" y="12261"/>
                  <a:pt x="38034" y="12308"/>
                </a:cubicBezTo>
                <a:cubicBezTo>
                  <a:pt x="37987" y="12401"/>
                  <a:pt x="37964" y="12518"/>
                  <a:pt x="37941" y="12611"/>
                </a:cubicBezTo>
                <a:cubicBezTo>
                  <a:pt x="37801" y="12471"/>
                  <a:pt x="37684" y="12308"/>
                  <a:pt x="37591" y="12168"/>
                </a:cubicBezTo>
                <a:cubicBezTo>
                  <a:pt x="37637" y="12144"/>
                  <a:pt x="37684" y="12144"/>
                  <a:pt x="37731" y="12121"/>
                </a:cubicBezTo>
                <a:close/>
                <a:moveTo>
                  <a:pt x="28788" y="12308"/>
                </a:moveTo>
                <a:lnTo>
                  <a:pt x="29162" y="12541"/>
                </a:lnTo>
                <a:cubicBezTo>
                  <a:pt x="29162" y="12565"/>
                  <a:pt x="29185" y="12588"/>
                  <a:pt x="29209" y="12635"/>
                </a:cubicBezTo>
                <a:cubicBezTo>
                  <a:pt x="29069" y="12588"/>
                  <a:pt x="28952" y="12518"/>
                  <a:pt x="28835" y="12471"/>
                </a:cubicBezTo>
                <a:lnTo>
                  <a:pt x="28788" y="12308"/>
                </a:lnTo>
                <a:close/>
                <a:moveTo>
                  <a:pt x="14336" y="12284"/>
                </a:moveTo>
                <a:cubicBezTo>
                  <a:pt x="14635" y="12434"/>
                  <a:pt x="14963" y="12509"/>
                  <a:pt x="15310" y="12509"/>
                </a:cubicBezTo>
                <a:cubicBezTo>
                  <a:pt x="15397" y="12509"/>
                  <a:pt x="15485" y="12504"/>
                  <a:pt x="15573" y="12495"/>
                </a:cubicBezTo>
                <a:lnTo>
                  <a:pt x="15573" y="12658"/>
                </a:lnTo>
                <a:cubicBezTo>
                  <a:pt x="15176" y="12635"/>
                  <a:pt x="14779" y="12541"/>
                  <a:pt x="14429" y="12354"/>
                </a:cubicBezTo>
                <a:lnTo>
                  <a:pt x="14336" y="12284"/>
                </a:lnTo>
                <a:close/>
                <a:moveTo>
                  <a:pt x="29325" y="11841"/>
                </a:moveTo>
                <a:lnTo>
                  <a:pt x="29325" y="11841"/>
                </a:lnTo>
                <a:cubicBezTo>
                  <a:pt x="29629" y="12004"/>
                  <a:pt x="29909" y="12191"/>
                  <a:pt x="30213" y="12401"/>
                </a:cubicBezTo>
                <a:cubicBezTo>
                  <a:pt x="30168" y="12491"/>
                  <a:pt x="30144" y="12581"/>
                  <a:pt x="30101" y="12671"/>
                </a:cubicBezTo>
                <a:lnTo>
                  <a:pt x="30101" y="12671"/>
                </a:lnTo>
                <a:cubicBezTo>
                  <a:pt x="29898" y="12558"/>
                  <a:pt x="29716" y="12444"/>
                  <a:pt x="29512" y="12308"/>
                </a:cubicBezTo>
                <a:cubicBezTo>
                  <a:pt x="29442" y="12144"/>
                  <a:pt x="29395" y="11981"/>
                  <a:pt x="29325" y="11841"/>
                </a:cubicBezTo>
                <a:close/>
                <a:moveTo>
                  <a:pt x="11627" y="12261"/>
                </a:moveTo>
                <a:cubicBezTo>
                  <a:pt x="11674" y="12425"/>
                  <a:pt x="11744" y="12611"/>
                  <a:pt x="11814" y="12775"/>
                </a:cubicBezTo>
                <a:lnTo>
                  <a:pt x="11744" y="12705"/>
                </a:lnTo>
                <a:cubicBezTo>
                  <a:pt x="11698" y="12611"/>
                  <a:pt x="11651" y="12518"/>
                  <a:pt x="11627" y="12425"/>
                </a:cubicBezTo>
                <a:lnTo>
                  <a:pt x="11627" y="12261"/>
                </a:lnTo>
                <a:close/>
                <a:moveTo>
                  <a:pt x="38384" y="12495"/>
                </a:moveTo>
                <a:cubicBezTo>
                  <a:pt x="38524" y="12547"/>
                  <a:pt x="38665" y="12573"/>
                  <a:pt x="38815" y="12573"/>
                </a:cubicBezTo>
                <a:cubicBezTo>
                  <a:pt x="38864" y="12573"/>
                  <a:pt x="38916" y="12570"/>
                  <a:pt x="38968" y="12565"/>
                </a:cubicBezTo>
                <a:cubicBezTo>
                  <a:pt x="39038" y="12565"/>
                  <a:pt x="39108" y="12541"/>
                  <a:pt x="39178" y="12541"/>
                </a:cubicBezTo>
                <a:cubicBezTo>
                  <a:pt x="38898" y="12681"/>
                  <a:pt x="38595" y="12775"/>
                  <a:pt x="38291" y="12798"/>
                </a:cubicBezTo>
                <a:cubicBezTo>
                  <a:pt x="38338" y="12705"/>
                  <a:pt x="38361" y="12588"/>
                  <a:pt x="38384" y="12495"/>
                </a:cubicBezTo>
                <a:close/>
                <a:moveTo>
                  <a:pt x="40392" y="12378"/>
                </a:moveTo>
                <a:lnTo>
                  <a:pt x="40392" y="12378"/>
                </a:lnTo>
                <a:cubicBezTo>
                  <a:pt x="40416" y="12565"/>
                  <a:pt x="40392" y="12775"/>
                  <a:pt x="40322" y="12962"/>
                </a:cubicBezTo>
                <a:cubicBezTo>
                  <a:pt x="40346" y="12775"/>
                  <a:pt x="40369" y="12588"/>
                  <a:pt x="40392" y="12378"/>
                </a:cubicBezTo>
                <a:close/>
                <a:moveTo>
                  <a:pt x="28135" y="12635"/>
                </a:moveTo>
                <a:lnTo>
                  <a:pt x="28345" y="12681"/>
                </a:lnTo>
                <a:cubicBezTo>
                  <a:pt x="28368" y="12775"/>
                  <a:pt x="28415" y="12868"/>
                  <a:pt x="28438" y="12985"/>
                </a:cubicBezTo>
                <a:cubicBezTo>
                  <a:pt x="28345" y="12868"/>
                  <a:pt x="28228" y="12751"/>
                  <a:pt x="28135" y="12635"/>
                </a:cubicBezTo>
                <a:close/>
                <a:moveTo>
                  <a:pt x="34509" y="11117"/>
                </a:moveTo>
                <a:lnTo>
                  <a:pt x="34509" y="11117"/>
                </a:lnTo>
                <a:cubicBezTo>
                  <a:pt x="34835" y="11654"/>
                  <a:pt x="35232" y="12144"/>
                  <a:pt x="35676" y="12565"/>
                </a:cubicBezTo>
                <a:cubicBezTo>
                  <a:pt x="35653" y="12751"/>
                  <a:pt x="35606" y="12915"/>
                  <a:pt x="35513" y="13055"/>
                </a:cubicBezTo>
                <a:cubicBezTo>
                  <a:pt x="34906" y="12681"/>
                  <a:pt x="34415" y="12144"/>
                  <a:pt x="34135" y="11491"/>
                </a:cubicBezTo>
                <a:cubicBezTo>
                  <a:pt x="34252" y="11374"/>
                  <a:pt x="34392" y="11257"/>
                  <a:pt x="34532" y="11164"/>
                </a:cubicBezTo>
                <a:lnTo>
                  <a:pt x="34509" y="11117"/>
                </a:lnTo>
                <a:close/>
                <a:moveTo>
                  <a:pt x="24679" y="11747"/>
                </a:moveTo>
                <a:cubicBezTo>
                  <a:pt x="25426" y="11841"/>
                  <a:pt x="26150" y="12004"/>
                  <a:pt x="26874" y="12214"/>
                </a:cubicBezTo>
                <a:cubicBezTo>
                  <a:pt x="27037" y="12261"/>
                  <a:pt x="27224" y="12308"/>
                  <a:pt x="27387" y="12354"/>
                </a:cubicBezTo>
                <a:cubicBezTo>
                  <a:pt x="27621" y="12588"/>
                  <a:pt x="27831" y="12821"/>
                  <a:pt x="28041" y="13055"/>
                </a:cubicBezTo>
                <a:cubicBezTo>
                  <a:pt x="27831" y="13055"/>
                  <a:pt x="27621" y="13078"/>
                  <a:pt x="27387" y="13102"/>
                </a:cubicBezTo>
                <a:cubicBezTo>
                  <a:pt x="27177" y="12962"/>
                  <a:pt x="26967" y="12845"/>
                  <a:pt x="26757" y="12728"/>
                </a:cubicBezTo>
                <a:lnTo>
                  <a:pt x="26780" y="12728"/>
                </a:lnTo>
                <a:lnTo>
                  <a:pt x="26570" y="12565"/>
                </a:lnTo>
                <a:cubicBezTo>
                  <a:pt x="25987" y="12121"/>
                  <a:pt x="25309" y="11841"/>
                  <a:pt x="24609" y="11794"/>
                </a:cubicBezTo>
                <a:lnTo>
                  <a:pt x="24679" y="11747"/>
                </a:lnTo>
                <a:close/>
                <a:moveTo>
                  <a:pt x="35909" y="11817"/>
                </a:moveTo>
                <a:cubicBezTo>
                  <a:pt x="36143" y="12238"/>
                  <a:pt x="36493" y="12611"/>
                  <a:pt x="36937" y="12868"/>
                </a:cubicBezTo>
                <a:cubicBezTo>
                  <a:pt x="36979" y="12952"/>
                  <a:pt x="37039" y="13035"/>
                  <a:pt x="37101" y="13102"/>
                </a:cubicBezTo>
                <a:lnTo>
                  <a:pt x="37101" y="13102"/>
                </a:lnTo>
                <a:cubicBezTo>
                  <a:pt x="36883" y="12990"/>
                  <a:pt x="36666" y="12859"/>
                  <a:pt x="36470" y="12728"/>
                </a:cubicBezTo>
                <a:cubicBezTo>
                  <a:pt x="36330" y="12635"/>
                  <a:pt x="36190" y="12518"/>
                  <a:pt x="36073" y="12425"/>
                </a:cubicBezTo>
                <a:cubicBezTo>
                  <a:pt x="36073" y="12331"/>
                  <a:pt x="36050" y="12261"/>
                  <a:pt x="36050" y="12168"/>
                </a:cubicBezTo>
                <a:cubicBezTo>
                  <a:pt x="36003" y="12051"/>
                  <a:pt x="35956" y="11911"/>
                  <a:pt x="35909" y="11817"/>
                </a:cubicBezTo>
                <a:close/>
                <a:moveTo>
                  <a:pt x="30516" y="12658"/>
                </a:moveTo>
                <a:lnTo>
                  <a:pt x="30656" y="12751"/>
                </a:lnTo>
                <a:lnTo>
                  <a:pt x="30750" y="12891"/>
                </a:lnTo>
                <a:cubicBezTo>
                  <a:pt x="30773" y="12985"/>
                  <a:pt x="30796" y="13078"/>
                  <a:pt x="30820" y="13172"/>
                </a:cubicBezTo>
                <a:lnTo>
                  <a:pt x="30446" y="12915"/>
                </a:lnTo>
                <a:cubicBezTo>
                  <a:pt x="30469" y="12845"/>
                  <a:pt x="30493" y="12751"/>
                  <a:pt x="30516" y="12658"/>
                </a:cubicBezTo>
                <a:close/>
                <a:moveTo>
                  <a:pt x="9059" y="8852"/>
                </a:moveTo>
                <a:lnTo>
                  <a:pt x="9059" y="8852"/>
                </a:lnTo>
                <a:cubicBezTo>
                  <a:pt x="9013" y="9763"/>
                  <a:pt x="9199" y="10673"/>
                  <a:pt x="9596" y="11514"/>
                </a:cubicBezTo>
                <a:cubicBezTo>
                  <a:pt x="9573" y="11864"/>
                  <a:pt x="9573" y="12214"/>
                  <a:pt x="9596" y="12565"/>
                </a:cubicBezTo>
                <a:cubicBezTo>
                  <a:pt x="9620" y="12798"/>
                  <a:pt x="9666" y="13032"/>
                  <a:pt x="9713" y="13265"/>
                </a:cubicBezTo>
                <a:lnTo>
                  <a:pt x="9643" y="13218"/>
                </a:lnTo>
                <a:cubicBezTo>
                  <a:pt x="9503" y="13125"/>
                  <a:pt x="9363" y="13032"/>
                  <a:pt x="9223" y="12938"/>
                </a:cubicBezTo>
                <a:cubicBezTo>
                  <a:pt x="8852" y="12035"/>
                  <a:pt x="8665" y="11085"/>
                  <a:pt x="8662" y="10113"/>
                </a:cubicBezTo>
                <a:lnTo>
                  <a:pt x="8662" y="10113"/>
                </a:lnTo>
                <a:cubicBezTo>
                  <a:pt x="8779" y="9669"/>
                  <a:pt x="8896" y="9249"/>
                  <a:pt x="9059" y="8852"/>
                </a:cubicBezTo>
                <a:close/>
                <a:moveTo>
                  <a:pt x="43194" y="10837"/>
                </a:moveTo>
                <a:cubicBezTo>
                  <a:pt x="43358" y="11117"/>
                  <a:pt x="43474" y="11421"/>
                  <a:pt x="43591" y="11724"/>
                </a:cubicBezTo>
                <a:cubicBezTo>
                  <a:pt x="43451" y="12261"/>
                  <a:pt x="43217" y="12775"/>
                  <a:pt x="42937" y="13265"/>
                </a:cubicBezTo>
                <a:cubicBezTo>
                  <a:pt x="43147" y="12471"/>
                  <a:pt x="43241" y="11677"/>
                  <a:pt x="43194" y="10860"/>
                </a:cubicBezTo>
                <a:lnTo>
                  <a:pt x="43194" y="10837"/>
                </a:lnTo>
                <a:close/>
                <a:moveTo>
                  <a:pt x="12188" y="10230"/>
                </a:moveTo>
                <a:lnTo>
                  <a:pt x="12188" y="10230"/>
                </a:lnTo>
                <a:cubicBezTo>
                  <a:pt x="12211" y="10323"/>
                  <a:pt x="12258" y="10417"/>
                  <a:pt x="12305" y="10487"/>
                </a:cubicBezTo>
                <a:cubicBezTo>
                  <a:pt x="12328" y="10884"/>
                  <a:pt x="12398" y="11257"/>
                  <a:pt x="12491" y="11631"/>
                </a:cubicBezTo>
                <a:lnTo>
                  <a:pt x="12468" y="11631"/>
                </a:lnTo>
                <a:cubicBezTo>
                  <a:pt x="12608" y="12238"/>
                  <a:pt x="12818" y="12821"/>
                  <a:pt x="13098" y="13358"/>
                </a:cubicBezTo>
                <a:cubicBezTo>
                  <a:pt x="13005" y="13335"/>
                  <a:pt x="12912" y="13288"/>
                  <a:pt x="12818" y="13265"/>
                </a:cubicBezTo>
                <a:cubicBezTo>
                  <a:pt x="12631" y="12938"/>
                  <a:pt x="12468" y="12611"/>
                  <a:pt x="12328" y="12284"/>
                </a:cubicBezTo>
                <a:cubicBezTo>
                  <a:pt x="12188" y="11607"/>
                  <a:pt x="12141" y="10930"/>
                  <a:pt x="12188" y="10230"/>
                </a:cubicBezTo>
                <a:close/>
                <a:moveTo>
                  <a:pt x="40065" y="12331"/>
                </a:moveTo>
                <a:lnTo>
                  <a:pt x="40065" y="12331"/>
                </a:lnTo>
                <a:cubicBezTo>
                  <a:pt x="40042" y="12681"/>
                  <a:pt x="39995" y="13032"/>
                  <a:pt x="39949" y="13382"/>
                </a:cubicBezTo>
                <a:cubicBezTo>
                  <a:pt x="39887" y="13382"/>
                  <a:pt x="39843" y="13400"/>
                  <a:pt x="39785" y="13404"/>
                </a:cubicBezTo>
                <a:lnTo>
                  <a:pt x="39785" y="13404"/>
                </a:lnTo>
                <a:cubicBezTo>
                  <a:pt x="39809" y="13171"/>
                  <a:pt x="39809" y="12938"/>
                  <a:pt x="39809" y="12705"/>
                </a:cubicBezTo>
                <a:cubicBezTo>
                  <a:pt x="39902" y="12588"/>
                  <a:pt x="39972" y="12471"/>
                  <a:pt x="40042" y="12354"/>
                </a:cubicBezTo>
                <a:lnTo>
                  <a:pt x="40065" y="12331"/>
                </a:lnTo>
                <a:close/>
                <a:moveTo>
                  <a:pt x="6257" y="12284"/>
                </a:moveTo>
                <a:cubicBezTo>
                  <a:pt x="6398" y="12681"/>
                  <a:pt x="6538" y="13055"/>
                  <a:pt x="6724" y="13429"/>
                </a:cubicBezTo>
                <a:cubicBezTo>
                  <a:pt x="6631" y="13429"/>
                  <a:pt x="6538" y="13382"/>
                  <a:pt x="6444" y="13382"/>
                </a:cubicBezTo>
                <a:cubicBezTo>
                  <a:pt x="6351" y="13032"/>
                  <a:pt x="6281" y="12658"/>
                  <a:pt x="6257" y="12284"/>
                </a:cubicBezTo>
                <a:close/>
                <a:moveTo>
                  <a:pt x="5837" y="10790"/>
                </a:moveTo>
                <a:cubicBezTo>
                  <a:pt x="5884" y="10954"/>
                  <a:pt x="5907" y="11140"/>
                  <a:pt x="5954" y="11304"/>
                </a:cubicBezTo>
                <a:cubicBezTo>
                  <a:pt x="5861" y="12004"/>
                  <a:pt x="5907" y="12705"/>
                  <a:pt x="6094" y="13382"/>
                </a:cubicBezTo>
                <a:cubicBezTo>
                  <a:pt x="5790" y="13382"/>
                  <a:pt x="5464" y="13405"/>
                  <a:pt x="5160" y="13452"/>
                </a:cubicBezTo>
                <a:lnTo>
                  <a:pt x="5113" y="13452"/>
                </a:lnTo>
                <a:cubicBezTo>
                  <a:pt x="5113" y="13265"/>
                  <a:pt x="5113" y="13102"/>
                  <a:pt x="5137" y="12938"/>
                </a:cubicBezTo>
                <a:lnTo>
                  <a:pt x="5160" y="12962"/>
                </a:lnTo>
                <a:cubicBezTo>
                  <a:pt x="5253" y="12214"/>
                  <a:pt x="5487" y="11467"/>
                  <a:pt x="5837" y="10790"/>
                </a:cubicBezTo>
                <a:close/>
                <a:moveTo>
                  <a:pt x="24656" y="12728"/>
                </a:moveTo>
                <a:cubicBezTo>
                  <a:pt x="25053" y="12798"/>
                  <a:pt x="25426" y="12938"/>
                  <a:pt x="25800" y="13125"/>
                </a:cubicBezTo>
                <a:cubicBezTo>
                  <a:pt x="25940" y="13218"/>
                  <a:pt x="26080" y="13288"/>
                  <a:pt x="26220" y="13358"/>
                </a:cubicBezTo>
                <a:lnTo>
                  <a:pt x="26033" y="13452"/>
                </a:lnTo>
                <a:cubicBezTo>
                  <a:pt x="25776" y="13405"/>
                  <a:pt x="25496" y="13405"/>
                  <a:pt x="25216" y="13405"/>
                </a:cubicBezTo>
                <a:cubicBezTo>
                  <a:pt x="25099" y="13288"/>
                  <a:pt x="25006" y="13195"/>
                  <a:pt x="24889" y="13102"/>
                </a:cubicBezTo>
                <a:cubicBezTo>
                  <a:pt x="24679" y="12962"/>
                  <a:pt x="24446" y="12821"/>
                  <a:pt x="24212" y="12728"/>
                </a:cubicBezTo>
                <a:close/>
                <a:moveTo>
                  <a:pt x="39482" y="13148"/>
                </a:moveTo>
                <a:cubicBezTo>
                  <a:pt x="39482" y="13242"/>
                  <a:pt x="39482" y="13335"/>
                  <a:pt x="39458" y="13452"/>
                </a:cubicBezTo>
                <a:lnTo>
                  <a:pt x="39318" y="13429"/>
                </a:lnTo>
                <a:cubicBezTo>
                  <a:pt x="39365" y="13335"/>
                  <a:pt x="39412" y="13242"/>
                  <a:pt x="39458" y="13148"/>
                </a:cubicBezTo>
                <a:close/>
                <a:moveTo>
                  <a:pt x="12748" y="11327"/>
                </a:moveTo>
                <a:lnTo>
                  <a:pt x="12748" y="11327"/>
                </a:lnTo>
                <a:cubicBezTo>
                  <a:pt x="13005" y="11701"/>
                  <a:pt x="13285" y="12004"/>
                  <a:pt x="13635" y="12284"/>
                </a:cubicBezTo>
                <a:cubicBezTo>
                  <a:pt x="13682" y="12331"/>
                  <a:pt x="13729" y="12378"/>
                  <a:pt x="13776" y="12401"/>
                </a:cubicBezTo>
                <a:cubicBezTo>
                  <a:pt x="13659" y="12751"/>
                  <a:pt x="13589" y="13125"/>
                  <a:pt x="13565" y="13499"/>
                </a:cubicBezTo>
                <a:lnTo>
                  <a:pt x="13542" y="13499"/>
                </a:lnTo>
                <a:cubicBezTo>
                  <a:pt x="13145" y="12821"/>
                  <a:pt x="12865" y="12098"/>
                  <a:pt x="12748" y="11327"/>
                </a:cubicBezTo>
                <a:close/>
                <a:moveTo>
                  <a:pt x="14056" y="12588"/>
                </a:moveTo>
                <a:cubicBezTo>
                  <a:pt x="14126" y="12635"/>
                  <a:pt x="14219" y="12681"/>
                  <a:pt x="14313" y="12728"/>
                </a:cubicBezTo>
                <a:cubicBezTo>
                  <a:pt x="14476" y="12868"/>
                  <a:pt x="14686" y="13008"/>
                  <a:pt x="14896" y="13125"/>
                </a:cubicBezTo>
                <a:cubicBezTo>
                  <a:pt x="14569" y="13265"/>
                  <a:pt x="14242" y="13382"/>
                  <a:pt x="13916" y="13499"/>
                </a:cubicBezTo>
                <a:cubicBezTo>
                  <a:pt x="13916" y="13172"/>
                  <a:pt x="13962" y="12868"/>
                  <a:pt x="14056" y="12588"/>
                </a:cubicBezTo>
                <a:close/>
                <a:moveTo>
                  <a:pt x="32664" y="12284"/>
                </a:moveTo>
                <a:lnTo>
                  <a:pt x="32664" y="12284"/>
                </a:lnTo>
                <a:cubicBezTo>
                  <a:pt x="32781" y="12448"/>
                  <a:pt x="32898" y="12588"/>
                  <a:pt x="33038" y="12751"/>
                </a:cubicBezTo>
                <a:cubicBezTo>
                  <a:pt x="32968" y="12985"/>
                  <a:pt x="32944" y="13242"/>
                  <a:pt x="32944" y="13499"/>
                </a:cubicBezTo>
                <a:cubicBezTo>
                  <a:pt x="32851" y="13382"/>
                  <a:pt x="32781" y="13265"/>
                  <a:pt x="32711" y="13148"/>
                </a:cubicBezTo>
                <a:cubicBezTo>
                  <a:pt x="32664" y="12868"/>
                  <a:pt x="32641" y="12565"/>
                  <a:pt x="32664" y="12284"/>
                </a:cubicBezTo>
                <a:close/>
                <a:moveTo>
                  <a:pt x="36026" y="12845"/>
                </a:moveTo>
                <a:cubicBezTo>
                  <a:pt x="36306" y="13102"/>
                  <a:pt x="36633" y="13312"/>
                  <a:pt x="36960" y="13522"/>
                </a:cubicBezTo>
                <a:cubicBezTo>
                  <a:pt x="36587" y="13499"/>
                  <a:pt x="36213" y="13382"/>
                  <a:pt x="35863" y="13218"/>
                </a:cubicBezTo>
                <a:cubicBezTo>
                  <a:pt x="35909" y="13102"/>
                  <a:pt x="35980" y="12985"/>
                  <a:pt x="36026" y="12845"/>
                </a:cubicBezTo>
                <a:close/>
                <a:moveTo>
                  <a:pt x="6398" y="10720"/>
                </a:moveTo>
                <a:cubicBezTo>
                  <a:pt x="6398" y="10907"/>
                  <a:pt x="6444" y="11094"/>
                  <a:pt x="6491" y="11280"/>
                </a:cubicBezTo>
                <a:cubicBezTo>
                  <a:pt x="6678" y="12074"/>
                  <a:pt x="6981" y="12821"/>
                  <a:pt x="7378" y="13545"/>
                </a:cubicBezTo>
                <a:lnTo>
                  <a:pt x="7191" y="13499"/>
                </a:lnTo>
                <a:cubicBezTo>
                  <a:pt x="6794" y="12775"/>
                  <a:pt x="6514" y="12028"/>
                  <a:pt x="6304" y="11257"/>
                </a:cubicBezTo>
                <a:cubicBezTo>
                  <a:pt x="6327" y="11070"/>
                  <a:pt x="6351" y="10884"/>
                  <a:pt x="6398" y="10720"/>
                </a:cubicBezTo>
                <a:close/>
                <a:moveTo>
                  <a:pt x="9946" y="12074"/>
                </a:moveTo>
                <a:lnTo>
                  <a:pt x="9946" y="12074"/>
                </a:lnTo>
                <a:cubicBezTo>
                  <a:pt x="10016" y="12191"/>
                  <a:pt x="10087" y="12284"/>
                  <a:pt x="10157" y="12378"/>
                </a:cubicBezTo>
                <a:cubicBezTo>
                  <a:pt x="10203" y="12751"/>
                  <a:pt x="10250" y="13148"/>
                  <a:pt x="10343" y="13545"/>
                </a:cubicBezTo>
                <a:lnTo>
                  <a:pt x="10110" y="13452"/>
                </a:lnTo>
                <a:cubicBezTo>
                  <a:pt x="9970" y="12985"/>
                  <a:pt x="9923" y="12541"/>
                  <a:pt x="9946" y="12074"/>
                </a:cubicBezTo>
                <a:close/>
                <a:moveTo>
                  <a:pt x="33832" y="11841"/>
                </a:moveTo>
                <a:lnTo>
                  <a:pt x="33832" y="11841"/>
                </a:lnTo>
                <a:cubicBezTo>
                  <a:pt x="34155" y="12465"/>
                  <a:pt x="34663" y="12998"/>
                  <a:pt x="35285" y="13372"/>
                </a:cubicBezTo>
                <a:lnTo>
                  <a:pt x="35285" y="13372"/>
                </a:lnTo>
                <a:cubicBezTo>
                  <a:pt x="35200" y="13437"/>
                  <a:pt x="35133" y="13503"/>
                  <a:pt x="35046" y="13569"/>
                </a:cubicBezTo>
                <a:cubicBezTo>
                  <a:pt x="34415" y="13195"/>
                  <a:pt x="33972" y="12565"/>
                  <a:pt x="33832" y="11841"/>
                </a:cubicBezTo>
                <a:close/>
                <a:moveTo>
                  <a:pt x="15316" y="13335"/>
                </a:moveTo>
                <a:lnTo>
                  <a:pt x="15433" y="13405"/>
                </a:lnTo>
                <a:cubicBezTo>
                  <a:pt x="15223" y="13499"/>
                  <a:pt x="15013" y="13569"/>
                  <a:pt x="14779" y="13639"/>
                </a:cubicBezTo>
                <a:lnTo>
                  <a:pt x="14663" y="13639"/>
                </a:lnTo>
                <a:cubicBezTo>
                  <a:pt x="14896" y="13545"/>
                  <a:pt x="15106" y="13452"/>
                  <a:pt x="15316" y="13335"/>
                </a:cubicBezTo>
                <a:close/>
                <a:moveTo>
                  <a:pt x="10674" y="13065"/>
                </a:moveTo>
                <a:cubicBezTo>
                  <a:pt x="10877" y="13309"/>
                  <a:pt x="11102" y="13532"/>
                  <a:pt x="11347" y="13755"/>
                </a:cubicBezTo>
                <a:cubicBezTo>
                  <a:pt x="11161" y="13732"/>
                  <a:pt x="10997" y="13709"/>
                  <a:pt x="10810" y="13662"/>
                </a:cubicBezTo>
                <a:cubicBezTo>
                  <a:pt x="10766" y="13463"/>
                  <a:pt x="10701" y="13264"/>
                  <a:pt x="10674" y="13065"/>
                </a:cubicBezTo>
                <a:close/>
                <a:moveTo>
                  <a:pt x="28391" y="13475"/>
                </a:moveTo>
                <a:cubicBezTo>
                  <a:pt x="28485" y="13569"/>
                  <a:pt x="28555" y="13685"/>
                  <a:pt x="28648" y="13779"/>
                </a:cubicBezTo>
                <a:cubicBezTo>
                  <a:pt x="28485" y="13755"/>
                  <a:pt x="28345" y="13732"/>
                  <a:pt x="28181" y="13709"/>
                </a:cubicBezTo>
                <a:cubicBezTo>
                  <a:pt x="28088" y="13639"/>
                  <a:pt x="27994" y="13569"/>
                  <a:pt x="27901" y="13475"/>
                </a:cubicBezTo>
                <a:cubicBezTo>
                  <a:pt x="28065" y="13475"/>
                  <a:pt x="28228" y="13475"/>
                  <a:pt x="28391" y="13499"/>
                </a:cubicBezTo>
                <a:lnTo>
                  <a:pt x="28391" y="13475"/>
                </a:lnTo>
                <a:close/>
                <a:moveTo>
                  <a:pt x="41093" y="13429"/>
                </a:moveTo>
                <a:lnTo>
                  <a:pt x="41093" y="13429"/>
                </a:lnTo>
                <a:cubicBezTo>
                  <a:pt x="41023" y="13522"/>
                  <a:pt x="40976" y="13615"/>
                  <a:pt x="40906" y="13709"/>
                </a:cubicBezTo>
                <a:cubicBezTo>
                  <a:pt x="40836" y="13755"/>
                  <a:pt x="40766" y="13779"/>
                  <a:pt x="40696" y="13825"/>
                </a:cubicBezTo>
                <a:cubicBezTo>
                  <a:pt x="40836" y="13685"/>
                  <a:pt x="40953" y="13569"/>
                  <a:pt x="41093" y="13429"/>
                </a:cubicBezTo>
                <a:close/>
                <a:moveTo>
                  <a:pt x="42354" y="13499"/>
                </a:moveTo>
                <a:lnTo>
                  <a:pt x="42354" y="13732"/>
                </a:lnTo>
                <a:cubicBezTo>
                  <a:pt x="42354" y="13825"/>
                  <a:pt x="42307" y="13825"/>
                  <a:pt x="42284" y="13872"/>
                </a:cubicBezTo>
                <a:lnTo>
                  <a:pt x="42284" y="13895"/>
                </a:lnTo>
                <a:cubicBezTo>
                  <a:pt x="42284" y="13825"/>
                  <a:pt x="42260" y="13755"/>
                  <a:pt x="42237" y="13685"/>
                </a:cubicBezTo>
                <a:cubicBezTo>
                  <a:pt x="42284" y="13615"/>
                  <a:pt x="42307" y="13545"/>
                  <a:pt x="42354" y="13499"/>
                </a:cubicBezTo>
                <a:close/>
                <a:moveTo>
                  <a:pt x="29069" y="13522"/>
                </a:moveTo>
                <a:cubicBezTo>
                  <a:pt x="29185" y="13685"/>
                  <a:pt x="29302" y="13849"/>
                  <a:pt x="29419" y="14012"/>
                </a:cubicBezTo>
                <a:lnTo>
                  <a:pt x="29209" y="13919"/>
                </a:lnTo>
                <a:lnTo>
                  <a:pt x="29045" y="13709"/>
                </a:lnTo>
                <a:cubicBezTo>
                  <a:pt x="29022" y="13639"/>
                  <a:pt x="29022" y="13592"/>
                  <a:pt x="28998" y="13522"/>
                </a:cubicBezTo>
                <a:close/>
                <a:moveTo>
                  <a:pt x="33295" y="13032"/>
                </a:moveTo>
                <a:lnTo>
                  <a:pt x="33411" y="13172"/>
                </a:lnTo>
                <a:cubicBezTo>
                  <a:pt x="33481" y="13429"/>
                  <a:pt x="33575" y="13662"/>
                  <a:pt x="33691" y="13919"/>
                </a:cubicBezTo>
                <a:cubicBezTo>
                  <a:pt x="33691" y="13942"/>
                  <a:pt x="33715" y="13989"/>
                  <a:pt x="33738" y="14035"/>
                </a:cubicBezTo>
                <a:lnTo>
                  <a:pt x="33738" y="14035"/>
                </a:lnTo>
                <a:cubicBezTo>
                  <a:pt x="33608" y="14033"/>
                  <a:pt x="33497" y="14011"/>
                  <a:pt x="33365" y="13989"/>
                </a:cubicBezTo>
                <a:cubicBezTo>
                  <a:pt x="33341" y="13942"/>
                  <a:pt x="33295" y="13919"/>
                  <a:pt x="33271" y="13895"/>
                </a:cubicBezTo>
                <a:cubicBezTo>
                  <a:pt x="33224" y="13592"/>
                  <a:pt x="33224" y="13312"/>
                  <a:pt x="33295" y="13032"/>
                </a:cubicBezTo>
                <a:close/>
                <a:moveTo>
                  <a:pt x="6958" y="11747"/>
                </a:moveTo>
                <a:cubicBezTo>
                  <a:pt x="7261" y="12331"/>
                  <a:pt x="7705" y="12845"/>
                  <a:pt x="8219" y="13242"/>
                </a:cubicBezTo>
                <a:cubicBezTo>
                  <a:pt x="8335" y="13499"/>
                  <a:pt x="8452" y="13779"/>
                  <a:pt x="8592" y="14036"/>
                </a:cubicBezTo>
                <a:cubicBezTo>
                  <a:pt x="8335" y="13895"/>
                  <a:pt x="8079" y="13779"/>
                  <a:pt x="7798" y="13685"/>
                </a:cubicBezTo>
                <a:cubicBezTo>
                  <a:pt x="7448" y="13078"/>
                  <a:pt x="7145" y="12425"/>
                  <a:pt x="6958" y="11747"/>
                </a:cubicBezTo>
                <a:close/>
                <a:moveTo>
                  <a:pt x="24282" y="13895"/>
                </a:moveTo>
                <a:cubicBezTo>
                  <a:pt x="24446" y="13942"/>
                  <a:pt x="24586" y="13966"/>
                  <a:pt x="24749" y="14036"/>
                </a:cubicBezTo>
                <a:lnTo>
                  <a:pt x="24586" y="14036"/>
                </a:lnTo>
                <a:cubicBezTo>
                  <a:pt x="24446" y="14036"/>
                  <a:pt x="24329" y="14059"/>
                  <a:pt x="24212" y="14082"/>
                </a:cubicBezTo>
                <a:lnTo>
                  <a:pt x="24212" y="13919"/>
                </a:lnTo>
                <a:lnTo>
                  <a:pt x="24282" y="13895"/>
                </a:lnTo>
                <a:close/>
                <a:moveTo>
                  <a:pt x="37777" y="13919"/>
                </a:moveTo>
                <a:cubicBezTo>
                  <a:pt x="37847" y="13966"/>
                  <a:pt x="37917" y="13989"/>
                  <a:pt x="37987" y="14012"/>
                </a:cubicBezTo>
                <a:cubicBezTo>
                  <a:pt x="37871" y="14082"/>
                  <a:pt x="37754" y="14129"/>
                  <a:pt x="37614" y="14152"/>
                </a:cubicBezTo>
                <a:cubicBezTo>
                  <a:pt x="37684" y="14082"/>
                  <a:pt x="37731" y="14012"/>
                  <a:pt x="37777" y="13919"/>
                </a:cubicBezTo>
                <a:close/>
                <a:moveTo>
                  <a:pt x="35606" y="13545"/>
                </a:moveTo>
                <a:cubicBezTo>
                  <a:pt x="36050" y="13755"/>
                  <a:pt x="36517" y="13872"/>
                  <a:pt x="37007" y="13895"/>
                </a:cubicBezTo>
                <a:cubicBezTo>
                  <a:pt x="37065" y="13907"/>
                  <a:pt x="37118" y="13913"/>
                  <a:pt x="37170" y="13913"/>
                </a:cubicBezTo>
                <a:cubicBezTo>
                  <a:pt x="37223" y="13913"/>
                  <a:pt x="37275" y="13907"/>
                  <a:pt x="37334" y="13895"/>
                </a:cubicBezTo>
                <a:lnTo>
                  <a:pt x="37334" y="13895"/>
                </a:lnTo>
                <a:cubicBezTo>
                  <a:pt x="37264" y="14012"/>
                  <a:pt x="37194" y="14106"/>
                  <a:pt x="37100" y="14199"/>
                </a:cubicBezTo>
                <a:cubicBezTo>
                  <a:pt x="36517" y="14152"/>
                  <a:pt x="35933" y="14012"/>
                  <a:pt x="35372" y="13779"/>
                </a:cubicBezTo>
                <a:cubicBezTo>
                  <a:pt x="35466" y="13709"/>
                  <a:pt x="35536" y="13639"/>
                  <a:pt x="35606" y="13545"/>
                </a:cubicBezTo>
                <a:close/>
                <a:moveTo>
                  <a:pt x="27107" y="14106"/>
                </a:moveTo>
                <a:lnTo>
                  <a:pt x="27131" y="14129"/>
                </a:lnTo>
                <a:cubicBezTo>
                  <a:pt x="27037" y="14176"/>
                  <a:pt x="26920" y="14199"/>
                  <a:pt x="26804" y="14222"/>
                </a:cubicBezTo>
                <a:lnTo>
                  <a:pt x="26780" y="14222"/>
                </a:lnTo>
                <a:lnTo>
                  <a:pt x="26710" y="14176"/>
                </a:lnTo>
                <a:cubicBezTo>
                  <a:pt x="26827" y="14129"/>
                  <a:pt x="26967" y="14106"/>
                  <a:pt x="27107" y="14106"/>
                </a:cubicBezTo>
                <a:close/>
                <a:moveTo>
                  <a:pt x="43778" y="12284"/>
                </a:moveTo>
                <a:cubicBezTo>
                  <a:pt x="43778" y="12308"/>
                  <a:pt x="43778" y="12331"/>
                  <a:pt x="43801" y="12354"/>
                </a:cubicBezTo>
                <a:cubicBezTo>
                  <a:pt x="43591" y="13078"/>
                  <a:pt x="43217" y="13709"/>
                  <a:pt x="42680" y="14222"/>
                </a:cubicBezTo>
                <a:cubicBezTo>
                  <a:pt x="43147" y="13639"/>
                  <a:pt x="43521" y="12985"/>
                  <a:pt x="43778" y="12284"/>
                </a:cubicBezTo>
                <a:close/>
                <a:moveTo>
                  <a:pt x="44221" y="9483"/>
                </a:moveTo>
                <a:cubicBezTo>
                  <a:pt x="44735" y="10300"/>
                  <a:pt x="45109" y="11210"/>
                  <a:pt x="45342" y="12168"/>
                </a:cubicBezTo>
                <a:cubicBezTo>
                  <a:pt x="45249" y="12565"/>
                  <a:pt x="45109" y="12962"/>
                  <a:pt x="44922" y="13312"/>
                </a:cubicBezTo>
                <a:cubicBezTo>
                  <a:pt x="44758" y="13639"/>
                  <a:pt x="44525" y="13942"/>
                  <a:pt x="44268" y="14222"/>
                </a:cubicBezTo>
                <a:cubicBezTo>
                  <a:pt x="44385" y="13592"/>
                  <a:pt x="44385" y="12962"/>
                  <a:pt x="44221" y="12354"/>
                </a:cubicBezTo>
                <a:lnTo>
                  <a:pt x="44245" y="12354"/>
                </a:lnTo>
                <a:cubicBezTo>
                  <a:pt x="44245" y="12284"/>
                  <a:pt x="44268" y="12214"/>
                  <a:pt x="44291" y="12144"/>
                </a:cubicBezTo>
                <a:cubicBezTo>
                  <a:pt x="44455" y="11257"/>
                  <a:pt x="44432" y="10347"/>
                  <a:pt x="44221" y="9483"/>
                </a:cubicBezTo>
                <a:close/>
                <a:moveTo>
                  <a:pt x="5934" y="13723"/>
                </a:moveTo>
                <a:cubicBezTo>
                  <a:pt x="6025" y="13723"/>
                  <a:pt x="6117" y="13726"/>
                  <a:pt x="6211" y="13732"/>
                </a:cubicBezTo>
                <a:cubicBezTo>
                  <a:pt x="6257" y="13895"/>
                  <a:pt x="6327" y="14058"/>
                  <a:pt x="6397" y="14221"/>
                </a:cubicBezTo>
                <a:lnTo>
                  <a:pt x="6397" y="14221"/>
                </a:lnTo>
                <a:cubicBezTo>
                  <a:pt x="6328" y="14218"/>
                  <a:pt x="6259" y="14216"/>
                  <a:pt x="6190" y="14216"/>
                </a:cubicBezTo>
                <a:cubicBezTo>
                  <a:pt x="5847" y="14216"/>
                  <a:pt x="5507" y="14254"/>
                  <a:pt x="5183" y="14292"/>
                </a:cubicBezTo>
                <a:cubicBezTo>
                  <a:pt x="5160" y="14129"/>
                  <a:pt x="5137" y="13966"/>
                  <a:pt x="5113" y="13802"/>
                </a:cubicBezTo>
                <a:cubicBezTo>
                  <a:pt x="5394" y="13750"/>
                  <a:pt x="5661" y="13723"/>
                  <a:pt x="5934" y="13723"/>
                </a:cubicBezTo>
                <a:close/>
                <a:moveTo>
                  <a:pt x="6584" y="13779"/>
                </a:moveTo>
                <a:cubicBezTo>
                  <a:pt x="6701" y="13779"/>
                  <a:pt x="6818" y="13802"/>
                  <a:pt x="6935" y="13825"/>
                </a:cubicBezTo>
                <a:cubicBezTo>
                  <a:pt x="7028" y="13989"/>
                  <a:pt x="7121" y="14152"/>
                  <a:pt x="7238" y="14316"/>
                </a:cubicBezTo>
                <a:lnTo>
                  <a:pt x="6911" y="14269"/>
                </a:lnTo>
                <a:lnTo>
                  <a:pt x="6818" y="14269"/>
                </a:lnTo>
                <a:cubicBezTo>
                  <a:pt x="6724" y="14106"/>
                  <a:pt x="6654" y="13942"/>
                  <a:pt x="6584" y="13779"/>
                </a:cubicBezTo>
                <a:close/>
                <a:moveTo>
                  <a:pt x="18328" y="13779"/>
                </a:moveTo>
                <a:cubicBezTo>
                  <a:pt x="18188" y="13942"/>
                  <a:pt x="18048" y="14082"/>
                  <a:pt x="17908" y="14222"/>
                </a:cubicBezTo>
                <a:cubicBezTo>
                  <a:pt x="17815" y="14269"/>
                  <a:pt x="17721" y="14316"/>
                  <a:pt x="17651" y="14339"/>
                </a:cubicBezTo>
                <a:lnTo>
                  <a:pt x="17675" y="14199"/>
                </a:lnTo>
                <a:cubicBezTo>
                  <a:pt x="17885" y="14082"/>
                  <a:pt x="18072" y="13942"/>
                  <a:pt x="18258" y="13802"/>
                </a:cubicBezTo>
                <a:lnTo>
                  <a:pt x="18258" y="13779"/>
                </a:lnTo>
                <a:close/>
                <a:moveTo>
                  <a:pt x="30189" y="13802"/>
                </a:moveTo>
                <a:cubicBezTo>
                  <a:pt x="30306" y="13825"/>
                  <a:pt x="30399" y="13849"/>
                  <a:pt x="30516" y="13895"/>
                </a:cubicBezTo>
                <a:cubicBezTo>
                  <a:pt x="30609" y="14036"/>
                  <a:pt x="30703" y="14199"/>
                  <a:pt x="30796" y="14339"/>
                </a:cubicBezTo>
                <a:cubicBezTo>
                  <a:pt x="30703" y="14316"/>
                  <a:pt x="30586" y="14292"/>
                  <a:pt x="30493" y="14246"/>
                </a:cubicBezTo>
                <a:lnTo>
                  <a:pt x="30516" y="14246"/>
                </a:lnTo>
                <a:cubicBezTo>
                  <a:pt x="30399" y="14082"/>
                  <a:pt x="30306" y="13942"/>
                  <a:pt x="30189" y="13802"/>
                </a:cubicBezTo>
                <a:close/>
                <a:moveTo>
                  <a:pt x="15083" y="14152"/>
                </a:moveTo>
                <a:cubicBezTo>
                  <a:pt x="15223" y="14176"/>
                  <a:pt x="15387" y="14199"/>
                  <a:pt x="15527" y="14246"/>
                </a:cubicBezTo>
                <a:lnTo>
                  <a:pt x="15503" y="14269"/>
                </a:lnTo>
                <a:cubicBezTo>
                  <a:pt x="15328" y="14339"/>
                  <a:pt x="15141" y="14374"/>
                  <a:pt x="14958" y="14374"/>
                </a:cubicBezTo>
                <a:cubicBezTo>
                  <a:pt x="14774" y="14374"/>
                  <a:pt x="14593" y="14339"/>
                  <a:pt x="14429" y="14269"/>
                </a:cubicBezTo>
                <a:lnTo>
                  <a:pt x="14406" y="14246"/>
                </a:lnTo>
                <a:cubicBezTo>
                  <a:pt x="14639" y="14222"/>
                  <a:pt x="14873" y="14199"/>
                  <a:pt x="15083" y="14152"/>
                </a:cubicBezTo>
                <a:close/>
                <a:moveTo>
                  <a:pt x="7401" y="13942"/>
                </a:moveTo>
                <a:lnTo>
                  <a:pt x="7612" y="14012"/>
                </a:lnTo>
                <a:cubicBezTo>
                  <a:pt x="7682" y="14152"/>
                  <a:pt x="7775" y="14292"/>
                  <a:pt x="7892" y="14432"/>
                </a:cubicBezTo>
                <a:lnTo>
                  <a:pt x="7682" y="14386"/>
                </a:lnTo>
                <a:cubicBezTo>
                  <a:pt x="7588" y="14246"/>
                  <a:pt x="7495" y="14106"/>
                  <a:pt x="7401" y="13942"/>
                </a:cubicBezTo>
                <a:close/>
                <a:moveTo>
                  <a:pt x="22601" y="13755"/>
                </a:moveTo>
                <a:cubicBezTo>
                  <a:pt x="22391" y="13989"/>
                  <a:pt x="22228" y="14246"/>
                  <a:pt x="22157" y="14549"/>
                </a:cubicBezTo>
                <a:cubicBezTo>
                  <a:pt x="22064" y="14456"/>
                  <a:pt x="21971" y="14339"/>
                  <a:pt x="21877" y="14222"/>
                </a:cubicBezTo>
                <a:lnTo>
                  <a:pt x="21994" y="14012"/>
                </a:lnTo>
                <a:cubicBezTo>
                  <a:pt x="21994" y="13989"/>
                  <a:pt x="22017" y="13989"/>
                  <a:pt x="22017" y="13966"/>
                </a:cubicBezTo>
                <a:cubicBezTo>
                  <a:pt x="22041" y="13919"/>
                  <a:pt x="22087" y="13895"/>
                  <a:pt x="22111" y="13849"/>
                </a:cubicBezTo>
                <a:cubicBezTo>
                  <a:pt x="22274" y="13802"/>
                  <a:pt x="22438" y="13779"/>
                  <a:pt x="22601" y="13755"/>
                </a:cubicBezTo>
                <a:close/>
                <a:moveTo>
                  <a:pt x="24516" y="14409"/>
                </a:moveTo>
                <a:lnTo>
                  <a:pt x="24352" y="14549"/>
                </a:lnTo>
                <a:cubicBezTo>
                  <a:pt x="24329" y="14526"/>
                  <a:pt x="24305" y="14479"/>
                  <a:pt x="24259" y="14456"/>
                </a:cubicBezTo>
                <a:cubicBezTo>
                  <a:pt x="24352" y="14432"/>
                  <a:pt x="24422" y="14409"/>
                  <a:pt x="24516" y="14409"/>
                </a:cubicBezTo>
                <a:close/>
                <a:moveTo>
                  <a:pt x="8125" y="14222"/>
                </a:moveTo>
                <a:cubicBezTo>
                  <a:pt x="8382" y="14339"/>
                  <a:pt x="8616" y="14456"/>
                  <a:pt x="8849" y="14596"/>
                </a:cubicBezTo>
                <a:cubicBezTo>
                  <a:pt x="8686" y="14549"/>
                  <a:pt x="8499" y="14503"/>
                  <a:pt x="8335" y="14479"/>
                </a:cubicBezTo>
                <a:lnTo>
                  <a:pt x="8312" y="14479"/>
                </a:lnTo>
                <a:cubicBezTo>
                  <a:pt x="8289" y="14432"/>
                  <a:pt x="8242" y="14386"/>
                  <a:pt x="8195" y="14316"/>
                </a:cubicBezTo>
                <a:lnTo>
                  <a:pt x="8125" y="14222"/>
                </a:lnTo>
                <a:close/>
                <a:moveTo>
                  <a:pt x="22788" y="14082"/>
                </a:moveTo>
                <a:cubicBezTo>
                  <a:pt x="22788" y="14176"/>
                  <a:pt x="22765" y="14246"/>
                  <a:pt x="22765" y="14339"/>
                </a:cubicBezTo>
                <a:cubicBezTo>
                  <a:pt x="22671" y="14432"/>
                  <a:pt x="22578" y="14503"/>
                  <a:pt x="22508" y="14619"/>
                </a:cubicBezTo>
                <a:cubicBezTo>
                  <a:pt x="22531" y="14503"/>
                  <a:pt x="22578" y="14409"/>
                  <a:pt x="22624" y="14316"/>
                </a:cubicBezTo>
                <a:cubicBezTo>
                  <a:pt x="22671" y="14222"/>
                  <a:pt x="22718" y="14152"/>
                  <a:pt x="22788" y="14082"/>
                </a:cubicBezTo>
                <a:close/>
                <a:moveTo>
                  <a:pt x="31006" y="14106"/>
                </a:moveTo>
                <a:lnTo>
                  <a:pt x="31076" y="14129"/>
                </a:lnTo>
                <a:cubicBezTo>
                  <a:pt x="31217" y="14222"/>
                  <a:pt x="31333" y="14339"/>
                  <a:pt x="31450" y="14432"/>
                </a:cubicBezTo>
                <a:cubicBezTo>
                  <a:pt x="31473" y="14503"/>
                  <a:pt x="31520" y="14549"/>
                  <a:pt x="31567" y="14619"/>
                </a:cubicBezTo>
                <a:cubicBezTo>
                  <a:pt x="31450" y="14573"/>
                  <a:pt x="31333" y="14526"/>
                  <a:pt x="31217" y="14479"/>
                </a:cubicBezTo>
                <a:cubicBezTo>
                  <a:pt x="31146" y="14362"/>
                  <a:pt x="31076" y="14222"/>
                  <a:pt x="31006" y="14106"/>
                </a:cubicBezTo>
                <a:close/>
                <a:moveTo>
                  <a:pt x="9830" y="14082"/>
                </a:moveTo>
                <a:lnTo>
                  <a:pt x="9946" y="14106"/>
                </a:lnTo>
                <a:lnTo>
                  <a:pt x="10087" y="14152"/>
                </a:lnTo>
                <a:cubicBezTo>
                  <a:pt x="10203" y="14339"/>
                  <a:pt x="10320" y="14503"/>
                  <a:pt x="10460" y="14666"/>
                </a:cubicBezTo>
                <a:cubicBezTo>
                  <a:pt x="10413" y="14666"/>
                  <a:pt x="10390" y="14689"/>
                  <a:pt x="10367" y="14713"/>
                </a:cubicBezTo>
                <a:lnTo>
                  <a:pt x="10157" y="14526"/>
                </a:lnTo>
                <a:cubicBezTo>
                  <a:pt x="10040" y="14362"/>
                  <a:pt x="9946" y="14222"/>
                  <a:pt x="9830" y="14082"/>
                </a:cubicBezTo>
                <a:close/>
                <a:moveTo>
                  <a:pt x="18235" y="14432"/>
                </a:moveTo>
                <a:lnTo>
                  <a:pt x="18165" y="14573"/>
                </a:lnTo>
                <a:cubicBezTo>
                  <a:pt x="18072" y="14619"/>
                  <a:pt x="17978" y="14689"/>
                  <a:pt x="17861" y="14713"/>
                </a:cubicBezTo>
                <a:lnTo>
                  <a:pt x="18072" y="14526"/>
                </a:lnTo>
                <a:lnTo>
                  <a:pt x="18235" y="14432"/>
                </a:lnTo>
                <a:close/>
                <a:moveTo>
                  <a:pt x="19869" y="14269"/>
                </a:moveTo>
                <a:lnTo>
                  <a:pt x="19869" y="14269"/>
                </a:lnTo>
                <a:cubicBezTo>
                  <a:pt x="19799" y="14409"/>
                  <a:pt x="19753" y="14549"/>
                  <a:pt x="19706" y="14713"/>
                </a:cubicBezTo>
                <a:lnTo>
                  <a:pt x="19519" y="14713"/>
                </a:lnTo>
                <a:cubicBezTo>
                  <a:pt x="19636" y="14573"/>
                  <a:pt x="19753" y="14409"/>
                  <a:pt x="19869" y="14269"/>
                </a:cubicBezTo>
                <a:close/>
                <a:moveTo>
                  <a:pt x="25520" y="14596"/>
                </a:moveTo>
                <a:lnTo>
                  <a:pt x="25590" y="14666"/>
                </a:lnTo>
                <a:lnTo>
                  <a:pt x="25473" y="14736"/>
                </a:lnTo>
                <a:lnTo>
                  <a:pt x="25333" y="14713"/>
                </a:lnTo>
                <a:cubicBezTo>
                  <a:pt x="25403" y="14666"/>
                  <a:pt x="25450" y="14619"/>
                  <a:pt x="25520" y="14596"/>
                </a:cubicBezTo>
                <a:close/>
                <a:moveTo>
                  <a:pt x="35909" y="14526"/>
                </a:moveTo>
                <a:lnTo>
                  <a:pt x="35909" y="14526"/>
                </a:lnTo>
                <a:cubicBezTo>
                  <a:pt x="36143" y="14596"/>
                  <a:pt x="36400" y="14619"/>
                  <a:pt x="36657" y="14643"/>
                </a:cubicBezTo>
                <a:cubicBezTo>
                  <a:pt x="36610" y="14689"/>
                  <a:pt x="36540" y="14736"/>
                  <a:pt x="36470" y="14783"/>
                </a:cubicBezTo>
                <a:cubicBezTo>
                  <a:pt x="36283" y="14713"/>
                  <a:pt x="36096" y="14619"/>
                  <a:pt x="35909" y="14526"/>
                </a:cubicBezTo>
                <a:close/>
                <a:moveTo>
                  <a:pt x="27387" y="14479"/>
                </a:moveTo>
                <a:cubicBezTo>
                  <a:pt x="27457" y="14573"/>
                  <a:pt x="27528" y="14689"/>
                  <a:pt x="27598" y="14806"/>
                </a:cubicBezTo>
                <a:cubicBezTo>
                  <a:pt x="27457" y="14713"/>
                  <a:pt x="27341" y="14596"/>
                  <a:pt x="27201" y="14503"/>
                </a:cubicBezTo>
                <a:lnTo>
                  <a:pt x="27387" y="14479"/>
                </a:lnTo>
                <a:close/>
                <a:moveTo>
                  <a:pt x="40462" y="14269"/>
                </a:moveTo>
                <a:lnTo>
                  <a:pt x="40462" y="14269"/>
                </a:lnTo>
                <a:cubicBezTo>
                  <a:pt x="40346" y="14409"/>
                  <a:pt x="40229" y="14549"/>
                  <a:pt x="40112" y="14666"/>
                </a:cubicBezTo>
                <a:lnTo>
                  <a:pt x="39879" y="14806"/>
                </a:lnTo>
                <a:cubicBezTo>
                  <a:pt x="39925" y="14643"/>
                  <a:pt x="39972" y="14479"/>
                  <a:pt x="40042" y="14339"/>
                </a:cubicBezTo>
                <a:lnTo>
                  <a:pt x="40089" y="14339"/>
                </a:lnTo>
                <a:cubicBezTo>
                  <a:pt x="40206" y="14316"/>
                  <a:pt x="40346" y="14292"/>
                  <a:pt x="40462" y="14269"/>
                </a:cubicBezTo>
                <a:close/>
                <a:moveTo>
                  <a:pt x="21177" y="14292"/>
                </a:moveTo>
                <a:lnTo>
                  <a:pt x="21177" y="14409"/>
                </a:lnTo>
                <a:cubicBezTo>
                  <a:pt x="21130" y="14549"/>
                  <a:pt x="21107" y="14689"/>
                  <a:pt x="21083" y="14829"/>
                </a:cubicBezTo>
                <a:lnTo>
                  <a:pt x="21060" y="14899"/>
                </a:lnTo>
                <a:cubicBezTo>
                  <a:pt x="21037" y="14759"/>
                  <a:pt x="21037" y="14596"/>
                  <a:pt x="21060" y="14432"/>
                </a:cubicBezTo>
                <a:lnTo>
                  <a:pt x="21154" y="14339"/>
                </a:lnTo>
                <a:lnTo>
                  <a:pt x="21177" y="14292"/>
                </a:lnTo>
                <a:close/>
                <a:moveTo>
                  <a:pt x="34649" y="14246"/>
                </a:moveTo>
                <a:cubicBezTo>
                  <a:pt x="34812" y="14362"/>
                  <a:pt x="34976" y="14456"/>
                  <a:pt x="35139" y="14549"/>
                </a:cubicBezTo>
                <a:cubicBezTo>
                  <a:pt x="35302" y="14666"/>
                  <a:pt x="35466" y="14783"/>
                  <a:pt x="35653" y="14899"/>
                </a:cubicBezTo>
                <a:cubicBezTo>
                  <a:pt x="35466" y="14853"/>
                  <a:pt x="35256" y="14829"/>
                  <a:pt x="35069" y="14783"/>
                </a:cubicBezTo>
                <a:cubicBezTo>
                  <a:pt x="34882" y="14619"/>
                  <a:pt x="34742" y="14456"/>
                  <a:pt x="34579" y="14269"/>
                </a:cubicBezTo>
                <a:lnTo>
                  <a:pt x="34649" y="14246"/>
                </a:lnTo>
                <a:close/>
                <a:moveTo>
                  <a:pt x="39202" y="14339"/>
                </a:moveTo>
                <a:lnTo>
                  <a:pt x="39202" y="14339"/>
                </a:lnTo>
                <a:cubicBezTo>
                  <a:pt x="38478" y="14713"/>
                  <a:pt x="37684" y="14899"/>
                  <a:pt x="36890" y="14923"/>
                </a:cubicBezTo>
                <a:cubicBezTo>
                  <a:pt x="37007" y="14829"/>
                  <a:pt x="37124" y="14736"/>
                  <a:pt x="37217" y="14619"/>
                </a:cubicBezTo>
                <a:lnTo>
                  <a:pt x="37334" y="14619"/>
                </a:lnTo>
                <a:lnTo>
                  <a:pt x="37497" y="14596"/>
                </a:lnTo>
                <a:cubicBezTo>
                  <a:pt x="38081" y="14596"/>
                  <a:pt x="38641" y="14503"/>
                  <a:pt x="39202" y="14339"/>
                </a:cubicBezTo>
                <a:close/>
                <a:moveTo>
                  <a:pt x="7495" y="14736"/>
                </a:moveTo>
                <a:cubicBezTo>
                  <a:pt x="7565" y="14829"/>
                  <a:pt x="7612" y="14899"/>
                  <a:pt x="7682" y="14993"/>
                </a:cubicBezTo>
                <a:cubicBezTo>
                  <a:pt x="7542" y="14899"/>
                  <a:pt x="7378" y="14829"/>
                  <a:pt x="7238" y="14783"/>
                </a:cubicBezTo>
                <a:lnTo>
                  <a:pt x="7495" y="14736"/>
                </a:lnTo>
                <a:close/>
                <a:moveTo>
                  <a:pt x="17138" y="14899"/>
                </a:moveTo>
                <a:lnTo>
                  <a:pt x="17138" y="14946"/>
                </a:lnTo>
                <a:lnTo>
                  <a:pt x="17044" y="15016"/>
                </a:lnTo>
                <a:lnTo>
                  <a:pt x="16998" y="15016"/>
                </a:lnTo>
                <a:lnTo>
                  <a:pt x="16857" y="15040"/>
                </a:lnTo>
                <a:lnTo>
                  <a:pt x="16857" y="14993"/>
                </a:lnTo>
                <a:lnTo>
                  <a:pt x="17138" y="14899"/>
                </a:lnTo>
                <a:close/>
                <a:moveTo>
                  <a:pt x="41957" y="14199"/>
                </a:moveTo>
                <a:lnTo>
                  <a:pt x="41957" y="14386"/>
                </a:lnTo>
                <a:cubicBezTo>
                  <a:pt x="41957" y="14456"/>
                  <a:pt x="41957" y="14479"/>
                  <a:pt x="41933" y="14503"/>
                </a:cubicBezTo>
                <a:lnTo>
                  <a:pt x="41957" y="14503"/>
                </a:lnTo>
                <a:cubicBezTo>
                  <a:pt x="41747" y="14713"/>
                  <a:pt x="41536" y="14923"/>
                  <a:pt x="41303" y="15086"/>
                </a:cubicBezTo>
                <a:lnTo>
                  <a:pt x="41233" y="15086"/>
                </a:lnTo>
                <a:cubicBezTo>
                  <a:pt x="41513" y="14829"/>
                  <a:pt x="41747" y="14526"/>
                  <a:pt x="41957" y="14199"/>
                </a:cubicBezTo>
                <a:close/>
                <a:moveTo>
                  <a:pt x="5511" y="14750"/>
                </a:moveTo>
                <a:cubicBezTo>
                  <a:pt x="5705" y="14750"/>
                  <a:pt x="5906" y="14772"/>
                  <a:pt x="6094" y="14806"/>
                </a:cubicBezTo>
                <a:cubicBezTo>
                  <a:pt x="5861" y="14899"/>
                  <a:pt x="5650" y="15016"/>
                  <a:pt x="5417" y="15133"/>
                </a:cubicBezTo>
                <a:cubicBezTo>
                  <a:pt x="5370" y="15016"/>
                  <a:pt x="5324" y="14876"/>
                  <a:pt x="5300" y="14759"/>
                </a:cubicBezTo>
                <a:cubicBezTo>
                  <a:pt x="5369" y="14753"/>
                  <a:pt x="5439" y="14750"/>
                  <a:pt x="5511" y="14750"/>
                </a:cubicBezTo>
                <a:close/>
                <a:moveTo>
                  <a:pt x="24889" y="14969"/>
                </a:moveTo>
                <a:lnTo>
                  <a:pt x="25029" y="14993"/>
                </a:lnTo>
                <a:lnTo>
                  <a:pt x="24796" y="15133"/>
                </a:lnTo>
                <a:lnTo>
                  <a:pt x="24749" y="15063"/>
                </a:lnTo>
                <a:lnTo>
                  <a:pt x="24889" y="14969"/>
                </a:lnTo>
                <a:close/>
                <a:moveTo>
                  <a:pt x="8025" y="14856"/>
                </a:moveTo>
                <a:lnTo>
                  <a:pt x="8219" y="14899"/>
                </a:lnTo>
                <a:cubicBezTo>
                  <a:pt x="8289" y="14993"/>
                  <a:pt x="8382" y="15086"/>
                  <a:pt x="8452" y="15203"/>
                </a:cubicBezTo>
                <a:lnTo>
                  <a:pt x="8242" y="15180"/>
                </a:lnTo>
                <a:cubicBezTo>
                  <a:pt x="8177" y="15051"/>
                  <a:pt x="8093" y="14961"/>
                  <a:pt x="8025" y="14856"/>
                </a:cubicBezTo>
                <a:close/>
                <a:moveTo>
                  <a:pt x="39202" y="14806"/>
                </a:moveTo>
                <a:lnTo>
                  <a:pt x="39202" y="14806"/>
                </a:lnTo>
                <a:cubicBezTo>
                  <a:pt x="39178" y="14876"/>
                  <a:pt x="39155" y="14946"/>
                  <a:pt x="39132" y="14993"/>
                </a:cubicBezTo>
                <a:cubicBezTo>
                  <a:pt x="39108" y="15063"/>
                  <a:pt x="39108" y="15086"/>
                  <a:pt x="39085" y="15133"/>
                </a:cubicBezTo>
                <a:cubicBezTo>
                  <a:pt x="38805" y="15133"/>
                  <a:pt x="38524" y="15180"/>
                  <a:pt x="38268" y="15203"/>
                </a:cubicBezTo>
                <a:lnTo>
                  <a:pt x="38268" y="15226"/>
                </a:lnTo>
                <a:lnTo>
                  <a:pt x="37964" y="15203"/>
                </a:lnTo>
                <a:cubicBezTo>
                  <a:pt x="38384" y="15110"/>
                  <a:pt x="38805" y="14993"/>
                  <a:pt x="39202" y="14806"/>
                </a:cubicBezTo>
                <a:close/>
                <a:moveTo>
                  <a:pt x="43918" y="13218"/>
                </a:moveTo>
                <a:lnTo>
                  <a:pt x="43918" y="13242"/>
                </a:lnTo>
                <a:cubicBezTo>
                  <a:pt x="43965" y="13732"/>
                  <a:pt x="43871" y="14246"/>
                  <a:pt x="43684" y="14736"/>
                </a:cubicBezTo>
                <a:cubicBezTo>
                  <a:pt x="43404" y="14923"/>
                  <a:pt x="43077" y="15110"/>
                  <a:pt x="42750" y="15226"/>
                </a:cubicBezTo>
                <a:lnTo>
                  <a:pt x="42400" y="15203"/>
                </a:lnTo>
                <a:cubicBezTo>
                  <a:pt x="42447" y="15110"/>
                  <a:pt x="42494" y="15016"/>
                  <a:pt x="42517" y="14899"/>
                </a:cubicBezTo>
                <a:cubicBezTo>
                  <a:pt x="43124" y="14479"/>
                  <a:pt x="43614" y="13895"/>
                  <a:pt x="43918" y="13218"/>
                </a:cubicBezTo>
                <a:close/>
                <a:moveTo>
                  <a:pt x="11627" y="14432"/>
                </a:moveTo>
                <a:cubicBezTo>
                  <a:pt x="11721" y="14713"/>
                  <a:pt x="11838" y="14969"/>
                  <a:pt x="11954" y="15250"/>
                </a:cubicBezTo>
                <a:cubicBezTo>
                  <a:pt x="11744" y="15180"/>
                  <a:pt x="11557" y="15110"/>
                  <a:pt x="11371" y="14993"/>
                </a:cubicBezTo>
                <a:cubicBezTo>
                  <a:pt x="11301" y="14876"/>
                  <a:pt x="11254" y="14759"/>
                  <a:pt x="11184" y="14619"/>
                </a:cubicBezTo>
                <a:cubicBezTo>
                  <a:pt x="11324" y="14549"/>
                  <a:pt x="11487" y="14479"/>
                  <a:pt x="11627" y="14432"/>
                </a:cubicBezTo>
                <a:close/>
                <a:moveTo>
                  <a:pt x="26313" y="14759"/>
                </a:moveTo>
                <a:cubicBezTo>
                  <a:pt x="26477" y="14829"/>
                  <a:pt x="26617" y="14923"/>
                  <a:pt x="26757" y="15016"/>
                </a:cubicBezTo>
                <a:lnTo>
                  <a:pt x="26734" y="15016"/>
                </a:lnTo>
                <a:cubicBezTo>
                  <a:pt x="26850" y="15110"/>
                  <a:pt x="26967" y="15203"/>
                  <a:pt x="27061" y="15296"/>
                </a:cubicBezTo>
                <a:lnTo>
                  <a:pt x="27014" y="15320"/>
                </a:lnTo>
                <a:cubicBezTo>
                  <a:pt x="26850" y="15226"/>
                  <a:pt x="26664" y="15133"/>
                  <a:pt x="26454" y="15063"/>
                </a:cubicBezTo>
                <a:lnTo>
                  <a:pt x="26360" y="14923"/>
                </a:lnTo>
                <a:lnTo>
                  <a:pt x="26243" y="14783"/>
                </a:lnTo>
                <a:lnTo>
                  <a:pt x="26313" y="14759"/>
                </a:lnTo>
                <a:close/>
                <a:moveTo>
                  <a:pt x="12258" y="14432"/>
                </a:moveTo>
                <a:cubicBezTo>
                  <a:pt x="12375" y="14596"/>
                  <a:pt x="12491" y="14736"/>
                  <a:pt x="12631" y="14876"/>
                </a:cubicBezTo>
                <a:cubicBezTo>
                  <a:pt x="12701" y="15040"/>
                  <a:pt x="12795" y="15203"/>
                  <a:pt x="12865" y="15366"/>
                </a:cubicBezTo>
                <a:lnTo>
                  <a:pt x="12842" y="15366"/>
                </a:lnTo>
                <a:cubicBezTo>
                  <a:pt x="12701" y="15366"/>
                  <a:pt x="12538" y="15343"/>
                  <a:pt x="12421" y="15320"/>
                </a:cubicBezTo>
                <a:cubicBezTo>
                  <a:pt x="12258" y="15040"/>
                  <a:pt x="12118" y="14759"/>
                  <a:pt x="12024" y="14456"/>
                </a:cubicBezTo>
                <a:lnTo>
                  <a:pt x="12258" y="14432"/>
                </a:lnTo>
                <a:close/>
                <a:moveTo>
                  <a:pt x="6584" y="14923"/>
                </a:moveTo>
                <a:cubicBezTo>
                  <a:pt x="6701" y="14969"/>
                  <a:pt x="6818" y="14993"/>
                  <a:pt x="6911" y="15040"/>
                </a:cubicBezTo>
                <a:lnTo>
                  <a:pt x="6935" y="15063"/>
                </a:lnTo>
                <a:cubicBezTo>
                  <a:pt x="6468" y="15086"/>
                  <a:pt x="6001" y="15203"/>
                  <a:pt x="5557" y="15390"/>
                </a:cubicBezTo>
                <a:cubicBezTo>
                  <a:pt x="5884" y="15203"/>
                  <a:pt x="6234" y="15040"/>
                  <a:pt x="6584" y="14923"/>
                </a:cubicBezTo>
                <a:close/>
                <a:moveTo>
                  <a:pt x="8849" y="15110"/>
                </a:moveTo>
                <a:lnTo>
                  <a:pt x="8849" y="15110"/>
                </a:lnTo>
                <a:cubicBezTo>
                  <a:pt x="9036" y="15180"/>
                  <a:pt x="9223" y="15250"/>
                  <a:pt x="9386" y="15320"/>
                </a:cubicBezTo>
                <a:lnTo>
                  <a:pt x="9386" y="15343"/>
                </a:lnTo>
                <a:cubicBezTo>
                  <a:pt x="9409" y="15366"/>
                  <a:pt x="9409" y="15366"/>
                  <a:pt x="9433" y="15390"/>
                </a:cubicBezTo>
                <a:cubicBezTo>
                  <a:pt x="9293" y="15366"/>
                  <a:pt x="9153" y="15320"/>
                  <a:pt x="9036" y="15296"/>
                </a:cubicBezTo>
                <a:lnTo>
                  <a:pt x="8849" y="15110"/>
                </a:lnTo>
                <a:close/>
                <a:moveTo>
                  <a:pt x="21714" y="14619"/>
                </a:moveTo>
                <a:cubicBezTo>
                  <a:pt x="21831" y="14736"/>
                  <a:pt x="21924" y="14853"/>
                  <a:pt x="22041" y="14969"/>
                </a:cubicBezTo>
                <a:cubicBezTo>
                  <a:pt x="22041" y="15063"/>
                  <a:pt x="22017" y="15156"/>
                  <a:pt x="22017" y="15250"/>
                </a:cubicBezTo>
                <a:cubicBezTo>
                  <a:pt x="21924" y="15320"/>
                  <a:pt x="21877" y="15366"/>
                  <a:pt x="21807" y="15413"/>
                </a:cubicBezTo>
                <a:lnTo>
                  <a:pt x="21831" y="15390"/>
                </a:lnTo>
                <a:cubicBezTo>
                  <a:pt x="21761" y="15203"/>
                  <a:pt x="21714" y="15016"/>
                  <a:pt x="21667" y="14806"/>
                </a:cubicBezTo>
                <a:cubicBezTo>
                  <a:pt x="21667" y="14736"/>
                  <a:pt x="21691" y="14689"/>
                  <a:pt x="21714" y="14619"/>
                </a:cubicBezTo>
                <a:close/>
                <a:moveTo>
                  <a:pt x="36563" y="15343"/>
                </a:moveTo>
                <a:lnTo>
                  <a:pt x="36703" y="15413"/>
                </a:lnTo>
                <a:cubicBezTo>
                  <a:pt x="36540" y="15390"/>
                  <a:pt x="36400" y="15366"/>
                  <a:pt x="36236" y="15343"/>
                </a:cubicBezTo>
                <a:close/>
                <a:moveTo>
                  <a:pt x="45459" y="12985"/>
                </a:moveTo>
                <a:cubicBezTo>
                  <a:pt x="45459" y="13008"/>
                  <a:pt x="45459" y="13032"/>
                  <a:pt x="45482" y="13055"/>
                </a:cubicBezTo>
                <a:cubicBezTo>
                  <a:pt x="45552" y="13942"/>
                  <a:pt x="45272" y="14829"/>
                  <a:pt x="44712" y="15506"/>
                </a:cubicBezTo>
                <a:lnTo>
                  <a:pt x="44291" y="15436"/>
                </a:lnTo>
                <a:lnTo>
                  <a:pt x="43824" y="15366"/>
                </a:lnTo>
                <a:lnTo>
                  <a:pt x="43871" y="15273"/>
                </a:lnTo>
                <a:cubicBezTo>
                  <a:pt x="43965" y="15133"/>
                  <a:pt x="44011" y="14993"/>
                  <a:pt x="44081" y="14853"/>
                </a:cubicBezTo>
                <a:cubicBezTo>
                  <a:pt x="44688" y="14362"/>
                  <a:pt x="45179" y="13732"/>
                  <a:pt x="45459" y="12985"/>
                </a:cubicBezTo>
                <a:close/>
                <a:moveTo>
                  <a:pt x="23442" y="14993"/>
                </a:moveTo>
                <a:cubicBezTo>
                  <a:pt x="23488" y="15133"/>
                  <a:pt x="23558" y="15250"/>
                  <a:pt x="23605" y="15390"/>
                </a:cubicBezTo>
                <a:cubicBezTo>
                  <a:pt x="23582" y="15460"/>
                  <a:pt x="23558" y="15506"/>
                  <a:pt x="23512" y="15577"/>
                </a:cubicBezTo>
                <a:lnTo>
                  <a:pt x="23488" y="15577"/>
                </a:lnTo>
                <a:cubicBezTo>
                  <a:pt x="23395" y="15530"/>
                  <a:pt x="23302" y="15460"/>
                  <a:pt x="23208" y="15413"/>
                </a:cubicBezTo>
                <a:cubicBezTo>
                  <a:pt x="23185" y="15296"/>
                  <a:pt x="23185" y="15180"/>
                  <a:pt x="23161" y="15063"/>
                </a:cubicBezTo>
                <a:cubicBezTo>
                  <a:pt x="23255" y="15040"/>
                  <a:pt x="23348" y="15016"/>
                  <a:pt x="23442" y="14993"/>
                </a:cubicBezTo>
                <a:close/>
                <a:moveTo>
                  <a:pt x="6982" y="15544"/>
                </a:moveTo>
                <a:cubicBezTo>
                  <a:pt x="7114" y="15544"/>
                  <a:pt x="7246" y="15560"/>
                  <a:pt x="7378" y="15577"/>
                </a:cubicBezTo>
                <a:cubicBezTo>
                  <a:pt x="7425" y="15600"/>
                  <a:pt x="7448" y="15623"/>
                  <a:pt x="7472" y="15647"/>
                </a:cubicBezTo>
                <a:cubicBezTo>
                  <a:pt x="7261" y="15600"/>
                  <a:pt x="7051" y="15577"/>
                  <a:pt x="6818" y="15553"/>
                </a:cubicBezTo>
                <a:cubicBezTo>
                  <a:pt x="6872" y="15546"/>
                  <a:pt x="6927" y="15544"/>
                  <a:pt x="6982" y="15544"/>
                </a:cubicBezTo>
                <a:close/>
                <a:moveTo>
                  <a:pt x="24469" y="15273"/>
                </a:moveTo>
                <a:lnTo>
                  <a:pt x="24516" y="15343"/>
                </a:lnTo>
                <a:cubicBezTo>
                  <a:pt x="24399" y="15436"/>
                  <a:pt x="24259" y="15530"/>
                  <a:pt x="24142" y="15647"/>
                </a:cubicBezTo>
                <a:lnTo>
                  <a:pt x="24119" y="15553"/>
                </a:lnTo>
                <a:cubicBezTo>
                  <a:pt x="24235" y="15460"/>
                  <a:pt x="24352" y="15366"/>
                  <a:pt x="24469" y="15273"/>
                </a:cubicBezTo>
                <a:close/>
                <a:moveTo>
                  <a:pt x="11978" y="15693"/>
                </a:moveTo>
                <a:cubicBezTo>
                  <a:pt x="12048" y="15717"/>
                  <a:pt x="12141" y="15717"/>
                  <a:pt x="12211" y="15717"/>
                </a:cubicBezTo>
                <a:lnTo>
                  <a:pt x="12281" y="15810"/>
                </a:lnTo>
                <a:cubicBezTo>
                  <a:pt x="12164" y="15763"/>
                  <a:pt x="12071" y="15740"/>
                  <a:pt x="11978" y="15693"/>
                </a:cubicBezTo>
                <a:close/>
                <a:moveTo>
                  <a:pt x="34999" y="15670"/>
                </a:moveTo>
                <a:cubicBezTo>
                  <a:pt x="35069" y="15717"/>
                  <a:pt x="35139" y="15787"/>
                  <a:pt x="35232" y="15857"/>
                </a:cubicBezTo>
                <a:cubicBezTo>
                  <a:pt x="35092" y="15810"/>
                  <a:pt x="34929" y="15740"/>
                  <a:pt x="34789" y="15670"/>
                </a:cubicBezTo>
                <a:close/>
                <a:moveTo>
                  <a:pt x="42844" y="15577"/>
                </a:moveTo>
                <a:lnTo>
                  <a:pt x="43147" y="15600"/>
                </a:lnTo>
                <a:cubicBezTo>
                  <a:pt x="43077" y="15693"/>
                  <a:pt x="43007" y="15763"/>
                  <a:pt x="42937" y="15833"/>
                </a:cubicBezTo>
                <a:cubicBezTo>
                  <a:pt x="42937" y="15833"/>
                  <a:pt x="42914" y="15857"/>
                  <a:pt x="42891" y="15880"/>
                </a:cubicBezTo>
                <a:cubicBezTo>
                  <a:pt x="42727" y="15810"/>
                  <a:pt x="42564" y="15763"/>
                  <a:pt x="42400" y="15717"/>
                </a:cubicBezTo>
                <a:cubicBezTo>
                  <a:pt x="42564" y="15670"/>
                  <a:pt x="42704" y="15623"/>
                  <a:pt x="42844" y="15577"/>
                </a:cubicBezTo>
                <a:close/>
                <a:moveTo>
                  <a:pt x="19589" y="15086"/>
                </a:moveTo>
                <a:cubicBezTo>
                  <a:pt x="19589" y="15156"/>
                  <a:pt x="19566" y="15203"/>
                  <a:pt x="19566" y="15273"/>
                </a:cubicBezTo>
                <a:cubicBezTo>
                  <a:pt x="19542" y="15320"/>
                  <a:pt x="19542" y="15390"/>
                  <a:pt x="19519" y="15460"/>
                </a:cubicBezTo>
                <a:lnTo>
                  <a:pt x="19332" y="15623"/>
                </a:lnTo>
                <a:cubicBezTo>
                  <a:pt x="19239" y="15740"/>
                  <a:pt x="19122" y="15833"/>
                  <a:pt x="19005" y="15927"/>
                </a:cubicBezTo>
                <a:cubicBezTo>
                  <a:pt x="18935" y="15857"/>
                  <a:pt x="18889" y="15787"/>
                  <a:pt x="18842" y="15717"/>
                </a:cubicBezTo>
                <a:cubicBezTo>
                  <a:pt x="18819" y="15600"/>
                  <a:pt x="18842" y="15483"/>
                  <a:pt x="18842" y="15366"/>
                </a:cubicBezTo>
                <a:lnTo>
                  <a:pt x="18865" y="15366"/>
                </a:lnTo>
                <a:cubicBezTo>
                  <a:pt x="18935" y="15296"/>
                  <a:pt x="19029" y="15203"/>
                  <a:pt x="19122" y="15133"/>
                </a:cubicBezTo>
                <a:cubicBezTo>
                  <a:pt x="19286" y="15086"/>
                  <a:pt x="19426" y="15086"/>
                  <a:pt x="19589" y="15086"/>
                </a:cubicBezTo>
                <a:close/>
                <a:moveTo>
                  <a:pt x="24726" y="15647"/>
                </a:moveTo>
                <a:cubicBezTo>
                  <a:pt x="24791" y="15776"/>
                  <a:pt x="24856" y="15886"/>
                  <a:pt x="24921" y="15995"/>
                </a:cubicBezTo>
                <a:lnTo>
                  <a:pt x="24921" y="15995"/>
                </a:lnTo>
                <a:cubicBezTo>
                  <a:pt x="24761" y="15972"/>
                  <a:pt x="24581" y="15949"/>
                  <a:pt x="24422" y="15903"/>
                </a:cubicBezTo>
                <a:cubicBezTo>
                  <a:pt x="24539" y="15810"/>
                  <a:pt x="24632" y="15740"/>
                  <a:pt x="24726" y="15647"/>
                </a:cubicBezTo>
                <a:close/>
                <a:moveTo>
                  <a:pt x="8569" y="15530"/>
                </a:moveTo>
                <a:cubicBezTo>
                  <a:pt x="8662" y="15553"/>
                  <a:pt x="8756" y="15577"/>
                  <a:pt x="8849" y="15600"/>
                </a:cubicBezTo>
                <a:cubicBezTo>
                  <a:pt x="8966" y="15693"/>
                  <a:pt x="9059" y="15787"/>
                  <a:pt x="9176" y="15903"/>
                </a:cubicBezTo>
                <a:lnTo>
                  <a:pt x="9083" y="16043"/>
                </a:lnTo>
                <a:lnTo>
                  <a:pt x="8989" y="15973"/>
                </a:lnTo>
                <a:cubicBezTo>
                  <a:pt x="8849" y="15833"/>
                  <a:pt x="8709" y="15670"/>
                  <a:pt x="8569" y="15530"/>
                </a:cubicBezTo>
                <a:close/>
                <a:moveTo>
                  <a:pt x="25566" y="15133"/>
                </a:moveTo>
                <a:cubicBezTo>
                  <a:pt x="25706" y="15180"/>
                  <a:pt x="25846" y="15226"/>
                  <a:pt x="25987" y="15273"/>
                </a:cubicBezTo>
                <a:cubicBezTo>
                  <a:pt x="26080" y="15506"/>
                  <a:pt x="26173" y="15763"/>
                  <a:pt x="26243" y="15997"/>
                </a:cubicBezTo>
                <a:lnTo>
                  <a:pt x="26220" y="16020"/>
                </a:lnTo>
                <a:cubicBezTo>
                  <a:pt x="25940" y="16067"/>
                  <a:pt x="25636" y="16067"/>
                  <a:pt x="25356" y="16067"/>
                </a:cubicBezTo>
                <a:cubicBezTo>
                  <a:pt x="25239" y="15857"/>
                  <a:pt x="25123" y="15670"/>
                  <a:pt x="25006" y="15483"/>
                </a:cubicBezTo>
                <a:cubicBezTo>
                  <a:pt x="25169" y="15343"/>
                  <a:pt x="25356" y="15250"/>
                  <a:pt x="25566" y="15133"/>
                </a:cubicBezTo>
                <a:close/>
                <a:moveTo>
                  <a:pt x="38104" y="16020"/>
                </a:moveTo>
                <a:lnTo>
                  <a:pt x="38011" y="16067"/>
                </a:lnTo>
                <a:cubicBezTo>
                  <a:pt x="37894" y="16067"/>
                  <a:pt x="37777" y="16067"/>
                  <a:pt x="37661" y="16043"/>
                </a:cubicBezTo>
                <a:cubicBezTo>
                  <a:pt x="37801" y="16043"/>
                  <a:pt x="37941" y="16020"/>
                  <a:pt x="38104" y="16020"/>
                </a:cubicBezTo>
                <a:close/>
                <a:moveTo>
                  <a:pt x="13075" y="15740"/>
                </a:moveTo>
                <a:cubicBezTo>
                  <a:pt x="13122" y="15857"/>
                  <a:pt x="13215" y="15973"/>
                  <a:pt x="13285" y="16114"/>
                </a:cubicBezTo>
                <a:cubicBezTo>
                  <a:pt x="13145" y="16090"/>
                  <a:pt x="13005" y="16043"/>
                  <a:pt x="12842" y="16020"/>
                </a:cubicBezTo>
                <a:lnTo>
                  <a:pt x="12842" y="15997"/>
                </a:lnTo>
                <a:cubicBezTo>
                  <a:pt x="12795" y="15927"/>
                  <a:pt x="12725" y="15833"/>
                  <a:pt x="12655" y="15740"/>
                </a:cubicBezTo>
                <a:close/>
                <a:moveTo>
                  <a:pt x="29185" y="15436"/>
                </a:moveTo>
                <a:cubicBezTo>
                  <a:pt x="29255" y="15553"/>
                  <a:pt x="29325" y="15670"/>
                  <a:pt x="29372" y="15787"/>
                </a:cubicBezTo>
                <a:cubicBezTo>
                  <a:pt x="29395" y="15833"/>
                  <a:pt x="29395" y="15833"/>
                  <a:pt x="29372" y="15857"/>
                </a:cubicBezTo>
                <a:lnTo>
                  <a:pt x="29372" y="15880"/>
                </a:lnTo>
                <a:cubicBezTo>
                  <a:pt x="29349" y="15950"/>
                  <a:pt x="29325" y="16043"/>
                  <a:pt x="29325" y="16114"/>
                </a:cubicBezTo>
                <a:cubicBezTo>
                  <a:pt x="29255" y="16020"/>
                  <a:pt x="29185" y="15903"/>
                  <a:pt x="29139" y="15810"/>
                </a:cubicBezTo>
                <a:cubicBezTo>
                  <a:pt x="29162" y="15693"/>
                  <a:pt x="29162" y="15553"/>
                  <a:pt x="29185" y="15436"/>
                </a:cubicBezTo>
                <a:close/>
                <a:moveTo>
                  <a:pt x="43614" y="15670"/>
                </a:moveTo>
                <a:cubicBezTo>
                  <a:pt x="43895" y="15717"/>
                  <a:pt x="44151" y="15763"/>
                  <a:pt x="44408" y="15810"/>
                </a:cubicBezTo>
                <a:cubicBezTo>
                  <a:pt x="44291" y="15927"/>
                  <a:pt x="44151" y="16020"/>
                  <a:pt x="44011" y="16114"/>
                </a:cubicBezTo>
                <a:cubicBezTo>
                  <a:pt x="43806" y="16045"/>
                  <a:pt x="43601" y="15999"/>
                  <a:pt x="43374" y="15953"/>
                </a:cubicBezTo>
                <a:lnTo>
                  <a:pt x="43374" y="15953"/>
                </a:lnTo>
                <a:cubicBezTo>
                  <a:pt x="43462" y="15846"/>
                  <a:pt x="43548" y="15758"/>
                  <a:pt x="43614" y="15670"/>
                </a:cubicBezTo>
                <a:close/>
                <a:moveTo>
                  <a:pt x="30072" y="14713"/>
                </a:moveTo>
                <a:cubicBezTo>
                  <a:pt x="30166" y="14806"/>
                  <a:pt x="30259" y="14899"/>
                  <a:pt x="30376" y="14993"/>
                </a:cubicBezTo>
                <a:cubicBezTo>
                  <a:pt x="30469" y="15180"/>
                  <a:pt x="30563" y="15366"/>
                  <a:pt x="30633" y="15553"/>
                </a:cubicBezTo>
                <a:cubicBezTo>
                  <a:pt x="30680" y="15763"/>
                  <a:pt x="30680" y="15973"/>
                  <a:pt x="30656" y="16184"/>
                </a:cubicBezTo>
                <a:cubicBezTo>
                  <a:pt x="30423" y="15763"/>
                  <a:pt x="30166" y="15320"/>
                  <a:pt x="29886" y="14899"/>
                </a:cubicBezTo>
                <a:lnTo>
                  <a:pt x="29886" y="14713"/>
                </a:lnTo>
                <a:close/>
                <a:moveTo>
                  <a:pt x="14966" y="15413"/>
                </a:moveTo>
                <a:cubicBezTo>
                  <a:pt x="15223" y="15460"/>
                  <a:pt x="15480" y="15483"/>
                  <a:pt x="15713" y="15506"/>
                </a:cubicBezTo>
                <a:cubicBezTo>
                  <a:pt x="15713" y="15647"/>
                  <a:pt x="15713" y="15787"/>
                  <a:pt x="15713" y="15950"/>
                </a:cubicBezTo>
                <a:cubicBezTo>
                  <a:pt x="15573" y="16020"/>
                  <a:pt x="15457" y="16090"/>
                  <a:pt x="15316" y="16160"/>
                </a:cubicBezTo>
                <a:cubicBezTo>
                  <a:pt x="15083" y="16184"/>
                  <a:pt x="14850" y="16207"/>
                  <a:pt x="14639" y="16207"/>
                </a:cubicBezTo>
                <a:cubicBezTo>
                  <a:pt x="14523" y="16020"/>
                  <a:pt x="14406" y="15810"/>
                  <a:pt x="14313" y="15577"/>
                </a:cubicBezTo>
                <a:cubicBezTo>
                  <a:pt x="14546" y="15530"/>
                  <a:pt x="14756" y="15483"/>
                  <a:pt x="14966" y="15413"/>
                </a:cubicBezTo>
                <a:close/>
                <a:moveTo>
                  <a:pt x="20873" y="15740"/>
                </a:moveTo>
                <a:cubicBezTo>
                  <a:pt x="20873" y="15810"/>
                  <a:pt x="20897" y="15857"/>
                  <a:pt x="20920" y="15927"/>
                </a:cubicBezTo>
                <a:cubicBezTo>
                  <a:pt x="20897" y="16020"/>
                  <a:pt x="20850" y="16114"/>
                  <a:pt x="20803" y="16207"/>
                </a:cubicBezTo>
                <a:cubicBezTo>
                  <a:pt x="20780" y="16090"/>
                  <a:pt x="20757" y="15997"/>
                  <a:pt x="20757" y="15880"/>
                </a:cubicBezTo>
                <a:lnTo>
                  <a:pt x="20873" y="15740"/>
                </a:lnTo>
                <a:close/>
                <a:moveTo>
                  <a:pt x="13939" y="15670"/>
                </a:moveTo>
                <a:cubicBezTo>
                  <a:pt x="14009" y="15857"/>
                  <a:pt x="14102" y="16043"/>
                  <a:pt x="14196" y="16230"/>
                </a:cubicBezTo>
                <a:cubicBezTo>
                  <a:pt x="14056" y="16207"/>
                  <a:pt x="13916" y="16207"/>
                  <a:pt x="13752" y="16184"/>
                </a:cubicBezTo>
                <a:cubicBezTo>
                  <a:pt x="13659" y="16020"/>
                  <a:pt x="13565" y="15880"/>
                  <a:pt x="13472" y="15717"/>
                </a:cubicBezTo>
                <a:lnTo>
                  <a:pt x="13635" y="15717"/>
                </a:lnTo>
                <a:lnTo>
                  <a:pt x="13939" y="15670"/>
                </a:lnTo>
                <a:close/>
                <a:moveTo>
                  <a:pt x="31497" y="15063"/>
                </a:moveTo>
                <a:lnTo>
                  <a:pt x="31497" y="15063"/>
                </a:lnTo>
                <a:cubicBezTo>
                  <a:pt x="31754" y="15180"/>
                  <a:pt x="31987" y="15343"/>
                  <a:pt x="32221" y="15506"/>
                </a:cubicBezTo>
                <a:cubicBezTo>
                  <a:pt x="32314" y="15763"/>
                  <a:pt x="32384" y="16020"/>
                  <a:pt x="32431" y="16277"/>
                </a:cubicBezTo>
                <a:cubicBezTo>
                  <a:pt x="32361" y="16230"/>
                  <a:pt x="32291" y="16184"/>
                  <a:pt x="32221" y="16137"/>
                </a:cubicBezTo>
                <a:cubicBezTo>
                  <a:pt x="32057" y="15880"/>
                  <a:pt x="31847" y="15647"/>
                  <a:pt x="31637" y="15436"/>
                </a:cubicBezTo>
                <a:cubicBezTo>
                  <a:pt x="31590" y="15296"/>
                  <a:pt x="31543" y="15180"/>
                  <a:pt x="31497" y="15063"/>
                </a:cubicBezTo>
                <a:close/>
                <a:moveTo>
                  <a:pt x="31053" y="15600"/>
                </a:moveTo>
                <a:lnTo>
                  <a:pt x="31263" y="15763"/>
                </a:lnTo>
                <a:lnTo>
                  <a:pt x="31473" y="15903"/>
                </a:lnTo>
                <a:cubicBezTo>
                  <a:pt x="31520" y="16043"/>
                  <a:pt x="31543" y="16207"/>
                  <a:pt x="31567" y="16347"/>
                </a:cubicBezTo>
                <a:lnTo>
                  <a:pt x="31287" y="16277"/>
                </a:lnTo>
                <a:cubicBezTo>
                  <a:pt x="31217" y="16043"/>
                  <a:pt x="31146" y="15810"/>
                  <a:pt x="31053" y="15600"/>
                </a:cubicBezTo>
                <a:close/>
                <a:moveTo>
                  <a:pt x="41256" y="16103"/>
                </a:moveTo>
                <a:cubicBezTo>
                  <a:pt x="41311" y="16103"/>
                  <a:pt x="41365" y="16106"/>
                  <a:pt x="41420" y="16114"/>
                </a:cubicBezTo>
                <a:cubicBezTo>
                  <a:pt x="41303" y="16207"/>
                  <a:pt x="41186" y="16300"/>
                  <a:pt x="41069" y="16394"/>
                </a:cubicBezTo>
                <a:cubicBezTo>
                  <a:pt x="40953" y="16324"/>
                  <a:pt x="40859" y="16277"/>
                  <a:pt x="40743" y="16230"/>
                </a:cubicBezTo>
                <a:lnTo>
                  <a:pt x="40929" y="16114"/>
                </a:lnTo>
                <a:cubicBezTo>
                  <a:pt x="41038" y="16114"/>
                  <a:pt x="41147" y="16103"/>
                  <a:pt x="41256" y="16103"/>
                </a:cubicBezTo>
                <a:close/>
                <a:moveTo>
                  <a:pt x="5277" y="16254"/>
                </a:moveTo>
                <a:lnTo>
                  <a:pt x="5277" y="16254"/>
                </a:lnTo>
                <a:cubicBezTo>
                  <a:pt x="5277" y="16254"/>
                  <a:pt x="5253" y="16277"/>
                  <a:pt x="5253" y="16277"/>
                </a:cubicBezTo>
                <a:cubicBezTo>
                  <a:pt x="5043" y="16324"/>
                  <a:pt x="4833" y="16370"/>
                  <a:pt x="4623" y="16440"/>
                </a:cubicBezTo>
                <a:lnTo>
                  <a:pt x="4693" y="16394"/>
                </a:lnTo>
                <a:cubicBezTo>
                  <a:pt x="4880" y="16324"/>
                  <a:pt x="5090" y="16277"/>
                  <a:pt x="5277" y="16254"/>
                </a:cubicBezTo>
                <a:close/>
                <a:moveTo>
                  <a:pt x="42237" y="16137"/>
                </a:moveTo>
                <a:lnTo>
                  <a:pt x="42540" y="16184"/>
                </a:lnTo>
                <a:cubicBezTo>
                  <a:pt x="42400" y="16277"/>
                  <a:pt x="42260" y="16370"/>
                  <a:pt x="42120" y="16464"/>
                </a:cubicBezTo>
                <a:cubicBezTo>
                  <a:pt x="42143" y="16347"/>
                  <a:pt x="42190" y="16254"/>
                  <a:pt x="42237" y="16137"/>
                </a:cubicBezTo>
                <a:close/>
                <a:moveTo>
                  <a:pt x="22671" y="15483"/>
                </a:moveTo>
                <a:lnTo>
                  <a:pt x="22905" y="15647"/>
                </a:lnTo>
                <a:cubicBezTo>
                  <a:pt x="22928" y="15810"/>
                  <a:pt x="22975" y="15973"/>
                  <a:pt x="23021" y="16160"/>
                </a:cubicBezTo>
                <a:cubicBezTo>
                  <a:pt x="22928" y="16254"/>
                  <a:pt x="22835" y="16370"/>
                  <a:pt x="22718" y="16487"/>
                </a:cubicBezTo>
                <a:cubicBezTo>
                  <a:pt x="22624" y="16440"/>
                  <a:pt x="22508" y="16370"/>
                  <a:pt x="22391" y="16300"/>
                </a:cubicBezTo>
                <a:lnTo>
                  <a:pt x="22414" y="16277"/>
                </a:lnTo>
                <a:cubicBezTo>
                  <a:pt x="22414" y="16207"/>
                  <a:pt x="22391" y="16160"/>
                  <a:pt x="22391" y="16114"/>
                </a:cubicBezTo>
                <a:cubicBezTo>
                  <a:pt x="22461" y="15903"/>
                  <a:pt x="22554" y="15693"/>
                  <a:pt x="22671" y="15483"/>
                </a:cubicBezTo>
                <a:close/>
                <a:moveTo>
                  <a:pt x="41887" y="16114"/>
                </a:moveTo>
                <a:cubicBezTo>
                  <a:pt x="41840" y="16254"/>
                  <a:pt x="41793" y="16370"/>
                  <a:pt x="41747" y="16487"/>
                </a:cubicBezTo>
                <a:lnTo>
                  <a:pt x="41653" y="16464"/>
                </a:lnTo>
                <a:cubicBezTo>
                  <a:pt x="41723" y="16347"/>
                  <a:pt x="41770" y="16230"/>
                  <a:pt x="41840" y="16114"/>
                </a:cubicBezTo>
                <a:close/>
                <a:moveTo>
                  <a:pt x="7495" y="16394"/>
                </a:moveTo>
                <a:cubicBezTo>
                  <a:pt x="7542" y="16417"/>
                  <a:pt x="7565" y="16440"/>
                  <a:pt x="7612" y="16464"/>
                </a:cubicBezTo>
                <a:lnTo>
                  <a:pt x="7308" y="16510"/>
                </a:lnTo>
                <a:lnTo>
                  <a:pt x="7005" y="16440"/>
                </a:lnTo>
                <a:cubicBezTo>
                  <a:pt x="7168" y="16417"/>
                  <a:pt x="7331" y="16394"/>
                  <a:pt x="7495" y="16394"/>
                </a:cubicBezTo>
                <a:close/>
                <a:moveTo>
                  <a:pt x="27504" y="16067"/>
                </a:moveTo>
                <a:cubicBezTo>
                  <a:pt x="27644" y="16184"/>
                  <a:pt x="27784" y="16277"/>
                  <a:pt x="27901" y="16394"/>
                </a:cubicBezTo>
                <a:lnTo>
                  <a:pt x="27504" y="16510"/>
                </a:lnTo>
                <a:cubicBezTo>
                  <a:pt x="27434" y="16394"/>
                  <a:pt x="27364" y="16277"/>
                  <a:pt x="27294" y="16160"/>
                </a:cubicBezTo>
                <a:lnTo>
                  <a:pt x="27504" y="16067"/>
                </a:lnTo>
                <a:close/>
                <a:moveTo>
                  <a:pt x="9456" y="16137"/>
                </a:moveTo>
                <a:cubicBezTo>
                  <a:pt x="9643" y="16277"/>
                  <a:pt x="9830" y="16417"/>
                  <a:pt x="10040" y="16534"/>
                </a:cubicBezTo>
                <a:cubicBezTo>
                  <a:pt x="9853" y="16487"/>
                  <a:pt x="9666" y="16464"/>
                  <a:pt x="9503" y="16440"/>
                </a:cubicBezTo>
                <a:lnTo>
                  <a:pt x="9433" y="16370"/>
                </a:lnTo>
                <a:cubicBezTo>
                  <a:pt x="9411" y="16348"/>
                  <a:pt x="9389" y="16305"/>
                  <a:pt x="9347" y="16281"/>
                </a:cubicBezTo>
                <a:lnTo>
                  <a:pt x="9347" y="16281"/>
                </a:lnTo>
                <a:cubicBezTo>
                  <a:pt x="9372" y="16221"/>
                  <a:pt x="9414" y="16179"/>
                  <a:pt x="9456" y="16137"/>
                </a:cubicBezTo>
                <a:close/>
                <a:moveTo>
                  <a:pt x="13285" y="16487"/>
                </a:moveTo>
                <a:lnTo>
                  <a:pt x="13565" y="16534"/>
                </a:lnTo>
                <a:cubicBezTo>
                  <a:pt x="13589" y="16557"/>
                  <a:pt x="13589" y="16581"/>
                  <a:pt x="13612" y="16604"/>
                </a:cubicBezTo>
                <a:cubicBezTo>
                  <a:pt x="13519" y="16581"/>
                  <a:pt x="13425" y="16581"/>
                  <a:pt x="13332" y="16557"/>
                </a:cubicBezTo>
                <a:lnTo>
                  <a:pt x="13285" y="16487"/>
                </a:lnTo>
                <a:close/>
                <a:moveTo>
                  <a:pt x="19472" y="16020"/>
                </a:moveTo>
                <a:cubicBezTo>
                  <a:pt x="19449" y="16207"/>
                  <a:pt x="19449" y="16417"/>
                  <a:pt x="19472" y="16604"/>
                </a:cubicBezTo>
                <a:cubicBezTo>
                  <a:pt x="19402" y="16510"/>
                  <a:pt x="19356" y="16394"/>
                  <a:pt x="19286" y="16300"/>
                </a:cubicBezTo>
                <a:lnTo>
                  <a:pt x="19262" y="16230"/>
                </a:lnTo>
                <a:lnTo>
                  <a:pt x="19472" y="16020"/>
                </a:lnTo>
                <a:close/>
                <a:moveTo>
                  <a:pt x="15690" y="16440"/>
                </a:moveTo>
                <a:lnTo>
                  <a:pt x="15690" y="16557"/>
                </a:lnTo>
                <a:lnTo>
                  <a:pt x="15643" y="16581"/>
                </a:lnTo>
                <a:cubicBezTo>
                  <a:pt x="15457" y="16604"/>
                  <a:pt x="15270" y="16627"/>
                  <a:pt x="15083" y="16651"/>
                </a:cubicBezTo>
                <a:cubicBezTo>
                  <a:pt x="15223" y="16604"/>
                  <a:pt x="15340" y="16534"/>
                  <a:pt x="15457" y="16487"/>
                </a:cubicBezTo>
                <a:lnTo>
                  <a:pt x="15690" y="16440"/>
                </a:lnTo>
                <a:close/>
                <a:moveTo>
                  <a:pt x="18212" y="15857"/>
                </a:moveTo>
                <a:cubicBezTo>
                  <a:pt x="18212" y="16067"/>
                  <a:pt x="18212" y="16277"/>
                  <a:pt x="18235" y="16464"/>
                </a:cubicBezTo>
                <a:cubicBezTo>
                  <a:pt x="18118" y="16534"/>
                  <a:pt x="18025" y="16581"/>
                  <a:pt x="17908" y="16651"/>
                </a:cubicBezTo>
                <a:cubicBezTo>
                  <a:pt x="17791" y="16510"/>
                  <a:pt x="17675" y="16394"/>
                  <a:pt x="17581" y="16254"/>
                </a:cubicBezTo>
                <a:cubicBezTo>
                  <a:pt x="17698" y="16184"/>
                  <a:pt x="17815" y="16114"/>
                  <a:pt x="17955" y="16043"/>
                </a:cubicBezTo>
                <a:cubicBezTo>
                  <a:pt x="18048" y="15973"/>
                  <a:pt x="18142" y="15927"/>
                  <a:pt x="18212" y="15857"/>
                </a:cubicBezTo>
                <a:close/>
                <a:moveTo>
                  <a:pt x="25800" y="16464"/>
                </a:moveTo>
                <a:cubicBezTo>
                  <a:pt x="25753" y="16510"/>
                  <a:pt x="25683" y="16581"/>
                  <a:pt x="25636" y="16627"/>
                </a:cubicBezTo>
                <a:lnTo>
                  <a:pt x="25636" y="16651"/>
                </a:lnTo>
                <a:lnTo>
                  <a:pt x="25566" y="16464"/>
                </a:lnTo>
                <a:close/>
                <a:moveTo>
                  <a:pt x="26734" y="16324"/>
                </a:moveTo>
                <a:cubicBezTo>
                  <a:pt x="26804" y="16440"/>
                  <a:pt x="26850" y="16557"/>
                  <a:pt x="26897" y="16697"/>
                </a:cubicBezTo>
                <a:lnTo>
                  <a:pt x="26757" y="16721"/>
                </a:lnTo>
                <a:cubicBezTo>
                  <a:pt x="26734" y="16581"/>
                  <a:pt x="26710" y="16464"/>
                  <a:pt x="26687" y="16324"/>
                </a:cubicBezTo>
                <a:close/>
                <a:moveTo>
                  <a:pt x="43031" y="16277"/>
                </a:moveTo>
                <a:cubicBezTo>
                  <a:pt x="43171" y="16347"/>
                  <a:pt x="43311" y="16394"/>
                  <a:pt x="43451" y="16440"/>
                </a:cubicBezTo>
                <a:cubicBezTo>
                  <a:pt x="43194" y="16557"/>
                  <a:pt x="42937" y="16674"/>
                  <a:pt x="42680" y="16744"/>
                </a:cubicBezTo>
                <a:cubicBezTo>
                  <a:pt x="42610" y="16721"/>
                  <a:pt x="42540" y="16697"/>
                  <a:pt x="42494" y="16674"/>
                </a:cubicBezTo>
                <a:cubicBezTo>
                  <a:pt x="42680" y="16557"/>
                  <a:pt x="42867" y="16440"/>
                  <a:pt x="43031" y="16277"/>
                </a:cubicBezTo>
                <a:close/>
                <a:moveTo>
                  <a:pt x="21691" y="16160"/>
                </a:moveTo>
                <a:lnTo>
                  <a:pt x="21761" y="16230"/>
                </a:lnTo>
                <a:cubicBezTo>
                  <a:pt x="21807" y="16300"/>
                  <a:pt x="21831" y="16347"/>
                  <a:pt x="21854" y="16394"/>
                </a:cubicBezTo>
                <a:cubicBezTo>
                  <a:pt x="21877" y="16510"/>
                  <a:pt x="21877" y="16604"/>
                  <a:pt x="21901" y="16721"/>
                </a:cubicBezTo>
                <a:lnTo>
                  <a:pt x="21901" y="16814"/>
                </a:lnTo>
                <a:cubicBezTo>
                  <a:pt x="21807" y="16604"/>
                  <a:pt x="21737" y="16394"/>
                  <a:pt x="21667" y="16160"/>
                </a:cubicBezTo>
                <a:close/>
                <a:moveTo>
                  <a:pt x="5907" y="16721"/>
                </a:moveTo>
                <a:lnTo>
                  <a:pt x="5837" y="16791"/>
                </a:lnTo>
                <a:lnTo>
                  <a:pt x="5790" y="16861"/>
                </a:lnTo>
                <a:lnTo>
                  <a:pt x="5650" y="16861"/>
                </a:lnTo>
                <a:cubicBezTo>
                  <a:pt x="5697" y="16814"/>
                  <a:pt x="5720" y="16767"/>
                  <a:pt x="5767" y="16721"/>
                </a:cubicBezTo>
                <a:close/>
                <a:moveTo>
                  <a:pt x="20336" y="16417"/>
                </a:moveTo>
                <a:cubicBezTo>
                  <a:pt x="20383" y="16534"/>
                  <a:pt x="20430" y="16651"/>
                  <a:pt x="20476" y="16767"/>
                </a:cubicBezTo>
                <a:lnTo>
                  <a:pt x="20383" y="16907"/>
                </a:lnTo>
                <a:cubicBezTo>
                  <a:pt x="20336" y="16744"/>
                  <a:pt x="20336" y="16581"/>
                  <a:pt x="20336" y="16417"/>
                </a:cubicBezTo>
                <a:close/>
                <a:moveTo>
                  <a:pt x="12546" y="16708"/>
                </a:moveTo>
                <a:lnTo>
                  <a:pt x="12546" y="16708"/>
                </a:lnTo>
                <a:cubicBezTo>
                  <a:pt x="12743" y="16774"/>
                  <a:pt x="12921" y="16840"/>
                  <a:pt x="13098" y="16884"/>
                </a:cubicBezTo>
                <a:lnTo>
                  <a:pt x="12772" y="16931"/>
                </a:lnTo>
                <a:cubicBezTo>
                  <a:pt x="12682" y="16863"/>
                  <a:pt x="12613" y="16796"/>
                  <a:pt x="12546" y="16708"/>
                </a:cubicBezTo>
                <a:close/>
                <a:moveTo>
                  <a:pt x="17394" y="16651"/>
                </a:moveTo>
                <a:lnTo>
                  <a:pt x="17558" y="16837"/>
                </a:lnTo>
                <a:cubicBezTo>
                  <a:pt x="17511" y="16861"/>
                  <a:pt x="17441" y="16907"/>
                  <a:pt x="17371" y="16931"/>
                </a:cubicBezTo>
                <a:lnTo>
                  <a:pt x="17371" y="16674"/>
                </a:lnTo>
                <a:lnTo>
                  <a:pt x="17394" y="16651"/>
                </a:lnTo>
                <a:close/>
                <a:moveTo>
                  <a:pt x="18982" y="16487"/>
                </a:moveTo>
                <a:cubicBezTo>
                  <a:pt x="19076" y="16604"/>
                  <a:pt x="19146" y="16744"/>
                  <a:pt x="19216" y="16884"/>
                </a:cubicBezTo>
                <a:lnTo>
                  <a:pt x="19076" y="17001"/>
                </a:lnTo>
                <a:cubicBezTo>
                  <a:pt x="19029" y="16837"/>
                  <a:pt x="18982" y="16674"/>
                  <a:pt x="18935" y="16510"/>
                </a:cubicBezTo>
                <a:lnTo>
                  <a:pt x="18982" y="16487"/>
                </a:lnTo>
                <a:close/>
                <a:moveTo>
                  <a:pt x="4086" y="16604"/>
                </a:moveTo>
                <a:lnTo>
                  <a:pt x="4086" y="16604"/>
                </a:lnTo>
                <a:cubicBezTo>
                  <a:pt x="4039" y="16674"/>
                  <a:pt x="3993" y="16744"/>
                  <a:pt x="3946" y="16791"/>
                </a:cubicBezTo>
                <a:cubicBezTo>
                  <a:pt x="3853" y="16861"/>
                  <a:pt x="3759" y="16954"/>
                  <a:pt x="3666" y="17024"/>
                </a:cubicBezTo>
                <a:cubicBezTo>
                  <a:pt x="3783" y="16907"/>
                  <a:pt x="3876" y="16767"/>
                  <a:pt x="3993" y="16651"/>
                </a:cubicBezTo>
                <a:lnTo>
                  <a:pt x="4086" y="16604"/>
                </a:lnTo>
                <a:close/>
                <a:moveTo>
                  <a:pt x="30960" y="16651"/>
                </a:moveTo>
                <a:lnTo>
                  <a:pt x="31006" y="16674"/>
                </a:lnTo>
                <a:cubicBezTo>
                  <a:pt x="31030" y="16814"/>
                  <a:pt x="31076" y="16954"/>
                  <a:pt x="31100" y="17118"/>
                </a:cubicBezTo>
                <a:cubicBezTo>
                  <a:pt x="31053" y="17001"/>
                  <a:pt x="30983" y="16884"/>
                  <a:pt x="30936" y="16767"/>
                </a:cubicBezTo>
                <a:lnTo>
                  <a:pt x="30960" y="16651"/>
                </a:lnTo>
                <a:close/>
                <a:moveTo>
                  <a:pt x="16998" y="16557"/>
                </a:moveTo>
                <a:lnTo>
                  <a:pt x="16998" y="16744"/>
                </a:lnTo>
                <a:cubicBezTo>
                  <a:pt x="16951" y="16884"/>
                  <a:pt x="16928" y="17001"/>
                  <a:pt x="16881" y="17141"/>
                </a:cubicBezTo>
                <a:cubicBezTo>
                  <a:pt x="16857" y="17001"/>
                  <a:pt x="16834" y="16837"/>
                  <a:pt x="16811" y="16697"/>
                </a:cubicBezTo>
                <a:lnTo>
                  <a:pt x="16974" y="16581"/>
                </a:lnTo>
                <a:lnTo>
                  <a:pt x="16998" y="16557"/>
                </a:lnTo>
                <a:close/>
                <a:moveTo>
                  <a:pt x="26337" y="16417"/>
                </a:moveTo>
                <a:cubicBezTo>
                  <a:pt x="26383" y="16557"/>
                  <a:pt x="26383" y="16721"/>
                  <a:pt x="26407" y="16884"/>
                </a:cubicBezTo>
                <a:cubicBezTo>
                  <a:pt x="26197" y="16954"/>
                  <a:pt x="26010" y="17047"/>
                  <a:pt x="25823" y="17141"/>
                </a:cubicBezTo>
                <a:cubicBezTo>
                  <a:pt x="25823" y="17094"/>
                  <a:pt x="25800" y="17071"/>
                  <a:pt x="25800" y="17047"/>
                </a:cubicBezTo>
                <a:cubicBezTo>
                  <a:pt x="25963" y="16814"/>
                  <a:pt x="26150" y="16604"/>
                  <a:pt x="26337" y="16417"/>
                </a:cubicBezTo>
                <a:close/>
                <a:moveTo>
                  <a:pt x="23955" y="16347"/>
                </a:moveTo>
                <a:cubicBezTo>
                  <a:pt x="24049" y="16627"/>
                  <a:pt x="24119" y="16931"/>
                  <a:pt x="24189" y="17234"/>
                </a:cubicBezTo>
                <a:cubicBezTo>
                  <a:pt x="24002" y="17164"/>
                  <a:pt x="23839" y="17094"/>
                  <a:pt x="23675" y="17024"/>
                </a:cubicBezTo>
                <a:lnTo>
                  <a:pt x="23605" y="16884"/>
                </a:lnTo>
                <a:cubicBezTo>
                  <a:pt x="23652" y="16767"/>
                  <a:pt x="23698" y="16674"/>
                  <a:pt x="23745" y="16557"/>
                </a:cubicBezTo>
                <a:lnTo>
                  <a:pt x="23955" y="16347"/>
                </a:lnTo>
                <a:close/>
                <a:moveTo>
                  <a:pt x="27994" y="16814"/>
                </a:moveTo>
                <a:cubicBezTo>
                  <a:pt x="27994" y="16931"/>
                  <a:pt x="27971" y="17047"/>
                  <a:pt x="27948" y="17164"/>
                </a:cubicBezTo>
                <a:lnTo>
                  <a:pt x="27831" y="17234"/>
                </a:lnTo>
                <a:cubicBezTo>
                  <a:pt x="27784" y="17118"/>
                  <a:pt x="27738" y="17001"/>
                  <a:pt x="27668" y="16884"/>
                </a:cubicBezTo>
                <a:lnTo>
                  <a:pt x="27691" y="16884"/>
                </a:lnTo>
                <a:lnTo>
                  <a:pt x="27994" y="16814"/>
                </a:lnTo>
                <a:close/>
                <a:moveTo>
                  <a:pt x="15760" y="16954"/>
                </a:moveTo>
                <a:lnTo>
                  <a:pt x="15760" y="17094"/>
                </a:lnTo>
                <a:cubicBezTo>
                  <a:pt x="15643" y="17141"/>
                  <a:pt x="15527" y="17211"/>
                  <a:pt x="15410" y="17258"/>
                </a:cubicBezTo>
                <a:cubicBezTo>
                  <a:pt x="15363" y="17211"/>
                  <a:pt x="15316" y="17164"/>
                  <a:pt x="15270" y="17094"/>
                </a:cubicBezTo>
                <a:cubicBezTo>
                  <a:pt x="15363" y="17071"/>
                  <a:pt x="15457" y="17024"/>
                  <a:pt x="15550" y="16977"/>
                </a:cubicBezTo>
                <a:lnTo>
                  <a:pt x="15760" y="16954"/>
                </a:lnTo>
                <a:close/>
                <a:moveTo>
                  <a:pt x="29746" y="16604"/>
                </a:moveTo>
                <a:cubicBezTo>
                  <a:pt x="29816" y="16837"/>
                  <a:pt x="29862" y="17094"/>
                  <a:pt x="29886" y="17351"/>
                </a:cubicBezTo>
                <a:cubicBezTo>
                  <a:pt x="29792" y="17094"/>
                  <a:pt x="29699" y="16861"/>
                  <a:pt x="29606" y="16627"/>
                </a:cubicBezTo>
                <a:lnTo>
                  <a:pt x="29606" y="16604"/>
                </a:lnTo>
                <a:close/>
                <a:moveTo>
                  <a:pt x="31987" y="16884"/>
                </a:moveTo>
                <a:lnTo>
                  <a:pt x="31987" y="16884"/>
                </a:lnTo>
                <a:cubicBezTo>
                  <a:pt x="32104" y="16931"/>
                  <a:pt x="32244" y="16977"/>
                  <a:pt x="32361" y="17047"/>
                </a:cubicBezTo>
                <a:cubicBezTo>
                  <a:pt x="32407" y="17118"/>
                  <a:pt x="32431" y="17211"/>
                  <a:pt x="32477" y="17281"/>
                </a:cubicBezTo>
                <a:lnTo>
                  <a:pt x="32337" y="17374"/>
                </a:lnTo>
                <a:lnTo>
                  <a:pt x="32010" y="17421"/>
                </a:lnTo>
                <a:cubicBezTo>
                  <a:pt x="32010" y="17258"/>
                  <a:pt x="32010" y="17071"/>
                  <a:pt x="31987" y="16884"/>
                </a:cubicBezTo>
                <a:close/>
                <a:moveTo>
                  <a:pt x="14873" y="17234"/>
                </a:moveTo>
                <a:cubicBezTo>
                  <a:pt x="14920" y="17281"/>
                  <a:pt x="14966" y="17351"/>
                  <a:pt x="15013" y="17421"/>
                </a:cubicBezTo>
                <a:lnTo>
                  <a:pt x="14779" y="17491"/>
                </a:lnTo>
                <a:cubicBezTo>
                  <a:pt x="14733" y="17421"/>
                  <a:pt x="14686" y="17351"/>
                  <a:pt x="14616" y="17304"/>
                </a:cubicBezTo>
                <a:cubicBezTo>
                  <a:pt x="14709" y="17281"/>
                  <a:pt x="14779" y="17258"/>
                  <a:pt x="14873" y="17234"/>
                </a:cubicBezTo>
                <a:close/>
                <a:moveTo>
                  <a:pt x="24376" y="16324"/>
                </a:moveTo>
                <a:cubicBezTo>
                  <a:pt x="24632" y="16394"/>
                  <a:pt x="24889" y="16417"/>
                  <a:pt x="25146" y="16440"/>
                </a:cubicBezTo>
                <a:cubicBezTo>
                  <a:pt x="25239" y="16627"/>
                  <a:pt x="25309" y="16814"/>
                  <a:pt x="25380" y="17001"/>
                </a:cubicBezTo>
                <a:cubicBezTo>
                  <a:pt x="25263" y="17164"/>
                  <a:pt x="25146" y="17328"/>
                  <a:pt x="25053" y="17491"/>
                </a:cubicBezTo>
                <a:cubicBezTo>
                  <a:pt x="24913" y="17444"/>
                  <a:pt x="24772" y="17421"/>
                  <a:pt x="24632" y="17374"/>
                </a:cubicBezTo>
                <a:lnTo>
                  <a:pt x="24632" y="17398"/>
                </a:lnTo>
                <a:cubicBezTo>
                  <a:pt x="24609" y="17281"/>
                  <a:pt x="24586" y="17164"/>
                  <a:pt x="24562" y="17071"/>
                </a:cubicBezTo>
                <a:cubicBezTo>
                  <a:pt x="24516" y="16814"/>
                  <a:pt x="24446" y="16557"/>
                  <a:pt x="24376" y="16324"/>
                </a:cubicBezTo>
                <a:close/>
                <a:moveTo>
                  <a:pt x="30166" y="16604"/>
                </a:moveTo>
                <a:cubicBezTo>
                  <a:pt x="30259" y="16791"/>
                  <a:pt x="30329" y="17001"/>
                  <a:pt x="30376" y="17211"/>
                </a:cubicBezTo>
                <a:cubicBezTo>
                  <a:pt x="30329" y="17304"/>
                  <a:pt x="30283" y="17398"/>
                  <a:pt x="30236" y="17491"/>
                </a:cubicBezTo>
                <a:cubicBezTo>
                  <a:pt x="30236" y="17188"/>
                  <a:pt x="30189" y="16884"/>
                  <a:pt x="30119" y="16604"/>
                </a:cubicBezTo>
                <a:close/>
                <a:moveTo>
                  <a:pt x="7378" y="17398"/>
                </a:moveTo>
                <a:lnTo>
                  <a:pt x="7565" y="17468"/>
                </a:lnTo>
                <a:lnTo>
                  <a:pt x="7752" y="17514"/>
                </a:lnTo>
                <a:cubicBezTo>
                  <a:pt x="7658" y="17491"/>
                  <a:pt x="7542" y="17491"/>
                  <a:pt x="7448" y="17491"/>
                </a:cubicBezTo>
                <a:lnTo>
                  <a:pt x="7331" y="17421"/>
                </a:lnTo>
                <a:lnTo>
                  <a:pt x="7378" y="17398"/>
                </a:lnTo>
                <a:close/>
                <a:moveTo>
                  <a:pt x="31427" y="16744"/>
                </a:moveTo>
                <a:lnTo>
                  <a:pt x="31660" y="16791"/>
                </a:lnTo>
                <a:cubicBezTo>
                  <a:pt x="31660" y="16907"/>
                  <a:pt x="31683" y="17024"/>
                  <a:pt x="31707" y="17141"/>
                </a:cubicBezTo>
                <a:cubicBezTo>
                  <a:pt x="31707" y="17258"/>
                  <a:pt x="31707" y="17374"/>
                  <a:pt x="31707" y="17468"/>
                </a:cubicBezTo>
                <a:lnTo>
                  <a:pt x="31543" y="17514"/>
                </a:lnTo>
                <a:lnTo>
                  <a:pt x="31543" y="17444"/>
                </a:lnTo>
                <a:cubicBezTo>
                  <a:pt x="31520" y="17211"/>
                  <a:pt x="31473" y="16954"/>
                  <a:pt x="31427" y="16744"/>
                </a:cubicBezTo>
                <a:close/>
                <a:moveTo>
                  <a:pt x="13822" y="17421"/>
                </a:moveTo>
                <a:lnTo>
                  <a:pt x="13962" y="17538"/>
                </a:lnTo>
                <a:cubicBezTo>
                  <a:pt x="13799" y="17514"/>
                  <a:pt x="13635" y="17491"/>
                  <a:pt x="13495" y="17468"/>
                </a:cubicBezTo>
                <a:cubicBezTo>
                  <a:pt x="13612" y="17468"/>
                  <a:pt x="13705" y="17444"/>
                  <a:pt x="13822" y="17444"/>
                </a:cubicBezTo>
                <a:lnTo>
                  <a:pt x="13822" y="17421"/>
                </a:lnTo>
                <a:close/>
                <a:moveTo>
                  <a:pt x="27014" y="17071"/>
                </a:moveTo>
                <a:cubicBezTo>
                  <a:pt x="27037" y="17211"/>
                  <a:pt x="27061" y="17374"/>
                  <a:pt x="27084" y="17514"/>
                </a:cubicBezTo>
                <a:cubicBezTo>
                  <a:pt x="26991" y="17538"/>
                  <a:pt x="26874" y="17561"/>
                  <a:pt x="26780" y="17561"/>
                </a:cubicBezTo>
                <a:cubicBezTo>
                  <a:pt x="26804" y="17421"/>
                  <a:pt x="26804" y="17281"/>
                  <a:pt x="26804" y="17141"/>
                </a:cubicBezTo>
                <a:lnTo>
                  <a:pt x="26780" y="17141"/>
                </a:lnTo>
                <a:lnTo>
                  <a:pt x="27014" y="17071"/>
                </a:lnTo>
                <a:close/>
                <a:moveTo>
                  <a:pt x="44852" y="15880"/>
                </a:moveTo>
                <a:cubicBezTo>
                  <a:pt x="45015" y="15927"/>
                  <a:pt x="45202" y="15973"/>
                  <a:pt x="45365" y="16020"/>
                </a:cubicBezTo>
                <a:cubicBezTo>
                  <a:pt x="46323" y="16300"/>
                  <a:pt x="46696" y="16884"/>
                  <a:pt x="46766" y="17584"/>
                </a:cubicBezTo>
                <a:cubicBezTo>
                  <a:pt x="46183" y="17094"/>
                  <a:pt x="45529" y="16674"/>
                  <a:pt x="44805" y="16394"/>
                </a:cubicBezTo>
                <a:cubicBezTo>
                  <a:pt x="44688" y="16347"/>
                  <a:pt x="44572" y="16300"/>
                  <a:pt x="44432" y="16254"/>
                </a:cubicBezTo>
                <a:cubicBezTo>
                  <a:pt x="44572" y="16137"/>
                  <a:pt x="44712" y="16020"/>
                  <a:pt x="44852" y="15880"/>
                </a:cubicBezTo>
                <a:close/>
                <a:moveTo>
                  <a:pt x="26407" y="17281"/>
                </a:moveTo>
                <a:cubicBezTo>
                  <a:pt x="26407" y="17398"/>
                  <a:pt x="26407" y="17491"/>
                  <a:pt x="26383" y="17608"/>
                </a:cubicBezTo>
                <a:cubicBezTo>
                  <a:pt x="26313" y="17620"/>
                  <a:pt x="26243" y="17625"/>
                  <a:pt x="26176" y="17625"/>
                </a:cubicBezTo>
                <a:cubicBezTo>
                  <a:pt x="26109" y="17625"/>
                  <a:pt x="26045" y="17620"/>
                  <a:pt x="25987" y="17608"/>
                </a:cubicBezTo>
                <a:cubicBezTo>
                  <a:pt x="25987" y="17561"/>
                  <a:pt x="25963" y="17514"/>
                  <a:pt x="25963" y="17491"/>
                </a:cubicBezTo>
                <a:cubicBezTo>
                  <a:pt x="26103" y="17421"/>
                  <a:pt x="26243" y="17351"/>
                  <a:pt x="26407" y="17281"/>
                </a:cubicBezTo>
                <a:close/>
                <a:moveTo>
                  <a:pt x="23395" y="17328"/>
                </a:moveTo>
                <a:cubicBezTo>
                  <a:pt x="23465" y="17468"/>
                  <a:pt x="23535" y="17608"/>
                  <a:pt x="23582" y="17725"/>
                </a:cubicBezTo>
                <a:lnTo>
                  <a:pt x="23558" y="17725"/>
                </a:lnTo>
                <a:cubicBezTo>
                  <a:pt x="23465" y="17655"/>
                  <a:pt x="23372" y="17584"/>
                  <a:pt x="23278" y="17514"/>
                </a:cubicBezTo>
                <a:lnTo>
                  <a:pt x="23395" y="17328"/>
                </a:lnTo>
                <a:close/>
                <a:moveTo>
                  <a:pt x="38408" y="17678"/>
                </a:moveTo>
                <a:lnTo>
                  <a:pt x="38081" y="17748"/>
                </a:lnTo>
                <a:lnTo>
                  <a:pt x="37941" y="17678"/>
                </a:lnTo>
                <a:close/>
                <a:moveTo>
                  <a:pt x="10740" y="17281"/>
                </a:moveTo>
                <a:lnTo>
                  <a:pt x="10740" y="17281"/>
                </a:lnTo>
                <a:cubicBezTo>
                  <a:pt x="10880" y="17304"/>
                  <a:pt x="11020" y="17328"/>
                  <a:pt x="11161" y="17351"/>
                </a:cubicBezTo>
                <a:cubicBezTo>
                  <a:pt x="11301" y="17421"/>
                  <a:pt x="11441" y="17514"/>
                  <a:pt x="11581" y="17631"/>
                </a:cubicBezTo>
                <a:cubicBezTo>
                  <a:pt x="11604" y="17678"/>
                  <a:pt x="11627" y="17725"/>
                  <a:pt x="11651" y="17771"/>
                </a:cubicBezTo>
                <a:cubicBezTo>
                  <a:pt x="11347" y="17631"/>
                  <a:pt x="11044" y="17468"/>
                  <a:pt x="10740" y="17281"/>
                </a:cubicBezTo>
                <a:close/>
                <a:moveTo>
                  <a:pt x="5043" y="14806"/>
                </a:moveTo>
                <a:cubicBezTo>
                  <a:pt x="5090" y="14969"/>
                  <a:pt x="5137" y="15110"/>
                  <a:pt x="5207" y="15273"/>
                </a:cubicBezTo>
                <a:lnTo>
                  <a:pt x="5207" y="15296"/>
                </a:lnTo>
                <a:cubicBezTo>
                  <a:pt x="5090" y="15366"/>
                  <a:pt x="4973" y="15436"/>
                  <a:pt x="4880" y="15530"/>
                </a:cubicBezTo>
                <a:cubicBezTo>
                  <a:pt x="4553" y="15577"/>
                  <a:pt x="4273" y="15647"/>
                  <a:pt x="3969" y="15787"/>
                </a:cubicBezTo>
                <a:cubicBezTo>
                  <a:pt x="3362" y="16090"/>
                  <a:pt x="2872" y="16604"/>
                  <a:pt x="2615" y="17258"/>
                </a:cubicBezTo>
                <a:cubicBezTo>
                  <a:pt x="2522" y="17328"/>
                  <a:pt x="2428" y="17421"/>
                  <a:pt x="2335" y="17514"/>
                </a:cubicBezTo>
                <a:cubicBezTo>
                  <a:pt x="2265" y="17608"/>
                  <a:pt x="2148" y="17725"/>
                  <a:pt x="2078" y="17841"/>
                </a:cubicBezTo>
                <a:cubicBezTo>
                  <a:pt x="2242" y="16977"/>
                  <a:pt x="2685" y="16207"/>
                  <a:pt x="3339" y="15600"/>
                </a:cubicBezTo>
                <a:cubicBezTo>
                  <a:pt x="3806" y="15156"/>
                  <a:pt x="4413" y="14876"/>
                  <a:pt x="5043" y="14806"/>
                </a:cubicBezTo>
                <a:close/>
                <a:moveTo>
                  <a:pt x="17978" y="17258"/>
                </a:moveTo>
                <a:cubicBezTo>
                  <a:pt x="18048" y="17328"/>
                  <a:pt x="18142" y="17421"/>
                  <a:pt x="18212" y="17514"/>
                </a:cubicBezTo>
                <a:cubicBezTo>
                  <a:pt x="18002" y="17631"/>
                  <a:pt x="17768" y="17725"/>
                  <a:pt x="17535" y="17841"/>
                </a:cubicBezTo>
                <a:lnTo>
                  <a:pt x="17465" y="17865"/>
                </a:lnTo>
                <a:cubicBezTo>
                  <a:pt x="17465" y="17795"/>
                  <a:pt x="17441" y="17701"/>
                  <a:pt x="17418" y="17631"/>
                </a:cubicBezTo>
                <a:cubicBezTo>
                  <a:pt x="17605" y="17514"/>
                  <a:pt x="17791" y="17398"/>
                  <a:pt x="17955" y="17281"/>
                </a:cubicBezTo>
                <a:lnTo>
                  <a:pt x="17978" y="17258"/>
                </a:lnTo>
                <a:close/>
                <a:moveTo>
                  <a:pt x="19379" y="17421"/>
                </a:moveTo>
                <a:cubicBezTo>
                  <a:pt x="19402" y="17561"/>
                  <a:pt x="19402" y="17678"/>
                  <a:pt x="19402" y="17818"/>
                </a:cubicBezTo>
                <a:lnTo>
                  <a:pt x="19426" y="17818"/>
                </a:lnTo>
                <a:lnTo>
                  <a:pt x="19379" y="17865"/>
                </a:lnTo>
                <a:lnTo>
                  <a:pt x="19379" y="17841"/>
                </a:lnTo>
                <a:cubicBezTo>
                  <a:pt x="19332" y="17725"/>
                  <a:pt x="19286" y="17631"/>
                  <a:pt x="19262" y="17514"/>
                </a:cubicBezTo>
                <a:lnTo>
                  <a:pt x="19379" y="17421"/>
                </a:lnTo>
                <a:close/>
                <a:moveTo>
                  <a:pt x="20663" y="17141"/>
                </a:moveTo>
                <a:cubicBezTo>
                  <a:pt x="20687" y="17211"/>
                  <a:pt x="20710" y="17281"/>
                  <a:pt x="20733" y="17351"/>
                </a:cubicBezTo>
                <a:cubicBezTo>
                  <a:pt x="20687" y="17538"/>
                  <a:pt x="20663" y="17701"/>
                  <a:pt x="20640" y="17888"/>
                </a:cubicBezTo>
                <a:cubicBezTo>
                  <a:pt x="20570" y="17725"/>
                  <a:pt x="20523" y="17538"/>
                  <a:pt x="20476" y="17374"/>
                </a:cubicBezTo>
                <a:cubicBezTo>
                  <a:pt x="20523" y="17304"/>
                  <a:pt x="20593" y="17211"/>
                  <a:pt x="20663" y="17141"/>
                </a:cubicBezTo>
                <a:close/>
                <a:moveTo>
                  <a:pt x="41817" y="17818"/>
                </a:moveTo>
                <a:cubicBezTo>
                  <a:pt x="41980" y="17841"/>
                  <a:pt x="42143" y="17865"/>
                  <a:pt x="42284" y="17888"/>
                </a:cubicBezTo>
                <a:lnTo>
                  <a:pt x="42354" y="18005"/>
                </a:lnTo>
                <a:cubicBezTo>
                  <a:pt x="42167" y="17935"/>
                  <a:pt x="41980" y="17888"/>
                  <a:pt x="41793" y="17818"/>
                </a:cubicBezTo>
                <a:close/>
                <a:moveTo>
                  <a:pt x="21200" y="16767"/>
                </a:moveTo>
                <a:cubicBezTo>
                  <a:pt x="21317" y="17211"/>
                  <a:pt x="21504" y="17631"/>
                  <a:pt x="21761" y="18028"/>
                </a:cubicBezTo>
                <a:cubicBezTo>
                  <a:pt x="21527" y="17725"/>
                  <a:pt x="21294" y="17398"/>
                  <a:pt x="21107" y="17047"/>
                </a:cubicBezTo>
                <a:cubicBezTo>
                  <a:pt x="21130" y="16954"/>
                  <a:pt x="21177" y="16861"/>
                  <a:pt x="21200" y="16767"/>
                </a:cubicBezTo>
                <a:close/>
                <a:moveTo>
                  <a:pt x="4950" y="17211"/>
                </a:moveTo>
                <a:cubicBezTo>
                  <a:pt x="4927" y="17304"/>
                  <a:pt x="4903" y="17398"/>
                  <a:pt x="4903" y="17468"/>
                </a:cubicBezTo>
                <a:lnTo>
                  <a:pt x="4833" y="17514"/>
                </a:lnTo>
                <a:cubicBezTo>
                  <a:pt x="4600" y="17678"/>
                  <a:pt x="4413" y="17841"/>
                  <a:pt x="4249" y="18051"/>
                </a:cubicBezTo>
                <a:cubicBezTo>
                  <a:pt x="4390" y="17725"/>
                  <a:pt x="4600" y="17468"/>
                  <a:pt x="4857" y="17211"/>
                </a:cubicBezTo>
                <a:close/>
                <a:moveTo>
                  <a:pt x="39832" y="17818"/>
                </a:moveTo>
                <a:cubicBezTo>
                  <a:pt x="39902" y="17841"/>
                  <a:pt x="39995" y="17888"/>
                  <a:pt x="40065" y="17935"/>
                </a:cubicBezTo>
                <a:cubicBezTo>
                  <a:pt x="39754" y="18032"/>
                  <a:pt x="39427" y="18081"/>
                  <a:pt x="39110" y="18081"/>
                </a:cubicBezTo>
                <a:cubicBezTo>
                  <a:pt x="39047" y="18081"/>
                  <a:pt x="38984" y="18079"/>
                  <a:pt x="38921" y="18075"/>
                </a:cubicBezTo>
                <a:cubicBezTo>
                  <a:pt x="39202" y="17981"/>
                  <a:pt x="39528" y="17888"/>
                  <a:pt x="39832" y="17818"/>
                </a:cubicBezTo>
                <a:close/>
                <a:moveTo>
                  <a:pt x="23862" y="17514"/>
                </a:moveTo>
                <a:lnTo>
                  <a:pt x="23955" y="17538"/>
                </a:lnTo>
                <a:cubicBezTo>
                  <a:pt x="24049" y="17561"/>
                  <a:pt x="24165" y="17584"/>
                  <a:pt x="24259" y="17631"/>
                </a:cubicBezTo>
                <a:cubicBezTo>
                  <a:pt x="24259" y="17748"/>
                  <a:pt x="24282" y="17865"/>
                  <a:pt x="24305" y="17981"/>
                </a:cubicBezTo>
                <a:lnTo>
                  <a:pt x="24165" y="18075"/>
                </a:lnTo>
                <a:cubicBezTo>
                  <a:pt x="24165" y="18075"/>
                  <a:pt x="24142" y="18075"/>
                  <a:pt x="24142" y="18098"/>
                </a:cubicBezTo>
                <a:cubicBezTo>
                  <a:pt x="24025" y="17888"/>
                  <a:pt x="23932" y="17701"/>
                  <a:pt x="23862" y="17514"/>
                </a:cubicBezTo>
                <a:close/>
                <a:moveTo>
                  <a:pt x="32687" y="17818"/>
                </a:moveTo>
                <a:cubicBezTo>
                  <a:pt x="32687" y="17841"/>
                  <a:pt x="32711" y="17865"/>
                  <a:pt x="32734" y="17888"/>
                </a:cubicBezTo>
                <a:lnTo>
                  <a:pt x="32734" y="17981"/>
                </a:lnTo>
                <a:cubicBezTo>
                  <a:pt x="32617" y="18028"/>
                  <a:pt x="32477" y="18051"/>
                  <a:pt x="32361" y="18098"/>
                </a:cubicBezTo>
                <a:lnTo>
                  <a:pt x="32080" y="18145"/>
                </a:lnTo>
                <a:cubicBezTo>
                  <a:pt x="32267" y="18028"/>
                  <a:pt x="32454" y="17911"/>
                  <a:pt x="32664" y="17818"/>
                </a:cubicBezTo>
                <a:close/>
                <a:moveTo>
                  <a:pt x="29115" y="17748"/>
                </a:moveTo>
                <a:cubicBezTo>
                  <a:pt x="29209" y="17865"/>
                  <a:pt x="29302" y="18005"/>
                  <a:pt x="29372" y="18145"/>
                </a:cubicBezTo>
                <a:cubicBezTo>
                  <a:pt x="29302" y="18168"/>
                  <a:pt x="29232" y="18192"/>
                  <a:pt x="29139" y="18215"/>
                </a:cubicBezTo>
                <a:cubicBezTo>
                  <a:pt x="29115" y="18098"/>
                  <a:pt x="29092" y="18005"/>
                  <a:pt x="29045" y="17888"/>
                </a:cubicBezTo>
                <a:lnTo>
                  <a:pt x="29115" y="17748"/>
                </a:lnTo>
                <a:close/>
                <a:moveTo>
                  <a:pt x="7985" y="18192"/>
                </a:moveTo>
                <a:lnTo>
                  <a:pt x="8172" y="18308"/>
                </a:lnTo>
                <a:lnTo>
                  <a:pt x="8172" y="18308"/>
                </a:lnTo>
                <a:lnTo>
                  <a:pt x="7822" y="18285"/>
                </a:lnTo>
                <a:lnTo>
                  <a:pt x="7985" y="18192"/>
                </a:lnTo>
                <a:close/>
                <a:moveTo>
                  <a:pt x="6981" y="17561"/>
                </a:moveTo>
                <a:lnTo>
                  <a:pt x="7098" y="17655"/>
                </a:lnTo>
                <a:cubicBezTo>
                  <a:pt x="6935" y="17841"/>
                  <a:pt x="6841" y="18075"/>
                  <a:pt x="6818" y="18308"/>
                </a:cubicBezTo>
                <a:cubicBezTo>
                  <a:pt x="6702" y="18331"/>
                  <a:pt x="6564" y="18332"/>
                  <a:pt x="6448" y="18354"/>
                </a:cubicBezTo>
                <a:lnTo>
                  <a:pt x="6448" y="18354"/>
                </a:lnTo>
                <a:cubicBezTo>
                  <a:pt x="6473" y="18222"/>
                  <a:pt x="6518" y="18090"/>
                  <a:pt x="6584" y="17958"/>
                </a:cubicBezTo>
                <a:cubicBezTo>
                  <a:pt x="6678" y="17795"/>
                  <a:pt x="6818" y="17655"/>
                  <a:pt x="6981" y="17561"/>
                </a:cubicBezTo>
                <a:close/>
                <a:moveTo>
                  <a:pt x="12818" y="17865"/>
                </a:moveTo>
                <a:lnTo>
                  <a:pt x="13075" y="17911"/>
                </a:lnTo>
                <a:lnTo>
                  <a:pt x="13285" y="17935"/>
                </a:lnTo>
                <a:lnTo>
                  <a:pt x="13472" y="18075"/>
                </a:lnTo>
                <a:cubicBezTo>
                  <a:pt x="13635" y="18168"/>
                  <a:pt x="13799" y="18262"/>
                  <a:pt x="13962" y="18355"/>
                </a:cubicBezTo>
                <a:cubicBezTo>
                  <a:pt x="13612" y="18332"/>
                  <a:pt x="13285" y="18262"/>
                  <a:pt x="12958" y="18192"/>
                </a:cubicBezTo>
                <a:lnTo>
                  <a:pt x="12958" y="18168"/>
                </a:lnTo>
                <a:cubicBezTo>
                  <a:pt x="12912" y="18075"/>
                  <a:pt x="12865" y="17958"/>
                  <a:pt x="12818" y="17865"/>
                </a:cubicBezTo>
                <a:close/>
                <a:moveTo>
                  <a:pt x="30843" y="18145"/>
                </a:moveTo>
                <a:cubicBezTo>
                  <a:pt x="30843" y="18215"/>
                  <a:pt x="30866" y="18285"/>
                  <a:pt x="30890" y="18355"/>
                </a:cubicBezTo>
                <a:lnTo>
                  <a:pt x="30796" y="18355"/>
                </a:lnTo>
                <a:cubicBezTo>
                  <a:pt x="30796" y="18285"/>
                  <a:pt x="30820" y="18215"/>
                  <a:pt x="30820" y="18145"/>
                </a:cubicBezTo>
                <a:close/>
                <a:moveTo>
                  <a:pt x="14196" y="17935"/>
                </a:moveTo>
                <a:cubicBezTo>
                  <a:pt x="14383" y="17958"/>
                  <a:pt x="14569" y="17958"/>
                  <a:pt x="14756" y="17958"/>
                </a:cubicBezTo>
                <a:lnTo>
                  <a:pt x="14779" y="17958"/>
                </a:lnTo>
                <a:cubicBezTo>
                  <a:pt x="14896" y="18075"/>
                  <a:pt x="15036" y="18192"/>
                  <a:pt x="15153" y="18308"/>
                </a:cubicBezTo>
                <a:lnTo>
                  <a:pt x="14943" y="18378"/>
                </a:lnTo>
                <a:lnTo>
                  <a:pt x="14896" y="18378"/>
                </a:lnTo>
                <a:cubicBezTo>
                  <a:pt x="14593" y="18262"/>
                  <a:pt x="14289" y="18121"/>
                  <a:pt x="14009" y="17935"/>
                </a:cubicBezTo>
                <a:close/>
                <a:moveTo>
                  <a:pt x="26290" y="17958"/>
                </a:moveTo>
                <a:cubicBezTo>
                  <a:pt x="26267" y="18098"/>
                  <a:pt x="26197" y="18238"/>
                  <a:pt x="26127" y="18378"/>
                </a:cubicBezTo>
                <a:cubicBezTo>
                  <a:pt x="26103" y="18238"/>
                  <a:pt x="26080" y="18098"/>
                  <a:pt x="26057" y="17958"/>
                </a:cubicBezTo>
                <a:close/>
                <a:moveTo>
                  <a:pt x="27551" y="17748"/>
                </a:moveTo>
                <a:cubicBezTo>
                  <a:pt x="27574" y="17841"/>
                  <a:pt x="27598" y="17911"/>
                  <a:pt x="27621" y="18005"/>
                </a:cubicBezTo>
                <a:cubicBezTo>
                  <a:pt x="27551" y="18145"/>
                  <a:pt x="27457" y="18262"/>
                  <a:pt x="27387" y="18378"/>
                </a:cubicBezTo>
                <a:lnTo>
                  <a:pt x="27387" y="18308"/>
                </a:lnTo>
                <a:cubicBezTo>
                  <a:pt x="27411" y="18121"/>
                  <a:pt x="27411" y="17958"/>
                  <a:pt x="27411" y="17795"/>
                </a:cubicBezTo>
                <a:lnTo>
                  <a:pt x="27551" y="17748"/>
                </a:lnTo>
                <a:close/>
                <a:moveTo>
                  <a:pt x="40602" y="18378"/>
                </a:moveTo>
                <a:lnTo>
                  <a:pt x="40696" y="18472"/>
                </a:lnTo>
                <a:lnTo>
                  <a:pt x="40462" y="18472"/>
                </a:lnTo>
                <a:lnTo>
                  <a:pt x="40252" y="18425"/>
                </a:lnTo>
                <a:cubicBezTo>
                  <a:pt x="40346" y="18378"/>
                  <a:pt x="40486" y="18378"/>
                  <a:pt x="40602" y="18378"/>
                </a:cubicBezTo>
                <a:close/>
                <a:moveTo>
                  <a:pt x="28228" y="17538"/>
                </a:moveTo>
                <a:lnTo>
                  <a:pt x="28228" y="17538"/>
                </a:lnTo>
                <a:cubicBezTo>
                  <a:pt x="28251" y="17865"/>
                  <a:pt x="28228" y="18168"/>
                  <a:pt x="28181" y="18495"/>
                </a:cubicBezTo>
                <a:lnTo>
                  <a:pt x="28181" y="18472"/>
                </a:lnTo>
                <a:cubicBezTo>
                  <a:pt x="28158" y="18308"/>
                  <a:pt x="28111" y="18121"/>
                  <a:pt x="28065" y="17958"/>
                </a:cubicBezTo>
                <a:cubicBezTo>
                  <a:pt x="28135" y="17818"/>
                  <a:pt x="28181" y="17678"/>
                  <a:pt x="28228" y="17538"/>
                </a:cubicBezTo>
                <a:close/>
                <a:moveTo>
                  <a:pt x="30446" y="18262"/>
                </a:moveTo>
                <a:cubicBezTo>
                  <a:pt x="30446" y="18308"/>
                  <a:pt x="30446" y="18378"/>
                  <a:pt x="30423" y="18448"/>
                </a:cubicBezTo>
                <a:lnTo>
                  <a:pt x="30213" y="18518"/>
                </a:lnTo>
                <a:cubicBezTo>
                  <a:pt x="30213" y="18448"/>
                  <a:pt x="30213" y="18402"/>
                  <a:pt x="30189" y="18332"/>
                </a:cubicBezTo>
                <a:lnTo>
                  <a:pt x="30236" y="18308"/>
                </a:lnTo>
                <a:cubicBezTo>
                  <a:pt x="30306" y="18285"/>
                  <a:pt x="30376" y="18285"/>
                  <a:pt x="30446" y="18262"/>
                </a:cubicBezTo>
                <a:close/>
                <a:moveTo>
                  <a:pt x="19753" y="18051"/>
                </a:moveTo>
                <a:cubicBezTo>
                  <a:pt x="19823" y="18215"/>
                  <a:pt x="19893" y="18378"/>
                  <a:pt x="19986" y="18542"/>
                </a:cubicBezTo>
                <a:lnTo>
                  <a:pt x="19706" y="18332"/>
                </a:lnTo>
                <a:cubicBezTo>
                  <a:pt x="19729" y="18238"/>
                  <a:pt x="19729" y="18145"/>
                  <a:pt x="19753" y="18051"/>
                </a:cubicBezTo>
                <a:close/>
                <a:moveTo>
                  <a:pt x="42727" y="18005"/>
                </a:moveTo>
                <a:lnTo>
                  <a:pt x="42727" y="18005"/>
                </a:lnTo>
                <a:cubicBezTo>
                  <a:pt x="43007" y="18075"/>
                  <a:pt x="43287" y="18168"/>
                  <a:pt x="43568" y="18308"/>
                </a:cubicBezTo>
                <a:cubicBezTo>
                  <a:pt x="43638" y="18402"/>
                  <a:pt x="43684" y="18495"/>
                  <a:pt x="43731" y="18588"/>
                </a:cubicBezTo>
                <a:cubicBezTo>
                  <a:pt x="43428" y="18448"/>
                  <a:pt x="43147" y="18308"/>
                  <a:pt x="42821" y="18192"/>
                </a:cubicBezTo>
                <a:cubicBezTo>
                  <a:pt x="42797" y="18121"/>
                  <a:pt x="42750" y="18075"/>
                  <a:pt x="42727" y="18005"/>
                </a:cubicBezTo>
                <a:close/>
                <a:moveTo>
                  <a:pt x="18445" y="17911"/>
                </a:moveTo>
                <a:cubicBezTo>
                  <a:pt x="18468" y="18051"/>
                  <a:pt x="18515" y="18168"/>
                  <a:pt x="18539" y="18308"/>
                </a:cubicBezTo>
                <a:cubicBezTo>
                  <a:pt x="18235" y="18448"/>
                  <a:pt x="17931" y="18542"/>
                  <a:pt x="17605" y="18612"/>
                </a:cubicBezTo>
                <a:cubicBezTo>
                  <a:pt x="17581" y="18495"/>
                  <a:pt x="17535" y="18378"/>
                  <a:pt x="17511" y="18238"/>
                </a:cubicBezTo>
                <a:lnTo>
                  <a:pt x="17815" y="18121"/>
                </a:lnTo>
                <a:cubicBezTo>
                  <a:pt x="18025" y="18075"/>
                  <a:pt x="18235" y="18005"/>
                  <a:pt x="18445" y="17911"/>
                </a:cubicBezTo>
                <a:close/>
                <a:moveTo>
                  <a:pt x="23045" y="17841"/>
                </a:moveTo>
                <a:cubicBezTo>
                  <a:pt x="23278" y="18028"/>
                  <a:pt x="23512" y="18215"/>
                  <a:pt x="23792" y="18378"/>
                </a:cubicBezTo>
                <a:cubicBezTo>
                  <a:pt x="23652" y="18472"/>
                  <a:pt x="23535" y="18588"/>
                  <a:pt x="23442" y="18682"/>
                </a:cubicBezTo>
                <a:cubicBezTo>
                  <a:pt x="23325" y="18612"/>
                  <a:pt x="23208" y="18518"/>
                  <a:pt x="23091" y="18425"/>
                </a:cubicBezTo>
                <a:cubicBezTo>
                  <a:pt x="23068" y="18262"/>
                  <a:pt x="23021" y="18075"/>
                  <a:pt x="22975" y="17911"/>
                </a:cubicBezTo>
                <a:lnTo>
                  <a:pt x="23045" y="17841"/>
                </a:lnTo>
                <a:close/>
                <a:moveTo>
                  <a:pt x="41232" y="18374"/>
                </a:moveTo>
                <a:cubicBezTo>
                  <a:pt x="41717" y="18374"/>
                  <a:pt x="42184" y="18445"/>
                  <a:pt x="42634" y="18588"/>
                </a:cubicBezTo>
                <a:lnTo>
                  <a:pt x="42634" y="18612"/>
                </a:lnTo>
                <a:cubicBezTo>
                  <a:pt x="42330" y="18612"/>
                  <a:pt x="42003" y="18635"/>
                  <a:pt x="41700" y="18682"/>
                </a:cubicBezTo>
                <a:cubicBezTo>
                  <a:pt x="41513" y="18612"/>
                  <a:pt x="41326" y="18565"/>
                  <a:pt x="41139" y="18518"/>
                </a:cubicBezTo>
                <a:cubicBezTo>
                  <a:pt x="41093" y="18472"/>
                  <a:pt x="41069" y="18425"/>
                  <a:pt x="41023" y="18378"/>
                </a:cubicBezTo>
                <a:cubicBezTo>
                  <a:pt x="41093" y="18375"/>
                  <a:pt x="41162" y="18374"/>
                  <a:pt x="41232" y="18374"/>
                </a:cubicBezTo>
                <a:close/>
                <a:moveTo>
                  <a:pt x="10367" y="17468"/>
                </a:moveTo>
                <a:cubicBezTo>
                  <a:pt x="10834" y="17771"/>
                  <a:pt x="11347" y="18005"/>
                  <a:pt x="11884" y="18215"/>
                </a:cubicBezTo>
                <a:cubicBezTo>
                  <a:pt x="11954" y="18378"/>
                  <a:pt x="12024" y="18542"/>
                  <a:pt x="12094" y="18705"/>
                </a:cubicBezTo>
                <a:cubicBezTo>
                  <a:pt x="11861" y="18635"/>
                  <a:pt x="11627" y="18565"/>
                  <a:pt x="11394" y="18565"/>
                </a:cubicBezTo>
                <a:cubicBezTo>
                  <a:pt x="11090" y="18168"/>
                  <a:pt x="10717" y="17795"/>
                  <a:pt x="10343" y="17468"/>
                </a:cubicBezTo>
                <a:close/>
                <a:moveTo>
                  <a:pt x="2732" y="18378"/>
                </a:moveTo>
                <a:lnTo>
                  <a:pt x="2732" y="18378"/>
                </a:lnTo>
                <a:cubicBezTo>
                  <a:pt x="2685" y="18495"/>
                  <a:pt x="2638" y="18635"/>
                  <a:pt x="2615" y="18752"/>
                </a:cubicBezTo>
                <a:cubicBezTo>
                  <a:pt x="2615" y="18729"/>
                  <a:pt x="2615" y="18705"/>
                  <a:pt x="2615" y="18658"/>
                </a:cubicBezTo>
                <a:cubicBezTo>
                  <a:pt x="2615" y="18635"/>
                  <a:pt x="2615" y="18612"/>
                  <a:pt x="2638" y="18565"/>
                </a:cubicBezTo>
                <a:cubicBezTo>
                  <a:pt x="2638" y="18542"/>
                  <a:pt x="2662" y="18495"/>
                  <a:pt x="2685" y="18472"/>
                </a:cubicBezTo>
                <a:cubicBezTo>
                  <a:pt x="2709" y="18425"/>
                  <a:pt x="2709" y="18402"/>
                  <a:pt x="2732" y="18378"/>
                </a:cubicBezTo>
                <a:close/>
                <a:moveTo>
                  <a:pt x="13098" y="18565"/>
                </a:moveTo>
                <a:lnTo>
                  <a:pt x="13098" y="18565"/>
                </a:lnTo>
                <a:cubicBezTo>
                  <a:pt x="13309" y="18612"/>
                  <a:pt x="13542" y="18635"/>
                  <a:pt x="13776" y="18682"/>
                </a:cubicBezTo>
                <a:cubicBezTo>
                  <a:pt x="13565" y="18705"/>
                  <a:pt x="13355" y="18752"/>
                  <a:pt x="13145" y="18775"/>
                </a:cubicBezTo>
                <a:cubicBezTo>
                  <a:pt x="13145" y="18705"/>
                  <a:pt x="13122" y="18635"/>
                  <a:pt x="13098" y="18565"/>
                </a:cubicBezTo>
                <a:close/>
                <a:moveTo>
                  <a:pt x="25286" y="17888"/>
                </a:moveTo>
                <a:cubicBezTo>
                  <a:pt x="25403" y="17911"/>
                  <a:pt x="25520" y="17911"/>
                  <a:pt x="25660" y="17935"/>
                </a:cubicBezTo>
                <a:cubicBezTo>
                  <a:pt x="25706" y="18215"/>
                  <a:pt x="25730" y="18495"/>
                  <a:pt x="25753" y="18775"/>
                </a:cubicBezTo>
                <a:cubicBezTo>
                  <a:pt x="25473" y="18682"/>
                  <a:pt x="25216" y="18612"/>
                  <a:pt x="24983" y="18495"/>
                </a:cubicBezTo>
                <a:cubicBezTo>
                  <a:pt x="25076" y="18285"/>
                  <a:pt x="25169" y="18075"/>
                  <a:pt x="25286" y="17888"/>
                </a:cubicBezTo>
                <a:close/>
                <a:moveTo>
                  <a:pt x="6234" y="17188"/>
                </a:moveTo>
                <a:cubicBezTo>
                  <a:pt x="6351" y="17188"/>
                  <a:pt x="6468" y="17211"/>
                  <a:pt x="6584" y="17234"/>
                </a:cubicBezTo>
                <a:lnTo>
                  <a:pt x="6631" y="17258"/>
                </a:lnTo>
                <a:lnTo>
                  <a:pt x="6748" y="17351"/>
                </a:lnTo>
                <a:cubicBezTo>
                  <a:pt x="6398" y="17608"/>
                  <a:pt x="6187" y="18005"/>
                  <a:pt x="6164" y="18448"/>
                </a:cubicBezTo>
                <a:cubicBezTo>
                  <a:pt x="5931" y="18518"/>
                  <a:pt x="5697" y="18635"/>
                  <a:pt x="5487" y="18799"/>
                </a:cubicBezTo>
                <a:cubicBezTo>
                  <a:pt x="5464" y="18308"/>
                  <a:pt x="5557" y="17818"/>
                  <a:pt x="5767" y="17374"/>
                </a:cubicBezTo>
                <a:cubicBezTo>
                  <a:pt x="5907" y="17304"/>
                  <a:pt x="6071" y="17234"/>
                  <a:pt x="6234" y="17188"/>
                </a:cubicBezTo>
                <a:close/>
                <a:moveTo>
                  <a:pt x="19216" y="18378"/>
                </a:moveTo>
                <a:lnTo>
                  <a:pt x="19216" y="18402"/>
                </a:lnTo>
                <a:lnTo>
                  <a:pt x="19262" y="18425"/>
                </a:lnTo>
                <a:lnTo>
                  <a:pt x="19286" y="18448"/>
                </a:lnTo>
                <a:cubicBezTo>
                  <a:pt x="19239" y="18588"/>
                  <a:pt x="19169" y="18705"/>
                  <a:pt x="19099" y="18822"/>
                </a:cubicBezTo>
                <a:cubicBezTo>
                  <a:pt x="19052" y="18705"/>
                  <a:pt x="19029" y="18612"/>
                  <a:pt x="19005" y="18495"/>
                </a:cubicBezTo>
                <a:cubicBezTo>
                  <a:pt x="19052" y="18472"/>
                  <a:pt x="19122" y="18425"/>
                  <a:pt x="19216" y="18378"/>
                </a:cubicBezTo>
                <a:close/>
                <a:moveTo>
                  <a:pt x="20943" y="17795"/>
                </a:moveTo>
                <a:cubicBezTo>
                  <a:pt x="21037" y="17981"/>
                  <a:pt x="21130" y="18145"/>
                  <a:pt x="21247" y="18332"/>
                </a:cubicBezTo>
                <a:cubicBezTo>
                  <a:pt x="21317" y="18425"/>
                  <a:pt x="21387" y="18518"/>
                  <a:pt x="21457" y="18612"/>
                </a:cubicBezTo>
                <a:cubicBezTo>
                  <a:pt x="21434" y="18682"/>
                  <a:pt x="21410" y="18752"/>
                  <a:pt x="21387" y="18799"/>
                </a:cubicBezTo>
                <a:cubicBezTo>
                  <a:pt x="21317" y="18845"/>
                  <a:pt x="21224" y="18892"/>
                  <a:pt x="21154" y="18915"/>
                </a:cubicBezTo>
                <a:cubicBezTo>
                  <a:pt x="21060" y="18775"/>
                  <a:pt x="20990" y="18612"/>
                  <a:pt x="20897" y="18472"/>
                </a:cubicBezTo>
                <a:cubicBezTo>
                  <a:pt x="20897" y="18238"/>
                  <a:pt x="20897" y="18028"/>
                  <a:pt x="20920" y="17818"/>
                </a:cubicBezTo>
                <a:lnTo>
                  <a:pt x="20943" y="17795"/>
                </a:lnTo>
                <a:close/>
                <a:moveTo>
                  <a:pt x="32758" y="18775"/>
                </a:moveTo>
                <a:lnTo>
                  <a:pt x="32758" y="18822"/>
                </a:lnTo>
                <a:lnTo>
                  <a:pt x="32454" y="18939"/>
                </a:lnTo>
                <a:lnTo>
                  <a:pt x="32361" y="18939"/>
                </a:lnTo>
                <a:lnTo>
                  <a:pt x="32431" y="18892"/>
                </a:lnTo>
                <a:lnTo>
                  <a:pt x="32758" y="18775"/>
                </a:lnTo>
                <a:close/>
                <a:moveTo>
                  <a:pt x="27107" y="17865"/>
                </a:moveTo>
                <a:lnTo>
                  <a:pt x="27107" y="17865"/>
                </a:lnTo>
                <a:cubicBezTo>
                  <a:pt x="27084" y="18192"/>
                  <a:pt x="27037" y="18542"/>
                  <a:pt x="26920" y="18845"/>
                </a:cubicBezTo>
                <a:lnTo>
                  <a:pt x="26780" y="18962"/>
                </a:lnTo>
                <a:cubicBezTo>
                  <a:pt x="26617" y="18962"/>
                  <a:pt x="26477" y="18939"/>
                  <a:pt x="26313" y="18892"/>
                </a:cubicBezTo>
                <a:lnTo>
                  <a:pt x="26290" y="18892"/>
                </a:lnTo>
                <a:cubicBezTo>
                  <a:pt x="26500" y="18612"/>
                  <a:pt x="26664" y="18285"/>
                  <a:pt x="26734" y="17935"/>
                </a:cubicBezTo>
                <a:cubicBezTo>
                  <a:pt x="26850" y="17911"/>
                  <a:pt x="26967" y="17888"/>
                  <a:pt x="27107" y="17865"/>
                </a:cubicBezTo>
                <a:close/>
                <a:moveTo>
                  <a:pt x="34275" y="18799"/>
                </a:moveTo>
                <a:lnTo>
                  <a:pt x="34298" y="18822"/>
                </a:lnTo>
                <a:lnTo>
                  <a:pt x="34182" y="18892"/>
                </a:lnTo>
                <a:cubicBezTo>
                  <a:pt x="34088" y="18915"/>
                  <a:pt x="33995" y="18962"/>
                  <a:pt x="33902" y="18985"/>
                </a:cubicBezTo>
                <a:lnTo>
                  <a:pt x="33878" y="18985"/>
                </a:lnTo>
                <a:lnTo>
                  <a:pt x="33878" y="18892"/>
                </a:lnTo>
                <a:lnTo>
                  <a:pt x="34275" y="18799"/>
                </a:lnTo>
                <a:close/>
                <a:moveTo>
                  <a:pt x="5370" y="17608"/>
                </a:moveTo>
                <a:cubicBezTo>
                  <a:pt x="5230" y="18051"/>
                  <a:pt x="5160" y="18542"/>
                  <a:pt x="5183" y="19009"/>
                </a:cubicBezTo>
                <a:cubicBezTo>
                  <a:pt x="5137" y="18612"/>
                  <a:pt x="5137" y="18192"/>
                  <a:pt x="5183" y="17795"/>
                </a:cubicBezTo>
                <a:cubicBezTo>
                  <a:pt x="5253" y="17725"/>
                  <a:pt x="5300" y="17655"/>
                  <a:pt x="5370" y="17608"/>
                </a:cubicBezTo>
                <a:close/>
                <a:moveTo>
                  <a:pt x="6771" y="18729"/>
                </a:moveTo>
                <a:lnTo>
                  <a:pt x="6771" y="18729"/>
                </a:lnTo>
                <a:cubicBezTo>
                  <a:pt x="6748" y="18822"/>
                  <a:pt x="6748" y="18915"/>
                  <a:pt x="6748" y="19009"/>
                </a:cubicBezTo>
                <a:lnTo>
                  <a:pt x="6468" y="19009"/>
                </a:lnTo>
                <a:cubicBezTo>
                  <a:pt x="6444" y="18939"/>
                  <a:pt x="6444" y="18869"/>
                  <a:pt x="6444" y="18799"/>
                </a:cubicBezTo>
                <a:cubicBezTo>
                  <a:pt x="6538" y="18775"/>
                  <a:pt x="6654" y="18752"/>
                  <a:pt x="6771" y="18729"/>
                </a:cubicBezTo>
                <a:close/>
                <a:moveTo>
                  <a:pt x="27714" y="18542"/>
                </a:moveTo>
                <a:cubicBezTo>
                  <a:pt x="27738" y="18635"/>
                  <a:pt x="27761" y="18729"/>
                  <a:pt x="27761" y="18845"/>
                </a:cubicBezTo>
                <a:lnTo>
                  <a:pt x="27481" y="19009"/>
                </a:lnTo>
                <a:lnTo>
                  <a:pt x="27341" y="19009"/>
                </a:lnTo>
                <a:cubicBezTo>
                  <a:pt x="27457" y="18869"/>
                  <a:pt x="27574" y="18729"/>
                  <a:pt x="27691" y="18588"/>
                </a:cubicBezTo>
                <a:lnTo>
                  <a:pt x="27714" y="18542"/>
                </a:lnTo>
                <a:close/>
                <a:moveTo>
                  <a:pt x="40462" y="18915"/>
                </a:moveTo>
                <a:lnTo>
                  <a:pt x="40089" y="19009"/>
                </a:lnTo>
                <a:lnTo>
                  <a:pt x="39879" y="18915"/>
                </a:lnTo>
                <a:close/>
                <a:moveTo>
                  <a:pt x="44245" y="17981"/>
                </a:moveTo>
                <a:cubicBezTo>
                  <a:pt x="44688" y="18262"/>
                  <a:pt x="45109" y="18612"/>
                  <a:pt x="45482" y="19009"/>
                </a:cubicBezTo>
                <a:lnTo>
                  <a:pt x="45225" y="18939"/>
                </a:lnTo>
                <a:cubicBezTo>
                  <a:pt x="44992" y="18658"/>
                  <a:pt x="44712" y="18448"/>
                  <a:pt x="44408" y="18262"/>
                </a:cubicBezTo>
                <a:cubicBezTo>
                  <a:pt x="44362" y="18168"/>
                  <a:pt x="44291" y="18075"/>
                  <a:pt x="44245" y="17981"/>
                </a:cubicBezTo>
                <a:close/>
                <a:moveTo>
                  <a:pt x="4857" y="13849"/>
                </a:moveTo>
                <a:cubicBezTo>
                  <a:pt x="4880" y="14012"/>
                  <a:pt x="4903" y="14176"/>
                  <a:pt x="4927" y="14339"/>
                </a:cubicBezTo>
                <a:cubicBezTo>
                  <a:pt x="3853" y="14549"/>
                  <a:pt x="2895" y="15156"/>
                  <a:pt x="2218" y="16020"/>
                </a:cubicBezTo>
                <a:cubicBezTo>
                  <a:pt x="2195" y="16043"/>
                  <a:pt x="2172" y="16067"/>
                  <a:pt x="2148" y="16090"/>
                </a:cubicBezTo>
                <a:cubicBezTo>
                  <a:pt x="1354" y="16907"/>
                  <a:pt x="817" y="17935"/>
                  <a:pt x="584" y="19032"/>
                </a:cubicBezTo>
                <a:cubicBezTo>
                  <a:pt x="794" y="17094"/>
                  <a:pt x="1868" y="15366"/>
                  <a:pt x="3549" y="14362"/>
                </a:cubicBezTo>
                <a:cubicBezTo>
                  <a:pt x="3946" y="14129"/>
                  <a:pt x="4390" y="13942"/>
                  <a:pt x="4857" y="13849"/>
                </a:cubicBezTo>
                <a:close/>
                <a:moveTo>
                  <a:pt x="6187" y="18892"/>
                </a:moveTo>
                <a:cubicBezTo>
                  <a:pt x="6187" y="18939"/>
                  <a:pt x="6187" y="18962"/>
                  <a:pt x="6211" y="19032"/>
                </a:cubicBezTo>
                <a:lnTo>
                  <a:pt x="6187" y="19032"/>
                </a:lnTo>
                <a:cubicBezTo>
                  <a:pt x="6094" y="19032"/>
                  <a:pt x="5977" y="19032"/>
                  <a:pt x="5861" y="19055"/>
                </a:cubicBezTo>
                <a:cubicBezTo>
                  <a:pt x="5954" y="18985"/>
                  <a:pt x="6071" y="18939"/>
                  <a:pt x="6187" y="18892"/>
                </a:cubicBezTo>
                <a:close/>
                <a:moveTo>
                  <a:pt x="8195" y="18658"/>
                </a:moveTo>
                <a:lnTo>
                  <a:pt x="8195" y="18682"/>
                </a:lnTo>
                <a:lnTo>
                  <a:pt x="8195" y="18822"/>
                </a:lnTo>
                <a:cubicBezTo>
                  <a:pt x="7938" y="18869"/>
                  <a:pt x="7705" y="18962"/>
                  <a:pt x="7495" y="19055"/>
                </a:cubicBezTo>
                <a:lnTo>
                  <a:pt x="7355" y="19055"/>
                </a:lnTo>
                <a:lnTo>
                  <a:pt x="7355" y="18682"/>
                </a:lnTo>
                <a:cubicBezTo>
                  <a:pt x="7635" y="18658"/>
                  <a:pt x="7915" y="18658"/>
                  <a:pt x="8195" y="18658"/>
                </a:cubicBezTo>
                <a:close/>
                <a:moveTo>
                  <a:pt x="43474" y="18985"/>
                </a:moveTo>
                <a:cubicBezTo>
                  <a:pt x="43521" y="19009"/>
                  <a:pt x="43568" y="19055"/>
                  <a:pt x="43591" y="19079"/>
                </a:cubicBezTo>
                <a:cubicBezTo>
                  <a:pt x="43474" y="19055"/>
                  <a:pt x="43334" y="19055"/>
                  <a:pt x="43194" y="19055"/>
                </a:cubicBezTo>
                <a:lnTo>
                  <a:pt x="43194" y="19079"/>
                </a:lnTo>
                <a:cubicBezTo>
                  <a:pt x="43194" y="19032"/>
                  <a:pt x="43171" y="19009"/>
                  <a:pt x="43171" y="18985"/>
                </a:cubicBezTo>
                <a:close/>
                <a:moveTo>
                  <a:pt x="35583" y="18939"/>
                </a:moveTo>
                <a:cubicBezTo>
                  <a:pt x="35583" y="18939"/>
                  <a:pt x="35583" y="18962"/>
                  <a:pt x="35583" y="18962"/>
                </a:cubicBezTo>
                <a:lnTo>
                  <a:pt x="35583" y="18985"/>
                </a:lnTo>
                <a:lnTo>
                  <a:pt x="35326" y="19102"/>
                </a:lnTo>
                <a:cubicBezTo>
                  <a:pt x="35326" y="19079"/>
                  <a:pt x="35349" y="19055"/>
                  <a:pt x="35349" y="19032"/>
                </a:cubicBezTo>
                <a:lnTo>
                  <a:pt x="35583" y="18939"/>
                </a:lnTo>
                <a:close/>
                <a:moveTo>
                  <a:pt x="42797" y="18962"/>
                </a:moveTo>
                <a:lnTo>
                  <a:pt x="42797" y="18985"/>
                </a:lnTo>
                <a:lnTo>
                  <a:pt x="42821" y="19079"/>
                </a:lnTo>
                <a:cubicBezTo>
                  <a:pt x="42680" y="19079"/>
                  <a:pt x="42540" y="19102"/>
                  <a:pt x="42400" y="19102"/>
                </a:cubicBezTo>
                <a:lnTo>
                  <a:pt x="42354" y="19102"/>
                </a:lnTo>
                <a:cubicBezTo>
                  <a:pt x="42307" y="19055"/>
                  <a:pt x="42284" y="19032"/>
                  <a:pt x="42237" y="19009"/>
                </a:cubicBezTo>
                <a:cubicBezTo>
                  <a:pt x="42424" y="18985"/>
                  <a:pt x="42610" y="18962"/>
                  <a:pt x="42797" y="18962"/>
                </a:cubicBezTo>
                <a:close/>
                <a:moveTo>
                  <a:pt x="4413" y="18425"/>
                </a:moveTo>
                <a:lnTo>
                  <a:pt x="4413" y="18425"/>
                </a:lnTo>
                <a:cubicBezTo>
                  <a:pt x="4366" y="18542"/>
                  <a:pt x="4296" y="18682"/>
                  <a:pt x="4249" y="18799"/>
                </a:cubicBezTo>
                <a:cubicBezTo>
                  <a:pt x="4226" y="18915"/>
                  <a:pt x="4203" y="19009"/>
                  <a:pt x="4179" y="19125"/>
                </a:cubicBezTo>
                <a:cubicBezTo>
                  <a:pt x="4179" y="19032"/>
                  <a:pt x="4156" y="18915"/>
                  <a:pt x="4156" y="18822"/>
                </a:cubicBezTo>
                <a:cubicBezTo>
                  <a:pt x="4226" y="18682"/>
                  <a:pt x="4320" y="18542"/>
                  <a:pt x="4413" y="18425"/>
                </a:cubicBezTo>
                <a:close/>
                <a:moveTo>
                  <a:pt x="44642" y="16674"/>
                </a:moveTo>
                <a:cubicBezTo>
                  <a:pt x="44875" y="16767"/>
                  <a:pt x="45085" y="16861"/>
                  <a:pt x="45295" y="16977"/>
                </a:cubicBezTo>
                <a:cubicBezTo>
                  <a:pt x="45856" y="17258"/>
                  <a:pt x="46346" y="17631"/>
                  <a:pt x="46790" y="18075"/>
                </a:cubicBezTo>
                <a:cubicBezTo>
                  <a:pt x="46766" y="18425"/>
                  <a:pt x="46696" y="18775"/>
                  <a:pt x="46626" y="19125"/>
                </a:cubicBezTo>
                <a:cubicBezTo>
                  <a:pt x="46253" y="18098"/>
                  <a:pt x="45552" y="17258"/>
                  <a:pt x="44642" y="16674"/>
                </a:cubicBezTo>
                <a:close/>
                <a:moveTo>
                  <a:pt x="18632" y="18635"/>
                </a:moveTo>
                <a:cubicBezTo>
                  <a:pt x="18679" y="18775"/>
                  <a:pt x="18725" y="18915"/>
                  <a:pt x="18772" y="19079"/>
                </a:cubicBezTo>
                <a:cubicBezTo>
                  <a:pt x="18749" y="19102"/>
                  <a:pt x="18702" y="19125"/>
                  <a:pt x="18632" y="19149"/>
                </a:cubicBezTo>
                <a:cubicBezTo>
                  <a:pt x="18352" y="19079"/>
                  <a:pt x="18048" y="18985"/>
                  <a:pt x="17768" y="18892"/>
                </a:cubicBezTo>
                <a:cubicBezTo>
                  <a:pt x="18048" y="18822"/>
                  <a:pt x="18352" y="18752"/>
                  <a:pt x="18632" y="18658"/>
                </a:cubicBezTo>
                <a:lnTo>
                  <a:pt x="18632" y="18635"/>
                </a:lnTo>
                <a:close/>
                <a:moveTo>
                  <a:pt x="2358" y="17935"/>
                </a:moveTo>
                <a:cubicBezTo>
                  <a:pt x="2382" y="17958"/>
                  <a:pt x="2358" y="18005"/>
                  <a:pt x="2358" y="18051"/>
                </a:cubicBezTo>
                <a:cubicBezTo>
                  <a:pt x="2312" y="18192"/>
                  <a:pt x="2265" y="18332"/>
                  <a:pt x="2242" y="18495"/>
                </a:cubicBezTo>
                <a:cubicBezTo>
                  <a:pt x="2101" y="18705"/>
                  <a:pt x="2008" y="18939"/>
                  <a:pt x="1915" y="19172"/>
                </a:cubicBezTo>
                <a:cubicBezTo>
                  <a:pt x="1915" y="18985"/>
                  <a:pt x="1915" y="18799"/>
                  <a:pt x="1915" y="18588"/>
                </a:cubicBezTo>
                <a:cubicBezTo>
                  <a:pt x="2055" y="18355"/>
                  <a:pt x="2195" y="18145"/>
                  <a:pt x="2358" y="17935"/>
                </a:cubicBezTo>
                <a:close/>
                <a:moveTo>
                  <a:pt x="24072" y="18635"/>
                </a:moveTo>
                <a:cubicBezTo>
                  <a:pt x="24142" y="18799"/>
                  <a:pt x="24259" y="18939"/>
                  <a:pt x="24352" y="19055"/>
                </a:cubicBezTo>
                <a:cubicBezTo>
                  <a:pt x="24352" y="19102"/>
                  <a:pt x="24352" y="19125"/>
                  <a:pt x="24352" y="19149"/>
                </a:cubicBezTo>
                <a:cubicBezTo>
                  <a:pt x="24352" y="19172"/>
                  <a:pt x="24352" y="19196"/>
                  <a:pt x="24352" y="19196"/>
                </a:cubicBezTo>
                <a:cubicBezTo>
                  <a:pt x="24142" y="19125"/>
                  <a:pt x="23955" y="19032"/>
                  <a:pt x="23768" y="18915"/>
                </a:cubicBezTo>
                <a:cubicBezTo>
                  <a:pt x="23862" y="18822"/>
                  <a:pt x="23979" y="18729"/>
                  <a:pt x="24072" y="18635"/>
                </a:cubicBezTo>
                <a:close/>
                <a:moveTo>
                  <a:pt x="41396" y="19079"/>
                </a:moveTo>
                <a:cubicBezTo>
                  <a:pt x="41490" y="19125"/>
                  <a:pt x="41583" y="19149"/>
                  <a:pt x="41676" y="19172"/>
                </a:cubicBezTo>
                <a:lnTo>
                  <a:pt x="41676" y="19196"/>
                </a:lnTo>
                <a:lnTo>
                  <a:pt x="41560" y="19196"/>
                </a:lnTo>
                <a:lnTo>
                  <a:pt x="41443" y="19219"/>
                </a:lnTo>
                <a:cubicBezTo>
                  <a:pt x="41443" y="19172"/>
                  <a:pt x="41420" y="19125"/>
                  <a:pt x="41396" y="19079"/>
                </a:cubicBezTo>
                <a:close/>
                <a:moveTo>
                  <a:pt x="24819" y="18939"/>
                </a:moveTo>
                <a:cubicBezTo>
                  <a:pt x="25006" y="19009"/>
                  <a:pt x="25193" y="19079"/>
                  <a:pt x="25380" y="19125"/>
                </a:cubicBezTo>
                <a:cubicBezTo>
                  <a:pt x="25239" y="19195"/>
                  <a:pt x="25099" y="19219"/>
                  <a:pt x="24959" y="19242"/>
                </a:cubicBezTo>
                <a:lnTo>
                  <a:pt x="24959" y="19242"/>
                </a:lnTo>
                <a:cubicBezTo>
                  <a:pt x="24897" y="19180"/>
                  <a:pt x="24837" y="19118"/>
                  <a:pt x="24796" y="19055"/>
                </a:cubicBezTo>
                <a:cubicBezTo>
                  <a:pt x="24796" y="19009"/>
                  <a:pt x="24819" y="18962"/>
                  <a:pt x="24819" y="18939"/>
                </a:cubicBezTo>
                <a:close/>
                <a:moveTo>
                  <a:pt x="38431" y="19125"/>
                </a:moveTo>
                <a:lnTo>
                  <a:pt x="38501" y="19219"/>
                </a:lnTo>
                <a:lnTo>
                  <a:pt x="38431" y="19242"/>
                </a:lnTo>
                <a:lnTo>
                  <a:pt x="38314" y="19172"/>
                </a:lnTo>
                <a:lnTo>
                  <a:pt x="38431" y="19125"/>
                </a:lnTo>
                <a:close/>
                <a:moveTo>
                  <a:pt x="19519" y="18845"/>
                </a:moveTo>
                <a:cubicBezTo>
                  <a:pt x="19589" y="18985"/>
                  <a:pt x="19659" y="19149"/>
                  <a:pt x="19729" y="19266"/>
                </a:cubicBezTo>
                <a:lnTo>
                  <a:pt x="19262" y="19266"/>
                </a:lnTo>
                <a:lnTo>
                  <a:pt x="19239" y="19219"/>
                </a:lnTo>
                <a:cubicBezTo>
                  <a:pt x="19332" y="19102"/>
                  <a:pt x="19426" y="18985"/>
                  <a:pt x="19496" y="18845"/>
                </a:cubicBezTo>
                <a:close/>
                <a:moveTo>
                  <a:pt x="8966" y="19032"/>
                </a:moveTo>
                <a:cubicBezTo>
                  <a:pt x="9013" y="19102"/>
                  <a:pt x="9059" y="19196"/>
                  <a:pt x="9083" y="19266"/>
                </a:cubicBezTo>
                <a:lnTo>
                  <a:pt x="9083" y="19289"/>
                </a:lnTo>
                <a:lnTo>
                  <a:pt x="8919" y="19242"/>
                </a:lnTo>
                <a:cubicBezTo>
                  <a:pt x="8942" y="19172"/>
                  <a:pt x="8942" y="19102"/>
                  <a:pt x="8966" y="19032"/>
                </a:cubicBezTo>
                <a:close/>
                <a:moveTo>
                  <a:pt x="41093" y="19149"/>
                </a:moveTo>
                <a:lnTo>
                  <a:pt x="41139" y="19266"/>
                </a:lnTo>
                <a:lnTo>
                  <a:pt x="40743" y="19312"/>
                </a:lnTo>
                <a:lnTo>
                  <a:pt x="40602" y="19242"/>
                </a:lnTo>
                <a:cubicBezTo>
                  <a:pt x="40766" y="19196"/>
                  <a:pt x="40929" y="19172"/>
                  <a:pt x="41093" y="19149"/>
                </a:cubicBezTo>
                <a:close/>
                <a:moveTo>
                  <a:pt x="29606" y="19102"/>
                </a:moveTo>
                <a:lnTo>
                  <a:pt x="29606" y="19102"/>
                </a:lnTo>
                <a:cubicBezTo>
                  <a:pt x="29582" y="19149"/>
                  <a:pt x="29535" y="19219"/>
                  <a:pt x="29512" y="19289"/>
                </a:cubicBezTo>
                <a:lnTo>
                  <a:pt x="29349" y="19359"/>
                </a:lnTo>
                <a:cubicBezTo>
                  <a:pt x="29349" y="19312"/>
                  <a:pt x="29349" y="19242"/>
                  <a:pt x="29325" y="19196"/>
                </a:cubicBezTo>
                <a:lnTo>
                  <a:pt x="29606" y="19102"/>
                </a:lnTo>
                <a:close/>
                <a:moveTo>
                  <a:pt x="1938" y="17141"/>
                </a:moveTo>
                <a:lnTo>
                  <a:pt x="1938" y="17141"/>
                </a:lnTo>
                <a:cubicBezTo>
                  <a:pt x="1775" y="17584"/>
                  <a:pt x="1658" y="18028"/>
                  <a:pt x="1611" y="18495"/>
                </a:cubicBezTo>
                <a:cubicBezTo>
                  <a:pt x="1471" y="18775"/>
                  <a:pt x="1331" y="19102"/>
                  <a:pt x="1238" y="19406"/>
                </a:cubicBezTo>
                <a:cubicBezTo>
                  <a:pt x="1308" y="18939"/>
                  <a:pt x="1401" y="18495"/>
                  <a:pt x="1564" y="18051"/>
                </a:cubicBezTo>
                <a:cubicBezTo>
                  <a:pt x="1658" y="17748"/>
                  <a:pt x="1798" y="17444"/>
                  <a:pt x="1938" y="17141"/>
                </a:cubicBezTo>
                <a:close/>
                <a:moveTo>
                  <a:pt x="44642" y="19149"/>
                </a:moveTo>
                <a:lnTo>
                  <a:pt x="44758" y="19172"/>
                </a:lnTo>
                <a:cubicBezTo>
                  <a:pt x="44852" y="19242"/>
                  <a:pt x="44899" y="19312"/>
                  <a:pt x="44969" y="19406"/>
                </a:cubicBezTo>
                <a:cubicBezTo>
                  <a:pt x="44852" y="19289"/>
                  <a:pt x="44735" y="19219"/>
                  <a:pt x="44642" y="19149"/>
                </a:cubicBezTo>
                <a:close/>
                <a:moveTo>
                  <a:pt x="43848" y="16651"/>
                </a:moveTo>
                <a:cubicBezTo>
                  <a:pt x="45062" y="17211"/>
                  <a:pt x="45996" y="18238"/>
                  <a:pt x="46439" y="19499"/>
                </a:cubicBezTo>
                <a:cubicBezTo>
                  <a:pt x="46349" y="19408"/>
                  <a:pt x="46236" y="19362"/>
                  <a:pt x="46123" y="19295"/>
                </a:cubicBezTo>
                <a:lnTo>
                  <a:pt x="46123" y="19295"/>
                </a:lnTo>
                <a:cubicBezTo>
                  <a:pt x="45471" y="18439"/>
                  <a:pt x="44612" y="17721"/>
                  <a:pt x="43661" y="17211"/>
                </a:cubicBezTo>
                <a:cubicBezTo>
                  <a:pt x="43498" y="17141"/>
                  <a:pt x="43311" y="17071"/>
                  <a:pt x="43147" y="17001"/>
                </a:cubicBezTo>
                <a:lnTo>
                  <a:pt x="43264" y="16954"/>
                </a:lnTo>
                <a:cubicBezTo>
                  <a:pt x="43474" y="16861"/>
                  <a:pt x="43661" y="16767"/>
                  <a:pt x="43848" y="16651"/>
                </a:cubicBezTo>
                <a:close/>
                <a:moveTo>
                  <a:pt x="37077" y="19032"/>
                </a:moveTo>
                <a:lnTo>
                  <a:pt x="37264" y="19102"/>
                </a:lnTo>
                <a:cubicBezTo>
                  <a:pt x="36960" y="19219"/>
                  <a:pt x="36657" y="19359"/>
                  <a:pt x="36353" y="19522"/>
                </a:cubicBezTo>
                <a:cubicBezTo>
                  <a:pt x="36330" y="19429"/>
                  <a:pt x="36306" y="19359"/>
                  <a:pt x="36260" y="19289"/>
                </a:cubicBezTo>
                <a:cubicBezTo>
                  <a:pt x="36540" y="19196"/>
                  <a:pt x="36820" y="19102"/>
                  <a:pt x="37077" y="19032"/>
                </a:cubicBezTo>
                <a:close/>
                <a:moveTo>
                  <a:pt x="4623" y="18752"/>
                </a:moveTo>
                <a:cubicBezTo>
                  <a:pt x="4600" y="18962"/>
                  <a:pt x="4623" y="19172"/>
                  <a:pt x="4646" y="19406"/>
                </a:cubicBezTo>
                <a:cubicBezTo>
                  <a:pt x="4576" y="19452"/>
                  <a:pt x="4506" y="19499"/>
                  <a:pt x="4460" y="19546"/>
                </a:cubicBezTo>
                <a:cubicBezTo>
                  <a:pt x="4460" y="19266"/>
                  <a:pt x="4530" y="19009"/>
                  <a:pt x="4623" y="18752"/>
                </a:cubicBezTo>
                <a:close/>
                <a:moveTo>
                  <a:pt x="9970" y="19289"/>
                </a:moveTo>
                <a:lnTo>
                  <a:pt x="10133" y="19546"/>
                </a:lnTo>
                <a:lnTo>
                  <a:pt x="10016" y="19522"/>
                </a:lnTo>
                <a:cubicBezTo>
                  <a:pt x="10016" y="19429"/>
                  <a:pt x="9970" y="19359"/>
                  <a:pt x="9970" y="19289"/>
                </a:cubicBezTo>
                <a:close/>
                <a:moveTo>
                  <a:pt x="6748" y="19382"/>
                </a:moveTo>
                <a:lnTo>
                  <a:pt x="6748" y="19499"/>
                </a:lnTo>
                <a:cubicBezTo>
                  <a:pt x="6701" y="19546"/>
                  <a:pt x="6678" y="19569"/>
                  <a:pt x="6631" y="19616"/>
                </a:cubicBezTo>
                <a:cubicBezTo>
                  <a:pt x="6584" y="19522"/>
                  <a:pt x="6561" y="19452"/>
                  <a:pt x="6538" y="19382"/>
                </a:cubicBezTo>
                <a:close/>
                <a:moveTo>
                  <a:pt x="11978" y="19289"/>
                </a:moveTo>
                <a:lnTo>
                  <a:pt x="12305" y="19382"/>
                </a:lnTo>
                <a:cubicBezTo>
                  <a:pt x="12328" y="19452"/>
                  <a:pt x="12328" y="19546"/>
                  <a:pt x="12351" y="19616"/>
                </a:cubicBezTo>
                <a:cubicBezTo>
                  <a:pt x="12235" y="19499"/>
                  <a:pt x="12094" y="19382"/>
                  <a:pt x="11931" y="19289"/>
                </a:cubicBezTo>
                <a:close/>
                <a:moveTo>
                  <a:pt x="21807" y="19009"/>
                </a:moveTo>
                <a:lnTo>
                  <a:pt x="21901" y="19102"/>
                </a:lnTo>
                <a:cubicBezTo>
                  <a:pt x="21834" y="19323"/>
                  <a:pt x="21768" y="19481"/>
                  <a:pt x="21722" y="19675"/>
                </a:cubicBezTo>
                <a:lnTo>
                  <a:pt x="21722" y="19675"/>
                </a:lnTo>
                <a:lnTo>
                  <a:pt x="21667" y="19639"/>
                </a:lnTo>
                <a:lnTo>
                  <a:pt x="21550" y="19499"/>
                </a:lnTo>
                <a:cubicBezTo>
                  <a:pt x="21597" y="19359"/>
                  <a:pt x="21667" y="19219"/>
                  <a:pt x="21714" y="19055"/>
                </a:cubicBezTo>
                <a:lnTo>
                  <a:pt x="21807" y="19009"/>
                </a:lnTo>
                <a:close/>
                <a:moveTo>
                  <a:pt x="14943" y="18752"/>
                </a:moveTo>
                <a:cubicBezTo>
                  <a:pt x="15270" y="18845"/>
                  <a:pt x="15597" y="18915"/>
                  <a:pt x="15924" y="18962"/>
                </a:cubicBezTo>
                <a:cubicBezTo>
                  <a:pt x="15970" y="19102"/>
                  <a:pt x="15994" y="19242"/>
                  <a:pt x="16040" y="19406"/>
                </a:cubicBezTo>
                <a:cubicBezTo>
                  <a:pt x="15959" y="19399"/>
                  <a:pt x="15878" y="19396"/>
                  <a:pt x="15796" y="19396"/>
                </a:cubicBezTo>
                <a:cubicBezTo>
                  <a:pt x="15574" y="19396"/>
                  <a:pt x="15352" y="19418"/>
                  <a:pt x="15130" y="19452"/>
                </a:cubicBezTo>
                <a:cubicBezTo>
                  <a:pt x="14779" y="19522"/>
                  <a:pt x="14429" y="19592"/>
                  <a:pt x="14102" y="19709"/>
                </a:cubicBezTo>
                <a:cubicBezTo>
                  <a:pt x="13846" y="19546"/>
                  <a:pt x="13565" y="19382"/>
                  <a:pt x="13262" y="19289"/>
                </a:cubicBezTo>
                <a:cubicBezTo>
                  <a:pt x="13262" y="19219"/>
                  <a:pt x="13239" y="19172"/>
                  <a:pt x="13239" y="19102"/>
                </a:cubicBezTo>
                <a:cubicBezTo>
                  <a:pt x="13379" y="19079"/>
                  <a:pt x="13542" y="19055"/>
                  <a:pt x="13682" y="19032"/>
                </a:cubicBezTo>
                <a:cubicBezTo>
                  <a:pt x="14079" y="18962"/>
                  <a:pt x="14499" y="18869"/>
                  <a:pt x="14896" y="18752"/>
                </a:cubicBezTo>
                <a:close/>
                <a:moveTo>
                  <a:pt x="8732" y="19569"/>
                </a:moveTo>
                <a:lnTo>
                  <a:pt x="8989" y="19616"/>
                </a:lnTo>
                <a:cubicBezTo>
                  <a:pt x="8942" y="19639"/>
                  <a:pt x="8896" y="19662"/>
                  <a:pt x="8849" y="19686"/>
                </a:cubicBezTo>
                <a:cubicBezTo>
                  <a:pt x="8802" y="19709"/>
                  <a:pt x="8756" y="19733"/>
                  <a:pt x="8686" y="19756"/>
                </a:cubicBezTo>
                <a:lnTo>
                  <a:pt x="8662" y="19662"/>
                </a:lnTo>
                <a:cubicBezTo>
                  <a:pt x="8686" y="19639"/>
                  <a:pt x="8709" y="19616"/>
                  <a:pt x="8732" y="19569"/>
                </a:cubicBezTo>
                <a:close/>
                <a:moveTo>
                  <a:pt x="32758" y="19312"/>
                </a:moveTo>
                <a:lnTo>
                  <a:pt x="32758" y="19429"/>
                </a:lnTo>
                <a:cubicBezTo>
                  <a:pt x="32758" y="19452"/>
                  <a:pt x="32734" y="19476"/>
                  <a:pt x="32711" y="19499"/>
                </a:cubicBezTo>
                <a:cubicBezTo>
                  <a:pt x="32501" y="19616"/>
                  <a:pt x="32267" y="19709"/>
                  <a:pt x="32057" y="19826"/>
                </a:cubicBezTo>
                <a:cubicBezTo>
                  <a:pt x="32034" y="19733"/>
                  <a:pt x="32010" y="19639"/>
                  <a:pt x="31987" y="19546"/>
                </a:cubicBezTo>
                <a:lnTo>
                  <a:pt x="31964" y="19499"/>
                </a:lnTo>
                <a:lnTo>
                  <a:pt x="32337" y="19359"/>
                </a:lnTo>
                <a:cubicBezTo>
                  <a:pt x="32477" y="19359"/>
                  <a:pt x="32617" y="19312"/>
                  <a:pt x="32758" y="19312"/>
                </a:cubicBezTo>
                <a:close/>
                <a:moveTo>
                  <a:pt x="34345" y="19522"/>
                </a:moveTo>
                <a:cubicBezTo>
                  <a:pt x="34392" y="19522"/>
                  <a:pt x="34439" y="19546"/>
                  <a:pt x="34485" y="19569"/>
                </a:cubicBezTo>
                <a:lnTo>
                  <a:pt x="34462" y="19569"/>
                </a:lnTo>
                <a:lnTo>
                  <a:pt x="33925" y="19826"/>
                </a:lnTo>
                <a:lnTo>
                  <a:pt x="34345" y="19522"/>
                </a:lnTo>
                <a:close/>
                <a:moveTo>
                  <a:pt x="43404" y="19476"/>
                </a:moveTo>
                <a:cubicBezTo>
                  <a:pt x="43544" y="19476"/>
                  <a:pt x="43684" y="19499"/>
                  <a:pt x="43848" y="19546"/>
                </a:cubicBezTo>
                <a:cubicBezTo>
                  <a:pt x="43824" y="19639"/>
                  <a:pt x="43801" y="19733"/>
                  <a:pt x="43778" y="19826"/>
                </a:cubicBezTo>
                <a:cubicBezTo>
                  <a:pt x="43638" y="19733"/>
                  <a:pt x="43474" y="19639"/>
                  <a:pt x="43334" y="19569"/>
                </a:cubicBezTo>
                <a:cubicBezTo>
                  <a:pt x="43334" y="19546"/>
                  <a:pt x="43334" y="19499"/>
                  <a:pt x="43311" y="19476"/>
                </a:cubicBezTo>
                <a:close/>
                <a:moveTo>
                  <a:pt x="11114" y="19289"/>
                </a:moveTo>
                <a:lnTo>
                  <a:pt x="11114" y="19289"/>
                </a:lnTo>
                <a:cubicBezTo>
                  <a:pt x="11207" y="19359"/>
                  <a:pt x="11301" y="19406"/>
                  <a:pt x="11394" y="19452"/>
                </a:cubicBezTo>
                <a:cubicBezTo>
                  <a:pt x="11347" y="19592"/>
                  <a:pt x="11301" y="19709"/>
                  <a:pt x="11254" y="19849"/>
                </a:cubicBezTo>
                <a:cubicBezTo>
                  <a:pt x="11231" y="19756"/>
                  <a:pt x="11207" y="19662"/>
                  <a:pt x="11161" y="19546"/>
                </a:cubicBezTo>
                <a:cubicBezTo>
                  <a:pt x="11137" y="19452"/>
                  <a:pt x="11137" y="19382"/>
                  <a:pt x="11114" y="19289"/>
                </a:cubicBezTo>
                <a:close/>
                <a:moveTo>
                  <a:pt x="35769" y="19476"/>
                </a:moveTo>
                <a:cubicBezTo>
                  <a:pt x="35816" y="19569"/>
                  <a:pt x="35839" y="19662"/>
                  <a:pt x="35863" y="19756"/>
                </a:cubicBezTo>
                <a:lnTo>
                  <a:pt x="35699" y="19873"/>
                </a:lnTo>
                <a:cubicBezTo>
                  <a:pt x="35606" y="19803"/>
                  <a:pt x="35536" y="19733"/>
                  <a:pt x="35443" y="19662"/>
                </a:cubicBezTo>
                <a:cubicBezTo>
                  <a:pt x="35443" y="19639"/>
                  <a:pt x="35443" y="19616"/>
                  <a:pt x="35443" y="19592"/>
                </a:cubicBezTo>
                <a:cubicBezTo>
                  <a:pt x="35559" y="19546"/>
                  <a:pt x="35676" y="19499"/>
                  <a:pt x="35769" y="19476"/>
                </a:cubicBezTo>
                <a:close/>
                <a:moveTo>
                  <a:pt x="26454" y="19616"/>
                </a:moveTo>
                <a:lnTo>
                  <a:pt x="26454" y="19616"/>
                </a:lnTo>
                <a:cubicBezTo>
                  <a:pt x="26313" y="19709"/>
                  <a:pt x="26150" y="19803"/>
                  <a:pt x="26010" y="19896"/>
                </a:cubicBezTo>
                <a:cubicBezTo>
                  <a:pt x="26033" y="19849"/>
                  <a:pt x="26057" y="19803"/>
                  <a:pt x="26080" y="19733"/>
                </a:cubicBezTo>
                <a:lnTo>
                  <a:pt x="26057" y="19733"/>
                </a:lnTo>
                <a:cubicBezTo>
                  <a:pt x="26197" y="19709"/>
                  <a:pt x="26337" y="19662"/>
                  <a:pt x="26454" y="19616"/>
                </a:cubicBezTo>
                <a:close/>
                <a:moveTo>
                  <a:pt x="23628" y="19522"/>
                </a:moveTo>
                <a:lnTo>
                  <a:pt x="23698" y="19546"/>
                </a:lnTo>
                <a:cubicBezTo>
                  <a:pt x="23862" y="19686"/>
                  <a:pt x="24002" y="19803"/>
                  <a:pt x="24165" y="19919"/>
                </a:cubicBezTo>
                <a:cubicBezTo>
                  <a:pt x="23979" y="19803"/>
                  <a:pt x="23792" y="19662"/>
                  <a:pt x="23628" y="19522"/>
                </a:cubicBezTo>
                <a:close/>
                <a:moveTo>
                  <a:pt x="22204" y="19382"/>
                </a:moveTo>
                <a:cubicBezTo>
                  <a:pt x="22204" y="19406"/>
                  <a:pt x="22228" y="19429"/>
                  <a:pt x="22228" y="19452"/>
                </a:cubicBezTo>
                <a:cubicBezTo>
                  <a:pt x="22228" y="19639"/>
                  <a:pt x="22204" y="19826"/>
                  <a:pt x="22204" y="19989"/>
                </a:cubicBezTo>
                <a:lnTo>
                  <a:pt x="22064" y="19919"/>
                </a:lnTo>
                <a:cubicBezTo>
                  <a:pt x="22111" y="19733"/>
                  <a:pt x="22157" y="19569"/>
                  <a:pt x="22204" y="19382"/>
                </a:cubicBezTo>
                <a:close/>
                <a:moveTo>
                  <a:pt x="28975" y="19336"/>
                </a:moveTo>
                <a:cubicBezTo>
                  <a:pt x="28975" y="19406"/>
                  <a:pt x="28998" y="19476"/>
                  <a:pt x="28998" y="19546"/>
                </a:cubicBezTo>
                <a:lnTo>
                  <a:pt x="28578" y="19779"/>
                </a:lnTo>
                <a:cubicBezTo>
                  <a:pt x="28438" y="19849"/>
                  <a:pt x="28298" y="19943"/>
                  <a:pt x="28158" y="20036"/>
                </a:cubicBezTo>
                <a:cubicBezTo>
                  <a:pt x="28181" y="19919"/>
                  <a:pt x="28205" y="19779"/>
                  <a:pt x="28205" y="19662"/>
                </a:cubicBezTo>
                <a:cubicBezTo>
                  <a:pt x="28461" y="19546"/>
                  <a:pt x="28718" y="19429"/>
                  <a:pt x="28975" y="19336"/>
                </a:cubicBezTo>
                <a:close/>
                <a:moveTo>
                  <a:pt x="36984" y="19616"/>
                </a:moveTo>
                <a:lnTo>
                  <a:pt x="36984" y="19616"/>
                </a:lnTo>
                <a:cubicBezTo>
                  <a:pt x="36820" y="19756"/>
                  <a:pt x="36657" y="19896"/>
                  <a:pt x="36493" y="20036"/>
                </a:cubicBezTo>
                <a:cubicBezTo>
                  <a:pt x="36493" y="19989"/>
                  <a:pt x="36470" y="19943"/>
                  <a:pt x="36470" y="19873"/>
                </a:cubicBezTo>
                <a:lnTo>
                  <a:pt x="36447" y="19873"/>
                </a:lnTo>
                <a:cubicBezTo>
                  <a:pt x="36633" y="19779"/>
                  <a:pt x="36797" y="19709"/>
                  <a:pt x="36984" y="19616"/>
                </a:cubicBezTo>
                <a:close/>
                <a:moveTo>
                  <a:pt x="24772" y="19733"/>
                </a:moveTo>
                <a:lnTo>
                  <a:pt x="24936" y="19756"/>
                </a:lnTo>
                <a:cubicBezTo>
                  <a:pt x="25029" y="19873"/>
                  <a:pt x="25146" y="19966"/>
                  <a:pt x="25239" y="20059"/>
                </a:cubicBezTo>
                <a:cubicBezTo>
                  <a:pt x="25169" y="20036"/>
                  <a:pt x="25076" y="20036"/>
                  <a:pt x="24983" y="20036"/>
                </a:cubicBezTo>
                <a:lnTo>
                  <a:pt x="24983" y="20059"/>
                </a:lnTo>
                <a:cubicBezTo>
                  <a:pt x="24866" y="19989"/>
                  <a:pt x="24749" y="19919"/>
                  <a:pt x="24632" y="19849"/>
                </a:cubicBezTo>
                <a:cubicBezTo>
                  <a:pt x="24632" y="19803"/>
                  <a:pt x="24656" y="19756"/>
                  <a:pt x="24656" y="19733"/>
                </a:cubicBezTo>
                <a:close/>
                <a:moveTo>
                  <a:pt x="11604" y="19803"/>
                </a:moveTo>
                <a:cubicBezTo>
                  <a:pt x="11651" y="19919"/>
                  <a:pt x="11698" y="20013"/>
                  <a:pt x="11744" y="20106"/>
                </a:cubicBezTo>
                <a:lnTo>
                  <a:pt x="11511" y="20013"/>
                </a:lnTo>
                <a:cubicBezTo>
                  <a:pt x="11534" y="19943"/>
                  <a:pt x="11557" y="19873"/>
                  <a:pt x="11604" y="19803"/>
                </a:cubicBezTo>
                <a:close/>
                <a:moveTo>
                  <a:pt x="3386" y="17935"/>
                </a:moveTo>
                <a:cubicBezTo>
                  <a:pt x="3129" y="18658"/>
                  <a:pt x="2989" y="19429"/>
                  <a:pt x="2965" y="20199"/>
                </a:cubicBezTo>
                <a:cubicBezTo>
                  <a:pt x="2919" y="20083"/>
                  <a:pt x="2872" y="19966"/>
                  <a:pt x="2825" y="19849"/>
                </a:cubicBezTo>
                <a:cubicBezTo>
                  <a:pt x="2849" y="19172"/>
                  <a:pt x="3035" y="18518"/>
                  <a:pt x="3386" y="17935"/>
                </a:cubicBezTo>
                <a:close/>
                <a:moveTo>
                  <a:pt x="31707" y="19616"/>
                </a:moveTo>
                <a:cubicBezTo>
                  <a:pt x="31730" y="19733"/>
                  <a:pt x="31754" y="19873"/>
                  <a:pt x="31777" y="19989"/>
                </a:cubicBezTo>
                <a:cubicBezTo>
                  <a:pt x="31660" y="20059"/>
                  <a:pt x="31543" y="20129"/>
                  <a:pt x="31427" y="20199"/>
                </a:cubicBezTo>
                <a:cubicBezTo>
                  <a:pt x="31450" y="20083"/>
                  <a:pt x="31473" y="19989"/>
                  <a:pt x="31497" y="19873"/>
                </a:cubicBezTo>
                <a:cubicBezTo>
                  <a:pt x="31520" y="19756"/>
                  <a:pt x="31567" y="19733"/>
                  <a:pt x="31590" y="19662"/>
                </a:cubicBezTo>
                <a:lnTo>
                  <a:pt x="31707" y="19616"/>
                </a:lnTo>
                <a:close/>
                <a:moveTo>
                  <a:pt x="15948" y="19729"/>
                </a:moveTo>
                <a:cubicBezTo>
                  <a:pt x="16010" y="19729"/>
                  <a:pt x="16072" y="19730"/>
                  <a:pt x="16134" y="19733"/>
                </a:cubicBezTo>
                <a:cubicBezTo>
                  <a:pt x="15620" y="19779"/>
                  <a:pt x="15130" y="19943"/>
                  <a:pt x="14663" y="20199"/>
                </a:cubicBezTo>
                <a:cubicBezTo>
                  <a:pt x="14639" y="20223"/>
                  <a:pt x="14593" y="20246"/>
                  <a:pt x="14569" y="20270"/>
                </a:cubicBezTo>
                <a:cubicBezTo>
                  <a:pt x="14499" y="20153"/>
                  <a:pt x="14429" y="20059"/>
                  <a:pt x="14336" y="19966"/>
                </a:cubicBezTo>
                <a:cubicBezTo>
                  <a:pt x="14860" y="19819"/>
                  <a:pt x="15403" y="19729"/>
                  <a:pt x="15948" y="19729"/>
                </a:cubicBezTo>
                <a:close/>
                <a:moveTo>
                  <a:pt x="30866" y="20013"/>
                </a:moveTo>
                <a:cubicBezTo>
                  <a:pt x="30866" y="20083"/>
                  <a:pt x="30843" y="20153"/>
                  <a:pt x="30820" y="20223"/>
                </a:cubicBezTo>
                <a:cubicBezTo>
                  <a:pt x="30820" y="20270"/>
                  <a:pt x="30773" y="20270"/>
                  <a:pt x="30773" y="20293"/>
                </a:cubicBezTo>
                <a:lnTo>
                  <a:pt x="30539" y="20316"/>
                </a:lnTo>
                <a:lnTo>
                  <a:pt x="30539" y="20270"/>
                </a:lnTo>
                <a:lnTo>
                  <a:pt x="30866" y="20013"/>
                </a:lnTo>
                <a:close/>
                <a:moveTo>
                  <a:pt x="10087" y="19896"/>
                </a:moveTo>
                <a:lnTo>
                  <a:pt x="10157" y="19919"/>
                </a:lnTo>
                <a:cubicBezTo>
                  <a:pt x="10157" y="20059"/>
                  <a:pt x="10157" y="20199"/>
                  <a:pt x="10133" y="20340"/>
                </a:cubicBezTo>
                <a:cubicBezTo>
                  <a:pt x="10133" y="20199"/>
                  <a:pt x="10110" y="20036"/>
                  <a:pt x="10087" y="19896"/>
                </a:cubicBezTo>
                <a:close/>
                <a:moveTo>
                  <a:pt x="44595" y="20129"/>
                </a:moveTo>
                <a:lnTo>
                  <a:pt x="44618" y="20153"/>
                </a:lnTo>
                <a:cubicBezTo>
                  <a:pt x="44665" y="20270"/>
                  <a:pt x="44712" y="20363"/>
                  <a:pt x="44735" y="20480"/>
                </a:cubicBezTo>
                <a:lnTo>
                  <a:pt x="44665" y="20433"/>
                </a:lnTo>
                <a:cubicBezTo>
                  <a:pt x="44642" y="20316"/>
                  <a:pt x="44618" y="20223"/>
                  <a:pt x="44595" y="20129"/>
                </a:cubicBezTo>
                <a:close/>
                <a:moveTo>
                  <a:pt x="21364" y="20153"/>
                </a:moveTo>
                <a:cubicBezTo>
                  <a:pt x="21434" y="20246"/>
                  <a:pt x="21504" y="20340"/>
                  <a:pt x="21597" y="20433"/>
                </a:cubicBezTo>
                <a:lnTo>
                  <a:pt x="21597" y="20503"/>
                </a:lnTo>
                <a:lnTo>
                  <a:pt x="21317" y="20270"/>
                </a:lnTo>
                <a:cubicBezTo>
                  <a:pt x="21317" y="20223"/>
                  <a:pt x="21340" y="20199"/>
                  <a:pt x="21364" y="20153"/>
                </a:cubicBezTo>
                <a:close/>
                <a:moveTo>
                  <a:pt x="34602" y="19966"/>
                </a:moveTo>
                <a:lnTo>
                  <a:pt x="34602" y="20526"/>
                </a:lnTo>
                <a:cubicBezTo>
                  <a:pt x="34392" y="20456"/>
                  <a:pt x="34205" y="20386"/>
                  <a:pt x="33995" y="20340"/>
                </a:cubicBezTo>
                <a:cubicBezTo>
                  <a:pt x="34182" y="20199"/>
                  <a:pt x="34392" y="20083"/>
                  <a:pt x="34602" y="19966"/>
                </a:cubicBezTo>
                <a:close/>
                <a:moveTo>
                  <a:pt x="43428" y="20013"/>
                </a:moveTo>
                <a:lnTo>
                  <a:pt x="43661" y="20153"/>
                </a:lnTo>
                <a:cubicBezTo>
                  <a:pt x="43614" y="20270"/>
                  <a:pt x="43544" y="20410"/>
                  <a:pt x="43498" y="20526"/>
                </a:cubicBezTo>
                <a:cubicBezTo>
                  <a:pt x="43474" y="20363"/>
                  <a:pt x="43451" y="20176"/>
                  <a:pt x="43428" y="20013"/>
                </a:cubicBezTo>
                <a:close/>
                <a:moveTo>
                  <a:pt x="23278" y="20153"/>
                </a:moveTo>
                <a:cubicBezTo>
                  <a:pt x="23418" y="20246"/>
                  <a:pt x="23535" y="20316"/>
                  <a:pt x="23675" y="20386"/>
                </a:cubicBezTo>
                <a:lnTo>
                  <a:pt x="23792" y="20596"/>
                </a:lnTo>
                <a:cubicBezTo>
                  <a:pt x="23675" y="20596"/>
                  <a:pt x="23535" y="20573"/>
                  <a:pt x="23418" y="20573"/>
                </a:cubicBezTo>
                <a:cubicBezTo>
                  <a:pt x="23372" y="20503"/>
                  <a:pt x="23325" y="20456"/>
                  <a:pt x="23278" y="20410"/>
                </a:cubicBezTo>
                <a:cubicBezTo>
                  <a:pt x="23231" y="20363"/>
                  <a:pt x="23278" y="20246"/>
                  <a:pt x="23278" y="20176"/>
                </a:cubicBezTo>
                <a:cubicBezTo>
                  <a:pt x="23278" y="20176"/>
                  <a:pt x="23278" y="20153"/>
                  <a:pt x="23278" y="20153"/>
                </a:cubicBezTo>
                <a:close/>
                <a:moveTo>
                  <a:pt x="13916" y="20083"/>
                </a:moveTo>
                <a:cubicBezTo>
                  <a:pt x="14032" y="20199"/>
                  <a:pt x="14149" y="20316"/>
                  <a:pt x="14219" y="20456"/>
                </a:cubicBezTo>
                <a:lnTo>
                  <a:pt x="14009" y="20620"/>
                </a:lnTo>
                <a:cubicBezTo>
                  <a:pt x="13939" y="20456"/>
                  <a:pt x="13869" y="20293"/>
                  <a:pt x="13776" y="20129"/>
                </a:cubicBezTo>
                <a:lnTo>
                  <a:pt x="13916" y="20083"/>
                </a:lnTo>
                <a:close/>
                <a:moveTo>
                  <a:pt x="18702" y="19546"/>
                </a:moveTo>
                <a:cubicBezTo>
                  <a:pt x="18795" y="19546"/>
                  <a:pt x="18889" y="19592"/>
                  <a:pt x="19005" y="19592"/>
                </a:cubicBezTo>
                <a:cubicBezTo>
                  <a:pt x="19146" y="19943"/>
                  <a:pt x="19309" y="20293"/>
                  <a:pt x="19496" y="20620"/>
                </a:cubicBezTo>
                <a:cubicBezTo>
                  <a:pt x="19192" y="20386"/>
                  <a:pt x="18865" y="20176"/>
                  <a:pt x="18515" y="20013"/>
                </a:cubicBezTo>
                <a:cubicBezTo>
                  <a:pt x="18422" y="19943"/>
                  <a:pt x="18352" y="19873"/>
                  <a:pt x="18282" y="19803"/>
                </a:cubicBezTo>
                <a:lnTo>
                  <a:pt x="18212" y="19686"/>
                </a:lnTo>
                <a:cubicBezTo>
                  <a:pt x="18375" y="19686"/>
                  <a:pt x="18539" y="19639"/>
                  <a:pt x="18702" y="19569"/>
                </a:cubicBezTo>
                <a:lnTo>
                  <a:pt x="18702" y="19546"/>
                </a:lnTo>
                <a:close/>
                <a:moveTo>
                  <a:pt x="27714" y="20223"/>
                </a:moveTo>
                <a:cubicBezTo>
                  <a:pt x="27714" y="20246"/>
                  <a:pt x="27714" y="20293"/>
                  <a:pt x="27691" y="20316"/>
                </a:cubicBezTo>
                <a:cubicBezTo>
                  <a:pt x="27551" y="20433"/>
                  <a:pt x="27411" y="20526"/>
                  <a:pt x="27271" y="20620"/>
                </a:cubicBezTo>
                <a:lnTo>
                  <a:pt x="27247" y="20620"/>
                </a:lnTo>
                <a:cubicBezTo>
                  <a:pt x="27411" y="20503"/>
                  <a:pt x="27574" y="20363"/>
                  <a:pt x="27714" y="20223"/>
                </a:cubicBezTo>
                <a:close/>
                <a:moveTo>
                  <a:pt x="6281" y="19406"/>
                </a:moveTo>
                <a:cubicBezTo>
                  <a:pt x="6304" y="19546"/>
                  <a:pt x="6374" y="19686"/>
                  <a:pt x="6421" y="19826"/>
                </a:cubicBezTo>
                <a:cubicBezTo>
                  <a:pt x="6187" y="20059"/>
                  <a:pt x="6001" y="20340"/>
                  <a:pt x="5837" y="20643"/>
                </a:cubicBezTo>
                <a:cubicBezTo>
                  <a:pt x="5720" y="20270"/>
                  <a:pt x="5627" y="19873"/>
                  <a:pt x="5557" y="19476"/>
                </a:cubicBezTo>
                <a:cubicBezTo>
                  <a:pt x="5790" y="19429"/>
                  <a:pt x="6024" y="19406"/>
                  <a:pt x="6281" y="19406"/>
                </a:cubicBezTo>
                <a:close/>
                <a:moveTo>
                  <a:pt x="45529" y="19382"/>
                </a:moveTo>
                <a:cubicBezTo>
                  <a:pt x="45646" y="19429"/>
                  <a:pt x="45786" y="19476"/>
                  <a:pt x="45902" y="19546"/>
                </a:cubicBezTo>
                <a:cubicBezTo>
                  <a:pt x="46066" y="19756"/>
                  <a:pt x="46206" y="19966"/>
                  <a:pt x="46346" y="20199"/>
                </a:cubicBezTo>
                <a:lnTo>
                  <a:pt x="46206" y="20666"/>
                </a:lnTo>
                <a:cubicBezTo>
                  <a:pt x="46089" y="20503"/>
                  <a:pt x="45949" y="20340"/>
                  <a:pt x="45809" y="20176"/>
                </a:cubicBezTo>
                <a:cubicBezTo>
                  <a:pt x="45739" y="19896"/>
                  <a:pt x="45646" y="19616"/>
                  <a:pt x="45529" y="19382"/>
                </a:cubicBezTo>
                <a:close/>
                <a:moveTo>
                  <a:pt x="35629" y="20340"/>
                </a:moveTo>
                <a:cubicBezTo>
                  <a:pt x="35699" y="20433"/>
                  <a:pt x="35769" y="20526"/>
                  <a:pt x="35863" y="20620"/>
                </a:cubicBezTo>
                <a:lnTo>
                  <a:pt x="35536" y="20760"/>
                </a:lnTo>
                <a:cubicBezTo>
                  <a:pt x="35558" y="20628"/>
                  <a:pt x="35539" y="20517"/>
                  <a:pt x="35517" y="20407"/>
                </a:cubicBezTo>
                <a:lnTo>
                  <a:pt x="35517" y="20407"/>
                </a:lnTo>
                <a:lnTo>
                  <a:pt x="35629" y="20340"/>
                </a:lnTo>
                <a:close/>
                <a:moveTo>
                  <a:pt x="47163" y="18542"/>
                </a:moveTo>
                <a:cubicBezTo>
                  <a:pt x="47654" y="19196"/>
                  <a:pt x="47864" y="19989"/>
                  <a:pt x="47817" y="20783"/>
                </a:cubicBezTo>
                <a:cubicBezTo>
                  <a:pt x="47560" y="20386"/>
                  <a:pt x="47233" y="20059"/>
                  <a:pt x="46883" y="19779"/>
                </a:cubicBezTo>
                <a:cubicBezTo>
                  <a:pt x="47000" y="19382"/>
                  <a:pt x="47093" y="18962"/>
                  <a:pt x="47163" y="18542"/>
                </a:cubicBezTo>
                <a:close/>
                <a:moveTo>
                  <a:pt x="9293" y="19919"/>
                </a:moveTo>
                <a:cubicBezTo>
                  <a:pt x="9293" y="20153"/>
                  <a:pt x="9293" y="20363"/>
                  <a:pt x="9269" y="20596"/>
                </a:cubicBezTo>
                <a:cubicBezTo>
                  <a:pt x="9269" y="20666"/>
                  <a:pt x="9246" y="20760"/>
                  <a:pt x="9223" y="20830"/>
                </a:cubicBezTo>
                <a:cubicBezTo>
                  <a:pt x="9129" y="20713"/>
                  <a:pt x="9059" y="20573"/>
                  <a:pt x="8989" y="20433"/>
                </a:cubicBezTo>
                <a:lnTo>
                  <a:pt x="8966" y="20433"/>
                </a:lnTo>
                <a:cubicBezTo>
                  <a:pt x="9059" y="20270"/>
                  <a:pt x="9153" y="20106"/>
                  <a:pt x="9269" y="19966"/>
                </a:cubicBezTo>
                <a:cubicBezTo>
                  <a:pt x="9269" y="19943"/>
                  <a:pt x="9293" y="19943"/>
                  <a:pt x="9293" y="19919"/>
                </a:cubicBezTo>
                <a:close/>
                <a:moveTo>
                  <a:pt x="31707" y="20550"/>
                </a:moveTo>
                <a:lnTo>
                  <a:pt x="31707" y="20550"/>
                </a:lnTo>
                <a:cubicBezTo>
                  <a:pt x="31567" y="20666"/>
                  <a:pt x="31403" y="20783"/>
                  <a:pt x="31217" y="20900"/>
                </a:cubicBezTo>
                <a:cubicBezTo>
                  <a:pt x="31263" y="20807"/>
                  <a:pt x="31287" y="20690"/>
                  <a:pt x="31310" y="20573"/>
                </a:cubicBezTo>
                <a:lnTo>
                  <a:pt x="31707" y="20550"/>
                </a:lnTo>
                <a:close/>
                <a:moveTo>
                  <a:pt x="13449" y="20293"/>
                </a:moveTo>
                <a:cubicBezTo>
                  <a:pt x="13565" y="20456"/>
                  <a:pt x="13659" y="20643"/>
                  <a:pt x="13729" y="20830"/>
                </a:cubicBezTo>
                <a:cubicBezTo>
                  <a:pt x="13565" y="20853"/>
                  <a:pt x="13402" y="20877"/>
                  <a:pt x="13239" y="20923"/>
                </a:cubicBezTo>
                <a:lnTo>
                  <a:pt x="13215" y="20923"/>
                </a:lnTo>
                <a:cubicBezTo>
                  <a:pt x="13262" y="20736"/>
                  <a:pt x="13285" y="20550"/>
                  <a:pt x="13285" y="20363"/>
                </a:cubicBezTo>
                <a:cubicBezTo>
                  <a:pt x="13332" y="20340"/>
                  <a:pt x="13402" y="20316"/>
                  <a:pt x="13449" y="20293"/>
                </a:cubicBezTo>
                <a:close/>
                <a:moveTo>
                  <a:pt x="39669" y="20363"/>
                </a:moveTo>
                <a:cubicBezTo>
                  <a:pt x="39775" y="20366"/>
                  <a:pt x="39862" y="20389"/>
                  <a:pt x="39949" y="20433"/>
                </a:cubicBezTo>
                <a:cubicBezTo>
                  <a:pt x="39972" y="20596"/>
                  <a:pt x="39995" y="20760"/>
                  <a:pt x="40019" y="20923"/>
                </a:cubicBezTo>
                <a:cubicBezTo>
                  <a:pt x="39925" y="20737"/>
                  <a:pt x="39785" y="20527"/>
                  <a:pt x="39669" y="20363"/>
                </a:cubicBezTo>
                <a:close/>
                <a:moveTo>
                  <a:pt x="42190" y="19499"/>
                </a:moveTo>
                <a:cubicBezTo>
                  <a:pt x="42564" y="19896"/>
                  <a:pt x="42750" y="20433"/>
                  <a:pt x="42680" y="20970"/>
                </a:cubicBezTo>
                <a:cubicBezTo>
                  <a:pt x="42377" y="20550"/>
                  <a:pt x="42003" y="20176"/>
                  <a:pt x="41583" y="19849"/>
                </a:cubicBezTo>
                <a:cubicBezTo>
                  <a:pt x="41583" y="19756"/>
                  <a:pt x="41560" y="19662"/>
                  <a:pt x="41536" y="19569"/>
                </a:cubicBezTo>
                <a:lnTo>
                  <a:pt x="42050" y="19499"/>
                </a:lnTo>
                <a:close/>
                <a:moveTo>
                  <a:pt x="23372" y="20947"/>
                </a:moveTo>
                <a:lnTo>
                  <a:pt x="23488" y="21040"/>
                </a:lnTo>
                <a:lnTo>
                  <a:pt x="23395" y="21087"/>
                </a:lnTo>
                <a:lnTo>
                  <a:pt x="23302" y="21040"/>
                </a:lnTo>
                <a:lnTo>
                  <a:pt x="23302" y="20947"/>
                </a:lnTo>
                <a:close/>
                <a:moveTo>
                  <a:pt x="45094" y="20090"/>
                </a:moveTo>
                <a:lnTo>
                  <a:pt x="45094" y="20090"/>
                </a:lnTo>
                <a:cubicBezTo>
                  <a:pt x="45208" y="20182"/>
                  <a:pt x="45321" y="20295"/>
                  <a:pt x="45412" y="20386"/>
                </a:cubicBezTo>
                <a:cubicBezTo>
                  <a:pt x="45459" y="20620"/>
                  <a:pt x="45482" y="20853"/>
                  <a:pt x="45482" y="21087"/>
                </a:cubicBezTo>
                <a:cubicBezTo>
                  <a:pt x="45365" y="20970"/>
                  <a:pt x="45272" y="20877"/>
                  <a:pt x="45155" y="20783"/>
                </a:cubicBezTo>
                <a:cubicBezTo>
                  <a:pt x="45178" y="20538"/>
                  <a:pt x="45157" y="20313"/>
                  <a:pt x="45094" y="20090"/>
                </a:cubicBezTo>
                <a:close/>
                <a:moveTo>
                  <a:pt x="10483" y="20129"/>
                </a:moveTo>
                <a:cubicBezTo>
                  <a:pt x="10483" y="20153"/>
                  <a:pt x="10507" y="20176"/>
                  <a:pt x="10507" y="20176"/>
                </a:cubicBezTo>
                <a:cubicBezTo>
                  <a:pt x="10507" y="20480"/>
                  <a:pt x="10483" y="20760"/>
                  <a:pt x="10437" y="21063"/>
                </a:cubicBezTo>
                <a:lnTo>
                  <a:pt x="10320" y="21157"/>
                </a:lnTo>
                <a:cubicBezTo>
                  <a:pt x="10413" y="20830"/>
                  <a:pt x="10460" y="20480"/>
                  <a:pt x="10483" y="20129"/>
                </a:cubicBezTo>
                <a:close/>
                <a:moveTo>
                  <a:pt x="38688" y="20386"/>
                </a:moveTo>
                <a:lnTo>
                  <a:pt x="38688" y="20386"/>
                </a:lnTo>
                <a:cubicBezTo>
                  <a:pt x="38665" y="20620"/>
                  <a:pt x="38618" y="20830"/>
                  <a:pt x="38571" y="21040"/>
                </a:cubicBezTo>
                <a:cubicBezTo>
                  <a:pt x="38374" y="21010"/>
                  <a:pt x="38175" y="20994"/>
                  <a:pt x="37975" y="20994"/>
                </a:cubicBezTo>
                <a:cubicBezTo>
                  <a:pt x="37560" y="20994"/>
                  <a:pt x="37144" y="21062"/>
                  <a:pt x="36750" y="21203"/>
                </a:cubicBezTo>
                <a:cubicBezTo>
                  <a:pt x="36750" y="21157"/>
                  <a:pt x="36750" y="21087"/>
                  <a:pt x="36727" y="21040"/>
                </a:cubicBezTo>
                <a:cubicBezTo>
                  <a:pt x="37357" y="20760"/>
                  <a:pt x="38011" y="20526"/>
                  <a:pt x="38688" y="20386"/>
                </a:cubicBezTo>
                <a:close/>
                <a:moveTo>
                  <a:pt x="19916" y="19616"/>
                </a:moveTo>
                <a:cubicBezTo>
                  <a:pt x="19939" y="19662"/>
                  <a:pt x="19986" y="19733"/>
                  <a:pt x="20009" y="19779"/>
                </a:cubicBezTo>
                <a:cubicBezTo>
                  <a:pt x="20220" y="20129"/>
                  <a:pt x="20476" y="20480"/>
                  <a:pt x="20733" y="20853"/>
                </a:cubicBezTo>
                <a:cubicBezTo>
                  <a:pt x="20710" y="20970"/>
                  <a:pt x="20687" y="21110"/>
                  <a:pt x="20663" y="21227"/>
                </a:cubicBezTo>
                <a:cubicBezTo>
                  <a:pt x="20476" y="21180"/>
                  <a:pt x="20290" y="21110"/>
                  <a:pt x="20126" y="21040"/>
                </a:cubicBezTo>
                <a:cubicBezTo>
                  <a:pt x="19846" y="20596"/>
                  <a:pt x="19589" y="20106"/>
                  <a:pt x="19379" y="19639"/>
                </a:cubicBezTo>
                <a:cubicBezTo>
                  <a:pt x="19566" y="19639"/>
                  <a:pt x="19729" y="19639"/>
                  <a:pt x="19916" y="19616"/>
                </a:cubicBezTo>
                <a:close/>
                <a:moveTo>
                  <a:pt x="21364" y="20877"/>
                </a:moveTo>
                <a:lnTo>
                  <a:pt x="21527" y="21040"/>
                </a:lnTo>
                <a:lnTo>
                  <a:pt x="21527" y="21227"/>
                </a:lnTo>
                <a:lnTo>
                  <a:pt x="21434" y="21110"/>
                </a:lnTo>
                <a:cubicBezTo>
                  <a:pt x="21410" y="21040"/>
                  <a:pt x="21387" y="20970"/>
                  <a:pt x="21364" y="20877"/>
                </a:cubicBezTo>
                <a:close/>
                <a:moveTo>
                  <a:pt x="26454" y="20993"/>
                </a:moveTo>
                <a:cubicBezTo>
                  <a:pt x="26547" y="21017"/>
                  <a:pt x="26640" y="21017"/>
                  <a:pt x="26710" y="21040"/>
                </a:cubicBezTo>
                <a:lnTo>
                  <a:pt x="26570" y="21157"/>
                </a:lnTo>
                <a:lnTo>
                  <a:pt x="26267" y="21250"/>
                </a:lnTo>
                <a:cubicBezTo>
                  <a:pt x="26267" y="21250"/>
                  <a:pt x="26290" y="21227"/>
                  <a:pt x="26290" y="21227"/>
                </a:cubicBezTo>
                <a:lnTo>
                  <a:pt x="26290" y="21203"/>
                </a:lnTo>
                <a:cubicBezTo>
                  <a:pt x="26337" y="21133"/>
                  <a:pt x="26407" y="21063"/>
                  <a:pt x="26454" y="20993"/>
                </a:cubicBezTo>
                <a:close/>
                <a:moveTo>
                  <a:pt x="16297" y="20106"/>
                </a:moveTo>
                <a:cubicBezTo>
                  <a:pt x="16484" y="20526"/>
                  <a:pt x="16694" y="20900"/>
                  <a:pt x="16951" y="21273"/>
                </a:cubicBezTo>
                <a:cubicBezTo>
                  <a:pt x="16250" y="20947"/>
                  <a:pt x="15503" y="20783"/>
                  <a:pt x="14733" y="20760"/>
                </a:cubicBezTo>
                <a:lnTo>
                  <a:pt x="14733" y="20643"/>
                </a:lnTo>
                <a:cubicBezTo>
                  <a:pt x="15200" y="20363"/>
                  <a:pt x="15737" y="20176"/>
                  <a:pt x="16297" y="20106"/>
                </a:cubicBezTo>
                <a:close/>
                <a:moveTo>
                  <a:pt x="11371" y="20363"/>
                </a:moveTo>
                <a:lnTo>
                  <a:pt x="11371" y="20363"/>
                </a:lnTo>
                <a:cubicBezTo>
                  <a:pt x="11557" y="20433"/>
                  <a:pt x="11744" y="20503"/>
                  <a:pt x="11931" y="20596"/>
                </a:cubicBezTo>
                <a:cubicBezTo>
                  <a:pt x="11954" y="20690"/>
                  <a:pt x="11978" y="20760"/>
                  <a:pt x="12001" y="20830"/>
                </a:cubicBezTo>
                <a:cubicBezTo>
                  <a:pt x="11791" y="20970"/>
                  <a:pt x="11627" y="21133"/>
                  <a:pt x="11441" y="21297"/>
                </a:cubicBezTo>
                <a:cubicBezTo>
                  <a:pt x="11441" y="20970"/>
                  <a:pt x="11417" y="20666"/>
                  <a:pt x="11371" y="20363"/>
                </a:cubicBezTo>
                <a:close/>
                <a:moveTo>
                  <a:pt x="14313" y="21087"/>
                </a:moveTo>
                <a:cubicBezTo>
                  <a:pt x="14289" y="21157"/>
                  <a:pt x="14266" y="21227"/>
                  <a:pt x="14242" y="21297"/>
                </a:cubicBezTo>
                <a:lnTo>
                  <a:pt x="14196" y="21297"/>
                </a:lnTo>
                <a:cubicBezTo>
                  <a:pt x="14196" y="21227"/>
                  <a:pt x="14172" y="21157"/>
                  <a:pt x="14149" y="21087"/>
                </a:cubicBezTo>
                <a:close/>
                <a:moveTo>
                  <a:pt x="39061" y="20363"/>
                </a:moveTo>
                <a:cubicBezTo>
                  <a:pt x="39155" y="20666"/>
                  <a:pt x="39225" y="20970"/>
                  <a:pt x="39248" y="21297"/>
                </a:cubicBezTo>
                <a:cubicBezTo>
                  <a:pt x="39155" y="21250"/>
                  <a:pt x="39038" y="21203"/>
                  <a:pt x="38921" y="21157"/>
                </a:cubicBezTo>
                <a:lnTo>
                  <a:pt x="38945" y="21157"/>
                </a:lnTo>
                <a:cubicBezTo>
                  <a:pt x="38991" y="20877"/>
                  <a:pt x="39038" y="20620"/>
                  <a:pt x="39061" y="20363"/>
                </a:cubicBezTo>
                <a:close/>
                <a:moveTo>
                  <a:pt x="42821" y="19686"/>
                </a:moveTo>
                <a:lnTo>
                  <a:pt x="43007" y="19779"/>
                </a:lnTo>
                <a:cubicBezTo>
                  <a:pt x="43101" y="20223"/>
                  <a:pt x="43147" y="20666"/>
                  <a:pt x="43171" y="21110"/>
                </a:cubicBezTo>
                <a:cubicBezTo>
                  <a:pt x="43147" y="21180"/>
                  <a:pt x="43101" y="21273"/>
                  <a:pt x="43054" y="21344"/>
                </a:cubicBezTo>
                <a:cubicBezTo>
                  <a:pt x="43171" y="20783"/>
                  <a:pt x="43077" y="20199"/>
                  <a:pt x="42821" y="19686"/>
                </a:cubicBezTo>
                <a:close/>
                <a:moveTo>
                  <a:pt x="9596" y="20456"/>
                </a:moveTo>
                <a:cubicBezTo>
                  <a:pt x="9620" y="20550"/>
                  <a:pt x="9643" y="20643"/>
                  <a:pt x="9643" y="20713"/>
                </a:cubicBezTo>
                <a:cubicBezTo>
                  <a:pt x="9713" y="21040"/>
                  <a:pt x="9760" y="21203"/>
                  <a:pt x="9690" y="21367"/>
                </a:cubicBezTo>
                <a:cubicBezTo>
                  <a:pt x="9620" y="21297"/>
                  <a:pt x="9550" y="21227"/>
                  <a:pt x="9479" y="21133"/>
                </a:cubicBezTo>
                <a:lnTo>
                  <a:pt x="9456" y="21133"/>
                </a:lnTo>
                <a:cubicBezTo>
                  <a:pt x="9526" y="20923"/>
                  <a:pt x="9573" y="20690"/>
                  <a:pt x="9596" y="20456"/>
                </a:cubicBezTo>
                <a:close/>
                <a:moveTo>
                  <a:pt x="32968" y="20993"/>
                </a:moveTo>
                <a:cubicBezTo>
                  <a:pt x="32968" y="21063"/>
                  <a:pt x="32944" y="21133"/>
                  <a:pt x="32921" y="21203"/>
                </a:cubicBezTo>
                <a:lnTo>
                  <a:pt x="32874" y="21367"/>
                </a:lnTo>
                <a:lnTo>
                  <a:pt x="32874" y="21063"/>
                </a:lnTo>
                <a:lnTo>
                  <a:pt x="32968" y="20993"/>
                </a:lnTo>
                <a:close/>
                <a:moveTo>
                  <a:pt x="7191" y="19639"/>
                </a:moveTo>
                <a:cubicBezTo>
                  <a:pt x="7331" y="19919"/>
                  <a:pt x="7612" y="20083"/>
                  <a:pt x="7938" y="20083"/>
                </a:cubicBezTo>
                <a:cubicBezTo>
                  <a:pt x="8058" y="20117"/>
                  <a:pt x="8190" y="20139"/>
                  <a:pt x="8317" y="20139"/>
                </a:cubicBezTo>
                <a:cubicBezTo>
                  <a:pt x="8363" y="20139"/>
                  <a:pt x="8408" y="20136"/>
                  <a:pt x="8452" y="20129"/>
                </a:cubicBezTo>
                <a:cubicBezTo>
                  <a:pt x="8499" y="20246"/>
                  <a:pt x="8546" y="20340"/>
                  <a:pt x="8592" y="20433"/>
                </a:cubicBezTo>
                <a:cubicBezTo>
                  <a:pt x="8453" y="20734"/>
                  <a:pt x="8360" y="21059"/>
                  <a:pt x="8290" y="21383"/>
                </a:cubicBezTo>
                <a:lnTo>
                  <a:pt x="8290" y="21383"/>
                </a:lnTo>
                <a:cubicBezTo>
                  <a:pt x="8157" y="21339"/>
                  <a:pt x="8025" y="21294"/>
                  <a:pt x="7892" y="21250"/>
                </a:cubicBezTo>
                <a:cubicBezTo>
                  <a:pt x="7752" y="21133"/>
                  <a:pt x="7612" y="20993"/>
                  <a:pt x="7495" y="20853"/>
                </a:cubicBezTo>
                <a:lnTo>
                  <a:pt x="7401" y="20736"/>
                </a:lnTo>
                <a:cubicBezTo>
                  <a:pt x="7331" y="20573"/>
                  <a:pt x="7261" y="20410"/>
                  <a:pt x="7215" y="20223"/>
                </a:cubicBezTo>
                <a:cubicBezTo>
                  <a:pt x="7168" y="20059"/>
                  <a:pt x="7121" y="19896"/>
                  <a:pt x="7075" y="19709"/>
                </a:cubicBezTo>
                <a:lnTo>
                  <a:pt x="7191" y="19639"/>
                </a:lnTo>
                <a:close/>
                <a:moveTo>
                  <a:pt x="3946" y="17491"/>
                </a:moveTo>
                <a:cubicBezTo>
                  <a:pt x="3829" y="17795"/>
                  <a:pt x="3736" y="18121"/>
                  <a:pt x="3736" y="18448"/>
                </a:cubicBezTo>
                <a:cubicBezTo>
                  <a:pt x="3619" y="18775"/>
                  <a:pt x="3549" y="19102"/>
                  <a:pt x="3526" y="19429"/>
                </a:cubicBezTo>
                <a:cubicBezTo>
                  <a:pt x="3409" y="20083"/>
                  <a:pt x="3456" y="20760"/>
                  <a:pt x="3666" y="21390"/>
                </a:cubicBezTo>
                <a:cubicBezTo>
                  <a:pt x="3526" y="21227"/>
                  <a:pt x="3409" y="21040"/>
                  <a:pt x="3292" y="20853"/>
                </a:cubicBezTo>
                <a:cubicBezTo>
                  <a:pt x="3222" y="19686"/>
                  <a:pt x="3432" y="18542"/>
                  <a:pt x="3923" y="17491"/>
                </a:cubicBezTo>
                <a:close/>
                <a:moveTo>
                  <a:pt x="33528" y="20620"/>
                </a:moveTo>
                <a:cubicBezTo>
                  <a:pt x="33761" y="20643"/>
                  <a:pt x="33995" y="20713"/>
                  <a:pt x="34228" y="20783"/>
                </a:cubicBezTo>
                <a:cubicBezTo>
                  <a:pt x="33948" y="20970"/>
                  <a:pt x="33691" y="21180"/>
                  <a:pt x="33435" y="21390"/>
                </a:cubicBezTo>
                <a:cubicBezTo>
                  <a:pt x="33458" y="21157"/>
                  <a:pt x="33481" y="20900"/>
                  <a:pt x="33481" y="20643"/>
                </a:cubicBezTo>
                <a:lnTo>
                  <a:pt x="33528" y="20620"/>
                </a:lnTo>
                <a:close/>
                <a:moveTo>
                  <a:pt x="36190" y="21297"/>
                </a:moveTo>
                <a:cubicBezTo>
                  <a:pt x="36190" y="21320"/>
                  <a:pt x="36190" y="21344"/>
                  <a:pt x="36190" y="21390"/>
                </a:cubicBezTo>
                <a:lnTo>
                  <a:pt x="36073" y="21437"/>
                </a:lnTo>
                <a:lnTo>
                  <a:pt x="36026" y="21367"/>
                </a:lnTo>
                <a:lnTo>
                  <a:pt x="36190" y="21297"/>
                </a:lnTo>
                <a:close/>
                <a:moveTo>
                  <a:pt x="44688" y="20853"/>
                </a:moveTo>
                <a:lnTo>
                  <a:pt x="44688" y="20877"/>
                </a:lnTo>
                <a:lnTo>
                  <a:pt x="44758" y="20947"/>
                </a:lnTo>
                <a:cubicBezTo>
                  <a:pt x="44758" y="21017"/>
                  <a:pt x="44735" y="21087"/>
                  <a:pt x="44735" y="21157"/>
                </a:cubicBezTo>
                <a:cubicBezTo>
                  <a:pt x="44712" y="21250"/>
                  <a:pt x="44665" y="21344"/>
                  <a:pt x="44642" y="21437"/>
                </a:cubicBezTo>
                <a:cubicBezTo>
                  <a:pt x="44665" y="21250"/>
                  <a:pt x="44688" y="21063"/>
                  <a:pt x="44688" y="20853"/>
                </a:cubicBezTo>
                <a:close/>
                <a:moveTo>
                  <a:pt x="5324" y="20970"/>
                </a:moveTo>
                <a:cubicBezTo>
                  <a:pt x="5417" y="21063"/>
                  <a:pt x="5510" y="21180"/>
                  <a:pt x="5604" y="21273"/>
                </a:cubicBezTo>
                <a:cubicBezTo>
                  <a:pt x="5580" y="21367"/>
                  <a:pt x="5557" y="21437"/>
                  <a:pt x="5557" y="21507"/>
                </a:cubicBezTo>
                <a:cubicBezTo>
                  <a:pt x="5464" y="21320"/>
                  <a:pt x="5394" y="21157"/>
                  <a:pt x="5324" y="20970"/>
                </a:cubicBezTo>
                <a:close/>
                <a:moveTo>
                  <a:pt x="8802" y="20853"/>
                </a:moveTo>
                <a:cubicBezTo>
                  <a:pt x="8896" y="20993"/>
                  <a:pt x="8989" y="21133"/>
                  <a:pt x="9083" y="21273"/>
                </a:cubicBezTo>
                <a:cubicBezTo>
                  <a:pt x="9007" y="21469"/>
                  <a:pt x="8971" y="21538"/>
                  <a:pt x="8874" y="21538"/>
                </a:cubicBezTo>
                <a:cubicBezTo>
                  <a:pt x="8820" y="21538"/>
                  <a:pt x="8747" y="21517"/>
                  <a:pt x="8639" y="21484"/>
                </a:cubicBezTo>
                <a:cubicBezTo>
                  <a:pt x="8662" y="21273"/>
                  <a:pt x="8732" y="21063"/>
                  <a:pt x="8802" y="20853"/>
                </a:cubicBezTo>
                <a:close/>
                <a:moveTo>
                  <a:pt x="46603" y="20690"/>
                </a:moveTo>
                <a:cubicBezTo>
                  <a:pt x="46650" y="20783"/>
                  <a:pt x="46696" y="20900"/>
                  <a:pt x="46720" y="20993"/>
                </a:cubicBezTo>
                <a:cubicBezTo>
                  <a:pt x="46742" y="21196"/>
                  <a:pt x="46743" y="21376"/>
                  <a:pt x="46743" y="21577"/>
                </a:cubicBezTo>
                <a:lnTo>
                  <a:pt x="46743" y="21577"/>
                </a:lnTo>
                <a:cubicBezTo>
                  <a:pt x="46650" y="21414"/>
                  <a:pt x="46556" y="21250"/>
                  <a:pt x="46463" y="21087"/>
                </a:cubicBezTo>
                <a:lnTo>
                  <a:pt x="46603" y="20690"/>
                </a:lnTo>
                <a:close/>
                <a:moveTo>
                  <a:pt x="45856" y="20877"/>
                </a:moveTo>
                <a:cubicBezTo>
                  <a:pt x="45926" y="20970"/>
                  <a:pt x="45973" y="21063"/>
                  <a:pt x="46066" y="21157"/>
                </a:cubicBezTo>
                <a:lnTo>
                  <a:pt x="46043" y="21157"/>
                </a:lnTo>
                <a:cubicBezTo>
                  <a:pt x="45996" y="21297"/>
                  <a:pt x="45949" y="21437"/>
                  <a:pt x="45902" y="21577"/>
                </a:cubicBezTo>
                <a:cubicBezTo>
                  <a:pt x="45879" y="21530"/>
                  <a:pt x="45832" y="21484"/>
                  <a:pt x="45809" y="21437"/>
                </a:cubicBezTo>
                <a:cubicBezTo>
                  <a:pt x="45809" y="21367"/>
                  <a:pt x="45832" y="21273"/>
                  <a:pt x="45832" y="21180"/>
                </a:cubicBezTo>
                <a:cubicBezTo>
                  <a:pt x="45856" y="21110"/>
                  <a:pt x="45832" y="20970"/>
                  <a:pt x="45856" y="20877"/>
                </a:cubicBezTo>
                <a:close/>
                <a:moveTo>
                  <a:pt x="12048" y="21133"/>
                </a:moveTo>
                <a:lnTo>
                  <a:pt x="12048" y="21133"/>
                </a:lnTo>
                <a:cubicBezTo>
                  <a:pt x="11978" y="21227"/>
                  <a:pt x="11931" y="21320"/>
                  <a:pt x="11861" y="21414"/>
                </a:cubicBezTo>
                <a:cubicBezTo>
                  <a:pt x="11721" y="21484"/>
                  <a:pt x="11557" y="21577"/>
                  <a:pt x="11441" y="21647"/>
                </a:cubicBezTo>
                <a:cubicBezTo>
                  <a:pt x="11627" y="21460"/>
                  <a:pt x="11838" y="21297"/>
                  <a:pt x="12048" y="21133"/>
                </a:cubicBezTo>
                <a:close/>
                <a:moveTo>
                  <a:pt x="28882" y="21133"/>
                </a:moveTo>
                <a:cubicBezTo>
                  <a:pt x="28882" y="21180"/>
                  <a:pt x="28858" y="21250"/>
                  <a:pt x="28858" y="21297"/>
                </a:cubicBezTo>
                <a:cubicBezTo>
                  <a:pt x="28718" y="21414"/>
                  <a:pt x="28602" y="21530"/>
                  <a:pt x="28485" y="21647"/>
                </a:cubicBezTo>
                <a:lnTo>
                  <a:pt x="28205" y="21670"/>
                </a:lnTo>
                <a:cubicBezTo>
                  <a:pt x="28345" y="21554"/>
                  <a:pt x="28508" y="21414"/>
                  <a:pt x="28695" y="21273"/>
                </a:cubicBezTo>
                <a:lnTo>
                  <a:pt x="28882" y="21133"/>
                </a:lnTo>
                <a:close/>
                <a:moveTo>
                  <a:pt x="34602" y="21040"/>
                </a:moveTo>
                <a:cubicBezTo>
                  <a:pt x="34555" y="21087"/>
                  <a:pt x="34555" y="21157"/>
                  <a:pt x="34555" y="21250"/>
                </a:cubicBezTo>
                <a:lnTo>
                  <a:pt x="34205" y="21437"/>
                </a:lnTo>
                <a:lnTo>
                  <a:pt x="33715" y="21670"/>
                </a:lnTo>
                <a:cubicBezTo>
                  <a:pt x="34018" y="21460"/>
                  <a:pt x="34298" y="21227"/>
                  <a:pt x="34602" y="21040"/>
                </a:cubicBezTo>
                <a:close/>
                <a:moveTo>
                  <a:pt x="28368" y="21087"/>
                </a:moveTo>
                <a:lnTo>
                  <a:pt x="28368" y="21087"/>
                </a:lnTo>
                <a:cubicBezTo>
                  <a:pt x="28088" y="21297"/>
                  <a:pt x="27831" y="21484"/>
                  <a:pt x="27574" y="21694"/>
                </a:cubicBezTo>
                <a:lnTo>
                  <a:pt x="27574" y="21670"/>
                </a:lnTo>
                <a:lnTo>
                  <a:pt x="27481" y="21670"/>
                </a:lnTo>
                <a:cubicBezTo>
                  <a:pt x="27644" y="21530"/>
                  <a:pt x="27808" y="21367"/>
                  <a:pt x="27971" y="21203"/>
                </a:cubicBezTo>
                <a:lnTo>
                  <a:pt x="28018" y="21180"/>
                </a:lnTo>
                <a:lnTo>
                  <a:pt x="28368" y="21087"/>
                </a:lnTo>
                <a:close/>
                <a:moveTo>
                  <a:pt x="40369" y="20690"/>
                </a:moveTo>
                <a:lnTo>
                  <a:pt x="40416" y="20736"/>
                </a:lnTo>
                <a:cubicBezTo>
                  <a:pt x="40462" y="21063"/>
                  <a:pt x="40439" y="21390"/>
                  <a:pt x="40369" y="21717"/>
                </a:cubicBezTo>
                <a:cubicBezTo>
                  <a:pt x="40416" y="21367"/>
                  <a:pt x="40416" y="21017"/>
                  <a:pt x="40369" y="20690"/>
                </a:cubicBezTo>
                <a:close/>
                <a:moveTo>
                  <a:pt x="37998" y="21405"/>
                </a:moveTo>
                <a:cubicBezTo>
                  <a:pt x="38165" y="21405"/>
                  <a:pt x="38333" y="21416"/>
                  <a:pt x="38501" y="21437"/>
                </a:cubicBezTo>
                <a:cubicBezTo>
                  <a:pt x="38501" y="21484"/>
                  <a:pt x="38478" y="21530"/>
                  <a:pt x="38454" y="21554"/>
                </a:cubicBezTo>
                <a:lnTo>
                  <a:pt x="38384" y="21577"/>
                </a:lnTo>
                <a:cubicBezTo>
                  <a:pt x="38338" y="21554"/>
                  <a:pt x="38314" y="21554"/>
                  <a:pt x="38291" y="21554"/>
                </a:cubicBezTo>
                <a:cubicBezTo>
                  <a:pt x="38186" y="21533"/>
                  <a:pt x="38081" y="21522"/>
                  <a:pt x="37978" y="21522"/>
                </a:cubicBezTo>
                <a:cubicBezTo>
                  <a:pt x="37737" y="21522"/>
                  <a:pt x="37507" y="21579"/>
                  <a:pt x="37310" y="21694"/>
                </a:cubicBezTo>
                <a:cubicBezTo>
                  <a:pt x="37170" y="21717"/>
                  <a:pt x="37054" y="21740"/>
                  <a:pt x="36913" y="21764"/>
                </a:cubicBezTo>
                <a:cubicBezTo>
                  <a:pt x="36913" y="21694"/>
                  <a:pt x="36890" y="21647"/>
                  <a:pt x="36867" y="21577"/>
                </a:cubicBezTo>
                <a:cubicBezTo>
                  <a:pt x="37226" y="21463"/>
                  <a:pt x="37609" y="21405"/>
                  <a:pt x="37998" y="21405"/>
                </a:cubicBezTo>
                <a:close/>
                <a:moveTo>
                  <a:pt x="40743" y="20386"/>
                </a:moveTo>
                <a:lnTo>
                  <a:pt x="40743" y="20386"/>
                </a:lnTo>
                <a:cubicBezTo>
                  <a:pt x="40836" y="20433"/>
                  <a:pt x="40929" y="20456"/>
                  <a:pt x="41023" y="20503"/>
                </a:cubicBezTo>
                <a:cubicBezTo>
                  <a:pt x="41116" y="20596"/>
                  <a:pt x="41210" y="20713"/>
                  <a:pt x="41326" y="20807"/>
                </a:cubicBezTo>
                <a:cubicBezTo>
                  <a:pt x="41303" y="21133"/>
                  <a:pt x="41233" y="21460"/>
                  <a:pt x="41163" y="21764"/>
                </a:cubicBezTo>
                <a:cubicBezTo>
                  <a:pt x="41186" y="21320"/>
                  <a:pt x="41023" y="20877"/>
                  <a:pt x="40766" y="20526"/>
                </a:cubicBezTo>
                <a:cubicBezTo>
                  <a:pt x="40766" y="20480"/>
                  <a:pt x="40743" y="20433"/>
                  <a:pt x="40743" y="20386"/>
                </a:cubicBezTo>
                <a:close/>
                <a:moveTo>
                  <a:pt x="10297" y="21577"/>
                </a:moveTo>
                <a:lnTo>
                  <a:pt x="10227" y="21811"/>
                </a:lnTo>
                <a:lnTo>
                  <a:pt x="10133" y="21740"/>
                </a:lnTo>
                <a:cubicBezTo>
                  <a:pt x="10133" y="21717"/>
                  <a:pt x="10157" y="21717"/>
                  <a:pt x="10157" y="21694"/>
                </a:cubicBezTo>
                <a:lnTo>
                  <a:pt x="10133" y="21694"/>
                </a:lnTo>
                <a:cubicBezTo>
                  <a:pt x="10203" y="21670"/>
                  <a:pt x="10250" y="21624"/>
                  <a:pt x="10297" y="21577"/>
                </a:cubicBezTo>
                <a:close/>
                <a:moveTo>
                  <a:pt x="2218" y="19686"/>
                </a:moveTo>
                <a:cubicBezTo>
                  <a:pt x="2265" y="20059"/>
                  <a:pt x="2358" y="20433"/>
                  <a:pt x="2498" y="20783"/>
                </a:cubicBezTo>
                <a:cubicBezTo>
                  <a:pt x="2568" y="21133"/>
                  <a:pt x="2662" y="21484"/>
                  <a:pt x="2802" y="21834"/>
                </a:cubicBezTo>
                <a:cubicBezTo>
                  <a:pt x="2498" y="21390"/>
                  <a:pt x="2265" y="20900"/>
                  <a:pt x="2125" y="20410"/>
                </a:cubicBezTo>
                <a:lnTo>
                  <a:pt x="2125" y="20316"/>
                </a:lnTo>
                <a:cubicBezTo>
                  <a:pt x="2125" y="20106"/>
                  <a:pt x="2172" y="19896"/>
                  <a:pt x="2218" y="19686"/>
                </a:cubicBezTo>
                <a:close/>
                <a:moveTo>
                  <a:pt x="9339" y="21507"/>
                </a:moveTo>
                <a:lnTo>
                  <a:pt x="9339" y="21530"/>
                </a:lnTo>
                <a:cubicBezTo>
                  <a:pt x="9386" y="21577"/>
                  <a:pt x="9433" y="21624"/>
                  <a:pt x="9479" y="21670"/>
                </a:cubicBezTo>
                <a:lnTo>
                  <a:pt x="9409" y="21740"/>
                </a:lnTo>
                <a:lnTo>
                  <a:pt x="9363" y="21764"/>
                </a:lnTo>
                <a:lnTo>
                  <a:pt x="9129" y="21857"/>
                </a:lnTo>
                <a:cubicBezTo>
                  <a:pt x="9223" y="21740"/>
                  <a:pt x="9269" y="21624"/>
                  <a:pt x="9339" y="21507"/>
                </a:cubicBezTo>
                <a:close/>
                <a:moveTo>
                  <a:pt x="39598" y="20923"/>
                </a:moveTo>
                <a:cubicBezTo>
                  <a:pt x="39785" y="21227"/>
                  <a:pt x="39902" y="21554"/>
                  <a:pt x="39995" y="21881"/>
                </a:cubicBezTo>
                <a:cubicBezTo>
                  <a:pt x="39902" y="21764"/>
                  <a:pt x="39785" y="21647"/>
                  <a:pt x="39645" y="21554"/>
                </a:cubicBezTo>
                <a:cubicBezTo>
                  <a:pt x="39645" y="21344"/>
                  <a:pt x="39622" y="21133"/>
                  <a:pt x="39598" y="20923"/>
                </a:cubicBezTo>
                <a:close/>
                <a:moveTo>
                  <a:pt x="6584" y="20176"/>
                </a:moveTo>
                <a:cubicBezTo>
                  <a:pt x="6631" y="20293"/>
                  <a:pt x="6701" y="20386"/>
                  <a:pt x="6771" y="20480"/>
                </a:cubicBezTo>
                <a:cubicBezTo>
                  <a:pt x="6888" y="20643"/>
                  <a:pt x="7028" y="20830"/>
                  <a:pt x="7168" y="20993"/>
                </a:cubicBezTo>
                <a:cubicBezTo>
                  <a:pt x="7378" y="21367"/>
                  <a:pt x="7658" y="21717"/>
                  <a:pt x="7985" y="21974"/>
                </a:cubicBezTo>
                <a:cubicBezTo>
                  <a:pt x="7285" y="21927"/>
                  <a:pt x="6631" y="21670"/>
                  <a:pt x="6071" y="21227"/>
                </a:cubicBezTo>
                <a:lnTo>
                  <a:pt x="6047" y="21227"/>
                </a:lnTo>
                <a:cubicBezTo>
                  <a:pt x="6047" y="21203"/>
                  <a:pt x="6024" y="21157"/>
                  <a:pt x="6024" y="21133"/>
                </a:cubicBezTo>
                <a:lnTo>
                  <a:pt x="6001" y="21087"/>
                </a:lnTo>
                <a:cubicBezTo>
                  <a:pt x="6141" y="20760"/>
                  <a:pt x="6327" y="20456"/>
                  <a:pt x="6584" y="20176"/>
                </a:cubicBezTo>
                <a:close/>
                <a:moveTo>
                  <a:pt x="14733" y="21063"/>
                </a:moveTo>
                <a:cubicBezTo>
                  <a:pt x="15130" y="21087"/>
                  <a:pt x="15503" y="21133"/>
                  <a:pt x="15900" y="21227"/>
                </a:cubicBezTo>
                <a:cubicBezTo>
                  <a:pt x="16390" y="21344"/>
                  <a:pt x="16857" y="21530"/>
                  <a:pt x="17324" y="21787"/>
                </a:cubicBezTo>
                <a:cubicBezTo>
                  <a:pt x="17348" y="21857"/>
                  <a:pt x="17371" y="21927"/>
                  <a:pt x="17394" y="21997"/>
                </a:cubicBezTo>
                <a:cubicBezTo>
                  <a:pt x="17114" y="21787"/>
                  <a:pt x="16811" y="21600"/>
                  <a:pt x="16484" y="21484"/>
                </a:cubicBezTo>
                <a:cubicBezTo>
                  <a:pt x="16099" y="21307"/>
                  <a:pt x="15680" y="21219"/>
                  <a:pt x="15259" y="21219"/>
                </a:cubicBezTo>
                <a:cubicBezTo>
                  <a:pt x="15068" y="21219"/>
                  <a:pt x="14876" y="21237"/>
                  <a:pt x="14686" y="21273"/>
                </a:cubicBezTo>
                <a:cubicBezTo>
                  <a:pt x="14709" y="21203"/>
                  <a:pt x="14709" y="21133"/>
                  <a:pt x="14733" y="21063"/>
                </a:cubicBezTo>
                <a:close/>
                <a:moveTo>
                  <a:pt x="5814" y="21647"/>
                </a:moveTo>
                <a:lnTo>
                  <a:pt x="5861" y="21694"/>
                </a:lnTo>
                <a:cubicBezTo>
                  <a:pt x="5954" y="21857"/>
                  <a:pt x="6024" y="22021"/>
                  <a:pt x="6117" y="22184"/>
                </a:cubicBezTo>
                <a:cubicBezTo>
                  <a:pt x="6001" y="22067"/>
                  <a:pt x="5884" y="21974"/>
                  <a:pt x="5790" y="21857"/>
                </a:cubicBezTo>
                <a:cubicBezTo>
                  <a:pt x="5790" y="21787"/>
                  <a:pt x="5790" y="21717"/>
                  <a:pt x="5814" y="21647"/>
                </a:cubicBezTo>
                <a:close/>
                <a:moveTo>
                  <a:pt x="46930" y="20246"/>
                </a:moveTo>
                <a:lnTo>
                  <a:pt x="46930" y="20246"/>
                </a:lnTo>
                <a:cubicBezTo>
                  <a:pt x="47163" y="20456"/>
                  <a:pt x="47350" y="20713"/>
                  <a:pt x="47513" y="20970"/>
                </a:cubicBezTo>
                <a:cubicBezTo>
                  <a:pt x="47584" y="21087"/>
                  <a:pt x="47654" y="21227"/>
                  <a:pt x="47700" y="21344"/>
                </a:cubicBezTo>
                <a:cubicBezTo>
                  <a:pt x="47677" y="21437"/>
                  <a:pt x="47654" y="21530"/>
                  <a:pt x="47607" y="21624"/>
                </a:cubicBezTo>
                <a:cubicBezTo>
                  <a:pt x="47537" y="21811"/>
                  <a:pt x="47467" y="21997"/>
                  <a:pt x="47397" y="22184"/>
                </a:cubicBezTo>
                <a:cubicBezTo>
                  <a:pt x="47303" y="21717"/>
                  <a:pt x="47187" y="21273"/>
                  <a:pt x="47000" y="20830"/>
                </a:cubicBezTo>
                <a:cubicBezTo>
                  <a:pt x="47000" y="20643"/>
                  <a:pt x="46976" y="20433"/>
                  <a:pt x="46930" y="20246"/>
                </a:cubicBezTo>
                <a:close/>
                <a:moveTo>
                  <a:pt x="4763" y="19849"/>
                </a:moveTo>
                <a:cubicBezTo>
                  <a:pt x="4786" y="19943"/>
                  <a:pt x="4810" y="20036"/>
                  <a:pt x="4857" y="20106"/>
                </a:cubicBezTo>
                <a:cubicBezTo>
                  <a:pt x="4763" y="20830"/>
                  <a:pt x="4997" y="21554"/>
                  <a:pt x="5510" y="22044"/>
                </a:cubicBezTo>
                <a:cubicBezTo>
                  <a:pt x="5510" y="22114"/>
                  <a:pt x="5510" y="22161"/>
                  <a:pt x="5510" y="22207"/>
                </a:cubicBezTo>
                <a:lnTo>
                  <a:pt x="5440" y="22161"/>
                </a:lnTo>
                <a:cubicBezTo>
                  <a:pt x="5043" y="21624"/>
                  <a:pt x="4716" y="21017"/>
                  <a:pt x="4483" y="20363"/>
                </a:cubicBezTo>
                <a:cubicBezTo>
                  <a:pt x="4506" y="20153"/>
                  <a:pt x="4600" y="19966"/>
                  <a:pt x="4763" y="19849"/>
                </a:cubicBezTo>
                <a:close/>
                <a:moveTo>
                  <a:pt x="14499" y="21740"/>
                </a:moveTo>
                <a:cubicBezTo>
                  <a:pt x="15036" y="21811"/>
                  <a:pt x="15550" y="21997"/>
                  <a:pt x="16017" y="22254"/>
                </a:cubicBezTo>
                <a:cubicBezTo>
                  <a:pt x="15783" y="22184"/>
                  <a:pt x="15550" y="22161"/>
                  <a:pt x="15316" y="22137"/>
                </a:cubicBezTo>
                <a:lnTo>
                  <a:pt x="15340" y="22137"/>
                </a:lnTo>
                <a:cubicBezTo>
                  <a:pt x="15106" y="22091"/>
                  <a:pt x="14873" y="22044"/>
                  <a:pt x="14639" y="22044"/>
                </a:cubicBezTo>
                <a:lnTo>
                  <a:pt x="14429" y="21834"/>
                </a:lnTo>
                <a:lnTo>
                  <a:pt x="14499" y="21740"/>
                </a:lnTo>
                <a:close/>
                <a:moveTo>
                  <a:pt x="24913" y="22161"/>
                </a:moveTo>
                <a:lnTo>
                  <a:pt x="25053" y="22184"/>
                </a:lnTo>
                <a:lnTo>
                  <a:pt x="24866" y="22277"/>
                </a:lnTo>
                <a:lnTo>
                  <a:pt x="24819" y="22277"/>
                </a:lnTo>
                <a:lnTo>
                  <a:pt x="24913" y="22161"/>
                </a:lnTo>
                <a:close/>
                <a:moveTo>
                  <a:pt x="23231" y="22021"/>
                </a:moveTo>
                <a:cubicBezTo>
                  <a:pt x="23294" y="22021"/>
                  <a:pt x="23356" y="22031"/>
                  <a:pt x="23418" y="22031"/>
                </a:cubicBezTo>
                <a:cubicBezTo>
                  <a:pt x="23443" y="22031"/>
                  <a:pt x="23468" y="22029"/>
                  <a:pt x="23494" y="22025"/>
                </a:cubicBezTo>
                <a:lnTo>
                  <a:pt x="23494" y="22025"/>
                </a:lnTo>
                <a:lnTo>
                  <a:pt x="23582" y="22091"/>
                </a:lnTo>
                <a:lnTo>
                  <a:pt x="23465" y="22207"/>
                </a:lnTo>
                <a:lnTo>
                  <a:pt x="23231" y="22301"/>
                </a:lnTo>
                <a:lnTo>
                  <a:pt x="23231" y="22021"/>
                </a:lnTo>
                <a:close/>
                <a:moveTo>
                  <a:pt x="35933" y="21951"/>
                </a:moveTo>
                <a:cubicBezTo>
                  <a:pt x="35980" y="21997"/>
                  <a:pt x="36003" y="22021"/>
                  <a:pt x="36026" y="22067"/>
                </a:cubicBezTo>
                <a:cubicBezTo>
                  <a:pt x="35839" y="22137"/>
                  <a:pt x="35653" y="22207"/>
                  <a:pt x="35489" y="22301"/>
                </a:cubicBezTo>
                <a:cubicBezTo>
                  <a:pt x="35489" y="22254"/>
                  <a:pt x="35489" y="22207"/>
                  <a:pt x="35489" y="22161"/>
                </a:cubicBezTo>
                <a:cubicBezTo>
                  <a:pt x="35653" y="22067"/>
                  <a:pt x="35793" y="21997"/>
                  <a:pt x="35933" y="21951"/>
                </a:cubicBezTo>
                <a:close/>
                <a:moveTo>
                  <a:pt x="22414" y="21764"/>
                </a:moveTo>
                <a:cubicBezTo>
                  <a:pt x="22461" y="21951"/>
                  <a:pt x="22508" y="22161"/>
                  <a:pt x="22578" y="22371"/>
                </a:cubicBezTo>
                <a:cubicBezTo>
                  <a:pt x="22391" y="22184"/>
                  <a:pt x="22204" y="21997"/>
                  <a:pt x="22017" y="21811"/>
                </a:cubicBezTo>
                <a:lnTo>
                  <a:pt x="22017" y="21787"/>
                </a:lnTo>
                <a:cubicBezTo>
                  <a:pt x="22157" y="21787"/>
                  <a:pt x="22298" y="21764"/>
                  <a:pt x="22414" y="21764"/>
                </a:cubicBezTo>
                <a:close/>
                <a:moveTo>
                  <a:pt x="32501" y="21927"/>
                </a:moveTo>
                <a:lnTo>
                  <a:pt x="32501" y="22114"/>
                </a:lnTo>
                <a:lnTo>
                  <a:pt x="32454" y="22231"/>
                </a:lnTo>
                <a:lnTo>
                  <a:pt x="32314" y="22371"/>
                </a:lnTo>
                <a:cubicBezTo>
                  <a:pt x="32314" y="22277"/>
                  <a:pt x="32314" y="22207"/>
                  <a:pt x="32314" y="22137"/>
                </a:cubicBezTo>
                <a:cubicBezTo>
                  <a:pt x="32314" y="22044"/>
                  <a:pt x="32407" y="21997"/>
                  <a:pt x="32431" y="21927"/>
                </a:cubicBezTo>
                <a:close/>
                <a:moveTo>
                  <a:pt x="12141" y="22137"/>
                </a:moveTo>
                <a:cubicBezTo>
                  <a:pt x="12141" y="22226"/>
                  <a:pt x="12139" y="22330"/>
                  <a:pt x="12118" y="22394"/>
                </a:cubicBezTo>
                <a:cubicBezTo>
                  <a:pt x="11978" y="22394"/>
                  <a:pt x="11838" y="22394"/>
                  <a:pt x="11674" y="22371"/>
                </a:cubicBezTo>
                <a:cubicBezTo>
                  <a:pt x="11838" y="22277"/>
                  <a:pt x="11978" y="22207"/>
                  <a:pt x="12141" y="22137"/>
                </a:cubicBezTo>
                <a:close/>
                <a:moveTo>
                  <a:pt x="31964" y="21904"/>
                </a:moveTo>
                <a:lnTo>
                  <a:pt x="31964" y="22044"/>
                </a:lnTo>
                <a:cubicBezTo>
                  <a:pt x="31894" y="22161"/>
                  <a:pt x="31824" y="22277"/>
                  <a:pt x="31754" y="22394"/>
                </a:cubicBezTo>
                <a:lnTo>
                  <a:pt x="31193" y="22394"/>
                </a:lnTo>
                <a:cubicBezTo>
                  <a:pt x="31380" y="22254"/>
                  <a:pt x="31590" y="22067"/>
                  <a:pt x="31777" y="21904"/>
                </a:cubicBezTo>
                <a:close/>
                <a:moveTo>
                  <a:pt x="33925" y="22137"/>
                </a:moveTo>
                <a:cubicBezTo>
                  <a:pt x="33761" y="22254"/>
                  <a:pt x="33575" y="22371"/>
                  <a:pt x="33411" y="22488"/>
                </a:cubicBezTo>
                <a:cubicBezTo>
                  <a:pt x="33551" y="22371"/>
                  <a:pt x="33738" y="22254"/>
                  <a:pt x="33902" y="22137"/>
                </a:cubicBezTo>
                <a:close/>
                <a:moveTo>
                  <a:pt x="27738" y="22441"/>
                </a:moveTo>
                <a:lnTo>
                  <a:pt x="27621" y="22581"/>
                </a:lnTo>
                <a:lnTo>
                  <a:pt x="27317" y="22628"/>
                </a:lnTo>
                <a:cubicBezTo>
                  <a:pt x="27457" y="22558"/>
                  <a:pt x="27598" y="22511"/>
                  <a:pt x="27714" y="22441"/>
                </a:cubicBezTo>
                <a:close/>
                <a:moveTo>
                  <a:pt x="38128" y="21904"/>
                </a:moveTo>
                <a:cubicBezTo>
                  <a:pt x="38198" y="21927"/>
                  <a:pt x="38291" y="21974"/>
                  <a:pt x="38338" y="22044"/>
                </a:cubicBezTo>
                <a:cubicBezTo>
                  <a:pt x="38291" y="22231"/>
                  <a:pt x="38221" y="22418"/>
                  <a:pt x="38151" y="22604"/>
                </a:cubicBezTo>
                <a:cubicBezTo>
                  <a:pt x="37997" y="22560"/>
                  <a:pt x="37837" y="22537"/>
                  <a:pt x="37677" y="22537"/>
                </a:cubicBezTo>
                <a:cubicBezTo>
                  <a:pt x="37499" y="22537"/>
                  <a:pt x="37319" y="22566"/>
                  <a:pt x="37147" y="22628"/>
                </a:cubicBezTo>
                <a:cubicBezTo>
                  <a:pt x="37124" y="22511"/>
                  <a:pt x="37100" y="22371"/>
                  <a:pt x="37054" y="22254"/>
                </a:cubicBezTo>
                <a:cubicBezTo>
                  <a:pt x="37147" y="22184"/>
                  <a:pt x="37240" y="22137"/>
                  <a:pt x="37357" y="22091"/>
                </a:cubicBezTo>
                <a:lnTo>
                  <a:pt x="37544" y="21997"/>
                </a:lnTo>
                <a:cubicBezTo>
                  <a:pt x="37731" y="21951"/>
                  <a:pt x="37917" y="21927"/>
                  <a:pt x="38128" y="21904"/>
                </a:cubicBezTo>
                <a:close/>
                <a:moveTo>
                  <a:pt x="46323" y="21577"/>
                </a:moveTo>
                <a:cubicBezTo>
                  <a:pt x="46463" y="21834"/>
                  <a:pt x="46580" y="22091"/>
                  <a:pt x="46673" y="22371"/>
                </a:cubicBezTo>
                <a:cubicBezTo>
                  <a:pt x="46650" y="22488"/>
                  <a:pt x="46650" y="22581"/>
                  <a:pt x="46626" y="22698"/>
                </a:cubicBezTo>
                <a:cubicBezTo>
                  <a:pt x="46510" y="22418"/>
                  <a:pt x="46369" y="22184"/>
                  <a:pt x="46206" y="21927"/>
                </a:cubicBezTo>
                <a:lnTo>
                  <a:pt x="46323" y="21577"/>
                </a:lnTo>
                <a:close/>
                <a:moveTo>
                  <a:pt x="47023" y="21927"/>
                </a:moveTo>
                <a:cubicBezTo>
                  <a:pt x="47070" y="22184"/>
                  <a:pt x="47117" y="22441"/>
                  <a:pt x="47117" y="22698"/>
                </a:cubicBezTo>
                <a:cubicBezTo>
                  <a:pt x="47117" y="22707"/>
                  <a:pt x="47117" y="22713"/>
                  <a:pt x="47115" y="22716"/>
                </a:cubicBezTo>
                <a:lnTo>
                  <a:pt x="47115" y="22716"/>
                </a:lnTo>
                <a:cubicBezTo>
                  <a:pt x="47069" y="22554"/>
                  <a:pt x="47046" y="22393"/>
                  <a:pt x="47000" y="22254"/>
                </a:cubicBezTo>
                <a:cubicBezTo>
                  <a:pt x="47000" y="22137"/>
                  <a:pt x="47000" y="22021"/>
                  <a:pt x="47023" y="21927"/>
                </a:cubicBezTo>
                <a:close/>
                <a:moveTo>
                  <a:pt x="9993" y="22067"/>
                </a:moveTo>
                <a:lnTo>
                  <a:pt x="10087" y="22137"/>
                </a:lnTo>
                <a:cubicBezTo>
                  <a:pt x="10087" y="22161"/>
                  <a:pt x="10063" y="22184"/>
                  <a:pt x="10063" y="22207"/>
                </a:cubicBezTo>
                <a:cubicBezTo>
                  <a:pt x="9923" y="22418"/>
                  <a:pt x="9783" y="22581"/>
                  <a:pt x="9620" y="22721"/>
                </a:cubicBezTo>
                <a:cubicBezTo>
                  <a:pt x="9760" y="22511"/>
                  <a:pt x="9876" y="22301"/>
                  <a:pt x="9993" y="22067"/>
                </a:cubicBezTo>
                <a:close/>
                <a:moveTo>
                  <a:pt x="21947" y="22277"/>
                </a:moveTo>
                <a:cubicBezTo>
                  <a:pt x="22064" y="22418"/>
                  <a:pt x="22228" y="22534"/>
                  <a:pt x="22368" y="22674"/>
                </a:cubicBezTo>
                <a:lnTo>
                  <a:pt x="22087" y="22791"/>
                </a:lnTo>
                <a:lnTo>
                  <a:pt x="21971" y="22558"/>
                </a:lnTo>
                <a:cubicBezTo>
                  <a:pt x="21971" y="22464"/>
                  <a:pt x="21947" y="22371"/>
                  <a:pt x="21947" y="22277"/>
                </a:cubicBezTo>
                <a:close/>
                <a:moveTo>
                  <a:pt x="21060" y="21670"/>
                </a:moveTo>
                <a:lnTo>
                  <a:pt x="21224" y="21717"/>
                </a:lnTo>
                <a:cubicBezTo>
                  <a:pt x="21340" y="21997"/>
                  <a:pt x="21434" y="22254"/>
                  <a:pt x="21574" y="22534"/>
                </a:cubicBezTo>
                <a:cubicBezTo>
                  <a:pt x="21574" y="22534"/>
                  <a:pt x="21574" y="22558"/>
                  <a:pt x="21574" y="22558"/>
                </a:cubicBezTo>
                <a:cubicBezTo>
                  <a:pt x="21574" y="22674"/>
                  <a:pt x="21574" y="22768"/>
                  <a:pt x="21550" y="22885"/>
                </a:cubicBezTo>
                <a:lnTo>
                  <a:pt x="21434" y="22768"/>
                </a:lnTo>
                <a:cubicBezTo>
                  <a:pt x="21294" y="22558"/>
                  <a:pt x="21154" y="22348"/>
                  <a:pt x="21013" y="22184"/>
                </a:cubicBezTo>
                <a:cubicBezTo>
                  <a:pt x="21013" y="22021"/>
                  <a:pt x="21037" y="21857"/>
                  <a:pt x="21060" y="21717"/>
                </a:cubicBezTo>
                <a:lnTo>
                  <a:pt x="21060" y="21670"/>
                </a:lnTo>
                <a:close/>
                <a:moveTo>
                  <a:pt x="8732" y="22254"/>
                </a:moveTo>
                <a:lnTo>
                  <a:pt x="8732" y="22277"/>
                </a:lnTo>
                <a:cubicBezTo>
                  <a:pt x="8872" y="22348"/>
                  <a:pt x="9036" y="22394"/>
                  <a:pt x="9176" y="22418"/>
                </a:cubicBezTo>
                <a:cubicBezTo>
                  <a:pt x="9013" y="22558"/>
                  <a:pt x="8849" y="22721"/>
                  <a:pt x="8709" y="22908"/>
                </a:cubicBezTo>
                <a:cubicBezTo>
                  <a:pt x="8662" y="22698"/>
                  <a:pt x="8616" y="22488"/>
                  <a:pt x="8616" y="22277"/>
                </a:cubicBezTo>
                <a:cubicBezTo>
                  <a:pt x="8662" y="22277"/>
                  <a:pt x="8709" y="22277"/>
                  <a:pt x="8732" y="22254"/>
                </a:cubicBezTo>
                <a:close/>
                <a:moveTo>
                  <a:pt x="36260" y="22348"/>
                </a:moveTo>
                <a:lnTo>
                  <a:pt x="36260" y="22441"/>
                </a:lnTo>
                <a:lnTo>
                  <a:pt x="36073" y="22604"/>
                </a:lnTo>
                <a:cubicBezTo>
                  <a:pt x="35980" y="22698"/>
                  <a:pt x="35886" y="22791"/>
                  <a:pt x="35769" y="22908"/>
                </a:cubicBezTo>
                <a:cubicBezTo>
                  <a:pt x="35723" y="22814"/>
                  <a:pt x="35653" y="22721"/>
                  <a:pt x="35583" y="22651"/>
                </a:cubicBezTo>
                <a:cubicBezTo>
                  <a:pt x="35793" y="22534"/>
                  <a:pt x="36026" y="22441"/>
                  <a:pt x="36260" y="22348"/>
                </a:cubicBezTo>
                <a:close/>
                <a:moveTo>
                  <a:pt x="14569" y="22534"/>
                </a:moveTo>
                <a:cubicBezTo>
                  <a:pt x="14639" y="22628"/>
                  <a:pt x="14709" y="22721"/>
                  <a:pt x="14779" y="22791"/>
                </a:cubicBezTo>
                <a:cubicBezTo>
                  <a:pt x="14523" y="22814"/>
                  <a:pt x="14289" y="22861"/>
                  <a:pt x="14032" y="22931"/>
                </a:cubicBezTo>
                <a:lnTo>
                  <a:pt x="14009" y="22931"/>
                </a:lnTo>
                <a:cubicBezTo>
                  <a:pt x="14056" y="22814"/>
                  <a:pt x="14079" y="22721"/>
                  <a:pt x="14126" y="22604"/>
                </a:cubicBezTo>
                <a:cubicBezTo>
                  <a:pt x="14266" y="22581"/>
                  <a:pt x="14406" y="22558"/>
                  <a:pt x="14569" y="22534"/>
                </a:cubicBezTo>
                <a:close/>
                <a:moveTo>
                  <a:pt x="38548" y="22604"/>
                </a:moveTo>
                <a:cubicBezTo>
                  <a:pt x="38548" y="22651"/>
                  <a:pt x="38548" y="22721"/>
                  <a:pt x="38571" y="22791"/>
                </a:cubicBezTo>
                <a:cubicBezTo>
                  <a:pt x="38571" y="22838"/>
                  <a:pt x="38571" y="22885"/>
                  <a:pt x="38571" y="22931"/>
                </a:cubicBezTo>
                <a:cubicBezTo>
                  <a:pt x="38524" y="22885"/>
                  <a:pt x="38501" y="22861"/>
                  <a:pt x="38478" y="22838"/>
                </a:cubicBezTo>
                <a:cubicBezTo>
                  <a:pt x="38478" y="22744"/>
                  <a:pt x="38501" y="22674"/>
                  <a:pt x="38548" y="22604"/>
                </a:cubicBezTo>
                <a:close/>
                <a:moveTo>
                  <a:pt x="6351" y="21811"/>
                </a:moveTo>
                <a:lnTo>
                  <a:pt x="6351" y="21811"/>
                </a:lnTo>
                <a:cubicBezTo>
                  <a:pt x="6935" y="22137"/>
                  <a:pt x="7588" y="22301"/>
                  <a:pt x="8265" y="22301"/>
                </a:cubicBezTo>
                <a:cubicBezTo>
                  <a:pt x="8289" y="22534"/>
                  <a:pt x="8312" y="22744"/>
                  <a:pt x="8359" y="22978"/>
                </a:cubicBezTo>
                <a:cubicBezTo>
                  <a:pt x="8055" y="22978"/>
                  <a:pt x="7728" y="22931"/>
                  <a:pt x="7425" y="22838"/>
                </a:cubicBezTo>
                <a:cubicBezTo>
                  <a:pt x="7098" y="22674"/>
                  <a:pt x="6794" y="22441"/>
                  <a:pt x="6561" y="22161"/>
                </a:cubicBezTo>
                <a:lnTo>
                  <a:pt x="6561" y="22137"/>
                </a:lnTo>
                <a:cubicBezTo>
                  <a:pt x="6491" y="22021"/>
                  <a:pt x="6421" y="21927"/>
                  <a:pt x="6351" y="21811"/>
                </a:cubicBezTo>
                <a:close/>
                <a:moveTo>
                  <a:pt x="16904" y="22324"/>
                </a:moveTo>
                <a:cubicBezTo>
                  <a:pt x="17184" y="22464"/>
                  <a:pt x="17465" y="22628"/>
                  <a:pt x="17745" y="22838"/>
                </a:cubicBezTo>
                <a:cubicBezTo>
                  <a:pt x="17768" y="22885"/>
                  <a:pt x="17791" y="22931"/>
                  <a:pt x="17815" y="22978"/>
                </a:cubicBezTo>
                <a:lnTo>
                  <a:pt x="17581" y="22838"/>
                </a:lnTo>
                <a:cubicBezTo>
                  <a:pt x="17348" y="22651"/>
                  <a:pt x="17138" y="22464"/>
                  <a:pt x="16904" y="22324"/>
                </a:cubicBezTo>
                <a:close/>
                <a:moveTo>
                  <a:pt x="5814" y="22345"/>
                </a:moveTo>
                <a:cubicBezTo>
                  <a:pt x="6041" y="22545"/>
                  <a:pt x="6289" y="22702"/>
                  <a:pt x="6538" y="22838"/>
                </a:cubicBezTo>
                <a:lnTo>
                  <a:pt x="6678" y="23001"/>
                </a:lnTo>
                <a:cubicBezTo>
                  <a:pt x="6374" y="22861"/>
                  <a:pt x="6094" y="22674"/>
                  <a:pt x="5814" y="22488"/>
                </a:cubicBezTo>
                <a:cubicBezTo>
                  <a:pt x="5814" y="22428"/>
                  <a:pt x="5814" y="22385"/>
                  <a:pt x="5814" y="22345"/>
                </a:cubicBezTo>
                <a:close/>
                <a:moveTo>
                  <a:pt x="9456" y="22418"/>
                </a:moveTo>
                <a:cubicBezTo>
                  <a:pt x="9386" y="22558"/>
                  <a:pt x="9316" y="22674"/>
                  <a:pt x="9223" y="22791"/>
                </a:cubicBezTo>
                <a:cubicBezTo>
                  <a:pt x="9176" y="22861"/>
                  <a:pt x="9106" y="22931"/>
                  <a:pt x="9059" y="23001"/>
                </a:cubicBezTo>
                <a:lnTo>
                  <a:pt x="8896" y="23001"/>
                </a:lnTo>
                <a:cubicBezTo>
                  <a:pt x="9059" y="22791"/>
                  <a:pt x="9246" y="22581"/>
                  <a:pt x="9456" y="22418"/>
                </a:cubicBezTo>
                <a:close/>
                <a:moveTo>
                  <a:pt x="15083" y="22534"/>
                </a:moveTo>
                <a:cubicBezTo>
                  <a:pt x="15340" y="22558"/>
                  <a:pt x="15597" y="22604"/>
                  <a:pt x="15830" y="22674"/>
                </a:cubicBezTo>
                <a:cubicBezTo>
                  <a:pt x="16040" y="22768"/>
                  <a:pt x="16227" y="22885"/>
                  <a:pt x="16414" y="23025"/>
                </a:cubicBezTo>
                <a:cubicBezTo>
                  <a:pt x="16320" y="23001"/>
                  <a:pt x="16227" y="23001"/>
                  <a:pt x="16157" y="22978"/>
                </a:cubicBezTo>
                <a:lnTo>
                  <a:pt x="16157" y="23001"/>
                </a:lnTo>
                <a:cubicBezTo>
                  <a:pt x="15994" y="22955"/>
                  <a:pt x="15807" y="22908"/>
                  <a:pt x="15643" y="22885"/>
                </a:cubicBezTo>
                <a:cubicBezTo>
                  <a:pt x="15527" y="22861"/>
                  <a:pt x="15410" y="22838"/>
                  <a:pt x="15293" y="22838"/>
                </a:cubicBezTo>
                <a:cubicBezTo>
                  <a:pt x="15223" y="22721"/>
                  <a:pt x="15153" y="22651"/>
                  <a:pt x="15083" y="22534"/>
                </a:cubicBezTo>
                <a:close/>
                <a:moveTo>
                  <a:pt x="33411" y="22931"/>
                </a:moveTo>
                <a:lnTo>
                  <a:pt x="33551" y="22955"/>
                </a:lnTo>
                <a:lnTo>
                  <a:pt x="33388" y="23071"/>
                </a:lnTo>
                <a:lnTo>
                  <a:pt x="33271" y="23048"/>
                </a:lnTo>
                <a:lnTo>
                  <a:pt x="33411" y="22931"/>
                </a:lnTo>
                <a:close/>
                <a:moveTo>
                  <a:pt x="31427" y="22861"/>
                </a:moveTo>
                <a:cubicBezTo>
                  <a:pt x="31380" y="22908"/>
                  <a:pt x="31310" y="22955"/>
                  <a:pt x="31263" y="23025"/>
                </a:cubicBezTo>
                <a:cubicBezTo>
                  <a:pt x="31006" y="23048"/>
                  <a:pt x="30726" y="23071"/>
                  <a:pt x="30469" y="23095"/>
                </a:cubicBezTo>
                <a:lnTo>
                  <a:pt x="30633" y="22931"/>
                </a:lnTo>
                <a:lnTo>
                  <a:pt x="30680" y="22885"/>
                </a:lnTo>
                <a:cubicBezTo>
                  <a:pt x="30913" y="22861"/>
                  <a:pt x="31170" y="22861"/>
                  <a:pt x="31403" y="22861"/>
                </a:cubicBezTo>
                <a:close/>
                <a:moveTo>
                  <a:pt x="24142" y="22348"/>
                </a:moveTo>
                <a:lnTo>
                  <a:pt x="24189" y="22371"/>
                </a:lnTo>
                <a:lnTo>
                  <a:pt x="24189" y="22441"/>
                </a:lnTo>
                <a:cubicBezTo>
                  <a:pt x="24095" y="22581"/>
                  <a:pt x="24002" y="22721"/>
                  <a:pt x="23909" y="22861"/>
                </a:cubicBezTo>
                <a:cubicBezTo>
                  <a:pt x="23792" y="22931"/>
                  <a:pt x="23652" y="23025"/>
                  <a:pt x="23535" y="23118"/>
                </a:cubicBezTo>
                <a:lnTo>
                  <a:pt x="23395" y="23025"/>
                </a:lnTo>
                <a:cubicBezTo>
                  <a:pt x="23512" y="22838"/>
                  <a:pt x="23628" y="22674"/>
                  <a:pt x="23768" y="22511"/>
                </a:cubicBezTo>
                <a:lnTo>
                  <a:pt x="24142" y="22348"/>
                </a:lnTo>
                <a:close/>
                <a:moveTo>
                  <a:pt x="40766" y="21694"/>
                </a:moveTo>
                <a:lnTo>
                  <a:pt x="40766" y="21694"/>
                </a:lnTo>
                <a:cubicBezTo>
                  <a:pt x="40789" y="22184"/>
                  <a:pt x="40696" y="22674"/>
                  <a:pt x="40532" y="23118"/>
                </a:cubicBezTo>
                <a:lnTo>
                  <a:pt x="40532" y="22814"/>
                </a:lnTo>
                <a:cubicBezTo>
                  <a:pt x="40649" y="22441"/>
                  <a:pt x="40719" y="22091"/>
                  <a:pt x="40766" y="21694"/>
                </a:cubicBezTo>
                <a:close/>
                <a:moveTo>
                  <a:pt x="11090" y="22838"/>
                </a:moveTo>
                <a:lnTo>
                  <a:pt x="11090" y="22955"/>
                </a:lnTo>
                <a:cubicBezTo>
                  <a:pt x="10997" y="23025"/>
                  <a:pt x="10904" y="23071"/>
                  <a:pt x="10834" y="23141"/>
                </a:cubicBezTo>
                <a:cubicBezTo>
                  <a:pt x="10857" y="23095"/>
                  <a:pt x="10880" y="23071"/>
                  <a:pt x="10904" y="23048"/>
                </a:cubicBezTo>
                <a:lnTo>
                  <a:pt x="11044" y="22908"/>
                </a:lnTo>
                <a:lnTo>
                  <a:pt x="11090" y="22838"/>
                </a:lnTo>
                <a:close/>
                <a:moveTo>
                  <a:pt x="3876" y="19569"/>
                </a:moveTo>
                <a:lnTo>
                  <a:pt x="3876" y="19569"/>
                </a:lnTo>
                <a:cubicBezTo>
                  <a:pt x="3923" y="19803"/>
                  <a:pt x="3993" y="20036"/>
                  <a:pt x="4086" y="20270"/>
                </a:cubicBezTo>
                <a:cubicBezTo>
                  <a:pt x="4063" y="20386"/>
                  <a:pt x="4063" y="20503"/>
                  <a:pt x="4086" y="20620"/>
                </a:cubicBezTo>
                <a:cubicBezTo>
                  <a:pt x="4226" y="21320"/>
                  <a:pt x="4600" y="21951"/>
                  <a:pt x="5160" y="22394"/>
                </a:cubicBezTo>
                <a:cubicBezTo>
                  <a:pt x="5324" y="22604"/>
                  <a:pt x="5510" y="22814"/>
                  <a:pt x="5697" y="23001"/>
                </a:cubicBezTo>
                <a:cubicBezTo>
                  <a:pt x="5720" y="23071"/>
                  <a:pt x="5767" y="23141"/>
                  <a:pt x="5790" y="23211"/>
                </a:cubicBezTo>
                <a:cubicBezTo>
                  <a:pt x="5580" y="23095"/>
                  <a:pt x="5394" y="23001"/>
                  <a:pt x="5207" y="22861"/>
                </a:cubicBezTo>
                <a:cubicBezTo>
                  <a:pt x="4366" y="21974"/>
                  <a:pt x="3876" y="20807"/>
                  <a:pt x="3876" y="19569"/>
                </a:cubicBezTo>
                <a:close/>
                <a:moveTo>
                  <a:pt x="11674" y="23001"/>
                </a:moveTo>
                <a:cubicBezTo>
                  <a:pt x="11581" y="23071"/>
                  <a:pt x="11511" y="23141"/>
                  <a:pt x="11441" y="23211"/>
                </a:cubicBezTo>
                <a:lnTo>
                  <a:pt x="11441" y="23118"/>
                </a:lnTo>
                <a:cubicBezTo>
                  <a:pt x="11534" y="23071"/>
                  <a:pt x="11604" y="23048"/>
                  <a:pt x="11674" y="23001"/>
                </a:cubicBezTo>
                <a:close/>
                <a:moveTo>
                  <a:pt x="44408" y="20993"/>
                </a:moveTo>
                <a:lnTo>
                  <a:pt x="44408" y="20993"/>
                </a:lnTo>
                <a:cubicBezTo>
                  <a:pt x="44362" y="21764"/>
                  <a:pt x="43965" y="22558"/>
                  <a:pt x="43591" y="23235"/>
                </a:cubicBezTo>
                <a:cubicBezTo>
                  <a:pt x="43591" y="23118"/>
                  <a:pt x="43544" y="23025"/>
                  <a:pt x="43521" y="22908"/>
                </a:cubicBezTo>
                <a:cubicBezTo>
                  <a:pt x="43661" y="22628"/>
                  <a:pt x="43778" y="22394"/>
                  <a:pt x="43918" y="22137"/>
                </a:cubicBezTo>
                <a:lnTo>
                  <a:pt x="43918" y="22161"/>
                </a:lnTo>
                <a:cubicBezTo>
                  <a:pt x="44128" y="21787"/>
                  <a:pt x="44291" y="21390"/>
                  <a:pt x="44408" y="20993"/>
                </a:cubicBezTo>
                <a:close/>
                <a:moveTo>
                  <a:pt x="24913" y="22768"/>
                </a:moveTo>
                <a:lnTo>
                  <a:pt x="24936" y="22791"/>
                </a:lnTo>
                <a:cubicBezTo>
                  <a:pt x="24866" y="22931"/>
                  <a:pt x="24796" y="23095"/>
                  <a:pt x="24749" y="23258"/>
                </a:cubicBezTo>
                <a:cubicBezTo>
                  <a:pt x="24726" y="23165"/>
                  <a:pt x="24702" y="23071"/>
                  <a:pt x="24679" y="22955"/>
                </a:cubicBezTo>
                <a:cubicBezTo>
                  <a:pt x="24749" y="22885"/>
                  <a:pt x="24843" y="22838"/>
                  <a:pt x="24913" y="22768"/>
                </a:cubicBezTo>
                <a:close/>
                <a:moveTo>
                  <a:pt x="34742" y="23118"/>
                </a:moveTo>
                <a:lnTo>
                  <a:pt x="34976" y="23165"/>
                </a:lnTo>
                <a:cubicBezTo>
                  <a:pt x="34976" y="23188"/>
                  <a:pt x="34976" y="23188"/>
                  <a:pt x="34976" y="23211"/>
                </a:cubicBezTo>
                <a:cubicBezTo>
                  <a:pt x="34976" y="23258"/>
                  <a:pt x="34952" y="23281"/>
                  <a:pt x="34952" y="23328"/>
                </a:cubicBezTo>
                <a:lnTo>
                  <a:pt x="34555" y="23235"/>
                </a:lnTo>
                <a:cubicBezTo>
                  <a:pt x="34625" y="23188"/>
                  <a:pt x="34672" y="23165"/>
                  <a:pt x="34742" y="23118"/>
                </a:cubicBezTo>
                <a:close/>
                <a:moveTo>
                  <a:pt x="42680" y="22791"/>
                </a:moveTo>
                <a:cubicBezTo>
                  <a:pt x="42680" y="22814"/>
                  <a:pt x="42704" y="22838"/>
                  <a:pt x="42704" y="22861"/>
                </a:cubicBezTo>
                <a:cubicBezTo>
                  <a:pt x="42704" y="22908"/>
                  <a:pt x="42727" y="22955"/>
                  <a:pt x="42727" y="22978"/>
                </a:cubicBezTo>
                <a:cubicBezTo>
                  <a:pt x="42657" y="23118"/>
                  <a:pt x="42610" y="23235"/>
                  <a:pt x="42540" y="23351"/>
                </a:cubicBezTo>
                <a:cubicBezTo>
                  <a:pt x="42564" y="23211"/>
                  <a:pt x="42587" y="23048"/>
                  <a:pt x="42610" y="22908"/>
                </a:cubicBezTo>
                <a:lnTo>
                  <a:pt x="42680" y="22791"/>
                </a:lnTo>
                <a:close/>
                <a:moveTo>
                  <a:pt x="13729" y="22698"/>
                </a:moveTo>
                <a:lnTo>
                  <a:pt x="13729" y="22721"/>
                </a:lnTo>
                <a:cubicBezTo>
                  <a:pt x="13682" y="22838"/>
                  <a:pt x="13612" y="22955"/>
                  <a:pt x="13542" y="23095"/>
                </a:cubicBezTo>
                <a:cubicBezTo>
                  <a:pt x="13355" y="23165"/>
                  <a:pt x="13145" y="23258"/>
                  <a:pt x="12958" y="23375"/>
                </a:cubicBezTo>
                <a:cubicBezTo>
                  <a:pt x="12982" y="23235"/>
                  <a:pt x="13005" y="23118"/>
                  <a:pt x="13028" y="22978"/>
                </a:cubicBezTo>
                <a:cubicBezTo>
                  <a:pt x="13262" y="22861"/>
                  <a:pt x="13495" y="22768"/>
                  <a:pt x="13729" y="22698"/>
                </a:cubicBezTo>
                <a:close/>
                <a:moveTo>
                  <a:pt x="35443" y="23281"/>
                </a:moveTo>
                <a:lnTo>
                  <a:pt x="35326" y="23422"/>
                </a:lnTo>
                <a:lnTo>
                  <a:pt x="35326" y="23281"/>
                </a:lnTo>
                <a:close/>
                <a:moveTo>
                  <a:pt x="39645" y="22044"/>
                </a:moveTo>
                <a:cubicBezTo>
                  <a:pt x="39739" y="22161"/>
                  <a:pt x="39832" y="22301"/>
                  <a:pt x="39902" y="22441"/>
                </a:cubicBezTo>
                <a:cubicBezTo>
                  <a:pt x="39809" y="22768"/>
                  <a:pt x="39715" y="23095"/>
                  <a:pt x="39575" y="23422"/>
                </a:cubicBezTo>
                <a:lnTo>
                  <a:pt x="39575" y="23398"/>
                </a:lnTo>
                <a:cubicBezTo>
                  <a:pt x="39622" y="23095"/>
                  <a:pt x="39645" y="22768"/>
                  <a:pt x="39645" y="22464"/>
                </a:cubicBezTo>
                <a:lnTo>
                  <a:pt x="39645" y="22044"/>
                </a:lnTo>
                <a:close/>
                <a:moveTo>
                  <a:pt x="7425" y="23141"/>
                </a:moveTo>
                <a:cubicBezTo>
                  <a:pt x="7705" y="23305"/>
                  <a:pt x="8032" y="23375"/>
                  <a:pt x="8359" y="23398"/>
                </a:cubicBezTo>
                <a:lnTo>
                  <a:pt x="8335" y="23445"/>
                </a:lnTo>
                <a:cubicBezTo>
                  <a:pt x="8079" y="23445"/>
                  <a:pt x="7845" y="23398"/>
                  <a:pt x="7612" y="23351"/>
                </a:cubicBezTo>
                <a:lnTo>
                  <a:pt x="7378" y="23141"/>
                </a:lnTo>
                <a:close/>
                <a:moveTo>
                  <a:pt x="38851" y="21974"/>
                </a:moveTo>
                <a:cubicBezTo>
                  <a:pt x="39108" y="21997"/>
                  <a:pt x="39061" y="21974"/>
                  <a:pt x="39061" y="22371"/>
                </a:cubicBezTo>
                <a:cubicBezTo>
                  <a:pt x="39061" y="22651"/>
                  <a:pt x="39015" y="22908"/>
                  <a:pt x="38945" y="23188"/>
                </a:cubicBezTo>
                <a:cubicBezTo>
                  <a:pt x="38921" y="23281"/>
                  <a:pt x="38898" y="23398"/>
                  <a:pt x="38851" y="23515"/>
                </a:cubicBezTo>
                <a:cubicBezTo>
                  <a:pt x="38851" y="23492"/>
                  <a:pt x="38851" y="23468"/>
                  <a:pt x="38851" y="23445"/>
                </a:cubicBezTo>
                <a:cubicBezTo>
                  <a:pt x="38875" y="23211"/>
                  <a:pt x="38921" y="22978"/>
                  <a:pt x="38945" y="22768"/>
                </a:cubicBezTo>
                <a:cubicBezTo>
                  <a:pt x="38991" y="22488"/>
                  <a:pt x="38968" y="22207"/>
                  <a:pt x="38851" y="21974"/>
                </a:cubicBezTo>
                <a:close/>
                <a:moveTo>
                  <a:pt x="17278" y="20153"/>
                </a:moveTo>
                <a:lnTo>
                  <a:pt x="17278" y="20153"/>
                </a:lnTo>
                <a:cubicBezTo>
                  <a:pt x="17418" y="20176"/>
                  <a:pt x="17558" y="20223"/>
                  <a:pt x="17698" y="20270"/>
                </a:cubicBezTo>
                <a:cubicBezTo>
                  <a:pt x="18165" y="21484"/>
                  <a:pt x="18865" y="22604"/>
                  <a:pt x="19799" y="23538"/>
                </a:cubicBezTo>
                <a:lnTo>
                  <a:pt x="19613" y="23422"/>
                </a:lnTo>
                <a:cubicBezTo>
                  <a:pt x="19169" y="22838"/>
                  <a:pt x="18632" y="22324"/>
                  <a:pt x="18048" y="21904"/>
                </a:cubicBezTo>
                <a:lnTo>
                  <a:pt x="18002" y="21857"/>
                </a:lnTo>
                <a:cubicBezTo>
                  <a:pt x="17768" y="21460"/>
                  <a:pt x="17581" y="21063"/>
                  <a:pt x="17394" y="20666"/>
                </a:cubicBezTo>
                <a:cubicBezTo>
                  <a:pt x="17348" y="20503"/>
                  <a:pt x="17301" y="20316"/>
                  <a:pt x="17278" y="20153"/>
                </a:cubicBezTo>
                <a:close/>
                <a:moveTo>
                  <a:pt x="18562" y="21203"/>
                </a:moveTo>
                <a:cubicBezTo>
                  <a:pt x="19146" y="21857"/>
                  <a:pt x="19823" y="22464"/>
                  <a:pt x="20523" y="22978"/>
                </a:cubicBezTo>
                <a:lnTo>
                  <a:pt x="20546" y="22978"/>
                </a:lnTo>
                <a:cubicBezTo>
                  <a:pt x="20546" y="23141"/>
                  <a:pt x="20546" y="23328"/>
                  <a:pt x="20570" y="23515"/>
                </a:cubicBezTo>
                <a:lnTo>
                  <a:pt x="20430" y="23585"/>
                </a:lnTo>
                <a:cubicBezTo>
                  <a:pt x="19683" y="22908"/>
                  <a:pt x="19076" y="22137"/>
                  <a:pt x="18585" y="21273"/>
                </a:cubicBezTo>
                <a:cubicBezTo>
                  <a:pt x="18585" y="21250"/>
                  <a:pt x="18562" y="21227"/>
                  <a:pt x="18562" y="21203"/>
                </a:cubicBezTo>
                <a:close/>
                <a:moveTo>
                  <a:pt x="6678" y="23351"/>
                </a:moveTo>
                <a:lnTo>
                  <a:pt x="6678" y="23351"/>
                </a:lnTo>
                <a:cubicBezTo>
                  <a:pt x="6888" y="23445"/>
                  <a:pt x="7098" y="23538"/>
                  <a:pt x="7308" y="23608"/>
                </a:cubicBezTo>
                <a:lnTo>
                  <a:pt x="7028" y="23562"/>
                </a:lnTo>
                <a:cubicBezTo>
                  <a:pt x="6911" y="23515"/>
                  <a:pt x="6794" y="23445"/>
                  <a:pt x="6678" y="23351"/>
                </a:cubicBezTo>
                <a:close/>
                <a:moveTo>
                  <a:pt x="37575" y="22951"/>
                </a:moveTo>
                <a:cubicBezTo>
                  <a:pt x="37712" y="22951"/>
                  <a:pt x="37850" y="22975"/>
                  <a:pt x="37987" y="23025"/>
                </a:cubicBezTo>
                <a:cubicBezTo>
                  <a:pt x="37917" y="23211"/>
                  <a:pt x="37824" y="23398"/>
                  <a:pt x="37731" y="23608"/>
                </a:cubicBezTo>
                <a:lnTo>
                  <a:pt x="37567" y="23538"/>
                </a:lnTo>
                <a:lnTo>
                  <a:pt x="37427" y="23468"/>
                </a:lnTo>
                <a:cubicBezTo>
                  <a:pt x="37380" y="23305"/>
                  <a:pt x="37310" y="23165"/>
                  <a:pt x="37217" y="23001"/>
                </a:cubicBezTo>
                <a:cubicBezTo>
                  <a:pt x="37336" y="22969"/>
                  <a:pt x="37455" y="22951"/>
                  <a:pt x="37575" y="22951"/>
                </a:cubicBezTo>
                <a:close/>
                <a:moveTo>
                  <a:pt x="24352" y="23188"/>
                </a:moveTo>
                <a:cubicBezTo>
                  <a:pt x="24399" y="23328"/>
                  <a:pt x="24446" y="23492"/>
                  <a:pt x="24516" y="23655"/>
                </a:cubicBezTo>
                <a:cubicBezTo>
                  <a:pt x="24352" y="23585"/>
                  <a:pt x="24212" y="23515"/>
                  <a:pt x="24049" y="23422"/>
                </a:cubicBezTo>
                <a:lnTo>
                  <a:pt x="24072" y="23422"/>
                </a:lnTo>
                <a:lnTo>
                  <a:pt x="24352" y="23188"/>
                </a:lnTo>
                <a:close/>
                <a:moveTo>
                  <a:pt x="22671" y="22955"/>
                </a:moveTo>
                <a:lnTo>
                  <a:pt x="22811" y="23071"/>
                </a:lnTo>
                <a:cubicBezTo>
                  <a:pt x="22811" y="23141"/>
                  <a:pt x="22811" y="23188"/>
                  <a:pt x="22811" y="23235"/>
                </a:cubicBezTo>
                <a:cubicBezTo>
                  <a:pt x="22718" y="23375"/>
                  <a:pt x="22648" y="23538"/>
                  <a:pt x="22601" y="23678"/>
                </a:cubicBezTo>
                <a:cubicBezTo>
                  <a:pt x="22484" y="23492"/>
                  <a:pt x="22368" y="23305"/>
                  <a:pt x="22274" y="23118"/>
                </a:cubicBezTo>
                <a:lnTo>
                  <a:pt x="22671" y="22955"/>
                </a:lnTo>
                <a:close/>
                <a:moveTo>
                  <a:pt x="26594" y="23095"/>
                </a:moveTo>
                <a:cubicBezTo>
                  <a:pt x="26780" y="23118"/>
                  <a:pt x="26991" y="23141"/>
                  <a:pt x="27177" y="23141"/>
                </a:cubicBezTo>
                <a:lnTo>
                  <a:pt x="27154" y="23165"/>
                </a:lnTo>
                <a:lnTo>
                  <a:pt x="27084" y="23188"/>
                </a:lnTo>
                <a:cubicBezTo>
                  <a:pt x="26710" y="23328"/>
                  <a:pt x="26360" y="23515"/>
                  <a:pt x="26033" y="23725"/>
                </a:cubicBezTo>
                <a:lnTo>
                  <a:pt x="26103" y="23562"/>
                </a:lnTo>
                <a:cubicBezTo>
                  <a:pt x="26267" y="23422"/>
                  <a:pt x="26430" y="23235"/>
                  <a:pt x="26594" y="23095"/>
                </a:cubicBezTo>
                <a:close/>
                <a:moveTo>
                  <a:pt x="47864" y="21974"/>
                </a:moveTo>
                <a:cubicBezTo>
                  <a:pt x="47887" y="22604"/>
                  <a:pt x="47724" y="23235"/>
                  <a:pt x="47397" y="23795"/>
                </a:cubicBezTo>
                <a:cubicBezTo>
                  <a:pt x="47443" y="23468"/>
                  <a:pt x="47467" y="23141"/>
                  <a:pt x="47443" y="22814"/>
                </a:cubicBezTo>
                <a:cubicBezTo>
                  <a:pt x="47607" y="22558"/>
                  <a:pt x="47747" y="22254"/>
                  <a:pt x="47864" y="21974"/>
                </a:cubicBezTo>
                <a:close/>
                <a:moveTo>
                  <a:pt x="38291" y="23235"/>
                </a:moveTo>
                <a:cubicBezTo>
                  <a:pt x="38338" y="23305"/>
                  <a:pt x="38384" y="23351"/>
                  <a:pt x="38431" y="23422"/>
                </a:cubicBezTo>
                <a:cubicBezTo>
                  <a:pt x="38408" y="23492"/>
                  <a:pt x="38384" y="23538"/>
                  <a:pt x="38384" y="23608"/>
                </a:cubicBezTo>
                <a:lnTo>
                  <a:pt x="38291" y="23888"/>
                </a:lnTo>
                <a:cubicBezTo>
                  <a:pt x="38221" y="23865"/>
                  <a:pt x="38151" y="23818"/>
                  <a:pt x="38058" y="23772"/>
                </a:cubicBezTo>
                <a:cubicBezTo>
                  <a:pt x="38151" y="23585"/>
                  <a:pt x="38221" y="23422"/>
                  <a:pt x="38291" y="23235"/>
                </a:cubicBezTo>
                <a:close/>
                <a:moveTo>
                  <a:pt x="11020" y="23365"/>
                </a:moveTo>
                <a:lnTo>
                  <a:pt x="11020" y="23365"/>
                </a:lnTo>
                <a:cubicBezTo>
                  <a:pt x="11018" y="23452"/>
                  <a:pt x="10996" y="23520"/>
                  <a:pt x="10974" y="23608"/>
                </a:cubicBezTo>
                <a:cubicBezTo>
                  <a:pt x="10740" y="23725"/>
                  <a:pt x="10507" y="23842"/>
                  <a:pt x="10273" y="23935"/>
                </a:cubicBezTo>
                <a:cubicBezTo>
                  <a:pt x="10500" y="23731"/>
                  <a:pt x="10749" y="23527"/>
                  <a:pt x="11020" y="23365"/>
                </a:cubicBezTo>
                <a:close/>
                <a:moveTo>
                  <a:pt x="2358" y="21834"/>
                </a:moveTo>
                <a:lnTo>
                  <a:pt x="2358" y="21834"/>
                </a:lnTo>
                <a:cubicBezTo>
                  <a:pt x="2638" y="22277"/>
                  <a:pt x="2965" y="22674"/>
                  <a:pt x="3362" y="23025"/>
                </a:cubicBezTo>
                <a:cubicBezTo>
                  <a:pt x="3456" y="23188"/>
                  <a:pt x="3549" y="23328"/>
                  <a:pt x="3666" y="23492"/>
                </a:cubicBezTo>
                <a:cubicBezTo>
                  <a:pt x="3736" y="23655"/>
                  <a:pt x="3829" y="23818"/>
                  <a:pt x="3923" y="23959"/>
                </a:cubicBezTo>
                <a:cubicBezTo>
                  <a:pt x="3246" y="23422"/>
                  <a:pt x="2709" y="22721"/>
                  <a:pt x="2382" y="21927"/>
                </a:cubicBezTo>
                <a:lnTo>
                  <a:pt x="2358" y="21834"/>
                </a:lnTo>
                <a:close/>
                <a:moveTo>
                  <a:pt x="3526" y="22254"/>
                </a:moveTo>
                <a:lnTo>
                  <a:pt x="3526" y="22254"/>
                </a:lnTo>
                <a:cubicBezTo>
                  <a:pt x="3642" y="22371"/>
                  <a:pt x="3783" y="22511"/>
                  <a:pt x="3946" y="22628"/>
                </a:cubicBezTo>
                <a:cubicBezTo>
                  <a:pt x="4133" y="22768"/>
                  <a:pt x="4320" y="22931"/>
                  <a:pt x="4530" y="23048"/>
                </a:cubicBezTo>
                <a:cubicBezTo>
                  <a:pt x="4786" y="23375"/>
                  <a:pt x="5043" y="23678"/>
                  <a:pt x="5370" y="23959"/>
                </a:cubicBezTo>
                <a:lnTo>
                  <a:pt x="5347" y="23959"/>
                </a:lnTo>
                <a:cubicBezTo>
                  <a:pt x="4763" y="23725"/>
                  <a:pt x="4226" y="23375"/>
                  <a:pt x="3759" y="22955"/>
                </a:cubicBezTo>
                <a:cubicBezTo>
                  <a:pt x="3712" y="22861"/>
                  <a:pt x="3689" y="22768"/>
                  <a:pt x="3642" y="22651"/>
                </a:cubicBezTo>
                <a:cubicBezTo>
                  <a:pt x="3619" y="22558"/>
                  <a:pt x="3572" y="22394"/>
                  <a:pt x="3526" y="22254"/>
                </a:cubicBezTo>
                <a:close/>
                <a:moveTo>
                  <a:pt x="23161" y="23725"/>
                </a:moveTo>
                <a:cubicBezTo>
                  <a:pt x="23161" y="23725"/>
                  <a:pt x="23185" y="23748"/>
                  <a:pt x="23208" y="23772"/>
                </a:cubicBezTo>
                <a:cubicBezTo>
                  <a:pt x="23161" y="23842"/>
                  <a:pt x="23115" y="23888"/>
                  <a:pt x="23045" y="23959"/>
                </a:cubicBezTo>
                <a:lnTo>
                  <a:pt x="23021" y="23959"/>
                </a:lnTo>
                <a:lnTo>
                  <a:pt x="23045" y="23795"/>
                </a:lnTo>
                <a:lnTo>
                  <a:pt x="23161" y="23725"/>
                </a:lnTo>
                <a:close/>
                <a:moveTo>
                  <a:pt x="28672" y="23141"/>
                </a:moveTo>
                <a:lnTo>
                  <a:pt x="28672" y="23141"/>
                </a:lnTo>
                <a:cubicBezTo>
                  <a:pt x="28508" y="23305"/>
                  <a:pt x="28345" y="23468"/>
                  <a:pt x="28181" y="23608"/>
                </a:cubicBezTo>
                <a:cubicBezTo>
                  <a:pt x="27854" y="23725"/>
                  <a:pt x="27528" y="23842"/>
                  <a:pt x="27201" y="23959"/>
                </a:cubicBezTo>
                <a:cubicBezTo>
                  <a:pt x="27387" y="23772"/>
                  <a:pt x="27598" y="23562"/>
                  <a:pt x="27784" y="23375"/>
                </a:cubicBezTo>
                <a:lnTo>
                  <a:pt x="27808" y="23375"/>
                </a:lnTo>
                <a:cubicBezTo>
                  <a:pt x="28088" y="23281"/>
                  <a:pt x="28391" y="23211"/>
                  <a:pt x="28672" y="23141"/>
                </a:cubicBezTo>
                <a:close/>
                <a:moveTo>
                  <a:pt x="15433" y="23912"/>
                </a:moveTo>
                <a:cubicBezTo>
                  <a:pt x="15340" y="23935"/>
                  <a:pt x="15270" y="23959"/>
                  <a:pt x="15200" y="23982"/>
                </a:cubicBezTo>
                <a:lnTo>
                  <a:pt x="15060" y="23935"/>
                </a:lnTo>
                <a:cubicBezTo>
                  <a:pt x="15130" y="23935"/>
                  <a:pt x="15176" y="23935"/>
                  <a:pt x="15223" y="23912"/>
                </a:cubicBezTo>
                <a:close/>
                <a:moveTo>
                  <a:pt x="19262" y="23538"/>
                </a:moveTo>
                <a:lnTo>
                  <a:pt x="19472" y="23678"/>
                </a:lnTo>
                <a:cubicBezTo>
                  <a:pt x="19542" y="23772"/>
                  <a:pt x="19613" y="23888"/>
                  <a:pt x="19683" y="23959"/>
                </a:cubicBezTo>
                <a:lnTo>
                  <a:pt x="19659" y="24005"/>
                </a:lnTo>
                <a:cubicBezTo>
                  <a:pt x="19519" y="23842"/>
                  <a:pt x="19379" y="23702"/>
                  <a:pt x="19262" y="23538"/>
                </a:cubicBezTo>
                <a:close/>
                <a:moveTo>
                  <a:pt x="1588" y="19359"/>
                </a:moveTo>
                <a:cubicBezTo>
                  <a:pt x="1611" y="19733"/>
                  <a:pt x="1658" y="20106"/>
                  <a:pt x="1751" y="20456"/>
                </a:cubicBezTo>
                <a:lnTo>
                  <a:pt x="1751" y="20596"/>
                </a:lnTo>
                <a:cubicBezTo>
                  <a:pt x="1751" y="21227"/>
                  <a:pt x="1891" y="21834"/>
                  <a:pt x="2172" y="22418"/>
                </a:cubicBezTo>
                <a:cubicBezTo>
                  <a:pt x="2405" y="23001"/>
                  <a:pt x="2709" y="23562"/>
                  <a:pt x="3082" y="24075"/>
                </a:cubicBezTo>
                <a:lnTo>
                  <a:pt x="2919" y="23912"/>
                </a:lnTo>
                <a:cubicBezTo>
                  <a:pt x="1845" y="22861"/>
                  <a:pt x="1168" y="21367"/>
                  <a:pt x="1471" y="19849"/>
                </a:cubicBezTo>
                <a:cubicBezTo>
                  <a:pt x="1494" y="19686"/>
                  <a:pt x="1541" y="19522"/>
                  <a:pt x="1588" y="19359"/>
                </a:cubicBezTo>
                <a:close/>
                <a:moveTo>
                  <a:pt x="26664" y="23818"/>
                </a:moveTo>
                <a:lnTo>
                  <a:pt x="26664" y="23818"/>
                </a:lnTo>
                <a:cubicBezTo>
                  <a:pt x="26570" y="23935"/>
                  <a:pt x="26500" y="24029"/>
                  <a:pt x="26430" y="24145"/>
                </a:cubicBezTo>
                <a:cubicBezTo>
                  <a:pt x="26337" y="24145"/>
                  <a:pt x="26243" y="24145"/>
                  <a:pt x="26150" y="24122"/>
                </a:cubicBezTo>
                <a:cubicBezTo>
                  <a:pt x="26313" y="24005"/>
                  <a:pt x="26477" y="23912"/>
                  <a:pt x="26640" y="23842"/>
                </a:cubicBezTo>
                <a:lnTo>
                  <a:pt x="26664" y="23818"/>
                </a:lnTo>
                <a:close/>
                <a:moveTo>
                  <a:pt x="30773" y="23422"/>
                </a:moveTo>
                <a:lnTo>
                  <a:pt x="30773" y="23422"/>
                </a:lnTo>
                <a:cubicBezTo>
                  <a:pt x="30376" y="23702"/>
                  <a:pt x="30002" y="23982"/>
                  <a:pt x="29629" y="24262"/>
                </a:cubicBezTo>
                <a:cubicBezTo>
                  <a:pt x="29769" y="24052"/>
                  <a:pt x="29909" y="23842"/>
                  <a:pt x="30026" y="23632"/>
                </a:cubicBezTo>
                <a:lnTo>
                  <a:pt x="30096" y="23538"/>
                </a:lnTo>
                <a:cubicBezTo>
                  <a:pt x="30329" y="23492"/>
                  <a:pt x="30539" y="23468"/>
                  <a:pt x="30773" y="23422"/>
                </a:cubicBezTo>
                <a:close/>
                <a:moveTo>
                  <a:pt x="5347" y="23492"/>
                </a:moveTo>
                <a:lnTo>
                  <a:pt x="5487" y="23538"/>
                </a:lnTo>
                <a:cubicBezTo>
                  <a:pt x="5931" y="23865"/>
                  <a:pt x="6398" y="24122"/>
                  <a:pt x="6911" y="24262"/>
                </a:cubicBezTo>
                <a:cubicBezTo>
                  <a:pt x="6958" y="24285"/>
                  <a:pt x="7005" y="24309"/>
                  <a:pt x="7075" y="24332"/>
                </a:cubicBezTo>
                <a:cubicBezTo>
                  <a:pt x="6818" y="24332"/>
                  <a:pt x="6561" y="24309"/>
                  <a:pt x="6304" y="24262"/>
                </a:cubicBezTo>
                <a:cubicBezTo>
                  <a:pt x="5954" y="24029"/>
                  <a:pt x="5650" y="23772"/>
                  <a:pt x="5347" y="23492"/>
                </a:cubicBezTo>
                <a:close/>
                <a:moveTo>
                  <a:pt x="21083" y="23678"/>
                </a:moveTo>
                <a:cubicBezTo>
                  <a:pt x="21200" y="23888"/>
                  <a:pt x="21294" y="24122"/>
                  <a:pt x="21387" y="24332"/>
                </a:cubicBezTo>
                <a:lnTo>
                  <a:pt x="21317" y="24309"/>
                </a:lnTo>
                <a:cubicBezTo>
                  <a:pt x="21247" y="24262"/>
                  <a:pt x="21177" y="24215"/>
                  <a:pt x="21107" y="24145"/>
                </a:cubicBezTo>
                <a:cubicBezTo>
                  <a:pt x="21083" y="24005"/>
                  <a:pt x="21060" y="23865"/>
                  <a:pt x="21037" y="23702"/>
                </a:cubicBezTo>
                <a:lnTo>
                  <a:pt x="21083" y="23678"/>
                </a:lnTo>
                <a:close/>
                <a:moveTo>
                  <a:pt x="23885" y="23795"/>
                </a:moveTo>
                <a:cubicBezTo>
                  <a:pt x="24025" y="23888"/>
                  <a:pt x="24165" y="23959"/>
                  <a:pt x="24352" y="24052"/>
                </a:cubicBezTo>
                <a:cubicBezTo>
                  <a:pt x="24282" y="24145"/>
                  <a:pt x="24235" y="24262"/>
                  <a:pt x="24212" y="24379"/>
                </a:cubicBezTo>
                <a:cubicBezTo>
                  <a:pt x="24165" y="24309"/>
                  <a:pt x="24095" y="24239"/>
                  <a:pt x="24049" y="24169"/>
                </a:cubicBezTo>
                <a:cubicBezTo>
                  <a:pt x="23979" y="24122"/>
                  <a:pt x="23909" y="24005"/>
                  <a:pt x="23839" y="23912"/>
                </a:cubicBezTo>
                <a:lnTo>
                  <a:pt x="23885" y="23795"/>
                </a:lnTo>
                <a:close/>
                <a:moveTo>
                  <a:pt x="39178" y="23678"/>
                </a:moveTo>
                <a:lnTo>
                  <a:pt x="39178" y="23678"/>
                </a:lnTo>
                <a:cubicBezTo>
                  <a:pt x="39155" y="23912"/>
                  <a:pt x="39132" y="24122"/>
                  <a:pt x="39085" y="24355"/>
                </a:cubicBezTo>
                <a:lnTo>
                  <a:pt x="39038" y="24402"/>
                </a:lnTo>
                <a:lnTo>
                  <a:pt x="38968" y="24355"/>
                </a:lnTo>
                <a:cubicBezTo>
                  <a:pt x="39061" y="24122"/>
                  <a:pt x="39108" y="23912"/>
                  <a:pt x="39178" y="23678"/>
                </a:cubicBezTo>
                <a:close/>
                <a:moveTo>
                  <a:pt x="12701" y="23095"/>
                </a:moveTo>
                <a:cubicBezTo>
                  <a:pt x="12678" y="23281"/>
                  <a:pt x="12631" y="23445"/>
                  <a:pt x="12585" y="23608"/>
                </a:cubicBezTo>
                <a:cubicBezTo>
                  <a:pt x="12328" y="23818"/>
                  <a:pt x="12094" y="24075"/>
                  <a:pt x="11908" y="24379"/>
                </a:cubicBezTo>
                <a:lnTo>
                  <a:pt x="11814" y="24449"/>
                </a:lnTo>
                <a:cubicBezTo>
                  <a:pt x="12001" y="24145"/>
                  <a:pt x="12164" y="23818"/>
                  <a:pt x="12258" y="23492"/>
                </a:cubicBezTo>
                <a:cubicBezTo>
                  <a:pt x="12281" y="23445"/>
                  <a:pt x="12305" y="23398"/>
                  <a:pt x="12328" y="23351"/>
                </a:cubicBezTo>
                <a:cubicBezTo>
                  <a:pt x="12351" y="23305"/>
                  <a:pt x="12445" y="23258"/>
                  <a:pt x="12491" y="23211"/>
                </a:cubicBezTo>
                <a:lnTo>
                  <a:pt x="12701" y="23095"/>
                </a:lnTo>
                <a:close/>
                <a:moveTo>
                  <a:pt x="33668" y="24005"/>
                </a:moveTo>
                <a:cubicBezTo>
                  <a:pt x="33598" y="24145"/>
                  <a:pt x="33551" y="24309"/>
                  <a:pt x="33481" y="24449"/>
                </a:cubicBezTo>
                <a:cubicBezTo>
                  <a:pt x="33458" y="24379"/>
                  <a:pt x="33435" y="24309"/>
                  <a:pt x="33411" y="24262"/>
                </a:cubicBezTo>
                <a:cubicBezTo>
                  <a:pt x="33481" y="24169"/>
                  <a:pt x="33551" y="24075"/>
                  <a:pt x="33645" y="24005"/>
                </a:cubicBezTo>
                <a:close/>
                <a:moveTo>
                  <a:pt x="16134" y="24262"/>
                </a:moveTo>
                <a:cubicBezTo>
                  <a:pt x="16250" y="24332"/>
                  <a:pt x="16344" y="24402"/>
                  <a:pt x="16437" y="24472"/>
                </a:cubicBezTo>
                <a:cubicBezTo>
                  <a:pt x="16320" y="24425"/>
                  <a:pt x="16227" y="24379"/>
                  <a:pt x="16110" y="24332"/>
                </a:cubicBezTo>
                <a:lnTo>
                  <a:pt x="16110" y="24355"/>
                </a:lnTo>
                <a:lnTo>
                  <a:pt x="15970" y="24262"/>
                </a:lnTo>
                <a:close/>
                <a:moveTo>
                  <a:pt x="35606" y="23888"/>
                </a:moveTo>
                <a:lnTo>
                  <a:pt x="35723" y="23912"/>
                </a:lnTo>
                <a:cubicBezTo>
                  <a:pt x="35746" y="24075"/>
                  <a:pt x="35746" y="24215"/>
                  <a:pt x="35746" y="24355"/>
                </a:cubicBezTo>
                <a:cubicBezTo>
                  <a:pt x="35536" y="24402"/>
                  <a:pt x="35326" y="24449"/>
                  <a:pt x="35139" y="24519"/>
                </a:cubicBezTo>
                <a:lnTo>
                  <a:pt x="35162" y="24262"/>
                </a:lnTo>
                <a:cubicBezTo>
                  <a:pt x="35302" y="24145"/>
                  <a:pt x="35466" y="24029"/>
                  <a:pt x="35606" y="23888"/>
                </a:cubicBezTo>
                <a:close/>
                <a:moveTo>
                  <a:pt x="31543" y="23655"/>
                </a:moveTo>
                <a:lnTo>
                  <a:pt x="31357" y="23888"/>
                </a:lnTo>
                <a:cubicBezTo>
                  <a:pt x="31263" y="23982"/>
                  <a:pt x="31193" y="24075"/>
                  <a:pt x="31100" y="24169"/>
                </a:cubicBezTo>
                <a:lnTo>
                  <a:pt x="30983" y="24332"/>
                </a:lnTo>
                <a:cubicBezTo>
                  <a:pt x="30866" y="24449"/>
                  <a:pt x="30750" y="24566"/>
                  <a:pt x="30633" y="24659"/>
                </a:cubicBezTo>
                <a:lnTo>
                  <a:pt x="30609" y="24659"/>
                </a:lnTo>
                <a:cubicBezTo>
                  <a:pt x="30913" y="24309"/>
                  <a:pt x="31217" y="23982"/>
                  <a:pt x="31543" y="23655"/>
                </a:cubicBezTo>
                <a:close/>
                <a:moveTo>
                  <a:pt x="25776" y="24496"/>
                </a:moveTo>
                <a:lnTo>
                  <a:pt x="26010" y="24519"/>
                </a:lnTo>
                <a:lnTo>
                  <a:pt x="25730" y="24682"/>
                </a:lnTo>
                <a:cubicBezTo>
                  <a:pt x="25730" y="24612"/>
                  <a:pt x="25753" y="24542"/>
                  <a:pt x="25776" y="24496"/>
                </a:cubicBezTo>
                <a:close/>
                <a:moveTo>
                  <a:pt x="32804" y="24192"/>
                </a:moveTo>
                <a:cubicBezTo>
                  <a:pt x="32734" y="24355"/>
                  <a:pt x="32641" y="24519"/>
                  <a:pt x="32547" y="24682"/>
                </a:cubicBezTo>
                <a:lnTo>
                  <a:pt x="32547" y="24659"/>
                </a:lnTo>
                <a:lnTo>
                  <a:pt x="32244" y="24659"/>
                </a:lnTo>
                <a:cubicBezTo>
                  <a:pt x="32314" y="24542"/>
                  <a:pt x="32384" y="24425"/>
                  <a:pt x="32454" y="24309"/>
                </a:cubicBezTo>
                <a:cubicBezTo>
                  <a:pt x="32571" y="24262"/>
                  <a:pt x="32687" y="24215"/>
                  <a:pt x="32804" y="24192"/>
                </a:cubicBezTo>
                <a:close/>
                <a:moveTo>
                  <a:pt x="4506" y="23865"/>
                </a:moveTo>
                <a:cubicBezTo>
                  <a:pt x="4997" y="24169"/>
                  <a:pt x="5534" y="24402"/>
                  <a:pt x="6117" y="24542"/>
                </a:cubicBezTo>
                <a:cubicBezTo>
                  <a:pt x="6234" y="24636"/>
                  <a:pt x="6374" y="24706"/>
                  <a:pt x="6514" y="24776"/>
                </a:cubicBezTo>
                <a:cubicBezTo>
                  <a:pt x="6094" y="24776"/>
                  <a:pt x="5697" y="24682"/>
                  <a:pt x="5347" y="24496"/>
                </a:cubicBezTo>
                <a:cubicBezTo>
                  <a:pt x="5020" y="24332"/>
                  <a:pt x="4740" y="24122"/>
                  <a:pt x="4506" y="23865"/>
                </a:cubicBezTo>
                <a:close/>
                <a:moveTo>
                  <a:pt x="34765" y="23888"/>
                </a:moveTo>
                <a:lnTo>
                  <a:pt x="34765" y="23935"/>
                </a:lnTo>
                <a:cubicBezTo>
                  <a:pt x="34439" y="24215"/>
                  <a:pt x="34158" y="24496"/>
                  <a:pt x="33878" y="24776"/>
                </a:cubicBezTo>
                <a:cubicBezTo>
                  <a:pt x="34018" y="24472"/>
                  <a:pt x="34158" y="24192"/>
                  <a:pt x="34275" y="23912"/>
                </a:cubicBezTo>
                <a:lnTo>
                  <a:pt x="34275" y="23935"/>
                </a:lnTo>
                <a:cubicBezTo>
                  <a:pt x="34439" y="23912"/>
                  <a:pt x="34602" y="23888"/>
                  <a:pt x="34765" y="23888"/>
                </a:cubicBezTo>
                <a:close/>
                <a:moveTo>
                  <a:pt x="10647" y="24145"/>
                </a:moveTo>
                <a:cubicBezTo>
                  <a:pt x="10600" y="24192"/>
                  <a:pt x="10577" y="24215"/>
                  <a:pt x="10553" y="24285"/>
                </a:cubicBezTo>
                <a:cubicBezTo>
                  <a:pt x="10250" y="24496"/>
                  <a:pt x="9923" y="24659"/>
                  <a:pt x="9596" y="24799"/>
                </a:cubicBezTo>
                <a:cubicBezTo>
                  <a:pt x="9666" y="24659"/>
                  <a:pt x="9760" y="24519"/>
                  <a:pt x="9876" y="24402"/>
                </a:cubicBezTo>
                <a:cubicBezTo>
                  <a:pt x="10133" y="24332"/>
                  <a:pt x="10390" y="24239"/>
                  <a:pt x="10647" y="24145"/>
                </a:cubicBezTo>
                <a:close/>
                <a:moveTo>
                  <a:pt x="17021" y="24472"/>
                </a:moveTo>
                <a:lnTo>
                  <a:pt x="17068" y="24496"/>
                </a:lnTo>
                <a:cubicBezTo>
                  <a:pt x="17208" y="24589"/>
                  <a:pt x="17324" y="24706"/>
                  <a:pt x="17465" y="24799"/>
                </a:cubicBezTo>
                <a:cubicBezTo>
                  <a:pt x="17418" y="24799"/>
                  <a:pt x="17371" y="24776"/>
                  <a:pt x="17348" y="24776"/>
                </a:cubicBezTo>
                <a:cubicBezTo>
                  <a:pt x="17231" y="24659"/>
                  <a:pt x="17138" y="24589"/>
                  <a:pt x="17021" y="24472"/>
                </a:cubicBezTo>
                <a:close/>
                <a:moveTo>
                  <a:pt x="3619" y="24145"/>
                </a:moveTo>
                <a:lnTo>
                  <a:pt x="3619" y="24145"/>
                </a:lnTo>
                <a:cubicBezTo>
                  <a:pt x="3923" y="24355"/>
                  <a:pt x="4226" y="24589"/>
                  <a:pt x="4553" y="24776"/>
                </a:cubicBezTo>
                <a:lnTo>
                  <a:pt x="4716" y="24939"/>
                </a:lnTo>
                <a:cubicBezTo>
                  <a:pt x="4530" y="24869"/>
                  <a:pt x="4343" y="24799"/>
                  <a:pt x="4156" y="24729"/>
                </a:cubicBezTo>
                <a:cubicBezTo>
                  <a:pt x="3969" y="24542"/>
                  <a:pt x="3783" y="24332"/>
                  <a:pt x="3619" y="24145"/>
                </a:cubicBezTo>
                <a:close/>
                <a:moveTo>
                  <a:pt x="45085" y="21227"/>
                </a:moveTo>
                <a:cubicBezTo>
                  <a:pt x="45202" y="21344"/>
                  <a:pt x="45295" y="21437"/>
                  <a:pt x="45412" y="21554"/>
                </a:cubicBezTo>
                <a:cubicBezTo>
                  <a:pt x="45412" y="21624"/>
                  <a:pt x="45389" y="21670"/>
                  <a:pt x="45365" y="21740"/>
                </a:cubicBezTo>
                <a:cubicBezTo>
                  <a:pt x="45015" y="22908"/>
                  <a:pt x="44408" y="24005"/>
                  <a:pt x="43614" y="24939"/>
                </a:cubicBezTo>
                <a:cubicBezTo>
                  <a:pt x="43614" y="24799"/>
                  <a:pt x="43591" y="24682"/>
                  <a:pt x="43568" y="24542"/>
                </a:cubicBezTo>
                <a:cubicBezTo>
                  <a:pt x="43544" y="24402"/>
                  <a:pt x="43591" y="24285"/>
                  <a:pt x="43591" y="24169"/>
                </a:cubicBezTo>
                <a:lnTo>
                  <a:pt x="43591" y="24192"/>
                </a:lnTo>
                <a:cubicBezTo>
                  <a:pt x="43754" y="23959"/>
                  <a:pt x="43895" y="23702"/>
                  <a:pt x="44035" y="23468"/>
                </a:cubicBezTo>
                <a:cubicBezTo>
                  <a:pt x="44478" y="22768"/>
                  <a:pt x="44828" y="22021"/>
                  <a:pt x="45085" y="21227"/>
                </a:cubicBezTo>
                <a:close/>
                <a:moveTo>
                  <a:pt x="14966" y="24869"/>
                </a:moveTo>
                <a:cubicBezTo>
                  <a:pt x="14873" y="24916"/>
                  <a:pt x="14756" y="24939"/>
                  <a:pt x="14639" y="24986"/>
                </a:cubicBezTo>
                <a:lnTo>
                  <a:pt x="14616" y="24986"/>
                </a:lnTo>
                <a:cubicBezTo>
                  <a:pt x="14546" y="24963"/>
                  <a:pt x="14476" y="24939"/>
                  <a:pt x="14406" y="24916"/>
                </a:cubicBezTo>
                <a:lnTo>
                  <a:pt x="14476" y="24892"/>
                </a:lnTo>
                <a:cubicBezTo>
                  <a:pt x="14639" y="24869"/>
                  <a:pt x="14803" y="24869"/>
                  <a:pt x="14966" y="24869"/>
                </a:cubicBezTo>
                <a:close/>
                <a:moveTo>
                  <a:pt x="28695" y="24239"/>
                </a:moveTo>
                <a:lnTo>
                  <a:pt x="28695" y="24239"/>
                </a:lnTo>
                <a:cubicBezTo>
                  <a:pt x="28555" y="24449"/>
                  <a:pt x="28391" y="24659"/>
                  <a:pt x="28251" y="24869"/>
                </a:cubicBezTo>
                <a:cubicBezTo>
                  <a:pt x="28111" y="24916"/>
                  <a:pt x="27971" y="24963"/>
                  <a:pt x="27808" y="24986"/>
                </a:cubicBezTo>
                <a:lnTo>
                  <a:pt x="27808" y="24963"/>
                </a:lnTo>
                <a:cubicBezTo>
                  <a:pt x="28135" y="24752"/>
                  <a:pt x="28415" y="24519"/>
                  <a:pt x="28695" y="24239"/>
                </a:cubicBezTo>
                <a:close/>
                <a:moveTo>
                  <a:pt x="35518" y="24778"/>
                </a:moveTo>
                <a:cubicBezTo>
                  <a:pt x="35428" y="24907"/>
                  <a:pt x="35319" y="25016"/>
                  <a:pt x="35209" y="25126"/>
                </a:cubicBezTo>
                <a:lnTo>
                  <a:pt x="35022" y="25056"/>
                </a:lnTo>
                <a:cubicBezTo>
                  <a:pt x="35022" y="24986"/>
                  <a:pt x="35046" y="24939"/>
                  <a:pt x="35046" y="24869"/>
                </a:cubicBezTo>
                <a:cubicBezTo>
                  <a:pt x="35203" y="24847"/>
                  <a:pt x="35361" y="24802"/>
                  <a:pt x="35518" y="24778"/>
                </a:cubicBezTo>
                <a:close/>
                <a:moveTo>
                  <a:pt x="8989" y="24566"/>
                </a:moveTo>
                <a:lnTo>
                  <a:pt x="9036" y="24659"/>
                </a:lnTo>
                <a:cubicBezTo>
                  <a:pt x="8989" y="24776"/>
                  <a:pt x="8942" y="24916"/>
                  <a:pt x="8896" y="25033"/>
                </a:cubicBezTo>
                <a:cubicBezTo>
                  <a:pt x="8709" y="25079"/>
                  <a:pt x="8499" y="25126"/>
                  <a:pt x="8312" y="25173"/>
                </a:cubicBezTo>
                <a:cubicBezTo>
                  <a:pt x="8219" y="25149"/>
                  <a:pt x="8102" y="25126"/>
                  <a:pt x="8009" y="25079"/>
                </a:cubicBezTo>
                <a:cubicBezTo>
                  <a:pt x="8009" y="24986"/>
                  <a:pt x="8032" y="24892"/>
                  <a:pt x="8055" y="24799"/>
                </a:cubicBezTo>
                <a:cubicBezTo>
                  <a:pt x="8195" y="24729"/>
                  <a:pt x="8312" y="24659"/>
                  <a:pt x="8452" y="24589"/>
                </a:cubicBezTo>
                <a:cubicBezTo>
                  <a:pt x="8616" y="24589"/>
                  <a:pt x="8802" y="24589"/>
                  <a:pt x="8989" y="24566"/>
                </a:cubicBezTo>
                <a:close/>
                <a:moveTo>
                  <a:pt x="27317" y="24519"/>
                </a:moveTo>
                <a:lnTo>
                  <a:pt x="27317" y="24519"/>
                </a:lnTo>
                <a:cubicBezTo>
                  <a:pt x="27154" y="24706"/>
                  <a:pt x="26991" y="24916"/>
                  <a:pt x="26827" y="25103"/>
                </a:cubicBezTo>
                <a:lnTo>
                  <a:pt x="26617" y="25196"/>
                </a:lnTo>
                <a:lnTo>
                  <a:pt x="26220" y="25196"/>
                </a:lnTo>
                <a:lnTo>
                  <a:pt x="26197" y="25219"/>
                </a:lnTo>
                <a:lnTo>
                  <a:pt x="26150" y="25219"/>
                </a:lnTo>
                <a:cubicBezTo>
                  <a:pt x="26313" y="25033"/>
                  <a:pt x="26454" y="24822"/>
                  <a:pt x="26617" y="24636"/>
                </a:cubicBezTo>
                <a:lnTo>
                  <a:pt x="26734" y="24589"/>
                </a:lnTo>
                <a:cubicBezTo>
                  <a:pt x="26920" y="24566"/>
                  <a:pt x="27131" y="24566"/>
                  <a:pt x="27317" y="24519"/>
                </a:cubicBezTo>
                <a:close/>
                <a:moveTo>
                  <a:pt x="20220" y="24122"/>
                </a:moveTo>
                <a:cubicBezTo>
                  <a:pt x="20360" y="24215"/>
                  <a:pt x="20523" y="24309"/>
                  <a:pt x="20687" y="24379"/>
                </a:cubicBezTo>
                <a:cubicBezTo>
                  <a:pt x="20733" y="24682"/>
                  <a:pt x="20827" y="24963"/>
                  <a:pt x="20920" y="25243"/>
                </a:cubicBezTo>
                <a:cubicBezTo>
                  <a:pt x="20780" y="25126"/>
                  <a:pt x="20640" y="24986"/>
                  <a:pt x="20476" y="24846"/>
                </a:cubicBezTo>
                <a:cubicBezTo>
                  <a:pt x="20383" y="24612"/>
                  <a:pt x="20266" y="24402"/>
                  <a:pt x="20126" y="24169"/>
                </a:cubicBezTo>
                <a:lnTo>
                  <a:pt x="20220" y="24122"/>
                </a:lnTo>
                <a:close/>
                <a:moveTo>
                  <a:pt x="37801" y="24916"/>
                </a:moveTo>
                <a:lnTo>
                  <a:pt x="37941" y="25009"/>
                </a:lnTo>
                <a:cubicBezTo>
                  <a:pt x="37917" y="25103"/>
                  <a:pt x="37894" y="25173"/>
                  <a:pt x="37847" y="25266"/>
                </a:cubicBezTo>
                <a:cubicBezTo>
                  <a:pt x="37847" y="25149"/>
                  <a:pt x="37824" y="25033"/>
                  <a:pt x="37801" y="24916"/>
                </a:cubicBezTo>
                <a:close/>
                <a:moveTo>
                  <a:pt x="7121" y="25103"/>
                </a:moveTo>
                <a:cubicBezTo>
                  <a:pt x="7261" y="25149"/>
                  <a:pt x="7401" y="25219"/>
                  <a:pt x="7542" y="25266"/>
                </a:cubicBezTo>
                <a:cubicBezTo>
                  <a:pt x="7238" y="25289"/>
                  <a:pt x="6935" y="25289"/>
                  <a:pt x="6631" y="25289"/>
                </a:cubicBezTo>
                <a:cubicBezTo>
                  <a:pt x="6398" y="25243"/>
                  <a:pt x="6164" y="25173"/>
                  <a:pt x="5954" y="25103"/>
                </a:cubicBezTo>
                <a:lnTo>
                  <a:pt x="5954" y="25103"/>
                </a:lnTo>
                <a:cubicBezTo>
                  <a:pt x="6141" y="25138"/>
                  <a:pt x="6333" y="25155"/>
                  <a:pt x="6529" y="25155"/>
                </a:cubicBezTo>
                <a:cubicBezTo>
                  <a:pt x="6724" y="25155"/>
                  <a:pt x="6923" y="25138"/>
                  <a:pt x="7121" y="25103"/>
                </a:cubicBezTo>
                <a:close/>
                <a:moveTo>
                  <a:pt x="21224" y="24682"/>
                </a:moveTo>
                <a:lnTo>
                  <a:pt x="21224" y="24682"/>
                </a:lnTo>
                <a:cubicBezTo>
                  <a:pt x="21340" y="24776"/>
                  <a:pt x="21504" y="24846"/>
                  <a:pt x="21620" y="24939"/>
                </a:cubicBezTo>
                <a:cubicBezTo>
                  <a:pt x="21620" y="24939"/>
                  <a:pt x="21620" y="24939"/>
                  <a:pt x="21620" y="24963"/>
                </a:cubicBezTo>
                <a:cubicBezTo>
                  <a:pt x="21550" y="25056"/>
                  <a:pt x="21457" y="25173"/>
                  <a:pt x="21387" y="25289"/>
                </a:cubicBezTo>
                <a:cubicBezTo>
                  <a:pt x="21317" y="25103"/>
                  <a:pt x="21270" y="24892"/>
                  <a:pt x="21224" y="24682"/>
                </a:cubicBezTo>
                <a:close/>
                <a:moveTo>
                  <a:pt x="14056" y="25173"/>
                </a:moveTo>
                <a:lnTo>
                  <a:pt x="14126" y="25219"/>
                </a:lnTo>
                <a:cubicBezTo>
                  <a:pt x="14079" y="25266"/>
                  <a:pt x="13986" y="25313"/>
                  <a:pt x="13916" y="25359"/>
                </a:cubicBezTo>
                <a:lnTo>
                  <a:pt x="13892" y="25359"/>
                </a:lnTo>
                <a:cubicBezTo>
                  <a:pt x="13939" y="25289"/>
                  <a:pt x="13986" y="25243"/>
                  <a:pt x="14056" y="25173"/>
                </a:cubicBezTo>
                <a:close/>
                <a:moveTo>
                  <a:pt x="1261" y="17748"/>
                </a:moveTo>
                <a:cubicBezTo>
                  <a:pt x="817" y="18962"/>
                  <a:pt x="724" y="20270"/>
                  <a:pt x="981" y="21530"/>
                </a:cubicBezTo>
                <a:cubicBezTo>
                  <a:pt x="1284" y="22861"/>
                  <a:pt x="2148" y="24005"/>
                  <a:pt x="3316" y="24682"/>
                </a:cubicBezTo>
                <a:cubicBezTo>
                  <a:pt x="3526" y="24822"/>
                  <a:pt x="3759" y="24963"/>
                  <a:pt x="3993" y="25103"/>
                </a:cubicBezTo>
                <a:cubicBezTo>
                  <a:pt x="4109" y="25219"/>
                  <a:pt x="4226" y="25313"/>
                  <a:pt x="4366" y="25429"/>
                </a:cubicBezTo>
                <a:cubicBezTo>
                  <a:pt x="2732" y="24729"/>
                  <a:pt x="1448" y="23398"/>
                  <a:pt x="864" y="21740"/>
                </a:cubicBezTo>
                <a:cubicBezTo>
                  <a:pt x="537" y="20410"/>
                  <a:pt x="677" y="19009"/>
                  <a:pt x="1261" y="17748"/>
                </a:cubicBezTo>
                <a:close/>
                <a:moveTo>
                  <a:pt x="41583" y="21110"/>
                </a:moveTo>
                <a:cubicBezTo>
                  <a:pt x="41840" y="21390"/>
                  <a:pt x="42050" y="21694"/>
                  <a:pt x="42260" y="22021"/>
                </a:cubicBezTo>
                <a:cubicBezTo>
                  <a:pt x="42284" y="22207"/>
                  <a:pt x="42307" y="22394"/>
                  <a:pt x="42284" y="22581"/>
                </a:cubicBezTo>
                <a:cubicBezTo>
                  <a:pt x="42190" y="22791"/>
                  <a:pt x="42097" y="23001"/>
                  <a:pt x="42003" y="23211"/>
                </a:cubicBezTo>
                <a:cubicBezTo>
                  <a:pt x="41490" y="24005"/>
                  <a:pt x="40953" y="24776"/>
                  <a:pt x="40392" y="25500"/>
                </a:cubicBezTo>
                <a:lnTo>
                  <a:pt x="40392" y="25523"/>
                </a:lnTo>
                <a:cubicBezTo>
                  <a:pt x="40322" y="25429"/>
                  <a:pt x="40229" y="25359"/>
                  <a:pt x="40159" y="25289"/>
                </a:cubicBezTo>
                <a:cubicBezTo>
                  <a:pt x="40252" y="25009"/>
                  <a:pt x="40322" y="24752"/>
                  <a:pt x="40369" y="24496"/>
                </a:cubicBezTo>
                <a:cubicBezTo>
                  <a:pt x="40486" y="24332"/>
                  <a:pt x="40579" y="24169"/>
                  <a:pt x="40673" y="24005"/>
                </a:cubicBezTo>
                <a:cubicBezTo>
                  <a:pt x="41139" y="23095"/>
                  <a:pt x="41466" y="22114"/>
                  <a:pt x="41583" y="21110"/>
                </a:cubicBezTo>
                <a:close/>
                <a:moveTo>
                  <a:pt x="12351" y="25103"/>
                </a:moveTo>
                <a:lnTo>
                  <a:pt x="12351" y="25103"/>
                </a:lnTo>
                <a:cubicBezTo>
                  <a:pt x="12305" y="25173"/>
                  <a:pt x="12258" y="25266"/>
                  <a:pt x="12211" y="25336"/>
                </a:cubicBezTo>
                <a:cubicBezTo>
                  <a:pt x="12118" y="25406"/>
                  <a:pt x="12001" y="25476"/>
                  <a:pt x="11908" y="25570"/>
                </a:cubicBezTo>
                <a:cubicBezTo>
                  <a:pt x="11908" y="25523"/>
                  <a:pt x="11931" y="25500"/>
                  <a:pt x="11931" y="25453"/>
                </a:cubicBezTo>
                <a:cubicBezTo>
                  <a:pt x="12071" y="25336"/>
                  <a:pt x="12188" y="25219"/>
                  <a:pt x="12351" y="25103"/>
                </a:cubicBezTo>
                <a:close/>
                <a:moveTo>
                  <a:pt x="32921" y="24986"/>
                </a:moveTo>
                <a:cubicBezTo>
                  <a:pt x="32921" y="25103"/>
                  <a:pt x="32944" y="25219"/>
                  <a:pt x="32968" y="25336"/>
                </a:cubicBezTo>
                <a:lnTo>
                  <a:pt x="32944" y="25359"/>
                </a:lnTo>
                <a:cubicBezTo>
                  <a:pt x="32781" y="25453"/>
                  <a:pt x="32617" y="25523"/>
                  <a:pt x="32477" y="25616"/>
                </a:cubicBezTo>
                <a:cubicBezTo>
                  <a:pt x="32524" y="25476"/>
                  <a:pt x="32594" y="25336"/>
                  <a:pt x="32664" y="25196"/>
                </a:cubicBezTo>
                <a:cubicBezTo>
                  <a:pt x="32711" y="25126"/>
                  <a:pt x="32758" y="25056"/>
                  <a:pt x="32804" y="24986"/>
                </a:cubicBezTo>
                <a:close/>
                <a:moveTo>
                  <a:pt x="15620" y="25383"/>
                </a:moveTo>
                <a:cubicBezTo>
                  <a:pt x="15620" y="25476"/>
                  <a:pt x="15620" y="25570"/>
                  <a:pt x="15597" y="25686"/>
                </a:cubicBezTo>
                <a:cubicBezTo>
                  <a:pt x="15503" y="25593"/>
                  <a:pt x="15410" y="25500"/>
                  <a:pt x="15316" y="25406"/>
                </a:cubicBezTo>
                <a:cubicBezTo>
                  <a:pt x="15410" y="25383"/>
                  <a:pt x="15527" y="25383"/>
                  <a:pt x="15620" y="25383"/>
                </a:cubicBezTo>
                <a:close/>
                <a:moveTo>
                  <a:pt x="15994" y="25359"/>
                </a:moveTo>
                <a:cubicBezTo>
                  <a:pt x="16110" y="25453"/>
                  <a:pt x="16227" y="25570"/>
                  <a:pt x="16320" y="25710"/>
                </a:cubicBezTo>
                <a:cubicBezTo>
                  <a:pt x="16204" y="25686"/>
                  <a:pt x="16064" y="25663"/>
                  <a:pt x="15947" y="25663"/>
                </a:cubicBezTo>
                <a:lnTo>
                  <a:pt x="15924" y="25663"/>
                </a:lnTo>
                <a:cubicBezTo>
                  <a:pt x="15924" y="25570"/>
                  <a:pt x="15947" y="25453"/>
                  <a:pt x="15970" y="25359"/>
                </a:cubicBezTo>
                <a:close/>
                <a:moveTo>
                  <a:pt x="16601" y="25383"/>
                </a:moveTo>
                <a:cubicBezTo>
                  <a:pt x="16694" y="25383"/>
                  <a:pt x="16787" y="25383"/>
                  <a:pt x="16881" y="25406"/>
                </a:cubicBezTo>
                <a:lnTo>
                  <a:pt x="16904" y="25406"/>
                </a:lnTo>
                <a:cubicBezTo>
                  <a:pt x="16951" y="25453"/>
                  <a:pt x="17021" y="25523"/>
                  <a:pt x="17068" y="25570"/>
                </a:cubicBezTo>
                <a:lnTo>
                  <a:pt x="16881" y="25710"/>
                </a:lnTo>
                <a:cubicBezTo>
                  <a:pt x="16787" y="25593"/>
                  <a:pt x="16694" y="25476"/>
                  <a:pt x="16601" y="25383"/>
                </a:cubicBezTo>
                <a:close/>
                <a:moveTo>
                  <a:pt x="36820" y="24566"/>
                </a:moveTo>
                <a:cubicBezTo>
                  <a:pt x="36820" y="24799"/>
                  <a:pt x="36797" y="25033"/>
                  <a:pt x="36773" y="25243"/>
                </a:cubicBezTo>
                <a:cubicBezTo>
                  <a:pt x="36680" y="25406"/>
                  <a:pt x="36563" y="25570"/>
                  <a:pt x="36447" y="25710"/>
                </a:cubicBezTo>
                <a:cubicBezTo>
                  <a:pt x="36400" y="25663"/>
                  <a:pt x="36330" y="25616"/>
                  <a:pt x="36260" y="25593"/>
                </a:cubicBezTo>
                <a:cubicBezTo>
                  <a:pt x="36493" y="25289"/>
                  <a:pt x="36680" y="24939"/>
                  <a:pt x="36820" y="24566"/>
                </a:cubicBezTo>
                <a:close/>
                <a:moveTo>
                  <a:pt x="19799" y="24729"/>
                </a:moveTo>
                <a:lnTo>
                  <a:pt x="19799" y="24729"/>
                </a:lnTo>
                <a:cubicBezTo>
                  <a:pt x="19986" y="24892"/>
                  <a:pt x="20150" y="25056"/>
                  <a:pt x="20336" y="25219"/>
                </a:cubicBezTo>
                <a:cubicBezTo>
                  <a:pt x="20406" y="25359"/>
                  <a:pt x="20453" y="25500"/>
                  <a:pt x="20523" y="25663"/>
                </a:cubicBezTo>
                <a:lnTo>
                  <a:pt x="20546" y="25780"/>
                </a:lnTo>
                <a:cubicBezTo>
                  <a:pt x="20406" y="25686"/>
                  <a:pt x="20290" y="25570"/>
                  <a:pt x="20173" y="25476"/>
                </a:cubicBezTo>
                <a:cubicBezTo>
                  <a:pt x="20056" y="25219"/>
                  <a:pt x="19939" y="24963"/>
                  <a:pt x="19799" y="24729"/>
                </a:cubicBezTo>
                <a:close/>
                <a:moveTo>
                  <a:pt x="21761" y="25243"/>
                </a:moveTo>
                <a:cubicBezTo>
                  <a:pt x="21807" y="25359"/>
                  <a:pt x="21831" y="25453"/>
                  <a:pt x="21854" y="25546"/>
                </a:cubicBezTo>
                <a:cubicBezTo>
                  <a:pt x="21807" y="25640"/>
                  <a:pt x="21761" y="25733"/>
                  <a:pt x="21714" y="25826"/>
                </a:cubicBezTo>
                <a:lnTo>
                  <a:pt x="21597" y="25756"/>
                </a:lnTo>
                <a:cubicBezTo>
                  <a:pt x="21574" y="25686"/>
                  <a:pt x="21550" y="25640"/>
                  <a:pt x="21527" y="25593"/>
                </a:cubicBezTo>
                <a:cubicBezTo>
                  <a:pt x="21597" y="25500"/>
                  <a:pt x="21667" y="25383"/>
                  <a:pt x="21761" y="25266"/>
                </a:cubicBezTo>
                <a:lnTo>
                  <a:pt x="21761" y="25243"/>
                </a:lnTo>
                <a:close/>
                <a:moveTo>
                  <a:pt x="22881" y="25476"/>
                </a:moveTo>
                <a:lnTo>
                  <a:pt x="22881" y="25476"/>
                </a:lnTo>
                <a:cubicBezTo>
                  <a:pt x="22975" y="25500"/>
                  <a:pt x="23021" y="25523"/>
                  <a:pt x="23091" y="25546"/>
                </a:cubicBezTo>
                <a:lnTo>
                  <a:pt x="23091" y="25873"/>
                </a:lnTo>
                <a:cubicBezTo>
                  <a:pt x="23021" y="25733"/>
                  <a:pt x="22951" y="25616"/>
                  <a:pt x="22881" y="25476"/>
                </a:cubicBezTo>
                <a:close/>
                <a:moveTo>
                  <a:pt x="27364" y="25780"/>
                </a:moveTo>
                <a:lnTo>
                  <a:pt x="27668" y="25803"/>
                </a:lnTo>
                <a:lnTo>
                  <a:pt x="27668" y="25826"/>
                </a:lnTo>
                <a:lnTo>
                  <a:pt x="27598" y="25873"/>
                </a:lnTo>
                <a:lnTo>
                  <a:pt x="27317" y="25873"/>
                </a:lnTo>
                <a:cubicBezTo>
                  <a:pt x="27317" y="25826"/>
                  <a:pt x="27341" y="25803"/>
                  <a:pt x="27364" y="25780"/>
                </a:cubicBezTo>
                <a:close/>
                <a:moveTo>
                  <a:pt x="5347" y="25663"/>
                </a:moveTo>
                <a:lnTo>
                  <a:pt x="5347" y="25663"/>
                </a:lnTo>
                <a:cubicBezTo>
                  <a:pt x="5557" y="25733"/>
                  <a:pt x="5767" y="25780"/>
                  <a:pt x="5977" y="25826"/>
                </a:cubicBezTo>
                <a:lnTo>
                  <a:pt x="6164" y="25896"/>
                </a:lnTo>
                <a:cubicBezTo>
                  <a:pt x="5977" y="25896"/>
                  <a:pt x="5790" y="25850"/>
                  <a:pt x="5627" y="25826"/>
                </a:cubicBezTo>
                <a:cubicBezTo>
                  <a:pt x="5534" y="25780"/>
                  <a:pt x="5440" y="25710"/>
                  <a:pt x="5347" y="25663"/>
                </a:cubicBezTo>
                <a:close/>
                <a:moveTo>
                  <a:pt x="14709" y="25686"/>
                </a:moveTo>
                <a:cubicBezTo>
                  <a:pt x="14803" y="25756"/>
                  <a:pt x="14873" y="25826"/>
                  <a:pt x="14943" y="25920"/>
                </a:cubicBezTo>
                <a:cubicBezTo>
                  <a:pt x="14850" y="25873"/>
                  <a:pt x="14733" y="25826"/>
                  <a:pt x="14593" y="25803"/>
                </a:cubicBezTo>
                <a:cubicBezTo>
                  <a:pt x="14616" y="25756"/>
                  <a:pt x="14663" y="25710"/>
                  <a:pt x="14709" y="25686"/>
                </a:cubicBezTo>
                <a:close/>
                <a:moveTo>
                  <a:pt x="9573" y="25686"/>
                </a:moveTo>
                <a:lnTo>
                  <a:pt x="9526" y="25733"/>
                </a:lnTo>
                <a:cubicBezTo>
                  <a:pt x="9433" y="25803"/>
                  <a:pt x="9316" y="25873"/>
                  <a:pt x="9223" y="25920"/>
                </a:cubicBezTo>
                <a:lnTo>
                  <a:pt x="9129" y="25943"/>
                </a:lnTo>
                <a:cubicBezTo>
                  <a:pt x="9129" y="25896"/>
                  <a:pt x="9153" y="25850"/>
                  <a:pt x="9153" y="25803"/>
                </a:cubicBezTo>
                <a:cubicBezTo>
                  <a:pt x="9246" y="25756"/>
                  <a:pt x="9339" y="25710"/>
                  <a:pt x="9456" y="25686"/>
                </a:cubicBezTo>
                <a:close/>
                <a:moveTo>
                  <a:pt x="34509" y="25266"/>
                </a:moveTo>
                <a:lnTo>
                  <a:pt x="34579" y="25289"/>
                </a:lnTo>
                <a:cubicBezTo>
                  <a:pt x="34532" y="25476"/>
                  <a:pt x="34485" y="25640"/>
                  <a:pt x="34415" y="25803"/>
                </a:cubicBezTo>
                <a:lnTo>
                  <a:pt x="34228" y="25943"/>
                </a:lnTo>
                <a:cubicBezTo>
                  <a:pt x="34205" y="25896"/>
                  <a:pt x="34182" y="25850"/>
                  <a:pt x="34135" y="25803"/>
                </a:cubicBezTo>
                <a:cubicBezTo>
                  <a:pt x="34275" y="25640"/>
                  <a:pt x="34392" y="25453"/>
                  <a:pt x="34509" y="25266"/>
                </a:cubicBezTo>
                <a:close/>
                <a:moveTo>
                  <a:pt x="39575" y="25663"/>
                </a:moveTo>
                <a:cubicBezTo>
                  <a:pt x="39505" y="25780"/>
                  <a:pt x="39435" y="25920"/>
                  <a:pt x="39388" y="26037"/>
                </a:cubicBezTo>
                <a:cubicBezTo>
                  <a:pt x="39365" y="26013"/>
                  <a:pt x="39342" y="25990"/>
                  <a:pt x="39318" y="25943"/>
                </a:cubicBezTo>
                <a:lnTo>
                  <a:pt x="39342" y="25943"/>
                </a:lnTo>
                <a:cubicBezTo>
                  <a:pt x="39412" y="25850"/>
                  <a:pt x="39482" y="25756"/>
                  <a:pt x="39575" y="25663"/>
                </a:cubicBezTo>
                <a:close/>
                <a:moveTo>
                  <a:pt x="41887" y="24122"/>
                </a:moveTo>
                <a:cubicBezTo>
                  <a:pt x="41840" y="24215"/>
                  <a:pt x="41793" y="24332"/>
                  <a:pt x="41747" y="24402"/>
                </a:cubicBezTo>
                <a:cubicBezTo>
                  <a:pt x="41466" y="24963"/>
                  <a:pt x="41163" y="25523"/>
                  <a:pt x="40813" y="26037"/>
                </a:cubicBezTo>
                <a:cubicBezTo>
                  <a:pt x="40766" y="25990"/>
                  <a:pt x="40743" y="25943"/>
                  <a:pt x="40719" y="25896"/>
                </a:cubicBezTo>
                <a:cubicBezTo>
                  <a:pt x="41069" y="25406"/>
                  <a:pt x="41420" y="24892"/>
                  <a:pt x="41747" y="24355"/>
                </a:cubicBezTo>
                <a:lnTo>
                  <a:pt x="41887" y="24122"/>
                </a:lnTo>
                <a:close/>
                <a:moveTo>
                  <a:pt x="20803" y="25593"/>
                </a:moveTo>
                <a:lnTo>
                  <a:pt x="21083" y="25826"/>
                </a:lnTo>
                <a:cubicBezTo>
                  <a:pt x="21037" y="25896"/>
                  <a:pt x="20990" y="25966"/>
                  <a:pt x="20967" y="26060"/>
                </a:cubicBezTo>
                <a:cubicBezTo>
                  <a:pt x="20897" y="25920"/>
                  <a:pt x="20850" y="25756"/>
                  <a:pt x="20803" y="25616"/>
                </a:cubicBezTo>
                <a:lnTo>
                  <a:pt x="20803" y="25593"/>
                </a:lnTo>
                <a:close/>
                <a:moveTo>
                  <a:pt x="45716" y="21904"/>
                </a:moveTo>
                <a:lnTo>
                  <a:pt x="45786" y="21997"/>
                </a:lnTo>
                <a:cubicBezTo>
                  <a:pt x="45552" y="22674"/>
                  <a:pt x="45272" y="23328"/>
                  <a:pt x="44969" y="23959"/>
                </a:cubicBezTo>
                <a:cubicBezTo>
                  <a:pt x="44595" y="24752"/>
                  <a:pt x="44128" y="25500"/>
                  <a:pt x="43591" y="26200"/>
                </a:cubicBezTo>
                <a:cubicBezTo>
                  <a:pt x="43614" y="25966"/>
                  <a:pt x="43638" y="25710"/>
                  <a:pt x="43614" y="25476"/>
                </a:cubicBezTo>
                <a:lnTo>
                  <a:pt x="43614" y="25476"/>
                </a:lnTo>
                <a:lnTo>
                  <a:pt x="43638" y="25500"/>
                </a:lnTo>
                <a:cubicBezTo>
                  <a:pt x="44525" y="24425"/>
                  <a:pt x="45389" y="23188"/>
                  <a:pt x="45716" y="21904"/>
                </a:cubicBezTo>
                <a:close/>
                <a:moveTo>
                  <a:pt x="24941" y="25899"/>
                </a:moveTo>
                <a:lnTo>
                  <a:pt x="25146" y="26013"/>
                </a:lnTo>
                <a:cubicBezTo>
                  <a:pt x="25146" y="26013"/>
                  <a:pt x="25146" y="26037"/>
                  <a:pt x="25146" y="26060"/>
                </a:cubicBezTo>
                <a:lnTo>
                  <a:pt x="25029" y="26247"/>
                </a:lnTo>
                <a:cubicBezTo>
                  <a:pt x="24986" y="26117"/>
                  <a:pt x="24963" y="26007"/>
                  <a:pt x="24941" y="25899"/>
                </a:cubicBezTo>
                <a:close/>
                <a:moveTo>
                  <a:pt x="21270" y="26083"/>
                </a:moveTo>
                <a:cubicBezTo>
                  <a:pt x="21317" y="26153"/>
                  <a:pt x="21340" y="26223"/>
                  <a:pt x="21387" y="26270"/>
                </a:cubicBezTo>
                <a:lnTo>
                  <a:pt x="21317" y="26293"/>
                </a:lnTo>
                <a:cubicBezTo>
                  <a:pt x="21270" y="26270"/>
                  <a:pt x="21247" y="26247"/>
                  <a:pt x="21200" y="26223"/>
                </a:cubicBezTo>
                <a:lnTo>
                  <a:pt x="21270" y="26083"/>
                </a:lnTo>
                <a:close/>
                <a:moveTo>
                  <a:pt x="36026" y="25920"/>
                </a:moveTo>
                <a:lnTo>
                  <a:pt x="36166" y="26060"/>
                </a:lnTo>
                <a:cubicBezTo>
                  <a:pt x="36096" y="26153"/>
                  <a:pt x="36003" y="26270"/>
                  <a:pt x="35909" y="26340"/>
                </a:cubicBezTo>
                <a:cubicBezTo>
                  <a:pt x="35933" y="26293"/>
                  <a:pt x="35933" y="26223"/>
                  <a:pt x="35956" y="26177"/>
                </a:cubicBezTo>
                <a:lnTo>
                  <a:pt x="36026" y="25920"/>
                </a:lnTo>
                <a:close/>
                <a:moveTo>
                  <a:pt x="13819" y="26019"/>
                </a:moveTo>
                <a:cubicBezTo>
                  <a:pt x="13869" y="26019"/>
                  <a:pt x="13916" y="26025"/>
                  <a:pt x="13962" y="26037"/>
                </a:cubicBezTo>
                <a:cubicBezTo>
                  <a:pt x="13892" y="26130"/>
                  <a:pt x="13846" y="26247"/>
                  <a:pt x="13799" y="26363"/>
                </a:cubicBezTo>
                <a:cubicBezTo>
                  <a:pt x="13729" y="26247"/>
                  <a:pt x="13682" y="26130"/>
                  <a:pt x="13659" y="26037"/>
                </a:cubicBezTo>
                <a:cubicBezTo>
                  <a:pt x="13717" y="26025"/>
                  <a:pt x="13770" y="26019"/>
                  <a:pt x="13819" y="26019"/>
                </a:cubicBezTo>
                <a:close/>
                <a:moveTo>
                  <a:pt x="7191" y="26247"/>
                </a:moveTo>
                <a:cubicBezTo>
                  <a:pt x="7378" y="26293"/>
                  <a:pt x="7542" y="26317"/>
                  <a:pt x="7728" y="26340"/>
                </a:cubicBezTo>
                <a:cubicBezTo>
                  <a:pt x="7728" y="26340"/>
                  <a:pt x="7728" y="26363"/>
                  <a:pt x="7728" y="26363"/>
                </a:cubicBezTo>
                <a:cubicBezTo>
                  <a:pt x="7666" y="26368"/>
                  <a:pt x="7604" y="26369"/>
                  <a:pt x="7542" y="26369"/>
                </a:cubicBezTo>
                <a:cubicBezTo>
                  <a:pt x="7255" y="26369"/>
                  <a:pt x="6970" y="26328"/>
                  <a:pt x="6701" y="26270"/>
                </a:cubicBezTo>
                <a:cubicBezTo>
                  <a:pt x="6864" y="26270"/>
                  <a:pt x="7028" y="26270"/>
                  <a:pt x="7191" y="26247"/>
                </a:cubicBezTo>
                <a:close/>
                <a:moveTo>
                  <a:pt x="37450" y="24916"/>
                </a:moveTo>
                <a:cubicBezTo>
                  <a:pt x="37497" y="25289"/>
                  <a:pt x="37544" y="25686"/>
                  <a:pt x="37521" y="26083"/>
                </a:cubicBezTo>
                <a:cubicBezTo>
                  <a:pt x="37521" y="26107"/>
                  <a:pt x="37497" y="26130"/>
                  <a:pt x="37474" y="26177"/>
                </a:cubicBezTo>
                <a:cubicBezTo>
                  <a:pt x="37380" y="26247"/>
                  <a:pt x="37287" y="26340"/>
                  <a:pt x="37194" y="26410"/>
                </a:cubicBezTo>
                <a:cubicBezTo>
                  <a:pt x="37147" y="26340"/>
                  <a:pt x="37100" y="26270"/>
                  <a:pt x="37030" y="26223"/>
                </a:cubicBezTo>
                <a:cubicBezTo>
                  <a:pt x="37100" y="25920"/>
                  <a:pt x="37147" y="25616"/>
                  <a:pt x="37194" y="25313"/>
                </a:cubicBezTo>
                <a:cubicBezTo>
                  <a:pt x="37264" y="25173"/>
                  <a:pt x="37357" y="25033"/>
                  <a:pt x="37450" y="24916"/>
                </a:cubicBezTo>
                <a:close/>
                <a:moveTo>
                  <a:pt x="39855" y="25990"/>
                </a:moveTo>
                <a:lnTo>
                  <a:pt x="39902" y="26107"/>
                </a:lnTo>
                <a:lnTo>
                  <a:pt x="39622" y="26457"/>
                </a:lnTo>
                <a:cubicBezTo>
                  <a:pt x="39669" y="26387"/>
                  <a:pt x="39715" y="26293"/>
                  <a:pt x="39762" y="26200"/>
                </a:cubicBezTo>
                <a:cubicBezTo>
                  <a:pt x="39809" y="26130"/>
                  <a:pt x="39832" y="26060"/>
                  <a:pt x="39855" y="25990"/>
                </a:cubicBezTo>
                <a:close/>
                <a:moveTo>
                  <a:pt x="32921" y="26340"/>
                </a:moveTo>
                <a:lnTo>
                  <a:pt x="32874" y="26550"/>
                </a:lnTo>
                <a:lnTo>
                  <a:pt x="32758" y="26574"/>
                </a:lnTo>
                <a:lnTo>
                  <a:pt x="32758" y="26574"/>
                </a:lnTo>
                <a:lnTo>
                  <a:pt x="32921" y="26340"/>
                </a:lnTo>
                <a:close/>
                <a:moveTo>
                  <a:pt x="11908" y="26340"/>
                </a:moveTo>
                <a:cubicBezTo>
                  <a:pt x="11908" y="26387"/>
                  <a:pt x="11884" y="26457"/>
                  <a:pt x="11884" y="26527"/>
                </a:cubicBezTo>
                <a:lnTo>
                  <a:pt x="11791" y="26597"/>
                </a:lnTo>
                <a:lnTo>
                  <a:pt x="11791" y="26457"/>
                </a:lnTo>
                <a:lnTo>
                  <a:pt x="11908" y="26340"/>
                </a:lnTo>
                <a:close/>
                <a:moveTo>
                  <a:pt x="9853" y="26083"/>
                </a:moveTo>
                <a:cubicBezTo>
                  <a:pt x="9830" y="26130"/>
                  <a:pt x="9806" y="26200"/>
                  <a:pt x="9806" y="26270"/>
                </a:cubicBezTo>
                <a:cubicBezTo>
                  <a:pt x="9806" y="26340"/>
                  <a:pt x="9783" y="26410"/>
                  <a:pt x="9783" y="26503"/>
                </a:cubicBezTo>
                <a:cubicBezTo>
                  <a:pt x="9666" y="26550"/>
                  <a:pt x="9573" y="26597"/>
                  <a:pt x="9456" y="26620"/>
                </a:cubicBezTo>
                <a:cubicBezTo>
                  <a:pt x="9526" y="26457"/>
                  <a:pt x="9620" y="26293"/>
                  <a:pt x="9690" y="26130"/>
                </a:cubicBezTo>
                <a:lnTo>
                  <a:pt x="9853" y="26083"/>
                </a:lnTo>
                <a:close/>
                <a:moveTo>
                  <a:pt x="35372" y="25570"/>
                </a:moveTo>
                <a:lnTo>
                  <a:pt x="35559" y="25663"/>
                </a:lnTo>
                <a:cubicBezTo>
                  <a:pt x="35536" y="25756"/>
                  <a:pt x="35513" y="25850"/>
                  <a:pt x="35489" y="25943"/>
                </a:cubicBezTo>
                <a:lnTo>
                  <a:pt x="35419" y="26013"/>
                </a:lnTo>
                <a:cubicBezTo>
                  <a:pt x="35256" y="26129"/>
                  <a:pt x="35001" y="26408"/>
                  <a:pt x="34746" y="26640"/>
                </a:cubicBezTo>
                <a:lnTo>
                  <a:pt x="34746" y="26640"/>
                </a:lnTo>
                <a:lnTo>
                  <a:pt x="34625" y="26480"/>
                </a:lnTo>
                <a:cubicBezTo>
                  <a:pt x="34672" y="26340"/>
                  <a:pt x="34719" y="26200"/>
                  <a:pt x="34765" y="26083"/>
                </a:cubicBezTo>
                <a:lnTo>
                  <a:pt x="34859" y="26013"/>
                </a:lnTo>
                <a:cubicBezTo>
                  <a:pt x="35022" y="25873"/>
                  <a:pt x="35209" y="25733"/>
                  <a:pt x="35372" y="25570"/>
                </a:cubicBezTo>
                <a:close/>
                <a:moveTo>
                  <a:pt x="28205" y="26457"/>
                </a:moveTo>
                <a:lnTo>
                  <a:pt x="28018" y="26644"/>
                </a:lnTo>
                <a:lnTo>
                  <a:pt x="27948" y="26620"/>
                </a:lnTo>
                <a:lnTo>
                  <a:pt x="28041" y="26457"/>
                </a:lnTo>
                <a:close/>
                <a:moveTo>
                  <a:pt x="32431" y="24963"/>
                </a:moveTo>
                <a:lnTo>
                  <a:pt x="32431" y="24986"/>
                </a:lnTo>
                <a:cubicBezTo>
                  <a:pt x="32221" y="25313"/>
                  <a:pt x="32057" y="25640"/>
                  <a:pt x="31917" y="25990"/>
                </a:cubicBezTo>
                <a:cubicBezTo>
                  <a:pt x="31595" y="26174"/>
                  <a:pt x="31318" y="26404"/>
                  <a:pt x="31064" y="26656"/>
                </a:cubicBezTo>
                <a:lnTo>
                  <a:pt x="31064" y="26656"/>
                </a:lnTo>
                <a:cubicBezTo>
                  <a:pt x="30953" y="26565"/>
                  <a:pt x="30863" y="26453"/>
                  <a:pt x="30773" y="26363"/>
                </a:cubicBezTo>
                <a:cubicBezTo>
                  <a:pt x="31287" y="25966"/>
                  <a:pt x="31730" y="25500"/>
                  <a:pt x="32080" y="24963"/>
                </a:cubicBezTo>
                <a:close/>
                <a:moveTo>
                  <a:pt x="9199" y="26340"/>
                </a:moveTo>
                <a:lnTo>
                  <a:pt x="9199" y="26340"/>
                </a:lnTo>
                <a:cubicBezTo>
                  <a:pt x="9176" y="26387"/>
                  <a:pt x="9153" y="26457"/>
                  <a:pt x="9129" y="26503"/>
                </a:cubicBezTo>
                <a:cubicBezTo>
                  <a:pt x="9106" y="26550"/>
                  <a:pt x="9083" y="26620"/>
                  <a:pt x="9059" y="26667"/>
                </a:cubicBezTo>
                <a:cubicBezTo>
                  <a:pt x="9059" y="26597"/>
                  <a:pt x="9083" y="26503"/>
                  <a:pt x="9083" y="26410"/>
                </a:cubicBezTo>
                <a:lnTo>
                  <a:pt x="9199" y="26340"/>
                </a:lnTo>
                <a:close/>
                <a:moveTo>
                  <a:pt x="43101" y="24939"/>
                </a:moveTo>
                <a:cubicBezTo>
                  <a:pt x="43054" y="25219"/>
                  <a:pt x="42961" y="25500"/>
                  <a:pt x="42867" y="25780"/>
                </a:cubicBezTo>
                <a:cubicBezTo>
                  <a:pt x="42610" y="26083"/>
                  <a:pt x="42330" y="26340"/>
                  <a:pt x="42097" y="26620"/>
                </a:cubicBezTo>
                <a:lnTo>
                  <a:pt x="41980" y="26714"/>
                </a:lnTo>
                <a:cubicBezTo>
                  <a:pt x="42237" y="26363"/>
                  <a:pt x="42470" y="25990"/>
                  <a:pt x="42657" y="25593"/>
                </a:cubicBezTo>
                <a:cubicBezTo>
                  <a:pt x="42821" y="25383"/>
                  <a:pt x="42937" y="25149"/>
                  <a:pt x="43101" y="24939"/>
                </a:cubicBezTo>
                <a:close/>
                <a:moveTo>
                  <a:pt x="20430" y="26153"/>
                </a:moveTo>
                <a:lnTo>
                  <a:pt x="20430" y="26153"/>
                </a:lnTo>
                <a:cubicBezTo>
                  <a:pt x="20500" y="26223"/>
                  <a:pt x="20617" y="26270"/>
                  <a:pt x="20710" y="26340"/>
                </a:cubicBezTo>
                <a:cubicBezTo>
                  <a:pt x="20710" y="26410"/>
                  <a:pt x="20733" y="26480"/>
                  <a:pt x="20757" y="26550"/>
                </a:cubicBezTo>
                <a:lnTo>
                  <a:pt x="20733" y="26597"/>
                </a:lnTo>
                <a:lnTo>
                  <a:pt x="20687" y="26644"/>
                </a:lnTo>
                <a:lnTo>
                  <a:pt x="20593" y="26737"/>
                </a:lnTo>
                <a:cubicBezTo>
                  <a:pt x="20523" y="26527"/>
                  <a:pt x="20476" y="26340"/>
                  <a:pt x="20430" y="26153"/>
                </a:cubicBezTo>
                <a:close/>
                <a:moveTo>
                  <a:pt x="28812" y="26433"/>
                </a:moveTo>
                <a:lnTo>
                  <a:pt x="28625" y="26737"/>
                </a:lnTo>
                <a:lnTo>
                  <a:pt x="28508" y="26714"/>
                </a:lnTo>
                <a:cubicBezTo>
                  <a:pt x="28602" y="26620"/>
                  <a:pt x="28718" y="26527"/>
                  <a:pt x="28812" y="26433"/>
                </a:cubicBezTo>
                <a:close/>
                <a:moveTo>
                  <a:pt x="42517" y="24472"/>
                </a:moveTo>
                <a:lnTo>
                  <a:pt x="42517" y="24472"/>
                </a:lnTo>
                <a:cubicBezTo>
                  <a:pt x="42167" y="25289"/>
                  <a:pt x="41700" y="26060"/>
                  <a:pt x="41139" y="26760"/>
                </a:cubicBezTo>
                <a:cubicBezTo>
                  <a:pt x="41093" y="26667"/>
                  <a:pt x="41069" y="26574"/>
                  <a:pt x="41023" y="26480"/>
                </a:cubicBezTo>
                <a:cubicBezTo>
                  <a:pt x="41326" y="26083"/>
                  <a:pt x="41606" y="25686"/>
                  <a:pt x="41887" y="25289"/>
                </a:cubicBezTo>
                <a:lnTo>
                  <a:pt x="41910" y="25289"/>
                </a:lnTo>
                <a:cubicBezTo>
                  <a:pt x="42120" y="25033"/>
                  <a:pt x="42307" y="24752"/>
                  <a:pt x="42517" y="24472"/>
                </a:cubicBezTo>
                <a:close/>
                <a:moveTo>
                  <a:pt x="29769" y="26107"/>
                </a:moveTo>
                <a:lnTo>
                  <a:pt x="29769" y="26107"/>
                </a:lnTo>
                <a:cubicBezTo>
                  <a:pt x="29676" y="26293"/>
                  <a:pt x="29559" y="26503"/>
                  <a:pt x="29489" y="26714"/>
                </a:cubicBezTo>
                <a:cubicBezTo>
                  <a:pt x="29372" y="26760"/>
                  <a:pt x="29255" y="26807"/>
                  <a:pt x="29162" y="26830"/>
                </a:cubicBezTo>
                <a:lnTo>
                  <a:pt x="29022" y="26807"/>
                </a:lnTo>
                <a:cubicBezTo>
                  <a:pt x="29162" y="26620"/>
                  <a:pt x="29279" y="26410"/>
                  <a:pt x="29419" y="26223"/>
                </a:cubicBezTo>
                <a:cubicBezTo>
                  <a:pt x="29535" y="26200"/>
                  <a:pt x="29652" y="26153"/>
                  <a:pt x="29769" y="26107"/>
                </a:cubicBezTo>
                <a:close/>
                <a:moveTo>
                  <a:pt x="13005" y="26177"/>
                </a:moveTo>
                <a:lnTo>
                  <a:pt x="13005" y="26177"/>
                </a:lnTo>
                <a:cubicBezTo>
                  <a:pt x="12865" y="26387"/>
                  <a:pt x="12795" y="26620"/>
                  <a:pt x="12795" y="26877"/>
                </a:cubicBezTo>
                <a:lnTo>
                  <a:pt x="12795" y="26854"/>
                </a:lnTo>
                <a:lnTo>
                  <a:pt x="12772" y="26807"/>
                </a:lnTo>
                <a:lnTo>
                  <a:pt x="12772" y="26550"/>
                </a:lnTo>
                <a:cubicBezTo>
                  <a:pt x="12818" y="26433"/>
                  <a:pt x="12865" y="26340"/>
                  <a:pt x="12912" y="26223"/>
                </a:cubicBezTo>
                <a:lnTo>
                  <a:pt x="13005" y="26177"/>
                </a:lnTo>
                <a:close/>
                <a:moveTo>
                  <a:pt x="31660" y="26597"/>
                </a:moveTo>
                <a:cubicBezTo>
                  <a:pt x="31660" y="26644"/>
                  <a:pt x="31637" y="26667"/>
                  <a:pt x="31637" y="26714"/>
                </a:cubicBezTo>
                <a:lnTo>
                  <a:pt x="31427" y="26877"/>
                </a:lnTo>
                <a:lnTo>
                  <a:pt x="31357" y="26877"/>
                </a:lnTo>
                <a:cubicBezTo>
                  <a:pt x="31450" y="26784"/>
                  <a:pt x="31567" y="26690"/>
                  <a:pt x="31660" y="26597"/>
                </a:cubicBezTo>
                <a:close/>
                <a:moveTo>
                  <a:pt x="26570" y="26760"/>
                </a:moveTo>
                <a:cubicBezTo>
                  <a:pt x="26570" y="26807"/>
                  <a:pt x="26524" y="26854"/>
                  <a:pt x="26524" y="26900"/>
                </a:cubicBezTo>
                <a:lnTo>
                  <a:pt x="26407" y="26877"/>
                </a:lnTo>
                <a:cubicBezTo>
                  <a:pt x="26407" y="26854"/>
                  <a:pt x="26383" y="26854"/>
                  <a:pt x="26383" y="26830"/>
                </a:cubicBezTo>
                <a:lnTo>
                  <a:pt x="26570" y="26760"/>
                </a:lnTo>
                <a:close/>
                <a:moveTo>
                  <a:pt x="30353" y="26620"/>
                </a:moveTo>
                <a:cubicBezTo>
                  <a:pt x="30446" y="26714"/>
                  <a:pt x="30563" y="26830"/>
                  <a:pt x="30656" y="26900"/>
                </a:cubicBezTo>
                <a:cubicBezTo>
                  <a:pt x="30469" y="26900"/>
                  <a:pt x="30259" y="26924"/>
                  <a:pt x="30072" y="26924"/>
                </a:cubicBezTo>
                <a:lnTo>
                  <a:pt x="30049" y="26900"/>
                </a:lnTo>
                <a:lnTo>
                  <a:pt x="30189" y="26714"/>
                </a:lnTo>
                <a:lnTo>
                  <a:pt x="30353" y="26620"/>
                </a:lnTo>
                <a:close/>
                <a:moveTo>
                  <a:pt x="38221" y="26013"/>
                </a:moveTo>
                <a:lnTo>
                  <a:pt x="38221" y="26013"/>
                </a:lnTo>
                <a:cubicBezTo>
                  <a:pt x="38128" y="26270"/>
                  <a:pt x="38058" y="26527"/>
                  <a:pt x="37941" y="26760"/>
                </a:cubicBezTo>
                <a:lnTo>
                  <a:pt x="37824" y="26924"/>
                </a:lnTo>
                <a:cubicBezTo>
                  <a:pt x="37847" y="26760"/>
                  <a:pt x="37871" y="26597"/>
                  <a:pt x="37894" y="26433"/>
                </a:cubicBezTo>
                <a:lnTo>
                  <a:pt x="37871" y="26410"/>
                </a:lnTo>
                <a:cubicBezTo>
                  <a:pt x="37941" y="26340"/>
                  <a:pt x="37987" y="26270"/>
                  <a:pt x="38034" y="26200"/>
                </a:cubicBezTo>
                <a:cubicBezTo>
                  <a:pt x="38081" y="26130"/>
                  <a:pt x="38151" y="26083"/>
                  <a:pt x="38221" y="26013"/>
                </a:cubicBezTo>
                <a:close/>
                <a:moveTo>
                  <a:pt x="8429" y="26620"/>
                </a:moveTo>
                <a:lnTo>
                  <a:pt x="8429" y="26620"/>
                </a:lnTo>
                <a:cubicBezTo>
                  <a:pt x="8405" y="26714"/>
                  <a:pt x="8382" y="26830"/>
                  <a:pt x="8382" y="26924"/>
                </a:cubicBezTo>
                <a:cubicBezTo>
                  <a:pt x="8265" y="26947"/>
                  <a:pt x="8172" y="26970"/>
                  <a:pt x="8055" y="26970"/>
                </a:cubicBezTo>
                <a:cubicBezTo>
                  <a:pt x="8055" y="26877"/>
                  <a:pt x="8032" y="26784"/>
                  <a:pt x="8009" y="26714"/>
                </a:cubicBezTo>
                <a:cubicBezTo>
                  <a:pt x="8149" y="26690"/>
                  <a:pt x="8289" y="26667"/>
                  <a:pt x="8429" y="26620"/>
                </a:cubicBezTo>
                <a:close/>
                <a:moveTo>
                  <a:pt x="14336" y="26083"/>
                </a:moveTo>
                <a:cubicBezTo>
                  <a:pt x="14476" y="26130"/>
                  <a:pt x="14616" y="26153"/>
                  <a:pt x="14733" y="26200"/>
                </a:cubicBezTo>
                <a:lnTo>
                  <a:pt x="14709" y="26200"/>
                </a:lnTo>
                <a:cubicBezTo>
                  <a:pt x="14499" y="26433"/>
                  <a:pt x="14359" y="26690"/>
                  <a:pt x="14289" y="26994"/>
                </a:cubicBezTo>
                <a:cubicBezTo>
                  <a:pt x="14196" y="26900"/>
                  <a:pt x="14102" y="26807"/>
                  <a:pt x="14032" y="26714"/>
                </a:cubicBezTo>
                <a:cubicBezTo>
                  <a:pt x="14102" y="26480"/>
                  <a:pt x="14196" y="26270"/>
                  <a:pt x="14336" y="26083"/>
                </a:cubicBezTo>
                <a:close/>
                <a:moveTo>
                  <a:pt x="34112" y="26457"/>
                </a:moveTo>
                <a:lnTo>
                  <a:pt x="34182" y="26527"/>
                </a:lnTo>
                <a:cubicBezTo>
                  <a:pt x="34112" y="26690"/>
                  <a:pt x="34042" y="26830"/>
                  <a:pt x="33972" y="26994"/>
                </a:cubicBezTo>
                <a:cubicBezTo>
                  <a:pt x="33855" y="26900"/>
                  <a:pt x="33785" y="26784"/>
                  <a:pt x="33738" y="26644"/>
                </a:cubicBezTo>
                <a:cubicBezTo>
                  <a:pt x="33855" y="26574"/>
                  <a:pt x="33995" y="26527"/>
                  <a:pt x="34112" y="26457"/>
                </a:cubicBezTo>
                <a:close/>
                <a:moveTo>
                  <a:pt x="1985" y="24145"/>
                </a:moveTo>
                <a:lnTo>
                  <a:pt x="1985" y="24145"/>
                </a:lnTo>
                <a:cubicBezTo>
                  <a:pt x="2662" y="24892"/>
                  <a:pt x="3479" y="25453"/>
                  <a:pt x="4390" y="25826"/>
                </a:cubicBezTo>
                <a:cubicBezTo>
                  <a:pt x="4693" y="25943"/>
                  <a:pt x="5020" y="26037"/>
                  <a:pt x="5347" y="26107"/>
                </a:cubicBezTo>
                <a:cubicBezTo>
                  <a:pt x="6005" y="26510"/>
                  <a:pt x="6759" y="26720"/>
                  <a:pt x="7539" y="26720"/>
                </a:cubicBezTo>
                <a:cubicBezTo>
                  <a:pt x="7618" y="26720"/>
                  <a:pt x="7696" y="26718"/>
                  <a:pt x="7775" y="26714"/>
                </a:cubicBezTo>
                <a:cubicBezTo>
                  <a:pt x="7775" y="26807"/>
                  <a:pt x="7798" y="26900"/>
                  <a:pt x="7822" y="26994"/>
                </a:cubicBezTo>
                <a:cubicBezTo>
                  <a:pt x="7727" y="26998"/>
                  <a:pt x="7632" y="27000"/>
                  <a:pt x="7538" y="27000"/>
                </a:cubicBezTo>
                <a:cubicBezTo>
                  <a:pt x="5332" y="27000"/>
                  <a:pt x="3261" y="25959"/>
                  <a:pt x="1985" y="24145"/>
                </a:cubicBezTo>
                <a:close/>
                <a:moveTo>
                  <a:pt x="15293" y="26644"/>
                </a:moveTo>
                <a:lnTo>
                  <a:pt x="15293" y="26644"/>
                </a:lnTo>
                <a:cubicBezTo>
                  <a:pt x="15200" y="26807"/>
                  <a:pt x="15106" y="26947"/>
                  <a:pt x="14990" y="27064"/>
                </a:cubicBezTo>
                <a:cubicBezTo>
                  <a:pt x="15060" y="26900"/>
                  <a:pt x="15153" y="26760"/>
                  <a:pt x="15293" y="26644"/>
                </a:cubicBezTo>
                <a:close/>
                <a:moveTo>
                  <a:pt x="33248" y="26830"/>
                </a:moveTo>
                <a:lnTo>
                  <a:pt x="33248" y="26830"/>
                </a:lnTo>
                <a:cubicBezTo>
                  <a:pt x="33224" y="26924"/>
                  <a:pt x="33178" y="27017"/>
                  <a:pt x="33154" y="27111"/>
                </a:cubicBezTo>
                <a:lnTo>
                  <a:pt x="33154" y="26877"/>
                </a:lnTo>
                <a:lnTo>
                  <a:pt x="33248" y="26830"/>
                </a:lnTo>
                <a:close/>
                <a:moveTo>
                  <a:pt x="40042" y="26737"/>
                </a:moveTo>
                <a:lnTo>
                  <a:pt x="40042" y="26854"/>
                </a:lnTo>
                <a:cubicBezTo>
                  <a:pt x="39925" y="26970"/>
                  <a:pt x="39832" y="27064"/>
                  <a:pt x="39715" y="27181"/>
                </a:cubicBezTo>
                <a:lnTo>
                  <a:pt x="39715" y="27134"/>
                </a:lnTo>
                <a:cubicBezTo>
                  <a:pt x="39832" y="26994"/>
                  <a:pt x="39925" y="26877"/>
                  <a:pt x="40042" y="26737"/>
                </a:cubicBezTo>
                <a:close/>
                <a:moveTo>
                  <a:pt x="43264" y="25920"/>
                </a:moveTo>
                <a:lnTo>
                  <a:pt x="43264" y="25920"/>
                </a:lnTo>
                <a:cubicBezTo>
                  <a:pt x="43241" y="26223"/>
                  <a:pt x="43171" y="26527"/>
                  <a:pt x="43077" y="26807"/>
                </a:cubicBezTo>
                <a:cubicBezTo>
                  <a:pt x="42895" y="26970"/>
                  <a:pt x="42729" y="27132"/>
                  <a:pt x="42551" y="27295"/>
                </a:cubicBezTo>
                <a:lnTo>
                  <a:pt x="42551" y="27295"/>
                </a:lnTo>
                <a:cubicBezTo>
                  <a:pt x="42782" y="26900"/>
                  <a:pt x="42977" y="26468"/>
                  <a:pt x="43171" y="26037"/>
                </a:cubicBezTo>
                <a:lnTo>
                  <a:pt x="43264" y="25920"/>
                </a:lnTo>
                <a:close/>
                <a:moveTo>
                  <a:pt x="17324" y="25850"/>
                </a:moveTo>
                <a:cubicBezTo>
                  <a:pt x="17651" y="26270"/>
                  <a:pt x="17955" y="26690"/>
                  <a:pt x="18188" y="27181"/>
                </a:cubicBezTo>
                <a:cubicBezTo>
                  <a:pt x="18165" y="27251"/>
                  <a:pt x="18165" y="27344"/>
                  <a:pt x="18142" y="27414"/>
                </a:cubicBezTo>
                <a:lnTo>
                  <a:pt x="18095" y="27391"/>
                </a:lnTo>
                <a:cubicBezTo>
                  <a:pt x="17955" y="26854"/>
                  <a:pt x="17628" y="26363"/>
                  <a:pt x="17161" y="26037"/>
                </a:cubicBezTo>
                <a:lnTo>
                  <a:pt x="17114" y="26013"/>
                </a:lnTo>
                <a:lnTo>
                  <a:pt x="17324" y="25850"/>
                </a:lnTo>
                <a:close/>
                <a:moveTo>
                  <a:pt x="21247" y="26644"/>
                </a:moveTo>
                <a:cubicBezTo>
                  <a:pt x="21294" y="26667"/>
                  <a:pt x="21340" y="26714"/>
                  <a:pt x="21387" y="26714"/>
                </a:cubicBezTo>
                <a:cubicBezTo>
                  <a:pt x="21340" y="26947"/>
                  <a:pt x="21294" y="27157"/>
                  <a:pt x="21270" y="27367"/>
                </a:cubicBezTo>
                <a:lnTo>
                  <a:pt x="21177" y="27437"/>
                </a:lnTo>
                <a:cubicBezTo>
                  <a:pt x="21177" y="27391"/>
                  <a:pt x="21177" y="27321"/>
                  <a:pt x="21177" y="27274"/>
                </a:cubicBezTo>
                <a:cubicBezTo>
                  <a:pt x="21224" y="27227"/>
                  <a:pt x="21224" y="27157"/>
                  <a:pt x="21177" y="27134"/>
                </a:cubicBezTo>
                <a:cubicBezTo>
                  <a:pt x="21154" y="26994"/>
                  <a:pt x="21130" y="26854"/>
                  <a:pt x="21107" y="26737"/>
                </a:cubicBezTo>
                <a:cubicBezTo>
                  <a:pt x="21154" y="26690"/>
                  <a:pt x="21200" y="26667"/>
                  <a:pt x="21247" y="26644"/>
                </a:cubicBezTo>
                <a:close/>
                <a:moveTo>
                  <a:pt x="36447" y="26293"/>
                </a:moveTo>
                <a:cubicBezTo>
                  <a:pt x="36493" y="26363"/>
                  <a:pt x="36540" y="26410"/>
                  <a:pt x="36587" y="26480"/>
                </a:cubicBezTo>
                <a:cubicBezTo>
                  <a:pt x="36563" y="26620"/>
                  <a:pt x="36517" y="26784"/>
                  <a:pt x="36470" y="26947"/>
                </a:cubicBezTo>
                <a:cubicBezTo>
                  <a:pt x="36190" y="27134"/>
                  <a:pt x="35886" y="27297"/>
                  <a:pt x="35606" y="27437"/>
                </a:cubicBezTo>
                <a:cubicBezTo>
                  <a:pt x="35653" y="27297"/>
                  <a:pt x="35699" y="27157"/>
                  <a:pt x="35746" y="27017"/>
                </a:cubicBezTo>
                <a:cubicBezTo>
                  <a:pt x="36003" y="26784"/>
                  <a:pt x="36236" y="26550"/>
                  <a:pt x="36447" y="26293"/>
                </a:cubicBezTo>
                <a:close/>
                <a:moveTo>
                  <a:pt x="39108" y="26293"/>
                </a:moveTo>
                <a:cubicBezTo>
                  <a:pt x="39132" y="26340"/>
                  <a:pt x="39155" y="26387"/>
                  <a:pt x="39178" y="26457"/>
                </a:cubicBezTo>
                <a:cubicBezTo>
                  <a:pt x="38991" y="26784"/>
                  <a:pt x="38758" y="27134"/>
                  <a:pt x="38501" y="27437"/>
                </a:cubicBezTo>
                <a:cubicBezTo>
                  <a:pt x="38595" y="27227"/>
                  <a:pt x="38688" y="26994"/>
                  <a:pt x="38781" y="26784"/>
                </a:cubicBezTo>
                <a:lnTo>
                  <a:pt x="38781" y="26760"/>
                </a:lnTo>
                <a:cubicBezTo>
                  <a:pt x="38898" y="26620"/>
                  <a:pt x="39015" y="26457"/>
                  <a:pt x="39108" y="26293"/>
                </a:cubicBezTo>
                <a:close/>
                <a:moveTo>
                  <a:pt x="29909" y="27251"/>
                </a:moveTo>
                <a:cubicBezTo>
                  <a:pt x="30143" y="27251"/>
                  <a:pt x="30353" y="27274"/>
                  <a:pt x="30586" y="27274"/>
                </a:cubicBezTo>
                <a:cubicBezTo>
                  <a:pt x="30563" y="27321"/>
                  <a:pt x="30539" y="27367"/>
                  <a:pt x="30516" y="27391"/>
                </a:cubicBezTo>
                <a:lnTo>
                  <a:pt x="30353" y="27484"/>
                </a:lnTo>
                <a:cubicBezTo>
                  <a:pt x="30189" y="27414"/>
                  <a:pt x="30049" y="27344"/>
                  <a:pt x="29909" y="27274"/>
                </a:cubicBezTo>
                <a:lnTo>
                  <a:pt x="29909" y="27251"/>
                </a:lnTo>
                <a:close/>
                <a:moveTo>
                  <a:pt x="10343" y="26597"/>
                </a:moveTo>
                <a:cubicBezTo>
                  <a:pt x="10343" y="26714"/>
                  <a:pt x="10343" y="26807"/>
                  <a:pt x="10320" y="26924"/>
                </a:cubicBezTo>
                <a:lnTo>
                  <a:pt x="10320" y="26947"/>
                </a:lnTo>
                <a:cubicBezTo>
                  <a:pt x="10250" y="27157"/>
                  <a:pt x="10180" y="27391"/>
                  <a:pt x="10110" y="27601"/>
                </a:cubicBezTo>
                <a:cubicBezTo>
                  <a:pt x="10087" y="27321"/>
                  <a:pt x="10063" y="27017"/>
                  <a:pt x="10087" y="26714"/>
                </a:cubicBezTo>
                <a:lnTo>
                  <a:pt x="10110" y="26714"/>
                </a:lnTo>
                <a:lnTo>
                  <a:pt x="10343" y="26597"/>
                </a:lnTo>
                <a:close/>
                <a:moveTo>
                  <a:pt x="40462" y="27251"/>
                </a:moveTo>
                <a:cubicBezTo>
                  <a:pt x="40462" y="27321"/>
                  <a:pt x="40462" y="27391"/>
                  <a:pt x="40462" y="27484"/>
                </a:cubicBezTo>
                <a:cubicBezTo>
                  <a:pt x="40439" y="27531"/>
                  <a:pt x="40369" y="27578"/>
                  <a:pt x="40346" y="27624"/>
                </a:cubicBezTo>
                <a:cubicBezTo>
                  <a:pt x="40346" y="27531"/>
                  <a:pt x="40369" y="27437"/>
                  <a:pt x="40392" y="27344"/>
                </a:cubicBezTo>
                <a:lnTo>
                  <a:pt x="40462" y="27251"/>
                </a:lnTo>
                <a:close/>
                <a:moveTo>
                  <a:pt x="31217" y="27414"/>
                </a:moveTo>
                <a:lnTo>
                  <a:pt x="31240" y="27437"/>
                </a:lnTo>
                <a:lnTo>
                  <a:pt x="31053" y="27578"/>
                </a:lnTo>
                <a:cubicBezTo>
                  <a:pt x="30960" y="27601"/>
                  <a:pt x="30843" y="27648"/>
                  <a:pt x="30750" y="27671"/>
                </a:cubicBezTo>
                <a:cubicBezTo>
                  <a:pt x="30913" y="27601"/>
                  <a:pt x="31053" y="27507"/>
                  <a:pt x="31217" y="27414"/>
                </a:cubicBezTo>
                <a:close/>
                <a:moveTo>
                  <a:pt x="32547" y="27274"/>
                </a:moveTo>
                <a:lnTo>
                  <a:pt x="32547" y="27274"/>
                </a:lnTo>
                <a:cubicBezTo>
                  <a:pt x="32477" y="27414"/>
                  <a:pt x="32407" y="27554"/>
                  <a:pt x="32361" y="27694"/>
                </a:cubicBezTo>
                <a:lnTo>
                  <a:pt x="32174" y="27578"/>
                </a:lnTo>
                <a:cubicBezTo>
                  <a:pt x="32221" y="27531"/>
                  <a:pt x="32244" y="27484"/>
                  <a:pt x="32267" y="27437"/>
                </a:cubicBezTo>
                <a:cubicBezTo>
                  <a:pt x="32361" y="27391"/>
                  <a:pt x="32454" y="27344"/>
                  <a:pt x="32547" y="27274"/>
                </a:cubicBezTo>
                <a:close/>
                <a:moveTo>
                  <a:pt x="16017" y="26877"/>
                </a:moveTo>
                <a:lnTo>
                  <a:pt x="16064" y="26924"/>
                </a:lnTo>
                <a:cubicBezTo>
                  <a:pt x="16180" y="27134"/>
                  <a:pt x="16297" y="27367"/>
                  <a:pt x="16367" y="27578"/>
                </a:cubicBezTo>
                <a:lnTo>
                  <a:pt x="16320" y="27718"/>
                </a:lnTo>
                <a:cubicBezTo>
                  <a:pt x="16250" y="27437"/>
                  <a:pt x="16134" y="27157"/>
                  <a:pt x="16017" y="26877"/>
                </a:cubicBezTo>
                <a:close/>
                <a:moveTo>
                  <a:pt x="18889" y="27087"/>
                </a:moveTo>
                <a:lnTo>
                  <a:pt x="18959" y="27204"/>
                </a:lnTo>
                <a:cubicBezTo>
                  <a:pt x="18959" y="27367"/>
                  <a:pt x="18959" y="27554"/>
                  <a:pt x="18935" y="27718"/>
                </a:cubicBezTo>
                <a:cubicBezTo>
                  <a:pt x="18935" y="27648"/>
                  <a:pt x="18912" y="27578"/>
                  <a:pt x="18889" y="27531"/>
                </a:cubicBezTo>
                <a:cubicBezTo>
                  <a:pt x="18889" y="27391"/>
                  <a:pt x="18889" y="27227"/>
                  <a:pt x="18889" y="27087"/>
                </a:cubicBezTo>
                <a:close/>
                <a:moveTo>
                  <a:pt x="28905" y="27274"/>
                </a:moveTo>
                <a:lnTo>
                  <a:pt x="29232" y="27391"/>
                </a:lnTo>
                <a:cubicBezTo>
                  <a:pt x="29185" y="27461"/>
                  <a:pt x="29162" y="27531"/>
                  <a:pt x="29139" y="27601"/>
                </a:cubicBezTo>
                <a:lnTo>
                  <a:pt x="29069" y="27741"/>
                </a:lnTo>
                <a:cubicBezTo>
                  <a:pt x="28882" y="27671"/>
                  <a:pt x="28718" y="27601"/>
                  <a:pt x="28578" y="27531"/>
                </a:cubicBezTo>
                <a:lnTo>
                  <a:pt x="28602" y="27531"/>
                </a:lnTo>
                <a:lnTo>
                  <a:pt x="28718" y="27321"/>
                </a:lnTo>
                <a:lnTo>
                  <a:pt x="28905" y="27274"/>
                </a:lnTo>
                <a:close/>
                <a:moveTo>
                  <a:pt x="46043" y="22371"/>
                </a:moveTo>
                <a:cubicBezTo>
                  <a:pt x="46253" y="22698"/>
                  <a:pt x="46393" y="23048"/>
                  <a:pt x="46463" y="23422"/>
                </a:cubicBezTo>
                <a:cubicBezTo>
                  <a:pt x="46416" y="23632"/>
                  <a:pt x="46346" y="23842"/>
                  <a:pt x="46299" y="24029"/>
                </a:cubicBezTo>
                <a:cubicBezTo>
                  <a:pt x="45622" y="24963"/>
                  <a:pt x="44899" y="25873"/>
                  <a:pt x="44105" y="26714"/>
                </a:cubicBezTo>
                <a:cubicBezTo>
                  <a:pt x="43754" y="27087"/>
                  <a:pt x="43428" y="27437"/>
                  <a:pt x="43054" y="27788"/>
                </a:cubicBezTo>
                <a:cubicBezTo>
                  <a:pt x="43194" y="27531"/>
                  <a:pt x="43311" y="27274"/>
                  <a:pt x="43404" y="26994"/>
                </a:cubicBezTo>
                <a:cubicBezTo>
                  <a:pt x="44455" y="25756"/>
                  <a:pt x="45272" y="24379"/>
                  <a:pt x="45856" y="22885"/>
                </a:cubicBezTo>
                <a:cubicBezTo>
                  <a:pt x="45926" y="22698"/>
                  <a:pt x="45973" y="22534"/>
                  <a:pt x="46043" y="22371"/>
                </a:cubicBezTo>
                <a:close/>
                <a:moveTo>
                  <a:pt x="8335" y="27181"/>
                </a:moveTo>
                <a:lnTo>
                  <a:pt x="8335" y="27181"/>
                </a:lnTo>
                <a:cubicBezTo>
                  <a:pt x="8289" y="27391"/>
                  <a:pt x="8265" y="27601"/>
                  <a:pt x="8242" y="27811"/>
                </a:cubicBezTo>
                <a:cubicBezTo>
                  <a:pt x="8195" y="27601"/>
                  <a:pt x="8149" y="27414"/>
                  <a:pt x="8102" y="27227"/>
                </a:cubicBezTo>
                <a:cubicBezTo>
                  <a:pt x="8172" y="27227"/>
                  <a:pt x="8242" y="27204"/>
                  <a:pt x="8335" y="27181"/>
                </a:cubicBezTo>
                <a:close/>
                <a:moveTo>
                  <a:pt x="34625" y="27134"/>
                </a:moveTo>
                <a:lnTo>
                  <a:pt x="34672" y="27204"/>
                </a:lnTo>
                <a:cubicBezTo>
                  <a:pt x="34532" y="27367"/>
                  <a:pt x="34392" y="27554"/>
                  <a:pt x="34228" y="27694"/>
                </a:cubicBezTo>
                <a:cubicBezTo>
                  <a:pt x="34135" y="27764"/>
                  <a:pt x="34018" y="27811"/>
                  <a:pt x="33902" y="27858"/>
                </a:cubicBezTo>
                <a:cubicBezTo>
                  <a:pt x="33995" y="27764"/>
                  <a:pt x="34042" y="27648"/>
                  <a:pt x="34088" y="27554"/>
                </a:cubicBezTo>
                <a:cubicBezTo>
                  <a:pt x="34275" y="27414"/>
                  <a:pt x="34439" y="27297"/>
                  <a:pt x="34625" y="27134"/>
                </a:cubicBezTo>
                <a:close/>
                <a:moveTo>
                  <a:pt x="25963" y="27111"/>
                </a:moveTo>
                <a:lnTo>
                  <a:pt x="26103" y="27157"/>
                </a:lnTo>
                <a:lnTo>
                  <a:pt x="26150" y="27181"/>
                </a:lnTo>
                <a:cubicBezTo>
                  <a:pt x="26243" y="27297"/>
                  <a:pt x="26337" y="27437"/>
                  <a:pt x="26430" y="27554"/>
                </a:cubicBezTo>
                <a:lnTo>
                  <a:pt x="26430" y="27858"/>
                </a:lnTo>
                <a:cubicBezTo>
                  <a:pt x="26430" y="27881"/>
                  <a:pt x="26430" y="27881"/>
                  <a:pt x="26430" y="27904"/>
                </a:cubicBezTo>
                <a:cubicBezTo>
                  <a:pt x="26197" y="27834"/>
                  <a:pt x="25987" y="27788"/>
                  <a:pt x="25776" y="27764"/>
                </a:cubicBezTo>
                <a:lnTo>
                  <a:pt x="25800" y="27764"/>
                </a:lnTo>
                <a:cubicBezTo>
                  <a:pt x="25776" y="27741"/>
                  <a:pt x="25753" y="27694"/>
                  <a:pt x="25706" y="27648"/>
                </a:cubicBezTo>
                <a:cubicBezTo>
                  <a:pt x="25800" y="27461"/>
                  <a:pt x="25870" y="27274"/>
                  <a:pt x="25963" y="27111"/>
                </a:cubicBezTo>
                <a:close/>
                <a:moveTo>
                  <a:pt x="36306" y="27507"/>
                </a:moveTo>
                <a:lnTo>
                  <a:pt x="36236" y="27648"/>
                </a:lnTo>
                <a:cubicBezTo>
                  <a:pt x="36143" y="27741"/>
                  <a:pt x="36050" y="27834"/>
                  <a:pt x="35933" y="27904"/>
                </a:cubicBezTo>
                <a:lnTo>
                  <a:pt x="35793" y="27788"/>
                </a:lnTo>
                <a:cubicBezTo>
                  <a:pt x="35956" y="27694"/>
                  <a:pt x="36120" y="27601"/>
                  <a:pt x="36283" y="27507"/>
                </a:cubicBezTo>
                <a:close/>
                <a:moveTo>
                  <a:pt x="20873" y="27274"/>
                </a:moveTo>
                <a:cubicBezTo>
                  <a:pt x="20873" y="27507"/>
                  <a:pt x="20897" y="27694"/>
                  <a:pt x="20897" y="27881"/>
                </a:cubicBezTo>
                <a:lnTo>
                  <a:pt x="20850" y="27951"/>
                </a:lnTo>
                <a:cubicBezTo>
                  <a:pt x="20850" y="27881"/>
                  <a:pt x="20827" y="27811"/>
                  <a:pt x="20803" y="27764"/>
                </a:cubicBezTo>
                <a:cubicBezTo>
                  <a:pt x="20780" y="27694"/>
                  <a:pt x="20780" y="27648"/>
                  <a:pt x="20780" y="27578"/>
                </a:cubicBezTo>
                <a:cubicBezTo>
                  <a:pt x="20757" y="27507"/>
                  <a:pt x="20827" y="27391"/>
                  <a:pt x="20850" y="27274"/>
                </a:cubicBezTo>
                <a:close/>
                <a:moveTo>
                  <a:pt x="23161" y="27367"/>
                </a:moveTo>
                <a:cubicBezTo>
                  <a:pt x="23255" y="27507"/>
                  <a:pt x="23348" y="27601"/>
                  <a:pt x="23442" y="27718"/>
                </a:cubicBezTo>
                <a:lnTo>
                  <a:pt x="23418" y="27718"/>
                </a:lnTo>
                <a:cubicBezTo>
                  <a:pt x="23418" y="27811"/>
                  <a:pt x="23418" y="27904"/>
                  <a:pt x="23418" y="27998"/>
                </a:cubicBezTo>
                <a:cubicBezTo>
                  <a:pt x="23302" y="27928"/>
                  <a:pt x="23208" y="27858"/>
                  <a:pt x="23115" y="27788"/>
                </a:cubicBezTo>
                <a:cubicBezTo>
                  <a:pt x="23115" y="27694"/>
                  <a:pt x="23115" y="27578"/>
                  <a:pt x="23091" y="27461"/>
                </a:cubicBezTo>
                <a:lnTo>
                  <a:pt x="23161" y="27367"/>
                </a:lnTo>
                <a:close/>
                <a:moveTo>
                  <a:pt x="33598" y="27017"/>
                </a:moveTo>
                <a:cubicBezTo>
                  <a:pt x="33668" y="27134"/>
                  <a:pt x="33738" y="27251"/>
                  <a:pt x="33785" y="27367"/>
                </a:cubicBezTo>
                <a:cubicBezTo>
                  <a:pt x="33668" y="27578"/>
                  <a:pt x="33528" y="27811"/>
                  <a:pt x="33388" y="28021"/>
                </a:cubicBezTo>
                <a:lnTo>
                  <a:pt x="33365" y="28021"/>
                </a:lnTo>
                <a:cubicBezTo>
                  <a:pt x="33388" y="27858"/>
                  <a:pt x="33411" y="27694"/>
                  <a:pt x="33458" y="27531"/>
                </a:cubicBezTo>
                <a:cubicBezTo>
                  <a:pt x="33481" y="27367"/>
                  <a:pt x="33551" y="27181"/>
                  <a:pt x="33598" y="27017"/>
                </a:cubicBezTo>
                <a:close/>
                <a:moveTo>
                  <a:pt x="27831" y="27554"/>
                </a:moveTo>
                <a:cubicBezTo>
                  <a:pt x="27901" y="27601"/>
                  <a:pt x="27971" y="27648"/>
                  <a:pt x="28065" y="27694"/>
                </a:cubicBezTo>
                <a:cubicBezTo>
                  <a:pt x="27994" y="27811"/>
                  <a:pt x="27924" y="27928"/>
                  <a:pt x="27854" y="28044"/>
                </a:cubicBezTo>
                <a:lnTo>
                  <a:pt x="27574" y="28044"/>
                </a:lnTo>
                <a:cubicBezTo>
                  <a:pt x="27644" y="27858"/>
                  <a:pt x="27738" y="27694"/>
                  <a:pt x="27831" y="27554"/>
                </a:cubicBezTo>
                <a:close/>
                <a:moveTo>
                  <a:pt x="28368" y="27858"/>
                </a:moveTo>
                <a:cubicBezTo>
                  <a:pt x="28485" y="27904"/>
                  <a:pt x="28578" y="27951"/>
                  <a:pt x="28672" y="27998"/>
                </a:cubicBezTo>
                <a:cubicBezTo>
                  <a:pt x="28578" y="28021"/>
                  <a:pt x="28461" y="28021"/>
                  <a:pt x="28368" y="28044"/>
                </a:cubicBezTo>
                <a:lnTo>
                  <a:pt x="28275" y="28044"/>
                </a:lnTo>
                <a:lnTo>
                  <a:pt x="28368" y="27858"/>
                </a:lnTo>
                <a:close/>
                <a:moveTo>
                  <a:pt x="32828" y="27507"/>
                </a:moveTo>
                <a:cubicBezTo>
                  <a:pt x="32851" y="27694"/>
                  <a:pt x="32874" y="27881"/>
                  <a:pt x="32944" y="28068"/>
                </a:cubicBezTo>
                <a:lnTo>
                  <a:pt x="32664" y="27904"/>
                </a:lnTo>
                <a:cubicBezTo>
                  <a:pt x="32711" y="27764"/>
                  <a:pt x="32781" y="27648"/>
                  <a:pt x="32828" y="27507"/>
                </a:cubicBezTo>
                <a:close/>
                <a:moveTo>
                  <a:pt x="15387" y="27040"/>
                </a:moveTo>
                <a:cubicBezTo>
                  <a:pt x="15414" y="27081"/>
                  <a:pt x="15457" y="27106"/>
                  <a:pt x="15502" y="27106"/>
                </a:cubicBezTo>
                <a:cubicBezTo>
                  <a:pt x="15534" y="27106"/>
                  <a:pt x="15567" y="27093"/>
                  <a:pt x="15597" y="27064"/>
                </a:cubicBezTo>
                <a:cubicBezTo>
                  <a:pt x="15760" y="27391"/>
                  <a:pt x="15900" y="27718"/>
                  <a:pt x="15994" y="28068"/>
                </a:cubicBezTo>
                <a:cubicBezTo>
                  <a:pt x="15994" y="28068"/>
                  <a:pt x="15994" y="28068"/>
                  <a:pt x="15994" y="28091"/>
                </a:cubicBezTo>
                <a:cubicBezTo>
                  <a:pt x="15643" y="27928"/>
                  <a:pt x="15293" y="27741"/>
                  <a:pt x="14966" y="27531"/>
                </a:cubicBezTo>
                <a:cubicBezTo>
                  <a:pt x="15106" y="27391"/>
                  <a:pt x="15246" y="27227"/>
                  <a:pt x="15387" y="27040"/>
                </a:cubicBezTo>
                <a:close/>
                <a:moveTo>
                  <a:pt x="31380" y="27858"/>
                </a:moveTo>
                <a:cubicBezTo>
                  <a:pt x="31380" y="27881"/>
                  <a:pt x="31403" y="27904"/>
                  <a:pt x="31427" y="27928"/>
                </a:cubicBezTo>
                <a:lnTo>
                  <a:pt x="31497" y="27998"/>
                </a:lnTo>
                <a:cubicBezTo>
                  <a:pt x="31497" y="28044"/>
                  <a:pt x="31497" y="28115"/>
                  <a:pt x="31520" y="28161"/>
                </a:cubicBezTo>
                <a:cubicBezTo>
                  <a:pt x="31427" y="28091"/>
                  <a:pt x="31310" y="27998"/>
                  <a:pt x="31170" y="27928"/>
                </a:cubicBezTo>
                <a:lnTo>
                  <a:pt x="31193" y="27928"/>
                </a:lnTo>
                <a:lnTo>
                  <a:pt x="31380" y="27858"/>
                </a:lnTo>
                <a:close/>
                <a:moveTo>
                  <a:pt x="39832" y="27998"/>
                </a:moveTo>
                <a:cubicBezTo>
                  <a:pt x="39832" y="28044"/>
                  <a:pt x="39809" y="28068"/>
                  <a:pt x="39785" y="28115"/>
                </a:cubicBezTo>
                <a:lnTo>
                  <a:pt x="39575" y="28301"/>
                </a:lnTo>
                <a:lnTo>
                  <a:pt x="39575" y="28278"/>
                </a:lnTo>
                <a:cubicBezTo>
                  <a:pt x="39669" y="28185"/>
                  <a:pt x="39762" y="28091"/>
                  <a:pt x="39832" y="27998"/>
                </a:cubicBezTo>
                <a:close/>
                <a:moveTo>
                  <a:pt x="35419" y="27928"/>
                </a:moveTo>
                <a:cubicBezTo>
                  <a:pt x="35466" y="27998"/>
                  <a:pt x="35536" y="28068"/>
                  <a:pt x="35606" y="28115"/>
                </a:cubicBezTo>
                <a:cubicBezTo>
                  <a:pt x="35489" y="28185"/>
                  <a:pt x="35372" y="28255"/>
                  <a:pt x="35256" y="28325"/>
                </a:cubicBezTo>
                <a:cubicBezTo>
                  <a:pt x="35302" y="28208"/>
                  <a:pt x="35372" y="28091"/>
                  <a:pt x="35419" y="27951"/>
                </a:cubicBezTo>
                <a:lnTo>
                  <a:pt x="35419" y="27928"/>
                </a:lnTo>
                <a:close/>
                <a:moveTo>
                  <a:pt x="16531" y="26410"/>
                </a:moveTo>
                <a:cubicBezTo>
                  <a:pt x="16741" y="26457"/>
                  <a:pt x="16928" y="26597"/>
                  <a:pt x="17068" y="26760"/>
                </a:cubicBezTo>
                <a:lnTo>
                  <a:pt x="17068" y="26784"/>
                </a:lnTo>
                <a:cubicBezTo>
                  <a:pt x="17091" y="26854"/>
                  <a:pt x="17138" y="26924"/>
                  <a:pt x="17184" y="26994"/>
                </a:cubicBezTo>
                <a:cubicBezTo>
                  <a:pt x="17348" y="27461"/>
                  <a:pt x="17278" y="27951"/>
                  <a:pt x="16974" y="28348"/>
                </a:cubicBezTo>
                <a:lnTo>
                  <a:pt x="16881" y="28348"/>
                </a:lnTo>
                <a:cubicBezTo>
                  <a:pt x="16881" y="28301"/>
                  <a:pt x="16881" y="28255"/>
                  <a:pt x="16881" y="28185"/>
                </a:cubicBezTo>
                <a:cubicBezTo>
                  <a:pt x="17044" y="27578"/>
                  <a:pt x="16741" y="27064"/>
                  <a:pt x="16297" y="26690"/>
                </a:cubicBezTo>
                <a:lnTo>
                  <a:pt x="16250" y="26620"/>
                </a:lnTo>
                <a:cubicBezTo>
                  <a:pt x="16344" y="26527"/>
                  <a:pt x="16437" y="26480"/>
                  <a:pt x="16531" y="26410"/>
                </a:cubicBezTo>
                <a:close/>
                <a:moveTo>
                  <a:pt x="42377" y="26877"/>
                </a:moveTo>
                <a:lnTo>
                  <a:pt x="42377" y="26877"/>
                </a:lnTo>
                <a:cubicBezTo>
                  <a:pt x="42167" y="27274"/>
                  <a:pt x="41933" y="27648"/>
                  <a:pt x="41700" y="28044"/>
                </a:cubicBezTo>
                <a:cubicBezTo>
                  <a:pt x="41560" y="28138"/>
                  <a:pt x="41396" y="28231"/>
                  <a:pt x="41256" y="28348"/>
                </a:cubicBezTo>
                <a:cubicBezTo>
                  <a:pt x="41280" y="28185"/>
                  <a:pt x="41280" y="28044"/>
                  <a:pt x="41280" y="27904"/>
                </a:cubicBezTo>
                <a:lnTo>
                  <a:pt x="41303" y="27928"/>
                </a:lnTo>
                <a:cubicBezTo>
                  <a:pt x="41676" y="27601"/>
                  <a:pt x="42027" y="27251"/>
                  <a:pt x="42377" y="26877"/>
                </a:cubicBezTo>
                <a:close/>
                <a:moveTo>
                  <a:pt x="12912" y="27718"/>
                </a:moveTo>
                <a:cubicBezTo>
                  <a:pt x="13052" y="27928"/>
                  <a:pt x="13192" y="28115"/>
                  <a:pt x="13285" y="28255"/>
                </a:cubicBezTo>
                <a:lnTo>
                  <a:pt x="13285" y="28231"/>
                </a:lnTo>
                <a:lnTo>
                  <a:pt x="13379" y="28395"/>
                </a:lnTo>
                <a:cubicBezTo>
                  <a:pt x="13309" y="28348"/>
                  <a:pt x="13239" y="28301"/>
                  <a:pt x="13168" y="28255"/>
                </a:cubicBezTo>
                <a:cubicBezTo>
                  <a:pt x="13098" y="28208"/>
                  <a:pt x="13098" y="28161"/>
                  <a:pt x="13052" y="28091"/>
                </a:cubicBezTo>
                <a:cubicBezTo>
                  <a:pt x="13005" y="27974"/>
                  <a:pt x="12958" y="27858"/>
                  <a:pt x="12912" y="27718"/>
                </a:cubicBezTo>
                <a:close/>
                <a:moveTo>
                  <a:pt x="11581" y="27578"/>
                </a:moveTo>
                <a:lnTo>
                  <a:pt x="11674" y="27648"/>
                </a:lnTo>
                <a:cubicBezTo>
                  <a:pt x="11721" y="27788"/>
                  <a:pt x="11768" y="27904"/>
                  <a:pt x="11814" y="28021"/>
                </a:cubicBezTo>
                <a:cubicBezTo>
                  <a:pt x="11861" y="28138"/>
                  <a:pt x="11838" y="28301"/>
                  <a:pt x="11861" y="28465"/>
                </a:cubicBezTo>
                <a:cubicBezTo>
                  <a:pt x="11744" y="28185"/>
                  <a:pt x="11627" y="27881"/>
                  <a:pt x="11581" y="27578"/>
                </a:cubicBezTo>
                <a:close/>
                <a:moveTo>
                  <a:pt x="15136" y="28071"/>
                </a:moveTo>
                <a:cubicBezTo>
                  <a:pt x="15355" y="28182"/>
                  <a:pt x="15591" y="28308"/>
                  <a:pt x="15807" y="28395"/>
                </a:cubicBezTo>
                <a:lnTo>
                  <a:pt x="15877" y="28418"/>
                </a:lnTo>
                <a:lnTo>
                  <a:pt x="15830" y="28465"/>
                </a:lnTo>
                <a:cubicBezTo>
                  <a:pt x="15597" y="28371"/>
                  <a:pt x="15387" y="28278"/>
                  <a:pt x="15176" y="28138"/>
                </a:cubicBezTo>
                <a:cubicBezTo>
                  <a:pt x="15160" y="28122"/>
                  <a:pt x="15144" y="28094"/>
                  <a:pt x="15136" y="28071"/>
                </a:cubicBezTo>
                <a:close/>
                <a:moveTo>
                  <a:pt x="34228" y="28371"/>
                </a:moveTo>
                <a:lnTo>
                  <a:pt x="34065" y="28605"/>
                </a:lnTo>
                <a:lnTo>
                  <a:pt x="33925" y="28535"/>
                </a:lnTo>
                <a:lnTo>
                  <a:pt x="34042" y="28441"/>
                </a:lnTo>
                <a:cubicBezTo>
                  <a:pt x="34112" y="28441"/>
                  <a:pt x="34182" y="28395"/>
                  <a:pt x="34228" y="28371"/>
                </a:cubicBezTo>
                <a:close/>
                <a:moveTo>
                  <a:pt x="34952" y="28161"/>
                </a:moveTo>
                <a:cubicBezTo>
                  <a:pt x="34882" y="28301"/>
                  <a:pt x="34835" y="28465"/>
                  <a:pt x="34765" y="28605"/>
                </a:cubicBezTo>
                <a:lnTo>
                  <a:pt x="34649" y="28628"/>
                </a:lnTo>
                <a:cubicBezTo>
                  <a:pt x="34742" y="28465"/>
                  <a:pt x="34835" y="28325"/>
                  <a:pt x="34929" y="28161"/>
                </a:cubicBezTo>
                <a:close/>
                <a:moveTo>
                  <a:pt x="25800" y="28371"/>
                </a:moveTo>
                <a:cubicBezTo>
                  <a:pt x="25846" y="28418"/>
                  <a:pt x="25917" y="28488"/>
                  <a:pt x="25987" y="28558"/>
                </a:cubicBezTo>
                <a:lnTo>
                  <a:pt x="25987" y="28581"/>
                </a:lnTo>
                <a:lnTo>
                  <a:pt x="25963" y="28652"/>
                </a:lnTo>
                <a:lnTo>
                  <a:pt x="25870" y="28605"/>
                </a:lnTo>
                <a:cubicBezTo>
                  <a:pt x="25823" y="28535"/>
                  <a:pt x="25800" y="28441"/>
                  <a:pt x="25800" y="28371"/>
                </a:cubicBezTo>
                <a:close/>
                <a:moveTo>
                  <a:pt x="22134" y="27344"/>
                </a:moveTo>
                <a:cubicBezTo>
                  <a:pt x="22157" y="27367"/>
                  <a:pt x="22181" y="27391"/>
                  <a:pt x="22204" y="27437"/>
                </a:cubicBezTo>
                <a:cubicBezTo>
                  <a:pt x="22228" y="27461"/>
                  <a:pt x="22204" y="27554"/>
                  <a:pt x="22228" y="27624"/>
                </a:cubicBezTo>
                <a:cubicBezTo>
                  <a:pt x="22017" y="27974"/>
                  <a:pt x="21784" y="28325"/>
                  <a:pt x="21597" y="28698"/>
                </a:cubicBezTo>
                <a:cubicBezTo>
                  <a:pt x="21574" y="28652"/>
                  <a:pt x="21550" y="28605"/>
                  <a:pt x="21550" y="28558"/>
                </a:cubicBezTo>
                <a:cubicBezTo>
                  <a:pt x="21550" y="28441"/>
                  <a:pt x="21527" y="28325"/>
                  <a:pt x="21527" y="28208"/>
                </a:cubicBezTo>
                <a:lnTo>
                  <a:pt x="21527" y="28161"/>
                </a:lnTo>
                <a:cubicBezTo>
                  <a:pt x="21527" y="28044"/>
                  <a:pt x="21574" y="27928"/>
                  <a:pt x="21644" y="27834"/>
                </a:cubicBezTo>
                <a:cubicBezTo>
                  <a:pt x="21761" y="27624"/>
                  <a:pt x="21924" y="27461"/>
                  <a:pt x="22134" y="27344"/>
                </a:cubicBezTo>
                <a:close/>
                <a:moveTo>
                  <a:pt x="24749" y="28465"/>
                </a:moveTo>
                <a:lnTo>
                  <a:pt x="24819" y="28488"/>
                </a:lnTo>
                <a:cubicBezTo>
                  <a:pt x="24889" y="28581"/>
                  <a:pt x="24936" y="28652"/>
                  <a:pt x="24983" y="28722"/>
                </a:cubicBezTo>
                <a:lnTo>
                  <a:pt x="24936" y="28722"/>
                </a:lnTo>
                <a:lnTo>
                  <a:pt x="24772" y="28581"/>
                </a:lnTo>
                <a:cubicBezTo>
                  <a:pt x="24772" y="28535"/>
                  <a:pt x="24772" y="28488"/>
                  <a:pt x="24749" y="28465"/>
                </a:cubicBezTo>
                <a:close/>
                <a:moveTo>
                  <a:pt x="40883" y="28231"/>
                </a:moveTo>
                <a:cubicBezTo>
                  <a:pt x="40883" y="28301"/>
                  <a:pt x="40883" y="28371"/>
                  <a:pt x="40859" y="28441"/>
                </a:cubicBezTo>
                <a:cubicBezTo>
                  <a:pt x="40836" y="28488"/>
                  <a:pt x="40836" y="28511"/>
                  <a:pt x="40836" y="28558"/>
                </a:cubicBezTo>
                <a:cubicBezTo>
                  <a:pt x="40719" y="28605"/>
                  <a:pt x="40579" y="28675"/>
                  <a:pt x="40462" y="28722"/>
                </a:cubicBezTo>
                <a:cubicBezTo>
                  <a:pt x="40509" y="28652"/>
                  <a:pt x="40579" y="28558"/>
                  <a:pt x="40626" y="28465"/>
                </a:cubicBezTo>
                <a:lnTo>
                  <a:pt x="40883" y="28231"/>
                </a:lnTo>
                <a:close/>
                <a:moveTo>
                  <a:pt x="31217" y="28652"/>
                </a:moveTo>
                <a:lnTo>
                  <a:pt x="31403" y="28675"/>
                </a:lnTo>
                <a:lnTo>
                  <a:pt x="31403" y="28768"/>
                </a:lnTo>
                <a:cubicBezTo>
                  <a:pt x="31333" y="28722"/>
                  <a:pt x="31263" y="28698"/>
                  <a:pt x="31217" y="28652"/>
                </a:cubicBezTo>
                <a:close/>
                <a:moveTo>
                  <a:pt x="27457" y="28581"/>
                </a:moveTo>
                <a:lnTo>
                  <a:pt x="27528" y="28652"/>
                </a:lnTo>
                <a:lnTo>
                  <a:pt x="27457" y="28792"/>
                </a:lnTo>
                <a:cubicBezTo>
                  <a:pt x="27457" y="28722"/>
                  <a:pt x="27457" y="28652"/>
                  <a:pt x="27457" y="28581"/>
                </a:cubicBezTo>
                <a:close/>
                <a:moveTo>
                  <a:pt x="28602" y="28418"/>
                </a:moveTo>
                <a:cubicBezTo>
                  <a:pt x="28532" y="28535"/>
                  <a:pt x="28461" y="28675"/>
                  <a:pt x="28391" y="28792"/>
                </a:cubicBezTo>
                <a:cubicBezTo>
                  <a:pt x="28251" y="28722"/>
                  <a:pt x="28111" y="28628"/>
                  <a:pt x="27994" y="28511"/>
                </a:cubicBezTo>
                <a:lnTo>
                  <a:pt x="28041" y="28418"/>
                </a:lnTo>
                <a:close/>
                <a:moveTo>
                  <a:pt x="14920" y="28371"/>
                </a:moveTo>
                <a:lnTo>
                  <a:pt x="15013" y="28441"/>
                </a:lnTo>
                <a:cubicBezTo>
                  <a:pt x="15200" y="28628"/>
                  <a:pt x="15433" y="28768"/>
                  <a:pt x="15690" y="28862"/>
                </a:cubicBezTo>
                <a:lnTo>
                  <a:pt x="15667" y="28862"/>
                </a:lnTo>
                <a:cubicBezTo>
                  <a:pt x="15363" y="28792"/>
                  <a:pt x="15106" y="28628"/>
                  <a:pt x="14920" y="28371"/>
                </a:cubicBezTo>
                <a:close/>
                <a:moveTo>
                  <a:pt x="32851" y="28652"/>
                </a:moveTo>
                <a:cubicBezTo>
                  <a:pt x="32758" y="28745"/>
                  <a:pt x="32664" y="28838"/>
                  <a:pt x="32547" y="28932"/>
                </a:cubicBezTo>
                <a:cubicBezTo>
                  <a:pt x="32501" y="28862"/>
                  <a:pt x="32431" y="28792"/>
                  <a:pt x="32337" y="28745"/>
                </a:cubicBezTo>
                <a:lnTo>
                  <a:pt x="32361" y="28675"/>
                </a:lnTo>
                <a:cubicBezTo>
                  <a:pt x="32524" y="28675"/>
                  <a:pt x="32687" y="28675"/>
                  <a:pt x="32851" y="28652"/>
                </a:cubicBezTo>
                <a:close/>
                <a:moveTo>
                  <a:pt x="14289" y="27936"/>
                </a:moveTo>
                <a:lnTo>
                  <a:pt x="14289" y="27998"/>
                </a:lnTo>
                <a:cubicBezTo>
                  <a:pt x="14406" y="28418"/>
                  <a:pt x="14709" y="28792"/>
                  <a:pt x="15106" y="29002"/>
                </a:cubicBezTo>
                <a:cubicBezTo>
                  <a:pt x="14873" y="28955"/>
                  <a:pt x="14663" y="28908"/>
                  <a:pt x="14453" y="28862"/>
                </a:cubicBezTo>
                <a:cubicBezTo>
                  <a:pt x="14336" y="28745"/>
                  <a:pt x="14242" y="28628"/>
                  <a:pt x="14172" y="28488"/>
                </a:cubicBezTo>
                <a:cubicBezTo>
                  <a:pt x="14056" y="28325"/>
                  <a:pt x="13986" y="28161"/>
                  <a:pt x="13939" y="27974"/>
                </a:cubicBezTo>
                <a:cubicBezTo>
                  <a:pt x="14070" y="27974"/>
                  <a:pt x="14180" y="27974"/>
                  <a:pt x="14289" y="27936"/>
                </a:cubicBezTo>
                <a:close/>
                <a:moveTo>
                  <a:pt x="18375" y="28441"/>
                </a:moveTo>
                <a:cubicBezTo>
                  <a:pt x="18352" y="28628"/>
                  <a:pt x="18282" y="28815"/>
                  <a:pt x="18235" y="29002"/>
                </a:cubicBezTo>
                <a:cubicBezTo>
                  <a:pt x="18235" y="28885"/>
                  <a:pt x="18258" y="28768"/>
                  <a:pt x="18258" y="28675"/>
                </a:cubicBezTo>
                <a:cubicBezTo>
                  <a:pt x="18282" y="28558"/>
                  <a:pt x="18352" y="28535"/>
                  <a:pt x="18375" y="28441"/>
                </a:cubicBezTo>
                <a:close/>
                <a:moveTo>
                  <a:pt x="42587" y="27834"/>
                </a:moveTo>
                <a:cubicBezTo>
                  <a:pt x="42377" y="28185"/>
                  <a:pt x="42097" y="28511"/>
                  <a:pt x="41770" y="28768"/>
                </a:cubicBezTo>
                <a:cubicBezTo>
                  <a:pt x="41630" y="28885"/>
                  <a:pt x="41466" y="29002"/>
                  <a:pt x="41326" y="29095"/>
                </a:cubicBezTo>
                <a:cubicBezTo>
                  <a:pt x="41466" y="28862"/>
                  <a:pt x="41606" y="28675"/>
                  <a:pt x="41770" y="28441"/>
                </a:cubicBezTo>
                <a:lnTo>
                  <a:pt x="41793" y="28465"/>
                </a:lnTo>
                <a:cubicBezTo>
                  <a:pt x="42073" y="28255"/>
                  <a:pt x="42330" y="28044"/>
                  <a:pt x="42587" y="27834"/>
                </a:cubicBezTo>
                <a:close/>
                <a:moveTo>
                  <a:pt x="22228" y="28138"/>
                </a:moveTo>
                <a:cubicBezTo>
                  <a:pt x="22228" y="28278"/>
                  <a:pt x="22228" y="28418"/>
                  <a:pt x="22204" y="28558"/>
                </a:cubicBezTo>
                <a:cubicBezTo>
                  <a:pt x="22111" y="28768"/>
                  <a:pt x="22041" y="28978"/>
                  <a:pt x="21971" y="29212"/>
                </a:cubicBezTo>
                <a:cubicBezTo>
                  <a:pt x="21901" y="29142"/>
                  <a:pt x="21831" y="29072"/>
                  <a:pt x="21761" y="28978"/>
                </a:cubicBezTo>
                <a:cubicBezTo>
                  <a:pt x="21901" y="28698"/>
                  <a:pt x="22064" y="28418"/>
                  <a:pt x="22228" y="28138"/>
                </a:cubicBezTo>
                <a:close/>
                <a:moveTo>
                  <a:pt x="33528" y="28838"/>
                </a:moveTo>
                <a:cubicBezTo>
                  <a:pt x="33621" y="28885"/>
                  <a:pt x="33715" y="28932"/>
                  <a:pt x="33808" y="28955"/>
                </a:cubicBezTo>
                <a:cubicBezTo>
                  <a:pt x="33738" y="29048"/>
                  <a:pt x="33668" y="29142"/>
                  <a:pt x="33575" y="29212"/>
                </a:cubicBezTo>
                <a:cubicBezTo>
                  <a:pt x="33528" y="29118"/>
                  <a:pt x="33481" y="29025"/>
                  <a:pt x="33435" y="28908"/>
                </a:cubicBezTo>
                <a:lnTo>
                  <a:pt x="33528" y="28838"/>
                </a:lnTo>
                <a:close/>
                <a:moveTo>
                  <a:pt x="45809" y="26807"/>
                </a:moveTo>
                <a:cubicBezTo>
                  <a:pt x="45202" y="27694"/>
                  <a:pt x="44502" y="28535"/>
                  <a:pt x="43684" y="29259"/>
                </a:cubicBezTo>
                <a:lnTo>
                  <a:pt x="43684" y="29235"/>
                </a:lnTo>
                <a:cubicBezTo>
                  <a:pt x="44105" y="28768"/>
                  <a:pt x="44478" y="28255"/>
                  <a:pt x="44828" y="27741"/>
                </a:cubicBezTo>
                <a:cubicBezTo>
                  <a:pt x="45179" y="27437"/>
                  <a:pt x="45506" y="27134"/>
                  <a:pt x="45809" y="26807"/>
                </a:cubicBezTo>
                <a:close/>
                <a:moveTo>
                  <a:pt x="24539" y="29072"/>
                </a:moveTo>
                <a:cubicBezTo>
                  <a:pt x="24586" y="29165"/>
                  <a:pt x="24609" y="29282"/>
                  <a:pt x="24656" y="29375"/>
                </a:cubicBezTo>
                <a:lnTo>
                  <a:pt x="24656" y="29399"/>
                </a:lnTo>
                <a:lnTo>
                  <a:pt x="24516" y="29235"/>
                </a:lnTo>
                <a:cubicBezTo>
                  <a:pt x="24516" y="29189"/>
                  <a:pt x="24516" y="29142"/>
                  <a:pt x="24539" y="29072"/>
                </a:cubicBezTo>
                <a:close/>
                <a:moveTo>
                  <a:pt x="29302" y="28978"/>
                </a:moveTo>
                <a:cubicBezTo>
                  <a:pt x="29325" y="29118"/>
                  <a:pt x="29372" y="29259"/>
                  <a:pt x="29419" y="29399"/>
                </a:cubicBezTo>
                <a:lnTo>
                  <a:pt x="29255" y="29329"/>
                </a:lnTo>
                <a:lnTo>
                  <a:pt x="29255" y="28978"/>
                </a:lnTo>
                <a:close/>
                <a:moveTo>
                  <a:pt x="33084" y="29142"/>
                </a:moveTo>
                <a:cubicBezTo>
                  <a:pt x="33108" y="29212"/>
                  <a:pt x="33131" y="29282"/>
                  <a:pt x="33178" y="29352"/>
                </a:cubicBezTo>
                <a:lnTo>
                  <a:pt x="32968" y="29399"/>
                </a:lnTo>
                <a:lnTo>
                  <a:pt x="32874" y="29259"/>
                </a:lnTo>
                <a:lnTo>
                  <a:pt x="33084" y="29142"/>
                </a:lnTo>
                <a:close/>
                <a:moveTo>
                  <a:pt x="17651" y="28768"/>
                </a:moveTo>
                <a:cubicBezTo>
                  <a:pt x="17651" y="28792"/>
                  <a:pt x="17651" y="28862"/>
                  <a:pt x="17651" y="28908"/>
                </a:cubicBezTo>
                <a:lnTo>
                  <a:pt x="17651" y="28932"/>
                </a:lnTo>
                <a:cubicBezTo>
                  <a:pt x="17394" y="29165"/>
                  <a:pt x="17068" y="29329"/>
                  <a:pt x="16741" y="29422"/>
                </a:cubicBezTo>
                <a:cubicBezTo>
                  <a:pt x="16787" y="29352"/>
                  <a:pt x="16811" y="29259"/>
                  <a:pt x="16857" y="29165"/>
                </a:cubicBezTo>
                <a:cubicBezTo>
                  <a:pt x="17091" y="29072"/>
                  <a:pt x="17301" y="28955"/>
                  <a:pt x="17535" y="28838"/>
                </a:cubicBezTo>
                <a:lnTo>
                  <a:pt x="17651" y="28768"/>
                </a:lnTo>
                <a:close/>
                <a:moveTo>
                  <a:pt x="16064" y="29352"/>
                </a:moveTo>
                <a:cubicBezTo>
                  <a:pt x="16064" y="29399"/>
                  <a:pt x="16040" y="29445"/>
                  <a:pt x="16040" y="29492"/>
                </a:cubicBezTo>
                <a:cubicBezTo>
                  <a:pt x="15783" y="29492"/>
                  <a:pt x="15527" y="29445"/>
                  <a:pt x="15270" y="29375"/>
                </a:cubicBezTo>
                <a:lnTo>
                  <a:pt x="15270" y="29375"/>
                </a:lnTo>
                <a:cubicBezTo>
                  <a:pt x="15345" y="29382"/>
                  <a:pt x="15422" y="29385"/>
                  <a:pt x="15500" y="29385"/>
                </a:cubicBezTo>
                <a:cubicBezTo>
                  <a:pt x="15689" y="29385"/>
                  <a:pt x="15882" y="29368"/>
                  <a:pt x="16064" y="29352"/>
                </a:cubicBezTo>
                <a:close/>
                <a:moveTo>
                  <a:pt x="19332" y="27881"/>
                </a:moveTo>
                <a:cubicBezTo>
                  <a:pt x="19402" y="28021"/>
                  <a:pt x="19449" y="28161"/>
                  <a:pt x="19519" y="28301"/>
                </a:cubicBezTo>
                <a:cubicBezTo>
                  <a:pt x="19566" y="28441"/>
                  <a:pt x="19589" y="28558"/>
                  <a:pt x="19636" y="28675"/>
                </a:cubicBezTo>
                <a:cubicBezTo>
                  <a:pt x="19636" y="28885"/>
                  <a:pt x="19589" y="29072"/>
                  <a:pt x="19566" y="29259"/>
                </a:cubicBezTo>
                <a:cubicBezTo>
                  <a:pt x="19426" y="29352"/>
                  <a:pt x="19309" y="29422"/>
                  <a:pt x="19169" y="29492"/>
                </a:cubicBezTo>
                <a:cubicBezTo>
                  <a:pt x="19169" y="29352"/>
                  <a:pt x="19169" y="29212"/>
                  <a:pt x="19146" y="29048"/>
                </a:cubicBezTo>
                <a:cubicBezTo>
                  <a:pt x="19146" y="29002"/>
                  <a:pt x="19122" y="28955"/>
                  <a:pt x="19122" y="28885"/>
                </a:cubicBezTo>
                <a:cubicBezTo>
                  <a:pt x="19216" y="28558"/>
                  <a:pt x="19286" y="28231"/>
                  <a:pt x="19332" y="27881"/>
                </a:cubicBezTo>
                <a:close/>
                <a:moveTo>
                  <a:pt x="28602" y="29399"/>
                </a:moveTo>
                <a:lnTo>
                  <a:pt x="28788" y="29515"/>
                </a:lnTo>
                <a:lnTo>
                  <a:pt x="28602" y="29469"/>
                </a:lnTo>
                <a:cubicBezTo>
                  <a:pt x="28578" y="29469"/>
                  <a:pt x="28578" y="29445"/>
                  <a:pt x="28578" y="29422"/>
                </a:cubicBezTo>
                <a:lnTo>
                  <a:pt x="28602" y="29399"/>
                </a:lnTo>
                <a:close/>
                <a:moveTo>
                  <a:pt x="18749" y="28745"/>
                </a:moveTo>
                <a:lnTo>
                  <a:pt x="18749" y="28792"/>
                </a:lnTo>
                <a:cubicBezTo>
                  <a:pt x="18674" y="29047"/>
                  <a:pt x="18579" y="29293"/>
                  <a:pt x="18472" y="29529"/>
                </a:cubicBezTo>
                <a:lnTo>
                  <a:pt x="18472" y="29529"/>
                </a:lnTo>
                <a:cubicBezTo>
                  <a:pt x="18583" y="29272"/>
                  <a:pt x="18671" y="29008"/>
                  <a:pt x="18749" y="28745"/>
                </a:cubicBezTo>
                <a:close/>
                <a:moveTo>
                  <a:pt x="40649" y="29072"/>
                </a:moveTo>
                <a:cubicBezTo>
                  <a:pt x="40602" y="29189"/>
                  <a:pt x="40556" y="29305"/>
                  <a:pt x="40509" y="29422"/>
                </a:cubicBezTo>
                <a:cubicBezTo>
                  <a:pt x="40229" y="29492"/>
                  <a:pt x="39949" y="29539"/>
                  <a:pt x="39645" y="29539"/>
                </a:cubicBezTo>
                <a:lnTo>
                  <a:pt x="39832" y="29399"/>
                </a:lnTo>
                <a:cubicBezTo>
                  <a:pt x="40112" y="29305"/>
                  <a:pt x="40392" y="29212"/>
                  <a:pt x="40649" y="29072"/>
                </a:cubicBezTo>
                <a:close/>
                <a:moveTo>
                  <a:pt x="30283" y="28511"/>
                </a:moveTo>
                <a:cubicBezTo>
                  <a:pt x="30399" y="28535"/>
                  <a:pt x="30516" y="28558"/>
                  <a:pt x="30633" y="28581"/>
                </a:cubicBezTo>
                <a:cubicBezTo>
                  <a:pt x="30866" y="28768"/>
                  <a:pt x="31100" y="28955"/>
                  <a:pt x="31357" y="29118"/>
                </a:cubicBezTo>
                <a:cubicBezTo>
                  <a:pt x="31333" y="29235"/>
                  <a:pt x="31333" y="29352"/>
                  <a:pt x="31357" y="29492"/>
                </a:cubicBezTo>
                <a:cubicBezTo>
                  <a:pt x="31100" y="29562"/>
                  <a:pt x="30843" y="29609"/>
                  <a:pt x="30586" y="29655"/>
                </a:cubicBezTo>
                <a:cubicBezTo>
                  <a:pt x="30376" y="29655"/>
                  <a:pt x="30166" y="29655"/>
                  <a:pt x="29932" y="29632"/>
                </a:cubicBezTo>
                <a:lnTo>
                  <a:pt x="29909" y="29632"/>
                </a:lnTo>
                <a:cubicBezTo>
                  <a:pt x="29816" y="29352"/>
                  <a:pt x="29769" y="29072"/>
                  <a:pt x="29746" y="28792"/>
                </a:cubicBezTo>
                <a:cubicBezTo>
                  <a:pt x="29932" y="28698"/>
                  <a:pt x="30096" y="28605"/>
                  <a:pt x="30283" y="28511"/>
                </a:cubicBezTo>
                <a:close/>
                <a:moveTo>
                  <a:pt x="22858" y="27951"/>
                </a:moveTo>
                <a:lnTo>
                  <a:pt x="22905" y="27998"/>
                </a:lnTo>
                <a:cubicBezTo>
                  <a:pt x="22928" y="28581"/>
                  <a:pt x="22881" y="29165"/>
                  <a:pt x="22765" y="29749"/>
                </a:cubicBezTo>
                <a:cubicBezTo>
                  <a:pt x="22694" y="29702"/>
                  <a:pt x="22601" y="29655"/>
                  <a:pt x="22508" y="29609"/>
                </a:cubicBezTo>
                <a:lnTo>
                  <a:pt x="22438" y="29539"/>
                </a:lnTo>
                <a:cubicBezTo>
                  <a:pt x="22484" y="29375"/>
                  <a:pt x="22508" y="29212"/>
                  <a:pt x="22554" y="29025"/>
                </a:cubicBezTo>
                <a:cubicBezTo>
                  <a:pt x="22554" y="28932"/>
                  <a:pt x="22578" y="28838"/>
                  <a:pt x="22578" y="28745"/>
                </a:cubicBezTo>
                <a:cubicBezTo>
                  <a:pt x="22648" y="28465"/>
                  <a:pt x="22741" y="28208"/>
                  <a:pt x="22858" y="27951"/>
                </a:cubicBezTo>
                <a:close/>
                <a:moveTo>
                  <a:pt x="35162" y="29352"/>
                </a:moveTo>
                <a:lnTo>
                  <a:pt x="35186" y="29375"/>
                </a:lnTo>
                <a:lnTo>
                  <a:pt x="35232" y="29375"/>
                </a:lnTo>
                <a:cubicBezTo>
                  <a:pt x="35046" y="29515"/>
                  <a:pt x="34835" y="29632"/>
                  <a:pt x="34602" y="29749"/>
                </a:cubicBezTo>
                <a:lnTo>
                  <a:pt x="34602" y="29726"/>
                </a:lnTo>
                <a:cubicBezTo>
                  <a:pt x="34789" y="29609"/>
                  <a:pt x="34976" y="29492"/>
                  <a:pt x="35162" y="29352"/>
                </a:cubicBezTo>
                <a:close/>
                <a:moveTo>
                  <a:pt x="9760" y="26854"/>
                </a:moveTo>
                <a:lnTo>
                  <a:pt x="9760" y="26854"/>
                </a:lnTo>
                <a:cubicBezTo>
                  <a:pt x="9736" y="27391"/>
                  <a:pt x="9783" y="27928"/>
                  <a:pt x="9923" y="28441"/>
                </a:cubicBezTo>
                <a:cubicBezTo>
                  <a:pt x="9876" y="28885"/>
                  <a:pt x="9853" y="29352"/>
                  <a:pt x="9876" y="29819"/>
                </a:cubicBezTo>
                <a:cubicBezTo>
                  <a:pt x="9713" y="29585"/>
                  <a:pt x="9550" y="29329"/>
                  <a:pt x="9409" y="29048"/>
                </a:cubicBezTo>
                <a:cubicBezTo>
                  <a:pt x="9363" y="28908"/>
                  <a:pt x="9316" y="28768"/>
                  <a:pt x="9269" y="28628"/>
                </a:cubicBezTo>
                <a:cubicBezTo>
                  <a:pt x="9199" y="28325"/>
                  <a:pt x="9153" y="28021"/>
                  <a:pt x="9106" y="27694"/>
                </a:cubicBezTo>
                <a:cubicBezTo>
                  <a:pt x="9176" y="27461"/>
                  <a:pt x="9223" y="27227"/>
                  <a:pt x="9316" y="26994"/>
                </a:cubicBezTo>
                <a:cubicBezTo>
                  <a:pt x="9456" y="26947"/>
                  <a:pt x="9596" y="26900"/>
                  <a:pt x="9760" y="26854"/>
                </a:cubicBezTo>
                <a:close/>
                <a:moveTo>
                  <a:pt x="14850" y="29562"/>
                </a:moveTo>
                <a:cubicBezTo>
                  <a:pt x="15060" y="29655"/>
                  <a:pt x="15293" y="29749"/>
                  <a:pt x="15550" y="29796"/>
                </a:cubicBezTo>
                <a:lnTo>
                  <a:pt x="15527" y="29796"/>
                </a:lnTo>
                <a:cubicBezTo>
                  <a:pt x="15410" y="29819"/>
                  <a:pt x="15293" y="29819"/>
                  <a:pt x="15176" y="29819"/>
                </a:cubicBezTo>
                <a:cubicBezTo>
                  <a:pt x="15060" y="29749"/>
                  <a:pt x="14966" y="29655"/>
                  <a:pt x="14850" y="29562"/>
                </a:cubicBezTo>
                <a:close/>
                <a:moveTo>
                  <a:pt x="21083" y="29352"/>
                </a:moveTo>
                <a:lnTo>
                  <a:pt x="21224" y="29492"/>
                </a:lnTo>
                <a:cubicBezTo>
                  <a:pt x="21177" y="29609"/>
                  <a:pt x="21130" y="29702"/>
                  <a:pt x="21083" y="29819"/>
                </a:cubicBezTo>
                <a:lnTo>
                  <a:pt x="21083" y="29352"/>
                </a:lnTo>
                <a:close/>
                <a:moveTo>
                  <a:pt x="45949" y="24986"/>
                </a:moveTo>
                <a:lnTo>
                  <a:pt x="45949" y="24986"/>
                </a:lnTo>
                <a:cubicBezTo>
                  <a:pt x="45739" y="25476"/>
                  <a:pt x="45506" y="25966"/>
                  <a:pt x="45249" y="26433"/>
                </a:cubicBezTo>
                <a:cubicBezTo>
                  <a:pt x="45179" y="26527"/>
                  <a:pt x="45085" y="26620"/>
                  <a:pt x="45015" y="26690"/>
                </a:cubicBezTo>
                <a:cubicBezTo>
                  <a:pt x="44572" y="27157"/>
                  <a:pt x="44128" y="27624"/>
                  <a:pt x="43661" y="28068"/>
                </a:cubicBezTo>
                <a:cubicBezTo>
                  <a:pt x="43031" y="28581"/>
                  <a:pt x="42354" y="29072"/>
                  <a:pt x="41770" y="29515"/>
                </a:cubicBezTo>
                <a:lnTo>
                  <a:pt x="41210" y="29889"/>
                </a:lnTo>
                <a:cubicBezTo>
                  <a:pt x="42821" y="28605"/>
                  <a:pt x="44291" y="27111"/>
                  <a:pt x="45552" y="25500"/>
                </a:cubicBezTo>
                <a:lnTo>
                  <a:pt x="45949" y="24986"/>
                </a:lnTo>
                <a:close/>
                <a:moveTo>
                  <a:pt x="11721" y="28885"/>
                </a:moveTo>
                <a:lnTo>
                  <a:pt x="11721" y="28885"/>
                </a:lnTo>
                <a:cubicBezTo>
                  <a:pt x="11814" y="29072"/>
                  <a:pt x="11908" y="29259"/>
                  <a:pt x="12024" y="29422"/>
                </a:cubicBezTo>
                <a:lnTo>
                  <a:pt x="12024" y="29445"/>
                </a:lnTo>
                <a:cubicBezTo>
                  <a:pt x="12048" y="29632"/>
                  <a:pt x="12094" y="29796"/>
                  <a:pt x="12164" y="29982"/>
                </a:cubicBezTo>
                <a:cubicBezTo>
                  <a:pt x="11978" y="29632"/>
                  <a:pt x="11838" y="29259"/>
                  <a:pt x="11721" y="28885"/>
                </a:cubicBezTo>
                <a:close/>
                <a:moveTo>
                  <a:pt x="12351" y="28908"/>
                </a:moveTo>
                <a:cubicBezTo>
                  <a:pt x="12468" y="29072"/>
                  <a:pt x="12585" y="29259"/>
                  <a:pt x="12725" y="29422"/>
                </a:cubicBezTo>
                <a:lnTo>
                  <a:pt x="12865" y="29609"/>
                </a:lnTo>
                <a:cubicBezTo>
                  <a:pt x="12912" y="29749"/>
                  <a:pt x="12982" y="29889"/>
                  <a:pt x="13052" y="30006"/>
                </a:cubicBezTo>
                <a:cubicBezTo>
                  <a:pt x="12842" y="29842"/>
                  <a:pt x="12655" y="29655"/>
                  <a:pt x="12491" y="29445"/>
                </a:cubicBezTo>
                <a:cubicBezTo>
                  <a:pt x="12421" y="29282"/>
                  <a:pt x="12375" y="29118"/>
                  <a:pt x="12351" y="28932"/>
                </a:cubicBezTo>
                <a:cubicBezTo>
                  <a:pt x="12328" y="28932"/>
                  <a:pt x="12328" y="28908"/>
                  <a:pt x="12351" y="28908"/>
                </a:cubicBezTo>
                <a:close/>
                <a:moveTo>
                  <a:pt x="25263" y="29702"/>
                </a:moveTo>
                <a:cubicBezTo>
                  <a:pt x="25333" y="29749"/>
                  <a:pt x="25403" y="29819"/>
                  <a:pt x="25496" y="29889"/>
                </a:cubicBezTo>
                <a:cubicBezTo>
                  <a:pt x="25496" y="29936"/>
                  <a:pt x="25473" y="29982"/>
                  <a:pt x="25450" y="30029"/>
                </a:cubicBezTo>
                <a:cubicBezTo>
                  <a:pt x="25356" y="29912"/>
                  <a:pt x="25309" y="29842"/>
                  <a:pt x="25263" y="29726"/>
                </a:cubicBezTo>
                <a:lnTo>
                  <a:pt x="25263" y="29702"/>
                </a:lnTo>
                <a:close/>
                <a:moveTo>
                  <a:pt x="32454" y="29936"/>
                </a:moveTo>
                <a:lnTo>
                  <a:pt x="32594" y="30029"/>
                </a:lnTo>
                <a:cubicBezTo>
                  <a:pt x="32407" y="30076"/>
                  <a:pt x="32221" y="30076"/>
                  <a:pt x="32010" y="30099"/>
                </a:cubicBezTo>
                <a:cubicBezTo>
                  <a:pt x="32010" y="30076"/>
                  <a:pt x="32010" y="30029"/>
                  <a:pt x="32034" y="29982"/>
                </a:cubicBezTo>
                <a:cubicBezTo>
                  <a:pt x="32150" y="29959"/>
                  <a:pt x="32291" y="29936"/>
                  <a:pt x="32431" y="29936"/>
                </a:cubicBezTo>
                <a:close/>
                <a:moveTo>
                  <a:pt x="19309" y="29866"/>
                </a:moveTo>
                <a:cubicBezTo>
                  <a:pt x="19262" y="29959"/>
                  <a:pt x="19216" y="30029"/>
                  <a:pt x="19169" y="30122"/>
                </a:cubicBezTo>
                <a:lnTo>
                  <a:pt x="19169" y="29936"/>
                </a:lnTo>
                <a:lnTo>
                  <a:pt x="19309" y="29866"/>
                </a:lnTo>
                <a:close/>
                <a:moveTo>
                  <a:pt x="17488" y="29445"/>
                </a:moveTo>
                <a:lnTo>
                  <a:pt x="17488" y="29445"/>
                </a:lnTo>
                <a:cubicBezTo>
                  <a:pt x="17418" y="29749"/>
                  <a:pt x="17208" y="30029"/>
                  <a:pt x="16951" y="30193"/>
                </a:cubicBezTo>
                <a:lnTo>
                  <a:pt x="16928" y="30193"/>
                </a:lnTo>
                <a:cubicBezTo>
                  <a:pt x="16822" y="30204"/>
                  <a:pt x="16717" y="30210"/>
                  <a:pt x="16612" y="30210"/>
                </a:cubicBezTo>
                <a:cubicBezTo>
                  <a:pt x="16507" y="30210"/>
                  <a:pt x="16402" y="30204"/>
                  <a:pt x="16297" y="30193"/>
                </a:cubicBezTo>
                <a:cubicBezTo>
                  <a:pt x="16344" y="30076"/>
                  <a:pt x="16367" y="29959"/>
                  <a:pt x="16390" y="29842"/>
                </a:cubicBezTo>
                <a:cubicBezTo>
                  <a:pt x="16554" y="29819"/>
                  <a:pt x="16717" y="29796"/>
                  <a:pt x="16881" y="29749"/>
                </a:cubicBezTo>
                <a:cubicBezTo>
                  <a:pt x="17114" y="29679"/>
                  <a:pt x="17301" y="29585"/>
                  <a:pt x="17488" y="29445"/>
                </a:cubicBezTo>
                <a:close/>
                <a:moveTo>
                  <a:pt x="23161" y="28231"/>
                </a:moveTo>
                <a:lnTo>
                  <a:pt x="23161" y="28231"/>
                </a:lnTo>
                <a:cubicBezTo>
                  <a:pt x="23278" y="28301"/>
                  <a:pt x="23395" y="28371"/>
                  <a:pt x="23512" y="28441"/>
                </a:cubicBezTo>
                <a:cubicBezTo>
                  <a:pt x="23512" y="28932"/>
                  <a:pt x="23652" y="29422"/>
                  <a:pt x="23932" y="29842"/>
                </a:cubicBezTo>
                <a:cubicBezTo>
                  <a:pt x="23909" y="30029"/>
                  <a:pt x="23909" y="30216"/>
                  <a:pt x="23909" y="30379"/>
                </a:cubicBezTo>
                <a:cubicBezTo>
                  <a:pt x="23605" y="30239"/>
                  <a:pt x="23325" y="30099"/>
                  <a:pt x="23021" y="29936"/>
                </a:cubicBezTo>
                <a:cubicBezTo>
                  <a:pt x="23045" y="29819"/>
                  <a:pt x="23068" y="29726"/>
                  <a:pt x="23091" y="29609"/>
                </a:cubicBezTo>
                <a:cubicBezTo>
                  <a:pt x="23161" y="29165"/>
                  <a:pt x="23185" y="28698"/>
                  <a:pt x="23161" y="28231"/>
                </a:cubicBezTo>
                <a:close/>
                <a:moveTo>
                  <a:pt x="34252" y="30286"/>
                </a:moveTo>
                <a:lnTo>
                  <a:pt x="34532" y="30333"/>
                </a:lnTo>
                <a:cubicBezTo>
                  <a:pt x="34509" y="30356"/>
                  <a:pt x="34485" y="30379"/>
                  <a:pt x="34485" y="30379"/>
                </a:cubicBezTo>
                <a:lnTo>
                  <a:pt x="34182" y="30403"/>
                </a:lnTo>
                <a:lnTo>
                  <a:pt x="34182" y="30403"/>
                </a:lnTo>
                <a:lnTo>
                  <a:pt x="34252" y="30286"/>
                </a:lnTo>
                <a:close/>
                <a:moveTo>
                  <a:pt x="33785" y="30309"/>
                </a:moveTo>
                <a:lnTo>
                  <a:pt x="33715" y="30403"/>
                </a:lnTo>
                <a:lnTo>
                  <a:pt x="33388" y="30403"/>
                </a:lnTo>
                <a:cubicBezTo>
                  <a:pt x="33411" y="30379"/>
                  <a:pt x="33411" y="30356"/>
                  <a:pt x="33388" y="30356"/>
                </a:cubicBezTo>
                <a:cubicBezTo>
                  <a:pt x="33411" y="30333"/>
                  <a:pt x="33411" y="30309"/>
                  <a:pt x="33435" y="30309"/>
                </a:cubicBezTo>
                <a:close/>
                <a:moveTo>
                  <a:pt x="24469" y="29796"/>
                </a:moveTo>
                <a:cubicBezTo>
                  <a:pt x="24586" y="29912"/>
                  <a:pt x="24726" y="30029"/>
                  <a:pt x="24889" y="30122"/>
                </a:cubicBezTo>
                <a:cubicBezTo>
                  <a:pt x="24889" y="30239"/>
                  <a:pt x="24889" y="30379"/>
                  <a:pt x="24913" y="30496"/>
                </a:cubicBezTo>
                <a:cubicBezTo>
                  <a:pt x="24749" y="30379"/>
                  <a:pt x="24609" y="30239"/>
                  <a:pt x="24492" y="30099"/>
                </a:cubicBezTo>
                <a:cubicBezTo>
                  <a:pt x="24492" y="30076"/>
                  <a:pt x="24446" y="30029"/>
                  <a:pt x="24446" y="29982"/>
                </a:cubicBezTo>
                <a:lnTo>
                  <a:pt x="24469" y="29796"/>
                </a:lnTo>
                <a:close/>
                <a:moveTo>
                  <a:pt x="10974" y="29679"/>
                </a:moveTo>
                <a:lnTo>
                  <a:pt x="10974" y="29679"/>
                </a:lnTo>
                <a:cubicBezTo>
                  <a:pt x="11114" y="29959"/>
                  <a:pt x="11301" y="30239"/>
                  <a:pt x="11487" y="30519"/>
                </a:cubicBezTo>
                <a:lnTo>
                  <a:pt x="11464" y="30496"/>
                </a:lnTo>
                <a:cubicBezTo>
                  <a:pt x="11324" y="30356"/>
                  <a:pt x="11184" y="30193"/>
                  <a:pt x="11067" y="30052"/>
                </a:cubicBezTo>
                <a:cubicBezTo>
                  <a:pt x="11020" y="29912"/>
                  <a:pt x="10997" y="29796"/>
                  <a:pt x="10974" y="29679"/>
                </a:cubicBezTo>
                <a:close/>
                <a:moveTo>
                  <a:pt x="28415" y="30286"/>
                </a:moveTo>
                <a:lnTo>
                  <a:pt x="28672" y="30333"/>
                </a:lnTo>
                <a:cubicBezTo>
                  <a:pt x="28695" y="30403"/>
                  <a:pt x="28718" y="30449"/>
                  <a:pt x="28718" y="30519"/>
                </a:cubicBezTo>
                <a:cubicBezTo>
                  <a:pt x="28602" y="30449"/>
                  <a:pt x="28508" y="30356"/>
                  <a:pt x="28391" y="30286"/>
                </a:cubicBezTo>
                <a:close/>
                <a:moveTo>
                  <a:pt x="21434" y="29726"/>
                </a:moveTo>
                <a:lnTo>
                  <a:pt x="21480" y="29772"/>
                </a:lnTo>
                <a:cubicBezTo>
                  <a:pt x="21550" y="29959"/>
                  <a:pt x="21620" y="30169"/>
                  <a:pt x="21714" y="30356"/>
                </a:cubicBezTo>
                <a:cubicBezTo>
                  <a:pt x="21714" y="30379"/>
                  <a:pt x="21714" y="30379"/>
                  <a:pt x="21714" y="30379"/>
                </a:cubicBezTo>
                <a:cubicBezTo>
                  <a:pt x="21667" y="30473"/>
                  <a:pt x="21620" y="30543"/>
                  <a:pt x="21597" y="30636"/>
                </a:cubicBezTo>
                <a:cubicBezTo>
                  <a:pt x="21480" y="30496"/>
                  <a:pt x="21387" y="30356"/>
                  <a:pt x="21294" y="30216"/>
                </a:cubicBezTo>
                <a:cubicBezTo>
                  <a:pt x="21340" y="30052"/>
                  <a:pt x="21387" y="29889"/>
                  <a:pt x="21434" y="29726"/>
                </a:cubicBezTo>
                <a:close/>
                <a:moveTo>
                  <a:pt x="25846" y="30122"/>
                </a:moveTo>
                <a:cubicBezTo>
                  <a:pt x="26010" y="30239"/>
                  <a:pt x="26197" y="30356"/>
                  <a:pt x="26360" y="30449"/>
                </a:cubicBezTo>
                <a:cubicBezTo>
                  <a:pt x="26407" y="30496"/>
                  <a:pt x="26454" y="30566"/>
                  <a:pt x="26500" y="30613"/>
                </a:cubicBezTo>
                <a:cubicBezTo>
                  <a:pt x="26500" y="30613"/>
                  <a:pt x="26500" y="30636"/>
                  <a:pt x="26500" y="30636"/>
                </a:cubicBezTo>
                <a:cubicBezTo>
                  <a:pt x="26267" y="30519"/>
                  <a:pt x="26033" y="30403"/>
                  <a:pt x="25823" y="30263"/>
                </a:cubicBezTo>
                <a:lnTo>
                  <a:pt x="25823" y="30263"/>
                </a:lnTo>
                <a:cubicBezTo>
                  <a:pt x="25824" y="30218"/>
                  <a:pt x="25827" y="30162"/>
                  <a:pt x="25846" y="30122"/>
                </a:cubicBezTo>
                <a:close/>
                <a:moveTo>
                  <a:pt x="25286" y="30496"/>
                </a:moveTo>
                <a:lnTo>
                  <a:pt x="25356" y="30636"/>
                </a:lnTo>
                <a:lnTo>
                  <a:pt x="25356" y="30846"/>
                </a:lnTo>
                <a:lnTo>
                  <a:pt x="25333" y="30823"/>
                </a:lnTo>
                <a:cubicBezTo>
                  <a:pt x="25309" y="30706"/>
                  <a:pt x="25286" y="30613"/>
                  <a:pt x="25286" y="30496"/>
                </a:cubicBezTo>
                <a:close/>
                <a:moveTo>
                  <a:pt x="29092" y="30379"/>
                </a:moveTo>
                <a:cubicBezTo>
                  <a:pt x="29185" y="30566"/>
                  <a:pt x="29279" y="30730"/>
                  <a:pt x="29395" y="30893"/>
                </a:cubicBezTo>
                <a:cubicBezTo>
                  <a:pt x="29255" y="30823"/>
                  <a:pt x="29139" y="30753"/>
                  <a:pt x="28998" y="30683"/>
                </a:cubicBezTo>
                <a:cubicBezTo>
                  <a:pt x="28975" y="30589"/>
                  <a:pt x="28952" y="30473"/>
                  <a:pt x="28928" y="30379"/>
                </a:cubicBezTo>
                <a:close/>
                <a:moveTo>
                  <a:pt x="22928" y="30286"/>
                </a:moveTo>
                <a:lnTo>
                  <a:pt x="23488" y="30566"/>
                </a:lnTo>
                <a:cubicBezTo>
                  <a:pt x="23628" y="30636"/>
                  <a:pt x="23768" y="30706"/>
                  <a:pt x="23909" y="30776"/>
                </a:cubicBezTo>
                <a:lnTo>
                  <a:pt x="23909" y="30916"/>
                </a:lnTo>
                <a:cubicBezTo>
                  <a:pt x="23698" y="30823"/>
                  <a:pt x="23512" y="30706"/>
                  <a:pt x="23325" y="30613"/>
                </a:cubicBezTo>
                <a:cubicBezTo>
                  <a:pt x="23185" y="30543"/>
                  <a:pt x="23045" y="30449"/>
                  <a:pt x="22905" y="30356"/>
                </a:cubicBezTo>
                <a:cubicBezTo>
                  <a:pt x="22928" y="30333"/>
                  <a:pt x="22928" y="30309"/>
                  <a:pt x="22928" y="30286"/>
                </a:cubicBezTo>
                <a:close/>
                <a:moveTo>
                  <a:pt x="22368" y="30496"/>
                </a:moveTo>
                <a:lnTo>
                  <a:pt x="22531" y="30636"/>
                </a:lnTo>
                <a:cubicBezTo>
                  <a:pt x="22508" y="30753"/>
                  <a:pt x="22461" y="30870"/>
                  <a:pt x="22414" y="30963"/>
                </a:cubicBezTo>
                <a:lnTo>
                  <a:pt x="22368" y="30870"/>
                </a:lnTo>
                <a:lnTo>
                  <a:pt x="22368" y="30496"/>
                </a:lnTo>
                <a:close/>
                <a:moveTo>
                  <a:pt x="12818" y="28488"/>
                </a:moveTo>
                <a:lnTo>
                  <a:pt x="12888" y="28535"/>
                </a:lnTo>
                <a:cubicBezTo>
                  <a:pt x="13332" y="29259"/>
                  <a:pt x="13986" y="29819"/>
                  <a:pt x="14756" y="30169"/>
                </a:cubicBezTo>
                <a:cubicBezTo>
                  <a:pt x="14943" y="30309"/>
                  <a:pt x="15176" y="30403"/>
                  <a:pt x="15410" y="30426"/>
                </a:cubicBezTo>
                <a:cubicBezTo>
                  <a:pt x="15503" y="30449"/>
                  <a:pt x="15620" y="30473"/>
                  <a:pt x="15713" y="30496"/>
                </a:cubicBezTo>
                <a:lnTo>
                  <a:pt x="15783" y="30543"/>
                </a:lnTo>
                <a:cubicBezTo>
                  <a:pt x="15713" y="30730"/>
                  <a:pt x="15597" y="30893"/>
                  <a:pt x="15457" y="31033"/>
                </a:cubicBezTo>
                <a:cubicBezTo>
                  <a:pt x="15130" y="30986"/>
                  <a:pt x="14826" y="30893"/>
                  <a:pt x="14546" y="30730"/>
                </a:cubicBezTo>
                <a:lnTo>
                  <a:pt x="14546" y="30753"/>
                </a:lnTo>
                <a:cubicBezTo>
                  <a:pt x="14289" y="30543"/>
                  <a:pt x="14009" y="30333"/>
                  <a:pt x="13776" y="30122"/>
                </a:cubicBezTo>
                <a:cubicBezTo>
                  <a:pt x="13402" y="29679"/>
                  <a:pt x="13098" y="29212"/>
                  <a:pt x="12865" y="28698"/>
                </a:cubicBezTo>
                <a:cubicBezTo>
                  <a:pt x="12865" y="28628"/>
                  <a:pt x="12842" y="28558"/>
                  <a:pt x="12818" y="28488"/>
                </a:cubicBezTo>
                <a:close/>
                <a:moveTo>
                  <a:pt x="16974" y="30589"/>
                </a:moveTo>
                <a:lnTo>
                  <a:pt x="16974" y="30589"/>
                </a:lnTo>
                <a:cubicBezTo>
                  <a:pt x="16671" y="30870"/>
                  <a:pt x="16274" y="31010"/>
                  <a:pt x="15853" y="31033"/>
                </a:cubicBezTo>
                <a:lnTo>
                  <a:pt x="15900" y="30963"/>
                </a:lnTo>
                <a:cubicBezTo>
                  <a:pt x="15994" y="30846"/>
                  <a:pt x="16040" y="30753"/>
                  <a:pt x="16110" y="30636"/>
                </a:cubicBezTo>
                <a:cubicBezTo>
                  <a:pt x="16233" y="30667"/>
                  <a:pt x="16364" y="30684"/>
                  <a:pt x="16494" y="30684"/>
                </a:cubicBezTo>
                <a:cubicBezTo>
                  <a:pt x="16663" y="30684"/>
                  <a:pt x="16829" y="30655"/>
                  <a:pt x="16974" y="30589"/>
                </a:cubicBezTo>
                <a:close/>
                <a:moveTo>
                  <a:pt x="21195" y="30654"/>
                </a:moveTo>
                <a:lnTo>
                  <a:pt x="21195" y="30654"/>
                </a:lnTo>
                <a:cubicBezTo>
                  <a:pt x="21279" y="30741"/>
                  <a:pt x="21346" y="30827"/>
                  <a:pt x="21434" y="30893"/>
                </a:cubicBezTo>
                <a:lnTo>
                  <a:pt x="21317" y="31080"/>
                </a:lnTo>
                <a:cubicBezTo>
                  <a:pt x="21247" y="31010"/>
                  <a:pt x="21200" y="30916"/>
                  <a:pt x="21154" y="30823"/>
                </a:cubicBezTo>
                <a:cubicBezTo>
                  <a:pt x="21175" y="30780"/>
                  <a:pt x="21177" y="30718"/>
                  <a:pt x="21195" y="30654"/>
                </a:cubicBezTo>
                <a:close/>
                <a:moveTo>
                  <a:pt x="31894" y="30706"/>
                </a:moveTo>
                <a:cubicBezTo>
                  <a:pt x="31964" y="30776"/>
                  <a:pt x="32034" y="30823"/>
                  <a:pt x="32127" y="30893"/>
                </a:cubicBezTo>
                <a:cubicBezTo>
                  <a:pt x="32150" y="30905"/>
                  <a:pt x="32180" y="30910"/>
                  <a:pt x="32212" y="30910"/>
                </a:cubicBezTo>
                <a:cubicBezTo>
                  <a:pt x="32244" y="30910"/>
                  <a:pt x="32279" y="30905"/>
                  <a:pt x="32314" y="30893"/>
                </a:cubicBezTo>
                <a:lnTo>
                  <a:pt x="32501" y="30730"/>
                </a:lnTo>
                <a:lnTo>
                  <a:pt x="32594" y="30730"/>
                </a:lnTo>
                <a:cubicBezTo>
                  <a:pt x="32501" y="30823"/>
                  <a:pt x="32407" y="30940"/>
                  <a:pt x="32291" y="31033"/>
                </a:cubicBezTo>
                <a:cubicBezTo>
                  <a:pt x="32150" y="31056"/>
                  <a:pt x="32010" y="31080"/>
                  <a:pt x="31847" y="31103"/>
                </a:cubicBezTo>
                <a:cubicBezTo>
                  <a:pt x="31870" y="30963"/>
                  <a:pt x="31894" y="30846"/>
                  <a:pt x="31894" y="30706"/>
                </a:cubicBezTo>
                <a:close/>
                <a:moveTo>
                  <a:pt x="29886" y="30426"/>
                </a:moveTo>
                <a:cubicBezTo>
                  <a:pt x="30049" y="30683"/>
                  <a:pt x="30259" y="30940"/>
                  <a:pt x="30516" y="31126"/>
                </a:cubicBezTo>
                <a:cubicBezTo>
                  <a:pt x="30353" y="31103"/>
                  <a:pt x="30166" y="31103"/>
                  <a:pt x="29979" y="31080"/>
                </a:cubicBezTo>
                <a:cubicBezTo>
                  <a:pt x="29769" y="30893"/>
                  <a:pt x="29606" y="30683"/>
                  <a:pt x="29489" y="30426"/>
                </a:cubicBezTo>
                <a:close/>
                <a:moveTo>
                  <a:pt x="30516" y="30356"/>
                </a:moveTo>
                <a:cubicBezTo>
                  <a:pt x="30656" y="30379"/>
                  <a:pt x="30796" y="30379"/>
                  <a:pt x="30936" y="30403"/>
                </a:cubicBezTo>
                <a:cubicBezTo>
                  <a:pt x="31146" y="30473"/>
                  <a:pt x="31357" y="30519"/>
                  <a:pt x="31567" y="30566"/>
                </a:cubicBezTo>
                <a:cubicBezTo>
                  <a:pt x="31543" y="30753"/>
                  <a:pt x="31520" y="30940"/>
                  <a:pt x="31497" y="31126"/>
                </a:cubicBezTo>
                <a:lnTo>
                  <a:pt x="31193" y="31150"/>
                </a:lnTo>
                <a:cubicBezTo>
                  <a:pt x="30843" y="30986"/>
                  <a:pt x="30516" y="30706"/>
                  <a:pt x="30306" y="30379"/>
                </a:cubicBezTo>
                <a:lnTo>
                  <a:pt x="30516" y="30356"/>
                </a:lnTo>
                <a:close/>
                <a:moveTo>
                  <a:pt x="8942" y="28792"/>
                </a:moveTo>
                <a:cubicBezTo>
                  <a:pt x="9013" y="29095"/>
                  <a:pt x="9106" y="29375"/>
                  <a:pt x="9199" y="29655"/>
                </a:cubicBezTo>
                <a:cubicBezTo>
                  <a:pt x="9409" y="30169"/>
                  <a:pt x="9643" y="30659"/>
                  <a:pt x="9946" y="31126"/>
                </a:cubicBezTo>
                <a:cubicBezTo>
                  <a:pt x="9946" y="31150"/>
                  <a:pt x="9946" y="31150"/>
                  <a:pt x="9946" y="31173"/>
                </a:cubicBezTo>
                <a:cubicBezTo>
                  <a:pt x="9550" y="30636"/>
                  <a:pt x="9223" y="30099"/>
                  <a:pt x="8942" y="29515"/>
                </a:cubicBezTo>
                <a:cubicBezTo>
                  <a:pt x="8919" y="29282"/>
                  <a:pt x="8919" y="29025"/>
                  <a:pt x="8942" y="28792"/>
                </a:cubicBezTo>
                <a:close/>
                <a:moveTo>
                  <a:pt x="24469" y="31010"/>
                </a:moveTo>
                <a:lnTo>
                  <a:pt x="24516" y="31033"/>
                </a:lnTo>
                <a:cubicBezTo>
                  <a:pt x="24562" y="31080"/>
                  <a:pt x="24586" y="31150"/>
                  <a:pt x="24609" y="31196"/>
                </a:cubicBezTo>
                <a:lnTo>
                  <a:pt x="24469" y="31150"/>
                </a:lnTo>
                <a:lnTo>
                  <a:pt x="24469" y="31010"/>
                </a:lnTo>
                <a:close/>
                <a:moveTo>
                  <a:pt x="25987" y="30753"/>
                </a:moveTo>
                <a:lnTo>
                  <a:pt x="25987" y="30753"/>
                </a:lnTo>
                <a:cubicBezTo>
                  <a:pt x="26150" y="30846"/>
                  <a:pt x="26337" y="30916"/>
                  <a:pt x="26500" y="30986"/>
                </a:cubicBezTo>
                <a:lnTo>
                  <a:pt x="26430" y="31196"/>
                </a:lnTo>
                <a:cubicBezTo>
                  <a:pt x="26267" y="31056"/>
                  <a:pt x="26127" y="30916"/>
                  <a:pt x="25987" y="30753"/>
                </a:cubicBezTo>
                <a:close/>
                <a:moveTo>
                  <a:pt x="11137" y="27881"/>
                </a:moveTo>
                <a:cubicBezTo>
                  <a:pt x="11254" y="29165"/>
                  <a:pt x="11768" y="30379"/>
                  <a:pt x="12655" y="31337"/>
                </a:cubicBezTo>
                <a:cubicBezTo>
                  <a:pt x="11861" y="30613"/>
                  <a:pt x="11254" y="29679"/>
                  <a:pt x="10904" y="28675"/>
                </a:cubicBezTo>
                <a:cubicBezTo>
                  <a:pt x="10927" y="28511"/>
                  <a:pt x="10950" y="28325"/>
                  <a:pt x="10950" y="28161"/>
                </a:cubicBezTo>
                <a:cubicBezTo>
                  <a:pt x="10997" y="28068"/>
                  <a:pt x="11067" y="27974"/>
                  <a:pt x="11137" y="27881"/>
                </a:cubicBezTo>
                <a:close/>
                <a:moveTo>
                  <a:pt x="21691" y="31220"/>
                </a:moveTo>
                <a:cubicBezTo>
                  <a:pt x="21691" y="31360"/>
                  <a:pt x="21714" y="31523"/>
                  <a:pt x="21761" y="31663"/>
                </a:cubicBezTo>
                <a:cubicBezTo>
                  <a:pt x="21691" y="31593"/>
                  <a:pt x="21620" y="31500"/>
                  <a:pt x="21550" y="31430"/>
                </a:cubicBezTo>
                <a:cubicBezTo>
                  <a:pt x="21597" y="31360"/>
                  <a:pt x="21644" y="31290"/>
                  <a:pt x="21691" y="31220"/>
                </a:cubicBezTo>
                <a:close/>
                <a:moveTo>
                  <a:pt x="18632" y="30193"/>
                </a:moveTo>
                <a:lnTo>
                  <a:pt x="18632" y="30193"/>
                </a:lnTo>
                <a:cubicBezTo>
                  <a:pt x="18585" y="30519"/>
                  <a:pt x="18468" y="30823"/>
                  <a:pt x="18352" y="31103"/>
                </a:cubicBezTo>
                <a:lnTo>
                  <a:pt x="18305" y="31150"/>
                </a:lnTo>
                <a:cubicBezTo>
                  <a:pt x="17955" y="31407"/>
                  <a:pt x="17558" y="31593"/>
                  <a:pt x="17138" y="31710"/>
                </a:cubicBezTo>
                <a:cubicBezTo>
                  <a:pt x="17208" y="31663"/>
                  <a:pt x="17254" y="31617"/>
                  <a:pt x="17324" y="31570"/>
                </a:cubicBezTo>
                <a:cubicBezTo>
                  <a:pt x="17791" y="31196"/>
                  <a:pt x="18165" y="30753"/>
                  <a:pt x="18492" y="30263"/>
                </a:cubicBezTo>
                <a:lnTo>
                  <a:pt x="18632" y="30193"/>
                </a:lnTo>
                <a:close/>
                <a:moveTo>
                  <a:pt x="24516" y="31407"/>
                </a:moveTo>
                <a:lnTo>
                  <a:pt x="24843" y="31500"/>
                </a:lnTo>
                <a:cubicBezTo>
                  <a:pt x="24889" y="31593"/>
                  <a:pt x="24959" y="31663"/>
                  <a:pt x="25029" y="31757"/>
                </a:cubicBezTo>
                <a:cubicBezTo>
                  <a:pt x="24866" y="31663"/>
                  <a:pt x="24702" y="31593"/>
                  <a:pt x="24539" y="31500"/>
                </a:cubicBezTo>
                <a:cubicBezTo>
                  <a:pt x="24539" y="31477"/>
                  <a:pt x="24539" y="31430"/>
                  <a:pt x="24516" y="31407"/>
                </a:cubicBezTo>
                <a:close/>
                <a:moveTo>
                  <a:pt x="17955" y="30449"/>
                </a:moveTo>
                <a:cubicBezTo>
                  <a:pt x="17535" y="31010"/>
                  <a:pt x="16974" y="31453"/>
                  <a:pt x="16344" y="31757"/>
                </a:cubicBezTo>
                <a:lnTo>
                  <a:pt x="16344" y="31780"/>
                </a:lnTo>
                <a:cubicBezTo>
                  <a:pt x="16157" y="31687"/>
                  <a:pt x="15970" y="31593"/>
                  <a:pt x="15783" y="31500"/>
                </a:cubicBezTo>
                <a:cubicBezTo>
                  <a:pt x="15994" y="31500"/>
                  <a:pt x="16180" y="31453"/>
                  <a:pt x="16367" y="31430"/>
                </a:cubicBezTo>
                <a:cubicBezTo>
                  <a:pt x="16974" y="31267"/>
                  <a:pt x="17535" y="30940"/>
                  <a:pt x="17931" y="30449"/>
                </a:cubicBezTo>
                <a:close/>
                <a:moveTo>
                  <a:pt x="28181" y="31523"/>
                </a:moveTo>
                <a:lnTo>
                  <a:pt x="28695" y="31640"/>
                </a:lnTo>
                <a:cubicBezTo>
                  <a:pt x="28695" y="31687"/>
                  <a:pt x="28672" y="31733"/>
                  <a:pt x="28648" y="31780"/>
                </a:cubicBezTo>
                <a:lnTo>
                  <a:pt x="28578" y="31780"/>
                </a:lnTo>
                <a:cubicBezTo>
                  <a:pt x="28438" y="31710"/>
                  <a:pt x="28321" y="31617"/>
                  <a:pt x="28181" y="31523"/>
                </a:cubicBezTo>
                <a:close/>
                <a:moveTo>
                  <a:pt x="15316" y="31570"/>
                </a:moveTo>
                <a:cubicBezTo>
                  <a:pt x="15480" y="31663"/>
                  <a:pt x="15643" y="31757"/>
                  <a:pt x="15830" y="31850"/>
                </a:cubicBezTo>
                <a:lnTo>
                  <a:pt x="15620" y="31827"/>
                </a:lnTo>
                <a:cubicBezTo>
                  <a:pt x="15503" y="31757"/>
                  <a:pt x="15387" y="31663"/>
                  <a:pt x="15293" y="31593"/>
                </a:cubicBezTo>
                <a:lnTo>
                  <a:pt x="15316" y="31570"/>
                </a:lnTo>
                <a:close/>
                <a:moveTo>
                  <a:pt x="28998" y="31710"/>
                </a:moveTo>
                <a:cubicBezTo>
                  <a:pt x="29349" y="31780"/>
                  <a:pt x="29676" y="31827"/>
                  <a:pt x="29979" y="31874"/>
                </a:cubicBezTo>
                <a:lnTo>
                  <a:pt x="30166" y="31897"/>
                </a:lnTo>
                <a:cubicBezTo>
                  <a:pt x="29746" y="31874"/>
                  <a:pt x="29349" y="31850"/>
                  <a:pt x="28952" y="31804"/>
                </a:cubicBezTo>
                <a:cubicBezTo>
                  <a:pt x="28975" y="31780"/>
                  <a:pt x="28998" y="31733"/>
                  <a:pt x="28998" y="31710"/>
                </a:cubicBezTo>
                <a:close/>
                <a:moveTo>
                  <a:pt x="8989" y="30099"/>
                </a:moveTo>
                <a:lnTo>
                  <a:pt x="8989" y="30099"/>
                </a:lnTo>
                <a:cubicBezTo>
                  <a:pt x="9293" y="30613"/>
                  <a:pt x="9620" y="31103"/>
                  <a:pt x="9993" y="31593"/>
                </a:cubicBezTo>
                <a:cubicBezTo>
                  <a:pt x="9993" y="31710"/>
                  <a:pt x="10016" y="31850"/>
                  <a:pt x="10063" y="31990"/>
                </a:cubicBezTo>
                <a:cubicBezTo>
                  <a:pt x="9643" y="31547"/>
                  <a:pt x="9293" y="31033"/>
                  <a:pt x="9036" y="30496"/>
                </a:cubicBezTo>
                <a:cubicBezTo>
                  <a:pt x="9013" y="30356"/>
                  <a:pt x="8989" y="30239"/>
                  <a:pt x="8989" y="30099"/>
                </a:cubicBezTo>
                <a:close/>
                <a:moveTo>
                  <a:pt x="13192" y="31103"/>
                </a:moveTo>
                <a:lnTo>
                  <a:pt x="13192" y="31103"/>
                </a:lnTo>
                <a:cubicBezTo>
                  <a:pt x="13589" y="31500"/>
                  <a:pt x="14056" y="31780"/>
                  <a:pt x="14593" y="31967"/>
                </a:cubicBezTo>
                <a:lnTo>
                  <a:pt x="14593" y="31990"/>
                </a:lnTo>
                <a:cubicBezTo>
                  <a:pt x="14032" y="31850"/>
                  <a:pt x="13542" y="31547"/>
                  <a:pt x="13192" y="31103"/>
                </a:cubicBezTo>
                <a:close/>
                <a:moveTo>
                  <a:pt x="19613" y="30706"/>
                </a:moveTo>
                <a:lnTo>
                  <a:pt x="19613" y="30706"/>
                </a:lnTo>
                <a:cubicBezTo>
                  <a:pt x="19472" y="31103"/>
                  <a:pt x="19286" y="31500"/>
                  <a:pt x="19052" y="31850"/>
                </a:cubicBezTo>
                <a:cubicBezTo>
                  <a:pt x="18912" y="31897"/>
                  <a:pt x="18795" y="31944"/>
                  <a:pt x="18655" y="31990"/>
                </a:cubicBezTo>
                <a:cubicBezTo>
                  <a:pt x="18679" y="31920"/>
                  <a:pt x="18725" y="31850"/>
                  <a:pt x="18749" y="31780"/>
                </a:cubicBezTo>
                <a:cubicBezTo>
                  <a:pt x="18795" y="31710"/>
                  <a:pt x="18842" y="31710"/>
                  <a:pt x="18889" y="31663"/>
                </a:cubicBezTo>
                <a:cubicBezTo>
                  <a:pt x="19169" y="31383"/>
                  <a:pt x="19426" y="31056"/>
                  <a:pt x="19613" y="30706"/>
                </a:cubicBezTo>
                <a:close/>
                <a:moveTo>
                  <a:pt x="40182" y="29889"/>
                </a:moveTo>
                <a:lnTo>
                  <a:pt x="40182" y="29889"/>
                </a:lnTo>
                <a:cubicBezTo>
                  <a:pt x="39342" y="31033"/>
                  <a:pt x="37917" y="31710"/>
                  <a:pt x="36517" y="31990"/>
                </a:cubicBezTo>
                <a:cubicBezTo>
                  <a:pt x="36423" y="32014"/>
                  <a:pt x="36330" y="32014"/>
                  <a:pt x="36236" y="32037"/>
                </a:cubicBezTo>
                <a:cubicBezTo>
                  <a:pt x="37054" y="31453"/>
                  <a:pt x="37847" y="30846"/>
                  <a:pt x="38595" y="30169"/>
                </a:cubicBezTo>
                <a:cubicBezTo>
                  <a:pt x="38758" y="30076"/>
                  <a:pt x="38898" y="30006"/>
                  <a:pt x="39061" y="29912"/>
                </a:cubicBezTo>
                <a:cubicBezTo>
                  <a:pt x="39229" y="29933"/>
                  <a:pt x="39397" y="29945"/>
                  <a:pt x="39565" y="29945"/>
                </a:cubicBezTo>
                <a:cubicBezTo>
                  <a:pt x="39771" y="29945"/>
                  <a:pt x="39977" y="29928"/>
                  <a:pt x="40182" y="29889"/>
                </a:cubicBezTo>
                <a:close/>
                <a:moveTo>
                  <a:pt x="17651" y="31850"/>
                </a:moveTo>
                <a:lnTo>
                  <a:pt x="17651" y="31850"/>
                </a:lnTo>
                <a:cubicBezTo>
                  <a:pt x="17581" y="31920"/>
                  <a:pt x="17511" y="31990"/>
                  <a:pt x="17418" y="32060"/>
                </a:cubicBezTo>
                <a:cubicBezTo>
                  <a:pt x="17394" y="32060"/>
                  <a:pt x="17301" y="32060"/>
                  <a:pt x="17231" y="32037"/>
                </a:cubicBezTo>
                <a:lnTo>
                  <a:pt x="17208" y="32014"/>
                </a:lnTo>
                <a:cubicBezTo>
                  <a:pt x="17371" y="31967"/>
                  <a:pt x="17511" y="31920"/>
                  <a:pt x="17651" y="31850"/>
                </a:cubicBezTo>
                <a:close/>
                <a:moveTo>
                  <a:pt x="11347" y="30823"/>
                </a:moveTo>
                <a:lnTo>
                  <a:pt x="11347" y="30823"/>
                </a:lnTo>
                <a:cubicBezTo>
                  <a:pt x="11721" y="31173"/>
                  <a:pt x="12141" y="31500"/>
                  <a:pt x="12608" y="31780"/>
                </a:cubicBezTo>
                <a:lnTo>
                  <a:pt x="12655" y="31804"/>
                </a:lnTo>
                <a:cubicBezTo>
                  <a:pt x="12785" y="31891"/>
                  <a:pt x="12896" y="31998"/>
                  <a:pt x="13004" y="32088"/>
                </a:cubicBezTo>
                <a:lnTo>
                  <a:pt x="13004" y="32088"/>
                </a:lnTo>
                <a:cubicBezTo>
                  <a:pt x="12508" y="31883"/>
                  <a:pt x="12033" y="31654"/>
                  <a:pt x="11581" y="31360"/>
                </a:cubicBezTo>
                <a:cubicBezTo>
                  <a:pt x="11487" y="31196"/>
                  <a:pt x="11417" y="31010"/>
                  <a:pt x="11347" y="30823"/>
                </a:cubicBezTo>
                <a:close/>
                <a:moveTo>
                  <a:pt x="22788" y="30800"/>
                </a:moveTo>
                <a:cubicBezTo>
                  <a:pt x="23161" y="31056"/>
                  <a:pt x="23582" y="31313"/>
                  <a:pt x="23979" y="31547"/>
                </a:cubicBezTo>
                <a:cubicBezTo>
                  <a:pt x="24025" y="31733"/>
                  <a:pt x="24049" y="31920"/>
                  <a:pt x="24095" y="32107"/>
                </a:cubicBezTo>
                <a:cubicBezTo>
                  <a:pt x="23698" y="31967"/>
                  <a:pt x="23302" y="31804"/>
                  <a:pt x="22951" y="31617"/>
                </a:cubicBezTo>
                <a:cubicBezTo>
                  <a:pt x="22835" y="31500"/>
                  <a:pt x="22718" y="31360"/>
                  <a:pt x="22624" y="31220"/>
                </a:cubicBezTo>
                <a:cubicBezTo>
                  <a:pt x="22671" y="31103"/>
                  <a:pt x="22718" y="30963"/>
                  <a:pt x="22765" y="30823"/>
                </a:cubicBezTo>
                <a:lnTo>
                  <a:pt x="22788" y="30800"/>
                </a:lnTo>
                <a:close/>
                <a:moveTo>
                  <a:pt x="37007" y="31010"/>
                </a:moveTo>
                <a:lnTo>
                  <a:pt x="37007" y="31010"/>
                </a:lnTo>
                <a:cubicBezTo>
                  <a:pt x="36563" y="31337"/>
                  <a:pt x="36120" y="31687"/>
                  <a:pt x="35653" y="31990"/>
                </a:cubicBezTo>
                <a:lnTo>
                  <a:pt x="35419" y="32154"/>
                </a:lnTo>
                <a:cubicBezTo>
                  <a:pt x="35172" y="32170"/>
                  <a:pt x="34924" y="32187"/>
                  <a:pt x="34676" y="32187"/>
                </a:cubicBezTo>
                <a:cubicBezTo>
                  <a:pt x="34574" y="32187"/>
                  <a:pt x="34471" y="32184"/>
                  <a:pt x="34369" y="32177"/>
                </a:cubicBezTo>
                <a:cubicBezTo>
                  <a:pt x="34555" y="32084"/>
                  <a:pt x="34765" y="31990"/>
                  <a:pt x="34976" y="31874"/>
                </a:cubicBezTo>
                <a:cubicBezTo>
                  <a:pt x="35676" y="31640"/>
                  <a:pt x="36353" y="31360"/>
                  <a:pt x="37007" y="31010"/>
                </a:cubicBezTo>
                <a:close/>
                <a:moveTo>
                  <a:pt x="25917" y="31804"/>
                </a:moveTo>
                <a:cubicBezTo>
                  <a:pt x="26033" y="31827"/>
                  <a:pt x="26150" y="31850"/>
                  <a:pt x="26267" y="31874"/>
                </a:cubicBezTo>
                <a:cubicBezTo>
                  <a:pt x="26243" y="31990"/>
                  <a:pt x="26220" y="32130"/>
                  <a:pt x="26220" y="32270"/>
                </a:cubicBezTo>
                <a:lnTo>
                  <a:pt x="26080" y="32200"/>
                </a:lnTo>
                <a:cubicBezTo>
                  <a:pt x="26010" y="32084"/>
                  <a:pt x="25963" y="31944"/>
                  <a:pt x="25917" y="31804"/>
                </a:cubicBezTo>
                <a:close/>
                <a:moveTo>
                  <a:pt x="43824" y="28535"/>
                </a:moveTo>
                <a:lnTo>
                  <a:pt x="43824" y="28535"/>
                </a:lnTo>
                <a:cubicBezTo>
                  <a:pt x="43124" y="29399"/>
                  <a:pt x="42354" y="30216"/>
                  <a:pt x="41490" y="30940"/>
                </a:cubicBezTo>
                <a:cubicBezTo>
                  <a:pt x="40743" y="31430"/>
                  <a:pt x="39972" y="31874"/>
                  <a:pt x="39155" y="32270"/>
                </a:cubicBezTo>
                <a:cubicBezTo>
                  <a:pt x="40602" y="31243"/>
                  <a:pt x="41957" y="30146"/>
                  <a:pt x="43241" y="28955"/>
                </a:cubicBezTo>
                <a:cubicBezTo>
                  <a:pt x="43451" y="28815"/>
                  <a:pt x="43638" y="28675"/>
                  <a:pt x="43824" y="28535"/>
                </a:cubicBezTo>
                <a:close/>
                <a:moveTo>
                  <a:pt x="16577" y="32177"/>
                </a:moveTo>
                <a:cubicBezTo>
                  <a:pt x="16671" y="32200"/>
                  <a:pt x="16787" y="32247"/>
                  <a:pt x="16881" y="32270"/>
                </a:cubicBezTo>
                <a:cubicBezTo>
                  <a:pt x="16717" y="32294"/>
                  <a:pt x="16577" y="32317"/>
                  <a:pt x="16437" y="32341"/>
                </a:cubicBezTo>
                <a:cubicBezTo>
                  <a:pt x="16354" y="32320"/>
                  <a:pt x="16307" y="32280"/>
                  <a:pt x="16215" y="32222"/>
                </a:cubicBezTo>
                <a:lnTo>
                  <a:pt x="16215" y="32222"/>
                </a:lnTo>
                <a:cubicBezTo>
                  <a:pt x="16329" y="32200"/>
                  <a:pt x="16464" y="32200"/>
                  <a:pt x="16577" y="32177"/>
                </a:cubicBezTo>
                <a:close/>
                <a:moveTo>
                  <a:pt x="26664" y="31920"/>
                </a:moveTo>
                <a:cubicBezTo>
                  <a:pt x="26804" y="32014"/>
                  <a:pt x="26967" y="32130"/>
                  <a:pt x="27131" y="32200"/>
                </a:cubicBezTo>
                <a:lnTo>
                  <a:pt x="27387" y="32341"/>
                </a:lnTo>
                <a:cubicBezTo>
                  <a:pt x="27387" y="32341"/>
                  <a:pt x="27387" y="32364"/>
                  <a:pt x="27387" y="32364"/>
                </a:cubicBezTo>
                <a:cubicBezTo>
                  <a:pt x="27387" y="32411"/>
                  <a:pt x="27411" y="32457"/>
                  <a:pt x="27434" y="32504"/>
                </a:cubicBezTo>
                <a:cubicBezTo>
                  <a:pt x="27131" y="32504"/>
                  <a:pt x="26850" y="32457"/>
                  <a:pt x="26594" y="32364"/>
                </a:cubicBezTo>
                <a:cubicBezTo>
                  <a:pt x="26594" y="32294"/>
                  <a:pt x="26594" y="32224"/>
                  <a:pt x="26617" y="32177"/>
                </a:cubicBezTo>
                <a:cubicBezTo>
                  <a:pt x="26617" y="32084"/>
                  <a:pt x="26640" y="31990"/>
                  <a:pt x="26664" y="31920"/>
                </a:cubicBezTo>
                <a:close/>
                <a:moveTo>
                  <a:pt x="24632" y="31920"/>
                </a:moveTo>
                <a:lnTo>
                  <a:pt x="24632" y="31920"/>
                </a:lnTo>
                <a:cubicBezTo>
                  <a:pt x="24889" y="32060"/>
                  <a:pt x="25193" y="32200"/>
                  <a:pt x="25473" y="32317"/>
                </a:cubicBezTo>
                <a:cubicBezTo>
                  <a:pt x="25520" y="32387"/>
                  <a:pt x="25566" y="32457"/>
                  <a:pt x="25613" y="32527"/>
                </a:cubicBezTo>
                <a:cubicBezTo>
                  <a:pt x="25309" y="32481"/>
                  <a:pt x="25053" y="32411"/>
                  <a:pt x="24749" y="32341"/>
                </a:cubicBezTo>
                <a:cubicBezTo>
                  <a:pt x="24702" y="32200"/>
                  <a:pt x="24656" y="32060"/>
                  <a:pt x="24632" y="31920"/>
                </a:cubicBezTo>
                <a:close/>
                <a:moveTo>
                  <a:pt x="21340" y="31663"/>
                </a:moveTo>
                <a:cubicBezTo>
                  <a:pt x="21480" y="31827"/>
                  <a:pt x="21620" y="31990"/>
                  <a:pt x="21761" y="32130"/>
                </a:cubicBezTo>
                <a:cubicBezTo>
                  <a:pt x="21644" y="32317"/>
                  <a:pt x="21504" y="32481"/>
                  <a:pt x="21364" y="32667"/>
                </a:cubicBezTo>
                <a:cubicBezTo>
                  <a:pt x="21270" y="32411"/>
                  <a:pt x="21200" y="32177"/>
                  <a:pt x="21177" y="31920"/>
                </a:cubicBezTo>
                <a:lnTo>
                  <a:pt x="21154" y="31920"/>
                </a:lnTo>
                <a:cubicBezTo>
                  <a:pt x="21224" y="31827"/>
                  <a:pt x="21294" y="31757"/>
                  <a:pt x="21340" y="31663"/>
                </a:cubicBezTo>
                <a:close/>
                <a:moveTo>
                  <a:pt x="19682" y="31899"/>
                </a:moveTo>
                <a:cubicBezTo>
                  <a:pt x="19677" y="31956"/>
                  <a:pt x="19656" y="31999"/>
                  <a:pt x="19636" y="32060"/>
                </a:cubicBezTo>
                <a:cubicBezTo>
                  <a:pt x="19496" y="32270"/>
                  <a:pt x="19332" y="32481"/>
                  <a:pt x="19146" y="32691"/>
                </a:cubicBezTo>
                <a:cubicBezTo>
                  <a:pt x="19355" y="32434"/>
                  <a:pt x="19518" y="32178"/>
                  <a:pt x="19682" y="31899"/>
                </a:cubicBezTo>
                <a:close/>
                <a:moveTo>
                  <a:pt x="23488" y="32200"/>
                </a:moveTo>
                <a:cubicBezTo>
                  <a:pt x="23698" y="32294"/>
                  <a:pt x="23932" y="32387"/>
                  <a:pt x="24165" y="32457"/>
                </a:cubicBezTo>
                <a:cubicBezTo>
                  <a:pt x="24212" y="32597"/>
                  <a:pt x="24235" y="32714"/>
                  <a:pt x="24282" y="32854"/>
                </a:cubicBezTo>
                <a:cubicBezTo>
                  <a:pt x="24002" y="32644"/>
                  <a:pt x="23722" y="32434"/>
                  <a:pt x="23488" y="32200"/>
                </a:cubicBezTo>
                <a:close/>
                <a:moveTo>
                  <a:pt x="28158" y="32714"/>
                </a:moveTo>
                <a:lnTo>
                  <a:pt x="28181" y="32737"/>
                </a:lnTo>
                <a:cubicBezTo>
                  <a:pt x="28275" y="32784"/>
                  <a:pt x="28391" y="32854"/>
                  <a:pt x="28532" y="32901"/>
                </a:cubicBezTo>
                <a:cubicBezTo>
                  <a:pt x="28345" y="32901"/>
                  <a:pt x="28158" y="32901"/>
                  <a:pt x="27994" y="32878"/>
                </a:cubicBezTo>
                <a:cubicBezTo>
                  <a:pt x="27971" y="32854"/>
                  <a:pt x="27948" y="32831"/>
                  <a:pt x="27948" y="32807"/>
                </a:cubicBezTo>
                <a:cubicBezTo>
                  <a:pt x="28018" y="32784"/>
                  <a:pt x="28088" y="32761"/>
                  <a:pt x="28158" y="32714"/>
                </a:cubicBezTo>
                <a:close/>
                <a:moveTo>
                  <a:pt x="40065" y="31196"/>
                </a:moveTo>
                <a:cubicBezTo>
                  <a:pt x="39178" y="31850"/>
                  <a:pt x="38291" y="32481"/>
                  <a:pt x="37380" y="33064"/>
                </a:cubicBezTo>
                <a:lnTo>
                  <a:pt x="37124" y="33158"/>
                </a:lnTo>
                <a:cubicBezTo>
                  <a:pt x="37427" y="32948"/>
                  <a:pt x="37684" y="32737"/>
                  <a:pt x="37964" y="32527"/>
                </a:cubicBezTo>
                <a:cubicBezTo>
                  <a:pt x="38688" y="32107"/>
                  <a:pt x="39388" y="31663"/>
                  <a:pt x="40065" y="31196"/>
                </a:cubicBezTo>
                <a:close/>
                <a:moveTo>
                  <a:pt x="36470" y="32411"/>
                </a:moveTo>
                <a:lnTo>
                  <a:pt x="36470" y="32411"/>
                </a:lnTo>
                <a:cubicBezTo>
                  <a:pt x="35793" y="32714"/>
                  <a:pt x="35116" y="32971"/>
                  <a:pt x="34415" y="33204"/>
                </a:cubicBezTo>
                <a:lnTo>
                  <a:pt x="34812" y="32971"/>
                </a:lnTo>
                <a:lnTo>
                  <a:pt x="34999" y="32854"/>
                </a:lnTo>
                <a:cubicBezTo>
                  <a:pt x="35139" y="32761"/>
                  <a:pt x="35302" y="32667"/>
                  <a:pt x="35443" y="32551"/>
                </a:cubicBezTo>
                <a:lnTo>
                  <a:pt x="35513" y="32527"/>
                </a:lnTo>
                <a:cubicBezTo>
                  <a:pt x="35839" y="32504"/>
                  <a:pt x="36143" y="32457"/>
                  <a:pt x="36470" y="32411"/>
                </a:cubicBezTo>
                <a:close/>
                <a:moveTo>
                  <a:pt x="29349" y="33181"/>
                </a:moveTo>
                <a:cubicBezTo>
                  <a:pt x="29465" y="33204"/>
                  <a:pt x="29559" y="33251"/>
                  <a:pt x="29699" y="33251"/>
                </a:cubicBezTo>
                <a:cubicBezTo>
                  <a:pt x="29425" y="33306"/>
                  <a:pt x="29152" y="33328"/>
                  <a:pt x="28883" y="33328"/>
                </a:cubicBezTo>
                <a:cubicBezTo>
                  <a:pt x="28693" y="33328"/>
                  <a:pt x="28505" y="33317"/>
                  <a:pt x="28321" y="33298"/>
                </a:cubicBezTo>
                <a:lnTo>
                  <a:pt x="28251" y="33228"/>
                </a:lnTo>
                <a:cubicBezTo>
                  <a:pt x="28602" y="33228"/>
                  <a:pt x="28952" y="33204"/>
                  <a:pt x="29325" y="33181"/>
                </a:cubicBezTo>
                <a:close/>
                <a:moveTo>
                  <a:pt x="11814" y="31827"/>
                </a:moveTo>
                <a:lnTo>
                  <a:pt x="11814" y="31827"/>
                </a:lnTo>
                <a:cubicBezTo>
                  <a:pt x="12445" y="32177"/>
                  <a:pt x="13122" y="32434"/>
                  <a:pt x="13799" y="32621"/>
                </a:cubicBezTo>
                <a:cubicBezTo>
                  <a:pt x="13962" y="32714"/>
                  <a:pt x="14126" y="32784"/>
                  <a:pt x="14289" y="32854"/>
                </a:cubicBezTo>
                <a:cubicBezTo>
                  <a:pt x="14639" y="33018"/>
                  <a:pt x="15013" y="33111"/>
                  <a:pt x="15410" y="33181"/>
                </a:cubicBezTo>
                <a:lnTo>
                  <a:pt x="15457" y="33181"/>
                </a:lnTo>
                <a:lnTo>
                  <a:pt x="15363" y="33204"/>
                </a:lnTo>
                <a:cubicBezTo>
                  <a:pt x="15060" y="33298"/>
                  <a:pt x="14756" y="33368"/>
                  <a:pt x="14453" y="33391"/>
                </a:cubicBezTo>
                <a:cubicBezTo>
                  <a:pt x="14313" y="33368"/>
                  <a:pt x="14172" y="33345"/>
                  <a:pt x="14032" y="33321"/>
                </a:cubicBezTo>
                <a:cubicBezTo>
                  <a:pt x="13542" y="33204"/>
                  <a:pt x="13052" y="33041"/>
                  <a:pt x="12608" y="32854"/>
                </a:cubicBezTo>
                <a:lnTo>
                  <a:pt x="12585" y="32831"/>
                </a:lnTo>
                <a:cubicBezTo>
                  <a:pt x="12328" y="32574"/>
                  <a:pt x="12118" y="32294"/>
                  <a:pt x="11931" y="32014"/>
                </a:cubicBezTo>
                <a:cubicBezTo>
                  <a:pt x="11884" y="31944"/>
                  <a:pt x="11861" y="31897"/>
                  <a:pt x="11814" y="31827"/>
                </a:cubicBezTo>
                <a:close/>
                <a:moveTo>
                  <a:pt x="9573" y="32014"/>
                </a:moveTo>
                <a:lnTo>
                  <a:pt x="9573" y="32014"/>
                </a:lnTo>
                <a:cubicBezTo>
                  <a:pt x="9783" y="32247"/>
                  <a:pt x="10016" y="32481"/>
                  <a:pt x="10250" y="32691"/>
                </a:cubicBezTo>
                <a:cubicBezTo>
                  <a:pt x="10320" y="32948"/>
                  <a:pt x="10413" y="33181"/>
                  <a:pt x="10530" y="33438"/>
                </a:cubicBezTo>
                <a:cubicBezTo>
                  <a:pt x="10460" y="33345"/>
                  <a:pt x="10390" y="33251"/>
                  <a:pt x="10320" y="33158"/>
                </a:cubicBezTo>
                <a:lnTo>
                  <a:pt x="10320" y="33181"/>
                </a:lnTo>
                <a:cubicBezTo>
                  <a:pt x="10110" y="32924"/>
                  <a:pt x="9923" y="32667"/>
                  <a:pt x="9760" y="32364"/>
                </a:cubicBezTo>
                <a:cubicBezTo>
                  <a:pt x="9713" y="32247"/>
                  <a:pt x="9643" y="32130"/>
                  <a:pt x="9573" y="32014"/>
                </a:cubicBezTo>
                <a:close/>
                <a:moveTo>
                  <a:pt x="22508" y="31733"/>
                </a:moveTo>
                <a:lnTo>
                  <a:pt x="22648" y="31804"/>
                </a:lnTo>
                <a:cubicBezTo>
                  <a:pt x="23161" y="32434"/>
                  <a:pt x="23792" y="32971"/>
                  <a:pt x="24492" y="33391"/>
                </a:cubicBezTo>
                <a:cubicBezTo>
                  <a:pt x="24492" y="33415"/>
                  <a:pt x="24492" y="33415"/>
                  <a:pt x="24516" y="33438"/>
                </a:cubicBezTo>
                <a:cubicBezTo>
                  <a:pt x="23909" y="33204"/>
                  <a:pt x="23325" y="32924"/>
                  <a:pt x="22788" y="32574"/>
                </a:cubicBezTo>
                <a:cubicBezTo>
                  <a:pt x="22671" y="32294"/>
                  <a:pt x="22578" y="32014"/>
                  <a:pt x="22508" y="31733"/>
                </a:cubicBezTo>
                <a:close/>
                <a:moveTo>
                  <a:pt x="16110" y="33298"/>
                </a:moveTo>
                <a:lnTo>
                  <a:pt x="16110" y="33321"/>
                </a:lnTo>
                <a:cubicBezTo>
                  <a:pt x="16250" y="33333"/>
                  <a:pt x="16396" y="33339"/>
                  <a:pt x="16542" y="33339"/>
                </a:cubicBezTo>
                <a:cubicBezTo>
                  <a:pt x="16688" y="33339"/>
                  <a:pt x="16834" y="33333"/>
                  <a:pt x="16974" y="33321"/>
                </a:cubicBezTo>
                <a:lnTo>
                  <a:pt x="16974" y="33321"/>
                </a:lnTo>
                <a:cubicBezTo>
                  <a:pt x="16531" y="33438"/>
                  <a:pt x="16064" y="33508"/>
                  <a:pt x="15573" y="33508"/>
                </a:cubicBezTo>
                <a:cubicBezTo>
                  <a:pt x="15760" y="33438"/>
                  <a:pt x="15924" y="33368"/>
                  <a:pt x="16110" y="33298"/>
                </a:cubicBezTo>
                <a:close/>
                <a:moveTo>
                  <a:pt x="31263" y="33274"/>
                </a:moveTo>
                <a:lnTo>
                  <a:pt x="31263" y="33274"/>
                </a:lnTo>
                <a:cubicBezTo>
                  <a:pt x="30936" y="33438"/>
                  <a:pt x="30586" y="33555"/>
                  <a:pt x="30236" y="33625"/>
                </a:cubicBezTo>
                <a:cubicBezTo>
                  <a:pt x="29991" y="33677"/>
                  <a:pt x="29759" y="33703"/>
                  <a:pt x="29520" y="33703"/>
                </a:cubicBezTo>
                <a:cubicBezTo>
                  <a:pt x="29441" y="33703"/>
                  <a:pt x="29360" y="33701"/>
                  <a:pt x="29279" y="33695"/>
                </a:cubicBezTo>
                <a:cubicBezTo>
                  <a:pt x="29419" y="33671"/>
                  <a:pt x="29535" y="33648"/>
                  <a:pt x="29676" y="33625"/>
                </a:cubicBezTo>
                <a:lnTo>
                  <a:pt x="29699" y="33625"/>
                </a:lnTo>
                <a:cubicBezTo>
                  <a:pt x="30072" y="33578"/>
                  <a:pt x="30469" y="33461"/>
                  <a:pt x="30820" y="33321"/>
                </a:cubicBezTo>
                <a:lnTo>
                  <a:pt x="30913" y="33321"/>
                </a:lnTo>
                <a:cubicBezTo>
                  <a:pt x="31030" y="33321"/>
                  <a:pt x="31146" y="33298"/>
                  <a:pt x="31263" y="33274"/>
                </a:cubicBezTo>
                <a:close/>
                <a:moveTo>
                  <a:pt x="20873" y="32224"/>
                </a:moveTo>
                <a:cubicBezTo>
                  <a:pt x="20943" y="32481"/>
                  <a:pt x="21013" y="32714"/>
                  <a:pt x="21130" y="32924"/>
                </a:cubicBezTo>
                <a:cubicBezTo>
                  <a:pt x="20827" y="33251"/>
                  <a:pt x="20476" y="33555"/>
                  <a:pt x="20103" y="33811"/>
                </a:cubicBezTo>
                <a:cubicBezTo>
                  <a:pt x="20173" y="33671"/>
                  <a:pt x="20220" y="33555"/>
                  <a:pt x="20290" y="33415"/>
                </a:cubicBezTo>
                <a:cubicBezTo>
                  <a:pt x="20430" y="33111"/>
                  <a:pt x="20570" y="32784"/>
                  <a:pt x="20663" y="32457"/>
                </a:cubicBezTo>
                <a:lnTo>
                  <a:pt x="20873" y="32224"/>
                </a:lnTo>
                <a:close/>
                <a:moveTo>
                  <a:pt x="24913" y="32714"/>
                </a:moveTo>
                <a:cubicBezTo>
                  <a:pt x="25239" y="32807"/>
                  <a:pt x="25566" y="32901"/>
                  <a:pt x="25917" y="32971"/>
                </a:cubicBezTo>
                <a:cubicBezTo>
                  <a:pt x="26010" y="33088"/>
                  <a:pt x="26103" y="33181"/>
                  <a:pt x="26197" y="33298"/>
                </a:cubicBezTo>
                <a:cubicBezTo>
                  <a:pt x="26197" y="33321"/>
                  <a:pt x="26197" y="33345"/>
                  <a:pt x="26197" y="33368"/>
                </a:cubicBezTo>
                <a:cubicBezTo>
                  <a:pt x="26220" y="33531"/>
                  <a:pt x="26243" y="33671"/>
                  <a:pt x="26290" y="33835"/>
                </a:cubicBezTo>
                <a:cubicBezTo>
                  <a:pt x="26012" y="33719"/>
                  <a:pt x="25712" y="33626"/>
                  <a:pt x="25433" y="33488"/>
                </a:cubicBezTo>
                <a:lnTo>
                  <a:pt x="25433" y="33488"/>
                </a:lnTo>
                <a:cubicBezTo>
                  <a:pt x="25230" y="33238"/>
                  <a:pt x="25049" y="32987"/>
                  <a:pt x="24913" y="32714"/>
                </a:cubicBezTo>
                <a:close/>
                <a:moveTo>
                  <a:pt x="11301" y="32667"/>
                </a:moveTo>
                <a:cubicBezTo>
                  <a:pt x="11627" y="32948"/>
                  <a:pt x="11978" y="33158"/>
                  <a:pt x="12375" y="33345"/>
                </a:cubicBezTo>
                <a:lnTo>
                  <a:pt x="12351" y="33345"/>
                </a:lnTo>
                <a:cubicBezTo>
                  <a:pt x="12538" y="33461"/>
                  <a:pt x="12725" y="33601"/>
                  <a:pt x="12935" y="33695"/>
                </a:cubicBezTo>
                <a:cubicBezTo>
                  <a:pt x="13005" y="33765"/>
                  <a:pt x="13098" y="33835"/>
                  <a:pt x="13168" y="33882"/>
                </a:cubicBezTo>
                <a:cubicBezTo>
                  <a:pt x="13052" y="33858"/>
                  <a:pt x="12935" y="33811"/>
                  <a:pt x="12818" y="33765"/>
                </a:cubicBezTo>
                <a:cubicBezTo>
                  <a:pt x="12701" y="33718"/>
                  <a:pt x="12538" y="33671"/>
                  <a:pt x="12398" y="33601"/>
                </a:cubicBezTo>
                <a:cubicBezTo>
                  <a:pt x="12141" y="33415"/>
                  <a:pt x="11908" y="33228"/>
                  <a:pt x="11674" y="33041"/>
                </a:cubicBezTo>
                <a:cubicBezTo>
                  <a:pt x="11581" y="32971"/>
                  <a:pt x="11487" y="32878"/>
                  <a:pt x="11394" y="32784"/>
                </a:cubicBezTo>
                <a:cubicBezTo>
                  <a:pt x="11347" y="32761"/>
                  <a:pt x="11324" y="32714"/>
                  <a:pt x="11301" y="32667"/>
                </a:cubicBezTo>
                <a:close/>
                <a:moveTo>
                  <a:pt x="14219" y="33718"/>
                </a:moveTo>
                <a:cubicBezTo>
                  <a:pt x="14664" y="33795"/>
                  <a:pt x="15109" y="33841"/>
                  <a:pt x="15554" y="33841"/>
                </a:cubicBezTo>
                <a:cubicBezTo>
                  <a:pt x="15646" y="33841"/>
                  <a:pt x="15738" y="33839"/>
                  <a:pt x="15830" y="33835"/>
                </a:cubicBezTo>
                <a:lnTo>
                  <a:pt x="15830" y="33835"/>
                </a:lnTo>
                <a:cubicBezTo>
                  <a:pt x="15584" y="33896"/>
                  <a:pt x="15324" y="33926"/>
                  <a:pt x="15065" y="33926"/>
                </a:cubicBezTo>
                <a:cubicBezTo>
                  <a:pt x="14834" y="33926"/>
                  <a:pt x="14603" y="33902"/>
                  <a:pt x="14383" y="33858"/>
                </a:cubicBezTo>
                <a:cubicBezTo>
                  <a:pt x="14219" y="33835"/>
                  <a:pt x="14056" y="33788"/>
                  <a:pt x="13892" y="33718"/>
                </a:cubicBezTo>
                <a:close/>
                <a:moveTo>
                  <a:pt x="33691" y="32527"/>
                </a:moveTo>
                <a:cubicBezTo>
                  <a:pt x="34065" y="32551"/>
                  <a:pt x="34415" y="32574"/>
                  <a:pt x="34789" y="32574"/>
                </a:cubicBezTo>
                <a:cubicBezTo>
                  <a:pt x="34042" y="33041"/>
                  <a:pt x="33271" y="33438"/>
                  <a:pt x="32454" y="33765"/>
                </a:cubicBezTo>
                <a:cubicBezTo>
                  <a:pt x="32104" y="33858"/>
                  <a:pt x="31754" y="33905"/>
                  <a:pt x="31403" y="33975"/>
                </a:cubicBezTo>
                <a:cubicBezTo>
                  <a:pt x="31870" y="33648"/>
                  <a:pt x="32337" y="33274"/>
                  <a:pt x="32758" y="32901"/>
                </a:cubicBezTo>
                <a:cubicBezTo>
                  <a:pt x="33084" y="32784"/>
                  <a:pt x="33388" y="32667"/>
                  <a:pt x="33691" y="32527"/>
                </a:cubicBezTo>
                <a:close/>
                <a:moveTo>
                  <a:pt x="18165" y="33134"/>
                </a:moveTo>
                <a:cubicBezTo>
                  <a:pt x="17721" y="33508"/>
                  <a:pt x="17208" y="33811"/>
                  <a:pt x="16647" y="33998"/>
                </a:cubicBezTo>
                <a:lnTo>
                  <a:pt x="16624" y="33975"/>
                </a:lnTo>
                <a:cubicBezTo>
                  <a:pt x="16928" y="33835"/>
                  <a:pt x="17208" y="33671"/>
                  <a:pt x="17465" y="33461"/>
                </a:cubicBezTo>
                <a:cubicBezTo>
                  <a:pt x="17675" y="33368"/>
                  <a:pt x="17885" y="33251"/>
                  <a:pt x="18072" y="33134"/>
                </a:cubicBezTo>
                <a:close/>
                <a:moveTo>
                  <a:pt x="23091" y="33111"/>
                </a:moveTo>
                <a:lnTo>
                  <a:pt x="23091" y="33111"/>
                </a:lnTo>
                <a:cubicBezTo>
                  <a:pt x="23628" y="33415"/>
                  <a:pt x="24165" y="33648"/>
                  <a:pt x="24726" y="33835"/>
                </a:cubicBezTo>
                <a:lnTo>
                  <a:pt x="24726" y="33858"/>
                </a:lnTo>
                <a:cubicBezTo>
                  <a:pt x="24772" y="33905"/>
                  <a:pt x="24796" y="33975"/>
                  <a:pt x="24843" y="34022"/>
                </a:cubicBezTo>
                <a:cubicBezTo>
                  <a:pt x="24235" y="33858"/>
                  <a:pt x="23675" y="33578"/>
                  <a:pt x="23161" y="33204"/>
                </a:cubicBezTo>
                <a:lnTo>
                  <a:pt x="23091" y="33111"/>
                </a:lnTo>
                <a:close/>
                <a:moveTo>
                  <a:pt x="26640" y="33671"/>
                </a:moveTo>
                <a:lnTo>
                  <a:pt x="26640" y="33671"/>
                </a:lnTo>
                <a:cubicBezTo>
                  <a:pt x="26827" y="33811"/>
                  <a:pt x="27014" y="33928"/>
                  <a:pt x="27201" y="34022"/>
                </a:cubicBezTo>
                <a:lnTo>
                  <a:pt x="27201" y="34045"/>
                </a:lnTo>
                <a:cubicBezTo>
                  <a:pt x="27037" y="33998"/>
                  <a:pt x="26874" y="33975"/>
                  <a:pt x="26734" y="33928"/>
                </a:cubicBezTo>
                <a:cubicBezTo>
                  <a:pt x="26687" y="33858"/>
                  <a:pt x="26664" y="33765"/>
                  <a:pt x="26640" y="33671"/>
                </a:cubicBezTo>
                <a:close/>
                <a:moveTo>
                  <a:pt x="39412" y="32504"/>
                </a:moveTo>
                <a:lnTo>
                  <a:pt x="39155" y="32667"/>
                </a:lnTo>
                <a:cubicBezTo>
                  <a:pt x="38268" y="33228"/>
                  <a:pt x="37310" y="33718"/>
                  <a:pt x="36330" y="34138"/>
                </a:cubicBezTo>
                <a:cubicBezTo>
                  <a:pt x="36820" y="33858"/>
                  <a:pt x="37287" y="33555"/>
                  <a:pt x="37707" y="33274"/>
                </a:cubicBezTo>
                <a:cubicBezTo>
                  <a:pt x="38291" y="33041"/>
                  <a:pt x="38851" y="32784"/>
                  <a:pt x="39412" y="32504"/>
                </a:cubicBezTo>
                <a:close/>
                <a:moveTo>
                  <a:pt x="35933" y="33134"/>
                </a:moveTo>
                <a:lnTo>
                  <a:pt x="35933" y="33134"/>
                </a:lnTo>
                <a:cubicBezTo>
                  <a:pt x="35372" y="33438"/>
                  <a:pt x="34742" y="33741"/>
                  <a:pt x="34088" y="34022"/>
                </a:cubicBezTo>
                <a:cubicBezTo>
                  <a:pt x="33761" y="34068"/>
                  <a:pt x="33435" y="34138"/>
                  <a:pt x="33108" y="34185"/>
                </a:cubicBezTo>
                <a:cubicBezTo>
                  <a:pt x="34088" y="33905"/>
                  <a:pt x="35022" y="33555"/>
                  <a:pt x="35933" y="33134"/>
                </a:cubicBezTo>
                <a:close/>
                <a:moveTo>
                  <a:pt x="26827" y="33204"/>
                </a:moveTo>
                <a:lnTo>
                  <a:pt x="26827" y="33204"/>
                </a:lnTo>
                <a:cubicBezTo>
                  <a:pt x="27247" y="33415"/>
                  <a:pt x="27668" y="33555"/>
                  <a:pt x="28111" y="33625"/>
                </a:cubicBezTo>
                <a:cubicBezTo>
                  <a:pt x="28511" y="33931"/>
                  <a:pt x="29033" y="34063"/>
                  <a:pt x="29576" y="34063"/>
                </a:cubicBezTo>
                <a:cubicBezTo>
                  <a:pt x="29985" y="34063"/>
                  <a:pt x="30405" y="33988"/>
                  <a:pt x="30796" y="33858"/>
                </a:cubicBezTo>
                <a:lnTo>
                  <a:pt x="30820" y="33858"/>
                </a:lnTo>
                <a:cubicBezTo>
                  <a:pt x="30703" y="33928"/>
                  <a:pt x="30609" y="33998"/>
                  <a:pt x="30516" y="34068"/>
                </a:cubicBezTo>
                <a:lnTo>
                  <a:pt x="30446" y="34115"/>
                </a:lnTo>
                <a:lnTo>
                  <a:pt x="30259" y="34138"/>
                </a:lnTo>
                <a:cubicBezTo>
                  <a:pt x="29900" y="34173"/>
                  <a:pt x="29541" y="34194"/>
                  <a:pt x="29182" y="34194"/>
                </a:cubicBezTo>
                <a:cubicBezTo>
                  <a:pt x="29051" y="34194"/>
                  <a:pt x="28920" y="34191"/>
                  <a:pt x="28788" y="34185"/>
                </a:cubicBezTo>
                <a:cubicBezTo>
                  <a:pt x="28648" y="34162"/>
                  <a:pt x="28508" y="34115"/>
                  <a:pt x="28368" y="34092"/>
                </a:cubicBezTo>
                <a:cubicBezTo>
                  <a:pt x="28065" y="33998"/>
                  <a:pt x="27784" y="33858"/>
                  <a:pt x="27504" y="33718"/>
                </a:cubicBezTo>
                <a:cubicBezTo>
                  <a:pt x="27271" y="33578"/>
                  <a:pt x="27037" y="33415"/>
                  <a:pt x="26827" y="33204"/>
                </a:cubicBezTo>
                <a:close/>
                <a:moveTo>
                  <a:pt x="25286" y="34022"/>
                </a:moveTo>
                <a:lnTo>
                  <a:pt x="25286" y="34022"/>
                </a:lnTo>
                <a:cubicBezTo>
                  <a:pt x="25380" y="34068"/>
                  <a:pt x="25496" y="34092"/>
                  <a:pt x="25590" y="34115"/>
                </a:cubicBezTo>
                <a:cubicBezTo>
                  <a:pt x="25636" y="34162"/>
                  <a:pt x="25706" y="34208"/>
                  <a:pt x="25753" y="34255"/>
                </a:cubicBezTo>
                <a:lnTo>
                  <a:pt x="25380" y="34185"/>
                </a:lnTo>
                <a:cubicBezTo>
                  <a:pt x="25333" y="34138"/>
                  <a:pt x="25309" y="34068"/>
                  <a:pt x="25286" y="34022"/>
                </a:cubicBezTo>
                <a:close/>
                <a:moveTo>
                  <a:pt x="10764" y="33111"/>
                </a:moveTo>
                <a:lnTo>
                  <a:pt x="10950" y="33228"/>
                </a:lnTo>
                <a:cubicBezTo>
                  <a:pt x="11067" y="33415"/>
                  <a:pt x="11207" y="33578"/>
                  <a:pt x="11347" y="33741"/>
                </a:cubicBezTo>
                <a:cubicBezTo>
                  <a:pt x="11441" y="33975"/>
                  <a:pt x="11581" y="34208"/>
                  <a:pt x="11721" y="34419"/>
                </a:cubicBezTo>
                <a:cubicBezTo>
                  <a:pt x="11627" y="34372"/>
                  <a:pt x="11534" y="34302"/>
                  <a:pt x="11417" y="34208"/>
                </a:cubicBezTo>
                <a:cubicBezTo>
                  <a:pt x="11161" y="33858"/>
                  <a:pt x="10950" y="33485"/>
                  <a:pt x="10764" y="33111"/>
                </a:cubicBezTo>
                <a:close/>
                <a:moveTo>
                  <a:pt x="19753" y="33368"/>
                </a:moveTo>
                <a:cubicBezTo>
                  <a:pt x="19613" y="33695"/>
                  <a:pt x="19426" y="34022"/>
                  <a:pt x="19216" y="34348"/>
                </a:cubicBezTo>
                <a:lnTo>
                  <a:pt x="19216" y="34325"/>
                </a:lnTo>
                <a:cubicBezTo>
                  <a:pt x="18982" y="34442"/>
                  <a:pt x="18725" y="34535"/>
                  <a:pt x="18468" y="34629"/>
                </a:cubicBezTo>
                <a:cubicBezTo>
                  <a:pt x="18959" y="34278"/>
                  <a:pt x="19402" y="33858"/>
                  <a:pt x="19753" y="33368"/>
                </a:cubicBezTo>
                <a:close/>
                <a:moveTo>
                  <a:pt x="34672" y="34208"/>
                </a:moveTo>
                <a:lnTo>
                  <a:pt x="34439" y="34325"/>
                </a:lnTo>
                <a:cubicBezTo>
                  <a:pt x="34158" y="34442"/>
                  <a:pt x="33855" y="34559"/>
                  <a:pt x="33551" y="34652"/>
                </a:cubicBezTo>
                <a:cubicBezTo>
                  <a:pt x="33925" y="34512"/>
                  <a:pt x="34298" y="34348"/>
                  <a:pt x="34672" y="34208"/>
                </a:cubicBezTo>
                <a:close/>
                <a:moveTo>
                  <a:pt x="17955" y="34465"/>
                </a:moveTo>
                <a:lnTo>
                  <a:pt x="17955" y="34465"/>
                </a:lnTo>
                <a:cubicBezTo>
                  <a:pt x="17721" y="34652"/>
                  <a:pt x="17441" y="34815"/>
                  <a:pt x="17161" y="34956"/>
                </a:cubicBezTo>
                <a:cubicBezTo>
                  <a:pt x="16972" y="34974"/>
                  <a:pt x="16781" y="34983"/>
                  <a:pt x="16590" y="34983"/>
                </a:cubicBezTo>
                <a:cubicBezTo>
                  <a:pt x="16050" y="34983"/>
                  <a:pt x="15507" y="34913"/>
                  <a:pt x="14990" y="34792"/>
                </a:cubicBezTo>
                <a:cubicBezTo>
                  <a:pt x="15200" y="34792"/>
                  <a:pt x="15433" y="34792"/>
                  <a:pt x="15667" y="34769"/>
                </a:cubicBezTo>
                <a:lnTo>
                  <a:pt x="15620" y="34745"/>
                </a:lnTo>
                <a:cubicBezTo>
                  <a:pt x="15877" y="34745"/>
                  <a:pt x="16134" y="34745"/>
                  <a:pt x="16390" y="34699"/>
                </a:cubicBezTo>
                <a:cubicBezTo>
                  <a:pt x="16531" y="34699"/>
                  <a:pt x="16671" y="34675"/>
                  <a:pt x="16811" y="34629"/>
                </a:cubicBezTo>
                <a:cubicBezTo>
                  <a:pt x="17184" y="34629"/>
                  <a:pt x="17581" y="34559"/>
                  <a:pt x="17955" y="34465"/>
                </a:cubicBezTo>
                <a:close/>
                <a:moveTo>
                  <a:pt x="27457" y="34769"/>
                </a:moveTo>
                <a:cubicBezTo>
                  <a:pt x="27621" y="34769"/>
                  <a:pt x="27784" y="34792"/>
                  <a:pt x="27948" y="34792"/>
                </a:cubicBezTo>
                <a:cubicBezTo>
                  <a:pt x="28228" y="34809"/>
                  <a:pt x="28509" y="34825"/>
                  <a:pt x="28790" y="34825"/>
                </a:cubicBezTo>
                <a:cubicBezTo>
                  <a:pt x="28906" y="34825"/>
                  <a:pt x="29022" y="34822"/>
                  <a:pt x="29139" y="34815"/>
                </a:cubicBezTo>
                <a:lnTo>
                  <a:pt x="29162" y="34815"/>
                </a:lnTo>
                <a:cubicBezTo>
                  <a:pt x="28869" y="34933"/>
                  <a:pt x="28542" y="34985"/>
                  <a:pt x="28225" y="34985"/>
                </a:cubicBezTo>
                <a:cubicBezTo>
                  <a:pt x="28163" y="34985"/>
                  <a:pt x="28102" y="34983"/>
                  <a:pt x="28041" y="34979"/>
                </a:cubicBezTo>
                <a:cubicBezTo>
                  <a:pt x="27878" y="34932"/>
                  <a:pt x="27738" y="34885"/>
                  <a:pt x="27598" y="34839"/>
                </a:cubicBezTo>
                <a:cubicBezTo>
                  <a:pt x="27551" y="34815"/>
                  <a:pt x="27504" y="34792"/>
                  <a:pt x="27457" y="34769"/>
                </a:cubicBezTo>
                <a:close/>
                <a:moveTo>
                  <a:pt x="23862" y="34022"/>
                </a:moveTo>
                <a:lnTo>
                  <a:pt x="23862" y="34022"/>
                </a:lnTo>
                <a:cubicBezTo>
                  <a:pt x="24259" y="34185"/>
                  <a:pt x="24679" y="34325"/>
                  <a:pt x="25099" y="34419"/>
                </a:cubicBezTo>
                <a:lnTo>
                  <a:pt x="25123" y="34442"/>
                </a:lnTo>
                <a:cubicBezTo>
                  <a:pt x="25263" y="34652"/>
                  <a:pt x="25426" y="34839"/>
                  <a:pt x="25613" y="35026"/>
                </a:cubicBezTo>
                <a:cubicBezTo>
                  <a:pt x="25239" y="34885"/>
                  <a:pt x="24866" y="34699"/>
                  <a:pt x="24516" y="34512"/>
                </a:cubicBezTo>
                <a:cubicBezTo>
                  <a:pt x="24282" y="34372"/>
                  <a:pt x="24072" y="34208"/>
                  <a:pt x="23862" y="34022"/>
                </a:cubicBezTo>
                <a:close/>
                <a:moveTo>
                  <a:pt x="12375" y="34675"/>
                </a:moveTo>
                <a:lnTo>
                  <a:pt x="12375" y="34675"/>
                </a:lnTo>
                <a:cubicBezTo>
                  <a:pt x="12608" y="34839"/>
                  <a:pt x="12842" y="34979"/>
                  <a:pt x="13098" y="35119"/>
                </a:cubicBezTo>
                <a:cubicBezTo>
                  <a:pt x="12912" y="35049"/>
                  <a:pt x="12725" y="34979"/>
                  <a:pt x="12538" y="34885"/>
                </a:cubicBezTo>
                <a:cubicBezTo>
                  <a:pt x="12468" y="34815"/>
                  <a:pt x="12421" y="34745"/>
                  <a:pt x="12375" y="34675"/>
                </a:cubicBezTo>
                <a:close/>
                <a:moveTo>
                  <a:pt x="32758" y="34559"/>
                </a:moveTo>
                <a:cubicBezTo>
                  <a:pt x="32010" y="34815"/>
                  <a:pt x="31240" y="35049"/>
                  <a:pt x="30469" y="35212"/>
                </a:cubicBezTo>
                <a:cubicBezTo>
                  <a:pt x="30353" y="35219"/>
                  <a:pt x="30235" y="35222"/>
                  <a:pt x="30115" y="35222"/>
                </a:cubicBezTo>
                <a:cubicBezTo>
                  <a:pt x="29826" y="35222"/>
                  <a:pt x="29529" y="35206"/>
                  <a:pt x="29232" y="35189"/>
                </a:cubicBezTo>
                <a:cubicBezTo>
                  <a:pt x="29349" y="35142"/>
                  <a:pt x="29465" y="35096"/>
                  <a:pt x="29559" y="35049"/>
                </a:cubicBezTo>
                <a:lnTo>
                  <a:pt x="29559" y="35072"/>
                </a:lnTo>
                <a:cubicBezTo>
                  <a:pt x="29769" y="34956"/>
                  <a:pt x="29979" y="34862"/>
                  <a:pt x="30189" y="34745"/>
                </a:cubicBezTo>
                <a:cubicBezTo>
                  <a:pt x="30306" y="34745"/>
                  <a:pt x="30446" y="34722"/>
                  <a:pt x="30563" y="34699"/>
                </a:cubicBezTo>
                <a:cubicBezTo>
                  <a:pt x="31287" y="34699"/>
                  <a:pt x="32034" y="34652"/>
                  <a:pt x="32758" y="34559"/>
                </a:cubicBezTo>
                <a:close/>
                <a:moveTo>
                  <a:pt x="11908" y="33788"/>
                </a:moveTo>
                <a:lnTo>
                  <a:pt x="12024" y="33835"/>
                </a:lnTo>
                <a:cubicBezTo>
                  <a:pt x="12538" y="34185"/>
                  <a:pt x="13098" y="34442"/>
                  <a:pt x="13705" y="34605"/>
                </a:cubicBezTo>
                <a:cubicBezTo>
                  <a:pt x="14476" y="34932"/>
                  <a:pt x="15316" y="35142"/>
                  <a:pt x="16157" y="35212"/>
                </a:cubicBezTo>
                <a:cubicBezTo>
                  <a:pt x="15915" y="35248"/>
                  <a:pt x="15673" y="35266"/>
                  <a:pt x="15433" y="35266"/>
                </a:cubicBezTo>
                <a:cubicBezTo>
                  <a:pt x="14114" y="35266"/>
                  <a:pt x="12836" y="34736"/>
                  <a:pt x="11908" y="33788"/>
                </a:cubicBezTo>
                <a:close/>
                <a:moveTo>
                  <a:pt x="25660" y="34535"/>
                </a:moveTo>
                <a:cubicBezTo>
                  <a:pt x="25870" y="34582"/>
                  <a:pt x="26080" y="34605"/>
                  <a:pt x="26290" y="34652"/>
                </a:cubicBezTo>
                <a:cubicBezTo>
                  <a:pt x="26874" y="35026"/>
                  <a:pt x="27551" y="35282"/>
                  <a:pt x="28228" y="35422"/>
                </a:cubicBezTo>
                <a:cubicBezTo>
                  <a:pt x="28151" y="35425"/>
                  <a:pt x="28073" y="35427"/>
                  <a:pt x="27996" y="35427"/>
                </a:cubicBezTo>
                <a:cubicBezTo>
                  <a:pt x="27461" y="35427"/>
                  <a:pt x="26913" y="35358"/>
                  <a:pt x="26383" y="35236"/>
                </a:cubicBezTo>
                <a:lnTo>
                  <a:pt x="26383" y="35212"/>
                </a:lnTo>
                <a:cubicBezTo>
                  <a:pt x="26103" y="35026"/>
                  <a:pt x="25870" y="34792"/>
                  <a:pt x="25660" y="34535"/>
                </a:cubicBezTo>
                <a:close/>
                <a:moveTo>
                  <a:pt x="21971" y="32317"/>
                </a:moveTo>
                <a:cubicBezTo>
                  <a:pt x="22087" y="32527"/>
                  <a:pt x="22204" y="32737"/>
                  <a:pt x="22368" y="32924"/>
                </a:cubicBezTo>
                <a:cubicBezTo>
                  <a:pt x="22508" y="33088"/>
                  <a:pt x="22671" y="33251"/>
                  <a:pt x="22858" y="33391"/>
                </a:cubicBezTo>
                <a:cubicBezTo>
                  <a:pt x="23138" y="33811"/>
                  <a:pt x="23512" y="34208"/>
                  <a:pt x="23955" y="34512"/>
                </a:cubicBezTo>
                <a:cubicBezTo>
                  <a:pt x="24609" y="34979"/>
                  <a:pt x="25333" y="35306"/>
                  <a:pt x="26103" y="35493"/>
                </a:cubicBezTo>
                <a:cubicBezTo>
                  <a:pt x="24189" y="35189"/>
                  <a:pt x="22274" y="34442"/>
                  <a:pt x="21504" y="32948"/>
                </a:cubicBezTo>
                <a:lnTo>
                  <a:pt x="21480" y="32924"/>
                </a:lnTo>
                <a:cubicBezTo>
                  <a:pt x="21667" y="32737"/>
                  <a:pt x="21831" y="32527"/>
                  <a:pt x="21971" y="32317"/>
                </a:cubicBezTo>
                <a:close/>
                <a:moveTo>
                  <a:pt x="36120" y="33811"/>
                </a:moveTo>
                <a:lnTo>
                  <a:pt x="35956" y="33928"/>
                </a:lnTo>
                <a:cubicBezTo>
                  <a:pt x="35256" y="34325"/>
                  <a:pt x="34532" y="34699"/>
                  <a:pt x="33785" y="35026"/>
                </a:cubicBezTo>
                <a:cubicBezTo>
                  <a:pt x="32431" y="35399"/>
                  <a:pt x="31053" y="35633"/>
                  <a:pt x="29652" y="35679"/>
                </a:cubicBezTo>
                <a:lnTo>
                  <a:pt x="29069" y="35679"/>
                </a:lnTo>
                <a:cubicBezTo>
                  <a:pt x="29372" y="35679"/>
                  <a:pt x="29629" y="35633"/>
                  <a:pt x="29909" y="35609"/>
                </a:cubicBezTo>
                <a:cubicBezTo>
                  <a:pt x="32080" y="35539"/>
                  <a:pt x="34205" y="34932"/>
                  <a:pt x="36096" y="33811"/>
                </a:cubicBezTo>
                <a:close/>
                <a:moveTo>
                  <a:pt x="31193" y="35913"/>
                </a:moveTo>
                <a:lnTo>
                  <a:pt x="31193" y="35913"/>
                </a:lnTo>
                <a:cubicBezTo>
                  <a:pt x="30608" y="36070"/>
                  <a:pt x="30014" y="36148"/>
                  <a:pt x="29417" y="36148"/>
                </a:cubicBezTo>
                <a:cubicBezTo>
                  <a:pt x="29037" y="36148"/>
                  <a:pt x="28656" y="36116"/>
                  <a:pt x="28275" y="36053"/>
                </a:cubicBezTo>
                <a:lnTo>
                  <a:pt x="28275" y="36053"/>
                </a:lnTo>
                <a:cubicBezTo>
                  <a:pt x="28438" y="36057"/>
                  <a:pt x="28602" y="36059"/>
                  <a:pt x="28765" y="36059"/>
                </a:cubicBezTo>
                <a:cubicBezTo>
                  <a:pt x="29582" y="36059"/>
                  <a:pt x="30395" y="36010"/>
                  <a:pt x="31193" y="35913"/>
                </a:cubicBezTo>
                <a:close/>
                <a:moveTo>
                  <a:pt x="18884" y="34802"/>
                </a:moveTo>
                <a:cubicBezTo>
                  <a:pt x="18870" y="34811"/>
                  <a:pt x="18856" y="34825"/>
                  <a:pt x="18842" y="34839"/>
                </a:cubicBezTo>
                <a:cubicBezTo>
                  <a:pt x="18188" y="35469"/>
                  <a:pt x="17371" y="35889"/>
                  <a:pt x="16507" y="36076"/>
                </a:cubicBezTo>
                <a:cubicBezTo>
                  <a:pt x="16120" y="36164"/>
                  <a:pt x="15725" y="36211"/>
                  <a:pt x="15335" y="36211"/>
                </a:cubicBezTo>
                <a:cubicBezTo>
                  <a:pt x="14997" y="36211"/>
                  <a:pt x="14661" y="36176"/>
                  <a:pt x="14336" y="36100"/>
                </a:cubicBezTo>
                <a:cubicBezTo>
                  <a:pt x="13939" y="35960"/>
                  <a:pt x="13565" y="35773"/>
                  <a:pt x="13239" y="35516"/>
                </a:cubicBezTo>
                <a:lnTo>
                  <a:pt x="13239" y="35516"/>
                </a:lnTo>
                <a:cubicBezTo>
                  <a:pt x="13797" y="35684"/>
                  <a:pt x="14377" y="35769"/>
                  <a:pt x="14956" y="35769"/>
                </a:cubicBezTo>
                <a:cubicBezTo>
                  <a:pt x="15900" y="35769"/>
                  <a:pt x="16844" y="35544"/>
                  <a:pt x="17698" y="35096"/>
                </a:cubicBezTo>
                <a:cubicBezTo>
                  <a:pt x="18085" y="35050"/>
                  <a:pt x="18495" y="34938"/>
                  <a:pt x="18884" y="34802"/>
                </a:cubicBezTo>
                <a:close/>
                <a:moveTo>
                  <a:pt x="16782" y="0"/>
                </a:moveTo>
                <a:cubicBezTo>
                  <a:pt x="15894" y="0"/>
                  <a:pt x="15006" y="187"/>
                  <a:pt x="14172" y="564"/>
                </a:cubicBezTo>
                <a:cubicBezTo>
                  <a:pt x="13846" y="657"/>
                  <a:pt x="13519" y="774"/>
                  <a:pt x="13215" y="891"/>
                </a:cubicBezTo>
                <a:cubicBezTo>
                  <a:pt x="11020" y="1194"/>
                  <a:pt x="8872" y="1988"/>
                  <a:pt x="7448" y="3669"/>
                </a:cubicBezTo>
                <a:cubicBezTo>
                  <a:pt x="5884" y="5560"/>
                  <a:pt x="5394" y="7942"/>
                  <a:pt x="5744" y="10276"/>
                </a:cubicBezTo>
                <a:lnTo>
                  <a:pt x="5697" y="10370"/>
                </a:lnTo>
                <a:cubicBezTo>
                  <a:pt x="5160" y="11327"/>
                  <a:pt x="4880" y="12401"/>
                  <a:pt x="4857" y="13499"/>
                </a:cubicBezTo>
                <a:cubicBezTo>
                  <a:pt x="3059" y="13942"/>
                  <a:pt x="1564" y="15226"/>
                  <a:pt x="817" y="16907"/>
                </a:cubicBezTo>
                <a:cubicBezTo>
                  <a:pt x="23" y="18635"/>
                  <a:pt x="0" y="20596"/>
                  <a:pt x="771" y="22324"/>
                </a:cubicBezTo>
                <a:cubicBezTo>
                  <a:pt x="1665" y="25254"/>
                  <a:pt x="4381" y="27262"/>
                  <a:pt x="7439" y="27262"/>
                </a:cubicBezTo>
                <a:cubicBezTo>
                  <a:pt x="7574" y="27262"/>
                  <a:pt x="7709" y="27259"/>
                  <a:pt x="7845" y="27251"/>
                </a:cubicBezTo>
                <a:cubicBezTo>
                  <a:pt x="7938" y="27671"/>
                  <a:pt x="8055" y="28091"/>
                  <a:pt x="8219" y="28511"/>
                </a:cubicBezTo>
                <a:cubicBezTo>
                  <a:pt x="8242" y="29282"/>
                  <a:pt x="8429" y="30052"/>
                  <a:pt x="8756" y="30753"/>
                </a:cubicBezTo>
                <a:cubicBezTo>
                  <a:pt x="8942" y="31477"/>
                  <a:pt x="9246" y="32200"/>
                  <a:pt x="9666" y="32831"/>
                </a:cubicBezTo>
                <a:cubicBezTo>
                  <a:pt x="9736" y="32971"/>
                  <a:pt x="9806" y="33111"/>
                  <a:pt x="9900" y="33228"/>
                </a:cubicBezTo>
                <a:cubicBezTo>
                  <a:pt x="11101" y="35118"/>
                  <a:pt x="13212" y="36860"/>
                  <a:pt x="15549" y="36860"/>
                </a:cubicBezTo>
                <a:cubicBezTo>
                  <a:pt x="15665" y="36860"/>
                  <a:pt x="15783" y="36856"/>
                  <a:pt x="15900" y="36847"/>
                </a:cubicBezTo>
                <a:cubicBezTo>
                  <a:pt x="16601" y="36777"/>
                  <a:pt x="17278" y="36543"/>
                  <a:pt x="17861" y="36146"/>
                </a:cubicBezTo>
                <a:cubicBezTo>
                  <a:pt x="18632" y="35703"/>
                  <a:pt x="19309" y="35072"/>
                  <a:pt x="19799" y="34325"/>
                </a:cubicBezTo>
                <a:cubicBezTo>
                  <a:pt x="20336" y="34022"/>
                  <a:pt x="20827" y="33625"/>
                  <a:pt x="21270" y="33181"/>
                </a:cubicBezTo>
                <a:cubicBezTo>
                  <a:pt x="22134" y="34675"/>
                  <a:pt x="23932" y="35399"/>
                  <a:pt x="25543" y="35749"/>
                </a:cubicBezTo>
                <a:cubicBezTo>
                  <a:pt x="25987" y="35843"/>
                  <a:pt x="26454" y="35913"/>
                  <a:pt x="26897" y="35960"/>
                </a:cubicBezTo>
                <a:cubicBezTo>
                  <a:pt x="27727" y="36396"/>
                  <a:pt x="28617" y="36582"/>
                  <a:pt x="29531" y="36582"/>
                </a:cubicBezTo>
                <a:cubicBezTo>
                  <a:pt x="31110" y="36582"/>
                  <a:pt x="32761" y="36028"/>
                  <a:pt x="34298" y="35259"/>
                </a:cubicBezTo>
                <a:cubicBezTo>
                  <a:pt x="37240" y="34395"/>
                  <a:pt x="39949" y="32854"/>
                  <a:pt x="42213" y="30776"/>
                </a:cubicBezTo>
                <a:cubicBezTo>
                  <a:pt x="43264" y="29982"/>
                  <a:pt x="44245" y="29095"/>
                  <a:pt x="45132" y="28091"/>
                </a:cubicBezTo>
                <a:cubicBezTo>
                  <a:pt x="45926" y="27251"/>
                  <a:pt x="46556" y="26247"/>
                  <a:pt x="46976" y="25173"/>
                </a:cubicBezTo>
                <a:cubicBezTo>
                  <a:pt x="47047" y="25033"/>
                  <a:pt x="47093" y="24869"/>
                  <a:pt x="47140" y="24729"/>
                </a:cubicBezTo>
                <a:cubicBezTo>
                  <a:pt x="47630" y="24169"/>
                  <a:pt x="47980" y="23515"/>
                  <a:pt x="48167" y="22791"/>
                </a:cubicBezTo>
                <a:cubicBezTo>
                  <a:pt x="48284" y="22301"/>
                  <a:pt x="48237" y="21787"/>
                  <a:pt x="48051" y="21297"/>
                </a:cubicBezTo>
                <a:cubicBezTo>
                  <a:pt x="48167" y="20853"/>
                  <a:pt x="48191" y="20363"/>
                  <a:pt x="48121" y="19896"/>
                </a:cubicBezTo>
                <a:cubicBezTo>
                  <a:pt x="48004" y="19219"/>
                  <a:pt x="47677" y="18565"/>
                  <a:pt x="47210" y="18051"/>
                </a:cubicBezTo>
                <a:cubicBezTo>
                  <a:pt x="47210" y="17888"/>
                  <a:pt x="47210" y="17725"/>
                  <a:pt x="47210" y="17584"/>
                </a:cubicBezTo>
                <a:cubicBezTo>
                  <a:pt x="47117" y="16300"/>
                  <a:pt x="46183" y="15833"/>
                  <a:pt x="45109" y="15577"/>
                </a:cubicBezTo>
                <a:cubicBezTo>
                  <a:pt x="45856" y="14619"/>
                  <a:pt x="45996" y="13429"/>
                  <a:pt x="45692" y="12168"/>
                </a:cubicBezTo>
                <a:cubicBezTo>
                  <a:pt x="45832" y="11467"/>
                  <a:pt x="45809" y="10743"/>
                  <a:pt x="45646" y="10043"/>
                </a:cubicBezTo>
                <a:cubicBezTo>
                  <a:pt x="45272" y="8572"/>
                  <a:pt x="44408" y="7288"/>
                  <a:pt x="43194" y="6354"/>
                </a:cubicBezTo>
                <a:cubicBezTo>
                  <a:pt x="42307" y="4907"/>
                  <a:pt x="40766" y="3684"/>
                  <a:pt x="39073" y="3684"/>
                </a:cubicBezTo>
                <a:cubicBezTo>
                  <a:pt x="38716" y="3684"/>
                  <a:pt x="38353" y="3738"/>
                  <a:pt x="37987" y="3856"/>
                </a:cubicBezTo>
                <a:cubicBezTo>
                  <a:pt x="37637" y="3972"/>
                  <a:pt x="37287" y="4136"/>
                  <a:pt x="36984" y="4346"/>
                </a:cubicBezTo>
                <a:cubicBezTo>
                  <a:pt x="36563" y="4393"/>
                  <a:pt x="36143" y="4509"/>
                  <a:pt x="35723" y="4650"/>
                </a:cubicBezTo>
                <a:cubicBezTo>
                  <a:pt x="35653" y="4638"/>
                  <a:pt x="35583" y="4632"/>
                  <a:pt x="35513" y="4632"/>
                </a:cubicBezTo>
                <a:cubicBezTo>
                  <a:pt x="35443" y="4632"/>
                  <a:pt x="35372" y="4638"/>
                  <a:pt x="35302" y="4650"/>
                </a:cubicBezTo>
                <a:cubicBezTo>
                  <a:pt x="34462" y="4720"/>
                  <a:pt x="33668" y="5047"/>
                  <a:pt x="33014" y="5607"/>
                </a:cubicBezTo>
                <a:cubicBezTo>
                  <a:pt x="32851" y="5607"/>
                  <a:pt x="32687" y="5630"/>
                  <a:pt x="32524" y="5654"/>
                </a:cubicBezTo>
                <a:cubicBezTo>
                  <a:pt x="32477" y="4860"/>
                  <a:pt x="32197" y="4113"/>
                  <a:pt x="31707" y="3506"/>
                </a:cubicBezTo>
                <a:cubicBezTo>
                  <a:pt x="30890" y="2502"/>
                  <a:pt x="29746" y="1824"/>
                  <a:pt x="28461" y="1591"/>
                </a:cubicBezTo>
                <a:cubicBezTo>
                  <a:pt x="27854" y="1311"/>
                  <a:pt x="27201" y="1101"/>
                  <a:pt x="26547" y="961"/>
                </a:cubicBezTo>
                <a:cubicBezTo>
                  <a:pt x="26040" y="852"/>
                  <a:pt x="25504" y="782"/>
                  <a:pt x="24972" y="782"/>
                </a:cubicBezTo>
                <a:cubicBezTo>
                  <a:pt x="24132" y="782"/>
                  <a:pt x="23301" y="956"/>
                  <a:pt x="22601" y="1428"/>
                </a:cubicBezTo>
                <a:cubicBezTo>
                  <a:pt x="22508" y="1498"/>
                  <a:pt x="22414" y="1568"/>
                  <a:pt x="22321" y="1638"/>
                </a:cubicBezTo>
                <a:cubicBezTo>
                  <a:pt x="22064" y="1381"/>
                  <a:pt x="21761" y="1147"/>
                  <a:pt x="21410" y="1007"/>
                </a:cubicBezTo>
                <a:cubicBezTo>
                  <a:pt x="20803" y="727"/>
                  <a:pt x="20150" y="610"/>
                  <a:pt x="19496" y="610"/>
                </a:cubicBezTo>
                <a:cubicBezTo>
                  <a:pt x="18636" y="205"/>
                  <a:pt x="17710" y="0"/>
                  <a:pt x="167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2" name="Google Shape;1602;p56"/>
          <p:cNvSpPr/>
          <p:nvPr/>
        </p:nvSpPr>
        <p:spPr>
          <a:xfrm>
            <a:off x="5274424" y="2266100"/>
            <a:ext cx="397739" cy="399378"/>
          </a:xfrm>
          <a:custGeom>
            <a:rect b="b" l="l" r="r" t="t"/>
            <a:pathLst>
              <a:path extrusionOk="0" h="36860" w="48284">
                <a:moveTo>
                  <a:pt x="16892" y="420"/>
                </a:moveTo>
                <a:cubicBezTo>
                  <a:pt x="17479" y="420"/>
                  <a:pt x="18063" y="512"/>
                  <a:pt x="18609" y="680"/>
                </a:cubicBezTo>
                <a:cubicBezTo>
                  <a:pt x="18375" y="704"/>
                  <a:pt x="18118" y="727"/>
                  <a:pt x="17885" y="774"/>
                </a:cubicBezTo>
                <a:cubicBezTo>
                  <a:pt x="17663" y="740"/>
                  <a:pt x="17428" y="718"/>
                  <a:pt x="17190" y="718"/>
                </a:cubicBezTo>
                <a:cubicBezTo>
                  <a:pt x="17103" y="718"/>
                  <a:pt x="17015" y="721"/>
                  <a:pt x="16928" y="727"/>
                </a:cubicBezTo>
                <a:cubicBezTo>
                  <a:pt x="16647" y="610"/>
                  <a:pt x="16367" y="517"/>
                  <a:pt x="16064" y="470"/>
                </a:cubicBezTo>
                <a:cubicBezTo>
                  <a:pt x="16250" y="447"/>
                  <a:pt x="16461" y="424"/>
                  <a:pt x="16671" y="424"/>
                </a:cubicBezTo>
                <a:lnTo>
                  <a:pt x="16694" y="424"/>
                </a:lnTo>
                <a:cubicBezTo>
                  <a:pt x="16760" y="421"/>
                  <a:pt x="16826" y="420"/>
                  <a:pt x="16892" y="420"/>
                </a:cubicBezTo>
                <a:close/>
                <a:moveTo>
                  <a:pt x="14709" y="1147"/>
                </a:moveTo>
                <a:cubicBezTo>
                  <a:pt x="14429" y="1241"/>
                  <a:pt x="14149" y="1357"/>
                  <a:pt x="13892" y="1474"/>
                </a:cubicBezTo>
                <a:lnTo>
                  <a:pt x="13285" y="1474"/>
                </a:lnTo>
                <a:cubicBezTo>
                  <a:pt x="13425" y="1357"/>
                  <a:pt x="13589" y="1264"/>
                  <a:pt x="13752" y="1194"/>
                </a:cubicBezTo>
                <a:lnTo>
                  <a:pt x="13776" y="1194"/>
                </a:lnTo>
                <a:cubicBezTo>
                  <a:pt x="14102" y="1171"/>
                  <a:pt x="14406" y="1147"/>
                  <a:pt x="14709" y="1147"/>
                </a:cubicBezTo>
                <a:close/>
                <a:moveTo>
                  <a:pt x="12188" y="1428"/>
                </a:moveTo>
                <a:lnTo>
                  <a:pt x="12188" y="1451"/>
                </a:lnTo>
                <a:lnTo>
                  <a:pt x="12024" y="1544"/>
                </a:lnTo>
                <a:cubicBezTo>
                  <a:pt x="11791" y="1591"/>
                  <a:pt x="11534" y="1638"/>
                  <a:pt x="11301" y="1684"/>
                </a:cubicBezTo>
                <a:cubicBezTo>
                  <a:pt x="11581" y="1568"/>
                  <a:pt x="11884" y="1498"/>
                  <a:pt x="12188" y="1428"/>
                </a:cubicBezTo>
                <a:close/>
                <a:moveTo>
                  <a:pt x="18118" y="1498"/>
                </a:moveTo>
                <a:lnTo>
                  <a:pt x="18118" y="1498"/>
                </a:lnTo>
                <a:cubicBezTo>
                  <a:pt x="18282" y="1568"/>
                  <a:pt x="18422" y="1614"/>
                  <a:pt x="18585" y="1684"/>
                </a:cubicBezTo>
                <a:cubicBezTo>
                  <a:pt x="18468" y="1661"/>
                  <a:pt x="18375" y="1661"/>
                  <a:pt x="18258" y="1638"/>
                </a:cubicBezTo>
                <a:lnTo>
                  <a:pt x="18118" y="1498"/>
                </a:lnTo>
                <a:close/>
                <a:moveTo>
                  <a:pt x="17088" y="1347"/>
                </a:moveTo>
                <a:cubicBezTo>
                  <a:pt x="17174" y="1347"/>
                  <a:pt x="17261" y="1351"/>
                  <a:pt x="17348" y="1357"/>
                </a:cubicBezTo>
                <a:lnTo>
                  <a:pt x="17371" y="1357"/>
                </a:lnTo>
                <a:cubicBezTo>
                  <a:pt x="17488" y="1428"/>
                  <a:pt x="17581" y="1498"/>
                  <a:pt x="17698" y="1591"/>
                </a:cubicBezTo>
                <a:cubicBezTo>
                  <a:pt x="17551" y="1586"/>
                  <a:pt x="17405" y="1583"/>
                  <a:pt x="17260" y="1583"/>
                </a:cubicBezTo>
                <a:cubicBezTo>
                  <a:pt x="16761" y="1583"/>
                  <a:pt x="16272" y="1617"/>
                  <a:pt x="15783" y="1708"/>
                </a:cubicBezTo>
                <a:lnTo>
                  <a:pt x="15573" y="1708"/>
                </a:lnTo>
                <a:cubicBezTo>
                  <a:pt x="16054" y="1468"/>
                  <a:pt x="16568" y="1347"/>
                  <a:pt x="17088" y="1347"/>
                </a:cubicBezTo>
                <a:close/>
                <a:moveTo>
                  <a:pt x="19426" y="984"/>
                </a:moveTo>
                <a:cubicBezTo>
                  <a:pt x="19823" y="1194"/>
                  <a:pt x="20196" y="1451"/>
                  <a:pt x="20523" y="1754"/>
                </a:cubicBezTo>
                <a:cubicBezTo>
                  <a:pt x="20243" y="1544"/>
                  <a:pt x="19939" y="1381"/>
                  <a:pt x="19613" y="1241"/>
                </a:cubicBezTo>
                <a:cubicBezTo>
                  <a:pt x="19379" y="1147"/>
                  <a:pt x="19169" y="1054"/>
                  <a:pt x="18935" y="984"/>
                </a:cubicBezTo>
                <a:close/>
                <a:moveTo>
                  <a:pt x="25105" y="1144"/>
                </a:moveTo>
                <a:cubicBezTo>
                  <a:pt x="25816" y="1144"/>
                  <a:pt x="26567" y="1261"/>
                  <a:pt x="27294" y="1474"/>
                </a:cubicBezTo>
                <a:cubicBezTo>
                  <a:pt x="27169" y="1468"/>
                  <a:pt x="27045" y="1465"/>
                  <a:pt x="26923" y="1465"/>
                </a:cubicBezTo>
                <a:cubicBezTo>
                  <a:pt x="26588" y="1465"/>
                  <a:pt x="26258" y="1487"/>
                  <a:pt x="25917" y="1521"/>
                </a:cubicBezTo>
                <a:cubicBezTo>
                  <a:pt x="25568" y="1441"/>
                  <a:pt x="25213" y="1402"/>
                  <a:pt x="24859" y="1402"/>
                </a:cubicBezTo>
                <a:cubicBezTo>
                  <a:pt x="24073" y="1402"/>
                  <a:pt x="23293" y="1595"/>
                  <a:pt x="22601" y="1965"/>
                </a:cubicBezTo>
                <a:cubicBezTo>
                  <a:pt x="22578" y="1941"/>
                  <a:pt x="22554" y="1918"/>
                  <a:pt x="22531" y="1894"/>
                </a:cubicBezTo>
                <a:cubicBezTo>
                  <a:pt x="23186" y="1376"/>
                  <a:pt x="24105" y="1144"/>
                  <a:pt x="25105" y="1144"/>
                </a:cubicBezTo>
                <a:close/>
                <a:moveTo>
                  <a:pt x="18539" y="1965"/>
                </a:moveTo>
                <a:cubicBezTo>
                  <a:pt x="18772" y="2011"/>
                  <a:pt x="19029" y="2058"/>
                  <a:pt x="19262" y="2105"/>
                </a:cubicBezTo>
                <a:cubicBezTo>
                  <a:pt x="19332" y="2151"/>
                  <a:pt x="19402" y="2221"/>
                  <a:pt x="19472" y="2268"/>
                </a:cubicBezTo>
                <a:lnTo>
                  <a:pt x="19472" y="2291"/>
                </a:lnTo>
                <a:cubicBezTo>
                  <a:pt x="19332" y="2245"/>
                  <a:pt x="19192" y="2198"/>
                  <a:pt x="19052" y="2151"/>
                </a:cubicBezTo>
                <a:cubicBezTo>
                  <a:pt x="18889" y="2081"/>
                  <a:pt x="18725" y="2011"/>
                  <a:pt x="18539" y="1965"/>
                </a:cubicBezTo>
                <a:close/>
                <a:moveTo>
                  <a:pt x="24492" y="1754"/>
                </a:moveTo>
                <a:cubicBezTo>
                  <a:pt x="23932" y="1894"/>
                  <a:pt x="23372" y="2081"/>
                  <a:pt x="22835" y="2315"/>
                </a:cubicBezTo>
                <a:lnTo>
                  <a:pt x="22835" y="2291"/>
                </a:lnTo>
                <a:lnTo>
                  <a:pt x="22811" y="2268"/>
                </a:lnTo>
                <a:cubicBezTo>
                  <a:pt x="23325" y="1988"/>
                  <a:pt x="23909" y="1824"/>
                  <a:pt x="24492" y="1754"/>
                </a:cubicBezTo>
                <a:close/>
                <a:moveTo>
                  <a:pt x="26967" y="1871"/>
                </a:moveTo>
                <a:cubicBezTo>
                  <a:pt x="27574" y="1871"/>
                  <a:pt x="28205" y="1941"/>
                  <a:pt x="28812" y="2081"/>
                </a:cubicBezTo>
                <a:lnTo>
                  <a:pt x="28812" y="2105"/>
                </a:lnTo>
                <a:cubicBezTo>
                  <a:pt x="28998" y="2198"/>
                  <a:pt x="29185" y="2291"/>
                  <a:pt x="29349" y="2408"/>
                </a:cubicBezTo>
                <a:cubicBezTo>
                  <a:pt x="28795" y="2111"/>
                  <a:pt x="28156" y="1949"/>
                  <a:pt x="27520" y="1949"/>
                </a:cubicBezTo>
                <a:cubicBezTo>
                  <a:pt x="27405" y="1949"/>
                  <a:pt x="27291" y="1954"/>
                  <a:pt x="27177" y="1965"/>
                </a:cubicBezTo>
                <a:lnTo>
                  <a:pt x="26967" y="1871"/>
                </a:lnTo>
                <a:close/>
                <a:moveTo>
                  <a:pt x="20243" y="1054"/>
                </a:moveTo>
                <a:cubicBezTo>
                  <a:pt x="20943" y="1147"/>
                  <a:pt x="21574" y="1428"/>
                  <a:pt x="22087" y="1894"/>
                </a:cubicBezTo>
                <a:lnTo>
                  <a:pt x="22087" y="1918"/>
                </a:lnTo>
                <a:cubicBezTo>
                  <a:pt x="21924" y="2105"/>
                  <a:pt x="21784" y="2315"/>
                  <a:pt x="21667" y="2525"/>
                </a:cubicBezTo>
                <a:cubicBezTo>
                  <a:pt x="21317" y="1941"/>
                  <a:pt x="20827" y="1428"/>
                  <a:pt x="20243" y="1054"/>
                </a:cubicBezTo>
                <a:close/>
                <a:moveTo>
                  <a:pt x="27224" y="2361"/>
                </a:moveTo>
                <a:cubicBezTo>
                  <a:pt x="27341" y="2408"/>
                  <a:pt x="27457" y="2478"/>
                  <a:pt x="27551" y="2548"/>
                </a:cubicBezTo>
                <a:cubicBezTo>
                  <a:pt x="27411" y="2502"/>
                  <a:pt x="27224" y="2455"/>
                  <a:pt x="27061" y="2408"/>
                </a:cubicBezTo>
                <a:lnTo>
                  <a:pt x="27061" y="2385"/>
                </a:lnTo>
                <a:lnTo>
                  <a:pt x="27224" y="2361"/>
                </a:lnTo>
                <a:close/>
                <a:moveTo>
                  <a:pt x="13309" y="1754"/>
                </a:moveTo>
                <a:lnTo>
                  <a:pt x="13332" y="1778"/>
                </a:lnTo>
                <a:cubicBezTo>
                  <a:pt x="12795" y="2081"/>
                  <a:pt x="12305" y="2455"/>
                  <a:pt x="11838" y="2852"/>
                </a:cubicBezTo>
                <a:cubicBezTo>
                  <a:pt x="11627" y="2875"/>
                  <a:pt x="11417" y="2922"/>
                  <a:pt x="11207" y="2992"/>
                </a:cubicBezTo>
                <a:cubicBezTo>
                  <a:pt x="11698" y="2548"/>
                  <a:pt x="12188" y="2151"/>
                  <a:pt x="12725" y="1801"/>
                </a:cubicBezTo>
                <a:cubicBezTo>
                  <a:pt x="12912" y="1778"/>
                  <a:pt x="13122" y="1754"/>
                  <a:pt x="13309" y="1754"/>
                </a:cubicBezTo>
                <a:close/>
                <a:moveTo>
                  <a:pt x="26033" y="2945"/>
                </a:moveTo>
                <a:cubicBezTo>
                  <a:pt x="26173" y="2969"/>
                  <a:pt x="26313" y="3015"/>
                  <a:pt x="26477" y="3062"/>
                </a:cubicBezTo>
                <a:cubicBezTo>
                  <a:pt x="26243" y="3015"/>
                  <a:pt x="26010" y="2992"/>
                  <a:pt x="25776" y="2992"/>
                </a:cubicBezTo>
                <a:lnTo>
                  <a:pt x="25753" y="2992"/>
                </a:lnTo>
                <a:lnTo>
                  <a:pt x="25800" y="2969"/>
                </a:lnTo>
                <a:lnTo>
                  <a:pt x="26033" y="2945"/>
                </a:lnTo>
                <a:close/>
                <a:moveTo>
                  <a:pt x="19309" y="1708"/>
                </a:moveTo>
                <a:lnTo>
                  <a:pt x="19309" y="1708"/>
                </a:lnTo>
                <a:cubicBezTo>
                  <a:pt x="19893" y="1894"/>
                  <a:pt x="20406" y="2198"/>
                  <a:pt x="20873" y="2595"/>
                </a:cubicBezTo>
                <a:cubicBezTo>
                  <a:pt x="21013" y="2758"/>
                  <a:pt x="21130" y="2922"/>
                  <a:pt x="21247" y="3085"/>
                </a:cubicBezTo>
                <a:lnTo>
                  <a:pt x="21154" y="3225"/>
                </a:lnTo>
                <a:cubicBezTo>
                  <a:pt x="20943" y="3039"/>
                  <a:pt x="20687" y="2875"/>
                  <a:pt x="20453" y="2735"/>
                </a:cubicBezTo>
                <a:cubicBezTo>
                  <a:pt x="20126" y="2338"/>
                  <a:pt x="19729" y="1988"/>
                  <a:pt x="19309" y="1708"/>
                </a:cubicBezTo>
                <a:close/>
                <a:moveTo>
                  <a:pt x="15480" y="2992"/>
                </a:moveTo>
                <a:cubicBezTo>
                  <a:pt x="15947" y="3062"/>
                  <a:pt x="16437" y="3179"/>
                  <a:pt x="16881" y="3319"/>
                </a:cubicBezTo>
                <a:lnTo>
                  <a:pt x="16928" y="3389"/>
                </a:lnTo>
                <a:cubicBezTo>
                  <a:pt x="16787" y="3365"/>
                  <a:pt x="16647" y="3354"/>
                  <a:pt x="16507" y="3354"/>
                </a:cubicBezTo>
                <a:cubicBezTo>
                  <a:pt x="16367" y="3354"/>
                  <a:pt x="16227" y="3365"/>
                  <a:pt x="16087" y="3389"/>
                </a:cubicBezTo>
                <a:lnTo>
                  <a:pt x="16064" y="3389"/>
                </a:lnTo>
                <a:cubicBezTo>
                  <a:pt x="15970" y="3365"/>
                  <a:pt x="15877" y="3342"/>
                  <a:pt x="15760" y="3319"/>
                </a:cubicBezTo>
                <a:cubicBezTo>
                  <a:pt x="15597" y="3272"/>
                  <a:pt x="15410" y="3202"/>
                  <a:pt x="15223" y="3155"/>
                </a:cubicBezTo>
                <a:cubicBezTo>
                  <a:pt x="15316" y="3085"/>
                  <a:pt x="15387" y="3039"/>
                  <a:pt x="15480" y="2992"/>
                </a:cubicBezTo>
                <a:close/>
                <a:moveTo>
                  <a:pt x="26010" y="1871"/>
                </a:moveTo>
                <a:cubicBezTo>
                  <a:pt x="26197" y="1918"/>
                  <a:pt x="26383" y="1988"/>
                  <a:pt x="26547" y="2058"/>
                </a:cubicBezTo>
                <a:cubicBezTo>
                  <a:pt x="26430" y="2081"/>
                  <a:pt x="26290" y="2128"/>
                  <a:pt x="26173" y="2198"/>
                </a:cubicBezTo>
                <a:cubicBezTo>
                  <a:pt x="25918" y="2158"/>
                  <a:pt x="25665" y="2133"/>
                  <a:pt x="25424" y="2133"/>
                </a:cubicBezTo>
                <a:cubicBezTo>
                  <a:pt x="24826" y="2133"/>
                  <a:pt x="24301" y="2286"/>
                  <a:pt x="24002" y="2735"/>
                </a:cubicBezTo>
                <a:cubicBezTo>
                  <a:pt x="23955" y="2828"/>
                  <a:pt x="23909" y="2922"/>
                  <a:pt x="23885" y="3015"/>
                </a:cubicBezTo>
                <a:cubicBezTo>
                  <a:pt x="23722" y="3132"/>
                  <a:pt x="23558" y="3249"/>
                  <a:pt x="23418" y="3412"/>
                </a:cubicBezTo>
                <a:lnTo>
                  <a:pt x="23325" y="3435"/>
                </a:lnTo>
                <a:cubicBezTo>
                  <a:pt x="23255" y="3155"/>
                  <a:pt x="23138" y="2875"/>
                  <a:pt x="22998" y="2595"/>
                </a:cubicBezTo>
                <a:cubicBezTo>
                  <a:pt x="23698" y="2338"/>
                  <a:pt x="24399" y="2151"/>
                  <a:pt x="25123" y="2035"/>
                </a:cubicBezTo>
                <a:lnTo>
                  <a:pt x="25123" y="2011"/>
                </a:lnTo>
                <a:cubicBezTo>
                  <a:pt x="25426" y="1965"/>
                  <a:pt x="25706" y="1918"/>
                  <a:pt x="26010" y="1871"/>
                </a:cubicBezTo>
                <a:close/>
                <a:moveTo>
                  <a:pt x="17065" y="2484"/>
                </a:moveTo>
                <a:cubicBezTo>
                  <a:pt x="17155" y="2484"/>
                  <a:pt x="17243" y="2490"/>
                  <a:pt x="17324" y="2502"/>
                </a:cubicBezTo>
                <a:cubicBezTo>
                  <a:pt x="17465" y="2548"/>
                  <a:pt x="17581" y="2595"/>
                  <a:pt x="17698" y="2665"/>
                </a:cubicBezTo>
                <a:cubicBezTo>
                  <a:pt x="18095" y="2898"/>
                  <a:pt x="18422" y="3225"/>
                  <a:pt x="18725" y="3576"/>
                </a:cubicBezTo>
                <a:cubicBezTo>
                  <a:pt x="18118" y="3155"/>
                  <a:pt x="17465" y="2805"/>
                  <a:pt x="16787" y="2572"/>
                </a:cubicBezTo>
                <a:lnTo>
                  <a:pt x="16741" y="2525"/>
                </a:lnTo>
                <a:cubicBezTo>
                  <a:pt x="16764" y="2525"/>
                  <a:pt x="16764" y="2525"/>
                  <a:pt x="16787" y="2502"/>
                </a:cubicBezTo>
                <a:cubicBezTo>
                  <a:pt x="16881" y="2490"/>
                  <a:pt x="16974" y="2484"/>
                  <a:pt x="17065" y="2484"/>
                </a:cubicBezTo>
                <a:close/>
                <a:moveTo>
                  <a:pt x="18865" y="3225"/>
                </a:moveTo>
                <a:lnTo>
                  <a:pt x="19029" y="3342"/>
                </a:lnTo>
                <a:cubicBezTo>
                  <a:pt x="19076" y="3435"/>
                  <a:pt x="19122" y="3506"/>
                  <a:pt x="19169" y="3599"/>
                </a:cubicBezTo>
                <a:cubicBezTo>
                  <a:pt x="19076" y="3482"/>
                  <a:pt x="18959" y="3342"/>
                  <a:pt x="18865" y="3225"/>
                </a:cubicBezTo>
                <a:close/>
                <a:moveTo>
                  <a:pt x="10974" y="3389"/>
                </a:moveTo>
                <a:lnTo>
                  <a:pt x="10974" y="3389"/>
                </a:lnTo>
                <a:cubicBezTo>
                  <a:pt x="10694" y="3576"/>
                  <a:pt x="10413" y="3786"/>
                  <a:pt x="10157" y="4019"/>
                </a:cubicBezTo>
                <a:cubicBezTo>
                  <a:pt x="10320" y="3832"/>
                  <a:pt x="10483" y="3669"/>
                  <a:pt x="10647" y="3506"/>
                </a:cubicBezTo>
                <a:cubicBezTo>
                  <a:pt x="10764" y="3459"/>
                  <a:pt x="10857" y="3412"/>
                  <a:pt x="10974" y="3389"/>
                </a:cubicBezTo>
                <a:close/>
                <a:moveTo>
                  <a:pt x="22671" y="2735"/>
                </a:moveTo>
                <a:lnTo>
                  <a:pt x="22671" y="2758"/>
                </a:lnTo>
                <a:cubicBezTo>
                  <a:pt x="22811" y="3015"/>
                  <a:pt x="22928" y="3272"/>
                  <a:pt x="22998" y="3576"/>
                </a:cubicBezTo>
                <a:cubicBezTo>
                  <a:pt x="22718" y="3669"/>
                  <a:pt x="22461" y="3832"/>
                  <a:pt x="22228" y="4019"/>
                </a:cubicBezTo>
                <a:cubicBezTo>
                  <a:pt x="22157" y="3739"/>
                  <a:pt x="22064" y="3435"/>
                  <a:pt x="21947" y="3179"/>
                </a:cubicBezTo>
                <a:cubicBezTo>
                  <a:pt x="22181" y="2992"/>
                  <a:pt x="22414" y="2852"/>
                  <a:pt x="22671" y="2735"/>
                </a:cubicBezTo>
                <a:close/>
                <a:moveTo>
                  <a:pt x="25239" y="3599"/>
                </a:moveTo>
                <a:cubicBezTo>
                  <a:pt x="25590" y="3646"/>
                  <a:pt x="25893" y="3739"/>
                  <a:pt x="26197" y="3926"/>
                </a:cubicBezTo>
                <a:cubicBezTo>
                  <a:pt x="26077" y="3912"/>
                  <a:pt x="25956" y="3904"/>
                  <a:pt x="25837" y="3904"/>
                </a:cubicBezTo>
                <a:cubicBezTo>
                  <a:pt x="25562" y="3904"/>
                  <a:pt x="25290" y="3945"/>
                  <a:pt x="25029" y="4043"/>
                </a:cubicBezTo>
                <a:cubicBezTo>
                  <a:pt x="25076" y="3879"/>
                  <a:pt x="25169" y="3739"/>
                  <a:pt x="25239" y="3599"/>
                </a:cubicBezTo>
                <a:close/>
                <a:moveTo>
                  <a:pt x="24726" y="3669"/>
                </a:moveTo>
                <a:cubicBezTo>
                  <a:pt x="24656" y="3809"/>
                  <a:pt x="24609" y="3949"/>
                  <a:pt x="24562" y="4113"/>
                </a:cubicBezTo>
                <a:cubicBezTo>
                  <a:pt x="24516" y="3996"/>
                  <a:pt x="24492" y="3879"/>
                  <a:pt x="24469" y="3762"/>
                </a:cubicBezTo>
                <a:cubicBezTo>
                  <a:pt x="24562" y="3716"/>
                  <a:pt x="24632" y="3692"/>
                  <a:pt x="24726" y="3669"/>
                </a:cubicBezTo>
                <a:close/>
                <a:moveTo>
                  <a:pt x="14943" y="3646"/>
                </a:moveTo>
                <a:cubicBezTo>
                  <a:pt x="14712" y="3772"/>
                  <a:pt x="14481" y="3936"/>
                  <a:pt x="14284" y="4120"/>
                </a:cubicBezTo>
                <a:lnTo>
                  <a:pt x="14284" y="4120"/>
                </a:lnTo>
                <a:cubicBezTo>
                  <a:pt x="14403" y="3963"/>
                  <a:pt x="14524" y="3807"/>
                  <a:pt x="14663" y="3669"/>
                </a:cubicBezTo>
                <a:cubicBezTo>
                  <a:pt x="14756" y="3669"/>
                  <a:pt x="14850" y="3646"/>
                  <a:pt x="14943" y="3646"/>
                </a:cubicBezTo>
                <a:close/>
                <a:moveTo>
                  <a:pt x="19005" y="2642"/>
                </a:moveTo>
                <a:lnTo>
                  <a:pt x="19005" y="2642"/>
                </a:lnTo>
                <a:cubicBezTo>
                  <a:pt x="19589" y="2875"/>
                  <a:pt x="20103" y="3249"/>
                  <a:pt x="20500" y="3716"/>
                </a:cubicBezTo>
                <a:cubicBezTo>
                  <a:pt x="20593" y="3809"/>
                  <a:pt x="20663" y="3902"/>
                  <a:pt x="20733" y="3996"/>
                </a:cubicBezTo>
                <a:cubicBezTo>
                  <a:pt x="20710" y="4043"/>
                  <a:pt x="20687" y="4089"/>
                  <a:pt x="20663" y="4136"/>
                </a:cubicBezTo>
                <a:cubicBezTo>
                  <a:pt x="20546" y="4043"/>
                  <a:pt x="20453" y="3949"/>
                  <a:pt x="20336" y="3879"/>
                </a:cubicBezTo>
                <a:cubicBezTo>
                  <a:pt x="19986" y="3412"/>
                  <a:pt x="19542" y="3039"/>
                  <a:pt x="19052" y="2735"/>
                </a:cubicBezTo>
                <a:lnTo>
                  <a:pt x="19005" y="2642"/>
                </a:lnTo>
                <a:close/>
                <a:moveTo>
                  <a:pt x="16040" y="3786"/>
                </a:moveTo>
                <a:lnTo>
                  <a:pt x="16250" y="3856"/>
                </a:lnTo>
                <a:cubicBezTo>
                  <a:pt x="16134" y="3856"/>
                  <a:pt x="16040" y="3879"/>
                  <a:pt x="15924" y="3902"/>
                </a:cubicBezTo>
                <a:cubicBezTo>
                  <a:pt x="15597" y="3972"/>
                  <a:pt x="15293" y="4066"/>
                  <a:pt x="14990" y="4206"/>
                </a:cubicBezTo>
                <a:lnTo>
                  <a:pt x="14966" y="4206"/>
                </a:lnTo>
                <a:cubicBezTo>
                  <a:pt x="15293" y="3996"/>
                  <a:pt x="15667" y="3856"/>
                  <a:pt x="16040" y="3786"/>
                </a:cubicBezTo>
                <a:close/>
                <a:moveTo>
                  <a:pt x="17665" y="3626"/>
                </a:moveTo>
                <a:cubicBezTo>
                  <a:pt x="17756" y="3664"/>
                  <a:pt x="17844" y="3701"/>
                  <a:pt x="17931" y="3739"/>
                </a:cubicBezTo>
                <a:cubicBezTo>
                  <a:pt x="18352" y="3926"/>
                  <a:pt x="18725" y="4159"/>
                  <a:pt x="19099" y="4439"/>
                </a:cubicBezTo>
                <a:cubicBezTo>
                  <a:pt x="18959" y="4416"/>
                  <a:pt x="18795" y="4416"/>
                  <a:pt x="18655" y="4393"/>
                </a:cubicBezTo>
                <a:cubicBezTo>
                  <a:pt x="18539" y="4346"/>
                  <a:pt x="18445" y="4276"/>
                  <a:pt x="18328" y="4229"/>
                </a:cubicBezTo>
                <a:cubicBezTo>
                  <a:pt x="18139" y="3977"/>
                  <a:pt x="17913" y="3782"/>
                  <a:pt x="17665" y="3626"/>
                </a:cubicBezTo>
                <a:close/>
                <a:moveTo>
                  <a:pt x="23862" y="4229"/>
                </a:moveTo>
                <a:cubicBezTo>
                  <a:pt x="23862" y="4299"/>
                  <a:pt x="23862" y="4346"/>
                  <a:pt x="23862" y="4416"/>
                </a:cubicBezTo>
                <a:lnTo>
                  <a:pt x="23698" y="4463"/>
                </a:lnTo>
                <a:cubicBezTo>
                  <a:pt x="23745" y="4393"/>
                  <a:pt x="23815" y="4299"/>
                  <a:pt x="23862" y="4229"/>
                </a:cubicBezTo>
                <a:close/>
                <a:moveTo>
                  <a:pt x="21597" y="4089"/>
                </a:moveTo>
                <a:cubicBezTo>
                  <a:pt x="21667" y="4183"/>
                  <a:pt x="21737" y="4276"/>
                  <a:pt x="21807" y="4369"/>
                </a:cubicBezTo>
                <a:cubicBezTo>
                  <a:pt x="21761" y="4439"/>
                  <a:pt x="21691" y="4509"/>
                  <a:pt x="21644" y="4580"/>
                </a:cubicBezTo>
                <a:cubicBezTo>
                  <a:pt x="21644" y="4509"/>
                  <a:pt x="21644" y="4463"/>
                  <a:pt x="21620" y="4393"/>
                </a:cubicBezTo>
                <a:cubicBezTo>
                  <a:pt x="21597" y="4323"/>
                  <a:pt x="21597" y="4206"/>
                  <a:pt x="21597" y="4113"/>
                </a:cubicBezTo>
                <a:lnTo>
                  <a:pt x="21597" y="4089"/>
                </a:lnTo>
                <a:close/>
                <a:moveTo>
                  <a:pt x="19496" y="3622"/>
                </a:moveTo>
                <a:lnTo>
                  <a:pt x="19496" y="3622"/>
                </a:lnTo>
                <a:cubicBezTo>
                  <a:pt x="19683" y="3762"/>
                  <a:pt x="19869" y="3902"/>
                  <a:pt x="20056" y="4043"/>
                </a:cubicBezTo>
                <a:cubicBezTo>
                  <a:pt x="20220" y="4229"/>
                  <a:pt x="20360" y="4439"/>
                  <a:pt x="20500" y="4650"/>
                </a:cubicBezTo>
                <a:lnTo>
                  <a:pt x="20500" y="4720"/>
                </a:lnTo>
                <a:cubicBezTo>
                  <a:pt x="20290" y="4650"/>
                  <a:pt x="20079" y="4603"/>
                  <a:pt x="19846" y="4556"/>
                </a:cubicBezTo>
                <a:lnTo>
                  <a:pt x="19776" y="4509"/>
                </a:lnTo>
                <a:cubicBezTo>
                  <a:pt x="19706" y="4206"/>
                  <a:pt x="19613" y="3926"/>
                  <a:pt x="19496" y="3622"/>
                </a:cubicBezTo>
                <a:close/>
                <a:moveTo>
                  <a:pt x="16087" y="4836"/>
                </a:moveTo>
                <a:cubicBezTo>
                  <a:pt x="15947" y="4860"/>
                  <a:pt x="15807" y="4883"/>
                  <a:pt x="15667" y="4930"/>
                </a:cubicBezTo>
                <a:lnTo>
                  <a:pt x="15760" y="4860"/>
                </a:lnTo>
                <a:lnTo>
                  <a:pt x="16064" y="4836"/>
                </a:lnTo>
                <a:close/>
                <a:moveTo>
                  <a:pt x="25263" y="4790"/>
                </a:moveTo>
                <a:cubicBezTo>
                  <a:pt x="25216" y="4860"/>
                  <a:pt x="25169" y="4953"/>
                  <a:pt x="25146" y="5023"/>
                </a:cubicBezTo>
                <a:lnTo>
                  <a:pt x="25053" y="4883"/>
                </a:lnTo>
                <a:cubicBezTo>
                  <a:pt x="25099" y="4860"/>
                  <a:pt x="25169" y="4836"/>
                  <a:pt x="25216" y="4790"/>
                </a:cubicBezTo>
                <a:close/>
                <a:moveTo>
                  <a:pt x="26524" y="4790"/>
                </a:moveTo>
                <a:cubicBezTo>
                  <a:pt x="26687" y="4813"/>
                  <a:pt x="26827" y="4836"/>
                  <a:pt x="26991" y="4883"/>
                </a:cubicBezTo>
                <a:cubicBezTo>
                  <a:pt x="27061" y="4906"/>
                  <a:pt x="27131" y="4953"/>
                  <a:pt x="27224" y="5000"/>
                </a:cubicBezTo>
                <a:lnTo>
                  <a:pt x="27014" y="5047"/>
                </a:lnTo>
                <a:cubicBezTo>
                  <a:pt x="26850" y="4953"/>
                  <a:pt x="26687" y="4860"/>
                  <a:pt x="26524" y="4790"/>
                </a:cubicBezTo>
                <a:close/>
                <a:moveTo>
                  <a:pt x="23047" y="3841"/>
                </a:moveTo>
                <a:lnTo>
                  <a:pt x="23068" y="3926"/>
                </a:lnTo>
                <a:cubicBezTo>
                  <a:pt x="22998" y="4089"/>
                  <a:pt x="22928" y="4253"/>
                  <a:pt x="22905" y="4416"/>
                </a:cubicBezTo>
                <a:cubicBezTo>
                  <a:pt x="22858" y="4509"/>
                  <a:pt x="22811" y="4626"/>
                  <a:pt x="22765" y="4720"/>
                </a:cubicBezTo>
                <a:cubicBezTo>
                  <a:pt x="22718" y="4836"/>
                  <a:pt x="22671" y="4953"/>
                  <a:pt x="22648" y="5070"/>
                </a:cubicBezTo>
                <a:cubicBezTo>
                  <a:pt x="22554" y="4883"/>
                  <a:pt x="22438" y="4696"/>
                  <a:pt x="22321" y="4509"/>
                </a:cubicBezTo>
                <a:cubicBezTo>
                  <a:pt x="22321" y="4439"/>
                  <a:pt x="22298" y="4369"/>
                  <a:pt x="22274" y="4299"/>
                </a:cubicBezTo>
                <a:cubicBezTo>
                  <a:pt x="22502" y="4117"/>
                  <a:pt x="22774" y="3957"/>
                  <a:pt x="23047" y="3841"/>
                </a:cubicBezTo>
                <a:close/>
                <a:moveTo>
                  <a:pt x="13519" y="3132"/>
                </a:moveTo>
                <a:lnTo>
                  <a:pt x="13659" y="3179"/>
                </a:lnTo>
                <a:cubicBezTo>
                  <a:pt x="13215" y="3599"/>
                  <a:pt x="12818" y="4066"/>
                  <a:pt x="12445" y="4556"/>
                </a:cubicBezTo>
                <a:cubicBezTo>
                  <a:pt x="12398" y="4626"/>
                  <a:pt x="12351" y="4696"/>
                  <a:pt x="12305" y="4766"/>
                </a:cubicBezTo>
                <a:cubicBezTo>
                  <a:pt x="12118" y="4883"/>
                  <a:pt x="11931" y="5023"/>
                  <a:pt x="11768" y="5163"/>
                </a:cubicBezTo>
                <a:cubicBezTo>
                  <a:pt x="12211" y="4556"/>
                  <a:pt x="12678" y="3972"/>
                  <a:pt x="13215" y="3412"/>
                </a:cubicBezTo>
                <a:lnTo>
                  <a:pt x="13472" y="3155"/>
                </a:lnTo>
                <a:lnTo>
                  <a:pt x="13519" y="3132"/>
                </a:lnTo>
                <a:close/>
                <a:moveTo>
                  <a:pt x="21901" y="4696"/>
                </a:moveTo>
                <a:cubicBezTo>
                  <a:pt x="21924" y="4883"/>
                  <a:pt x="21924" y="5070"/>
                  <a:pt x="21947" y="5257"/>
                </a:cubicBezTo>
                <a:lnTo>
                  <a:pt x="21854" y="5187"/>
                </a:lnTo>
                <a:cubicBezTo>
                  <a:pt x="21807" y="5117"/>
                  <a:pt x="21761" y="5023"/>
                  <a:pt x="21737" y="4930"/>
                </a:cubicBezTo>
                <a:lnTo>
                  <a:pt x="21737" y="4906"/>
                </a:lnTo>
                <a:cubicBezTo>
                  <a:pt x="21784" y="4836"/>
                  <a:pt x="21831" y="4766"/>
                  <a:pt x="21901" y="4696"/>
                </a:cubicBezTo>
                <a:close/>
                <a:moveTo>
                  <a:pt x="15246" y="4953"/>
                </a:moveTo>
                <a:lnTo>
                  <a:pt x="15246" y="4953"/>
                </a:lnTo>
                <a:cubicBezTo>
                  <a:pt x="15176" y="5023"/>
                  <a:pt x="15106" y="5093"/>
                  <a:pt x="15036" y="5163"/>
                </a:cubicBezTo>
                <a:cubicBezTo>
                  <a:pt x="14966" y="5233"/>
                  <a:pt x="14873" y="5233"/>
                  <a:pt x="14803" y="5280"/>
                </a:cubicBezTo>
                <a:cubicBezTo>
                  <a:pt x="14896" y="5163"/>
                  <a:pt x="15013" y="5070"/>
                  <a:pt x="15130" y="4976"/>
                </a:cubicBezTo>
                <a:lnTo>
                  <a:pt x="15246" y="4953"/>
                </a:lnTo>
                <a:close/>
                <a:moveTo>
                  <a:pt x="25917" y="3365"/>
                </a:moveTo>
                <a:cubicBezTo>
                  <a:pt x="26687" y="3365"/>
                  <a:pt x="27434" y="3552"/>
                  <a:pt x="28111" y="3926"/>
                </a:cubicBezTo>
                <a:lnTo>
                  <a:pt x="28111" y="3902"/>
                </a:lnTo>
                <a:cubicBezTo>
                  <a:pt x="28461" y="4159"/>
                  <a:pt x="28788" y="4439"/>
                  <a:pt x="29092" y="4743"/>
                </a:cubicBezTo>
                <a:cubicBezTo>
                  <a:pt x="29255" y="4906"/>
                  <a:pt x="29395" y="5070"/>
                  <a:pt x="29512" y="5257"/>
                </a:cubicBezTo>
                <a:lnTo>
                  <a:pt x="29535" y="5327"/>
                </a:lnTo>
                <a:cubicBezTo>
                  <a:pt x="29232" y="5163"/>
                  <a:pt x="28905" y="5047"/>
                  <a:pt x="28555" y="4976"/>
                </a:cubicBezTo>
                <a:cubicBezTo>
                  <a:pt x="28251" y="4416"/>
                  <a:pt x="27691" y="4043"/>
                  <a:pt x="27037" y="3949"/>
                </a:cubicBezTo>
                <a:lnTo>
                  <a:pt x="26920" y="3949"/>
                </a:lnTo>
                <a:cubicBezTo>
                  <a:pt x="26617" y="3716"/>
                  <a:pt x="26267" y="3506"/>
                  <a:pt x="25917" y="3365"/>
                </a:cubicBezTo>
                <a:close/>
                <a:moveTo>
                  <a:pt x="27924" y="2385"/>
                </a:moveTo>
                <a:cubicBezTo>
                  <a:pt x="28275" y="2408"/>
                  <a:pt x="28625" y="2525"/>
                  <a:pt x="28975" y="2665"/>
                </a:cubicBezTo>
                <a:cubicBezTo>
                  <a:pt x="30072" y="3109"/>
                  <a:pt x="30750" y="4206"/>
                  <a:pt x="30703" y="5373"/>
                </a:cubicBezTo>
                <a:lnTo>
                  <a:pt x="30703" y="5397"/>
                </a:lnTo>
                <a:cubicBezTo>
                  <a:pt x="30609" y="5210"/>
                  <a:pt x="30493" y="5023"/>
                  <a:pt x="30376" y="4836"/>
                </a:cubicBezTo>
                <a:cubicBezTo>
                  <a:pt x="30096" y="4229"/>
                  <a:pt x="29652" y="3692"/>
                  <a:pt x="29092" y="3319"/>
                </a:cubicBezTo>
                <a:cubicBezTo>
                  <a:pt x="28742" y="2969"/>
                  <a:pt x="28345" y="2642"/>
                  <a:pt x="27924" y="2385"/>
                </a:cubicBezTo>
                <a:close/>
                <a:moveTo>
                  <a:pt x="38524" y="5093"/>
                </a:moveTo>
                <a:lnTo>
                  <a:pt x="38524" y="5093"/>
                </a:lnTo>
                <a:cubicBezTo>
                  <a:pt x="38851" y="5163"/>
                  <a:pt x="39178" y="5257"/>
                  <a:pt x="39482" y="5397"/>
                </a:cubicBezTo>
                <a:cubicBezTo>
                  <a:pt x="39295" y="5350"/>
                  <a:pt x="39108" y="5303"/>
                  <a:pt x="38921" y="5280"/>
                </a:cubicBezTo>
                <a:cubicBezTo>
                  <a:pt x="38805" y="5210"/>
                  <a:pt x="38665" y="5163"/>
                  <a:pt x="38524" y="5093"/>
                </a:cubicBezTo>
                <a:close/>
                <a:moveTo>
                  <a:pt x="37217" y="5397"/>
                </a:moveTo>
                <a:cubicBezTo>
                  <a:pt x="37100" y="5443"/>
                  <a:pt x="36960" y="5467"/>
                  <a:pt x="36843" y="5513"/>
                </a:cubicBezTo>
                <a:lnTo>
                  <a:pt x="37030" y="5420"/>
                </a:lnTo>
                <a:lnTo>
                  <a:pt x="37194" y="5397"/>
                </a:lnTo>
                <a:close/>
                <a:moveTo>
                  <a:pt x="34695" y="5163"/>
                </a:moveTo>
                <a:lnTo>
                  <a:pt x="34695" y="5163"/>
                </a:lnTo>
                <a:cubicBezTo>
                  <a:pt x="34532" y="5257"/>
                  <a:pt x="34369" y="5373"/>
                  <a:pt x="34205" y="5490"/>
                </a:cubicBezTo>
                <a:cubicBezTo>
                  <a:pt x="34088" y="5490"/>
                  <a:pt x="33948" y="5513"/>
                  <a:pt x="33808" y="5537"/>
                </a:cubicBezTo>
                <a:cubicBezTo>
                  <a:pt x="34018" y="5397"/>
                  <a:pt x="34228" y="5303"/>
                  <a:pt x="34462" y="5210"/>
                </a:cubicBezTo>
                <a:lnTo>
                  <a:pt x="34462" y="5233"/>
                </a:lnTo>
                <a:cubicBezTo>
                  <a:pt x="34532" y="5210"/>
                  <a:pt x="34625" y="5187"/>
                  <a:pt x="34695" y="5163"/>
                </a:cubicBezTo>
                <a:close/>
                <a:moveTo>
                  <a:pt x="39091" y="4086"/>
                </a:moveTo>
                <a:cubicBezTo>
                  <a:pt x="40176" y="4086"/>
                  <a:pt x="41195" y="4675"/>
                  <a:pt x="42027" y="5560"/>
                </a:cubicBezTo>
                <a:lnTo>
                  <a:pt x="42027" y="5584"/>
                </a:lnTo>
                <a:cubicBezTo>
                  <a:pt x="41653" y="5373"/>
                  <a:pt x="41280" y="5187"/>
                  <a:pt x="40906" y="5023"/>
                </a:cubicBezTo>
                <a:cubicBezTo>
                  <a:pt x="40626" y="4906"/>
                  <a:pt x="40322" y="4836"/>
                  <a:pt x="40019" y="4766"/>
                </a:cubicBezTo>
                <a:cubicBezTo>
                  <a:pt x="39412" y="4439"/>
                  <a:pt x="38735" y="4276"/>
                  <a:pt x="38034" y="4276"/>
                </a:cubicBezTo>
                <a:cubicBezTo>
                  <a:pt x="38390" y="4146"/>
                  <a:pt x="38744" y="4086"/>
                  <a:pt x="39091" y="4086"/>
                </a:cubicBezTo>
                <a:close/>
                <a:moveTo>
                  <a:pt x="27668" y="5327"/>
                </a:moveTo>
                <a:cubicBezTo>
                  <a:pt x="27714" y="5373"/>
                  <a:pt x="27761" y="5443"/>
                  <a:pt x="27831" y="5490"/>
                </a:cubicBezTo>
                <a:lnTo>
                  <a:pt x="27854" y="5513"/>
                </a:lnTo>
                <a:cubicBezTo>
                  <a:pt x="27878" y="5560"/>
                  <a:pt x="27901" y="5607"/>
                  <a:pt x="27924" y="5630"/>
                </a:cubicBezTo>
                <a:cubicBezTo>
                  <a:pt x="27948" y="5654"/>
                  <a:pt x="27948" y="5677"/>
                  <a:pt x="27948" y="5700"/>
                </a:cubicBezTo>
                <a:cubicBezTo>
                  <a:pt x="27808" y="5584"/>
                  <a:pt x="27644" y="5467"/>
                  <a:pt x="27481" y="5350"/>
                </a:cubicBezTo>
                <a:lnTo>
                  <a:pt x="27668" y="5327"/>
                </a:lnTo>
                <a:close/>
                <a:moveTo>
                  <a:pt x="14289" y="5163"/>
                </a:moveTo>
                <a:lnTo>
                  <a:pt x="14289" y="5163"/>
                </a:lnTo>
                <a:cubicBezTo>
                  <a:pt x="14172" y="5327"/>
                  <a:pt x="14079" y="5490"/>
                  <a:pt x="13986" y="5654"/>
                </a:cubicBezTo>
                <a:cubicBezTo>
                  <a:pt x="13892" y="5677"/>
                  <a:pt x="13799" y="5700"/>
                  <a:pt x="13705" y="5747"/>
                </a:cubicBezTo>
                <a:cubicBezTo>
                  <a:pt x="13846" y="5537"/>
                  <a:pt x="14032" y="5373"/>
                  <a:pt x="14219" y="5187"/>
                </a:cubicBezTo>
                <a:lnTo>
                  <a:pt x="14289" y="5163"/>
                </a:lnTo>
                <a:close/>
                <a:moveTo>
                  <a:pt x="25636" y="4883"/>
                </a:moveTo>
                <a:cubicBezTo>
                  <a:pt x="25940" y="4976"/>
                  <a:pt x="26243" y="5117"/>
                  <a:pt x="26547" y="5257"/>
                </a:cubicBezTo>
                <a:cubicBezTo>
                  <a:pt x="26430" y="5327"/>
                  <a:pt x="26290" y="5420"/>
                  <a:pt x="26197" y="5513"/>
                </a:cubicBezTo>
                <a:cubicBezTo>
                  <a:pt x="26103" y="5584"/>
                  <a:pt x="26010" y="5677"/>
                  <a:pt x="25940" y="5770"/>
                </a:cubicBezTo>
                <a:cubicBezTo>
                  <a:pt x="25753" y="5607"/>
                  <a:pt x="25566" y="5443"/>
                  <a:pt x="25403" y="5280"/>
                </a:cubicBezTo>
                <a:cubicBezTo>
                  <a:pt x="25450" y="5140"/>
                  <a:pt x="25520" y="5000"/>
                  <a:pt x="25636" y="4883"/>
                </a:cubicBezTo>
                <a:close/>
                <a:moveTo>
                  <a:pt x="12865" y="4836"/>
                </a:moveTo>
                <a:lnTo>
                  <a:pt x="12865" y="4836"/>
                </a:lnTo>
                <a:cubicBezTo>
                  <a:pt x="12701" y="5093"/>
                  <a:pt x="12561" y="5373"/>
                  <a:pt x="12398" y="5654"/>
                </a:cubicBezTo>
                <a:cubicBezTo>
                  <a:pt x="12328" y="5700"/>
                  <a:pt x="12235" y="5770"/>
                  <a:pt x="12141" y="5840"/>
                </a:cubicBezTo>
                <a:cubicBezTo>
                  <a:pt x="12258" y="5560"/>
                  <a:pt x="12375" y="5327"/>
                  <a:pt x="12538" y="5070"/>
                </a:cubicBezTo>
                <a:lnTo>
                  <a:pt x="12608" y="4976"/>
                </a:lnTo>
                <a:cubicBezTo>
                  <a:pt x="12701" y="4930"/>
                  <a:pt x="12772" y="4883"/>
                  <a:pt x="12865" y="4836"/>
                </a:cubicBezTo>
                <a:close/>
                <a:moveTo>
                  <a:pt x="30166" y="2618"/>
                </a:moveTo>
                <a:cubicBezTo>
                  <a:pt x="31053" y="3109"/>
                  <a:pt x="31707" y="3902"/>
                  <a:pt x="32034" y="4836"/>
                </a:cubicBezTo>
                <a:lnTo>
                  <a:pt x="32034" y="4860"/>
                </a:lnTo>
                <a:cubicBezTo>
                  <a:pt x="32127" y="5140"/>
                  <a:pt x="32197" y="5420"/>
                  <a:pt x="32221" y="5724"/>
                </a:cubicBezTo>
                <a:lnTo>
                  <a:pt x="32104" y="5747"/>
                </a:lnTo>
                <a:cubicBezTo>
                  <a:pt x="31940" y="5770"/>
                  <a:pt x="31754" y="5794"/>
                  <a:pt x="31590" y="5864"/>
                </a:cubicBezTo>
                <a:cubicBezTo>
                  <a:pt x="31870" y="4533"/>
                  <a:pt x="31193" y="3435"/>
                  <a:pt x="30166" y="2618"/>
                </a:cubicBezTo>
                <a:close/>
                <a:moveTo>
                  <a:pt x="24095" y="5257"/>
                </a:moveTo>
                <a:lnTo>
                  <a:pt x="24119" y="5303"/>
                </a:lnTo>
                <a:cubicBezTo>
                  <a:pt x="24049" y="5397"/>
                  <a:pt x="24002" y="5467"/>
                  <a:pt x="23955" y="5560"/>
                </a:cubicBezTo>
                <a:cubicBezTo>
                  <a:pt x="23909" y="5677"/>
                  <a:pt x="23862" y="5770"/>
                  <a:pt x="23839" y="5887"/>
                </a:cubicBezTo>
                <a:cubicBezTo>
                  <a:pt x="23839" y="5887"/>
                  <a:pt x="23839" y="5887"/>
                  <a:pt x="23839" y="5864"/>
                </a:cubicBezTo>
                <a:cubicBezTo>
                  <a:pt x="23885" y="5654"/>
                  <a:pt x="23979" y="5443"/>
                  <a:pt x="24095" y="5257"/>
                </a:cubicBezTo>
                <a:close/>
                <a:moveTo>
                  <a:pt x="24843" y="5210"/>
                </a:moveTo>
                <a:lnTo>
                  <a:pt x="25053" y="5420"/>
                </a:lnTo>
                <a:cubicBezTo>
                  <a:pt x="25006" y="5584"/>
                  <a:pt x="25006" y="5747"/>
                  <a:pt x="25006" y="5910"/>
                </a:cubicBezTo>
                <a:lnTo>
                  <a:pt x="24936" y="5840"/>
                </a:lnTo>
                <a:lnTo>
                  <a:pt x="24889" y="5700"/>
                </a:lnTo>
                <a:cubicBezTo>
                  <a:pt x="24866" y="5537"/>
                  <a:pt x="24843" y="5373"/>
                  <a:pt x="24843" y="5210"/>
                </a:cubicBezTo>
                <a:close/>
                <a:moveTo>
                  <a:pt x="37777" y="5724"/>
                </a:moveTo>
                <a:cubicBezTo>
                  <a:pt x="37847" y="5770"/>
                  <a:pt x="37917" y="5817"/>
                  <a:pt x="38011" y="5864"/>
                </a:cubicBezTo>
                <a:cubicBezTo>
                  <a:pt x="37777" y="5864"/>
                  <a:pt x="37544" y="5887"/>
                  <a:pt x="37334" y="5910"/>
                </a:cubicBezTo>
                <a:lnTo>
                  <a:pt x="37147" y="5864"/>
                </a:lnTo>
                <a:cubicBezTo>
                  <a:pt x="37357" y="5794"/>
                  <a:pt x="37567" y="5747"/>
                  <a:pt x="37777" y="5724"/>
                </a:cubicBezTo>
                <a:close/>
                <a:moveTo>
                  <a:pt x="18632" y="4813"/>
                </a:moveTo>
                <a:cubicBezTo>
                  <a:pt x="19052" y="5070"/>
                  <a:pt x="19449" y="5350"/>
                  <a:pt x="19799" y="5677"/>
                </a:cubicBezTo>
                <a:cubicBezTo>
                  <a:pt x="19799" y="5700"/>
                  <a:pt x="19799" y="5700"/>
                  <a:pt x="19799" y="5724"/>
                </a:cubicBezTo>
                <a:cubicBezTo>
                  <a:pt x="19799" y="5794"/>
                  <a:pt x="19799" y="5864"/>
                  <a:pt x="19823" y="5934"/>
                </a:cubicBezTo>
                <a:cubicBezTo>
                  <a:pt x="19566" y="5724"/>
                  <a:pt x="19286" y="5560"/>
                  <a:pt x="18982" y="5397"/>
                </a:cubicBezTo>
                <a:cubicBezTo>
                  <a:pt x="18912" y="5327"/>
                  <a:pt x="18842" y="5233"/>
                  <a:pt x="18772" y="5163"/>
                </a:cubicBezTo>
                <a:cubicBezTo>
                  <a:pt x="18702" y="5093"/>
                  <a:pt x="18702" y="4930"/>
                  <a:pt x="18655" y="4836"/>
                </a:cubicBezTo>
                <a:lnTo>
                  <a:pt x="18632" y="4813"/>
                </a:lnTo>
                <a:close/>
                <a:moveTo>
                  <a:pt x="38641" y="5654"/>
                </a:moveTo>
                <a:cubicBezTo>
                  <a:pt x="38828" y="5747"/>
                  <a:pt x="38991" y="5840"/>
                  <a:pt x="39178" y="5957"/>
                </a:cubicBezTo>
                <a:cubicBezTo>
                  <a:pt x="39015" y="5934"/>
                  <a:pt x="38851" y="5887"/>
                  <a:pt x="38688" y="5887"/>
                </a:cubicBezTo>
                <a:cubicBezTo>
                  <a:pt x="38595" y="5794"/>
                  <a:pt x="38501" y="5724"/>
                  <a:pt x="38408" y="5654"/>
                </a:cubicBezTo>
                <a:close/>
                <a:moveTo>
                  <a:pt x="30656" y="3576"/>
                </a:moveTo>
                <a:cubicBezTo>
                  <a:pt x="31217" y="4253"/>
                  <a:pt x="31427" y="5163"/>
                  <a:pt x="31193" y="6004"/>
                </a:cubicBezTo>
                <a:lnTo>
                  <a:pt x="31193" y="6027"/>
                </a:lnTo>
                <a:lnTo>
                  <a:pt x="31100" y="6074"/>
                </a:lnTo>
                <a:cubicBezTo>
                  <a:pt x="31193" y="5607"/>
                  <a:pt x="31193" y="5140"/>
                  <a:pt x="31100" y="4673"/>
                </a:cubicBezTo>
                <a:cubicBezTo>
                  <a:pt x="31030" y="4276"/>
                  <a:pt x="30866" y="3902"/>
                  <a:pt x="30656" y="3576"/>
                </a:cubicBezTo>
                <a:close/>
                <a:moveTo>
                  <a:pt x="18422" y="5607"/>
                </a:moveTo>
                <a:lnTo>
                  <a:pt x="18539" y="5677"/>
                </a:lnTo>
                <a:cubicBezTo>
                  <a:pt x="18562" y="5747"/>
                  <a:pt x="18585" y="5840"/>
                  <a:pt x="18585" y="5910"/>
                </a:cubicBezTo>
                <a:cubicBezTo>
                  <a:pt x="18609" y="6004"/>
                  <a:pt x="18609" y="6050"/>
                  <a:pt x="18609" y="6121"/>
                </a:cubicBezTo>
                <a:cubicBezTo>
                  <a:pt x="18585" y="6027"/>
                  <a:pt x="18539" y="5910"/>
                  <a:pt x="18492" y="5817"/>
                </a:cubicBezTo>
                <a:lnTo>
                  <a:pt x="18422" y="5607"/>
                </a:lnTo>
                <a:close/>
                <a:moveTo>
                  <a:pt x="20757" y="5560"/>
                </a:moveTo>
                <a:lnTo>
                  <a:pt x="20757" y="5560"/>
                </a:lnTo>
                <a:cubicBezTo>
                  <a:pt x="20803" y="5700"/>
                  <a:pt x="20850" y="5817"/>
                  <a:pt x="20920" y="5934"/>
                </a:cubicBezTo>
                <a:cubicBezTo>
                  <a:pt x="20897" y="6004"/>
                  <a:pt x="20873" y="6074"/>
                  <a:pt x="20850" y="6144"/>
                </a:cubicBezTo>
                <a:cubicBezTo>
                  <a:pt x="20850" y="6097"/>
                  <a:pt x="20827" y="6050"/>
                  <a:pt x="20803" y="6004"/>
                </a:cubicBezTo>
                <a:cubicBezTo>
                  <a:pt x="20780" y="5840"/>
                  <a:pt x="20757" y="5700"/>
                  <a:pt x="20757" y="5560"/>
                </a:cubicBezTo>
                <a:close/>
                <a:moveTo>
                  <a:pt x="25333" y="5700"/>
                </a:moveTo>
                <a:lnTo>
                  <a:pt x="25520" y="5864"/>
                </a:lnTo>
                <a:lnTo>
                  <a:pt x="25753" y="6050"/>
                </a:lnTo>
                <a:cubicBezTo>
                  <a:pt x="25683" y="6144"/>
                  <a:pt x="25636" y="6237"/>
                  <a:pt x="25613" y="6354"/>
                </a:cubicBezTo>
                <a:cubicBezTo>
                  <a:pt x="25520" y="6307"/>
                  <a:pt x="25450" y="6261"/>
                  <a:pt x="25380" y="6214"/>
                </a:cubicBezTo>
                <a:cubicBezTo>
                  <a:pt x="25333" y="6050"/>
                  <a:pt x="25333" y="5864"/>
                  <a:pt x="25333" y="5700"/>
                </a:cubicBezTo>
                <a:close/>
                <a:moveTo>
                  <a:pt x="28882" y="5490"/>
                </a:moveTo>
                <a:lnTo>
                  <a:pt x="28882" y="5490"/>
                </a:lnTo>
                <a:cubicBezTo>
                  <a:pt x="29139" y="5584"/>
                  <a:pt x="29419" y="5724"/>
                  <a:pt x="29652" y="5887"/>
                </a:cubicBezTo>
                <a:cubicBezTo>
                  <a:pt x="29652" y="6074"/>
                  <a:pt x="29606" y="6237"/>
                  <a:pt x="29559" y="6424"/>
                </a:cubicBezTo>
                <a:cubicBezTo>
                  <a:pt x="29395" y="6074"/>
                  <a:pt x="29162" y="5747"/>
                  <a:pt x="28882" y="5490"/>
                </a:cubicBezTo>
                <a:close/>
                <a:moveTo>
                  <a:pt x="38268" y="6261"/>
                </a:moveTo>
                <a:lnTo>
                  <a:pt x="38548" y="6284"/>
                </a:lnTo>
                <a:cubicBezTo>
                  <a:pt x="38641" y="6354"/>
                  <a:pt x="38711" y="6424"/>
                  <a:pt x="38805" y="6494"/>
                </a:cubicBezTo>
                <a:cubicBezTo>
                  <a:pt x="38618" y="6401"/>
                  <a:pt x="38454" y="6331"/>
                  <a:pt x="38268" y="6261"/>
                </a:cubicBezTo>
                <a:close/>
                <a:moveTo>
                  <a:pt x="12865" y="5770"/>
                </a:moveTo>
                <a:lnTo>
                  <a:pt x="12865" y="5770"/>
                </a:lnTo>
                <a:cubicBezTo>
                  <a:pt x="12795" y="5957"/>
                  <a:pt x="12678" y="6167"/>
                  <a:pt x="12608" y="6377"/>
                </a:cubicBezTo>
                <a:cubicBezTo>
                  <a:pt x="12515" y="6447"/>
                  <a:pt x="12421" y="6541"/>
                  <a:pt x="12351" y="6611"/>
                </a:cubicBezTo>
                <a:cubicBezTo>
                  <a:pt x="12468" y="6354"/>
                  <a:pt x="12585" y="6097"/>
                  <a:pt x="12725" y="5840"/>
                </a:cubicBezTo>
                <a:cubicBezTo>
                  <a:pt x="12772" y="5817"/>
                  <a:pt x="12818" y="5794"/>
                  <a:pt x="12865" y="5770"/>
                </a:cubicBezTo>
                <a:close/>
                <a:moveTo>
                  <a:pt x="37450" y="6307"/>
                </a:moveTo>
                <a:cubicBezTo>
                  <a:pt x="37707" y="6401"/>
                  <a:pt x="37964" y="6494"/>
                  <a:pt x="38198" y="6587"/>
                </a:cubicBezTo>
                <a:cubicBezTo>
                  <a:pt x="38151" y="6587"/>
                  <a:pt x="38104" y="6611"/>
                  <a:pt x="38081" y="6611"/>
                </a:cubicBezTo>
                <a:cubicBezTo>
                  <a:pt x="37894" y="6564"/>
                  <a:pt x="37707" y="6517"/>
                  <a:pt x="37521" y="6517"/>
                </a:cubicBezTo>
                <a:cubicBezTo>
                  <a:pt x="37474" y="6447"/>
                  <a:pt x="37427" y="6377"/>
                  <a:pt x="37357" y="6331"/>
                </a:cubicBezTo>
                <a:lnTo>
                  <a:pt x="37450" y="6307"/>
                </a:lnTo>
                <a:close/>
                <a:moveTo>
                  <a:pt x="20360" y="6331"/>
                </a:moveTo>
                <a:lnTo>
                  <a:pt x="20360" y="6331"/>
                </a:lnTo>
                <a:cubicBezTo>
                  <a:pt x="20453" y="6401"/>
                  <a:pt x="20523" y="6517"/>
                  <a:pt x="20593" y="6611"/>
                </a:cubicBezTo>
                <a:lnTo>
                  <a:pt x="20617" y="6728"/>
                </a:lnTo>
                <a:cubicBezTo>
                  <a:pt x="20546" y="6634"/>
                  <a:pt x="20476" y="6564"/>
                  <a:pt x="20406" y="6471"/>
                </a:cubicBezTo>
                <a:cubicBezTo>
                  <a:pt x="20406" y="6424"/>
                  <a:pt x="20406" y="6377"/>
                  <a:pt x="20360" y="6331"/>
                </a:cubicBezTo>
                <a:close/>
                <a:moveTo>
                  <a:pt x="26967" y="5490"/>
                </a:moveTo>
                <a:cubicBezTo>
                  <a:pt x="27341" y="5724"/>
                  <a:pt x="27691" y="5980"/>
                  <a:pt x="28018" y="6284"/>
                </a:cubicBezTo>
                <a:cubicBezTo>
                  <a:pt x="28018" y="6447"/>
                  <a:pt x="27994" y="6634"/>
                  <a:pt x="27971" y="6798"/>
                </a:cubicBezTo>
                <a:lnTo>
                  <a:pt x="27878" y="6774"/>
                </a:lnTo>
                <a:cubicBezTo>
                  <a:pt x="27294" y="6587"/>
                  <a:pt x="26757" y="6331"/>
                  <a:pt x="26267" y="6004"/>
                </a:cubicBezTo>
                <a:cubicBezTo>
                  <a:pt x="26454" y="5770"/>
                  <a:pt x="26687" y="5584"/>
                  <a:pt x="26967" y="5490"/>
                </a:cubicBezTo>
                <a:close/>
                <a:moveTo>
                  <a:pt x="28905" y="6074"/>
                </a:moveTo>
                <a:lnTo>
                  <a:pt x="28905" y="6074"/>
                </a:lnTo>
                <a:cubicBezTo>
                  <a:pt x="29069" y="6284"/>
                  <a:pt x="29185" y="6494"/>
                  <a:pt x="29255" y="6751"/>
                </a:cubicBezTo>
                <a:cubicBezTo>
                  <a:pt x="29209" y="6774"/>
                  <a:pt x="29139" y="6798"/>
                  <a:pt x="29092" y="6821"/>
                </a:cubicBezTo>
                <a:lnTo>
                  <a:pt x="28975" y="6704"/>
                </a:lnTo>
                <a:cubicBezTo>
                  <a:pt x="28952" y="6634"/>
                  <a:pt x="28952" y="6587"/>
                  <a:pt x="28928" y="6541"/>
                </a:cubicBezTo>
                <a:cubicBezTo>
                  <a:pt x="28905" y="6494"/>
                  <a:pt x="28928" y="6494"/>
                  <a:pt x="28928" y="6494"/>
                </a:cubicBezTo>
                <a:cubicBezTo>
                  <a:pt x="28928" y="6354"/>
                  <a:pt x="28928" y="6214"/>
                  <a:pt x="28905" y="6074"/>
                </a:cubicBezTo>
                <a:close/>
                <a:moveTo>
                  <a:pt x="32057" y="6214"/>
                </a:moveTo>
                <a:cubicBezTo>
                  <a:pt x="31894" y="6307"/>
                  <a:pt x="31754" y="6424"/>
                  <a:pt x="31613" y="6564"/>
                </a:cubicBezTo>
                <a:cubicBezTo>
                  <a:pt x="31520" y="6658"/>
                  <a:pt x="31403" y="6728"/>
                  <a:pt x="31310" y="6821"/>
                </a:cubicBezTo>
                <a:lnTo>
                  <a:pt x="31287" y="6774"/>
                </a:lnTo>
                <a:cubicBezTo>
                  <a:pt x="31333" y="6658"/>
                  <a:pt x="31380" y="6541"/>
                  <a:pt x="31427" y="6424"/>
                </a:cubicBezTo>
                <a:lnTo>
                  <a:pt x="31427" y="6401"/>
                </a:lnTo>
                <a:cubicBezTo>
                  <a:pt x="31590" y="6331"/>
                  <a:pt x="31754" y="6284"/>
                  <a:pt x="31917" y="6237"/>
                </a:cubicBezTo>
                <a:cubicBezTo>
                  <a:pt x="31964" y="6214"/>
                  <a:pt x="32010" y="6214"/>
                  <a:pt x="32057" y="6214"/>
                </a:cubicBezTo>
                <a:close/>
                <a:moveTo>
                  <a:pt x="28391" y="6634"/>
                </a:moveTo>
                <a:cubicBezTo>
                  <a:pt x="28415" y="6704"/>
                  <a:pt x="28438" y="6751"/>
                  <a:pt x="28438" y="6821"/>
                </a:cubicBezTo>
                <a:cubicBezTo>
                  <a:pt x="28438" y="6844"/>
                  <a:pt x="28438" y="6844"/>
                  <a:pt x="28438" y="6868"/>
                </a:cubicBezTo>
                <a:lnTo>
                  <a:pt x="28345" y="6868"/>
                </a:lnTo>
                <a:cubicBezTo>
                  <a:pt x="28368" y="6798"/>
                  <a:pt x="28391" y="6704"/>
                  <a:pt x="28391" y="6634"/>
                </a:cubicBezTo>
                <a:close/>
                <a:moveTo>
                  <a:pt x="34859" y="6167"/>
                </a:moveTo>
                <a:cubicBezTo>
                  <a:pt x="34742" y="6284"/>
                  <a:pt x="34625" y="6424"/>
                  <a:pt x="34532" y="6564"/>
                </a:cubicBezTo>
                <a:cubicBezTo>
                  <a:pt x="34345" y="6658"/>
                  <a:pt x="34135" y="6774"/>
                  <a:pt x="33972" y="6914"/>
                </a:cubicBezTo>
                <a:cubicBezTo>
                  <a:pt x="34135" y="6681"/>
                  <a:pt x="34345" y="6447"/>
                  <a:pt x="34579" y="6261"/>
                </a:cubicBezTo>
                <a:cubicBezTo>
                  <a:pt x="34649" y="6214"/>
                  <a:pt x="34742" y="6191"/>
                  <a:pt x="34835" y="6167"/>
                </a:cubicBezTo>
                <a:close/>
                <a:moveTo>
                  <a:pt x="14663" y="6191"/>
                </a:moveTo>
                <a:cubicBezTo>
                  <a:pt x="14756" y="6191"/>
                  <a:pt x="14850" y="6214"/>
                  <a:pt x="14966" y="6237"/>
                </a:cubicBezTo>
                <a:cubicBezTo>
                  <a:pt x="14873" y="6471"/>
                  <a:pt x="14779" y="6704"/>
                  <a:pt x="14733" y="6938"/>
                </a:cubicBezTo>
                <a:cubicBezTo>
                  <a:pt x="14593" y="6914"/>
                  <a:pt x="14429" y="6914"/>
                  <a:pt x="14289" y="6914"/>
                </a:cubicBezTo>
                <a:cubicBezTo>
                  <a:pt x="14383" y="6658"/>
                  <a:pt x="14523" y="6424"/>
                  <a:pt x="14663" y="6191"/>
                </a:cubicBezTo>
                <a:close/>
                <a:moveTo>
                  <a:pt x="26057" y="6307"/>
                </a:moveTo>
                <a:cubicBezTo>
                  <a:pt x="26454" y="6587"/>
                  <a:pt x="26850" y="6821"/>
                  <a:pt x="27294" y="7008"/>
                </a:cubicBezTo>
                <a:lnTo>
                  <a:pt x="27247" y="7008"/>
                </a:lnTo>
                <a:cubicBezTo>
                  <a:pt x="26804" y="6891"/>
                  <a:pt x="26383" y="6728"/>
                  <a:pt x="25963" y="6541"/>
                </a:cubicBezTo>
                <a:cubicBezTo>
                  <a:pt x="25987" y="6447"/>
                  <a:pt x="26033" y="6377"/>
                  <a:pt x="26057" y="6307"/>
                </a:cubicBezTo>
                <a:close/>
                <a:moveTo>
                  <a:pt x="13589" y="6704"/>
                </a:moveTo>
                <a:cubicBezTo>
                  <a:pt x="13589" y="6798"/>
                  <a:pt x="13565" y="6914"/>
                  <a:pt x="13542" y="7008"/>
                </a:cubicBezTo>
                <a:lnTo>
                  <a:pt x="13542" y="6984"/>
                </a:lnTo>
                <a:cubicBezTo>
                  <a:pt x="13472" y="7008"/>
                  <a:pt x="13402" y="7031"/>
                  <a:pt x="13332" y="7031"/>
                </a:cubicBezTo>
                <a:cubicBezTo>
                  <a:pt x="13402" y="6914"/>
                  <a:pt x="13495" y="6821"/>
                  <a:pt x="13589" y="6704"/>
                </a:cubicBezTo>
                <a:close/>
                <a:moveTo>
                  <a:pt x="15340" y="6377"/>
                </a:moveTo>
                <a:lnTo>
                  <a:pt x="15410" y="6401"/>
                </a:lnTo>
                <a:cubicBezTo>
                  <a:pt x="15387" y="6517"/>
                  <a:pt x="15363" y="6634"/>
                  <a:pt x="15340" y="6751"/>
                </a:cubicBezTo>
                <a:cubicBezTo>
                  <a:pt x="15316" y="6868"/>
                  <a:pt x="15270" y="6938"/>
                  <a:pt x="15246" y="7031"/>
                </a:cubicBezTo>
                <a:lnTo>
                  <a:pt x="15106" y="6984"/>
                </a:lnTo>
                <a:cubicBezTo>
                  <a:pt x="15130" y="6891"/>
                  <a:pt x="15176" y="6774"/>
                  <a:pt x="15200" y="6658"/>
                </a:cubicBezTo>
                <a:cubicBezTo>
                  <a:pt x="15246" y="6564"/>
                  <a:pt x="15293" y="6471"/>
                  <a:pt x="15340" y="6377"/>
                </a:cubicBezTo>
                <a:close/>
                <a:moveTo>
                  <a:pt x="39248" y="6377"/>
                </a:moveTo>
                <a:lnTo>
                  <a:pt x="39248" y="6377"/>
                </a:lnTo>
                <a:cubicBezTo>
                  <a:pt x="39505" y="6447"/>
                  <a:pt x="39739" y="6541"/>
                  <a:pt x="39972" y="6634"/>
                </a:cubicBezTo>
                <a:lnTo>
                  <a:pt x="39995" y="6634"/>
                </a:lnTo>
                <a:cubicBezTo>
                  <a:pt x="40112" y="6751"/>
                  <a:pt x="40252" y="6891"/>
                  <a:pt x="40369" y="7031"/>
                </a:cubicBezTo>
                <a:cubicBezTo>
                  <a:pt x="40159" y="6961"/>
                  <a:pt x="39949" y="6914"/>
                  <a:pt x="39739" y="6891"/>
                </a:cubicBezTo>
                <a:cubicBezTo>
                  <a:pt x="39575" y="6728"/>
                  <a:pt x="39412" y="6541"/>
                  <a:pt x="39248" y="6377"/>
                </a:cubicBezTo>
                <a:close/>
                <a:moveTo>
                  <a:pt x="24305" y="5654"/>
                </a:moveTo>
                <a:cubicBezTo>
                  <a:pt x="24376" y="5747"/>
                  <a:pt x="24469" y="5864"/>
                  <a:pt x="24539" y="5957"/>
                </a:cubicBezTo>
                <a:lnTo>
                  <a:pt x="24562" y="5957"/>
                </a:lnTo>
                <a:cubicBezTo>
                  <a:pt x="24632" y="6354"/>
                  <a:pt x="24772" y="6704"/>
                  <a:pt x="24983" y="7054"/>
                </a:cubicBezTo>
                <a:cubicBezTo>
                  <a:pt x="24913" y="7008"/>
                  <a:pt x="24843" y="6961"/>
                  <a:pt x="24749" y="6914"/>
                </a:cubicBezTo>
                <a:cubicBezTo>
                  <a:pt x="24539" y="6751"/>
                  <a:pt x="24329" y="6564"/>
                  <a:pt x="24142" y="6331"/>
                </a:cubicBezTo>
                <a:cubicBezTo>
                  <a:pt x="24142" y="6331"/>
                  <a:pt x="24142" y="6307"/>
                  <a:pt x="24142" y="6307"/>
                </a:cubicBezTo>
                <a:cubicBezTo>
                  <a:pt x="24142" y="6074"/>
                  <a:pt x="24212" y="5840"/>
                  <a:pt x="24305" y="5654"/>
                </a:cubicBezTo>
                <a:close/>
                <a:moveTo>
                  <a:pt x="12094" y="6307"/>
                </a:moveTo>
                <a:cubicBezTo>
                  <a:pt x="11978" y="6564"/>
                  <a:pt x="11861" y="6821"/>
                  <a:pt x="11791" y="7078"/>
                </a:cubicBezTo>
                <a:cubicBezTo>
                  <a:pt x="11838" y="6868"/>
                  <a:pt x="11884" y="6658"/>
                  <a:pt x="11954" y="6447"/>
                </a:cubicBezTo>
                <a:lnTo>
                  <a:pt x="12094" y="6307"/>
                </a:lnTo>
                <a:close/>
                <a:moveTo>
                  <a:pt x="22694" y="6494"/>
                </a:moveTo>
                <a:lnTo>
                  <a:pt x="22765" y="6611"/>
                </a:lnTo>
                <a:cubicBezTo>
                  <a:pt x="22811" y="6774"/>
                  <a:pt x="22858" y="6938"/>
                  <a:pt x="22928" y="7078"/>
                </a:cubicBezTo>
                <a:lnTo>
                  <a:pt x="22835" y="7078"/>
                </a:lnTo>
                <a:cubicBezTo>
                  <a:pt x="22811" y="7031"/>
                  <a:pt x="22788" y="6984"/>
                  <a:pt x="22765" y="6938"/>
                </a:cubicBezTo>
                <a:cubicBezTo>
                  <a:pt x="22718" y="6798"/>
                  <a:pt x="22694" y="6658"/>
                  <a:pt x="22694" y="6494"/>
                </a:cubicBezTo>
                <a:close/>
                <a:moveTo>
                  <a:pt x="23792" y="6634"/>
                </a:moveTo>
                <a:lnTo>
                  <a:pt x="23792" y="6634"/>
                </a:lnTo>
                <a:cubicBezTo>
                  <a:pt x="23815" y="6798"/>
                  <a:pt x="23862" y="6961"/>
                  <a:pt x="23955" y="7124"/>
                </a:cubicBezTo>
                <a:lnTo>
                  <a:pt x="23909" y="7124"/>
                </a:lnTo>
                <a:cubicBezTo>
                  <a:pt x="23839" y="6961"/>
                  <a:pt x="23815" y="6798"/>
                  <a:pt x="23792" y="6634"/>
                </a:cubicBezTo>
                <a:close/>
                <a:moveTo>
                  <a:pt x="11674" y="4650"/>
                </a:moveTo>
                <a:lnTo>
                  <a:pt x="11674" y="4673"/>
                </a:lnTo>
                <a:cubicBezTo>
                  <a:pt x="11067" y="5420"/>
                  <a:pt x="10577" y="6261"/>
                  <a:pt x="10180" y="7148"/>
                </a:cubicBezTo>
                <a:cubicBezTo>
                  <a:pt x="10320" y="6704"/>
                  <a:pt x="10483" y="6284"/>
                  <a:pt x="10694" y="5864"/>
                </a:cubicBezTo>
                <a:cubicBezTo>
                  <a:pt x="10997" y="5443"/>
                  <a:pt x="11324" y="5047"/>
                  <a:pt x="11674" y="4650"/>
                </a:cubicBezTo>
                <a:close/>
                <a:moveTo>
                  <a:pt x="42003" y="5957"/>
                </a:moveTo>
                <a:lnTo>
                  <a:pt x="42003" y="5957"/>
                </a:lnTo>
                <a:cubicBezTo>
                  <a:pt x="42237" y="6121"/>
                  <a:pt x="42470" y="6284"/>
                  <a:pt x="42704" y="6447"/>
                </a:cubicBezTo>
                <a:cubicBezTo>
                  <a:pt x="42867" y="6681"/>
                  <a:pt x="43007" y="6938"/>
                  <a:pt x="43147" y="7195"/>
                </a:cubicBezTo>
                <a:cubicBezTo>
                  <a:pt x="42797" y="6751"/>
                  <a:pt x="42424" y="6331"/>
                  <a:pt x="42003" y="5957"/>
                </a:cubicBezTo>
                <a:close/>
                <a:moveTo>
                  <a:pt x="21364" y="6938"/>
                </a:moveTo>
                <a:cubicBezTo>
                  <a:pt x="21387" y="7031"/>
                  <a:pt x="21410" y="7124"/>
                  <a:pt x="21410" y="7241"/>
                </a:cubicBezTo>
                <a:cubicBezTo>
                  <a:pt x="21388" y="7174"/>
                  <a:pt x="21366" y="7129"/>
                  <a:pt x="21323" y="7084"/>
                </a:cubicBezTo>
                <a:lnTo>
                  <a:pt x="21323" y="7084"/>
                </a:lnTo>
                <a:cubicBezTo>
                  <a:pt x="21344" y="7023"/>
                  <a:pt x="21364" y="6980"/>
                  <a:pt x="21364" y="6938"/>
                </a:cubicBezTo>
                <a:close/>
                <a:moveTo>
                  <a:pt x="15830" y="6634"/>
                </a:moveTo>
                <a:cubicBezTo>
                  <a:pt x="15947" y="6704"/>
                  <a:pt x="16064" y="6774"/>
                  <a:pt x="16157" y="6844"/>
                </a:cubicBezTo>
                <a:cubicBezTo>
                  <a:pt x="16110" y="6984"/>
                  <a:pt x="16087" y="7124"/>
                  <a:pt x="16040" y="7288"/>
                </a:cubicBezTo>
                <a:cubicBezTo>
                  <a:pt x="15924" y="7218"/>
                  <a:pt x="15783" y="7171"/>
                  <a:pt x="15667" y="7148"/>
                </a:cubicBezTo>
                <a:lnTo>
                  <a:pt x="15667" y="7054"/>
                </a:lnTo>
                <a:cubicBezTo>
                  <a:pt x="15690" y="6938"/>
                  <a:pt x="15737" y="6821"/>
                  <a:pt x="15783" y="6728"/>
                </a:cubicBezTo>
                <a:cubicBezTo>
                  <a:pt x="15807" y="6681"/>
                  <a:pt x="15807" y="6658"/>
                  <a:pt x="15830" y="6634"/>
                </a:cubicBezTo>
                <a:close/>
                <a:moveTo>
                  <a:pt x="16811" y="5840"/>
                </a:moveTo>
                <a:lnTo>
                  <a:pt x="16857" y="5887"/>
                </a:lnTo>
                <a:cubicBezTo>
                  <a:pt x="17068" y="6074"/>
                  <a:pt x="17254" y="6307"/>
                  <a:pt x="17394" y="6564"/>
                </a:cubicBezTo>
                <a:cubicBezTo>
                  <a:pt x="17394" y="6774"/>
                  <a:pt x="17371" y="7008"/>
                  <a:pt x="17324" y="7288"/>
                </a:cubicBezTo>
                <a:lnTo>
                  <a:pt x="17208" y="7171"/>
                </a:lnTo>
                <a:cubicBezTo>
                  <a:pt x="17114" y="6798"/>
                  <a:pt x="16928" y="6447"/>
                  <a:pt x="16671" y="6144"/>
                </a:cubicBezTo>
                <a:cubicBezTo>
                  <a:pt x="16634" y="6116"/>
                  <a:pt x="16590" y="6103"/>
                  <a:pt x="16547" y="6103"/>
                </a:cubicBezTo>
                <a:cubicBezTo>
                  <a:pt x="16481" y="6103"/>
                  <a:pt x="16419" y="6134"/>
                  <a:pt x="16390" y="6191"/>
                </a:cubicBezTo>
                <a:cubicBezTo>
                  <a:pt x="16390" y="6214"/>
                  <a:pt x="16344" y="6261"/>
                  <a:pt x="16344" y="6284"/>
                </a:cubicBezTo>
                <a:cubicBezTo>
                  <a:pt x="16274" y="6214"/>
                  <a:pt x="16227" y="6167"/>
                  <a:pt x="16157" y="6121"/>
                </a:cubicBezTo>
                <a:cubicBezTo>
                  <a:pt x="16320" y="5957"/>
                  <a:pt x="16531" y="5840"/>
                  <a:pt x="16764" y="5840"/>
                </a:cubicBezTo>
                <a:close/>
                <a:moveTo>
                  <a:pt x="32898" y="6354"/>
                </a:moveTo>
                <a:cubicBezTo>
                  <a:pt x="32991" y="6424"/>
                  <a:pt x="33084" y="6471"/>
                  <a:pt x="33154" y="6564"/>
                </a:cubicBezTo>
                <a:lnTo>
                  <a:pt x="33061" y="6704"/>
                </a:lnTo>
                <a:cubicBezTo>
                  <a:pt x="32804" y="6868"/>
                  <a:pt x="32571" y="7078"/>
                  <a:pt x="32337" y="7288"/>
                </a:cubicBezTo>
                <a:cubicBezTo>
                  <a:pt x="32407" y="7101"/>
                  <a:pt x="32454" y="6891"/>
                  <a:pt x="32477" y="6681"/>
                </a:cubicBezTo>
                <a:lnTo>
                  <a:pt x="32501" y="6681"/>
                </a:lnTo>
                <a:cubicBezTo>
                  <a:pt x="32571" y="6611"/>
                  <a:pt x="32641" y="6517"/>
                  <a:pt x="32711" y="6424"/>
                </a:cubicBezTo>
                <a:lnTo>
                  <a:pt x="32898" y="6354"/>
                </a:lnTo>
                <a:close/>
                <a:moveTo>
                  <a:pt x="36563" y="6961"/>
                </a:moveTo>
                <a:lnTo>
                  <a:pt x="36633" y="7008"/>
                </a:lnTo>
                <a:cubicBezTo>
                  <a:pt x="36470" y="7124"/>
                  <a:pt x="36306" y="7265"/>
                  <a:pt x="36166" y="7428"/>
                </a:cubicBezTo>
                <a:cubicBezTo>
                  <a:pt x="35956" y="7358"/>
                  <a:pt x="35769" y="7335"/>
                  <a:pt x="35559" y="7311"/>
                </a:cubicBezTo>
                <a:cubicBezTo>
                  <a:pt x="35863" y="7148"/>
                  <a:pt x="36213" y="7008"/>
                  <a:pt x="36563" y="6961"/>
                </a:cubicBezTo>
                <a:close/>
                <a:moveTo>
                  <a:pt x="11627" y="5817"/>
                </a:moveTo>
                <a:lnTo>
                  <a:pt x="11627" y="5817"/>
                </a:lnTo>
                <a:cubicBezTo>
                  <a:pt x="11301" y="6377"/>
                  <a:pt x="10997" y="6938"/>
                  <a:pt x="10740" y="7521"/>
                </a:cubicBezTo>
                <a:cubicBezTo>
                  <a:pt x="10740" y="7545"/>
                  <a:pt x="10717" y="7545"/>
                  <a:pt x="10717" y="7568"/>
                </a:cubicBezTo>
                <a:lnTo>
                  <a:pt x="10694" y="7568"/>
                </a:lnTo>
                <a:cubicBezTo>
                  <a:pt x="10880" y="6938"/>
                  <a:pt x="11207" y="6331"/>
                  <a:pt x="11627" y="5817"/>
                </a:cubicBezTo>
                <a:close/>
                <a:moveTo>
                  <a:pt x="31730" y="7124"/>
                </a:moveTo>
                <a:lnTo>
                  <a:pt x="31730" y="7124"/>
                </a:lnTo>
                <a:cubicBezTo>
                  <a:pt x="31637" y="7288"/>
                  <a:pt x="31543" y="7428"/>
                  <a:pt x="31450" y="7591"/>
                </a:cubicBezTo>
                <a:cubicBezTo>
                  <a:pt x="31450" y="7545"/>
                  <a:pt x="31427" y="7498"/>
                  <a:pt x="31427" y="7475"/>
                </a:cubicBezTo>
                <a:cubicBezTo>
                  <a:pt x="31520" y="7358"/>
                  <a:pt x="31613" y="7241"/>
                  <a:pt x="31730" y="7124"/>
                </a:cubicBezTo>
                <a:close/>
                <a:moveTo>
                  <a:pt x="19613" y="6354"/>
                </a:moveTo>
                <a:lnTo>
                  <a:pt x="19613" y="6354"/>
                </a:lnTo>
                <a:cubicBezTo>
                  <a:pt x="19706" y="6447"/>
                  <a:pt x="19823" y="6517"/>
                  <a:pt x="19893" y="6611"/>
                </a:cubicBezTo>
                <a:cubicBezTo>
                  <a:pt x="19939" y="6961"/>
                  <a:pt x="19939" y="7288"/>
                  <a:pt x="19939" y="7638"/>
                </a:cubicBezTo>
                <a:lnTo>
                  <a:pt x="19893" y="7661"/>
                </a:lnTo>
                <a:cubicBezTo>
                  <a:pt x="19893" y="7661"/>
                  <a:pt x="19893" y="7661"/>
                  <a:pt x="19893" y="7638"/>
                </a:cubicBezTo>
                <a:lnTo>
                  <a:pt x="19893" y="7615"/>
                </a:lnTo>
                <a:cubicBezTo>
                  <a:pt x="19893" y="7195"/>
                  <a:pt x="19776" y="6751"/>
                  <a:pt x="19613" y="6354"/>
                </a:cubicBezTo>
                <a:close/>
                <a:moveTo>
                  <a:pt x="25893" y="6891"/>
                </a:moveTo>
                <a:cubicBezTo>
                  <a:pt x="26477" y="7148"/>
                  <a:pt x="27084" y="7358"/>
                  <a:pt x="27714" y="7475"/>
                </a:cubicBezTo>
                <a:cubicBezTo>
                  <a:pt x="27668" y="7545"/>
                  <a:pt x="27621" y="7615"/>
                  <a:pt x="27574" y="7661"/>
                </a:cubicBezTo>
                <a:cubicBezTo>
                  <a:pt x="27467" y="7671"/>
                  <a:pt x="27360" y="7676"/>
                  <a:pt x="27253" y="7676"/>
                </a:cubicBezTo>
                <a:cubicBezTo>
                  <a:pt x="26847" y="7676"/>
                  <a:pt x="26445" y="7609"/>
                  <a:pt x="26057" y="7498"/>
                </a:cubicBezTo>
                <a:cubicBezTo>
                  <a:pt x="25987" y="7405"/>
                  <a:pt x="25917" y="7335"/>
                  <a:pt x="25870" y="7241"/>
                </a:cubicBezTo>
                <a:cubicBezTo>
                  <a:pt x="25870" y="7124"/>
                  <a:pt x="25870" y="7008"/>
                  <a:pt x="25893" y="6891"/>
                </a:cubicBezTo>
                <a:close/>
                <a:moveTo>
                  <a:pt x="17721" y="7358"/>
                </a:moveTo>
                <a:cubicBezTo>
                  <a:pt x="17745" y="7475"/>
                  <a:pt x="17768" y="7568"/>
                  <a:pt x="17768" y="7685"/>
                </a:cubicBezTo>
                <a:lnTo>
                  <a:pt x="17698" y="7591"/>
                </a:lnTo>
                <a:cubicBezTo>
                  <a:pt x="17698" y="7521"/>
                  <a:pt x="17698" y="7451"/>
                  <a:pt x="17721" y="7358"/>
                </a:cubicBezTo>
                <a:close/>
                <a:moveTo>
                  <a:pt x="16461" y="7078"/>
                </a:moveTo>
                <a:lnTo>
                  <a:pt x="16577" y="7148"/>
                </a:lnTo>
                <a:lnTo>
                  <a:pt x="16601" y="7195"/>
                </a:lnTo>
                <a:cubicBezTo>
                  <a:pt x="16717" y="7358"/>
                  <a:pt x="16787" y="7521"/>
                  <a:pt x="16881" y="7708"/>
                </a:cubicBezTo>
                <a:cubicBezTo>
                  <a:pt x="16717" y="7615"/>
                  <a:pt x="16554" y="7521"/>
                  <a:pt x="16390" y="7451"/>
                </a:cubicBezTo>
                <a:cubicBezTo>
                  <a:pt x="16414" y="7311"/>
                  <a:pt x="16437" y="7195"/>
                  <a:pt x="16461" y="7078"/>
                </a:cubicBezTo>
                <a:close/>
                <a:moveTo>
                  <a:pt x="12328" y="7171"/>
                </a:moveTo>
                <a:cubicBezTo>
                  <a:pt x="12281" y="7288"/>
                  <a:pt x="12258" y="7428"/>
                  <a:pt x="12235" y="7545"/>
                </a:cubicBezTo>
                <a:cubicBezTo>
                  <a:pt x="12141" y="7615"/>
                  <a:pt x="12048" y="7661"/>
                  <a:pt x="11954" y="7732"/>
                </a:cubicBezTo>
                <a:cubicBezTo>
                  <a:pt x="12048" y="7545"/>
                  <a:pt x="12188" y="7358"/>
                  <a:pt x="12328" y="7171"/>
                </a:cubicBezTo>
                <a:close/>
                <a:moveTo>
                  <a:pt x="19029" y="6307"/>
                </a:moveTo>
                <a:cubicBezTo>
                  <a:pt x="19146" y="6541"/>
                  <a:pt x="19262" y="6774"/>
                  <a:pt x="19332" y="7031"/>
                </a:cubicBezTo>
                <a:lnTo>
                  <a:pt x="19356" y="7031"/>
                </a:lnTo>
                <a:cubicBezTo>
                  <a:pt x="19402" y="7265"/>
                  <a:pt x="19426" y="7521"/>
                  <a:pt x="19449" y="7755"/>
                </a:cubicBezTo>
                <a:cubicBezTo>
                  <a:pt x="19332" y="7498"/>
                  <a:pt x="19216" y="7218"/>
                  <a:pt x="19076" y="6961"/>
                </a:cubicBezTo>
                <a:cubicBezTo>
                  <a:pt x="19076" y="6751"/>
                  <a:pt x="19052" y="6541"/>
                  <a:pt x="19029" y="6307"/>
                </a:cubicBezTo>
                <a:close/>
                <a:moveTo>
                  <a:pt x="38151" y="7568"/>
                </a:moveTo>
                <a:cubicBezTo>
                  <a:pt x="38268" y="7685"/>
                  <a:pt x="38384" y="7802"/>
                  <a:pt x="38501" y="7942"/>
                </a:cubicBezTo>
                <a:lnTo>
                  <a:pt x="38478" y="7942"/>
                </a:lnTo>
                <a:cubicBezTo>
                  <a:pt x="38361" y="7895"/>
                  <a:pt x="38244" y="7848"/>
                  <a:pt x="38128" y="7802"/>
                </a:cubicBezTo>
                <a:cubicBezTo>
                  <a:pt x="38104" y="7708"/>
                  <a:pt x="38081" y="7638"/>
                  <a:pt x="38058" y="7568"/>
                </a:cubicBezTo>
                <a:close/>
                <a:moveTo>
                  <a:pt x="35466" y="7708"/>
                </a:moveTo>
                <a:lnTo>
                  <a:pt x="35466" y="7732"/>
                </a:lnTo>
                <a:cubicBezTo>
                  <a:pt x="35209" y="7802"/>
                  <a:pt x="34952" y="7895"/>
                  <a:pt x="34719" y="8012"/>
                </a:cubicBezTo>
                <a:lnTo>
                  <a:pt x="34742" y="7942"/>
                </a:lnTo>
                <a:cubicBezTo>
                  <a:pt x="34812" y="7872"/>
                  <a:pt x="34906" y="7802"/>
                  <a:pt x="34976" y="7732"/>
                </a:cubicBezTo>
                <a:cubicBezTo>
                  <a:pt x="35139" y="7708"/>
                  <a:pt x="35302" y="7708"/>
                  <a:pt x="35466" y="7708"/>
                </a:cubicBezTo>
                <a:close/>
                <a:moveTo>
                  <a:pt x="8872" y="4743"/>
                </a:moveTo>
                <a:lnTo>
                  <a:pt x="8872" y="4743"/>
                </a:lnTo>
                <a:cubicBezTo>
                  <a:pt x="8639" y="5093"/>
                  <a:pt x="8452" y="5443"/>
                  <a:pt x="8265" y="5817"/>
                </a:cubicBezTo>
                <a:lnTo>
                  <a:pt x="8289" y="5817"/>
                </a:lnTo>
                <a:cubicBezTo>
                  <a:pt x="7798" y="6541"/>
                  <a:pt x="7355" y="7288"/>
                  <a:pt x="6981" y="8058"/>
                </a:cubicBezTo>
                <a:cubicBezTo>
                  <a:pt x="7331" y="6798"/>
                  <a:pt x="7962" y="5654"/>
                  <a:pt x="8872" y="4743"/>
                </a:cubicBezTo>
                <a:close/>
                <a:moveTo>
                  <a:pt x="33411" y="6914"/>
                </a:moveTo>
                <a:cubicBezTo>
                  <a:pt x="33411" y="6938"/>
                  <a:pt x="33435" y="6961"/>
                  <a:pt x="33435" y="6984"/>
                </a:cubicBezTo>
                <a:cubicBezTo>
                  <a:pt x="33248" y="7288"/>
                  <a:pt x="33108" y="7591"/>
                  <a:pt x="32991" y="7942"/>
                </a:cubicBezTo>
                <a:lnTo>
                  <a:pt x="32828" y="8058"/>
                </a:lnTo>
                <a:cubicBezTo>
                  <a:pt x="32968" y="7638"/>
                  <a:pt x="33178" y="7265"/>
                  <a:pt x="33411" y="6914"/>
                </a:cubicBezTo>
                <a:close/>
                <a:moveTo>
                  <a:pt x="28415" y="7872"/>
                </a:moveTo>
                <a:lnTo>
                  <a:pt x="28415" y="7895"/>
                </a:lnTo>
                <a:cubicBezTo>
                  <a:pt x="28391" y="7988"/>
                  <a:pt x="28345" y="8082"/>
                  <a:pt x="28321" y="8175"/>
                </a:cubicBezTo>
                <a:lnTo>
                  <a:pt x="28181" y="8175"/>
                </a:lnTo>
                <a:cubicBezTo>
                  <a:pt x="28251" y="8082"/>
                  <a:pt x="28345" y="7988"/>
                  <a:pt x="28415" y="7872"/>
                </a:cubicBezTo>
                <a:close/>
                <a:moveTo>
                  <a:pt x="18282" y="6704"/>
                </a:moveTo>
                <a:cubicBezTo>
                  <a:pt x="18305" y="6751"/>
                  <a:pt x="18328" y="6798"/>
                  <a:pt x="18352" y="6821"/>
                </a:cubicBezTo>
                <a:cubicBezTo>
                  <a:pt x="18422" y="7288"/>
                  <a:pt x="18468" y="7755"/>
                  <a:pt x="18468" y="8222"/>
                </a:cubicBezTo>
                <a:lnTo>
                  <a:pt x="18375" y="8269"/>
                </a:lnTo>
                <a:lnTo>
                  <a:pt x="18305" y="8175"/>
                </a:lnTo>
                <a:lnTo>
                  <a:pt x="18212" y="8082"/>
                </a:lnTo>
                <a:cubicBezTo>
                  <a:pt x="18282" y="7825"/>
                  <a:pt x="18305" y="7545"/>
                  <a:pt x="18282" y="7265"/>
                </a:cubicBezTo>
                <a:cubicBezTo>
                  <a:pt x="18282" y="7078"/>
                  <a:pt x="18282" y="6891"/>
                  <a:pt x="18282" y="6704"/>
                </a:cubicBezTo>
                <a:close/>
                <a:moveTo>
                  <a:pt x="30236" y="8082"/>
                </a:moveTo>
                <a:lnTo>
                  <a:pt x="30236" y="8082"/>
                </a:lnTo>
                <a:cubicBezTo>
                  <a:pt x="30189" y="8152"/>
                  <a:pt x="30119" y="8222"/>
                  <a:pt x="30072" y="8269"/>
                </a:cubicBezTo>
                <a:lnTo>
                  <a:pt x="30026" y="8222"/>
                </a:lnTo>
                <a:cubicBezTo>
                  <a:pt x="30096" y="8175"/>
                  <a:pt x="30166" y="8128"/>
                  <a:pt x="30236" y="8082"/>
                </a:cubicBezTo>
                <a:close/>
                <a:moveTo>
                  <a:pt x="9409" y="6938"/>
                </a:moveTo>
                <a:lnTo>
                  <a:pt x="9409" y="6938"/>
                </a:lnTo>
                <a:cubicBezTo>
                  <a:pt x="9363" y="7124"/>
                  <a:pt x="9316" y="7311"/>
                  <a:pt x="9269" y="7498"/>
                </a:cubicBezTo>
                <a:cubicBezTo>
                  <a:pt x="9129" y="7755"/>
                  <a:pt x="9013" y="8012"/>
                  <a:pt x="8896" y="8292"/>
                </a:cubicBezTo>
                <a:cubicBezTo>
                  <a:pt x="8919" y="8152"/>
                  <a:pt x="8966" y="8012"/>
                  <a:pt x="8989" y="7872"/>
                </a:cubicBezTo>
                <a:cubicBezTo>
                  <a:pt x="9106" y="7568"/>
                  <a:pt x="9246" y="7241"/>
                  <a:pt x="9409" y="6938"/>
                </a:cubicBezTo>
                <a:close/>
                <a:moveTo>
                  <a:pt x="39762" y="5864"/>
                </a:moveTo>
                <a:lnTo>
                  <a:pt x="39762" y="5864"/>
                </a:lnTo>
                <a:cubicBezTo>
                  <a:pt x="40299" y="6027"/>
                  <a:pt x="40813" y="6284"/>
                  <a:pt x="41256" y="6658"/>
                </a:cubicBezTo>
                <a:cubicBezTo>
                  <a:pt x="41420" y="6868"/>
                  <a:pt x="41583" y="7078"/>
                  <a:pt x="41723" y="7311"/>
                </a:cubicBezTo>
                <a:cubicBezTo>
                  <a:pt x="41911" y="7625"/>
                  <a:pt x="42080" y="7956"/>
                  <a:pt x="42231" y="8307"/>
                </a:cubicBezTo>
                <a:lnTo>
                  <a:pt x="42231" y="8307"/>
                </a:lnTo>
                <a:cubicBezTo>
                  <a:pt x="41844" y="7432"/>
                  <a:pt x="41145" y="6733"/>
                  <a:pt x="40276" y="6354"/>
                </a:cubicBezTo>
                <a:cubicBezTo>
                  <a:pt x="40112" y="6167"/>
                  <a:pt x="39949" y="6004"/>
                  <a:pt x="39762" y="5864"/>
                </a:cubicBezTo>
                <a:close/>
                <a:moveTo>
                  <a:pt x="17651" y="8058"/>
                </a:moveTo>
                <a:lnTo>
                  <a:pt x="17791" y="8199"/>
                </a:lnTo>
                <a:cubicBezTo>
                  <a:pt x="17791" y="8245"/>
                  <a:pt x="17745" y="8269"/>
                  <a:pt x="17721" y="8315"/>
                </a:cubicBezTo>
                <a:lnTo>
                  <a:pt x="17628" y="8245"/>
                </a:lnTo>
                <a:cubicBezTo>
                  <a:pt x="17628" y="8175"/>
                  <a:pt x="17651" y="8105"/>
                  <a:pt x="17651" y="8058"/>
                </a:cubicBezTo>
                <a:close/>
                <a:moveTo>
                  <a:pt x="12094" y="8105"/>
                </a:moveTo>
                <a:lnTo>
                  <a:pt x="12094" y="8105"/>
                </a:lnTo>
                <a:cubicBezTo>
                  <a:pt x="12071" y="8199"/>
                  <a:pt x="12048" y="8292"/>
                  <a:pt x="12024" y="8409"/>
                </a:cubicBezTo>
                <a:cubicBezTo>
                  <a:pt x="12024" y="8339"/>
                  <a:pt x="12001" y="8269"/>
                  <a:pt x="12001" y="8199"/>
                </a:cubicBezTo>
                <a:lnTo>
                  <a:pt x="11978" y="8199"/>
                </a:lnTo>
                <a:cubicBezTo>
                  <a:pt x="12024" y="8152"/>
                  <a:pt x="12048" y="8128"/>
                  <a:pt x="12094" y="8105"/>
                </a:cubicBezTo>
                <a:close/>
                <a:moveTo>
                  <a:pt x="14432" y="7294"/>
                </a:moveTo>
                <a:cubicBezTo>
                  <a:pt x="14505" y="7294"/>
                  <a:pt x="14581" y="7300"/>
                  <a:pt x="14663" y="7311"/>
                </a:cubicBezTo>
                <a:cubicBezTo>
                  <a:pt x="14593" y="7661"/>
                  <a:pt x="14546" y="8035"/>
                  <a:pt x="14523" y="8409"/>
                </a:cubicBezTo>
                <a:cubicBezTo>
                  <a:pt x="14313" y="8082"/>
                  <a:pt x="14219" y="7685"/>
                  <a:pt x="14219" y="7311"/>
                </a:cubicBezTo>
                <a:cubicBezTo>
                  <a:pt x="14289" y="7300"/>
                  <a:pt x="14359" y="7294"/>
                  <a:pt x="14432" y="7294"/>
                </a:cubicBezTo>
                <a:close/>
                <a:moveTo>
                  <a:pt x="24376" y="7988"/>
                </a:moveTo>
                <a:lnTo>
                  <a:pt x="24376" y="7988"/>
                </a:lnTo>
                <a:cubicBezTo>
                  <a:pt x="24492" y="8012"/>
                  <a:pt x="24632" y="8035"/>
                  <a:pt x="24772" y="8058"/>
                </a:cubicBezTo>
                <a:cubicBezTo>
                  <a:pt x="24936" y="8199"/>
                  <a:pt x="25099" y="8315"/>
                  <a:pt x="25309" y="8409"/>
                </a:cubicBezTo>
                <a:cubicBezTo>
                  <a:pt x="25053" y="8362"/>
                  <a:pt x="24819" y="8292"/>
                  <a:pt x="24586" y="8199"/>
                </a:cubicBezTo>
                <a:cubicBezTo>
                  <a:pt x="24562" y="8199"/>
                  <a:pt x="24562" y="8175"/>
                  <a:pt x="24539" y="8175"/>
                </a:cubicBezTo>
                <a:cubicBezTo>
                  <a:pt x="24492" y="8105"/>
                  <a:pt x="24422" y="8035"/>
                  <a:pt x="24376" y="7988"/>
                </a:cubicBezTo>
                <a:close/>
                <a:moveTo>
                  <a:pt x="22905" y="8058"/>
                </a:moveTo>
                <a:lnTo>
                  <a:pt x="22998" y="8082"/>
                </a:lnTo>
                <a:cubicBezTo>
                  <a:pt x="22975" y="8199"/>
                  <a:pt x="22951" y="8315"/>
                  <a:pt x="22951" y="8432"/>
                </a:cubicBezTo>
                <a:cubicBezTo>
                  <a:pt x="22951" y="8315"/>
                  <a:pt x="22928" y="8175"/>
                  <a:pt x="22905" y="8058"/>
                </a:cubicBezTo>
                <a:close/>
                <a:moveTo>
                  <a:pt x="11371" y="1988"/>
                </a:moveTo>
                <a:lnTo>
                  <a:pt x="11394" y="2011"/>
                </a:lnTo>
                <a:cubicBezTo>
                  <a:pt x="10740" y="2502"/>
                  <a:pt x="10157" y="3085"/>
                  <a:pt x="9643" y="3716"/>
                </a:cubicBezTo>
                <a:cubicBezTo>
                  <a:pt x="8335" y="4626"/>
                  <a:pt x="7355" y="5934"/>
                  <a:pt x="6841" y="7451"/>
                </a:cubicBezTo>
                <a:cubicBezTo>
                  <a:pt x="6701" y="7848"/>
                  <a:pt x="6584" y="8245"/>
                  <a:pt x="6514" y="8665"/>
                </a:cubicBezTo>
                <a:cubicBezTo>
                  <a:pt x="6514" y="7451"/>
                  <a:pt x="6794" y="6237"/>
                  <a:pt x="7308" y="5140"/>
                </a:cubicBezTo>
                <a:cubicBezTo>
                  <a:pt x="8125" y="3389"/>
                  <a:pt x="9620" y="2408"/>
                  <a:pt x="11371" y="1988"/>
                </a:cubicBezTo>
                <a:close/>
                <a:moveTo>
                  <a:pt x="21270" y="8105"/>
                </a:moveTo>
                <a:lnTo>
                  <a:pt x="21270" y="8105"/>
                </a:lnTo>
                <a:cubicBezTo>
                  <a:pt x="21317" y="8175"/>
                  <a:pt x="21387" y="8269"/>
                  <a:pt x="21457" y="8339"/>
                </a:cubicBezTo>
                <a:lnTo>
                  <a:pt x="21340" y="8665"/>
                </a:lnTo>
                <a:cubicBezTo>
                  <a:pt x="21317" y="8479"/>
                  <a:pt x="21294" y="8292"/>
                  <a:pt x="21270" y="8105"/>
                </a:cubicBezTo>
                <a:close/>
                <a:moveTo>
                  <a:pt x="37474" y="8315"/>
                </a:moveTo>
                <a:cubicBezTo>
                  <a:pt x="37661" y="8385"/>
                  <a:pt x="37824" y="8479"/>
                  <a:pt x="37987" y="8572"/>
                </a:cubicBezTo>
                <a:lnTo>
                  <a:pt x="38011" y="8712"/>
                </a:lnTo>
                <a:cubicBezTo>
                  <a:pt x="37817" y="8635"/>
                  <a:pt x="37624" y="8589"/>
                  <a:pt x="37417" y="8589"/>
                </a:cubicBezTo>
                <a:cubicBezTo>
                  <a:pt x="37374" y="8589"/>
                  <a:pt x="37331" y="8591"/>
                  <a:pt x="37287" y="8595"/>
                </a:cubicBezTo>
                <a:cubicBezTo>
                  <a:pt x="37240" y="8572"/>
                  <a:pt x="37194" y="8572"/>
                  <a:pt x="37124" y="8549"/>
                </a:cubicBezTo>
                <a:cubicBezTo>
                  <a:pt x="37217" y="8455"/>
                  <a:pt x="37334" y="8362"/>
                  <a:pt x="37474" y="8315"/>
                </a:cubicBezTo>
                <a:close/>
                <a:moveTo>
                  <a:pt x="39225" y="7568"/>
                </a:moveTo>
                <a:cubicBezTo>
                  <a:pt x="39622" y="7872"/>
                  <a:pt x="39972" y="8269"/>
                  <a:pt x="40182" y="8736"/>
                </a:cubicBezTo>
                <a:cubicBezTo>
                  <a:pt x="39879" y="8315"/>
                  <a:pt x="39528" y="7918"/>
                  <a:pt x="39132" y="7568"/>
                </a:cubicBezTo>
                <a:close/>
                <a:moveTo>
                  <a:pt x="36540" y="8128"/>
                </a:moveTo>
                <a:lnTo>
                  <a:pt x="36540" y="8128"/>
                </a:lnTo>
                <a:cubicBezTo>
                  <a:pt x="36493" y="8245"/>
                  <a:pt x="36447" y="8362"/>
                  <a:pt x="36400" y="8479"/>
                </a:cubicBezTo>
                <a:lnTo>
                  <a:pt x="36423" y="8479"/>
                </a:lnTo>
                <a:cubicBezTo>
                  <a:pt x="36213" y="8502"/>
                  <a:pt x="36003" y="8595"/>
                  <a:pt x="35886" y="8759"/>
                </a:cubicBezTo>
                <a:cubicBezTo>
                  <a:pt x="35909" y="8689"/>
                  <a:pt x="35933" y="8595"/>
                  <a:pt x="35956" y="8502"/>
                </a:cubicBezTo>
                <a:cubicBezTo>
                  <a:pt x="36166" y="8385"/>
                  <a:pt x="36353" y="8245"/>
                  <a:pt x="36540" y="8128"/>
                </a:cubicBezTo>
                <a:close/>
                <a:moveTo>
                  <a:pt x="19286" y="8315"/>
                </a:moveTo>
                <a:cubicBezTo>
                  <a:pt x="19309" y="8432"/>
                  <a:pt x="19332" y="8525"/>
                  <a:pt x="19356" y="8619"/>
                </a:cubicBezTo>
                <a:cubicBezTo>
                  <a:pt x="19356" y="8712"/>
                  <a:pt x="19309" y="8736"/>
                  <a:pt x="19309" y="8782"/>
                </a:cubicBezTo>
                <a:cubicBezTo>
                  <a:pt x="19262" y="8665"/>
                  <a:pt x="19262" y="8525"/>
                  <a:pt x="19239" y="8385"/>
                </a:cubicBezTo>
                <a:lnTo>
                  <a:pt x="19239" y="8362"/>
                </a:lnTo>
                <a:cubicBezTo>
                  <a:pt x="19239" y="8362"/>
                  <a:pt x="19239" y="8362"/>
                  <a:pt x="19239" y="8339"/>
                </a:cubicBezTo>
                <a:lnTo>
                  <a:pt x="19286" y="8315"/>
                </a:lnTo>
                <a:close/>
                <a:moveTo>
                  <a:pt x="23488" y="8549"/>
                </a:moveTo>
                <a:cubicBezTo>
                  <a:pt x="23582" y="8642"/>
                  <a:pt x="23698" y="8736"/>
                  <a:pt x="23815" y="8829"/>
                </a:cubicBezTo>
                <a:lnTo>
                  <a:pt x="23839" y="8829"/>
                </a:lnTo>
                <a:cubicBezTo>
                  <a:pt x="23722" y="8829"/>
                  <a:pt x="23605" y="8829"/>
                  <a:pt x="23488" y="8852"/>
                </a:cubicBezTo>
                <a:lnTo>
                  <a:pt x="23488" y="8549"/>
                </a:lnTo>
                <a:close/>
                <a:moveTo>
                  <a:pt x="22601" y="8175"/>
                </a:moveTo>
                <a:cubicBezTo>
                  <a:pt x="22648" y="8409"/>
                  <a:pt x="22648" y="8642"/>
                  <a:pt x="22648" y="8876"/>
                </a:cubicBezTo>
                <a:cubicBezTo>
                  <a:pt x="22531" y="8759"/>
                  <a:pt x="22414" y="8665"/>
                  <a:pt x="22298" y="8549"/>
                </a:cubicBezTo>
                <a:lnTo>
                  <a:pt x="22274" y="8549"/>
                </a:lnTo>
                <a:lnTo>
                  <a:pt x="22321" y="8315"/>
                </a:lnTo>
                <a:cubicBezTo>
                  <a:pt x="22414" y="8269"/>
                  <a:pt x="22508" y="8222"/>
                  <a:pt x="22601" y="8175"/>
                </a:cubicBezTo>
                <a:close/>
                <a:moveTo>
                  <a:pt x="38431" y="8385"/>
                </a:moveTo>
                <a:cubicBezTo>
                  <a:pt x="38595" y="8432"/>
                  <a:pt x="38781" y="8525"/>
                  <a:pt x="38945" y="8642"/>
                </a:cubicBezTo>
                <a:cubicBezTo>
                  <a:pt x="38991" y="8736"/>
                  <a:pt x="39038" y="8829"/>
                  <a:pt x="39085" y="8922"/>
                </a:cubicBezTo>
                <a:cubicBezTo>
                  <a:pt x="39015" y="8876"/>
                  <a:pt x="38968" y="8829"/>
                  <a:pt x="38921" y="8782"/>
                </a:cubicBezTo>
                <a:lnTo>
                  <a:pt x="38921" y="8806"/>
                </a:lnTo>
                <a:cubicBezTo>
                  <a:pt x="38781" y="8689"/>
                  <a:pt x="38641" y="8572"/>
                  <a:pt x="38501" y="8479"/>
                </a:cubicBezTo>
                <a:cubicBezTo>
                  <a:pt x="38478" y="8432"/>
                  <a:pt x="38454" y="8409"/>
                  <a:pt x="38431" y="8385"/>
                </a:cubicBezTo>
                <a:close/>
                <a:moveTo>
                  <a:pt x="30563" y="8292"/>
                </a:moveTo>
                <a:cubicBezTo>
                  <a:pt x="30539" y="8339"/>
                  <a:pt x="30516" y="8409"/>
                  <a:pt x="30493" y="8502"/>
                </a:cubicBezTo>
                <a:lnTo>
                  <a:pt x="30469" y="8502"/>
                </a:lnTo>
                <a:cubicBezTo>
                  <a:pt x="30423" y="8665"/>
                  <a:pt x="30399" y="8806"/>
                  <a:pt x="30353" y="8969"/>
                </a:cubicBezTo>
                <a:lnTo>
                  <a:pt x="30329" y="8876"/>
                </a:lnTo>
                <a:cubicBezTo>
                  <a:pt x="30376" y="8665"/>
                  <a:pt x="30469" y="8479"/>
                  <a:pt x="30563" y="8292"/>
                </a:cubicBezTo>
                <a:close/>
                <a:moveTo>
                  <a:pt x="16367" y="7825"/>
                </a:moveTo>
                <a:cubicBezTo>
                  <a:pt x="16554" y="7918"/>
                  <a:pt x="16717" y="8035"/>
                  <a:pt x="16904" y="8152"/>
                </a:cubicBezTo>
                <a:cubicBezTo>
                  <a:pt x="16881" y="8362"/>
                  <a:pt x="16787" y="8572"/>
                  <a:pt x="16671" y="8736"/>
                </a:cubicBezTo>
                <a:lnTo>
                  <a:pt x="16507" y="8992"/>
                </a:lnTo>
                <a:cubicBezTo>
                  <a:pt x="16414" y="8619"/>
                  <a:pt x="16367" y="8222"/>
                  <a:pt x="16367" y="7825"/>
                </a:cubicBezTo>
                <a:close/>
                <a:moveTo>
                  <a:pt x="15643" y="7521"/>
                </a:moveTo>
                <a:cubicBezTo>
                  <a:pt x="15760" y="7568"/>
                  <a:pt x="15877" y="7615"/>
                  <a:pt x="15994" y="7661"/>
                </a:cubicBezTo>
                <a:cubicBezTo>
                  <a:pt x="15970" y="8105"/>
                  <a:pt x="16017" y="8572"/>
                  <a:pt x="16110" y="9016"/>
                </a:cubicBezTo>
                <a:lnTo>
                  <a:pt x="15970" y="9016"/>
                </a:lnTo>
                <a:cubicBezTo>
                  <a:pt x="15900" y="8876"/>
                  <a:pt x="15853" y="8712"/>
                  <a:pt x="15807" y="8572"/>
                </a:cubicBezTo>
                <a:cubicBezTo>
                  <a:pt x="15690" y="8222"/>
                  <a:pt x="15643" y="7872"/>
                  <a:pt x="15643" y="7521"/>
                </a:cubicBezTo>
                <a:close/>
                <a:moveTo>
                  <a:pt x="29932" y="8876"/>
                </a:moveTo>
                <a:lnTo>
                  <a:pt x="29932" y="8922"/>
                </a:lnTo>
                <a:cubicBezTo>
                  <a:pt x="29909" y="8992"/>
                  <a:pt x="29886" y="9062"/>
                  <a:pt x="29886" y="9132"/>
                </a:cubicBezTo>
                <a:lnTo>
                  <a:pt x="29722" y="9109"/>
                </a:lnTo>
                <a:cubicBezTo>
                  <a:pt x="29699" y="9086"/>
                  <a:pt x="29699" y="9062"/>
                  <a:pt x="29722" y="9016"/>
                </a:cubicBezTo>
                <a:cubicBezTo>
                  <a:pt x="29792" y="8969"/>
                  <a:pt x="29862" y="8922"/>
                  <a:pt x="29932" y="8876"/>
                </a:cubicBezTo>
                <a:close/>
                <a:moveTo>
                  <a:pt x="31123" y="7988"/>
                </a:moveTo>
                <a:lnTo>
                  <a:pt x="31123" y="8012"/>
                </a:lnTo>
                <a:lnTo>
                  <a:pt x="31123" y="8315"/>
                </a:lnTo>
                <a:cubicBezTo>
                  <a:pt x="31053" y="8455"/>
                  <a:pt x="31006" y="8595"/>
                  <a:pt x="30960" y="8736"/>
                </a:cubicBezTo>
                <a:cubicBezTo>
                  <a:pt x="30913" y="8876"/>
                  <a:pt x="30890" y="8946"/>
                  <a:pt x="30866" y="9062"/>
                </a:cubicBezTo>
                <a:lnTo>
                  <a:pt x="30750" y="9179"/>
                </a:lnTo>
                <a:cubicBezTo>
                  <a:pt x="30796" y="8759"/>
                  <a:pt x="30936" y="8362"/>
                  <a:pt x="31123" y="7988"/>
                </a:cubicBezTo>
                <a:close/>
                <a:moveTo>
                  <a:pt x="14990" y="7358"/>
                </a:moveTo>
                <a:lnTo>
                  <a:pt x="15153" y="7381"/>
                </a:lnTo>
                <a:cubicBezTo>
                  <a:pt x="14990" y="8105"/>
                  <a:pt x="15060" y="8876"/>
                  <a:pt x="15457" y="9296"/>
                </a:cubicBezTo>
                <a:cubicBezTo>
                  <a:pt x="15223" y="9179"/>
                  <a:pt x="15013" y="9016"/>
                  <a:pt x="14826" y="8829"/>
                </a:cubicBezTo>
                <a:cubicBezTo>
                  <a:pt x="14826" y="8315"/>
                  <a:pt x="14896" y="7825"/>
                  <a:pt x="14990" y="7358"/>
                </a:cubicBezTo>
                <a:close/>
                <a:moveTo>
                  <a:pt x="17138" y="8689"/>
                </a:moveTo>
                <a:cubicBezTo>
                  <a:pt x="17138" y="8759"/>
                  <a:pt x="17138" y="8806"/>
                  <a:pt x="17138" y="8876"/>
                </a:cubicBezTo>
                <a:cubicBezTo>
                  <a:pt x="17138" y="8946"/>
                  <a:pt x="17138" y="9016"/>
                  <a:pt x="17114" y="9062"/>
                </a:cubicBezTo>
                <a:cubicBezTo>
                  <a:pt x="16998" y="9156"/>
                  <a:pt x="16857" y="9249"/>
                  <a:pt x="16717" y="9296"/>
                </a:cubicBezTo>
                <a:cubicBezTo>
                  <a:pt x="16904" y="9132"/>
                  <a:pt x="17044" y="8922"/>
                  <a:pt x="17138" y="8689"/>
                </a:cubicBezTo>
                <a:close/>
                <a:moveTo>
                  <a:pt x="20897" y="8385"/>
                </a:moveTo>
                <a:cubicBezTo>
                  <a:pt x="20897" y="8432"/>
                  <a:pt x="20920" y="8479"/>
                  <a:pt x="20943" y="8525"/>
                </a:cubicBezTo>
                <a:cubicBezTo>
                  <a:pt x="20967" y="8759"/>
                  <a:pt x="20967" y="8992"/>
                  <a:pt x="20943" y="9249"/>
                </a:cubicBezTo>
                <a:cubicBezTo>
                  <a:pt x="20803" y="9273"/>
                  <a:pt x="20663" y="9319"/>
                  <a:pt x="20523" y="9366"/>
                </a:cubicBezTo>
                <a:cubicBezTo>
                  <a:pt x="20687" y="9039"/>
                  <a:pt x="20803" y="8712"/>
                  <a:pt x="20897" y="8385"/>
                </a:cubicBezTo>
                <a:close/>
                <a:moveTo>
                  <a:pt x="35723" y="8128"/>
                </a:moveTo>
                <a:lnTo>
                  <a:pt x="35653" y="8269"/>
                </a:lnTo>
                <a:cubicBezTo>
                  <a:pt x="35162" y="8572"/>
                  <a:pt x="34695" y="8969"/>
                  <a:pt x="34275" y="9389"/>
                </a:cubicBezTo>
                <a:cubicBezTo>
                  <a:pt x="34275" y="9343"/>
                  <a:pt x="34275" y="9296"/>
                  <a:pt x="34275" y="9249"/>
                </a:cubicBezTo>
                <a:cubicBezTo>
                  <a:pt x="34298" y="9132"/>
                  <a:pt x="34322" y="9039"/>
                  <a:pt x="34369" y="8922"/>
                </a:cubicBezTo>
                <a:cubicBezTo>
                  <a:pt x="34765" y="8595"/>
                  <a:pt x="35232" y="8315"/>
                  <a:pt x="35699" y="8128"/>
                </a:cubicBezTo>
                <a:close/>
                <a:moveTo>
                  <a:pt x="11721" y="8712"/>
                </a:moveTo>
                <a:cubicBezTo>
                  <a:pt x="11744" y="8852"/>
                  <a:pt x="11768" y="8969"/>
                  <a:pt x="11814" y="9086"/>
                </a:cubicBezTo>
                <a:cubicBezTo>
                  <a:pt x="11768" y="9202"/>
                  <a:pt x="11721" y="9296"/>
                  <a:pt x="11698" y="9413"/>
                </a:cubicBezTo>
                <a:cubicBezTo>
                  <a:pt x="11698" y="9296"/>
                  <a:pt x="11674" y="9156"/>
                  <a:pt x="11674" y="9039"/>
                </a:cubicBezTo>
                <a:cubicBezTo>
                  <a:pt x="11651" y="8899"/>
                  <a:pt x="11698" y="8829"/>
                  <a:pt x="11721" y="8712"/>
                </a:cubicBezTo>
                <a:close/>
                <a:moveTo>
                  <a:pt x="11394" y="7078"/>
                </a:moveTo>
                <a:cubicBezTo>
                  <a:pt x="11324" y="7498"/>
                  <a:pt x="11301" y="7918"/>
                  <a:pt x="11277" y="8362"/>
                </a:cubicBezTo>
                <a:cubicBezTo>
                  <a:pt x="11277" y="8385"/>
                  <a:pt x="11277" y="8409"/>
                  <a:pt x="11277" y="8432"/>
                </a:cubicBezTo>
                <a:cubicBezTo>
                  <a:pt x="11020" y="8736"/>
                  <a:pt x="10810" y="9062"/>
                  <a:pt x="10647" y="9436"/>
                </a:cubicBezTo>
                <a:cubicBezTo>
                  <a:pt x="10670" y="9062"/>
                  <a:pt x="10717" y="8689"/>
                  <a:pt x="10834" y="8339"/>
                </a:cubicBezTo>
                <a:cubicBezTo>
                  <a:pt x="10974" y="7965"/>
                  <a:pt x="11114" y="7615"/>
                  <a:pt x="11254" y="7311"/>
                </a:cubicBezTo>
                <a:lnTo>
                  <a:pt x="11277" y="7265"/>
                </a:lnTo>
                <a:cubicBezTo>
                  <a:pt x="11324" y="7195"/>
                  <a:pt x="11371" y="7148"/>
                  <a:pt x="11394" y="7078"/>
                </a:cubicBezTo>
                <a:close/>
                <a:moveTo>
                  <a:pt x="32547" y="7638"/>
                </a:moveTo>
                <a:lnTo>
                  <a:pt x="32547" y="7638"/>
                </a:lnTo>
                <a:cubicBezTo>
                  <a:pt x="32361" y="8012"/>
                  <a:pt x="32244" y="8409"/>
                  <a:pt x="32174" y="8829"/>
                </a:cubicBezTo>
                <a:cubicBezTo>
                  <a:pt x="32127" y="8876"/>
                  <a:pt x="32080" y="8969"/>
                  <a:pt x="32057" y="9039"/>
                </a:cubicBezTo>
                <a:cubicBezTo>
                  <a:pt x="31917" y="9156"/>
                  <a:pt x="31800" y="9296"/>
                  <a:pt x="31683" y="9436"/>
                </a:cubicBezTo>
                <a:lnTo>
                  <a:pt x="31380" y="9366"/>
                </a:lnTo>
                <a:cubicBezTo>
                  <a:pt x="31637" y="8712"/>
                  <a:pt x="32034" y="8128"/>
                  <a:pt x="32547" y="7638"/>
                </a:cubicBezTo>
                <a:close/>
                <a:moveTo>
                  <a:pt x="22624" y="9343"/>
                </a:moveTo>
                <a:lnTo>
                  <a:pt x="22624" y="9483"/>
                </a:lnTo>
                <a:lnTo>
                  <a:pt x="22601" y="9483"/>
                </a:lnTo>
                <a:lnTo>
                  <a:pt x="22508" y="9343"/>
                </a:lnTo>
                <a:close/>
                <a:moveTo>
                  <a:pt x="18188" y="9226"/>
                </a:moveTo>
                <a:cubicBezTo>
                  <a:pt x="18258" y="9296"/>
                  <a:pt x="18328" y="9389"/>
                  <a:pt x="18398" y="9459"/>
                </a:cubicBezTo>
                <a:lnTo>
                  <a:pt x="18422" y="9459"/>
                </a:lnTo>
                <a:lnTo>
                  <a:pt x="18422" y="9529"/>
                </a:lnTo>
                <a:cubicBezTo>
                  <a:pt x="18328" y="9506"/>
                  <a:pt x="18258" y="9483"/>
                  <a:pt x="18165" y="9483"/>
                </a:cubicBezTo>
                <a:cubicBezTo>
                  <a:pt x="18165" y="9389"/>
                  <a:pt x="18188" y="9319"/>
                  <a:pt x="18188" y="9226"/>
                </a:cubicBezTo>
                <a:close/>
                <a:moveTo>
                  <a:pt x="10133" y="8479"/>
                </a:moveTo>
                <a:lnTo>
                  <a:pt x="10133" y="8502"/>
                </a:lnTo>
                <a:cubicBezTo>
                  <a:pt x="10087" y="8736"/>
                  <a:pt x="10063" y="8992"/>
                  <a:pt x="10063" y="9249"/>
                </a:cubicBezTo>
                <a:cubicBezTo>
                  <a:pt x="10016" y="9389"/>
                  <a:pt x="9970" y="9529"/>
                  <a:pt x="9946" y="9669"/>
                </a:cubicBezTo>
                <a:cubicBezTo>
                  <a:pt x="9970" y="9273"/>
                  <a:pt x="10016" y="8876"/>
                  <a:pt x="10133" y="8479"/>
                </a:cubicBezTo>
                <a:close/>
                <a:moveTo>
                  <a:pt x="6864" y="5187"/>
                </a:moveTo>
                <a:lnTo>
                  <a:pt x="6888" y="5210"/>
                </a:lnTo>
                <a:cubicBezTo>
                  <a:pt x="6304" y="6564"/>
                  <a:pt x="6071" y="8012"/>
                  <a:pt x="6211" y="9483"/>
                </a:cubicBezTo>
                <a:cubicBezTo>
                  <a:pt x="6141" y="9576"/>
                  <a:pt x="6094" y="9693"/>
                  <a:pt x="6024" y="9786"/>
                </a:cubicBezTo>
                <a:cubicBezTo>
                  <a:pt x="5861" y="8199"/>
                  <a:pt x="6141" y="6611"/>
                  <a:pt x="6864" y="5187"/>
                </a:cubicBezTo>
                <a:close/>
                <a:moveTo>
                  <a:pt x="36283" y="8992"/>
                </a:moveTo>
                <a:cubicBezTo>
                  <a:pt x="36213" y="9249"/>
                  <a:pt x="36166" y="9529"/>
                  <a:pt x="36166" y="9810"/>
                </a:cubicBezTo>
                <a:cubicBezTo>
                  <a:pt x="36050" y="9576"/>
                  <a:pt x="36050" y="9296"/>
                  <a:pt x="36190" y="9086"/>
                </a:cubicBezTo>
                <a:cubicBezTo>
                  <a:pt x="36213" y="9039"/>
                  <a:pt x="36236" y="9016"/>
                  <a:pt x="36260" y="8992"/>
                </a:cubicBezTo>
                <a:close/>
                <a:moveTo>
                  <a:pt x="37450" y="9459"/>
                </a:moveTo>
                <a:cubicBezTo>
                  <a:pt x="37684" y="9459"/>
                  <a:pt x="37917" y="9506"/>
                  <a:pt x="38128" y="9599"/>
                </a:cubicBezTo>
                <a:lnTo>
                  <a:pt x="38151" y="9810"/>
                </a:lnTo>
                <a:cubicBezTo>
                  <a:pt x="37964" y="9786"/>
                  <a:pt x="37777" y="9775"/>
                  <a:pt x="37591" y="9775"/>
                </a:cubicBezTo>
                <a:cubicBezTo>
                  <a:pt x="37404" y="9775"/>
                  <a:pt x="37217" y="9786"/>
                  <a:pt x="37030" y="9810"/>
                </a:cubicBezTo>
                <a:cubicBezTo>
                  <a:pt x="37030" y="9763"/>
                  <a:pt x="37054" y="9716"/>
                  <a:pt x="37077" y="9669"/>
                </a:cubicBezTo>
                <a:cubicBezTo>
                  <a:pt x="37194" y="9599"/>
                  <a:pt x="37310" y="9529"/>
                  <a:pt x="37450" y="9459"/>
                </a:cubicBezTo>
                <a:close/>
                <a:moveTo>
                  <a:pt x="33224" y="9413"/>
                </a:moveTo>
                <a:cubicBezTo>
                  <a:pt x="33224" y="9483"/>
                  <a:pt x="33178" y="9553"/>
                  <a:pt x="33154" y="9623"/>
                </a:cubicBezTo>
                <a:cubicBezTo>
                  <a:pt x="33108" y="9693"/>
                  <a:pt x="33061" y="9763"/>
                  <a:pt x="33014" y="9833"/>
                </a:cubicBezTo>
                <a:lnTo>
                  <a:pt x="33014" y="9623"/>
                </a:lnTo>
                <a:cubicBezTo>
                  <a:pt x="33084" y="9576"/>
                  <a:pt x="33154" y="9483"/>
                  <a:pt x="33224" y="9413"/>
                </a:cubicBezTo>
                <a:close/>
                <a:moveTo>
                  <a:pt x="29839" y="9459"/>
                </a:moveTo>
                <a:cubicBezTo>
                  <a:pt x="29839" y="9599"/>
                  <a:pt x="29816" y="9716"/>
                  <a:pt x="29816" y="9833"/>
                </a:cubicBezTo>
                <a:lnTo>
                  <a:pt x="29746" y="9880"/>
                </a:lnTo>
                <a:cubicBezTo>
                  <a:pt x="29722" y="9739"/>
                  <a:pt x="29722" y="9599"/>
                  <a:pt x="29722" y="9459"/>
                </a:cubicBezTo>
                <a:close/>
                <a:moveTo>
                  <a:pt x="23698" y="9296"/>
                </a:moveTo>
                <a:cubicBezTo>
                  <a:pt x="24002" y="9296"/>
                  <a:pt x="24329" y="9319"/>
                  <a:pt x="24656" y="9366"/>
                </a:cubicBezTo>
                <a:cubicBezTo>
                  <a:pt x="24843" y="9483"/>
                  <a:pt x="25053" y="9576"/>
                  <a:pt x="25263" y="9646"/>
                </a:cubicBezTo>
                <a:lnTo>
                  <a:pt x="25356" y="9716"/>
                </a:lnTo>
                <a:cubicBezTo>
                  <a:pt x="25216" y="9786"/>
                  <a:pt x="25076" y="9833"/>
                  <a:pt x="24913" y="9903"/>
                </a:cubicBezTo>
                <a:cubicBezTo>
                  <a:pt x="24749" y="9880"/>
                  <a:pt x="24562" y="9856"/>
                  <a:pt x="24399" y="9856"/>
                </a:cubicBezTo>
                <a:cubicBezTo>
                  <a:pt x="24235" y="9786"/>
                  <a:pt x="24095" y="9739"/>
                  <a:pt x="23932" y="9693"/>
                </a:cubicBezTo>
                <a:cubicBezTo>
                  <a:pt x="23768" y="9646"/>
                  <a:pt x="23605" y="9529"/>
                  <a:pt x="23442" y="9413"/>
                </a:cubicBezTo>
                <a:lnTo>
                  <a:pt x="23442" y="9296"/>
                </a:lnTo>
                <a:close/>
                <a:moveTo>
                  <a:pt x="29279" y="9436"/>
                </a:moveTo>
                <a:cubicBezTo>
                  <a:pt x="29279" y="9599"/>
                  <a:pt x="29302" y="9763"/>
                  <a:pt x="29325" y="9903"/>
                </a:cubicBezTo>
                <a:cubicBezTo>
                  <a:pt x="29185" y="9763"/>
                  <a:pt x="29022" y="9599"/>
                  <a:pt x="28858" y="9459"/>
                </a:cubicBezTo>
                <a:lnTo>
                  <a:pt x="28882" y="9436"/>
                </a:lnTo>
                <a:close/>
                <a:moveTo>
                  <a:pt x="22391" y="9856"/>
                </a:moveTo>
                <a:cubicBezTo>
                  <a:pt x="22344" y="9903"/>
                  <a:pt x="22321" y="9950"/>
                  <a:pt x="22298" y="9973"/>
                </a:cubicBezTo>
                <a:lnTo>
                  <a:pt x="22181" y="9856"/>
                </a:lnTo>
                <a:close/>
                <a:moveTo>
                  <a:pt x="41186" y="8385"/>
                </a:moveTo>
                <a:cubicBezTo>
                  <a:pt x="41256" y="8455"/>
                  <a:pt x="41326" y="8525"/>
                  <a:pt x="41420" y="8595"/>
                </a:cubicBezTo>
                <a:cubicBezTo>
                  <a:pt x="41653" y="9039"/>
                  <a:pt x="41840" y="9529"/>
                  <a:pt x="41980" y="10020"/>
                </a:cubicBezTo>
                <a:cubicBezTo>
                  <a:pt x="41770" y="9436"/>
                  <a:pt x="41490" y="8899"/>
                  <a:pt x="41163" y="8385"/>
                </a:cubicBezTo>
                <a:close/>
                <a:moveTo>
                  <a:pt x="31707" y="9786"/>
                </a:moveTo>
                <a:lnTo>
                  <a:pt x="31847" y="9833"/>
                </a:lnTo>
                <a:lnTo>
                  <a:pt x="31847" y="9926"/>
                </a:lnTo>
                <a:lnTo>
                  <a:pt x="31777" y="9996"/>
                </a:lnTo>
                <a:cubicBezTo>
                  <a:pt x="31707" y="10020"/>
                  <a:pt x="31637" y="10043"/>
                  <a:pt x="31590" y="10066"/>
                </a:cubicBezTo>
                <a:lnTo>
                  <a:pt x="31567" y="10066"/>
                </a:lnTo>
                <a:cubicBezTo>
                  <a:pt x="31613" y="9973"/>
                  <a:pt x="31637" y="9880"/>
                  <a:pt x="31707" y="9786"/>
                </a:cubicBezTo>
                <a:close/>
                <a:moveTo>
                  <a:pt x="25730" y="9950"/>
                </a:moveTo>
                <a:cubicBezTo>
                  <a:pt x="25846" y="10020"/>
                  <a:pt x="25987" y="10066"/>
                  <a:pt x="26127" y="10113"/>
                </a:cubicBezTo>
                <a:cubicBezTo>
                  <a:pt x="25940" y="10090"/>
                  <a:pt x="25753" y="10043"/>
                  <a:pt x="25543" y="9996"/>
                </a:cubicBezTo>
                <a:lnTo>
                  <a:pt x="25566" y="9996"/>
                </a:lnTo>
                <a:lnTo>
                  <a:pt x="25730" y="9950"/>
                </a:lnTo>
                <a:close/>
                <a:moveTo>
                  <a:pt x="28578" y="9669"/>
                </a:moveTo>
                <a:cubicBezTo>
                  <a:pt x="28742" y="9833"/>
                  <a:pt x="28928" y="9996"/>
                  <a:pt x="29092" y="10160"/>
                </a:cubicBezTo>
                <a:cubicBezTo>
                  <a:pt x="28905" y="10113"/>
                  <a:pt x="28695" y="10066"/>
                  <a:pt x="28508" y="9996"/>
                </a:cubicBezTo>
                <a:cubicBezTo>
                  <a:pt x="28532" y="9880"/>
                  <a:pt x="28555" y="9763"/>
                  <a:pt x="28578" y="9669"/>
                </a:cubicBezTo>
                <a:close/>
                <a:moveTo>
                  <a:pt x="31263" y="9669"/>
                </a:moveTo>
                <a:lnTo>
                  <a:pt x="31520" y="9739"/>
                </a:lnTo>
                <a:cubicBezTo>
                  <a:pt x="31427" y="9880"/>
                  <a:pt x="31357" y="10020"/>
                  <a:pt x="31310" y="10160"/>
                </a:cubicBezTo>
                <a:lnTo>
                  <a:pt x="31333" y="10160"/>
                </a:lnTo>
                <a:lnTo>
                  <a:pt x="31123" y="10206"/>
                </a:lnTo>
                <a:cubicBezTo>
                  <a:pt x="31146" y="10043"/>
                  <a:pt x="31193" y="9856"/>
                  <a:pt x="31263" y="9669"/>
                </a:cubicBezTo>
                <a:close/>
                <a:moveTo>
                  <a:pt x="14826" y="9366"/>
                </a:moveTo>
                <a:lnTo>
                  <a:pt x="14826" y="9366"/>
                </a:lnTo>
                <a:cubicBezTo>
                  <a:pt x="15153" y="9623"/>
                  <a:pt x="15527" y="9763"/>
                  <a:pt x="15924" y="9786"/>
                </a:cubicBezTo>
                <a:cubicBezTo>
                  <a:pt x="15597" y="9950"/>
                  <a:pt x="15270" y="10183"/>
                  <a:pt x="14990" y="10440"/>
                </a:cubicBezTo>
                <a:cubicBezTo>
                  <a:pt x="14920" y="10090"/>
                  <a:pt x="14850" y="9739"/>
                  <a:pt x="14826" y="9366"/>
                </a:cubicBezTo>
                <a:close/>
                <a:moveTo>
                  <a:pt x="27714" y="10183"/>
                </a:moveTo>
                <a:lnTo>
                  <a:pt x="28018" y="10323"/>
                </a:lnTo>
                <a:cubicBezTo>
                  <a:pt x="28041" y="10370"/>
                  <a:pt x="28065" y="10393"/>
                  <a:pt x="28088" y="10417"/>
                </a:cubicBezTo>
                <a:cubicBezTo>
                  <a:pt x="27878" y="10463"/>
                  <a:pt x="27644" y="10487"/>
                  <a:pt x="27434" y="10487"/>
                </a:cubicBezTo>
                <a:lnTo>
                  <a:pt x="27271" y="10300"/>
                </a:lnTo>
                <a:cubicBezTo>
                  <a:pt x="27434" y="10276"/>
                  <a:pt x="27574" y="10230"/>
                  <a:pt x="27714" y="10183"/>
                </a:cubicBezTo>
                <a:close/>
                <a:moveTo>
                  <a:pt x="13916" y="7872"/>
                </a:moveTo>
                <a:cubicBezTo>
                  <a:pt x="14009" y="8269"/>
                  <a:pt x="14172" y="8642"/>
                  <a:pt x="14429" y="8969"/>
                </a:cubicBezTo>
                <a:cubicBezTo>
                  <a:pt x="14453" y="8992"/>
                  <a:pt x="14453" y="9016"/>
                  <a:pt x="14476" y="9039"/>
                </a:cubicBezTo>
                <a:cubicBezTo>
                  <a:pt x="14476" y="9389"/>
                  <a:pt x="14499" y="9739"/>
                  <a:pt x="14546" y="10113"/>
                </a:cubicBezTo>
                <a:cubicBezTo>
                  <a:pt x="14569" y="10253"/>
                  <a:pt x="14593" y="10393"/>
                  <a:pt x="14639" y="10580"/>
                </a:cubicBezTo>
                <a:cubicBezTo>
                  <a:pt x="14219" y="9926"/>
                  <a:pt x="13962" y="9202"/>
                  <a:pt x="13869" y="8455"/>
                </a:cubicBezTo>
                <a:cubicBezTo>
                  <a:pt x="13916" y="8432"/>
                  <a:pt x="13962" y="8362"/>
                  <a:pt x="13962" y="8292"/>
                </a:cubicBezTo>
                <a:lnTo>
                  <a:pt x="13939" y="8292"/>
                </a:lnTo>
                <a:cubicBezTo>
                  <a:pt x="13916" y="8199"/>
                  <a:pt x="13892" y="8082"/>
                  <a:pt x="13892" y="7988"/>
                </a:cubicBezTo>
                <a:cubicBezTo>
                  <a:pt x="13892" y="7942"/>
                  <a:pt x="13892" y="7918"/>
                  <a:pt x="13916" y="7872"/>
                </a:cubicBezTo>
                <a:close/>
                <a:moveTo>
                  <a:pt x="40252" y="10253"/>
                </a:moveTo>
                <a:cubicBezTo>
                  <a:pt x="40299" y="10370"/>
                  <a:pt x="40369" y="10487"/>
                  <a:pt x="40416" y="10603"/>
                </a:cubicBezTo>
                <a:lnTo>
                  <a:pt x="40322" y="10533"/>
                </a:lnTo>
                <a:cubicBezTo>
                  <a:pt x="40299" y="10440"/>
                  <a:pt x="40276" y="10347"/>
                  <a:pt x="40252" y="10253"/>
                </a:cubicBezTo>
                <a:close/>
                <a:moveTo>
                  <a:pt x="35443" y="8852"/>
                </a:moveTo>
                <a:cubicBezTo>
                  <a:pt x="35351" y="9312"/>
                  <a:pt x="35327" y="9794"/>
                  <a:pt x="35393" y="10254"/>
                </a:cubicBezTo>
                <a:lnTo>
                  <a:pt x="35393" y="10254"/>
                </a:lnTo>
                <a:cubicBezTo>
                  <a:pt x="35160" y="10348"/>
                  <a:pt x="34928" y="10487"/>
                  <a:pt x="34719" y="10627"/>
                </a:cubicBezTo>
                <a:lnTo>
                  <a:pt x="34602" y="10557"/>
                </a:lnTo>
                <a:cubicBezTo>
                  <a:pt x="34509" y="10347"/>
                  <a:pt x="34415" y="10113"/>
                  <a:pt x="34369" y="9903"/>
                </a:cubicBezTo>
                <a:lnTo>
                  <a:pt x="34439" y="9786"/>
                </a:lnTo>
                <a:cubicBezTo>
                  <a:pt x="34742" y="9459"/>
                  <a:pt x="35092" y="9132"/>
                  <a:pt x="35443" y="8852"/>
                </a:cubicBezTo>
                <a:close/>
                <a:moveTo>
                  <a:pt x="32547" y="10020"/>
                </a:moveTo>
                <a:lnTo>
                  <a:pt x="32617" y="10043"/>
                </a:lnTo>
                <a:cubicBezTo>
                  <a:pt x="32617" y="10206"/>
                  <a:pt x="32617" y="10347"/>
                  <a:pt x="32664" y="10487"/>
                </a:cubicBezTo>
                <a:lnTo>
                  <a:pt x="32594" y="10673"/>
                </a:lnTo>
                <a:cubicBezTo>
                  <a:pt x="32547" y="10463"/>
                  <a:pt x="32524" y="10276"/>
                  <a:pt x="32524" y="10090"/>
                </a:cubicBezTo>
                <a:lnTo>
                  <a:pt x="32547" y="10020"/>
                </a:lnTo>
                <a:close/>
                <a:moveTo>
                  <a:pt x="23465" y="10417"/>
                </a:moveTo>
                <a:lnTo>
                  <a:pt x="23792" y="10463"/>
                </a:lnTo>
                <a:cubicBezTo>
                  <a:pt x="23675" y="10533"/>
                  <a:pt x="23535" y="10627"/>
                  <a:pt x="23395" y="10720"/>
                </a:cubicBezTo>
                <a:lnTo>
                  <a:pt x="23372" y="10720"/>
                </a:lnTo>
                <a:lnTo>
                  <a:pt x="23278" y="10673"/>
                </a:lnTo>
                <a:lnTo>
                  <a:pt x="23231" y="10580"/>
                </a:lnTo>
                <a:lnTo>
                  <a:pt x="23255" y="10417"/>
                </a:lnTo>
                <a:close/>
                <a:moveTo>
                  <a:pt x="9620" y="7638"/>
                </a:moveTo>
                <a:lnTo>
                  <a:pt x="9620" y="7638"/>
                </a:lnTo>
                <a:cubicBezTo>
                  <a:pt x="9409" y="8525"/>
                  <a:pt x="9409" y="9459"/>
                  <a:pt x="9620" y="10347"/>
                </a:cubicBezTo>
                <a:lnTo>
                  <a:pt x="9620" y="10533"/>
                </a:lnTo>
                <a:cubicBezTo>
                  <a:pt x="9620" y="10603"/>
                  <a:pt x="9643" y="10720"/>
                  <a:pt x="9666" y="10814"/>
                </a:cubicBezTo>
                <a:cubicBezTo>
                  <a:pt x="9479" y="10323"/>
                  <a:pt x="9386" y="9833"/>
                  <a:pt x="9363" y="9319"/>
                </a:cubicBezTo>
                <a:cubicBezTo>
                  <a:pt x="9363" y="8829"/>
                  <a:pt x="9409" y="8315"/>
                  <a:pt x="9526" y="7825"/>
                </a:cubicBezTo>
                <a:cubicBezTo>
                  <a:pt x="9550" y="7755"/>
                  <a:pt x="9596" y="7708"/>
                  <a:pt x="9620" y="7638"/>
                </a:cubicBezTo>
                <a:close/>
                <a:moveTo>
                  <a:pt x="10157" y="10510"/>
                </a:moveTo>
                <a:cubicBezTo>
                  <a:pt x="10180" y="10627"/>
                  <a:pt x="10203" y="10743"/>
                  <a:pt x="10227" y="10860"/>
                </a:cubicBezTo>
                <a:lnTo>
                  <a:pt x="10227" y="10884"/>
                </a:lnTo>
                <a:cubicBezTo>
                  <a:pt x="10203" y="10790"/>
                  <a:pt x="10157" y="10720"/>
                  <a:pt x="10133" y="10627"/>
                </a:cubicBezTo>
                <a:lnTo>
                  <a:pt x="10157" y="10510"/>
                </a:lnTo>
                <a:close/>
                <a:moveTo>
                  <a:pt x="39108" y="10440"/>
                </a:moveTo>
                <a:lnTo>
                  <a:pt x="39108" y="10463"/>
                </a:lnTo>
                <a:lnTo>
                  <a:pt x="39155" y="10510"/>
                </a:lnTo>
                <a:cubicBezTo>
                  <a:pt x="39178" y="10627"/>
                  <a:pt x="39202" y="10720"/>
                  <a:pt x="39225" y="10837"/>
                </a:cubicBezTo>
                <a:lnTo>
                  <a:pt x="39248" y="10837"/>
                </a:lnTo>
                <a:cubicBezTo>
                  <a:pt x="39178" y="10860"/>
                  <a:pt x="39108" y="10884"/>
                  <a:pt x="39061" y="10907"/>
                </a:cubicBezTo>
                <a:cubicBezTo>
                  <a:pt x="39085" y="10743"/>
                  <a:pt x="39108" y="10603"/>
                  <a:pt x="39108" y="10440"/>
                </a:cubicBezTo>
                <a:close/>
                <a:moveTo>
                  <a:pt x="37558" y="10078"/>
                </a:moveTo>
                <a:cubicBezTo>
                  <a:pt x="37754" y="10078"/>
                  <a:pt x="37952" y="10090"/>
                  <a:pt x="38151" y="10113"/>
                </a:cubicBezTo>
                <a:lnTo>
                  <a:pt x="38174" y="10113"/>
                </a:lnTo>
                <a:cubicBezTo>
                  <a:pt x="38174" y="10393"/>
                  <a:pt x="38174" y="10673"/>
                  <a:pt x="38174" y="10954"/>
                </a:cubicBezTo>
                <a:cubicBezTo>
                  <a:pt x="37894" y="10907"/>
                  <a:pt x="37591" y="10837"/>
                  <a:pt x="37310" y="10743"/>
                </a:cubicBezTo>
                <a:lnTo>
                  <a:pt x="37147" y="10673"/>
                </a:lnTo>
                <a:cubicBezTo>
                  <a:pt x="37077" y="10557"/>
                  <a:pt x="37030" y="10440"/>
                  <a:pt x="37007" y="10300"/>
                </a:cubicBezTo>
                <a:cubicBezTo>
                  <a:pt x="36984" y="10253"/>
                  <a:pt x="36984" y="10183"/>
                  <a:pt x="36984" y="10113"/>
                </a:cubicBezTo>
                <a:cubicBezTo>
                  <a:pt x="37170" y="10090"/>
                  <a:pt x="37363" y="10078"/>
                  <a:pt x="37558" y="10078"/>
                </a:cubicBezTo>
                <a:close/>
                <a:moveTo>
                  <a:pt x="38641" y="10160"/>
                </a:moveTo>
                <a:cubicBezTo>
                  <a:pt x="38758" y="10417"/>
                  <a:pt x="38758" y="10697"/>
                  <a:pt x="38665" y="10954"/>
                </a:cubicBezTo>
                <a:lnTo>
                  <a:pt x="38548" y="10954"/>
                </a:lnTo>
                <a:lnTo>
                  <a:pt x="38548" y="10790"/>
                </a:lnTo>
                <a:cubicBezTo>
                  <a:pt x="38524" y="10603"/>
                  <a:pt x="38524" y="10393"/>
                  <a:pt x="38524" y="10160"/>
                </a:cubicBezTo>
                <a:close/>
                <a:moveTo>
                  <a:pt x="28765" y="10697"/>
                </a:moveTo>
                <a:lnTo>
                  <a:pt x="28928" y="10790"/>
                </a:lnTo>
                <a:lnTo>
                  <a:pt x="29092" y="10930"/>
                </a:lnTo>
                <a:cubicBezTo>
                  <a:pt x="29045" y="10954"/>
                  <a:pt x="28998" y="10977"/>
                  <a:pt x="28928" y="11000"/>
                </a:cubicBezTo>
                <a:cubicBezTo>
                  <a:pt x="28858" y="10907"/>
                  <a:pt x="28812" y="10814"/>
                  <a:pt x="28742" y="10720"/>
                </a:cubicBezTo>
                <a:lnTo>
                  <a:pt x="28765" y="10697"/>
                </a:lnTo>
                <a:close/>
                <a:moveTo>
                  <a:pt x="18095" y="9833"/>
                </a:moveTo>
                <a:cubicBezTo>
                  <a:pt x="18165" y="9833"/>
                  <a:pt x="18258" y="9856"/>
                  <a:pt x="18352" y="9880"/>
                </a:cubicBezTo>
                <a:cubicBezTo>
                  <a:pt x="18328" y="10043"/>
                  <a:pt x="18305" y="10206"/>
                  <a:pt x="18258" y="10347"/>
                </a:cubicBezTo>
                <a:cubicBezTo>
                  <a:pt x="18235" y="10440"/>
                  <a:pt x="18212" y="10533"/>
                  <a:pt x="18165" y="10627"/>
                </a:cubicBezTo>
                <a:cubicBezTo>
                  <a:pt x="18025" y="10767"/>
                  <a:pt x="17861" y="10884"/>
                  <a:pt x="17721" y="11047"/>
                </a:cubicBezTo>
                <a:cubicBezTo>
                  <a:pt x="17791" y="10837"/>
                  <a:pt x="17885" y="10603"/>
                  <a:pt x="17931" y="10370"/>
                </a:cubicBezTo>
                <a:cubicBezTo>
                  <a:pt x="18002" y="10183"/>
                  <a:pt x="18048" y="9996"/>
                  <a:pt x="18095" y="9833"/>
                </a:cubicBezTo>
                <a:close/>
                <a:moveTo>
                  <a:pt x="40206" y="5233"/>
                </a:moveTo>
                <a:lnTo>
                  <a:pt x="40346" y="5303"/>
                </a:lnTo>
                <a:cubicBezTo>
                  <a:pt x="41326" y="5980"/>
                  <a:pt x="42190" y="6774"/>
                  <a:pt x="42914" y="7685"/>
                </a:cubicBezTo>
                <a:cubicBezTo>
                  <a:pt x="42984" y="7755"/>
                  <a:pt x="43031" y="7825"/>
                  <a:pt x="43101" y="7895"/>
                </a:cubicBezTo>
                <a:cubicBezTo>
                  <a:pt x="43428" y="8479"/>
                  <a:pt x="43684" y="9132"/>
                  <a:pt x="43848" y="9810"/>
                </a:cubicBezTo>
                <a:lnTo>
                  <a:pt x="43848" y="10066"/>
                </a:lnTo>
                <a:cubicBezTo>
                  <a:pt x="43848" y="10393"/>
                  <a:pt x="43824" y="10720"/>
                  <a:pt x="43754" y="11047"/>
                </a:cubicBezTo>
                <a:cubicBezTo>
                  <a:pt x="43591" y="10720"/>
                  <a:pt x="43428" y="10417"/>
                  <a:pt x="43217" y="10113"/>
                </a:cubicBezTo>
                <a:cubicBezTo>
                  <a:pt x="43217" y="8759"/>
                  <a:pt x="42634" y="7451"/>
                  <a:pt x="41653" y="6517"/>
                </a:cubicBezTo>
                <a:cubicBezTo>
                  <a:pt x="41443" y="6261"/>
                  <a:pt x="41210" y="6004"/>
                  <a:pt x="40976" y="5794"/>
                </a:cubicBezTo>
                <a:cubicBezTo>
                  <a:pt x="40743" y="5584"/>
                  <a:pt x="40486" y="5397"/>
                  <a:pt x="40206" y="5233"/>
                </a:cubicBezTo>
                <a:close/>
                <a:moveTo>
                  <a:pt x="13822" y="9786"/>
                </a:moveTo>
                <a:lnTo>
                  <a:pt x="13822" y="9786"/>
                </a:lnTo>
                <a:cubicBezTo>
                  <a:pt x="13986" y="10230"/>
                  <a:pt x="14219" y="10650"/>
                  <a:pt x="14476" y="11024"/>
                </a:cubicBezTo>
                <a:lnTo>
                  <a:pt x="14429" y="11094"/>
                </a:lnTo>
                <a:cubicBezTo>
                  <a:pt x="14289" y="10977"/>
                  <a:pt x="14196" y="10837"/>
                  <a:pt x="14102" y="10673"/>
                </a:cubicBezTo>
                <a:lnTo>
                  <a:pt x="14102" y="10650"/>
                </a:lnTo>
                <a:cubicBezTo>
                  <a:pt x="13962" y="10370"/>
                  <a:pt x="13869" y="10090"/>
                  <a:pt x="13822" y="9786"/>
                </a:cubicBezTo>
                <a:close/>
                <a:moveTo>
                  <a:pt x="30306" y="10697"/>
                </a:moveTo>
                <a:cubicBezTo>
                  <a:pt x="30306" y="10837"/>
                  <a:pt x="30329" y="10954"/>
                  <a:pt x="30353" y="11070"/>
                </a:cubicBezTo>
                <a:lnTo>
                  <a:pt x="30353" y="11094"/>
                </a:lnTo>
                <a:lnTo>
                  <a:pt x="30329" y="11070"/>
                </a:lnTo>
                <a:cubicBezTo>
                  <a:pt x="30306" y="10954"/>
                  <a:pt x="30283" y="10814"/>
                  <a:pt x="30259" y="10697"/>
                </a:cubicBezTo>
                <a:close/>
                <a:moveTo>
                  <a:pt x="31217" y="10603"/>
                </a:moveTo>
                <a:lnTo>
                  <a:pt x="31217" y="10603"/>
                </a:lnTo>
                <a:cubicBezTo>
                  <a:pt x="31193" y="10697"/>
                  <a:pt x="31170" y="10790"/>
                  <a:pt x="31170" y="10884"/>
                </a:cubicBezTo>
                <a:cubicBezTo>
                  <a:pt x="31123" y="10977"/>
                  <a:pt x="31100" y="11047"/>
                  <a:pt x="31076" y="11117"/>
                </a:cubicBezTo>
                <a:cubicBezTo>
                  <a:pt x="31053" y="10954"/>
                  <a:pt x="31053" y="10790"/>
                  <a:pt x="31076" y="10627"/>
                </a:cubicBezTo>
                <a:lnTo>
                  <a:pt x="31217" y="10603"/>
                </a:lnTo>
                <a:close/>
                <a:moveTo>
                  <a:pt x="9643" y="5443"/>
                </a:moveTo>
                <a:cubicBezTo>
                  <a:pt x="9176" y="6237"/>
                  <a:pt x="8826" y="7101"/>
                  <a:pt x="8616" y="7988"/>
                </a:cubicBezTo>
                <a:cubicBezTo>
                  <a:pt x="8250" y="8994"/>
                  <a:pt x="8085" y="10045"/>
                  <a:pt x="8123" y="11119"/>
                </a:cubicBezTo>
                <a:lnTo>
                  <a:pt x="8123" y="11119"/>
                </a:lnTo>
                <a:cubicBezTo>
                  <a:pt x="8116" y="11081"/>
                  <a:pt x="8097" y="11014"/>
                  <a:pt x="8079" y="10977"/>
                </a:cubicBezTo>
                <a:cubicBezTo>
                  <a:pt x="7728" y="9389"/>
                  <a:pt x="8312" y="7451"/>
                  <a:pt x="9129" y="6027"/>
                </a:cubicBezTo>
                <a:cubicBezTo>
                  <a:pt x="9293" y="5817"/>
                  <a:pt x="9456" y="5630"/>
                  <a:pt x="9643" y="5443"/>
                </a:cubicBezTo>
                <a:close/>
                <a:moveTo>
                  <a:pt x="33948" y="10603"/>
                </a:moveTo>
                <a:cubicBezTo>
                  <a:pt x="34088" y="10650"/>
                  <a:pt x="34205" y="10720"/>
                  <a:pt x="34322" y="10790"/>
                </a:cubicBezTo>
                <a:cubicBezTo>
                  <a:pt x="34345" y="10814"/>
                  <a:pt x="34345" y="10837"/>
                  <a:pt x="34369" y="10860"/>
                </a:cubicBezTo>
                <a:cubicBezTo>
                  <a:pt x="34252" y="10977"/>
                  <a:pt x="34135" y="11094"/>
                  <a:pt x="34018" y="11210"/>
                </a:cubicBezTo>
                <a:lnTo>
                  <a:pt x="34018" y="11187"/>
                </a:lnTo>
                <a:cubicBezTo>
                  <a:pt x="33972" y="11047"/>
                  <a:pt x="33925" y="10884"/>
                  <a:pt x="33902" y="10743"/>
                </a:cubicBezTo>
                <a:cubicBezTo>
                  <a:pt x="33925" y="10697"/>
                  <a:pt x="33925" y="10650"/>
                  <a:pt x="33948" y="10603"/>
                </a:cubicBezTo>
                <a:close/>
                <a:moveTo>
                  <a:pt x="43731" y="7358"/>
                </a:moveTo>
                <a:lnTo>
                  <a:pt x="43731" y="7358"/>
                </a:lnTo>
                <a:cubicBezTo>
                  <a:pt x="44735" y="8455"/>
                  <a:pt x="45412" y="9833"/>
                  <a:pt x="45436" y="11234"/>
                </a:cubicBezTo>
                <a:cubicBezTo>
                  <a:pt x="45109" y="10323"/>
                  <a:pt x="44642" y="9483"/>
                  <a:pt x="44105" y="8689"/>
                </a:cubicBezTo>
                <a:cubicBezTo>
                  <a:pt x="44011" y="8222"/>
                  <a:pt x="43895" y="7778"/>
                  <a:pt x="43731" y="7358"/>
                </a:cubicBezTo>
                <a:close/>
                <a:moveTo>
                  <a:pt x="22741" y="10673"/>
                </a:moveTo>
                <a:lnTo>
                  <a:pt x="22858" y="10767"/>
                </a:lnTo>
                <a:cubicBezTo>
                  <a:pt x="22811" y="10930"/>
                  <a:pt x="22765" y="11094"/>
                  <a:pt x="22718" y="11257"/>
                </a:cubicBezTo>
                <a:lnTo>
                  <a:pt x="22578" y="11257"/>
                </a:lnTo>
                <a:cubicBezTo>
                  <a:pt x="22624" y="11070"/>
                  <a:pt x="22694" y="10884"/>
                  <a:pt x="22741" y="10673"/>
                </a:cubicBezTo>
                <a:close/>
                <a:moveTo>
                  <a:pt x="24329" y="10557"/>
                </a:moveTo>
                <a:cubicBezTo>
                  <a:pt x="24749" y="10650"/>
                  <a:pt x="25169" y="10743"/>
                  <a:pt x="25566" y="10884"/>
                </a:cubicBezTo>
                <a:cubicBezTo>
                  <a:pt x="25753" y="11000"/>
                  <a:pt x="25940" y="11117"/>
                  <a:pt x="26103" y="11257"/>
                </a:cubicBezTo>
                <a:cubicBezTo>
                  <a:pt x="25987" y="11234"/>
                  <a:pt x="25893" y="11210"/>
                  <a:pt x="25776" y="11187"/>
                </a:cubicBezTo>
                <a:cubicBezTo>
                  <a:pt x="25502" y="11158"/>
                  <a:pt x="25228" y="11138"/>
                  <a:pt x="24959" y="11138"/>
                </a:cubicBezTo>
                <a:cubicBezTo>
                  <a:pt x="24793" y="11138"/>
                  <a:pt x="24629" y="11146"/>
                  <a:pt x="24469" y="11164"/>
                </a:cubicBezTo>
                <a:cubicBezTo>
                  <a:pt x="24212" y="11094"/>
                  <a:pt x="24002" y="11000"/>
                  <a:pt x="23768" y="10907"/>
                </a:cubicBezTo>
                <a:cubicBezTo>
                  <a:pt x="23955" y="10767"/>
                  <a:pt x="24142" y="10650"/>
                  <a:pt x="24329" y="10557"/>
                </a:cubicBezTo>
                <a:close/>
                <a:moveTo>
                  <a:pt x="17675" y="9786"/>
                </a:moveTo>
                <a:lnTo>
                  <a:pt x="17651" y="9880"/>
                </a:lnTo>
                <a:cubicBezTo>
                  <a:pt x="17628" y="10020"/>
                  <a:pt x="17581" y="10206"/>
                  <a:pt x="17558" y="10393"/>
                </a:cubicBezTo>
                <a:cubicBezTo>
                  <a:pt x="17441" y="10720"/>
                  <a:pt x="17254" y="11024"/>
                  <a:pt x="17044" y="11280"/>
                </a:cubicBezTo>
                <a:cubicBezTo>
                  <a:pt x="17091" y="11117"/>
                  <a:pt x="17138" y="10954"/>
                  <a:pt x="17161" y="10790"/>
                </a:cubicBezTo>
                <a:cubicBezTo>
                  <a:pt x="17324" y="10767"/>
                  <a:pt x="17394" y="10580"/>
                  <a:pt x="17301" y="10440"/>
                </a:cubicBezTo>
                <a:cubicBezTo>
                  <a:pt x="17278" y="10440"/>
                  <a:pt x="17278" y="10417"/>
                  <a:pt x="17254" y="10393"/>
                </a:cubicBezTo>
                <a:cubicBezTo>
                  <a:pt x="17231" y="10370"/>
                  <a:pt x="17254" y="10323"/>
                  <a:pt x="17278" y="10300"/>
                </a:cubicBezTo>
                <a:cubicBezTo>
                  <a:pt x="17301" y="10253"/>
                  <a:pt x="17324" y="10136"/>
                  <a:pt x="17348" y="10066"/>
                </a:cubicBezTo>
                <a:cubicBezTo>
                  <a:pt x="17441" y="9973"/>
                  <a:pt x="17535" y="9880"/>
                  <a:pt x="17605" y="9786"/>
                </a:cubicBezTo>
                <a:close/>
                <a:moveTo>
                  <a:pt x="23488" y="11117"/>
                </a:moveTo>
                <a:lnTo>
                  <a:pt x="23488" y="11117"/>
                </a:lnTo>
                <a:cubicBezTo>
                  <a:pt x="23582" y="11164"/>
                  <a:pt x="23675" y="11210"/>
                  <a:pt x="23768" y="11257"/>
                </a:cubicBezTo>
                <a:lnTo>
                  <a:pt x="23628" y="11280"/>
                </a:lnTo>
                <a:lnTo>
                  <a:pt x="23535" y="11280"/>
                </a:lnTo>
                <a:lnTo>
                  <a:pt x="23488" y="11117"/>
                </a:lnTo>
                <a:close/>
                <a:moveTo>
                  <a:pt x="27901" y="11117"/>
                </a:moveTo>
                <a:lnTo>
                  <a:pt x="28135" y="11210"/>
                </a:lnTo>
                <a:lnTo>
                  <a:pt x="28135" y="11257"/>
                </a:lnTo>
                <a:lnTo>
                  <a:pt x="28018" y="11304"/>
                </a:lnTo>
                <a:cubicBezTo>
                  <a:pt x="27971" y="11234"/>
                  <a:pt x="27924" y="11164"/>
                  <a:pt x="27901" y="11117"/>
                </a:cubicBezTo>
                <a:close/>
                <a:moveTo>
                  <a:pt x="22438" y="10463"/>
                </a:moveTo>
                <a:cubicBezTo>
                  <a:pt x="22344" y="10743"/>
                  <a:pt x="22251" y="11024"/>
                  <a:pt x="22134" y="11304"/>
                </a:cubicBezTo>
                <a:cubicBezTo>
                  <a:pt x="22017" y="11304"/>
                  <a:pt x="21901" y="11351"/>
                  <a:pt x="21784" y="11351"/>
                </a:cubicBezTo>
                <a:cubicBezTo>
                  <a:pt x="21854" y="11210"/>
                  <a:pt x="21924" y="11070"/>
                  <a:pt x="21971" y="10930"/>
                </a:cubicBezTo>
                <a:cubicBezTo>
                  <a:pt x="22087" y="10790"/>
                  <a:pt x="22228" y="10627"/>
                  <a:pt x="22344" y="10463"/>
                </a:cubicBezTo>
                <a:close/>
                <a:moveTo>
                  <a:pt x="16671" y="10253"/>
                </a:moveTo>
                <a:cubicBezTo>
                  <a:pt x="16531" y="10487"/>
                  <a:pt x="16390" y="10743"/>
                  <a:pt x="16297" y="10977"/>
                </a:cubicBezTo>
                <a:cubicBezTo>
                  <a:pt x="16227" y="11117"/>
                  <a:pt x="16157" y="11280"/>
                  <a:pt x="16110" y="11397"/>
                </a:cubicBezTo>
                <a:lnTo>
                  <a:pt x="16087" y="11421"/>
                </a:lnTo>
                <a:cubicBezTo>
                  <a:pt x="16204" y="11024"/>
                  <a:pt x="16390" y="10627"/>
                  <a:pt x="16624" y="10276"/>
                </a:cubicBezTo>
                <a:lnTo>
                  <a:pt x="16647" y="10253"/>
                </a:lnTo>
                <a:close/>
                <a:moveTo>
                  <a:pt x="36003" y="10347"/>
                </a:moveTo>
                <a:lnTo>
                  <a:pt x="36050" y="10417"/>
                </a:lnTo>
                <a:cubicBezTo>
                  <a:pt x="35980" y="10767"/>
                  <a:pt x="36050" y="11140"/>
                  <a:pt x="36236" y="11467"/>
                </a:cubicBezTo>
                <a:cubicBezTo>
                  <a:pt x="36236" y="11467"/>
                  <a:pt x="36236" y="11491"/>
                  <a:pt x="36236" y="11514"/>
                </a:cubicBezTo>
                <a:cubicBezTo>
                  <a:pt x="36120" y="11327"/>
                  <a:pt x="36026" y="11117"/>
                  <a:pt x="35956" y="10907"/>
                </a:cubicBezTo>
                <a:cubicBezTo>
                  <a:pt x="35909" y="10743"/>
                  <a:pt x="35863" y="10580"/>
                  <a:pt x="35816" y="10417"/>
                </a:cubicBezTo>
                <a:lnTo>
                  <a:pt x="36003" y="10347"/>
                </a:lnTo>
                <a:close/>
                <a:moveTo>
                  <a:pt x="16227" y="10043"/>
                </a:moveTo>
                <a:lnTo>
                  <a:pt x="16320" y="10113"/>
                </a:lnTo>
                <a:cubicBezTo>
                  <a:pt x="16134" y="10393"/>
                  <a:pt x="15970" y="10720"/>
                  <a:pt x="15853" y="11024"/>
                </a:cubicBezTo>
                <a:cubicBezTo>
                  <a:pt x="15783" y="11210"/>
                  <a:pt x="15737" y="11374"/>
                  <a:pt x="15713" y="11561"/>
                </a:cubicBezTo>
                <a:lnTo>
                  <a:pt x="15690" y="11561"/>
                </a:lnTo>
                <a:cubicBezTo>
                  <a:pt x="15620" y="11584"/>
                  <a:pt x="15550" y="11584"/>
                  <a:pt x="15480" y="11584"/>
                </a:cubicBezTo>
                <a:lnTo>
                  <a:pt x="15293" y="11397"/>
                </a:lnTo>
                <a:cubicBezTo>
                  <a:pt x="15200" y="11210"/>
                  <a:pt x="15130" y="11024"/>
                  <a:pt x="15083" y="10837"/>
                </a:cubicBezTo>
                <a:cubicBezTo>
                  <a:pt x="15410" y="10510"/>
                  <a:pt x="15783" y="10253"/>
                  <a:pt x="16227" y="10043"/>
                </a:cubicBezTo>
                <a:close/>
                <a:moveTo>
                  <a:pt x="35443" y="10557"/>
                </a:moveTo>
                <a:cubicBezTo>
                  <a:pt x="35513" y="10930"/>
                  <a:pt x="35629" y="11280"/>
                  <a:pt x="35793" y="11631"/>
                </a:cubicBezTo>
                <a:cubicBezTo>
                  <a:pt x="35583" y="11304"/>
                  <a:pt x="35326" y="11024"/>
                  <a:pt x="34999" y="10814"/>
                </a:cubicBezTo>
                <a:cubicBezTo>
                  <a:pt x="35139" y="10720"/>
                  <a:pt x="35279" y="10650"/>
                  <a:pt x="35443" y="10557"/>
                </a:cubicBezTo>
                <a:close/>
                <a:moveTo>
                  <a:pt x="37521" y="11280"/>
                </a:moveTo>
                <a:lnTo>
                  <a:pt x="37521" y="11280"/>
                </a:lnTo>
                <a:cubicBezTo>
                  <a:pt x="37731" y="11351"/>
                  <a:pt x="37941" y="11397"/>
                  <a:pt x="38151" y="11397"/>
                </a:cubicBezTo>
                <a:lnTo>
                  <a:pt x="38151" y="11514"/>
                </a:lnTo>
                <a:lnTo>
                  <a:pt x="38081" y="11561"/>
                </a:lnTo>
                <a:cubicBezTo>
                  <a:pt x="37987" y="11607"/>
                  <a:pt x="37917" y="11654"/>
                  <a:pt x="37847" y="11677"/>
                </a:cubicBezTo>
                <a:lnTo>
                  <a:pt x="37684" y="11491"/>
                </a:lnTo>
                <a:lnTo>
                  <a:pt x="37521" y="11280"/>
                </a:lnTo>
                <a:close/>
                <a:moveTo>
                  <a:pt x="13472" y="7405"/>
                </a:moveTo>
                <a:cubicBezTo>
                  <a:pt x="13449" y="7755"/>
                  <a:pt x="13449" y="8082"/>
                  <a:pt x="13472" y="8432"/>
                </a:cubicBezTo>
                <a:cubicBezTo>
                  <a:pt x="13309" y="9553"/>
                  <a:pt x="13425" y="10743"/>
                  <a:pt x="14172" y="11467"/>
                </a:cubicBezTo>
                <a:cubicBezTo>
                  <a:pt x="14126" y="11561"/>
                  <a:pt x="14056" y="11654"/>
                  <a:pt x="14009" y="11747"/>
                </a:cubicBezTo>
                <a:cubicBezTo>
                  <a:pt x="13239" y="11117"/>
                  <a:pt x="12772" y="9926"/>
                  <a:pt x="12725" y="8969"/>
                </a:cubicBezTo>
                <a:cubicBezTo>
                  <a:pt x="12701" y="8595"/>
                  <a:pt x="12725" y="8245"/>
                  <a:pt x="12795" y="7895"/>
                </a:cubicBezTo>
                <a:lnTo>
                  <a:pt x="12772" y="7895"/>
                </a:lnTo>
                <a:cubicBezTo>
                  <a:pt x="12772" y="7895"/>
                  <a:pt x="12772" y="7872"/>
                  <a:pt x="12772" y="7848"/>
                </a:cubicBezTo>
                <a:cubicBezTo>
                  <a:pt x="12842" y="7755"/>
                  <a:pt x="12888" y="7661"/>
                  <a:pt x="12935" y="7591"/>
                </a:cubicBezTo>
                <a:cubicBezTo>
                  <a:pt x="13122" y="7521"/>
                  <a:pt x="13285" y="7451"/>
                  <a:pt x="13472" y="7405"/>
                </a:cubicBezTo>
                <a:close/>
                <a:moveTo>
                  <a:pt x="23698" y="11654"/>
                </a:moveTo>
                <a:cubicBezTo>
                  <a:pt x="23815" y="11654"/>
                  <a:pt x="23955" y="11677"/>
                  <a:pt x="24072" y="11701"/>
                </a:cubicBezTo>
                <a:cubicBezTo>
                  <a:pt x="24049" y="11747"/>
                  <a:pt x="24002" y="11771"/>
                  <a:pt x="23932" y="11794"/>
                </a:cubicBezTo>
                <a:lnTo>
                  <a:pt x="23745" y="11794"/>
                </a:lnTo>
                <a:cubicBezTo>
                  <a:pt x="23722" y="11747"/>
                  <a:pt x="23722" y="11701"/>
                  <a:pt x="23698" y="11654"/>
                </a:cubicBezTo>
                <a:close/>
                <a:moveTo>
                  <a:pt x="40649" y="11210"/>
                </a:moveTo>
                <a:cubicBezTo>
                  <a:pt x="40696" y="11397"/>
                  <a:pt x="40743" y="11584"/>
                  <a:pt x="40743" y="11794"/>
                </a:cubicBezTo>
                <a:cubicBezTo>
                  <a:pt x="40719" y="11631"/>
                  <a:pt x="40649" y="11491"/>
                  <a:pt x="40602" y="11351"/>
                </a:cubicBezTo>
                <a:cubicBezTo>
                  <a:pt x="40626" y="11304"/>
                  <a:pt x="40626" y="11257"/>
                  <a:pt x="40649" y="11210"/>
                </a:cubicBezTo>
                <a:close/>
                <a:moveTo>
                  <a:pt x="16618" y="11489"/>
                </a:moveTo>
                <a:lnTo>
                  <a:pt x="16554" y="11747"/>
                </a:lnTo>
                <a:cubicBezTo>
                  <a:pt x="16484" y="11794"/>
                  <a:pt x="16414" y="11841"/>
                  <a:pt x="16344" y="11888"/>
                </a:cubicBezTo>
                <a:lnTo>
                  <a:pt x="16390" y="11677"/>
                </a:lnTo>
                <a:cubicBezTo>
                  <a:pt x="16474" y="11615"/>
                  <a:pt x="16539" y="11552"/>
                  <a:pt x="16618" y="11489"/>
                </a:cubicBezTo>
                <a:close/>
                <a:moveTo>
                  <a:pt x="21971" y="11747"/>
                </a:moveTo>
                <a:lnTo>
                  <a:pt x="21901" y="11888"/>
                </a:lnTo>
                <a:cubicBezTo>
                  <a:pt x="21877" y="11841"/>
                  <a:pt x="21831" y="11794"/>
                  <a:pt x="21807" y="11771"/>
                </a:cubicBezTo>
                <a:lnTo>
                  <a:pt x="21971" y="11747"/>
                </a:lnTo>
                <a:close/>
                <a:moveTo>
                  <a:pt x="28625" y="11444"/>
                </a:moveTo>
                <a:lnTo>
                  <a:pt x="28765" y="11514"/>
                </a:lnTo>
                <a:cubicBezTo>
                  <a:pt x="28812" y="11631"/>
                  <a:pt x="28858" y="11747"/>
                  <a:pt x="28928" y="11888"/>
                </a:cubicBezTo>
                <a:cubicBezTo>
                  <a:pt x="28788" y="11794"/>
                  <a:pt x="28672" y="11701"/>
                  <a:pt x="28555" y="11631"/>
                </a:cubicBezTo>
                <a:lnTo>
                  <a:pt x="28532" y="11491"/>
                </a:lnTo>
                <a:lnTo>
                  <a:pt x="28625" y="11444"/>
                </a:lnTo>
                <a:close/>
                <a:moveTo>
                  <a:pt x="40486" y="8525"/>
                </a:moveTo>
                <a:lnTo>
                  <a:pt x="40486" y="8525"/>
                </a:lnTo>
                <a:cubicBezTo>
                  <a:pt x="41023" y="9366"/>
                  <a:pt x="41466" y="10253"/>
                  <a:pt x="41817" y="11164"/>
                </a:cubicBezTo>
                <a:lnTo>
                  <a:pt x="41840" y="11164"/>
                </a:lnTo>
                <a:cubicBezTo>
                  <a:pt x="41840" y="11234"/>
                  <a:pt x="41840" y="11304"/>
                  <a:pt x="41863" y="11374"/>
                </a:cubicBezTo>
                <a:cubicBezTo>
                  <a:pt x="41793" y="11561"/>
                  <a:pt x="41747" y="11724"/>
                  <a:pt x="41653" y="11888"/>
                </a:cubicBezTo>
                <a:cubicBezTo>
                  <a:pt x="41560" y="11654"/>
                  <a:pt x="41443" y="11421"/>
                  <a:pt x="41350" y="11210"/>
                </a:cubicBezTo>
                <a:cubicBezTo>
                  <a:pt x="41233" y="10720"/>
                  <a:pt x="41046" y="10230"/>
                  <a:pt x="40813" y="9786"/>
                </a:cubicBezTo>
                <a:cubicBezTo>
                  <a:pt x="40789" y="9343"/>
                  <a:pt x="40673" y="8922"/>
                  <a:pt x="40486" y="8525"/>
                </a:cubicBezTo>
                <a:close/>
                <a:moveTo>
                  <a:pt x="27574" y="11701"/>
                </a:moveTo>
                <a:cubicBezTo>
                  <a:pt x="27714" y="11771"/>
                  <a:pt x="27831" y="11817"/>
                  <a:pt x="27948" y="11888"/>
                </a:cubicBezTo>
                <a:lnTo>
                  <a:pt x="27994" y="11934"/>
                </a:lnTo>
                <a:cubicBezTo>
                  <a:pt x="27831" y="11864"/>
                  <a:pt x="27691" y="11771"/>
                  <a:pt x="27528" y="11701"/>
                </a:cubicBezTo>
                <a:close/>
                <a:moveTo>
                  <a:pt x="32804" y="11304"/>
                </a:moveTo>
                <a:cubicBezTo>
                  <a:pt x="32874" y="11537"/>
                  <a:pt x="32944" y="11771"/>
                  <a:pt x="33061" y="11981"/>
                </a:cubicBezTo>
                <a:lnTo>
                  <a:pt x="33038" y="11981"/>
                </a:lnTo>
                <a:cubicBezTo>
                  <a:pt x="32944" y="11794"/>
                  <a:pt x="32851" y="11584"/>
                  <a:pt x="32781" y="11374"/>
                </a:cubicBezTo>
                <a:cubicBezTo>
                  <a:pt x="32781" y="11351"/>
                  <a:pt x="32804" y="11327"/>
                  <a:pt x="32804" y="11304"/>
                </a:cubicBezTo>
                <a:close/>
                <a:moveTo>
                  <a:pt x="29395" y="11164"/>
                </a:moveTo>
                <a:cubicBezTo>
                  <a:pt x="29676" y="11421"/>
                  <a:pt x="29956" y="11677"/>
                  <a:pt x="30236" y="11981"/>
                </a:cubicBezTo>
                <a:lnTo>
                  <a:pt x="30259" y="12004"/>
                </a:lnTo>
                <a:cubicBezTo>
                  <a:pt x="29886" y="11747"/>
                  <a:pt x="29489" y="11514"/>
                  <a:pt x="29092" y="11280"/>
                </a:cubicBezTo>
                <a:lnTo>
                  <a:pt x="29395" y="11164"/>
                </a:lnTo>
                <a:close/>
                <a:moveTo>
                  <a:pt x="34976" y="11257"/>
                </a:moveTo>
                <a:lnTo>
                  <a:pt x="34976" y="11257"/>
                </a:lnTo>
                <a:cubicBezTo>
                  <a:pt x="35256" y="11444"/>
                  <a:pt x="35466" y="11701"/>
                  <a:pt x="35606" y="12004"/>
                </a:cubicBezTo>
                <a:cubicBezTo>
                  <a:pt x="35372" y="11771"/>
                  <a:pt x="35162" y="11514"/>
                  <a:pt x="34976" y="11257"/>
                </a:cubicBezTo>
                <a:close/>
                <a:moveTo>
                  <a:pt x="39318" y="11257"/>
                </a:moveTo>
                <a:lnTo>
                  <a:pt x="39318" y="11257"/>
                </a:lnTo>
                <a:cubicBezTo>
                  <a:pt x="39295" y="11327"/>
                  <a:pt x="39272" y="11421"/>
                  <a:pt x="39248" y="11537"/>
                </a:cubicBezTo>
                <a:cubicBezTo>
                  <a:pt x="39135" y="11992"/>
                  <a:pt x="39100" y="12164"/>
                  <a:pt x="38885" y="12164"/>
                </a:cubicBezTo>
                <a:cubicBezTo>
                  <a:pt x="38791" y="12164"/>
                  <a:pt x="38663" y="12131"/>
                  <a:pt x="38478" y="12074"/>
                </a:cubicBezTo>
                <a:lnTo>
                  <a:pt x="38454" y="12074"/>
                </a:lnTo>
                <a:cubicBezTo>
                  <a:pt x="38478" y="11958"/>
                  <a:pt x="38501" y="11841"/>
                  <a:pt x="38501" y="11747"/>
                </a:cubicBezTo>
                <a:cubicBezTo>
                  <a:pt x="38618" y="11631"/>
                  <a:pt x="38711" y="11514"/>
                  <a:pt x="38805" y="11397"/>
                </a:cubicBezTo>
                <a:cubicBezTo>
                  <a:pt x="38991" y="11374"/>
                  <a:pt x="39155" y="11327"/>
                  <a:pt x="39318" y="11257"/>
                </a:cubicBezTo>
                <a:close/>
                <a:moveTo>
                  <a:pt x="10997" y="9506"/>
                </a:moveTo>
                <a:cubicBezTo>
                  <a:pt x="10927" y="10043"/>
                  <a:pt x="10927" y="10580"/>
                  <a:pt x="10997" y="11117"/>
                </a:cubicBezTo>
                <a:lnTo>
                  <a:pt x="10974" y="11117"/>
                </a:lnTo>
                <a:cubicBezTo>
                  <a:pt x="11020" y="11467"/>
                  <a:pt x="11090" y="11817"/>
                  <a:pt x="11184" y="12168"/>
                </a:cubicBezTo>
                <a:cubicBezTo>
                  <a:pt x="10997" y="11747"/>
                  <a:pt x="10834" y="11304"/>
                  <a:pt x="10740" y="10860"/>
                </a:cubicBezTo>
                <a:cubicBezTo>
                  <a:pt x="10717" y="10720"/>
                  <a:pt x="10694" y="10580"/>
                  <a:pt x="10670" y="10463"/>
                </a:cubicBezTo>
                <a:cubicBezTo>
                  <a:pt x="10670" y="10440"/>
                  <a:pt x="10670" y="10417"/>
                  <a:pt x="10670" y="10393"/>
                </a:cubicBezTo>
                <a:cubicBezTo>
                  <a:pt x="10740" y="10090"/>
                  <a:pt x="10857" y="9786"/>
                  <a:pt x="10997" y="9506"/>
                </a:cubicBezTo>
                <a:close/>
                <a:moveTo>
                  <a:pt x="14453" y="11654"/>
                </a:moveTo>
                <a:cubicBezTo>
                  <a:pt x="14546" y="11724"/>
                  <a:pt x="14639" y="11771"/>
                  <a:pt x="14733" y="11817"/>
                </a:cubicBezTo>
                <a:cubicBezTo>
                  <a:pt x="14873" y="11888"/>
                  <a:pt x="15036" y="11934"/>
                  <a:pt x="15176" y="11981"/>
                </a:cubicBezTo>
                <a:cubicBezTo>
                  <a:pt x="15223" y="12051"/>
                  <a:pt x="15293" y="12121"/>
                  <a:pt x="15363" y="12168"/>
                </a:cubicBezTo>
                <a:cubicBezTo>
                  <a:pt x="15299" y="12176"/>
                  <a:pt x="15235" y="12180"/>
                  <a:pt x="15171" y="12180"/>
                </a:cubicBezTo>
                <a:cubicBezTo>
                  <a:pt x="14863" y="12180"/>
                  <a:pt x="14560" y="12089"/>
                  <a:pt x="14289" y="11934"/>
                </a:cubicBezTo>
                <a:cubicBezTo>
                  <a:pt x="14359" y="11841"/>
                  <a:pt x="14406" y="11747"/>
                  <a:pt x="14453" y="11677"/>
                </a:cubicBezTo>
                <a:lnTo>
                  <a:pt x="14453" y="11654"/>
                </a:lnTo>
                <a:close/>
                <a:moveTo>
                  <a:pt x="17675" y="11747"/>
                </a:moveTo>
                <a:lnTo>
                  <a:pt x="17535" y="12051"/>
                </a:lnTo>
                <a:cubicBezTo>
                  <a:pt x="17394" y="12121"/>
                  <a:pt x="17254" y="12214"/>
                  <a:pt x="17114" y="12284"/>
                </a:cubicBezTo>
                <a:lnTo>
                  <a:pt x="17184" y="12168"/>
                </a:lnTo>
                <a:cubicBezTo>
                  <a:pt x="17348" y="12028"/>
                  <a:pt x="17511" y="11888"/>
                  <a:pt x="17675" y="11747"/>
                </a:cubicBezTo>
                <a:close/>
                <a:moveTo>
                  <a:pt x="21457" y="11934"/>
                </a:moveTo>
                <a:cubicBezTo>
                  <a:pt x="21504" y="11981"/>
                  <a:pt x="21527" y="12028"/>
                  <a:pt x="21574" y="12074"/>
                </a:cubicBezTo>
                <a:cubicBezTo>
                  <a:pt x="21434" y="12144"/>
                  <a:pt x="21317" y="12238"/>
                  <a:pt x="21200" y="12331"/>
                </a:cubicBezTo>
                <a:lnTo>
                  <a:pt x="21200" y="12308"/>
                </a:lnTo>
                <a:cubicBezTo>
                  <a:pt x="21200" y="12308"/>
                  <a:pt x="21200" y="12284"/>
                  <a:pt x="21200" y="12261"/>
                </a:cubicBezTo>
                <a:cubicBezTo>
                  <a:pt x="21270" y="12144"/>
                  <a:pt x="21364" y="12051"/>
                  <a:pt x="21457" y="11934"/>
                </a:cubicBezTo>
                <a:close/>
                <a:moveTo>
                  <a:pt x="8475" y="11421"/>
                </a:moveTo>
                <a:cubicBezTo>
                  <a:pt x="8546" y="11747"/>
                  <a:pt x="8616" y="12098"/>
                  <a:pt x="8709" y="12425"/>
                </a:cubicBezTo>
                <a:cubicBezTo>
                  <a:pt x="8662" y="12378"/>
                  <a:pt x="8616" y="12308"/>
                  <a:pt x="8569" y="12238"/>
                </a:cubicBezTo>
                <a:cubicBezTo>
                  <a:pt x="8546" y="12028"/>
                  <a:pt x="8499" y="11794"/>
                  <a:pt x="8499" y="11584"/>
                </a:cubicBezTo>
                <a:lnTo>
                  <a:pt x="8475" y="11584"/>
                </a:lnTo>
                <a:lnTo>
                  <a:pt x="8475" y="11421"/>
                </a:lnTo>
                <a:close/>
                <a:moveTo>
                  <a:pt x="41373" y="12051"/>
                </a:moveTo>
                <a:cubicBezTo>
                  <a:pt x="41396" y="12121"/>
                  <a:pt x="41420" y="12191"/>
                  <a:pt x="41466" y="12261"/>
                </a:cubicBezTo>
                <a:cubicBezTo>
                  <a:pt x="41406" y="12362"/>
                  <a:pt x="41345" y="12446"/>
                  <a:pt x="41269" y="12542"/>
                </a:cubicBezTo>
                <a:lnTo>
                  <a:pt x="41269" y="12542"/>
                </a:lnTo>
                <a:cubicBezTo>
                  <a:pt x="41311" y="12390"/>
                  <a:pt x="41352" y="12221"/>
                  <a:pt x="41373" y="12051"/>
                </a:cubicBezTo>
                <a:close/>
                <a:moveTo>
                  <a:pt x="7635" y="7895"/>
                </a:moveTo>
                <a:cubicBezTo>
                  <a:pt x="7425" y="8876"/>
                  <a:pt x="7448" y="9880"/>
                  <a:pt x="7658" y="10860"/>
                </a:cubicBezTo>
                <a:cubicBezTo>
                  <a:pt x="7728" y="11444"/>
                  <a:pt x="7845" y="12028"/>
                  <a:pt x="8009" y="12611"/>
                </a:cubicBezTo>
                <a:cubicBezTo>
                  <a:pt x="7565" y="12191"/>
                  <a:pt x="7215" y="11677"/>
                  <a:pt x="7005" y="11094"/>
                </a:cubicBezTo>
                <a:cubicBezTo>
                  <a:pt x="6818" y="10533"/>
                  <a:pt x="6724" y="9950"/>
                  <a:pt x="6771" y="9343"/>
                </a:cubicBezTo>
                <a:cubicBezTo>
                  <a:pt x="6818" y="9179"/>
                  <a:pt x="6888" y="9016"/>
                  <a:pt x="6958" y="8876"/>
                </a:cubicBezTo>
                <a:lnTo>
                  <a:pt x="7238" y="8455"/>
                </a:lnTo>
                <a:cubicBezTo>
                  <a:pt x="7355" y="8269"/>
                  <a:pt x="7495" y="8082"/>
                  <a:pt x="7635" y="7895"/>
                </a:cubicBezTo>
                <a:close/>
                <a:moveTo>
                  <a:pt x="31870" y="10417"/>
                </a:moveTo>
                <a:lnTo>
                  <a:pt x="31870" y="10533"/>
                </a:lnTo>
                <a:cubicBezTo>
                  <a:pt x="31730" y="11210"/>
                  <a:pt x="31730" y="11934"/>
                  <a:pt x="31824" y="12611"/>
                </a:cubicBezTo>
                <a:lnTo>
                  <a:pt x="31683" y="12471"/>
                </a:lnTo>
                <a:cubicBezTo>
                  <a:pt x="31520" y="12051"/>
                  <a:pt x="31427" y="11607"/>
                  <a:pt x="31403" y="11164"/>
                </a:cubicBezTo>
                <a:cubicBezTo>
                  <a:pt x="31520" y="10884"/>
                  <a:pt x="31660" y="10650"/>
                  <a:pt x="31870" y="10417"/>
                </a:cubicBezTo>
                <a:close/>
                <a:moveTo>
                  <a:pt x="37731" y="12121"/>
                </a:moveTo>
                <a:cubicBezTo>
                  <a:pt x="37824" y="12191"/>
                  <a:pt x="37917" y="12261"/>
                  <a:pt x="38034" y="12308"/>
                </a:cubicBezTo>
                <a:cubicBezTo>
                  <a:pt x="37987" y="12401"/>
                  <a:pt x="37964" y="12518"/>
                  <a:pt x="37941" y="12611"/>
                </a:cubicBezTo>
                <a:cubicBezTo>
                  <a:pt x="37801" y="12471"/>
                  <a:pt x="37684" y="12308"/>
                  <a:pt x="37591" y="12168"/>
                </a:cubicBezTo>
                <a:cubicBezTo>
                  <a:pt x="37637" y="12144"/>
                  <a:pt x="37684" y="12144"/>
                  <a:pt x="37731" y="12121"/>
                </a:cubicBezTo>
                <a:close/>
                <a:moveTo>
                  <a:pt x="28788" y="12308"/>
                </a:moveTo>
                <a:lnTo>
                  <a:pt x="29162" y="12541"/>
                </a:lnTo>
                <a:cubicBezTo>
                  <a:pt x="29162" y="12565"/>
                  <a:pt x="29185" y="12588"/>
                  <a:pt x="29209" y="12635"/>
                </a:cubicBezTo>
                <a:cubicBezTo>
                  <a:pt x="29069" y="12588"/>
                  <a:pt x="28952" y="12518"/>
                  <a:pt x="28835" y="12471"/>
                </a:cubicBezTo>
                <a:lnTo>
                  <a:pt x="28788" y="12308"/>
                </a:lnTo>
                <a:close/>
                <a:moveTo>
                  <a:pt x="14336" y="12284"/>
                </a:moveTo>
                <a:cubicBezTo>
                  <a:pt x="14635" y="12434"/>
                  <a:pt x="14963" y="12509"/>
                  <a:pt x="15310" y="12509"/>
                </a:cubicBezTo>
                <a:cubicBezTo>
                  <a:pt x="15397" y="12509"/>
                  <a:pt x="15485" y="12504"/>
                  <a:pt x="15573" y="12495"/>
                </a:cubicBezTo>
                <a:lnTo>
                  <a:pt x="15573" y="12658"/>
                </a:lnTo>
                <a:cubicBezTo>
                  <a:pt x="15176" y="12635"/>
                  <a:pt x="14779" y="12541"/>
                  <a:pt x="14429" y="12354"/>
                </a:cubicBezTo>
                <a:lnTo>
                  <a:pt x="14336" y="12284"/>
                </a:lnTo>
                <a:close/>
                <a:moveTo>
                  <a:pt x="29325" y="11841"/>
                </a:moveTo>
                <a:lnTo>
                  <a:pt x="29325" y="11841"/>
                </a:lnTo>
                <a:cubicBezTo>
                  <a:pt x="29629" y="12004"/>
                  <a:pt x="29909" y="12191"/>
                  <a:pt x="30213" y="12401"/>
                </a:cubicBezTo>
                <a:cubicBezTo>
                  <a:pt x="30168" y="12491"/>
                  <a:pt x="30144" y="12581"/>
                  <a:pt x="30101" y="12671"/>
                </a:cubicBezTo>
                <a:lnTo>
                  <a:pt x="30101" y="12671"/>
                </a:lnTo>
                <a:cubicBezTo>
                  <a:pt x="29898" y="12558"/>
                  <a:pt x="29716" y="12444"/>
                  <a:pt x="29512" y="12308"/>
                </a:cubicBezTo>
                <a:cubicBezTo>
                  <a:pt x="29442" y="12144"/>
                  <a:pt x="29395" y="11981"/>
                  <a:pt x="29325" y="11841"/>
                </a:cubicBezTo>
                <a:close/>
                <a:moveTo>
                  <a:pt x="11627" y="12261"/>
                </a:moveTo>
                <a:cubicBezTo>
                  <a:pt x="11674" y="12425"/>
                  <a:pt x="11744" y="12611"/>
                  <a:pt x="11814" y="12775"/>
                </a:cubicBezTo>
                <a:lnTo>
                  <a:pt x="11744" y="12705"/>
                </a:lnTo>
                <a:cubicBezTo>
                  <a:pt x="11698" y="12611"/>
                  <a:pt x="11651" y="12518"/>
                  <a:pt x="11627" y="12425"/>
                </a:cubicBezTo>
                <a:lnTo>
                  <a:pt x="11627" y="12261"/>
                </a:lnTo>
                <a:close/>
                <a:moveTo>
                  <a:pt x="38384" y="12495"/>
                </a:moveTo>
                <a:cubicBezTo>
                  <a:pt x="38524" y="12547"/>
                  <a:pt x="38665" y="12573"/>
                  <a:pt x="38815" y="12573"/>
                </a:cubicBezTo>
                <a:cubicBezTo>
                  <a:pt x="38864" y="12573"/>
                  <a:pt x="38916" y="12570"/>
                  <a:pt x="38968" y="12565"/>
                </a:cubicBezTo>
                <a:cubicBezTo>
                  <a:pt x="39038" y="12565"/>
                  <a:pt x="39108" y="12541"/>
                  <a:pt x="39178" y="12541"/>
                </a:cubicBezTo>
                <a:cubicBezTo>
                  <a:pt x="38898" y="12681"/>
                  <a:pt x="38595" y="12775"/>
                  <a:pt x="38291" y="12798"/>
                </a:cubicBezTo>
                <a:cubicBezTo>
                  <a:pt x="38338" y="12705"/>
                  <a:pt x="38361" y="12588"/>
                  <a:pt x="38384" y="12495"/>
                </a:cubicBezTo>
                <a:close/>
                <a:moveTo>
                  <a:pt x="40392" y="12378"/>
                </a:moveTo>
                <a:lnTo>
                  <a:pt x="40392" y="12378"/>
                </a:lnTo>
                <a:cubicBezTo>
                  <a:pt x="40416" y="12565"/>
                  <a:pt x="40392" y="12775"/>
                  <a:pt x="40322" y="12962"/>
                </a:cubicBezTo>
                <a:cubicBezTo>
                  <a:pt x="40346" y="12775"/>
                  <a:pt x="40369" y="12588"/>
                  <a:pt x="40392" y="12378"/>
                </a:cubicBezTo>
                <a:close/>
                <a:moveTo>
                  <a:pt x="28135" y="12635"/>
                </a:moveTo>
                <a:lnTo>
                  <a:pt x="28345" y="12681"/>
                </a:lnTo>
                <a:cubicBezTo>
                  <a:pt x="28368" y="12775"/>
                  <a:pt x="28415" y="12868"/>
                  <a:pt x="28438" y="12985"/>
                </a:cubicBezTo>
                <a:cubicBezTo>
                  <a:pt x="28345" y="12868"/>
                  <a:pt x="28228" y="12751"/>
                  <a:pt x="28135" y="12635"/>
                </a:cubicBezTo>
                <a:close/>
                <a:moveTo>
                  <a:pt x="34509" y="11117"/>
                </a:moveTo>
                <a:lnTo>
                  <a:pt x="34509" y="11117"/>
                </a:lnTo>
                <a:cubicBezTo>
                  <a:pt x="34835" y="11654"/>
                  <a:pt x="35232" y="12144"/>
                  <a:pt x="35676" y="12565"/>
                </a:cubicBezTo>
                <a:cubicBezTo>
                  <a:pt x="35653" y="12751"/>
                  <a:pt x="35606" y="12915"/>
                  <a:pt x="35513" y="13055"/>
                </a:cubicBezTo>
                <a:cubicBezTo>
                  <a:pt x="34906" y="12681"/>
                  <a:pt x="34415" y="12144"/>
                  <a:pt x="34135" y="11491"/>
                </a:cubicBezTo>
                <a:cubicBezTo>
                  <a:pt x="34252" y="11374"/>
                  <a:pt x="34392" y="11257"/>
                  <a:pt x="34532" y="11164"/>
                </a:cubicBezTo>
                <a:lnTo>
                  <a:pt x="34509" y="11117"/>
                </a:lnTo>
                <a:close/>
                <a:moveTo>
                  <a:pt x="24679" y="11747"/>
                </a:moveTo>
                <a:cubicBezTo>
                  <a:pt x="25426" y="11841"/>
                  <a:pt x="26150" y="12004"/>
                  <a:pt x="26874" y="12214"/>
                </a:cubicBezTo>
                <a:cubicBezTo>
                  <a:pt x="27037" y="12261"/>
                  <a:pt x="27224" y="12308"/>
                  <a:pt x="27387" y="12354"/>
                </a:cubicBezTo>
                <a:cubicBezTo>
                  <a:pt x="27621" y="12588"/>
                  <a:pt x="27831" y="12821"/>
                  <a:pt x="28041" y="13055"/>
                </a:cubicBezTo>
                <a:cubicBezTo>
                  <a:pt x="27831" y="13055"/>
                  <a:pt x="27621" y="13078"/>
                  <a:pt x="27387" y="13102"/>
                </a:cubicBezTo>
                <a:cubicBezTo>
                  <a:pt x="27177" y="12962"/>
                  <a:pt x="26967" y="12845"/>
                  <a:pt x="26757" y="12728"/>
                </a:cubicBezTo>
                <a:lnTo>
                  <a:pt x="26780" y="12728"/>
                </a:lnTo>
                <a:lnTo>
                  <a:pt x="26570" y="12565"/>
                </a:lnTo>
                <a:cubicBezTo>
                  <a:pt x="25987" y="12121"/>
                  <a:pt x="25309" y="11841"/>
                  <a:pt x="24609" y="11794"/>
                </a:cubicBezTo>
                <a:lnTo>
                  <a:pt x="24679" y="11747"/>
                </a:lnTo>
                <a:close/>
                <a:moveTo>
                  <a:pt x="35909" y="11817"/>
                </a:moveTo>
                <a:cubicBezTo>
                  <a:pt x="36143" y="12238"/>
                  <a:pt x="36493" y="12611"/>
                  <a:pt x="36937" y="12868"/>
                </a:cubicBezTo>
                <a:cubicBezTo>
                  <a:pt x="36979" y="12952"/>
                  <a:pt x="37039" y="13035"/>
                  <a:pt x="37101" y="13102"/>
                </a:cubicBezTo>
                <a:lnTo>
                  <a:pt x="37101" y="13102"/>
                </a:lnTo>
                <a:cubicBezTo>
                  <a:pt x="36883" y="12990"/>
                  <a:pt x="36666" y="12859"/>
                  <a:pt x="36470" y="12728"/>
                </a:cubicBezTo>
                <a:cubicBezTo>
                  <a:pt x="36330" y="12635"/>
                  <a:pt x="36190" y="12518"/>
                  <a:pt x="36073" y="12425"/>
                </a:cubicBezTo>
                <a:cubicBezTo>
                  <a:pt x="36073" y="12331"/>
                  <a:pt x="36050" y="12261"/>
                  <a:pt x="36050" y="12168"/>
                </a:cubicBezTo>
                <a:cubicBezTo>
                  <a:pt x="36003" y="12051"/>
                  <a:pt x="35956" y="11911"/>
                  <a:pt x="35909" y="11817"/>
                </a:cubicBezTo>
                <a:close/>
                <a:moveTo>
                  <a:pt x="30516" y="12658"/>
                </a:moveTo>
                <a:lnTo>
                  <a:pt x="30656" y="12751"/>
                </a:lnTo>
                <a:lnTo>
                  <a:pt x="30750" y="12891"/>
                </a:lnTo>
                <a:cubicBezTo>
                  <a:pt x="30773" y="12985"/>
                  <a:pt x="30796" y="13078"/>
                  <a:pt x="30820" y="13172"/>
                </a:cubicBezTo>
                <a:lnTo>
                  <a:pt x="30446" y="12915"/>
                </a:lnTo>
                <a:cubicBezTo>
                  <a:pt x="30469" y="12845"/>
                  <a:pt x="30493" y="12751"/>
                  <a:pt x="30516" y="12658"/>
                </a:cubicBezTo>
                <a:close/>
                <a:moveTo>
                  <a:pt x="9059" y="8852"/>
                </a:moveTo>
                <a:lnTo>
                  <a:pt x="9059" y="8852"/>
                </a:lnTo>
                <a:cubicBezTo>
                  <a:pt x="9013" y="9763"/>
                  <a:pt x="9199" y="10673"/>
                  <a:pt x="9596" y="11514"/>
                </a:cubicBezTo>
                <a:cubicBezTo>
                  <a:pt x="9573" y="11864"/>
                  <a:pt x="9573" y="12214"/>
                  <a:pt x="9596" y="12565"/>
                </a:cubicBezTo>
                <a:cubicBezTo>
                  <a:pt x="9620" y="12798"/>
                  <a:pt x="9666" y="13032"/>
                  <a:pt x="9713" y="13265"/>
                </a:cubicBezTo>
                <a:lnTo>
                  <a:pt x="9643" y="13218"/>
                </a:lnTo>
                <a:cubicBezTo>
                  <a:pt x="9503" y="13125"/>
                  <a:pt x="9363" y="13032"/>
                  <a:pt x="9223" y="12938"/>
                </a:cubicBezTo>
                <a:cubicBezTo>
                  <a:pt x="8852" y="12035"/>
                  <a:pt x="8665" y="11085"/>
                  <a:pt x="8662" y="10113"/>
                </a:cubicBezTo>
                <a:lnTo>
                  <a:pt x="8662" y="10113"/>
                </a:lnTo>
                <a:cubicBezTo>
                  <a:pt x="8779" y="9669"/>
                  <a:pt x="8896" y="9249"/>
                  <a:pt x="9059" y="8852"/>
                </a:cubicBezTo>
                <a:close/>
                <a:moveTo>
                  <a:pt x="43194" y="10837"/>
                </a:moveTo>
                <a:cubicBezTo>
                  <a:pt x="43358" y="11117"/>
                  <a:pt x="43474" y="11421"/>
                  <a:pt x="43591" y="11724"/>
                </a:cubicBezTo>
                <a:cubicBezTo>
                  <a:pt x="43451" y="12261"/>
                  <a:pt x="43217" y="12775"/>
                  <a:pt x="42937" y="13265"/>
                </a:cubicBezTo>
                <a:cubicBezTo>
                  <a:pt x="43147" y="12471"/>
                  <a:pt x="43241" y="11677"/>
                  <a:pt x="43194" y="10860"/>
                </a:cubicBezTo>
                <a:lnTo>
                  <a:pt x="43194" y="10837"/>
                </a:lnTo>
                <a:close/>
                <a:moveTo>
                  <a:pt x="12188" y="10230"/>
                </a:moveTo>
                <a:lnTo>
                  <a:pt x="12188" y="10230"/>
                </a:lnTo>
                <a:cubicBezTo>
                  <a:pt x="12211" y="10323"/>
                  <a:pt x="12258" y="10417"/>
                  <a:pt x="12305" y="10487"/>
                </a:cubicBezTo>
                <a:cubicBezTo>
                  <a:pt x="12328" y="10884"/>
                  <a:pt x="12398" y="11257"/>
                  <a:pt x="12491" y="11631"/>
                </a:cubicBezTo>
                <a:lnTo>
                  <a:pt x="12468" y="11631"/>
                </a:lnTo>
                <a:cubicBezTo>
                  <a:pt x="12608" y="12238"/>
                  <a:pt x="12818" y="12821"/>
                  <a:pt x="13098" y="13358"/>
                </a:cubicBezTo>
                <a:cubicBezTo>
                  <a:pt x="13005" y="13335"/>
                  <a:pt x="12912" y="13288"/>
                  <a:pt x="12818" y="13265"/>
                </a:cubicBezTo>
                <a:cubicBezTo>
                  <a:pt x="12631" y="12938"/>
                  <a:pt x="12468" y="12611"/>
                  <a:pt x="12328" y="12284"/>
                </a:cubicBezTo>
                <a:cubicBezTo>
                  <a:pt x="12188" y="11607"/>
                  <a:pt x="12141" y="10930"/>
                  <a:pt x="12188" y="10230"/>
                </a:cubicBezTo>
                <a:close/>
                <a:moveTo>
                  <a:pt x="40065" y="12331"/>
                </a:moveTo>
                <a:lnTo>
                  <a:pt x="40065" y="12331"/>
                </a:lnTo>
                <a:cubicBezTo>
                  <a:pt x="40042" y="12681"/>
                  <a:pt x="39995" y="13032"/>
                  <a:pt x="39949" y="13382"/>
                </a:cubicBezTo>
                <a:cubicBezTo>
                  <a:pt x="39887" y="13382"/>
                  <a:pt x="39843" y="13400"/>
                  <a:pt x="39785" y="13404"/>
                </a:cubicBezTo>
                <a:lnTo>
                  <a:pt x="39785" y="13404"/>
                </a:lnTo>
                <a:cubicBezTo>
                  <a:pt x="39809" y="13171"/>
                  <a:pt x="39809" y="12938"/>
                  <a:pt x="39809" y="12705"/>
                </a:cubicBezTo>
                <a:cubicBezTo>
                  <a:pt x="39902" y="12588"/>
                  <a:pt x="39972" y="12471"/>
                  <a:pt x="40042" y="12354"/>
                </a:cubicBezTo>
                <a:lnTo>
                  <a:pt x="40065" y="12331"/>
                </a:lnTo>
                <a:close/>
                <a:moveTo>
                  <a:pt x="6257" y="12284"/>
                </a:moveTo>
                <a:cubicBezTo>
                  <a:pt x="6398" y="12681"/>
                  <a:pt x="6538" y="13055"/>
                  <a:pt x="6724" y="13429"/>
                </a:cubicBezTo>
                <a:cubicBezTo>
                  <a:pt x="6631" y="13429"/>
                  <a:pt x="6538" y="13382"/>
                  <a:pt x="6444" y="13382"/>
                </a:cubicBezTo>
                <a:cubicBezTo>
                  <a:pt x="6351" y="13032"/>
                  <a:pt x="6281" y="12658"/>
                  <a:pt x="6257" y="12284"/>
                </a:cubicBezTo>
                <a:close/>
                <a:moveTo>
                  <a:pt x="5837" y="10790"/>
                </a:moveTo>
                <a:cubicBezTo>
                  <a:pt x="5884" y="10954"/>
                  <a:pt x="5907" y="11140"/>
                  <a:pt x="5954" y="11304"/>
                </a:cubicBezTo>
                <a:cubicBezTo>
                  <a:pt x="5861" y="12004"/>
                  <a:pt x="5907" y="12705"/>
                  <a:pt x="6094" y="13382"/>
                </a:cubicBezTo>
                <a:cubicBezTo>
                  <a:pt x="5790" y="13382"/>
                  <a:pt x="5464" y="13405"/>
                  <a:pt x="5160" y="13452"/>
                </a:cubicBezTo>
                <a:lnTo>
                  <a:pt x="5113" y="13452"/>
                </a:lnTo>
                <a:cubicBezTo>
                  <a:pt x="5113" y="13265"/>
                  <a:pt x="5113" y="13102"/>
                  <a:pt x="5137" y="12938"/>
                </a:cubicBezTo>
                <a:lnTo>
                  <a:pt x="5160" y="12962"/>
                </a:lnTo>
                <a:cubicBezTo>
                  <a:pt x="5253" y="12214"/>
                  <a:pt x="5487" y="11467"/>
                  <a:pt x="5837" y="10790"/>
                </a:cubicBezTo>
                <a:close/>
                <a:moveTo>
                  <a:pt x="24656" y="12728"/>
                </a:moveTo>
                <a:cubicBezTo>
                  <a:pt x="25053" y="12798"/>
                  <a:pt x="25426" y="12938"/>
                  <a:pt x="25800" y="13125"/>
                </a:cubicBezTo>
                <a:cubicBezTo>
                  <a:pt x="25940" y="13218"/>
                  <a:pt x="26080" y="13288"/>
                  <a:pt x="26220" y="13358"/>
                </a:cubicBezTo>
                <a:lnTo>
                  <a:pt x="26033" y="13452"/>
                </a:lnTo>
                <a:cubicBezTo>
                  <a:pt x="25776" y="13405"/>
                  <a:pt x="25496" y="13405"/>
                  <a:pt x="25216" y="13405"/>
                </a:cubicBezTo>
                <a:cubicBezTo>
                  <a:pt x="25099" y="13288"/>
                  <a:pt x="25006" y="13195"/>
                  <a:pt x="24889" y="13102"/>
                </a:cubicBezTo>
                <a:cubicBezTo>
                  <a:pt x="24679" y="12962"/>
                  <a:pt x="24446" y="12821"/>
                  <a:pt x="24212" y="12728"/>
                </a:cubicBezTo>
                <a:close/>
                <a:moveTo>
                  <a:pt x="39482" y="13148"/>
                </a:moveTo>
                <a:cubicBezTo>
                  <a:pt x="39482" y="13242"/>
                  <a:pt x="39482" y="13335"/>
                  <a:pt x="39458" y="13452"/>
                </a:cubicBezTo>
                <a:lnTo>
                  <a:pt x="39318" y="13429"/>
                </a:lnTo>
                <a:cubicBezTo>
                  <a:pt x="39365" y="13335"/>
                  <a:pt x="39412" y="13242"/>
                  <a:pt x="39458" y="13148"/>
                </a:cubicBezTo>
                <a:close/>
                <a:moveTo>
                  <a:pt x="12748" y="11327"/>
                </a:moveTo>
                <a:lnTo>
                  <a:pt x="12748" y="11327"/>
                </a:lnTo>
                <a:cubicBezTo>
                  <a:pt x="13005" y="11701"/>
                  <a:pt x="13285" y="12004"/>
                  <a:pt x="13635" y="12284"/>
                </a:cubicBezTo>
                <a:cubicBezTo>
                  <a:pt x="13682" y="12331"/>
                  <a:pt x="13729" y="12378"/>
                  <a:pt x="13776" y="12401"/>
                </a:cubicBezTo>
                <a:cubicBezTo>
                  <a:pt x="13659" y="12751"/>
                  <a:pt x="13589" y="13125"/>
                  <a:pt x="13565" y="13499"/>
                </a:cubicBezTo>
                <a:lnTo>
                  <a:pt x="13542" y="13499"/>
                </a:lnTo>
                <a:cubicBezTo>
                  <a:pt x="13145" y="12821"/>
                  <a:pt x="12865" y="12098"/>
                  <a:pt x="12748" y="11327"/>
                </a:cubicBezTo>
                <a:close/>
                <a:moveTo>
                  <a:pt x="14056" y="12588"/>
                </a:moveTo>
                <a:cubicBezTo>
                  <a:pt x="14126" y="12635"/>
                  <a:pt x="14219" y="12681"/>
                  <a:pt x="14313" y="12728"/>
                </a:cubicBezTo>
                <a:cubicBezTo>
                  <a:pt x="14476" y="12868"/>
                  <a:pt x="14686" y="13008"/>
                  <a:pt x="14896" y="13125"/>
                </a:cubicBezTo>
                <a:cubicBezTo>
                  <a:pt x="14569" y="13265"/>
                  <a:pt x="14242" y="13382"/>
                  <a:pt x="13916" y="13499"/>
                </a:cubicBezTo>
                <a:cubicBezTo>
                  <a:pt x="13916" y="13172"/>
                  <a:pt x="13962" y="12868"/>
                  <a:pt x="14056" y="12588"/>
                </a:cubicBezTo>
                <a:close/>
                <a:moveTo>
                  <a:pt x="32664" y="12284"/>
                </a:moveTo>
                <a:lnTo>
                  <a:pt x="32664" y="12284"/>
                </a:lnTo>
                <a:cubicBezTo>
                  <a:pt x="32781" y="12448"/>
                  <a:pt x="32898" y="12588"/>
                  <a:pt x="33038" y="12751"/>
                </a:cubicBezTo>
                <a:cubicBezTo>
                  <a:pt x="32968" y="12985"/>
                  <a:pt x="32944" y="13242"/>
                  <a:pt x="32944" y="13499"/>
                </a:cubicBezTo>
                <a:cubicBezTo>
                  <a:pt x="32851" y="13382"/>
                  <a:pt x="32781" y="13265"/>
                  <a:pt x="32711" y="13148"/>
                </a:cubicBezTo>
                <a:cubicBezTo>
                  <a:pt x="32664" y="12868"/>
                  <a:pt x="32641" y="12565"/>
                  <a:pt x="32664" y="12284"/>
                </a:cubicBezTo>
                <a:close/>
                <a:moveTo>
                  <a:pt x="36026" y="12845"/>
                </a:moveTo>
                <a:cubicBezTo>
                  <a:pt x="36306" y="13102"/>
                  <a:pt x="36633" y="13312"/>
                  <a:pt x="36960" y="13522"/>
                </a:cubicBezTo>
                <a:cubicBezTo>
                  <a:pt x="36587" y="13499"/>
                  <a:pt x="36213" y="13382"/>
                  <a:pt x="35863" y="13218"/>
                </a:cubicBezTo>
                <a:cubicBezTo>
                  <a:pt x="35909" y="13102"/>
                  <a:pt x="35980" y="12985"/>
                  <a:pt x="36026" y="12845"/>
                </a:cubicBezTo>
                <a:close/>
                <a:moveTo>
                  <a:pt x="6398" y="10720"/>
                </a:moveTo>
                <a:cubicBezTo>
                  <a:pt x="6398" y="10907"/>
                  <a:pt x="6444" y="11094"/>
                  <a:pt x="6491" y="11280"/>
                </a:cubicBezTo>
                <a:cubicBezTo>
                  <a:pt x="6678" y="12074"/>
                  <a:pt x="6981" y="12821"/>
                  <a:pt x="7378" y="13545"/>
                </a:cubicBezTo>
                <a:lnTo>
                  <a:pt x="7191" y="13499"/>
                </a:lnTo>
                <a:cubicBezTo>
                  <a:pt x="6794" y="12775"/>
                  <a:pt x="6514" y="12028"/>
                  <a:pt x="6304" y="11257"/>
                </a:cubicBezTo>
                <a:cubicBezTo>
                  <a:pt x="6327" y="11070"/>
                  <a:pt x="6351" y="10884"/>
                  <a:pt x="6398" y="10720"/>
                </a:cubicBezTo>
                <a:close/>
                <a:moveTo>
                  <a:pt x="9946" y="12074"/>
                </a:moveTo>
                <a:lnTo>
                  <a:pt x="9946" y="12074"/>
                </a:lnTo>
                <a:cubicBezTo>
                  <a:pt x="10016" y="12191"/>
                  <a:pt x="10087" y="12284"/>
                  <a:pt x="10157" y="12378"/>
                </a:cubicBezTo>
                <a:cubicBezTo>
                  <a:pt x="10203" y="12751"/>
                  <a:pt x="10250" y="13148"/>
                  <a:pt x="10343" y="13545"/>
                </a:cubicBezTo>
                <a:lnTo>
                  <a:pt x="10110" y="13452"/>
                </a:lnTo>
                <a:cubicBezTo>
                  <a:pt x="9970" y="12985"/>
                  <a:pt x="9923" y="12541"/>
                  <a:pt x="9946" y="12074"/>
                </a:cubicBezTo>
                <a:close/>
                <a:moveTo>
                  <a:pt x="33832" y="11841"/>
                </a:moveTo>
                <a:lnTo>
                  <a:pt x="33832" y="11841"/>
                </a:lnTo>
                <a:cubicBezTo>
                  <a:pt x="34155" y="12465"/>
                  <a:pt x="34663" y="12998"/>
                  <a:pt x="35285" y="13372"/>
                </a:cubicBezTo>
                <a:lnTo>
                  <a:pt x="35285" y="13372"/>
                </a:lnTo>
                <a:cubicBezTo>
                  <a:pt x="35200" y="13437"/>
                  <a:pt x="35133" y="13503"/>
                  <a:pt x="35046" y="13569"/>
                </a:cubicBezTo>
                <a:cubicBezTo>
                  <a:pt x="34415" y="13195"/>
                  <a:pt x="33972" y="12565"/>
                  <a:pt x="33832" y="11841"/>
                </a:cubicBezTo>
                <a:close/>
                <a:moveTo>
                  <a:pt x="15316" y="13335"/>
                </a:moveTo>
                <a:lnTo>
                  <a:pt x="15433" y="13405"/>
                </a:lnTo>
                <a:cubicBezTo>
                  <a:pt x="15223" y="13499"/>
                  <a:pt x="15013" y="13569"/>
                  <a:pt x="14779" y="13639"/>
                </a:cubicBezTo>
                <a:lnTo>
                  <a:pt x="14663" y="13639"/>
                </a:lnTo>
                <a:cubicBezTo>
                  <a:pt x="14896" y="13545"/>
                  <a:pt x="15106" y="13452"/>
                  <a:pt x="15316" y="13335"/>
                </a:cubicBezTo>
                <a:close/>
                <a:moveTo>
                  <a:pt x="10674" y="13065"/>
                </a:moveTo>
                <a:cubicBezTo>
                  <a:pt x="10877" y="13309"/>
                  <a:pt x="11102" y="13532"/>
                  <a:pt x="11347" y="13755"/>
                </a:cubicBezTo>
                <a:cubicBezTo>
                  <a:pt x="11161" y="13732"/>
                  <a:pt x="10997" y="13709"/>
                  <a:pt x="10810" y="13662"/>
                </a:cubicBezTo>
                <a:cubicBezTo>
                  <a:pt x="10766" y="13463"/>
                  <a:pt x="10701" y="13264"/>
                  <a:pt x="10674" y="13065"/>
                </a:cubicBezTo>
                <a:close/>
                <a:moveTo>
                  <a:pt x="28391" y="13475"/>
                </a:moveTo>
                <a:cubicBezTo>
                  <a:pt x="28485" y="13569"/>
                  <a:pt x="28555" y="13685"/>
                  <a:pt x="28648" y="13779"/>
                </a:cubicBezTo>
                <a:cubicBezTo>
                  <a:pt x="28485" y="13755"/>
                  <a:pt x="28345" y="13732"/>
                  <a:pt x="28181" y="13709"/>
                </a:cubicBezTo>
                <a:cubicBezTo>
                  <a:pt x="28088" y="13639"/>
                  <a:pt x="27994" y="13569"/>
                  <a:pt x="27901" y="13475"/>
                </a:cubicBezTo>
                <a:cubicBezTo>
                  <a:pt x="28065" y="13475"/>
                  <a:pt x="28228" y="13475"/>
                  <a:pt x="28391" y="13499"/>
                </a:cubicBezTo>
                <a:lnTo>
                  <a:pt x="28391" y="13475"/>
                </a:lnTo>
                <a:close/>
                <a:moveTo>
                  <a:pt x="41093" y="13429"/>
                </a:moveTo>
                <a:lnTo>
                  <a:pt x="41093" y="13429"/>
                </a:lnTo>
                <a:cubicBezTo>
                  <a:pt x="41023" y="13522"/>
                  <a:pt x="40976" y="13615"/>
                  <a:pt x="40906" y="13709"/>
                </a:cubicBezTo>
                <a:cubicBezTo>
                  <a:pt x="40836" y="13755"/>
                  <a:pt x="40766" y="13779"/>
                  <a:pt x="40696" y="13825"/>
                </a:cubicBezTo>
                <a:cubicBezTo>
                  <a:pt x="40836" y="13685"/>
                  <a:pt x="40953" y="13569"/>
                  <a:pt x="41093" y="13429"/>
                </a:cubicBezTo>
                <a:close/>
                <a:moveTo>
                  <a:pt x="42354" y="13499"/>
                </a:moveTo>
                <a:lnTo>
                  <a:pt x="42354" y="13732"/>
                </a:lnTo>
                <a:cubicBezTo>
                  <a:pt x="42354" y="13825"/>
                  <a:pt x="42307" y="13825"/>
                  <a:pt x="42284" y="13872"/>
                </a:cubicBezTo>
                <a:lnTo>
                  <a:pt x="42284" y="13895"/>
                </a:lnTo>
                <a:cubicBezTo>
                  <a:pt x="42284" y="13825"/>
                  <a:pt x="42260" y="13755"/>
                  <a:pt x="42237" y="13685"/>
                </a:cubicBezTo>
                <a:cubicBezTo>
                  <a:pt x="42284" y="13615"/>
                  <a:pt x="42307" y="13545"/>
                  <a:pt x="42354" y="13499"/>
                </a:cubicBezTo>
                <a:close/>
                <a:moveTo>
                  <a:pt x="29069" y="13522"/>
                </a:moveTo>
                <a:cubicBezTo>
                  <a:pt x="29185" y="13685"/>
                  <a:pt x="29302" y="13849"/>
                  <a:pt x="29419" y="14012"/>
                </a:cubicBezTo>
                <a:lnTo>
                  <a:pt x="29209" y="13919"/>
                </a:lnTo>
                <a:lnTo>
                  <a:pt x="29045" y="13709"/>
                </a:lnTo>
                <a:cubicBezTo>
                  <a:pt x="29022" y="13639"/>
                  <a:pt x="29022" y="13592"/>
                  <a:pt x="28998" y="13522"/>
                </a:cubicBezTo>
                <a:close/>
                <a:moveTo>
                  <a:pt x="33295" y="13032"/>
                </a:moveTo>
                <a:lnTo>
                  <a:pt x="33411" y="13172"/>
                </a:lnTo>
                <a:cubicBezTo>
                  <a:pt x="33481" y="13429"/>
                  <a:pt x="33575" y="13662"/>
                  <a:pt x="33691" y="13919"/>
                </a:cubicBezTo>
                <a:cubicBezTo>
                  <a:pt x="33691" y="13942"/>
                  <a:pt x="33715" y="13989"/>
                  <a:pt x="33738" y="14035"/>
                </a:cubicBezTo>
                <a:lnTo>
                  <a:pt x="33738" y="14035"/>
                </a:lnTo>
                <a:cubicBezTo>
                  <a:pt x="33608" y="14033"/>
                  <a:pt x="33497" y="14011"/>
                  <a:pt x="33365" y="13989"/>
                </a:cubicBezTo>
                <a:cubicBezTo>
                  <a:pt x="33341" y="13942"/>
                  <a:pt x="33295" y="13919"/>
                  <a:pt x="33271" y="13895"/>
                </a:cubicBezTo>
                <a:cubicBezTo>
                  <a:pt x="33224" y="13592"/>
                  <a:pt x="33224" y="13312"/>
                  <a:pt x="33295" y="13032"/>
                </a:cubicBezTo>
                <a:close/>
                <a:moveTo>
                  <a:pt x="6958" y="11747"/>
                </a:moveTo>
                <a:cubicBezTo>
                  <a:pt x="7261" y="12331"/>
                  <a:pt x="7705" y="12845"/>
                  <a:pt x="8219" y="13242"/>
                </a:cubicBezTo>
                <a:cubicBezTo>
                  <a:pt x="8335" y="13499"/>
                  <a:pt x="8452" y="13779"/>
                  <a:pt x="8592" y="14036"/>
                </a:cubicBezTo>
                <a:cubicBezTo>
                  <a:pt x="8335" y="13895"/>
                  <a:pt x="8079" y="13779"/>
                  <a:pt x="7798" y="13685"/>
                </a:cubicBezTo>
                <a:cubicBezTo>
                  <a:pt x="7448" y="13078"/>
                  <a:pt x="7145" y="12425"/>
                  <a:pt x="6958" y="11747"/>
                </a:cubicBezTo>
                <a:close/>
                <a:moveTo>
                  <a:pt x="24282" y="13895"/>
                </a:moveTo>
                <a:cubicBezTo>
                  <a:pt x="24446" y="13942"/>
                  <a:pt x="24586" y="13966"/>
                  <a:pt x="24749" y="14036"/>
                </a:cubicBezTo>
                <a:lnTo>
                  <a:pt x="24586" y="14036"/>
                </a:lnTo>
                <a:cubicBezTo>
                  <a:pt x="24446" y="14036"/>
                  <a:pt x="24329" y="14059"/>
                  <a:pt x="24212" y="14082"/>
                </a:cubicBezTo>
                <a:lnTo>
                  <a:pt x="24212" y="13919"/>
                </a:lnTo>
                <a:lnTo>
                  <a:pt x="24282" y="13895"/>
                </a:lnTo>
                <a:close/>
                <a:moveTo>
                  <a:pt x="37777" y="13919"/>
                </a:moveTo>
                <a:cubicBezTo>
                  <a:pt x="37847" y="13966"/>
                  <a:pt x="37917" y="13989"/>
                  <a:pt x="37987" y="14012"/>
                </a:cubicBezTo>
                <a:cubicBezTo>
                  <a:pt x="37871" y="14082"/>
                  <a:pt x="37754" y="14129"/>
                  <a:pt x="37614" y="14152"/>
                </a:cubicBezTo>
                <a:cubicBezTo>
                  <a:pt x="37684" y="14082"/>
                  <a:pt x="37731" y="14012"/>
                  <a:pt x="37777" y="13919"/>
                </a:cubicBezTo>
                <a:close/>
                <a:moveTo>
                  <a:pt x="35606" y="13545"/>
                </a:moveTo>
                <a:cubicBezTo>
                  <a:pt x="36050" y="13755"/>
                  <a:pt x="36517" y="13872"/>
                  <a:pt x="37007" y="13895"/>
                </a:cubicBezTo>
                <a:cubicBezTo>
                  <a:pt x="37065" y="13907"/>
                  <a:pt x="37118" y="13913"/>
                  <a:pt x="37170" y="13913"/>
                </a:cubicBezTo>
                <a:cubicBezTo>
                  <a:pt x="37223" y="13913"/>
                  <a:pt x="37275" y="13907"/>
                  <a:pt x="37334" y="13895"/>
                </a:cubicBezTo>
                <a:lnTo>
                  <a:pt x="37334" y="13895"/>
                </a:lnTo>
                <a:cubicBezTo>
                  <a:pt x="37264" y="14012"/>
                  <a:pt x="37194" y="14106"/>
                  <a:pt x="37100" y="14199"/>
                </a:cubicBezTo>
                <a:cubicBezTo>
                  <a:pt x="36517" y="14152"/>
                  <a:pt x="35933" y="14012"/>
                  <a:pt x="35372" y="13779"/>
                </a:cubicBezTo>
                <a:cubicBezTo>
                  <a:pt x="35466" y="13709"/>
                  <a:pt x="35536" y="13639"/>
                  <a:pt x="35606" y="13545"/>
                </a:cubicBezTo>
                <a:close/>
                <a:moveTo>
                  <a:pt x="27107" y="14106"/>
                </a:moveTo>
                <a:lnTo>
                  <a:pt x="27131" y="14129"/>
                </a:lnTo>
                <a:cubicBezTo>
                  <a:pt x="27037" y="14176"/>
                  <a:pt x="26920" y="14199"/>
                  <a:pt x="26804" y="14222"/>
                </a:cubicBezTo>
                <a:lnTo>
                  <a:pt x="26780" y="14222"/>
                </a:lnTo>
                <a:lnTo>
                  <a:pt x="26710" y="14176"/>
                </a:lnTo>
                <a:cubicBezTo>
                  <a:pt x="26827" y="14129"/>
                  <a:pt x="26967" y="14106"/>
                  <a:pt x="27107" y="14106"/>
                </a:cubicBezTo>
                <a:close/>
                <a:moveTo>
                  <a:pt x="43778" y="12284"/>
                </a:moveTo>
                <a:cubicBezTo>
                  <a:pt x="43778" y="12308"/>
                  <a:pt x="43778" y="12331"/>
                  <a:pt x="43801" y="12354"/>
                </a:cubicBezTo>
                <a:cubicBezTo>
                  <a:pt x="43591" y="13078"/>
                  <a:pt x="43217" y="13709"/>
                  <a:pt x="42680" y="14222"/>
                </a:cubicBezTo>
                <a:cubicBezTo>
                  <a:pt x="43147" y="13639"/>
                  <a:pt x="43521" y="12985"/>
                  <a:pt x="43778" y="12284"/>
                </a:cubicBezTo>
                <a:close/>
                <a:moveTo>
                  <a:pt x="44221" y="9483"/>
                </a:moveTo>
                <a:cubicBezTo>
                  <a:pt x="44735" y="10300"/>
                  <a:pt x="45109" y="11210"/>
                  <a:pt x="45342" y="12168"/>
                </a:cubicBezTo>
                <a:cubicBezTo>
                  <a:pt x="45249" y="12565"/>
                  <a:pt x="45109" y="12962"/>
                  <a:pt x="44922" y="13312"/>
                </a:cubicBezTo>
                <a:cubicBezTo>
                  <a:pt x="44758" y="13639"/>
                  <a:pt x="44525" y="13942"/>
                  <a:pt x="44268" y="14222"/>
                </a:cubicBezTo>
                <a:cubicBezTo>
                  <a:pt x="44385" y="13592"/>
                  <a:pt x="44385" y="12962"/>
                  <a:pt x="44221" y="12354"/>
                </a:cubicBezTo>
                <a:lnTo>
                  <a:pt x="44245" y="12354"/>
                </a:lnTo>
                <a:cubicBezTo>
                  <a:pt x="44245" y="12284"/>
                  <a:pt x="44268" y="12214"/>
                  <a:pt x="44291" y="12144"/>
                </a:cubicBezTo>
                <a:cubicBezTo>
                  <a:pt x="44455" y="11257"/>
                  <a:pt x="44432" y="10347"/>
                  <a:pt x="44221" y="9483"/>
                </a:cubicBezTo>
                <a:close/>
                <a:moveTo>
                  <a:pt x="5934" y="13723"/>
                </a:moveTo>
                <a:cubicBezTo>
                  <a:pt x="6025" y="13723"/>
                  <a:pt x="6117" y="13726"/>
                  <a:pt x="6211" y="13732"/>
                </a:cubicBezTo>
                <a:cubicBezTo>
                  <a:pt x="6257" y="13895"/>
                  <a:pt x="6327" y="14058"/>
                  <a:pt x="6397" y="14221"/>
                </a:cubicBezTo>
                <a:lnTo>
                  <a:pt x="6397" y="14221"/>
                </a:lnTo>
                <a:cubicBezTo>
                  <a:pt x="6328" y="14218"/>
                  <a:pt x="6259" y="14216"/>
                  <a:pt x="6190" y="14216"/>
                </a:cubicBezTo>
                <a:cubicBezTo>
                  <a:pt x="5847" y="14216"/>
                  <a:pt x="5507" y="14254"/>
                  <a:pt x="5183" y="14292"/>
                </a:cubicBezTo>
                <a:cubicBezTo>
                  <a:pt x="5160" y="14129"/>
                  <a:pt x="5137" y="13966"/>
                  <a:pt x="5113" y="13802"/>
                </a:cubicBezTo>
                <a:cubicBezTo>
                  <a:pt x="5394" y="13750"/>
                  <a:pt x="5661" y="13723"/>
                  <a:pt x="5934" y="13723"/>
                </a:cubicBezTo>
                <a:close/>
                <a:moveTo>
                  <a:pt x="6584" y="13779"/>
                </a:moveTo>
                <a:cubicBezTo>
                  <a:pt x="6701" y="13779"/>
                  <a:pt x="6818" y="13802"/>
                  <a:pt x="6935" y="13825"/>
                </a:cubicBezTo>
                <a:cubicBezTo>
                  <a:pt x="7028" y="13989"/>
                  <a:pt x="7121" y="14152"/>
                  <a:pt x="7238" y="14316"/>
                </a:cubicBezTo>
                <a:lnTo>
                  <a:pt x="6911" y="14269"/>
                </a:lnTo>
                <a:lnTo>
                  <a:pt x="6818" y="14269"/>
                </a:lnTo>
                <a:cubicBezTo>
                  <a:pt x="6724" y="14106"/>
                  <a:pt x="6654" y="13942"/>
                  <a:pt x="6584" y="13779"/>
                </a:cubicBezTo>
                <a:close/>
                <a:moveTo>
                  <a:pt x="18328" y="13779"/>
                </a:moveTo>
                <a:cubicBezTo>
                  <a:pt x="18188" y="13942"/>
                  <a:pt x="18048" y="14082"/>
                  <a:pt x="17908" y="14222"/>
                </a:cubicBezTo>
                <a:cubicBezTo>
                  <a:pt x="17815" y="14269"/>
                  <a:pt x="17721" y="14316"/>
                  <a:pt x="17651" y="14339"/>
                </a:cubicBezTo>
                <a:lnTo>
                  <a:pt x="17675" y="14199"/>
                </a:lnTo>
                <a:cubicBezTo>
                  <a:pt x="17885" y="14082"/>
                  <a:pt x="18072" y="13942"/>
                  <a:pt x="18258" y="13802"/>
                </a:cubicBezTo>
                <a:lnTo>
                  <a:pt x="18258" y="13779"/>
                </a:lnTo>
                <a:close/>
                <a:moveTo>
                  <a:pt x="30189" y="13802"/>
                </a:moveTo>
                <a:cubicBezTo>
                  <a:pt x="30306" y="13825"/>
                  <a:pt x="30399" y="13849"/>
                  <a:pt x="30516" y="13895"/>
                </a:cubicBezTo>
                <a:cubicBezTo>
                  <a:pt x="30609" y="14036"/>
                  <a:pt x="30703" y="14199"/>
                  <a:pt x="30796" y="14339"/>
                </a:cubicBezTo>
                <a:cubicBezTo>
                  <a:pt x="30703" y="14316"/>
                  <a:pt x="30586" y="14292"/>
                  <a:pt x="30493" y="14246"/>
                </a:cubicBezTo>
                <a:lnTo>
                  <a:pt x="30516" y="14246"/>
                </a:lnTo>
                <a:cubicBezTo>
                  <a:pt x="30399" y="14082"/>
                  <a:pt x="30306" y="13942"/>
                  <a:pt x="30189" y="13802"/>
                </a:cubicBezTo>
                <a:close/>
                <a:moveTo>
                  <a:pt x="15083" y="14152"/>
                </a:moveTo>
                <a:cubicBezTo>
                  <a:pt x="15223" y="14176"/>
                  <a:pt x="15387" y="14199"/>
                  <a:pt x="15527" y="14246"/>
                </a:cubicBezTo>
                <a:lnTo>
                  <a:pt x="15503" y="14269"/>
                </a:lnTo>
                <a:cubicBezTo>
                  <a:pt x="15328" y="14339"/>
                  <a:pt x="15141" y="14374"/>
                  <a:pt x="14958" y="14374"/>
                </a:cubicBezTo>
                <a:cubicBezTo>
                  <a:pt x="14774" y="14374"/>
                  <a:pt x="14593" y="14339"/>
                  <a:pt x="14429" y="14269"/>
                </a:cubicBezTo>
                <a:lnTo>
                  <a:pt x="14406" y="14246"/>
                </a:lnTo>
                <a:cubicBezTo>
                  <a:pt x="14639" y="14222"/>
                  <a:pt x="14873" y="14199"/>
                  <a:pt x="15083" y="14152"/>
                </a:cubicBezTo>
                <a:close/>
                <a:moveTo>
                  <a:pt x="7401" y="13942"/>
                </a:moveTo>
                <a:lnTo>
                  <a:pt x="7612" y="14012"/>
                </a:lnTo>
                <a:cubicBezTo>
                  <a:pt x="7682" y="14152"/>
                  <a:pt x="7775" y="14292"/>
                  <a:pt x="7892" y="14432"/>
                </a:cubicBezTo>
                <a:lnTo>
                  <a:pt x="7682" y="14386"/>
                </a:lnTo>
                <a:cubicBezTo>
                  <a:pt x="7588" y="14246"/>
                  <a:pt x="7495" y="14106"/>
                  <a:pt x="7401" y="13942"/>
                </a:cubicBezTo>
                <a:close/>
                <a:moveTo>
                  <a:pt x="22601" y="13755"/>
                </a:moveTo>
                <a:cubicBezTo>
                  <a:pt x="22391" y="13989"/>
                  <a:pt x="22228" y="14246"/>
                  <a:pt x="22157" y="14549"/>
                </a:cubicBezTo>
                <a:cubicBezTo>
                  <a:pt x="22064" y="14456"/>
                  <a:pt x="21971" y="14339"/>
                  <a:pt x="21877" y="14222"/>
                </a:cubicBezTo>
                <a:lnTo>
                  <a:pt x="21994" y="14012"/>
                </a:lnTo>
                <a:cubicBezTo>
                  <a:pt x="21994" y="13989"/>
                  <a:pt x="22017" y="13989"/>
                  <a:pt x="22017" y="13966"/>
                </a:cubicBezTo>
                <a:cubicBezTo>
                  <a:pt x="22041" y="13919"/>
                  <a:pt x="22087" y="13895"/>
                  <a:pt x="22111" y="13849"/>
                </a:cubicBezTo>
                <a:cubicBezTo>
                  <a:pt x="22274" y="13802"/>
                  <a:pt x="22438" y="13779"/>
                  <a:pt x="22601" y="13755"/>
                </a:cubicBezTo>
                <a:close/>
                <a:moveTo>
                  <a:pt x="24516" y="14409"/>
                </a:moveTo>
                <a:lnTo>
                  <a:pt x="24352" y="14549"/>
                </a:lnTo>
                <a:cubicBezTo>
                  <a:pt x="24329" y="14526"/>
                  <a:pt x="24305" y="14479"/>
                  <a:pt x="24259" y="14456"/>
                </a:cubicBezTo>
                <a:cubicBezTo>
                  <a:pt x="24352" y="14432"/>
                  <a:pt x="24422" y="14409"/>
                  <a:pt x="24516" y="14409"/>
                </a:cubicBezTo>
                <a:close/>
                <a:moveTo>
                  <a:pt x="8125" y="14222"/>
                </a:moveTo>
                <a:cubicBezTo>
                  <a:pt x="8382" y="14339"/>
                  <a:pt x="8616" y="14456"/>
                  <a:pt x="8849" y="14596"/>
                </a:cubicBezTo>
                <a:cubicBezTo>
                  <a:pt x="8686" y="14549"/>
                  <a:pt x="8499" y="14503"/>
                  <a:pt x="8335" y="14479"/>
                </a:cubicBezTo>
                <a:lnTo>
                  <a:pt x="8312" y="14479"/>
                </a:lnTo>
                <a:cubicBezTo>
                  <a:pt x="8289" y="14432"/>
                  <a:pt x="8242" y="14386"/>
                  <a:pt x="8195" y="14316"/>
                </a:cubicBezTo>
                <a:lnTo>
                  <a:pt x="8125" y="14222"/>
                </a:lnTo>
                <a:close/>
                <a:moveTo>
                  <a:pt x="22788" y="14082"/>
                </a:moveTo>
                <a:cubicBezTo>
                  <a:pt x="22788" y="14176"/>
                  <a:pt x="22765" y="14246"/>
                  <a:pt x="22765" y="14339"/>
                </a:cubicBezTo>
                <a:cubicBezTo>
                  <a:pt x="22671" y="14432"/>
                  <a:pt x="22578" y="14503"/>
                  <a:pt x="22508" y="14619"/>
                </a:cubicBezTo>
                <a:cubicBezTo>
                  <a:pt x="22531" y="14503"/>
                  <a:pt x="22578" y="14409"/>
                  <a:pt x="22624" y="14316"/>
                </a:cubicBezTo>
                <a:cubicBezTo>
                  <a:pt x="22671" y="14222"/>
                  <a:pt x="22718" y="14152"/>
                  <a:pt x="22788" y="14082"/>
                </a:cubicBezTo>
                <a:close/>
                <a:moveTo>
                  <a:pt x="31006" y="14106"/>
                </a:moveTo>
                <a:lnTo>
                  <a:pt x="31076" y="14129"/>
                </a:lnTo>
                <a:cubicBezTo>
                  <a:pt x="31217" y="14222"/>
                  <a:pt x="31333" y="14339"/>
                  <a:pt x="31450" y="14432"/>
                </a:cubicBezTo>
                <a:cubicBezTo>
                  <a:pt x="31473" y="14503"/>
                  <a:pt x="31520" y="14549"/>
                  <a:pt x="31567" y="14619"/>
                </a:cubicBezTo>
                <a:cubicBezTo>
                  <a:pt x="31450" y="14573"/>
                  <a:pt x="31333" y="14526"/>
                  <a:pt x="31217" y="14479"/>
                </a:cubicBezTo>
                <a:cubicBezTo>
                  <a:pt x="31146" y="14362"/>
                  <a:pt x="31076" y="14222"/>
                  <a:pt x="31006" y="14106"/>
                </a:cubicBezTo>
                <a:close/>
                <a:moveTo>
                  <a:pt x="9830" y="14082"/>
                </a:moveTo>
                <a:lnTo>
                  <a:pt x="9946" y="14106"/>
                </a:lnTo>
                <a:lnTo>
                  <a:pt x="10087" y="14152"/>
                </a:lnTo>
                <a:cubicBezTo>
                  <a:pt x="10203" y="14339"/>
                  <a:pt x="10320" y="14503"/>
                  <a:pt x="10460" y="14666"/>
                </a:cubicBezTo>
                <a:cubicBezTo>
                  <a:pt x="10413" y="14666"/>
                  <a:pt x="10390" y="14689"/>
                  <a:pt x="10367" y="14713"/>
                </a:cubicBezTo>
                <a:lnTo>
                  <a:pt x="10157" y="14526"/>
                </a:lnTo>
                <a:cubicBezTo>
                  <a:pt x="10040" y="14362"/>
                  <a:pt x="9946" y="14222"/>
                  <a:pt x="9830" y="14082"/>
                </a:cubicBezTo>
                <a:close/>
                <a:moveTo>
                  <a:pt x="18235" y="14432"/>
                </a:moveTo>
                <a:lnTo>
                  <a:pt x="18165" y="14573"/>
                </a:lnTo>
                <a:cubicBezTo>
                  <a:pt x="18072" y="14619"/>
                  <a:pt x="17978" y="14689"/>
                  <a:pt x="17861" y="14713"/>
                </a:cubicBezTo>
                <a:lnTo>
                  <a:pt x="18072" y="14526"/>
                </a:lnTo>
                <a:lnTo>
                  <a:pt x="18235" y="14432"/>
                </a:lnTo>
                <a:close/>
                <a:moveTo>
                  <a:pt x="19869" y="14269"/>
                </a:moveTo>
                <a:lnTo>
                  <a:pt x="19869" y="14269"/>
                </a:lnTo>
                <a:cubicBezTo>
                  <a:pt x="19799" y="14409"/>
                  <a:pt x="19753" y="14549"/>
                  <a:pt x="19706" y="14713"/>
                </a:cubicBezTo>
                <a:lnTo>
                  <a:pt x="19519" y="14713"/>
                </a:lnTo>
                <a:cubicBezTo>
                  <a:pt x="19636" y="14573"/>
                  <a:pt x="19753" y="14409"/>
                  <a:pt x="19869" y="14269"/>
                </a:cubicBezTo>
                <a:close/>
                <a:moveTo>
                  <a:pt x="25520" y="14596"/>
                </a:moveTo>
                <a:lnTo>
                  <a:pt x="25590" y="14666"/>
                </a:lnTo>
                <a:lnTo>
                  <a:pt x="25473" y="14736"/>
                </a:lnTo>
                <a:lnTo>
                  <a:pt x="25333" y="14713"/>
                </a:lnTo>
                <a:cubicBezTo>
                  <a:pt x="25403" y="14666"/>
                  <a:pt x="25450" y="14619"/>
                  <a:pt x="25520" y="14596"/>
                </a:cubicBezTo>
                <a:close/>
                <a:moveTo>
                  <a:pt x="35909" y="14526"/>
                </a:moveTo>
                <a:lnTo>
                  <a:pt x="35909" y="14526"/>
                </a:lnTo>
                <a:cubicBezTo>
                  <a:pt x="36143" y="14596"/>
                  <a:pt x="36400" y="14619"/>
                  <a:pt x="36657" y="14643"/>
                </a:cubicBezTo>
                <a:cubicBezTo>
                  <a:pt x="36610" y="14689"/>
                  <a:pt x="36540" y="14736"/>
                  <a:pt x="36470" y="14783"/>
                </a:cubicBezTo>
                <a:cubicBezTo>
                  <a:pt x="36283" y="14713"/>
                  <a:pt x="36096" y="14619"/>
                  <a:pt x="35909" y="14526"/>
                </a:cubicBezTo>
                <a:close/>
                <a:moveTo>
                  <a:pt x="27387" y="14479"/>
                </a:moveTo>
                <a:cubicBezTo>
                  <a:pt x="27457" y="14573"/>
                  <a:pt x="27528" y="14689"/>
                  <a:pt x="27598" y="14806"/>
                </a:cubicBezTo>
                <a:cubicBezTo>
                  <a:pt x="27457" y="14713"/>
                  <a:pt x="27341" y="14596"/>
                  <a:pt x="27201" y="14503"/>
                </a:cubicBezTo>
                <a:lnTo>
                  <a:pt x="27387" y="14479"/>
                </a:lnTo>
                <a:close/>
                <a:moveTo>
                  <a:pt x="40462" y="14269"/>
                </a:moveTo>
                <a:lnTo>
                  <a:pt x="40462" y="14269"/>
                </a:lnTo>
                <a:cubicBezTo>
                  <a:pt x="40346" y="14409"/>
                  <a:pt x="40229" y="14549"/>
                  <a:pt x="40112" y="14666"/>
                </a:cubicBezTo>
                <a:lnTo>
                  <a:pt x="39879" y="14806"/>
                </a:lnTo>
                <a:cubicBezTo>
                  <a:pt x="39925" y="14643"/>
                  <a:pt x="39972" y="14479"/>
                  <a:pt x="40042" y="14339"/>
                </a:cubicBezTo>
                <a:lnTo>
                  <a:pt x="40089" y="14339"/>
                </a:lnTo>
                <a:cubicBezTo>
                  <a:pt x="40206" y="14316"/>
                  <a:pt x="40346" y="14292"/>
                  <a:pt x="40462" y="14269"/>
                </a:cubicBezTo>
                <a:close/>
                <a:moveTo>
                  <a:pt x="21177" y="14292"/>
                </a:moveTo>
                <a:lnTo>
                  <a:pt x="21177" y="14409"/>
                </a:lnTo>
                <a:cubicBezTo>
                  <a:pt x="21130" y="14549"/>
                  <a:pt x="21107" y="14689"/>
                  <a:pt x="21083" y="14829"/>
                </a:cubicBezTo>
                <a:lnTo>
                  <a:pt x="21060" y="14899"/>
                </a:lnTo>
                <a:cubicBezTo>
                  <a:pt x="21037" y="14759"/>
                  <a:pt x="21037" y="14596"/>
                  <a:pt x="21060" y="14432"/>
                </a:cubicBezTo>
                <a:lnTo>
                  <a:pt x="21154" y="14339"/>
                </a:lnTo>
                <a:lnTo>
                  <a:pt x="21177" y="14292"/>
                </a:lnTo>
                <a:close/>
                <a:moveTo>
                  <a:pt x="34649" y="14246"/>
                </a:moveTo>
                <a:cubicBezTo>
                  <a:pt x="34812" y="14362"/>
                  <a:pt x="34976" y="14456"/>
                  <a:pt x="35139" y="14549"/>
                </a:cubicBezTo>
                <a:cubicBezTo>
                  <a:pt x="35302" y="14666"/>
                  <a:pt x="35466" y="14783"/>
                  <a:pt x="35653" y="14899"/>
                </a:cubicBezTo>
                <a:cubicBezTo>
                  <a:pt x="35466" y="14853"/>
                  <a:pt x="35256" y="14829"/>
                  <a:pt x="35069" y="14783"/>
                </a:cubicBezTo>
                <a:cubicBezTo>
                  <a:pt x="34882" y="14619"/>
                  <a:pt x="34742" y="14456"/>
                  <a:pt x="34579" y="14269"/>
                </a:cubicBezTo>
                <a:lnTo>
                  <a:pt x="34649" y="14246"/>
                </a:lnTo>
                <a:close/>
                <a:moveTo>
                  <a:pt x="39202" y="14339"/>
                </a:moveTo>
                <a:lnTo>
                  <a:pt x="39202" y="14339"/>
                </a:lnTo>
                <a:cubicBezTo>
                  <a:pt x="38478" y="14713"/>
                  <a:pt x="37684" y="14899"/>
                  <a:pt x="36890" y="14923"/>
                </a:cubicBezTo>
                <a:cubicBezTo>
                  <a:pt x="37007" y="14829"/>
                  <a:pt x="37124" y="14736"/>
                  <a:pt x="37217" y="14619"/>
                </a:cubicBezTo>
                <a:lnTo>
                  <a:pt x="37334" y="14619"/>
                </a:lnTo>
                <a:lnTo>
                  <a:pt x="37497" y="14596"/>
                </a:lnTo>
                <a:cubicBezTo>
                  <a:pt x="38081" y="14596"/>
                  <a:pt x="38641" y="14503"/>
                  <a:pt x="39202" y="14339"/>
                </a:cubicBezTo>
                <a:close/>
                <a:moveTo>
                  <a:pt x="7495" y="14736"/>
                </a:moveTo>
                <a:cubicBezTo>
                  <a:pt x="7565" y="14829"/>
                  <a:pt x="7612" y="14899"/>
                  <a:pt x="7682" y="14993"/>
                </a:cubicBezTo>
                <a:cubicBezTo>
                  <a:pt x="7542" y="14899"/>
                  <a:pt x="7378" y="14829"/>
                  <a:pt x="7238" y="14783"/>
                </a:cubicBezTo>
                <a:lnTo>
                  <a:pt x="7495" y="14736"/>
                </a:lnTo>
                <a:close/>
                <a:moveTo>
                  <a:pt x="17138" y="14899"/>
                </a:moveTo>
                <a:lnTo>
                  <a:pt x="17138" y="14946"/>
                </a:lnTo>
                <a:lnTo>
                  <a:pt x="17044" y="15016"/>
                </a:lnTo>
                <a:lnTo>
                  <a:pt x="16998" y="15016"/>
                </a:lnTo>
                <a:lnTo>
                  <a:pt x="16857" y="15040"/>
                </a:lnTo>
                <a:lnTo>
                  <a:pt x="16857" y="14993"/>
                </a:lnTo>
                <a:lnTo>
                  <a:pt x="17138" y="14899"/>
                </a:lnTo>
                <a:close/>
                <a:moveTo>
                  <a:pt x="41957" y="14199"/>
                </a:moveTo>
                <a:lnTo>
                  <a:pt x="41957" y="14386"/>
                </a:lnTo>
                <a:cubicBezTo>
                  <a:pt x="41957" y="14456"/>
                  <a:pt x="41957" y="14479"/>
                  <a:pt x="41933" y="14503"/>
                </a:cubicBezTo>
                <a:lnTo>
                  <a:pt x="41957" y="14503"/>
                </a:lnTo>
                <a:cubicBezTo>
                  <a:pt x="41747" y="14713"/>
                  <a:pt x="41536" y="14923"/>
                  <a:pt x="41303" y="15086"/>
                </a:cubicBezTo>
                <a:lnTo>
                  <a:pt x="41233" y="15086"/>
                </a:lnTo>
                <a:cubicBezTo>
                  <a:pt x="41513" y="14829"/>
                  <a:pt x="41747" y="14526"/>
                  <a:pt x="41957" y="14199"/>
                </a:cubicBezTo>
                <a:close/>
                <a:moveTo>
                  <a:pt x="5511" y="14750"/>
                </a:moveTo>
                <a:cubicBezTo>
                  <a:pt x="5705" y="14750"/>
                  <a:pt x="5906" y="14772"/>
                  <a:pt x="6094" y="14806"/>
                </a:cubicBezTo>
                <a:cubicBezTo>
                  <a:pt x="5861" y="14899"/>
                  <a:pt x="5650" y="15016"/>
                  <a:pt x="5417" y="15133"/>
                </a:cubicBezTo>
                <a:cubicBezTo>
                  <a:pt x="5370" y="15016"/>
                  <a:pt x="5324" y="14876"/>
                  <a:pt x="5300" y="14759"/>
                </a:cubicBezTo>
                <a:cubicBezTo>
                  <a:pt x="5369" y="14753"/>
                  <a:pt x="5439" y="14750"/>
                  <a:pt x="5511" y="14750"/>
                </a:cubicBezTo>
                <a:close/>
                <a:moveTo>
                  <a:pt x="24889" y="14969"/>
                </a:moveTo>
                <a:lnTo>
                  <a:pt x="25029" y="14993"/>
                </a:lnTo>
                <a:lnTo>
                  <a:pt x="24796" y="15133"/>
                </a:lnTo>
                <a:lnTo>
                  <a:pt x="24749" y="15063"/>
                </a:lnTo>
                <a:lnTo>
                  <a:pt x="24889" y="14969"/>
                </a:lnTo>
                <a:close/>
                <a:moveTo>
                  <a:pt x="8025" y="14856"/>
                </a:moveTo>
                <a:lnTo>
                  <a:pt x="8219" y="14899"/>
                </a:lnTo>
                <a:cubicBezTo>
                  <a:pt x="8289" y="14993"/>
                  <a:pt x="8382" y="15086"/>
                  <a:pt x="8452" y="15203"/>
                </a:cubicBezTo>
                <a:lnTo>
                  <a:pt x="8242" y="15180"/>
                </a:lnTo>
                <a:cubicBezTo>
                  <a:pt x="8177" y="15051"/>
                  <a:pt x="8093" y="14961"/>
                  <a:pt x="8025" y="14856"/>
                </a:cubicBezTo>
                <a:close/>
                <a:moveTo>
                  <a:pt x="39202" y="14806"/>
                </a:moveTo>
                <a:lnTo>
                  <a:pt x="39202" y="14806"/>
                </a:lnTo>
                <a:cubicBezTo>
                  <a:pt x="39178" y="14876"/>
                  <a:pt x="39155" y="14946"/>
                  <a:pt x="39132" y="14993"/>
                </a:cubicBezTo>
                <a:cubicBezTo>
                  <a:pt x="39108" y="15063"/>
                  <a:pt x="39108" y="15086"/>
                  <a:pt x="39085" y="15133"/>
                </a:cubicBezTo>
                <a:cubicBezTo>
                  <a:pt x="38805" y="15133"/>
                  <a:pt x="38524" y="15180"/>
                  <a:pt x="38268" y="15203"/>
                </a:cubicBezTo>
                <a:lnTo>
                  <a:pt x="38268" y="15226"/>
                </a:lnTo>
                <a:lnTo>
                  <a:pt x="37964" y="15203"/>
                </a:lnTo>
                <a:cubicBezTo>
                  <a:pt x="38384" y="15110"/>
                  <a:pt x="38805" y="14993"/>
                  <a:pt x="39202" y="14806"/>
                </a:cubicBezTo>
                <a:close/>
                <a:moveTo>
                  <a:pt x="43918" y="13218"/>
                </a:moveTo>
                <a:lnTo>
                  <a:pt x="43918" y="13242"/>
                </a:lnTo>
                <a:cubicBezTo>
                  <a:pt x="43965" y="13732"/>
                  <a:pt x="43871" y="14246"/>
                  <a:pt x="43684" y="14736"/>
                </a:cubicBezTo>
                <a:cubicBezTo>
                  <a:pt x="43404" y="14923"/>
                  <a:pt x="43077" y="15110"/>
                  <a:pt x="42750" y="15226"/>
                </a:cubicBezTo>
                <a:lnTo>
                  <a:pt x="42400" y="15203"/>
                </a:lnTo>
                <a:cubicBezTo>
                  <a:pt x="42447" y="15110"/>
                  <a:pt x="42494" y="15016"/>
                  <a:pt x="42517" y="14899"/>
                </a:cubicBezTo>
                <a:cubicBezTo>
                  <a:pt x="43124" y="14479"/>
                  <a:pt x="43614" y="13895"/>
                  <a:pt x="43918" y="13218"/>
                </a:cubicBezTo>
                <a:close/>
                <a:moveTo>
                  <a:pt x="11627" y="14432"/>
                </a:moveTo>
                <a:cubicBezTo>
                  <a:pt x="11721" y="14713"/>
                  <a:pt x="11838" y="14969"/>
                  <a:pt x="11954" y="15250"/>
                </a:cubicBezTo>
                <a:cubicBezTo>
                  <a:pt x="11744" y="15180"/>
                  <a:pt x="11557" y="15110"/>
                  <a:pt x="11371" y="14993"/>
                </a:cubicBezTo>
                <a:cubicBezTo>
                  <a:pt x="11301" y="14876"/>
                  <a:pt x="11254" y="14759"/>
                  <a:pt x="11184" y="14619"/>
                </a:cubicBezTo>
                <a:cubicBezTo>
                  <a:pt x="11324" y="14549"/>
                  <a:pt x="11487" y="14479"/>
                  <a:pt x="11627" y="14432"/>
                </a:cubicBezTo>
                <a:close/>
                <a:moveTo>
                  <a:pt x="26313" y="14759"/>
                </a:moveTo>
                <a:cubicBezTo>
                  <a:pt x="26477" y="14829"/>
                  <a:pt x="26617" y="14923"/>
                  <a:pt x="26757" y="15016"/>
                </a:cubicBezTo>
                <a:lnTo>
                  <a:pt x="26734" y="15016"/>
                </a:lnTo>
                <a:cubicBezTo>
                  <a:pt x="26850" y="15110"/>
                  <a:pt x="26967" y="15203"/>
                  <a:pt x="27061" y="15296"/>
                </a:cubicBezTo>
                <a:lnTo>
                  <a:pt x="27014" y="15320"/>
                </a:lnTo>
                <a:cubicBezTo>
                  <a:pt x="26850" y="15226"/>
                  <a:pt x="26664" y="15133"/>
                  <a:pt x="26454" y="15063"/>
                </a:cubicBezTo>
                <a:lnTo>
                  <a:pt x="26360" y="14923"/>
                </a:lnTo>
                <a:lnTo>
                  <a:pt x="26243" y="14783"/>
                </a:lnTo>
                <a:lnTo>
                  <a:pt x="26313" y="14759"/>
                </a:lnTo>
                <a:close/>
                <a:moveTo>
                  <a:pt x="12258" y="14432"/>
                </a:moveTo>
                <a:cubicBezTo>
                  <a:pt x="12375" y="14596"/>
                  <a:pt x="12491" y="14736"/>
                  <a:pt x="12631" y="14876"/>
                </a:cubicBezTo>
                <a:cubicBezTo>
                  <a:pt x="12701" y="15040"/>
                  <a:pt x="12795" y="15203"/>
                  <a:pt x="12865" y="15366"/>
                </a:cubicBezTo>
                <a:lnTo>
                  <a:pt x="12842" y="15366"/>
                </a:lnTo>
                <a:cubicBezTo>
                  <a:pt x="12701" y="15366"/>
                  <a:pt x="12538" y="15343"/>
                  <a:pt x="12421" y="15320"/>
                </a:cubicBezTo>
                <a:cubicBezTo>
                  <a:pt x="12258" y="15040"/>
                  <a:pt x="12118" y="14759"/>
                  <a:pt x="12024" y="14456"/>
                </a:cubicBezTo>
                <a:lnTo>
                  <a:pt x="12258" y="14432"/>
                </a:lnTo>
                <a:close/>
                <a:moveTo>
                  <a:pt x="6584" y="14923"/>
                </a:moveTo>
                <a:cubicBezTo>
                  <a:pt x="6701" y="14969"/>
                  <a:pt x="6818" y="14993"/>
                  <a:pt x="6911" y="15040"/>
                </a:cubicBezTo>
                <a:lnTo>
                  <a:pt x="6935" y="15063"/>
                </a:lnTo>
                <a:cubicBezTo>
                  <a:pt x="6468" y="15086"/>
                  <a:pt x="6001" y="15203"/>
                  <a:pt x="5557" y="15390"/>
                </a:cubicBezTo>
                <a:cubicBezTo>
                  <a:pt x="5884" y="15203"/>
                  <a:pt x="6234" y="15040"/>
                  <a:pt x="6584" y="14923"/>
                </a:cubicBezTo>
                <a:close/>
                <a:moveTo>
                  <a:pt x="8849" y="15110"/>
                </a:moveTo>
                <a:lnTo>
                  <a:pt x="8849" y="15110"/>
                </a:lnTo>
                <a:cubicBezTo>
                  <a:pt x="9036" y="15180"/>
                  <a:pt x="9223" y="15250"/>
                  <a:pt x="9386" y="15320"/>
                </a:cubicBezTo>
                <a:lnTo>
                  <a:pt x="9386" y="15343"/>
                </a:lnTo>
                <a:cubicBezTo>
                  <a:pt x="9409" y="15366"/>
                  <a:pt x="9409" y="15366"/>
                  <a:pt x="9433" y="15390"/>
                </a:cubicBezTo>
                <a:cubicBezTo>
                  <a:pt x="9293" y="15366"/>
                  <a:pt x="9153" y="15320"/>
                  <a:pt x="9036" y="15296"/>
                </a:cubicBezTo>
                <a:lnTo>
                  <a:pt x="8849" y="15110"/>
                </a:lnTo>
                <a:close/>
                <a:moveTo>
                  <a:pt x="21714" y="14619"/>
                </a:moveTo>
                <a:cubicBezTo>
                  <a:pt x="21831" y="14736"/>
                  <a:pt x="21924" y="14853"/>
                  <a:pt x="22041" y="14969"/>
                </a:cubicBezTo>
                <a:cubicBezTo>
                  <a:pt x="22041" y="15063"/>
                  <a:pt x="22017" y="15156"/>
                  <a:pt x="22017" y="15250"/>
                </a:cubicBezTo>
                <a:cubicBezTo>
                  <a:pt x="21924" y="15320"/>
                  <a:pt x="21877" y="15366"/>
                  <a:pt x="21807" y="15413"/>
                </a:cubicBezTo>
                <a:lnTo>
                  <a:pt x="21831" y="15390"/>
                </a:lnTo>
                <a:cubicBezTo>
                  <a:pt x="21761" y="15203"/>
                  <a:pt x="21714" y="15016"/>
                  <a:pt x="21667" y="14806"/>
                </a:cubicBezTo>
                <a:cubicBezTo>
                  <a:pt x="21667" y="14736"/>
                  <a:pt x="21691" y="14689"/>
                  <a:pt x="21714" y="14619"/>
                </a:cubicBezTo>
                <a:close/>
                <a:moveTo>
                  <a:pt x="36563" y="15343"/>
                </a:moveTo>
                <a:lnTo>
                  <a:pt x="36703" y="15413"/>
                </a:lnTo>
                <a:cubicBezTo>
                  <a:pt x="36540" y="15390"/>
                  <a:pt x="36400" y="15366"/>
                  <a:pt x="36236" y="15343"/>
                </a:cubicBezTo>
                <a:close/>
                <a:moveTo>
                  <a:pt x="45459" y="12985"/>
                </a:moveTo>
                <a:cubicBezTo>
                  <a:pt x="45459" y="13008"/>
                  <a:pt x="45459" y="13032"/>
                  <a:pt x="45482" y="13055"/>
                </a:cubicBezTo>
                <a:cubicBezTo>
                  <a:pt x="45552" y="13942"/>
                  <a:pt x="45272" y="14829"/>
                  <a:pt x="44712" y="15506"/>
                </a:cubicBezTo>
                <a:lnTo>
                  <a:pt x="44291" y="15436"/>
                </a:lnTo>
                <a:lnTo>
                  <a:pt x="43824" y="15366"/>
                </a:lnTo>
                <a:lnTo>
                  <a:pt x="43871" y="15273"/>
                </a:lnTo>
                <a:cubicBezTo>
                  <a:pt x="43965" y="15133"/>
                  <a:pt x="44011" y="14993"/>
                  <a:pt x="44081" y="14853"/>
                </a:cubicBezTo>
                <a:cubicBezTo>
                  <a:pt x="44688" y="14362"/>
                  <a:pt x="45179" y="13732"/>
                  <a:pt x="45459" y="12985"/>
                </a:cubicBezTo>
                <a:close/>
                <a:moveTo>
                  <a:pt x="23442" y="14993"/>
                </a:moveTo>
                <a:cubicBezTo>
                  <a:pt x="23488" y="15133"/>
                  <a:pt x="23558" y="15250"/>
                  <a:pt x="23605" y="15390"/>
                </a:cubicBezTo>
                <a:cubicBezTo>
                  <a:pt x="23582" y="15460"/>
                  <a:pt x="23558" y="15506"/>
                  <a:pt x="23512" y="15577"/>
                </a:cubicBezTo>
                <a:lnTo>
                  <a:pt x="23488" y="15577"/>
                </a:lnTo>
                <a:cubicBezTo>
                  <a:pt x="23395" y="15530"/>
                  <a:pt x="23302" y="15460"/>
                  <a:pt x="23208" y="15413"/>
                </a:cubicBezTo>
                <a:cubicBezTo>
                  <a:pt x="23185" y="15296"/>
                  <a:pt x="23185" y="15180"/>
                  <a:pt x="23161" y="15063"/>
                </a:cubicBezTo>
                <a:cubicBezTo>
                  <a:pt x="23255" y="15040"/>
                  <a:pt x="23348" y="15016"/>
                  <a:pt x="23442" y="14993"/>
                </a:cubicBezTo>
                <a:close/>
                <a:moveTo>
                  <a:pt x="6982" y="15544"/>
                </a:moveTo>
                <a:cubicBezTo>
                  <a:pt x="7114" y="15544"/>
                  <a:pt x="7246" y="15560"/>
                  <a:pt x="7378" y="15577"/>
                </a:cubicBezTo>
                <a:cubicBezTo>
                  <a:pt x="7425" y="15600"/>
                  <a:pt x="7448" y="15623"/>
                  <a:pt x="7472" y="15647"/>
                </a:cubicBezTo>
                <a:cubicBezTo>
                  <a:pt x="7261" y="15600"/>
                  <a:pt x="7051" y="15577"/>
                  <a:pt x="6818" y="15553"/>
                </a:cubicBezTo>
                <a:cubicBezTo>
                  <a:pt x="6872" y="15546"/>
                  <a:pt x="6927" y="15544"/>
                  <a:pt x="6982" y="15544"/>
                </a:cubicBezTo>
                <a:close/>
                <a:moveTo>
                  <a:pt x="24469" y="15273"/>
                </a:moveTo>
                <a:lnTo>
                  <a:pt x="24516" y="15343"/>
                </a:lnTo>
                <a:cubicBezTo>
                  <a:pt x="24399" y="15436"/>
                  <a:pt x="24259" y="15530"/>
                  <a:pt x="24142" y="15647"/>
                </a:cubicBezTo>
                <a:lnTo>
                  <a:pt x="24119" y="15553"/>
                </a:lnTo>
                <a:cubicBezTo>
                  <a:pt x="24235" y="15460"/>
                  <a:pt x="24352" y="15366"/>
                  <a:pt x="24469" y="15273"/>
                </a:cubicBezTo>
                <a:close/>
                <a:moveTo>
                  <a:pt x="11978" y="15693"/>
                </a:moveTo>
                <a:cubicBezTo>
                  <a:pt x="12048" y="15717"/>
                  <a:pt x="12141" y="15717"/>
                  <a:pt x="12211" y="15717"/>
                </a:cubicBezTo>
                <a:lnTo>
                  <a:pt x="12281" y="15810"/>
                </a:lnTo>
                <a:cubicBezTo>
                  <a:pt x="12164" y="15763"/>
                  <a:pt x="12071" y="15740"/>
                  <a:pt x="11978" y="15693"/>
                </a:cubicBezTo>
                <a:close/>
                <a:moveTo>
                  <a:pt x="34999" y="15670"/>
                </a:moveTo>
                <a:cubicBezTo>
                  <a:pt x="35069" y="15717"/>
                  <a:pt x="35139" y="15787"/>
                  <a:pt x="35232" y="15857"/>
                </a:cubicBezTo>
                <a:cubicBezTo>
                  <a:pt x="35092" y="15810"/>
                  <a:pt x="34929" y="15740"/>
                  <a:pt x="34789" y="15670"/>
                </a:cubicBezTo>
                <a:close/>
                <a:moveTo>
                  <a:pt x="42844" y="15577"/>
                </a:moveTo>
                <a:lnTo>
                  <a:pt x="43147" y="15600"/>
                </a:lnTo>
                <a:cubicBezTo>
                  <a:pt x="43077" y="15693"/>
                  <a:pt x="43007" y="15763"/>
                  <a:pt x="42937" y="15833"/>
                </a:cubicBezTo>
                <a:cubicBezTo>
                  <a:pt x="42937" y="15833"/>
                  <a:pt x="42914" y="15857"/>
                  <a:pt x="42891" y="15880"/>
                </a:cubicBezTo>
                <a:cubicBezTo>
                  <a:pt x="42727" y="15810"/>
                  <a:pt x="42564" y="15763"/>
                  <a:pt x="42400" y="15717"/>
                </a:cubicBezTo>
                <a:cubicBezTo>
                  <a:pt x="42564" y="15670"/>
                  <a:pt x="42704" y="15623"/>
                  <a:pt x="42844" y="15577"/>
                </a:cubicBezTo>
                <a:close/>
                <a:moveTo>
                  <a:pt x="19589" y="15086"/>
                </a:moveTo>
                <a:cubicBezTo>
                  <a:pt x="19589" y="15156"/>
                  <a:pt x="19566" y="15203"/>
                  <a:pt x="19566" y="15273"/>
                </a:cubicBezTo>
                <a:cubicBezTo>
                  <a:pt x="19542" y="15320"/>
                  <a:pt x="19542" y="15390"/>
                  <a:pt x="19519" y="15460"/>
                </a:cubicBezTo>
                <a:lnTo>
                  <a:pt x="19332" y="15623"/>
                </a:lnTo>
                <a:cubicBezTo>
                  <a:pt x="19239" y="15740"/>
                  <a:pt x="19122" y="15833"/>
                  <a:pt x="19005" y="15927"/>
                </a:cubicBezTo>
                <a:cubicBezTo>
                  <a:pt x="18935" y="15857"/>
                  <a:pt x="18889" y="15787"/>
                  <a:pt x="18842" y="15717"/>
                </a:cubicBezTo>
                <a:cubicBezTo>
                  <a:pt x="18819" y="15600"/>
                  <a:pt x="18842" y="15483"/>
                  <a:pt x="18842" y="15366"/>
                </a:cubicBezTo>
                <a:lnTo>
                  <a:pt x="18865" y="15366"/>
                </a:lnTo>
                <a:cubicBezTo>
                  <a:pt x="18935" y="15296"/>
                  <a:pt x="19029" y="15203"/>
                  <a:pt x="19122" y="15133"/>
                </a:cubicBezTo>
                <a:cubicBezTo>
                  <a:pt x="19286" y="15086"/>
                  <a:pt x="19426" y="15086"/>
                  <a:pt x="19589" y="15086"/>
                </a:cubicBezTo>
                <a:close/>
                <a:moveTo>
                  <a:pt x="24726" y="15647"/>
                </a:moveTo>
                <a:cubicBezTo>
                  <a:pt x="24791" y="15776"/>
                  <a:pt x="24856" y="15886"/>
                  <a:pt x="24921" y="15995"/>
                </a:cubicBezTo>
                <a:lnTo>
                  <a:pt x="24921" y="15995"/>
                </a:lnTo>
                <a:cubicBezTo>
                  <a:pt x="24761" y="15972"/>
                  <a:pt x="24581" y="15949"/>
                  <a:pt x="24422" y="15903"/>
                </a:cubicBezTo>
                <a:cubicBezTo>
                  <a:pt x="24539" y="15810"/>
                  <a:pt x="24632" y="15740"/>
                  <a:pt x="24726" y="15647"/>
                </a:cubicBezTo>
                <a:close/>
                <a:moveTo>
                  <a:pt x="8569" y="15530"/>
                </a:moveTo>
                <a:cubicBezTo>
                  <a:pt x="8662" y="15553"/>
                  <a:pt x="8756" y="15577"/>
                  <a:pt x="8849" y="15600"/>
                </a:cubicBezTo>
                <a:cubicBezTo>
                  <a:pt x="8966" y="15693"/>
                  <a:pt x="9059" y="15787"/>
                  <a:pt x="9176" y="15903"/>
                </a:cubicBezTo>
                <a:lnTo>
                  <a:pt x="9083" y="16043"/>
                </a:lnTo>
                <a:lnTo>
                  <a:pt x="8989" y="15973"/>
                </a:lnTo>
                <a:cubicBezTo>
                  <a:pt x="8849" y="15833"/>
                  <a:pt x="8709" y="15670"/>
                  <a:pt x="8569" y="15530"/>
                </a:cubicBezTo>
                <a:close/>
                <a:moveTo>
                  <a:pt x="25566" y="15133"/>
                </a:moveTo>
                <a:cubicBezTo>
                  <a:pt x="25706" y="15180"/>
                  <a:pt x="25846" y="15226"/>
                  <a:pt x="25987" y="15273"/>
                </a:cubicBezTo>
                <a:cubicBezTo>
                  <a:pt x="26080" y="15506"/>
                  <a:pt x="26173" y="15763"/>
                  <a:pt x="26243" y="15997"/>
                </a:cubicBezTo>
                <a:lnTo>
                  <a:pt x="26220" y="16020"/>
                </a:lnTo>
                <a:cubicBezTo>
                  <a:pt x="25940" y="16067"/>
                  <a:pt x="25636" y="16067"/>
                  <a:pt x="25356" y="16067"/>
                </a:cubicBezTo>
                <a:cubicBezTo>
                  <a:pt x="25239" y="15857"/>
                  <a:pt x="25123" y="15670"/>
                  <a:pt x="25006" y="15483"/>
                </a:cubicBezTo>
                <a:cubicBezTo>
                  <a:pt x="25169" y="15343"/>
                  <a:pt x="25356" y="15250"/>
                  <a:pt x="25566" y="15133"/>
                </a:cubicBezTo>
                <a:close/>
                <a:moveTo>
                  <a:pt x="38104" y="16020"/>
                </a:moveTo>
                <a:lnTo>
                  <a:pt x="38011" y="16067"/>
                </a:lnTo>
                <a:cubicBezTo>
                  <a:pt x="37894" y="16067"/>
                  <a:pt x="37777" y="16067"/>
                  <a:pt x="37661" y="16043"/>
                </a:cubicBezTo>
                <a:cubicBezTo>
                  <a:pt x="37801" y="16043"/>
                  <a:pt x="37941" y="16020"/>
                  <a:pt x="38104" y="16020"/>
                </a:cubicBezTo>
                <a:close/>
                <a:moveTo>
                  <a:pt x="13075" y="15740"/>
                </a:moveTo>
                <a:cubicBezTo>
                  <a:pt x="13122" y="15857"/>
                  <a:pt x="13215" y="15973"/>
                  <a:pt x="13285" y="16114"/>
                </a:cubicBezTo>
                <a:cubicBezTo>
                  <a:pt x="13145" y="16090"/>
                  <a:pt x="13005" y="16043"/>
                  <a:pt x="12842" y="16020"/>
                </a:cubicBezTo>
                <a:lnTo>
                  <a:pt x="12842" y="15997"/>
                </a:lnTo>
                <a:cubicBezTo>
                  <a:pt x="12795" y="15927"/>
                  <a:pt x="12725" y="15833"/>
                  <a:pt x="12655" y="15740"/>
                </a:cubicBezTo>
                <a:close/>
                <a:moveTo>
                  <a:pt x="29185" y="15436"/>
                </a:moveTo>
                <a:cubicBezTo>
                  <a:pt x="29255" y="15553"/>
                  <a:pt x="29325" y="15670"/>
                  <a:pt x="29372" y="15787"/>
                </a:cubicBezTo>
                <a:cubicBezTo>
                  <a:pt x="29395" y="15833"/>
                  <a:pt x="29395" y="15833"/>
                  <a:pt x="29372" y="15857"/>
                </a:cubicBezTo>
                <a:lnTo>
                  <a:pt x="29372" y="15880"/>
                </a:lnTo>
                <a:cubicBezTo>
                  <a:pt x="29349" y="15950"/>
                  <a:pt x="29325" y="16043"/>
                  <a:pt x="29325" y="16114"/>
                </a:cubicBezTo>
                <a:cubicBezTo>
                  <a:pt x="29255" y="16020"/>
                  <a:pt x="29185" y="15903"/>
                  <a:pt x="29139" y="15810"/>
                </a:cubicBezTo>
                <a:cubicBezTo>
                  <a:pt x="29162" y="15693"/>
                  <a:pt x="29162" y="15553"/>
                  <a:pt x="29185" y="15436"/>
                </a:cubicBezTo>
                <a:close/>
                <a:moveTo>
                  <a:pt x="43614" y="15670"/>
                </a:moveTo>
                <a:cubicBezTo>
                  <a:pt x="43895" y="15717"/>
                  <a:pt x="44151" y="15763"/>
                  <a:pt x="44408" y="15810"/>
                </a:cubicBezTo>
                <a:cubicBezTo>
                  <a:pt x="44291" y="15927"/>
                  <a:pt x="44151" y="16020"/>
                  <a:pt x="44011" y="16114"/>
                </a:cubicBezTo>
                <a:cubicBezTo>
                  <a:pt x="43806" y="16045"/>
                  <a:pt x="43601" y="15999"/>
                  <a:pt x="43374" y="15953"/>
                </a:cubicBezTo>
                <a:lnTo>
                  <a:pt x="43374" y="15953"/>
                </a:lnTo>
                <a:cubicBezTo>
                  <a:pt x="43462" y="15846"/>
                  <a:pt x="43548" y="15758"/>
                  <a:pt x="43614" y="15670"/>
                </a:cubicBezTo>
                <a:close/>
                <a:moveTo>
                  <a:pt x="30072" y="14713"/>
                </a:moveTo>
                <a:cubicBezTo>
                  <a:pt x="30166" y="14806"/>
                  <a:pt x="30259" y="14899"/>
                  <a:pt x="30376" y="14993"/>
                </a:cubicBezTo>
                <a:cubicBezTo>
                  <a:pt x="30469" y="15180"/>
                  <a:pt x="30563" y="15366"/>
                  <a:pt x="30633" y="15553"/>
                </a:cubicBezTo>
                <a:cubicBezTo>
                  <a:pt x="30680" y="15763"/>
                  <a:pt x="30680" y="15973"/>
                  <a:pt x="30656" y="16184"/>
                </a:cubicBezTo>
                <a:cubicBezTo>
                  <a:pt x="30423" y="15763"/>
                  <a:pt x="30166" y="15320"/>
                  <a:pt x="29886" y="14899"/>
                </a:cubicBezTo>
                <a:lnTo>
                  <a:pt x="29886" y="14713"/>
                </a:lnTo>
                <a:close/>
                <a:moveTo>
                  <a:pt x="14966" y="15413"/>
                </a:moveTo>
                <a:cubicBezTo>
                  <a:pt x="15223" y="15460"/>
                  <a:pt x="15480" y="15483"/>
                  <a:pt x="15713" y="15506"/>
                </a:cubicBezTo>
                <a:cubicBezTo>
                  <a:pt x="15713" y="15647"/>
                  <a:pt x="15713" y="15787"/>
                  <a:pt x="15713" y="15950"/>
                </a:cubicBezTo>
                <a:cubicBezTo>
                  <a:pt x="15573" y="16020"/>
                  <a:pt x="15457" y="16090"/>
                  <a:pt x="15316" y="16160"/>
                </a:cubicBezTo>
                <a:cubicBezTo>
                  <a:pt x="15083" y="16184"/>
                  <a:pt x="14850" y="16207"/>
                  <a:pt x="14639" y="16207"/>
                </a:cubicBezTo>
                <a:cubicBezTo>
                  <a:pt x="14523" y="16020"/>
                  <a:pt x="14406" y="15810"/>
                  <a:pt x="14313" y="15577"/>
                </a:cubicBezTo>
                <a:cubicBezTo>
                  <a:pt x="14546" y="15530"/>
                  <a:pt x="14756" y="15483"/>
                  <a:pt x="14966" y="15413"/>
                </a:cubicBezTo>
                <a:close/>
                <a:moveTo>
                  <a:pt x="20873" y="15740"/>
                </a:moveTo>
                <a:cubicBezTo>
                  <a:pt x="20873" y="15810"/>
                  <a:pt x="20897" y="15857"/>
                  <a:pt x="20920" y="15927"/>
                </a:cubicBezTo>
                <a:cubicBezTo>
                  <a:pt x="20897" y="16020"/>
                  <a:pt x="20850" y="16114"/>
                  <a:pt x="20803" y="16207"/>
                </a:cubicBezTo>
                <a:cubicBezTo>
                  <a:pt x="20780" y="16090"/>
                  <a:pt x="20757" y="15997"/>
                  <a:pt x="20757" y="15880"/>
                </a:cubicBezTo>
                <a:lnTo>
                  <a:pt x="20873" y="15740"/>
                </a:lnTo>
                <a:close/>
                <a:moveTo>
                  <a:pt x="13939" y="15670"/>
                </a:moveTo>
                <a:cubicBezTo>
                  <a:pt x="14009" y="15857"/>
                  <a:pt x="14102" y="16043"/>
                  <a:pt x="14196" y="16230"/>
                </a:cubicBezTo>
                <a:cubicBezTo>
                  <a:pt x="14056" y="16207"/>
                  <a:pt x="13916" y="16207"/>
                  <a:pt x="13752" y="16184"/>
                </a:cubicBezTo>
                <a:cubicBezTo>
                  <a:pt x="13659" y="16020"/>
                  <a:pt x="13565" y="15880"/>
                  <a:pt x="13472" y="15717"/>
                </a:cubicBezTo>
                <a:lnTo>
                  <a:pt x="13635" y="15717"/>
                </a:lnTo>
                <a:lnTo>
                  <a:pt x="13939" y="15670"/>
                </a:lnTo>
                <a:close/>
                <a:moveTo>
                  <a:pt x="31497" y="15063"/>
                </a:moveTo>
                <a:lnTo>
                  <a:pt x="31497" y="15063"/>
                </a:lnTo>
                <a:cubicBezTo>
                  <a:pt x="31754" y="15180"/>
                  <a:pt x="31987" y="15343"/>
                  <a:pt x="32221" y="15506"/>
                </a:cubicBezTo>
                <a:cubicBezTo>
                  <a:pt x="32314" y="15763"/>
                  <a:pt x="32384" y="16020"/>
                  <a:pt x="32431" y="16277"/>
                </a:cubicBezTo>
                <a:cubicBezTo>
                  <a:pt x="32361" y="16230"/>
                  <a:pt x="32291" y="16184"/>
                  <a:pt x="32221" y="16137"/>
                </a:cubicBezTo>
                <a:cubicBezTo>
                  <a:pt x="32057" y="15880"/>
                  <a:pt x="31847" y="15647"/>
                  <a:pt x="31637" y="15436"/>
                </a:cubicBezTo>
                <a:cubicBezTo>
                  <a:pt x="31590" y="15296"/>
                  <a:pt x="31543" y="15180"/>
                  <a:pt x="31497" y="15063"/>
                </a:cubicBezTo>
                <a:close/>
                <a:moveTo>
                  <a:pt x="31053" y="15600"/>
                </a:moveTo>
                <a:lnTo>
                  <a:pt x="31263" y="15763"/>
                </a:lnTo>
                <a:lnTo>
                  <a:pt x="31473" y="15903"/>
                </a:lnTo>
                <a:cubicBezTo>
                  <a:pt x="31520" y="16043"/>
                  <a:pt x="31543" y="16207"/>
                  <a:pt x="31567" y="16347"/>
                </a:cubicBezTo>
                <a:lnTo>
                  <a:pt x="31287" y="16277"/>
                </a:lnTo>
                <a:cubicBezTo>
                  <a:pt x="31217" y="16043"/>
                  <a:pt x="31146" y="15810"/>
                  <a:pt x="31053" y="15600"/>
                </a:cubicBezTo>
                <a:close/>
                <a:moveTo>
                  <a:pt x="41256" y="16103"/>
                </a:moveTo>
                <a:cubicBezTo>
                  <a:pt x="41311" y="16103"/>
                  <a:pt x="41365" y="16106"/>
                  <a:pt x="41420" y="16114"/>
                </a:cubicBezTo>
                <a:cubicBezTo>
                  <a:pt x="41303" y="16207"/>
                  <a:pt x="41186" y="16300"/>
                  <a:pt x="41069" y="16394"/>
                </a:cubicBezTo>
                <a:cubicBezTo>
                  <a:pt x="40953" y="16324"/>
                  <a:pt x="40859" y="16277"/>
                  <a:pt x="40743" y="16230"/>
                </a:cubicBezTo>
                <a:lnTo>
                  <a:pt x="40929" y="16114"/>
                </a:lnTo>
                <a:cubicBezTo>
                  <a:pt x="41038" y="16114"/>
                  <a:pt x="41147" y="16103"/>
                  <a:pt x="41256" y="16103"/>
                </a:cubicBezTo>
                <a:close/>
                <a:moveTo>
                  <a:pt x="5277" y="16254"/>
                </a:moveTo>
                <a:lnTo>
                  <a:pt x="5277" y="16254"/>
                </a:lnTo>
                <a:cubicBezTo>
                  <a:pt x="5277" y="16254"/>
                  <a:pt x="5253" y="16277"/>
                  <a:pt x="5253" y="16277"/>
                </a:cubicBezTo>
                <a:cubicBezTo>
                  <a:pt x="5043" y="16324"/>
                  <a:pt x="4833" y="16370"/>
                  <a:pt x="4623" y="16440"/>
                </a:cubicBezTo>
                <a:lnTo>
                  <a:pt x="4693" y="16394"/>
                </a:lnTo>
                <a:cubicBezTo>
                  <a:pt x="4880" y="16324"/>
                  <a:pt x="5090" y="16277"/>
                  <a:pt x="5277" y="16254"/>
                </a:cubicBezTo>
                <a:close/>
                <a:moveTo>
                  <a:pt x="42237" y="16137"/>
                </a:moveTo>
                <a:lnTo>
                  <a:pt x="42540" y="16184"/>
                </a:lnTo>
                <a:cubicBezTo>
                  <a:pt x="42400" y="16277"/>
                  <a:pt x="42260" y="16370"/>
                  <a:pt x="42120" y="16464"/>
                </a:cubicBezTo>
                <a:cubicBezTo>
                  <a:pt x="42143" y="16347"/>
                  <a:pt x="42190" y="16254"/>
                  <a:pt x="42237" y="16137"/>
                </a:cubicBezTo>
                <a:close/>
                <a:moveTo>
                  <a:pt x="22671" y="15483"/>
                </a:moveTo>
                <a:lnTo>
                  <a:pt x="22905" y="15647"/>
                </a:lnTo>
                <a:cubicBezTo>
                  <a:pt x="22928" y="15810"/>
                  <a:pt x="22975" y="15973"/>
                  <a:pt x="23021" y="16160"/>
                </a:cubicBezTo>
                <a:cubicBezTo>
                  <a:pt x="22928" y="16254"/>
                  <a:pt x="22835" y="16370"/>
                  <a:pt x="22718" y="16487"/>
                </a:cubicBezTo>
                <a:cubicBezTo>
                  <a:pt x="22624" y="16440"/>
                  <a:pt x="22508" y="16370"/>
                  <a:pt x="22391" y="16300"/>
                </a:cubicBezTo>
                <a:lnTo>
                  <a:pt x="22414" y="16277"/>
                </a:lnTo>
                <a:cubicBezTo>
                  <a:pt x="22414" y="16207"/>
                  <a:pt x="22391" y="16160"/>
                  <a:pt x="22391" y="16114"/>
                </a:cubicBezTo>
                <a:cubicBezTo>
                  <a:pt x="22461" y="15903"/>
                  <a:pt x="22554" y="15693"/>
                  <a:pt x="22671" y="15483"/>
                </a:cubicBezTo>
                <a:close/>
                <a:moveTo>
                  <a:pt x="41887" y="16114"/>
                </a:moveTo>
                <a:cubicBezTo>
                  <a:pt x="41840" y="16254"/>
                  <a:pt x="41793" y="16370"/>
                  <a:pt x="41747" y="16487"/>
                </a:cubicBezTo>
                <a:lnTo>
                  <a:pt x="41653" y="16464"/>
                </a:lnTo>
                <a:cubicBezTo>
                  <a:pt x="41723" y="16347"/>
                  <a:pt x="41770" y="16230"/>
                  <a:pt x="41840" y="16114"/>
                </a:cubicBezTo>
                <a:close/>
                <a:moveTo>
                  <a:pt x="7495" y="16394"/>
                </a:moveTo>
                <a:cubicBezTo>
                  <a:pt x="7542" y="16417"/>
                  <a:pt x="7565" y="16440"/>
                  <a:pt x="7612" y="16464"/>
                </a:cubicBezTo>
                <a:lnTo>
                  <a:pt x="7308" y="16510"/>
                </a:lnTo>
                <a:lnTo>
                  <a:pt x="7005" y="16440"/>
                </a:lnTo>
                <a:cubicBezTo>
                  <a:pt x="7168" y="16417"/>
                  <a:pt x="7331" y="16394"/>
                  <a:pt x="7495" y="16394"/>
                </a:cubicBezTo>
                <a:close/>
                <a:moveTo>
                  <a:pt x="27504" y="16067"/>
                </a:moveTo>
                <a:cubicBezTo>
                  <a:pt x="27644" y="16184"/>
                  <a:pt x="27784" y="16277"/>
                  <a:pt x="27901" y="16394"/>
                </a:cubicBezTo>
                <a:lnTo>
                  <a:pt x="27504" y="16510"/>
                </a:lnTo>
                <a:cubicBezTo>
                  <a:pt x="27434" y="16394"/>
                  <a:pt x="27364" y="16277"/>
                  <a:pt x="27294" y="16160"/>
                </a:cubicBezTo>
                <a:lnTo>
                  <a:pt x="27504" y="16067"/>
                </a:lnTo>
                <a:close/>
                <a:moveTo>
                  <a:pt x="9456" y="16137"/>
                </a:moveTo>
                <a:cubicBezTo>
                  <a:pt x="9643" y="16277"/>
                  <a:pt x="9830" y="16417"/>
                  <a:pt x="10040" y="16534"/>
                </a:cubicBezTo>
                <a:cubicBezTo>
                  <a:pt x="9853" y="16487"/>
                  <a:pt x="9666" y="16464"/>
                  <a:pt x="9503" y="16440"/>
                </a:cubicBezTo>
                <a:lnTo>
                  <a:pt x="9433" y="16370"/>
                </a:lnTo>
                <a:cubicBezTo>
                  <a:pt x="9411" y="16348"/>
                  <a:pt x="9389" y="16305"/>
                  <a:pt x="9347" y="16281"/>
                </a:cubicBezTo>
                <a:lnTo>
                  <a:pt x="9347" y="16281"/>
                </a:lnTo>
                <a:cubicBezTo>
                  <a:pt x="9372" y="16221"/>
                  <a:pt x="9414" y="16179"/>
                  <a:pt x="9456" y="16137"/>
                </a:cubicBezTo>
                <a:close/>
                <a:moveTo>
                  <a:pt x="13285" y="16487"/>
                </a:moveTo>
                <a:lnTo>
                  <a:pt x="13565" y="16534"/>
                </a:lnTo>
                <a:cubicBezTo>
                  <a:pt x="13589" y="16557"/>
                  <a:pt x="13589" y="16581"/>
                  <a:pt x="13612" y="16604"/>
                </a:cubicBezTo>
                <a:cubicBezTo>
                  <a:pt x="13519" y="16581"/>
                  <a:pt x="13425" y="16581"/>
                  <a:pt x="13332" y="16557"/>
                </a:cubicBezTo>
                <a:lnTo>
                  <a:pt x="13285" y="16487"/>
                </a:lnTo>
                <a:close/>
                <a:moveTo>
                  <a:pt x="19472" y="16020"/>
                </a:moveTo>
                <a:cubicBezTo>
                  <a:pt x="19449" y="16207"/>
                  <a:pt x="19449" y="16417"/>
                  <a:pt x="19472" y="16604"/>
                </a:cubicBezTo>
                <a:cubicBezTo>
                  <a:pt x="19402" y="16510"/>
                  <a:pt x="19356" y="16394"/>
                  <a:pt x="19286" y="16300"/>
                </a:cubicBezTo>
                <a:lnTo>
                  <a:pt x="19262" y="16230"/>
                </a:lnTo>
                <a:lnTo>
                  <a:pt x="19472" y="16020"/>
                </a:lnTo>
                <a:close/>
                <a:moveTo>
                  <a:pt x="15690" y="16440"/>
                </a:moveTo>
                <a:lnTo>
                  <a:pt x="15690" y="16557"/>
                </a:lnTo>
                <a:lnTo>
                  <a:pt x="15643" y="16581"/>
                </a:lnTo>
                <a:cubicBezTo>
                  <a:pt x="15457" y="16604"/>
                  <a:pt x="15270" y="16627"/>
                  <a:pt x="15083" y="16651"/>
                </a:cubicBezTo>
                <a:cubicBezTo>
                  <a:pt x="15223" y="16604"/>
                  <a:pt x="15340" y="16534"/>
                  <a:pt x="15457" y="16487"/>
                </a:cubicBezTo>
                <a:lnTo>
                  <a:pt x="15690" y="16440"/>
                </a:lnTo>
                <a:close/>
                <a:moveTo>
                  <a:pt x="18212" y="15857"/>
                </a:moveTo>
                <a:cubicBezTo>
                  <a:pt x="18212" y="16067"/>
                  <a:pt x="18212" y="16277"/>
                  <a:pt x="18235" y="16464"/>
                </a:cubicBezTo>
                <a:cubicBezTo>
                  <a:pt x="18118" y="16534"/>
                  <a:pt x="18025" y="16581"/>
                  <a:pt x="17908" y="16651"/>
                </a:cubicBezTo>
                <a:cubicBezTo>
                  <a:pt x="17791" y="16510"/>
                  <a:pt x="17675" y="16394"/>
                  <a:pt x="17581" y="16254"/>
                </a:cubicBezTo>
                <a:cubicBezTo>
                  <a:pt x="17698" y="16184"/>
                  <a:pt x="17815" y="16114"/>
                  <a:pt x="17955" y="16043"/>
                </a:cubicBezTo>
                <a:cubicBezTo>
                  <a:pt x="18048" y="15973"/>
                  <a:pt x="18142" y="15927"/>
                  <a:pt x="18212" y="15857"/>
                </a:cubicBezTo>
                <a:close/>
                <a:moveTo>
                  <a:pt x="25800" y="16464"/>
                </a:moveTo>
                <a:cubicBezTo>
                  <a:pt x="25753" y="16510"/>
                  <a:pt x="25683" y="16581"/>
                  <a:pt x="25636" y="16627"/>
                </a:cubicBezTo>
                <a:lnTo>
                  <a:pt x="25636" y="16651"/>
                </a:lnTo>
                <a:lnTo>
                  <a:pt x="25566" y="16464"/>
                </a:lnTo>
                <a:close/>
                <a:moveTo>
                  <a:pt x="26734" y="16324"/>
                </a:moveTo>
                <a:cubicBezTo>
                  <a:pt x="26804" y="16440"/>
                  <a:pt x="26850" y="16557"/>
                  <a:pt x="26897" y="16697"/>
                </a:cubicBezTo>
                <a:lnTo>
                  <a:pt x="26757" y="16721"/>
                </a:lnTo>
                <a:cubicBezTo>
                  <a:pt x="26734" y="16581"/>
                  <a:pt x="26710" y="16464"/>
                  <a:pt x="26687" y="16324"/>
                </a:cubicBezTo>
                <a:close/>
                <a:moveTo>
                  <a:pt x="43031" y="16277"/>
                </a:moveTo>
                <a:cubicBezTo>
                  <a:pt x="43171" y="16347"/>
                  <a:pt x="43311" y="16394"/>
                  <a:pt x="43451" y="16440"/>
                </a:cubicBezTo>
                <a:cubicBezTo>
                  <a:pt x="43194" y="16557"/>
                  <a:pt x="42937" y="16674"/>
                  <a:pt x="42680" y="16744"/>
                </a:cubicBezTo>
                <a:cubicBezTo>
                  <a:pt x="42610" y="16721"/>
                  <a:pt x="42540" y="16697"/>
                  <a:pt x="42494" y="16674"/>
                </a:cubicBezTo>
                <a:cubicBezTo>
                  <a:pt x="42680" y="16557"/>
                  <a:pt x="42867" y="16440"/>
                  <a:pt x="43031" y="16277"/>
                </a:cubicBezTo>
                <a:close/>
                <a:moveTo>
                  <a:pt x="21691" y="16160"/>
                </a:moveTo>
                <a:lnTo>
                  <a:pt x="21761" y="16230"/>
                </a:lnTo>
                <a:cubicBezTo>
                  <a:pt x="21807" y="16300"/>
                  <a:pt x="21831" y="16347"/>
                  <a:pt x="21854" y="16394"/>
                </a:cubicBezTo>
                <a:cubicBezTo>
                  <a:pt x="21877" y="16510"/>
                  <a:pt x="21877" y="16604"/>
                  <a:pt x="21901" y="16721"/>
                </a:cubicBezTo>
                <a:lnTo>
                  <a:pt x="21901" y="16814"/>
                </a:lnTo>
                <a:cubicBezTo>
                  <a:pt x="21807" y="16604"/>
                  <a:pt x="21737" y="16394"/>
                  <a:pt x="21667" y="16160"/>
                </a:cubicBezTo>
                <a:close/>
                <a:moveTo>
                  <a:pt x="5907" y="16721"/>
                </a:moveTo>
                <a:lnTo>
                  <a:pt x="5837" y="16791"/>
                </a:lnTo>
                <a:lnTo>
                  <a:pt x="5790" y="16861"/>
                </a:lnTo>
                <a:lnTo>
                  <a:pt x="5650" y="16861"/>
                </a:lnTo>
                <a:cubicBezTo>
                  <a:pt x="5697" y="16814"/>
                  <a:pt x="5720" y="16767"/>
                  <a:pt x="5767" y="16721"/>
                </a:cubicBezTo>
                <a:close/>
                <a:moveTo>
                  <a:pt x="20336" y="16417"/>
                </a:moveTo>
                <a:cubicBezTo>
                  <a:pt x="20383" y="16534"/>
                  <a:pt x="20430" y="16651"/>
                  <a:pt x="20476" y="16767"/>
                </a:cubicBezTo>
                <a:lnTo>
                  <a:pt x="20383" y="16907"/>
                </a:lnTo>
                <a:cubicBezTo>
                  <a:pt x="20336" y="16744"/>
                  <a:pt x="20336" y="16581"/>
                  <a:pt x="20336" y="16417"/>
                </a:cubicBezTo>
                <a:close/>
                <a:moveTo>
                  <a:pt x="12546" y="16708"/>
                </a:moveTo>
                <a:lnTo>
                  <a:pt x="12546" y="16708"/>
                </a:lnTo>
                <a:cubicBezTo>
                  <a:pt x="12743" y="16774"/>
                  <a:pt x="12921" y="16840"/>
                  <a:pt x="13098" y="16884"/>
                </a:cubicBezTo>
                <a:lnTo>
                  <a:pt x="12772" y="16931"/>
                </a:lnTo>
                <a:cubicBezTo>
                  <a:pt x="12682" y="16863"/>
                  <a:pt x="12613" y="16796"/>
                  <a:pt x="12546" y="16708"/>
                </a:cubicBezTo>
                <a:close/>
                <a:moveTo>
                  <a:pt x="17394" y="16651"/>
                </a:moveTo>
                <a:lnTo>
                  <a:pt x="17558" y="16837"/>
                </a:lnTo>
                <a:cubicBezTo>
                  <a:pt x="17511" y="16861"/>
                  <a:pt x="17441" y="16907"/>
                  <a:pt x="17371" y="16931"/>
                </a:cubicBezTo>
                <a:lnTo>
                  <a:pt x="17371" y="16674"/>
                </a:lnTo>
                <a:lnTo>
                  <a:pt x="17394" y="16651"/>
                </a:lnTo>
                <a:close/>
                <a:moveTo>
                  <a:pt x="18982" y="16487"/>
                </a:moveTo>
                <a:cubicBezTo>
                  <a:pt x="19076" y="16604"/>
                  <a:pt x="19146" y="16744"/>
                  <a:pt x="19216" y="16884"/>
                </a:cubicBezTo>
                <a:lnTo>
                  <a:pt x="19076" y="17001"/>
                </a:lnTo>
                <a:cubicBezTo>
                  <a:pt x="19029" y="16837"/>
                  <a:pt x="18982" y="16674"/>
                  <a:pt x="18935" y="16510"/>
                </a:cubicBezTo>
                <a:lnTo>
                  <a:pt x="18982" y="16487"/>
                </a:lnTo>
                <a:close/>
                <a:moveTo>
                  <a:pt x="4086" y="16604"/>
                </a:moveTo>
                <a:lnTo>
                  <a:pt x="4086" y="16604"/>
                </a:lnTo>
                <a:cubicBezTo>
                  <a:pt x="4039" y="16674"/>
                  <a:pt x="3993" y="16744"/>
                  <a:pt x="3946" y="16791"/>
                </a:cubicBezTo>
                <a:cubicBezTo>
                  <a:pt x="3853" y="16861"/>
                  <a:pt x="3759" y="16954"/>
                  <a:pt x="3666" y="17024"/>
                </a:cubicBezTo>
                <a:cubicBezTo>
                  <a:pt x="3783" y="16907"/>
                  <a:pt x="3876" y="16767"/>
                  <a:pt x="3993" y="16651"/>
                </a:cubicBezTo>
                <a:lnTo>
                  <a:pt x="4086" y="16604"/>
                </a:lnTo>
                <a:close/>
                <a:moveTo>
                  <a:pt x="30960" y="16651"/>
                </a:moveTo>
                <a:lnTo>
                  <a:pt x="31006" y="16674"/>
                </a:lnTo>
                <a:cubicBezTo>
                  <a:pt x="31030" y="16814"/>
                  <a:pt x="31076" y="16954"/>
                  <a:pt x="31100" y="17118"/>
                </a:cubicBezTo>
                <a:cubicBezTo>
                  <a:pt x="31053" y="17001"/>
                  <a:pt x="30983" y="16884"/>
                  <a:pt x="30936" y="16767"/>
                </a:cubicBezTo>
                <a:lnTo>
                  <a:pt x="30960" y="16651"/>
                </a:lnTo>
                <a:close/>
                <a:moveTo>
                  <a:pt x="16998" y="16557"/>
                </a:moveTo>
                <a:lnTo>
                  <a:pt x="16998" y="16744"/>
                </a:lnTo>
                <a:cubicBezTo>
                  <a:pt x="16951" y="16884"/>
                  <a:pt x="16928" y="17001"/>
                  <a:pt x="16881" y="17141"/>
                </a:cubicBezTo>
                <a:cubicBezTo>
                  <a:pt x="16857" y="17001"/>
                  <a:pt x="16834" y="16837"/>
                  <a:pt x="16811" y="16697"/>
                </a:cubicBezTo>
                <a:lnTo>
                  <a:pt x="16974" y="16581"/>
                </a:lnTo>
                <a:lnTo>
                  <a:pt x="16998" y="16557"/>
                </a:lnTo>
                <a:close/>
                <a:moveTo>
                  <a:pt x="26337" y="16417"/>
                </a:moveTo>
                <a:cubicBezTo>
                  <a:pt x="26383" y="16557"/>
                  <a:pt x="26383" y="16721"/>
                  <a:pt x="26407" y="16884"/>
                </a:cubicBezTo>
                <a:cubicBezTo>
                  <a:pt x="26197" y="16954"/>
                  <a:pt x="26010" y="17047"/>
                  <a:pt x="25823" y="17141"/>
                </a:cubicBezTo>
                <a:cubicBezTo>
                  <a:pt x="25823" y="17094"/>
                  <a:pt x="25800" y="17071"/>
                  <a:pt x="25800" y="17047"/>
                </a:cubicBezTo>
                <a:cubicBezTo>
                  <a:pt x="25963" y="16814"/>
                  <a:pt x="26150" y="16604"/>
                  <a:pt x="26337" y="16417"/>
                </a:cubicBezTo>
                <a:close/>
                <a:moveTo>
                  <a:pt x="23955" y="16347"/>
                </a:moveTo>
                <a:cubicBezTo>
                  <a:pt x="24049" y="16627"/>
                  <a:pt x="24119" y="16931"/>
                  <a:pt x="24189" y="17234"/>
                </a:cubicBezTo>
                <a:cubicBezTo>
                  <a:pt x="24002" y="17164"/>
                  <a:pt x="23839" y="17094"/>
                  <a:pt x="23675" y="17024"/>
                </a:cubicBezTo>
                <a:lnTo>
                  <a:pt x="23605" y="16884"/>
                </a:lnTo>
                <a:cubicBezTo>
                  <a:pt x="23652" y="16767"/>
                  <a:pt x="23698" y="16674"/>
                  <a:pt x="23745" y="16557"/>
                </a:cubicBezTo>
                <a:lnTo>
                  <a:pt x="23955" y="16347"/>
                </a:lnTo>
                <a:close/>
                <a:moveTo>
                  <a:pt x="27994" y="16814"/>
                </a:moveTo>
                <a:cubicBezTo>
                  <a:pt x="27994" y="16931"/>
                  <a:pt x="27971" y="17047"/>
                  <a:pt x="27948" y="17164"/>
                </a:cubicBezTo>
                <a:lnTo>
                  <a:pt x="27831" y="17234"/>
                </a:lnTo>
                <a:cubicBezTo>
                  <a:pt x="27784" y="17118"/>
                  <a:pt x="27738" y="17001"/>
                  <a:pt x="27668" y="16884"/>
                </a:cubicBezTo>
                <a:lnTo>
                  <a:pt x="27691" y="16884"/>
                </a:lnTo>
                <a:lnTo>
                  <a:pt x="27994" y="16814"/>
                </a:lnTo>
                <a:close/>
                <a:moveTo>
                  <a:pt x="15760" y="16954"/>
                </a:moveTo>
                <a:lnTo>
                  <a:pt x="15760" y="17094"/>
                </a:lnTo>
                <a:cubicBezTo>
                  <a:pt x="15643" y="17141"/>
                  <a:pt x="15527" y="17211"/>
                  <a:pt x="15410" y="17258"/>
                </a:cubicBezTo>
                <a:cubicBezTo>
                  <a:pt x="15363" y="17211"/>
                  <a:pt x="15316" y="17164"/>
                  <a:pt x="15270" y="17094"/>
                </a:cubicBezTo>
                <a:cubicBezTo>
                  <a:pt x="15363" y="17071"/>
                  <a:pt x="15457" y="17024"/>
                  <a:pt x="15550" y="16977"/>
                </a:cubicBezTo>
                <a:lnTo>
                  <a:pt x="15760" y="16954"/>
                </a:lnTo>
                <a:close/>
                <a:moveTo>
                  <a:pt x="29746" y="16604"/>
                </a:moveTo>
                <a:cubicBezTo>
                  <a:pt x="29816" y="16837"/>
                  <a:pt x="29862" y="17094"/>
                  <a:pt x="29886" y="17351"/>
                </a:cubicBezTo>
                <a:cubicBezTo>
                  <a:pt x="29792" y="17094"/>
                  <a:pt x="29699" y="16861"/>
                  <a:pt x="29606" y="16627"/>
                </a:cubicBezTo>
                <a:lnTo>
                  <a:pt x="29606" y="16604"/>
                </a:lnTo>
                <a:close/>
                <a:moveTo>
                  <a:pt x="31987" y="16884"/>
                </a:moveTo>
                <a:lnTo>
                  <a:pt x="31987" y="16884"/>
                </a:lnTo>
                <a:cubicBezTo>
                  <a:pt x="32104" y="16931"/>
                  <a:pt x="32244" y="16977"/>
                  <a:pt x="32361" y="17047"/>
                </a:cubicBezTo>
                <a:cubicBezTo>
                  <a:pt x="32407" y="17118"/>
                  <a:pt x="32431" y="17211"/>
                  <a:pt x="32477" y="17281"/>
                </a:cubicBezTo>
                <a:lnTo>
                  <a:pt x="32337" y="17374"/>
                </a:lnTo>
                <a:lnTo>
                  <a:pt x="32010" y="17421"/>
                </a:lnTo>
                <a:cubicBezTo>
                  <a:pt x="32010" y="17258"/>
                  <a:pt x="32010" y="17071"/>
                  <a:pt x="31987" y="16884"/>
                </a:cubicBezTo>
                <a:close/>
                <a:moveTo>
                  <a:pt x="14873" y="17234"/>
                </a:moveTo>
                <a:cubicBezTo>
                  <a:pt x="14920" y="17281"/>
                  <a:pt x="14966" y="17351"/>
                  <a:pt x="15013" y="17421"/>
                </a:cubicBezTo>
                <a:lnTo>
                  <a:pt x="14779" y="17491"/>
                </a:lnTo>
                <a:cubicBezTo>
                  <a:pt x="14733" y="17421"/>
                  <a:pt x="14686" y="17351"/>
                  <a:pt x="14616" y="17304"/>
                </a:cubicBezTo>
                <a:cubicBezTo>
                  <a:pt x="14709" y="17281"/>
                  <a:pt x="14779" y="17258"/>
                  <a:pt x="14873" y="17234"/>
                </a:cubicBezTo>
                <a:close/>
                <a:moveTo>
                  <a:pt x="24376" y="16324"/>
                </a:moveTo>
                <a:cubicBezTo>
                  <a:pt x="24632" y="16394"/>
                  <a:pt x="24889" y="16417"/>
                  <a:pt x="25146" y="16440"/>
                </a:cubicBezTo>
                <a:cubicBezTo>
                  <a:pt x="25239" y="16627"/>
                  <a:pt x="25309" y="16814"/>
                  <a:pt x="25380" y="17001"/>
                </a:cubicBezTo>
                <a:cubicBezTo>
                  <a:pt x="25263" y="17164"/>
                  <a:pt x="25146" y="17328"/>
                  <a:pt x="25053" y="17491"/>
                </a:cubicBezTo>
                <a:cubicBezTo>
                  <a:pt x="24913" y="17444"/>
                  <a:pt x="24772" y="17421"/>
                  <a:pt x="24632" y="17374"/>
                </a:cubicBezTo>
                <a:lnTo>
                  <a:pt x="24632" y="17398"/>
                </a:lnTo>
                <a:cubicBezTo>
                  <a:pt x="24609" y="17281"/>
                  <a:pt x="24586" y="17164"/>
                  <a:pt x="24562" y="17071"/>
                </a:cubicBezTo>
                <a:cubicBezTo>
                  <a:pt x="24516" y="16814"/>
                  <a:pt x="24446" y="16557"/>
                  <a:pt x="24376" y="16324"/>
                </a:cubicBezTo>
                <a:close/>
                <a:moveTo>
                  <a:pt x="30166" y="16604"/>
                </a:moveTo>
                <a:cubicBezTo>
                  <a:pt x="30259" y="16791"/>
                  <a:pt x="30329" y="17001"/>
                  <a:pt x="30376" y="17211"/>
                </a:cubicBezTo>
                <a:cubicBezTo>
                  <a:pt x="30329" y="17304"/>
                  <a:pt x="30283" y="17398"/>
                  <a:pt x="30236" y="17491"/>
                </a:cubicBezTo>
                <a:cubicBezTo>
                  <a:pt x="30236" y="17188"/>
                  <a:pt x="30189" y="16884"/>
                  <a:pt x="30119" y="16604"/>
                </a:cubicBezTo>
                <a:close/>
                <a:moveTo>
                  <a:pt x="7378" y="17398"/>
                </a:moveTo>
                <a:lnTo>
                  <a:pt x="7565" y="17468"/>
                </a:lnTo>
                <a:lnTo>
                  <a:pt x="7752" y="17514"/>
                </a:lnTo>
                <a:cubicBezTo>
                  <a:pt x="7658" y="17491"/>
                  <a:pt x="7542" y="17491"/>
                  <a:pt x="7448" y="17491"/>
                </a:cubicBezTo>
                <a:lnTo>
                  <a:pt x="7331" y="17421"/>
                </a:lnTo>
                <a:lnTo>
                  <a:pt x="7378" y="17398"/>
                </a:lnTo>
                <a:close/>
                <a:moveTo>
                  <a:pt x="31427" y="16744"/>
                </a:moveTo>
                <a:lnTo>
                  <a:pt x="31660" y="16791"/>
                </a:lnTo>
                <a:cubicBezTo>
                  <a:pt x="31660" y="16907"/>
                  <a:pt x="31683" y="17024"/>
                  <a:pt x="31707" y="17141"/>
                </a:cubicBezTo>
                <a:cubicBezTo>
                  <a:pt x="31707" y="17258"/>
                  <a:pt x="31707" y="17374"/>
                  <a:pt x="31707" y="17468"/>
                </a:cubicBezTo>
                <a:lnTo>
                  <a:pt x="31543" y="17514"/>
                </a:lnTo>
                <a:lnTo>
                  <a:pt x="31543" y="17444"/>
                </a:lnTo>
                <a:cubicBezTo>
                  <a:pt x="31520" y="17211"/>
                  <a:pt x="31473" y="16954"/>
                  <a:pt x="31427" y="16744"/>
                </a:cubicBezTo>
                <a:close/>
                <a:moveTo>
                  <a:pt x="13822" y="17421"/>
                </a:moveTo>
                <a:lnTo>
                  <a:pt x="13962" y="17538"/>
                </a:lnTo>
                <a:cubicBezTo>
                  <a:pt x="13799" y="17514"/>
                  <a:pt x="13635" y="17491"/>
                  <a:pt x="13495" y="17468"/>
                </a:cubicBezTo>
                <a:cubicBezTo>
                  <a:pt x="13612" y="17468"/>
                  <a:pt x="13705" y="17444"/>
                  <a:pt x="13822" y="17444"/>
                </a:cubicBezTo>
                <a:lnTo>
                  <a:pt x="13822" y="17421"/>
                </a:lnTo>
                <a:close/>
                <a:moveTo>
                  <a:pt x="27014" y="17071"/>
                </a:moveTo>
                <a:cubicBezTo>
                  <a:pt x="27037" y="17211"/>
                  <a:pt x="27061" y="17374"/>
                  <a:pt x="27084" y="17514"/>
                </a:cubicBezTo>
                <a:cubicBezTo>
                  <a:pt x="26991" y="17538"/>
                  <a:pt x="26874" y="17561"/>
                  <a:pt x="26780" y="17561"/>
                </a:cubicBezTo>
                <a:cubicBezTo>
                  <a:pt x="26804" y="17421"/>
                  <a:pt x="26804" y="17281"/>
                  <a:pt x="26804" y="17141"/>
                </a:cubicBezTo>
                <a:lnTo>
                  <a:pt x="26780" y="17141"/>
                </a:lnTo>
                <a:lnTo>
                  <a:pt x="27014" y="17071"/>
                </a:lnTo>
                <a:close/>
                <a:moveTo>
                  <a:pt x="44852" y="15880"/>
                </a:moveTo>
                <a:cubicBezTo>
                  <a:pt x="45015" y="15927"/>
                  <a:pt x="45202" y="15973"/>
                  <a:pt x="45365" y="16020"/>
                </a:cubicBezTo>
                <a:cubicBezTo>
                  <a:pt x="46323" y="16300"/>
                  <a:pt x="46696" y="16884"/>
                  <a:pt x="46766" y="17584"/>
                </a:cubicBezTo>
                <a:cubicBezTo>
                  <a:pt x="46183" y="17094"/>
                  <a:pt x="45529" y="16674"/>
                  <a:pt x="44805" y="16394"/>
                </a:cubicBezTo>
                <a:cubicBezTo>
                  <a:pt x="44688" y="16347"/>
                  <a:pt x="44572" y="16300"/>
                  <a:pt x="44432" y="16254"/>
                </a:cubicBezTo>
                <a:cubicBezTo>
                  <a:pt x="44572" y="16137"/>
                  <a:pt x="44712" y="16020"/>
                  <a:pt x="44852" y="15880"/>
                </a:cubicBezTo>
                <a:close/>
                <a:moveTo>
                  <a:pt x="26407" y="17281"/>
                </a:moveTo>
                <a:cubicBezTo>
                  <a:pt x="26407" y="17398"/>
                  <a:pt x="26407" y="17491"/>
                  <a:pt x="26383" y="17608"/>
                </a:cubicBezTo>
                <a:cubicBezTo>
                  <a:pt x="26313" y="17620"/>
                  <a:pt x="26243" y="17625"/>
                  <a:pt x="26176" y="17625"/>
                </a:cubicBezTo>
                <a:cubicBezTo>
                  <a:pt x="26109" y="17625"/>
                  <a:pt x="26045" y="17620"/>
                  <a:pt x="25987" y="17608"/>
                </a:cubicBezTo>
                <a:cubicBezTo>
                  <a:pt x="25987" y="17561"/>
                  <a:pt x="25963" y="17514"/>
                  <a:pt x="25963" y="17491"/>
                </a:cubicBezTo>
                <a:cubicBezTo>
                  <a:pt x="26103" y="17421"/>
                  <a:pt x="26243" y="17351"/>
                  <a:pt x="26407" y="17281"/>
                </a:cubicBezTo>
                <a:close/>
                <a:moveTo>
                  <a:pt x="23395" y="17328"/>
                </a:moveTo>
                <a:cubicBezTo>
                  <a:pt x="23465" y="17468"/>
                  <a:pt x="23535" y="17608"/>
                  <a:pt x="23582" y="17725"/>
                </a:cubicBezTo>
                <a:lnTo>
                  <a:pt x="23558" y="17725"/>
                </a:lnTo>
                <a:cubicBezTo>
                  <a:pt x="23465" y="17655"/>
                  <a:pt x="23372" y="17584"/>
                  <a:pt x="23278" y="17514"/>
                </a:cubicBezTo>
                <a:lnTo>
                  <a:pt x="23395" y="17328"/>
                </a:lnTo>
                <a:close/>
                <a:moveTo>
                  <a:pt x="38408" y="17678"/>
                </a:moveTo>
                <a:lnTo>
                  <a:pt x="38081" y="17748"/>
                </a:lnTo>
                <a:lnTo>
                  <a:pt x="37941" y="17678"/>
                </a:lnTo>
                <a:close/>
                <a:moveTo>
                  <a:pt x="10740" y="17281"/>
                </a:moveTo>
                <a:lnTo>
                  <a:pt x="10740" y="17281"/>
                </a:lnTo>
                <a:cubicBezTo>
                  <a:pt x="10880" y="17304"/>
                  <a:pt x="11020" y="17328"/>
                  <a:pt x="11161" y="17351"/>
                </a:cubicBezTo>
                <a:cubicBezTo>
                  <a:pt x="11301" y="17421"/>
                  <a:pt x="11441" y="17514"/>
                  <a:pt x="11581" y="17631"/>
                </a:cubicBezTo>
                <a:cubicBezTo>
                  <a:pt x="11604" y="17678"/>
                  <a:pt x="11627" y="17725"/>
                  <a:pt x="11651" y="17771"/>
                </a:cubicBezTo>
                <a:cubicBezTo>
                  <a:pt x="11347" y="17631"/>
                  <a:pt x="11044" y="17468"/>
                  <a:pt x="10740" y="17281"/>
                </a:cubicBezTo>
                <a:close/>
                <a:moveTo>
                  <a:pt x="5043" y="14806"/>
                </a:moveTo>
                <a:cubicBezTo>
                  <a:pt x="5090" y="14969"/>
                  <a:pt x="5137" y="15110"/>
                  <a:pt x="5207" y="15273"/>
                </a:cubicBezTo>
                <a:lnTo>
                  <a:pt x="5207" y="15296"/>
                </a:lnTo>
                <a:cubicBezTo>
                  <a:pt x="5090" y="15366"/>
                  <a:pt x="4973" y="15436"/>
                  <a:pt x="4880" y="15530"/>
                </a:cubicBezTo>
                <a:cubicBezTo>
                  <a:pt x="4553" y="15577"/>
                  <a:pt x="4273" y="15647"/>
                  <a:pt x="3969" y="15787"/>
                </a:cubicBezTo>
                <a:cubicBezTo>
                  <a:pt x="3362" y="16090"/>
                  <a:pt x="2872" y="16604"/>
                  <a:pt x="2615" y="17258"/>
                </a:cubicBezTo>
                <a:cubicBezTo>
                  <a:pt x="2522" y="17328"/>
                  <a:pt x="2428" y="17421"/>
                  <a:pt x="2335" y="17514"/>
                </a:cubicBezTo>
                <a:cubicBezTo>
                  <a:pt x="2265" y="17608"/>
                  <a:pt x="2148" y="17725"/>
                  <a:pt x="2078" y="17841"/>
                </a:cubicBezTo>
                <a:cubicBezTo>
                  <a:pt x="2242" y="16977"/>
                  <a:pt x="2685" y="16207"/>
                  <a:pt x="3339" y="15600"/>
                </a:cubicBezTo>
                <a:cubicBezTo>
                  <a:pt x="3806" y="15156"/>
                  <a:pt x="4413" y="14876"/>
                  <a:pt x="5043" y="14806"/>
                </a:cubicBezTo>
                <a:close/>
                <a:moveTo>
                  <a:pt x="17978" y="17258"/>
                </a:moveTo>
                <a:cubicBezTo>
                  <a:pt x="18048" y="17328"/>
                  <a:pt x="18142" y="17421"/>
                  <a:pt x="18212" y="17514"/>
                </a:cubicBezTo>
                <a:cubicBezTo>
                  <a:pt x="18002" y="17631"/>
                  <a:pt x="17768" y="17725"/>
                  <a:pt x="17535" y="17841"/>
                </a:cubicBezTo>
                <a:lnTo>
                  <a:pt x="17465" y="17865"/>
                </a:lnTo>
                <a:cubicBezTo>
                  <a:pt x="17465" y="17795"/>
                  <a:pt x="17441" y="17701"/>
                  <a:pt x="17418" y="17631"/>
                </a:cubicBezTo>
                <a:cubicBezTo>
                  <a:pt x="17605" y="17514"/>
                  <a:pt x="17791" y="17398"/>
                  <a:pt x="17955" y="17281"/>
                </a:cubicBezTo>
                <a:lnTo>
                  <a:pt x="17978" y="17258"/>
                </a:lnTo>
                <a:close/>
                <a:moveTo>
                  <a:pt x="19379" y="17421"/>
                </a:moveTo>
                <a:cubicBezTo>
                  <a:pt x="19402" y="17561"/>
                  <a:pt x="19402" y="17678"/>
                  <a:pt x="19402" y="17818"/>
                </a:cubicBezTo>
                <a:lnTo>
                  <a:pt x="19426" y="17818"/>
                </a:lnTo>
                <a:lnTo>
                  <a:pt x="19379" y="17865"/>
                </a:lnTo>
                <a:lnTo>
                  <a:pt x="19379" y="17841"/>
                </a:lnTo>
                <a:cubicBezTo>
                  <a:pt x="19332" y="17725"/>
                  <a:pt x="19286" y="17631"/>
                  <a:pt x="19262" y="17514"/>
                </a:cubicBezTo>
                <a:lnTo>
                  <a:pt x="19379" y="17421"/>
                </a:lnTo>
                <a:close/>
                <a:moveTo>
                  <a:pt x="20663" y="17141"/>
                </a:moveTo>
                <a:cubicBezTo>
                  <a:pt x="20687" y="17211"/>
                  <a:pt x="20710" y="17281"/>
                  <a:pt x="20733" y="17351"/>
                </a:cubicBezTo>
                <a:cubicBezTo>
                  <a:pt x="20687" y="17538"/>
                  <a:pt x="20663" y="17701"/>
                  <a:pt x="20640" y="17888"/>
                </a:cubicBezTo>
                <a:cubicBezTo>
                  <a:pt x="20570" y="17725"/>
                  <a:pt x="20523" y="17538"/>
                  <a:pt x="20476" y="17374"/>
                </a:cubicBezTo>
                <a:cubicBezTo>
                  <a:pt x="20523" y="17304"/>
                  <a:pt x="20593" y="17211"/>
                  <a:pt x="20663" y="17141"/>
                </a:cubicBezTo>
                <a:close/>
                <a:moveTo>
                  <a:pt x="41817" y="17818"/>
                </a:moveTo>
                <a:cubicBezTo>
                  <a:pt x="41980" y="17841"/>
                  <a:pt x="42143" y="17865"/>
                  <a:pt x="42284" y="17888"/>
                </a:cubicBezTo>
                <a:lnTo>
                  <a:pt x="42354" y="18005"/>
                </a:lnTo>
                <a:cubicBezTo>
                  <a:pt x="42167" y="17935"/>
                  <a:pt x="41980" y="17888"/>
                  <a:pt x="41793" y="17818"/>
                </a:cubicBezTo>
                <a:close/>
                <a:moveTo>
                  <a:pt x="21200" y="16767"/>
                </a:moveTo>
                <a:cubicBezTo>
                  <a:pt x="21317" y="17211"/>
                  <a:pt x="21504" y="17631"/>
                  <a:pt x="21761" y="18028"/>
                </a:cubicBezTo>
                <a:cubicBezTo>
                  <a:pt x="21527" y="17725"/>
                  <a:pt x="21294" y="17398"/>
                  <a:pt x="21107" y="17047"/>
                </a:cubicBezTo>
                <a:cubicBezTo>
                  <a:pt x="21130" y="16954"/>
                  <a:pt x="21177" y="16861"/>
                  <a:pt x="21200" y="16767"/>
                </a:cubicBezTo>
                <a:close/>
                <a:moveTo>
                  <a:pt x="4950" y="17211"/>
                </a:moveTo>
                <a:cubicBezTo>
                  <a:pt x="4927" y="17304"/>
                  <a:pt x="4903" y="17398"/>
                  <a:pt x="4903" y="17468"/>
                </a:cubicBezTo>
                <a:lnTo>
                  <a:pt x="4833" y="17514"/>
                </a:lnTo>
                <a:cubicBezTo>
                  <a:pt x="4600" y="17678"/>
                  <a:pt x="4413" y="17841"/>
                  <a:pt x="4249" y="18051"/>
                </a:cubicBezTo>
                <a:cubicBezTo>
                  <a:pt x="4390" y="17725"/>
                  <a:pt x="4600" y="17468"/>
                  <a:pt x="4857" y="17211"/>
                </a:cubicBezTo>
                <a:close/>
                <a:moveTo>
                  <a:pt x="39832" y="17818"/>
                </a:moveTo>
                <a:cubicBezTo>
                  <a:pt x="39902" y="17841"/>
                  <a:pt x="39995" y="17888"/>
                  <a:pt x="40065" y="17935"/>
                </a:cubicBezTo>
                <a:cubicBezTo>
                  <a:pt x="39754" y="18032"/>
                  <a:pt x="39427" y="18081"/>
                  <a:pt x="39110" y="18081"/>
                </a:cubicBezTo>
                <a:cubicBezTo>
                  <a:pt x="39047" y="18081"/>
                  <a:pt x="38984" y="18079"/>
                  <a:pt x="38921" y="18075"/>
                </a:cubicBezTo>
                <a:cubicBezTo>
                  <a:pt x="39202" y="17981"/>
                  <a:pt x="39528" y="17888"/>
                  <a:pt x="39832" y="17818"/>
                </a:cubicBezTo>
                <a:close/>
                <a:moveTo>
                  <a:pt x="23862" y="17514"/>
                </a:moveTo>
                <a:lnTo>
                  <a:pt x="23955" y="17538"/>
                </a:lnTo>
                <a:cubicBezTo>
                  <a:pt x="24049" y="17561"/>
                  <a:pt x="24165" y="17584"/>
                  <a:pt x="24259" y="17631"/>
                </a:cubicBezTo>
                <a:cubicBezTo>
                  <a:pt x="24259" y="17748"/>
                  <a:pt x="24282" y="17865"/>
                  <a:pt x="24305" y="17981"/>
                </a:cubicBezTo>
                <a:lnTo>
                  <a:pt x="24165" y="18075"/>
                </a:lnTo>
                <a:cubicBezTo>
                  <a:pt x="24165" y="18075"/>
                  <a:pt x="24142" y="18075"/>
                  <a:pt x="24142" y="18098"/>
                </a:cubicBezTo>
                <a:cubicBezTo>
                  <a:pt x="24025" y="17888"/>
                  <a:pt x="23932" y="17701"/>
                  <a:pt x="23862" y="17514"/>
                </a:cubicBezTo>
                <a:close/>
                <a:moveTo>
                  <a:pt x="32687" y="17818"/>
                </a:moveTo>
                <a:cubicBezTo>
                  <a:pt x="32687" y="17841"/>
                  <a:pt x="32711" y="17865"/>
                  <a:pt x="32734" y="17888"/>
                </a:cubicBezTo>
                <a:lnTo>
                  <a:pt x="32734" y="17981"/>
                </a:lnTo>
                <a:cubicBezTo>
                  <a:pt x="32617" y="18028"/>
                  <a:pt x="32477" y="18051"/>
                  <a:pt x="32361" y="18098"/>
                </a:cubicBezTo>
                <a:lnTo>
                  <a:pt x="32080" y="18145"/>
                </a:lnTo>
                <a:cubicBezTo>
                  <a:pt x="32267" y="18028"/>
                  <a:pt x="32454" y="17911"/>
                  <a:pt x="32664" y="17818"/>
                </a:cubicBezTo>
                <a:close/>
                <a:moveTo>
                  <a:pt x="29115" y="17748"/>
                </a:moveTo>
                <a:cubicBezTo>
                  <a:pt x="29209" y="17865"/>
                  <a:pt x="29302" y="18005"/>
                  <a:pt x="29372" y="18145"/>
                </a:cubicBezTo>
                <a:cubicBezTo>
                  <a:pt x="29302" y="18168"/>
                  <a:pt x="29232" y="18192"/>
                  <a:pt x="29139" y="18215"/>
                </a:cubicBezTo>
                <a:cubicBezTo>
                  <a:pt x="29115" y="18098"/>
                  <a:pt x="29092" y="18005"/>
                  <a:pt x="29045" y="17888"/>
                </a:cubicBezTo>
                <a:lnTo>
                  <a:pt x="29115" y="17748"/>
                </a:lnTo>
                <a:close/>
                <a:moveTo>
                  <a:pt x="7985" y="18192"/>
                </a:moveTo>
                <a:lnTo>
                  <a:pt x="8172" y="18308"/>
                </a:lnTo>
                <a:lnTo>
                  <a:pt x="8172" y="18308"/>
                </a:lnTo>
                <a:lnTo>
                  <a:pt x="7822" y="18285"/>
                </a:lnTo>
                <a:lnTo>
                  <a:pt x="7985" y="18192"/>
                </a:lnTo>
                <a:close/>
                <a:moveTo>
                  <a:pt x="6981" y="17561"/>
                </a:moveTo>
                <a:lnTo>
                  <a:pt x="7098" y="17655"/>
                </a:lnTo>
                <a:cubicBezTo>
                  <a:pt x="6935" y="17841"/>
                  <a:pt x="6841" y="18075"/>
                  <a:pt x="6818" y="18308"/>
                </a:cubicBezTo>
                <a:cubicBezTo>
                  <a:pt x="6702" y="18331"/>
                  <a:pt x="6564" y="18332"/>
                  <a:pt x="6448" y="18354"/>
                </a:cubicBezTo>
                <a:lnTo>
                  <a:pt x="6448" y="18354"/>
                </a:lnTo>
                <a:cubicBezTo>
                  <a:pt x="6473" y="18222"/>
                  <a:pt x="6518" y="18090"/>
                  <a:pt x="6584" y="17958"/>
                </a:cubicBezTo>
                <a:cubicBezTo>
                  <a:pt x="6678" y="17795"/>
                  <a:pt x="6818" y="17655"/>
                  <a:pt x="6981" y="17561"/>
                </a:cubicBezTo>
                <a:close/>
                <a:moveTo>
                  <a:pt x="12818" y="17865"/>
                </a:moveTo>
                <a:lnTo>
                  <a:pt x="13075" y="17911"/>
                </a:lnTo>
                <a:lnTo>
                  <a:pt x="13285" y="17935"/>
                </a:lnTo>
                <a:lnTo>
                  <a:pt x="13472" y="18075"/>
                </a:lnTo>
                <a:cubicBezTo>
                  <a:pt x="13635" y="18168"/>
                  <a:pt x="13799" y="18262"/>
                  <a:pt x="13962" y="18355"/>
                </a:cubicBezTo>
                <a:cubicBezTo>
                  <a:pt x="13612" y="18332"/>
                  <a:pt x="13285" y="18262"/>
                  <a:pt x="12958" y="18192"/>
                </a:cubicBezTo>
                <a:lnTo>
                  <a:pt x="12958" y="18168"/>
                </a:lnTo>
                <a:cubicBezTo>
                  <a:pt x="12912" y="18075"/>
                  <a:pt x="12865" y="17958"/>
                  <a:pt x="12818" y="17865"/>
                </a:cubicBezTo>
                <a:close/>
                <a:moveTo>
                  <a:pt x="30843" y="18145"/>
                </a:moveTo>
                <a:cubicBezTo>
                  <a:pt x="30843" y="18215"/>
                  <a:pt x="30866" y="18285"/>
                  <a:pt x="30890" y="18355"/>
                </a:cubicBezTo>
                <a:lnTo>
                  <a:pt x="30796" y="18355"/>
                </a:lnTo>
                <a:cubicBezTo>
                  <a:pt x="30796" y="18285"/>
                  <a:pt x="30820" y="18215"/>
                  <a:pt x="30820" y="18145"/>
                </a:cubicBezTo>
                <a:close/>
                <a:moveTo>
                  <a:pt x="14196" y="17935"/>
                </a:moveTo>
                <a:cubicBezTo>
                  <a:pt x="14383" y="17958"/>
                  <a:pt x="14569" y="17958"/>
                  <a:pt x="14756" y="17958"/>
                </a:cubicBezTo>
                <a:lnTo>
                  <a:pt x="14779" y="17958"/>
                </a:lnTo>
                <a:cubicBezTo>
                  <a:pt x="14896" y="18075"/>
                  <a:pt x="15036" y="18192"/>
                  <a:pt x="15153" y="18308"/>
                </a:cubicBezTo>
                <a:lnTo>
                  <a:pt x="14943" y="18378"/>
                </a:lnTo>
                <a:lnTo>
                  <a:pt x="14896" y="18378"/>
                </a:lnTo>
                <a:cubicBezTo>
                  <a:pt x="14593" y="18262"/>
                  <a:pt x="14289" y="18121"/>
                  <a:pt x="14009" y="17935"/>
                </a:cubicBezTo>
                <a:close/>
                <a:moveTo>
                  <a:pt x="26290" y="17958"/>
                </a:moveTo>
                <a:cubicBezTo>
                  <a:pt x="26267" y="18098"/>
                  <a:pt x="26197" y="18238"/>
                  <a:pt x="26127" y="18378"/>
                </a:cubicBezTo>
                <a:cubicBezTo>
                  <a:pt x="26103" y="18238"/>
                  <a:pt x="26080" y="18098"/>
                  <a:pt x="26057" y="17958"/>
                </a:cubicBezTo>
                <a:close/>
                <a:moveTo>
                  <a:pt x="27551" y="17748"/>
                </a:moveTo>
                <a:cubicBezTo>
                  <a:pt x="27574" y="17841"/>
                  <a:pt x="27598" y="17911"/>
                  <a:pt x="27621" y="18005"/>
                </a:cubicBezTo>
                <a:cubicBezTo>
                  <a:pt x="27551" y="18145"/>
                  <a:pt x="27457" y="18262"/>
                  <a:pt x="27387" y="18378"/>
                </a:cubicBezTo>
                <a:lnTo>
                  <a:pt x="27387" y="18308"/>
                </a:lnTo>
                <a:cubicBezTo>
                  <a:pt x="27411" y="18121"/>
                  <a:pt x="27411" y="17958"/>
                  <a:pt x="27411" y="17795"/>
                </a:cubicBezTo>
                <a:lnTo>
                  <a:pt x="27551" y="17748"/>
                </a:lnTo>
                <a:close/>
                <a:moveTo>
                  <a:pt x="40602" y="18378"/>
                </a:moveTo>
                <a:lnTo>
                  <a:pt x="40696" y="18472"/>
                </a:lnTo>
                <a:lnTo>
                  <a:pt x="40462" y="18472"/>
                </a:lnTo>
                <a:lnTo>
                  <a:pt x="40252" y="18425"/>
                </a:lnTo>
                <a:cubicBezTo>
                  <a:pt x="40346" y="18378"/>
                  <a:pt x="40486" y="18378"/>
                  <a:pt x="40602" y="18378"/>
                </a:cubicBezTo>
                <a:close/>
                <a:moveTo>
                  <a:pt x="28228" y="17538"/>
                </a:moveTo>
                <a:lnTo>
                  <a:pt x="28228" y="17538"/>
                </a:lnTo>
                <a:cubicBezTo>
                  <a:pt x="28251" y="17865"/>
                  <a:pt x="28228" y="18168"/>
                  <a:pt x="28181" y="18495"/>
                </a:cubicBezTo>
                <a:lnTo>
                  <a:pt x="28181" y="18472"/>
                </a:lnTo>
                <a:cubicBezTo>
                  <a:pt x="28158" y="18308"/>
                  <a:pt x="28111" y="18121"/>
                  <a:pt x="28065" y="17958"/>
                </a:cubicBezTo>
                <a:cubicBezTo>
                  <a:pt x="28135" y="17818"/>
                  <a:pt x="28181" y="17678"/>
                  <a:pt x="28228" y="17538"/>
                </a:cubicBezTo>
                <a:close/>
                <a:moveTo>
                  <a:pt x="30446" y="18262"/>
                </a:moveTo>
                <a:cubicBezTo>
                  <a:pt x="30446" y="18308"/>
                  <a:pt x="30446" y="18378"/>
                  <a:pt x="30423" y="18448"/>
                </a:cubicBezTo>
                <a:lnTo>
                  <a:pt x="30213" y="18518"/>
                </a:lnTo>
                <a:cubicBezTo>
                  <a:pt x="30213" y="18448"/>
                  <a:pt x="30213" y="18402"/>
                  <a:pt x="30189" y="18332"/>
                </a:cubicBezTo>
                <a:lnTo>
                  <a:pt x="30236" y="18308"/>
                </a:lnTo>
                <a:cubicBezTo>
                  <a:pt x="30306" y="18285"/>
                  <a:pt x="30376" y="18285"/>
                  <a:pt x="30446" y="18262"/>
                </a:cubicBezTo>
                <a:close/>
                <a:moveTo>
                  <a:pt x="19753" y="18051"/>
                </a:moveTo>
                <a:cubicBezTo>
                  <a:pt x="19823" y="18215"/>
                  <a:pt x="19893" y="18378"/>
                  <a:pt x="19986" y="18542"/>
                </a:cubicBezTo>
                <a:lnTo>
                  <a:pt x="19706" y="18332"/>
                </a:lnTo>
                <a:cubicBezTo>
                  <a:pt x="19729" y="18238"/>
                  <a:pt x="19729" y="18145"/>
                  <a:pt x="19753" y="18051"/>
                </a:cubicBezTo>
                <a:close/>
                <a:moveTo>
                  <a:pt x="42727" y="18005"/>
                </a:moveTo>
                <a:lnTo>
                  <a:pt x="42727" y="18005"/>
                </a:lnTo>
                <a:cubicBezTo>
                  <a:pt x="43007" y="18075"/>
                  <a:pt x="43287" y="18168"/>
                  <a:pt x="43568" y="18308"/>
                </a:cubicBezTo>
                <a:cubicBezTo>
                  <a:pt x="43638" y="18402"/>
                  <a:pt x="43684" y="18495"/>
                  <a:pt x="43731" y="18588"/>
                </a:cubicBezTo>
                <a:cubicBezTo>
                  <a:pt x="43428" y="18448"/>
                  <a:pt x="43147" y="18308"/>
                  <a:pt x="42821" y="18192"/>
                </a:cubicBezTo>
                <a:cubicBezTo>
                  <a:pt x="42797" y="18121"/>
                  <a:pt x="42750" y="18075"/>
                  <a:pt x="42727" y="18005"/>
                </a:cubicBezTo>
                <a:close/>
                <a:moveTo>
                  <a:pt x="18445" y="17911"/>
                </a:moveTo>
                <a:cubicBezTo>
                  <a:pt x="18468" y="18051"/>
                  <a:pt x="18515" y="18168"/>
                  <a:pt x="18539" y="18308"/>
                </a:cubicBezTo>
                <a:cubicBezTo>
                  <a:pt x="18235" y="18448"/>
                  <a:pt x="17931" y="18542"/>
                  <a:pt x="17605" y="18612"/>
                </a:cubicBezTo>
                <a:cubicBezTo>
                  <a:pt x="17581" y="18495"/>
                  <a:pt x="17535" y="18378"/>
                  <a:pt x="17511" y="18238"/>
                </a:cubicBezTo>
                <a:lnTo>
                  <a:pt x="17815" y="18121"/>
                </a:lnTo>
                <a:cubicBezTo>
                  <a:pt x="18025" y="18075"/>
                  <a:pt x="18235" y="18005"/>
                  <a:pt x="18445" y="17911"/>
                </a:cubicBezTo>
                <a:close/>
                <a:moveTo>
                  <a:pt x="23045" y="17841"/>
                </a:moveTo>
                <a:cubicBezTo>
                  <a:pt x="23278" y="18028"/>
                  <a:pt x="23512" y="18215"/>
                  <a:pt x="23792" y="18378"/>
                </a:cubicBezTo>
                <a:cubicBezTo>
                  <a:pt x="23652" y="18472"/>
                  <a:pt x="23535" y="18588"/>
                  <a:pt x="23442" y="18682"/>
                </a:cubicBezTo>
                <a:cubicBezTo>
                  <a:pt x="23325" y="18612"/>
                  <a:pt x="23208" y="18518"/>
                  <a:pt x="23091" y="18425"/>
                </a:cubicBezTo>
                <a:cubicBezTo>
                  <a:pt x="23068" y="18262"/>
                  <a:pt x="23021" y="18075"/>
                  <a:pt x="22975" y="17911"/>
                </a:cubicBezTo>
                <a:lnTo>
                  <a:pt x="23045" y="17841"/>
                </a:lnTo>
                <a:close/>
                <a:moveTo>
                  <a:pt x="41232" y="18374"/>
                </a:moveTo>
                <a:cubicBezTo>
                  <a:pt x="41717" y="18374"/>
                  <a:pt x="42184" y="18445"/>
                  <a:pt x="42634" y="18588"/>
                </a:cubicBezTo>
                <a:lnTo>
                  <a:pt x="42634" y="18612"/>
                </a:lnTo>
                <a:cubicBezTo>
                  <a:pt x="42330" y="18612"/>
                  <a:pt x="42003" y="18635"/>
                  <a:pt x="41700" y="18682"/>
                </a:cubicBezTo>
                <a:cubicBezTo>
                  <a:pt x="41513" y="18612"/>
                  <a:pt x="41326" y="18565"/>
                  <a:pt x="41139" y="18518"/>
                </a:cubicBezTo>
                <a:cubicBezTo>
                  <a:pt x="41093" y="18472"/>
                  <a:pt x="41069" y="18425"/>
                  <a:pt x="41023" y="18378"/>
                </a:cubicBezTo>
                <a:cubicBezTo>
                  <a:pt x="41093" y="18375"/>
                  <a:pt x="41162" y="18374"/>
                  <a:pt x="41232" y="18374"/>
                </a:cubicBezTo>
                <a:close/>
                <a:moveTo>
                  <a:pt x="10367" y="17468"/>
                </a:moveTo>
                <a:cubicBezTo>
                  <a:pt x="10834" y="17771"/>
                  <a:pt x="11347" y="18005"/>
                  <a:pt x="11884" y="18215"/>
                </a:cubicBezTo>
                <a:cubicBezTo>
                  <a:pt x="11954" y="18378"/>
                  <a:pt x="12024" y="18542"/>
                  <a:pt x="12094" y="18705"/>
                </a:cubicBezTo>
                <a:cubicBezTo>
                  <a:pt x="11861" y="18635"/>
                  <a:pt x="11627" y="18565"/>
                  <a:pt x="11394" y="18565"/>
                </a:cubicBezTo>
                <a:cubicBezTo>
                  <a:pt x="11090" y="18168"/>
                  <a:pt x="10717" y="17795"/>
                  <a:pt x="10343" y="17468"/>
                </a:cubicBezTo>
                <a:close/>
                <a:moveTo>
                  <a:pt x="2732" y="18378"/>
                </a:moveTo>
                <a:lnTo>
                  <a:pt x="2732" y="18378"/>
                </a:lnTo>
                <a:cubicBezTo>
                  <a:pt x="2685" y="18495"/>
                  <a:pt x="2638" y="18635"/>
                  <a:pt x="2615" y="18752"/>
                </a:cubicBezTo>
                <a:cubicBezTo>
                  <a:pt x="2615" y="18729"/>
                  <a:pt x="2615" y="18705"/>
                  <a:pt x="2615" y="18658"/>
                </a:cubicBezTo>
                <a:cubicBezTo>
                  <a:pt x="2615" y="18635"/>
                  <a:pt x="2615" y="18612"/>
                  <a:pt x="2638" y="18565"/>
                </a:cubicBezTo>
                <a:cubicBezTo>
                  <a:pt x="2638" y="18542"/>
                  <a:pt x="2662" y="18495"/>
                  <a:pt x="2685" y="18472"/>
                </a:cubicBezTo>
                <a:cubicBezTo>
                  <a:pt x="2709" y="18425"/>
                  <a:pt x="2709" y="18402"/>
                  <a:pt x="2732" y="18378"/>
                </a:cubicBezTo>
                <a:close/>
                <a:moveTo>
                  <a:pt x="13098" y="18565"/>
                </a:moveTo>
                <a:lnTo>
                  <a:pt x="13098" y="18565"/>
                </a:lnTo>
                <a:cubicBezTo>
                  <a:pt x="13309" y="18612"/>
                  <a:pt x="13542" y="18635"/>
                  <a:pt x="13776" y="18682"/>
                </a:cubicBezTo>
                <a:cubicBezTo>
                  <a:pt x="13565" y="18705"/>
                  <a:pt x="13355" y="18752"/>
                  <a:pt x="13145" y="18775"/>
                </a:cubicBezTo>
                <a:cubicBezTo>
                  <a:pt x="13145" y="18705"/>
                  <a:pt x="13122" y="18635"/>
                  <a:pt x="13098" y="18565"/>
                </a:cubicBezTo>
                <a:close/>
                <a:moveTo>
                  <a:pt x="25286" y="17888"/>
                </a:moveTo>
                <a:cubicBezTo>
                  <a:pt x="25403" y="17911"/>
                  <a:pt x="25520" y="17911"/>
                  <a:pt x="25660" y="17935"/>
                </a:cubicBezTo>
                <a:cubicBezTo>
                  <a:pt x="25706" y="18215"/>
                  <a:pt x="25730" y="18495"/>
                  <a:pt x="25753" y="18775"/>
                </a:cubicBezTo>
                <a:cubicBezTo>
                  <a:pt x="25473" y="18682"/>
                  <a:pt x="25216" y="18612"/>
                  <a:pt x="24983" y="18495"/>
                </a:cubicBezTo>
                <a:cubicBezTo>
                  <a:pt x="25076" y="18285"/>
                  <a:pt x="25169" y="18075"/>
                  <a:pt x="25286" y="17888"/>
                </a:cubicBezTo>
                <a:close/>
                <a:moveTo>
                  <a:pt x="6234" y="17188"/>
                </a:moveTo>
                <a:cubicBezTo>
                  <a:pt x="6351" y="17188"/>
                  <a:pt x="6468" y="17211"/>
                  <a:pt x="6584" y="17234"/>
                </a:cubicBezTo>
                <a:lnTo>
                  <a:pt x="6631" y="17258"/>
                </a:lnTo>
                <a:lnTo>
                  <a:pt x="6748" y="17351"/>
                </a:lnTo>
                <a:cubicBezTo>
                  <a:pt x="6398" y="17608"/>
                  <a:pt x="6187" y="18005"/>
                  <a:pt x="6164" y="18448"/>
                </a:cubicBezTo>
                <a:cubicBezTo>
                  <a:pt x="5931" y="18518"/>
                  <a:pt x="5697" y="18635"/>
                  <a:pt x="5487" y="18799"/>
                </a:cubicBezTo>
                <a:cubicBezTo>
                  <a:pt x="5464" y="18308"/>
                  <a:pt x="5557" y="17818"/>
                  <a:pt x="5767" y="17374"/>
                </a:cubicBezTo>
                <a:cubicBezTo>
                  <a:pt x="5907" y="17304"/>
                  <a:pt x="6071" y="17234"/>
                  <a:pt x="6234" y="17188"/>
                </a:cubicBezTo>
                <a:close/>
                <a:moveTo>
                  <a:pt x="19216" y="18378"/>
                </a:moveTo>
                <a:lnTo>
                  <a:pt x="19216" y="18402"/>
                </a:lnTo>
                <a:lnTo>
                  <a:pt x="19262" y="18425"/>
                </a:lnTo>
                <a:lnTo>
                  <a:pt x="19286" y="18448"/>
                </a:lnTo>
                <a:cubicBezTo>
                  <a:pt x="19239" y="18588"/>
                  <a:pt x="19169" y="18705"/>
                  <a:pt x="19099" y="18822"/>
                </a:cubicBezTo>
                <a:cubicBezTo>
                  <a:pt x="19052" y="18705"/>
                  <a:pt x="19029" y="18612"/>
                  <a:pt x="19005" y="18495"/>
                </a:cubicBezTo>
                <a:cubicBezTo>
                  <a:pt x="19052" y="18472"/>
                  <a:pt x="19122" y="18425"/>
                  <a:pt x="19216" y="18378"/>
                </a:cubicBezTo>
                <a:close/>
                <a:moveTo>
                  <a:pt x="20943" y="17795"/>
                </a:moveTo>
                <a:cubicBezTo>
                  <a:pt x="21037" y="17981"/>
                  <a:pt x="21130" y="18145"/>
                  <a:pt x="21247" y="18332"/>
                </a:cubicBezTo>
                <a:cubicBezTo>
                  <a:pt x="21317" y="18425"/>
                  <a:pt x="21387" y="18518"/>
                  <a:pt x="21457" y="18612"/>
                </a:cubicBezTo>
                <a:cubicBezTo>
                  <a:pt x="21434" y="18682"/>
                  <a:pt x="21410" y="18752"/>
                  <a:pt x="21387" y="18799"/>
                </a:cubicBezTo>
                <a:cubicBezTo>
                  <a:pt x="21317" y="18845"/>
                  <a:pt x="21224" y="18892"/>
                  <a:pt x="21154" y="18915"/>
                </a:cubicBezTo>
                <a:cubicBezTo>
                  <a:pt x="21060" y="18775"/>
                  <a:pt x="20990" y="18612"/>
                  <a:pt x="20897" y="18472"/>
                </a:cubicBezTo>
                <a:cubicBezTo>
                  <a:pt x="20897" y="18238"/>
                  <a:pt x="20897" y="18028"/>
                  <a:pt x="20920" y="17818"/>
                </a:cubicBezTo>
                <a:lnTo>
                  <a:pt x="20943" y="17795"/>
                </a:lnTo>
                <a:close/>
                <a:moveTo>
                  <a:pt x="32758" y="18775"/>
                </a:moveTo>
                <a:lnTo>
                  <a:pt x="32758" y="18822"/>
                </a:lnTo>
                <a:lnTo>
                  <a:pt x="32454" y="18939"/>
                </a:lnTo>
                <a:lnTo>
                  <a:pt x="32361" y="18939"/>
                </a:lnTo>
                <a:lnTo>
                  <a:pt x="32431" y="18892"/>
                </a:lnTo>
                <a:lnTo>
                  <a:pt x="32758" y="18775"/>
                </a:lnTo>
                <a:close/>
                <a:moveTo>
                  <a:pt x="27107" y="17865"/>
                </a:moveTo>
                <a:lnTo>
                  <a:pt x="27107" y="17865"/>
                </a:lnTo>
                <a:cubicBezTo>
                  <a:pt x="27084" y="18192"/>
                  <a:pt x="27037" y="18542"/>
                  <a:pt x="26920" y="18845"/>
                </a:cubicBezTo>
                <a:lnTo>
                  <a:pt x="26780" y="18962"/>
                </a:lnTo>
                <a:cubicBezTo>
                  <a:pt x="26617" y="18962"/>
                  <a:pt x="26477" y="18939"/>
                  <a:pt x="26313" y="18892"/>
                </a:cubicBezTo>
                <a:lnTo>
                  <a:pt x="26290" y="18892"/>
                </a:lnTo>
                <a:cubicBezTo>
                  <a:pt x="26500" y="18612"/>
                  <a:pt x="26664" y="18285"/>
                  <a:pt x="26734" y="17935"/>
                </a:cubicBezTo>
                <a:cubicBezTo>
                  <a:pt x="26850" y="17911"/>
                  <a:pt x="26967" y="17888"/>
                  <a:pt x="27107" y="17865"/>
                </a:cubicBezTo>
                <a:close/>
                <a:moveTo>
                  <a:pt x="34275" y="18799"/>
                </a:moveTo>
                <a:lnTo>
                  <a:pt x="34298" y="18822"/>
                </a:lnTo>
                <a:lnTo>
                  <a:pt x="34182" y="18892"/>
                </a:lnTo>
                <a:cubicBezTo>
                  <a:pt x="34088" y="18915"/>
                  <a:pt x="33995" y="18962"/>
                  <a:pt x="33902" y="18985"/>
                </a:cubicBezTo>
                <a:lnTo>
                  <a:pt x="33878" y="18985"/>
                </a:lnTo>
                <a:lnTo>
                  <a:pt x="33878" y="18892"/>
                </a:lnTo>
                <a:lnTo>
                  <a:pt x="34275" y="18799"/>
                </a:lnTo>
                <a:close/>
                <a:moveTo>
                  <a:pt x="5370" y="17608"/>
                </a:moveTo>
                <a:cubicBezTo>
                  <a:pt x="5230" y="18051"/>
                  <a:pt x="5160" y="18542"/>
                  <a:pt x="5183" y="19009"/>
                </a:cubicBezTo>
                <a:cubicBezTo>
                  <a:pt x="5137" y="18612"/>
                  <a:pt x="5137" y="18192"/>
                  <a:pt x="5183" y="17795"/>
                </a:cubicBezTo>
                <a:cubicBezTo>
                  <a:pt x="5253" y="17725"/>
                  <a:pt x="5300" y="17655"/>
                  <a:pt x="5370" y="17608"/>
                </a:cubicBezTo>
                <a:close/>
                <a:moveTo>
                  <a:pt x="6771" y="18729"/>
                </a:moveTo>
                <a:lnTo>
                  <a:pt x="6771" y="18729"/>
                </a:lnTo>
                <a:cubicBezTo>
                  <a:pt x="6748" y="18822"/>
                  <a:pt x="6748" y="18915"/>
                  <a:pt x="6748" y="19009"/>
                </a:cubicBezTo>
                <a:lnTo>
                  <a:pt x="6468" y="19009"/>
                </a:lnTo>
                <a:cubicBezTo>
                  <a:pt x="6444" y="18939"/>
                  <a:pt x="6444" y="18869"/>
                  <a:pt x="6444" y="18799"/>
                </a:cubicBezTo>
                <a:cubicBezTo>
                  <a:pt x="6538" y="18775"/>
                  <a:pt x="6654" y="18752"/>
                  <a:pt x="6771" y="18729"/>
                </a:cubicBezTo>
                <a:close/>
                <a:moveTo>
                  <a:pt x="27714" y="18542"/>
                </a:moveTo>
                <a:cubicBezTo>
                  <a:pt x="27738" y="18635"/>
                  <a:pt x="27761" y="18729"/>
                  <a:pt x="27761" y="18845"/>
                </a:cubicBezTo>
                <a:lnTo>
                  <a:pt x="27481" y="19009"/>
                </a:lnTo>
                <a:lnTo>
                  <a:pt x="27341" y="19009"/>
                </a:lnTo>
                <a:cubicBezTo>
                  <a:pt x="27457" y="18869"/>
                  <a:pt x="27574" y="18729"/>
                  <a:pt x="27691" y="18588"/>
                </a:cubicBezTo>
                <a:lnTo>
                  <a:pt x="27714" y="18542"/>
                </a:lnTo>
                <a:close/>
                <a:moveTo>
                  <a:pt x="40462" y="18915"/>
                </a:moveTo>
                <a:lnTo>
                  <a:pt x="40089" y="19009"/>
                </a:lnTo>
                <a:lnTo>
                  <a:pt x="39879" y="18915"/>
                </a:lnTo>
                <a:close/>
                <a:moveTo>
                  <a:pt x="44245" y="17981"/>
                </a:moveTo>
                <a:cubicBezTo>
                  <a:pt x="44688" y="18262"/>
                  <a:pt x="45109" y="18612"/>
                  <a:pt x="45482" y="19009"/>
                </a:cubicBezTo>
                <a:lnTo>
                  <a:pt x="45225" y="18939"/>
                </a:lnTo>
                <a:cubicBezTo>
                  <a:pt x="44992" y="18658"/>
                  <a:pt x="44712" y="18448"/>
                  <a:pt x="44408" y="18262"/>
                </a:cubicBezTo>
                <a:cubicBezTo>
                  <a:pt x="44362" y="18168"/>
                  <a:pt x="44291" y="18075"/>
                  <a:pt x="44245" y="17981"/>
                </a:cubicBezTo>
                <a:close/>
                <a:moveTo>
                  <a:pt x="4857" y="13849"/>
                </a:moveTo>
                <a:cubicBezTo>
                  <a:pt x="4880" y="14012"/>
                  <a:pt x="4903" y="14176"/>
                  <a:pt x="4927" y="14339"/>
                </a:cubicBezTo>
                <a:cubicBezTo>
                  <a:pt x="3853" y="14549"/>
                  <a:pt x="2895" y="15156"/>
                  <a:pt x="2218" y="16020"/>
                </a:cubicBezTo>
                <a:cubicBezTo>
                  <a:pt x="2195" y="16043"/>
                  <a:pt x="2172" y="16067"/>
                  <a:pt x="2148" y="16090"/>
                </a:cubicBezTo>
                <a:cubicBezTo>
                  <a:pt x="1354" y="16907"/>
                  <a:pt x="817" y="17935"/>
                  <a:pt x="584" y="19032"/>
                </a:cubicBezTo>
                <a:cubicBezTo>
                  <a:pt x="794" y="17094"/>
                  <a:pt x="1868" y="15366"/>
                  <a:pt x="3549" y="14362"/>
                </a:cubicBezTo>
                <a:cubicBezTo>
                  <a:pt x="3946" y="14129"/>
                  <a:pt x="4390" y="13942"/>
                  <a:pt x="4857" y="13849"/>
                </a:cubicBezTo>
                <a:close/>
                <a:moveTo>
                  <a:pt x="6187" y="18892"/>
                </a:moveTo>
                <a:cubicBezTo>
                  <a:pt x="6187" y="18939"/>
                  <a:pt x="6187" y="18962"/>
                  <a:pt x="6211" y="19032"/>
                </a:cubicBezTo>
                <a:lnTo>
                  <a:pt x="6187" y="19032"/>
                </a:lnTo>
                <a:cubicBezTo>
                  <a:pt x="6094" y="19032"/>
                  <a:pt x="5977" y="19032"/>
                  <a:pt x="5861" y="19055"/>
                </a:cubicBezTo>
                <a:cubicBezTo>
                  <a:pt x="5954" y="18985"/>
                  <a:pt x="6071" y="18939"/>
                  <a:pt x="6187" y="18892"/>
                </a:cubicBezTo>
                <a:close/>
                <a:moveTo>
                  <a:pt x="8195" y="18658"/>
                </a:moveTo>
                <a:lnTo>
                  <a:pt x="8195" y="18682"/>
                </a:lnTo>
                <a:lnTo>
                  <a:pt x="8195" y="18822"/>
                </a:lnTo>
                <a:cubicBezTo>
                  <a:pt x="7938" y="18869"/>
                  <a:pt x="7705" y="18962"/>
                  <a:pt x="7495" y="19055"/>
                </a:cubicBezTo>
                <a:lnTo>
                  <a:pt x="7355" y="19055"/>
                </a:lnTo>
                <a:lnTo>
                  <a:pt x="7355" y="18682"/>
                </a:lnTo>
                <a:cubicBezTo>
                  <a:pt x="7635" y="18658"/>
                  <a:pt x="7915" y="18658"/>
                  <a:pt x="8195" y="18658"/>
                </a:cubicBezTo>
                <a:close/>
                <a:moveTo>
                  <a:pt x="43474" y="18985"/>
                </a:moveTo>
                <a:cubicBezTo>
                  <a:pt x="43521" y="19009"/>
                  <a:pt x="43568" y="19055"/>
                  <a:pt x="43591" y="19079"/>
                </a:cubicBezTo>
                <a:cubicBezTo>
                  <a:pt x="43474" y="19055"/>
                  <a:pt x="43334" y="19055"/>
                  <a:pt x="43194" y="19055"/>
                </a:cubicBezTo>
                <a:lnTo>
                  <a:pt x="43194" y="19079"/>
                </a:lnTo>
                <a:cubicBezTo>
                  <a:pt x="43194" y="19032"/>
                  <a:pt x="43171" y="19009"/>
                  <a:pt x="43171" y="18985"/>
                </a:cubicBezTo>
                <a:close/>
                <a:moveTo>
                  <a:pt x="35583" y="18939"/>
                </a:moveTo>
                <a:cubicBezTo>
                  <a:pt x="35583" y="18939"/>
                  <a:pt x="35583" y="18962"/>
                  <a:pt x="35583" y="18962"/>
                </a:cubicBezTo>
                <a:lnTo>
                  <a:pt x="35583" y="18985"/>
                </a:lnTo>
                <a:lnTo>
                  <a:pt x="35326" y="19102"/>
                </a:lnTo>
                <a:cubicBezTo>
                  <a:pt x="35326" y="19079"/>
                  <a:pt x="35349" y="19055"/>
                  <a:pt x="35349" y="19032"/>
                </a:cubicBezTo>
                <a:lnTo>
                  <a:pt x="35583" y="18939"/>
                </a:lnTo>
                <a:close/>
                <a:moveTo>
                  <a:pt x="42797" y="18962"/>
                </a:moveTo>
                <a:lnTo>
                  <a:pt x="42797" y="18985"/>
                </a:lnTo>
                <a:lnTo>
                  <a:pt x="42821" y="19079"/>
                </a:lnTo>
                <a:cubicBezTo>
                  <a:pt x="42680" y="19079"/>
                  <a:pt x="42540" y="19102"/>
                  <a:pt x="42400" y="19102"/>
                </a:cubicBezTo>
                <a:lnTo>
                  <a:pt x="42354" y="19102"/>
                </a:lnTo>
                <a:cubicBezTo>
                  <a:pt x="42307" y="19055"/>
                  <a:pt x="42284" y="19032"/>
                  <a:pt x="42237" y="19009"/>
                </a:cubicBezTo>
                <a:cubicBezTo>
                  <a:pt x="42424" y="18985"/>
                  <a:pt x="42610" y="18962"/>
                  <a:pt x="42797" y="18962"/>
                </a:cubicBezTo>
                <a:close/>
                <a:moveTo>
                  <a:pt x="4413" y="18425"/>
                </a:moveTo>
                <a:lnTo>
                  <a:pt x="4413" y="18425"/>
                </a:lnTo>
                <a:cubicBezTo>
                  <a:pt x="4366" y="18542"/>
                  <a:pt x="4296" y="18682"/>
                  <a:pt x="4249" y="18799"/>
                </a:cubicBezTo>
                <a:cubicBezTo>
                  <a:pt x="4226" y="18915"/>
                  <a:pt x="4203" y="19009"/>
                  <a:pt x="4179" y="19125"/>
                </a:cubicBezTo>
                <a:cubicBezTo>
                  <a:pt x="4179" y="19032"/>
                  <a:pt x="4156" y="18915"/>
                  <a:pt x="4156" y="18822"/>
                </a:cubicBezTo>
                <a:cubicBezTo>
                  <a:pt x="4226" y="18682"/>
                  <a:pt x="4320" y="18542"/>
                  <a:pt x="4413" y="18425"/>
                </a:cubicBezTo>
                <a:close/>
                <a:moveTo>
                  <a:pt x="44642" y="16674"/>
                </a:moveTo>
                <a:cubicBezTo>
                  <a:pt x="44875" y="16767"/>
                  <a:pt x="45085" y="16861"/>
                  <a:pt x="45295" y="16977"/>
                </a:cubicBezTo>
                <a:cubicBezTo>
                  <a:pt x="45856" y="17258"/>
                  <a:pt x="46346" y="17631"/>
                  <a:pt x="46790" y="18075"/>
                </a:cubicBezTo>
                <a:cubicBezTo>
                  <a:pt x="46766" y="18425"/>
                  <a:pt x="46696" y="18775"/>
                  <a:pt x="46626" y="19125"/>
                </a:cubicBezTo>
                <a:cubicBezTo>
                  <a:pt x="46253" y="18098"/>
                  <a:pt x="45552" y="17258"/>
                  <a:pt x="44642" y="16674"/>
                </a:cubicBezTo>
                <a:close/>
                <a:moveTo>
                  <a:pt x="18632" y="18635"/>
                </a:moveTo>
                <a:cubicBezTo>
                  <a:pt x="18679" y="18775"/>
                  <a:pt x="18725" y="18915"/>
                  <a:pt x="18772" y="19079"/>
                </a:cubicBezTo>
                <a:cubicBezTo>
                  <a:pt x="18749" y="19102"/>
                  <a:pt x="18702" y="19125"/>
                  <a:pt x="18632" y="19149"/>
                </a:cubicBezTo>
                <a:cubicBezTo>
                  <a:pt x="18352" y="19079"/>
                  <a:pt x="18048" y="18985"/>
                  <a:pt x="17768" y="18892"/>
                </a:cubicBezTo>
                <a:cubicBezTo>
                  <a:pt x="18048" y="18822"/>
                  <a:pt x="18352" y="18752"/>
                  <a:pt x="18632" y="18658"/>
                </a:cubicBezTo>
                <a:lnTo>
                  <a:pt x="18632" y="18635"/>
                </a:lnTo>
                <a:close/>
                <a:moveTo>
                  <a:pt x="2358" y="17935"/>
                </a:moveTo>
                <a:cubicBezTo>
                  <a:pt x="2382" y="17958"/>
                  <a:pt x="2358" y="18005"/>
                  <a:pt x="2358" y="18051"/>
                </a:cubicBezTo>
                <a:cubicBezTo>
                  <a:pt x="2312" y="18192"/>
                  <a:pt x="2265" y="18332"/>
                  <a:pt x="2242" y="18495"/>
                </a:cubicBezTo>
                <a:cubicBezTo>
                  <a:pt x="2101" y="18705"/>
                  <a:pt x="2008" y="18939"/>
                  <a:pt x="1915" y="19172"/>
                </a:cubicBezTo>
                <a:cubicBezTo>
                  <a:pt x="1915" y="18985"/>
                  <a:pt x="1915" y="18799"/>
                  <a:pt x="1915" y="18588"/>
                </a:cubicBezTo>
                <a:cubicBezTo>
                  <a:pt x="2055" y="18355"/>
                  <a:pt x="2195" y="18145"/>
                  <a:pt x="2358" y="17935"/>
                </a:cubicBezTo>
                <a:close/>
                <a:moveTo>
                  <a:pt x="24072" y="18635"/>
                </a:moveTo>
                <a:cubicBezTo>
                  <a:pt x="24142" y="18799"/>
                  <a:pt x="24259" y="18939"/>
                  <a:pt x="24352" y="19055"/>
                </a:cubicBezTo>
                <a:cubicBezTo>
                  <a:pt x="24352" y="19102"/>
                  <a:pt x="24352" y="19125"/>
                  <a:pt x="24352" y="19149"/>
                </a:cubicBezTo>
                <a:cubicBezTo>
                  <a:pt x="24352" y="19172"/>
                  <a:pt x="24352" y="19196"/>
                  <a:pt x="24352" y="19196"/>
                </a:cubicBezTo>
                <a:cubicBezTo>
                  <a:pt x="24142" y="19125"/>
                  <a:pt x="23955" y="19032"/>
                  <a:pt x="23768" y="18915"/>
                </a:cubicBezTo>
                <a:cubicBezTo>
                  <a:pt x="23862" y="18822"/>
                  <a:pt x="23979" y="18729"/>
                  <a:pt x="24072" y="18635"/>
                </a:cubicBezTo>
                <a:close/>
                <a:moveTo>
                  <a:pt x="41396" y="19079"/>
                </a:moveTo>
                <a:cubicBezTo>
                  <a:pt x="41490" y="19125"/>
                  <a:pt x="41583" y="19149"/>
                  <a:pt x="41676" y="19172"/>
                </a:cubicBezTo>
                <a:lnTo>
                  <a:pt x="41676" y="19196"/>
                </a:lnTo>
                <a:lnTo>
                  <a:pt x="41560" y="19196"/>
                </a:lnTo>
                <a:lnTo>
                  <a:pt x="41443" y="19219"/>
                </a:lnTo>
                <a:cubicBezTo>
                  <a:pt x="41443" y="19172"/>
                  <a:pt x="41420" y="19125"/>
                  <a:pt x="41396" y="19079"/>
                </a:cubicBezTo>
                <a:close/>
                <a:moveTo>
                  <a:pt x="24819" y="18939"/>
                </a:moveTo>
                <a:cubicBezTo>
                  <a:pt x="25006" y="19009"/>
                  <a:pt x="25193" y="19079"/>
                  <a:pt x="25380" y="19125"/>
                </a:cubicBezTo>
                <a:cubicBezTo>
                  <a:pt x="25239" y="19195"/>
                  <a:pt x="25099" y="19219"/>
                  <a:pt x="24959" y="19242"/>
                </a:cubicBezTo>
                <a:lnTo>
                  <a:pt x="24959" y="19242"/>
                </a:lnTo>
                <a:cubicBezTo>
                  <a:pt x="24897" y="19180"/>
                  <a:pt x="24837" y="19118"/>
                  <a:pt x="24796" y="19055"/>
                </a:cubicBezTo>
                <a:cubicBezTo>
                  <a:pt x="24796" y="19009"/>
                  <a:pt x="24819" y="18962"/>
                  <a:pt x="24819" y="18939"/>
                </a:cubicBezTo>
                <a:close/>
                <a:moveTo>
                  <a:pt x="38431" y="19125"/>
                </a:moveTo>
                <a:lnTo>
                  <a:pt x="38501" y="19219"/>
                </a:lnTo>
                <a:lnTo>
                  <a:pt x="38431" y="19242"/>
                </a:lnTo>
                <a:lnTo>
                  <a:pt x="38314" y="19172"/>
                </a:lnTo>
                <a:lnTo>
                  <a:pt x="38431" y="19125"/>
                </a:lnTo>
                <a:close/>
                <a:moveTo>
                  <a:pt x="19519" y="18845"/>
                </a:moveTo>
                <a:cubicBezTo>
                  <a:pt x="19589" y="18985"/>
                  <a:pt x="19659" y="19149"/>
                  <a:pt x="19729" y="19266"/>
                </a:cubicBezTo>
                <a:lnTo>
                  <a:pt x="19262" y="19266"/>
                </a:lnTo>
                <a:lnTo>
                  <a:pt x="19239" y="19219"/>
                </a:lnTo>
                <a:cubicBezTo>
                  <a:pt x="19332" y="19102"/>
                  <a:pt x="19426" y="18985"/>
                  <a:pt x="19496" y="18845"/>
                </a:cubicBezTo>
                <a:close/>
                <a:moveTo>
                  <a:pt x="8966" y="19032"/>
                </a:moveTo>
                <a:cubicBezTo>
                  <a:pt x="9013" y="19102"/>
                  <a:pt x="9059" y="19196"/>
                  <a:pt x="9083" y="19266"/>
                </a:cubicBezTo>
                <a:lnTo>
                  <a:pt x="9083" y="19289"/>
                </a:lnTo>
                <a:lnTo>
                  <a:pt x="8919" y="19242"/>
                </a:lnTo>
                <a:cubicBezTo>
                  <a:pt x="8942" y="19172"/>
                  <a:pt x="8942" y="19102"/>
                  <a:pt x="8966" y="19032"/>
                </a:cubicBezTo>
                <a:close/>
                <a:moveTo>
                  <a:pt x="41093" y="19149"/>
                </a:moveTo>
                <a:lnTo>
                  <a:pt x="41139" y="19266"/>
                </a:lnTo>
                <a:lnTo>
                  <a:pt x="40743" y="19312"/>
                </a:lnTo>
                <a:lnTo>
                  <a:pt x="40602" y="19242"/>
                </a:lnTo>
                <a:cubicBezTo>
                  <a:pt x="40766" y="19196"/>
                  <a:pt x="40929" y="19172"/>
                  <a:pt x="41093" y="19149"/>
                </a:cubicBezTo>
                <a:close/>
                <a:moveTo>
                  <a:pt x="29606" y="19102"/>
                </a:moveTo>
                <a:lnTo>
                  <a:pt x="29606" y="19102"/>
                </a:lnTo>
                <a:cubicBezTo>
                  <a:pt x="29582" y="19149"/>
                  <a:pt x="29535" y="19219"/>
                  <a:pt x="29512" y="19289"/>
                </a:cubicBezTo>
                <a:lnTo>
                  <a:pt x="29349" y="19359"/>
                </a:lnTo>
                <a:cubicBezTo>
                  <a:pt x="29349" y="19312"/>
                  <a:pt x="29349" y="19242"/>
                  <a:pt x="29325" y="19196"/>
                </a:cubicBezTo>
                <a:lnTo>
                  <a:pt x="29606" y="19102"/>
                </a:lnTo>
                <a:close/>
                <a:moveTo>
                  <a:pt x="1938" y="17141"/>
                </a:moveTo>
                <a:lnTo>
                  <a:pt x="1938" y="17141"/>
                </a:lnTo>
                <a:cubicBezTo>
                  <a:pt x="1775" y="17584"/>
                  <a:pt x="1658" y="18028"/>
                  <a:pt x="1611" y="18495"/>
                </a:cubicBezTo>
                <a:cubicBezTo>
                  <a:pt x="1471" y="18775"/>
                  <a:pt x="1331" y="19102"/>
                  <a:pt x="1238" y="19406"/>
                </a:cubicBezTo>
                <a:cubicBezTo>
                  <a:pt x="1308" y="18939"/>
                  <a:pt x="1401" y="18495"/>
                  <a:pt x="1564" y="18051"/>
                </a:cubicBezTo>
                <a:cubicBezTo>
                  <a:pt x="1658" y="17748"/>
                  <a:pt x="1798" y="17444"/>
                  <a:pt x="1938" y="17141"/>
                </a:cubicBezTo>
                <a:close/>
                <a:moveTo>
                  <a:pt x="44642" y="19149"/>
                </a:moveTo>
                <a:lnTo>
                  <a:pt x="44758" y="19172"/>
                </a:lnTo>
                <a:cubicBezTo>
                  <a:pt x="44852" y="19242"/>
                  <a:pt x="44899" y="19312"/>
                  <a:pt x="44969" y="19406"/>
                </a:cubicBezTo>
                <a:cubicBezTo>
                  <a:pt x="44852" y="19289"/>
                  <a:pt x="44735" y="19219"/>
                  <a:pt x="44642" y="19149"/>
                </a:cubicBezTo>
                <a:close/>
                <a:moveTo>
                  <a:pt x="43848" y="16651"/>
                </a:moveTo>
                <a:cubicBezTo>
                  <a:pt x="45062" y="17211"/>
                  <a:pt x="45996" y="18238"/>
                  <a:pt x="46439" y="19499"/>
                </a:cubicBezTo>
                <a:cubicBezTo>
                  <a:pt x="46349" y="19408"/>
                  <a:pt x="46236" y="19362"/>
                  <a:pt x="46123" y="19295"/>
                </a:cubicBezTo>
                <a:lnTo>
                  <a:pt x="46123" y="19295"/>
                </a:lnTo>
                <a:cubicBezTo>
                  <a:pt x="45471" y="18439"/>
                  <a:pt x="44612" y="17721"/>
                  <a:pt x="43661" y="17211"/>
                </a:cubicBezTo>
                <a:cubicBezTo>
                  <a:pt x="43498" y="17141"/>
                  <a:pt x="43311" y="17071"/>
                  <a:pt x="43147" y="17001"/>
                </a:cubicBezTo>
                <a:lnTo>
                  <a:pt x="43264" y="16954"/>
                </a:lnTo>
                <a:cubicBezTo>
                  <a:pt x="43474" y="16861"/>
                  <a:pt x="43661" y="16767"/>
                  <a:pt x="43848" y="16651"/>
                </a:cubicBezTo>
                <a:close/>
                <a:moveTo>
                  <a:pt x="37077" y="19032"/>
                </a:moveTo>
                <a:lnTo>
                  <a:pt x="37264" y="19102"/>
                </a:lnTo>
                <a:cubicBezTo>
                  <a:pt x="36960" y="19219"/>
                  <a:pt x="36657" y="19359"/>
                  <a:pt x="36353" y="19522"/>
                </a:cubicBezTo>
                <a:cubicBezTo>
                  <a:pt x="36330" y="19429"/>
                  <a:pt x="36306" y="19359"/>
                  <a:pt x="36260" y="19289"/>
                </a:cubicBezTo>
                <a:cubicBezTo>
                  <a:pt x="36540" y="19196"/>
                  <a:pt x="36820" y="19102"/>
                  <a:pt x="37077" y="19032"/>
                </a:cubicBezTo>
                <a:close/>
                <a:moveTo>
                  <a:pt x="4623" y="18752"/>
                </a:moveTo>
                <a:cubicBezTo>
                  <a:pt x="4600" y="18962"/>
                  <a:pt x="4623" y="19172"/>
                  <a:pt x="4646" y="19406"/>
                </a:cubicBezTo>
                <a:cubicBezTo>
                  <a:pt x="4576" y="19452"/>
                  <a:pt x="4506" y="19499"/>
                  <a:pt x="4460" y="19546"/>
                </a:cubicBezTo>
                <a:cubicBezTo>
                  <a:pt x="4460" y="19266"/>
                  <a:pt x="4530" y="19009"/>
                  <a:pt x="4623" y="18752"/>
                </a:cubicBezTo>
                <a:close/>
                <a:moveTo>
                  <a:pt x="9970" y="19289"/>
                </a:moveTo>
                <a:lnTo>
                  <a:pt x="10133" y="19546"/>
                </a:lnTo>
                <a:lnTo>
                  <a:pt x="10016" y="19522"/>
                </a:lnTo>
                <a:cubicBezTo>
                  <a:pt x="10016" y="19429"/>
                  <a:pt x="9970" y="19359"/>
                  <a:pt x="9970" y="19289"/>
                </a:cubicBezTo>
                <a:close/>
                <a:moveTo>
                  <a:pt x="6748" y="19382"/>
                </a:moveTo>
                <a:lnTo>
                  <a:pt x="6748" y="19499"/>
                </a:lnTo>
                <a:cubicBezTo>
                  <a:pt x="6701" y="19546"/>
                  <a:pt x="6678" y="19569"/>
                  <a:pt x="6631" y="19616"/>
                </a:cubicBezTo>
                <a:cubicBezTo>
                  <a:pt x="6584" y="19522"/>
                  <a:pt x="6561" y="19452"/>
                  <a:pt x="6538" y="19382"/>
                </a:cubicBezTo>
                <a:close/>
                <a:moveTo>
                  <a:pt x="11978" y="19289"/>
                </a:moveTo>
                <a:lnTo>
                  <a:pt x="12305" y="19382"/>
                </a:lnTo>
                <a:cubicBezTo>
                  <a:pt x="12328" y="19452"/>
                  <a:pt x="12328" y="19546"/>
                  <a:pt x="12351" y="19616"/>
                </a:cubicBezTo>
                <a:cubicBezTo>
                  <a:pt x="12235" y="19499"/>
                  <a:pt x="12094" y="19382"/>
                  <a:pt x="11931" y="19289"/>
                </a:cubicBezTo>
                <a:close/>
                <a:moveTo>
                  <a:pt x="21807" y="19009"/>
                </a:moveTo>
                <a:lnTo>
                  <a:pt x="21901" y="19102"/>
                </a:lnTo>
                <a:cubicBezTo>
                  <a:pt x="21834" y="19323"/>
                  <a:pt x="21768" y="19481"/>
                  <a:pt x="21722" y="19675"/>
                </a:cubicBezTo>
                <a:lnTo>
                  <a:pt x="21722" y="19675"/>
                </a:lnTo>
                <a:lnTo>
                  <a:pt x="21667" y="19639"/>
                </a:lnTo>
                <a:lnTo>
                  <a:pt x="21550" y="19499"/>
                </a:lnTo>
                <a:cubicBezTo>
                  <a:pt x="21597" y="19359"/>
                  <a:pt x="21667" y="19219"/>
                  <a:pt x="21714" y="19055"/>
                </a:cubicBezTo>
                <a:lnTo>
                  <a:pt x="21807" y="19009"/>
                </a:lnTo>
                <a:close/>
                <a:moveTo>
                  <a:pt x="14943" y="18752"/>
                </a:moveTo>
                <a:cubicBezTo>
                  <a:pt x="15270" y="18845"/>
                  <a:pt x="15597" y="18915"/>
                  <a:pt x="15924" y="18962"/>
                </a:cubicBezTo>
                <a:cubicBezTo>
                  <a:pt x="15970" y="19102"/>
                  <a:pt x="15994" y="19242"/>
                  <a:pt x="16040" y="19406"/>
                </a:cubicBezTo>
                <a:cubicBezTo>
                  <a:pt x="15959" y="19399"/>
                  <a:pt x="15878" y="19396"/>
                  <a:pt x="15796" y="19396"/>
                </a:cubicBezTo>
                <a:cubicBezTo>
                  <a:pt x="15574" y="19396"/>
                  <a:pt x="15352" y="19418"/>
                  <a:pt x="15130" y="19452"/>
                </a:cubicBezTo>
                <a:cubicBezTo>
                  <a:pt x="14779" y="19522"/>
                  <a:pt x="14429" y="19592"/>
                  <a:pt x="14102" y="19709"/>
                </a:cubicBezTo>
                <a:cubicBezTo>
                  <a:pt x="13846" y="19546"/>
                  <a:pt x="13565" y="19382"/>
                  <a:pt x="13262" y="19289"/>
                </a:cubicBezTo>
                <a:cubicBezTo>
                  <a:pt x="13262" y="19219"/>
                  <a:pt x="13239" y="19172"/>
                  <a:pt x="13239" y="19102"/>
                </a:cubicBezTo>
                <a:cubicBezTo>
                  <a:pt x="13379" y="19079"/>
                  <a:pt x="13542" y="19055"/>
                  <a:pt x="13682" y="19032"/>
                </a:cubicBezTo>
                <a:cubicBezTo>
                  <a:pt x="14079" y="18962"/>
                  <a:pt x="14499" y="18869"/>
                  <a:pt x="14896" y="18752"/>
                </a:cubicBezTo>
                <a:close/>
                <a:moveTo>
                  <a:pt x="8732" y="19569"/>
                </a:moveTo>
                <a:lnTo>
                  <a:pt x="8989" y="19616"/>
                </a:lnTo>
                <a:cubicBezTo>
                  <a:pt x="8942" y="19639"/>
                  <a:pt x="8896" y="19662"/>
                  <a:pt x="8849" y="19686"/>
                </a:cubicBezTo>
                <a:cubicBezTo>
                  <a:pt x="8802" y="19709"/>
                  <a:pt x="8756" y="19733"/>
                  <a:pt x="8686" y="19756"/>
                </a:cubicBezTo>
                <a:lnTo>
                  <a:pt x="8662" y="19662"/>
                </a:lnTo>
                <a:cubicBezTo>
                  <a:pt x="8686" y="19639"/>
                  <a:pt x="8709" y="19616"/>
                  <a:pt x="8732" y="19569"/>
                </a:cubicBezTo>
                <a:close/>
                <a:moveTo>
                  <a:pt x="32758" y="19312"/>
                </a:moveTo>
                <a:lnTo>
                  <a:pt x="32758" y="19429"/>
                </a:lnTo>
                <a:cubicBezTo>
                  <a:pt x="32758" y="19452"/>
                  <a:pt x="32734" y="19476"/>
                  <a:pt x="32711" y="19499"/>
                </a:cubicBezTo>
                <a:cubicBezTo>
                  <a:pt x="32501" y="19616"/>
                  <a:pt x="32267" y="19709"/>
                  <a:pt x="32057" y="19826"/>
                </a:cubicBezTo>
                <a:cubicBezTo>
                  <a:pt x="32034" y="19733"/>
                  <a:pt x="32010" y="19639"/>
                  <a:pt x="31987" y="19546"/>
                </a:cubicBezTo>
                <a:lnTo>
                  <a:pt x="31964" y="19499"/>
                </a:lnTo>
                <a:lnTo>
                  <a:pt x="32337" y="19359"/>
                </a:lnTo>
                <a:cubicBezTo>
                  <a:pt x="32477" y="19359"/>
                  <a:pt x="32617" y="19312"/>
                  <a:pt x="32758" y="19312"/>
                </a:cubicBezTo>
                <a:close/>
                <a:moveTo>
                  <a:pt x="34345" y="19522"/>
                </a:moveTo>
                <a:cubicBezTo>
                  <a:pt x="34392" y="19522"/>
                  <a:pt x="34439" y="19546"/>
                  <a:pt x="34485" y="19569"/>
                </a:cubicBezTo>
                <a:lnTo>
                  <a:pt x="34462" y="19569"/>
                </a:lnTo>
                <a:lnTo>
                  <a:pt x="33925" y="19826"/>
                </a:lnTo>
                <a:lnTo>
                  <a:pt x="34345" y="19522"/>
                </a:lnTo>
                <a:close/>
                <a:moveTo>
                  <a:pt x="43404" y="19476"/>
                </a:moveTo>
                <a:cubicBezTo>
                  <a:pt x="43544" y="19476"/>
                  <a:pt x="43684" y="19499"/>
                  <a:pt x="43848" y="19546"/>
                </a:cubicBezTo>
                <a:cubicBezTo>
                  <a:pt x="43824" y="19639"/>
                  <a:pt x="43801" y="19733"/>
                  <a:pt x="43778" y="19826"/>
                </a:cubicBezTo>
                <a:cubicBezTo>
                  <a:pt x="43638" y="19733"/>
                  <a:pt x="43474" y="19639"/>
                  <a:pt x="43334" y="19569"/>
                </a:cubicBezTo>
                <a:cubicBezTo>
                  <a:pt x="43334" y="19546"/>
                  <a:pt x="43334" y="19499"/>
                  <a:pt x="43311" y="19476"/>
                </a:cubicBezTo>
                <a:close/>
                <a:moveTo>
                  <a:pt x="11114" y="19289"/>
                </a:moveTo>
                <a:lnTo>
                  <a:pt x="11114" y="19289"/>
                </a:lnTo>
                <a:cubicBezTo>
                  <a:pt x="11207" y="19359"/>
                  <a:pt x="11301" y="19406"/>
                  <a:pt x="11394" y="19452"/>
                </a:cubicBezTo>
                <a:cubicBezTo>
                  <a:pt x="11347" y="19592"/>
                  <a:pt x="11301" y="19709"/>
                  <a:pt x="11254" y="19849"/>
                </a:cubicBezTo>
                <a:cubicBezTo>
                  <a:pt x="11231" y="19756"/>
                  <a:pt x="11207" y="19662"/>
                  <a:pt x="11161" y="19546"/>
                </a:cubicBezTo>
                <a:cubicBezTo>
                  <a:pt x="11137" y="19452"/>
                  <a:pt x="11137" y="19382"/>
                  <a:pt x="11114" y="19289"/>
                </a:cubicBezTo>
                <a:close/>
                <a:moveTo>
                  <a:pt x="35769" y="19476"/>
                </a:moveTo>
                <a:cubicBezTo>
                  <a:pt x="35816" y="19569"/>
                  <a:pt x="35839" y="19662"/>
                  <a:pt x="35863" y="19756"/>
                </a:cubicBezTo>
                <a:lnTo>
                  <a:pt x="35699" y="19873"/>
                </a:lnTo>
                <a:cubicBezTo>
                  <a:pt x="35606" y="19803"/>
                  <a:pt x="35536" y="19733"/>
                  <a:pt x="35443" y="19662"/>
                </a:cubicBezTo>
                <a:cubicBezTo>
                  <a:pt x="35443" y="19639"/>
                  <a:pt x="35443" y="19616"/>
                  <a:pt x="35443" y="19592"/>
                </a:cubicBezTo>
                <a:cubicBezTo>
                  <a:pt x="35559" y="19546"/>
                  <a:pt x="35676" y="19499"/>
                  <a:pt x="35769" y="19476"/>
                </a:cubicBezTo>
                <a:close/>
                <a:moveTo>
                  <a:pt x="26454" y="19616"/>
                </a:moveTo>
                <a:lnTo>
                  <a:pt x="26454" y="19616"/>
                </a:lnTo>
                <a:cubicBezTo>
                  <a:pt x="26313" y="19709"/>
                  <a:pt x="26150" y="19803"/>
                  <a:pt x="26010" y="19896"/>
                </a:cubicBezTo>
                <a:cubicBezTo>
                  <a:pt x="26033" y="19849"/>
                  <a:pt x="26057" y="19803"/>
                  <a:pt x="26080" y="19733"/>
                </a:cubicBezTo>
                <a:lnTo>
                  <a:pt x="26057" y="19733"/>
                </a:lnTo>
                <a:cubicBezTo>
                  <a:pt x="26197" y="19709"/>
                  <a:pt x="26337" y="19662"/>
                  <a:pt x="26454" y="19616"/>
                </a:cubicBezTo>
                <a:close/>
                <a:moveTo>
                  <a:pt x="23628" y="19522"/>
                </a:moveTo>
                <a:lnTo>
                  <a:pt x="23698" y="19546"/>
                </a:lnTo>
                <a:cubicBezTo>
                  <a:pt x="23862" y="19686"/>
                  <a:pt x="24002" y="19803"/>
                  <a:pt x="24165" y="19919"/>
                </a:cubicBezTo>
                <a:cubicBezTo>
                  <a:pt x="23979" y="19803"/>
                  <a:pt x="23792" y="19662"/>
                  <a:pt x="23628" y="19522"/>
                </a:cubicBezTo>
                <a:close/>
                <a:moveTo>
                  <a:pt x="22204" y="19382"/>
                </a:moveTo>
                <a:cubicBezTo>
                  <a:pt x="22204" y="19406"/>
                  <a:pt x="22228" y="19429"/>
                  <a:pt x="22228" y="19452"/>
                </a:cubicBezTo>
                <a:cubicBezTo>
                  <a:pt x="22228" y="19639"/>
                  <a:pt x="22204" y="19826"/>
                  <a:pt x="22204" y="19989"/>
                </a:cubicBezTo>
                <a:lnTo>
                  <a:pt x="22064" y="19919"/>
                </a:lnTo>
                <a:cubicBezTo>
                  <a:pt x="22111" y="19733"/>
                  <a:pt x="22157" y="19569"/>
                  <a:pt x="22204" y="19382"/>
                </a:cubicBezTo>
                <a:close/>
                <a:moveTo>
                  <a:pt x="28975" y="19336"/>
                </a:moveTo>
                <a:cubicBezTo>
                  <a:pt x="28975" y="19406"/>
                  <a:pt x="28998" y="19476"/>
                  <a:pt x="28998" y="19546"/>
                </a:cubicBezTo>
                <a:lnTo>
                  <a:pt x="28578" y="19779"/>
                </a:lnTo>
                <a:cubicBezTo>
                  <a:pt x="28438" y="19849"/>
                  <a:pt x="28298" y="19943"/>
                  <a:pt x="28158" y="20036"/>
                </a:cubicBezTo>
                <a:cubicBezTo>
                  <a:pt x="28181" y="19919"/>
                  <a:pt x="28205" y="19779"/>
                  <a:pt x="28205" y="19662"/>
                </a:cubicBezTo>
                <a:cubicBezTo>
                  <a:pt x="28461" y="19546"/>
                  <a:pt x="28718" y="19429"/>
                  <a:pt x="28975" y="19336"/>
                </a:cubicBezTo>
                <a:close/>
                <a:moveTo>
                  <a:pt x="36984" y="19616"/>
                </a:moveTo>
                <a:lnTo>
                  <a:pt x="36984" y="19616"/>
                </a:lnTo>
                <a:cubicBezTo>
                  <a:pt x="36820" y="19756"/>
                  <a:pt x="36657" y="19896"/>
                  <a:pt x="36493" y="20036"/>
                </a:cubicBezTo>
                <a:cubicBezTo>
                  <a:pt x="36493" y="19989"/>
                  <a:pt x="36470" y="19943"/>
                  <a:pt x="36470" y="19873"/>
                </a:cubicBezTo>
                <a:lnTo>
                  <a:pt x="36447" y="19873"/>
                </a:lnTo>
                <a:cubicBezTo>
                  <a:pt x="36633" y="19779"/>
                  <a:pt x="36797" y="19709"/>
                  <a:pt x="36984" y="19616"/>
                </a:cubicBezTo>
                <a:close/>
                <a:moveTo>
                  <a:pt x="24772" y="19733"/>
                </a:moveTo>
                <a:lnTo>
                  <a:pt x="24936" y="19756"/>
                </a:lnTo>
                <a:cubicBezTo>
                  <a:pt x="25029" y="19873"/>
                  <a:pt x="25146" y="19966"/>
                  <a:pt x="25239" y="20059"/>
                </a:cubicBezTo>
                <a:cubicBezTo>
                  <a:pt x="25169" y="20036"/>
                  <a:pt x="25076" y="20036"/>
                  <a:pt x="24983" y="20036"/>
                </a:cubicBezTo>
                <a:lnTo>
                  <a:pt x="24983" y="20059"/>
                </a:lnTo>
                <a:cubicBezTo>
                  <a:pt x="24866" y="19989"/>
                  <a:pt x="24749" y="19919"/>
                  <a:pt x="24632" y="19849"/>
                </a:cubicBezTo>
                <a:cubicBezTo>
                  <a:pt x="24632" y="19803"/>
                  <a:pt x="24656" y="19756"/>
                  <a:pt x="24656" y="19733"/>
                </a:cubicBezTo>
                <a:close/>
                <a:moveTo>
                  <a:pt x="11604" y="19803"/>
                </a:moveTo>
                <a:cubicBezTo>
                  <a:pt x="11651" y="19919"/>
                  <a:pt x="11698" y="20013"/>
                  <a:pt x="11744" y="20106"/>
                </a:cubicBezTo>
                <a:lnTo>
                  <a:pt x="11511" y="20013"/>
                </a:lnTo>
                <a:cubicBezTo>
                  <a:pt x="11534" y="19943"/>
                  <a:pt x="11557" y="19873"/>
                  <a:pt x="11604" y="19803"/>
                </a:cubicBezTo>
                <a:close/>
                <a:moveTo>
                  <a:pt x="3386" y="17935"/>
                </a:moveTo>
                <a:cubicBezTo>
                  <a:pt x="3129" y="18658"/>
                  <a:pt x="2989" y="19429"/>
                  <a:pt x="2965" y="20199"/>
                </a:cubicBezTo>
                <a:cubicBezTo>
                  <a:pt x="2919" y="20083"/>
                  <a:pt x="2872" y="19966"/>
                  <a:pt x="2825" y="19849"/>
                </a:cubicBezTo>
                <a:cubicBezTo>
                  <a:pt x="2849" y="19172"/>
                  <a:pt x="3035" y="18518"/>
                  <a:pt x="3386" y="17935"/>
                </a:cubicBezTo>
                <a:close/>
                <a:moveTo>
                  <a:pt x="31707" y="19616"/>
                </a:moveTo>
                <a:cubicBezTo>
                  <a:pt x="31730" y="19733"/>
                  <a:pt x="31754" y="19873"/>
                  <a:pt x="31777" y="19989"/>
                </a:cubicBezTo>
                <a:cubicBezTo>
                  <a:pt x="31660" y="20059"/>
                  <a:pt x="31543" y="20129"/>
                  <a:pt x="31427" y="20199"/>
                </a:cubicBezTo>
                <a:cubicBezTo>
                  <a:pt x="31450" y="20083"/>
                  <a:pt x="31473" y="19989"/>
                  <a:pt x="31497" y="19873"/>
                </a:cubicBezTo>
                <a:cubicBezTo>
                  <a:pt x="31520" y="19756"/>
                  <a:pt x="31567" y="19733"/>
                  <a:pt x="31590" y="19662"/>
                </a:cubicBezTo>
                <a:lnTo>
                  <a:pt x="31707" y="19616"/>
                </a:lnTo>
                <a:close/>
                <a:moveTo>
                  <a:pt x="15948" y="19729"/>
                </a:moveTo>
                <a:cubicBezTo>
                  <a:pt x="16010" y="19729"/>
                  <a:pt x="16072" y="19730"/>
                  <a:pt x="16134" y="19733"/>
                </a:cubicBezTo>
                <a:cubicBezTo>
                  <a:pt x="15620" y="19779"/>
                  <a:pt x="15130" y="19943"/>
                  <a:pt x="14663" y="20199"/>
                </a:cubicBezTo>
                <a:cubicBezTo>
                  <a:pt x="14639" y="20223"/>
                  <a:pt x="14593" y="20246"/>
                  <a:pt x="14569" y="20270"/>
                </a:cubicBezTo>
                <a:cubicBezTo>
                  <a:pt x="14499" y="20153"/>
                  <a:pt x="14429" y="20059"/>
                  <a:pt x="14336" y="19966"/>
                </a:cubicBezTo>
                <a:cubicBezTo>
                  <a:pt x="14860" y="19819"/>
                  <a:pt x="15403" y="19729"/>
                  <a:pt x="15948" y="19729"/>
                </a:cubicBezTo>
                <a:close/>
                <a:moveTo>
                  <a:pt x="30866" y="20013"/>
                </a:moveTo>
                <a:cubicBezTo>
                  <a:pt x="30866" y="20083"/>
                  <a:pt x="30843" y="20153"/>
                  <a:pt x="30820" y="20223"/>
                </a:cubicBezTo>
                <a:cubicBezTo>
                  <a:pt x="30820" y="20270"/>
                  <a:pt x="30773" y="20270"/>
                  <a:pt x="30773" y="20293"/>
                </a:cubicBezTo>
                <a:lnTo>
                  <a:pt x="30539" y="20316"/>
                </a:lnTo>
                <a:lnTo>
                  <a:pt x="30539" y="20270"/>
                </a:lnTo>
                <a:lnTo>
                  <a:pt x="30866" y="20013"/>
                </a:lnTo>
                <a:close/>
                <a:moveTo>
                  <a:pt x="10087" y="19896"/>
                </a:moveTo>
                <a:lnTo>
                  <a:pt x="10157" y="19919"/>
                </a:lnTo>
                <a:cubicBezTo>
                  <a:pt x="10157" y="20059"/>
                  <a:pt x="10157" y="20199"/>
                  <a:pt x="10133" y="20340"/>
                </a:cubicBezTo>
                <a:cubicBezTo>
                  <a:pt x="10133" y="20199"/>
                  <a:pt x="10110" y="20036"/>
                  <a:pt x="10087" y="19896"/>
                </a:cubicBezTo>
                <a:close/>
                <a:moveTo>
                  <a:pt x="44595" y="20129"/>
                </a:moveTo>
                <a:lnTo>
                  <a:pt x="44618" y="20153"/>
                </a:lnTo>
                <a:cubicBezTo>
                  <a:pt x="44665" y="20270"/>
                  <a:pt x="44712" y="20363"/>
                  <a:pt x="44735" y="20480"/>
                </a:cubicBezTo>
                <a:lnTo>
                  <a:pt x="44665" y="20433"/>
                </a:lnTo>
                <a:cubicBezTo>
                  <a:pt x="44642" y="20316"/>
                  <a:pt x="44618" y="20223"/>
                  <a:pt x="44595" y="20129"/>
                </a:cubicBezTo>
                <a:close/>
                <a:moveTo>
                  <a:pt x="21364" y="20153"/>
                </a:moveTo>
                <a:cubicBezTo>
                  <a:pt x="21434" y="20246"/>
                  <a:pt x="21504" y="20340"/>
                  <a:pt x="21597" y="20433"/>
                </a:cubicBezTo>
                <a:lnTo>
                  <a:pt x="21597" y="20503"/>
                </a:lnTo>
                <a:lnTo>
                  <a:pt x="21317" y="20270"/>
                </a:lnTo>
                <a:cubicBezTo>
                  <a:pt x="21317" y="20223"/>
                  <a:pt x="21340" y="20199"/>
                  <a:pt x="21364" y="20153"/>
                </a:cubicBezTo>
                <a:close/>
                <a:moveTo>
                  <a:pt x="34602" y="19966"/>
                </a:moveTo>
                <a:lnTo>
                  <a:pt x="34602" y="20526"/>
                </a:lnTo>
                <a:cubicBezTo>
                  <a:pt x="34392" y="20456"/>
                  <a:pt x="34205" y="20386"/>
                  <a:pt x="33995" y="20340"/>
                </a:cubicBezTo>
                <a:cubicBezTo>
                  <a:pt x="34182" y="20199"/>
                  <a:pt x="34392" y="20083"/>
                  <a:pt x="34602" y="19966"/>
                </a:cubicBezTo>
                <a:close/>
                <a:moveTo>
                  <a:pt x="43428" y="20013"/>
                </a:moveTo>
                <a:lnTo>
                  <a:pt x="43661" y="20153"/>
                </a:lnTo>
                <a:cubicBezTo>
                  <a:pt x="43614" y="20270"/>
                  <a:pt x="43544" y="20410"/>
                  <a:pt x="43498" y="20526"/>
                </a:cubicBezTo>
                <a:cubicBezTo>
                  <a:pt x="43474" y="20363"/>
                  <a:pt x="43451" y="20176"/>
                  <a:pt x="43428" y="20013"/>
                </a:cubicBezTo>
                <a:close/>
                <a:moveTo>
                  <a:pt x="23278" y="20153"/>
                </a:moveTo>
                <a:cubicBezTo>
                  <a:pt x="23418" y="20246"/>
                  <a:pt x="23535" y="20316"/>
                  <a:pt x="23675" y="20386"/>
                </a:cubicBezTo>
                <a:lnTo>
                  <a:pt x="23792" y="20596"/>
                </a:lnTo>
                <a:cubicBezTo>
                  <a:pt x="23675" y="20596"/>
                  <a:pt x="23535" y="20573"/>
                  <a:pt x="23418" y="20573"/>
                </a:cubicBezTo>
                <a:cubicBezTo>
                  <a:pt x="23372" y="20503"/>
                  <a:pt x="23325" y="20456"/>
                  <a:pt x="23278" y="20410"/>
                </a:cubicBezTo>
                <a:cubicBezTo>
                  <a:pt x="23231" y="20363"/>
                  <a:pt x="23278" y="20246"/>
                  <a:pt x="23278" y="20176"/>
                </a:cubicBezTo>
                <a:cubicBezTo>
                  <a:pt x="23278" y="20176"/>
                  <a:pt x="23278" y="20153"/>
                  <a:pt x="23278" y="20153"/>
                </a:cubicBezTo>
                <a:close/>
                <a:moveTo>
                  <a:pt x="13916" y="20083"/>
                </a:moveTo>
                <a:cubicBezTo>
                  <a:pt x="14032" y="20199"/>
                  <a:pt x="14149" y="20316"/>
                  <a:pt x="14219" y="20456"/>
                </a:cubicBezTo>
                <a:lnTo>
                  <a:pt x="14009" y="20620"/>
                </a:lnTo>
                <a:cubicBezTo>
                  <a:pt x="13939" y="20456"/>
                  <a:pt x="13869" y="20293"/>
                  <a:pt x="13776" y="20129"/>
                </a:cubicBezTo>
                <a:lnTo>
                  <a:pt x="13916" y="20083"/>
                </a:lnTo>
                <a:close/>
                <a:moveTo>
                  <a:pt x="18702" y="19546"/>
                </a:moveTo>
                <a:cubicBezTo>
                  <a:pt x="18795" y="19546"/>
                  <a:pt x="18889" y="19592"/>
                  <a:pt x="19005" y="19592"/>
                </a:cubicBezTo>
                <a:cubicBezTo>
                  <a:pt x="19146" y="19943"/>
                  <a:pt x="19309" y="20293"/>
                  <a:pt x="19496" y="20620"/>
                </a:cubicBezTo>
                <a:cubicBezTo>
                  <a:pt x="19192" y="20386"/>
                  <a:pt x="18865" y="20176"/>
                  <a:pt x="18515" y="20013"/>
                </a:cubicBezTo>
                <a:cubicBezTo>
                  <a:pt x="18422" y="19943"/>
                  <a:pt x="18352" y="19873"/>
                  <a:pt x="18282" y="19803"/>
                </a:cubicBezTo>
                <a:lnTo>
                  <a:pt x="18212" y="19686"/>
                </a:lnTo>
                <a:cubicBezTo>
                  <a:pt x="18375" y="19686"/>
                  <a:pt x="18539" y="19639"/>
                  <a:pt x="18702" y="19569"/>
                </a:cubicBezTo>
                <a:lnTo>
                  <a:pt x="18702" y="19546"/>
                </a:lnTo>
                <a:close/>
                <a:moveTo>
                  <a:pt x="27714" y="20223"/>
                </a:moveTo>
                <a:cubicBezTo>
                  <a:pt x="27714" y="20246"/>
                  <a:pt x="27714" y="20293"/>
                  <a:pt x="27691" y="20316"/>
                </a:cubicBezTo>
                <a:cubicBezTo>
                  <a:pt x="27551" y="20433"/>
                  <a:pt x="27411" y="20526"/>
                  <a:pt x="27271" y="20620"/>
                </a:cubicBezTo>
                <a:lnTo>
                  <a:pt x="27247" y="20620"/>
                </a:lnTo>
                <a:cubicBezTo>
                  <a:pt x="27411" y="20503"/>
                  <a:pt x="27574" y="20363"/>
                  <a:pt x="27714" y="20223"/>
                </a:cubicBezTo>
                <a:close/>
                <a:moveTo>
                  <a:pt x="6281" y="19406"/>
                </a:moveTo>
                <a:cubicBezTo>
                  <a:pt x="6304" y="19546"/>
                  <a:pt x="6374" y="19686"/>
                  <a:pt x="6421" y="19826"/>
                </a:cubicBezTo>
                <a:cubicBezTo>
                  <a:pt x="6187" y="20059"/>
                  <a:pt x="6001" y="20340"/>
                  <a:pt x="5837" y="20643"/>
                </a:cubicBezTo>
                <a:cubicBezTo>
                  <a:pt x="5720" y="20270"/>
                  <a:pt x="5627" y="19873"/>
                  <a:pt x="5557" y="19476"/>
                </a:cubicBezTo>
                <a:cubicBezTo>
                  <a:pt x="5790" y="19429"/>
                  <a:pt x="6024" y="19406"/>
                  <a:pt x="6281" y="19406"/>
                </a:cubicBezTo>
                <a:close/>
                <a:moveTo>
                  <a:pt x="45529" y="19382"/>
                </a:moveTo>
                <a:cubicBezTo>
                  <a:pt x="45646" y="19429"/>
                  <a:pt x="45786" y="19476"/>
                  <a:pt x="45902" y="19546"/>
                </a:cubicBezTo>
                <a:cubicBezTo>
                  <a:pt x="46066" y="19756"/>
                  <a:pt x="46206" y="19966"/>
                  <a:pt x="46346" y="20199"/>
                </a:cubicBezTo>
                <a:lnTo>
                  <a:pt x="46206" y="20666"/>
                </a:lnTo>
                <a:cubicBezTo>
                  <a:pt x="46089" y="20503"/>
                  <a:pt x="45949" y="20340"/>
                  <a:pt x="45809" y="20176"/>
                </a:cubicBezTo>
                <a:cubicBezTo>
                  <a:pt x="45739" y="19896"/>
                  <a:pt x="45646" y="19616"/>
                  <a:pt x="45529" y="19382"/>
                </a:cubicBezTo>
                <a:close/>
                <a:moveTo>
                  <a:pt x="35629" y="20340"/>
                </a:moveTo>
                <a:cubicBezTo>
                  <a:pt x="35699" y="20433"/>
                  <a:pt x="35769" y="20526"/>
                  <a:pt x="35863" y="20620"/>
                </a:cubicBezTo>
                <a:lnTo>
                  <a:pt x="35536" y="20760"/>
                </a:lnTo>
                <a:cubicBezTo>
                  <a:pt x="35558" y="20628"/>
                  <a:pt x="35539" y="20517"/>
                  <a:pt x="35517" y="20407"/>
                </a:cubicBezTo>
                <a:lnTo>
                  <a:pt x="35517" y="20407"/>
                </a:lnTo>
                <a:lnTo>
                  <a:pt x="35629" y="20340"/>
                </a:lnTo>
                <a:close/>
                <a:moveTo>
                  <a:pt x="47163" y="18542"/>
                </a:moveTo>
                <a:cubicBezTo>
                  <a:pt x="47654" y="19196"/>
                  <a:pt x="47864" y="19989"/>
                  <a:pt x="47817" y="20783"/>
                </a:cubicBezTo>
                <a:cubicBezTo>
                  <a:pt x="47560" y="20386"/>
                  <a:pt x="47233" y="20059"/>
                  <a:pt x="46883" y="19779"/>
                </a:cubicBezTo>
                <a:cubicBezTo>
                  <a:pt x="47000" y="19382"/>
                  <a:pt x="47093" y="18962"/>
                  <a:pt x="47163" y="18542"/>
                </a:cubicBezTo>
                <a:close/>
                <a:moveTo>
                  <a:pt x="9293" y="19919"/>
                </a:moveTo>
                <a:cubicBezTo>
                  <a:pt x="9293" y="20153"/>
                  <a:pt x="9293" y="20363"/>
                  <a:pt x="9269" y="20596"/>
                </a:cubicBezTo>
                <a:cubicBezTo>
                  <a:pt x="9269" y="20666"/>
                  <a:pt x="9246" y="20760"/>
                  <a:pt x="9223" y="20830"/>
                </a:cubicBezTo>
                <a:cubicBezTo>
                  <a:pt x="9129" y="20713"/>
                  <a:pt x="9059" y="20573"/>
                  <a:pt x="8989" y="20433"/>
                </a:cubicBezTo>
                <a:lnTo>
                  <a:pt x="8966" y="20433"/>
                </a:lnTo>
                <a:cubicBezTo>
                  <a:pt x="9059" y="20270"/>
                  <a:pt x="9153" y="20106"/>
                  <a:pt x="9269" y="19966"/>
                </a:cubicBezTo>
                <a:cubicBezTo>
                  <a:pt x="9269" y="19943"/>
                  <a:pt x="9293" y="19943"/>
                  <a:pt x="9293" y="19919"/>
                </a:cubicBezTo>
                <a:close/>
                <a:moveTo>
                  <a:pt x="31707" y="20550"/>
                </a:moveTo>
                <a:lnTo>
                  <a:pt x="31707" y="20550"/>
                </a:lnTo>
                <a:cubicBezTo>
                  <a:pt x="31567" y="20666"/>
                  <a:pt x="31403" y="20783"/>
                  <a:pt x="31217" y="20900"/>
                </a:cubicBezTo>
                <a:cubicBezTo>
                  <a:pt x="31263" y="20807"/>
                  <a:pt x="31287" y="20690"/>
                  <a:pt x="31310" y="20573"/>
                </a:cubicBezTo>
                <a:lnTo>
                  <a:pt x="31707" y="20550"/>
                </a:lnTo>
                <a:close/>
                <a:moveTo>
                  <a:pt x="13449" y="20293"/>
                </a:moveTo>
                <a:cubicBezTo>
                  <a:pt x="13565" y="20456"/>
                  <a:pt x="13659" y="20643"/>
                  <a:pt x="13729" y="20830"/>
                </a:cubicBezTo>
                <a:cubicBezTo>
                  <a:pt x="13565" y="20853"/>
                  <a:pt x="13402" y="20877"/>
                  <a:pt x="13239" y="20923"/>
                </a:cubicBezTo>
                <a:lnTo>
                  <a:pt x="13215" y="20923"/>
                </a:lnTo>
                <a:cubicBezTo>
                  <a:pt x="13262" y="20736"/>
                  <a:pt x="13285" y="20550"/>
                  <a:pt x="13285" y="20363"/>
                </a:cubicBezTo>
                <a:cubicBezTo>
                  <a:pt x="13332" y="20340"/>
                  <a:pt x="13402" y="20316"/>
                  <a:pt x="13449" y="20293"/>
                </a:cubicBezTo>
                <a:close/>
                <a:moveTo>
                  <a:pt x="39669" y="20363"/>
                </a:moveTo>
                <a:cubicBezTo>
                  <a:pt x="39775" y="20366"/>
                  <a:pt x="39862" y="20389"/>
                  <a:pt x="39949" y="20433"/>
                </a:cubicBezTo>
                <a:cubicBezTo>
                  <a:pt x="39972" y="20596"/>
                  <a:pt x="39995" y="20760"/>
                  <a:pt x="40019" y="20923"/>
                </a:cubicBezTo>
                <a:cubicBezTo>
                  <a:pt x="39925" y="20737"/>
                  <a:pt x="39785" y="20527"/>
                  <a:pt x="39669" y="20363"/>
                </a:cubicBezTo>
                <a:close/>
                <a:moveTo>
                  <a:pt x="42190" y="19499"/>
                </a:moveTo>
                <a:cubicBezTo>
                  <a:pt x="42564" y="19896"/>
                  <a:pt x="42750" y="20433"/>
                  <a:pt x="42680" y="20970"/>
                </a:cubicBezTo>
                <a:cubicBezTo>
                  <a:pt x="42377" y="20550"/>
                  <a:pt x="42003" y="20176"/>
                  <a:pt x="41583" y="19849"/>
                </a:cubicBezTo>
                <a:cubicBezTo>
                  <a:pt x="41583" y="19756"/>
                  <a:pt x="41560" y="19662"/>
                  <a:pt x="41536" y="19569"/>
                </a:cubicBezTo>
                <a:lnTo>
                  <a:pt x="42050" y="19499"/>
                </a:lnTo>
                <a:close/>
                <a:moveTo>
                  <a:pt x="23372" y="20947"/>
                </a:moveTo>
                <a:lnTo>
                  <a:pt x="23488" y="21040"/>
                </a:lnTo>
                <a:lnTo>
                  <a:pt x="23395" y="21087"/>
                </a:lnTo>
                <a:lnTo>
                  <a:pt x="23302" y="21040"/>
                </a:lnTo>
                <a:lnTo>
                  <a:pt x="23302" y="20947"/>
                </a:lnTo>
                <a:close/>
                <a:moveTo>
                  <a:pt x="45094" y="20090"/>
                </a:moveTo>
                <a:lnTo>
                  <a:pt x="45094" y="20090"/>
                </a:lnTo>
                <a:cubicBezTo>
                  <a:pt x="45208" y="20182"/>
                  <a:pt x="45321" y="20295"/>
                  <a:pt x="45412" y="20386"/>
                </a:cubicBezTo>
                <a:cubicBezTo>
                  <a:pt x="45459" y="20620"/>
                  <a:pt x="45482" y="20853"/>
                  <a:pt x="45482" y="21087"/>
                </a:cubicBezTo>
                <a:cubicBezTo>
                  <a:pt x="45365" y="20970"/>
                  <a:pt x="45272" y="20877"/>
                  <a:pt x="45155" y="20783"/>
                </a:cubicBezTo>
                <a:cubicBezTo>
                  <a:pt x="45178" y="20538"/>
                  <a:pt x="45157" y="20313"/>
                  <a:pt x="45094" y="20090"/>
                </a:cubicBezTo>
                <a:close/>
                <a:moveTo>
                  <a:pt x="10483" y="20129"/>
                </a:moveTo>
                <a:cubicBezTo>
                  <a:pt x="10483" y="20153"/>
                  <a:pt x="10507" y="20176"/>
                  <a:pt x="10507" y="20176"/>
                </a:cubicBezTo>
                <a:cubicBezTo>
                  <a:pt x="10507" y="20480"/>
                  <a:pt x="10483" y="20760"/>
                  <a:pt x="10437" y="21063"/>
                </a:cubicBezTo>
                <a:lnTo>
                  <a:pt x="10320" y="21157"/>
                </a:lnTo>
                <a:cubicBezTo>
                  <a:pt x="10413" y="20830"/>
                  <a:pt x="10460" y="20480"/>
                  <a:pt x="10483" y="20129"/>
                </a:cubicBezTo>
                <a:close/>
                <a:moveTo>
                  <a:pt x="38688" y="20386"/>
                </a:moveTo>
                <a:lnTo>
                  <a:pt x="38688" y="20386"/>
                </a:lnTo>
                <a:cubicBezTo>
                  <a:pt x="38665" y="20620"/>
                  <a:pt x="38618" y="20830"/>
                  <a:pt x="38571" y="21040"/>
                </a:cubicBezTo>
                <a:cubicBezTo>
                  <a:pt x="38374" y="21010"/>
                  <a:pt x="38175" y="20994"/>
                  <a:pt x="37975" y="20994"/>
                </a:cubicBezTo>
                <a:cubicBezTo>
                  <a:pt x="37560" y="20994"/>
                  <a:pt x="37144" y="21062"/>
                  <a:pt x="36750" y="21203"/>
                </a:cubicBezTo>
                <a:cubicBezTo>
                  <a:pt x="36750" y="21157"/>
                  <a:pt x="36750" y="21087"/>
                  <a:pt x="36727" y="21040"/>
                </a:cubicBezTo>
                <a:cubicBezTo>
                  <a:pt x="37357" y="20760"/>
                  <a:pt x="38011" y="20526"/>
                  <a:pt x="38688" y="20386"/>
                </a:cubicBezTo>
                <a:close/>
                <a:moveTo>
                  <a:pt x="19916" y="19616"/>
                </a:moveTo>
                <a:cubicBezTo>
                  <a:pt x="19939" y="19662"/>
                  <a:pt x="19986" y="19733"/>
                  <a:pt x="20009" y="19779"/>
                </a:cubicBezTo>
                <a:cubicBezTo>
                  <a:pt x="20220" y="20129"/>
                  <a:pt x="20476" y="20480"/>
                  <a:pt x="20733" y="20853"/>
                </a:cubicBezTo>
                <a:cubicBezTo>
                  <a:pt x="20710" y="20970"/>
                  <a:pt x="20687" y="21110"/>
                  <a:pt x="20663" y="21227"/>
                </a:cubicBezTo>
                <a:cubicBezTo>
                  <a:pt x="20476" y="21180"/>
                  <a:pt x="20290" y="21110"/>
                  <a:pt x="20126" y="21040"/>
                </a:cubicBezTo>
                <a:cubicBezTo>
                  <a:pt x="19846" y="20596"/>
                  <a:pt x="19589" y="20106"/>
                  <a:pt x="19379" y="19639"/>
                </a:cubicBezTo>
                <a:cubicBezTo>
                  <a:pt x="19566" y="19639"/>
                  <a:pt x="19729" y="19639"/>
                  <a:pt x="19916" y="19616"/>
                </a:cubicBezTo>
                <a:close/>
                <a:moveTo>
                  <a:pt x="21364" y="20877"/>
                </a:moveTo>
                <a:lnTo>
                  <a:pt x="21527" y="21040"/>
                </a:lnTo>
                <a:lnTo>
                  <a:pt x="21527" y="21227"/>
                </a:lnTo>
                <a:lnTo>
                  <a:pt x="21434" y="21110"/>
                </a:lnTo>
                <a:cubicBezTo>
                  <a:pt x="21410" y="21040"/>
                  <a:pt x="21387" y="20970"/>
                  <a:pt x="21364" y="20877"/>
                </a:cubicBezTo>
                <a:close/>
                <a:moveTo>
                  <a:pt x="26454" y="20993"/>
                </a:moveTo>
                <a:cubicBezTo>
                  <a:pt x="26547" y="21017"/>
                  <a:pt x="26640" y="21017"/>
                  <a:pt x="26710" y="21040"/>
                </a:cubicBezTo>
                <a:lnTo>
                  <a:pt x="26570" y="21157"/>
                </a:lnTo>
                <a:lnTo>
                  <a:pt x="26267" y="21250"/>
                </a:lnTo>
                <a:cubicBezTo>
                  <a:pt x="26267" y="21250"/>
                  <a:pt x="26290" y="21227"/>
                  <a:pt x="26290" y="21227"/>
                </a:cubicBezTo>
                <a:lnTo>
                  <a:pt x="26290" y="21203"/>
                </a:lnTo>
                <a:cubicBezTo>
                  <a:pt x="26337" y="21133"/>
                  <a:pt x="26407" y="21063"/>
                  <a:pt x="26454" y="20993"/>
                </a:cubicBezTo>
                <a:close/>
                <a:moveTo>
                  <a:pt x="16297" y="20106"/>
                </a:moveTo>
                <a:cubicBezTo>
                  <a:pt x="16484" y="20526"/>
                  <a:pt x="16694" y="20900"/>
                  <a:pt x="16951" y="21273"/>
                </a:cubicBezTo>
                <a:cubicBezTo>
                  <a:pt x="16250" y="20947"/>
                  <a:pt x="15503" y="20783"/>
                  <a:pt x="14733" y="20760"/>
                </a:cubicBezTo>
                <a:lnTo>
                  <a:pt x="14733" y="20643"/>
                </a:lnTo>
                <a:cubicBezTo>
                  <a:pt x="15200" y="20363"/>
                  <a:pt x="15737" y="20176"/>
                  <a:pt x="16297" y="20106"/>
                </a:cubicBezTo>
                <a:close/>
                <a:moveTo>
                  <a:pt x="11371" y="20363"/>
                </a:moveTo>
                <a:lnTo>
                  <a:pt x="11371" y="20363"/>
                </a:lnTo>
                <a:cubicBezTo>
                  <a:pt x="11557" y="20433"/>
                  <a:pt x="11744" y="20503"/>
                  <a:pt x="11931" y="20596"/>
                </a:cubicBezTo>
                <a:cubicBezTo>
                  <a:pt x="11954" y="20690"/>
                  <a:pt x="11978" y="20760"/>
                  <a:pt x="12001" y="20830"/>
                </a:cubicBezTo>
                <a:cubicBezTo>
                  <a:pt x="11791" y="20970"/>
                  <a:pt x="11627" y="21133"/>
                  <a:pt x="11441" y="21297"/>
                </a:cubicBezTo>
                <a:cubicBezTo>
                  <a:pt x="11441" y="20970"/>
                  <a:pt x="11417" y="20666"/>
                  <a:pt x="11371" y="20363"/>
                </a:cubicBezTo>
                <a:close/>
                <a:moveTo>
                  <a:pt x="14313" y="21087"/>
                </a:moveTo>
                <a:cubicBezTo>
                  <a:pt x="14289" y="21157"/>
                  <a:pt x="14266" y="21227"/>
                  <a:pt x="14242" y="21297"/>
                </a:cubicBezTo>
                <a:lnTo>
                  <a:pt x="14196" y="21297"/>
                </a:lnTo>
                <a:cubicBezTo>
                  <a:pt x="14196" y="21227"/>
                  <a:pt x="14172" y="21157"/>
                  <a:pt x="14149" y="21087"/>
                </a:cubicBezTo>
                <a:close/>
                <a:moveTo>
                  <a:pt x="39061" y="20363"/>
                </a:moveTo>
                <a:cubicBezTo>
                  <a:pt x="39155" y="20666"/>
                  <a:pt x="39225" y="20970"/>
                  <a:pt x="39248" y="21297"/>
                </a:cubicBezTo>
                <a:cubicBezTo>
                  <a:pt x="39155" y="21250"/>
                  <a:pt x="39038" y="21203"/>
                  <a:pt x="38921" y="21157"/>
                </a:cubicBezTo>
                <a:lnTo>
                  <a:pt x="38945" y="21157"/>
                </a:lnTo>
                <a:cubicBezTo>
                  <a:pt x="38991" y="20877"/>
                  <a:pt x="39038" y="20620"/>
                  <a:pt x="39061" y="20363"/>
                </a:cubicBezTo>
                <a:close/>
                <a:moveTo>
                  <a:pt x="42821" y="19686"/>
                </a:moveTo>
                <a:lnTo>
                  <a:pt x="43007" y="19779"/>
                </a:lnTo>
                <a:cubicBezTo>
                  <a:pt x="43101" y="20223"/>
                  <a:pt x="43147" y="20666"/>
                  <a:pt x="43171" y="21110"/>
                </a:cubicBezTo>
                <a:cubicBezTo>
                  <a:pt x="43147" y="21180"/>
                  <a:pt x="43101" y="21273"/>
                  <a:pt x="43054" y="21344"/>
                </a:cubicBezTo>
                <a:cubicBezTo>
                  <a:pt x="43171" y="20783"/>
                  <a:pt x="43077" y="20199"/>
                  <a:pt x="42821" y="19686"/>
                </a:cubicBezTo>
                <a:close/>
                <a:moveTo>
                  <a:pt x="9596" y="20456"/>
                </a:moveTo>
                <a:cubicBezTo>
                  <a:pt x="9620" y="20550"/>
                  <a:pt x="9643" y="20643"/>
                  <a:pt x="9643" y="20713"/>
                </a:cubicBezTo>
                <a:cubicBezTo>
                  <a:pt x="9713" y="21040"/>
                  <a:pt x="9760" y="21203"/>
                  <a:pt x="9690" y="21367"/>
                </a:cubicBezTo>
                <a:cubicBezTo>
                  <a:pt x="9620" y="21297"/>
                  <a:pt x="9550" y="21227"/>
                  <a:pt x="9479" y="21133"/>
                </a:cubicBezTo>
                <a:lnTo>
                  <a:pt x="9456" y="21133"/>
                </a:lnTo>
                <a:cubicBezTo>
                  <a:pt x="9526" y="20923"/>
                  <a:pt x="9573" y="20690"/>
                  <a:pt x="9596" y="20456"/>
                </a:cubicBezTo>
                <a:close/>
                <a:moveTo>
                  <a:pt x="32968" y="20993"/>
                </a:moveTo>
                <a:cubicBezTo>
                  <a:pt x="32968" y="21063"/>
                  <a:pt x="32944" y="21133"/>
                  <a:pt x="32921" y="21203"/>
                </a:cubicBezTo>
                <a:lnTo>
                  <a:pt x="32874" y="21367"/>
                </a:lnTo>
                <a:lnTo>
                  <a:pt x="32874" y="21063"/>
                </a:lnTo>
                <a:lnTo>
                  <a:pt x="32968" y="20993"/>
                </a:lnTo>
                <a:close/>
                <a:moveTo>
                  <a:pt x="7191" y="19639"/>
                </a:moveTo>
                <a:cubicBezTo>
                  <a:pt x="7331" y="19919"/>
                  <a:pt x="7612" y="20083"/>
                  <a:pt x="7938" y="20083"/>
                </a:cubicBezTo>
                <a:cubicBezTo>
                  <a:pt x="8058" y="20117"/>
                  <a:pt x="8190" y="20139"/>
                  <a:pt x="8317" y="20139"/>
                </a:cubicBezTo>
                <a:cubicBezTo>
                  <a:pt x="8363" y="20139"/>
                  <a:pt x="8408" y="20136"/>
                  <a:pt x="8452" y="20129"/>
                </a:cubicBezTo>
                <a:cubicBezTo>
                  <a:pt x="8499" y="20246"/>
                  <a:pt x="8546" y="20340"/>
                  <a:pt x="8592" y="20433"/>
                </a:cubicBezTo>
                <a:cubicBezTo>
                  <a:pt x="8453" y="20734"/>
                  <a:pt x="8360" y="21059"/>
                  <a:pt x="8290" y="21383"/>
                </a:cubicBezTo>
                <a:lnTo>
                  <a:pt x="8290" y="21383"/>
                </a:lnTo>
                <a:cubicBezTo>
                  <a:pt x="8157" y="21339"/>
                  <a:pt x="8025" y="21294"/>
                  <a:pt x="7892" y="21250"/>
                </a:cubicBezTo>
                <a:cubicBezTo>
                  <a:pt x="7752" y="21133"/>
                  <a:pt x="7612" y="20993"/>
                  <a:pt x="7495" y="20853"/>
                </a:cubicBezTo>
                <a:lnTo>
                  <a:pt x="7401" y="20736"/>
                </a:lnTo>
                <a:cubicBezTo>
                  <a:pt x="7331" y="20573"/>
                  <a:pt x="7261" y="20410"/>
                  <a:pt x="7215" y="20223"/>
                </a:cubicBezTo>
                <a:cubicBezTo>
                  <a:pt x="7168" y="20059"/>
                  <a:pt x="7121" y="19896"/>
                  <a:pt x="7075" y="19709"/>
                </a:cubicBezTo>
                <a:lnTo>
                  <a:pt x="7191" y="19639"/>
                </a:lnTo>
                <a:close/>
                <a:moveTo>
                  <a:pt x="3946" y="17491"/>
                </a:moveTo>
                <a:cubicBezTo>
                  <a:pt x="3829" y="17795"/>
                  <a:pt x="3736" y="18121"/>
                  <a:pt x="3736" y="18448"/>
                </a:cubicBezTo>
                <a:cubicBezTo>
                  <a:pt x="3619" y="18775"/>
                  <a:pt x="3549" y="19102"/>
                  <a:pt x="3526" y="19429"/>
                </a:cubicBezTo>
                <a:cubicBezTo>
                  <a:pt x="3409" y="20083"/>
                  <a:pt x="3456" y="20760"/>
                  <a:pt x="3666" y="21390"/>
                </a:cubicBezTo>
                <a:cubicBezTo>
                  <a:pt x="3526" y="21227"/>
                  <a:pt x="3409" y="21040"/>
                  <a:pt x="3292" y="20853"/>
                </a:cubicBezTo>
                <a:cubicBezTo>
                  <a:pt x="3222" y="19686"/>
                  <a:pt x="3432" y="18542"/>
                  <a:pt x="3923" y="17491"/>
                </a:cubicBezTo>
                <a:close/>
                <a:moveTo>
                  <a:pt x="33528" y="20620"/>
                </a:moveTo>
                <a:cubicBezTo>
                  <a:pt x="33761" y="20643"/>
                  <a:pt x="33995" y="20713"/>
                  <a:pt x="34228" y="20783"/>
                </a:cubicBezTo>
                <a:cubicBezTo>
                  <a:pt x="33948" y="20970"/>
                  <a:pt x="33691" y="21180"/>
                  <a:pt x="33435" y="21390"/>
                </a:cubicBezTo>
                <a:cubicBezTo>
                  <a:pt x="33458" y="21157"/>
                  <a:pt x="33481" y="20900"/>
                  <a:pt x="33481" y="20643"/>
                </a:cubicBezTo>
                <a:lnTo>
                  <a:pt x="33528" y="20620"/>
                </a:lnTo>
                <a:close/>
                <a:moveTo>
                  <a:pt x="36190" y="21297"/>
                </a:moveTo>
                <a:cubicBezTo>
                  <a:pt x="36190" y="21320"/>
                  <a:pt x="36190" y="21344"/>
                  <a:pt x="36190" y="21390"/>
                </a:cubicBezTo>
                <a:lnTo>
                  <a:pt x="36073" y="21437"/>
                </a:lnTo>
                <a:lnTo>
                  <a:pt x="36026" y="21367"/>
                </a:lnTo>
                <a:lnTo>
                  <a:pt x="36190" y="21297"/>
                </a:lnTo>
                <a:close/>
                <a:moveTo>
                  <a:pt x="44688" y="20853"/>
                </a:moveTo>
                <a:lnTo>
                  <a:pt x="44688" y="20877"/>
                </a:lnTo>
                <a:lnTo>
                  <a:pt x="44758" y="20947"/>
                </a:lnTo>
                <a:cubicBezTo>
                  <a:pt x="44758" y="21017"/>
                  <a:pt x="44735" y="21087"/>
                  <a:pt x="44735" y="21157"/>
                </a:cubicBezTo>
                <a:cubicBezTo>
                  <a:pt x="44712" y="21250"/>
                  <a:pt x="44665" y="21344"/>
                  <a:pt x="44642" y="21437"/>
                </a:cubicBezTo>
                <a:cubicBezTo>
                  <a:pt x="44665" y="21250"/>
                  <a:pt x="44688" y="21063"/>
                  <a:pt x="44688" y="20853"/>
                </a:cubicBezTo>
                <a:close/>
                <a:moveTo>
                  <a:pt x="5324" y="20970"/>
                </a:moveTo>
                <a:cubicBezTo>
                  <a:pt x="5417" y="21063"/>
                  <a:pt x="5510" y="21180"/>
                  <a:pt x="5604" y="21273"/>
                </a:cubicBezTo>
                <a:cubicBezTo>
                  <a:pt x="5580" y="21367"/>
                  <a:pt x="5557" y="21437"/>
                  <a:pt x="5557" y="21507"/>
                </a:cubicBezTo>
                <a:cubicBezTo>
                  <a:pt x="5464" y="21320"/>
                  <a:pt x="5394" y="21157"/>
                  <a:pt x="5324" y="20970"/>
                </a:cubicBezTo>
                <a:close/>
                <a:moveTo>
                  <a:pt x="8802" y="20853"/>
                </a:moveTo>
                <a:cubicBezTo>
                  <a:pt x="8896" y="20993"/>
                  <a:pt x="8989" y="21133"/>
                  <a:pt x="9083" y="21273"/>
                </a:cubicBezTo>
                <a:cubicBezTo>
                  <a:pt x="9007" y="21469"/>
                  <a:pt x="8971" y="21538"/>
                  <a:pt x="8874" y="21538"/>
                </a:cubicBezTo>
                <a:cubicBezTo>
                  <a:pt x="8820" y="21538"/>
                  <a:pt x="8747" y="21517"/>
                  <a:pt x="8639" y="21484"/>
                </a:cubicBezTo>
                <a:cubicBezTo>
                  <a:pt x="8662" y="21273"/>
                  <a:pt x="8732" y="21063"/>
                  <a:pt x="8802" y="20853"/>
                </a:cubicBezTo>
                <a:close/>
                <a:moveTo>
                  <a:pt x="46603" y="20690"/>
                </a:moveTo>
                <a:cubicBezTo>
                  <a:pt x="46650" y="20783"/>
                  <a:pt x="46696" y="20900"/>
                  <a:pt x="46720" y="20993"/>
                </a:cubicBezTo>
                <a:cubicBezTo>
                  <a:pt x="46742" y="21196"/>
                  <a:pt x="46743" y="21376"/>
                  <a:pt x="46743" y="21577"/>
                </a:cubicBezTo>
                <a:lnTo>
                  <a:pt x="46743" y="21577"/>
                </a:lnTo>
                <a:cubicBezTo>
                  <a:pt x="46650" y="21414"/>
                  <a:pt x="46556" y="21250"/>
                  <a:pt x="46463" y="21087"/>
                </a:cubicBezTo>
                <a:lnTo>
                  <a:pt x="46603" y="20690"/>
                </a:lnTo>
                <a:close/>
                <a:moveTo>
                  <a:pt x="45856" y="20877"/>
                </a:moveTo>
                <a:cubicBezTo>
                  <a:pt x="45926" y="20970"/>
                  <a:pt x="45973" y="21063"/>
                  <a:pt x="46066" y="21157"/>
                </a:cubicBezTo>
                <a:lnTo>
                  <a:pt x="46043" y="21157"/>
                </a:lnTo>
                <a:cubicBezTo>
                  <a:pt x="45996" y="21297"/>
                  <a:pt x="45949" y="21437"/>
                  <a:pt x="45902" y="21577"/>
                </a:cubicBezTo>
                <a:cubicBezTo>
                  <a:pt x="45879" y="21530"/>
                  <a:pt x="45832" y="21484"/>
                  <a:pt x="45809" y="21437"/>
                </a:cubicBezTo>
                <a:cubicBezTo>
                  <a:pt x="45809" y="21367"/>
                  <a:pt x="45832" y="21273"/>
                  <a:pt x="45832" y="21180"/>
                </a:cubicBezTo>
                <a:cubicBezTo>
                  <a:pt x="45856" y="21110"/>
                  <a:pt x="45832" y="20970"/>
                  <a:pt x="45856" y="20877"/>
                </a:cubicBezTo>
                <a:close/>
                <a:moveTo>
                  <a:pt x="12048" y="21133"/>
                </a:moveTo>
                <a:lnTo>
                  <a:pt x="12048" y="21133"/>
                </a:lnTo>
                <a:cubicBezTo>
                  <a:pt x="11978" y="21227"/>
                  <a:pt x="11931" y="21320"/>
                  <a:pt x="11861" y="21414"/>
                </a:cubicBezTo>
                <a:cubicBezTo>
                  <a:pt x="11721" y="21484"/>
                  <a:pt x="11557" y="21577"/>
                  <a:pt x="11441" y="21647"/>
                </a:cubicBezTo>
                <a:cubicBezTo>
                  <a:pt x="11627" y="21460"/>
                  <a:pt x="11838" y="21297"/>
                  <a:pt x="12048" y="21133"/>
                </a:cubicBezTo>
                <a:close/>
                <a:moveTo>
                  <a:pt x="28882" y="21133"/>
                </a:moveTo>
                <a:cubicBezTo>
                  <a:pt x="28882" y="21180"/>
                  <a:pt x="28858" y="21250"/>
                  <a:pt x="28858" y="21297"/>
                </a:cubicBezTo>
                <a:cubicBezTo>
                  <a:pt x="28718" y="21414"/>
                  <a:pt x="28602" y="21530"/>
                  <a:pt x="28485" y="21647"/>
                </a:cubicBezTo>
                <a:lnTo>
                  <a:pt x="28205" y="21670"/>
                </a:lnTo>
                <a:cubicBezTo>
                  <a:pt x="28345" y="21554"/>
                  <a:pt x="28508" y="21414"/>
                  <a:pt x="28695" y="21273"/>
                </a:cubicBezTo>
                <a:lnTo>
                  <a:pt x="28882" y="21133"/>
                </a:lnTo>
                <a:close/>
                <a:moveTo>
                  <a:pt x="34602" y="21040"/>
                </a:moveTo>
                <a:cubicBezTo>
                  <a:pt x="34555" y="21087"/>
                  <a:pt x="34555" y="21157"/>
                  <a:pt x="34555" y="21250"/>
                </a:cubicBezTo>
                <a:lnTo>
                  <a:pt x="34205" y="21437"/>
                </a:lnTo>
                <a:lnTo>
                  <a:pt x="33715" y="21670"/>
                </a:lnTo>
                <a:cubicBezTo>
                  <a:pt x="34018" y="21460"/>
                  <a:pt x="34298" y="21227"/>
                  <a:pt x="34602" y="21040"/>
                </a:cubicBezTo>
                <a:close/>
                <a:moveTo>
                  <a:pt x="28368" y="21087"/>
                </a:moveTo>
                <a:lnTo>
                  <a:pt x="28368" y="21087"/>
                </a:lnTo>
                <a:cubicBezTo>
                  <a:pt x="28088" y="21297"/>
                  <a:pt x="27831" y="21484"/>
                  <a:pt x="27574" y="21694"/>
                </a:cubicBezTo>
                <a:lnTo>
                  <a:pt x="27574" y="21670"/>
                </a:lnTo>
                <a:lnTo>
                  <a:pt x="27481" y="21670"/>
                </a:lnTo>
                <a:cubicBezTo>
                  <a:pt x="27644" y="21530"/>
                  <a:pt x="27808" y="21367"/>
                  <a:pt x="27971" y="21203"/>
                </a:cubicBezTo>
                <a:lnTo>
                  <a:pt x="28018" y="21180"/>
                </a:lnTo>
                <a:lnTo>
                  <a:pt x="28368" y="21087"/>
                </a:lnTo>
                <a:close/>
                <a:moveTo>
                  <a:pt x="40369" y="20690"/>
                </a:moveTo>
                <a:lnTo>
                  <a:pt x="40416" y="20736"/>
                </a:lnTo>
                <a:cubicBezTo>
                  <a:pt x="40462" y="21063"/>
                  <a:pt x="40439" y="21390"/>
                  <a:pt x="40369" y="21717"/>
                </a:cubicBezTo>
                <a:cubicBezTo>
                  <a:pt x="40416" y="21367"/>
                  <a:pt x="40416" y="21017"/>
                  <a:pt x="40369" y="20690"/>
                </a:cubicBezTo>
                <a:close/>
                <a:moveTo>
                  <a:pt x="37998" y="21405"/>
                </a:moveTo>
                <a:cubicBezTo>
                  <a:pt x="38165" y="21405"/>
                  <a:pt x="38333" y="21416"/>
                  <a:pt x="38501" y="21437"/>
                </a:cubicBezTo>
                <a:cubicBezTo>
                  <a:pt x="38501" y="21484"/>
                  <a:pt x="38478" y="21530"/>
                  <a:pt x="38454" y="21554"/>
                </a:cubicBezTo>
                <a:lnTo>
                  <a:pt x="38384" y="21577"/>
                </a:lnTo>
                <a:cubicBezTo>
                  <a:pt x="38338" y="21554"/>
                  <a:pt x="38314" y="21554"/>
                  <a:pt x="38291" y="21554"/>
                </a:cubicBezTo>
                <a:cubicBezTo>
                  <a:pt x="38186" y="21533"/>
                  <a:pt x="38081" y="21522"/>
                  <a:pt x="37978" y="21522"/>
                </a:cubicBezTo>
                <a:cubicBezTo>
                  <a:pt x="37737" y="21522"/>
                  <a:pt x="37507" y="21579"/>
                  <a:pt x="37310" y="21694"/>
                </a:cubicBezTo>
                <a:cubicBezTo>
                  <a:pt x="37170" y="21717"/>
                  <a:pt x="37054" y="21740"/>
                  <a:pt x="36913" y="21764"/>
                </a:cubicBezTo>
                <a:cubicBezTo>
                  <a:pt x="36913" y="21694"/>
                  <a:pt x="36890" y="21647"/>
                  <a:pt x="36867" y="21577"/>
                </a:cubicBezTo>
                <a:cubicBezTo>
                  <a:pt x="37226" y="21463"/>
                  <a:pt x="37609" y="21405"/>
                  <a:pt x="37998" y="21405"/>
                </a:cubicBezTo>
                <a:close/>
                <a:moveTo>
                  <a:pt x="40743" y="20386"/>
                </a:moveTo>
                <a:lnTo>
                  <a:pt x="40743" y="20386"/>
                </a:lnTo>
                <a:cubicBezTo>
                  <a:pt x="40836" y="20433"/>
                  <a:pt x="40929" y="20456"/>
                  <a:pt x="41023" y="20503"/>
                </a:cubicBezTo>
                <a:cubicBezTo>
                  <a:pt x="41116" y="20596"/>
                  <a:pt x="41210" y="20713"/>
                  <a:pt x="41326" y="20807"/>
                </a:cubicBezTo>
                <a:cubicBezTo>
                  <a:pt x="41303" y="21133"/>
                  <a:pt x="41233" y="21460"/>
                  <a:pt x="41163" y="21764"/>
                </a:cubicBezTo>
                <a:cubicBezTo>
                  <a:pt x="41186" y="21320"/>
                  <a:pt x="41023" y="20877"/>
                  <a:pt x="40766" y="20526"/>
                </a:cubicBezTo>
                <a:cubicBezTo>
                  <a:pt x="40766" y="20480"/>
                  <a:pt x="40743" y="20433"/>
                  <a:pt x="40743" y="20386"/>
                </a:cubicBezTo>
                <a:close/>
                <a:moveTo>
                  <a:pt x="10297" y="21577"/>
                </a:moveTo>
                <a:lnTo>
                  <a:pt x="10227" y="21811"/>
                </a:lnTo>
                <a:lnTo>
                  <a:pt x="10133" y="21740"/>
                </a:lnTo>
                <a:cubicBezTo>
                  <a:pt x="10133" y="21717"/>
                  <a:pt x="10157" y="21717"/>
                  <a:pt x="10157" y="21694"/>
                </a:cubicBezTo>
                <a:lnTo>
                  <a:pt x="10133" y="21694"/>
                </a:lnTo>
                <a:cubicBezTo>
                  <a:pt x="10203" y="21670"/>
                  <a:pt x="10250" y="21624"/>
                  <a:pt x="10297" y="21577"/>
                </a:cubicBezTo>
                <a:close/>
                <a:moveTo>
                  <a:pt x="2218" y="19686"/>
                </a:moveTo>
                <a:cubicBezTo>
                  <a:pt x="2265" y="20059"/>
                  <a:pt x="2358" y="20433"/>
                  <a:pt x="2498" y="20783"/>
                </a:cubicBezTo>
                <a:cubicBezTo>
                  <a:pt x="2568" y="21133"/>
                  <a:pt x="2662" y="21484"/>
                  <a:pt x="2802" y="21834"/>
                </a:cubicBezTo>
                <a:cubicBezTo>
                  <a:pt x="2498" y="21390"/>
                  <a:pt x="2265" y="20900"/>
                  <a:pt x="2125" y="20410"/>
                </a:cubicBezTo>
                <a:lnTo>
                  <a:pt x="2125" y="20316"/>
                </a:lnTo>
                <a:cubicBezTo>
                  <a:pt x="2125" y="20106"/>
                  <a:pt x="2172" y="19896"/>
                  <a:pt x="2218" y="19686"/>
                </a:cubicBezTo>
                <a:close/>
                <a:moveTo>
                  <a:pt x="9339" y="21507"/>
                </a:moveTo>
                <a:lnTo>
                  <a:pt x="9339" y="21530"/>
                </a:lnTo>
                <a:cubicBezTo>
                  <a:pt x="9386" y="21577"/>
                  <a:pt x="9433" y="21624"/>
                  <a:pt x="9479" y="21670"/>
                </a:cubicBezTo>
                <a:lnTo>
                  <a:pt x="9409" y="21740"/>
                </a:lnTo>
                <a:lnTo>
                  <a:pt x="9363" y="21764"/>
                </a:lnTo>
                <a:lnTo>
                  <a:pt x="9129" y="21857"/>
                </a:lnTo>
                <a:cubicBezTo>
                  <a:pt x="9223" y="21740"/>
                  <a:pt x="9269" y="21624"/>
                  <a:pt x="9339" y="21507"/>
                </a:cubicBezTo>
                <a:close/>
                <a:moveTo>
                  <a:pt x="39598" y="20923"/>
                </a:moveTo>
                <a:cubicBezTo>
                  <a:pt x="39785" y="21227"/>
                  <a:pt x="39902" y="21554"/>
                  <a:pt x="39995" y="21881"/>
                </a:cubicBezTo>
                <a:cubicBezTo>
                  <a:pt x="39902" y="21764"/>
                  <a:pt x="39785" y="21647"/>
                  <a:pt x="39645" y="21554"/>
                </a:cubicBezTo>
                <a:cubicBezTo>
                  <a:pt x="39645" y="21344"/>
                  <a:pt x="39622" y="21133"/>
                  <a:pt x="39598" y="20923"/>
                </a:cubicBezTo>
                <a:close/>
                <a:moveTo>
                  <a:pt x="6584" y="20176"/>
                </a:moveTo>
                <a:cubicBezTo>
                  <a:pt x="6631" y="20293"/>
                  <a:pt x="6701" y="20386"/>
                  <a:pt x="6771" y="20480"/>
                </a:cubicBezTo>
                <a:cubicBezTo>
                  <a:pt x="6888" y="20643"/>
                  <a:pt x="7028" y="20830"/>
                  <a:pt x="7168" y="20993"/>
                </a:cubicBezTo>
                <a:cubicBezTo>
                  <a:pt x="7378" y="21367"/>
                  <a:pt x="7658" y="21717"/>
                  <a:pt x="7985" y="21974"/>
                </a:cubicBezTo>
                <a:cubicBezTo>
                  <a:pt x="7285" y="21927"/>
                  <a:pt x="6631" y="21670"/>
                  <a:pt x="6071" y="21227"/>
                </a:cubicBezTo>
                <a:lnTo>
                  <a:pt x="6047" y="21227"/>
                </a:lnTo>
                <a:cubicBezTo>
                  <a:pt x="6047" y="21203"/>
                  <a:pt x="6024" y="21157"/>
                  <a:pt x="6024" y="21133"/>
                </a:cubicBezTo>
                <a:lnTo>
                  <a:pt x="6001" y="21087"/>
                </a:lnTo>
                <a:cubicBezTo>
                  <a:pt x="6141" y="20760"/>
                  <a:pt x="6327" y="20456"/>
                  <a:pt x="6584" y="20176"/>
                </a:cubicBezTo>
                <a:close/>
                <a:moveTo>
                  <a:pt x="14733" y="21063"/>
                </a:moveTo>
                <a:cubicBezTo>
                  <a:pt x="15130" y="21087"/>
                  <a:pt x="15503" y="21133"/>
                  <a:pt x="15900" y="21227"/>
                </a:cubicBezTo>
                <a:cubicBezTo>
                  <a:pt x="16390" y="21344"/>
                  <a:pt x="16857" y="21530"/>
                  <a:pt x="17324" y="21787"/>
                </a:cubicBezTo>
                <a:cubicBezTo>
                  <a:pt x="17348" y="21857"/>
                  <a:pt x="17371" y="21927"/>
                  <a:pt x="17394" y="21997"/>
                </a:cubicBezTo>
                <a:cubicBezTo>
                  <a:pt x="17114" y="21787"/>
                  <a:pt x="16811" y="21600"/>
                  <a:pt x="16484" y="21484"/>
                </a:cubicBezTo>
                <a:cubicBezTo>
                  <a:pt x="16099" y="21307"/>
                  <a:pt x="15680" y="21219"/>
                  <a:pt x="15259" y="21219"/>
                </a:cubicBezTo>
                <a:cubicBezTo>
                  <a:pt x="15068" y="21219"/>
                  <a:pt x="14876" y="21237"/>
                  <a:pt x="14686" y="21273"/>
                </a:cubicBezTo>
                <a:cubicBezTo>
                  <a:pt x="14709" y="21203"/>
                  <a:pt x="14709" y="21133"/>
                  <a:pt x="14733" y="21063"/>
                </a:cubicBezTo>
                <a:close/>
                <a:moveTo>
                  <a:pt x="5814" y="21647"/>
                </a:moveTo>
                <a:lnTo>
                  <a:pt x="5861" y="21694"/>
                </a:lnTo>
                <a:cubicBezTo>
                  <a:pt x="5954" y="21857"/>
                  <a:pt x="6024" y="22021"/>
                  <a:pt x="6117" y="22184"/>
                </a:cubicBezTo>
                <a:cubicBezTo>
                  <a:pt x="6001" y="22067"/>
                  <a:pt x="5884" y="21974"/>
                  <a:pt x="5790" y="21857"/>
                </a:cubicBezTo>
                <a:cubicBezTo>
                  <a:pt x="5790" y="21787"/>
                  <a:pt x="5790" y="21717"/>
                  <a:pt x="5814" y="21647"/>
                </a:cubicBezTo>
                <a:close/>
                <a:moveTo>
                  <a:pt x="46930" y="20246"/>
                </a:moveTo>
                <a:lnTo>
                  <a:pt x="46930" y="20246"/>
                </a:lnTo>
                <a:cubicBezTo>
                  <a:pt x="47163" y="20456"/>
                  <a:pt x="47350" y="20713"/>
                  <a:pt x="47513" y="20970"/>
                </a:cubicBezTo>
                <a:cubicBezTo>
                  <a:pt x="47584" y="21087"/>
                  <a:pt x="47654" y="21227"/>
                  <a:pt x="47700" y="21344"/>
                </a:cubicBezTo>
                <a:cubicBezTo>
                  <a:pt x="47677" y="21437"/>
                  <a:pt x="47654" y="21530"/>
                  <a:pt x="47607" y="21624"/>
                </a:cubicBezTo>
                <a:cubicBezTo>
                  <a:pt x="47537" y="21811"/>
                  <a:pt x="47467" y="21997"/>
                  <a:pt x="47397" y="22184"/>
                </a:cubicBezTo>
                <a:cubicBezTo>
                  <a:pt x="47303" y="21717"/>
                  <a:pt x="47187" y="21273"/>
                  <a:pt x="47000" y="20830"/>
                </a:cubicBezTo>
                <a:cubicBezTo>
                  <a:pt x="47000" y="20643"/>
                  <a:pt x="46976" y="20433"/>
                  <a:pt x="46930" y="20246"/>
                </a:cubicBezTo>
                <a:close/>
                <a:moveTo>
                  <a:pt x="4763" y="19849"/>
                </a:moveTo>
                <a:cubicBezTo>
                  <a:pt x="4786" y="19943"/>
                  <a:pt x="4810" y="20036"/>
                  <a:pt x="4857" y="20106"/>
                </a:cubicBezTo>
                <a:cubicBezTo>
                  <a:pt x="4763" y="20830"/>
                  <a:pt x="4997" y="21554"/>
                  <a:pt x="5510" y="22044"/>
                </a:cubicBezTo>
                <a:cubicBezTo>
                  <a:pt x="5510" y="22114"/>
                  <a:pt x="5510" y="22161"/>
                  <a:pt x="5510" y="22207"/>
                </a:cubicBezTo>
                <a:lnTo>
                  <a:pt x="5440" y="22161"/>
                </a:lnTo>
                <a:cubicBezTo>
                  <a:pt x="5043" y="21624"/>
                  <a:pt x="4716" y="21017"/>
                  <a:pt x="4483" y="20363"/>
                </a:cubicBezTo>
                <a:cubicBezTo>
                  <a:pt x="4506" y="20153"/>
                  <a:pt x="4600" y="19966"/>
                  <a:pt x="4763" y="19849"/>
                </a:cubicBezTo>
                <a:close/>
                <a:moveTo>
                  <a:pt x="14499" y="21740"/>
                </a:moveTo>
                <a:cubicBezTo>
                  <a:pt x="15036" y="21811"/>
                  <a:pt x="15550" y="21997"/>
                  <a:pt x="16017" y="22254"/>
                </a:cubicBezTo>
                <a:cubicBezTo>
                  <a:pt x="15783" y="22184"/>
                  <a:pt x="15550" y="22161"/>
                  <a:pt x="15316" y="22137"/>
                </a:cubicBezTo>
                <a:lnTo>
                  <a:pt x="15340" y="22137"/>
                </a:lnTo>
                <a:cubicBezTo>
                  <a:pt x="15106" y="22091"/>
                  <a:pt x="14873" y="22044"/>
                  <a:pt x="14639" y="22044"/>
                </a:cubicBezTo>
                <a:lnTo>
                  <a:pt x="14429" y="21834"/>
                </a:lnTo>
                <a:lnTo>
                  <a:pt x="14499" y="21740"/>
                </a:lnTo>
                <a:close/>
                <a:moveTo>
                  <a:pt x="24913" y="22161"/>
                </a:moveTo>
                <a:lnTo>
                  <a:pt x="25053" y="22184"/>
                </a:lnTo>
                <a:lnTo>
                  <a:pt x="24866" y="22277"/>
                </a:lnTo>
                <a:lnTo>
                  <a:pt x="24819" y="22277"/>
                </a:lnTo>
                <a:lnTo>
                  <a:pt x="24913" y="22161"/>
                </a:lnTo>
                <a:close/>
                <a:moveTo>
                  <a:pt x="23231" y="22021"/>
                </a:moveTo>
                <a:cubicBezTo>
                  <a:pt x="23294" y="22021"/>
                  <a:pt x="23356" y="22031"/>
                  <a:pt x="23418" y="22031"/>
                </a:cubicBezTo>
                <a:cubicBezTo>
                  <a:pt x="23443" y="22031"/>
                  <a:pt x="23468" y="22029"/>
                  <a:pt x="23494" y="22025"/>
                </a:cubicBezTo>
                <a:lnTo>
                  <a:pt x="23494" y="22025"/>
                </a:lnTo>
                <a:lnTo>
                  <a:pt x="23582" y="22091"/>
                </a:lnTo>
                <a:lnTo>
                  <a:pt x="23465" y="22207"/>
                </a:lnTo>
                <a:lnTo>
                  <a:pt x="23231" y="22301"/>
                </a:lnTo>
                <a:lnTo>
                  <a:pt x="23231" y="22021"/>
                </a:lnTo>
                <a:close/>
                <a:moveTo>
                  <a:pt x="35933" y="21951"/>
                </a:moveTo>
                <a:cubicBezTo>
                  <a:pt x="35980" y="21997"/>
                  <a:pt x="36003" y="22021"/>
                  <a:pt x="36026" y="22067"/>
                </a:cubicBezTo>
                <a:cubicBezTo>
                  <a:pt x="35839" y="22137"/>
                  <a:pt x="35653" y="22207"/>
                  <a:pt x="35489" y="22301"/>
                </a:cubicBezTo>
                <a:cubicBezTo>
                  <a:pt x="35489" y="22254"/>
                  <a:pt x="35489" y="22207"/>
                  <a:pt x="35489" y="22161"/>
                </a:cubicBezTo>
                <a:cubicBezTo>
                  <a:pt x="35653" y="22067"/>
                  <a:pt x="35793" y="21997"/>
                  <a:pt x="35933" y="21951"/>
                </a:cubicBezTo>
                <a:close/>
                <a:moveTo>
                  <a:pt x="22414" y="21764"/>
                </a:moveTo>
                <a:cubicBezTo>
                  <a:pt x="22461" y="21951"/>
                  <a:pt x="22508" y="22161"/>
                  <a:pt x="22578" y="22371"/>
                </a:cubicBezTo>
                <a:cubicBezTo>
                  <a:pt x="22391" y="22184"/>
                  <a:pt x="22204" y="21997"/>
                  <a:pt x="22017" y="21811"/>
                </a:cubicBezTo>
                <a:lnTo>
                  <a:pt x="22017" y="21787"/>
                </a:lnTo>
                <a:cubicBezTo>
                  <a:pt x="22157" y="21787"/>
                  <a:pt x="22298" y="21764"/>
                  <a:pt x="22414" y="21764"/>
                </a:cubicBezTo>
                <a:close/>
                <a:moveTo>
                  <a:pt x="32501" y="21927"/>
                </a:moveTo>
                <a:lnTo>
                  <a:pt x="32501" y="22114"/>
                </a:lnTo>
                <a:lnTo>
                  <a:pt x="32454" y="22231"/>
                </a:lnTo>
                <a:lnTo>
                  <a:pt x="32314" y="22371"/>
                </a:lnTo>
                <a:cubicBezTo>
                  <a:pt x="32314" y="22277"/>
                  <a:pt x="32314" y="22207"/>
                  <a:pt x="32314" y="22137"/>
                </a:cubicBezTo>
                <a:cubicBezTo>
                  <a:pt x="32314" y="22044"/>
                  <a:pt x="32407" y="21997"/>
                  <a:pt x="32431" y="21927"/>
                </a:cubicBezTo>
                <a:close/>
                <a:moveTo>
                  <a:pt x="12141" y="22137"/>
                </a:moveTo>
                <a:cubicBezTo>
                  <a:pt x="12141" y="22226"/>
                  <a:pt x="12139" y="22330"/>
                  <a:pt x="12118" y="22394"/>
                </a:cubicBezTo>
                <a:cubicBezTo>
                  <a:pt x="11978" y="22394"/>
                  <a:pt x="11838" y="22394"/>
                  <a:pt x="11674" y="22371"/>
                </a:cubicBezTo>
                <a:cubicBezTo>
                  <a:pt x="11838" y="22277"/>
                  <a:pt x="11978" y="22207"/>
                  <a:pt x="12141" y="22137"/>
                </a:cubicBezTo>
                <a:close/>
                <a:moveTo>
                  <a:pt x="31964" y="21904"/>
                </a:moveTo>
                <a:lnTo>
                  <a:pt x="31964" y="22044"/>
                </a:lnTo>
                <a:cubicBezTo>
                  <a:pt x="31894" y="22161"/>
                  <a:pt x="31824" y="22277"/>
                  <a:pt x="31754" y="22394"/>
                </a:cubicBezTo>
                <a:lnTo>
                  <a:pt x="31193" y="22394"/>
                </a:lnTo>
                <a:cubicBezTo>
                  <a:pt x="31380" y="22254"/>
                  <a:pt x="31590" y="22067"/>
                  <a:pt x="31777" y="21904"/>
                </a:cubicBezTo>
                <a:close/>
                <a:moveTo>
                  <a:pt x="33925" y="22137"/>
                </a:moveTo>
                <a:cubicBezTo>
                  <a:pt x="33761" y="22254"/>
                  <a:pt x="33575" y="22371"/>
                  <a:pt x="33411" y="22488"/>
                </a:cubicBezTo>
                <a:cubicBezTo>
                  <a:pt x="33551" y="22371"/>
                  <a:pt x="33738" y="22254"/>
                  <a:pt x="33902" y="22137"/>
                </a:cubicBezTo>
                <a:close/>
                <a:moveTo>
                  <a:pt x="27738" y="22441"/>
                </a:moveTo>
                <a:lnTo>
                  <a:pt x="27621" y="22581"/>
                </a:lnTo>
                <a:lnTo>
                  <a:pt x="27317" y="22628"/>
                </a:lnTo>
                <a:cubicBezTo>
                  <a:pt x="27457" y="22558"/>
                  <a:pt x="27598" y="22511"/>
                  <a:pt x="27714" y="22441"/>
                </a:cubicBezTo>
                <a:close/>
                <a:moveTo>
                  <a:pt x="38128" y="21904"/>
                </a:moveTo>
                <a:cubicBezTo>
                  <a:pt x="38198" y="21927"/>
                  <a:pt x="38291" y="21974"/>
                  <a:pt x="38338" y="22044"/>
                </a:cubicBezTo>
                <a:cubicBezTo>
                  <a:pt x="38291" y="22231"/>
                  <a:pt x="38221" y="22418"/>
                  <a:pt x="38151" y="22604"/>
                </a:cubicBezTo>
                <a:cubicBezTo>
                  <a:pt x="37997" y="22560"/>
                  <a:pt x="37837" y="22537"/>
                  <a:pt x="37677" y="22537"/>
                </a:cubicBezTo>
                <a:cubicBezTo>
                  <a:pt x="37499" y="22537"/>
                  <a:pt x="37319" y="22566"/>
                  <a:pt x="37147" y="22628"/>
                </a:cubicBezTo>
                <a:cubicBezTo>
                  <a:pt x="37124" y="22511"/>
                  <a:pt x="37100" y="22371"/>
                  <a:pt x="37054" y="22254"/>
                </a:cubicBezTo>
                <a:cubicBezTo>
                  <a:pt x="37147" y="22184"/>
                  <a:pt x="37240" y="22137"/>
                  <a:pt x="37357" y="22091"/>
                </a:cubicBezTo>
                <a:lnTo>
                  <a:pt x="37544" y="21997"/>
                </a:lnTo>
                <a:cubicBezTo>
                  <a:pt x="37731" y="21951"/>
                  <a:pt x="37917" y="21927"/>
                  <a:pt x="38128" y="21904"/>
                </a:cubicBezTo>
                <a:close/>
                <a:moveTo>
                  <a:pt x="46323" y="21577"/>
                </a:moveTo>
                <a:cubicBezTo>
                  <a:pt x="46463" y="21834"/>
                  <a:pt x="46580" y="22091"/>
                  <a:pt x="46673" y="22371"/>
                </a:cubicBezTo>
                <a:cubicBezTo>
                  <a:pt x="46650" y="22488"/>
                  <a:pt x="46650" y="22581"/>
                  <a:pt x="46626" y="22698"/>
                </a:cubicBezTo>
                <a:cubicBezTo>
                  <a:pt x="46510" y="22418"/>
                  <a:pt x="46369" y="22184"/>
                  <a:pt x="46206" y="21927"/>
                </a:cubicBezTo>
                <a:lnTo>
                  <a:pt x="46323" y="21577"/>
                </a:lnTo>
                <a:close/>
                <a:moveTo>
                  <a:pt x="47023" y="21927"/>
                </a:moveTo>
                <a:cubicBezTo>
                  <a:pt x="47070" y="22184"/>
                  <a:pt x="47117" y="22441"/>
                  <a:pt x="47117" y="22698"/>
                </a:cubicBezTo>
                <a:cubicBezTo>
                  <a:pt x="47117" y="22707"/>
                  <a:pt x="47117" y="22713"/>
                  <a:pt x="47115" y="22716"/>
                </a:cubicBezTo>
                <a:lnTo>
                  <a:pt x="47115" y="22716"/>
                </a:lnTo>
                <a:cubicBezTo>
                  <a:pt x="47069" y="22554"/>
                  <a:pt x="47046" y="22393"/>
                  <a:pt x="47000" y="22254"/>
                </a:cubicBezTo>
                <a:cubicBezTo>
                  <a:pt x="47000" y="22137"/>
                  <a:pt x="47000" y="22021"/>
                  <a:pt x="47023" y="21927"/>
                </a:cubicBezTo>
                <a:close/>
                <a:moveTo>
                  <a:pt x="9993" y="22067"/>
                </a:moveTo>
                <a:lnTo>
                  <a:pt x="10087" y="22137"/>
                </a:lnTo>
                <a:cubicBezTo>
                  <a:pt x="10087" y="22161"/>
                  <a:pt x="10063" y="22184"/>
                  <a:pt x="10063" y="22207"/>
                </a:cubicBezTo>
                <a:cubicBezTo>
                  <a:pt x="9923" y="22418"/>
                  <a:pt x="9783" y="22581"/>
                  <a:pt x="9620" y="22721"/>
                </a:cubicBezTo>
                <a:cubicBezTo>
                  <a:pt x="9760" y="22511"/>
                  <a:pt x="9876" y="22301"/>
                  <a:pt x="9993" y="22067"/>
                </a:cubicBezTo>
                <a:close/>
                <a:moveTo>
                  <a:pt x="21947" y="22277"/>
                </a:moveTo>
                <a:cubicBezTo>
                  <a:pt x="22064" y="22418"/>
                  <a:pt x="22228" y="22534"/>
                  <a:pt x="22368" y="22674"/>
                </a:cubicBezTo>
                <a:lnTo>
                  <a:pt x="22087" y="22791"/>
                </a:lnTo>
                <a:lnTo>
                  <a:pt x="21971" y="22558"/>
                </a:lnTo>
                <a:cubicBezTo>
                  <a:pt x="21971" y="22464"/>
                  <a:pt x="21947" y="22371"/>
                  <a:pt x="21947" y="22277"/>
                </a:cubicBezTo>
                <a:close/>
                <a:moveTo>
                  <a:pt x="21060" y="21670"/>
                </a:moveTo>
                <a:lnTo>
                  <a:pt x="21224" y="21717"/>
                </a:lnTo>
                <a:cubicBezTo>
                  <a:pt x="21340" y="21997"/>
                  <a:pt x="21434" y="22254"/>
                  <a:pt x="21574" y="22534"/>
                </a:cubicBezTo>
                <a:cubicBezTo>
                  <a:pt x="21574" y="22534"/>
                  <a:pt x="21574" y="22558"/>
                  <a:pt x="21574" y="22558"/>
                </a:cubicBezTo>
                <a:cubicBezTo>
                  <a:pt x="21574" y="22674"/>
                  <a:pt x="21574" y="22768"/>
                  <a:pt x="21550" y="22885"/>
                </a:cubicBezTo>
                <a:lnTo>
                  <a:pt x="21434" y="22768"/>
                </a:lnTo>
                <a:cubicBezTo>
                  <a:pt x="21294" y="22558"/>
                  <a:pt x="21154" y="22348"/>
                  <a:pt x="21013" y="22184"/>
                </a:cubicBezTo>
                <a:cubicBezTo>
                  <a:pt x="21013" y="22021"/>
                  <a:pt x="21037" y="21857"/>
                  <a:pt x="21060" y="21717"/>
                </a:cubicBezTo>
                <a:lnTo>
                  <a:pt x="21060" y="21670"/>
                </a:lnTo>
                <a:close/>
                <a:moveTo>
                  <a:pt x="8732" y="22254"/>
                </a:moveTo>
                <a:lnTo>
                  <a:pt x="8732" y="22277"/>
                </a:lnTo>
                <a:cubicBezTo>
                  <a:pt x="8872" y="22348"/>
                  <a:pt x="9036" y="22394"/>
                  <a:pt x="9176" y="22418"/>
                </a:cubicBezTo>
                <a:cubicBezTo>
                  <a:pt x="9013" y="22558"/>
                  <a:pt x="8849" y="22721"/>
                  <a:pt x="8709" y="22908"/>
                </a:cubicBezTo>
                <a:cubicBezTo>
                  <a:pt x="8662" y="22698"/>
                  <a:pt x="8616" y="22488"/>
                  <a:pt x="8616" y="22277"/>
                </a:cubicBezTo>
                <a:cubicBezTo>
                  <a:pt x="8662" y="22277"/>
                  <a:pt x="8709" y="22277"/>
                  <a:pt x="8732" y="22254"/>
                </a:cubicBezTo>
                <a:close/>
                <a:moveTo>
                  <a:pt x="36260" y="22348"/>
                </a:moveTo>
                <a:lnTo>
                  <a:pt x="36260" y="22441"/>
                </a:lnTo>
                <a:lnTo>
                  <a:pt x="36073" y="22604"/>
                </a:lnTo>
                <a:cubicBezTo>
                  <a:pt x="35980" y="22698"/>
                  <a:pt x="35886" y="22791"/>
                  <a:pt x="35769" y="22908"/>
                </a:cubicBezTo>
                <a:cubicBezTo>
                  <a:pt x="35723" y="22814"/>
                  <a:pt x="35653" y="22721"/>
                  <a:pt x="35583" y="22651"/>
                </a:cubicBezTo>
                <a:cubicBezTo>
                  <a:pt x="35793" y="22534"/>
                  <a:pt x="36026" y="22441"/>
                  <a:pt x="36260" y="22348"/>
                </a:cubicBezTo>
                <a:close/>
                <a:moveTo>
                  <a:pt x="14569" y="22534"/>
                </a:moveTo>
                <a:cubicBezTo>
                  <a:pt x="14639" y="22628"/>
                  <a:pt x="14709" y="22721"/>
                  <a:pt x="14779" y="22791"/>
                </a:cubicBezTo>
                <a:cubicBezTo>
                  <a:pt x="14523" y="22814"/>
                  <a:pt x="14289" y="22861"/>
                  <a:pt x="14032" y="22931"/>
                </a:cubicBezTo>
                <a:lnTo>
                  <a:pt x="14009" y="22931"/>
                </a:lnTo>
                <a:cubicBezTo>
                  <a:pt x="14056" y="22814"/>
                  <a:pt x="14079" y="22721"/>
                  <a:pt x="14126" y="22604"/>
                </a:cubicBezTo>
                <a:cubicBezTo>
                  <a:pt x="14266" y="22581"/>
                  <a:pt x="14406" y="22558"/>
                  <a:pt x="14569" y="22534"/>
                </a:cubicBezTo>
                <a:close/>
                <a:moveTo>
                  <a:pt x="38548" y="22604"/>
                </a:moveTo>
                <a:cubicBezTo>
                  <a:pt x="38548" y="22651"/>
                  <a:pt x="38548" y="22721"/>
                  <a:pt x="38571" y="22791"/>
                </a:cubicBezTo>
                <a:cubicBezTo>
                  <a:pt x="38571" y="22838"/>
                  <a:pt x="38571" y="22885"/>
                  <a:pt x="38571" y="22931"/>
                </a:cubicBezTo>
                <a:cubicBezTo>
                  <a:pt x="38524" y="22885"/>
                  <a:pt x="38501" y="22861"/>
                  <a:pt x="38478" y="22838"/>
                </a:cubicBezTo>
                <a:cubicBezTo>
                  <a:pt x="38478" y="22744"/>
                  <a:pt x="38501" y="22674"/>
                  <a:pt x="38548" y="22604"/>
                </a:cubicBezTo>
                <a:close/>
                <a:moveTo>
                  <a:pt x="6351" y="21811"/>
                </a:moveTo>
                <a:lnTo>
                  <a:pt x="6351" y="21811"/>
                </a:lnTo>
                <a:cubicBezTo>
                  <a:pt x="6935" y="22137"/>
                  <a:pt x="7588" y="22301"/>
                  <a:pt x="8265" y="22301"/>
                </a:cubicBezTo>
                <a:cubicBezTo>
                  <a:pt x="8289" y="22534"/>
                  <a:pt x="8312" y="22744"/>
                  <a:pt x="8359" y="22978"/>
                </a:cubicBezTo>
                <a:cubicBezTo>
                  <a:pt x="8055" y="22978"/>
                  <a:pt x="7728" y="22931"/>
                  <a:pt x="7425" y="22838"/>
                </a:cubicBezTo>
                <a:cubicBezTo>
                  <a:pt x="7098" y="22674"/>
                  <a:pt x="6794" y="22441"/>
                  <a:pt x="6561" y="22161"/>
                </a:cubicBezTo>
                <a:lnTo>
                  <a:pt x="6561" y="22137"/>
                </a:lnTo>
                <a:cubicBezTo>
                  <a:pt x="6491" y="22021"/>
                  <a:pt x="6421" y="21927"/>
                  <a:pt x="6351" y="21811"/>
                </a:cubicBezTo>
                <a:close/>
                <a:moveTo>
                  <a:pt x="16904" y="22324"/>
                </a:moveTo>
                <a:cubicBezTo>
                  <a:pt x="17184" y="22464"/>
                  <a:pt x="17465" y="22628"/>
                  <a:pt x="17745" y="22838"/>
                </a:cubicBezTo>
                <a:cubicBezTo>
                  <a:pt x="17768" y="22885"/>
                  <a:pt x="17791" y="22931"/>
                  <a:pt x="17815" y="22978"/>
                </a:cubicBezTo>
                <a:lnTo>
                  <a:pt x="17581" y="22838"/>
                </a:lnTo>
                <a:cubicBezTo>
                  <a:pt x="17348" y="22651"/>
                  <a:pt x="17138" y="22464"/>
                  <a:pt x="16904" y="22324"/>
                </a:cubicBezTo>
                <a:close/>
                <a:moveTo>
                  <a:pt x="5814" y="22345"/>
                </a:moveTo>
                <a:cubicBezTo>
                  <a:pt x="6041" y="22545"/>
                  <a:pt x="6289" y="22702"/>
                  <a:pt x="6538" y="22838"/>
                </a:cubicBezTo>
                <a:lnTo>
                  <a:pt x="6678" y="23001"/>
                </a:lnTo>
                <a:cubicBezTo>
                  <a:pt x="6374" y="22861"/>
                  <a:pt x="6094" y="22674"/>
                  <a:pt x="5814" y="22488"/>
                </a:cubicBezTo>
                <a:cubicBezTo>
                  <a:pt x="5814" y="22428"/>
                  <a:pt x="5814" y="22385"/>
                  <a:pt x="5814" y="22345"/>
                </a:cubicBezTo>
                <a:close/>
                <a:moveTo>
                  <a:pt x="9456" y="22418"/>
                </a:moveTo>
                <a:cubicBezTo>
                  <a:pt x="9386" y="22558"/>
                  <a:pt x="9316" y="22674"/>
                  <a:pt x="9223" y="22791"/>
                </a:cubicBezTo>
                <a:cubicBezTo>
                  <a:pt x="9176" y="22861"/>
                  <a:pt x="9106" y="22931"/>
                  <a:pt x="9059" y="23001"/>
                </a:cubicBezTo>
                <a:lnTo>
                  <a:pt x="8896" y="23001"/>
                </a:lnTo>
                <a:cubicBezTo>
                  <a:pt x="9059" y="22791"/>
                  <a:pt x="9246" y="22581"/>
                  <a:pt x="9456" y="22418"/>
                </a:cubicBezTo>
                <a:close/>
                <a:moveTo>
                  <a:pt x="15083" y="22534"/>
                </a:moveTo>
                <a:cubicBezTo>
                  <a:pt x="15340" y="22558"/>
                  <a:pt x="15597" y="22604"/>
                  <a:pt x="15830" y="22674"/>
                </a:cubicBezTo>
                <a:cubicBezTo>
                  <a:pt x="16040" y="22768"/>
                  <a:pt x="16227" y="22885"/>
                  <a:pt x="16414" y="23025"/>
                </a:cubicBezTo>
                <a:cubicBezTo>
                  <a:pt x="16320" y="23001"/>
                  <a:pt x="16227" y="23001"/>
                  <a:pt x="16157" y="22978"/>
                </a:cubicBezTo>
                <a:lnTo>
                  <a:pt x="16157" y="23001"/>
                </a:lnTo>
                <a:cubicBezTo>
                  <a:pt x="15994" y="22955"/>
                  <a:pt x="15807" y="22908"/>
                  <a:pt x="15643" y="22885"/>
                </a:cubicBezTo>
                <a:cubicBezTo>
                  <a:pt x="15527" y="22861"/>
                  <a:pt x="15410" y="22838"/>
                  <a:pt x="15293" y="22838"/>
                </a:cubicBezTo>
                <a:cubicBezTo>
                  <a:pt x="15223" y="22721"/>
                  <a:pt x="15153" y="22651"/>
                  <a:pt x="15083" y="22534"/>
                </a:cubicBezTo>
                <a:close/>
                <a:moveTo>
                  <a:pt x="33411" y="22931"/>
                </a:moveTo>
                <a:lnTo>
                  <a:pt x="33551" y="22955"/>
                </a:lnTo>
                <a:lnTo>
                  <a:pt x="33388" y="23071"/>
                </a:lnTo>
                <a:lnTo>
                  <a:pt x="33271" y="23048"/>
                </a:lnTo>
                <a:lnTo>
                  <a:pt x="33411" y="22931"/>
                </a:lnTo>
                <a:close/>
                <a:moveTo>
                  <a:pt x="31427" y="22861"/>
                </a:moveTo>
                <a:cubicBezTo>
                  <a:pt x="31380" y="22908"/>
                  <a:pt x="31310" y="22955"/>
                  <a:pt x="31263" y="23025"/>
                </a:cubicBezTo>
                <a:cubicBezTo>
                  <a:pt x="31006" y="23048"/>
                  <a:pt x="30726" y="23071"/>
                  <a:pt x="30469" y="23095"/>
                </a:cubicBezTo>
                <a:lnTo>
                  <a:pt x="30633" y="22931"/>
                </a:lnTo>
                <a:lnTo>
                  <a:pt x="30680" y="22885"/>
                </a:lnTo>
                <a:cubicBezTo>
                  <a:pt x="30913" y="22861"/>
                  <a:pt x="31170" y="22861"/>
                  <a:pt x="31403" y="22861"/>
                </a:cubicBezTo>
                <a:close/>
                <a:moveTo>
                  <a:pt x="24142" y="22348"/>
                </a:moveTo>
                <a:lnTo>
                  <a:pt x="24189" y="22371"/>
                </a:lnTo>
                <a:lnTo>
                  <a:pt x="24189" y="22441"/>
                </a:lnTo>
                <a:cubicBezTo>
                  <a:pt x="24095" y="22581"/>
                  <a:pt x="24002" y="22721"/>
                  <a:pt x="23909" y="22861"/>
                </a:cubicBezTo>
                <a:cubicBezTo>
                  <a:pt x="23792" y="22931"/>
                  <a:pt x="23652" y="23025"/>
                  <a:pt x="23535" y="23118"/>
                </a:cubicBezTo>
                <a:lnTo>
                  <a:pt x="23395" y="23025"/>
                </a:lnTo>
                <a:cubicBezTo>
                  <a:pt x="23512" y="22838"/>
                  <a:pt x="23628" y="22674"/>
                  <a:pt x="23768" y="22511"/>
                </a:cubicBezTo>
                <a:lnTo>
                  <a:pt x="24142" y="22348"/>
                </a:lnTo>
                <a:close/>
                <a:moveTo>
                  <a:pt x="40766" y="21694"/>
                </a:moveTo>
                <a:lnTo>
                  <a:pt x="40766" y="21694"/>
                </a:lnTo>
                <a:cubicBezTo>
                  <a:pt x="40789" y="22184"/>
                  <a:pt x="40696" y="22674"/>
                  <a:pt x="40532" y="23118"/>
                </a:cubicBezTo>
                <a:lnTo>
                  <a:pt x="40532" y="22814"/>
                </a:lnTo>
                <a:cubicBezTo>
                  <a:pt x="40649" y="22441"/>
                  <a:pt x="40719" y="22091"/>
                  <a:pt x="40766" y="21694"/>
                </a:cubicBezTo>
                <a:close/>
                <a:moveTo>
                  <a:pt x="11090" y="22838"/>
                </a:moveTo>
                <a:lnTo>
                  <a:pt x="11090" y="22955"/>
                </a:lnTo>
                <a:cubicBezTo>
                  <a:pt x="10997" y="23025"/>
                  <a:pt x="10904" y="23071"/>
                  <a:pt x="10834" y="23141"/>
                </a:cubicBezTo>
                <a:cubicBezTo>
                  <a:pt x="10857" y="23095"/>
                  <a:pt x="10880" y="23071"/>
                  <a:pt x="10904" y="23048"/>
                </a:cubicBezTo>
                <a:lnTo>
                  <a:pt x="11044" y="22908"/>
                </a:lnTo>
                <a:lnTo>
                  <a:pt x="11090" y="22838"/>
                </a:lnTo>
                <a:close/>
                <a:moveTo>
                  <a:pt x="3876" y="19569"/>
                </a:moveTo>
                <a:lnTo>
                  <a:pt x="3876" y="19569"/>
                </a:lnTo>
                <a:cubicBezTo>
                  <a:pt x="3923" y="19803"/>
                  <a:pt x="3993" y="20036"/>
                  <a:pt x="4086" y="20270"/>
                </a:cubicBezTo>
                <a:cubicBezTo>
                  <a:pt x="4063" y="20386"/>
                  <a:pt x="4063" y="20503"/>
                  <a:pt x="4086" y="20620"/>
                </a:cubicBezTo>
                <a:cubicBezTo>
                  <a:pt x="4226" y="21320"/>
                  <a:pt x="4600" y="21951"/>
                  <a:pt x="5160" y="22394"/>
                </a:cubicBezTo>
                <a:cubicBezTo>
                  <a:pt x="5324" y="22604"/>
                  <a:pt x="5510" y="22814"/>
                  <a:pt x="5697" y="23001"/>
                </a:cubicBezTo>
                <a:cubicBezTo>
                  <a:pt x="5720" y="23071"/>
                  <a:pt x="5767" y="23141"/>
                  <a:pt x="5790" y="23211"/>
                </a:cubicBezTo>
                <a:cubicBezTo>
                  <a:pt x="5580" y="23095"/>
                  <a:pt x="5394" y="23001"/>
                  <a:pt x="5207" y="22861"/>
                </a:cubicBezTo>
                <a:cubicBezTo>
                  <a:pt x="4366" y="21974"/>
                  <a:pt x="3876" y="20807"/>
                  <a:pt x="3876" y="19569"/>
                </a:cubicBezTo>
                <a:close/>
                <a:moveTo>
                  <a:pt x="11674" y="23001"/>
                </a:moveTo>
                <a:cubicBezTo>
                  <a:pt x="11581" y="23071"/>
                  <a:pt x="11511" y="23141"/>
                  <a:pt x="11441" y="23211"/>
                </a:cubicBezTo>
                <a:lnTo>
                  <a:pt x="11441" y="23118"/>
                </a:lnTo>
                <a:cubicBezTo>
                  <a:pt x="11534" y="23071"/>
                  <a:pt x="11604" y="23048"/>
                  <a:pt x="11674" y="23001"/>
                </a:cubicBezTo>
                <a:close/>
                <a:moveTo>
                  <a:pt x="44408" y="20993"/>
                </a:moveTo>
                <a:lnTo>
                  <a:pt x="44408" y="20993"/>
                </a:lnTo>
                <a:cubicBezTo>
                  <a:pt x="44362" y="21764"/>
                  <a:pt x="43965" y="22558"/>
                  <a:pt x="43591" y="23235"/>
                </a:cubicBezTo>
                <a:cubicBezTo>
                  <a:pt x="43591" y="23118"/>
                  <a:pt x="43544" y="23025"/>
                  <a:pt x="43521" y="22908"/>
                </a:cubicBezTo>
                <a:cubicBezTo>
                  <a:pt x="43661" y="22628"/>
                  <a:pt x="43778" y="22394"/>
                  <a:pt x="43918" y="22137"/>
                </a:cubicBezTo>
                <a:lnTo>
                  <a:pt x="43918" y="22161"/>
                </a:lnTo>
                <a:cubicBezTo>
                  <a:pt x="44128" y="21787"/>
                  <a:pt x="44291" y="21390"/>
                  <a:pt x="44408" y="20993"/>
                </a:cubicBezTo>
                <a:close/>
                <a:moveTo>
                  <a:pt x="24913" y="22768"/>
                </a:moveTo>
                <a:lnTo>
                  <a:pt x="24936" y="22791"/>
                </a:lnTo>
                <a:cubicBezTo>
                  <a:pt x="24866" y="22931"/>
                  <a:pt x="24796" y="23095"/>
                  <a:pt x="24749" y="23258"/>
                </a:cubicBezTo>
                <a:cubicBezTo>
                  <a:pt x="24726" y="23165"/>
                  <a:pt x="24702" y="23071"/>
                  <a:pt x="24679" y="22955"/>
                </a:cubicBezTo>
                <a:cubicBezTo>
                  <a:pt x="24749" y="22885"/>
                  <a:pt x="24843" y="22838"/>
                  <a:pt x="24913" y="22768"/>
                </a:cubicBezTo>
                <a:close/>
                <a:moveTo>
                  <a:pt x="34742" y="23118"/>
                </a:moveTo>
                <a:lnTo>
                  <a:pt x="34976" y="23165"/>
                </a:lnTo>
                <a:cubicBezTo>
                  <a:pt x="34976" y="23188"/>
                  <a:pt x="34976" y="23188"/>
                  <a:pt x="34976" y="23211"/>
                </a:cubicBezTo>
                <a:cubicBezTo>
                  <a:pt x="34976" y="23258"/>
                  <a:pt x="34952" y="23281"/>
                  <a:pt x="34952" y="23328"/>
                </a:cubicBezTo>
                <a:lnTo>
                  <a:pt x="34555" y="23235"/>
                </a:lnTo>
                <a:cubicBezTo>
                  <a:pt x="34625" y="23188"/>
                  <a:pt x="34672" y="23165"/>
                  <a:pt x="34742" y="23118"/>
                </a:cubicBezTo>
                <a:close/>
                <a:moveTo>
                  <a:pt x="42680" y="22791"/>
                </a:moveTo>
                <a:cubicBezTo>
                  <a:pt x="42680" y="22814"/>
                  <a:pt x="42704" y="22838"/>
                  <a:pt x="42704" y="22861"/>
                </a:cubicBezTo>
                <a:cubicBezTo>
                  <a:pt x="42704" y="22908"/>
                  <a:pt x="42727" y="22955"/>
                  <a:pt x="42727" y="22978"/>
                </a:cubicBezTo>
                <a:cubicBezTo>
                  <a:pt x="42657" y="23118"/>
                  <a:pt x="42610" y="23235"/>
                  <a:pt x="42540" y="23351"/>
                </a:cubicBezTo>
                <a:cubicBezTo>
                  <a:pt x="42564" y="23211"/>
                  <a:pt x="42587" y="23048"/>
                  <a:pt x="42610" y="22908"/>
                </a:cubicBezTo>
                <a:lnTo>
                  <a:pt x="42680" y="22791"/>
                </a:lnTo>
                <a:close/>
                <a:moveTo>
                  <a:pt x="13729" y="22698"/>
                </a:moveTo>
                <a:lnTo>
                  <a:pt x="13729" y="22721"/>
                </a:lnTo>
                <a:cubicBezTo>
                  <a:pt x="13682" y="22838"/>
                  <a:pt x="13612" y="22955"/>
                  <a:pt x="13542" y="23095"/>
                </a:cubicBezTo>
                <a:cubicBezTo>
                  <a:pt x="13355" y="23165"/>
                  <a:pt x="13145" y="23258"/>
                  <a:pt x="12958" y="23375"/>
                </a:cubicBezTo>
                <a:cubicBezTo>
                  <a:pt x="12982" y="23235"/>
                  <a:pt x="13005" y="23118"/>
                  <a:pt x="13028" y="22978"/>
                </a:cubicBezTo>
                <a:cubicBezTo>
                  <a:pt x="13262" y="22861"/>
                  <a:pt x="13495" y="22768"/>
                  <a:pt x="13729" y="22698"/>
                </a:cubicBezTo>
                <a:close/>
                <a:moveTo>
                  <a:pt x="35443" y="23281"/>
                </a:moveTo>
                <a:lnTo>
                  <a:pt x="35326" y="23422"/>
                </a:lnTo>
                <a:lnTo>
                  <a:pt x="35326" y="23281"/>
                </a:lnTo>
                <a:close/>
                <a:moveTo>
                  <a:pt x="39645" y="22044"/>
                </a:moveTo>
                <a:cubicBezTo>
                  <a:pt x="39739" y="22161"/>
                  <a:pt x="39832" y="22301"/>
                  <a:pt x="39902" y="22441"/>
                </a:cubicBezTo>
                <a:cubicBezTo>
                  <a:pt x="39809" y="22768"/>
                  <a:pt x="39715" y="23095"/>
                  <a:pt x="39575" y="23422"/>
                </a:cubicBezTo>
                <a:lnTo>
                  <a:pt x="39575" y="23398"/>
                </a:lnTo>
                <a:cubicBezTo>
                  <a:pt x="39622" y="23095"/>
                  <a:pt x="39645" y="22768"/>
                  <a:pt x="39645" y="22464"/>
                </a:cubicBezTo>
                <a:lnTo>
                  <a:pt x="39645" y="22044"/>
                </a:lnTo>
                <a:close/>
                <a:moveTo>
                  <a:pt x="7425" y="23141"/>
                </a:moveTo>
                <a:cubicBezTo>
                  <a:pt x="7705" y="23305"/>
                  <a:pt x="8032" y="23375"/>
                  <a:pt x="8359" y="23398"/>
                </a:cubicBezTo>
                <a:lnTo>
                  <a:pt x="8335" y="23445"/>
                </a:lnTo>
                <a:cubicBezTo>
                  <a:pt x="8079" y="23445"/>
                  <a:pt x="7845" y="23398"/>
                  <a:pt x="7612" y="23351"/>
                </a:cubicBezTo>
                <a:lnTo>
                  <a:pt x="7378" y="23141"/>
                </a:lnTo>
                <a:close/>
                <a:moveTo>
                  <a:pt x="38851" y="21974"/>
                </a:moveTo>
                <a:cubicBezTo>
                  <a:pt x="39108" y="21997"/>
                  <a:pt x="39061" y="21974"/>
                  <a:pt x="39061" y="22371"/>
                </a:cubicBezTo>
                <a:cubicBezTo>
                  <a:pt x="39061" y="22651"/>
                  <a:pt x="39015" y="22908"/>
                  <a:pt x="38945" y="23188"/>
                </a:cubicBezTo>
                <a:cubicBezTo>
                  <a:pt x="38921" y="23281"/>
                  <a:pt x="38898" y="23398"/>
                  <a:pt x="38851" y="23515"/>
                </a:cubicBezTo>
                <a:cubicBezTo>
                  <a:pt x="38851" y="23492"/>
                  <a:pt x="38851" y="23468"/>
                  <a:pt x="38851" y="23445"/>
                </a:cubicBezTo>
                <a:cubicBezTo>
                  <a:pt x="38875" y="23211"/>
                  <a:pt x="38921" y="22978"/>
                  <a:pt x="38945" y="22768"/>
                </a:cubicBezTo>
                <a:cubicBezTo>
                  <a:pt x="38991" y="22488"/>
                  <a:pt x="38968" y="22207"/>
                  <a:pt x="38851" y="21974"/>
                </a:cubicBezTo>
                <a:close/>
                <a:moveTo>
                  <a:pt x="17278" y="20153"/>
                </a:moveTo>
                <a:lnTo>
                  <a:pt x="17278" y="20153"/>
                </a:lnTo>
                <a:cubicBezTo>
                  <a:pt x="17418" y="20176"/>
                  <a:pt x="17558" y="20223"/>
                  <a:pt x="17698" y="20270"/>
                </a:cubicBezTo>
                <a:cubicBezTo>
                  <a:pt x="18165" y="21484"/>
                  <a:pt x="18865" y="22604"/>
                  <a:pt x="19799" y="23538"/>
                </a:cubicBezTo>
                <a:lnTo>
                  <a:pt x="19613" y="23422"/>
                </a:lnTo>
                <a:cubicBezTo>
                  <a:pt x="19169" y="22838"/>
                  <a:pt x="18632" y="22324"/>
                  <a:pt x="18048" y="21904"/>
                </a:cubicBezTo>
                <a:lnTo>
                  <a:pt x="18002" y="21857"/>
                </a:lnTo>
                <a:cubicBezTo>
                  <a:pt x="17768" y="21460"/>
                  <a:pt x="17581" y="21063"/>
                  <a:pt x="17394" y="20666"/>
                </a:cubicBezTo>
                <a:cubicBezTo>
                  <a:pt x="17348" y="20503"/>
                  <a:pt x="17301" y="20316"/>
                  <a:pt x="17278" y="20153"/>
                </a:cubicBezTo>
                <a:close/>
                <a:moveTo>
                  <a:pt x="18562" y="21203"/>
                </a:moveTo>
                <a:cubicBezTo>
                  <a:pt x="19146" y="21857"/>
                  <a:pt x="19823" y="22464"/>
                  <a:pt x="20523" y="22978"/>
                </a:cubicBezTo>
                <a:lnTo>
                  <a:pt x="20546" y="22978"/>
                </a:lnTo>
                <a:cubicBezTo>
                  <a:pt x="20546" y="23141"/>
                  <a:pt x="20546" y="23328"/>
                  <a:pt x="20570" y="23515"/>
                </a:cubicBezTo>
                <a:lnTo>
                  <a:pt x="20430" y="23585"/>
                </a:lnTo>
                <a:cubicBezTo>
                  <a:pt x="19683" y="22908"/>
                  <a:pt x="19076" y="22137"/>
                  <a:pt x="18585" y="21273"/>
                </a:cubicBezTo>
                <a:cubicBezTo>
                  <a:pt x="18585" y="21250"/>
                  <a:pt x="18562" y="21227"/>
                  <a:pt x="18562" y="21203"/>
                </a:cubicBezTo>
                <a:close/>
                <a:moveTo>
                  <a:pt x="6678" y="23351"/>
                </a:moveTo>
                <a:lnTo>
                  <a:pt x="6678" y="23351"/>
                </a:lnTo>
                <a:cubicBezTo>
                  <a:pt x="6888" y="23445"/>
                  <a:pt x="7098" y="23538"/>
                  <a:pt x="7308" y="23608"/>
                </a:cubicBezTo>
                <a:lnTo>
                  <a:pt x="7028" y="23562"/>
                </a:lnTo>
                <a:cubicBezTo>
                  <a:pt x="6911" y="23515"/>
                  <a:pt x="6794" y="23445"/>
                  <a:pt x="6678" y="23351"/>
                </a:cubicBezTo>
                <a:close/>
                <a:moveTo>
                  <a:pt x="37575" y="22951"/>
                </a:moveTo>
                <a:cubicBezTo>
                  <a:pt x="37712" y="22951"/>
                  <a:pt x="37850" y="22975"/>
                  <a:pt x="37987" y="23025"/>
                </a:cubicBezTo>
                <a:cubicBezTo>
                  <a:pt x="37917" y="23211"/>
                  <a:pt x="37824" y="23398"/>
                  <a:pt x="37731" y="23608"/>
                </a:cubicBezTo>
                <a:lnTo>
                  <a:pt x="37567" y="23538"/>
                </a:lnTo>
                <a:lnTo>
                  <a:pt x="37427" y="23468"/>
                </a:lnTo>
                <a:cubicBezTo>
                  <a:pt x="37380" y="23305"/>
                  <a:pt x="37310" y="23165"/>
                  <a:pt x="37217" y="23001"/>
                </a:cubicBezTo>
                <a:cubicBezTo>
                  <a:pt x="37336" y="22969"/>
                  <a:pt x="37455" y="22951"/>
                  <a:pt x="37575" y="22951"/>
                </a:cubicBezTo>
                <a:close/>
                <a:moveTo>
                  <a:pt x="24352" y="23188"/>
                </a:moveTo>
                <a:cubicBezTo>
                  <a:pt x="24399" y="23328"/>
                  <a:pt x="24446" y="23492"/>
                  <a:pt x="24516" y="23655"/>
                </a:cubicBezTo>
                <a:cubicBezTo>
                  <a:pt x="24352" y="23585"/>
                  <a:pt x="24212" y="23515"/>
                  <a:pt x="24049" y="23422"/>
                </a:cubicBezTo>
                <a:lnTo>
                  <a:pt x="24072" y="23422"/>
                </a:lnTo>
                <a:lnTo>
                  <a:pt x="24352" y="23188"/>
                </a:lnTo>
                <a:close/>
                <a:moveTo>
                  <a:pt x="22671" y="22955"/>
                </a:moveTo>
                <a:lnTo>
                  <a:pt x="22811" y="23071"/>
                </a:lnTo>
                <a:cubicBezTo>
                  <a:pt x="22811" y="23141"/>
                  <a:pt x="22811" y="23188"/>
                  <a:pt x="22811" y="23235"/>
                </a:cubicBezTo>
                <a:cubicBezTo>
                  <a:pt x="22718" y="23375"/>
                  <a:pt x="22648" y="23538"/>
                  <a:pt x="22601" y="23678"/>
                </a:cubicBezTo>
                <a:cubicBezTo>
                  <a:pt x="22484" y="23492"/>
                  <a:pt x="22368" y="23305"/>
                  <a:pt x="22274" y="23118"/>
                </a:cubicBezTo>
                <a:lnTo>
                  <a:pt x="22671" y="22955"/>
                </a:lnTo>
                <a:close/>
                <a:moveTo>
                  <a:pt x="26594" y="23095"/>
                </a:moveTo>
                <a:cubicBezTo>
                  <a:pt x="26780" y="23118"/>
                  <a:pt x="26991" y="23141"/>
                  <a:pt x="27177" y="23141"/>
                </a:cubicBezTo>
                <a:lnTo>
                  <a:pt x="27154" y="23165"/>
                </a:lnTo>
                <a:lnTo>
                  <a:pt x="27084" y="23188"/>
                </a:lnTo>
                <a:cubicBezTo>
                  <a:pt x="26710" y="23328"/>
                  <a:pt x="26360" y="23515"/>
                  <a:pt x="26033" y="23725"/>
                </a:cubicBezTo>
                <a:lnTo>
                  <a:pt x="26103" y="23562"/>
                </a:lnTo>
                <a:cubicBezTo>
                  <a:pt x="26267" y="23422"/>
                  <a:pt x="26430" y="23235"/>
                  <a:pt x="26594" y="23095"/>
                </a:cubicBezTo>
                <a:close/>
                <a:moveTo>
                  <a:pt x="47864" y="21974"/>
                </a:moveTo>
                <a:cubicBezTo>
                  <a:pt x="47887" y="22604"/>
                  <a:pt x="47724" y="23235"/>
                  <a:pt x="47397" y="23795"/>
                </a:cubicBezTo>
                <a:cubicBezTo>
                  <a:pt x="47443" y="23468"/>
                  <a:pt x="47467" y="23141"/>
                  <a:pt x="47443" y="22814"/>
                </a:cubicBezTo>
                <a:cubicBezTo>
                  <a:pt x="47607" y="22558"/>
                  <a:pt x="47747" y="22254"/>
                  <a:pt x="47864" y="21974"/>
                </a:cubicBezTo>
                <a:close/>
                <a:moveTo>
                  <a:pt x="38291" y="23235"/>
                </a:moveTo>
                <a:cubicBezTo>
                  <a:pt x="38338" y="23305"/>
                  <a:pt x="38384" y="23351"/>
                  <a:pt x="38431" y="23422"/>
                </a:cubicBezTo>
                <a:cubicBezTo>
                  <a:pt x="38408" y="23492"/>
                  <a:pt x="38384" y="23538"/>
                  <a:pt x="38384" y="23608"/>
                </a:cubicBezTo>
                <a:lnTo>
                  <a:pt x="38291" y="23888"/>
                </a:lnTo>
                <a:cubicBezTo>
                  <a:pt x="38221" y="23865"/>
                  <a:pt x="38151" y="23818"/>
                  <a:pt x="38058" y="23772"/>
                </a:cubicBezTo>
                <a:cubicBezTo>
                  <a:pt x="38151" y="23585"/>
                  <a:pt x="38221" y="23422"/>
                  <a:pt x="38291" y="23235"/>
                </a:cubicBezTo>
                <a:close/>
                <a:moveTo>
                  <a:pt x="11020" y="23365"/>
                </a:moveTo>
                <a:lnTo>
                  <a:pt x="11020" y="23365"/>
                </a:lnTo>
                <a:cubicBezTo>
                  <a:pt x="11018" y="23452"/>
                  <a:pt x="10996" y="23520"/>
                  <a:pt x="10974" y="23608"/>
                </a:cubicBezTo>
                <a:cubicBezTo>
                  <a:pt x="10740" y="23725"/>
                  <a:pt x="10507" y="23842"/>
                  <a:pt x="10273" y="23935"/>
                </a:cubicBezTo>
                <a:cubicBezTo>
                  <a:pt x="10500" y="23731"/>
                  <a:pt x="10749" y="23527"/>
                  <a:pt x="11020" y="23365"/>
                </a:cubicBezTo>
                <a:close/>
                <a:moveTo>
                  <a:pt x="2358" y="21834"/>
                </a:moveTo>
                <a:lnTo>
                  <a:pt x="2358" y="21834"/>
                </a:lnTo>
                <a:cubicBezTo>
                  <a:pt x="2638" y="22277"/>
                  <a:pt x="2965" y="22674"/>
                  <a:pt x="3362" y="23025"/>
                </a:cubicBezTo>
                <a:cubicBezTo>
                  <a:pt x="3456" y="23188"/>
                  <a:pt x="3549" y="23328"/>
                  <a:pt x="3666" y="23492"/>
                </a:cubicBezTo>
                <a:cubicBezTo>
                  <a:pt x="3736" y="23655"/>
                  <a:pt x="3829" y="23818"/>
                  <a:pt x="3923" y="23959"/>
                </a:cubicBezTo>
                <a:cubicBezTo>
                  <a:pt x="3246" y="23422"/>
                  <a:pt x="2709" y="22721"/>
                  <a:pt x="2382" y="21927"/>
                </a:cubicBezTo>
                <a:lnTo>
                  <a:pt x="2358" y="21834"/>
                </a:lnTo>
                <a:close/>
                <a:moveTo>
                  <a:pt x="3526" y="22254"/>
                </a:moveTo>
                <a:lnTo>
                  <a:pt x="3526" y="22254"/>
                </a:lnTo>
                <a:cubicBezTo>
                  <a:pt x="3642" y="22371"/>
                  <a:pt x="3783" y="22511"/>
                  <a:pt x="3946" y="22628"/>
                </a:cubicBezTo>
                <a:cubicBezTo>
                  <a:pt x="4133" y="22768"/>
                  <a:pt x="4320" y="22931"/>
                  <a:pt x="4530" y="23048"/>
                </a:cubicBezTo>
                <a:cubicBezTo>
                  <a:pt x="4786" y="23375"/>
                  <a:pt x="5043" y="23678"/>
                  <a:pt x="5370" y="23959"/>
                </a:cubicBezTo>
                <a:lnTo>
                  <a:pt x="5347" y="23959"/>
                </a:lnTo>
                <a:cubicBezTo>
                  <a:pt x="4763" y="23725"/>
                  <a:pt x="4226" y="23375"/>
                  <a:pt x="3759" y="22955"/>
                </a:cubicBezTo>
                <a:cubicBezTo>
                  <a:pt x="3712" y="22861"/>
                  <a:pt x="3689" y="22768"/>
                  <a:pt x="3642" y="22651"/>
                </a:cubicBezTo>
                <a:cubicBezTo>
                  <a:pt x="3619" y="22558"/>
                  <a:pt x="3572" y="22394"/>
                  <a:pt x="3526" y="22254"/>
                </a:cubicBezTo>
                <a:close/>
                <a:moveTo>
                  <a:pt x="23161" y="23725"/>
                </a:moveTo>
                <a:cubicBezTo>
                  <a:pt x="23161" y="23725"/>
                  <a:pt x="23185" y="23748"/>
                  <a:pt x="23208" y="23772"/>
                </a:cubicBezTo>
                <a:cubicBezTo>
                  <a:pt x="23161" y="23842"/>
                  <a:pt x="23115" y="23888"/>
                  <a:pt x="23045" y="23959"/>
                </a:cubicBezTo>
                <a:lnTo>
                  <a:pt x="23021" y="23959"/>
                </a:lnTo>
                <a:lnTo>
                  <a:pt x="23045" y="23795"/>
                </a:lnTo>
                <a:lnTo>
                  <a:pt x="23161" y="23725"/>
                </a:lnTo>
                <a:close/>
                <a:moveTo>
                  <a:pt x="28672" y="23141"/>
                </a:moveTo>
                <a:lnTo>
                  <a:pt x="28672" y="23141"/>
                </a:lnTo>
                <a:cubicBezTo>
                  <a:pt x="28508" y="23305"/>
                  <a:pt x="28345" y="23468"/>
                  <a:pt x="28181" y="23608"/>
                </a:cubicBezTo>
                <a:cubicBezTo>
                  <a:pt x="27854" y="23725"/>
                  <a:pt x="27528" y="23842"/>
                  <a:pt x="27201" y="23959"/>
                </a:cubicBezTo>
                <a:cubicBezTo>
                  <a:pt x="27387" y="23772"/>
                  <a:pt x="27598" y="23562"/>
                  <a:pt x="27784" y="23375"/>
                </a:cubicBezTo>
                <a:lnTo>
                  <a:pt x="27808" y="23375"/>
                </a:lnTo>
                <a:cubicBezTo>
                  <a:pt x="28088" y="23281"/>
                  <a:pt x="28391" y="23211"/>
                  <a:pt x="28672" y="23141"/>
                </a:cubicBezTo>
                <a:close/>
                <a:moveTo>
                  <a:pt x="15433" y="23912"/>
                </a:moveTo>
                <a:cubicBezTo>
                  <a:pt x="15340" y="23935"/>
                  <a:pt x="15270" y="23959"/>
                  <a:pt x="15200" y="23982"/>
                </a:cubicBezTo>
                <a:lnTo>
                  <a:pt x="15060" y="23935"/>
                </a:lnTo>
                <a:cubicBezTo>
                  <a:pt x="15130" y="23935"/>
                  <a:pt x="15176" y="23935"/>
                  <a:pt x="15223" y="23912"/>
                </a:cubicBezTo>
                <a:close/>
                <a:moveTo>
                  <a:pt x="19262" y="23538"/>
                </a:moveTo>
                <a:lnTo>
                  <a:pt x="19472" y="23678"/>
                </a:lnTo>
                <a:cubicBezTo>
                  <a:pt x="19542" y="23772"/>
                  <a:pt x="19613" y="23888"/>
                  <a:pt x="19683" y="23959"/>
                </a:cubicBezTo>
                <a:lnTo>
                  <a:pt x="19659" y="24005"/>
                </a:lnTo>
                <a:cubicBezTo>
                  <a:pt x="19519" y="23842"/>
                  <a:pt x="19379" y="23702"/>
                  <a:pt x="19262" y="23538"/>
                </a:cubicBezTo>
                <a:close/>
                <a:moveTo>
                  <a:pt x="1588" y="19359"/>
                </a:moveTo>
                <a:cubicBezTo>
                  <a:pt x="1611" y="19733"/>
                  <a:pt x="1658" y="20106"/>
                  <a:pt x="1751" y="20456"/>
                </a:cubicBezTo>
                <a:lnTo>
                  <a:pt x="1751" y="20596"/>
                </a:lnTo>
                <a:cubicBezTo>
                  <a:pt x="1751" y="21227"/>
                  <a:pt x="1891" y="21834"/>
                  <a:pt x="2172" y="22418"/>
                </a:cubicBezTo>
                <a:cubicBezTo>
                  <a:pt x="2405" y="23001"/>
                  <a:pt x="2709" y="23562"/>
                  <a:pt x="3082" y="24075"/>
                </a:cubicBezTo>
                <a:lnTo>
                  <a:pt x="2919" y="23912"/>
                </a:lnTo>
                <a:cubicBezTo>
                  <a:pt x="1845" y="22861"/>
                  <a:pt x="1168" y="21367"/>
                  <a:pt x="1471" y="19849"/>
                </a:cubicBezTo>
                <a:cubicBezTo>
                  <a:pt x="1494" y="19686"/>
                  <a:pt x="1541" y="19522"/>
                  <a:pt x="1588" y="19359"/>
                </a:cubicBezTo>
                <a:close/>
                <a:moveTo>
                  <a:pt x="26664" y="23818"/>
                </a:moveTo>
                <a:lnTo>
                  <a:pt x="26664" y="23818"/>
                </a:lnTo>
                <a:cubicBezTo>
                  <a:pt x="26570" y="23935"/>
                  <a:pt x="26500" y="24029"/>
                  <a:pt x="26430" y="24145"/>
                </a:cubicBezTo>
                <a:cubicBezTo>
                  <a:pt x="26337" y="24145"/>
                  <a:pt x="26243" y="24145"/>
                  <a:pt x="26150" y="24122"/>
                </a:cubicBezTo>
                <a:cubicBezTo>
                  <a:pt x="26313" y="24005"/>
                  <a:pt x="26477" y="23912"/>
                  <a:pt x="26640" y="23842"/>
                </a:cubicBezTo>
                <a:lnTo>
                  <a:pt x="26664" y="23818"/>
                </a:lnTo>
                <a:close/>
                <a:moveTo>
                  <a:pt x="30773" y="23422"/>
                </a:moveTo>
                <a:lnTo>
                  <a:pt x="30773" y="23422"/>
                </a:lnTo>
                <a:cubicBezTo>
                  <a:pt x="30376" y="23702"/>
                  <a:pt x="30002" y="23982"/>
                  <a:pt x="29629" y="24262"/>
                </a:cubicBezTo>
                <a:cubicBezTo>
                  <a:pt x="29769" y="24052"/>
                  <a:pt x="29909" y="23842"/>
                  <a:pt x="30026" y="23632"/>
                </a:cubicBezTo>
                <a:lnTo>
                  <a:pt x="30096" y="23538"/>
                </a:lnTo>
                <a:cubicBezTo>
                  <a:pt x="30329" y="23492"/>
                  <a:pt x="30539" y="23468"/>
                  <a:pt x="30773" y="23422"/>
                </a:cubicBezTo>
                <a:close/>
                <a:moveTo>
                  <a:pt x="5347" y="23492"/>
                </a:moveTo>
                <a:lnTo>
                  <a:pt x="5487" y="23538"/>
                </a:lnTo>
                <a:cubicBezTo>
                  <a:pt x="5931" y="23865"/>
                  <a:pt x="6398" y="24122"/>
                  <a:pt x="6911" y="24262"/>
                </a:cubicBezTo>
                <a:cubicBezTo>
                  <a:pt x="6958" y="24285"/>
                  <a:pt x="7005" y="24309"/>
                  <a:pt x="7075" y="24332"/>
                </a:cubicBezTo>
                <a:cubicBezTo>
                  <a:pt x="6818" y="24332"/>
                  <a:pt x="6561" y="24309"/>
                  <a:pt x="6304" y="24262"/>
                </a:cubicBezTo>
                <a:cubicBezTo>
                  <a:pt x="5954" y="24029"/>
                  <a:pt x="5650" y="23772"/>
                  <a:pt x="5347" y="23492"/>
                </a:cubicBezTo>
                <a:close/>
                <a:moveTo>
                  <a:pt x="21083" y="23678"/>
                </a:moveTo>
                <a:cubicBezTo>
                  <a:pt x="21200" y="23888"/>
                  <a:pt x="21294" y="24122"/>
                  <a:pt x="21387" y="24332"/>
                </a:cubicBezTo>
                <a:lnTo>
                  <a:pt x="21317" y="24309"/>
                </a:lnTo>
                <a:cubicBezTo>
                  <a:pt x="21247" y="24262"/>
                  <a:pt x="21177" y="24215"/>
                  <a:pt x="21107" y="24145"/>
                </a:cubicBezTo>
                <a:cubicBezTo>
                  <a:pt x="21083" y="24005"/>
                  <a:pt x="21060" y="23865"/>
                  <a:pt x="21037" y="23702"/>
                </a:cubicBezTo>
                <a:lnTo>
                  <a:pt x="21083" y="23678"/>
                </a:lnTo>
                <a:close/>
                <a:moveTo>
                  <a:pt x="23885" y="23795"/>
                </a:moveTo>
                <a:cubicBezTo>
                  <a:pt x="24025" y="23888"/>
                  <a:pt x="24165" y="23959"/>
                  <a:pt x="24352" y="24052"/>
                </a:cubicBezTo>
                <a:cubicBezTo>
                  <a:pt x="24282" y="24145"/>
                  <a:pt x="24235" y="24262"/>
                  <a:pt x="24212" y="24379"/>
                </a:cubicBezTo>
                <a:cubicBezTo>
                  <a:pt x="24165" y="24309"/>
                  <a:pt x="24095" y="24239"/>
                  <a:pt x="24049" y="24169"/>
                </a:cubicBezTo>
                <a:cubicBezTo>
                  <a:pt x="23979" y="24122"/>
                  <a:pt x="23909" y="24005"/>
                  <a:pt x="23839" y="23912"/>
                </a:cubicBezTo>
                <a:lnTo>
                  <a:pt x="23885" y="23795"/>
                </a:lnTo>
                <a:close/>
                <a:moveTo>
                  <a:pt x="39178" y="23678"/>
                </a:moveTo>
                <a:lnTo>
                  <a:pt x="39178" y="23678"/>
                </a:lnTo>
                <a:cubicBezTo>
                  <a:pt x="39155" y="23912"/>
                  <a:pt x="39132" y="24122"/>
                  <a:pt x="39085" y="24355"/>
                </a:cubicBezTo>
                <a:lnTo>
                  <a:pt x="39038" y="24402"/>
                </a:lnTo>
                <a:lnTo>
                  <a:pt x="38968" y="24355"/>
                </a:lnTo>
                <a:cubicBezTo>
                  <a:pt x="39061" y="24122"/>
                  <a:pt x="39108" y="23912"/>
                  <a:pt x="39178" y="23678"/>
                </a:cubicBezTo>
                <a:close/>
                <a:moveTo>
                  <a:pt x="12701" y="23095"/>
                </a:moveTo>
                <a:cubicBezTo>
                  <a:pt x="12678" y="23281"/>
                  <a:pt x="12631" y="23445"/>
                  <a:pt x="12585" y="23608"/>
                </a:cubicBezTo>
                <a:cubicBezTo>
                  <a:pt x="12328" y="23818"/>
                  <a:pt x="12094" y="24075"/>
                  <a:pt x="11908" y="24379"/>
                </a:cubicBezTo>
                <a:lnTo>
                  <a:pt x="11814" y="24449"/>
                </a:lnTo>
                <a:cubicBezTo>
                  <a:pt x="12001" y="24145"/>
                  <a:pt x="12164" y="23818"/>
                  <a:pt x="12258" y="23492"/>
                </a:cubicBezTo>
                <a:cubicBezTo>
                  <a:pt x="12281" y="23445"/>
                  <a:pt x="12305" y="23398"/>
                  <a:pt x="12328" y="23351"/>
                </a:cubicBezTo>
                <a:cubicBezTo>
                  <a:pt x="12351" y="23305"/>
                  <a:pt x="12445" y="23258"/>
                  <a:pt x="12491" y="23211"/>
                </a:cubicBezTo>
                <a:lnTo>
                  <a:pt x="12701" y="23095"/>
                </a:lnTo>
                <a:close/>
                <a:moveTo>
                  <a:pt x="33668" y="24005"/>
                </a:moveTo>
                <a:cubicBezTo>
                  <a:pt x="33598" y="24145"/>
                  <a:pt x="33551" y="24309"/>
                  <a:pt x="33481" y="24449"/>
                </a:cubicBezTo>
                <a:cubicBezTo>
                  <a:pt x="33458" y="24379"/>
                  <a:pt x="33435" y="24309"/>
                  <a:pt x="33411" y="24262"/>
                </a:cubicBezTo>
                <a:cubicBezTo>
                  <a:pt x="33481" y="24169"/>
                  <a:pt x="33551" y="24075"/>
                  <a:pt x="33645" y="24005"/>
                </a:cubicBezTo>
                <a:close/>
                <a:moveTo>
                  <a:pt x="16134" y="24262"/>
                </a:moveTo>
                <a:cubicBezTo>
                  <a:pt x="16250" y="24332"/>
                  <a:pt x="16344" y="24402"/>
                  <a:pt x="16437" y="24472"/>
                </a:cubicBezTo>
                <a:cubicBezTo>
                  <a:pt x="16320" y="24425"/>
                  <a:pt x="16227" y="24379"/>
                  <a:pt x="16110" y="24332"/>
                </a:cubicBezTo>
                <a:lnTo>
                  <a:pt x="16110" y="24355"/>
                </a:lnTo>
                <a:lnTo>
                  <a:pt x="15970" y="24262"/>
                </a:lnTo>
                <a:close/>
                <a:moveTo>
                  <a:pt x="35606" y="23888"/>
                </a:moveTo>
                <a:lnTo>
                  <a:pt x="35723" y="23912"/>
                </a:lnTo>
                <a:cubicBezTo>
                  <a:pt x="35746" y="24075"/>
                  <a:pt x="35746" y="24215"/>
                  <a:pt x="35746" y="24355"/>
                </a:cubicBezTo>
                <a:cubicBezTo>
                  <a:pt x="35536" y="24402"/>
                  <a:pt x="35326" y="24449"/>
                  <a:pt x="35139" y="24519"/>
                </a:cubicBezTo>
                <a:lnTo>
                  <a:pt x="35162" y="24262"/>
                </a:lnTo>
                <a:cubicBezTo>
                  <a:pt x="35302" y="24145"/>
                  <a:pt x="35466" y="24029"/>
                  <a:pt x="35606" y="23888"/>
                </a:cubicBezTo>
                <a:close/>
                <a:moveTo>
                  <a:pt x="31543" y="23655"/>
                </a:moveTo>
                <a:lnTo>
                  <a:pt x="31357" y="23888"/>
                </a:lnTo>
                <a:cubicBezTo>
                  <a:pt x="31263" y="23982"/>
                  <a:pt x="31193" y="24075"/>
                  <a:pt x="31100" y="24169"/>
                </a:cubicBezTo>
                <a:lnTo>
                  <a:pt x="30983" y="24332"/>
                </a:lnTo>
                <a:cubicBezTo>
                  <a:pt x="30866" y="24449"/>
                  <a:pt x="30750" y="24566"/>
                  <a:pt x="30633" y="24659"/>
                </a:cubicBezTo>
                <a:lnTo>
                  <a:pt x="30609" y="24659"/>
                </a:lnTo>
                <a:cubicBezTo>
                  <a:pt x="30913" y="24309"/>
                  <a:pt x="31217" y="23982"/>
                  <a:pt x="31543" y="23655"/>
                </a:cubicBezTo>
                <a:close/>
                <a:moveTo>
                  <a:pt x="25776" y="24496"/>
                </a:moveTo>
                <a:lnTo>
                  <a:pt x="26010" y="24519"/>
                </a:lnTo>
                <a:lnTo>
                  <a:pt x="25730" y="24682"/>
                </a:lnTo>
                <a:cubicBezTo>
                  <a:pt x="25730" y="24612"/>
                  <a:pt x="25753" y="24542"/>
                  <a:pt x="25776" y="24496"/>
                </a:cubicBezTo>
                <a:close/>
                <a:moveTo>
                  <a:pt x="32804" y="24192"/>
                </a:moveTo>
                <a:cubicBezTo>
                  <a:pt x="32734" y="24355"/>
                  <a:pt x="32641" y="24519"/>
                  <a:pt x="32547" y="24682"/>
                </a:cubicBezTo>
                <a:lnTo>
                  <a:pt x="32547" y="24659"/>
                </a:lnTo>
                <a:lnTo>
                  <a:pt x="32244" y="24659"/>
                </a:lnTo>
                <a:cubicBezTo>
                  <a:pt x="32314" y="24542"/>
                  <a:pt x="32384" y="24425"/>
                  <a:pt x="32454" y="24309"/>
                </a:cubicBezTo>
                <a:cubicBezTo>
                  <a:pt x="32571" y="24262"/>
                  <a:pt x="32687" y="24215"/>
                  <a:pt x="32804" y="24192"/>
                </a:cubicBezTo>
                <a:close/>
                <a:moveTo>
                  <a:pt x="4506" y="23865"/>
                </a:moveTo>
                <a:cubicBezTo>
                  <a:pt x="4997" y="24169"/>
                  <a:pt x="5534" y="24402"/>
                  <a:pt x="6117" y="24542"/>
                </a:cubicBezTo>
                <a:cubicBezTo>
                  <a:pt x="6234" y="24636"/>
                  <a:pt x="6374" y="24706"/>
                  <a:pt x="6514" y="24776"/>
                </a:cubicBezTo>
                <a:cubicBezTo>
                  <a:pt x="6094" y="24776"/>
                  <a:pt x="5697" y="24682"/>
                  <a:pt x="5347" y="24496"/>
                </a:cubicBezTo>
                <a:cubicBezTo>
                  <a:pt x="5020" y="24332"/>
                  <a:pt x="4740" y="24122"/>
                  <a:pt x="4506" y="23865"/>
                </a:cubicBezTo>
                <a:close/>
                <a:moveTo>
                  <a:pt x="34765" y="23888"/>
                </a:moveTo>
                <a:lnTo>
                  <a:pt x="34765" y="23935"/>
                </a:lnTo>
                <a:cubicBezTo>
                  <a:pt x="34439" y="24215"/>
                  <a:pt x="34158" y="24496"/>
                  <a:pt x="33878" y="24776"/>
                </a:cubicBezTo>
                <a:cubicBezTo>
                  <a:pt x="34018" y="24472"/>
                  <a:pt x="34158" y="24192"/>
                  <a:pt x="34275" y="23912"/>
                </a:cubicBezTo>
                <a:lnTo>
                  <a:pt x="34275" y="23935"/>
                </a:lnTo>
                <a:cubicBezTo>
                  <a:pt x="34439" y="23912"/>
                  <a:pt x="34602" y="23888"/>
                  <a:pt x="34765" y="23888"/>
                </a:cubicBezTo>
                <a:close/>
                <a:moveTo>
                  <a:pt x="10647" y="24145"/>
                </a:moveTo>
                <a:cubicBezTo>
                  <a:pt x="10600" y="24192"/>
                  <a:pt x="10577" y="24215"/>
                  <a:pt x="10553" y="24285"/>
                </a:cubicBezTo>
                <a:cubicBezTo>
                  <a:pt x="10250" y="24496"/>
                  <a:pt x="9923" y="24659"/>
                  <a:pt x="9596" y="24799"/>
                </a:cubicBezTo>
                <a:cubicBezTo>
                  <a:pt x="9666" y="24659"/>
                  <a:pt x="9760" y="24519"/>
                  <a:pt x="9876" y="24402"/>
                </a:cubicBezTo>
                <a:cubicBezTo>
                  <a:pt x="10133" y="24332"/>
                  <a:pt x="10390" y="24239"/>
                  <a:pt x="10647" y="24145"/>
                </a:cubicBezTo>
                <a:close/>
                <a:moveTo>
                  <a:pt x="17021" y="24472"/>
                </a:moveTo>
                <a:lnTo>
                  <a:pt x="17068" y="24496"/>
                </a:lnTo>
                <a:cubicBezTo>
                  <a:pt x="17208" y="24589"/>
                  <a:pt x="17324" y="24706"/>
                  <a:pt x="17465" y="24799"/>
                </a:cubicBezTo>
                <a:cubicBezTo>
                  <a:pt x="17418" y="24799"/>
                  <a:pt x="17371" y="24776"/>
                  <a:pt x="17348" y="24776"/>
                </a:cubicBezTo>
                <a:cubicBezTo>
                  <a:pt x="17231" y="24659"/>
                  <a:pt x="17138" y="24589"/>
                  <a:pt x="17021" y="24472"/>
                </a:cubicBezTo>
                <a:close/>
                <a:moveTo>
                  <a:pt x="3619" y="24145"/>
                </a:moveTo>
                <a:lnTo>
                  <a:pt x="3619" y="24145"/>
                </a:lnTo>
                <a:cubicBezTo>
                  <a:pt x="3923" y="24355"/>
                  <a:pt x="4226" y="24589"/>
                  <a:pt x="4553" y="24776"/>
                </a:cubicBezTo>
                <a:lnTo>
                  <a:pt x="4716" y="24939"/>
                </a:lnTo>
                <a:cubicBezTo>
                  <a:pt x="4530" y="24869"/>
                  <a:pt x="4343" y="24799"/>
                  <a:pt x="4156" y="24729"/>
                </a:cubicBezTo>
                <a:cubicBezTo>
                  <a:pt x="3969" y="24542"/>
                  <a:pt x="3783" y="24332"/>
                  <a:pt x="3619" y="24145"/>
                </a:cubicBezTo>
                <a:close/>
                <a:moveTo>
                  <a:pt x="45085" y="21227"/>
                </a:moveTo>
                <a:cubicBezTo>
                  <a:pt x="45202" y="21344"/>
                  <a:pt x="45295" y="21437"/>
                  <a:pt x="45412" y="21554"/>
                </a:cubicBezTo>
                <a:cubicBezTo>
                  <a:pt x="45412" y="21624"/>
                  <a:pt x="45389" y="21670"/>
                  <a:pt x="45365" y="21740"/>
                </a:cubicBezTo>
                <a:cubicBezTo>
                  <a:pt x="45015" y="22908"/>
                  <a:pt x="44408" y="24005"/>
                  <a:pt x="43614" y="24939"/>
                </a:cubicBezTo>
                <a:cubicBezTo>
                  <a:pt x="43614" y="24799"/>
                  <a:pt x="43591" y="24682"/>
                  <a:pt x="43568" y="24542"/>
                </a:cubicBezTo>
                <a:cubicBezTo>
                  <a:pt x="43544" y="24402"/>
                  <a:pt x="43591" y="24285"/>
                  <a:pt x="43591" y="24169"/>
                </a:cubicBezTo>
                <a:lnTo>
                  <a:pt x="43591" y="24192"/>
                </a:lnTo>
                <a:cubicBezTo>
                  <a:pt x="43754" y="23959"/>
                  <a:pt x="43895" y="23702"/>
                  <a:pt x="44035" y="23468"/>
                </a:cubicBezTo>
                <a:cubicBezTo>
                  <a:pt x="44478" y="22768"/>
                  <a:pt x="44828" y="22021"/>
                  <a:pt x="45085" y="21227"/>
                </a:cubicBezTo>
                <a:close/>
                <a:moveTo>
                  <a:pt x="14966" y="24869"/>
                </a:moveTo>
                <a:cubicBezTo>
                  <a:pt x="14873" y="24916"/>
                  <a:pt x="14756" y="24939"/>
                  <a:pt x="14639" y="24986"/>
                </a:cubicBezTo>
                <a:lnTo>
                  <a:pt x="14616" y="24986"/>
                </a:lnTo>
                <a:cubicBezTo>
                  <a:pt x="14546" y="24963"/>
                  <a:pt x="14476" y="24939"/>
                  <a:pt x="14406" y="24916"/>
                </a:cubicBezTo>
                <a:lnTo>
                  <a:pt x="14476" y="24892"/>
                </a:lnTo>
                <a:cubicBezTo>
                  <a:pt x="14639" y="24869"/>
                  <a:pt x="14803" y="24869"/>
                  <a:pt x="14966" y="24869"/>
                </a:cubicBezTo>
                <a:close/>
                <a:moveTo>
                  <a:pt x="28695" y="24239"/>
                </a:moveTo>
                <a:lnTo>
                  <a:pt x="28695" y="24239"/>
                </a:lnTo>
                <a:cubicBezTo>
                  <a:pt x="28555" y="24449"/>
                  <a:pt x="28391" y="24659"/>
                  <a:pt x="28251" y="24869"/>
                </a:cubicBezTo>
                <a:cubicBezTo>
                  <a:pt x="28111" y="24916"/>
                  <a:pt x="27971" y="24963"/>
                  <a:pt x="27808" y="24986"/>
                </a:cubicBezTo>
                <a:lnTo>
                  <a:pt x="27808" y="24963"/>
                </a:lnTo>
                <a:cubicBezTo>
                  <a:pt x="28135" y="24752"/>
                  <a:pt x="28415" y="24519"/>
                  <a:pt x="28695" y="24239"/>
                </a:cubicBezTo>
                <a:close/>
                <a:moveTo>
                  <a:pt x="35518" y="24778"/>
                </a:moveTo>
                <a:cubicBezTo>
                  <a:pt x="35428" y="24907"/>
                  <a:pt x="35319" y="25016"/>
                  <a:pt x="35209" y="25126"/>
                </a:cubicBezTo>
                <a:lnTo>
                  <a:pt x="35022" y="25056"/>
                </a:lnTo>
                <a:cubicBezTo>
                  <a:pt x="35022" y="24986"/>
                  <a:pt x="35046" y="24939"/>
                  <a:pt x="35046" y="24869"/>
                </a:cubicBezTo>
                <a:cubicBezTo>
                  <a:pt x="35203" y="24847"/>
                  <a:pt x="35361" y="24802"/>
                  <a:pt x="35518" y="24778"/>
                </a:cubicBezTo>
                <a:close/>
                <a:moveTo>
                  <a:pt x="8989" y="24566"/>
                </a:moveTo>
                <a:lnTo>
                  <a:pt x="9036" y="24659"/>
                </a:lnTo>
                <a:cubicBezTo>
                  <a:pt x="8989" y="24776"/>
                  <a:pt x="8942" y="24916"/>
                  <a:pt x="8896" y="25033"/>
                </a:cubicBezTo>
                <a:cubicBezTo>
                  <a:pt x="8709" y="25079"/>
                  <a:pt x="8499" y="25126"/>
                  <a:pt x="8312" y="25173"/>
                </a:cubicBezTo>
                <a:cubicBezTo>
                  <a:pt x="8219" y="25149"/>
                  <a:pt x="8102" y="25126"/>
                  <a:pt x="8009" y="25079"/>
                </a:cubicBezTo>
                <a:cubicBezTo>
                  <a:pt x="8009" y="24986"/>
                  <a:pt x="8032" y="24892"/>
                  <a:pt x="8055" y="24799"/>
                </a:cubicBezTo>
                <a:cubicBezTo>
                  <a:pt x="8195" y="24729"/>
                  <a:pt x="8312" y="24659"/>
                  <a:pt x="8452" y="24589"/>
                </a:cubicBezTo>
                <a:cubicBezTo>
                  <a:pt x="8616" y="24589"/>
                  <a:pt x="8802" y="24589"/>
                  <a:pt x="8989" y="24566"/>
                </a:cubicBezTo>
                <a:close/>
                <a:moveTo>
                  <a:pt x="27317" y="24519"/>
                </a:moveTo>
                <a:lnTo>
                  <a:pt x="27317" y="24519"/>
                </a:lnTo>
                <a:cubicBezTo>
                  <a:pt x="27154" y="24706"/>
                  <a:pt x="26991" y="24916"/>
                  <a:pt x="26827" y="25103"/>
                </a:cubicBezTo>
                <a:lnTo>
                  <a:pt x="26617" y="25196"/>
                </a:lnTo>
                <a:lnTo>
                  <a:pt x="26220" y="25196"/>
                </a:lnTo>
                <a:lnTo>
                  <a:pt x="26197" y="25219"/>
                </a:lnTo>
                <a:lnTo>
                  <a:pt x="26150" y="25219"/>
                </a:lnTo>
                <a:cubicBezTo>
                  <a:pt x="26313" y="25033"/>
                  <a:pt x="26454" y="24822"/>
                  <a:pt x="26617" y="24636"/>
                </a:cubicBezTo>
                <a:lnTo>
                  <a:pt x="26734" y="24589"/>
                </a:lnTo>
                <a:cubicBezTo>
                  <a:pt x="26920" y="24566"/>
                  <a:pt x="27131" y="24566"/>
                  <a:pt x="27317" y="24519"/>
                </a:cubicBezTo>
                <a:close/>
                <a:moveTo>
                  <a:pt x="20220" y="24122"/>
                </a:moveTo>
                <a:cubicBezTo>
                  <a:pt x="20360" y="24215"/>
                  <a:pt x="20523" y="24309"/>
                  <a:pt x="20687" y="24379"/>
                </a:cubicBezTo>
                <a:cubicBezTo>
                  <a:pt x="20733" y="24682"/>
                  <a:pt x="20827" y="24963"/>
                  <a:pt x="20920" y="25243"/>
                </a:cubicBezTo>
                <a:cubicBezTo>
                  <a:pt x="20780" y="25126"/>
                  <a:pt x="20640" y="24986"/>
                  <a:pt x="20476" y="24846"/>
                </a:cubicBezTo>
                <a:cubicBezTo>
                  <a:pt x="20383" y="24612"/>
                  <a:pt x="20266" y="24402"/>
                  <a:pt x="20126" y="24169"/>
                </a:cubicBezTo>
                <a:lnTo>
                  <a:pt x="20220" y="24122"/>
                </a:lnTo>
                <a:close/>
                <a:moveTo>
                  <a:pt x="37801" y="24916"/>
                </a:moveTo>
                <a:lnTo>
                  <a:pt x="37941" y="25009"/>
                </a:lnTo>
                <a:cubicBezTo>
                  <a:pt x="37917" y="25103"/>
                  <a:pt x="37894" y="25173"/>
                  <a:pt x="37847" y="25266"/>
                </a:cubicBezTo>
                <a:cubicBezTo>
                  <a:pt x="37847" y="25149"/>
                  <a:pt x="37824" y="25033"/>
                  <a:pt x="37801" y="24916"/>
                </a:cubicBezTo>
                <a:close/>
                <a:moveTo>
                  <a:pt x="7121" y="25103"/>
                </a:moveTo>
                <a:cubicBezTo>
                  <a:pt x="7261" y="25149"/>
                  <a:pt x="7401" y="25219"/>
                  <a:pt x="7542" y="25266"/>
                </a:cubicBezTo>
                <a:cubicBezTo>
                  <a:pt x="7238" y="25289"/>
                  <a:pt x="6935" y="25289"/>
                  <a:pt x="6631" y="25289"/>
                </a:cubicBezTo>
                <a:cubicBezTo>
                  <a:pt x="6398" y="25243"/>
                  <a:pt x="6164" y="25173"/>
                  <a:pt x="5954" y="25103"/>
                </a:cubicBezTo>
                <a:lnTo>
                  <a:pt x="5954" y="25103"/>
                </a:lnTo>
                <a:cubicBezTo>
                  <a:pt x="6141" y="25138"/>
                  <a:pt x="6333" y="25155"/>
                  <a:pt x="6529" y="25155"/>
                </a:cubicBezTo>
                <a:cubicBezTo>
                  <a:pt x="6724" y="25155"/>
                  <a:pt x="6923" y="25138"/>
                  <a:pt x="7121" y="25103"/>
                </a:cubicBezTo>
                <a:close/>
                <a:moveTo>
                  <a:pt x="21224" y="24682"/>
                </a:moveTo>
                <a:lnTo>
                  <a:pt x="21224" y="24682"/>
                </a:lnTo>
                <a:cubicBezTo>
                  <a:pt x="21340" y="24776"/>
                  <a:pt x="21504" y="24846"/>
                  <a:pt x="21620" y="24939"/>
                </a:cubicBezTo>
                <a:cubicBezTo>
                  <a:pt x="21620" y="24939"/>
                  <a:pt x="21620" y="24939"/>
                  <a:pt x="21620" y="24963"/>
                </a:cubicBezTo>
                <a:cubicBezTo>
                  <a:pt x="21550" y="25056"/>
                  <a:pt x="21457" y="25173"/>
                  <a:pt x="21387" y="25289"/>
                </a:cubicBezTo>
                <a:cubicBezTo>
                  <a:pt x="21317" y="25103"/>
                  <a:pt x="21270" y="24892"/>
                  <a:pt x="21224" y="24682"/>
                </a:cubicBezTo>
                <a:close/>
                <a:moveTo>
                  <a:pt x="14056" y="25173"/>
                </a:moveTo>
                <a:lnTo>
                  <a:pt x="14126" y="25219"/>
                </a:lnTo>
                <a:cubicBezTo>
                  <a:pt x="14079" y="25266"/>
                  <a:pt x="13986" y="25313"/>
                  <a:pt x="13916" y="25359"/>
                </a:cubicBezTo>
                <a:lnTo>
                  <a:pt x="13892" y="25359"/>
                </a:lnTo>
                <a:cubicBezTo>
                  <a:pt x="13939" y="25289"/>
                  <a:pt x="13986" y="25243"/>
                  <a:pt x="14056" y="25173"/>
                </a:cubicBezTo>
                <a:close/>
                <a:moveTo>
                  <a:pt x="1261" y="17748"/>
                </a:moveTo>
                <a:cubicBezTo>
                  <a:pt x="817" y="18962"/>
                  <a:pt x="724" y="20270"/>
                  <a:pt x="981" y="21530"/>
                </a:cubicBezTo>
                <a:cubicBezTo>
                  <a:pt x="1284" y="22861"/>
                  <a:pt x="2148" y="24005"/>
                  <a:pt x="3316" y="24682"/>
                </a:cubicBezTo>
                <a:cubicBezTo>
                  <a:pt x="3526" y="24822"/>
                  <a:pt x="3759" y="24963"/>
                  <a:pt x="3993" y="25103"/>
                </a:cubicBezTo>
                <a:cubicBezTo>
                  <a:pt x="4109" y="25219"/>
                  <a:pt x="4226" y="25313"/>
                  <a:pt x="4366" y="25429"/>
                </a:cubicBezTo>
                <a:cubicBezTo>
                  <a:pt x="2732" y="24729"/>
                  <a:pt x="1448" y="23398"/>
                  <a:pt x="864" y="21740"/>
                </a:cubicBezTo>
                <a:cubicBezTo>
                  <a:pt x="537" y="20410"/>
                  <a:pt x="677" y="19009"/>
                  <a:pt x="1261" y="17748"/>
                </a:cubicBezTo>
                <a:close/>
                <a:moveTo>
                  <a:pt x="41583" y="21110"/>
                </a:moveTo>
                <a:cubicBezTo>
                  <a:pt x="41840" y="21390"/>
                  <a:pt x="42050" y="21694"/>
                  <a:pt x="42260" y="22021"/>
                </a:cubicBezTo>
                <a:cubicBezTo>
                  <a:pt x="42284" y="22207"/>
                  <a:pt x="42307" y="22394"/>
                  <a:pt x="42284" y="22581"/>
                </a:cubicBezTo>
                <a:cubicBezTo>
                  <a:pt x="42190" y="22791"/>
                  <a:pt x="42097" y="23001"/>
                  <a:pt x="42003" y="23211"/>
                </a:cubicBezTo>
                <a:cubicBezTo>
                  <a:pt x="41490" y="24005"/>
                  <a:pt x="40953" y="24776"/>
                  <a:pt x="40392" y="25500"/>
                </a:cubicBezTo>
                <a:lnTo>
                  <a:pt x="40392" y="25523"/>
                </a:lnTo>
                <a:cubicBezTo>
                  <a:pt x="40322" y="25429"/>
                  <a:pt x="40229" y="25359"/>
                  <a:pt x="40159" y="25289"/>
                </a:cubicBezTo>
                <a:cubicBezTo>
                  <a:pt x="40252" y="25009"/>
                  <a:pt x="40322" y="24752"/>
                  <a:pt x="40369" y="24496"/>
                </a:cubicBezTo>
                <a:cubicBezTo>
                  <a:pt x="40486" y="24332"/>
                  <a:pt x="40579" y="24169"/>
                  <a:pt x="40673" y="24005"/>
                </a:cubicBezTo>
                <a:cubicBezTo>
                  <a:pt x="41139" y="23095"/>
                  <a:pt x="41466" y="22114"/>
                  <a:pt x="41583" y="21110"/>
                </a:cubicBezTo>
                <a:close/>
                <a:moveTo>
                  <a:pt x="12351" y="25103"/>
                </a:moveTo>
                <a:lnTo>
                  <a:pt x="12351" y="25103"/>
                </a:lnTo>
                <a:cubicBezTo>
                  <a:pt x="12305" y="25173"/>
                  <a:pt x="12258" y="25266"/>
                  <a:pt x="12211" y="25336"/>
                </a:cubicBezTo>
                <a:cubicBezTo>
                  <a:pt x="12118" y="25406"/>
                  <a:pt x="12001" y="25476"/>
                  <a:pt x="11908" y="25570"/>
                </a:cubicBezTo>
                <a:cubicBezTo>
                  <a:pt x="11908" y="25523"/>
                  <a:pt x="11931" y="25500"/>
                  <a:pt x="11931" y="25453"/>
                </a:cubicBezTo>
                <a:cubicBezTo>
                  <a:pt x="12071" y="25336"/>
                  <a:pt x="12188" y="25219"/>
                  <a:pt x="12351" y="25103"/>
                </a:cubicBezTo>
                <a:close/>
                <a:moveTo>
                  <a:pt x="32921" y="24986"/>
                </a:moveTo>
                <a:cubicBezTo>
                  <a:pt x="32921" y="25103"/>
                  <a:pt x="32944" y="25219"/>
                  <a:pt x="32968" y="25336"/>
                </a:cubicBezTo>
                <a:lnTo>
                  <a:pt x="32944" y="25359"/>
                </a:lnTo>
                <a:cubicBezTo>
                  <a:pt x="32781" y="25453"/>
                  <a:pt x="32617" y="25523"/>
                  <a:pt x="32477" y="25616"/>
                </a:cubicBezTo>
                <a:cubicBezTo>
                  <a:pt x="32524" y="25476"/>
                  <a:pt x="32594" y="25336"/>
                  <a:pt x="32664" y="25196"/>
                </a:cubicBezTo>
                <a:cubicBezTo>
                  <a:pt x="32711" y="25126"/>
                  <a:pt x="32758" y="25056"/>
                  <a:pt x="32804" y="24986"/>
                </a:cubicBezTo>
                <a:close/>
                <a:moveTo>
                  <a:pt x="15620" y="25383"/>
                </a:moveTo>
                <a:cubicBezTo>
                  <a:pt x="15620" y="25476"/>
                  <a:pt x="15620" y="25570"/>
                  <a:pt x="15597" y="25686"/>
                </a:cubicBezTo>
                <a:cubicBezTo>
                  <a:pt x="15503" y="25593"/>
                  <a:pt x="15410" y="25500"/>
                  <a:pt x="15316" y="25406"/>
                </a:cubicBezTo>
                <a:cubicBezTo>
                  <a:pt x="15410" y="25383"/>
                  <a:pt x="15527" y="25383"/>
                  <a:pt x="15620" y="25383"/>
                </a:cubicBezTo>
                <a:close/>
                <a:moveTo>
                  <a:pt x="15994" y="25359"/>
                </a:moveTo>
                <a:cubicBezTo>
                  <a:pt x="16110" y="25453"/>
                  <a:pt x="16227" y="25570"/>
                  <a:pt x="16320" y="25710"/>
                </a:cubicBezTo>
                <a:cubicBezTo>
                  <a:pt x="16204" y="25686"/>
                  <a:pt x="16064" y="25663"/>
                  <a:pt x="15947" y="25663"/>
                </a:cubicBezTo>
                <a:lnTo>
                  <a:pt x="15924" y="25663"/>
                </a:lnTo>
                <a:cubicBezTo>
                  <a:pt x="15924" y="25570"/>
                  <a:pt x="15947" y="25453"/>
                  <a:pt x="15970" y="25359"/>
                </a:cubicBezTo>
                <a:close/>
                <a:moveTo>
                  <a:pt x="16601" y="25383"/>
                </a:moveTo>
                <a:cubicBezTo>
                  <a:pt x="16694" y="25383"/>
                  <a:pt x="16787" y="25383"/>
                  <a:pt x="16881" y="25406"/>
                </a:cubicBezTo>
                <a:lnTo>
                  <a:pt x="16904" y="25406"/>
                </a:lnTo>
                <a:cubicBezTo>
                  <a:pt x="16951" y="25453"/>
                  <a:pt x="17021" y="25523"/>
                  <a:pt x="17068" y="25570"/>
                </a:cubicBezTo>
                <a:lnTo>
                  <a:pt x="16881" y="25710"/>
                </a:lnTo>
                <a:cubicBezTo>
                  <a:pt x="16787" y="25593"/>
                  <a:pt x="16694" y="25476"/>
                  <a:pt x="16601" y="25383"/>
                </a:cubicBezTo>
                <a:close/>
                <a:moveTo>
                  <a:pt x="36820" y="24566"/>
                </a:moveTo>
                <a:cubicBezTo>
                  <a:pt x="36820" y="24799"/>
                  <a:pt x="36797" y="25033"/>
                  <a:pt x="36773" y="25243"/>
                </a:cubicBezTo>
                <a:cubicBezTo>
                  <a:pt x="36680" y="25406"/>
                  <a:pt x="36563" y="25570"/>
                  <a:pt x="36447" y="25710"/>
                </a:cubicBezTo>
                <a:cubicBezTo>
                  <a:pt x="36400" y="25663"/>
                  <a:pt x="36330" y="25616"/>
                  <a:pt x="36260" y="25593"/>
                </a:cubicBezTo>
                <a:cubicBezTo>
                  <a:pt x="36493" y="25289"/>
                  <a:pt x="36680" y="24939"/>
                  <a:pt x="36820" y="24566"/>
                </a:cubicBezTo>
                <a:close/>
                <a:moveTo>
                  <a:pt x="19799" y="24729"/>
                </a:moveTo>
                <a:lnTo>
                  <a:pt x="19799" y="24729"/>
                </a:lnTo>
                <a:cubicBezTo>
                  <a:pt x="19986" y="24892"/>
                  <a:pt x="20150" y="25056"/>
                  <a:pt x="20336" y="25219"/>
                </a:cubicBezTo>
                <a:cubicBezTo>
                  <a:pt x="20406" y="25359"/>
                  <a:pt x="20453" y="25500"/>
                  <a:pt x="20523" y="25663"/>
                </a:cubicBezTo>
                <a:lnTo>
                  <a:pt x="20546" y="25780"/>
                </a:lnTo>
                <a:cubicBezTo>
                  <a:pt x="20406" y="25686"/>
                  <a:pt x="20290" y="25570"/>
                  <a:pt x="20173" y="25476"/>
                </a:cubicBezTo>
                <a:cubicBezTo>
                  <a:pt x="20056" y="25219"/>
                  <a:pt x="19939" y="24963"/>
                  <a:pt x="19799" y="24729"/>
                </a:cubicBezTo>
                <a:close/>
                <a:moveTo>
                  <a:pt x="21761" y="25243"/>
                </a:moveTo>
                <a:cubicBezTo>
                  <a:pt x="21807" y="25359"/>
                  <a:pt x="21831" y="25453"/>
                  <a:pt x="21854" y="25546"/>
                </a:cubicBezTo>
                <a:cubicBezTo>
                  <a:pt x="21807" y="25640"/>
                  <a:pt x="21761" y="25733"/>
                  <a:pt x="21714" y="25826"/>
                </a:cubicBezTo>
                <a:lnTo>
                  <a:pt x="21597" y="25756"/>
                </a:lnTo>
                <a:cubicBezTo>
                  <a:pt x="21574" y="25686"/>
                  <a:pt x="21550" y="25640"/>
                  <a:pt x="21527" y="25593"/>
                </a:cubicBezTo>
                <a:cubicBezTo>
                  <a:pt x="21597" y="25500"/>
                  <a:pt x="21667" y="25383"/>
                  <a:pt x="21761" y="25266"/>
                </a:cubicBezTo>
                <a:lnTo>
                  <a:pt x="21761" y="25243"/>
                </a:lnTo>
                <a:close/>
                <a:moveTo>
                  <a:pt x="22881" y="25476"/>
                </a:moveTo>
                <a:lnTo>
                  <a:pt x="22881" y="25476"/>
                </a:lnTo>
                <a:cubicBezTo>
                  <a:pt x="22975" y="25500"/>
                  <a:pt x="23021" y="25523"/>
                  <a:pt x="23091" y="25546"/>
                </a:cubicBezTo>
                <a:lnTo>
                  <a:pt x="23091" y="25873"/>
                </a:lnTo>
                <a:cubicBezTo>
                  <a:pt x="23021" y="25733"/>
                  <a:pt x="22951" y="25616"/>
                  <a:pt x="22881" y="25476"/>
                </a:cubicBezTo>
                <a:close/>
                <a:moveTo>
                  <a:pt x="27364" y="25780"/>
                </a:moveTo>
                <a:lnTo>
                  <a:pt x="27668" y="25803"/>
                </a:lnTo>
                <a:lnTo>
                  <a:pt x="27668" y="25826"/>
                </a:lnTo>
                <a:lnTo>
                  <a:pt x="27598" y="25873"/>
                </a:lnTo>
                <a:lnTo>
                  <a:pt x="27317" y="25873"/>
                </a:lnTo>
                <a:cubicBezTo>
                  <a:pt x="27317" y="25826"/>
                  <a:pt x="27341" y="25803"/>
                  <a:pt x="27364" y="25780"/>
                </a:cubicBezTo>
                <a:close/>
                <a:moveTo>
                  <a:pt x="5347" y="25663"/>
                </a:moveTo>
                <a:lnTo>
                  <a:pt x="5347" y="25663"/>
                </a:lnTo>
                <a:cubicBezTo>
                  <a:pt x="5557" y="25733"/>
                  <a:pt x="5767" y="25780"/>
                  <a:pt x="5977" y="25826"/>
                </a:cubicBezTo>
                <a:lnTo>
                  <a:pt x="6164" y="25896"/>
                </a:lnTo>
                <a:cubicBezTo>
                  <a:pt x="5977" y="25896"/>
                  <a:pt x="5790" y="25850"/>
                  <a:pt x="5627" y="25826"/>
                </a:cubicBezTo>
                <a:cubicBezTo>
                  <a:pt x="5534" y="25780"/>
                  <a:pt x="5440" y="25710"/>
                  <a:pt x="5347" y="25663"/>
                </a:cubicBezTo>
                <a:close/>
                <a:moveTo>
                  <a:pt x="14709" y="25686"/>
                </a:moveTo>
                <a:cubicBezTo>
                  <a:pt x="14803" y="25756"/>
                  <a:pt x="14873" y="25826"/>
                  <a:pt x="14943" y="25920"/>
                </a:cubicBezTo>
                <a:cubicBezTo>
                  <a:pt x="14850" y="25873"/>
                  <a:pt x="14733" y="25826"/>
                  <a:pt x="14593" y="25803"/>
                </a:cubicBezTo>
                <a:cubicBezTo>
                  <a:pt x="14616" y="25756"/>
                  <a:pt x="14663" y="25710"/>
                  <a:pt x="14709" y="25686"/>
                </a:cubicBezTo>
                <a:close/>
                <a:moveTo>
                  <a:pt x="9573" y="25686"/>
                </a:moveTo>
                <a:lnTo>
                  <a:pt x="9526" y="25733"/>
                </a:lnTo>
                <a:cubicBezTo>
                  <a:pt x="9433" y="25803"/>
                  <a:pt x="9316" y="25873"/>
                  <a:pt x="9223" y="25920"/>
                </a:cubicBezTo>
                <a:lnTo>
                  <a:pt x="9129" y="25943"/>
                </a:lnTo>
                <a:cubicBezTo>
                  <a:pt x="9129" y="25896"/>
                  <a:pt x="9153" y="25850"/>
                  <a:pt x="9153" y="25803"/>
                </a:cubicBezTo>
                <a:cubicBezTo>
                  <a:pt x="9246" y="25756"/>
                  <a:pt x="9339" y="25710"/>
                  <a:pt x="9456" y="25686"/>
                </a:cubicBezTo>
                <a:close/>
                <a:moveTo>
                  <a:pt x="34509" y="25266"/>
                </a:moveTo>
                <a:lnTo>
                  <a:pt x="34579" y="25289"/>
                </a:lnTo>
                <a:cubicBezTo>
                  <a:pt x="34532" y="25476"/>
                  <a:pt x="34485" y="25640"/>
                  <a:pt x="34415" y="25803"/>
                </a:cubicBezTo>
                <a:lnTo>
                  <a:pt x="34228" y="25943"/>
                </a:lnTo>
                <a:cubicBezTo>
                  <a:pt x="34205" y="25896"/>
                  <a:pt x="34182" y="25850"/>
                  <a:pt x="34135" y="25803"/>
                </a:cubicBezTo>
                <a:cubicBezTo>
                  <a:pt x="34275" y="25640"/>
                  <a:pt x="34392" y="25453"/>
                  <a:pt x="34509" y="25266"/>
                </a:cubicBezTo>
                <a:close/>
                <a:moveTo>
                  <a:pt x="39575" y="25663"/>
                </a:moveTo>
                <a:cubicBezTo>
                  <a:pt x="39505" y="25780"/>
                  <a:pt x="39435" y="25920"/>
                  <a:pt x="39388" y="26037"/>
                </a:cubicBezTo>
                <a:cubicBezTo>
                  <a:pt x="39365" y="26013"/>
                  <a:pt x="39342" y="25990"/>
                  <a:pt x="39318" y="25943"/>
                </a:cubicBezTo>
                <a:lnTo>
                  <a:pt x="39342" y="25943"/>
                </a:lnTo>
                <a:cubicBezTo>
                  <a:pt x="39412" y="25850"/>
                  <a:pt x="39482" y="25756"/>
                  <a:pt x="39575" y="25663"/>
                </a:cubicBezTo>
                <a:close/>
                <a:moveTo>
                  <a:pt x="41887" y="24122"/>
                </a:moveTo>
                <a:cubicBezTo>
                  <a:pt x="41840" y="24215"/>
                  <a:pt x="41793" y="24332"/>
                  <a:pt x="41747" y="24402"/>
                </a:cubicBezTo>
                <a:cubicBezTo>
                  <a:pt x="41466" y="24963"/>
                  <a:pt x="41163" y="25523"/>
                  <a:pt x="40813" y="26037"/>
                </a:cubicBezTo>
                <a:cubicBezTo>
                  <a:pt x="40766" y="25990"/>
                  <a:pt x="40743" y="25943"/>
                  <a:pt x="40719" y="25896"/>
                </a:cubicBezTo>
                <a:cubicBezTo>
                  <a:pt x="41069" y="25406"/>
                  <a:pt x="41420" y="24892"/>
                  <a:pt x="41747" y="24355"/>
                </a:cubicBezTo>
                <a:lnTo>
                  <a:pt x="41887" y="24122"/>
                </a:lnTo>
                <a:close/>
                <a:moveTo>
                  <a:pt x="20803" y="25593"/>
                </a:moveTo>
                <a:lnTo>
                  <a:pt x="21083" y="25826"/>
                </a:lnTo>
                <a:cubicBezTo>
                  <a:pt x="21037" y="25896"/>
                  <a:pt x="20990" y="25966"/>
                  <a:pt x="20967" y="26060"/>
                </a:cubicBezTo>
                <a:cubicBezTo>
                  <a:pt x="20897" y="25920"/>
                  <a:pt x="20850" y="25756"/>
                  <a:pt x="20803" y="25616"/>
                </a:cubicBezTo>
                <a:lnTo>
                  <a:pt x="20803" y="25593"/>
                </a:lnTo>
                <a:close/>
                <a:moveTo>
                  <a:pt x="45716" y="21904"/>
                </a:moveTo>
                <a:lnTo>
                  <a:pt x="45786" y="21997"/>
                </a:lnTo>
                <a:cubicBezTo>
                  <a:pt x="45552" y="22674"/>
                  <a:pt x="45272" y="23328"/>
                  <a:pt x="44969" y="23959"/>
                </a:cubicBezTo>
                <a:cubicBezTo>
                  <a:pt x="44595" y="24752"/>
                  <a:pt x="44128" y="25500"/>
                  <a:pt x="43591" y="26200"/>
                </a:cubicBezTo>
                <a:cubicBezTo>
                  <a:pt x="43614" y="25966"/>
                  <a:pt x="43638" y="25710"/>
                  <a:pt x="43614" y="25476"/>
                </a:cubicBezTo>
                <a:lnTo>
                  <a:pt x="43614" y="25476"/>
                </a:lnTo>
                <a:lnTo>
                  <a:pt x="43638" y="25500"/>
                </a:lnTo>
                <a:cubicBezTo>
                  <a:pt x="44525" y="24425"/>
                  <a:pt x="45389" y="23188"/>
                  <a:pt x="45716" y="21904"/>
                </a:cubicBezTo>
                <a:close/>
                <a:moveTo>
                  <a:pt x="24941" y="25899"/>
                </a:moveTo>
                <a:lnTo>
                  <a:pt x="25146" y="26013"/>
                </a:lnTo>
                <a:cubicBezTo>
                  <a:pt x="25146" y="26013"/>
                  <a:pt x="25146" y="26037"/>
                  <a:pt x="25146" y="26060"/>
                </a:cubicBezTo>
                <a:lnTo>
                  <a:pt x="25029" y="26247"/>
                </a:lnTo>
                <a:cubicBezTo>
                  <a:pt x="24986" y="26117"/>
                  <a:pt x="24963" y="26007"/>
                  <a:pt x="24941" y="25899"/>
                </a:cubicBezTo>
                <a:close/>
                <a:moveTo>
                  <a:pt x="21270" y="26083"/>
                </a:moveTo>
                <a:cubicBezTo>
                  <a:pt x="21317" y="26153"/>
                  <a:pt x="21340" y="26223"/>
                  <a:pt x="21387" y="26270"/>
                </a:cubicBezTo>
                <a:lnTo>
                  <a:pt x="21317" y="26293"/>
                </a:lnTo>
                <a:cubicBezTo>
                  <a:pt x="21270" y="26270"/>
                  <a:pt x="21247" y="26247"/>
                  <a:pt x="21200" y="26223"/>
                </a:cubicBezTo>
                <a:lnTo>
                  <a:pt x="21270" y="26083"/>
                </a:lnTo>
                <a:close/>
                <a:moveTo>
                  <a:pt x="36026" y="25920"/>
                </a:moveTo>
                <a:lnTo>
                  <a:pt x="36166" y="26060"/>
                </a:lnTo>
                <a:cubicBezTo>
                  <a:pt x="36096" y="26153"/>
                  <a:pt x="36003" y="26270"/>
                  <a:pt x="35909" y="26340"/>
                </a:cubicBezTo>
                <a:cubicBezTo>
                  <a:pt x="35933" y="26293"/>
                  <a:pt x="35933" y="26223"/>
                  <a:pt x="35956" y="26177"/>
                </a:cubicBezTo>
                <a:lnTo>
                  <a:pt x="36026" y="25920"/>
                </a:lnTo>
                <a:close/>
                <a:moveTo>
                  <a:pt x="13819" y="26019"/>
                </a:moveTo>
                <a:cubicBezTo>
                  <a:pt x="13869" y="26019"/>
                  <a:pt x="13916" y="26025"/>
                  <a:pt x="13962" y="26037"/>
                </a:cubicBezTo>
                <a:cubicBezTo>
                  <a:pt x="13892" y="26130"/>
                  <a:pt x="13846" y="26247"/>
                  <a:pt x="13799" y="26363"/>
                </a:cubicBezTo>
                <a:cubicBezTo>
                  <a:pt x="13729" y="26247"/>
                  <a:pt x="13682" y="26130"/>
                  <a:pt x="13659" y="26037"/>
                </a:cubicBezTo>
                <a:cubicBezTo>
                  <a:pt x="13717" y="26025"/>
                  <a:pt x="13770" y="26019"/>
                  <a:pt x="13819" y="26019"/>
                </a:cubicBezTo>
                <a:close/>
                <a:moveTo>
                  <a:pt x="7191" y="26247"/>
                </a:moveTo>
                <a:cubicBezTo>
                  <a:pt x="7378" y="26293"/>
                  <a:pt x="7542" y="26317"/>
                  <a:pt x="7728" y="26340"/>
                </a:cubicBezTo>
                <a:cubicBezTo>
                  <a:pt x="7728" y="26340"/>
                  <a:pt x="7728" y="26363"/>
                  <a:pt x="7728" y="26363"/>
                </a:cubicBezTo>
                <a:cubicBezTo>
                  <a:pt x="7666" y="26368"/>
                  <a:pt x="7604" y="26369"/>
                  <a:pt x="7542" y="26369"/>
                </a:cubicBezTo>
                <a:cubicBezTo>
                  <a:pt x="7255" y="26369"/>
                  <a:pt x="6970" y="26328"/>
                  <a:pt x="6701" y="26270"/>
                </a:cubicBezTo>
                <a:cubicBezTo>
                  <a:pt x="6864" y="26270"/>
                  <a:pt x="7028" y="26270"/>
                  <a:pt x="7191" y="26247"/>
                </a:cubicBezTo>
                <a:close/>
                <a:moveTo>
                  <a:pt x="37450" y="24916"/>
                </a:moveTo>
                <a:cubicBezTo>
                  <a:pt x="37497" y="25289"/>
                  <a:pt x="37544" y="25686"/>
                  <a:pt x="37521" y="26083"/>
                </a:cubicBezTo>
                <a:cubicBezTo>
                  <a:pt x="37521" y="26107"/>
                  <a:pt x="37497" y="26130"/>
                  <a:pt x="37474" y="26177"/>
                </a:cubicBezTo>
                <a:cubicBezTo>
                  <a:pt x="37380" y="26247"/>
                  <a:pt x="37287" y="26340"/>
                  <a:pt x="37194" y="26410"/>
                </a:cubicBezTo>
                <a:cubicBezTo>
                  <a:pt x="37147" y="26340"/>
                  <a:pt x="37100" y="26270"/>
                  <a:pt x="37030" y="26223"/>
                </a:cubicBezTo>
                <a:cubicBezTo>
                  <a:pt x="37100" y="25920"/>
                  <a:pt x="37147" y="25616"/>
                  <a:pt x="37194" y="25313"/>
                </a:cubicBezTo>
                <a:cubicBezTo>
                  <a:pt x="37264" y="25173"/>
                  <a:pt x="37357" y="25033"/>
                  <a:pt x="37450" y="24916"/>
                </a:cubicBezTo>
                <a:close/>
                <a:moveTo>
                  <a:pt x="39855" y="25990"/>
                </a:moveTo>
                <a:lnTo>
                  <a:pt x="39902" y="26107"/>
                </a:lnTo>
                <a:lnTo>
                  <a:pt x="39622" y="26457"/>
                </a:lnTo>
                <a:cubicBezTo>
                  <a:pt x="39669" y="26387"/>
                  <a:pt x="39715" y="26293"/>
                  <a:pt x="39762" y="26200"/>
                </a:cubicBezTo>
                <a:cubicBezTo>
                  <a:pt x="39809" y="26130"/>
                  <a:pt x="39832" y="26060"/>
                  <a:pt x="39855" y="25990"/>
                </a:cubicBezTo>
                <a:close/>
                <a:moveTo>
                  <a:pt x="32921" y="26340"/>
                </a:moveTo>
                <a:lnTo>
                  <a:pt x="32874" y="26550"/>
                </a:lnTo>
                <a:lnTo>
                  <a:pt x="32758" y="26574"/>
                </a:lnTo>
                <a:lnTo>
                  <a:pt x="32758" y="26574"/>
                </a:lnTo>
                <a:lnTo>
                  <a:pt x="32921" y="26340"/>
                </a:lnTo>
                <a:close/>
                <a:moveTo>
                  <a:pt x="11908" y="26340"/>
                </a:moveTo>
                <a:cubicBezTo>
                  <a:pt x="11908" y="26387"/>
                  <a:pt x="11884" y="26457"/>
                  <a:pt x="11884" y="26527"/>
                </a:cubicBezTo>
                <a:lnTo>
                  <a:pt x="11791" y="26597"/>
                </a:lnTo>
                <a:lnTo>
                  <a:pt x="11791" y="26457"/>
                </a:lnTo>
                <a:lnTo>
                  <a:pt x="11908" y="26340"/>
                </a:lnTo>
                <a:close/>
                <a:moveTo>
                  <a:pt x="9853" y="26083"/>
                </a:moveTo>
                <a:cubicBezTo>
                  <a:pt x="9830" y="26130"/>
                  <a:pt x="9806" y="26200"/>
                  <a:pt x="9806" y="26270"/>
                </a:cubicBezTo>
                <a:cubicBezTo>
                  <a:pt x="9806" y="26340"/>
                  <a:pt x="9783" y="26410"/>
                  <a:pt x="9783" y="26503"/>
                </a:cubicBezTo>
                <a:cubicBezTo>
                  <a:pt x="9666" y="26550"/>
                  <a:pt x="9573" y="26597"/>
                  <a:pt x="9456" y="26620"/>
                </a:cubicBezTo>
                <a:cubicBezTo>
                  <a:pt x="9526" y="26457"/>
                  <a:pt x="9620" y="26293"/>
                  <a:pt x="9690" y="26130"/>
                </a:cubicBezTo>
                <a:lnTo>
                  <a:pt x="9853" y="26083"/>
                </a:lnTo>
                <a:close/>
                <a:moveTo>
                  <a:pt x="35372" y="25570"/>
                </a:moveTo>
                <a:lnTo>
                  <a:pt x="35559" y="25663"/>
                </a:lnTo>
                <a:cubicBezTo>
                  <a:pt x="35536" y="25756"/>
                  <a:pt x="35513" y="25850"/>
                  <a:pt x="35489" y="25943"/>
                </a:cubicBezTo>
                <a:lnTo>
                  <a:pt x="35419" y="26013"/>
                </a:lnTo>
                <a:cubicBezTo>
                  <a:pt x="35256" y="26129"/>
                  <a:pt x="35001" y="26408"/>
                  <a:pt x="34746" y="26640"/>
                </a:cubicBezTo>
                <a:lnTo>
                  <a:pt x="34746" y="26640"/>
                </a:lnTo>
                <a:lnTo>
                  <a:pt x="34625" y="26480"/>
                </a:lnTo>
                <a:cubicBezTo>
                  <a:pt x="34672" y="26340"/>
                  <a:pt x="34719" y="26200"/>
                  <a:pt x="34765" y="26083"/>
                </a:cubicBezTo>
                <a:lnTo>
                  <a:pt x="34859" y="26013"/>
                </a:lnTo>
                <a:cubicBezTo>
                  <a:pt x="35022" y="25873"/>
                  <a:pt x="35209" y="25733"/>
                  <a:pt x="35372" y="25570"/>
                </a:cubicBezTo>
                <a:close/>
                <a:moveTo>
                  <a:pt x="28205" y="26457"/>
                </a:moveTo>
                <a:lnTo>
                  <a:pt x="28018" y="26644"/>
                </a:lnTo>
                <a:lnTo>
                  <a:pt x="27948" y="26620"/>
                </a:lnTo>
                <a:lnTo>
                  <a:pt x="28041" y="26457"/>
                </a:lnTo>
                <a:close/>
                <a:moveTo>
                  <a:pt x="32431" y="24963"/>
                </a:moveTo>
                <a:lnTo>
                  <a:pt x="32431" y="24986"/>
                </a:lnTo>
                <a:cubicBezTo>
                  <a:pt x="32221" y="25313"/>
                  <a:pt x="32057" y="25640"/>
                  <a:pt x="31917" y="25990"/>
                </a:cubicBezTo>
                <a:cubicBezTo>
                  <a:pt x="31595" y="26174"/>
                  <a:pt x="31318" y="26404"/>
                  <a:pt x="31064" y="26656"/>
                </a:cubicBezTo>
                <a:lnTo>
                  <a:pt x="31064" y="26656"/>
                </a:lnTo>
                <a:cubicBezTo>
                  <a:pt x="30953" y="26565"/>
                  <a:pt x="30863" y="26453"/>
                  <a:pt x="30773" y="26363"/>
                </a:cubicBezTo>
                <a:cubicBezTo>
                  <a:pt x="31287" y="25966"/>
                  <a:pt x="31730" y="25500"/>
                  <a:pt x="32080" y="24963"/>
                </a:cubicBezTo>
                <a:close/>
                <a:moveTo>
                  <a:pt x="9199" y="26340"/>
                </a:moveTo>
                <a:lnTo>
                  <a:pt x="9199" y="26340"/>
                </a:lnTo>
                <a:cubicBezTo>
                  <a:pt x="9176" y="26387"/>
                  <a:pt x="9153" y="26457"/>
                  <a:pt x="9129" y="26503"/>
                </a:cubicBezTo>
                <a:cubicBezTo>
                  <a:pt x="9106" y="26550"/>
                  <a:pt x="9083" y="26620"/>
                  <a:pt x="9059" y="26667"/>
                </a:cubicBezTo>
                <a:cubicBezTo>
                  <a:pt x="9059" y="26597"/>
                  <a:pt x="9083" y="26503"/>
                  <a:pt x="9083" y="26410"/>
                </a:cubicBezTo>
                <a:lnTo>
                  <a:pt x="9199" y="26340"/>
                </a:lnTo>
                <a:close/>
                <a:moveTo>
                  <a:pt x="43101" y="24939"/>
                </a:moveTo>
                <a:cubicBezTo>
                  <a:pt x="43054" y="25219"/>
                  <a:pt x="42961" y="25500"/>
                  <a:pt x="42867" y="25780"/>
                </a:cubicBezTo>
                <a:cubicBezTo>
                  <a:pt x="42610" y="26083"/>
                  <a:pt x="42330" y="26340"/>
                  <a:pt x="42097" y="26620"/>
                </a:cubicBezTo>
                <a:lnTo>
                  <a:pt x="41980" y="26714"/>
                </a:lnTo>
                <a:cubicBezTo>
                  <a:pt x="42237" y="26363"/>
                  <a:pt x="42470" y="25990"/>
                  <a:pt x="42657" y="25593"/>
                </a:cubicBezTo>
                <a:cubicBezTo>
                  <a:pt x="42821" y="25383"/>
                  <a:pt x="42937" y="25149"/>
                  <a:pt x="43101" y="24939"/>
                </a:cubicBezTo>
                <a:close/>
                <a:moveTo>
                  <a:pt x="20430" y="26153"/>
                </a:moveTo>
                <a:lnTo>
                  <a:pt x="20430" y="26153"/>
                </a:lnTo>
                <a:cubicBezTo>
                  <a:pt x="20500" y="26223"/>
                  <a:pt x="20617" y="26270"/>
                  <a:pt x="20710" y="26340"/>
                </a:cubicBezTo>
                <a:cubicBezTo>
                  <a:pt x="20710" y="26410"/>
                  <a:pt x="20733" y="26480"/>
                  <a:pt x="20757" y="26550"/>
                </a:cubicBezTo>
                <a:lnTo>
                  <a:pt x="20733" y="26597"/>
                </a:lnTo>
                <a:lnTo>
                  <a:pt x="20687" y="26644"/>
                </a:lnTo>
                <a:lnTo>
                  <a:pt x="20593" y="26737"/>
                </a:lnTo>
                <a:cubicBezTo>
                  <a:pt x="20523" y="26527"/>
                  <a:pt x="20476" y="26340"/>
                  <a:pt x="20430" y="26153"/>
                </a:cubicBezTo>
                <a:close/>
                <a:moveTo>
                  <a:pt x="28812" y="26433"/>
                </a:moveTo>
                <a:lnTo>
                  <a:pt x="28625" y="26737"/>
                </a:lnTo>
                <a:lnTo>
                  <a:pt x="28508" y="26714"/>
                </a:lnTo>
                <a:cubicBezTo>
                  <a:pt x="28602" y="26620"/>
                  <a:pt x="28718" y="26527"/>
                  <a:pt x="28812" y="26433"/>
                </a:cubicBezTo>
                <a:close/>
                <a:moveTo>
                  <a:pt x="42517" y="24472"/>
                </a:moveTo>
                <a:lnTo>
                  <a:pt x="42517" y="24472"/>
                </a:lnTo>
                <a:cubicBezTo>
                  <a:pt x="42167" y="25289"/>
                  <a:pt x="41700" y="26060"/>
                  <a:pt x="41139" y="26760"/>
                </a:cubicBezTo>
                <a:cubicBezTo>
                  <a:pt x="41093" y="26667"/>
                  <a:pt x="41069" y="26574"/>
                  <a:pt x="41023" y="26480"/>
                </a:cubicBezTo>
                <a:cubicBezTo>
                  <a:pt x="41326" y="26083"/>
                  <a:pt x="41606" y="25686"/>
                  <a:pt x="41887" y="25289"/>
                </a:cubicBezTo>
                <a:lnTo>
                  <a:pt x="41910" y="25289"/>
                </a:lnTo>
                <a:cubicBezTo>
                  <a:pt x="42120" y="25033"/>
                  <a:pt x="42307" y="24752"/>
                  <a:pt x="42517" y="24472"/>
                </a:cubicBezTo>
                <a:close/>
                <a:moveTo>
                  <a:pt x="29769" y="26107"/>
                </a:moveTo>
                <a:lnTo>
                  <a:pt x="29769" y="26107"/>
                </a:lnTo>
                <a:cubicBezTo>
                  <a:pt x="29676" y="26293"/>
                  <a:pt x="29559" y="26503"/>
                  <a:pt x="29489" y="26714"/>
                </a:cubicBezTo>
                <a:cubicBezTo>
                  <a:pt x="29372" y="26760"/>
                  <a:pt x="29255" y="26807"/>
                  <a:pt x="29162" y="26830"/>
                </a:cubicBezTo>
                <a:lnTo>
                  <a:pt x="29022" y="26807"/>
                </a:lnTo>
                <a:cubicBezTo>
                  <a:pt x="29162" y="26620"/>
                  <a:pt x="29279" y="26410"/>
                  <a:pt x="29419" y="26223"/>
                </a:cubicBezTo>
                <a:cubicBezTo>
                  <a:pt x="29535" y="26200"/>
                  <a:pt x="29652" y="26153"/>
                  <a:pt x="29769" y="26107"/>
                </a:cubicBezTo>
                <a:close/>
                <a:moveTo>
                  <a:pt x="13005" y="26177"/>
                </a:moveTo>
                <a:lnTo>
                  <a:pt x="13005" y="26177"/>
                </a:lnTo>
                <a:cubicBezTo>
                  <a:pt x="12865" y="26387"/>
                  <a:pt x="12795" y="26620"/>
                  <a:pt x="12795" y="26877"/>
                </a:cubicBezTo>
                <a:lnTo>
                  <a:pt x="12795" y="26854"/>
                </a:lnTo>
                <a:lnTo>
                  <a:pt x="12772" y="26807"/>
                </a:lnTo>
                <a:lnTo>
                  <a:pt x="12772" y="26550"/>
                </a:lnTo>
                <a:cubicBezTo>
                  <a:pt x="12818" y="26433"/>
                  <a:pt x="12865" y="26340"/>
                  <a:pt x="12912" y="26223"/>
                </a:cubicBezTo>
                <a:lnTo>
                  <a:pt x="13005" y="26177"/>
                </a:lnTo>
                <a:close/>
                <a:moveTo>
                  <a:pt x="31660" y="26597"/>
                </a:moveTo>
                <a:cubicBezTo>
                  <a:pt x="31660" y="26644"/>
                  <a:pt x="31637" y="26667"/>
                  <a:pt x="31637" y="26714"/>
                </a:cubicBezTo>
                <a:lnTo>
                  <a:pt x="31427" y="26877"/>
                </a:lnTo>
                <a:lnTo>
                  <a:pt x="31357" y="26877"/>
                </a:lnTo>
                <a:cubicBezTo>
                  <a:pt x="31450" y="26784"/>
                  <a:pt x="31567" y="26690"/>
                  <a:pt x="31660" y="26597"/>
                </a:cubicBezTo>
                <a:close/>
                <a:moveTo>
                  <a:pt x="26570" y="26760"/>
                </a:moveTo>
                <a:cubicBezTo>
                  <a:pt x="26570" y="26807"/>
                  <a:pt x="26524" y="26854"/>
                  <a:pt x="26524" y="26900"/>
                </a:cubicBezTo>
                <a:lnTo>
                  <a:pt x="26407" y="26877"/>
                </a:lnTo>
                <a:cubicBezTo>
                  <a:pt x="26407" y="26854"/>
                  <a:pt x="26383" y="26854"/>
                  <a:pt x="26383" y="26830"/>
                </a:cubicBezTo>
                <a:lnTo>
                  <a:pt x="26570" y="26760"/>
                </a:lnTo>
                <a:close/>
                <a:moveTo>
                  <a:pt x="30353" y="26620"/>
                </a:moveTo>
                <a:cubicBezTo>
                  <a:pt x="30446" y="26714"/>
                  <a:pt x="30563" y="26830"/>
                  <a:pt x="30656" y="26900"/>
                </a:cubicBezTo>
                <a:cubicBezTo>
                  <a:pt x="30469" y="26900"/>
                  <a:pt x="30259" y="26924"/>
                  <a:pt x="30072" y="26924"/>
                </a:cubicBezTo>
                <a:lnTo>
                  <a:pt x="30049" y="26900"/>
                </a:lnTo>
                <a:lnTo>
                  <a:pt x="30189" y="26714"/>
                </a:lnTo>
                <a:lnTo>
                  <a:pt x="30353" y="26620"/>
                </a:lnTo>
                <a:close/>
                <a:moveTo>
                  <a:pt x="38221" y="26013"/>
                </a:moveTo>
                <a:lnTo>
                  <a:pt x="38221" y="26013"/>
                </a:lnTo>
                <a:cubicBezTo>
                  <a:pt x="38128" y="26270"/>
                  <a:pt x="38058" y="26527"/>
                  <a:pt x="37941" y="26760"/>
                </a:cubicBezTo>
                <a:lnTo>
                  <a:pt x="37824" y="26924"/>
                </a:lnTo>
                <a:cubicBezTo>
                  <a:pt x="37847" y="26760"/>
                  <a:pt x="37871" y="26597"/>
                  <a:pt x="37894" y="26433"/>
                </a:cubicBezTo>
                <a:lnTo>
                  <a:pt x="37871" y="26410"/>
                </a:lnTo>
                <a:cubicBezTo>
                  <a:pt x="37941" y="26340"/>
                  <a:pt x="37987" y="26270"/>
                  <a:pt x="38034" y="26200"/>
                </a:cubicBezTo>
                <a:cubicBezTo>
                  <a:pt x="38081" y="26130"/>
                  <a:pt x="38151" y="26083"/>
                  <a:pt x="38221" y="26013"/>
                </a:cubicBezTo>
                <a:close/>
                <a:moveTo>
                  <a:pt x="8429" y="26620"/>
                </a:moveTo>
                <a:lnTo>
                  <a:pt x="8429" y="26620"/>
                </a:lnTo>
                <a:cubicBezTo>
                  <a:pt x="8405" y="26714"/>
                  <a:pt x="8382" y="26830"/>
                  <a:pt x="8382" y="26924"/>
                </a:cubicBezTo>
                <a:cubicBezTo>
                  <a:pt x="8265" y="26947"/>
                  <a:pt x="8172" y="26970"/>
                  <a:pt x="8055" y="26970"/>
                </a:cubicBezTo>
                <a:cubicBezTo>
                  <a:pt x="8055" y="26877"/>
                  <a:pt x="8032" y="26784"/>
                  <a:pt x="8009" y="26714"/>
                </a:cubicBezTo>
                <a:cubicBezTo>
                  <a:pt x="8149" y="26690"/>
                  <a:pt x="8289" y="26667"/>
                  <a:pt x="8429" y="26620"/>
                </a:cubicBezTo>
                <a:close/>
                <a:moveTo>
                  <a:pt x="14336" y="26083"/>
                </a:moveTo>
                <a:cubicBezTo>
                  <a:pt x="14476" y="26130"/>
                  <a:pt x="14616" y="26153"/>
                  <a:pt x="14733" y="26200"/>
                </a:cubicBezTo>
                <a:lnTo>
                  <a:pt x="14709" y="26200"/>
                </a:lnTo>
                <a:cubicBezTo>
                  <a:pt x="14499" y="26433"/>
                  <a:pt x="14359" y="26690"/>
                  <a:pt x="14289" y="26994"/>
                </a:cubicBezTo>
                <a:cubicBezTo>
                  <a:pt x="14196" y="26900"/>
                  <a:pt x="14102" y="26807"/>
                  <a:pt x="14032" y="26714"/>
                </a:cubicBezTo>
                <a:cubicBezTo>
                  <a:pt x="14102" y="26480"/>
                  <a:pt x="14196" y="26270"/>
                  <a:pt x="14336" y="26083"/>
                </a:cubicBezTo>
                <a:close/>
                <a:moveTo>
                  <a:pt x="34112" y="26457"/>
                </a:moveTo>
                <a:lnTo>
                  <a:pt x="34182" y="26527"/>
                </a:lnTo>
                <a:cubicBezTo>
                  <a:pt x="34112" y="26690"/>
                  <a:pt x="34042" y="26830"/>
                  <a:pt x="33972" y="26994"/>
                </a:cubicBezTo>
                <a:cubicBezTo>
                  <a:pt x="33855" y="26900"/>
                  <a:pt x="33785" y="26784"/>
                  <a:pt x="33738" y="26644"/>
                </a:cubicBezTo>
                <a:cubicBezTo>
                  <a:pt x="33855" y="26574"/>
                  <a:pt x="33995" y="26527"/>
                  <a:pt x="34112" y="26457"/>
                </a:cubicBezTo>
                <a:close/>
                <a:moveTo>
                  <a:pt x="1985" y="24145"/>
                </a:moveTo>
                <a:lnTo>
                  <a:pt x="1985" y="24145"/>
                </a:lnTo>
                <a:cubicBezTo>
                  <a:pt x="2662" y="24892"/>
                  <a:pt x="3479" y="25453"/>
                  <a:pt x="4390" y="25826"/>
                </a:cubicBezTo>
                <a:cubicBezTo>
                  <a:pt x="4693" y="25943"/>
                  <a:pt x="5020" y="26037"/>
                  <a:pt x="5347" y="26107"/>
                </a:cubicBezTo>
                <a:cubicBezTo>
                  <a:pt x="6005" y="26510"/>
                  <a:pt x="6759" y="26720"/>
                  <a:pt x="7539" y="26720"/>
                </a:cubicBezTo>
                <a:cubicBezTo>
                  <a:pt x="7618" y="26720"/>
                  <a:pt x="7696" y="26718"/>
                  <a:pt x="7775" y="26714"/>
                </a:cubicBezTo>
                <a:cubicBezTo>
                  <a:pt x="7775" y="26807"/>
                  <a:pt x="7798" y="26900"/>
                  <a:pt x="7822" y="26994"/>
                </a:cubicBezTo>
                <a:cubicBezTo>
                  <a:pt x="7727" y="26998"/>
                  <a:pt x="7632" y="27000"/>
                  <a:pt x="7538" y="27000"/>
                </a:cubicBezTo>
                <a:cubicBezTo>
                  <a:pt x="5332" y="27000"/>
                  <a:pt x="3261" y="25959"/>
                  <a:pt x="1985" y="24145"/>
                </a:cubicBezTo>
                <a:close/>
                <a:moveTo>
                  <a:pt x="15293" y="26644"/>
                </a:moveTo>
                <a:lnTo>
                  <a:pt x="15293" y="26644"/>
                </a:lnTo>
                <a:cubicBezTo>
                  <a:pt x="15200" y="26807"/>
                  <a:pt x="15106" y="26947"/>
                  <a:pt x="14990" y="27064"/>
                </a:cubicBezTo>
                <a:cubicBezTo>
                  <a:pt x="15060" y="26900"/>
                  <a:pt x="15153" y="26760"/>
                  <a:pt x="15293" y="26644"/>
                </a:cubicBezTo>
                <a:close/>
                <a:moveTo>
                  <a:pt x="33248" y="26830"/>
                </a:moveTo>
                <a:lnTo>
                  <a:pt x="33248" y="26830"/>
                </a:lnTo>
                <a:cubicBezTo>
                  <a:pt x="33224" y="26924"/>
                  <a:pt x="33178" y="27017"/>
                  <a:pt x="33154" y="27111"/>
                </a:cubicBezTo>
                <a:lnTo>
                  <a:pt x="33154" y="26877"/>
                </a:lnTo>
                <a:lnTo>
                  <a:pt x="33248" y="26830"/>
                </a:lnTo>
                <a:close/>
                <a:moveTo>
                  <a:pt x="40042" y="26737"/>
                </a:moveTo>
                <a:lnTo>
                  <a:pt x="40042" y="26854"/>
                </a:lnTo>
                <a:cubicBezTo>
                  <a:pt x="39925" y="26970"/>
                  <a:pt x="39832" y="27064"/>
                  <a:pt x="39715" y="27181"/>
                </a:cubicBezTo>
                <a:lnTo>
                  <a:pt x="39715" y="27134"/>
                </a:lnTo>
                <a:cubicBezTo>
                  <a:pt x="39832" y="26994"/>
                  <a:pt x="39925" y="26877"/>
                  <a:pt x="40042" y="26737"/>
                </a:cubicBezTo>
                <a:close/>
                <a:moveTo>
                  <a:pt x="43264" y="25920"/>
                </a:moveTo>
                <a:lnTo>
                  <a:pt x="43264" y="25920"/>
                </a:lnTo>
                <a:cubicBezTo>
                  <a:pt x="43241" y="26223"/>
                  <a:pt x="43171" y="26527"/>
                  <a:pt x="43077" y="26807"/>
                </a:cubicBezTo>
                <a:cubicBezTo>
                  <a:pt x="42895" y="26970"/>
                  <a:pt x="42729" y="27132"/>
                  <a:pt x="42551" y="27295"/>
                </a:cubicBezTo>
                <a:lnTo>
                  <a:pt x="42551" y="27295"/>
                </a:lnTo>
                <a:cubicBezTo>
                  <a:pt x="42782" y="26900"/>
                  <a:pt x="42977" y="26468"/>
                  <a:pt x="43171" y="26037"/>
                </a:cubicBezTo>
                <a:lnTo>
                  <a:pt x="43264" y="25920"/>
                </a:lnTo>
                <a:close/>
                <a:moveTo>
                  <a:pt x="17324" y="25850"/>
                </a:moveTo>
                <a:cubicBezTo>
                  <a:pt x="17651" y="26270"/>
                  <a:pt x="17955" y="26690"/>
                  <a:pt x="18188" y="27181"/>
                </a:cubicBezTo>
                <a:cubicBezTo>
                  <a:pt x="18165" y="27251"/>
                  <a:pt x="18165" y="27344"/>
                  <a:pt x="18142" y="27414"/>
                </a:cubicBezTo>
                <a:lnTo>
                  <a:pt x="18095" y="27391"/>
                </a:lnTo>
                <a:cubicBezTo>
                  <a:pt x="17955" y="26854"/>
                  <a:pt x="17628" y="26363"/>
                  <a:pt x="17161" y="26037"/>
                </a:cubicBezTo>
                <a:lnTo>
                  <a:pt x="17114" y="26013"/>
                </a:lnTo>
                <a:lnTo>
                  <a:pt x="17324" y="25850"/>
                </a:lnTo>
                <a:close/>
                <a:moveTo>
                  <a:pt x="21247" y="26644"/>
                </a:moveTo>
                <a:cubicBezTo>
                  <a:pt x="21294" y="26667"/>
                  <a:pt x="21340" y="26714"/>
                  <a:pt x="21387" y="26714"/>
                </a:cubicBezTo>
                <a:cubicBezTo>
                  <a:pt x="21340" y="26947"/>
                  <a:pt x="21294" y="27157"/>
                  <a:pt x="21270" y="27367"/>
                </a:cubicBezTo>
                <a:lnTo>
                  <a:pt x="21177" y="27437"/>
                </a:lnTo>
                <a:cubicBezTo>
                  <a:pt x="21177" y="27391"/>
                  <a:pt x="21177" y="27321"/>
                  <a:pt x="21177" y="27274"/>
                </a:cubicBezTo>
                <a:cubicBezTo>
                  <a:pt x="21224" y="27227"/>
                  <a:pt x="21224" y="27157"/>
                  <a:pt x="21177" y="27134"/>
                </a:cubicBezTo>
                <a:cubicBezTo>
                  <a:pt x="21154" y="26994"/>
                  <a:pt x="21130" y="26854"/>
                  <a:pt x="21107" y="26737"/>
                </a:cubicBezTo>
                <a:cubicBezTo>
                  <a:pt x="21154" y="26690"/>
                  <a:pt x="21200" y="26667"/>
                  <a:pt x="21247" y="26644"/>
                </a:cubicBezTo>
                <a:close/>
                <a:moveTo>
                  <a:pt x="36447" y="26293"/>
                </a:moveTo>
                <a:cubicBezTo>
                  <a:pt x="36493" y="26363"/>
                  <a:pt x="36540" y="26410"/>
                  <a:pt x="36587" y="26480"/>
                </a:cubicBezTo>
                <a:cubicBezTo>
                  <a:pt x="36563" y="26620"/>
                  <a:pt x="36517" y="26784"/>
                  <a:pt x="36470" y="26947"/>
                </a:cubicBezTo>
                <a:cubicBezTo>
                  <a:pt x="36190" y="27134"/>
                  <a:pt x="35886" y="27297"/>
                  <a:pt x="35606" y="27437"/>
                </a:cubicBezTo>
                <a:cubicBezTo>
                  <a:pt x="35653" y="27297"/>
                  <a:pt x="35699" y="27157"/>
                  <a:pt x="35746" y="27017"/>
                </a:cubicBezTo>
                <a:cubicBezTo>
                  <a:pt x="36003" y="26784"/>
                  <a:pt x="36236" y="26550"/>
                  <a:pt x="36447" y="26293"/>
                </a:cubicBezTo>
                <a:close/>
                <a:moveTo>
                  <a:pt x="39108" y="26293"/>
                </a:moveTo>
                <a:cubicBezTo>
                  <a:pt x="39132" y="26340"/>
                  <a:pt x="39155" y="26387"/>
                  <a:pt x="39178" y="26457"/>
                </a:cubicBezTo>
                <a:cubicBezTo>
                  <a:pt x="38991" y="26784"/>
                  <a:pt x="38758" y="27134"/>
                  <a:pt x="38501" y="27437"/>
                </a:cubicBezTo>
                <a:cubicBezTo>
                  <a:pt x="38595" y="27227"/>
                  <a:pt x="38688" y="26994"/>
                  <a:pt x="38781" y="26784"/>
                </a:cubicBezTo>
                <a:lnTo>
                  <a:pt x="38781" y="26760"/>
                </a:lnTo>
                <a:cubicBezTo>
                  <a:pt x="38898" y="26620"/>
                  <a:pt x="39015" y="26457"/>
                  <a:pt x="39108" y="26293"/>
                </a:cubicBezTo>
                <a:close/>
                <a:moveTo>
                  <a:pt x="29909" y="27251"/>
                </a:moveTo>
                <a:cubicBezTo>
                  <a:pt x="30143" y="27251"/>
                  <a:pt x="30353" y="27274"/>
                  <a:pt x="30586" y="27274"/>
                </a:cubicBezTo>
                <a:cubicBezTo>
                  <a:pt x="30563" y="27321"/>
                  <a:pt x="30539" y="27367"/>
                  <a:pt x="30516" y="27391"/>
                </a:cubicBezTo>
                <a:lnTo>
                  <a:pt x="30353" y="27484"/>
                </a:lnTo>
                <a:cubicBezTo>
                  <a:pt x="30189" y="27414"/>
                  <a:pt x="30049" y="27344"/>
                  <a:pt x="29909" y="27274"/>
                </a:cubicBezTo>
                <a:lnTo>
                  <a:pt x="29909" y="27251"/>
                </a:lnTo>
                <a:close/>
                <a:moveTo>
                  <a:pt x="10343" y="26597"/>
                </a:moveTo>
                <a:cubicBezTo>
                  <a:pt x="10343" y="26714"/>
                  <a:pt x="10343" y="26807"/>
                  <a:pt x="10320" y="26924"/>
                </a:cubicBezTo>
                <a:lnTo>
                  <a:pt x="10320" y="26947"/>
                </a:lnTo>
                <a:cubicBezTo>
                  <a:pt x="10250" y="27157"/>
                  <a:pt x="10180" y="27391"/>
                  <a:pt x="10110" y="27601"/>
                </a:cubicBezTo>
                <a:cubicBezTo>
                  <a:pt x="10087" y="27321"/>
                  <a:pt x="10063" y="27017"/>
                  <a:pt x="10087" y="26714"/>
                </a:cubicBezTo>
                <a:lnTo>
                  <a:pt x="10110" y="26714"/>
                </a:lnTo>
                <a:lnTo>
                  <a:pt x="10343" y="26597"/>
                </a:lnTo>
                <a:close/>
                <a:moveTo>
                  <a:pt x="40462" y="27251"/>
                </a:moveTo>
                <a:cubicBezTo>
                  <a:pt x="40462" y="27321"/>
                  <a:pt x="40462" y="27391"/>
                  <a:pt x="40462" y="27484"/>
                </a:cubicBezTo>
                <a:cubicBezTo>
                  <a:pt x="40439" y="27531"/>
                  <a:pt x="40369" y="27578"/>
                  <a:pt x="40346" y="27624"/>
                </a:cubicBezTo>
                <a:cubicBezTo>
                  <a:pt x="40346" y="27531"/>
                  <a:pt x="40369" y="27437"/>
                  <a:pt x="40392" y="27344"/>
                </a:cubicBezTo>
                <a:lnTo>
                  <a:pt x="40462" y="27251"/>
                </a:lnTo>
                <a:close/>
                <a:moveTo>
                  <a:pt x="31217" y="27414"/>
                </a:moveTo>
                <a:lnTo>
                  <a:pt x="31240" y="27437"/>
                </a:lnTo>
                <a:lnTo>
                  <a:pt x="31053" y="27578"/>
                </a:lnTo>
                <a:cubicBezTo>
                  <a:pt x="30960" y="27601"/>
                  <a:pt x="30843" y="27648"/>
                  <a:pt x="30750" y="27671"/>
                </a:cubicBezTo>
                <a:cubicBezTo>
                  <a:pt x="30913" y="27601"/>
                  <a:pt x="31053" y="27507"/>
                  <a:pt x="31217" y="27414"/>
                </a:cubicBezTo>
                <a:close/>
                <a:moveTo>
                  <a:pt x="32547" y="27274"/>
                </a:moveTo>
                <a:lnTo>
                  <a:pt x="32547" y="27274"/>
                </a:lnTo>
                <a:cubicBezTo>
                  <a:pt x="32477" y="27414"/>
                  <a:pt x="32407" y="27554"/>
                  <a:pt x="32361" y="27694"/>
                </a:cubicBezTo>
                <a:lnTo>
                  <a:pt x="32174" y="27578"/>
                </a:lnTo>
                <a:cubicBezTo>
                  <a:pt x="32221" y="27531"/>
                  <a:pt x="32244" y="27484"/>
                  <a:pt x="32267" y="27437"/>
                </a:cubicBezTo>
                <a:cubicBezTo>
                  <a:pt x="32361" y="27391"/>
                  <a:pt x="32454" y="27344"/>
                  <a:pt x="32547" y="27274"/>
                </a:cubicBezTo>
                <a:close/>
                <a:moveTo>
                  <a:pt x="16017" y="26877"/>
                </a:moveTo>
                <a:lnTo>
                  <a:pt x="16064" y="26924"/>
                </a:lnTo>
                <a:cubicBezTo>
                  <a:pt x="16180" y="27134"/>
                  <a:pt x="16297" y="27367"/>
                  <a:pt x="16367" y="27578"/>
                </a:cubicBezTo>
                <a:lnTo>
                  <a:pt x="16320" y="27718"/>
                </a:lnTo>
                <a:cubicBezTo>
                  <a:pt x="16250" y="27437"/>
                  <a:pt x="16134" y="27157"/>
                  <a:pt x="16017" y="26877"/>
                </a:cubicBezTo>
                <a:close/>
                <a:moveTo>
                  <a:pt x="18889" y="27087"/>
                </a:moveTo>
                <a:lnTo>
                  <a:pt x="18959" y="27204"/>
                </a:lnTo>
                <a:cubicBezTo>
                  <a:pt x="18959" y="27367"/>
                  <a:pt x="18959" y="27554"/>
                  <a:pt x="18935" y="27718"/>
                </a:cubicBezTo>
                <a:cubicBezTo>
                  <a:pt x="18935" y="27648"/>
                  <a:pt x="18912" y="27578"/>
                  <a:pt x="18889" y="27531"/>
                </a:cubicBezTo>
                <a:cubicBezTo>
                  <a:pt x="18889" y="27391"/>
                  <a:pt x="18889" y="27227"/>
                  <a:pt x="18889" y="27087"/>
                </a:cubicBezTo>
                <a:close/>
                <a:moveTo>
                  <a:pt x="28905" y="27274"/>
                </a:moveTo>
                <a:lnTo>
                  <a:pt x="29232" y="27391"/>
                </a:lnTo>
                <a:cubicBezTo>
                  <a:pt x="29185" y="27461"/>
                  <a:pt x="29162" y="27531"/>
                  <a:pt x="29139" y="27601"/>
                </a:cubicBezTo>
                <a:lnTo>
                  <a:pt x="29069" y="27741"/>
                </a:lnTo>
                <a:cubicBezTo>
                  <a:pt x="28882" y="27671"/>
                  <a:pt x="28718" y="27601"/>
                  <a:pt x="28578" y="27531"/>
                </a:cubicBezTo>
                <a:lnTo>
                  <a:pt x="28602" y="27531"/>
                </a:lnTo>
                <a:lnTo>
                  <a:pt x="28718" y="27321"/>
                </a:lnTo>
                <a:lnTo>
                  <a:pt x="28905" y="27274"/>
                </a:lnTo>
                <a:close/>
                <a:moveTo>
                  <a:pt x="46043" y="22371"/>
                </a:moveTo>
                <a:cubicBezTo>
                  <a:pt x="46253" y="22698"/>
                  <a:pt x="46393" y="23048"/>
                  <a:pt x="46463" y="23422"/>
                </a:cubicBezTo>
                <a:cubicBezTo>
                  <a:pt x="46416" y="23632"/>
                  <a:pt x="46346" y="23842"/>
                  <a:pt x="46299" y="24029"/>
                </a:cubicBezTo>
                <a:cubicBezTo>
                  <a:pt x="45622" y="24963"/>
                  <a:pt x="44899" y="25873"/>
                  <a:pt x="44105" y="26714"/>
                </a:cubicBezTo>
                <a:cubicBezTo>
                  <a:pt x="43754" y="27087"/>
                  <a:pt x="43428" y="27437"/>
                  <a:pt x="43054" y="27788"/>
                </a:cubicBezTo>
                <a:cubicBezTo>
                  <a:pt x="43194" y="27531"/>
                  <a:pt x="43311" y="27274"/>
                  <a:pt x="43404" y="26994"/>
                </a:cubicBezTo>
                <a:cubicBezTo>
                  <a:pt x="44455" y="25756"/>
                  <a:pt x="45272" y="24379"/>
                  <a:pt x="45856" y="22885"/>
                </a:cubicBezTo>
                <a:cubicBezTo>
                  <a:pt x="45926" y="22698"/>
                  <a:pt x="45973" y="22534"/>
                  <a:pt x="46043" y="22371"/>
                </a:cubicBezTo>
                <a:close/>
                <a:moveTo>
                  <a:pt x="8335" y="27181"/>
                </a:moveTo>
                <a:lnTo>
                  <a:pt x="8335" y="27181"/>
                </a:lnTo>
                <a:cubicBezTo>
                  <a:pt x="8289" y="27391"/>
                  <a:pt x="8265" y="27601"/>
                  <a:pt x="8242" y="27811"/>
                </a:cubicBezTo>
                <a:cubicBezTo>
                  <a:pt x="8195" y="27601"/>
                  <a:pt x="8149" y="27414"/>
                  <a:pt x="8102" y="27227"/>
                </a:cubicBezTo>
                <a:cubicBezTo>
                  <a:pt x="8172" y="27227"/>
                  <a:pt x="8242" y="27204"/>
                  <a:pt x="8335" y="27181"/>
                </a:cubicBezTo>
                <a:close/>
                <a:moveTo>
                  <a:pt x="34625" y="27134"/>
                </a:moveTo>
                <a:lnTo>
                  <a:pt x="34672" y="27204"/>
                </a:lnTo>
                <a:cubicBezTo>
                  <a:pt x="34532" y="27367"/>
                  <a:pt x="34392" y="27554"/>
                  <a:pt x="34228" y="27694"/>
                </a:cubicBezTo>
                <a:cubicBezTo>
                  <a:pt x="34135" y="27764"/>
                  <a:pt x="34018" y="27811"/>
                  <a:pt x="33902" y="27858"/>
                </a:cubicBezTo>
                <a:cubicBezTo>
                  <a:pt x="33995" y="27764"/>
                  <a:pt x="34042" y="27648"/>
                  <a:pt x="34088" y="27554"/>
                </a:cubicBezTo>
                <a:cubicBezTo>
                  <a:pt x="34275" y="27414"/>
                  <a:pt x="34439" y="27297"/>
                  <a:pt x="34625" y="27134"/>
                </a:cubicBezTo>
                <a:close/>
                <a:moveTo>
                  <a:pt x="25963" y="27111"/>
                </a:moveTo>
                <a:lnTo>
                  <a:pt x="26103" y="27157"/>
                </a:lnTo>
                <a:lnTo>
                  <a:pt x="26150" y="27181"/>
                </a:lnTo>
                <a:cubicBezTo>
                  <a:pt x="26243" y="27297"/>
                  <a:pt x="26337" y="27437"/>
                  <a:pt x="26430" y="27554"/>
                </a:cubicBezTo>
                <a:lnTo>
                  <a:pt x="26430" y="27858"/>
                </a:lnTo>
                <a:cubicBezTo>
                  <a:pt x="26430" y="27881"/>
                  <a:pt x="26430" y="27881"/>
                  <a:pt x="26430" y="27904"/>
                </a:cubicBezTo>
                <a:cubicBezTo>
                  <a:pt x="26197" y="27834"/>
                  <a:pt x="25987" y="27788"/>
                  <a:pt x="25776" y="27764"/>
                </a:cubicBezTo>
                <a:lnTo>
                  <a:pt x="25800" y="27764"/>
                </a:lnTo>
                <a:cubicBezTo>
                  <a:pt x="25776" y="27741"/>
                  <a:pt x="25753" y="27694"/>
                  <a:pt x="25706" y="27648"/>
                </a:cubicBezTo>
                <a:cubicBezTo>
                  <a:pt x="25800" y="27461"/>
                  <a:pt x="25870" y="27274"/>
                  <a:pt x="25963" y="27111"/>
                </a:cubicBezTo>
                <a:close/>
                <a:moveTo>
                  <a:pt x="36306" y="27507"/>
                </a:moveTo>
                <a:lnTo>
                  <a:pt x="36236" y="27648"/>
                </a:lnTo>
                <a:cubicBezTo>
                  <a:pt x="36143" y="27741"/>
                  <a:pt x="36050" y="27834"/>
                  <a:pt x="35933" y="27904"/>
                </a:cubicBezTo>
                <a:lnTo>
                  <a:pt x="35793" y="27788"/>
                </a:lnTo>
                <a:cubicBezTo>
                  <a:pt x="35956" y="27694"/>
                  <a:pt x="36120" y="27601"/>
                  <a:pt x="36283" y="27507"/>
                </a:cubicBezTo>
                <a:close/>
                <a:moveTo>
                  <a:pt x="20873" y="27274"/>
                </a:moveTo>
                <a:cubicBezTo>
                  <a:pt x="20873" y="27507"/>
                  <a:pt x="20897" y="27694"/>
                  <a:pt x="20897" y="27881"/>
                </a:cubicBezTo>
                <a:lnTo>
                  <a:pt x="20850" y="27951"/>
                </a:lnTo>
                <a:cubicBezTo>
                  <a:pt x="20850" y="27881"/>
                  <a:pt x="20827" y="27811"/>
                  <a:pt x="20803" y="27764"/>
                </a:cubicBezTo>
                <a:cubicBezTo>
                  <a:pt x="20780" y="27694"/>
                  <a:pt x="20780" y="27648"/>
                  <a:pt x="20780" y="27578"/>
                </a:cubicBezTo>
                <a:cubicBezTo>
                  <a:pt x="20757" y="27507"/>
                  <a:pt x="20827" y="27391"/>
                  <a:pt x="20850" y="27274"/>
                </a:cubicBezTo>
                <a:close/>
                <a:moveTo>
                  <a:pt x="23161" y="27367"/>
                </a:moveTo>
                <a:cubicBezTo>
                  <a:pt x="23255" y="27507"/>
                  <a:pt x="23348" y="27601"/>
                  <a:pt x="23442" y="27718"/>
                </a:cubicBezTo>
                <a:lnTo>
                  <a:pt x="23418" y="27718"/>
                </a:lnTo>
                <a:cubicBezTo>
                  <a:pt x="23418" y="27811"/>
                  <a:pt x="23418" y="27904"/>
                  <a:pt x="23418" y="27998"/>
                </a:cubicBezTo>
                <a:cubicBezTo>
                  <a:pt x="23302" y="27928"/>
                  <a:pt x="23208" y="27858"/>
                  <a:pt x="23115" y="27788"/>
                </a:cubicBezTo>
                <a:cubicBezTo>
                  <a:pt x="23115" y="27694"/>
                  <a:pt x="23115" y="27578"/>
                  <a:pt x="23091" y="27461"/>
                </a:cubicBezTo>
                <a:lnTo>
                  <a:pt x="23161" y="27367"/>
                </a:lnTo>
                <a:close/>
                <a:moveTo>
                  <a:pt x="33598" y="27017"/>
                </a:moveTo>
                <a:cubicBezTo>
                  <a:pt x="33668" y="27134"/>
                  <a:pt x="33738" y="27251"/>
                  <a:pt x="33785" y="27367"/>
                </a:cubicBezTo>
                <a:cubicBezTo>
                  <a:pt x="33668" y="27578"/>
                  <a:pt x="33528" y="27811"/>
                  <a:pt x="33388" y="28021"/>
                </a:cubicBezTo>
                <a:lnTo>
                  <a:pt x="33365" y="28021"/>
                </a:lnTo>
                <a:cubicBezTo>
                  <a:pt x="33388" y="27858"/>
                  <a:pt x="33411" y="27694"/>
                  <a:pt x="33458" y="27531"/>
                </a:cubicBezTo>
                <a:cubicBezTo>
                  <a:pt x="33481" y="27367"/>
                  <a:pt x="33551" y="27181"/>
                  <a:pt x="33598" y="27017"/>
                </a:cubicBezTo>
                <a:close/>
                <a:moveTo>
                  <a:pt x="27831" y="27554"/>
                </a:moveTo>
                <a:cubicBezTo>
                  <a:pt x="27901" y="27601"/>
                  <a:pt x="27971" y="27648"/>
                  <a:pt x="28065" y="27694"/>
                </a:cubicBezTo>
                <a:cubicBezTo>
                  <a:pt x="27994" y="27811"/>
                  <a:pt x="27924" y="27928"/>
                  <a:pt x="27854" y="28044"/>
                </a:cubicBezTo>
                <a:lnTo>
                  <a:pt x="27574" y="28044"/>
                </a:lnTo>
                <a:cubicBezTo>
                  <a:pt x="27644" y="27858"/>
                  <a:pt x="27738" y="27694"/>
                  <a:pt x="27831" y="27554"/>
                </a:cubicBezTo>
                <a:close/>
                <a:moveTo>
                  <a:pt x="28368" y="27858"/>
                </a:moveTo>
                <a:cubicBezTo>
                  <a:pt x="28485" y="27904"/>
                  <a:pt x="28578" y="27951"/>
                  <a:pt x="28672" y="27998"/>
                </a:cubicBezTo>
                <a:cubicBezTo>
                  <a:pt x="28578" y="28021"/>
                  <a:pt x="28461" y="28021"/>
                  <a:pt x="28368" y="28044"/>
                </a:cubicBezTo>
                <a:lnTo>
                  <a:pt x="28275" y="28044"/>
                </a:lnTo>
                <a:lnTo>
                  <a:pt x="28368" y="27858"/>
                </a:lnTo>
                <a:close/>
                <a:moveTo>
                  <a:pt x="32828" y="27507"/>
                </a:moveTo>
                <a:cubicBezTo>
                  <a:pt x="32851" y="27694"/>
                  <a:pt x="32874" y="27881"/>
                  <a:pt x="32944" y="28068"/>
                </a:cubicBezTo>
                <a:lnTo>
                  <a:pt x="32664" y="27904"/>
                </a:lnTo>
                <a:cubicBezTo>
                  <a:pt x="32711" y="27764"/>
                  <a:pt x="32781" y="27648"/>
                  <a:pt x="32828" y="27507"/>
                </a:cubicBezTo>
                <a:close/>
                <a:moveTo>
                  <a:pt x="15387" y="27040"/>
                </a:moveTo>
                <a:cubicBezTo>
                  <a:pt x="15414" y="27081"/>
                  <a:pt x="15457" y="27106"/>
                  <a:pt x="15502" y="27106"/>
                </a:cubicBezTo>
                <a:cubicBezTo>
                  <a:pt x="15534" y="27106"/>
                  <a:pt x="15567" y="27093"/>
                  <a:pt x="15597" y="27064"/>
                </a:cubicBezTo>
                <a:cubicBezTo>
                  <a:pt x="15760" y="27391"/>
                  <a:pt x="15900" y="27718"/>
                  <a:pt x="15994" y="28068"/>
                </a:cubicBezTo>
                <a:cubicBezTo>
                  <a:pt x="15994" y="28068"/>
                  <a:pt x="15994" y="28068"/>
                  <a:pt x="15994" y="28091"/>
                </a:cubicBezTo>
                <a:cubicBezTo>
                  <a:pt x="15643" y="27928"/>
                  <a:pt x="15293" y="27741"/>
                  <a:pt x="14966" y="27531"/>
                </a:cubicBezTo>
                <a:cubicBezTo>
                  <a:pt x="15106" y="27391"/>
                  <a:pt x="15246" y="27227"/>
                  <a:pt x="15387" y="27040"/>
                </a:cubicBezTo>
                <a:close/>
                <a:moveTo>
                  <a:pt x="31380" y="27858"/>
                </a:moveTo>
                <a:cubicBezTo>
                  <a:pt x="31380" y="27881"/>
                  <a:pt x="31403" y="27904"/>
                  <a:pt x="31427" y="27928"/>
                </a:cubicBezTo>
                <a:lnTo>
                  <a:pt x="31497" y="27998"/>
                </a:lnTo>
                <a:cubicBezTo>
                  <a:pt x="31497" y="28044"/>
                  <a:pt x="31497" y="28115"/>
                  <a:pt x="31520" y="28161"/>
                </a:cubicBezTo>
                <a:cubicBezTo>
                  <a:pt x="31427" y="28091"/>
                  <a:pt x="31310" y="27998"/>
                  <a:pt x="31170" y="27928"/>
                </a:cubicBezTo>
                <a:lnTo>
                  <a:pt x="31193" y="27928"/>
                </a:lnTo>
                <a:lnTo>
                  <a:pt x="31380" y="27858"/>
                </a:lnTo>
                <a:close/>
                <a:moveTo>
                  <a:pt x="39832" y="27998"/>
                </a:moveTo>
                <a:cubicBezTo>
                  <a:pt x="39832" y="28044"/>
                  <a:pt x="39809" y="28068"/>
                  <a:pt x="39785" y="28115"/>
                </a:cubicBezTo>
                <a:lnTo>
                  <a:pt x="39575" y="28301"/>
                </a:lnTo>
                <a:lnTo>
                  <a:pt x="39575" y="28278"/>
                </a:lnTo>
                <a:cubicBezTo>
                  <a:pt x="39669" y="28185"/>
                  <a:pt x="39762" y="28091"/>
                  <a:pt x="39832" y="27998"/>
                </a:cubicBezTo>
                <a:close/>
                <a:moveTo>
                  <a:pt x="35419" y="27928"/>
                </a:moveTo>
                <a:cubicBezTo>
                  <a:pt x="35466" y="27998"/>
                  <a:pt x="35536" y="28068"/>
                  <a:pt x="35606" y="28115"/>
                </a:cubicBezTo>
                <a:cubicBezTo>
                  <a:pt x="35489" y="28185"/>
                  <a:pt x="35372" y="28255"/>
                  <a:pt x="35256" y="28325"/>
                </a:cubicBezTo>
                <a:cubicBezTo>
                  <a:pt x="35302" y="28208"/>
                  <a:pt x="35372" y="28091"/>
                  <a:pt x="35419" y="27951"/>
                </a:cubicBezTo>
                <a:lnTo>
                  <a:pt x="35419" y="27928"/>
                </a:lnTo>
                <a:close/>
                <a:moveTo>
                  <a:pt x="16531" y="26410"/>
                </a:moveTo>
                <a:cubicBezTo>
                  <a:pt x="16741" y="26457"/>
                  <a:pt x="16928" y="26597"/>
                  <a:pt x="17068" y="26760"/>
                </a:cubicBezTo>
                <a:lnTo>
                  <a:pt x="17068" y="26784"/>
                </a:lnTo>
                <a:cubicBezTo>
                  <a:pt x="17091" y="26854"/>
                  <a:pt x="17138" y="26924"/>
                  <a:pt x="17184" y="26994"/>
                </a:cubicBezTo>
                <a:cubicBezTo>
                  <a:pt x="17348" y="27461"/>
                  <a:pt x="17278" y="27951"/>
                  <a:pt x="16974" y="28348"/>
                </a:cubicBezTo>
                <a:lnTo>
                  <a:pt x="16881" y="28348"/>
                </a:lnTo>
                <a:cubicBezTo>
                  <a:pt x="16881" y="28301"/>
                  <a:pt x="16881" y="28255"/>
                  <a:pt x="16881" y="28185"/>
                </a:cubicBezTo>
                <a:cubicBezTo>
                  <a:pt x="17044" y="27578"/>
                  <a:pt x="16741" y="27064"/>
                  <a:pt x="16297" y="26690"/>
                </a:cubicBezTo>
                <a:lnTo>
                  <a:pt x="16250" y="26620"/>
                </a:lnTo>
                <a:cubicBezTo>
                  <a:pt x="16344" y="26527"/>
                  <a:pt x="16437" y="26480"/>
                  <a:pt x="16531" y="26410"/>
                </a:cubicBezTo>
                <a:close/>
                <a:moveTo>
                  <a:pt x="42377" y="26877"/>
                </a:moveTo>
                <a:lnTo>
                  <a:pt x="42377" y="26877"/>
                </a:lnTo>
                <a:cubicBezTo>
                  <a:pt x="42167" y="27274"/>
                  <a:pt x="41933" y="27648"/>
                  <a:pt x="41700" y="28044"/>
                </a:cubicBezTo>
                <a:cubicBezTo>
                  <a:pt x="41560" y="28138"/>
                  <a:pt x="41396" y="28231"/>
                  <a:pt x="41256" y="28348"/>
                </a:cubicBezTo>
                <a:cubicBezTo>
                  <a:pt x="41280" y="28185"/>
                  <a:pt x="41280" y="28044"/>
                  <a:pt x="41280" y="27904"/>
                </a:cubicBezTo>
                <a:lnTo>
                  <a:pt x="41303" y="27928"/>
                </a:lnTo>
                <a:cubicBezTo>
                  <a:pt x="41676" y="27601"/>
                  <a:pt x="42027" y="27251"/>
                  <a:pt x="42377" y="26877"/>
                </a:cubicBezTo>
                <a:close/>
                <a:moveTo>
                  <a:pt x="12912" y="27718"/>
                </a:moveTo>
                <a:cubicBezTo>
                  <a:pt x="13052" y="27928"/>
                  <a:pt x="13192" y="28115"/>
                  <a:pt x="13285" y="28255"/>
                </a:cubicBezTo>
                <a:lnTo>
                  <a:pt x="13285" y="28231"/>
                </a:lnTo>
                <a:lnTo>
                  <a:pt x="13379" y="28395"/>
                </a:lnTo>
                <a:cubicBezTo>
                  <a:pt x="13309" y="28348"/>
                  <a:pt x="13239" y="28301"/>
                  <a:pt x="13168" y="28255"/>
                </a:cubicBezTo>
                <a:cubicBezTo>
                  <a:pt x="13098" y="28208"/>
                  <a:pt x="13098" y="28161"/>
                  <a:pt x="13052" y="28091"/>
                </a:cubicBezTo>
                <a:cubicBezTo>
                  <a:pt x="13005" y="27974"/>
                  <a:pt x="12958" y="27858"/>
                  <a:pt x="12912" y="27718"/>
                </a:cubicBezTo>
                <a:close/>
                <a:moveTo>
                  <a:pt x="11581" y="27578"/>
                </a:moveTo>
                <a:lnTo>
                  <a:pt x="11674" y="27648"/>
                </a:lnTo>
                <a:cubicBezTo>
                  <a:pt x="11721" y="27788"/>
                  <a:pt x="11768" y="27904"/>
                  <a:pt x="11814" y="28021"/>
                </a:cubicBezTo>
                <a:cubicBezTo>
                  <a:pt x="11861" y="28138"/>
                  <a:pt x="11838" y="28301"/>
                  <a:pt x="11861" y="28465"/>
                </a:cubicBezTo>
                <a:cubicBezTo>
                  <a:pt x="11744" y="28185"/>
                  <a:pt x="11627" y="27881"/>
                  <a:pt x="11581" y="27578"/>
                </a:cubicBezTo>
                <a:close/>
                <a:moveTo>
                  <a:pt x="15136" y="28071"/>
                </a:moveTo>
                <a:cubicBezTo>
                  <a:pt x="15355" y="28182"/>
                  <a:pt x="15591" y="28308"/>
                  <a:pt x="15807" y="28395"/>
                </a:cubicBezTo>
                <a:lnTo>
                  <a:pt x="15877" y="28418"/>
                </a:lnTo>
                <a:lnTo>
                  <a:pt x="15830" y="28465"/>
                </a:lnTo>
                <a:cubicBezTo>
                  <a:pt x="15597" y="28371"/>
                  <a:pt x="15387" y="28278"/>
                  <a:pt x="15176" y="28138"/>
                </a:cubicBezTo>
                <a:cubicBezTo>
                  <a:pt x="15160" y="28122"/>
                  <a:pt x="15144" y="28094"/>
                  <a:pt x="15136" y="28071"/>
                </a:cubicBezTo>
                <a:close/>
                <a:moveTo>
                  <a:pt x="34228" y="28371"/>
                </a:moveTo>
                <a:lnTo>
                  <a:pt x="34065" y="28605"/>
                </a:lnTo>
                <a:lnTo>
                  <a:pt x="33925" y="28535"/>
                </a:lnTo>
                <a:lnTo>
                  <a:pt x="34042" y="28441"/>
                </a:lnTo>
                <a:cubicBezTo>
                  <a:pt x="34112" y="28441"/>
                  <a:pt x="34182" y="28395"/>
                  <a:pt x="34228" y="28371"/>
                </a:cubicBezTo>
                <a:close/>
                <a:moveTo>
                  <a:pt x="34952" y="28161"/>
                </a:moveTo>
                <a:cubicBezTo>
                  <a:pt x="34882" y="28301"/>
                  <a:pt x="34835" y="28465"/>
                  <a:pt x="34765" y="28605"/>
                </a:cubicBezTo>
                <a:lnTo>
                  <a:pt x="34649" y="28628"/>
                </a:lnTo>
                <a:cubicBezTo>
                  <a:pt x="34742" y="28465"/>
                  <a:pt x="34835" y="28325"/>
                  <a:pt x="34929" y="28161"/>
                </a:cubicBezTo>
                <a:close/>
                <a:moveTo>
                  <a:pt x="25800" y="28371"/>
                </a:moveTo>
                <a:cubicBezTo>
                  <a:pt x="25846" y="28418"/>
                  <a:pt x="25917" y="28488"/>
                  <a:pt x="25987" y="28558"/>
                </a:cubicBezTo>
                <a:lnTo>
                  <a:pt x="25987" y="28581"/>
                </a:lnTo>
                <a:lnTo>
                  <a:pt x="25963" y="28652"/>
                </a:lnTo>
                <a:lnTo>
                  <a:pt x="25870" y="28605"/>
                </a:lnTo>
                <a:cubicBezTo>
                  <a:pt x="25823" y="28535"/>
                  <a:pt x="25800" y="28441"/>
                  <a:pt x="25800" y="28371"/>
                </a:cubicBezTo>
                <a:close/>
                <a:moveTo>
                  <a:pt x="22134" y="27344"/>
                </a:moveTo>
                <a:cubicBezTo>
                  <a:pt x="22157" y="27367"/>
                  <a:pt x="22181" y="27391"/>
                  <a:pt x="22204" y="27437"/>
                </a:cubicBezTo>
                <a:cubicBezTo>
                  <a:pt x="22228" y="27461"/>
                  <a:pt x="22204" y="27554"/>
                  <a:pt x="22228" y="27624"/>
                </a:cubicBezTo>
                <a:cubicBezTo>
                  <a:pt x="22017" y="27974"/>
                  <a:pt x="21784" y="28325"/>
                  <a:pt x="21597" y="28698"/>
                </a:cubicBezTo>
                <a:cubicBezTo>
                  <a:pt x="21574" y="28652"/>
                  <a:pt x="21550" y="28605"/>
                  <a:pt x="21550" y="28558"/>
                </a:cubicBezTo>
                <a:cubicBezTo>
                  <a:pt x="21550" y="28441"/>
                  <a:pt x="21527" y="28325"/>
                  <a:pt x="21527" y="28208"/>
                </a:cubicBezTo>
                <a:lnTo>
                  <a:pt x="21527" y="28161"/>
                </a:lnTo>
                <a:cubicBezTo>
                  <a:pt x="21527" y="28044"/>
                  <a:pt x="21574" y="27928"/>
                  <a:pt x="21644" y="27834"/>
                </a:cubicBezTo>
                <a:cubicBezTo>
                  <a:pt x="21761" y="27624"/>
                  <a:pt x="21924" y="27461"/>
                  <a:pt x="22134" y="27344"/>
                </a:cubicBezTo>
                <a:close/>
                <a:moveTo>
                  <a:pt x="24749" y="28465"/>
                </a:moveTo>
                <a:lnTo>
                  <a:pt x="24819" y="28488"/>
                </a:lnTo>
                <a:cubicBezTo>
                  <a:pt x="24889" y="28581"/>
                  <a:pt x="24936" y="28652"/>
                  <a:pt x="24983" y="28722"/>
                </a:cubicBezTo>
                <a:lnTo>
                  <a:pt x="24936" y="28722"/>
                </a:lnTo>
                <a:lnTo>
                  <a:pt x="24772" y="28581"/>
                </a:lnTo>
                <a:cubicBezTo>
                  <a:pt x="24772" y="28535"/>
                  <a:pt x="24772" y="28488"/>
                  <a:pt x="24749" y="28465"/>
                </a:cubicBezTo>
                <a:close/>
                <a:moveTo>
                  <a:pt x="40883" y="28231"/>
                </a:moveTo>
                <a:cubicBezTo>
                  <a:pt x="40883" y="28301"/>
                  <a:pt x="40883" y="28371"/>
                  <a:pt x="40859" y="28441"/>
                </a:cubicBezTo>
                <a:cubicBezTo>
                  <a:pt x="40836" y="28488"/>
                  <a:pt x="40836" y="28511"/>
                  <a:pt x="40836" y="28558"/>
                </a:cubicBezTo>
                <a:cubicBezTo>
                  <a:pt x="40719" y="28605"/>
                  <a:pt x="40579" y="28675"/>
                  <a:pt x="40462" y="28722"/>
                </a:cubicBezTo>
                <a:cubicBezTo>
                  <a:pt x="40509" y="28652"/>
                  <a:pt x="40579" y="28558"/>
                  <a:pt x="40626" y="28465"/>
                </a:cubicBezTo>
                <a:lnTo>
                  <a:pt x="40883" y="28231"/>
                </a:lnTo>
                <a:close/>
                <a:moveTo>
                  <a:pt x="31217" y="28652"/>
                </a:moveTo>
                <a:lnTo>
                  <a:pt x="31403" y="28675"/>
                </a:lnTo>
                <a:lnTo>
                  <a:pt x="31403" y="28768"/>
                </a:lnTo>
                <a:cubicBezTo>
                  <a:pt x="31333" y="28722"/>
                  <a:pt x="31263" y="28698"/>
                  <a:pt x="31217" y="28652"/>
                </a:cubicBezTo>
                <a:close/>
                <a:moveTo>
                  <a:pt x="27457" y="28581"/>
                </a:moveTo>
                <a:lnTo>
                  <a:pt x="27528" y="28652"/>
                </a:lnTo>
                <a:lnTo>
                  <a:pt x="27457" y="28792"/>
                </a:lnTo>
                <a:cubicBezTo>
                  <a:pt x="27457" y="28722"/>
                  <a:pt x="27457" y="28652"/>
                  <a:pt x="27457" y="28581"/>
                </a:cubicBezTo>
                <a:close/>
                <a:moveTo>
                  <a:pt x="28602" y="28418"/>
                </a:moveTo>
                <a:cubicBezTo>
                  <a:pt x="28532" y="28535"/>
                  <a:pt x="28461" y="28675"/>
                  <a:pt x="28391" y="28792"/>
                </a:cubicBezTo>
                <a:cubicBezTo>
                  <a:pt x="28251" y="28722"/>
                  <a:pt x="28111" y="28628"/>
                  <a:pt x="27994" y="28511"/>
                </a:cubicBezTo>
                <a:lnTo>
                  <a:pt x="28041" y="28418"/>
                </a:lnTo>
                <a:close/>
                <a:moveTo>
                  <a:pt x="14920" y="28371"/>
                </a:moveTo>
                <a:lnTo>
                  <a:pt x="15013" y="28441"/>
                </a:lnTo>
                <a:cubicBezTo>
                  <a:pt x="15200" y="28628"/>
                  <a:pt x="15433" y="28768"/>
                  <a:pt x="15690" y="28862"/>
                </a:cubicBezTo>
                <a:lnTo>
                  <a:pt x="15667" y="28862"/>
                </a:lnTo>
                <a:cubicBezTo>
                  <a:pt x="15363" y="28792"/>
                  <a:pt x="15106" y="28628"/>
                  <a:pt x="14920" y="28371"/>
                </a:cubicBezTo>
                <a:close/>
                <a:moveTo>
                  <a:pt x="32851" y="28652"/>
                </a:moveTo>
                <a:cubicBezTo>
                  <a:pt x="32758" y="28745"/>
                  <a:pt x="32664" y="28838"/>
                  <a:pt x="32547" y="28932"/>
                </a:cubicBezTo>
                <a:cubicBezTo>
                  <a:pt x="32501" y="28862"/>
                  <a:pt x="32431" y="28792"/>
                  <a:pt x="32337" y="28745"/>
                </a:cubicBezTo>
                <a:lnTo>
                  <a:pt x="32361" y="28675"/>
                </a:lnTo>
                <a:cubicBezTo>
                  <a:pt x="32524" y="28675"/>
                  <a:pt x="32687" y="28675"/>
                  <a:pt x="32851" y="28652"/>
                </a:cubicBezTo>
                <a:close/>
                <a:moveTo>
                  <a:pt x="14289" y="27936"/>
                </a:moveTo>
                <a:lnTo>
                  <a:pt x="14289" y="27998"/>
                </a:lnTo>
                <a:cubicBezTo>
                  <a:pt x="14406" y="28418"/>
                  <a:pt x="14709" y="28792"/>
                  <a:pt x="15106" y="29002"/>
                </a:cubicBezTo>
                <a:cubicBezTo>
                  <a:pt x="14873" y="28955"/>
                  <a:pt x="14663" y="28908"/>
                  <a:pt x="14453" y="28862"/>
                </a:cubicBezTo>
                <a:cubicBezTo>
                  <a:pt x="14336" y="28745"/>
                  <a:pt x="14242" y="28628"/>
                  <a:pt x="14172" y="28488"/>
                </a:cubicBezTo>
                <a:cubicBezTo>
                  <a:pt x="14056" y="28325"/>
                  <a:pt x="13986" y="28161"/>
                  <a:pt x="13939" y="27974"/>
                </a:cubicBezTo>
                <a:cubicBezTo>
                  <a:pt x="14070" y="27974"/>
                  <a:pt x="14180" y="27974"/>
                  <a:pt x="14289" y="27936"/>
                </a:cubicBezTo>
                <a:close/>
                <a:moveTo>
                  <a:pt x="18375" y="28441"/>
                </a:moveTo>
                <a:cubicBezTo>
                  <a:pt x="18352" y="28628"/>
                  <a:pt x="18282" y="28815"/>
                  <a:pt x="18235" y="29002"/>
                </a:cubicBezTo>
                <a:cubicBezTo>
                  <a:pt x="18235" y="28885"/>
                  <a:pt x="18258" y="28768"/>
                  <a:pt x="18258" y="28675"/>
                </a:cubicBezTo>
                <a:cubicBezTo>
                  <a:pt x="18282" y="28558"/>
                  <a:pt x="18352" y="28535"/>
                  <a:pt x="18375" y="28441"/>
                </a:cubicBezTo>
                <a:close/>
                <a:moveTo>
                  <a:pt x="42587" y="27834"/>
                </a:moveTo>
                <a:cubicBezTo>
                  <a:pt x="42377" y="28185"/>
                  <a:pt x="42097" y="28511"/>
                  <a:pt x="41770" y="28768"/>
                </a:cubicBezTo>
                <a:cubicBezTo>
                  <a:pt x="41630" y="28885"/>
                  <a:pt x="41466" y="29002"/>
                  <a:pt x="41326" y="29095"/>
                </a:cubicBezTo>
                <a:cubicBezTo>
                  <a:pt x="41466" y="28862"/>
                  <a:pt x="41606" y="28675"/>
                  <a:pt x="41770" y="28441"/>
                </a:cubicBezTo>
                <a:lnTo>
                  <a:pt x="41793" y="28465"/>
                </a:lnTo>
                <a:cubicBezTo>
                  <a:pt x="42073" y="28255"/>
                  <a:pt x="42330" y="28044"/>
                  <a:pt x="42587" y="27834"/>
                </a:cubicBezTo>
                <a:close/>
                <a:moveTo>
                  <a:pt x="22228" y="28138"/>
                </a:moveTo>
                <a:cubicBezTo>
                  <a:pt x="22228" y="28278"/>
                  <a:pt x="22228" y="28418"/>
                  <a:pt x="22204" y="28558"/>
                </a:cubicBezTo>
                <a:cubicBezTo>
                  <a:pt x="22111" y="28768"/>
                  <a:pt x="22041" y="28978"/>
                  <a:pt x="21971" y="29212"/>
                </a:cubicBezTo>
                <a:cubicBezTo>
                  <a:pt x="21901" y="29142"/>
                  <a:pt x="21831" y="29072"/>
                  <a:pt x="21761" y="28978"/>
                </a:cubicBezTo>
                <a:cubicBezTo>
                  <a:pt x="21901" y="28698"/>
                  <a:pt x="22064" y="28418"/>
                  <a:pt x="22228" y="28138"/>
                </a:cubicBezTo>
                <a:close/>
                <a:moveTo>
                  <a:pt x="33528" y="28838"/>
                </a:moveTo>
                <a:cubicBezTo>
                  <a:pt x="33621" y="28885"/>
                  <a:pt x="33715" y="28932"/>
                  <a:pt x="33808" y="28955"/>
                </a:cubicBezTo>
                <a:cubicBezTo>
                  <a:pt x="33738" y="29048"/>
                  <a:pt x="33668" y="29142"/>
                  <a:pt x="33575" y="29212"/>
                </a:cubicBezTo>
                <a:cubicBezTo>
                  <a:pt x="33528" y="29118"/>
                  <a:pt x="33481" y="29025"/>
                  <a:pt x="33435" y="28908"/>
                </a:cubicBezTo>
                <a:lnTo>
                  <a:pt x="33528" y="28838"/>
                </a:lnTo>
                <a:close/>
                <a:moveTo>
                  <a:pt x="45809" y="26807"/>
                </a:moveTo>
                <a:cubicBezTo>
                  <a:pt x="45202" y="27694"/>
                  <a:pt x="44502" y="28535"/>
                  <a:pt x="43684" y="29259"/>
                </a:cubicBezTo>
                <a:lnTo>
                  <a:pt x="43684" y="29235"/>
                </a:lnTo>
                <a:cubicBezTo>
                  <a:pt x="44105" y="28768"/>
                  <a:pt x="44478" y="28255"/>
                  <a:pt x="44828" y="27741"/>
                </a:cubicBezTo>
                <a:cubicBezTo>
                  <a:pt x="45179" y="27437"/>
                  <a:pt x="45506" y="27134"/>
                  <a:pt x="45809" y="26807"/>
                </a:cubicBezTo>
                <a:close/>
                <a:moveTo>
                  <a:pt x="24539" y="29072"/>
                </a:moveTo>
                <a:cubicBezTo>
                  <a:pt x="24586" y="29165"/>
                  <a:pt x="24609" y="29282"/>
                  <a:pt x="24656" y="29375"/>
                </a:cubicBezTo>
                <a:lnTo>
                  <a:pt x="24656" y="29399"/>
                </a:lnTo>
                <a:lnTo>
                  <a:pt x="24516" y="29235"/>
                </a:lnTo>
                <a:cubicBezTo>
                  <a:pt x="24516" y="29189"/>
                  <a:pt x="24516" y="29142"/>
                  <a:pt x="24539" y="29072"/>
                </a:cubicBezTo>
                <a:close/>
                <a:moveTo>
                  <a:pt x="29302" y="28978"/>
                </a:moveTo>
                <a:cubicBezTo>
                  <a:pt x="29325" y="29118"/>
                  <a:pt x="29372" y="29259"/>
                  <a:pt x="29419" y="29399"/>
                </a:cubicBezTo>
                <a:lnTo>
                  <a:pt x="29255" y="29329"/>
                </a:lnTo>
                <a:lnTo>
                  <a:pt x="29255" y="28978"/>
                </a:lnTo>
                <a:close/>
                <a:moveTo>
                  <a:pt x="33084" y="29142"/>
                </a:moveTo>
                <a:cubicBezTo>
                  <a:pt x="33108" y="29212"/>
                  <a:pt x="33131" y="29282"/>
                  <a:pt x="33178" y="29352"/>
                </a:cubicBezTo>
                <a:lnTo>
                  <a:pt x="32968" y="29399"/>
                </a:lnTo>
                <a:lnTo>
                  <a:pt x="32874" y="29259"/>
                </a:lnTo>
                <a:lnTo>
                  <a:pt x="33084" y="29142"/>
                </a:lnTo>
                <a:close/>
                <a:moveTo>
                  <a:pt x="17651" y="28768"/>
                </a:moveTo>
                <a:cubicBezTo>
                  <a:pt x="17651" y="28792"/>
                  <a:pt x="17651" y="28862"/>
                  <a:pt x="17651" y="28908"/>
                </a:cubicBezTo>
                <a:lnTo>
                  <a:pt x="17651" y="28932"/>
                </a:lnTo>
                <a:cubicBezTo>
                  <a:pt x="17394" y="29165"/>
                  <a:pt x="17068" y="29329"/>
                  <a:pt x="16741" y="29422"/>
                </a:cubicBezTo>
                <a:cubicBezTo>
                  <a:pt x="16787" y="29352"/>
                  <a:pt x="16811" y="29259"/>
                  <a:pt x="16857" y="29165"/>
                </a:cubicBezTo>
                <a:cubicBezTo>
                  <a:pt x="17091" y="29072"/>
                  <a:pt x="17301" y="28955"/>
                  <a:pt x="17535" y="28838"/>
                </a:cubicBezTo>
                <a:lnTo>
                  <a:pt x="17651" y="28768"/>
                </a:lnTo>
                <a:close/>
                <a:moveTo>
                  <a:pt x="16064" y="29352"/>
                </a:moveTo>
                <a:cubicBezTo>
                  <a:pt x="16064" y="29399"/>
                  <a:pt x="16040" y="29445"/>
                  <a:pt x="16040" y="29492"/>
                </a:cubicBezTo>
                <a:cubicBezTo>
                  <a:pt x="15783" y="29492"/>
                  <a:pt x="15527" y="29445"/>
                  <a:pt x="15270" y="29375"/>
                </a:cubicBezTo>
                <a:lnTo>
                  <a:pt x="15270" y="29375"/>
                </a:lnTo>
                <a:cubicBezTo>
                  <a:pt x="15345" y="29382"/>
                  <a:pt x="15422" y="29385"/>
                  <a:pt x="15500" y="29385"/>
                </a:cubicBezTo>
                <a:cubicBezTo>
                  <a:pt x="15689" y="29385"/>
                  <a:pt x="15882" y="29368"/>
                  <a:pt x="16064" y="29352"/>
                </a:cubicBezTo>
                <a:close/>
                <a:moveTo>
                  <a:pt x="19332" y="27881"/>
                </a:moveTo>
                <a:cubicBezTo>
                  <a:pt x="19402" y="28021"/>
                  <a:pt x="19449" y="28161"/>
                  <a:pt x="19519" y="28301"/>
                </a:cubicBezTo>
                <a:cubicBezTo>
                  <a:pt x="19566" y="28441"/>
                  <a:pt x="19589" y="28558"/>
                  <a:pt x="19636" y="28675"/>
                </a:cubicBezTo>
                <a:cubicBezTo>
                  <a:pt x="19636" y="28885"/>
                  <a:pt x="19589" y="29072"/>
                  <a:pt x="19566" y="29259"/>
                </a:cubicBezTo>
                <a:cubicBezTo>
                  <a:pt x="19426" y="29352"/>
                  <a:pt x="19309" y="29422"/>
                  <a:pt x="19169" y="29492"/>
                </a:cubicBezTo>
                <a:cubicBezTo>
                  <a:pt x="19169" y="29352"/>
                  <a:pt x="19169" y="29212"/>
                  <a:pt x="19146" y="29048"/>
                </a:cubicBezTo>
                <a:cubicBezTo>
                  <a:pt x="19146" y="29002"/>
                  <a:pt x="19122" y="28955"/>
                  <a:pt x="19122" y="28885"/>
                </a:cubicBezTo>
                <a:cubicBezTo>
                  <a:pt x="19216" y="28558"/>
                  <a:pt x="19286" y="28231"/>
                  <a:pt x="19332" y="27881"/>
                </a:cubicBezTo>
                <a:close/>
                <a:moveTo>
                  <a:pt x="28602" y="29399"/>
                </a:moveTo>
                <a:lnTo>
                  <a:pt x="28788" y="29515"/>
                </a:lnTo>
                <a:lnTo>
                  <a:pt x="28602" y="29469"/>
                </a:lnTo>
                <a:cubicBezTo>
                  <a:pt x="28578" y="29469"/>
                  <a:pt x="28578" y="29445"/>
                  <a:pt x="28578" y="29422"/>
                </a:cubicBezTo>
                <a:lnTo>
                  <a:pt x="28602" y="29399"/>
                </a:lnTo>
                <a:close/>
                <a:moveTo>
                  <a:pt x="18749" y="28745"/>
                </a:moveTo>
                <a:lnTo>
                  <a:pt x="18749" y="28792"/>
                </a:lnTo>
                <a:cubicBezTo>
                  <a:pt x="18674" y="29047"/>
                  <a:pt x="18579" y="29293"/>
                  <a:pt x="18472" y="29529"/>
                </a:cubicBezTo>
                <a:lnTo>
                  <a:pt x="18472" y="29529"/>
                </a:lnTo>
                <a:cubicBezTo>
                  <a:pt x="18583" y="29272"/>
                  <a:pt x="18671" y="29008"/>
                  <a:pt x="18749" y="28745"/>
                </a:cubicBezTo>
                <a:close/>
                <a:moveTo>
                  <a:pt x="40649" y="29072"/>
                </a:moveTo>
                <a:cubicBezTo>
                  <a:pt x="40602" y="29189"/>
                  <a:pt x="40556" y="29305"/>
                  <a:pt x="40509" y="29422"/>
                </a:cubicBezTo>
                <a:cubicBezTo>
                  <a:pt x="40229" y="29492"/>
                  <a:pt x="39949" y="29539"/>
                  <a:pt x="39645" y="29539"/>
                </a:cubicBezTo>
                <a:lnTo>
                  <a:pt x="39832" y="29399"/>
                </a:lnTo>
                <a:cubicBezTo>
                  <a:pt x="40112" y="29305"/>
                  <a:pt x="40392" y="29212"/>
                  <a:pt x="40649" y="29072"/>
                </a:cubicBezTo>
                <a:close/>
                <a:moveTo>
                  <a:pt x="30283" y="28511"/>
                </a:moveTo>
                <a:cubicBezTo>
                  <a:pt x="30399" y="28535"/>
                  <a:pt x="30516" y="28558"/>
                  <a:pt x="30633" y="28581"/>
                </a:cubicBezTo>
                <a:cubicBezTo>
                  <a:pt x="30866" y="28768"/>
                  <a:pt x="31100" y="28955"/>
                  <a:pt x="31357" y="29118"/>
                </a:cubicBezTo>
                <a:cubicBezTo>
                  <a:pt x="31333" y="29235"/>
                  <a:pt x="31333" y="29352"/>
                  <a:pt x="31357" y="29492"/>
                </a:cubicBezTo>
                <a:cubicBezTo>
                  <a:pt x="31100" y="29562"/>
                  <a:pt x="30843" y="29609"/>
                  <a:pt x="30586" y="29655"/>
                </a:cubicBezTo>
                <a:cubicBezTo>
                  <a:pt x="30376" y="29655"/>
                  <a:pt x="30166" y="29655"/>
                  <a:pt x="29932" y="29632"/>
                </a:cubicBezTo>
                <a:lnTo>
                  <a:pt x="29909" y="29632"/>
                </a:lnTo>
                <a:cubicBezTo>
                  <a:pt x="29816" y="29352"/>
                  <a:pt x="29769" y="29072"/>
                  <a:pt x="29746" y="28792"/>
                </a:cubicBezTo>
                <a:cubicBezTo>
                  <a:pt x="29932" y="28698"/>
                  <a:pt x="30096" y="28605"/>
                  <a:pt x="30283" y="28511"/>
                </a:cubicBezTo>
                <a:close/>
                <a:moveTo>
                  <a:pt x="22858" y="27951"/>
                </a:moveTo>
                <a:lnTo>
                  <a:pt x="22905" y="27998"/>
                </a:lnTo>
                <a:cubicBezTo>
                  <a:pt x="22928" y="28581"/>
                  <a:pt x="22881" y="29165"/>
                  <a:pt x="22765" y="29749"/>
                </a:cubicBezTo>
                <a:cubicBezTo>
                  <a:pt x="22694" y="29702"/>
                  <a:pt x="22601" y="29655"/>
                  <a:pt x="22508" y="29609"/>
                </a:cubicBezTo>
                <a:lnTo>
                  <a:pt x="22438" y="29539"/>
                </a:lnTo>
                <a:cubicBezTo>
                  <a:pt x="22484" y="29375"/>
                  <a:pt x="22508" y="29212"/>
                  <a:pt x="22554" y="29025"/>
                </a:cubicBezTo>
                <a:cubicBezTo>
                  <a:pt x="22554" y="28932"/>
                  <a:pt x="22578" y="28838"/>
                  <a:pt x="22578" y="28745"/>
                </a:cubicBezTo>
                <a:cubicBezTo>
                  <a:pt x="22648" y="28465"/>
                  <a:pt x="22741" y="28208"/>
                  <a:pt x="22858" y="27951"/>
                </a:cubicBezTo>
                <a:close/>
                <a:moveTo>
                  <a:pt x="35162" y="29352"/>
                </a:moveTo>
                <a:lnTo>
                  <a:pt x="35186" y="29375"/>
                </a:lnTo>
                <a:lnTo>
                  <a:pt x="35232" y="29375"/>
                </a:lnTo>
                <a:cubicBezTo>
                  <a:pt x="35046" y="29515"/>
                  <a:pt x="34835" y="29632"/>
                  <a:pt x="34602" y="29749"/>
                </a:cubicBezTo>
                <a:lnTo>
                  <a:pt x="34602" y="29726"/>
                </a:lnTo>
                <a:cubicBezTo>
                  <a:pt x="34789" y="29609"/>
                  <a:pt x="34976" y="29492"/>
                  <a:pt x="35162" y="29352"/>
                </a:cubicBezTo>
                <a:close/>
                <a:moveTo>
                  <a:pt x="9760" y="26854"/>
                </a:moveTo>
                <a:lnTo>
                  <a:pt x="9760" y="26854"/>
                </a:lnTo>
                <a:cubicBezTo>
                  <a:pt x="9736" y="27391"/>
                  <a:pt x="9783" y="27928"/>
                  <a:pt x="9923" y="28441"/>
                </a:cubicBezTo>
                <a:cubicBezTo>
                  <a:pt x="9876" y="28885"/>
                  <a:pt x="9853" y="29352"/>
                  <a:pt x="9876" y="29819"/>
                </a:cubicBezTo>
                <a:cubicBezTo>
                  <a:pt x="9713" y="29585"/>
                  <a:pt x="9550" y="29329"/>
                  <a:pt x="9409" y="29048"/>
                </a:cubicBezTo>
                <a:cubicBezTo>
                  <a:pt x="9363" y="28908"/>
                  <a:pt x="9316" y="28768"/>
                  <a:pt x="9269" y="28628"/>
                </a:cubicBezTo>
                <a:cubicBezTo>
                  <a:pt x="9199" y="28325"/>
                  <a:pt x="9153" y="28021"/>
                  <a:pt x="9106" y="27694"/>
                </a:cubicBezTo>
                <a:cubicBezTo>
                  <a:pt x="9176" y="27461"/>
                  <a:pt x="9223" y="27227"/>
                  <a:pt x="9316" y="26994"/>
                </a:cubicBezTo>
                <a:cubicBezTo>
                  <a:pt x="9456" y="26947"/>
                  <a:pt x="9596" y="26900"/>
                  <a:pt x="9760" y="26854"/>
                </a:cubicBezTo>
                <a:close/>
                <a:moveTo>
                  <a:pt x="14850" y="29562"/>
                </a:moveTo>
                <a:cubicBezTo>
                  <a:pt x="15060" y="29655"/>
                  <a:pt x="15293" y="29749"/>
                  <a:pt x="15550" y="29796"/>
                </a:cubicBezTo>
                <a:lnTo>
                  <a:pt x="15527" y="29796"/>
                </a:lnTo>
                <a:cubicBezTo>
                  <a:pt x="15410" y="29819"/>
                  <a:pt x="15293" y="29819"/>
                  <a:pt x="15176" y="29819"/>
                </a:cubicBezTo>
                <a:cubicBezTo>
                  <a:pt x="15060" y="29749"/>
                  <a:pt x="14966" y="29655"/>
                  <a:pt x="14850" y="29562"/>
                </a:cubicBezTo>
                <a:close/>
                <a:moveTo>
                  <a:pt x="21083" y="29352"/>
                </a:moveTo>
                <a:lnTo>
                  <a:pt x="21224" y="29492"/>
                </a:lnTo>
                <a:cubicBezTo>
                  <a:pt x="21177" y="29609"/>
                  <a:pt x="21130" y="29702"/>
                  <a:pt x="21083" y="29819"/>
                </a:cubicBezTo>
                <a:lnTo>
                  <a:pt x="21083" y="29352"/>
                </a:lnTo>
                <a:close/>
                <a:moveTo>
                  <a:pt x="45949" y="24986"/>
                </a:moveTo>
                <a:lnTo>
                  <a:pt x="45949" y="24986"/>
                </a:lnTo>
                <a:cubicBezTo>
                  <a:pt x="45739" y="25476"/>
                  <a:pt x="45506" y="25966"/>
                  <a:pt x="45249" y="26433"/>
                </a:cubicBezTo>
                <a:cubicBezTo>
                  <a:pt x="45179" y="26527"/>
                  <a:pt x="45085" y="26620"/>
                  <a:pt x="45015" y="26690"/>
                </a:cubicBezTo>
                <a:cubicBezTo>
                  <a:pt x="44572" y="27157"/>
                  <a:pt x="44128" y="27624"/>
                  <a:pt x="43661" y="28068"/>
                </a:cubicBezTo>
                <a:cubicBezTo>
                  <a:pt x="43031" y="28581"/>
                  <a:pt x="42354" y="29072"/>
                  <a:pt x="41770" y="29515"/>
                </a:cubicBezTo>
                <a:lnTo>
                  <a:pt x="41210" y="29889"/>
                </a:lnTo>
                <a:cubicBezTo>
                  <a:pt x="42821" y="28605"/>
                  <a:pt x="44291" y="27111"/>
                  <a:pt x="45552" y="25500"/>
                </a:cubicBezTo>
                <a:lnTo>
                  <a:pt x="45949" y="24986"/>
                </a:lnTo>
                <a:close/>
                <a:moveTo>
                  <a:pt x="11721" y="28885"/>
                </a:moveTo>
                <a:lnTo>
                  <a:pt x="11721" y="28885"/>
                </a:lnTo>
                <a:cubicBezTo>
                  <a:pt x="11814" y="29072"/>
                  <a:pt x="11908" y="29259"/>
                  <a:pt x="12024" y="29422"/>
                </a:cubicBezTo>
                <a:lnTo>
                  <a:pt x="12024" y="29445"/>
                </a:lnTo>
                <a:cubicBezTo>
                  <a:pt x="12048" y="29632"/>
                  <a:pt x="12094" y="29796"/>
                  <a:pt x="12164" y="29982"/>
                </a:cubicBezTo>
                <a:cubicBezTo>
                  <a:pt x="11978" y="29632"/>
                  <a:pt x="11838" y="29259"/>
                  <a:pt x="11721" y="28885"/>
                </a:cubicBezTo>
                <a:close/>
                <a:moveTo>
                  <a:pt x="12351" y="28908"/>
                </a:moveTo>
                <a:cubicBezTo>
                  <a:pt x="12468" y="29072"/>
                  <a:pt x="12585" y="29259"/>
                  <a:pt x="12725" y="29422"/>
                </a:cubicBezTo>
                <a:lnTo>
                  <a:pt x="12865" y="29609"/>
                </a:lnTo>
                <a:cubicBezTo>
                  <a:pt x="12912" y="29749"/>
                  <a:pt x="12982" y="29889"/>
                  <a:pt x="13052" y="30006"/>
                </a:cubicBezTo>
                <a:cubicBezTo>
                  <a:pt x="12842" y="29842"/>
                  <a:pt x="12655" y="29655"/>
                  <a:pt x="12491" y="29445"/>
                </a:cubicBezTo>
                <a:cubicBezTo>
                  <a:pt x="12421" y="29282"/>
                  <a:pt x="12375" y="29118"/>
                  <a:pt x="12351" y="28932"/>
                </a:cubicBezTo>
                <a:cubicBezTo>
                  <a:pt x="12328" y="28932"/>
                  <a:pt x="12328" y="28908"/>
                  <a:pt x="12351" y="28908"/>
                </a:cubicBezTo>
                <a:close/>
                <a:moveTo>
                  <a:pt x="25263" y="29702"/>
                </a:moveTo>
                <a:cubicBezTo>
                  <a:pt x="25333" y="29749"/>
                  <a:pt x="25403" y="29819"/>
                  <a:pt x="25496" y="29889"/>
                </a:cubicBezTo>
                <a:cubicBezTo>
                  <a:pt x="25496" y="29936"/>
                  <a:pt x="25473" y="29982"/>
                  <a:pt x="25450" y="30029"/>
                </a:cubicBezTo>
                <a:cubicBezTo>
                  <a:pt x="25356" y="29912"/>
                  <a:pt x="25309" y="29842"/>
                  <a:pt x="25263" y="29726"/>
                </a:cubicBezTo>
                <a:lnTo>
                  <a:pt x="25263" y="29702"/>
                </a:lnTo>
                <a:close/>
                <a:moveTo>
                  <a:pt x="32454" y="29936"/>
                </a:moveTo>
                <a:lnTo>
                  <a:pt x="32594" y="30029"/>
                </a:lnTo>
                <a:cubicBezTo>
                  <a:pt x="32407" y="30076"/>
                  <a:pt x="32221" y="30076"/>
                  <a:pt x="32010" y="30099"/>
                </a:cubicBezTo>
                <a:cubicBezTo>
                  <a:pt x="32010" y="30076"/>
                  <a:pt x="32010" y="30029"/>
                  <a:pt x="32034" y="29982"/>
                </a:cubicBezTo>
                <a:cubicBezTo>
                  <a:pt x="32150" y="29959"/>
                  <a:pt x="32291" y="29936"/>
                  <a:pt x="32431" y="29936"/>
                </a:cubicBezTo>
                <a:close/>
                <a:moveTo>
                  <a:pt x="19309" y="29866"/>
                </a:moveTo>
                <a:cubicBezTo>
                  <a:pt x="19262" y="29959"/>
                  <a:pt x="19216" y="30029"/>
                  <a:pt x="19169" y="30122"/>
                </a:cubicBezTo>
                <a:lnTo>
                  <a:pt x="19169" y="29936"/>
                </a:lnTo>
                <a:lnTo>
                  <a:pt x="19309" y="29866"/>
                </a:lnTo>
                <a:close/>
                <a:moveTo>
                  <a:pt x="17488" y="29445"/>
                </a:moveTo>
                <a:lnTo>
                  <a:pt x="17488" y="29445"/>
                </a:lnTo>
                <a:cubicBezTo>
                  <a:pt x="17418" y="29749"/>
                  <a:pt x="17208" y="30029"/>
                  <a:pt x="16951" y="30193"/>
                </a:cubicBezTo>
                <a:lnTo>
                  <a:pt x="16928" y="30193"/>
                </a:lnTo>
                <a:cubicBezTo>
                  <a:pt x="16822" y="30204"/>
                  <a:pt x="16717" y="30210"/>
                  <a:pt x="16612" y="30210"/>
                </a:cubicBezTo>
                <a:cubicBezTo>
                  <a:pt x="16507" y="30210"/>
                  <a:pt x="16402" y="30204"/>
                  <a:pt x="16297" y="30193"/>
                </a:cubicBezTo>
                <a:cubicBezTo>
                  <a:pt x="16344" y="30076"/>
                  <a:pt x="16367" y="29959"/>
                  <a:pt x="16390" y="29842"/>
                </a:cubicBezTo>
                <a:cubicBezTo>
                  <a:pt x="16554" y="29819"/>
                  <a:pt x="16717" y="29796"/>
                  <a:pt x="16881" y="29749"/>
                </a:cubicBezTo>
                <a:cubicBezTo>
                  <a:pt x="17114" y="29679"/>
                  <a:pt x="17301" y="29585"/>
                  <a:pt x="17488" y="29445"/>
                </a:cubicBezTo>
                <a:close/>
                <a:moveTo>
                  <a:pt x="23161" y="28231"/>
                </a:moveTo>
                <a:lnTo>
                  <a:pt x="23161" y="28231"/>
                </a:lnTo>
                <a:cubicBezTo>
                  <a:pt x="23278" y="28301"/>
                  <a:pt x="23395" y="28371"/>
                  <a:pt x="23512" y="28441"/>
                </a:cubicBezTo>
                <a:cubicBezTo>
                  <a:pt x="23512" y="28932"/>
                  <a:pt x="23652" y="29422"/>
                  <a:pt x="23932" y="29842"/>
                </a:cubicBezTo>
                <a:cubicBezTo>
                  <a:pt x="23909" y="30029"/>
                  <a:pt x="23909" y="30216"/>
                  <a:pt x="23909" y="30379"/>
                </a:cubicBezTo>
                <a:cubicBezTo>
                  <a:pt x="23605" y="30239"/>
                  <a:pt x="23325" y="30099"/>
                  <a:pt x="23021" y="29936"/>
                </a:cubicBezTo>
                <a:cubicBezTo>
                  <a:pt x="23045" y="29819"/>
                  <a:pt x="23068" y="29726"/>
                  <a:pt x="23091" y="29609"/>
                </a:cubicBezTo>
                <a:cubicBezTo>
                  <a:pt x="23161" y="29165"/>
                  <a:pt x="23185" y="28698"/>
                  <a:pt x="23161" y="28231"/>
                </a:cubicBezTo>
                <a:close/>
                <a:moveTo>
                  <a:pt x="34252" y="30286"/>
                </a:moveTo>
                <a:lnTo>
                  <a:pt x="34532" y="30333"/>
                </a:lnTo>
                <a:cubicBezTo>
                  <a:pt x="34509" y="30356"/>
                  <a:pt x="34485" y="30379"/>
                  <a:pt x="34485" y="30379"/>
                </a:cubicBezTo>
                <a:lnTo>
                  <a:pt x="34182" y="30403"/>
                </a:lnTo>
                <a:lnTo>
                  <a:pt x="34182" y="30403"/>
                </a:lnTo>
                <a:lnTo>
                  <a:pt x="34252" y="30286"/>
                </a:lnTo>
                <a:close/>
                <a:moveTo>
                  <a:pt x="33785" y="30309"/>
                </a:moveTo>
                <a:lnTo>
                  <a:pt x="33715" y="30403"/>
                </a:lnTo>
                <a:lnTo>
                  <a:pt x="33388" y="30403"/>
                </a:lnTo>
                <a:cubicBezTo>
                  <a:pt x="33411" y="30379"/>
                  <a:pt x="33411" y="30356"/>
                  <a:pt x="33388" y="30356"/>
                </a:cubicBezTo>
                <a:cubicBezTo>
                  <a:pt x="33411" y="30333"/>
                  <a:pt x="33411" y="30309"/>
                  <a:pt x="33435" y="30309"/>
                </a:cubicBezTo>
                <a:close/>
                <a:moveTo>
                  <a:pt x="24469" y="29796"/>
                </a:moveTo>
                <a:cubicBezTo>
                  <a:pt x="24586" y="29912"/>
                  <a:pt x="24726" y="30029"/>
                  <a:pt x="24889" y="30122"/>
                </a:cubicBezTo>
                <a:cubicBezTo>
                  <a:pt x="24889" y="30239"/>
                  <a:pt x="24889" y="30379"/>
                  <a:pt x="24913" y="30496"/>
                </a:cubicBezTo>
                <a:cubicBezTo>
                  <a:pt x="24749" y="30379"/>
                  <a:pt x="24609" y="30239"/>
                  <a:pt x="24492" y="30099"/>
                </a:cubicBezTo>
                <a:cubicBezTo>
                  <a:pt x="24492" y="30076"/>
                  <a:pt x="24446" y="30029"/>
                  <a:pt x="24446" y="29982"/>
                </a:cubicBezTo>
                <a:lnTo>
                  <a:pt x="24469" y="29796"/>
                </a:lnTo>
                <a:close/>
                <a:moveTo>
                  <a:pt x="10974" y="29679"/>
                </a:moveTo>
                <a:lnTo>
                  <a:pt x="10974" y="29679"/>
                </a:lnTo>
                <a:cubicBezTo>
                  <a:pt x="11114" y="29959"/>
                  <a:pt x="11301" y="30239"/>
                  <a:pt x="11487" y="30519"/>
                </a:cubicBezTo>
                <a:lnTo>
                  <a:pt x="11464" y="30496"/>
                </a:lnTo>
                <a:cubicBezTo>
                  <a:pt x="11324" y="30356"/>
                  <a:pt x="11184" y="30193"/>
                  <a:pt x="11067" y="30052"/>
                </a:cubicBezTo>
                <a:cubicBezTo>
                  <a:pt x="11020" y="29912"/>
                  <a:pt x="10997" y="29796"/>
                  <a:pt x="10974" y="29679"/>
                </a:cubicBezTo>
                <a:close/>
                <a:moveTo>
                  <a:pt x="28415" y="30286"/>
                </a:moveTo>
                <a:lnTo>
                  <a:pt x="28672" y="30333"/>
                </a:lnTo>
                <a:cubicBezTo>
                  <a:pt x="28695" y="30403"/>
                  <a:pt x="28718" y="30449"/>
                  <a:pt x="28718" y="30519"/>
                </a:cubicBezTo>
                <a:cubicBezTo>
                  <a:pt x="28602" y="30449"/>
                  <a:pt x="28508" y="30356"/>
                  <a:pt x="28391" y="30286"/>
                </a:cubicBezTo>
                <a:close/>
                <a:moveTo>
                  <a:pt x="21434" y="29726"/>
                </a:moveTo>
                <a:lnTo>
                  <a:pt x="21480" y="29772"/>
                </a:lnTo>
                <a:cubicBezTo>
                  <a:pt x="21550" y="29959"/>
                  <a:pt x="21620" y="30169"/>
                  <a:pt x="21714" y="30356"/>
                </a:cubicBezTo>
                <a:cubicBezTo>
                  <a:pt x="21714" y="30379"/>
                  <a:pt x="21714" y="30379"/>
                  <a:pt x="21714" y="30379"/>
                </a:cubicBezTo>
                <a:cubicBezTo>
                  <a:pt x="21667" y="30473"/>
                  <a:pt x="21620" y="30543"/>
                  <a:pt x="21597" y="30636"/>
                </a:cubicBezTo>
                <a:cubicBezTo>
                  <a:pt x="21480" y="30496"/>
                  <a:pt x="21387" y="30356"/>
                  <a:pt x="21294" y="30216"/>
                </a:cubicBezTo>
                <a:cubicBezTo>
                  <a:pt x="21340" y="30052"/>
                  <a:pt x="21387" y="29889"/>
                  <a:pt x="21434" y="29726"/>
                </a:cubicBezTo>
                <a:close/>
                <a:moveTo>
                  <a:pt x="25846" y="30122"/>
                </a:moveTo>
                <a:cubicBezTo>
                  <a:pt x="26010" y="30239"/>
                  <a:pt x="26197" y="30356"/>
                  <a:pt x="26360" y="30449"/>
                </a:cubicBezTo>
                <a:cubicBezTo>
                  <a:pt x="26407" y="30496"/>
                  <a:pt x="26454" y="30566"/>
                  <a:pt x="26500" y="30613"/>
                </a:cubicBezTo>
                <a:cubicBezTo>
                  <a:pt x="26500" y="30613"/>
                  <a:pt x="26500" y="30636"/>
                  <a:pt x="26500" y="30636"/>
                </a:cubicBezTo>
                <a:cubicBezTo>
                  <a:pt x="26267" y="30519"/>
                  <a:pt x="26033" y="30403"/>
                  <a:pt x="25823" y="30263"/>
                </a:cubicBezTo>
                <a:lnTo>
                  <a:pt x="25823" y="30263"/>
                </a:lnTo>
                <a:cubicBezTo>
                  <a:pt x="25824" y="30218"/>
                  <a:pt x="25827" y="30162"/>
                  <a:pt x="25846" y="30122"/>
                </a:cubicBezTo>
                <a:close/>
                <a:moveTo>
                  <a:pt x="25286" y="30496"/>
                </a:moveTo>
                <a:lnTo>
                  <a:pt x="25356" y="30636"/>
                </a:lnTo>
                <a:lnTo>
                  <a:pt x="25356" y="30846"/>
                </a:lnTo>
                <a:lnTo>
                  <a:pt x="25333" y="30823"/>
                </a:lnTo>
                <a:cubicBezTo>
                  <a:pt x="25309" y="30706"/>
                  <a:pt x="25286" y="30613"/>
                  <a:pt x="25286" y="30496"/>
                </a:cubicBezTo>
                <a:close/>
                <a:moveTo>
                  <a:pt x="29092" y="30379"/>
                </a:moveTo>
                <a:cubicBezTo>
                  <a:pt x="29185" y="30566"/>
                  <a:pt x="29279" y="30730"/>
                  <a:pt x="29395" y="30893"/>
                </a:cubicBezTo>
                <a:cubicBezTo>
                  <a:pt x="29255" y="30823"/>
                  <a:pt x="29139" y="30753"/>
                  <a:pt x="28998" y="30683"/>
                </a:cubicBezTo>
                <a:cubicBezTo>
                  <a:pt x="28975" y="30589"/>
                  <a:pt x="28952" y="30473"/>
                  <a:pt x="28928" y="30379"/>
                </a:cubicBezTo>
                <a:close/>
                <a:moveTo>
                  <a:pt x="22928" y="30286"/>
                </a:moveTo>
                <a:lnTo>
                  <a:pt x="23488" y="30566"/>
                </a:lnTo>
                <a:cubicBezTo>
                  <a:pt x="23628" y="30636"/>
                  <a:pt x="23768" y="30706"/>
                  <a:pt x="23909" y="30776"/>
                </a:cubicBezTo>
                <a:lnTo>
                  <a:pt x="23909" y="30916"/>
                </a:lnTo>
                <a:cubicBezTo>
                  <a:pt x="23698" y="30823"/>
                  <a:pt x="23512" y="30706"/>
                  <a:pt x="23325" y="30613"/>
                </a:cubicBezTo>
                <a:cubicBezTo>
                  <a:pt x="23185" y="30543"/>
                  <a:pt x="23045" y="30449"/>
                  <a:pt x="22905" y="30356"/>
                </a:cubicBezTo>
                <a:cubicBezTo>
                  <a:pt x="22928" y="30333"/>
                  <a:pt x="22928" y="30309"/>
                  <a:pt x="22928" y="30286"/>
                </a:cubicBezTo>
                <a:close/>
                <a:moveTo>
                  <a:pt x="22368" y="30496"/>
                </a:moveTo>
                <a:lnTo>
                  <a:pt x="22531" y="30636"/>
                </a:lnTo>
                <a:cubicBezTo>
                  <a:pt x="22508" y="30753"/>
                  <a:pt x="22461" y="30870"/>
                  <a:pt x="22414" y="30963"/>
                </a:cubicBezTo>
                <a:lnTo>
                  <a:pt x="22368" y="30870"/>
                </a:lnTo>
                <a:lnTo>
                  <a:pt x="22368" y="30496"/>
                </a:lnTo>
                <a:close/>
                <a:moveTo>
                  <a:pt x="12818" y="28488"/>
                </a:moveTo>
                <a:lnTo>
                  <a:pt x="12888" y="28535"/>
                </a:lnTo>
                <a:cubicBezTo>
                  <a:pt x="13332" y="29259"/>
                  <a:pt x="13986" y="29819"/>
                  <a:pt x="14756" y="30169"/>
                </a:cubicBezTo>
                <a:cubicBezTo>
                  <a:pt x="14943" y="30309"/>
                  <a:pt x="15176" y="30403"/>
                  <a:pt x="15410" y="30426"/>
                </a:cubicBezTo>
                <a:cubicBezTo>
                  <a:pt x="15503" y="30449"/>
                  <a:pt x="15620" y="30473"/>
                  <a:pt x="15713" y="30496"/>
                </a:cubicBezTo>
                <a:lnTo>
                  <a:pt x="15783" y="30543"/>
                </a:lnTo>
                <a:cubicBezTo>
                  <a:pt x="15713" y="30730"/>
                  <a:pt x="15597" y="30893"/>
                  <a:pt x="15457" y="31033"/>
                </a:cubicBezTo>
                <a:cubicBezTo>
                  <a:pt x="15130" y="30986"/>
                  <a:pt x="14826" y="30893"/>
                  <a:pt x="14546" y="30730"/>
                </a:cubicBezTo>
                <a:lnTo>
                  <a:pt x="14546" y="30753"/>
                </a:lnTo>
                <a:cubicBezTo>
                  <a:pt x="14289" y="30543"/>
                  <a:pt x="14009" y="30333"/>
                  <a:pt x="13776" y="30122"/>
                </a:cubicBezTo>
                <a:cubicBezTo>
                  <a:pt x="13402" y="29679"/>
                  <a:pt x="13098" y="29212"/>
                  <a:pt x="12865" y="28698"/>
                </a:cubicBezTo>
                <a:cubicBezTo>
                  <a:pt x="12865" y="28628"/>
                  <a:pt x="12842" y="28558"/>
                  <a:pt x="12818" y="28488"/>
                </a:cubicBezTo>
                <a:close/>
                <a:moveTo>
                  <a:pt x="16974" y="30589"/>
                </a:moveTo>
                <a:lnTo>
                  <a:pt x="16974" y="30589"/>
                </a:lnTo>
                <a:cubicBezTo>
                  <a:pt x="16671" y="30870"/>
                  <a:pt x="16274" y="31010"/>
                  <a:pt x="15853" y="31033"/>
                </a:cubicBezTo>
                <a:lnTo>
                  <a:pt x="15900" y="30963"/>
                </a:lnTo>
                <a:cubicBezTo>
                  <a:pt x="15994" y="30846"/>
                  <a:pt x="16040" y="30753"/>
                  <a:pt x="16110" y="30636"/>
                </a:cubicBezTo>
                <a:cubicBezTo>
                  <a:pt x="16233" y="30667"/>
                  <a:pt x="16364" y="30684"/>
                  <a:pt x="16494" y="30684"/>
                </a:cubicBezTo>
                <a:cubicBezTo>
                  <a:pt x="16663" y="30684"/>
                  <a:pt x="16829" y="30655"/>
                  <a:pt x="16974" y="30589"/>
                </a:cubicBezTo>
                <a:close/>
                <a:moveTo>
                  <a:pt x="21195" y="30654"/>
                </a:moveTo>
                <a:lnTo>
                  <a:pt x="21195" y="30654"/>
                </a:lnTo>
                <a:cubicBezTo>
                  <a:pt x="21279" y="30741"/>
                  <a:pt x="21346" y="30827"/>
                  <a:pt x="21434" y="30893"/>
                </a:cubicBezTo>
                <a:lnTo>
                  <a:pt x="21317" y="31080"/>
                </a:lnTo>
                <a:cubicBezTo>
                  <a:pt x="21247" y="31010"/>
                  <a:pt x="21200" y="30916"/>
                  <a:pt x="21154" y="30823"/>
                </a:cubicBezTo>
                <a:cubicBezTo>
                  <a:pt x="21175" y="30780"/>
                  <a:pt x="21177" y="30718"/>
                  <a:pt x="21195" y="30654"/>
                </a:cubicBezTo>
                <a:close/>
                <a:moveTo>
                  <a:pt x="31894" y="30706"/>
                </a:moveTo>
                <a:cubicBezTo>
                  <a:pt x="31964" y="30776"/>
                  <a:pt x="32034" y="30823"/>
                  <a:pt x="32127" y="30893"/>
                </a:cubicBezTo>
                <a:cubicBezTo>
                  <a:pt x="32150" y="30905"/>
                  <a:pt x="32180" y="30910"/>
                  <a:pt x="32212" y="30910"/>
                </a:cubicBezTo>
                <a:cubicBezTo>
                  <a:pt x="32244" y="30910"/>
                  <a:pt x="32279" y="30905"/>
                  <a:pt x="32314" y="30893"/>
                </a:cubicBezTo>
                <a:lnTo>
                  <a:pt x="32501" y="30730"/>
                </a:lnTo>
                <a:lnTo>
                  <a:pt x="32594" y="30730"/>
                </a:lnTo>
                <a:cubicBezTo>
                  <a:pt x="32501" y="30823"/>
                  <a:pt x="32407" y="30940"/>
                  <a:pt x="32291" y="31033"/>
                </a:cubicBezTo>
                <a:cubicBezTo>
                  <a:pt x="32150" y="31056"/>
                  <a:pt x="32010" y="31080"/>
                  <a:pt x="31847" y="31103"/>
                </a:cubicBezTo>
                <a:cubicBezTo>
                  <a:pt x="31870" y="30963"/>
                  <a:pt x="31894" y="30846"/>
                  <a:pt x="31894" y="30706"/>
                </a:cubicBezTo>
                <a:close/>
                <a:moveTo>
                  <a:pt x="29886" y="30426"/>
                </a:moveTo>
                <a:cubicBezTo>
                  <a:pt x="30049" y="30683"/>
                  <a:pt x="30259" y="30940"/>
                  <a:pt x="30516" y="31126"/>
                </a:cubicBezTo>
                <a:cubicBezTo>
                  <a:pt x="30353" y="31103"/>
                  <a:pt x="30166" y="31103"/>
                  <a:pt x="29979" y="31080"/>
                </a:cubicBezTo>
                <a:cubicBezTo>
                  <a:pt x="29769" y="30893"/>
                  <a:pt x="29606" y="30683"/>
                  <a:pt x="29489" y="30426"/>
                </a:cubicBezTo>
                <a:close/>
                <a:moveTo>
                  <a:pt x="30516" y="30356"/>
                </a:moveTo>
                <a:cubicBezTo>
                  <a:pt x="30656" y="30379"/>
                  <a:pt x="30796" y="30379"/>
                  <a:pt x="30936" y="30403"/>
                </a:cubicBezTo>
                <a:cubicBezTo>
                  <a:pt x="31146" y="30473"/>
                  <a:pt x="31357" y="30519"/>
                  <a:pt x="31567" y="30566"/>
                </a:cubicBezTo>
                <a:cubicBezTo>
                  <a:pt x="31543" y="30753"/>
                  <a:pt x="31520" y="30940"/>
                  <a:pt x="31497" y="31126"/>
                </a:cubicBezTo>
                <a:lnTo>
                  <a:pt x="31193" y="31150"/>
                </a:lnTo>
                <a:cubicBezTo>
                  <a:pt x="30843" y="30986"/>
                  <a:pt x="30516" y="30706"/>
                  <a:pt x="30306" y="30379"/>
                </a:cubicBezTo>
                <a:lnTo>
                  <a:pt x="30516" y="30356"/>
                </a:lnTo>
                <a:close/>
                <a:moveTo>
                  <a:pt x="8942" y="28792"/>
                </a:moveTo>
                <a:cubicBezTo>
                  <a:pt x="9013" y="29095"/>
                  <a:pt x="9106" y="29375"/>
                  <a:pt x="9199" y="29655"/>
                </a:cubicBezTo>
                <a:cubicBezTo>
                  <a:pt x="9409" y="30169"/>
                  <a:pt x="9643" y="30659"/>
                  <a:pt x="9946" y="31126"/>
                </a:cubicBezTo>
                <a:cubicBezTo>
                  <a:pt x="9946" y="31150"/>
                  <a:pt x="9946" y="31150"/>
                  <a:pt x="9946" y="31173"/>
                </a:cubicBezTo>
                <a:cubicBezTo>
                  <a:pt x="9550" y="30636"/>
                  <a:pt x="9223" y="30099"/>
                  <a:pt x="8942" y="29515"/>
                </a:cubicBezTo>
                <a:cubicBezTo>
                  <a:pt x="8919" y="29282"/>
                  <a:pt x="8919" y="29025"/>
                  <a:pt x="8942" y="28792"/>
                </a:cubicBezTo>
                <a:close/>
                <a:moveTo>
                  <a:pt x="24469" y="31010"/>
                </a:moveTo>
                <a:lnTo>
                  <a:pt x="24516" y="31033"/>
                </a:lnTo>
                <a:cubicBezTo>
                  <a:pt x="24562" y="31080"/>
                  <a:pt x="24586" y="31150"/>
                  <a:pt x="24609" y="31196"/>
                </a:cubicBezTo>
                <a:lnTo>
                  <a:pt x="24469" y="31150"/>
                </a:lnTo>
                <a:lnTo>
                  <a:pt x="24469" y="31010"/>
                </a:lnTo>
                <a:close/>
                <a:moveTo>
                  <a:pt x="25987" y="30753"/>
                </a:moveTo>
                <a:lnTo>
                  <a:pt x="25987" y="30753"/>
                </a:lnTo>
                <a:cubicBezTo>
                  <a:pt x="26150" y="30846"/>
                  <a:pt x="26337" y="30916"/>
                  <a:pt x="26500" y="30986"/>
                </a:cubicBezTo>
                <a:lnTo>
                  <a:pt x="26430" y="31196"/>
                </a:lnTo>
                <a:cubicBezTo>
                  <a:pt x="26267" y="31056"/>
                  <a:pt x="26127" y="30916"/>
                  <a:pt x="25987" y="30753"/>
                </a:cubicBezTo>
                <a:close/>
                <a:moveTo>
                  <a:pt x="11137" y="27881"/>
                </a:moveTo>
                <a:cubicBezTo>
                  <a:pt x="11254" y="29165"/>
                  <a:pt x="11768" y="30379"/>
                  <a:pt x="12655" y="31337"/>
                </a:cubicBezTo>
                <a:cubicBezTo>
                  <a:pt x="11861" y="30613"/>
                  <a:pt x="11254" y="29679"/>
                  <a:pt x="10904" y="28675"/>
                </a:cubicBezTo>
                <a:cubicBezTo>
                  <a:pt x="10927" y="28511"/>
                  <a:pt x="10950" y="28325"/>
                  <a:pt x="10950" y="28161"/>
                </a:cubicBezTo>
                <a:cubicBezTo>
                  <a:pt x="10997" y="28068"/>
                  <a:pt x="11067" y="27974"/>
                  <a:pt x="11137" y="27881"/>
                </a:cubicBezTo>
                <a:close/>
                <a:moveTo>
                  <a:pt x="21691" y="31220"/>
                </a:moveTo>
                <a:cubicBezTo>
                  <a:pt x="21691" y="31360"/>
                  <a:pt x="21714" y="31523"/>
                  <a:pt x="21761" y="31663"/>
                </a:cubicBezTo>
                <a:cubicBezTo>
                  <a:pt x="21691" y="31593"/>
                  <a:pt x="21620" y="31500"/>
                  <a:pt x="21550" y="31430"/>
                </a:cubicBezTo>
                <a:cubicBezTo>
                  <a:pt x="21597" y="31360"/>
                  <a:pt x="21644" y="31290"/>
                  <a:pt x="21691" y="31220"/>
                </a:cubicBezTo>
                <a:close/>
                <a:moveTo>
                  <a:pt x="18632" y="30193"/>
                </a:moveTo>
                <a:lnTo>
                  <a:pt x="18632" y="30193"/>
                </a:lnTo>
                <a:cubicBezTo>
                  <a:pt x="18585" y="30519"/>
                  <a:pt x="18468" y="30823"/>
                  <a:pt x="18352" y="31103"/>
                </a:cubicBezTo>
                <a:lnTo>
                  <a:pt x="18305" y="31150"/>
                </a:lnTo>
                <a:cubicBezTo>
                  <a:pt x="17955" y="31407"/>
                  <a:pt x="17558" y="31593"/>
                  <a:pt x="17138" y="31710"/>
                </a:cubicBezTo>
                <a:cubicBezTo>
                  <a:pt x="17208" y="31663"/>
                  <a:pt x="17254" y="31617"/>
                  <a:pt x="17324" y="31570"/>
                </a:cubicBezTo>
                <a:cubicBezTo>
                  <a:pt x="17791" y="31196"/>
                  <a:pt x="18165" y="30753"/>
                  <a:pt x="18492" y="30263"/>
                </a:cubicBezTo>
                <a:lnTo>
                  <a:pt x="18632" y="30193"/>
                </a:lnTo>
                <a:close/>
                <a:moveTo>
                  <a:pt x="24516" y="31407"/>
                </a:moveTo>
                <a:lnTo>
                  <a:pt x="24843" y="31500"/>
                </a:lnTo>
                <a:cubicBezTo>
                  <a:pt x="24889" y="31593"/>
                  <a:pt x="24959" y="31663"/>
                  <a:pt x="25029" y="31757"/>
                </a:cubicBezTo>
                <a:cubicBezTo>
                  <a:pt x="24866" y="31663"/>
                  <a:pt x="24702" y="31593"/>
                  <a:pt x="24539" y="31500"/>
                </a:cubicBezTo>
                <a:cubicBezTo>
                  <a:pt x="24539" y="31477"/>
                  <a:pt x="24539" y="31430"/>
                  <a:pt x="24516" y="31407"/>
                </a:cubicBezTo>
                <a:close/>
                <a:moveTo>
                  <a:pt x="17955" y="30449"/>
                </a:moveTo>
                <a:cubicBezTo>
                  <a:pt x="17535" y="31010"/>
                  <a:pt x="16974" y="31453"/>
                  <a:pt x="16344" y="31757"/>
                </a:cubicBezTo>
                <a:lnTo>
                  <a:pt x="16344" y="31780"/>
                </a:lnTo>
                <a:cubicBezTo>
                  <a:pt x="16157" y="31687"/>
                  <a:pt x="15970" y="31593"/>
                  <a:pt x="15783" y="31500"/>
                </a:cubicBezTo>
                <a:cubicBezTo>
                  <a:pt x="15994" y="31500"/>
                  <a:pt x="16180" y="31453"/>
                  <a:pt x="16367" y="31430"/>
                </a:cubicBezTo>
                <a:cubicBezTo>
                  <a:pt x="16974" y="31267"/>
                  <a:pt x="17535" y="30940"/>
                  <a:pt x="17931" y="30449"/>
                </a:cubicBezTo>
                <a:close/>
                <a:moveTo>
                  <a:pt x="28181" y="31523"/>
                </a:moveTo>
                <a:lnTo>
                  <a:pt x="28695" y="31640"/>
                </a:lnTo>
                <a:cubicBezTo>
                  <a:pt x="28695" y="31687"/>
                  <a:pt x="28672" y="31733"/>
                  <a:pt x="28648" y="31780"/>
                </a:cubicBezTo>
                <a:lnTo>
                  <a:pt x="28578" y="31780"/>
                </a:lnTo>
                <a:cubicBezTo>
                  <a:pt x="28438" y="31710"/>
                  <a:pt x="28321" y="31617"/>
                  <a:pt x="28181" y="31523"/>
                </a:cubicBezTo>
                <a:close/>
                <a:moveTo>
                  <a:pt x="15316" y="31570"/>
                </a:moveTo>
                <a:cubicBezTo>
                  <a:pt x="15480" y="31663"/>
                  <a:pt x="15643" y="31757"/>
                  <a:pt x="15830" y="31850"/>
                </a:cubicBezTo>
                <a:lnTo>
                  <a:pt x="15620" y="31827"/>
                </a:lnTo>
                <a:cubicBezTo>
                  <a:pt x="15503" y="31757"/>
                  <a:pt x="15387" y="31663"/>
                  <a:pt x="15293" y="31593"/>
                </a:cubicBezTo>
                <a:lnTo>
                  <a:pt x="15316" y="31570"/>
                </a:lnTo>
                <a:close/>
                <a:moveTo>
                  <a:pt x="28998" y="31710"/>
                </a:moveTo>
                <a:cubicBezTo>
                  <a:pt x="29349" y="31780"/>
                  <a:pt x="29676" y="31827"/>
                  <a:pt x="29979" y="31874"/>
                </a:cubicBezTo>
                <a:lnTo>
                  <a:pt x="30166" y="31897"/>
                </a:lnTo>
                <a:cubicBezTo>
                  <a:pt x="29746" y="31874"/>
                  <a:pt x="29349" y="31850"/>
                  <a:pt x="28952" y="31804"/>
                </a:cubicBezTo>
                <a:cubicBezTo>
                  <a:pt x="28975" y="31780"/>
                  <a:pt x="28998" y="31733"/>
                  <a:pt x="28998" y="31710"/>
                </a:cubicBezTo>
                <a:close/>
                <a:moveTo>
                  <a:pt x="8989" y="30099"/>
                </a:moveTo>
                <a:lnTo>
                  <a:pt x="8989" y="30099"/>
                </a:lnTo>
                <a:cubicBezTo>
                  <a:pt x="9293" y="30613"/>
                  <a:pt x="9620" y="31103"/>
                  <a:pt x="9993" y="31593"/>
                </a:cubicBezTo>
                <a:cubicBezTo>
                  <a:pt x="9993" y="31710"/>
                  <a:pt x="10016" y="31850"/>
                  <a:pt x="10063" y="31990"/>
                </a:cubicBezTo>
                <a:cubicBezTo>
                  <a:pt x="9643" y="31547"/>
                  <a:pt x="9293" y="31033"/>
                  <a:pt x="9036" y="30496"/>
                </a:cubicBezTo>
                <a:cubicBezTo>
                  <a:pt x="9013" y="30356"/>
                  <a:pt x="8989" y="30239"/>
                  <a:pt x="8989" y="30099"/>
                </a:cubicBezTo>
                <a:close/>
                <a:moveTo>
                  <a:pt x="13192" y="31103"/>
                </a:moveTo>
                <a:lnTo>
                  <a:pt x="13192" y="31103"/>
                </a:lnTo>
                <a:cubicBezTo>
                  <a:pt x="13589" y="31500"/>
                  <a:pt x="14056" y="31780"/>
                  <a:pt x="14593" y="31967"/>
                </a:cubicBezTo>
                <a:lnTo>
                  <a:pt x="14593" y="31990"/>
                </a:lnTo>
                <a:cubicBezTo>
                  <a:pt x="14032" y="31850"/>
                  <a:pt x="13542" y="31547"/>
                  <a:pt x="13192" y="31103"/>
                </a:cubicBezTo>
                <a:close/>
                <a:moveTo>
                  <a:pt x="19613" y="30706"/>
                </a:moveTo>
                <a:lnTo>
                  <a:pt x="19613" y="30706"/>
                </a:lnTo>
                <a:cubicBezTo>
                  <a:pt x="19472" y="31103"/>
                  <a:pt x="19286" y="31500"/>
                  <a:pt x="19052" y="31850"/>
                </a:cubicBezTo>
                <a:cubicBezTo>
                  <a:pt x="18912" y="31897"/>
                  <a:pt x="18795" y="31944"/>
                  <a:pt x="18655" y="31990"/>
                </a:cubicBezTo>
                <a:cubicBezTo>
                  <a:pt x="18679" y="31920"/>
                  <a:pt x="18725" y="31850"/>
                  <a:pt x="18749" y="31780"/>
                </a:cubicBezTo>
                <a:cubicBezTo>
                  <a:pt x="18795" y="31710"/>
                  <a:pt x="18842" y="31710"/>
                  <a:pt x="18889" y="31663"/>
                </a:cubicBezTo>
                <a:cubicBezTo>
                  <a:pt x="19169" y="31383"/>
                  <a:pt x="19426" y="31056"/>
                  <a:pt x="19613" y="30706"/>
                </a:cubicBezTo>
                <a:close/>
                <a:moveTo>
                  <a:pt x="40182" y="29889"/>
                </a:moveTo>
                <a:lnTo>
                  <a:pt x="40182" y="29889"/>
                </a:lnTo>
                <a:cubicBezTo>
                  <a:pt x="39342" y="31033"/>
                  <a:pt x="37917" y="31710"/>
                  <a:pt x="36517" y="31990"/>
                </a:cubicBezTo>
                <a:cubicBezTo>
                  <a:pt x="36423" y="32014"/>
                  <a:pt x="36330" y="32014"/>
                  <a:pt x="36236" y="32037"/>
                </a:cubicBezTo>
                <a:cubicBezTo>
                  <a:pt x="37054" y="31453"/>
                  <a:pt x="37847" y="30846"/>
                  <a:pt x="38595" y="30169"/>
                </a:cubicBezTo>
                <a:cubicBezTo>
                  <a:pt x="38758" y="30076"/>
                  <a:pt x="38898" y="30006"/>
                  <a:pt x="39061" y="29912"/>
                </a:cubicBezTo>
                <a:cubicBezTo>
                  <a:pt x="39229" y="29933"/>
                  <a:pt x="39397" y="29945"/>
                  <a:pt x="39565" y="29945"/>
                </a:cubicBezTo>
                <a:cubicBezTo>
                  <a:pt x="39771" y="29945"/>
                  <a:pt x="39977" y="29928"/>
                  <a:pt x="40182" y="29889"/>
                </a:cubicBezTo>
                <a:close/>
                <a:moveTo>
                  <a:pt x="17651" y="31850"/>
                </a:moveTo>
                <a:lnTo>
                  <a:pt x="17651" y="31850"/>
                </a:lnTo>
                <a:cubicBezTo>
                  <a:pt x="17581" y="31920"/>
                  <a:pt x="17511" y="31990"/>
                  <a:pt x="17418" y="32060"/>
                </a:cubicBezTo>
                <a:cubicBezTo>
                  <a:pt x="17394" y="32060"/>
                  <a:pt x="17301" y="32060"/>
                  <a:pt x="17231" y="32037"/>
                </a:cubicBezTo>
                <a:lnTo>
                  <a:pt x="17208" y="32014"/>
                </a:lnTo>
                <a:cubicBezTo>
                  <a:pt x="17371" y="31967"/>
                  <a:pt x="17511" y="31920"/>
                  <a:pt x="17651" y="31850"/>
                </a:cubicBezTo>
                <a:close/>
                <a:moveTo>
                  <a:pt x="11347" y="30823"/>
                </a:moveTo>
                <a:lnTo>
                  <a:pt x="11347" y="30823"/>
                </a:lnTo>
                <a:cubicBezTo>
                  <a:pt x="11721" y="31173"/>
                  <a:pt x="12141" y="31500"/>
                  <a:pt x="12608" y="31780"/>
                </a:cubicBezTo>
                <a:lnTo>
                  <a:pt x="12655" y="31804"/>
                </a:lnTo>
                <a:cubicBezTo>
                  <a:pt x="12785" y="31891"/>
                  <a:pt x="12896" y="31998"/>
                  <a:pt x="13004" y="32088"/>
                </a:cubicBezTo>
                <a:lnTo>
                  <a:pt x="13004" y="32088"/>
                </a:lnTo>
                <a:cubicBezTo>
                  <a:pt x="12508" y="31883"/>
                  <a:pt x="12033" y="31654"/>
                  <a:pt x="11581" y="31360"/>
                </a:cubicBezTo>
                <a:cubicBezTo>
                  <a:pt x="11487" y="31196"/>
                  <a:pt x="11417" y="31010"/>
                  <a:pt x="11347" y="30823"/>
                </a:cubicBezTo>
                <a:close/>
                <a:moveTo>
                  <a:pt x="22788" y="30800"/>
                </a:moveTo>
                <a:cubicBezTo>
                  <a:pt x="23161" y="31056"/>
                  <a:pt x="23582" y="31313"/>
                  <a:pt x="23979" y="31547"/>
                </a:cubicBezTo>
                <a:cubicBezTo>
                  <a:pt x="24025" y="31733"/>
                  <a:pt x="24049" y="31920"/>
                  <a:pt x="24095" y="32107"/>
                </a:cubicBezTo>
                <a:cubicBezTo>
                  <a:pt x="23698" y="31967"/>
                  <a:pt x="23302" y="31804"/>
                  <a:pt x="22951" y="31617"/>
                </a:cubicBezTo>
                <a:cubicBezTo>
                  <a:pt x="22835" y="31500"/>
                  <a:pt x="22718" y="31360"/>
                  <a:pt x="22624" y="31220"/>
                </a:cubicBezTo>
                <a:cubicBezTo>
                  <a:pt x="22671" y="31103"/>
                  <a:pt x="22718" y="30963"/>
                  <a:pt x="22765" y="30823"/>
                </a:cubicBezTo>
                <a:lnTo>
                  <a:pt x="22788" y="30800"/>
                </a:lnTo>
                <a:close/>
                <a:moveTo>
                  <a:pt x="37007" y="31010"/>
                </a:moveTo>
                <a:lnTo>
                  <a:pt x="37007" y="31010"/>
                </a:lnTo>
                <a:cubicBezTo>
                  <a:pt x="36563" y="31337"/>
                  <a:pt x="36120" y="31687"/>
                  <a:pt x="35653" y="31990"/>
                </a:cubicBezTo>
                <a:lnTo>
                  <a:pt x="35419" y="32154"/>
                </a:lnTo>
                <a:cubicBezTo>
                  <a:pt x="35172" y="32170"/>
                  <a:pt x="34924" y="32187"/>
                  <a:pt x="34676" y="32187"/>
                </a:cubicBezTo>
                <a:cubicBezTo>
                  <a:pt x="34574" y="32187"/>
                  <a:pt x="34471" y="32184"/>
                  <a:pt x="34369" y="32177"/>
                </a:cubicBezTo>
                <a:cubicBezTo>
                  <a:pt x="34555" y="32084"/>
                  <a:pt x="34765" y="31990"/>
                  <a:pt x="34976" y="31874"/>
                </a:cubicBezTo>
                <a:cubicBezTo>
                  <a:pt x="35676" y="31640"/>
                  <a:pt x="36353" y="31360"/>
                  <a:pt x="37007" y="31010"/>
                </a:cubicBezTo>
                <a:close/>
                <a:moveTo>
                  <a:pt x="25917" y="31804"/>
                </a:moveTo>
                <a:cubicBezTo>
                  <a:pt x="26033" y="31827"/>
                  <a:pt x="26150" y="31850"/>
                  <a:pt x="26267" y="31874"/>
                </a:cubicBezTo>
                <a:cubicBezTo>
                  <a:pt x="26243" y="31990"/>
                  <a:pt x="26220" y="32130"/>
                  <a:pt x="26220" y="32270"/>
                </a:cubicBezTo>
                <a:lnTo>
                  <a:pt x="26080" y="32200"/>
                </a:lnTo>
                <a:cubicBezTo>
                  <a:pt x="26010" y="32084"/>
                  <a:pt x="25963" y="31944"/>
                  <a:pt x="25917" y="31804"/>
                </a:cubicBezTo>
                <a:close/>
                <a:moveTo>
                  <a:pt x="43824" y="28535"/>
                </a:moveTo>
                <a:lnTo>
                  <a:pt x="43824" y="28535"/>
                </a:lnTo>
                <a:cubicBezTo>
                  <a:pt x="43124" y="29399"/>
                  <a:pt x="42354" y="30216"/>
                  <a:pt x="41490" y="30940"/>
                </a:cubicBezTo>
                <a:cubicBezTo>
                  <a:pt x="40743" y="31430"/>
                  <a:pt x="39972" y="31874"/>
                  <a:pt x="39155" y="32270"/>
                </a:cubicBezTo>
                <a:cubicBezTo>
                  <a:pt x="40602" y="31243"/>
                  <a:pt x="41957" y="30146"/>
                  <a:pt x="43241" y="28955"/>
                </a:cubicBezTo>
                <a:cubicBezTo>
                  <a:pt x="43451" y="28815"/>
                  <a:pt x="43638" y="28675"/>
                  <a:pt x="43824" y="28535"/>
                </a:cubicBezTo>
                <a:close/>
                <a:moveTo>
                  <a:pt x="16577" y="32177"/>
                </a:moveTo>
                <a:cubicBezTo>
                  <a:pt x="16671" y="32200"/>
                  <a:pt x="16787" y="32247"/>
                  <a:pt x="16881" y="32270"/>
                </a:cubicBezTo>
                <a:cubicBezTo>
                  <a:pt x="16717" y="32294"/>
                  <a:pt x="16577" y="32317"/>
                  <a:pt x="16437" y="32341"/>
                </a:cubicBezTo>
                <a:cubicBezTo>
                  <a:pt x="16354" y="32320"/>
                  <a:pt x="16307" y="32280"/>
                  <a:pt x="16215" y="32222"/>
                </a:cubicBezTo>
                <a:lnTo>
                  <a:pt x="16215" y="32222"/>
                </a:lnTo>
                <a:cubicBezTo>
                  <a:pt x="16329" y="32200"/>
                  <a:pt x="16464" y="32200"/>
                  <a:pt x="16577" y="32177"/>
                </a:cubicBezTo>
                <a:close/>
                <a:moveTo>
                  <a:pt x="26664" y="31920"/>
                </a:moveTo>
                <a:cubicBezTo>
                  <a:pt x="26804" y="32014"/>
                  <a:pt x="26967" y="32130"/>
                  <a:pt x="27131" y="32200"/>
                </a:cubicBezTo>
                <a:lnTo>
                  <a:pt x="27387" y="32341"/>
                </a:lnTo>
                <a:cubicBezTo>
                  <a:pt x="27387" y="32341"/>
                  <a:pt x="27387" y="32364"/>
                  <a:pt x="27387" y="32364"/>
                </a:cubicBezTo>
                <a:cubicBezTo>
                  <a:pt x="27387" y="32411"/>
                  <a:pt x="27411" y="32457"/>
                  <a:pt x="27434" y="32504"/>
                </a:cubicBezTo>
                <a:cubicBezTo>
                  <a:pt x="27131" y="32504"/>
                  <a:pt x="26850" y="32457"/>
                  <a:pt x="26594" y="32364"/>
                </a:cubicBezTo>
                <a:cubicBezTo>
                  <a:pt x="26594" y="32294"/>
                  <a:pt x="26594" y="32224"/>
                  <a:pt x="26617" y="32177"/>
                </a:cubicBezTo>
                <a:cubicBezTo>
                  <a:pt x="26617" y="32084"/>
                  <a:pt x="26640" y="31990"/>
                  <a:pt x="26664" y="31920"/>
                </a:cubicBezTo>
                <a:close/>
                <a:moveTo>
                  <a:pt x="24632" y="31920"/>
                </a:moveTo>
                <a:lnTo>
                  <a:pt x="24632" y="31920"/>
                </a:lnTo>
                <a:cubicBezTo>
                  <a:pt x="24889" y="32060"/>
                  <a:pt x="25193" y="32200"/>
                  <a:pt x="25473" y="32317"/>
                </a:cubicBezTo>
                <a:cubicBezTo>
                  <a:pt x="25520" y="32387"/>
                  <a:pt x="25566" y="32457"/>
                  <a:pt x="25613" y="32527"/>
                </a:cubicBezTo>
                <a:cubicBezTo>
                  <a:pt x="25309" y="32481"/>
                  <a:pt x="25053" y="32411"/>
                  <a:pt x="24749" y="32341"/>
                </a:cubicBezTo>
                <a:cubicBezTo>
                  <a:pt x="24702" y="32200"/>
                  <a:pt x="24656" y="32060"/>
                  <a:pt x="24632" y="31920"/>
                </a:cubicBezTo>
                <a:close/>
                <a:moveTo>
                  <a:pt x="21340" y="31663"/>
                </a:moveTo>
                <a:cubicBezTo>
                  <a:pt x="21480" y="31827"/>
                  <a:pt x="21620" y="31990"/>
                  <a:pt x="21761" y="32130"/>
                </a:cubicBezTo>
                <a:cubicBezTo>
                  <a:pt x="21644" y="32317"/>
                  <a:pt x="21504" y="32481"/>
                  <a:pt x="21364" y="32667"/>
                </a:cubicBezTo>
                <a:cubicBezTo>
                  <a:pt x="21270" y="32411"/>
                  <a:pt x="21200" y="32177"/>
                  <a:pt x="21177" y="31920"/>
                </a:cubicBezTo>
                <a:lnTo>
                  <a:pt x="21154" y="31920"/>
                </a:lnTo>
                <a:cubicBezTo>
                  <a:pt x="21224" y="31827"/>
                  <a:pt x="21294" y="31757"/>
                  <a:pt x="21340" y="31663"/>
                </a:cubicBezTo>
                <a:close/>
                <a:moveTo>
                  <a:pt x="19682" y="31899"/>
                </a:moveTo>
                <a:cubicBezTo>
                  <a:pt x="19677" y="31956"/>
                  <a:pt x="19656" y="31999"/>
                  <a:pt x="19636" y="32060"/>
                </a:cubicBezTo>
                <a:cubicBezTo>
                  <a:pt x="19496" y="32270"/>
                  <a:pt x="19332" y="32481"/>
                  <a:pt x="19146" y="32691"/>
                </a:cubicBezTo>
                <a:cubicBezTo>
                  <a:pt x="19355" y="32434"/>
                  <a:pt x="19518" y="32178"/>
                  <a:pt x="19682" y="31899"/>
                </a:cubicBezTo>
                <a:close/>
                <a:moveTo>
                  <a:pt x="23488" y="32200"/>
                </a:moveTo>
                <a:cubicBezTo>
                  <a:pt x="23698" y="32294"/>
                  <a:pt x="23932" y="32387"/>
                  <a:pt x="24165" y="32457"/>
                </a:cubicBezTo>
                <a:cubicBezTo>
                  <a:pt x="24212" y="32597"/>
                  <a:pt x="24235" y="32714"/>
                  <a:pt x="24282" y="32854"/>
                </a:cubicBezTo>
                <a:cubicBezTo>
                  <a:pt x="24002" y="32644"/>
                  <a:pt x="23722" y="32434"/>
                  <a:pt x="23488" y="32200"/>
                </a:cubicBezTo>
                <a:close/>
                <a:moveTo>
                  <a:pt x="28158" y="32714"/>
                </a:moveTo>
                <a:lnTo>
                  <a:pt x="28181" y="32737"/>
                </a:lnTo>
                <a:cubicBezTo>
                  <a:pt x="28275" y="32784"/>
                  <a:pt x="28391" y="32854"/>
                  <a:pt x="28532" y="32901"/>
                </a:cubicBezTo>
                <a:cubicBezTo>
                  <a:pt x="28345" y="32901"/>
                  <a:pt x="28158" y="32901"/>
                  <a:pt x="27994" y="32878"/>
                </a:cubicBezTo>
                <a:cubicBezTo>
                  <a:pt x="27971" y="32854"/>
                  <a:pt x="27948" y="32831"/>
                  <a:pt x="27948" y="32807"/>
                </a:cubicBezTo>
                <a:cubicBezTo>
                  <a:pt x="28018" y="32784"/>
                  <a:pt x="28088" y="32761"/>
                  <a:pt x="28158" y="32714"/>
                </a:cubicBezTo>
                <a:close/>
                <a:moveTo>
                  <a:pt x="40065" y="31196"/>
                </a:moveTo>
                <a:cubicBezTo>
                  <a:pt x="39178" y="31850"/>
                  <a:pt x="38291" y="32481"/>
                  <a:pt x="37380" y="33064"/>
                </a:cubicBezTo>
                <a:lnTo>
                  <a:pt x="37124" y="33158"/>
                </a:lnTo>
                <a:cubicBezTo>
                  <a:pt x="37427" y="32948"/>
                  <a:pt x="37684" y="32737"/>
                  <a:pt x="37964" y="32527"/>
                </a:cubicBezTo>
                <a:cubicBezTo>
                  <a:pt x="38688" y="32107"/>
                  <a:pt x="39388" y="31663"/>
                  <a:pt x="40065" y="31196"/>
                </a:cubicBezTo>
                <a:close/>
                <a:moveTo>
                  <a:pt x="36470" y="32411"/>
                </a:moveTo>
                <a:lnTo>
                  <a:pt x="36470" y="32411"/>
                </a:lnTo>
                <a:cubicBezTo>
                  <a:pt x="35793" y="32714"/>
                  <a:pt x="35116" y="32971"/>
                  <a:pt x="34415" y="33204"/>
                </a:cubicBezTo>
                <a:lnTo>
                  <a:pt x="34812" y="32971"/>
                </a:lnTo>
                <a:lnTo>
                  <a:pt x="34999" y="32854"/>
                </a:lnTo>
                <a:cubicBezTo>
                  <a:pt x="35139" y="32761"/>
                  <a:pt x="35302" y="32667"/>
                  <a:pt x="35443" y="32551"/>
                </a:cubicBezTo>
                <a:lnTo>
                  <a:pt x="35513" y="32527"/>
                </a:lnTo>
                <a:cubicBezTo>
                  <a:pt x="35839" y="32504"/>
                  <a:pt x="36143" y="32457"/>
                  <a:pt x="36470" y="32411"/>
                </a:cubicBezTo>
                <a:close/>
                <a:moveTo>
                  <a:pt x="29349" y="33181"/>
                </a:moveTo>
                <a:cubicBezTo>
                  <a:pt x="29465" y="33204"/>
                  <a:pt x="29559" y="33251"/>
                  <a:pt x="29699" y="33251"/>
                </a:cubicBezTo>
                <a:cubicBezTo>
                  <a:pt x="29425" y="33306"/>
                  <a:pt x="29152" y="33328"/>
                  <a:pt x="28883" y="33328"/>
                </a:cubicBezTo>
                <a:cubicBezTo>
                  <a:pt x="28693" y="33328"/>
                  <a:pt x="28505" y="33317"/>
                  <a:pt x="28321" y="33298"/>
                </a:cubicBezTo>
                <a:lnTo>
                  <a:pt x="28251" y="33228"/>
                </a:lnTo>
                <a:cubicBezTo>
                  <a:pt x="28602" y="33228"/>
                  <a:pt x="28952" y="33204"/>
                  <a:pt x="29325" y="33181"/>
                </a:cubicBezTo>
                <a:close/>
                <a:moveTo>
                  <a:pt x="11814" y="31827"/>
                </a:moveTo>
                <a:lnTo>
                  <a:pt x="11814" y="31827"/>
                </a:lnTo>
                <a:cubicBezTo>
                  <a:pt x="12445" y="32177"/>
                  <a:pt x="13122" y="32434"/>
                  <a:pt x="13799" y="32621"/>
                </a:cubicBezTo>
                <a:cubicBezTo>
                  <a:pt x="13962" y="32714"/>
                  <a:pt x="14126" y="32784"/>
                  <a:pt x="14289" y="32854"/>
                </a:cubicBezTo>
                <a:cubicBezTo>
                  <a:pt x="14639" y="33018"/>
                  <a:pt x="15013" y="33111"/>
                  <a:pt x="15410" y="33181"/>
                </a:cubicBezTo>
                <a:lnTo>
                  <a:pt x="15457" y="33181"/>
                </a:lnTo>
                <a:lnTo>
                  <a:pt x="15363" y="33204"/>
                </a:lnTo>
                <a:cubicBezTo>
                  <a:pt x="15060" y="33298"/>
                  <a:pt x="14756" y="33368"/>
                  <a:pt x="14453" y="33391"/>
                </a:cubicBezTo>
                <a:cubicBezTo>
                  <a:pt x="14313" y="33368"/>
                  <a:pt x="14172" y="33345"/>
                  <a:pt x="14032" y="33321"/>
                </a:cubicBezTo>
                <a:cubicBezTo>
                  <a:pt x="13542" y="33204"/>
                  <a:pt x="13052" y="33041"/>
                  <a:pt x="12608" y="32854"/>
                </a:cubicBezTo>
                <a:lnTo>
                  <a:pt x="12585" y="32831"/>
                </a:lnTo>
                <a:cubicBezTo>
                  <a:pt x="12328" y="32574"/>
                  <a:pt x="12118" y="32294"/>
                  <a:pt x="11931" y="32014"/>
                </a:cubicBezTo>
                <a:cubicBezTo>
                  <a:pt x="11884" y="31944"/>
                  <a:pt x="11861" y="31897"/>
                  <a:pt x="11814" y="31827"/>
                </a:cubicBezTo>
                <a:close/>
                <a:moveTo>
                  <a:pt x="9573" y="32014"/>
                </a:moveTo>
                <a:lnTo>
                  <a:pt x="9573" y="32014"/>
                </a:lnTo>
                <a:cubicBezTo>
                  <a:pt x="9783" y="32247"/>
                  <a:pt x="10016" y="32481"/>
                  <a:pt x="10250" y="32691"/>
                </a:cubicBezTo>
                <a:cubicBezTo>
                  <a:pt x="10320" y="32948"/>
                  <a:pt x="10413" y="33181"/>
                  <a:pt x="10530" y="33438"/>
                </a:cubicBezTo>
                <a:cubicBezTo>
                  <a:pt x="10460" y="33345"/>
                  <a:pt x="10390" y="33251"/>
                  <a:pt x="10320" y="33158"/>
                </a:cubicBezTo>
                <a:lnTo>
                  <a:pt x="10320" y="33181"/>
                </a:lnTo>
                <a:cubicBezTo>
                  <a:pt x="10110" y="32924"/>
                  <a:pt x="9923" y="32667"/>
                  <a:pt x="9760" y="32364"/>
                </a:cubicBezTo>
                <a:cubicBezTo>
                  <a:pt x="9713" y="32247"/>
                  <a:pt x="9643" y="32130"/>
                  <a:pt x="9573" y="32014"/>
                </a:cubicBezTo>
                <a:close/>
                <a:moveTo>
                  <a:pt x="22508" y="31733"/>
                </a:moveTo>
                <a:lnTo>
                  <a:pt x="22648" y="31804"/>
                </a:lnTo>
                <a:cubicBezTo>
                  <a:pt x="23161" y="32434"/>
                  <a:pt x="23792" y="32971"/>
                  <a:pt x="24492" y="33391"/>
                </a:cubicBezTo>
                <a:cubicBezTo>
                  <a:pt x="24492" y="33415"/>
                  <a:pt x="24492" y="33415"/>
                  <a:pt x="24516" y="33438"/>
                </a:cubicBezTo>
                <a:cubicBezTo>
                  <a:pt x="23909" y="33204"/>
                  <a:pt x="23325" y="32924"/>
                  <a:pt x="22788" y="32574"/>
                </a:cubicBezTo>
                <a:cubicBezTo>
                  <a:pt x="22671" y="32294"/>
                  <a:pt x="22578" y="32014"/>
                  <a:pt x="22508" y="31733"/>
                </a:cubicBezTo>
                <a:close/>
                <a:moveTo>
                  <a:pt x="16110" y="33298"/>
                </a:moveTo>
                <a:lnTo>
                  <a:pt x="16110" y="33321"/>
                </a:lnTo>
                <a:cubicBezTo>
                  <a:pt x="16250" y="33333"/>
                  <a:pt x="16396" y="33339"/>
                  <a:pt x="16542" y="33339"/>
                </a:cubicBezTo>
                <a:cubicBezTo>
                  <a:pt x="16688" y="33339"/>
                  <a:pt x="16834" y="33333"/>
                  <a:pt x="16974" y="33321"/>
                </a:cubicBezTo>
                <a:lnTo>
                  <a:pt x="16974" y="33321"/>
                </a:lnTo>
                <a:cubicBezTo>
                  <a:pt x="16531" y="33438"/>
                  <a:pt x="16064" y="33508"/>
                  <a:pt x="15573" y="33508"/>
                </a:cubicBezTo>
                <a:cubicBezTo>
                  <a:pt x="15760" y="33438"/>
                  <a:pt x="15924" y="33368"/>
                  <a:pt x="16110" y="33298"/>
                </a:cubicBezTo>
                <a:close/>
                <a:moveTo>
                  <a:pt x="31263" y="33274"/>
                </a:moveTo>
                <a:lnTo>
                  <a:pt x="31263" y="33274"/>
                </a:lnTo>
                <a:cubicBezTo>
                  <a:pt x="30936" y="33438"/>
                  <a:pt x="30586" y="33555"/>
                  <a:pt x="30236" y="33625"/>
                </a:cubicBezTo>
                <a:cubicBezTo>
                  <a:pt x="29991" y="33677"/>
                  <a:pt x="29759" y="33703"/>
                  <a:pt x="29520" y="33703"/>
                </a:cubicBezTo>
                <a:cubicBezTo>
                  <a:pt x="29441" y="33703"/>
                  <a:pt x="29360" y="33701"/>
                  <a:pt x="29279" y="33695"/>
                </a:cubicBezTo>
                <a:cubicBezTo>
                  <a:pt x="29419" y="33671"/>
                  <a:pt x="29535" y="33648"/>
                  <a:pt x="29676" y="33625"/>
                </a:cubicBezTo>
                <a:lnTo>
                  <a:pt x="29699" y="33625"/>
                </a:lnTo>
                <a:cubicBezTo>
                  <a:pt x="30072" y="33578"/>
                  <a:pt x="30469" y="33461"/>
                  <a:pt x="30820" y="33321"/>
                </a:cubicBezTo>
                <a:lnTo>
                  <a:pt x="30913" y="33321"/>
                </a:lnTo>
                <a:cubicBezTo>
                  <a:pt x="31030" y="33321"/>
                  <a:pt x="31146" y="33298"/>
                  <a:pt x="31263" y="33274"/>
                </a:cubicBezTo>
                <a:close/>
                <a:moveTo>
                  <a:pt x="20873" y="32224"/>
                </a:moveTo>
                <a:cubicBezTo>
                  <a:pt x="20943" y="32481"/>
                  <a:pt x="21013" y="32714"/>
                  <a:pt x="21130" y="32924"/>
                </a:cubicBezTo>
                <a:cubicBezTo>
                  <a:pt x="20827" y="33251"/>
                  <a:pt x="20476" y="33555"/>
                  <a:pt x="20103" y="33811"/>
                </a:cubicBezTo>
                <a:cubicBezTo>
                  <a:pt x="20173" y="33671"/>
                  <a:pt x="20220" y="33555"/>
                  <a:pt x="20290" y="33415"/>
                </a:cubicBezTo>
                <a:cubicBezTo>
                  <a:pt x="20430" y="33111"/>
                  <a:pt x="20570" y="32784"/>
                  <a:pt x="20663" y="32457"/>
                </a:cubicBezTo>
                <a:lnTo>
                  <a:pt x="20873" y="32224"/>
                </a:lnTo>
                <a:close/>
                <a:moveTo>
                  <a:pt x="24913" y="32714"/>
                </a:moveTo>
                <a:cubicBezTo>
                  <a:pt x="25239" y="32807"/>
                  <a:pt x="25566" y="32901"/>
                  <a:pt x="25917" y="32971"/>
                </a:cubicBezTo>
                <a:cubicBezTo>
                  <a:pt x="26010" y="33088"/>
                  <a:pt x="26103" y="33181"/>
                  <a:pt x="26197" y="33298"/>
                </a:cubicBezTo>
                <a:cubicBezTo>
                  <a:pt x="26197" y="33321"/>
                  <a:pt x="26197" y="33345"/>
                  <a:pt x="26197" y="33368"/>
                </a:cubicBezTo>
                <a:cubicBezTo>
                  <a:pt x="26220" y="33531"/>
                  <a:pt x="26243" y="33671"/>
                  <a:pt x="26290" y="33835"/>
                </a:cubicBezTo>
                <a:cubicBezTo>
                  <a:pt x="26012" y="33719"/>
                  <a:pt x="25712" y="33626"/>
                  <a:pt x="25433" y="33488"/>
                </a:cubicBezTo>
                <a:lnTo>
                  <a:pt x="25433" y="33488"/>
                </a:lnTo>
                <a:cubicBezTo>
                  <a:pt x="25230" y="33238"/>
                  <a:pt x="25049" y="32987"/>
                  <a:pt x="24913" y="32714"/>
                </a:cubicBezTo>
                <a:close/>
                <a:moveTo>
                  <a:pt x="11301" y="32667"/>
                </a:moveTo>
                <a:cubicBezTo>
                  <a:pt x="11627" y="32948"/>
                  <a:pt x="11978" y="33158"/>
                  <a:pt x="12375" y="33345"/>
                </a:cubicBezTo>
                <a:lnTo>
                  <a:pt x="12351" y="33345"/>
                </a:lnTo>
                <a:cubicBezTo>
                  <a:pt x="12538" y="33461"/>
                  <a:pt x="12725" y="33601"/>
                  <a:pt x="12935" y="33695"/>
                </a:cubicBezTo>
                <a:cubicBezTo>
                  <a:pt x="13005" y="33765"/>
                  <a:pt x="13098" y="33835"/>
                  <a:pt x="13168" y="33882"/>
                </a:cubicBezTo>
                <a:cubicBezTo>
                  <a:pt x="13052" y="33858"/>
                  <a:pt x="12935" y="33811"/>
                  <a:pt x="12818" y="33765"/>
                </a:cubicBezTo>
                <a:cubicBezTo>
                  <a:pt x="12701" y="33718"/>
                  <a:pt x="12538" y="33671"/>
                  <a:pt x="12398" y="33601"/>
                </a:cubicBezTo>
                <a:cubicBezTo>
                  <a:pt x="12141" y="33415"/>
                  <a:pt x="11908" y="33228"/>
                  <a:pt x="11674" y="33041"/>
                </a:cubicBezTo>
                <a:cubicBezTo>
                  <a:pt x="11581" y="32971"/>
                  <a:pt x="11487" y="32878"/>
                  <a:pt x="11394" y="32784"/>
                </a:cubicBezTo>
                <a:cubicBezTo>
                  <a:pt x="11347" y="32761"/>
                  <a:pt x="11324" y="32714"/>
                  <a:pt x="11301" y="32667"/>
                </a:cubicBezTo>
                <a:close/>
                <a:moveTo>
                  <a:pt x="14219" y="33718"/>
                </a:moveTo>
                <a:cubicBezTo>
                  <a:pt x="14664" y="33795"/>
                  <a:pt x="15109" y="33841"/>
                  <a:pt x="15554" y="33841"/>
                </a:cubicBezTo>
                <a:cubicBezTo>
                  <a:pt x="15646" y="33841"/>
                  <a:pt x="15738" y="33839"/>
                  <a:pt x="15830" y="33835"/>
                </a:cubicBezTo>
                <a:lnTo>
                  <a:pt x="15830" y="33835"/>
                </a:lnTo>
                <a:cubicBezTo>
                  <a:pt x="15584" y="33896"/>
                  <a:pt x="15324" y="33926"/>
                  <a:pt x="15065" y="33926"/>
                </a:cubicBezTo>
                <a:cubicBezTo>
                  <a:pt x="14834" y="33926"/>
                  <a:pt x="14603" y="33902"/>
                  <a:pt x="14383" y="33858"/>
                </a:cubicBezTo>
                <a:cubicBezTo>
                  <a:pt x="14219" y="33835"/>
                  <a:pt x="14056" y="33788"/>
                  <a:pt x="13892" y="33718"/>
                </a:cubicBezTo>
                <a:close/>
                <a:moveTo>
                  <a:pt x="33691" y="32527"/>
                </a:moveTo>
                <a:cubicBezTo>
                  <a:pt x="34065" y="32551"/>
                  <a:pt x="34415" y="32574"/>
                  <a:pt x="34789" y="32574"/>
                </a:cubicBezTo>
                <a:cubicBezTo>
                  <a:pt x="34042" y="33041"/>
                  <a:pt x="33271" y="33438"/>
                  <a:pt x="32454" y="33765"/>
                </a:cubicBezTo>
                <a:cubicBezTo>
                  <a:pt x="32104" y="33858"/>
                  <a:pt x="31754" y="33905"/>
                  <a:pt x="31403" y="33975"/>
                </a:cubicBezTo>
                <a:cubicBezTo>
                  <a:pt x="31870" y="33648"/>
                  <a:pt x="32337" y="33274"/>
                  <a:pt x="32758" y="32901"/>
                </a:cubicBezTo>
                <a:cubicBezTo>
                  <a:pt x="33084" y="32784"/>
                  <a:pt x="33388" y="32667"/>
                  <a:pt x="33691" y="32527"/>
                </a:cubicBezTo>
                <a:close/>
                <a:moveTo>
                  <a:pt x="18165" y="33134"/>
                </a:moveTo>
                <a:cubicBezTo>
                  <a:pt x="17721" y="33508"/>
                  <a:pt x="17208" y="33811"/>
                  <a:pt x="16647" y="33998"/>
                </a:cubicBezTo>
                <a:lnTo>
                  <a:pt x="16624" y="33975"/>
                </a:lnTo>
                <a:cubicBezTo>
                  <a:pt x="16928" y="33835"/>
                  <a:pt x="17208" y="33671"/>
                  <a:pt x="17465" y="33461"/>
                </a:cubicBezTo>
                <a:cubicBezTo>
                  <a:pt x="17675" y="33368"/>
                  <a:pt x="17885" y="33251"/>
                  <a:pt x="18072" y="33134"/>
                </a:cubicBezTo>
                <a:close/>
                <a:moveTo>
                  <a:pt x="23091" y="33111"/>
                </a:moveTo>
                <a:lnTo>
                  <a:pt x="23091" y="33111"/>
                </a:lnTo>
                <a:cubicBezTo>
                  <a:pt x="23628" y="33415"/>
                  <a:pt x="24165" y="33648"/>
                  <a:pt x="24726" y="33835"/>
                </a:cubicBezTo>
                <a:lnTo>
                  <a:pt x="24726" y="33858"/>
                </a:lnTo>
                <a:cubicBezTo>
                  <a:pt x="24772" y="33905"/>
                  <a:pt x="24796" y="33975"/>
                  <a:pt x="24843" y="34022"/>
                </a:cubicBezTo>
                <a:cubicBezTo>
                  <a:pt x="24235" y="33858"/>
                  <a:pt x="23675" y="33578"/>
                  <a:pt x="23161" y="33204"/>
                </a:cubicBezTo>
                <a:lnTo>
                  <a:pt x="23091" y="33111"/>
                </a:lnTo>
                <a:close/>
                <a:moveTo>
                  <a:pt x="26640" y="33671"/>
                </a:moveTo>
                <a:lnTo>
                  <a:pt x="26640" y="33671"/>
                </a:lnTo>
                <a:cubicBezTo>
                  <a:pt x="26827" y="33811"/>
                  <a:pt x="27014" y="33928"/>
                  <a:pt x="27201" y="34022"/>
                </a:cubicBezTo>
                <a:lnTo>
                  <a:pt x="27201" y="34045"/>
                </a:lnTo>
                <a:cubicBezTo>
                  <a:pt x="27037" y="33998"/>
                  <a:pt x="26874" y="33975"/>
                  <a:pt x="26734" y="33928"/>
                </a:cubicBezTo>
                <a:cubicBezTo>
                  <a:pt x="26687" y="33858"/>
                  <a:pt x="26664" y="33765"/>
                  <a:pt x="26640" y="33671"/>
                </a:cubicBezTo>
                <a:close/>
                <a:moveTo>
                  <a:pt x="39412" y="32504"/>
                </a:moveTo>
                <a:lnTo>
                  <a:pt x="39155" y="32667"/>
                </a:lnTo>
                <a:cubicBezTo>
                  <a:pt x="38268" y="33228"/>
                  <a:pt x="37310" y="33718"/>
                  <a:pt x="36330" y="34138"/>
                </a:cubicBezTo>
                <a:cubicBezTo>
                  <a:pt x="36820" y="33858"/>
                  <a:pt x="37287" y="33555"/>
                  <a:pt x="37707" y="33274"/>
                </a:cubicBezTo>
                <a:cubicBezTo>
                  <a:pt x="38291" y="33041"/>
                  <a:pt x="38851" y="32784"/>
                  <a:pt x="39412" y="32504"/>
                </a:cubicBezTo>
                <a:close/>
                <a:moveTo>
                  <a:pt x="35933" y="33134"/>
                </a:moveTo>
                <a:lnTo>
                  <a:pt x="35933" y="33134"/>
                </a:lnTo>
                <a:cubicBezTo>
                  <a:pt x="35372" y="33438"/>
                  <a:pt x="34742" y="33741"/>
                  <a:pt x="34088" y="34022"/>
                </a:cubicBezTo>
                <a:cubicBezTo>
                  <a:pt x="33761" y="34068"/>
                  <a:pt x="33435" y="34138"/>
                  <a:pt x="33108" y="34185"/>
                </a:cubicBezTo>
                <a:cubicBezTo>
                  <a:pt x="34088" y="33905"/>
                  <a:pt x="35022" y="33555"/>
                  <a:pt x="35933" y="33134"/>
                </a:cubicBezTo>
                <a:close/>
                <a:moveTo>
                  <a:pt x="26827" y="33204"/>
                </a:moveTo>
                <a:lnTo>
                  <a:pt x="26827" y="33204"/>
                </a:lnTo>
                <a:cubicBezTo>
                  <a:pt x="27247" y="33415"/>
                  <a:pt x="27668" y="33555"/>
                  <a:pt x="28111" y="33625"/>
                </a:cubicBezTo>
                <a:cubicBezTo>
                  <a:pt x="28511" y="33931"/>
                  <a:pt x="29033" y="34063"/>
                  <a:pt x="29576" y="34063"/>
                </a:cubicBezTo>
                <a:cubicBezTo>
                  <a:pt x="29985" y="34063"/>
                  <a:pt x="30405" y="33988"/>
                  <a:pt x="30796" y="33858"/>
                </a:cubicBezTo>
                <a:lnTo>
                  <a:pt x="30820" y="33858"/>
                </a:lnTo>
                <a:cubicBezTo>
                  <a:pt x="30703" y="33928"/>
                  <a:pt x="30609" y="33998"/>
                  <a:pt x="30516" y="34068"/>
                </a:cubicBezTo>
                <a:lnTo>
                  <a:pt x="30446" y="34115"/>
                </a:lnTo>
                <a:lnTo>
                  <a:pt x="30259" y="34138"/>
                </a:lnTo>
                <a:cubicBezTo>
                  <a:pt x="29900" y="34173"/>
                  <a:pt x="29541" y="34194"/>
                  <a:pt x="29182" y="34194"/>
                </a:cubicBezTo>
                <a:cubicBezTo>
                  <a:pt x="29051" y="34194"/>
                  <a:pt x="28920" y="34191"/>
                  <a:pt x="28788" y="34185"/>
                </a:cubicBezTo>
                <a:cubicBezTo>
                  <a:pt x="28648" y="34162"/>
                  <a:pt x="28508" y="34115"/>
                  <a:pt x="28368" y="34092"/>
                </a:cubicBezTo>
                <a:cubicBezTo>
                  <a:pt x="28065" y="33998"/>
                  <a:pt x="27784" y="33858"/>
                  <a:pt x="27504" y="33718"/>
                </a:cubicBezTo>
                <a:cubicBezTo>
                  <a:pt x="27271" y="33578"/>
                  <a:pt x="27037" y="33415"/>
                  <a:pt x="26827" y="33204"/>
                </a:cubicBezTo>
                <a:close/>
                <a:moveTo>
                  <a:pt x="25286" y="34022"/>
                </a:moveTo>
                <a:lnTo>
                  <a:pt x="25286" y="34022"/>
                </a:lnTo>
                <a:cubicBezTo>
                  <a:pt x="25380" y="34068"/>
                  <a:pt x="25496" y="34092"/>
                  <a:pt x="25590" y="34115"/>
                </a:cubicBezTo>
                <a:cubicBezTo>
                  <a:pt x="25636" y="34162"/>
                  <a:pt x="25706" y="34208"/>
                  <a:pt x="25753" y="34255"/>
                </a:cubicBezTo>
                <a:lnTo>
                  <a:pt x="25380" y="34185"/>
                </a:lnTo>
                <a:cubicBezTo>
                  <a:pt x="25333" y="34138"/>
                  <a:pt x="25309" y="34068"/>
                  <a:pt x="25286" y="34022"/>
                </a:cubicBezTo>
                <a:close/>
                <a:moveTo>
                  <a:pt x="10764" y="33111"/>
                </a:moveTo>
                <a:lnTo>
                  <a:pt x="10950" y="33228"/>
                </a:lnTo>
                <a:cubicBezTo>
                  <a:pt x="11067" y="33415"/>
                  <a:pt x="11207" y="33578"/>
                  <a:pt x="11347" y="33741"/>
                </a:cubicBezTo>
                <a:cubicBezTo>
                  <a:pt x="11441" y="33975"/>
                  <a:pt x="11581" y="34208"/>
                  <a:pt x="11721" y="34419"/>
                </a:cubicBezTo>
                <a:cubicBezTo>
                  <a:pt x="11627" y="34372"/>
                  <a:pt x="11534" y="34302"/>
                  <a:pt x="11417" y="34208"/>
                </a:cubicBezTo>
                <a:cubicBezTo>
                  <a:pt x="11161" y="33858"/>
                  <a:pt x="10950" y="33485"/>
                  <a:pt x="10764" y="33111"/>
                </a:cubicBezTo>
                <a:close/>
                <a:moveTo>
                  <a:pt x="19753" y="33368"/>
                </a:moveTo>
                <a:cubicBezTo>
                  <a:pt x="19613" y="33695"/>
                  <a:pt x="19426" y="34022"/>
                  <a:pt x="19216" y="34348"/>
                </a:cubicBezTo>
                <a:lnTo>
                  <a:pt x="19216" y="34325"/>
                </a:lnTo>
                <a:cubicBezTo>
                  <a:pt x="18982" y="34442"/>
                  <a:pt x="18725" y="34535"/>
                  <a:pt x="18468" y="34629"/>
                </a:cubicBezTo>
                <a:cubicBezTo>
                  <a:pt x="18959" y="34278"/>
                  <a:pt x="19402" y="33858"/>
                  <a:pt x="19753" y="33368"/>
                </a:cubicBezTo>
                <a:close/>
                <a:moveTo>
                  <a:pt x="34672" y="34208"/>
                </a:moveTo>
                <a:lnTo>
                  <a:pt x="34439" y="34325"/>
                </a:lnTo>
                <a:cubicBezTo>
                  <a:pt x="34158" y="34442"/>
                  <a:pt x="33855" y="34559"/>
                  <a:pt x="33551" y="34652"/>
                </a:cubicBezTo>
                <a:cubicBezTo>
                  <a:pt x="33925" y="34512"/>
                  <a:pt x="34298" y="34348"/>
                  <a:pt x="34672" y="34208"/>
                </a:cubicBezTo>
                <a:close/>
                <a:moveTo>
                  <a:pt x="17955" y="34465"/>
                </a:moveTo>
                <a:lnTo>
                  <a:pt x="17955" y="34465"/>
                </a:lnTo>
                <a:cubicBezTo>
                  <a:pt x="17721" y="34652"/>
                  <a:pt x="17441" y="34815"/>
                  <a:pt x="17161" y="34956"/>
                </a:cubicBezTo>
                <a:cubicBezTo>
                  <a:pt x="16972" y="34974"/>
                  <a:pt x="16781" y="34983"/>
                  <a:pt x="16590" y="34983"/>
                </a:cubicBezTo>
                <a:cubicBezTo>
                  <a:pt x="16050" y="34983"/>
                  <a:pt x="15507" y="34913"/>
                  <a:pt x="14990" y="34792"/>
                </a:cubicBezTo>
                <a:cubicBezTo>
                  <a:pt x="15200" y="34792"/>
                  <a:pt x="15433" y="34792"/>
                  <a:pt x="15667" y="34769"/>
                </a:cubicBezTo>
                <a:lnTo>
                  <a:pt x="15620" y="34745"/>
                </a:lnTo>
                <a:cubicBezTo>
                  <a:pt x="15877" y="34745"/>
                  <a:pt x="16134" y="34745"/>
                  <a:pt x="16390" y="34699"/>
                </a:cubicBezTo>
                <a:cubicBezTo>
                  <a:pt x="16531" y="34699"/>
                  <a:pt x="16671" y="34675"/>
                  <a:pt x="16811" y="34629"/>
                </a:cubicBezTo>
                <a:cubicBezTo>
                  <a:pt x="17184" y="34629"/>
                  <a:pt x="17581" y="34559"/>
                  <a:pt x="17955" y="34465"/>
                </a:cubicBezTo>
                <a:close/>
                <a:moveTo>
                  <a:pt x="27457" y="34769"/>
                </a:moveTo>
                <a:cubicBezTo>
                  <a:pt x="27621" y="34769"/>
                  <a:pt x="27784" y="34792"/>
                  <a:pt x="27948" y="34792"/>
                </a:cubicBezTo>
                <a:cubicBezTo>
                  <a:pt x="28228" y="34809"/>
                  <a:pt x="28509" y="34825"/>
                  <a:pt x="28790" y="34825"/>
                </a:cubicBezTo>
                <a:cubicBezTo>
                  <a:pt x="28906" y="34825"/>
                  <a:pt x="29022" y="34822"/>
                  <a:pt x="29139" y="34815"/>
                </a:cubicBezTo>
                <a:lnTo>
                  <a:pt x="29162" y="34815"/>
                </a:lnTo>
                <a:cubicBezTo>
                  <a:pt x="28869" y="34933"/>
                  <a:pt x="28542" y="34985"/>
                  <a:pt x="28225" y="34985"/>
                </a:cubicBezTo>
                <a:cubicBezTo>
                  <a:pt x="28163" y="34985"/>
                  <a:pt x="28102" y="34983"/>
                  <a:pt x="28041" y="34979"/>
                </a:cubicBezTo>
                <a:cubicBezTo>
                  <a:pt x="27878" y="34932"/>
                  <a:pt x="27738" y="34885"/>
                  <a:pt x="27598" y="34839"/>
                </a:cubicBezTo>
                <a:cubicBezTo>
                  <a:pt x="27551" y="34815"/>
                  <a:pt x="27504" y="34792"/>
                  <a:pt x="27457" y="34769"/>
                </a:cubicBezTo>
                <a:close/>
                <a:moveTo>
                  <a:pt x="23862" y="34022"/>
                </a:moveTo>
                <a:lnTo>
                  <a:pt x="23862" y="34022"/>
                </a:lnTo>
                <a:cubicBezTo>
                  <a:pt x="24259" y="34185"/>
                  <a:pt x="24679" y="34325"/>
                  <a:pt x="25099" y="34419"/>
                </a:cubicBezTo>
                <a:lnTo>
                  <a:pt x="25123" y="34442"/>
                </a:lnTo>
                <a:cubicBezTo>
                  <a:pt x="25263" y="34652"/>
                  <a:pt x="25426" y="34839"/>
                  <a:pt x="25613" y="35026"/>
                </a:cubicBezTo>
                <a:cubicBezTo>
                  <a:pt x="25239" y="34885"/>
                  <a:pt x="24866" y="34699"/>
                  <a:pt x="24516" y="34512"/>
                </a:cubicBezTo>
                <a:cubicBezTo>
                  <a:pt x="24282" y="34372"/>
                  <a:pt x="24072" y="34208"/>
                  <a:pt x="23862" y="34022"/>
                </a:cubicBezTo>
                <a:close/>
                <a:moveTo>
                  <a:pt x="12375" y="34675"/>
                </a:moveTo>
                <a:lnTo>
                  <a:pt x="12375" y="34675"/>
                </a:lnTo>
                <a:cubicBezTo>
                  <a:pt x="12608" y="34839"/>
                  <a:pt x="12842" y="34979"/>
                  <a:pt x="13098" y="35119"/>
                </a:cubicBezTo>
                <a:cubicBezTo>
                  <a:pt x="12912" y="35049"/>
                  <a:pt x="12725" y="34979"/>
                  <a:pt x="12538" y="34885"/>
                </a:cubicBezTo>
                <a:cubicBezTo>
                  <a:pt x="12468" y="34815"/>
                  <a:pt x="12421" y="34745"/>
                  <a:pt x="12375" y="34675"/>
                </a:cubicBezTo>
                <a:close/>
                <a:moveTo>
                  <a:pt x="32758" y="34559"/>
                </a:moveTo>
                <a:cubicBezTo>
                  <a:pt x="32010" y="34815"/>
                  <a:pt x="31240" y="35049"/>
                  <a:pt x="30469" y="35212"/>
                </a:cubicBezTo>
                <a:cubicBezTo>
                  <a:pt x="30353" y="35219"/>
                  <a:pt x="30235" y="35222"/>
                  <a:pt x="30115" y="35222"/>
                </a:cubicBezTo>
                <a:cubicBezTo>
                  <a:pt x="29826" y="35222"/>
                  <a:pt x="29529" y="35206"/>
                  <a:pt x="29232" y="35189"/>
                </a:cubicBezTo>
                <a:cubicBezTo>
                  <a:pt x="29349" y="35142"/>
                  <a:pt x="29465" y="35096"/>
                  <a:pt x="29559" y="35049"/>
                </a:cubicBezTo>
                <a:lnTo>
                  <a:pt x="29559" y="35072"/>
                </a:lnTo>
                <a:cubicBezTo>
                  <a:pt x="29769" y="34956"/>
                  <a:pt x="29979" y="34862"/>
                  <a:pt x="30189" y="34745"/>
                </a:cubicBezTo>
                <a:cubicBezTo>
                  <a:pt x="30306" y="34745"/>
                  <a:pt x="30446" y="34722"/>
                  <a:pt x="30563" y="34699"/>
                </a:cubicBezTo>
                <a:cubicBezTo>
                  <a:pt x="31287" y="34699"/>
                  <a:pt x="32034" y="34652"/>
                  <a:pt x="32758" y="34559"/>
                </a:cubicBezTo>
                <a:close/>
                <a:moveTo>
                  <a:pt x="11908" y="33788"/>
                </a:moveTo>
                <a:lnTo>
                  <a:pt x="12024" y="33835"/>
                </a:lnTo>
                <a:cubicBezTo>
                  <a:pt x="12538" y="34185"/>
                  <a:pt x="13098" y="34442"/>
                  <a:pt x="13705" y="34605"/>
                </a:cubicBezTo>
                <a:cubicBezTo>
                  <a:pt x="14476" y="34932"/>
                  <a:pt x="15316" y="35142"/>
                  <a:pt x="16157" y="35212"/>
                </a:cubicBezTo>
                <a:cubicBezTo>
                  <a:pt x="15915" y="35248"/>
                  <a:pt x="15673" y="35266"/>
                  <a:pt x="15433" y="35266"/>
                </a:cubicBezTo>
                <a:cubicBezTo>
                  <a:pt x="14114" y="35266"/>
                  <a:pt x="12836" y="34736"/>
                  <a:pt x="11908" y="33788"/>
                </a:cubicBezTo>
                <a:close/>
                <a:moveTo>
                  <a:pt x="25660" y="34535"/>
                </a:moveTo>
                <a:cubicBezTo>
                  <a:pt x="25870" y="34582"/>
                  <a:pt x="26080" y="34605"/>
                  <a:pt x="26290" y="34652"/>
                </a:cubicBezTo>
                <a:cubicBezTo>
                  <a:pt x="26874" y="35026"/>
                  <a:pt x="27551" y="35282"/>
                  <a:pt x="28228" y="35422"/>
                </a:cubicBezTo>
                <a:cubicBezTo>
                  <a:pt x="28151" y="35425"/>
                  <a:pt x="28073" y="35427"/>
                  <a:pt x="27996" y="35427"/>
                </a:cubicBezTo>
                <a:cubicBezTo>
                  <a:pt x="27461" y="35427"/>
                  <a:pt x="26913" y="35358"/>
                  <a:pt x="26383" y="35236"/>
                </a:cubicBezTo>
                <a:lnTo>
                  <a:pt x="26383" y="35212"/>
                </a:lnTo>
                <a:cubicBezTo>
                  <a:pt x="26103" y="35026"/>
                  <a:pt x="25870" y="34792"/>
                  <a:pt x="25660" y="34535"/>
                </a:cubicBezTo>
                <a:close/>
                <a:moveTo>
                  <a:pt x="21971" y="32317"/>
                </a:moveTo>
                <a:cubicBezTo>
                  <a:pt x="22087" y="32527"/>
                  <a:pt x="22204" y="32737"/>
                  <a:pt x="22368" y="32924"/>
                </a:cubicBezTo>
                <a:cubicBezTo>
                  <a:pt x="22508" y="33088"/>
                  <a:pt x="22671" y="33251"/>
                  <a:pt x="22858" y="33391"/>
                </a:cubicBezTo>
                <a:cubicBezTo>
                  <a:pt x="23138" y="33811"/>
                  <a:pt x="23512" y="34208"/>
                  <a:pt x="23955" y="34512"/>
                </a:cubicBezTo>
                <a:cubicBezTo>
                  <a:pt x="24609" y="34979"/>
                  <a:pt x="25333" y="35306"/>
                  <a:pt x="26103" y="35493"/>
                </a:cubicBezTo>
                <a:cubicBezTo>
                  <a:pt x="24189" y="35189"/>
                  <a:pt x="22274" y="34442"/>
                  <a:pt x="21504" y="32948"/>
                </a:cubicBezTo>
                <a:lnTo>
                  <a:pt x="21480" y="32924"/>
                </a:lnTo>
                <a:cubicBezTo>
                  <a:pt x="21667" y="32737"/>
                  <a:pt x="21831" y="32527"/>
                  <a:pt x="21971" y="32317"/>
                </a:cubicBezTo>
                <a:close/>
                <a:moveTo>
                  <a:pt x="36120" y="33811"/>
                </a:moveTo>
                <a:lnTo>
                  <a:pt x="35956" y="33928"/>
                </a:lnTo>
                <a:cubicBezTo>
                  <a:pt x="35256" y="34325"/>
                  <a:pt x="34532" y="34699"/>
                  <a:pt x="33785" y="35026"/>
                </a:cubicBezTo>
                <a:cubicBezTo>
                  <a:pt x="32431" y="35399"/>
                  <a:pt x="31053" y="35633"/>
                  <a:pt x="29652" y="35679"/>
                </a:cubicBezTo>
                <a:lnTo>
                  <a:pt x="29069" y="35679"/>
                </a:lnTo>
                <a:cubicBezTo>
                  <a:pt x="29372" y="35679"/>
                  <a:pt x="29629" y="35633"/>
                  <a:pt x="29909" y="35609"/>
                </a:cubicBezTo>
                <a:cubicBezTo>
                  <a:pt x="32080" y="35539"/>
                  <a:pt x="34205" y="34932"/>
                  <a:pt x="36096" y="33811"/>
                </a:cubicBezTo>
                <a:close/>
                <a:moveTo>
                  <a:pt x="31193" y="35913"/>
                </a:moveTo>
                <a:lnTo>
                  <a:pt x="31193" y="35913"/>
                </a:lnTo>
                <a:cubicBezTo>
                  <a:pt x="30608" y="36070"/>
                  <a:pt x="30014" y="36148"/>
                  <a:pt x="29417" y="36148"/>
                </a:cubicBezTo>
                <a:cubicBezTo>
                  <a:pt x="29037" y="36148"/>
                  <a:pt x="28656" y="36116"/>
                  <a:pt x="28275" y="36053"/>
                </a:cubicBezTo>
                <a:lnTo>
                  <a:pt x="28275" y="36053"/>
                </a:lnTo>
                <a:cubicBezTo>
                  <a:pt x="28438" y="36057"/>
                  <a:pt x="28602" y="36059"/>
                  <a:pt x="28765" y="36059"/>
                </a:cubicBezTo>
                <a:cubicBezTo>
                  <a:pt x="29582" y="36059"/>
                  <a:pt x="30395" y="36010"/>
                  <a:pt x="31193" y="35913"/>
                </a:cubicBezTo>
                <a:close/>
                <a:moveTo>
                  <a:pt x="18884" y="34802"/>
                </a:moveTo>
                <a:cubicBezTo>
                  <a:pt x="18870" y="34811"/>
                  <a:pt x="18856" y="34825"/>
                  <a:pt x="18842" y="34839"/>
                </a:cubicBezTo>
                <a:cubicBezTo>
                  <a:pt x="18188" y="35469"/>
                  <a:pt x="17371" y="35889"/>
                  <a:pt x="16507" y="36076"/>
                </a:cubicBezTo>
                <a:cubicBezTo>
                  <a:pt x="16120" y="36164"/>
                  <a:pt x="15725" y="36211"/>
                  <a:pt x="15335" y="36211"/>
                </a:cubicBezTo>
                <a:cubicBezTo>
                  <a:pt x="14997" y="36211"/>
                  <a:pt x="14661" y="36176"/>
                  <a:pt x="14336" y="36100"/>
                </a:cubicBezTo>
                <a:cubicBezTo>
                  <a:pt x="13939" y="35960"/>
                  <a:pt x="13565" y="35773"/>
                  <a:pt x="13239" y="35516"/>
                </a:cubicBezTo>
                <a:lnTo>
                  <a:pt x="13239" y="35516"/>
                </a:lnTo>
                <a:cubicBezTo>
                  <a:pt x="13797" y="35684"/>
                  <a:pt x="14377" y="35769"/>
                  <a:pt x="14956" y="35769"/>
                </a:cubicBezTo>
                <a:cubicBezTo>
                  <a:pt x="15900" y="35769"/>
                  <a:pt x="16844" y="35544"/>
                  <a:pt x="17698" y="35096"/>
                </a:cubicBezTo>
                <a:cubicBezTo>
                  <a:pt x="18085" y="35050"/>
                  <a:pt x="18495" y="34938"/>
                  <a:pt x="18884" y="34802"/>
                </a:cubicBezTo>
                <a:close/>
                <a:moveTo>
                  <a:pt x="16782" y="0"/>
                </a:moveTo>
                <a:cubicBezTo>
                  <a:pt x="15894" y="0"/>
                  <a:pt x="15006" y="187"/>
                  <a:pt x="14172" y="564"/>
                </a:cubicBezTo>
                <a:cubicBezTo>
                  <a:pt x="13846" y="657"/>
                  <a:pt x="13519" y="774"/>
                  <a:pt x="13215" y="891"/>
                </a:cubicBezTo>
                <a:cubicBezTo>
                  <a:pt x="11020" y="1194"/>
                  <a:pt x="8872" y="1988"/>
                  <a:pt x="7448" y="3669"/>
                </a:cubicBezTo>
                <a:cubicBezTo>
                  <a:pt x="5884" y="5560"/>
                  <a:pt x="5394" y="7942"/>
                  <a:pt x="5744" y="10276"/>
                </a:cubicBezTo>
                <a:lnTo>
                  <a:pt x="5697" y="10370"/>
                </a:lnTo>
                <a:cubicBezTo>
                  <a:pt x="5160" y="11327"/>
                  <a:pt x="4880" y="12401"/>
                  <a:pt x="4857" y="13499"/>
                </a:cubicBezTo>
                <a:cubicBezTo>
                  <a:pt x="3059" y="13942"/>
                  <a:pt x="1564" y="15226"/>
                  <a:pt x="817" y="16907"/>
                </a:cubicBezTo>
                <a:cubicBezTo>
                  <a:pt x="23" y="18635"/>
                  <a:pt x="0" y="20596"/>
                  <a:pt x="771" y="22324"/>
                </a:cubicBezTo>
                <a:cubicBezTo>
                  <a:pt x="1665" y="25254"/>
                  <a:pt x="4381" y="27262"/>
                  <a:pt x="7439" y="27262"/>
                </a:cubicBezTo>
                <a:cubicBezTo>
                  <a:pt x="7574" y="27262"/>
                  <a:pt x="7709" y="27259"/>
                  <a:pt x="7845" y="27251"/>
                </a:cubicBezTo>
                <a:cubicBezTo>
                  <a:pt x="7938" y="27671"/>
                  <a:pt x="8055" y="28091"/>
                  <a:pt x="8219" y="28511"/>
                </a:cubicBezTo>
                <a:cubicBezTo>
                  <a:pt x="8242" y="29282"/>
                  <a:pt x="8429" y="30052"/>
                  <a:pt x="8756" y="30753"/>
                </a:cubicBezTo>
                <a:cubicBezTo>
                  <a:pt x="8942" y="31477"/>
                  <a:pt x="9246" y="32200"/>
                  <a:pt x="9666" y="32831"/>
                </a:cubicBezTo>
                <a:cubicBezTo>
                  <a:pt x="9736" y="32971"/>
                  <a:pt x="9806" y="33111"/>
                  <a:pt x="9900" y="33228"/>
                </a:cubicBezTo>
                <a:cubicBezTo>
                  <a:pt x="11101" y="35118"/>
                  <a:pt x="13212" y="36860"/>
                  <a:pt x="15549" y="36860"/>
                </a:cubicBezTo>
                <a:cubicBezTo>
                  <a:pt x="15665" y="36860"/>
                  <a:pt x="15783" y="36856"/>
                  <a:pt x="15900" y="36847"/>
                </a:cubicBezTo>
                <a:cubicBezTo>
                  <a:pt x="16601" y="36777"/>
                  <a:pt x="17278" y="36543"/>
                  <a:pt x="17861" y="36146"/>
                </a:cubicBezTo>
                <a:cubicBezTo>
                  <a:pt x="18632" y="35703"/>
                  <a:pt x="19309" y="35072"/>
                  <a:pt x="19799" y="34325"/>
                </a:cubicBezTo>
                <a:cubicBezTo>
                  <a:pt x="20336" y="34022"/>
                  <a:pt x="20827" y="33625"/>
                  <a:pt x="21270" y="33181"/>
                </a:cubicBezTo>
                <a:cubicBezTo>
                  <a:pt x="22134" y="34675"/>
                  <a:pt x="23932" y="35399"/>
                  <a:pt x="25543" y="35749"/>
                </a:cubicBezTo>
                <a:cubicBezTo>
                  <a:pt x="25987" y="35843"/>
                  <a:pt x="26454" y="35913"/>
                  <a:pt x="26897" y="35960"/>
                </a:cubicBezTo>
                <a:cubicBezTo>
                  <a:pt x="27727" y="36396"/>
                  <a:pt x="28617" y="36582"/>
                  <a:pt x="29531" y="36582"/>
                </a:cubicBezTo>
                <a:cubicBezTo>
                  <a:pt x="31110" y="36582"/>
                  <a:pt x="32761" y="36028"/>
                  <a:pt x="34298" y="35259"/>
                </a:cubicBezTo>
                <a:cubicBezTo>
                  <a:pt x="37240" y="34395"/>
                  <a:pt x="39949" y="32854"/>
                  <a:pt x="42213" y="30776"/>
                </a:cubicBezTo>
                <a:cubicBezTo>
                  <a:pt x="43264" y="29982"/>
                  <a:pt x="44245" y="29095"/>
                  <a:pt x="45132" y="28091"/>
                </a:cubicBezTo>
                <a:cubicBezTo>
                  <a:pt x="45926" y="27251"/>
                  <a:pt x="46556" y="26247"/>
                  <a:pt x="46976" y="25173"/>
                </a:cubicBezTo>
                <a:cubicBezTo>
                  <a:pt x="47047" y="25033"/>
                  <a:pt x="47093" y="24869"/>
                  <a:pt x="47140" y="24729"/>
                </a:cubicBezTo>
                <a:cubicBezTo>
                  <a:pt x="47630" y="24169"/>
                  <a:pt x="47980" y="23515"/>
                  <a:pt x="48167" y="22791"/>
                </a:cubicBezTo>
                <a:cubicBezTo>
                  <a:pt x="48284" y="22301"/>
                  <a:pt x="48237" y="21787"/>
                  <a:pt x="48051" y="21297"/>
                </a:cubicBezTo>
                <a:cubicBezTo>
                  <a:pt x="48167" y="20853"/>
                  <a:pt x="48191" y="20363"/>
                  <a:pt x="48121" y="19896"/>
                </a:cubicBezTo>
                <a:cubicBezTo>
                  <a:pt x="48004" y="19219"/>
                  <a:pt x="47677" y="18565"/>
                  <a:pt x="47210" y="18051"/>
                </a:cubicBezTo>
                <a:cubicBezTo>
                  <a:pt x="47210" y="17888"/>
                  <a:pt x="47210" y="17725"/>
                  <a:pt x="47210" y="17584"/>
                </a:cubicBezTo>
                <a:cubicBezTo>
                  <a:pt x="47117" y="16300"/>
                  <a:pt x="46183" y="15833"/>
                  <a:pt x="45109" y="15577"/>
                </a:cubicBezTo>
                <a:cubicBezTo>
                  <a:pt x="45856" y="14619"/>
                  <a:pt x="45996" y="13429"/>
                  <a:pt x="45692" y="12168"/>
                </a:cubicBezTo>
                <a:cubicBezTo>
                  <a:pt x="45832" y="11467"/>
                  <a:pt x="45809" y="10743"/>
                  <a:pt x="45646" y="10043"/>
                </a:cubicBezTo>
                <a:cubicBezTo>
                  <a:pt x="45272" y="8572"/>
                  <a:pt x="44408" y="7288"/>
                  <a:pt x="43194" y="6354"/>
                </a:cubicBezTo>
                <a:cubicBezTo>
                  <a:pt x="42307" y="4907"/>
                  <a:pt x="40766" y="3684"/>
                  <a:pt x="39073" y="3684"/>
                </a:cubicBezTo>
                <a:cubicBezTo>
                  <a:pt x="38716" y="3684"/>
                  <a:pt x="38353" y="3738"/>
                  <a:pt x="37987" y="3856"/>
                </a:cubicBezTo>
                <a:cubicBezTo>
                  <a:pt x="37637" y="3972"/>
                  <a:pt x="37287" y="4136"/>
                  <a:pt x="36984" y="4346"/>
                </a:cubicBezTo>
                <a:cubicBezTo>
                  <a:pt x="36563" y="4393"/>
                  <a:pt x="36143" y="4509"/>
                  <a:pt x="35723" y="4650"/>
                </a:cubicBezTo>
                <a:cubicBezTo>
                  <a:pt x="35653" y="4638"/>
                  <a:pt x="35583" y="4632"/>
                  <a:pt x="35513" y="4632"/>
                </a:cubicBezTo>
                <a:cubicBezTo>
                  <a:pt x="35443" y="4632"/>
                  <a:pt x="35372" y="4638"/>
                  <a:pt x="35302" y="4650"/>
                </a:cubicBezTo>
                <a:cubicBezTo>
                  <a:pt x="34462" y="4720"/>
                  <a:pt x="33668" y="5047"/>
                  <a:pt x="33014" y="5607"/>
                </a:cubicBezTo>
                <a:cubicBezTo>
                  <a:pt x="32851" y="5607"/>
                  <a:pt x="32687" y="5630"/>
                  <a:pt x="32524" y="5654"/>
                </a:cubicBezTo>
                <a:cubicBezTo>
                  <a:pt x="32477" y="4860"/>
                  <a:pt x="32197" y="4113"/>
                  <a:pt x="31707" y="3506"/>
                </a:cubicBezTo>
                <a:cubicBezTo>
                  <a:pt x="30890" y="2502"/>
                  <a:pt x="29746" y="1824"/>
                  <a:pt x="28461" y="1591"/>
                </a:cubicBezTo>
                <a:cubicBezTo>
                  <a:pt x="27854" y="1311"/>
                  <a:pt x="27201" y="1101"/>
                  <a:pt x="26547" y="961"/>
                </a:cubicBezTo>
                <a:cubicBezTo>
                  <a:pt x="26040" y="852"/>
                  <a:pt x="25504" y="782"/>
                  <a:pt x="24972" y="782"/>
                </a:cubicBezTo>
                <a:cubicBezTo>
                  <a:pt x="24132" y="782"/>
                  <a:pt x="23301" y="956"/>
                  <a:pt x="22601" y="1428"/>
                </a:cubicBezTo>
                <a:cubicBezTo>
                  <a:pt x="22508" y="1498"/>
                  <a:pt x="22414" y="1568"/>
                  <a:pt x="22321" y="1638"/>
                </a:cubicBezTo>
                <a:cubicBezTo>
                  <a:pt x="22064" y="1381"/>
                  <a:pt x="21761" y="1147"/>
                  <a:pt x="21410" y="1007"/>
                </a:cubicBezTo>
                <a:cubicBezTo>
                  <a:pt x="20803" y="727"/>
                  <a:pt x="20150" y="610"/>
                  <a:pt x="19496" y="610"/>
                </a:cubicBezTo>
                <a:cubicBezTo>
                  <a:pt x="18636" y="205"/>
                  <a:pt x="17710" y="0"/>
                  <a:pt x="167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3" name="Google Shape;1603;p56"/>
          <p:cNvSpPr/>
          <p:nvPr/>
        </p:nvSpPr>
        <p:spPr>
          <a:xfrm>
            <a:off x="7071280" y="2306750"/>
            <a:ext cx="397739" cy="399378"/>
          </a:xfrm>
          <a:custGeom>
            <a:rect b="b" l="l" r="r" t="t"/>
            <a:pathLst>
              <a:path extrusionOk="0" h="36860" w="48284">
                <a:moveTo>
                  <a:pt x="16892" y="420"/>
                </a:moveTo>
                <a:cubicBezTo>
                  <a:pt x="17479" y="420"/>
                  <a:pt x="18063" y="512"/>
                  <a:pt x="18609" y="680"/>
                </a:cubicBezTo>
                <a:cubicBezTo>
                  <a:pt x="18375" y="704"/>
                  <a:pt x="18118" y="727"/>
                  <a:pt x="17885" y="774"/>
                </a:cubicBezTo>
                <a:cubicBezTo>
                  <a:pt x="17663" y="740"/>
                  <a:pt x="17428" y="718"/>
                  <a:pt x="17190" y="718"/>
                </a:cubicBezTo>
                <a:cubicBezTo>
                  <a:pt x="17103" y="718"/>
                  <a:pt x="17015" y="721"/>
                  <a:pt x="16928" y="727"/>
                </a:cubicBezTo>
                <a:cubicBezTo>
                  <a:pt x="16647" y="610"/>
                  <a:pt x="16367" y="517"/>
                  <a:pt x="16064" y="470"/>
                </a:cubicBezTo>
                <a:cubicBezTo>
                  <a:pt x="16250" y="447"/>
                  <a:pt x="16461" y="424"/>
                  <a:pt x="16671" y="424"/>
                </a:cubicBezTo>
                <a:lnTo>
                  <a:pt x="16694" y="424"/>
                </a:lnTo>
                <a:cubicBezTo>
                  <a:pt x="16760" y="421"/>
                  <a:pt x="16826" y="420"/>
                  <a:pt x="16892" y="420"/>
                </a:cubicBezTo>
                <a:close/>
                <a:moveTo>
                  <a:pt x="14709" y="1147"/>
                </a:moveTo>
                <a:cubicBezTo>
                  <a:pt x="14429" y="1241"/>
                  <a:pt x="14149" y="1357"/>
                  <a:pt x="13892" y="1474"/>
                </a:cubicBezTo>
                <a:lnTo>
                  <a:pt x="13285" y="1474"/>
                </a:lnTo>
                <a:cubicBezTo>
                  <a:pt x="13425" y="1357"/>
                  <a:pt x="13589" y="1264"/>
                  <a:pt x="13752" y="1194"/>
                </a:cubicBezTo>
                <a:lnTo>
                  <a:pt x="13776" y="1194"/>
                </a:lnTo>
                <a:cubicBezTo>
                  <a:pt x="14102" y="1171"/>
                  <a:pt x="14406" y="1147"/>
                  <a:pt x="14709" y="1147"/>
                </a:cubicBezTo>
                <a:close/>
                <a:moveTo>
                  <a:pt x="12188" y="1428"/>
                </a:moveTo>
                <a:lnTo>
                  <a:pt x="12188" y="1451"/>
                </a:lnTo>
                <a:lnTo>
                  <a:pt x="12024" y="1544"/>
                </a:lnTo>
                <a:cubicBezTo>
                  <a:pt x="11791" y="1591"/>
                  <a:pt x="11534" y="1638"/>
                  <a:pt x="11301" y="1684"/>
                </a:cubicBezTo>
                <a:cubicBezTo>
                  <a:pt x="11581" y="1568"/>
                  <a:pt x="11884" y="1498"/>
                  <a:pt x="12188" y="1428"/>
                </a:cubicBezTo>
                <a:close/>
                <a:moveTo>
                  <a:pt x="18118" y="1498"/>
                </a:moveTo>
                <a:lnTo>
                  <a:pt x="18118" y="1498"/>
                </a:lnTo>
                <a:cubicBezTo>
                  <a:pt x="18282" y="1568"/>
                  <a:pt x="18422" y="1614"/>
                  <a:pt x="18585" y="1684"/>
                </a:cubicBezTo>
                <a:cubicBezTo>
                  <a:pt x="18468" y="1661"/>
                  <a:pt x="18375" y="1661"/>
                  <a:pt x="18258" y="1638"/>
                </a:cubicBezTo>
                <a:lnTo>
                  <a:pt x="18118" y="1498"/>
                </a:lnTo>
                <a:close/>
                <a:moveTo>
                  <a:pt x="17088" y="1347"/>
                </a:moveTo>
                <a:cubicBezTo>
                  <a:pt x="17174" y="1347"/>
                  <a:pt x="17261" y="1351"/>
                  <a:pt x="17348" y="1357"/>
                </a:cubicBezTo>
                <a:lnTo>
                  <a:pt x="17371" y="1357"/>
                </a:lnTo>
                <a:cubicBezTo>
                  <a:pt x="17488" y="1428"/>
                  <a:pt x="17581" y="1498"/>
                  <a:pt x="17698" y="1591"/>
                </a:cubicBezTo>
                <a:cubicBezTo>
                  <a:pt x="17551" y="1586"/>
                  <a:pt x="17405" y="1583"/>
                  <a:pt x="17260" y="1583"/>
                </a:cubicBezTo>
                <a:cubicBezTo>
                  <a:pt x="16761" y="1583"/>
                  <a:pt x="16272" y="1617"/>
                  <a:pt x="15783" y="1708"/>
                </a:cubicBezTo>
                <a:lnTo>
                  <a:pt x="15573" y="1708"/>
                </a:lnTo>
                <a:cubicBezTo>
                  <a:pt x="16054" y="1468"/>
                  <a:pt x="16568" y="1347"/>
                  <a:pt x="17088" y="1347"/>
                </a:cubicBezTo>
                <a:close/>
                <a:moveTo>
                  <a:pt x="19426" y="984"/>
                </a:moveTo>
                <a:cubicBezTo>
                  <a:pt x="19823" y="1194"/>
                  <a:pt x="20196" y="1451"/>
                  <a:pt x="20523" y="1754"/>
                </a:cubicBezTo>
                <a:cubicBezTo>
                  <a:pt x="20243" y="1544"/>
                  <a:pt x="19939" y="1381"/>
                  <a:pt x="19613" y="1241"/>
                </a:cubicBezTo>
                <a:cubicBezTo>
                  <a:pt x="19379" y="1147"/>
                  <a:pt x="19169" y="1054"/>
                  <a:pt x="18935" y="984"/>
                </a:cubicBezTo>
                <a:close/>
                <a:moveTo>
                  <a:pt x="25105" y="1144"/>
                </a:moveTo>
                <a:cubicBezTo>
                  <a:pt x="25816" y="1144"/>
                  <a:pt x="26567" y="1261"/>
                  <a:pt x="27294" y="1474"/>
                </a:cubicBezTo>
                <a:cubicBezTo>
                  <a:pt x="27169" y="1468"/>
                  <a:pt x="27045" y="1465"/>
                  <a:pt x="26923" y="1465"/>
                </a:cubicBezTo>
                <a:cubicBezTo>
                  <a:pt x="26588" y="1465"/>
                  <a:pt x="26258" y="1487"/>
                  <a:pt x="25917" y="1521"/>
                </a:cubicBezTo>
                <a:cubicBezTo>
                  <a:pt x="25568" y="1441"/>
                  <a:pt x="25213" y="1402"/>
                  <a:pt x="24859" y="1402"/>
                </a:cubicBezTo>
                <a:cubicBezTo>
                  <a:pt x="24073" y="1402"/>
                  <a:pt x="23293" y="1595"/>
                  <a:pt x="22601" y="1965"/>
                </a:cubicBezTo>
                <a:cubicBezTo>
                  <a:pt x="22578" y="1941"/>
                  <a:pt x="22554" y="1918"/>
                  <a:pt x="22531" y="1894"/>
                </a:cubicBezTo>
                <a:cubicBezTo>
                  <a:pt x="23186" y="1376"/>
                  <a:pt x="24105" y="1144"/>
                  <a:pt x="25105" y="1144"/>
                </a:cubicBezTo>
                <a:close/>
                <a:moveTo>
                  <a:pt x="18539" y="1965"/>
                </a:moveTo>
                <a:cubicBezTo>
                  <a:pt x="18772" y="2011"/>
                  <a:pt x="19029" y="2058"/>
                  <a:pt x="19262" y="2105"/>
                </a:cubicBezTo>
                <a:cubicBezTo>
                  <a:pt x="19332" y="2151"/>
                  <a:pt x="19402" y="2221"/>
                  <a:pt x="19472" y="2268"/>
                </a:cubicBezTo>
                <a:lnTo>
                  <a:pt x="19472" y="2291"/>
                </a:lnTo>
                <a:cubicBezTo>
                  <a:pt x="19332" y="2245"/>
                  <a:pt x="19192" y="2198"/>
                  <a:pt x="19052" y="2151"/>
                </a:cubicBezTo>
                <a:cubicBezTo>
                  <a:pt x="18889" y="2081"/>
                  <a:pt x="18725" y="2011"/>
                  <a:pt x="18539" y="1965"/>
                </a:cubicBezTo>
                <a:close/>
                <a:moveTo>
                  <a:pt x="24492" y="1754"/>
                </a:moveTo>
                <a:cubicBezTo>
                  <a:pt x="23932" y="1894"/>
                  <a:pt x="23372" y="2081"/>
                  <a:pt x="22835" y="2315"/>
                </a:cubicBezTo>
                <a:lnTo>
                  <a:pt x="22835" y="2291"/>
                </a:lnTo>
                <a:lnTo>
                  <a:pt x="22811" y="2268"/>
                </a:lnTo>
                <a:cubicBezTo>
                  <a:pt x="23325" y="1988"/>
                  <a:pt x="23909" y="1824"/>
                  <a:pt x="24492" y="1754"/>
                </a:cubicBezTo>
                <a:close/>
                <a:moveTo>
                  <a:pt x="26967" y="1871"/>
                </a:moveTo>
                <a:cubicBezTo>
                  <a:pt x="27574" y="1871"/>
                  <a:pt x="28205" y="1941"/>
                  <a:pt x="28812" y="2081"/>
                </a:cubicBezTo>
                <a:lnTo>
                  <a:pt x="28812" y="2105"/>
                </a:lnTo>
                <a:cubicBezTo>
                  <a:pt x="28998" y="2198"/>
                  <a:pt x="29185" y="2291"/>
                  <a:pt x="29349" y="2408"/>
                </a:cubicBezTo>
                <a:cubicBezTo>
                  <a:pt x="28795" y="2111"/>
                  <a:pt x="28156" y="1949"/>
                  <a:pt x="27520" y="1949"/>
                </a:cubicBezTo>
                <a:cubicBezTo>
                  <a:pt x="27405" y="1949"/>
                  <a:pt x="27291" y="1954"/>
                  <a:pt x="27177" y="1965"/>
                </a:cubicBezTo>
                <a:lnTo>
                  <a:pt x="26967" y="1871"/>
                </a:lnTo>
                <a:close/>
                <a:moveTo>
                  <a:pt x="20243" y="1054"/>
                </a:moveTo>
                <a:cubicBezTo>
                  <a:pt x="20943" y="1147"/>
                  <a:pt x="21574" y="1428"/>
                  <a:pt x="22087" y="1894"/>
                </a:cubicBezTo>
                <a:lnTo>
                  <a:pt x="22087" y="1918"/>
                </a:lnTo>
                <a:cubicBezTo>
                  <a:pt x="21924" y="2105"/>
                  <a:pt x="21784" y="2315"/>
                  <a:pt x="21667" y="2525"/>
                </a:cubicBezTo>
                <a:cubicBezTo>
                  <a:pt x="21317" y="1941"/>
                  <a:pt x="20827" y="1428"/>
                  <a:pt x="20243" y="1054"/>
                </a:cubicBezTo>
                <a:close/>
                <a:moveTo>
                  <a:pt x="27224" y="2361"/>
                </a:moveTo>
                <a:cubicBezTo>
                  <a:pt x="27341" y="2408"/>
                  <a:pt x="27457" y="2478"/>
                  <a:pt x="27551" y="2548"/>
                </a:cubicBezTo>
                <a:cubicBezTo>
                  <a:pt x="27411" y="2502"/>
                  <a:pt x="27224" y="2455"/>
                  <a:pt x="27061" y="2408"/>
                </a:cubicBezTo>
                <a:lnTo>
                  <a:pt x="27061" y="2385"/>
                </a:lnTo>
                <a:lnTo>
                  <a:pt x="27224" y="2361"/>
                </a:lnTo>
                <a:close/>
                <a:moveTo>
                  <a:pt x="13309" y="1754"/>
                </a:moveTo>
                <a:lnTo>
                  <a:pt x="13332" y="1778"/>
                </a:lnTo>
                <a:cubicBezTo>
                  <a:pt x="12795" y="2081"/>
                  <a:pt x="12305" y="2455"/>
                  <a:pt x="11838" y="2852"/>
                </a:cubicBezTo>
                <a:cubicBezTo>
                  <a:pt x="11627" y="2875"/>
                  <a:pt x="11417" y="2922"/>
                  <a:pt x="11207" y="2992"/>
                </a:cubicBezTo>
                <a:cubicBezTo>
                  <a:pt x="11698" y="2548"/>
                  <a:pt x="12188" y="2151"/>
                  <a:pt x="12725" y="1801"/>
                </a:cubicBezTo>
                <a:cubicBezTo>
                  <a:pt x="12912" y="1778"/>
                  <a:pt x="13122" y="1754"/>
                  <a:pt x="13309" y="1754"/>
                </a:cubicBezTo>
                <a:close/>
                <a:moveTo>
                  <a:pt x="26033" y="2945"/>
                </a:moveTo>
                <a:cubicBezTo>
                  <a:pt x="26173" y="2969"/>
                  <a:pt x="26313" y="3015"/>
                  <a:pt x="26477" y="3062"/>
                </a:cubicBezTo>
                <a:cubicBezTo>
                  <a:pt x="26243" y="3015"/>
                  <a:pt x="26010" y="2992"/>
                  <a:pt x="25776" y="2992"/>
                </a:cubicBezTo>
                <a:lnTo>
                  <a:pt x="25753" y="2992"/>
                </a:lnTo>
                <a:lnTo>
                  <a:pt x="25800" y="2969"/>
                </a:lnTo>
                <a:lnTo>
                  <a:pt x="26033" y="2945"/>
                </a:lnTo>
                <a:close/>
                <a:moveTo>
                  <a:pt x="19309" y="1708"/>
                </a:moveTo>
                <a:lnTo>
                  <a:pt x="19309" y="1708"/>
                </a:lnTo>
                <a:cubicBezTo>
                  <a:pt x="19893" y="1894"/>
                  <a:pt x="20406" y="2198"/>
                  <a:pt x="20873" y="2595"/>
                </a:cubicBezTo>
                <a:cubicBezTo>
                  <a:pt x="21013" y="2758"/>
                  <a:pt x="21130" y="2922"/>
                  <a:pt x="21247" y="3085"/>
                </a:cubicBezTo>
                <a:lnTo>
                  <a:pt x="21154" y="3225"/>
                </a:lnTo>
                <a:cubicBezTo>
                  <a:pt x="20943" y="3039"/>
                  <a:pt x="20687" y="2875"/>
                  <a:pt x="20453" y="2735"/>
                </a:cubicBezTo>
                <a:cubicBezTo>
                  <a:pt x="20126" y="2338"/>
                  <a:pt x="19729" y="1988"/>
                  <a:pt x="19309" y="1708"/>
                </a:cubicBezTo>
                <a:close/>
                <a:moveTo>
                  <a:pt x="15480" y="2992"/>
                </a:moveTo>
                <a:cubicBezTo>
                  <a:pt x="15947" y="3062"/>
                  <a:pt x="16437" y="3179"/>
                  <a:pt x="16881" y="3319"/>
                </a:cubicBezTo>
                <a:lnTo>
                  <a:pt x="16928" y="3389"/>
                </a:lnTo>
                <a:cubicBezTo>
                  <a:pt x="16787" y="3365"/>
                  <a:pt x="16647" y="3354"/>
                  <a:pt x="16507" y="3354"/>
                </a:cubicBezTo>
                <a:cubicBezTo>
                  <a:pt x="16367" y="3354"/>
                  <a:pt x="16227" y="3365"/>
                  <a:pt x="16087" y="3389"/>
                </a:cubicBezTo>
                <a:lnTo>
                  <a:pt x="16064" y="3389"/>
                </a:lnTo>
                <a:cubicBezTo>
                  <a:pt x="15970" y="3365"/>
                  <a:pt x="15877" y="3342"/>
                  <a:pt x="15760" y="3319"/>
                </a:cubicBezTo>
                <a:cubicBezTo>
                  <a:pt x="15597" y="3272"/>
                  <a:pt x="15410" y="3202"/>
                  <a:pt x="15223" y="3155"/>
                </a:cubicBezTo>
                <a:cubicBezTo>
                  <a:pt x="15316" y="3085"/>
                  <a:pt x="15387" y="3039"/>
                  <a:pt x="15480" y="2992"/>
                </a:cubicBezTo>
                <a:close/>
                <a:moveTo>
                  <a:pt x="26010" y="1871"/>
                </a:moveTo>
                <a:cubicBezTo>
                  <a:pt x="26197" y="1918"/>
                  <a:pt x="26383" y="1988"/>
                  <a:pt x="26547" y="2058"/>
                </a:cubicBezTo>
                <a:cubicBezTo>
                  <a:pt x="26430" y="2081"/>
                  <a:pt x="26290" y="2128"/>
                  <a:pt x="26173" y="2198"/>
                </a:cubicBezTo>
                <a:cubicBezTo>
                  <a:pt x="25918" y="2158"/>
                  <a:pt x="25665" y="2133"/>
                  <a:pt x="25424" y="2133"/>
                </a:cubicBezTo>
                <a:cubicBezTo>
                  <a:pt x="24826" y="2133"/>
                  <a:pt x="24301" y="2286"/>
                  <a:pt x="24002" y="2735"/>
                </a:cubicBezTo>
                <a:cubicBezTo>
                  <a:pt x="23955" y="2828"/>
                  <a:pt x="23909" y="2922"/>
                  <a:pt x="23885" y="3015"/>
                </a:cubicBezTo>
                <a:cubicBezTo>
                  <a:pt x="23722" y="3132"/>
                  <a:pt x="23558" y="3249"/>
                  <a:pt x="23418" y="3412"/>
                </a:cubicBezTo>
                <a:lnTo>
                  <a:pt x="23325" y="3435"/>
                </a:lnTo>
                <a:cubicBezTo>
                  <a:pt x="23255" y="3155"/>
                  <a:pt x="23138" y="2875"/>
                  <a:pt x="22998" y="2595"/>
                </a:cubicBezTo>
                <a:cubicBezTo>
                  <a:pt x="23698" y="2338"/>
                  <a:pt x="24399" y="2151"/>
                  <a:pt x="25123" y="2035"/>
                </a:cubicBezTo>
                <a:lnTo>
                  <a:pt x="25123" y="2011"/>
                </a:lnTo>
                <a:cubicBezTo>
                  <a:pt x="25426" y="1965"/>
                  <a:pt x="25706" y="1918"/>
                  <a:pt x="26010" y="1871"/>
                </a:cubicBezTo>
                <a:close/>
                <a:moveTo>
                  <a:pt x="17065" y="2484"/>
                </a:moveTo>
                <a:cubicBezTo>
                  <a:pt x="17155" y="2484"/>
                  <a:pt x="17243" y="2490"/>
                  <a:pt x="17324" y="2502"/>
                </a:cubicBezTo>
                <a:cubicBezTo>
                  <a:pt x="17465" y="2548"/>
                  <a:pt x="17581" y="2595"/>
                  <a:pt x="17698" y="2665"/>
                </a:cubicBezTo>
                <a:cubicBezTo>
                  <a:pt x="18095" y="2898"/>
                  <a:pt x="18422" y="3225"/>
                  <a:pt x="18725" y="3576"/>
                </a:cubicBezTo>
                <a:cubicBezTo>
                  <a:pt x="18118" y="3155"/>
                  <a:pt x="17465" y="2805"/>
                  <a:pt x="16787" y="2572"/>
                </a:cubicBezTo>
                <a:lnTo>
                  <a:pt x="16741" y="2525"/>
                </a:lnTo>
                <a:cubicBezTo>
                  <a:pt x="16764" y="2525"/>
                  <a:pt x="16764" y="2525"/>
                  <a:pt x="16787" y="2502"/>
                </a:cubicBezTo>
                <a:cubicBezTo>
                  <a:pt x="16881" y="2490"/>
                  <a:pt x="16974" y="2484"/>
                  <a:pt x="17065" y="2484"/>
                </a:cubicBezTo>
                <a:close/>
                <a:moveTo>
                  <a:pt x="18865" y="3225"/>
                </a:moveTo>
                <a:lnTo>
                  <a:pt x="19029" y="3342"/>
                </a:lnTo>
                <a:cubicBezTo>
                  <a:pt x="19076" y="3435"/>
                  <a:pt x="19122" y="3506"/>
                  <a:pt x="19169" y="3599"/>
                </a:cubicBezTo>
                <a:cubicBezTo>
                  <a:pt x="19076" y="3482"/>
                  <a:pt x="18959" y="3342"/>
                  <a:pt x="18865" y="3225"/>
                </a:cubicBezTo>
                <a:close/>
                <a:moveTo>
                  <a:pt x="10974" y="3389"/>
                </a:moveTo>
                <a:lnTo>
                  <a:pt x="10974" y="3389"/>
                </a:lnTo>
                <a:cubicBezTo>
                  <a:pt x="10694" y="3576"/>
                  <a:pt x="10413" y="3786"/>
                  <a:pt x="10157" y="4019"/>
                </a:cubicBezTo>
                <a:cubicBezTo>
                  <a:pt x="10320" y="3832"/>
                  <a:pt x="10483" y="3669"/>
                  <a:pt x="10647" y="3506"/>
                </a:cubicBezTo>
                <a:cubicBezTo>
                  <a:pt x="10764" y="3459"/>
                  <a:pt x="10857" y="3412"/>
                  <a:pt x="10974" y="3389"/>
                </a:cubicBezTo>
                <a:close/>
                <a:moveTo>
                  <a:pt x="22671" y="2735"/>
                </a:moveTo>
                <a:lnTo>
                  <a:pt x="22671" y="2758"/>
                </a:lnTo>
                <a:cubicBezTo>
                  <a:pt x="22811" y="3015"/>
                  <a:pt x="22928" y="3272"/>
                  <a:pt x="22998" y="3576"/>
                </a:cubicBezTo>
                <a:cubicBezTo>
                  <a:pt x="22718" y="3669"/>
                  <a:pt x="22461" y="3832"/>
                  <a:pt x="22228" y="4019"/>
                </a:cubicBezTo>
                <a:cubicBezTo>
                  <a:pt x="22157" y="3739"/>
                  <a:pt x="22064" y="3435"/>
                  <a:pt x="21947" y="3179"/>
                </a:cubicBezTo>
                <a:cubicBezTo>
                  <a:pt x="22181" y="2992"/>
                  <a:pt x="22414" y="2852"/>
                  <a:pt x="22671" y="2735"/>
                </a:cubicBezTo>
                <a:close/>
                <a:moveTo>
                  <a:pt x="25239" y="3599"/>
                </a:moveTo>
                <a:cubicBezTo>
                  <a:pt x="25590" y="3646"/>
                  <a:pt x="25893" y="3739"/>
                  <a:pt x="26197" y="3926"/>
                </a:cubicBezTo>
                <a:cubicBezTo>
                  <a:pt x="26077" y="3912"/>
                  <a:pt x="25956" y="3904"/>
                  <a:pt x="25837" y="3904"/>
                </a:cubicBezTo>
                <a:cubicBezTo>
                  <a:pt x="25562" y="3904"/>
                  <a:pt x="25290" y="3945"/>
                  <a:pt x="25029" y="4043"/>
                </a:cubicBezTo>
                <a:cubicBezTo>
                  <a:pt x="25076" y="3879"/>
                  <a:pt x="25169" y="3739"/>
                  <a:pt x="25239" y="3599"/>
                </a:cubicBezTo>
                <a:close/>
                <a:moveTo>
                  <a:pt x="24726" y="3669"/>
                </a:moveTo>
                <a:cubicBezTo>
                  <a:pt x="24656" y="3809"/>
                  <a:pt x="24609" y="3949"/>
                  <a:pt x="24562" y="4113"/>
                </a:cubicBezTo>
                <a:cubicBezTo>
                  <a:pt x="24516" y="3996"/>
                  <a:pt x="24492" y="3879"/>
                  <a:pt x="24469" y="3762"/>
                </a:cubicBezTo>
                <a:cubicBezTo>
                  <a:pt x="24562" y="3716"/>
                  <a:pt x="24632" y="3692"/>
                  <a:pt x="24726" y="3669"/>
                </a:cubicBezTo>
                <a:close/>
                <a:moveTo>
                  <a:pt x="14943" y="3646"/>
                </a:moveTo>
                <a:cubicBezTo>
                  <a:pt x="14712" y="3772"/>
                  <a:pt x="14481" y="3936"/>
                  <a:pt x="14284" y="4120"/>
                </a:cubicBezTo>
                <a:lnTo>
                  <a:pt x="14284" y="4120"/>
                </a:lnTo>
                <a:cubicBezTo>
                  <a:pt x="14403" y="3963"/>
                  <a:pt x="14524" y="3807"/>
                  <a:pt x="14663" y="3669"/>
                </a:cubicBezTo>
                <a:cubicBezTo>
                  <a:pt x="14756" y="3669"/>
                  <a:pt x="14850" y="3646"/>
                  <a:pt x="14943" y="3646"/>
                </a:cubicBezTo>
                <a:close/>
                <a:moveTo>
                  <a:pt x="19005" y="2642"/>
                </a:moveTo>
                <a:lnTo>
                  <a:pt x="19005" y="2642"/>
                </a:lnTo>
                <a:cubicBezTo>
                  <a:pt x="19589" y="2875"/>
                  <a:pt x="20103" y="3249"/>
                  <a:pt x="20500" y="3716"/>
                </a:cubicBezTo>
                <a:cubicBezTo>
                  <a:pt x="20593" y="3809"/>
                  <a:pt x="20663" y="3902"/>
                  <a:pt x="20733" y="3996"/>
                </a:cubicBezTo>
                <a:cubicBezTo>
                  <a:pt x="20710" y="4043"/>
                  <a:pt x="20687" y="4089"/>
                  <a:pt x="20663" y="4136"/>
                </a:cubicBezTo>
                <a:cubicBezTo>
                  <a:pt x="20546" y="4043"/>
                  <a:pt x="20453" y="3949"/>
                  <a:pt x="20336" y="3879"/>
                </a:cubicBezTo>
                <a:cubicBezTo>
                  <a:pt x="19986" y="3412"/>
                  <a:pt x="19542" y="3039"/>
                  <a:pt x="19052" y="2735"/>
                </a:cubicBezTo>
                <a:lnTo>
                  <a:pt x="19005" y="2642"/>
                </a:lnTo>
                <a:close/>
                <a:moveTo>
                  <a:pt x="16040" y="3786"/>
                </a:moveTo>
                <a:lnTo>
                  <a:pt x="16250" y="3856"/>
                </a:lnTo>
                <a:cubicBezTo>
                  <a:pt x="16134" y="3856"/>
                  <a:pt x="16040" y="3879"/>
                  <a:pt x="15924" y="3902"/>
                </a:cubicBezTo>
                <a:cubicBezTo>
                  <a:pt x="15597" y="3972"/>
                  <a:pt x="15293" y="4066"/>
                  <a:pt x="14990" y="4206"/>
                </a:cubicBezTo>
                <a:lnTo>
                  <a:pt x="14966" y="4206"/>
                </a:lnTo>
                <a:cubicBezTo>
                  <a:pt x="15293" y="3996"/>
                  <a:pt x="15667" y="3856"/>
                  <a:pt x="16040" y="3786"/>
                </a:cubicBezTo>
                <a:close/>
                <a:moveTo>
                  <a:pt x="17665" y="3626"/>
                </a:moveTo>
                <a:cubicBezTo>
                  <a:pt x="17756" y="3664"/>
                  <a:pt x="17844" y="3701"/>
                  <a:pt x="17931" y="3739"/>
                </a:cubicBezTo>
                <a:cubicBezTo>
                  <a:pt x="18352" y="3926"/>
                  <a:pt x="18725" y="4159"/>
                  <a:pt x="19099" y="4439"/>
                </a:cubicBezTo>
                <a:cubicBezTo>
                  <a:pt x="18959" y="4416"/>
                  <a:pt x="18795" y="4416"/>
                  <a:pt x="18655" y="4393"/>
                </a:cubicBezTo>
                <a:cubicBezTo>
                  <a:pt x="18539" y="4346"/>
                  <a:pt x="18445" y="4276"/>
                  <a:pt x="18328" y="4229"/>
                </a:cubicBezTo>
                <a:cubicBezTo>
                  <a:pt x="18139" y="3977"/>
                  <a:pt x="17913" y="3782"/>
                  <a:pt x="17665" y="3626"/>
                </a:cubicBezTo>
                <a:close/>
                <a:moveTo>
                  <a:pt x="23862" y="4229"/>
                </a:moveTo>
                <a:cubicBezTo>
                  <a:pt x="23862" y="4299"/>
                  <a:pt x="23862" y="4346"/>
                  <a:pt x="23862" y="4416"/>
                </a:cubicBezTo>
                <a:lnTo>
                  <a:pt x="23698" y="4463"/>
                </a:lnTo>
                <a:cubicBezTo>
                  <a:pt x="23745" y="4393"/>
                  <a:pt x="23815" y="4299"/>
                  <a:pt x="23862" y="4229"/>
                </a:cubicBezTo>
                <a:close/>
                <a:moveTo>
                  <a:pt x="21597" y="4089"/>
                </a:moveTo>
                <a:cubicBezTo>
                  <a:pt x="21667" y="4183"/>
                  <a:pt x="21737" y="4276"/>
                  <a:pt x="21807" y="4369"/>
                </a:cubicBezTo>
                <a:cubicBezTo>
                  <a:pt x="21761" y="4439"/>
                  <a:pt x="21691" y="4509"/>
                  <a:pt x="21644" y="4580"/>
                </a:cubicBezTo>
                <a:cubicBezTo>
                  <a:pt x="21644" y="4509"/>
                  <a:pt x="21644" y="4463"/>
                  <a:pt x="21620" y="4393"/>
                </a:cubicBezTo>
                <a:cubicBezTo>
                  <a:pt x="21597" y="4323"/>
                  <a:pt x="21597" y="4206"/>
                  <a:pt x="21597" y="4113"/>
                </a:cubicBezTo>
                <a:lnTo>
                  <a:pt x="21597" y="4089"/>
                </a:lnTo>
                <a:close/>
                <a:moveTo>
                  <a:pt x="19496" y="3622"/>
                </a:moveTo>
                <a:lnTo>
                  <a:pt x="19496" y="3622"/>
                </a:lnTo>
                <a:cubicBezTo>
                  <a:pt x="19683" y="3762"/>
                  <a:pt x="19869" y="3902"/>
                  <a:pt x="20056" y="4043"/>
                </a:cubicBezTo>
                <a:cubicBezTo>
                  <a:pt x="20220" y="4229"/>
                  <a:pt x="20360" y="4439"/>
                  <a:pt x="20500" y="4650"/>
                </a:cubicBezTo>
                <a:lnTo>
                  <a:pt x="20500" y="4720"/>
                </a:lnTo>
                <a:cubicBezTo>
                  <a:pt x="20290" y="4650"/>
                  <a:pt x="20079" y="4603"/>
                  <a:pt x="19846" y="4556"/>
                </a:cubicBezTo>
                <a:lnTo>
                  <a:pt x="19776" y="4509"/>
                </a:lnTo>
                <a:cubicBezTo>
                  <a:pt x="19706" y="4206"/>
                  <a:pt x="19613" y="3926"/>
                  <a:pt x="19496" y="3622"/>
                </a:cubicBezTo>
                <a:close/>
                <a:moveTo>
                  <a:pt x="16087" y="4836"/>
                </a:moveTo>
                <a:cubicBezTo>
                  <a:pt x="15947" y="4860"/>
                  <a:pt x="15807" y="4883"/>
                  <a:pt x="15667" y="4930"/>
                </a:cubicBezTo>
                <a:lnTo>
                  <a:pt x="15760" y="4860"/>
                </a:lnTo>
                <a:lnTo>
                  <a:pt x="16064" y="4836"/>
                </a:lnTo>
                <a:close/>
                <a:moveTo>
                  <a:pt x="25263" y="4790"/>
                </a:moveTo>
                <a:cubicBezTo>
                  <a:pt x="25216" y="4860"/>
                  <a:pt x="25169" y="4953"/>
                  <a:pt x="25146" y="5023"/>
                </a:cubicBezTo>
                <a:lnTo>
                  <a:pt x="25053" y="4883"/>
                </a:lnTo>
                <a:cubicBezTo>
                  <a:pt x="25099" y="4860"/>
                  <a:pt x="25169" y="4836"/>
                  <a:pt x="25216" y="4790"/>
                </a:cubicBezTo>
                <a:close/>
                <a:moveTo>
                  <a:pt x="26524" y="4790"/>
                </a:moveTo>
                <a:cubicBezTo>
                  <a:pt x="26687" y="4813"/>
                  <a:pt x="26827" y="4836"/>
                  <a:pt x="26991" y="4883"/>
                </a:cubicBezTo>
                <a:cubicBezTo>
                  <a:pt x="27061" y="4906"/>
                  <a:pt x="27131" y="4953"/>
                  <a:pt x="27224" y="5000"/>
                </a:cubicBezTo>
                <a:lnTo>
                  <a:pt x="27014" y="5047"/>
                </a:lnTo>
                <a:cubicBezTo>
                  <a:pt x="26850" y="4953"/>
                  <a:pt x="26687" y="4860"/>
                  <a:pt x="26524" y="4790"/>
                </a:cubicBezTo>
                <a:close/>
                <a:moveTo>
                  <a:pt x="23047" y="3841"/>
                </a:moveTo>
                <a:lnTo>
                  <a:pt x="23068" y="3926"/>
                </a:lnTo>
                <a:cubicBezTo>
                  <a:pt x="22998" y="4089"/>
                  <a:pt x="22928" y="4253"/>
                  <a:pt x="22905" y="4416"/>
                </a:cubicBezTo>
                <a:cubicBezTo>
                  <a:pt x="22858" y="4509"/>
                  <a:pt x="22811" y="4626"/>
                  <a:pt x="22765" y="4720"/>
                </a:cubicBezTo>
                <a:cubicBezTo>
                  <a:pt x="22718" y="4836"/>
                  <a:pt x="22671" y="4953"/>
                  <a:pt x="22648" y="5070"/>
                </a:cubicBezTo>
                <a:cubicBezTo>
                  <a:pt x="22554" y="4883"/>
                  <a:pt x="22438" y="4696"/>
                  <a:pt x="22321" y="4509"/>
                </a:cubicBezTo>
                <a:cubicBezTo>
                  <a:pt x="22321" y="4439"/>
                  <a:pt x="22298" y="4369"/>
                  <a:pt x="22274" y="4299"/>
                </a:cubicBezTo>
                <a:cubicBezTo>
                  <a:pt x="22502" y="4117"/>
                  <a:pt x="22774" y="3957"/>
                  <a:pt x="23047" y="3841"/>
                </a:cubicBezTo>
                <a:close/>
                <a:moveTo>
                  <a:pt x="13519" y="3132"/>
                </a:moveTo>
                <a:lnTo>
                  <a:pt x="13659" y="3179"/>
                </a:lnTo>
                <a:cubicBezTo>
                  <a:pt x="13215" y="3599"/>
                  <a:pt x="12818" y="4066"/>
                  <a:pt x="12445" y="4556"/>
                </a:cubicBezTo>
                <a:cubicBezTo>
                  <a:pt x="12398" y="4626"/>
                  <a:pt x="12351" y="4696"/>
                  <a:pt x="12305" y="4766"/>
                </a:cubicBezTo>
                <a:cubicBezTo>
                  <a:pt x="12118" y="4883"/>
                  <a:pt x="11931" y="5023"/>
                  <a:pt x="11768" y="5163"/>
                </a:cubicBezTo>
                <a:cubicBezTo>
                  <a:pt x="12211" y="4556"/>
                  <a:pt x="12678" y="3972"/>
                  <a:pt x="13215" y="3412"/>
                </a:cubicBezTo>
                <a:lnTo>
                  <a:pt x="13472" y="3155"/>
                </a:lnTo>
                <a:lnTo>
                  <a:pt x="13519" y="3132"/>
                </a:lnTo>
                <a:close/>
                <a:moveTo>
                  <a:pt x="21901" y="4696"/>
                </a:moveTo>
                <a:cubicBezTo>
                  <a:pt x="21924" y="4883"/>
                  <a:pt x="21924" y="5070"/>
                  <a:pt x="21947" y="5257"/>
                </a:cubicBezTo>
                <a:lnTo>
                  <a:pt x="21854" y="5187"/>
                </a:lnTo>
                <a:cubicBezTo>
                  <a:pt x="21807" y="5117"/>
                  <a:pt x="21761" y="5023"/>
                  <a:pt x="21737" y="4930"/>
                </a:cubicBezTo>
                <a:lnTo>
                  <a:pt x="21737" y="4906"/>
                </a:lnTo>
                <a:cubicBezTo>
                  <a:pt x="21784" y="4836"/>
                  <a:pt x="21831" y="4766"/>
                  <a:pt x="21901" y="4696"/>
                </a:cubicBezTo>
                <a:close/>
                <a:moveTo>
                  <a:pt x="15246" y="4953"/>
                </a:moveTo>
                <a:lnTo>
                  <a:pt x="15246" y="4953"/>
                </a:lnTo>
                <a:cubicBezTo>
                  <a:pt x="15176" y="5023"/>
                  <a:pt x="15106" y="5093"/>
                  <a:pt x="15036" y="5163"/>
                </a:cubicBezTo>
                <a:cubicBezTo>
                  <a:pt x="14966" y="5233"/>
                  <a:pt x="14873" y="5233"/>
                  <a:pt x="14803" y="5280"/>
                </a:cubicBezTo>
                <a:cubicBezTo>
                  <a:pt x="14896" y="5163"/>
                  <a:pt x="15013" y="5070"/>
                  <a:pt x="15130" y="4976"/>
                </a:cubicBezTo>
                <a:lnTo>
                  <a:pt x="15246" y="4953"/>
                </a:lnTo>
                <a:close/>
                <a:moveTo>
                  <a:pt x="25917" y="3365"/>
                </a:moveTo>
                <a:cubicBezTo>
                  <a:pt x="26687" y="3365"/>
                  <a:pt x="27434" y="3552"/>
                  <a:pt x="28111" y="3926"/>
                </a:cubicBezTo>
                <a:lnTo>
                  <a:pt x="28111" y="3902"/>
                </a:lnTo>
                <a:cubicBezTo>
                  <a:pt x="28461" y="4159"/>
                  <a:pt x="28788" y="4439"/>
                  <a:pt x="29092" y="4743"/>
                </a:cubicBezTo>
                <a:cubicBezTo>
                  <a:pt x="29255" y="4906"/>
                  <a:pt x="29395" y="5070"/>
                  <a:pt x="29512" y="5257"/>
                </a:cubicBezTo>
                <a:lnTo>
                  <a:pt x="29535" y="5327"/>
                </a:lnTo>
                <a:cubicBezTo>
                  <a:pt x="29232" y="5163"/>
                  <a:pt x="28905" y="5047"/>
                  <a:pt x="28555" y="4976"/>
                </a:cubicBezTo>
                <a:cubicBezTo>
                  <a:pt x="28251" y="4416"/>
                  <a:pt x="27691" y="4043"/>
                  <a:pt x="27037" y="3949"/>
                </a:cubicBezTo>
                <a:lnTo>
                  <a:pt x="26920" y="3949"/>
                </a:lnTo>
                <a:cubicBezTo>
                  <a:pt x="26617" y="3716"/>
                  <a:pt x="26267" y="3506"/>
                  <a:pt x="25917" y="3365"/>
                </a:cubicBezTo>
                <a:close/>
                <a:moveTo>
                  <a:pt x="27924" y="2385"/>
                </a:moveTo>
                <a:cubicBezTo>
                  <a:pt x="28275" y="2408"/>
                  <a:pt x="28625" y="2525"/>
                  <a:pt x="28975" y="2665"/>
                </a:cubicBezTo>
                <a:cubicBezTo>
                  <a:pt x="30072" y="3109"/>
                  <a:pt x="30750" y="4206"/>
                  <a:pt x="30703" y="5373"/>
                </a:cubicBezTo>
                <a:lnTo>
                  <a:pt x="30703" y="5397"/>
                </a:lnTo>
                <a:cubicBezTo>
                  <a:pt x="30609" y="5210"/>
                  <a:pt x="30493" y="5023"/>
                  <a:pt x="30376" y="4836"/>
                </a:cubicBezTo>
                <a:cubicBezTo>
                  <a:pt x="30096" y="4229"/>
                  <a:pt x="29652" y="3692"/>
                  <a:pt x="29092" y="3319"/>
                </a:cubicBezTo>
                <a:cubicBezTo>
                  <a:pt x="28742" y="2969"/>
                  <a:pt x="28345" y="2642"/>
                  <a:pt x="27924" y="2385"/>
                </a:cubicBezTo>
                <a:close/>
                <a:moveTo>
                  <a:pt x="38524" y="5093"/>
                </a:moveTo>
                <a:lnTo>
                  <a:pt x="38524" y="5093"/>
                </a:lnTo>
                <a:cubicBezTo>
                  <a:pt x="38851" y="5163"/>
                  <a:pt x="39178" y="5257"/>
                  <a:pt x="39482" y="5397"/>
                </a:cubicBezTo>
                <a:cubicBezTo>
                  <a:pt x="39295" y="5350"/>
                  <a:pt x="39108" y="5303"/>
                  <a:pt x="38921" y="5280"/>
                </a:cubicBezTo>
                <a:cubicBezTo>
                  <a:pt x="38805" y="5210"/>
                  <a:pt x="38665" y="5163"/>
                  <a:pt x="38524" y="5093"/>
                </a:cubicBezTo>
                <a:close/>
                <a:moveTo>
                  <a:pt x="37217" y="5397"/>
                </a:moveTo>
                <a:cubicBezTo>
                  <a:pt x="37100" y="5443"/>
                  <a:pt x="36960" y="5467"/>
                  <a:pt x="36843" y="5513"/>
                </a:cubicBezTo>
                <a:lnTo>
                  <a:pt x="37030" y="5420"/>
                </a:lnTo>
                <a:lnTo>
                  <a:pt x="37194" y="5397"/>
                </a:lnTo>
                <a:close/>
                <a:moveTo>
                  <a:pt x="34695" y="5163"/>
                </a:moveTo>
                <a:lnTo>
                  <a:pt x="34695" y="5163"/>
                </a:lnTo>
                <a:cubicBezTo>
                  <a:pt x="34532" y="5257"/>
                  <a:pt x="34369" y="5373"/>
                  <a:pt x="34205" y="5490"/>
                </a:cubicBezTo>
                <a:cubicBezTo>
                  <a:pt x="34088" y="5490"/>
                  <a:pt x="33948" y="5513"/>
                  <a:pt x="33808" y="5537"/>
                </a:cubicBezTo>
                <a:cubicBezTo>
                  <a:pt x="34018" y="5397"/>
                  <a:pt x="34228" y="5303"/>
                  <a:pt x="34462" y="5210"/>
                </a:cubicBezTo>
                <a:lnTo>
                  <a:pt x="34462" y="5233"/>
                </a:lnTo>
                <a:cubicBezTo>
                  <a:pt x="34532" y="5210"/>
                  <a:pt x="34625" y="5187"/>
                  <a:pt x="34695" y="5163"/>
                </a:cubicBezTo>
                <a:close/>
                <a:moveTo>
                  <a:pt x="39091" y="4086"/>
                </a:moveTo>
                <a:cubicBezTo>
                  <a:pt x="40176" y="4086"/>
                  <a:pt x="41195" y="4675"/>
                  <a:pt x="42027" y="5560"/>
                </a:cubicBezTo>
                <a:lnTo>
                  <a:pt x="42027" y="5584"/>
                </a:lnTo>
                <a:cubicBezTo>
                  <a:pt x="41653" y="5373"/>
                  <a:pt x="41280" y="5187"/>
                  <a:pt x="40906" y="5023"/>
                </a:cubicBezTo>
                <a:cubicBezTo>
                  <a:pt x="40626" y="4906"/>
                  <a:pt x="40322" y="4836"/>
                  <a:pt x="40019" y="4766"/>
                </a:cubicBezTo>
                <a:cubicBezTo>
                  <a:pt x="39412" y="4439"/>
                  <a:pt x="38735" y="4276"/>
                  <a:pt x="38034" y="4276"/>
                </a:cubicBezTo>
                <a:cubicBezTo>
                  <a:pt x="38390" y="4146"/>
                  <a:pt x="38744" y="4086"/>
                  <a:pt x="39091" y="4086"/>
                </a:cubicBezTo>
                <a:close/>
                <a:moveTo>
                  <a:pt x="27668" y="5327"/>
                </a:moveTo>
                <a:cubicBezTo>
                  <a:pt x="27714" y="5373"/>
                  <a:pt x="27761" y="5443"/>
                  <a:pt x="27831" y="5490"/>
                </a:cubicBezTo>
                <a:lnTo>
                  <a:pt x="27854" y="5513"/>
                </a:lnTo>
                <a:cubicBezTo>
                  <a:pt x="27878" y="5560"/>
                  <a:pt x="27901" y="5607"/>
                  <a:pt x="27924" y="5630"/>
                </a:cubicBezTo>
                <a:cubicBezTo>
                  <a:pt x="27948" y="5654"/>
                  <a:pt x="27948" y="5677"/>
                  <a:pt x="27948" y="5700"/>
                </a:cubicBezTo>
                <a:cubicBezTo>
                  <a:pt x="27808" y="5584"/>
                  <a:pt x="27644" y="5467"/>
                  <a:pt x="27481" y="5350"/>
                </a:cubicBezTo>
                <a:lnTo>
                  <a:pt x="27668" y="5327"/>
                </a:lnTo>
                <a:close/>
                <a:moveTo>
                  <a:pt x="14289" y="5163"/>
                </a:moveTo>
                <a:lnTo>
                  <a:pt x="14289" y="5163"/>
                </a:lnTo>
                <a:cubicBezTo>
                  <a:pt x="14172" y="5327"/>
                  <a:pt x="14079" y="5490"/>
                  <a:pt x="13986" y="5654"/>
                </a:cubicBezTo>
                <a:cubicBezTo>
                  <a:pt x="13892" y="5677"/>
                  <a:pt x="13799" y="5700"/>
                  <a:pt x="13705" y="5747"/>
                </a:cubicBezTo>
                <a:cubicBezTo>
                  <a:pt x="13846" y="5537"/>
                  <a:pt x="14032" y="5373"/>
                  <a:pt x="14219" y="5187"/>
                </a:cubicBezTo>
                <a:lnTo>
                  <a:pt x="14289" y="5163"/>
                </a:lnTo>
                <a:close/>
                <a:moveTo>
                  <a:pt x="25636" y="4883"/>
                </a:moveTo>
                <a:cubicBezTo>
                  <a:pt x="25940" y="4976"/>
                  <a:pt x="26243" y="5117"/>
                  <a:pt x="26547" y="5257"/>
                </a:cubicBezTo>
                <a:cubicBezTo>
                  <a:pt x="26430" y="5327"/>
                  <a:pt x="26290" y="5420"/>
                  <a:pt x="26197" y="5513"/>
                </a:cubicBezTo>
                <a:cubicBezTo>
                  <a:pt x="26103" y="5584"/>
                  <a:pt x="26010" y="5677"/>
                  <a:pt x="25940" y="5770"/>
                </a:cubicBezTo>
                <a:cubicBezTo>
                  <a:pt x="25753" y="5607"/>
                  <a:pt x="25566" y="5443"/>
                  <a:pt x="25403" y="5280"/>
                </a:cubicBezTo>
                <a:cubicBezTo>
                  <a:pt x="25450" y="5140"/>
                  <a:pt x="25520" y="5000"/>
                  <a:pt x="25636" y="4883"/>
                </a:cubicBezTo>
                <a:close/>
                <a:moveTo>
                  <a:pt x="12865" y="4836"/>
                </a:moveTo>
                <a:lnTo>
                  <a:pt x="12865" y="4836"/>
                </a:lnTo>
                <a:cubicBezTo>
                  <a:pt x="12701" y="5093"/>
                  <a:pt x="12561" y="5373"/>
                  <a:pt x="12398" y="5654"/>
                </a:cubicBezTo>
                <a:cubicBezTo>
                  <a:pt x="12328" y="5700"/>
                  <a:pt x="12235" y="5770"/>
                  <a:pt x="12141" y="5840"/>
                </a:cubicBezTo>
                <a:cubicBezTo>
                  <a:pt x="12258" y="5560"/>
                  <a:pt x="12375" y="5327"/>
                  <a:pt x="12538" y="5070"/>
                </a:cubicBezTo>
                <a:lnTo>
                  <a:pt x="12608" y="4976"/>
                </a:lnTo>
                <a:cubicBezTo>
                  <a:pt x="12701" y="4930"/>
                  <a:pt x="12772" y="4883"/>
                  <a:pt x="12865" y="4836"/>
                </a:cubicBezTo>
                <a:close/>
                <a:moveTo>
                  <a:pt x="30166" y="2618"/>
                </a:moveTo>
                <a:cubicBezTo>
                  <a:pt x="31053" y="3109"/>
                  <a:pt x="31707" y="3902"/>
                  <a:pt x="32034" y="4836"/>
                </a:cubicBezTo>
                <a:lnTo>
                  <a:pt x="32034" y="4860"/>
                </a:lnTo>
                <a:cubicBezTo>
                  <a:pt x="32127" y="5140"/>
                  <a:pt x="32197" y="5420"/>
                  <a:pt x="32221" y="5724"/>
                </a:cubicBezTo>
                <a:lnTo>
                  <a:pt x="32104" y="5747"/>
                </a:lnTo>
                <a:cubicBezTo>
                  <a:pt x="31940" y="5770"/>
                  <a:pt x="31754" y="5794"/>
                  <a:pt x="31590" y="5864"/>
                </a:cubicBezTo>
                <a:cubicBezTo>
                  <a:pt x="31870" y="4533"/>
                  <a:pt x="31193" y="3435"/>
                  <a:pt x="30166" y="2618"/>
                </a:cubicBezTo>
                <a:close/>
                <a:moveTo>
                  <a:pt x="24095" y="5257"/>
                </a:moveTo>
                <a:lnTo>
                  <a:pt x="24119" y="5303"/>
                </a:lnTo>
                <a:cubicBezTo>
                  <a:pt x="24049" y="5397"/>
                  <a:pt x="24002" y="5467"/>
                  <a:pt x="23955" y="5560"/>
                </a:cubicBezTo>
                <a:cubicBezTo>
                  <a:pt x="23909" y="5677"/>
                  <a:pt x="23862" y="5770"/>
                  <a:pt x="23839" y="5887"/>
                </a:cubicBezTo>
                <a:cubicBezTo>
                  <a:pt x="23839" y="5887"/>
                  <a:pt x="23839" y="5887"/>
                  <a:pt x="23839" y="5864"/>
                </a:cubicBezTo>
                <a:cubicBezTo>
                  <a:pt x="23885" y="5654"/>
                  <a:pt x="23979" y="5443"/>
                  <a:pt x="24095" y="5257"/>
                </a:cubicBezTo>
                <a:close/>
                <a:moveTo>
                  <a:pt x="24843" y="5210"/>
                </a:moveTo>
                <a:lnTo>
                  <a:pt x="25053" y="5420"/>
                </a:lnTo>
                <a:cubicBezTo>
                  <a:pt x="25006" y="5584"/>
                  <a:pt x="25006" y="5747"/>
                  <a:pt x="25006" y="5910"/>
                </a:cubicBezTo>
                <a:lnTo>
                  <a:pt x="24936" y="5840"/>
                </a:lnTo>
                <a:lnTo>
                  <a:pt x="24889" y="5700"/>
                </a:lnTo>
                <a:cubicBezTo>
                  <a:pt x="24866" y="5537"/>
                  <a:pt x="24843" y="5373"/>
                  <a:pt x="24843" y="5210"/>
                </a:cubicBezTo>
                <a:close/>
                <a:moveTo>
                  <a:pt x="37777" y="5724"/>
                </a:moveTo>
                <a:cubicBezTo>
                  <a:pt x="37847" y="5770"/>
                  <a:pt x="37917" y="5817"/>
                  <a:pt x="38011" y="5864"/>
                </a:cubicBezTo>
                <a:cubicBezTo>
                  <a:pt x="37777" y="5864"/>
                  <a:pt x="37544" y="5887"/>
                  <a:pt x="37334" y="5910"/>
                </a:cubicBezTo>
                <a:lnTo>
                  <a:pt x="37147" y="5864"/>
                </a:lnTo>
                <a:cubicBezTo>
                  <a:pt x="37357" y="5794"/>
                  <a:pt x="37567" y="5747"/>
                  <a:pt x="37777" y="5724"/>
                </a:cubicBezTo>
                <a:close/>
                <a:moveTo>
                  <a:pt x="18632" y="4813"/>
                </a:moveTo>
                <a:cubicBezTo>
                  <a:pt x="19052" y="5070"/>
                  <a:pt x="19449" y="5350"/>
                  <a:pt x="19799" y="5677"/>
                </a:cubicBezTo>
                <a:cubicBezTo>
                  <a:pt x="19799" y="5700"/>
                  <a:pt x="19799" y="5700"/>
                  <a:pt x="19799" y="5724"/>
                </a:cubicBezTo>
                <a:cubicBezTo>
                  <a:pt x="19799" y="5794"/>
                  <a:pt x="19799" y="5864"/>
                  <a:pt x="19823" y="5934"/>
                </a:cubicBezTo>
                <a:cubicBezTo>
                  <a:pt x="19566" y="5724"/>
                  <a:pt x="19286" y="5560"/>
                  <a:pt x="18982" y="5397"/>
                </a:cubicBezTo>
                <a:cubicBezTo>
                  <a:pt x="18912" y="5327"/>
                  <a:pt x="18842" y="5233"/>
                  <a:pt x="18772" y="5163"/>
                </a:cubicBezTo>
                <a:cubicBezTo>
                  <a:pt x="18702" y="5093"/>
                  <a:pt x="18702" y="4930"/>
                  <a:pt x="18655" y="4836"/>
                </a:cubicBezTo>
                <a:lnTo>
                  <a:pt x="18632" y="4813"/>
                </a:lnTo>
                <a:close/>
                <a:moveTo>
                  <a:pt x="38641" y="5654"/>
                </a:moveTo>
                <a:cubicBezTo>
                  <a:pt x="38828" y="5747"/>
                  <a:pt x="38991" y="5840"/>
                  <a:pt x="39178" y="5957"/>
                </a:cubicBezTo>
                <a:cubicBezTo>
                  <a:pt x="39015" y="5934"/>
                  <a:pt x="38851" y="5887"/>
                  <a:pt x="38688" y="5887"/>
                </a:cubicBezTo>
                <a:cubicBezTo>
                  <a:pt x="38595" y="5794"/>
                  <a:pt x="38501" y="5724"/>
                  <a:pt x="38408" y="5654"/>
                </a:cubicBezTo>
                <a:close/>
                <a:moveTo>
                  <a:pt x="30656" y="3576"/>
                </a:moveTo>
                <a:cubicBezTo>
                  <a:pt x="31217" y="4253"/>
                  <a:pt x="31427" y="5163"/>
                  <a:pt x="31193" y="6004"/>
                </a:cubicBezTo>
                <a:lnTo>
                  <a:pt x="31193" y="6027"/>
                </a:lnTo>
                <a:lnTo>
                  <a:pt x="31100" y="6074"/>
                </a:lnTo>
                <a:cubicBezTo>
                  <a:pt x="31193" y="5607"/>
                  <a:pt x="31193" y="5140"/>
                  <a:pt x="31100" y="4673"/>
                </a:cubicBezTo>
                <a:cubicBezTo>
                  <a:pt x="31030" y="4276"/>
                  <a:pt x="30866" y="3902"/>
                  <a:pt x="30656" y="3576"/>
                </a:cubicBezTo>
                <a:close/>
                <a:moveTo>
                  <a:pt x="18422" y="5607"/>
                </a:moveTo>
                <a:lnTo>
                  <a:pt x="18539" y="5677"/>
                </a:lnTo>
                <a:cubicBezTo>
                  <a:pt x="18562" y="5747"/>
                  <a:pt x="18585" y="5840"/>
                  <a:pt x="18585" y="5910"/>
                </a:cubicBezTo>
                <a:cubicBezTo>
                  <a:pt x="18609" y="6004"/>
                  <a:pt x="18609" y="6050"/>
                  <a:pt x="18609" y="6121"/>
                </a:cubicBezTo>
                <a:cubicBezTo>
                  <a:pt x="18585" y="6027"/>
                  <a:pt x="18539" y="5910"/>
                  <a:pt x="18492" y="5817"/>
                </a:cubicBezTo>
                <a:lnTo>
                  <a:pt x="18422" y="5607"/>
                </a:lnTo>
                <a:close/>
                <a:moveTo>
                  <a:pt x="20757" y="5560"/>
                </a:moveTo>
                <a:lnTo>
                  <a:pt x="20757" y="5560"/>
                </a:lnTo>
                <a:cubicBezTo>
                  <a:pt x="20803" y="5700"/>
                  <a:pt x="20850" y="5817"/>
                  <a:pt x="20920" y="5934"/>
                </a:cubicBezTo>
                <a:cubicBezTo>
                  <a:pt x="20897" y="6004"/>
                  <a:pt x="20873" y="6074"/>
                  <a:pt x="20850" y="6144"/>
                </a:cubicBezTo>
                <a:cubicBezTo>
                  <a:pt x="20850" y="6097"/>
                  <a:pt x="20827" y="6050"/>
                  <a:pt x="20803" y="6004"/>
                </a:cubicBezTo>
                <a:cubicBezTo>
                  <a:pt x="20780" y="5840"/>
                  <a:pt x="20757" y="5700"/>
                  <a:pt x="20757" y="5560"/>
                </a:cubicBezTo>
                <a:close/>
                <a:moveTo>
                  <a:pt x="25333" y="5700"/>
                </a:moveTo>
                <a:lnTo>
                  <a:pt x="25520" y="5864"/>
                </a:lnTo>
                <a:lnTo>
                  <a:pt x="25753" y="6050"/>
                </a:lnTo>
                <a:cubicBezTo>
                  <a:pt x="25683" y="6144"/>
                  <a:pt x="25636" y="6237"/>
                  <a:pt x="25613" y="6354"/>
                </a:cubicBezTo>
                <a:cubicBezTo>
                  <a:pt x="25520" y="6307"/>
                  <a:pt x="25450" y="6261"/>
                  <a:pt x="25380" y="6214"/>
                </a:cubicBezTo>
                <a:cubicBezTo>
                  <a:pt x="25333" y="6050"/>
                  <a:pt x="25333" y="5864"/>
                  <a:pt x="25333" y="5700"/>
                </a:cubicBezTo>
                <a:close/>
                <a:moveTo>
                  <a:pt x="28882" y="5490"/>
                </a:moveTo>
                <a:lnTo>
                  <a:pt x="28882" y="5490"/>
                </a:lnTo>
                <a:cubicBezTo>
                  <a:pt x="29139" y="5584"/>
                  <a:pt x="29419" y="5724"/>
                  <a:pt x="29652" y="5887"/>
                </a:cubicBezTo>
                <a:cubicBezTo>
                  <a:pt x="29652" y="6074"/>
                  <a:pt x="29606" y="6237"/>
                  <a:pt x="29559" y="6424"/>
                </a:cubicBezTo>
                <a:cubicBezTo>
                  <a:pt x="29395" y="6074"/>
                  <a:pt x="29162" y="5747"/>
                  <a:pt x="28882" y="5490"/>
                </a:cubicBezTo>
                <a:close/>
                <a:moveTo>
                  <a:pt x="38268" y="6261"/>
                </a:moveTo>
                <a:lnTo>
                  <a:pt x="38548" y="6284"/>
                </a:lnTo>
                <a:cubicBezTo>
                  <a:pt x="38641" y="6354"/>
                  <a:pt x="38711" y="6424"/>
                  <a:pt x="38805" y="6494"/>
                </a:cubicBezTo>
                <a:cubicBezTo>
                  <a:pt x="38618" y="6401"/>
                  <a:pt x="38454" y="6331"/>
                  <a:pt x="38268" y="6261"/>
                </a:cubicBezTo>
                <a:close/>
                <a:moveTo>
                  <a:pt x="12865" y="5770"/>
                </a:moveTo>
                <a:lnTo>
                  <a:pt x="12865" y="5770"/>
                </a:lnTo>
                <a:cubicBezTo>
                  <a:pt x="12795" y="5957"/>
                  <a:pt x="12678" y="6167"/>
                  <a:pt x="12608" y="6377"/>
                </a:cubicBezTo>
                <a:cubicBezTo>
                  <a:pt x="12515" y="6447"/>
                  <a:pt x="12421" y="6541"/>
                  <a:pt x="12351" y="6611"/>
                </a:cubicBezTo>
                <a:cubicBezTo>
                  <a:pt x="12468" y="6354"/>
                  <a:pt x="12585" y="6097"/>
                  <a:pt x="12725" y="5840"/>
                </a:cubicBezTo>
                <a:cubicBezTo>
                  <a:pt x="12772" y="5817"/>
                  <a:pt x="12818" y="5794"/>
                  <a:pt x="12865" y="5770"/>
                </a:cubicBezTo>
                <a:close/>
                <a:moveTo>
                  <a:pt x="37450" y="6307"/>
                </a:moveTo>
                <a:cubicBezTo>
                  <a:pt x="37707" y="6401"/>
                  <a:pt x="37964" y="6494"/>
                  <a:pt x="38198" y="6587"/>
                </a:cubicBezTo>
                <a:cubicBezTo>
                  <a:pt x="38151" y="6587"/>
                  <a:pt x="38104" y="6611"/>
                  <a:pt x="38081" y="6611"/>
                </a:cubicBezTo>
                <a:cubicBezTo>
                  <a:pt x="37894" y="6564"/>
                  <a:pt x="37707" y="6517"/>
                  <a:pt x="37521" y="6517"/>
                </a:cubicBezTo>
                <a:cubicBezTo>
                  <a:pt x="37474" y="6447"/>
                  <a:pt x="37427" y="6377"/>
                  <a:pt x="37357" y="6331"/>
                </a:cubicBezTo>
                <a:lnTo>
                  <a:pt x="37450" y="6307"/>
                </a:lnTo>
                <a:close/>
                <a:moveTo>
                  <a:pt x="20360" y="6331"/>
                </a:moveTo>
                <a:lnTo>
                  <a:pt x="20360" y="6331"/>
                </a:lnTo>
                <a:cubicBezTo>
                  <a:pt x="20453" y="6401"/>
                  <a:pt x="20523" y="6517"/>
                  <a:pt x="20593" y="6611"/>
                </a:cubicBezTo>
                <a:lnTo>
                  <a:pt x="20617" y="6728"/>
                </a:lnTo>
                <a:cubicBezTo>
                  <a:pt x="20546" y="6634"/>
                  <a:pt x="20476" y="6564"/>
                  <a:pt x="20406" y="6471"/>
                </a:cubicBezTo>
                <a:cubicBezTo>
                  <a:pt x="20406" y="6424"/>
                  <a:pt x="20406" y="6377"/>
                  <a:pt x="20360" y="6331"/>
                </a:cubicBezTo>
                <a:close/>
                <a:moveTo>
                  <a:pt x="26967" y="5490"/>
                </a:moveTo>
                <a:cubicBezTo>
                  <a:pt x="27341" y="5724"/>
                  <a:pt x="27691" y="5980"/>
                  <a:pt x="28018" y="6284"/>
                </a:cubicBezTo>
                <a:cubicBezTo>
                  <a:pt x="28018" y="6447"/>
                  <a:pt x="27994" y="6634"/>
                  <a:pt x="27971" y="6798"/>
                </a:cubicBezTo>
                <a:lnTo>
                  <a:pt x="27878" y="6774"/>
                </a:lnTo>
                <a:cubicBezTo>
                  <a:pt x="27294" y="6587"/>
                  <a:pt x="26757" y="6331"/>
                  <a:pt x="26267" y="6004"/>
                </a:cubicBezTo>
                <a:cubicBezTo>
                  <a:pt x="26454" y="5770"/>
                  <a:pt x="26687" y="5584"/>
                  <a:pt x="26967" y="5490"/>
                </a:cubicBezTo>
                <a:close/>
                <a:moveTo>
                  <a:pt x="28905" y="6074"/>
                </a:moveTo>
                <a:lnTo>
                  <a:pt x="28905" y="6074"/>
                </a:lnTo>
                <a:cubicBezTo>
                  <a:pt x="29069" y="6284"/>
                  <a:pt x="29185" y="6494"/>
                  <a:pt x="29255" y="6751"/>
                </a:cubicBezTo>
                <a:cubicBezTo>
                  <a:pt x="29209" y="6774"/>
                  <a:pt x="29139" y="6798"/>
                  <a:pt x="29092" y="6821"/>
                </a:cubicBezTo>
                <a:lnTo>
                  <a:pt x="28975" y="6704"/>
                </a:lnTo>
                <a:cubicBezTo>
                  <a:pt x="28952" y="6634"/>
                  <a:pt x="28952" y="6587"/>
                  <a:pt x="28928" y="6541"/>
                </a:cubicBezTo>
                <a:cubicBezTo>
                  <a:pt x="28905" y="6494"/>
                  <a:pt x="28928" y="6494"/>
                  <a:pt x="28928" y="6494"/>
                </a:cubicBezTo>
                <a:cubicBezTo>
                  <a:pt x="28928" y="6354"/>
                  <a:pt x="28928" y="6214"/>
                  <a:pt x="28905" y="6074"/>
                </a:cubicBezTo>
                <a:close/>
                <a:moveTo>
                  <a:pt x="32057" y="6214"/>
                </a:moveTo>
                <a:cubicBezTo>
                  <a:pt x="31894" y="6307"/>
                  <a:pt x="31754" y="6424"/>
                  <a:pt x="31613" y="6564"/>
                </a:cubicBezTo>
                <a:cubicBezTo>
                  <a:pt x="31520" y="6658"/>
                  <a:pt x="31403" y="6728"/>
                  <a:pt x="31310" y="6821"/>
                </a:cubicBezTo>
                <a:lnTo>
                  <a:pt x="31287" y="6774"/>
                </a:lnTo>
                <a:cubicBezTo>
                  <a:pt x="31333" y="6658"/>
                  <a:pt x="31380" y="6541"/>
                  <a:pt x="31427" y="6424"/>
                </a:cubicBezTo>
                <a:lnTo>
                  <a:pt x="31427" y="6401"/>
                </a:lnTo>
                <a:cubicBezTo>
                  <a:pt x="31590" y="6331"/>
                  <a:pt x="31754" y="6284"/>
                  <a:pt x="31917" y="6237"/>
                </a:cubicBezTo>
                <a:cubicBezTo>
                  <a:pt x="31964" y="6214"/>
                  <a:pt x="32010" y="6214"/>
                  <a:pt x="32057" y="6214"/>
                </a:cubicBezTo>
                <a:close/>
                <a:moveTo>
                  <a:pt x="28391" y="6634"/>
                </a:moveTo>
                <a:cubicBezTo>
                  <a:pt x="28415" y="6704"/>
                  <a:pt x="28438" y="6751"/>
                  <a:pt x="28438" y="6821"/>
                </a:cubicBezTo>
                <a:cubicBezTo>
                  <a:pt x="28438" y="6844"/>
                  <a:pt x="28438" y="6844"/>
                  <a:pt x="28438" y="6868"/>
                </a:cubicBezTo>
                <a:lnTo>
                  <a:pt x="28345" y="6868"/>
                </a:lnTo>
                <a:cubicBezTo>
                  <a:pt x="28368" y="6798"/>
                  <a:pt x="28391" y="6704"/>
                  <a:pt x="28391" y="6634"/>
                </a:cubicBezTo>
                <a:close/>
                <a:moveTo>
                  <a:pt x="34859" y="6167"/>
                </a:moveTo>
                <a:cubicBezTo>
                  <a:pt x="34742" y="6284"/>
                  <a:pt x="34625" y="6424"/>
                  <a:pt x="34532" y="6564"/>
                </a:cubicBezTo>
                <a:cubicBezTo>
                  <a:pt x="34345" y="6658"/>
                  <a:pt x="34135" y="6774"/>
                  <a:pt x="33972" y="6914"/>
                </a:cubicBezTo>
                <a:cubicBezTo>
                  <a:pt x="34135" y="6681"/>
                  <a:pt x="34345" y="6447"/>
                  <a:pt x="34579" y="6261"/>
                </a:cubicBezTo>
                <a:cubicBezTo>
                  <a:pt x="34649" y="6214"/>
                  <a:pt x="34742" y="6191"/>
                  <a:pt x="34835" y="6167"/>
                </a:cubicBezTo>
                <a:close/>
                <a:moveTo>
                  <a:pt x="14663" y="6191"/>
                </a:moveTo>
                <a:cubicBezTo>
                  <a:pt x="14756" y="6191"/>
                  <a:pt x="14850" y="6214"/>
                  <a:pt x="14966" y="6237"/>
                </a:cubicBezTo>
                <a:cubicBezTo>
                  <a:pt x="14873" y="6471"/>
                  <a:pt x="14779" y="6704"/>
                  <a:pt x="14733" y="6938"/>
                </a:cubicBezTo>
                <a:cubicBezTo>
                  <a:pt x="14593" y="6914"/>
                  <a:pt x="14429" y="6914"/>
                  <a:pt x="14289" y="6914"/>
                </a:cubicBezTo>
                <a:cubicBezTo>
                  <a:pt x="14383" y="6658"/>
                  <a:pt x="14523" y="6424"/>
                  <a:pt x="14663" y="6191"/>
                </a:cubicBezTo>
                <a:close/>
                <a:moveTo>
                  <a:pt x="26057" y="6307"/>
                </a:moveTo>
                <a:cubicBezTo>
                  <a:pt x="26454" y="6587"/>
                  <a:pt x="26850" y="6821"/>
                  <a:pt x="27294" y="7008"/>
                </a:cubicBezTo>
                <a:lnTo>
                  <a:pt x="27247" y="7008"/>
                </a:lnTo>
                <a:cubicBezTo>
                  <a:pt x="26804" y="6891"/>
                  <a:pt x="26383" y="6728"/>
                  <a:pt x="25963" y="6541"/>
                </a:cubicBezTo>
                <a:cubicBezTo>
                  <a:pt x="25987" y="6447"/>
                  <a:pt x="26033" y="6377"/>
                  <a:pt x="26057" y="6307"/>
                </a:cubicBezTo>
                <a:close/>
                <a:moveTo>
                  <a:pt x="13589" y="6704"/>
                </a:moveTo>
                <a:cubicBezTo>
                  <a:pt x="13589" y="6798"/>
                  <a:pt x="13565" y="6914"/>
                  <a:pt x="13542" y="7008"/>
                </a:cubicBezTo>
                <a:lnTo>
                  <a:pt x="13542" y="6984"/>
                </a:lnTo>
                <a:cubicBezTo>
                  <a:pt x="13472" y="7008"/>
                  <a:pt x="13402" y="7031"/>
                  <a:pt x="13332" y="7031"/>
                </a:cubicBezTo>
                <a:cubicBezTo>
                  <a:pt x="13402" y="6914"/>
                  <a:pt x="13495" y="6821"/>
                  <a:pt x="13589" y="6704"/>
                </a:cubicBezTo>
                <a:close/>
                <a:moveTo>
                  <a:pt x="15340" y="6377"/>
                </a:moveTo>
                <a:lnTo>
                  <a:pt x="15410" y="6401"/>
                </a:lnTo>
                <a:cubicBezTo>
                  <a:pt x="15387" y="6517"/>
                  <a:pt x="15363" y="6634"/>
                  <a:pt x="15340" y="6751"/>
                </a:cubicBezTo>
                <a:cubicBezTo>
                  <a:pt x="15316" y="6868"/>
                  <a:pt x="15270" y="6938"/>
                  <a:pt x="15246" y="7031"/>
                </a:cubicBezTo>
                <a:lnTo>
                  <a:pt x="15106" y="6984"/>
                </a:lnTo>
                <a:cubicBezTo>
                  <a:pt x="15130" y="6891"/>
                  <a:pt x="15176" y="6774"/>
                  <a:pt x="15200" y="6658"/>
                </a:cubicBezTo>
                <a:cubicBezTo>
                  <a:pt x="15246" y="6564"/>
                  <a:pt x="15293" y="6471"/>
                  <a:pt x="15340" y="6377"/>
                </a:cubicBezTo>
                <a:close/>
                <a:moveTo>
                  <a:pt x="39248" y="6377"/>
                </a:moveTo>
                <a:lnTo>
                  <a:pt x="39248" y="6377"/>
                </a:lnTo>
                <a:cubicBezTo>
                  <a:pt x="39505" y="6447"/>
                  <a:pt x="39739" y="6541"/>
                  <a:pt x="39972" y="6634"/>
                </a:cubicBezTo>
                <a:lnTo>
                  <a:pt x="39995" y="6634"/>
                </a:lnTo>
                <a:cubicBezTo>
                  <a:pt x="40112" y="6751"/>
                  <a:pt x="40252" y="6891"/>
                  <a:pt x="40369" y="7031"/>
                </a:cubicBezTo>
                <a:cubicBezTo>
                  <a:pt x="40159" y="6961"/>
                  <a:pt x="39949" y="6914"/>
                  <a:pt x="39739" y="6891"/>
                </a:cubicBezTo>
                <a:cubicBezTo>
                  <a:pt x="39575" y="6728"/>
                  <a:pt x="39412" y="6541"/>
                  <a:pt x="39248" y="6377"/>
                </a:cubicBezTo>
                <a:close/>
                <a:moveTo>
                  <a:pt x="24305" y="5654"/>
                </a:moveTo>
                <a:cubicBezTo>
                  <a:pt x="24376" y="5747"/>
                  <a:pt x="24469" y="5864"/>
                  <a:pt x="24539" y="5957"/>
                </a:cubicBezTo>
                <a:lnTo>
                  <a:pt x="24562" y="5957"/>
                </a:lnTo>
                <a:cubicBezTo>
                  <a:pt x="24632" y="6354"/>
                  <a:pt x="24772" y="6704"/>
                  <a:pt x="24983" y="7054"/>
                </a:cubicBezTo>
                <a:cubicBezTo>
                  <a:pt x="24913" y="7008"/>
                  <a:pt x="24843" y="6961"/>
                  <a:pt x="24749" y="6914"/>
                </a:cubicBezTo>
                <a:cubicBezTo>
                  <a:pt x="24539" y="6751"/>
                  <a:pt x="24329" y="6564"/>
                  <a:pt x="24142" y="6331"/>
                </a:cubicBezTo>
                <a:cubicBezTo>
                  <a:pt x="24142" y="6331"/>
                  <a:pt x="24142" y="6307"/>
                  <a:pt x="24142" y="6307"/>
                </a:cubicBezTo>
                <a:cubicBezTo>
                  <a:pt x="24142" y="6074"/>
                  <a:pt x="24212" y="5840"/>
                  <a:pt x="24305" y="5654"/>
                </a:cubicBezTo>
                <a:close/>
                <a:moveTo>
                  <a:pt x="12094" y="6307"/>
                </a:moveTo>
                <a:cubicBezTo>
                  <a:pt x="11978" y="6564"/>
                  <a:pt x="11861" y="6821"/>
                  <a:pt x="11791" y="7078"/>
                </a:cubicBezTo>
                <a:cubicBezTo>
                  <a:pt x="11838" y="6868"/>
                  <a:pt x="11884" y="6658"/>
                  <a:pt x="11954" y="6447"/>
                </a:cubicBezTo>
                <a:lnTo>
                  <a:pt x="12094" y="6307"/>
                </a:lnTo>
                <a:close/>
                <a:moveTo>
                  <a:pt x="22694" y="6494"/>
                </a:moveTo>
                <a:lnTo>
                  <a:pt x="22765" y="6611"/>
                </a:lnTo>
                <a:cubicBezTo>
                  <a:pt x="22811" y="6774"/>
                  <a:pt x="22858" y="6938"/>
                  <a:pt x="22928" y="7078"/>
                </a:cubicBezTo>
                <a:lnTo>
                  <a:pt x="22835" y="7078"/>
                </a:lnTo>
                <a:cubicBezTo>
                  <a:pt x="22811" y="7031"/>
                  <a:pt x="22788" y="6984"/>
                  <a:pt x="22765" y="6938"/>
                </a:cubicBezTo>
                <a:cubicBezTo>
                  <a:pt x="22718" y="6798"/>
                  <a:pt x="22694" y="6658"/>
                  <a:pt x="22694" y="6494"/>
                </a:cubicBezTo>
                <a:close/>
                <a:moveTo>
                  <a:pt x="23792" y="6634"/>
                </a:moveTo>
                <a:lnTo>
                  <a:pt x="23792" y="6634"/>
                </a:lnTo>
                <a:cubicBezTo>
                  <a:pt x="23815" y="6798"/>
                  <a:pt x="23862" y="6961"/>
                  <a:pt x="23955" y="7124"/>
                </a:cubicBezTo>
                <a:lnTo>
                  <a:pt x="23909" y="7124"/>
                </a:lnTo>
                <a:cubicBezTo>
                  <a:pt x="23839" y="6961"/>
                  <a:pt x="23815" y="6798"/>
                  <a:pt x="23792" y="6634"/>
                </a:cubicBezTo>
                <a:close/>
                <a:moveTo>
                  <a:pt x="11674" y="4650"/>
                </a:moveTo>
                <a:lnTo>
                  <a:pt x="11674" y="4673"/>
                </a:lnTo>
                <a:cubicBezTo>
                  <a:pt x="11067" y="5420"/>
                  <a:pt x="10577" y="6261"/>
                  <a:pt x="10180" y="7148"/>
                </a:cubicBezTo>
                <a:cubicBezTo>
                  <a:pt x="10320" y="6704"/>
                  <a:pt x="10483" y="6284"/>
                  <a:pt x="10694" y="5864"/>
                </a:cubicBezTo>
                <a:cubicBezTo>
                  <a:pt x="10997" y="5443"/>
                  <a:pt x="11324" y="5047"/>
                  <a:pt x="11674" y="4650"/>
                </a:cubicBezTo>
                <a:close/>
                <a:moveTo>
                  <a:pt x="42003" y="5957"/>
                </a:moveTo>
                <a:lnTo>
                  <a:pt x="42003" y="5957"/>
                </a:lnTo>
                <a:cubicBezTo>
                  <a:pt x="42237" y="6121"/>
                  <a:pt x="42470" y="6284"/>
                  <a:pt x="42704" y="6447"/>
                </a:cubicBezTo>
                <a:cubicBezTo>
                  <a:pt x="42867" y="6681"/>
                  <a:pt x="43007" y="6938"/>
                  <a:pt x="43147" y="7195"/>
                </a:cubicBezTo>
                <a:cubicBezTo>
                  <a:pt x="42797" y="6751"/>
                  <a:pt x="42424" y="6331"/>
                  <a:pt x="42003" y="5957"/>
                </a:cubicBezTo>
                <a:close/>
                <a:moveTo>
                  <a:pt x="21364" y="6938"/>
                </a:moveTo>
                <a:cubicBezTo>
                  <a:pt x="21387" y="7031"/>
                  <a:pt x="21410" y="7124"/>
                  <a:pt x="21410" y="7241"/>
                </a:cubicBezTo>
                <a:cubicBezTo>
                  <a:pt x="21388" y="7174"/>
                  <a:pt x="21366" y="7129"/>
                  <a:pt x="21323" y="7084"/>
                </a:cubicBezTo>
                <a:lnTo>
                  <a:pt x="21323" y="7084"/>
                </a:lnTo>
                <a:cubicBezTo>
                  <a:pt x="21344" y="7023"/>
                  <a:pt x="21364" y="6980"/>
                  <a:pt x="21364" y="6938"/>
                </a:cubicBezTo>
                <a:close/>
                <a:moveTo>
                  <a:pt x="15830" y="6634"/>
                </a:moveTo>
                <a:cubicBezTo>
                  <a:pt x="15947" y="6704"/>
                  <a:pt x="16064" y="6774"/>
                  <a:pt x="16157" y="6844"/>
                </a:cubicBezTo>
                <a:cubicBezTo>
                  <a:pt x="16110" y="6984"/>
                  <a:pt x="16087" y="7124"/>
                  <a:pt x="16040" y="7288"/>
                </a:cubicBezTo>
                <a:cubicBezTo>
                  <a:pt x="15924" y="7218"/>
                  <a:pt x="15783" y="7171"/>
                  <a:pt x="15667" y="7148"/>
                </a:cubicBezTo>
                <a:lnTo>
                  <a:pt x="15667" y="7054"/>
                </a:lnTo>
                <a:cubicBezTo>
                  <a:pt x="15690" y="6938"/>
                  <a:pt x="15737" y="6821"/>
                  <a:pt x="15783" y="6728"/>
                </a:cubicBezTo>
                <a:cubicBezTo>
                  <a:pt x="15807" y="6681"/>
                  <a:pt x="15807" y="6658"/>
                  <a:pt x="15830" y="6634"/>
                </a:cubicBezTo>
                <a:close/>
                <a:moveTo>
                  <a:pt x="16811" y="5840"/>
                </a:moveTo>
                <a:lnTo>
                  <a:pt x="16857" y="5887"/>
                </a:lnTo>
                <a:cubicBezTo>
                  <a:pt x="17068" y="6074"/>
                  <a:pt x="17254" y="6307"/>
                  <a:pt x="17394" y="6564"/>
                </a:cubicBezTo>
                <a:cubicBezTo>
                  <a:pt x="17394" y="6774"/>
                  <a:pt x="17371" y="7008"/>
                  <a:pt x="17324" y="7288"/>
                </a:cubicBezTo>
                <a:lnTo>
                  <a:pt x="17208" y="7171"/>
                </a:lnTo>
                <a:cubicBezTo>
                  <a:pt x="17114" y="6798"/>
                  <a:pt x="16928" y="6447"/>
                  <a:pt x="16671" y="6144"/>
                </a:cubicBezTo>
                <a:cubicBezTo>
                  <a:pt x="16634" y="6116"/>
                  <a:pt x="16590" y="6103"/>
                  <a:pt x="16547" y="6103"/>
                </a:cubicBezTo>
                <a:cubicBezTo>
                  <a:pt x="16481" y="6103"/>
                  <a:pt x="16419" y="6134"/>
                  <a:pt x="16390" y="6191"/>
                </a:cubicBezTo>
                <a:cubicBezTo>
                  <a:pt x="16390" y="6214"/>
                  <a:pt x="16344" y="6261"/>
                  <a:pt x="16344" y="6284"/>
                </a:cubicBezTo>
                <a:cubicBezTo>
                  <a:pt x="16274" y="6214"/>
                  <a:pt x="16227" y="6167"/>
                  <a:pt x="16157" y="6121"/>
                </a:cubicBezTo>
                <a:cubicBezTo>
                  <a:pt x="16320" y="5957"/>
                  <a:pt x="16531" y="5840"/>
                  <a:pt x="16764" y="5840"/>
                </a:cubicBezTo>
                <a:close/>
                <a:moveTo>
                  <a:pt x="32898" y="6354"/>
                </a:moveTo>
                <a:cubicBezTo>
                  <a:pt x="32991" y="6424"/>
                  <a:pt x="33084" y="6471"/>
                  <a:pt x="33154" y="6564"/>
                </a:cubicBezTo>
                <a:lnTo>
                  <a:pt x="33061" y="6704"/>
                </a:lnTo>
                <a:cubicBezTo>
                  <a:pt x="32804" y="6868"/>
                  <a:pt x="32571" y="7078"/>
                  <a:pt x="32337" y="7288"/>
                </a:cubicBezTo>
                <a:cubicBezTo>
                  <a:pt x="32407" y="7101"/>
                  <a:pt x="32454" y="6891"/>
                  <a:pt x="32477" y="6681"/>
                </a:cubicBezTo>
                <a:lnTo>
                  <a:pt x="32501" y="6681"/>
                </a:lnTo>
                <a:cubicBezTo>
                  <a:pt x="32571" y="6611"/>
                  <a:pt x="32641" y="6517"/>
                  <a:pt x="32711" y="6424"/>
                </a:cubicBezTo>
                <a:lnTo>
                  <a:pt x="32898" y="6354"/>
                </a:lnTo>
                <a:close/>
                <a:moveTo>
                  <a:pt x="36563" y="6961"/>
                </a:moveTo>
                <a:lnTo>
                  <a:pt x="36633" y="7008"/>
                </a:lnTo>
                <a:cubicBezTo>
                  <a:pt x="36470" y="7124"/>
                  <a:pt x="36306" y="7265"/>
                  <a:pt x="36166" y="7428"/>
                </a:cubicBezTo>
                <a:cubicBezTo>
                  <a:pt x="35956" y="7358"/>
                  <a:pt x="35769" y="7335"/>
                  <a:pt x="35559" y="7311"/>
                </a:cubicBezTo>
                <a:cubicBezTo>
                  <a:pt x="35863" y="7148"/>
                  <a:pt x="36213" y="7008"/>
                  <a:pt x="36563" y="6961"/>
                </a:cubicBezTo>
                <a:close/>
                <a:moveTo>
                  <a:pt x="11627" y="5817"/>
                </a:moveTo>
                <a:lnTo>
                  <a:pt x="11627" y="5817"/>
                </a:lnTo>
                <a:cubicBezTo>
                  <a:pt x="11301" y="6377"/>
                  <a:pt x="10997" y="6938"/>
                  <a:pt x="10740" y="7521"/>
                </a:cubicBezTo>
                <a:cubicBezTo>
                  <a:pt x="10740" y="7545"/>
                  <a:pt x="10717" y="7545"/>
                  <a:pt x="10717" y="7568"/>
                </a:cubicBezTo>
                <a:lnTo>
                  <a:pt x="10694" y="7568"/>
                </a:lnTo>
                <a:cubicBezTo>
                  <a:pt x="10880" y="6938"/>
                  <a:pt x="11207" y="6331"/>
                  <a:pt x="11627" y="5817"/>
                </a:cubicBezTo>
                <a:close/>
                <a:moveTo>
                  <a:pt x="31730" y="7124"/>
                </a:moveTo>
                <a:lnTo>
                  <a:pt x="31730" y="7124"/>
                </a:lnTo>
                <a:cubicBezTo>
                  <a:pt x="31637" y="7288"/>
                  <a:pt x="31543" y="7428"/>
                  <a:pt x="31450" y="7591"/>
                </a:cubicBezTo>
                <a:cubicBezTo>
                  <a:pt x="31450" y="7545"/>
                  <a:pt x="31427" y="7498"/>
                  <a:pt x="31427" y="7475"/>
                </a:cubicBezTo>
                <a:cubicBezTo>
                  <a:pt x="31520" y="7358"/>
                  <a:pt x="31613" y="7241"/>
                  <a:pt x="31730" y="7124"/>
                </a:cubicBezTo>
                <a:close/>
                <a:moveTo>
                  <a:pt x="19613" y="6354"/>
                </a:moveTo>
                <a:lnTo>
                  <a:pt x="19613" y="6354"/>
                </a:lnTo>
                <a:cubicBezTo>
                  <a:pt x="19706" y="6447"/>
                  <a:pt x="19823" y="6517"/>
                  <a:pt x="19893" y="6611"/>
                </a:cubicBezTo>
                <a:cubicBezTo>
                  <a:pt x="19939" y="6961"/>
                  <a:pt x="19939" y="7288"/>
                  <a:pt x="19939" y="7638"/>
                </a:cubicBezTo>
                <a:lnTo>
                  <a:pt x="19893" y="7661"/>
                </a:lnTo>
                <a:cubicBezTo>
                  <a:pt x="19893" y="7661"/>
                  <a:pt x="19893" y="7661"/>
                  <a:pt x="19893" y="7638"/>
                </a:cubicBezTo>
                <a:lnTo>
                  <a:pt x="19893" y="7615"/>
                </a:lnTo>
                <a:cubicBezTo>
                  <a:pt x="19893" y="7195"/>
                  <a:pt x="19776" y="6751"/>
                  <a:pt x="19613" y="6354"/>
                </a:cubicBezTo>
                <a:close/>
                <a:moveTo>
                  <a:pt x="25893" y="6891"/>
                </a:moveTo>
                <a:cubicBezTo>
                  <a:pt x="26477" y="7148"/>
                  <a:pt x="27084" y="7358"/>
                  <a:pt x="27714" y="7475"/>
                </a:cubicBezTo>
                <a:cubicBezTo>
                  <a:pt x="27668" y="7545"/>
                  <a:pt x="27621" y="7615"/>
                  <a:pt x="27574" y="7661"/>
                </a:cubicBezTo>
                <a:cubicBezTo>
                  <a:pt x="27467" y="7671"/>
                  <a:pt x="27360" y="7676"/>
                  <a:pt x="27253" y="7676"/>
                </a:cubicBezTo>
                <a:cubicBezTo>
                  <a:pt x="26847" y="7676"/>
                  <a:pt x="26445" y="7609"/>
                  <a:pt x="26057" y="7498"/>
                </a:cubicBezTo>
                <a:cubicBezTo>
                  <a:pt x="25987" y="7405"/>
                  <a:pt x="25917" y="7335"/>
                  <a:pt x="25870" y="7241"/>
                </a:cubicBezTo>
                <a:cubicBezTo>
                  <a:pt x="25870" y="7124"/>
                  <a:pt x="25870" y="7008"/>
                  <a:pt x="25893" y="6891"/>
                </a:cubicBezTo>
                <a:close/>
                <a:moveTo>
                  <a:pt x="17721" y="7358"/>
                </a:moveTo>
                <a:cubicBezTo>
                  <a:pt x="17745" y="7475"/>
                  <a:pt x="17768" y="7568"/>
                  <a:pt x="17768" y="7685"/>
                </a:cubicBezTo>
                <a:lnTo>
                  <a:pt x="17698" y="7591"/>
                </a:lnTo>
                <a:cubicBezTo>
                  <a:pt x="17698" y="7521"/>
                  <a:pt x="17698" y="7451"/>
                  <a:pt x="17721" y="7358"/>
                </a:cubicBezTo>
                <a:close/>
                <a:moveTo>
                  <a:pt x="16461" y="7078"/>
                </a:moveTo>
                <a:lnTo>
                  <a:pt x="16577" y="7148"/>
                </a:lnTo>
                <a:lnTo>
                  <a:pt x="16601" y="7195"/>
                </a:lnTo>
                <a:cubicBezTo>
                  <a:pt x="16717" y="7358"/>
                  <a:pt x="16787" y="7521"/>
                  <a:pt x="16881" y="7708"/>
                </a:cubicBezTo>
                <a:cubicBezTo>
                  <a:pt x="16717" y="7615"/>
                  <a:pt x="16554" y="7521"/>
                  <a:pt x="16390" y="7451"/>
                </a:cubicBezTo>
                <a:cubicBezTo>
                  <a:pt x="16414" y="7311"/>
                  <a:pt x="16437" y="7195"/>
                  <a:pt x="16461" y="7078"/>
                </a:cubicBezTo>
                <a:close/>
                <a:moveTo>
                  <a:pt x="12328" y="7171"/>
                </a:moveTo>
                <a:cubicBezTo>
                  <a:pt x="12281" y="7288"/>
                  <a:pt x="12258" y="7428"/>
                  <a:pt x="12235" y="7545"/>
                </a:cubicBezTo>
                <a:cubicBezTo>
                  <a:pt x="12141" y="7615"/>
                  <a:pt x="12048" y="7661"/>
                  <a:pt x="11954" y="7732"/>
                </a:cubicBezTo>
                <a:cubicBezTo>
                  <a:pt x="12048" y="7545"/>
                  <a:pt x="12188" y="7358"/>
                  <a:pt x="12328" y="7171"/>
                </a:cubicBezTo>
                <a:close/>
                <a:moveTo>
                  <a:pt x="19029" y="6307"/>
                </a:moveTo>
                <a:cubicBezTo>
                  <a:pt x="19146" y="6541"/>
                  <a:pt x="19262" y="6774"/>
                  <a:pt x="19332" y="7031"/>
                </a:cubicBezTo>
                <a:lnTo>
                  <a:pt x="19356" y="7031"/>
                </a:lnTo>
                <a:cubicBezTo>
                  <a:pt x="19402" y="7265"/>
                  <a:pt x="19426" y="7521"/>
                  <a:pt x="19449" y="7755"/>
                </a:cubicBezTo>
                <a:cubicBezTo>
                  <a:pt x="19332" y="7498"/>
                  <a:pt x="19216" y="7218"/>
                  <a:pt x="19076" y="6961"/>
                </a:cubicBezTo>
                <a:cubicBezTo>
                  <a:pt x="19076" y="6751"/>
                  <a:pt x="19052" y="6541"/>
                  <a:pt x="19029" y="6307"/>
                </a:cubicBezTo>
                <a:close/>
                <a:moveTo>
                  <a:pt x="38151" y="7568"/>
                </a:moveTo>
                <a:cubicBezTo>
                  <a:pt x="38268" y="7685"/>
                  <a:pt x="38384" y="7802"/>
                  <a:pt x="38501" y="7942"/>
                </a:cubicBezTo>
                <a:lnTo>
                  <a:pt x="38478" y="7942"/>
                </a:lnTo>
                <a:cubicBezTo>
                  <a:pt x="38361" y="7895"/>
                  <a:pt x="38244" y="7848"/>
                  <a:pt x="38128" y="7802"/>
                </a:cubicBezTo>
                <a:cubicBezTo>
                  <a:pt x="38104" y="7708"/>
                  <a:pt x="38081" y="7638"/>
                  <a:pt x="38058" y="7568"/>
                </a:cubicBezTo>
                <a:close/>
                <a:moveTo>
                  <a:pt x="35466" y="7708"/>
                </a:moveTo>
                <a:lnTo>
                  <a:pt x="35466" y="7732"/>
                </a:lnTo>
                <a:cubicBezTo>
                  <a:pt x="35209" y="7802"/>
                  <a:pt x="34952" y="7895"/>
                  <a:pt x="34719" y="8012"/>
                </a:cubicBezTo>
                <a:lnTo>
                  <a:pt x="34742" y="7942"/>
                </a:lnTo>
                <a:cubicBezTo>
                  <a:pt x="34812" y="7872"/>
                  <a:pt x="34906" y="7802"/>
                  <a:pt x="34976" y="7732"/>
                </a:cubicBezTo>
                <a:cubicBezTo>
                  <a:pt x="35139" y="7708"/>
                  <a:pt x="35302" y="7708"/>
                  <a:pt x="35466" y="7708"/>
                </a:cubicBezTo>
                <a:close/>
                <a:moveTo>
                  <a:pt x="8872" y="4743"/>
                </a:moveTo>
                <a:lnTo>
                  <a:pt x="8872" y="4743"/>
                </a:lnTo>
                <a:cubicBezTo>
                  <a:pt x="8639" y="5093"/>
                  <a:pt x="8452" y="5443"/>
                  <a:pt x="8265" y="5817"/>
                </a:cubicBezTo>
                <a:lnTo>
                  <a:pt x="8289" y="5817"/>
                </a:lnTo>
                <a:cubicBezTo>
                  <a:pt x="7798" y="6541"/>
                  <a:pt x="7355" y="7288"/>
                  <a:pt x="6981" y="8058"/>
                </a:cubicBezTo>
                <a:cubicBezTo>
                  <a:pt x="7331" y="6798"/>
                  <a:pt x="7962" y="5654"/>
                  <a:pt x="8872" y="4743"/>
                </a:cubicBezTo>
                <a:close/>
                <a:moveTo>
                  <a:pt x="33411" y="6914"/>
                </a:moveTo>
                <a:cubicBezTo>
                  <a:pt x="33411" y="6938"/>
                  <a:pt x="33435" y="6961"/>
                  <a:pt x="33435" y="6984"/>
                </a:cubicBezTo>
                <a:cubicBezTo>
                  <a:pt x="33248" y="7288"/>
                  <a:pt x="33108" y="7591"/>
                  <a:pt x="32991" y="7942"/>
                </a:cubicBezTo>
                <a:lnTo>
                  <a:pt x="32828" y="8058"/>
                </a:lnTo>
                <a:cubicBezTo>
                  <a:pt x="32968" y="7638"/>
                  <a:pt x="33178" y="7265"/>
                  <a:pt x="33411" y="6914"/>
                </a:cubicBezTo>
                <a:close/>
                <a:moveTo>
                  <a:pt x="28415" y="7872"/>
                </a:moveTo>
                <a:lnTo>
                  <a:pt x="28415" y="7895"/>
                </a:lnTo>
                <a:cubicBezTo>
                  <a:pt x="28391" y="7988"/>
                  <a:pt x="28345" y="8082"/>
                  <a:pt x="28321" y="8175"/>
                </a:cubicBezTo>
                <a:lnTo>
                  <a:pt x="28181" y="8175"/>
                </a:lnTo>
                <a:cubicBezTo>
                  <a:pt x="28251" y="8082"/>
                  <a:pt x="28345" y="7988"/>
                  <a:pt x="28415" y="7872"/>
                </a:cubicBezTo>
                <a:close/>
                <a:moveTo>
                  <a:pt x="18282" y="6704"/>
                </a:moveTo>
                <a:cubicBezTo>
                  <a:pt x="18305" y="6751"/>
                  <a:pt x="18328" y="6798"/>
                  <a:pt x="18352" y="6821"/>
                </a:cubicBezTo>
                <a:cubicBezTo>
                  <a:pt x="18422" y="7288"/>
                  <a:pt x="18468" y="7755"/>
                  <a:pt x="18468" y="8222"/>
                </a:cubicBezTo>
                <a:lnTo>
                  <a:pt x="18375" y="8269"/>
                </a:lnTo>
                <a:lnTo>
                  <a:pt x="18305" y="8175"/>
                </a:lnTo>
                <a:lnTo>
                  <a:pt x="18212" y="8082"/>
                </a:lnTo>
                <a:cubicBezTo>
                  <a:pt x="18282" y="7825"/>
                  <a:pt x="18305" y="7545"/>
                  <a:pt x="18282" y="7265"/>
                </a:cubicBezTo>
                <a:cubicBezTo>
                  <a:pt x="18282" y="7078"/>
                  <a:pt x="18282" y="6891"/>
                  <a:pt x="18282" y="6704"/>
                </a:cubicBezTo>
                <a:close/>
                <a:moveTo>
                  <a:pt x="30236" y="8082"/>
                </a:moveTo>
                <a:lnTo>
                  <a:pt x="30236" y="8082"/>
                </a:lnTo>
                <a:cubicBezTo>
                  <a:pt x="30189" y="8152"/>
                  <a:pt x="30119" y="8222"/>
                  <a:pt x="30072" y="8269"/>
                </a:cubicBezTo>
                <a:lnTo>
                  <a:pt x="30026" y="8222"/>
                </a:lnTo>
                <a:cubicBezTo>
                  <a:pt x="30096" y="8175"/>
                  <a:pt x="30166" y="8128"/>
                  <a:pt x="30236" y="8082"/>
                </a:cubicBezTo>
                <a:close/>
                <a:moveTo>
                  <a:pt x="9409" y="6938"/>
                </a:moveTo>
                <a:lnTo>
                  <a:pt x="9409" y="6938"/>
                </a:lnTo>
                <a:cubicBezTo>
                  <a:pt x="9363" y="7124"/>
                  <a:pt x="9316" y="7311"/>
                  <a:pt x="9269" y="7498"/>
                </a:cubicBezTo>
                <a:cubicBezTo>
                  <a:pt x="9129" y="7755"/>
                  <a:pt x="9013" y="8012"/>
                  <a:pt x="8896" y="8292"/>
                </a:cubicBezTo>
                <a:cubicBezTo>
                  <a:pt x="8919" y="8152"/>
                  <a:pt x="8966" y="8012"/>
                  <a:pt x="8989" y="7872"/>
                </a:cubicBezTo>
                <a:cubicBezTo>
                  <a:pt x="9106" y="7568"/>
                  <a:pt x="9246" y="7241"/>
                  <a:pt x="9409" y="6938"/>
                </a:cubicBezTo>
                <a:close/>
                <a:moveTo>
                  <a:pt x="39762" y="5864"/>
                </a:moveTo>
                <a:lnTo>
                  <a:pt x="39762" y="5864"/>
                </a:lnTo>
                <a:cubicBezTo>
                  <a:pt x="40299" y="6027"/>
                  <a:pt x="40813" y="6284"/>
                  <a:pt x="41256" y="6658"/>
                </a:cubicBezTo>
                <a:cubicBezTo>
                  <a:pt x="41420" y="6868"/>
                  <a:pt x="41583" y="7078"/>
                  <a:pt x="41723" y="7311"/>
                </a:cubicBezTo>
                <a:cubicBezTo>
                  <a:pt x="41911" y="7625"/>
                  <a:pt x="42080" y="7956"/>
                  <a:pt x="42231" y="8307"/>
                </a:cubicBezTo>
                <a:lnTo>
                  <a:pt x="42231" y="8307"/>
                </a:lnTo>
                <a:cubicBezTo>
                  <a:pt x="41844" y="7432"/>
                  <a:pt x="41145" y="6733"/>
                  <a:pt x="40276" y="6354"/>
                </a:cubicBezTo>
                <a:cubicBezTo>
                  <a:pt x="40112" y="6167"/>
                  <a:pt x="39949" y="6004"/>
                  <a:pt x="39762" y="5864"/>
                </a:cubicBezTo>
                <a:close/>
                <a:moveTo>
                  <a:pt x="17651" y="8058"/>
                </a:moveTo>
                <a:lnTo>
                  <a:pt x="17791" y="8199"/>
                </a:lnTo>
                <a:cubicBezTo>
                  <a:pt x="17791" y="8245"/>
                  <a:pt x="17745" y="8269"/>
                  <a:pt x="17721" y="8315"/>
                </a:cubicBezTo>
                <a:lnTo>
                  <a:pt x="17628" y="8245"/>
                </a:lnTo>
                <a:cubicBezTo>
                  <a:pt x="17628" y="8175"/>
                  <a:pt x="17651" y="8105"/>
                  <a:pt x="17651" y="8058"/>
                </a:cubicBezTo>
                <a:close/>
                <a:moveTo>
                  <a:pt x="12094" y="8105"/>
                </a:moveTo>
                <a:lnTo>
                  <a:pt x="12094" y="8105"/>
                </a:lnTo>
                <a:cubicBezTo>
                  <a:pt x="12071" y="8199"/>
                  <a:pt x="12048" y="8292"/>
                  <a:pt x="12024" y="8409"/>
                </a:cubicBezTo>
                <a:cubicBezTo>
                  <a:pt x="12024" y="8339"/>
                  <a:pt x="12001" y="8269"/>
                  <a:pt x="12001" y="8199"/>
                </a:cubicBezTo>
                <a:lnTo>
                  <a:pt x="11978" y="8199"/>
                </a:lnTo>
                <a:cubicBezTo>
                  <a:pt x="12024" y="8152"/>
                  <a:pt x="12048" y="8128"/>
                  <a:pt x="12094" y="8105"/>
                </a:cubicBezTo>
                <a:close/>
                <a:moveTo>
                  <a:pt x="14432" y="7294"/>
                </a:moveTo>
                <a:cubicBezTo>
                  <a:pt x="14505" y="7294"/>
                  <a:pt x="14581" y="7300"/>
                  <a:pt x="14663" y="7311"/>
                </a:cubicBezTo>
                <a:cubicBezTo>
                  <a:pt x="14593" y="7661"/>
                  <a:pt x="14546" y="8035"/>
                  <a:pt x="14523" y="8409"/>
                </a:cubicBezTo>
                <a:cubicBezTo>
                  <a:pt x="14313" y="8082"/>
                  <a:pt x="14219" y="7685"/>
                  <a:pt x="14219" y="7311"/>
                </a:cubicBezTo>
                <a:cubicBezTo>
                  <a:pt x="14289" y="7300"/>
                  <a:pt x="14359" y="7294"/>
                  <a:pt x="14432" y="7294"/>
                </a:cubicBezTo>
                <a:close/>
                <a:moveTo>
                  <a:pt x="24376" y="7988"/>
                </a:moveTo>
                <a:lnTo>
                  <a:pt x="24376" y="7988"/>
                </a:lnTo>
                <a:cubicBezTo>
                  <a:pt x="24492" y="8012"/>
                  <a:pt x="24632" y="8035"/>
                  <a:pt x="24772" y="8058"/>
                </a:cubicBezTo>
                <a:cubicBezTo>
                  <a:pt x="24936" y="8199"/>
                  <a:pt x="25099" y="8315"/>
                  <a:pt x="25309" y="8409"/>
                </a:cubicBezTo>
                <a:cubicBezTo>
                  <a:pt x="25053" y="8362"/>
                  <a:pt x="24819" y="8292"/>
                  <a:pt x="24586" y="8199"/>
                </a:cubicBezTo>
                <a:cubicBezTo>
                  <a:pt x="24562" y="8199"/>
                  <a:pt x="24562" y="8175"/>
                  <a:pt x="24539" y="8175"/>
                </a:cubicBezTo>
                <a:cubicBezTo>
                  <a:pt x="24492" y="8105"/>
                  <a:pt x="24422" y="8035"/>
                  <a:pt x="24376" y="7988"/>
                </a:cubicBezTo>
                <a:close/>
                <a:moveTo>
                  <a:pt x="22905" y="8058"/>
                </a:moveTo>
                <a:lnTo>
                  <a:pt x="22998" y="8082"/>
                </a:lnTo>
                <a:cubicBezTo>
                  <a:pt x="22975" y="8199"/>
                  <a:pt x="22951" y="8315"/>
                  <a:pt x="22951" y="8432"/>
                </a:cubicBezTo>
                <a:cubicBezTo>
                  <a:pt x="22951" y="8315"/>
                  <a:pt x="22928" y="8175"/>
                  <a:pt x="22905" y="8058"/>
                </a:cubicBezTo>
                <a:close/>
                <a:moveTo>
                  <a:pt x="11371" y="1988"/>
                </a:moveTo>
                <a:lnTo>
                  <a:pt x="11394" y="2011"/>
                </a:lnTo>
                <a:cubicBezTo>
                  <a:pt x="10740" y="2502"/>
                  <a:pt x="10157" y="3085"/>
                  <a:pt x="9643" y="3716"/>
                </a:cubicBezTo>
                <a:cubicBezTo>
                  <a:pt x="8335" y="4626"/>
                  <a:pt x="7355" y="5934"/>
                  <a:pt x="6841" y="7451"/>
                </a:cubicBezTo>
                <a:cubicBezTo>
                  <a:pt x="6701" y="7848"/>
                  <a:pt x="6584" y="8245"/>
                  <a:pt x="6514" y="8665"/>
                </a:cubicBezTo>
                <a:cubicBezTo>
                  <a:pt x="6514" y="7451"/>
                  <a:pt x="6794" y="6237"/>
                  <a:pt x="7308" y="5140"/>
                </a:cubicBezTo>
                <a:cubicBezTo>
                  <a:pt x="8125" y="3389"/>
                  <a:pt x="9620" y="2408"/>
                  <a:pt x="11371" y="1988"/>
                </a:cubicBezTo>
                <a:close/>
                <a:moveTo>
                  <a:pt x="21270" y="8105"/>
                </a:moveTo>
                <a:lnTo>
                  <a:pt x="21270" y="8105"/>
                </a:lnTo>
                <a:cubicBezTo>
                  <a:pt x="21317" y="8175"/>
                  <a:pt x="21387" y="8269"/>
                  <a:pt x="21457" y="8339"/>
                </a:cubicBezTo>
                <a:lnTo>
                  <a:pt x="21340" y="8665"/>
                </a:lnTo>
                <a:cubicBezTo>
                  <a:pt x="21317" y="8479"/>
                  <a:pt x="21294" y="8292"/>
                  <a:pt x="21270" y="8105"/>
                </a:cubicBezTo>
                <a:close/>
                <a:moveTo>
                  <a:pt x="37474" y="8315"/>
                </a:moveTo>
                <a:cubicBezTo>
                  <a:pt x="37661" y="8385"/>
                  <a:pt x="37824" y="8479"/>
                  <a:pt x="37987" y="8572"/>
                </a:cubicBezTo>
                <a:lnTo>
                  <a:pt x="38011" y="8712"/>
                </a:lnTo>
                <a:cubicBezTo>
                  <a:pt x="37817" y="8635"/>
                  <a:pt x="37624" y="8589"/>
                  <a:pt x="37417" y="8589"/>
                </a:cubicBezTo>
                <a:cubicBezTo>
                  <a:pt x="37374" y="8589"/>
                  <a:pt x="37331" y="8591"/>
                  <a:pt x="37287" y="8595"/>
                </a:cubicBezTo>
                <a:cubicBezTo>
                  <a:pt x="37240" y="8572"/>
                  <a:pt x="37194" y="8572"/>
                  <a:pt x="37124" y="8549"/>
                </a:cubicBezTo>
                <a:cubicBezTo>
                  <a:pt x="37217" y="8455"/>
                  <a:pt x="37334" y="8362"/>
                  <a:pt x="37474" y="8315"/>
                </a:cubicBezTo>
                <a:close/>
                <a:moveTo>
                  <a:pt x="39225" y="7568"/>
                </a:moveTo>
                <a:cubicBezTo>
                  <a:pt x="39622" y="7872"/>
                  <a:pt x="39972" y="8269"/>
                  <a:pt x="40182" y="8736"/>
                </a:cubicBezTo>
                <a:cubicBezTo>
                  <a:pt x="39879" y="8315"/>
                  <a:pt x="39528" y="7918"/>
                  <a:pt x="39132" y="7568"/>
                </a:cubicBezTo>
                <a:close/>
                <a:moveTo>
                  <a:pt x="36540" y="8128"/>
                </a:moveTo>
                <a:lnTo>
                  <a:pt x="36540" y="8128"/>
                </a:lnTo>
                <a:cubicBezTo>
                  <a:pt x="36493" y="8245"/>
                  <a:pt x="36447" y="8362"/>
                  <a:pt x="36400" y="8479"/>
                </a:cubicBezTo>
                <a:lnTo>
                  <a:pt x="36423" y="8479"/>
                </a:lnTo>
                <a:cubicBezTo>
                  <a:pt x="36213" y="8502"/>
                  <a:pt x="36003" y="8595"/>
                  <a:pt x="35886" y="8759"/>
                </a:cubicBezTo>
                <a:cubicBezTo>
                  <a:pt x="35909" y="8689"/>
                  <a:pt x="35933" y="8595"/>
                  <a:pt x="35956" y="8502"/>
                </a:cubicBezTo>
                <a:cubicBezTo>
                  <a:pt x="36166" y="8385"/>
                  <a:pt x="36353" y="8245"/>
                  <a:pt x="36540" y="8128"/>
                </a:cubicBezTo>
                <a:close/>
                <a:moveTo>
                  <a:pt x="19286" y="8315"/>
                </a:moveTo>
                <a:cubicBezTo>
                  <a:pt x="19309" y="8432"/>
                  <a:pt x="19332" y="8525"/>
                  <a:pt x="19356" y="8619"/>
                </a:cubicBezTo>
                <a:cubicBezTo>
                  <a:pt x="19356" y="8712"/>
                  <a:pt x="19309" y="8736"/>
                  <a:pt x="19309" y="8782"/>
                </a:cubicBezTo>
                <a:cubicBezTo>
                  <a:pt x="19262" y="8665"/>
                  <a:pt x="19262" y="8525"/>
                  <a:pt x="19239" y="8385"/>
                </a:cubicBezTo>
                <a:lnTo>
                  <a:pt x="19239" y="8362"/>
                </a:lnTo>
                <a:cubicBezTo>
                  <a:pt x="19239" y="8362"/>
                  <a:pt x="19239" y="8362"/>
                  <a:pt x="19239" y="8339"/>
                </a:cubicBezTo>
                <a:lnTo>
                  <a:pt x="19286" y="8315"/>
                </a:lnTo>
                <a:close/>
                <a:moveTo>
                  <a:pt x="23488" y="8549"/>
                </a:moveTo>
                <a:cubicBezTo>
                  <a:pt x="23582" y="8642"/>
                  <a:pt x="23698" y="8736"/>
                  <a:pt x="23815" y="8829"/>
                </a:cubicBezTo>
                <a:lnTo>
                  <a:pt x="23839" y="8829"/>
                </a:lnTo>
                <a:cubicBezTo>
                  <a:pt x="23722" y="8829"/>
                  <a:pt x="23605" y="8829"/>
                  <a:pt x="23488" y="8852"/>
                </a:cubicBezTo>
                <a:lnTo>
                  <a:pt x="23488" y="8549"/>
                </a:lnTo>
                <a:close/>
                <a:moveTo>
                  <a:pt x="22601" y="8175"/>
                </a:moveTo>
                <a:cubicBezTo>
                  <a:pt x="22648" y="8409"/>
                  <a:pt x="22648" y="8642"/>
                  <a:pt x="22648" y="8876"/>
                </a:cubicBezTo>
                <a:cubicBezTo>
                  <a:pt x="22531" y="8759"/>
                  <a:pt x="22414" y="8665"/>
                  <a:pt x="22298" y="8549"/>
                </a:cubicBezTo>
                <a:lnTo>
                  <a:pt x="22274" y="8549"/>
                </a:lnTo>
                <a:lnTo>
                  <a:pt x="22321" y="8315"/>
                </a:lnTo>
                <a:cubicBezTo>
                  <a:pt x="22414" y="8269"/>
                  <a:pt x="22508" y="8222"/>
                  <a:pt x="22601" y="8175"/>
                </a:cubicBezTo>
                <a:close/>
                <a:moveTo>
                  <a:pt x="38431" y="8385"/>
                </a:moveTo>
                <a:cubicBezTo>
                  <a:pt x="38595" y="8432"/>
                  <a:pt x="38781" y="8525"/>
                  <a:pt x="38945" y="8642"/>
                </a:cubicBezTo>
                <a:cubicBezTo>
                  <a:pt x="38991" y="8736"/>
                  <a:pt x="39038" y="8829"/>
                  <a:pt x="39085" y="8922"/>
                </a:cubicBezTo>
                <a:cubicBezTo>
                  <a:pt x="39015" y="8876"/>
                  <a:pt x="38968" y="8829"/>
                  <a:pt x="38921" y="8782"/>
                </a:cubicBezTo>
                <a:lnTo>
                  <a:pt x="38921" y="8806"/>
                </a:lnTo>
                <a:cubicBezTo>
                  <a:pt x="38781" y="8689"/>
                  <a:pt x="38641" y="8572"/>
                  <a:pt x="38501" y="8479"/>
                </a:cubicBezTo>
                <a:cubicBezTo>
                  <a:pt x="38478" y="8432"/>
                  <a:pt x="38454" y="8409"/>
                  <a:pt x="38431" y="8385"/>
                </a:cubicBezTo>
                <a:close/>
                <a:moveTo>
                  <a:pt x="30563" y="8292"/>
                </a:moveTo>
                <a:cubicBezTo>
                  <a:pt x="30539" y="8339"/>
                  <a:pt x="30516" y="8409"/>
                  <a:pt x="30493" y="8502"/>
                </a:cubicBezTo>
                <a:lnTo>
                  <a:pt x="30469" y="8502"/>
                </a:lnTo>
                <a:cubicBezTo>
                  <a:pt x="30423" y="8665"/>
                  <a:pt x="30399" y="8806"/>
                  <a:pt x="30353" y="8969"/>
                </a:cubicBezTo>
                <a:lnTo>
                  <a:pt x="30329" y="8876"/>
                </a:lnTo>
                <a:cubicBezTo>
                  <a:pt x="30376" y="8665"/>
                  <a:pt x="30469" y="8479"/>
                  <a:pt x="30563" y="8292"/>
                </a:cubicBezTo>
                <a:close/>
                <a:moveTo>
                  <a:pt x="16367" y="7825"/>
                </a:moveTo>
                <a:cubicBezTo>
                  <a:pt x="16554" y="7918"/>
                  <a:pt x="16717" y="8035"/>
                  <a:pt x="16904" y="8152"/>
                </a:cubicBezTo>
                <a:cubicBezTo>
                  <a:pt x="16881" y="8362"/>
                  <a:pt x="16787" y="8572"/>
                  <a:pt x="16671" y="8736"/>
                </a:cubicBezTo>
                <a:lnTo>
                  <a:pt x="16507" y="8992"/>
                </a:lnTo>
                <a:cubicBezTo>
                  <a:pt x="16414" y="8619"/>
                  <a:pt x="16367" y="8222"/>
                  <a:pt x="16367" y="7825"/>
                </a:cubicBezTo>
                <a:close/>
                <a:moveTo>
                  <a:pt x="15643" y="7521"/>
                </a:moveTo>
                <a:cubicBezTo>
                  <a:pt x="15760" y="7568"/>
                  <a:pt x="15877" y="7615"/>
                  <a:pt x="15994" y="7661"/>
                </a:cubicBezTo>
                <a:cubicBezTo>
                  <a:pt x="15970" y="8105"/>
                  <a:pt x="16017" y="8572"/>
                  <a:pt x="16110" y="9016"/>
                </a:cubicBezTo>
                <a:lnTo>
                  <a:pt x="15970" y="9016"/>
                </a:lnTo>
                <a:cubicBezTo>
                  <a:pt x="15900" y="8876"/>
                  <a:pt x="15853" y="8712"/>
                  <a:pt x="15807" y="8572"/>
                </a:cubicBezTo>
                <a:cubicBezTo>
                  <a:pt x="15690" y="8222"/>
                  <a:pt x="15643" y="7872"/>
                  <a:pt x="15643" y="7521"/>
                </a:cubicBezTo>
                <a:close/>
                <a:moveTo>
                  <a:pt x="29932" y="8876"/>
                </a:moveTo>
                <a:lnTo>
                  <a:pt x="29932" y="8922"/>
                </a:lnTo>
                <a:cubicBezTo>
                  <a:pt x="29909" y="8992"/>
                  <a:pt x="29886" y="9062"/>
                  <a:pt x="29886" y="9132"/>
                </a:cubicBezTo>
                <a:lnTo>
                  <a:pt x="29722" y="9109"/>
                </a:lnTo>
                <a:cubicBezTo>
                  <a:pt x="29699" y="9086"/>
                  <a:pt x="29699" y="9062"/>
                  <a:pt x="29722" y="9016"/>
                </a:cubicBezTo>
                <a:cubicBezTo>
                  <a:pt x="29792" y="8969"/>
                  <a:pt x="29862" y="8922"/>
                  <a:pt x="29932" y="8876"/>
                </a:cubicBezTo>
                <a:close/>
                <a:moveTo>
                  <a:pt x="31123" y="7988"/>
                </a:moveTo>
                <a:lnTo>
                  <a:pt x="31123" y="8012"/>
                </a:lnTo>
                <a:lnTo>
                  <a:pt x="31123" y="8315"/>
                </a:lnTo>
                <a:cubicBezTo>
                  <a:pt x="31053" y="8455"/>
                  <a:pt x="31006" y="8595"/>
                  <a:pt x="30960" y="8736"/>
                </a:cubicBezTo>
                <a:cubicBezTo>
                  <a:pt x="30913" y="8876"/>
                  <a:pt x="30890" y="8946"/>
                  <a:pt x="30866" y="9062"/>
                </a:cubicBezTo>
                <a:lnTo>
                  <a:pt x="30750" y="9179"/>
                </a:lnTo>
                <a:cubicBezTo>
                  <a:pt x="30796" y="8759"/>
                  <a:pt x="30936" y="8362"/>
                  <a:pt x="31123" y="7988"/>
                </a:cubicBezTo>
                <a:close/>
                <a:moveTo>
                  <a:pt x="14990" y="7358"/>
                </a:moveTo>
                <a:lnTo>
                  <a:pt x="15153" y="7381"/>
                </a:lnTo>
                <a:cubicBezTo>
                  <a:pt x="14990" y="8105"/>
                  <a:pt x="15060" y="8876"/>
                  <a:pt x="15457" y="9296"/>
                </a:cubicBezTo>
                <a:cubicBezTo>
                  <a:pt x="15223" y="9179"/>
                  <a:pt x="15013" y="9016"/>
                  <a:pt x="14826" y="8829"/>
                </a:cubicBezTo>
                <a:cubicBezTo>
                  <a:pt x="14826" y="8315"/>
                  <a:pt x="14896" y="7825"/>
                  <a:pt x="14990" y="7358"/>
                </a:cubicBezTo>
                <a:close/>
                <a:moveTo>
                  <a:pt x="17138" y="8689"/>
                </a:moveTo>
                <a:cubicBezTo>
                  <a:pt x="17138" y="8759"/>
                  <a:pt x="17138" y="8806"/>
                  <a:pt x="17138" y="8876"/>
                </a:cubicBezTo>
                <a:cubicBezTo>
                  <a:pt x="17138" y="8946"/>
                  <a:pt x="17138" y="9016"/>
                  <a:pt x="17114" y="9062"/>
                </a:cubicBezTo>
                <a:cubicBezTo>
                  <a:pt x="16998" y="9156"/>
                  <a:pt x="16857" y="9249"/>
                  <a:pt x="16717" y="9296"/>
                </a:cubicBezTo>
                <a:cubicBezTo>
                  <a:pt x="16904" y="9132"/>
                  <a:pt x="17044" y="8922"/>
                  <a:pt x="17138" y="8689"/>
                </a:cubicBezTo>
                <a:close/>
                <a:moveTo>
                  <a:pt x="20897" y="8385"/>
                </a:moveTo>
                <a:cubicBezTo>
                  <a:pt x="20897" y="8432"/>
                  <a:pt x="20920" y="8479"/>
                  <a:pt x="20943" y="8525"/>
                </a:cubicBezTo>
                <a:cubicBezTo>
                  <a:pt x="20967" y="8759"/>
                  <a:pt x="20967" y="8992"/>
                  <a:pt x="20943" y="9249"/>
                </a:cubicBezTo>
                <a:cubicBezTo>
                  <a:pt x="20803" y="9273"/>
                  <a:pt x="20663" y="9319"/>
                  <a:pt x="20523" y="9366"/>
                </a:cubicBezTo>
                <a:cubicBezTo>
                  <a:pt x="20687" y="9039"/>
                  <a:pt x="20803" y="8712"/>
                  <a:pt x="20897" y="8385"/>
                </a:cubicBezTo>
                <a:close/>
                <a:moveTo>
                  <a:pt x="35723" y="8128"/>
                </a:moveTo>
                <a:lnTo>
                  <a:pt x="35653" y="8269"/>
                </a:lnTo>
                <a:cubicBezTo>
                  <a:pt x="35162" y="8572"/>
                  <a:pt x="34695" y="8969"/>
                  <a:pt x="34275" y="9389"/>
                </a:cubicBezTo>
                <a:cubicBezTo>
                  <a:pt x="34275" y="9343"/>
                  <a:pt x="34275" y="9296"/>
                  <a:pt x="34275" y="9249"/>
                </a:cubicBezTo>
                <a:cubicBezTo>
                  <a:pt x="34298" y="9132"/>
                  <a:pt x="34322" y="9039"/>
                  <a:pt x="34369" y="8922"/>
                </a:cubicBezTo>
                <a:cubicBezTo>
                  <a:pt x="34765" y="8595"/>
                  <a:pt x="35232" y="8315"/>
                  <a:pt x="35699" y="8128"/>
                </a:cubicBezTo>
                <a:close/>
                <a:moveTo>
                  <a:pt x="11721" y="8712"/>
                </a:moveTo>
                <a:cubicBezTo>
                  <a:pt x="11744" y="8852"/>
                  <a:pt x="11768" y="8969"/>
                  <a:pt x="11814" y="9086"/>
                </a:cubicBezTo>
                <a:cubicBezTo>
                  <a:pt x="11768" y="9202"/>
                  <a:pt x="11721" y="9296"/>
                  <a:pt x="11698" y="9413"/>
                </a:cubicBezTo>
                <a:cubicBezTo>
                  <a:pt x="11698" y="9296"/>
                  <a:pt x="11674" y="9156"/>
                  <a:pt x="11674" y="9039"/>
                </a:cubicBezTo>
                <a:cubicBezTo>
                  <a:pt x="11651" y="8899"/>
                  <a:pt x="11698" y="8829"/>
                  <a:pt x="11721" y="8712"/>
                </a:cubicBezTo>
                <a:close/>
                <a:moveTo>
                  <a:pt x="11394" y="7078"/>
                </a:moveTo>
                <a:cubicBezTo>
                  <a:pt x="11324" y="7498"/>
                  <a:pt x="11301" y="7918"/>
                  <a:pt x="11277" y="8362"/>
                </a:cubicBezTo>
                <a:cubicBezTo>
                  <a:pt x="11277" y="8385"/>
                  <a:pt x="11277" y="8409"/>
                  <a:pt x="11277" y="8432"/>
                </a:cubicBezTo>
                <a:cubicBezTo>
                  <a:pt x="11020" y="8736"/>
                  <a:pt x="10810" y="9062"/>
                  <a:pt x="10647" y="9436"/>
                </a:cubicBezTo>
                <a:cubicBezTo>
                  <a:pt x="10670" y="9062"/>
                  <a:pt x="10717" y="8689"/>
                  <a:pt x="10834" y="8339"/>
                </a:cubicBezTo>
                <a:cubicBezTo>
                  <a:pt x="10974" y="7965"/>
                  <a:pt x="11114" y="7615"/>
                  <a:pt x="11254" y="7311"/>
                </a:cubicBezTo>
                <a:lnTo>
                  <a:pt x="11277" y="7265"/>
                </a:lnTo>
                <a:cubicBezTo>
                  <a:pt x="11324" y="7195"/>
                  <a:pt x="11371" y="7148"/>
                  <a:pt x="11394" y="7078"/>
                </a:cubicBezTo>
                <a:close/>
                <a:moveTo>
                  <a:pt x="32547" y="7638"/>
                </a:moveTo>
                <a:lnTo>
                  <a:pt x="32547" y="7638"/>
                </a:lnTo>
                <a:cubicBezTo>
                  <a:pt x="32361" y="8012"/>
                  <a:pt x="32244" y="8409"/>
                  <a:pt x="32174" y="8829"/>
                </a:cubicBezTo>
                <a:cubicBezTo>
                  <a:pt x="32127" y="8876"/>
                  <a:pt x="32080" y="8969"/>
                  <a:pt x="32057" y="9039"/>
                </a:cubicBezTo>
                <a:cubicBezTo>
                  <a:pt x="31917" y="9156"/>
                  <a:pt x="31800" y="9296"/>
                  <a:pt x="31683" y="9436"/>
                </a:cubicBezTo>
                <a:lnTo>
                  <a:pt x="31380" y="9366"/>
                </a:lnTo>
                <a:cubicBezTo>
                  <a:pt x="31637" y="8712"/>
                  <a:pt x="32034" y="8128"/>
                  <a:pt x="32547" y="7638"/>
                </a:cubicBezTo>
                <a:close/>
                <a:moveTo>
                  <a:pt x="22624" y="9343"/>
                </a:moveTo>
                <a:lnTo>
                  <a:pt x="22624" y="9483"/>
                </a:lnTo>
                <a:lnTo>
                  <a:pt x="22601" y="9483"/>
                </a:lnTo>
                <a:lnTo>
                  <a:pt x="22508" y="9343"/>
                </a:lnTo>
                <a:close/>
                <a:moveTo>
                  <a:pt x="18188" y="9226"/>
                </a:moveTo>
                <a:cubicBezTo>
                  <a:pt x="18258" y="9296"/>
                  <a:pt x="18328" y="9389"/>
                  <a:pt x="18398" y="9459"/>
                </a:cubicBezTo>
                <a:lnTo>
                  <a:pt x="18422" y="9459"/>
                </a:lnTo>
                <a:lnTo>
                  <a:pt x="18422" y="9529"/>
                </a:lnTo>
                <a:cubicBezTo>
                  <a:pt x="18328" y="9506"/>
                  <a:pt x="18258" y="9483"/>
                  <a:pt x="18165" y="9483"/>
                </a:cubicBezTo>
                <a:cubicBezTo>
                  <a:pt x="18165" y="9389"/>
                  <a:pt x="18188" y="9319"/>
                  <a:pt x="18188" y="9226"/>
                </a:cubicBezTo>
                <a:close/>
                <a:moveTo>
                  <a:pt x="10133" y="8479"/>
                </a:moveTo>
                <a:lnTo>
                  <a:pt x="10133" y="8502"/>
                </a:lnTo>
                <a:cubicBezTo>
                  <a:pt x="10087" y="8736"/>
                  <a:pt x="10063" y="8992"/>
                  <a:pt x="10063" y="9249"/>
                </a:cubicBezTo>
                <a:cubicBezTo>
                  <a:pt x="10016" y="9389"/>
                  <a:pt x="9970" y="9529"/>
                  <a:pt x="9946" y="9669"/>
                </a:cubicBezTo>
                <a:cubicBezTo>
                  <a:pt x="9970" y="9273"/>
                  <a:pt x="10016" y="8876"/>
                  <a:pt x="10133" y="8479"/>
                </a:cubicBezTo>
                <a:close/>
                <a:moveTo>
                  <a:pt x="6864" y="5187"/>
                </a:moveTo>
                <a:lnTo>
                  <a:pt x="6888" y="5210"/>
                </a:lnTo>
                <a:cubicBezTo>
                  <a:pt x="6304" y="6564"/>
                  <a:pt x="6071" y="8012"/>
                  <a:pt x="6211" y="9483"/>
                </a:cubicBezTo>
                <a:cubicBezTo>
                  <a:pt x="6141" y="9576"/>
                  <a:pt x="6094" y="9693"/>
                  <a:pt x="6024" y="9786"/>
                </a:cubicBezTo>
                <a:cubicBezTo>
                  <a:pt x="5861" y="8199"/>
                  <a:pt x="6141" y="6611"/>
                  <a:pt x="6864" y="5187"/>
                </a:cubicBezTo>
                <a:close/>
                <a:moveTo>
                  <a:pt x="36283" y="8992"/>
                </a:moveTo>
                <a:cubicBezTo>
                  <a:pt x="36213" y="9249"/>
                  <a:pt x="36166" y="9529"/>
                  <a:pt x="36166" y="9810"/>
                </a:cubicBezTo>
                <a:cubicBezTo>
                  <a:pt x="36050" y="9576"/>
                  <a:pt x="36050" y="9296"/>
                  <a:pt x="36190" y="9086"/>
                </a:cubicBezTo>
                <a:cubicBezTo>
                  <a:pt x="36213" y="9039"/>
                  <a:pt x="36236" y="9016"/>
                  <a:pt x="36260" y="8992"/>
                </a:cubicBezTo>
                <a:close/>
                <a:moveTo>
                  <a:pt x="37450" y="9459"/>
                </a:moveTo>
                <a:cubicBezTo>
                  <a:pt x="37684" y="9459"/>
                  <a:pt x="37917" y="9506"/>
                  <a:pt x="38128" y="9599"/>
                </a:cubicBezTo>
                <a:lnTo>
                  <a:pt x="38151" y="9810"/>
                </a:lnTo>
                <a:cubicBezTo>
                  <a:pt x="37964" y="9786"/>
                  <a:pt x="37777" y="9775"/>
                  <a:pt x="37591" y="9775"/>
                </a:cubicBezTo>
                <a:cubicBezTo>
                  <a:pt x="37404" y="9775"/>
                  <a:pt x="37217" y="9786"/>
                  <a:pt x="37030" y="9810"/>
                </a:cubicBezTo>
                <a:cubicBezTo>
                  <a:pt x="37030" y="9763"/>
                  <a:pt x="37054" y="9716"/>
                  <a:pt x="37077" y="9669"/>
                </a:cubicBezTo>
                <a:cubicBezTo>
                  <a:pt x="37194" y="9599"/>
                  <a:pt x="37310" y="9529"/>
                  <a:pt x="37450" y="9459"/>
                </a:cubicBezTo>
                <a:close/>
                <a:moveTo>
                  <a:pt x="33224" y="9413"/>
                </a:moveTo>
                <a:cubicBezTo>
                  <a:pt x="33224" y="9483"/>
                  <a:pt x="33178" y="9553"/>
                  <a:pt x="33154" y="9623"/>
                </a:cubicBezTo>
                <a:cubicBezTo>
                  <a:pt x="33108" y="9693"/>
                  <a:pt x="33061" y="9763"/>
                  <a:pt x="33014" y="9833"/>
                </a:cubicBezTo>
                <a:lnTo>
                  <a:pt x="33014" y="9623"/>
                </a:lnTo>
                <a:cubicBezTo>
                  <a:pt x="33084" y="9576"/>
                  <a:pt x="33154" y="9483"/>
                  <a:pt x="33224" y="9413"/>
                </a:cubicBezTo>
                <a:close/>
                <a:moveTo>
                  <a:pt x="29839" y="9459"/>
                </a:moveTo>
                <a:cubicBezTo>
                  <a:pt x="29839" y="9599"/>
                  <a:pt x="29816" y="9716"/>
                  <a:pt x="29816" y="9833"/>
                </a:cubicBezTo>
                <a:lnTo>
                  <a:pt x="29746" y="9880"/>
                </a:lnTo>
                <a:cubicBezTo>
                  <a:pt x="29722" y="9739"/>
                  <a:pt x="29722" y="9599"/>
                  <a:pt x="29722" y="9459"/>
                </a:cubicBezTo>
                <a:close/>
                <a:moveTo>
                  <a:pt x="23698" y="9296"/>
                </a:moveTo>
                <a:cubicBezTo>
                  <a:pt x="24002" y="9296"/>
                  <a:pt x="24329" y="9319"/>
                  <a:pt x="24656" y="9366"/>
                </a:cubicBezTo>
                <a:cubicBezTo>
                  <a:pt x="24843" y="9483"/>
                  <a:pt x="25053" y="9576"/>
                  <a:pt x="25263" y="9646"/>
                </a:cubicBezTo>
                <a:lnTo>
                  <a:pt x="25356" y="9716"/>
                </a:lnTo>
                <a:cubicBezTo>
                  <a:pt x="25216" y="9786"/>
                  <a:pt x="25076" y="9833"/>
                  <a:pt x="24913" y="9903"/>
                </a:cubicBezTo>
                <a:cubicBezTo>
                  <a:pt x="24749" y="9880"/>
                  <a:pt x="24562" y="9856"/>
                  <a:pt x="24399" y="9856"/>
                </a:cubicBezTo>
                <a:cubicBezTo>
                  <a:pt x="24235" y="9786"/>
                  <a:pt x="24095" y="9739"/>
                  <a:pt x="23932" y="9693"/>
                </a:cubicBezTo>
                <a:cubicBezTo>
                  <a:pt x="23768" y="9646"/>
                  <a:pt x="23605" y="9529"/>
                  <a:pt x="23442" y="9413"/>
                </a:cubicBezTo>
                <a:lnTo>
                  <a:pt x="23442" y="9296"/>
                </a:lnTo>
                <a:close/>
                <a:moveTo>
                  <a:pt x="29279" y="9436"/>
                </a:moveTo>
                <a:cubicBezTo>
                  <a:pt x="29279" y="9599"/>
                  <a:pt x="29302" y="9763"/>
                  <a:pt x="29325" y="9903"/>
                </a:cubicBezTo>
                <a:cubicBezTo>
                  <a:pt x="29185" y="9763"/>
                  <a:pt x="29022" y="9599"/>
                  <a:pt x="28858" y="9459"/>
                </a:cubicBezTo>
                <a:lnTo>
                  <a:pt x="28882" y="9436"/>
                </a:lnTo>
                <a:close/>
                <a:moveTo>
                  <a:pt x="22391" y="9856"/>
                </a:moveTo>
                <a:cubicBezTo>
                  <a:pt x="22344" y="9903"/>
                  <a:pt x="22321" y="9950"/>
                  <a:pt x="22298" y="9973"/>
                </a:cubicBezTo>
                <a:lnTo>
                  <a:pt x="22181" y="9856"/>
                </a:lnTo>
                <a:close/>
                <a:moveTo>
                  <a:pt x="41186" y="8385"/>
                </a:moveTo>
                <a:cubicBezTo>
                  <a:pt x="41256" y="8455"/>
                  <a:pt x="41326" y="8525"/>
                  <a:pt x="41420" y="8595"/>
                </a:cubicBezTo>
                <a:cubicBezTo>
                  <a:pt x="41653" y="9039"/>
                  <a:pt x="41840" y="9529"/>
                  <a:pt x="41980" y="10020"/>
                </a:cubicBezTo>
                <a:cubicBezTo>
                  <a:pt x="41770" y="9436"/>
                  <a:pt x="41490" y="8899"/>
                  <a:pt x="41163" y="8385"/>
                </a:cubicBezTo>
                <a:close/>
                <a:moveTo>
                  <a:pt x="31707" y="9786"/>
                </a:moveTo>
                <a:lnTo>
                  <a:pt x="31847" y="9833"/>
                </a:lnTo>
                <a:lnTo>
                  <a:pt x="31847" y="9926"/>
                </a:lnTo>
                <a:lnTo>
                  <a:pt x="31777" y="9996"/>
                </a:lnTo>
                <a:cubicBezTo>
                  <a:pt x="31707" y="10020"/>
                  <a:pt x="31637" y="10043"/>
                  <a:pt x="31590" y="10066"/>
                </a:cubicBezTo>
                <a:lnTo>
                  <a:pt x="31567" y="10066"/>
                </a:lnTo>
                <a:cubicBezTo>
                  <a:pt x="31613" y="9973"/>
                  <a:pt x="31637" y="9880"/>
                  <a:pt x="31707" y="9786"/>
                </a:cubicBezTo>
                <a:close/>
                <a:moveTo>
                  <a:pt x="25730" y="9950"/>
                </a:moveTo>
                <a:cubicBezTo>
                  <a:pt x="25846" y="10020"/>
                  <a:pt x="25987" y="10066"/>
                  <a:pt x="26127" y="10113"/>
                </a:cubicBezTo>
                <a:cubicBezTo>
                  <a:pt x="25940" y="10090"/>
                  <a:pt x="25753" y="10043"/>
                  <a:pt x="25543" y="9996"/>
                </a:cubicBezTo>
                <a:lnTo>
                  <a:pt x="25566" y="9996"/>
                </a:lnTo>
                <a:lnTo>
                  <a:pt x="25730" y="9950"/>
                </a:lnTo>
                <a:close/>
                <a:moveTo>
                  <a:pt x="28578" y="9669"/>
                </a:moveTo>
                <a:cubicBezTo>
                  <a:pt x="28742" y="9833"/>
                  <a:pt x="28928" y="9996"/>
                  <a:pt x="29092" y="10160"/>
                </a:cubicBezTo>
                <a:cubicBezTo>
                  <a:pt x="28905" y="10113"/>
                  <a:pt x="28695" y="10066"/>
                  <a:pt x="28508" y="9996"/>
                </a:cubicBezTo>
                <a:cubicBezTo>
                  <a:pt x="28532" y="9880"/>
                  <a:pt x="28555" y="9763"/>
                  <a:pt x="28578" y="9669"/>
                </a:cubicBezTo>
                <a:close/>
                <a:moveTo>
                  <a:pt x="31263" y="9669"/>
                </a:moveTo>
                <a:lnTo>
                  <a:pt x="31520" y="9739"/>
                </a:lnTo>
                <a:cubicBezTo>
                  <a:pt x="31427" y="9880"/>
                  <a:pt x="31357" y="10020"/>
                  <a:pt x="31310" y="10160"/>
                </a:cubicBezTo>
                <a:lnTo>
                  <a:pt x="31333" y="10160"/>
                </a:lnTo>
                <a:lnTo>
                  <a:pt x="31123" y="10206"/>
                </a:lnTo>
                <a:cubicBezTo>
                  <a:pt x="31146" y="10043"/>
                  <a:pt x="31193" y="9856"/>
                  <a:pt x="31263" y="9669"/>
                </a:cubicBezTo>
                <a:close/>
                <a:moveTo>
                  <a:pt x="14826" y="9366"/>
                </a:moveTo>
                <a:lnTo>
                  <a:pt x="14826" y="9366"/>
                </a:lnTo>
                <a:cubicBezTo>
                  <a:pt x="15153" y="9623"/>
                  <a:pt x="15527" y="9763"/>
                  <a:pt x="15924" y="9786"/>
                </a:cubicBezTo>
                <a:cubicBezTo>
                  <a:pt x="15597" y="9950"/>
                  <a:pt x="15270" y="10183"/>
                  <a:pt x="14990" y="10440"/>
                </a:cubicBezTo>
                <a:cubicBezTo>
                  <a:pt x="14920" y="10090"/>
                  <a:pt x="14850" y="9739"/>
                  <a:pt x="14826" y="9366"/>
                </a:cubicBezTo>
                <a:close/>
                <a:moveTo>
                  <a:pt x="27714" y="10183"/>
                </a:moveTo>
                <a:lnTo>
                  <a:pt x="28018" y="10323"/>
                </a:lnTo>
                <a:cubicBezTo>
                  <a:pt x="28041" y="10370"/>
                  <a:pt x="28065" y="10393"/>
                  <a:pt x="28088" y="10417"/>
                </a:cubicBezTo>
                <a:cubicBezTo>
                  <a:pt x="27878" y="10463"/>
                  <a:pt x="27644" y="10487"/>
                  <a:pt x="27434" y="10487"/>
                </a:cubicBezTo>
                <a:lnTo>
                  <a:pt x="27271" y="10300"/>
                </a:lnTo>
                <a:cubicBezTo>
                  <a:pt x="27434" y="10276"/>
                  <a:pt x="27574" y="10230"/>
                  <a:pt x="27714" y="10183"/>
                </a:cubicBezTo>
                <a:close/>
                <a:moveTo>
                  <a:pt x="13916" y="7872"/>
                </a:moveTo>
                <a:cubicBezTo>
                  <a:pt x="14009" y="8269"/>
                  <a:pt x="14172" y="8642"/>
                  <a:pt x="14429" y="8969"/>
                </a:cubicBezTo>
                <a:cubicBezTo>
                  <a:pt x="14453" y="8992"/>
                  <a:pt x="14453" y="9016"/>
                  <a:pt x="14476" y="9039"/>
                </a:cubicBezTo>
                <a:cubicBezTo>
                  <a:pt x="14476" y="9389"/>
                  <a:pt x="14499" y="9739"/>
                  <a:pt x="14546" y="10113"/>
                </a:cubicBezTo>
                <a:cubicBezTo>
                  <a:pt x="14569" y="10253"/>
                  <a:pt x="14593" y="10393"/>
                  <a:pt x="14639" y="10580"/>
                </a:cubicBezTo>
                <a:cubicBezTo>
                  <a:pt x="14219" y="9926"/>
                  <a:pt x="13962" y="9202"/>
                  <a:pt x="13869" y="8455"/>
                </a:cubicBezTo>
                <a:cubicBezTo>
                  <a:pt x="13916" y="8432"/>
                  <a:pt x="13962" y="8362"/>
                  <a:pt x="13962" y="8292"/>
                </a:cubicBezTo>
                <a:lnTo>
                  <a:pt x="13939" y="8292"/>
                </a:lnTo>
                <a:cubicBezTo>
                  <a:pt x="13916" y="8199"/>
                  <a:pt x="13892" y="8082"/>
                  <a:pt x="13892" y="7988"/>
                </a:cubicBezTo>
                <a:cubicBezTo>
                  <a:pt x="13892" y="7942"/>
                  <a:pt x="13892" y="7918"/>
                  <a:pt x="13916" y="7872"/>
                </a:cubicBezTo>
                <a:close/>
                <a:moveTo>
                  <a:pt x="40252" y="10253"/>
                </a:moveTo>
                <a:cubicBezTo>
                  <a:pt x="40299" y="10370"/>
                  <a:pt x="40369" y="10487"/>
                  <a:pt x="40416" y="10603"/>
                </a:cubicBezTo>
                <a:lnTo>
                  <a:pt x="40322" y="10533"/>
                </a:lnTo>
                <a:cubicBezTo>
                  <a:pt x="40299" y="10440"/>
                  <a:pt x="40276" y="10347"/>
                  <a:pt x="40252" y="10253"/>
                </a:cubicBezTo>
                <a:close/>
                <a:moveTo>
                  <a:pt x="35443" y="8852"/>
                </a:moveTo>
                <a:cubicBezTo>
                  <a:pt x="35351" y="9312"/>
                  <a:pt x="35327" y="9794"/>
                  <a:pt x="35393" y="10254"/>
                </a:cubicBezTo>
                <a:lnTo>
                  <a:pt x="35393" y="10254"/>
                </a:lnTo>
                <a:cubicBezTo>
                  <a:pt x="35160" y="10348"/>
                  <a:pt x="34928" y="10487"/>
                  <a:pt x="34719" y="10627"/>
                </a:cubicBezTo>
                <a:lnTo>
                  <a:pt x="34602" y="10557"/>
                </a:lnTo>
                <a:cubicBezTo>
                  <a:pt x="34509" y="10347"/>
                  <a:pt x="34415" y="10113"/>
                  <a:pt x="34369" y="9903"/>
                </a:cubicBezTo>
                <a:lnTo>
                  <a:pt x="34439" y="9786"/>
                </a:lnTo>
                <a:cubicBezTo>
                  <a:pt x="34742" y="9459"/>
                  <a:pt x="35092" y="9132"/>
                  <a:pt x="35443" y="8852"/>
                </a:cubicBezTo>
                <a:close/>
                <a:moveTo>
                  <a:pt x="32547" y="10020"/>
                </a:moveTo>
                <a:lnTo>
                  <a:pt x="32617" y="10043"/>
                </a:lnTo>
                <a:cubicBezTo>
                  <a:pt x="32617" y="10206"/>
                  <a:pt x="32617" y="10347"/>
                  <a:pt x="32664" y="10487"/>
                </a:cubicBezTo>
                <a:lnTo>
                  <a:pt x="32594" y="10673"/>
                </a:lnTo>
                <a:cubicBezTo>
                  <a:pt x="32547" y="10463"/>
                  <a:pt x="32524" y="10276"/>
                  <a:pt x="32524" y="10090"/>
                </a:cubicBezTo>
                <a:lnTo>
                  <a:pt x="32547" y="10020"/>
                </a:lnTo>
                <a:close/>
                <a:moveTo>
                  <a:pt x="23465" y="10417"/>
                </a:moveTo>
                <a:lnTo>
                  <a:pt x="23792" y="10463"/>
                </a:lnTo>
                <a:cubicBezTo>
                  <a:pt x="23675" y="10533"/>
                  <a:pt x="23535" y="10627"/>
                  <a:pt x="23395" y="10720"/>
                </a:cubicBezTo>
                <a:lnTo>
                  <a:pt x="23372" y="10720"/>
                </a:lnTo>
                <a:lnTo>
                  <a:pt x="23278" y="10673"/>
                </a:lnTo>
                <a:lnTo>
                  <a:pt x="23231" y="10580"/>
                </a:lnTo>
                <a:lnTo>
                  <a:pt x="23255" y="10417"/>
                </a:lnTo>
                <a:close/>
                <a:moveTo>
                  <a:pt x="9620" y="7638"/>
                </a:moveTo>
                <a:lnTo>
                  <a:pt x="9620" y="7638"/>
                </a:lnTo>
                <a:cubicBezTo>
                  <a:pt x="9409" y="8525"/>
                  <a:pt x="9409" y="9459"/>
                  <a:pt x="9620" y="10347"/>
                </a:cubicBezTo>
                <a:lnTo>
                  <a:pt x="9620" y="10533"/>
                </a:lnTo>
                <a:cubicBezTo>
                  <a:pt x="9620" y="10603"/>
                  <a:pt x="9643" y="10720"/>
                  <a:pt x="9666" y="10814"/>
                </a:cubicBezTo>
                <a:cubicBezTo>
                  <a:pt x="9479" y="10323"/>
                  <a:pt x="9386" y="9833"/>
                  <a:pt x="9363" y="9319"/>
                </a:cubicBezTo>
                <a:cubicBezTo>
                  <a:pt x="9363" y="8829"/>
                  <a:pt x="9409" y="8315"/>
                  <a:pt x="9526" y="7825"/>
                </a:cubicBezTo>
                <a:cubicBezTo>
                  <a:pt x="9550" y="7755"/>
                  <a:pt x="9596" y="7708"/>
                  <a:pt x="9620" y="7638"/>
                </a:cubicBezTo>
                <a:close/>
                <a:moveTo>
                  <a:pt x="10157" y="10510"/>
                </a:moveTo>
                <a:cubicBezTo>
                  <a:pt x="10180" y="10627"/>
                  <a:pt x="10203" y="10743"/>
                  <a:pt x="10227" y="10860"/>
                </a:cubicBezTo>
                <a:lnTo>
                  <a:pt x="10227" y="10884"/>
                </a:lnTo>
                <a:cubicBezTo>
                  <a:pt x="10203" y="10790"/>
                  <a:pt x="10157" y="10720"/>
                  <a:pt x="10133" y="10627"/>
                </a:cubicBezTo>
                <a:lnTo>
                  <a:pt x="10157" y="10510"/>
                </a:lnTo>
                <a:close/>
                <a:moveTo>
                  <a:pt x="39108" y="10440"/>
                </a:moveTo>
                <a:lnTo>
                  <a:pt x="39108" y="10463"/>
                </a:lnTo>
                <a:lnTo>
                  <a:pt x="39155" y="10510"/>
                </a:lnTo>
                <a:cubicBezTo>
                  <a:pt x="39178" y="10627"/>
                  <a:pt x="39202" y="10720"/>
                  <a:pt x="39225" y="10837"/>
                </a:cubicBezTo>
                <a:lnTo>
                  <a:pt x="39248" y="10837"/>
                </a:lnTo>
                <a:cubicBezTo>
                  <a:pt x="39178" y="10860"/>
                  <a:pt x="39108" y="10884"/>
                  <a:pt x="39061" y="10907"/>
                </a:cubicBezTo>
                <a:cubicBezTo>
                  <a:pt x="39085" y="10743"/>
                  <a:pt x="39108" y="10603"/>
                  <a:pt x="39108" y="10440"/>
                </a:cubicBezTo>
                <a:close/>
                <a:moveTo>
                  <a:pt x="37558" y="10078"/>
                </a:moveTo>
                <a:cubicBezTo>
                  <a:pt x="37754" y="10078"/>
                  <a:pt x="37952" y="10090"/>
                  <a:pt x="38151" y="10113"/>
                </a:cubicBezTo>
                <a:lnTo>
                  <a:pt x="38174" y="10113"/>
                </a:lnTo>
                <a:cubicBezTo>
                  <a:pt x="38174" y="10393"/>
                  <a:pt x="38174" y="10673"/>
                  <a:pt x="38174" y="10954"/>
                </a:cubicBezTo>
                <a:cubicBezTo>
                  <a:pt x="37894" y="10907"/>
                  <a:pt x="37591" y="10837"/>
                  <a:pt x="37310" y="10743"/>
                </a:cubicBezTo>
                <a:lnTo>
                  <a:pt x="37147" y="10673"/>
                </a:lnTo>
                <a:cubicBezTo>
                  <a:pt x="37077" y="10557"/>
                  <a:pt x="37030" y="10440"/>
                  <a:pt x="37007" y="10300"/>
                </a:cubicBezTo>
                <a:cubicBezTo>
                  <a:pt x="36984" y="10253"/>
                  <a:pt x="36984" y="10183"/>
                  <a:pt x="36984" y="10113"/>
                </a:cubicBezTo>
                <a:cubicBezTo>
                  <a:pt x="37170" y="10090"/>
                  <a:pt x="37363" y="10078"/>
                  <a:pt x="37558" y="10078"/>
                </a:cubicBezTo>
                <a:close/>
                <a:moveTo>
                  <a:pt x="38641" y="10160"/>
                </a:moveTo>
                <a:cubicBezTo>
                  <a:pt x="38758" y="10417"/>
                  <a:pt x="38758" y="10697"/>
                  <a:pt x="38665" y="10954"/>
                </a:cubicBezTo>
                <a:lnTo>
                  <a:pt x="38548" y="10954"/>
                </a:lnTo>
                <a:lnTo>
                  <a:pt x="38548" y="10790"/>
                </a:lnTo>
                <a:cubicBezTo>
                  <a:pt x="38524" y="10603"/>
                  <a:pt x="38524" y="10393"/>
                  <a:pt x="38524" y="10160"/>
                </a:cubicBezTo>
                <a:close/>
                <a:moveTo>
                  <a:pt x="28765" y="10697"/>
                </a:moveTo>
                <a:lnTo>
                  <a:pt x="28928" y="10790"/>
                </a:lnTo>
                <a:lnTo>
                  <a:pt x="29092" y="10930"/>
                </a:lnTo>
                <a:cubicBezTo>
                  <a:pt x="29045" y="10954"/>
                  <a:pt x="28998" y="10977"/>
                  <a:pt x="28928" y="11000"/>
                </a:cubicBezTo>
                <a:cubicBezTo>
                  <a:pt x="28858" y="10907"/>
                  <a:pt x="28812" y="10814"/>
                  <a:pt x="28742" y="10720"/>
                </a:cubicBezTo>
                <a:lnTo>
                  <a:pt x="28765" y="10697"/>
                </a:lnTo>
                <a:close/>
                <a:moveTo>
                  <a:pt x="18095" y="9833"/>
                </a:moveTo>
                <a:cubicBezTo>
                  <a:pt x="18165" y="9833"/>
                  <a:pt x="18258" y="9856"/>
                  <a:pt x="18352" y="9880"/>
                </a:cubicBezTo>
                <a:cubicBezTo>
                  <a:pt x="18328" y="10043"/>
                  <a:pt x="18305" y="10206"/>
                  <a:pt x="18258" y="10347"/>
                </a:cubicBezTo>
                <a:cubicBezTo>
                  <a:pt x="18235" y="10440"/>
                  <a:pt x="18212" y="10533"/>
                  <a:pt x="18165" y="10627"/>
                </a:cubicBezTo>
                <a:cubicBezTo>
                  <a:pt x="18025" y="10767"/>
                  <a:pt x="17861" y="10884"/>
                  <a:pt x="17721" y="11047"/>
                </a:cubicBezTo>
                <a:cubicBezTo>
                  <a:pt x="17791" y="10837"/>
                  <a:pt x="17885" y="10603"/>
                  <a:pt x="17931" y="10370"/>
                </a:cubicBezTo>
                <a:cubicBezTo>
                  <a:pt x="18002" y="10183"/>
                  <a:pt x="18048" y="9996"/>
                  <a:pt x="18095" y="9833"/>
                </a:cubicBezTo>
                <a:close/>
                <a:moveTo>
                  <a:pt x="40206" y="5233"/>
                </a:moveTo>
                <a:lnTo>
                  <a:pt x="40346" y="5303"/>
                </a:lnTo>
                <a:cubicBezTo>
                  <a:pt x="41326" y="5980"/>
                  <a:pt x="42190" y="6774"/>
                  <a:pt x="42914" y="7685"/>
                </a:cubicBezTo>
                <a:cubicBezTo>
                  <a:pt x="42984" y="7755"/>
                  <a:pt x="43031" y="7825"/>
                  <a:pt x="43101" y="7895"/>
                </a:cubicBezTo>
                <a:cubicBezTo>
                  <a:pt x="43428" y="8479"/>
                  <a:pt x="43684" y="9132"/>
                  <a:pt x="43848" y="9810"/>
                </a:cubicBezTo>
                <a:lnTo>
                  <a:pt x="43848" y="10066"/>
                </a:lnTo>
                <a:cubicBezTo>
                  <a:pt x="43848" y="10393"/>
                  <a:pt x="43824" y="10720"/>
                  <a:pt x="43754" y="11047"/>
                </a:cubicBezTo>
                <a:cubicBezTo>
                  <a:pt x="43591" y="10720"/>
                  <a:pt x="43428" y="10417"/>
                  <a:pt x="43217" y="10113"/>
                </a:cubicBezTo>
                <a:cubicBezTo>
                  <a:pt x="43217" y="8759"/>
                  <a:pt x="42634" y="7451"/>
                  <a:pt x="41653" y="6517"/>
                </a:cubicBezTo>
                <a:cubicBezTo>
                  <a:pt x="41443" y="6261"/>
                  <a:pt x="41210" y="6004"/>
                  <a:pt x="40976" y="5794"/>
                </a:cubicBezTo>
                <a:cubicBezTo>
                  <a:pt x="40743" y="5584"/>
                  <a:pt x="40486" y="5397"/>
                  <a:pt x="40206" y="5233"/>
                </a:cubicBezTo>
                <a:close/>
                <a:moveTo>
                  <a:pt x="13822" y="9786"/>
                </a:moveTo>
                <a:lnTo>
                  <a:pt x="13822" y="9786"/>
                </a:lnTo>
                <a:cubicBezTo>
                  <a:pt x="13986" y="10230"/>
                  <a:pt x="14219" y="10650"/>
                  <a:pt x="14476" y="11024"/>
                </a:cubicBezTo>
                <a:lnTo>
                  <a:pt x="14429" y="11094"/>
                </a:lnTo>
                <a:cubicBezTo>
                  <a:pt x="14289" y="10977"/>
                  <a:pt x="14196" y="10837"/>
                  <a:pt x="14102" y="10673"/>
                </a:cubicBezTo>
                <a:lnTo>
                  <a:pt x="14102" y="10650"/>
                </a:lnTo>
                <a:cubicBezTo>
                  <a:pt x="13962" y="10370"/>
                  <a:pt x="13869" y="10090"/>
                  <a:pt x="13822" y="9786"/>
                </a:cubicBezTo>
                <a:close/>
                <a:moveTo>
                  <a:pt x="30306" y="10697"/>
                </a:moveTo>
                <a:cubicBezTo>
                  <a:pt x="30306" y="10837"/>
                  <a:pt x="30329" y="10954"/>
                  <a:pt x="30353" y="11070"/>
                </a:cubicBezTo>
                <a:lnTo>
                  <a:pt x="30353" y="11094"/>
                </a:lnTo>
                <a:lnTo>
                  <a:pt x="30329" y="11070"/>
                </a:lnTo>
                <a:cubicBezTo>
                  <a:pt x="30306" y="10954"/>
                  <a:pt x="30283" y="10814"/>
                  <a:pt x="30259" y="10697"/>
                </a:cubicBezTo>
                <a:close/>
                <a:moveTo>
                  <a:pt x="31217" y="10603"/>
                </a:moveTo>
                <a:lnTo>
                  <a:pt x="31217" y="10603"/>
                </a:lnTo>
                <a:cubicBezTo>
                  <a:pt x="31193" y="10697"/>
                  <a:pt x="31170" y="10790"/>
                  <a:pt x="31170" y="10884"/>
                </a:cubicBezTo>
                <a:cubicBezTo>
                  <a:pt x="31123" y="10977"/>
                  <a:pt x="31100" y="11047"/>
                  <a:pt x="31076" y="11117"/>
                </a:cubicBezTo>
                <a:cubicBezTo>
                  <a:pt x="31053" y="10954"/>
                  <a:pt x="31053" y="10790"/>
                  <a:pt x="31076" y="10627"/>
                </a:cubicBezTo>
                <a:lnTo>
                  <a:pt x="31217" y="10603"/>
                </a:lnTo>
                <a:close/>
                <a:moveTo>
                  <a:pt x="9643" y="5443"/>
                </a:moveTo>
                <a:cubicBezTo>
                  <a:pt x="9176" y="6237"/>
                  <a:pt x="8826" y="7101"/>
                  <a:pt x="8616" y="7988"/>
                </a:cubicBezTo>
                <a:cubicBezTo>
                  <a:pt x="8250" y="8994"/>
                  <a:pt x="8085" y="10045"/>
                  <a:pt x="8123" y="11119"/>
                </a:cubicBezTo>
                <a:lnTo>
                  <a:pt x="8123" y="11119"/>
                </a:lnTo>
                <a:cubicBezTo>
                  <a:pt x="8116" y="11081"/>
                  <a:pt x="8097" y="11014"/>
                  <a:pt x="8079" y="10977"/>
                </a:cubicBezTo>
                <a:cubicBezTo>
                  <a:pt x="7728" y="9389"/>
                  <a:pt x="8312" y="7451"/>
                  <a:pt x="9129" y="6027"/>
                </a:cubicBezTo>
                <a:cubicBezTo>
                  <a:pt x="9293" y="5817"/>
                  <a:pt x="9456" y="5630"/>
                  <a:pt x="9643" y="5443"/>
                </a:cubicBezTo>
                <a:close/>
                <a:moveTo>
                  <a:pt x="33948" y="10603"/>
                </a:moveTo>
                <a:cubicBezTo>
                  <a:pt x="34088" y="10650"/>
                  <a:pt x="34205" y="10720"/>
                  <a:pt x="34322" y="10790"/>
                </a:cubicBezTo>
                <a:cubicBezTo>
                  <a:pt x="34345" y="10814"/>
                  <a:pt x="34345" y="10837"/>
                  <a:pt x="34369" y="10860"/>
                </a:cubicBezTo>
                <a:cubicBezTo>
                  <a:pt x="34252" y="10977"/>
                  <a:pt x="34135" y="11094"/>
                  <a:pt x="34018" y="11210"/>
                </a:cubicBezTo>
                <a:lnTo>
                  <a:pt x="34018" y="11187"/>
                </a:lnTo>
                <a:cubicBezTo>
                  <a:pt x="33972" y="11047"/>
                  <a:pt x="33925" y="10884"/>
                  <a:pt x="33902" y="10743"/>
                </a:cubicBezTo>
                <a:cubicBezTo>
                  <a:pt x="33925" y="10697"/>
                  <a:pt x="33925" y="10650"/>
                  <a:pt x="33948" y="10603"/>
                </a:cubicBezTo>
                <a:close/>
                <a:moveTo>
                  <a:pt x="43731" y="7358"/>
                </a:moveTo>
                <a:lnTo>
                  <a:pt x="43731" y="7358"/>
                </a:lnTo>
                <a:cubicBezTo>
                  <a:pt x="44735" y="8455"/>
                  <a:pt x="45412" y="9833"/>
                  <a:pt x="45436" y="11234"/>
                </a:cubicBezTo>
                <a:cubicBezTo>
                  <a:pt x="45109" y="10323"/>
                  <a:pt x="44642" y="9483"/>
                  <a:pt x="44105" y="8689"/>
                </a:cubicBezTo>
                <a:cubicBezTo>
                  <a:pt x="44011" y="8222"/>
                  <a:pt x="43895" y="7778"/>
                  <a:pt x="43731" y="7358"/>
                </a:cubicBezTo>
                <a:close/>
                <a:moveTo>
                  <a:pt x="22741" y="10673"/>
                </a:moveTo>
                <a:lnTo>
                  <a:pt x="22858" y="10767"/>
                </a:lnTo>
                <a:cubicBezTo>
                  <a:pt x="22811" y="10930"/>
                  <a:pt x="22765" y="11094"/>
                  <a:pt x="22718" y="11257"/>
                </a:cubicBezTo>
                <a:lnTo>
                  <a:pt x="22578" y="11257"/>
                </a:lnTo>
                <a:cubicBezTo>
                  <a:pt x="22624" y="11070"/>
                  <a:pt x="22694" y="10884"/>
                  <a:pt x="22741" y="10673"/>
                </a:cubicBezTo>
                <a:close/>
                <a:moveTo>
                  <a:pt x="24329" y="10557"/>
                </a:moveTo>
                <a:cubicBezTo>
                  <a:pt x="24749" y="10650"/>
                  <a:pt x="25169" y="10743"/>
                  <a:pt x="25566" y="10884"/>
                </a:cubicBezTo>
                <a:cubicBezTo>
                  <a:pt x="25753" y="11000"/>
                  <a:pt x="25940" y="11117"/>
                  <a:pt x="26103" y="11257"/>
                </a:cubicBezTo>
                <a:cubicBezTo>
                  <a:pt x="25987" y="11234"/>
                  <a:pt x="25893" y="11210"/>
                  <a:pt x="25776" y="11187"/>
                </a:cubicBezTo>
                <a:cubicBezTo>
                  <a:pt x="25502" y="11158"/>
                  <a:pt x="25228" y="11138"/>
                  <a:pt x="24959" y="11138"/>
                </a:cubicBezTo>
                <a:cubicBezTo>
                  <a:pt x="24793" y="11138"/>
                  <a:pt x="24629" y="11146"/>
                  <a:pt x="24469" y="11164"/>
                </a:cubicBezTo>
                <a:cubicBezTo>
                  <a:pt x="24212" y="11094"/>
                  <a:pt x="24002" y="11000"/>
                  <a:pt x="23768" y="10907"/>
                </a:cubicBezTo>
                <a:cubicBezTo>
                  <a:pt x="23955" y="10767"/>
                  <a:pt x="24142" y="10650"/>
                  <a:pt x="24329" y="10557"/>
                </a:cubicBezTo>
                <a:close/>
                <a:moveTo>
                  <a:pt x="17675" y="9786"/>
                </a:moveTo>
                <a:lnTo>
                  <a:pt x="17651" y="9880"/>
                </a:lnTo>
                <a:cubicBezTo>
                  <a:pt x="17628" y="10020"/>
                  <a:pt x="17581" y="10206"/>
                  <a:pt x="17558" y="10393"/>
                </a:cubicBezTo>
                <a:cubicBezTo>
                  <a:pt x="17441" y="10720"/>
                  <a:pt x="17254" y="11024"/>
                  <a:pt x="17044" y="11280"/>
                </a:cubicBezTo>
                <a:cubicBezTo>
                  <a:pt x="17091" y="11117"/>
                  <a:pt x="17138" y="10954"/>
                  <a:pt x="17161" y="10790"/>
                </a:cubicBezTo>
                <a:cubicBezTo>
                  <a:pt x="17324" y="10767"/>
                  <a:pt x="17394" y="10580"/>
                  <a:pt x="17301" y="10440"/>
                </a:cubicBezTo>
                <a:cubicBezTo>
                  <a:pt x="17278" y="10440"/>
                  <a:pt x="17278" y="10417"/>
                  <a:pt x="17254" y="10393"/>
                </a:cubicBezTo>
                <a:cubicBezTo>
                  <a:pt x="17231" y="10370"/>
                  <a:pt x="17254" y="10323"/>
                  <a:pt x="17278" y="10300"/>
                </a:cubicBezTo>
                <a:cubicBezTo>
                  <a:pt x="17301" y="10253"/>
                  <a:pt x="17324" y="10136"/>
                  <a:pt x="17348" y="10066"/>
                </a:cubicBezTo>
                <a:cubicBezTo>
                  <a:pt x="17441" y="9973"/>
                  <a:pt x="17535" y="9880"/>
                  <a:pt x="17605" y="9786"/>
                </a:cubicBezTo>
                <a:close/>
                <a:moveTo>
                  <a:pt x="23488" y="11117"/>
                </a:moveTo>
                <a:lnTo>
                  <a:pt x="23488" y="11117"/>
                </a:lnTo>
                <a:cubicBezTo>
                  <a:pt x="23582" y="11164"/>
                  <a:pt x="23675" y="11210"/>
                  <a:pt x="23768" y="11257"/>
                </a:cubicBezTo>
                <a:lnTo>
                  <a:pt x="23628" y="11280"/>
                </a:lnTo>
                <a:lnTo>
                  <a:pt x="23535" y="11280"/>
                </a:lnTo>
                <a:lnTo>
                  <a:pt x="23488" y="11117"/>
                </a:lnTo>
                <a:close/>
                <a:moveTo>
                  <a:pt x="27901" y="11117"/>
                </a:moveTo>
                <a:lnTo>
                  <a:pt x="28135" y="11210"/>
                </a:lnTo>
                <a:lnTo>
                  <a:pt x="28135" y="11257"/>
                </a:lnTo>
                <a:lnTo>
                  <a:pt x="28018" y="11304"/>
                </a:lnTo>
                <a:cubicBezTo>
                  <a:pt x="27971" y="11234"/>
                  <a:pt x="27924" y="11164"/>
                  <a:pt x="27901" y="11117"/>
                </a:cubicBezTo>
                <a:close/>
                <a:moveTo>
                  <a:pt x="22438" y="10463"/>
                </a:moveTo>
                <a:cubicBezTo>
                  <a:pt x="22344" y="10743"/>
                  <a:pt x="22251" y="11024"/>
                  <a:pt x="22134" y="11304"/>
                </a:cubicBezTo>
                <a:cubicBezTo>
                  <a:pt x="22017" y="11304"/>
                  <a:pt x="21901" y="11351"/>
                  <a:pt x="21784" y="11351"/>
                </a:cubicBezTo>
                <a:cubicBezTo>
                  <a:pt x="21854" y="11210"/>
                  <a:pt x="21924" y="11070"/>
                  <a:pt x="21971" y="10930"/>
                </a:cubicBezTo>
                <a:cubicBezTo>
                  <a:pt x="22087" y="10790"/>
                  <a:pt x="22228" y="10627"/>
                  <a:pt x="22344" y="10463"/>
                </a:cubicBezTo>
                <a:close/>
                <a:moveTo>
                  <a:pt x="16671" y="10253"/>
                </a:moveTo>
                <a:cubicBezTo>
                  <a:pt x="16531" y="10487"/>
                  <a:pt x="16390" y="10743"/>
                  <a:pt x="16297" y="10977"/>
                </a:cubicBezTo>
                <a:cubicBezTo>
                  <a:pt x="16227" y="11117"/>
                  <a:pt x="16157" y="11280"/>
                  <a:pt x="16110" y="11397"/>
                </a:cubicBezTo>
                <a:lnTo>
                  <a:pt x="16087" y="11421"/>
                </a:lnTo>
                <a:cubicBezTo>
                  <a:pt x="16204" y="11024"/>
                  <a:pt x="16390" y="10627"/>
                  <a:pt x="16624" y="10276"/>
                </a:cubicBezTo>
                <a:lnTo>
                  <a:pt x="16647" y="10253"/>
                </a:lnTo>
                <a:close/>
                <a:moveTo>
                  <a:pt x="36003" y="10347"/>
                </a:moveTo>
                <a:lnTo>
                  <a:pt x="36050" y="10417"/>
                </a:lnTo>
                <a:cubicBezTo>
                  <a:pt x="35980" y="10767"/>
                  <a:pt x="36050" y="11140"/>
                  <a:pt x="36236" y="11467"/>
                </a:cubicBezTo>
                <a:cubicBezTo>
                  <a:pt x="36236" y="11467"/>
                  <a:pt x="36236" y="11491"/>
                  <a:pt x="36236" y="11514"/>
                </a:cubicBezTo>
                <a:cubicBezTo>
                  <a:pt x="36120" y="11327"/>
                  <a:pt x="36026" y="11117"/>
                  <a:pt x="35956" y="10907"/>
                </a:cubicBezTo>
                <a:cubicBezTo>
                  <a:pt x="35909" y="10743"/>
                  <a:pt x="35863" y="10580"/>
                  <a:pt x="35816" y="10417"/>
                </a:cubicBezTo>
                <a:lnTo>
                  <a:pt x="36003" y="10347"/>
                </a:lnTo>
                <a:close/>
                <a:moveTo>
                  <a:pt x="16227" y="10043"/>
                </a:moveTo>
                <a:lnTo>
                  <a:pt x="16320" y="10113"/>
                </a:lnTo>
                <a:cubicBezTo>
                  <a:pt x="16134" y="10393"/>
                  <a:pt x="15970" y="10720"/>
                  <a:pt x="15853" y="11024"/>
                </a:cubicBezTo>
                <a:cubicBezTo>
                  <a:pt x="15783" y="11210"/>
                  <a:pt x="15737" y="11374"/>
                  <a:pt x="15713" y="11561"/>
                </a:cubicBezTo>
                <a:lnTo>
                  <a:pt x="15690" y="11561"/>
                </a:lnTo>
                <a:cubicBezTo>
                  <a:pt x="15620" y="11584"/>
                  <a:pt x="15550" y="11584"/>
                  <a:pt x="15480" y="11584"/>
                </a:cubicBezTo>
                <a:lnTo>
                  <a:pt x="15293" y="11397"/>
                </a:lnTo>
                <a:cubicBezTo>
                  <a:pt x="15200" y="11210"/>
                  <a:pt x="15130" y="11024"/>
                  <a:pt x="15083" y="10837"/>
                </a:cubicBezTo>
                <a:cubicBezTo>
                  <a:pt x="15410" y="10510"/>
                  <a:pt x="15783" y="10253"/>
                  <a:pt x="16227" y="10043"/>
                </a:cubicBezTo>
                <a:close/>
                <a:moveTo>
                  <a:pt x="35443" y="10557"/>
                </a:moveTo>
                <a:cubicBezTo>
                  <a:pt x="35513" y="10930"/>
                  <a:pt x="35629" y="11280"/>
                  <a:pt x="35793" y="11631"/>
                </a:cubicBezTo>
                <a:cubicBezTo>
                  <a:pt x="35583" y="11304"/>
                  <a:pt x="35326" y="11024"/>
                  <a:pt x="34999" y="10814"/>
                </a:cubicBezTo>
                <a:cubicBezTo>
                  <a:pt x="35139" y="10720"/>
                  <a:pt x="35279" y="10650"/>
                  <a:pt x="35443" y="10557"/>
                </a:cubicBezTo>
                <a:close/>
                <a:moveTo>
                  <a:pt x="37521" y="11280"/>
                </a:moveTo>
                <a:lnTo>
                  <a:pt x="37521" y="11280"/>
                </a:lnTo>
                <a:cubicBezTo>
                  <a:pt x="37731" y="11351"/>
                  <a:pt x="37941" y="11397"/>
                  <a:pt x="38151" y="11397"/>
                </a:cubicBezTo>
                <a:lnTo>
                  <a:pt x="38151" y="11514"/>
                </a:lnTo>
                <a:lnTo>
                  <a:pt x="38081" y="11561"/>
                </a:lnTo>
                <a:cubicBezTo>
                  <a:pt x="37987" y="11607"/>
                  <a:pt x="37917" y="11654"/>
                  <a:pt x="37847" y="11677"/>
                </a:cubicBezTo>
                <a:lnTo>
                  <a:pt x="37684" y="11491"/>
                </a:lnTo>
                <a:lnTo>
                  <a:pt x="37521" y="11280"/>
                </a:lnTo>
                <a:close/>
                <a:moveTo>
                  <a:pt x="13472" y="7405"/>
                </a:moveTo>
                <a:cubicBezTo>
                  <a:pt x="13449" y="7755"/>
                  <a:pt x="13449" y="8082"/>
                  <a:pt x="13472" y="8432"/>
                </a:cubicBezTo>
                <a:cubicBezTo>
                  <a:pt x="13309" y="9553"/>
                  <a:pt x="13425" y="10743"/>
                  <a:pt x="14172" y="11467"/>
                </a:cubicBezTo>
                <a:cubicBezTo>
                  <a:pt x="14126" y="11561"/>
                  <a:pt x="14056" y="11654"/>
                  <a:pt x="14009" y="11747"/>
                </a:cubicBezTo>
                <a:cubicBezTo>
                  <a:pt x="13239" y="11117"/>
                  <a:pt x="12772" y="9926"/>
                  <a:pt x="12725" y="8969"/>
                </a:cubicBezTo>
                <a:cubicBezTo>
                  <a:pt x="12701" y="8595"/>
                  <a:pt x="12725" y="8245"/>
                  <a:pt x="12795" y="7895"/>
                </a:cubicBezTo>
                <a:lnTo>
                  <a:pt x="12772" y="7895"/>
                </a:lnTo>
                <a:cubicBezTo>
                  <a:pt x="12772" y="7895"/>
                  <a:pt x="12772" y="7872"/>
                  <a:pt x="12772" y="7848"/>
                </a:cubicBezTo>
                <a:cubicBezTo>
                  <a:pt x="12842" y="7755"/>
                  <a:pt x="12888" y="7661"/>
                  <a:pt x="12935" y="7591"/>
                </a:cubicBezTo>
                <a:cubicBezTo>
                  <a:pt x="13122" y="7521"/>
                  <a:pt x="13285" y="7451"/>
                  <a:pt x="13472" y="7405"/>
                </a:cubicBezTo>
                <a:close/>
                <a:moveTo>
                  <a:pt x="23698" y="11654"/>
                </a:moveTo>
                <a:cubicBezTo>
                  <a:pt x="23815" y="11654"/>
                  <a:pt x="23955" y="11677"/>
                  <a:pt x="24072" y="11701"/>
                </a:cubicBezTo>
                <a:cubicBezTo>
                  <a:pt x="24049" y="11747"/>
                  <a:pt x="24002" y="11771"/>
                  <a:pt x="23932" y="11794"/>
                </a:cubicBezTo>
                <a:lnTo>
                  <a:pt x="23745" y="11794"/>
                </a:lnTo>
                <a:cubicBezTo>
                  <a:pt x="23722" y="11747"/>
                  <a:pt x="23722" y="11701"/>
                  <a:pt x="23698" y="11654"/>
                </a:cubicBezTo>
                <a:close/>
                <a:moveTo>
                  <a:pt x="40649" y="11210"/>
                </a:moveTo>
                <a:cubicBezTo>
                  <a:pt x="40696" y="11397"/>
                  <a:pt x="40743" y="11584"/>
                  <a:pt x="40743" y="11794"/>
                </a:cubicBezTo>
                <a:cubicBezTo>
                  <a:pt x="40719" y="11631"/>
                  <a:pt x="40649" y="11491"/>
                  <a:pt x="40602" y="11351"/>
                </a:cubicBezTo>
                <a:cubicBezTo>
                  <a:pt x="40626" y="11304"/>
                  <a:pt x="40626" y="11257"/>
                  <a:pt x="40649" y="11210"/>
                </a:cubicBezTo>
                <a:close/>
                <a:moveTo>
                  <a:pt x="16618" y="11489"/>
                </a:moveTo>
                <a:lnTo>
                  <a:pt x="16554" y="11747"/>
                </a:lnTo>
                <a:cubicBezTo>
                  <a:pt x="16484" y="11794"/>
                  <a:pt x="16414" y="11841"/>
                  <a:pt x="16344" y="11888"/>
                </a:cubicBezTo>
                <a:lnTo>
                  <a:pt x="16390" y="11677"/>
                </a:lnTo>
                <a:cubicBezTo>
                  <a:pt x="16474" y="11615"/>
                  <a:pt x="16539" y="11552"/>
                  <a:pt x="16618" y="11489"/>
                </a:cubicBezTo>
                <a:close/>
                <a:moveTo>
                  <a:pt x="21971" y="11747"/>
                </a:moveTo>
                <a:lnTo>
                  <a:pt x="21901" y="11888"/>
                </a:lnTo>
                <a:cubicBezTo>
                  <a:pt x="21877" y="11841"/>
                  <a:pt x="21831" y="11794"/>
                  <a:pt x="21807" y="11771"/>
                </a:cubicBezTo>
                <a:lnTo>
                  <a:pt x="21971" y="11747"/>
                </a:lnTo>
                <a:close/>
                <a:moveTo>
                  <a:pt x="28625" y="11444"/>
                </a:moveTo>
                <a:lnTo>
                  <a:pt x="28765" y="11514"/>
                </a:lnTo>
                <a:cubicBezTo>
                  <a:pt x="28812" y="11631"/>
                  <a:pt x="28858" y="11747"/>
                  <a:pt x="28928" y="11888"/>
                </a:cubicBezTo>
                <a:cubicBezTo>
                  <a:pt x="28788" y="11794"/>
                  <a:pt x="28672" y="11701"/>
                  <a:pt x="28555" y="11631"/>
                </a:cubicBezTo>
                <a:lnTo>
                  <a:pt x="28532" y="11491"/>
                </a:lnTo>
                <a:lnTo>
                  <a:pt x="28625" y="11444"/>
                </a:lnTo>
                <a:close/>
                <a:moveTo>
                  <a:pt x="40486" y="8525"/>
                </a:moveTo>
                <a:lnTo>
                  <a:pt x="40486" y="8525"/>
                </a:lnTo>
                <a:cubicBezTo>
                  <a:pt x="41023" y="9366"/>
                  <a:pt x="41466" y="10253"/>
                  <a:pt x="41817" y="11164"/>
                </a:cubicBezTo>
                <a:lnTo>
                  <a:pt x="41840" y="11164"/>
                </a:lnTo>
                <a:cubicBezTo>
                  <a:pt x="41840" y="11234"/>
                  <a:pt x="41840" y="11304"/>
                  <a:pt x="41863" y="11374"/>
                </a:cubicBezTo>
                <a:cubicBezTo>
                  <a:pt x="41793" y="11561"/>
                  <a:pt x="41747" y="11724"/>
                  <a:pt x="41653" y="11888"/>
                </a:cubicBezTo>
                <a:cubicBezTo>
                  <a:pt x="41560" y="11654"/>
                  <a:pt x="41443" y="11421"/>
                  <a:pt x="41350" y="11210"/>
                </a:cubicBezTo>
                <a:cubicBezTo>
                  <a:pt x="41233" y="10720"/>
                  <a:pt x="41046" y="10230"/>
                  <a:pt x="40813" y="9786"/>
                </a:cubicBezTo>
                <a:cubicBezTo>
                  <a:pt x="40789" y="9343"/>
                  <a:pt x="40673" y="8922"/>
                  <a:pt x="40486" y="8525"/>
                </a:cubicBezTo>
                <a:close/>
                <a:moveTo>
                  <a:pt x="27574" y="11701"/>
                </a:moveTo>
                <a:cubicBezTo>
                  <a:pt x="27714" y="11771"/>
                  <a:pt x="27831" y="11817"/>
                  <a:pt x="27948" y="11888"/>
                </a:cubicBezTo>
                <a:lnTo>
                  <a:pt x="27994" y="11934"/>
                </a:lnTo>
                <a:cubicBezTo>
                  <a:pt x="27831" y="11864"/>
                  <a:pt x="27691" y="11771"/>
                  <a:pt x="27528" y="11701"/>
                </a:cubicBezTo>
                <a:close/>
                <a:moveTo>
                  <a:pt x="32804" y="11304"/>
                </a:moveTo>
                <a:cubicBezTo>
                  <a:pt x="32874" y="11537"/>
                  <a:pt x="32944" y="11771"/>
                  <a:pt x="33061" y="11981"/>
                </a:cubicBezTo>
                <a:lnTo>
                  <a:pt x="33038" y="11981"/>
                </a:lnTo>
                <a:cubicBezTo>
                  <a:pt x="32944" y="11794"/>
                  <a:pt x="32851" y="11584"/>
                  <a:pt x="32781" y="11374"/>
                </a:cubicBezTo>
                <a:cubicBezTo>
                  <a:pt x="32781" y="11351"/>
                  <a:pt x="32804" y="11327"/>
                  <a:pt x="32804" y="11304"/>
                </a:cubicBezTo>
                <a:close/>
                <a:moveTo>
                  <a:pt x="29395" y="11164"/>
                </a:moveTo>
                <a:cubicBezTo>
                  <a:pt x="29676" y="11421"/>
                  <a:pt x="29956" y="11677"/>
                  <a:pt x="30236" y="11981"/>
                </a:cubicBezTo>
                <a:lnTo>
                  <a:pt x="30259" y="12004"/>
                </a:lnTo>
                <a:cubicBezTo>
                  <a:pt x="29886" y="11747"/>
                  <a:pt x="29489" y="11514"/>
                  <a:pt x="29092" y="11280"/>
                </a:cubicBezTo>
                <a:lnTo>
                  <a:pt x="29395" y="11164"/>
                </a:lnTo>
                <a:close/>
                <a:moveTo>
                  <a:pt x="34976" y="11257"/>
                </a:moveTo>
                <a:lnTo>
                  <a:pt x="34976" y="11257"/>
                </a:lnTo>
                <a:cubicBezTo>
                  <a:pt x="35256" y="11444"/>
                  <a:pt x="35466" y="11701"/>
                  <a:pt x="35606" y="12004"/>
                </a:cubicBezTo>
                <a:cubicBezTo>
                  <a:pt x="35372" y="11771"/>
                  <a:pt x="35162" y="11514"/>
                  <a:pt x="34976" y="11257"/>
                </a:cubicBezTo>
                <a:close/>
                <a:moveTo>
                  <a:pt x="39318" y="11257"/>
                </a:moveTo>
                <a:lnTo>
                  <a:pt x="39318" y="11257"/>
                </a:lnTo>
                <a:cubicBezTo>
                  <a:pt x="39295" y="11327"/>
                  <a:pt x="39272" y="11421"/>
                  <a:pt x="39248" y="11537"/>
                </a:cubicBezTo>
                <a:cubicBezTo>
                  <a:pt x="39135" y="11992"/>
                  <a:pt x="39100" y="12164"/>
                  <a:pt x="38885" y="12164"/>
                </a:cubicBezTo>
                <a:cubicBezTo>
                  <a:pt x="38791" y="12164"/>
                  <a:pt x="38663" y="12131"/>
                  <a:pt x="38478" y="12074"/>
                </a:cubicBezTo>
                <a:lnTo>
                  <a:pt x="38454" y="12074"/>
                </a:lnTo>
                <a:cubicBezTo>
                  <a:pt x="38478" y="11958"/>
                  <a:pt x="38501" y="11841"/>
                  <a:pt x="38501" y="11747"/>
                </a:cubicBezTo>
                <a:cubicBezTo>
                  <a:pt x="38618" y="11631"/>
                  <a:pt x="38711" y="11514"/>
                  <a:pt x="38805" y="11397"/>
                </a:cubicBezTo>
                <a:cubicBezTo>
                  <a:pt x="38991" y="11374"/>
                  <a:pt x="39155" y="11327"/>
                  <a:pt x="39318" y="11257"/>
                </a:cubicBezTo>
                <a:close/>
                <a:moveTo>
                  <a:pt x="10997" y="9506"/>
                </a:moveTo>
                <a:cubicBezTo>
                  <a:pt x="10927" y="10043"/>
                  <a:pt x="10927" y="10580"/>
                  <a:pt x="10997" y="11117"/>
                </a:cubicBezTo>
                <a:lnTo>
                  <a:pt x="10974" y="11117"/>
                </a:lnTo>
                <a:cubicBezTo>
                  <a:pt x="11020" y="11467"/>
                  <a:pt x="11090" y="11817"/>
                  <a:pt x="11184" y="12168"/>
                </a:cubicBezTo>
                <a:cubicBezTo>
                  <a:pt x="10997" y="11747"/>
                  <a:pt x="10834" y="11304"/>
                  <a:pt x="10740" y="10860"/>
                </a:cubicBezTo>
                <a:cubicBezTo>
                  <a:pt x="10717" y="10720"/>
                  <a:pt x="10694" y="10580"/>
                  <a:pt x="10670" y="10463"/>
                </a:cubicBezTo>
                <a:cubicBezTo>
                  <a:pt x="10670" y="10440"/>
                  <a:pt x="10670" y="10417"/>
                  <a:pt x="10670" y="10393"/>
                </a:cubicBezTo>
                <a:cubicBezTo>
                  <a:pt x="10740" y="10090"/>
                  <a:pt x="10857" y="9786"/>
                  <a:pt x="10997" y="9506"/>
                </a:cubicBezTo>
                <a:close/>
                <a:moveTo>
                  <a:pt x="14453" y="11654"/>
                </a:moveTo>
                <a:cubicBezTo>
                  <a:pt x="14546" y="11724"/>
                  <a:pt x="14639" y="11771"/>
                  <a:pt x="14733" y="11817"/>
                </a:cubicBezTo>
                <a:cubicBezTo>
                  <a:pt x="14873" y="11888"/>
                  <a:pt x="15036" y="11934"/>
                  <a:pt x="15176" y="11981"/>
                </a:cubicBezTo>
                <a:cubicBezTo>
                  <a:pt x="15223" y="12051"/>
                  <a:pt x="15293" y="12121"/>
                  <a:pt x="15363" y="12168"/>
                </a:cubicBezTo>
                <a:cubicBezTo>
                  <a:pt x="15299" y="12176"/>
                  <a:pt x="15235" y="12180"/>
                  <a:pt x="15171" y="12180"/>
                </a:cubicBezTo>
                <a:cubicBezTo>
                  <a:pt x="14863" y="12180"/>
                  <a:pt x="14560" y="12089"/>
                  <a:pt x="14289" y="11934"/>
                </a:cubicBezTo>
                <a:cubicBezTo>
                  <a:pt x="14359" y="11841"/>
                  <a:pt x="14406" y="11747"/>
                  <a:pt x="14453" y="11677"/>
                </a:cubicBezTo>
                <a:lnTo>
                  <a:pt x="14453" y="11654"/>
                </a:lnTo>
                <a:close/>
                <a:moveTo>
                  <a:pt x="17675" y="11747"/>
                </a:moveTo>
                <a:lnTo>
                  <a:pt x="17535" y="12051"/>
                </a:lnTo>
                <a:cubicBezTo>
                  <a:pt x="17394" y="12121"/>
                  <a:pt x="17254" y="12214"/>
                  <a:pt x="17114" y="12284"/>
                </a:cubicBezTo>
                <a:lnTo>
                  <a:pt x="17184" y="12168"/>
                </a:lnTo>
                <a:cubicBezTo>
                  <a:pt x="17348" y="12028"/>
                  <a:pt x="17511" y="11888"/>
                  <a:pt x="17675" y="11747"/>
                </a:cubicBezTo>
                <a:close/>
                <a:moveTo>
                  <a:pt x="21457" y="11934"/>
                </a:moveTo>
                <a:cubicBezTo>
                  <a:pt x="21504" y="11981"/>
                  <a:pt x="21527" y="12028"/>
                  <a:pt x="21574" y="12074"/>
                </a:cubicBezTo>
                <a:cubicBezTo>
                  <a:pt x="21434" y="12144"/>
                  <a:pt x="21317" y="12238"/>
                  <a:pt x="21200" y="12331"/>
                </a:cubicBezTo>
                <a:lnTo>
                  <a:pt x="21200" y="12308"/>
                </a:lnTo>
                <a:cubicBezTo>
                  <a:pt x="21200" y="12308"/>
                  <a:pt x="21200" y="12284"/>
                  <a:pt x="21200" y="12261"/>
                </a:cubicBezTo>
                <a:cubicBezTo>
                  <a:pt x="21270" y="12144"/>
                  <a:pt x="21364" y="12051"/>
                  <a:pt x="21457" y="11934"/>
                </a:cubicBezTo>
                <a:close/>
                <a:moveTo>
                  <a:pt x="8475" y="11421"/>
                </a:moveTo>
                <a:cubicBezTo>
                  <a:pt x="8546" y="11747"/>
                  <a:pt x="8616" y="12098"/>
                  <a:pt x="8709" y="12425"/>
                </a:cubicBezTo>
                <a:cubicBezTo>
                  <a:pt x="8662" y="12378"/>
                  <a:pt x="8616" y="12308"/>
                  <a:pt x="8569" y="12238"/>
                </a:cubicBezTo>
                <a:cubicBezTo>
                  <a:pt x="8546" y="12028"/>
                  <a:pt x="8499" y="11794"/>
                  <a:pt x="8499" y="11584"/>
                </a:cubicBezTo>
                <a:lnTo>
                  <a:pt x="8475" y="11584"/>
                </a:lnTo>
                <a:lnTo>
                  <a:pt x="8475" y="11421"/>
                </a:lnTo>
                <a:close/>
                <a:moveTo>
                  <a:pt x="41373" y="12051"/>
                </a:moveTo>
                <a:cubicBezTo>
                  <a:pt x="41396" y="12121"/>
                  <a:pt x="41420" y="12191"/>
                  <a:pt x="41466" y="12261"/>
                </a:cubicBezTo>
                <a:cubicBezTo>
                  <a:pt x="41406" y="12362"/>
                  <a:pt x="41345" y="12446"/>
                  <a:pt x="41269" y="12542"/>
                </a:cubicBezTo>
                <a:lnTo>
                  <a:pt x="41269" y="12542"/>
                </a:lnTo>
                <a:cubicBezTo>
                  <a:pt x="41311" y="12390"/>
                  <a:pt x="41352" y="12221"/>
                  <a:pt x="41373" y="12051"/>
                </a:cubicBezTo>
                <a:close/>
                <a:moveTo>
                  <a:pt x="7635" y="7895"/>
                </a:moveTo>
                <a:cubicBezTo>
                  <a:pt x="7425" y="8876"/>
                  <a:pt x="7448" y="9880"/>
                  <a:pt x="7658" y="10860"/>
                </a:cubicBezTo>
                <a:cubicBezTo>
                  <a:pt x="7728" y="11444"/>
                  <a:pt x="7845" y="12028"/>
                  <a:pt x="8009" y="12611"/>
                </a:cubicBezTo>
                <a:cubicBezTo>
                  <a:pt x="7565" y="12191"/>
                  <a:pt x="7215" y="11677"/>
                  <a:pt x="7005" y="11094"/>
                </a:cubicBezTo>
                <a:cubicBezTo>
                  <a:pt x="6818" y="10533"/>
                  <a:pt x="6724" y="9950"/>
                  <a:pt x="6771" y="9343"/>
                </a:cubicBezTo>
                <a:cubicBezTo>
                  <a:pt x="6818" y="9179"/>
                  <a:pt x="6888" y="9016"/>
                  <a:pt x="6958" y="8876"/>
                </a:cubicBezTo>
                <a:lnTo>
                  <a:pt x="7238" y="8455"/>
                </a:lnTo>
                <a:cubicBezTo>
                  <a:pt x="7355" y="8269"/>
                  <a:pt x="7495" y="8082"/>
                  <a:pt x="7635" y="7895"/>
                </a:cubicBezTo>
                <a:close/>
                <a:moveTo>
                  <a:pt x="31870" y="10417"/>
                </a:moveTo>
                <a:lnTo>
                  <a:pt x="31870" y="10533"/>
                </a:lnTo>
                <a:cubicBezTo>
                  <a:pt x="31730" y="11210"/>
                  <a:pt x="31730" y="11934"/>
                  <a:pt x="31824" y="12611"/>
                </a:cubicBezTo>
                <a:lnTo>
                  <a:pt x="31683" y="12471"/>
                </a:lnTo>
                <a:cubicBezTo>
                  <a:pt x="31520" y="12051"/>
                  <a:pt x="31427" y="11607"/>
                  <a:pt x="31403" y="11164"/>
                </a:cubicBezTo>
                <a:cubicBezTo>
                  <a:pt x="31520" y="10884"/>
                  <a:pt x="31660" y="10650"/>
                  <a:pt x="31870" y="10417"/>
                </a:cubicBezTo>
                <a:close/>
                <a:moveTo>
                  <a:pt x="37731" y="12121"/>
                </a:moveTo>
                <a:cubicBezTo>
                  <a:pt x="37824" y="12191"/>
                  <a:pt x="37917" y="12261"/>
                  <a:pt x="38034" y="12308"/>
                </a:cubicBezTo>
                <a:cubicBezTo>
                  <a:pt x="37987" y="12401"/>
                  <a:pt x="37964" y="12518"/>
                  <a:pt x="37941" y="12611"/>
                </a:cubicBezTo>
                <a:cubicBezTo>
                  <a:pt x="37801" y="12471"/>
                  <a:pt x="37684" y="12308"/>
                  <a:pt x="37591" y="12168"/>
                </a:cubicBezTo>
                <a:cubicBezTo>
                  <a:pt x="37637" y="12144"/>
                  <a:pt x="37684" y="12144"/>
                  <a:pt x="37731" y="12121"/>
                </a:cubicBezTo>
                <a:close/>
                <a:moveTo>
                  <a:pt x="28788" y="12308"/>
                </a:moveTo>
                <a:lnTo>
                  <a:pt x="29162" y="12541"/>
                </a:lnTo>
                <a:cubicBezTo>
                  <a:pt x="29162" y="12565"/>
                  <a:pt x="29185" y="12588"/>
                  <a:pt x="29209" y="12635"/>
                </a:cubicBezTo>
                <a:cubicBezTo>
                  <a:pt x="29069" y="12588"/>
                  <a:pt x="28952" y="12518"/>
                  <a:pt x="28835" y="12471"/>
                </a:cubicBezTo>
                <a:lnTo>
                  <a:pt x="28788" y="12308"/>
                </a:lnTo>
                <a:close/>
                <a:moveTo>
                  <a:pt x="14336" y="12284"/>
                </a:moveTo>
                <a:cubicBezTo>
                  <a:pt x="14635" y="12434"/>
                  <a:pt x="14963" y="12509"/>
                  <a:pt x="15310" y="12509"/>
                </a:cubicBezTo>
                <a:cubicBezTo>
                  <a:pt x="15397" y="12509"/>
                  <a:pt x="15485" y="12504"/>
                  <a:pt x="15573" y="12495"/>
                </a:cubicBezTo>
                <a:lnTo>
                  <a:pt x="15573" y="12658"/>
                </a:lnTo>
                <a:cubicBezTo>
                  <a:pt x="15176" y="12635"/>
                  <a:pt x="14779" y="12541"/>
                  <a:pt x="14429" y="12354"/>
                </a:cubicBezTo>
                <a:lnTo>
                  <a:pt x="14336" y="12284"/>
                </a:lnTo>
                <a:close/>
                <a:moveTo>
                  <a:pt x="29325" y="11841"/>
                </a:moveTo>
                <a:lnTo>
                  <a:pt x="29325" y="11841"/>
                </a:lnTo>
                <a:cubicBezTo>
                  <a:pt x="29629" y="12004"/>
                  <a:pt x="29909" y="12191"/>
                  <a:pt x="30213" y="12401"/>
                </a:cubicBezTo>
                <a:cubicBezTo>
                  <a:pt x="30168" y="12491"/>
                  <a:pt x="30144" y="12581"/>
                  <a:pt x="30101" y="12671"/>
                </a:cubicBezTo>
                <a:lnTo>
                  <a:pt x="30101" y="12671"/>
                </a:lnTo>
                <a:cubicBezTo>
                  <a:pt x="29898" y="12558"/>
                  <a:pt x="29716" y="12444"/>
                  <a:pt x="29512" y="12308"/>
                </a:cubicBezTo>
                <a:cubicBezTo>
                  <a:pt x="29442" y="12144"/>
                  <a:pt x="29395" y="11981"/>
                  <a:pt x="29325" y="11841"/>
                </a:cubicBezTo>
                <a:close/>
                <a:moveTo>
                  <a:pt x="11627" y="12261"/>
                </a:moveTo>
                <a:cubicBezTo>
                  <a:pt x="11674" y="12425"/>
                  <a:pt x="11744" y="12611"/>
                  <a:pt x="11814" y="12775"/>
                </a:cubicBezTo>
                <a:lnTo>
                  <a:pt x="11744" y="12705"/>
                </a:lnTo>
                <a:cubicBezTo>
                  <a:pt x="11698" y="12611"/>
                  <a:pt x="11651" y="12518"/>
                  <a:pt x="11627" y="12425"/>
                </a:cubicBezTo>
                <a:lnTo>
                  <a:pt x="11627" y="12261"/>
                </a:lnTo>
                <a:close/>
                <a:moveTo>
                  <a:pt x="38384" y="12495"/>
                </a:moveTo>
                <a:cubicBezTo>
                  <a:pt x="38524" y="12547"/>
                  <a:pt x="38665" y="12573"/>
                  <a:pt x="38815" y="12573"/>
                </a:cubicBezTo>
                <a:cubicBezTo>
                  <a:pt x="38864" y="12573"/>
                  <a:pt x="38916" y="12570"/>
                  <a:pt x="38968" y="12565"/>
                </a:cubicBezTo>
                <a:cubicBezTo>
                  <a:pt x="39038" y="12565"/>
                  <a:pt x="39108" y="12541"/>
                  <a:pt x="39178" y="12541"/>
                </a:cubicBezTo>
                <a:cubicBezTo>
                  <a:pt x="38898" y="12681"/>
                  <a:pt x="38595" y="12775"/>
                  <a:pt x="38291" y="12798"/>
                </a:cubicBezTo>
                <a:cubicBezTo>
                  <a:pt x="38338" y="12705"/>
                  <a:pt x="38361" y="12588"/>
                  <a:pt x="38384" y="12495"/>
                </a:cubicBezTo>
                <a:close/>
                <a:moveTo>
                  <a:pt x="40392" y="12378"/>
                </a:moveTo>
                <a:lnTo>
                  <a:pt x="40392" y="12378"/>
                </a:lnTo>
                <a:cubicBezTo>
                  <a:pt x="40416" y="12565"/>
                  <a:pt x="40392" y="12775"/>
                  <a:pt x="40322" y="12962"/>
                </a:cubicBezTo>
                <a:cubicBezTo>
                  <a:pt x="40346" y="12775"/>
                  <a:pt x="40369" y="12588"/>
                  <a:pt x="40392" y="12378"/>
                </a:cubicBezTo>
                <a:close/>
                <a:moveTo>
                  <a:pt x="28135" y="12635"/>
                </a:moveTo>
                <a:lnTo>
                  <a:pt x="28345" y="12681"/>
                </a:lnTo>
                <a:cubicBezTo>
                  <a:pt x="28368" y="12775"/>
                  <a:pt x="28415" y="12868"/>
                  <a:pt x="28438" y="12985"/>
                </a:cubicBezTo>
                <a:cubicBezTo>
                  <a:pt x="28345" y="12868"/>
                  <a:pt x="28228" y="12751"/>
                  <a:pt x="28135" y="12635"/>
                </a:cubicBezTo>
                <a:close/>
                <a:moveTo>
                  <a:pt x="34509" y="11117"/>
                </a:moveTo>
                <a:lnTo>
                  <a:pt x="34509" y="11117"/>
                </a:lnTo>
                <a:cubicBezTo>
                  <a:pt x="34835" y="11654"/>
                  <a:pt x="35232" y="12144"/>
                  <a:pt x="35676" y="12565"/>
                </a:cubicBezTo>
                <a:cubicBezTo>
                  <a:pt x="35653" y="12751"/>
                  <a:pt x="35606" y="12915"/>
                  <a:pt x="35513" y="13055"/>
                </a:cubicBezTo>
                <a:cubicBezTo>
                  <a:pt x="34906" y="12681"/>
                  <a:pt x="34415" y="12144"/>
                  <a:pt x="34135" y="11491"/>
                </a:cubicBezTo>
                <a:cubicBezTo>
                  <a:pt x="34252" y="11374"/>
                  <a:pt x="34392" y="11257"/>
                  <a:pt x="34532" y="11164"/>
                </a:cubicBezTo>
                <a:lnTo>
                  <a:pt x="34509" y="11117"/>
                </a:lnTo>
                <a:close/>
                <a:moveTo>
                  <a:pt x="24679" y="11747"/>
                </a:moveTo>
                <a:cubicBezTo>
                  <a:pt x="25426" y="11841"/>
                  <a:pt x="26150" y="12004"/>
                  <a:pt x="26874" y="12214"/>
                </a:cubicBezTo>
                <a:cubicBezTo>
                  <a:pt x="27037" y="12261"/>
                  <a:pt x="27224" y="12308"/>
                  <a:pt x="27387" y="12354"/>
                </a:cubicBezTo>
                <a:cubicBezTo>
                  <a:pt x="27621" y="12588"/>
                  <a:pt x="27831" y="12821"/>
                  <a:pt x="28041" y="13055"/>
                </a:cubicBezTo>
                <a:cubicBezTo>
                  <a:pt x="27831" y="13055"/>
                  <a:pt x="27621" y="13078"/>
                  <a:pt x="27387" y="13102"/>
                </a:cubicBezTo>
                <a:cubicBezTo>
                  <a:pt x="27177" y="12962"/>
                  <a:pt x="26967" y="12845"/>
                  <a:pt x="26757" y="12728"/>
                </a:cubicBezTo>
                <a:lnTo>
                  <a:pt x="26780" y="12728"/>
                </a:lnTo>
                <a:lnTo>
                  <a:pt x="26570" y="12565"/>
                </a:lnTo>
                <a:cubicBezTo>
                  <a:pt x="25987" y="12121"/>
                  <a:pt x="25309" y="11841"/>
                  <a:pt x="24609" y="11794"/>
                </a:cubicBezTo>
                <a:lnTo>
                  <a:pt x="24679" y="11747"/>
                </a:lnTo>
                <a:close/>
                <a:moveTo>
                  <a:pt x="35909" y="11817"/>
                </a:moveTo>
                <a:cubicBezTo>
                  <a:pt x="36143" y="12238"/>
                  <a:pt x="36493" y="12611"/>
                  <a:pt x="36937" y="12868"/>
                </a:cubicBezTo>
                <a:cubicBezTo>
                  <a:pt x="36979" y="12952"/>
                  <a:pt x="37039" y="13035"/>
                  <a:pt x="37101" y="13102"/>
                </a:cubicBezTo>
                <a:lnTo>
                  <a:pt x="37101" y="13102"/>
                </a:lnTo>
                <a:cubicBezTo>
                  <a:pt x="36883" y="12990"/>
                  <a:pt x="36666" y="12859"/>
                  <a:pt x="36470" y="12728"/>
                </a:cubicBezTo>
                <a:cubicBezTo>
                  <a:pt x="36330" y="12635"/>
                  <a:pt x="36190" y="12518"/>
                  <a:pt x="36073" y="12425"/>
                </a:cubicBezTo>
                <a:cubicBezTo>
                  <a:pt x="36073" y="12331"/>
                  <a:pt x="36050" y="12261"/>
                  <a:pt x="36050" y="12168"/>
                </a:cubicBezTo>
                <a:cubicBezTo>
                  <a:pt x="36003" y="12051"/>
                  <a:pt x="35956" y="11911"/>
                  <a:pt x="35909" y="11817"/>
                </a:cubicBezTo>
                <a:close/>
                <a:moveTo>
                  <a:pt x="30516" y="12658"/>
                </a:moveTo>
                <a:lnTo>
                  <a:pt x="30656" y="12751"/>
                </a:lnTo>
                <a:lnTo>
                  <a:pt x="30750" y="12891"/>
                </a:lnTo>
                <a:cubicBezTo>
                  <a:pt x="30773" y="12985"/>
                  <a:pt x="30796" y="13078"/>
                  <a:pt x="30820" y="13172"/>
                </a:cubicBezTo>
                <a:lnTo>
                  <a:pt x="30446" y="12915"/>
                </a:lnTo>
                <a:cubicBezTo>
                  <a:pt x="30469" y="12845"/>
                  <a:pt x="30493" y="12751"/>
                  <a:pt x="30516" y="12658"/>
                </a:cubicBezTo>
                <a:close/>
                <a:moveTo>
                  <a:pt x="9059" y="8852"/>
                </a:moveTo>
                <a:lnTo>
                  <a:pt x="9059" y="8852"/>
                </a:lnTo>
                <a:cubicBezTo>
                  <a:pt x="9013" y="9763"/>
                  <a:pt x="9199" y="10673"/>
                  <a:pt x="9596" y="11514"/>
                </a:cubicBezTo>
                <a:cubicBezTo>
                  <a:pt x="9573" y="11864"/>
                  <a:pt x="9573" y="12214"/>
                  <a:pt x="9596" y="12565"/>
                </a:cubicBezTo>
                <a:cubicBezTo>
                  <a:pt x="9620" y="12798"/>
                  <a:pt x="9666" y="13032"/>
                  <a:pt x="9713" y="13265"/>
                </a:cubicBezTo>
                <a:lnTo>
                  <a:pt x="9643" y="13218"/>
                </a:lnTo>
                <a:cubicBezTo>
                  <a:pt x="9503" y="13125"/>
                  <a:pt x="9363" y="13032"/>
                  <a:pt x="9223" y="12938"/>
                </a:cubicBezTo>
                <a:cubicBezTo>
                  <a:pt x="8852" y="12035"/>
                  <a:pt x="8665" y="11085"/>
                  <a:pt x="8662" y="10113"/>
                </a:cubicBezTo>
                <a:lnTo>
                  <a:pt x="8662" y="10113"/>
                </a:lnTo>
                <a:cubicBezTo>
                  <a:pt x="8779" y="9669"/>
                  <a:pt x="8896" y="9249"/>
                  <a:pt x="9059" y="8852"/>
                </a:cubicBezTo>
                <a:close/>
                <a:moveTo>
                  <a:pt x="43194" y="10837"/>
                </a:moveTo>
                <a:cubicBezTo>
                  <a:pt x="43358" y="11117"/>
                  <a:pt x="43474" y="11421"/>
                  <a:pt x="43591" y="11724"/>
                </a:cubicBezTo>
                <a:cubicBezTo>
                  <a:pt x="43451" y="12261"/>
                  <a:pt x="43217" y="12775"/>
                  <a:pt x="42937" y="13265"/>
                </a:cubicBezTo>
                <a:cubicBezTo>
                  <a:pt x="43147" y="12471"/>
                  <a:pt x="43241" y="11677"/>
                  <a:pt x="43194" y="10860"/>
                </a:cubicBezTo>
                <a:lnTo>
                  <a:pt x="43194" y="10837"/>
                </a:lnTo>
                <a:close/>
                <a:moveTo>
                  <a:pt x="12188" y="10230"/>
                </a:moveTo>
                <a:lnTo>
                  <a:pt x="12188" y="10230"/>
                </a:lnTo>
                <a:cubicBezTo>
                  <a:pt x="12211" y="10323"/>
                  <a:pt x="12258" y="10417"/>
                  <a:pt x="12305" y="10487"/>
                </a:cubicBezTo>
                <a:cubicBezTo>
                  <a:pt x="12328" y="10884"/>
                  <a:pt x="12398" y="11257"/>
                  <a:pt x="12491" y="11631"/>
                </a:cubicBezTo>
                <a:lnTo>
                  <a:pt x="12468" y="11631"/>
                </a:lnTo>
                <a:cubicBezTo>
                  <a:pt x="12608" y="12238"/>
                  <a:pt x="12818" y="12821"/>
                  <a:pt x="13098" y="13358"/>
                </a:cubicBezTo>
                <a:cubicBezTo>
                  <a:pt x="13005" y="13335"/>
                  <a:pt x="12912" y="13288"/>
                  <a:pt x="12818" y="13265"/>
                </a:cubicBezTo>
                <a:cubicBezTo>
                  <a:pt x="12631" y="12938"/>
                  <a:pt x="12468" y="12611"/>
                  <a:pt x="12328" y="12284"/>
                </a:cubicBezTo>
                <a:cubicBezTo>
                  <a:pt x="12188" y="11607"/>
                  <a:pt x="12141" y="10930"/>
                  <a:pt x="12188" y="10230"/>
                </a:cubicBezTo>
                <a:close/>
                <a:moveTo>
                  <a:pt x="40065" y="12331"/>
                </a:moveTo>
                <a:lnTo>
                  <a:pt x="40065" y="12331"/>
                </a:lnTo>
                <a:cubicBezTo>
                  <a:pt x="40042" y="12681"/>
                  <a:pt x="39995" y="13032"/>
                  <a:pt x="39949" y="13382"/>
                </a:cubicBezTo>
                <a:cubicBezTo>
                  <a:pt x="39887" y="13382"/>
                  <a:pt x="39843" y="13400"/>
                  <a:pt x="39785" y="13404"/>
                </a:cubicBezTo>
                <a:lnTo>
                  <a:pt x="39785" y="13404"/>
                </a:lnTo>
                <a:cubicBezTo>
                  <a:pt x="39809" y="13171"/>
                  <a:pt x="39809" y="12938"/>
                  <a:pt x="39809" y="12705"/>
                </a:cubicBezTo>
                <a:cubicBezTo>
                  <a:pt x="39902" y="12588"/>
                  <a:pt x="39972" y="12471"/>
                  <a:pt x="40042" y="12354"/>
                </a:cubicBezTo>
                <a:lnTo>
                  <a:pt x="40065" y="12331"/>
                </a:lnTo>
                <a:close/>
                <a:moveTo>
                  <a:pt x="6257" y="12284"/>
                </a:moveTo>
                <a:cubicBezTo>
                  <a:pt x="6398" y="12681"/>
                  <a:pt x="6538" y="13055"/>
                  <a:pt x="6724" y="13429"/>
                </a:cubicBezTo>
                <a:cubicBezTo>
                  <a:pt x="6631" y="13429"/>
                  <a:pt x="6538" y="13382"/>
                  <a:pt x="6444" y="13382"/>
                </a:cubicBezTo>
                <a:cubicBezTo>
                  <a:pt x="6351" y="13032"/>
                  <a:pt x="6281" y="12658"/>
                  <a:pt x="6257" y="12284"/>
                </a:cubicBezTo>
                <a:close/>
                <a:moveTo>
                  <a:pt x="5837" y="10790"/>
                </a:moveTo>
                <a:cubicBezTo>
                  <a:pt x="5884" y="10954"/>
                  <a:pt x="5907" y="11140"/>
                  <a:pt x="5954" y="11304"/>
                </a:cubicBezTo>
                <a:cubicBezTo>
                  <a:pt x="5861" y="12004"/>
                  <a:pt x="5907" y="12705"/>
                  <a:pt x="6094" y="13382"/>
                </a:cubicBezTo>
                <a:cubicBezTo>
                  <a:pt x="5790" y="13382"/>
                  <a:pt x="5464" y="13405"/>
                  <a:pt x="5160" y="13452"/>
                </a:cubicBezTo>
                <a:lnTo>
                  <a:pt x="5113" y="13452"/>
                </a:lnTo>
                <a:cubicBezTo>
                  <a:pt x="5113" y="13265"/>
                  <a:pt x="5113" y="13102"/>
                  <a:pt x="5137" y="12938"/>
                </a:cubicBezTo>
                <a:lnTo>
                  <a:pt x="5160" y="12962"/>
                </a:lnTo>
                <a:cubicBezTo>
                  <a:pt x="5253" y="12214"/>
                  <a:pt x="5487" y="11467"/>
                  <a:pt x="5837" y="10790"/>
                </a:cubicBezTo>
                <a:close/>
                <a:moveTo>
                  <a:pt x="24656" y="12728"/>
                </a:moveTo>
                <a:cubicBezTo>
                  <a:pt x="25053" y="12798"/>
                  <a:pt x="25426" y="12938"/>
                  <a:pt x="25800" y="13125"/>
                </a:cubicBezTo>
                <a:cubicBezTo>
                  <a:pt x="25940" y="13218"/>
                  <a:pt x="26080" y="13288"/>
                  <a:pt x="26220" y="13358"/>
                </a:cubicBezTo>
                <a:lnTo>
                  <a:pt x="26033" y="13452"/>
                </a:lnTo>
                <a:cubicBezTo>
                  <a:pt x="25776" y="13405"/>
                  <a:pt x="25496" y="13405"/>
                  <a:pt x="25216" y="13405"/>
                </a:cubicBezTo>
                <a:cubicBezTo>
                  <a:pt x="25099" y="13288"/>
                  <a:pt x="25006" y="13195"/>
                  <a:pt x="24889" y="13102"/>
                </a:cubicBezTo>
                <a:cubicBezTo>
                  <a:pt x="24679" y="12962"/>
                  <a:pt x="24446" y="12821"/>
                  <a:pt x="24212" y="12728"/>
                </a:cubicBezTo>
                <a:close/>
                <a:moveTo>
                  <a:pt x="39482" y="13148"/>
                </a:moveTo>
                <a:cubicBezTo>
                  <a:pt x="39482" y="13242"/>
                  <a:pt x="39482" y="13335"/>
                  <a:pt x="39458" y="13452"/>
                </a:cubicBezTo>
                <a:lnTo>
                  <a:pt x="39318" y="13429"/>
                </a:lnTo>
                <a:cubicBezTo>
                  <a:pt x="39365" y="13335"/>
                  <a:pt x="39412" y="13242"/>
                  <a:pt x="39458" y="13148"/>
                </a:cubicBezTo>
                <a:close/>
                <a:moveTo>
                  <a:pt x="12748" y="11327"/>
                </a:moveTo>
                <a:lnTo>
                  <a:pt x="12748" y="11327"/>
                </a:lnTo>
                <a:cubicBezTo>
                  <a:pt x="13005" y="11701"/>
                  <a:pt x="13285" y="12004"/>
                  <a:pt x="13635" y="12284"/>
                </a:cubicBezTo>
                <a:cubicBezTo>
                  <a:pt x="13682" y="12331"/>
                  <a:pt x="13729" y="12378"/>
                  <a:pt x="13776" y="12401"/>
                </a:cubicBezTo>
                <a:cubicBezTo>
                  <a:pt x="13659" y="12751"/>
                  <a:pt x="13589" y="13125"/>
                  <a:pt x="13565" y="13499"/>
                </a:cubicBezTo>
                <a:lnTo>
                  <a:pt x="13542" y="13499"/>
                </a:lnTo>
                <a:cubicBezTo>
                  <a:pt x="13145" y="12821"/>
                  <a:pt x="12865" y="12098"/>
                  <a:pt x="12748" y="11327"/>
                </a:cubicBezTo>
                <a:close/>
                <a:moveTo>
                  <a:pt x="14056" y="12588"/>
                </a:moveTo>
                <a:cubicBezTo>
                  <a:pt x="14126" y="12635"/>
                  <a:pt x="14219" y="12681"/>
                  <a:pt x="14313" y="12728"/>
                </a:cubicBezTo>
                <a:cubicBezTo>
                  <a:pt x="14476" y="12868"/>
                  <a:pt x="14686" y="13008"/>
                  <a:pt x="14896" y="13125"/>
                </a:cubicBezTo>
                <a:cubicBezTo>
                  <a:pt x="14569" y="13265"/>
                  <a:pt x="14242" y="13382"/>
                  <a:pt x="13916" y="13499"/>
                </a:cubicBezTo>
                <a:cubicBezTo>
                  <a:pt x="13916" y="13172"/>
                  <a:pt x="13962" y="12868"/>
                  <a:pt x="14056" y="12588"/>
                </a:cubicBezTo>
                <a:close/>
                <a:moveTo>
                  <a:pt x="32664" y="12284"/>
                </a:moveTo>
                <a:lnTo>
                  <a:pt x="32664" y="12284"/>
                </a:lnTo>
                <a:cubicBezTo>
                  <a:pt x="32781" y="12448"/>
                  <a:pt x="32898" y="12588"/>
                  <a:pt x="33038" y="12751"/>
                </a:cubicBezTo>
                <a:cubicBezTo>
                  <a:pt x="32968" y="12985"/>
                  <a:pt x="32944" y="13242"/>
                  <a:pt x="32944" y="13499"/>
                </a:cubicBezTo>
                <a:cubicBezTo>
                  <a:pt x="32851" y="13382"/>
                  <a:pt x="32781" y="13265"/>
                  <a:pt x="32711" y="13148"/>
                </a:cubicBezTo>
                <a:cubicBezTo>
                  <a:pt x="32664" y="12868"/>
                  <a:pt x="32641" y="12565"/>
                  <a:pt x="32664" y="12284"/>
                </a:cubicBezTo>
                <a:close/>
                <a:moveTo>
                  <a:pt x="36026" y="12845"/>
                </a:moveTo>
                <a:cubicBezTo>
                  <a:pt x="36306" y="13102"/>
                  <a:pt x="36633" y="13312"/>
                  <a:pt x="36960" y="13522"/>
                </a:cubicBezTo>
                <a:cubicBezTo>
                  <a:pt x="36587" y="13499"/>
                  <a:pt x="36213" y="13382"/>
                  <a:pt x="35863" y="13218"/>
                </a:cubicBezTo>
                <a:cubicBezTo>
                  <a:pt x="35909" y="13102"/>
                  <a:pt x="35980" y="12985"/>
                  <a:pt x="36026" y="12845"/>
                </a:cubicBezTo>
                <a:close/>
                <a:moveTo>
                  <a:pt x="6398" y="10720"/>
                </a:moveTo>
                <a:cubicBezTo>
                  <a:pt x="6398" y="10907"/>
                  <a:pt x="6444" y="11094"/>
                  <a:pt x="6491" y="11280"/>
                </a:cubicBezTo>
                <a:cubicBezTo>
                  <a:pt x="6678" y="12074"/>
                  <a:pt x="6981" y="12821"/>
                  <a:pt x="7378" y="13545"/>
                </a:cubicBezTo>
                <a:lnTo>
                  <a:pt x="7191" y="13499"/>
                </a:lnTo>
                <a:cubicBezTo>
                  <a:pt x="6794" y="12775"/>
                  <a:pt x="6514" y="12028"/>
                  <a:pt x="6304" y="11257"/>
                </a:cubicBezTo>
                <a:cubicBezTo>
                  <a:pt x="6327" y="11070"/>
                  <a:pt x="6351" y="10884"/>
                  <a:pt x="6398" y="10720"/>
                </a:cubicBezTo>
                <a:close/>
                <a:moveTo>
                  <a:pt x="9946" y="12074"/>
                </a:moveTo>
                <a:lnTo>
                  <a:pt x="9946" y="12074"/>
                </a:lnTo>
                <a:cubicBezTo>
                  <a:pt x="10016" y="12191"/>
                  <a:pt x="10087" y="12284"/>
                  <a:pt x="10157" y="12378"/>
                </a:cubicBezTo>
                <a:cubicBezTo>
                  <a:pt x="10203" y="12751"/>
                  <a:pt x="10250" y="13148"/>
                  <a:pt x="10343" y="13545"/>
                </a:cubicBezTo>
                <a:lnTo>
                  <a:pt x="10110" y="13452"/>
                </a:lnTo>
                <a:cubicBezTo>
                  <a:pt x="9970" y="12985"/>
                  <a:pt x="9923" y="12541"/>
                  <a:pt x="9946" y="12074"/>
                </a:cubicBezTo>
                <a:close/>
                <a:moveTo>
                  <a:pt x="33832" y="11841"/>
                </a:moveTo>
                <a:lnTo>
                  <a:pt x="33832" y="11841"/>
                </a:lnTo>
                <a:cubicBezTo>
                  <a:pt x="34155" y="12465"/>
                  <a:pt x="34663" y="12998"/>
                  <a:pt x="35285" y="13372"/>
                </a:cubicBezTo>
                <a:lnTo>
                  <a:pt x="35285" y="13372"/>
                </a:lnTo>
                <a:cubicBezTo>
                  <a:pt x="35200" y="13437"/>
                  <a:pt x="35133" y="13503"/>
                  <a:pt x="35046" y="13569"/>
                </a:cubicBezTo>
                <a:cubicBezTo>
                  <a:pt x="34415" y="13195"/>
                  <a:pt x="33972" y="12565"/>
                  <a:pt x="33832" y="11841"/>
                </a:cubicBezTo>
                <a:close/>
                <a:moveTo>
                  <a:pt x="15316" y="13335"/>
                </a:moveTo>
                <a:lnTo>
                  <a:pt x="15433" y="13405"/>
                </a:lnTo>
                <a:cubicBezTo>
                  <a:pt x="15223" y="13499"/>
                  <a:pt x="15013" y="13569"/>
                  <a:pt x="14779" y="13639"/>
                </a:cubicBezTo>
                <a:lnTo>
                  <a:pt x="14663" y="13639"/>
                </a:lnTo>
                <a:cubicBezTo>
                  <a:pt x="14896" y="13545"/>
                  <a:pt x="15106" y="13452"/>
                  <a:pt x="15316" y="13335"/>
                </a:cubicBezTo>
                <a:close/>
                <a:moveTo>
                  <a:pt x="10674" y="13065"/>
                </a:moveTo>
                <a:cubicBezTo>
                  <a:pt x="10877" y="13309"/>
                  <a:pt x="11102" y="13532"/>
                  <a:pt x="11347" y="13755"/>
                </a:cubicBezTo>
                <a:cubicBezTo>
                  <a:pt x="11161" y="13732"/>
                  <a:pt x="10997" y="13709"/>
                  <a:pt x="10810" y="13662"/>
                </a:cubicBezTo>
                <a:cubicBezTo>
                  <a:pt x="10766" y="13463"/>
                  <a:pt x="10701" y="13264"/>
                  <a:pt x="10674" y="13065"/>
                </a:cubicBezTo>
                <a:close/>
                <a:moveTo>
                  <a:pt x="28391" y="13475"/>
                </a:moveTo>
                <a:cubicBezTo>
                  <a:pt x="28485" y="13569"/>
                  <a:pt x="28555" y="13685"/>
                  <a:pt x="28648" y="13779"/>
                </a:cubicBezTo>
                <a:cubicBezTo>
                  <a:pt x="28485" y="13755"/>
                  <a:pt x="28345" y="13732"/>
                  <a:pt x="28181" y="13709"/>
                </a:cubicBezTo>
                <a:cubicBezTo>
                  <a:pt x="28088" y="13639"/>
                  <a:pt x="27994" y="13569"/>
                  <a:pt x="27901" y="13475"/>
                </a:cubicBezTo>
                <a:cubicBezTo>
                  <a:pt x="28065" y="13475"/>
                  <a:pt x="28228" y="13475"/>
                  <a:pt x="28391" y="13499"/>
                </a:cubicBezTo>
                <a:lnTo>
                  <a:pt x="28391" y="13475"/>
                </a:lnTo>
                <a:close/>
                <a:moveTo>
                  <a:pt x="41093" y="13429"/>
                </a:moveTo>
                <a:lnTo>
                  <a:pt x="41093" y="13429"/>
                </a:lnTo>
                <a:cubicBezTo>
                  <a:pt x="41023" y="13522"/>
                  <a:pt x="40976" y="13615"/>
                  <a:pt x="40906" y="13709"/>
                </a:cubicBezTo>
                <a:cubicBezTo>
                  <a:pt x="40836" y="13755"/>
                  <a:pt x="40766" y="13779"/>
                  <a:pt x="40696" y="13825"/>
                </a:cubicBezTo>
                <a:cubicBezTo>
                  <a:pt x="40836" y="13685"/>
                  <a:pt x="40953" y="13569"/>
                  <a:pt x="41093" y="13429"/>
                </a:cubicBezTo>
                <a:close/>
                <a:moveTo>
                  <a:pt x="42354" y="13499"/>
                </a:moveTo>
                <a:lnTo>
                  <a:pt x="42354" y="13732"/>
                </a:lnTo>
                <a:cubicBezTo>
                  <a:pt x="42354" y="13825"/>
                  <a:pt x="42307" y="13825"/>
                  <a:pt x="42284" y="13872"/>
                </a:cubicBezTo>
                <a:lnTo>
                  <a:pt x="42284" y="13895"/>
                </a:lnTo>
                <a:cubicBezTo>
                  <a:pt x="42284" y="13825"/>
                  <a:pt x="42260" y="13755"/>
                  <a:pt x="42237" y="13685"/>
                </a:cubicBezTo>
                <a:cubicBezTo>
                  <a:pt x="42284" y="13615"/>
                  <a:pt x="42307" y="13545"/>
                  <a:pt x="42354" y="13499"/>
                </a:cubicBezTo>
                <a:close/>
                <a:moveTo>
                  <a:pt x="29069" y="13522"/>
                </a:moveTo>
                <a:cubicBezTo>
                  <a:pt x="29185" y="13685"/>
                  <a:pt x="29302" y="13849"/>
                  <a:pt x="29419" y="14012"/>
                </a:cubicBezTo>
                <a:lnTo>
                  <a:pt x="29209" y="13919"/>
                </a:lnTo>
                <a:lnTo>
                  <a:pt x="29045" y="13709"/>
                </a:lnTo>
                <a:cubicBezTo>
                  <a:pt x="29022" y="13639"/>
                  <a:pt x="29022" y="13592"/>
                  <a:pt x="28998" y="13522"/>
                </a:cubicBezTo>
                <a:close/>
                <a:moveTo>
                  <a:pt x="33295" y="13032"/>
                </a:moveTo>
                <a:lnTo>
                  <a:pt x="33411" y="13172"/>
                </a:lnTo>
                <a:cubicBezTo>
                  <a:pt x="33481" y="13429"/>
                  <a:pt x="33575" y="13662"/>
                  <a:pt x="33691" y="13919"/>
                </a:cubicBezTo>
                <a:cubicBezTo>
                  <a:pt x="33691" y="13942"/>
                  <a:pt x="33715" y="13989"/>
                  <a:pt x="33738" y="14035"/>
                </a:cubicBezTo>
                <a:lnTo>
                  <a:pt x="33738" y="14035"/>
                </a:lnTo>
                <a:cubicBezTo>
                  <a:pt x="33608" y="14033"/>
                  <a:pt x="33497" y="14011"/>
                  <a:pt x="33365" y="13989"/>
                </a:cubicBezTo>
                <a:cubicBezTo>
                  <a:pt x="33341" y="13942"/>
                  <a:pt x="33295" y="13919"/>
                  <a:pt x="33271" y="13895"/>
                </a:cubicBezTo>
                <a:cubicBezTo>
                  <a:pt x="33224" y="13592"/>
                  <a:pt x="33224" y="13312"/>
                  <a:pt x="33295" y="13032"/>
                </a:cubicBezTo>
                <a:close/>
                <a:moveTo>
                  <a:pt x="6958" y="11747"/>
                </a:moveTo>
                <a:cubicBezTo>
                  <a:pt x="7261" y="12331"/>
                  <a:pt x="7705" y="12845"/>
                  <a:pt x="8219" y="13242"/>
                </a:cubicBezTo>
                <a:cubicBezTo>
                  <a:pt x="8335" y="13499"/>
                  <a:pt x="8452" y="13779"/>
                  <a:pt x="8592" y="14036"/>
                </a:cubicBezTo>
                <a:cubicBezTo>
                  <a:pt x="8335" y="13895"/>
                  <a:pt x="8079" y="13779"/>
                  <a:pt x="7798" y="13685"/>
                </a:cubicBezTo>
                <a:cubicBezTo>
                  <a:pt x="7448" y="13078"/>
                  <a:pt x="7145" y="12425"/>
                  <a:pt x="6958" y="11747"/>
                </a:cubicBezTo>
                <a:close/>
                <a:moveTo>
                  <a:pt x="24282" y="13895"/>
                </a:moveTo>
                <a:cubicBezTo>
                  <a:pt x="24446" y="13942"/>
                  <a:pt x="24586" y="13966"/>
                  <a:pt x="24749" y="14036"/>
                </a:cubicBezTo>
                <a:lnTo>
                  <a:pt x="24586" y="14036"/>
                </a:lnTo>
                <a:cubicBezTo>
                  <a:pt x="24446" y="14036"/>
                  <a:pt x="24329" y="14059"/>
                  <a:pt x="24212" y="14082"/>
                </a:cubicBezTo>
                <a:lnTo>
                  <a:pt x="24212" y="13919"/>
                </a:lnTo>
                <a:lnTo>
                  <a:pt x="24282" y="13895"/>
                </a:lnTo>
                <a:close/>
                <a:moveTo>
                  <a:pt x="37777" y="13919"/>
                </a:moveTo>
                <a:cubicBezTo>
                  <a:pt x="37847" y="13966"/>
                  <a:pt x="37917" y="13989"/>
                  <a:pt x="37987" y="14012"/>
                </a:cubicBezTo>
                <a:cubicBezTo>
                  <a:pt x="37871" y="14082"/>
                  <a:pt x="37754" y="14129"/>
                  <a:pt x="37614" y="14152"/>
                </a:cubicBezTo>
                <a:cubicBezTo>
                  <a:pt x="37684" y="14082"/>
                  <a:pt x="37731" y="14012"/>
                  <a:pt x="37777" y="13919"/>
                </a:cubicBezTo>
                <a:close/>
                <a:moveTo>
                  <a:pt x="35606" y="13545"/>
                </a:moveTo>
                <a:cubicBezTo>
                  <a:pt x="36050" y="13755"/>
                  <a:pt x="36517" y="13872"/>
                  <a:pt x="37007" y="13895"/>
                </a:cubicBezTo>
                <a:cubicBezTo>
                  <a:pt x="37065" y="13907"/>
                  <a:pt x="37118" y="13913"/>
                  <a:pt x="37170" y="13913"/>
                </a:cubicBezTo>
                <a:cubicBezTo>
                  <a:pt x="37223" y="13913"/>
                  <a:pt x="37275" y="13907"/>
                  <a:pt x="37334" y="13895"/>
                </a:cubicBezTo>
                <a:lnTo>
                  <a:pt x="37334" y="13895"/>
                </a:lnTo>
                <a:cubicBezTo>
                  <a:pt x="37264" y="14012"/>
                  <a:pt x="37194" y="14106"/>
                  <a:pt x="37100" y="14199"/>
                </a:cubicBezTo>
                <a:cubicBezTo>
                  <a:pt x="36517" y="14152"/>
                  <a:pt x="35933" y="14012"/>
                  <a:pt x="35372" y="13779"/>
                </a:cubicBezTo>
                <a:cubicBezTo>
                  <a:pt x="35466" y="13709"/>
                  <a:pt x="35536" y="13639"/>
                  <a:pt x="35606" y="13545"/>
                </a:cubicBezTo>
                <a:close/>
                <a:moveTo>
                  <a:pt x="27107" y="14106"/>
                </a:moveTo>
                <a:lnTo>
                  <a:pt x="27131" y="14129"/>
                </a:lnTo>
                <a:cubicBezTo>
                  <a:pt x="27037" y="14176"/>
                  <a:pt x="26920" y="14199"/>
                  <a:pt x="26804" y="14222"/>
                </a:cubicBezTo>
                <a:lnTo>
                  <a:pt x="26780" y="14222"/>
                </a:lnTo>
                <a:lnTo>
                  <a:pt x="26710" y="14176"/>
                </a:lnTo>
                <a:cubicBezTo>
                  <a:pt x="26827" y="14129"/>
                  <a:pt x="26967" y="14106"/>
                  <a:pt x="27107" y="14106"/>
                </a:cubicBezTo>
                <a:close/>
                <a:moveTo>
                  <a:pt x="43778" y="12284"/>
                </a:moveTo>
                <a:cubicBezTo>
                  <a:pt x="43778" y="12308"/>
                  <a:pt x="43778" y="12331"/>
                  <a:pt x="43801" y="12354"/>
                </a:cubicBezTo>
                <a:cubicBezTo>
                  <a:pt x="43591" y="13078"/>
                  <a:pt x="43217" y="13709"/>
                  <a:pt x="42680" y="14222"/>
                </a:cubicBezTo>
                <a:cubicBezTo>
                  <a:pt x="43147" y="13639"/>
                  <a:pt x="43521" y="12985"/>
                  <a:pt x="43778" y="12284"/>
                </a:cubicBezTo>
                <a:close/>
                <a:moveTo>
                  <a:pt x="44221" y="9483"/>
                </a:moveTo>
                <a:cubicBezTo>
                  <a:pt x="44735" y="10300"/>
                  <a:pt x="45109" y="11210"/>
                  <a:pt x="45342" y="12168"/>
                </a:cubicBezTo>
                <a:cubicBezTo>
                  <a:pt x="45249" y="12565"/>
                  <a:pt x="45109" y="12962"/>
                  <a:pt x="44922" y="13312"/>
                </a:cubicBezTo>
                <a:cubicBezTo>
                  <a:pt x="44758" y="13639"/>
                  <a:pt x="44525" y="13942"/>
                  <a:pt x="44268" y="14222"/>
                </a:cubicBezTo>
                <a:cubicBezTo>
                  <a:pt x="44385" y="13592"/>
                  <a:pt x="44385" y="12962"/>
                  <a:pt x="44221" y="12354"/>
                </a:cubicBezTo>
                <a:lnTo>
                  <a:pt x="44245" y="12354"/>
                </a:lnTo>
                <a:cubicBezTo>
                  <a:pt x="44245" y="12284"/>
                  <a:pt x="44268" y="12214"/>
                  <a:pt x="44291" y="12144"/>
                </a:cubicBezTo>
                <a:cubicBezTo>
                  <a:pt x="44455" y="11257"/>
                  <a:pt x="44432" y="10347"/>
                  <a:pt x="44221" y="9483"/>
                </a:cubicBezTo>
                <a:close/>
                <a:moveTo>
                  <a:pt x="5934" y="13723"/>
                </a:moveTo>
                <a:cubicBezTo>
                  <a:pt x="6025" y="13723"/>
                  <a:pt x="6117" y="13726"/>
                  <a:pt x="6211" y="13732"/>
                </a:cubicBezTo>
                <a:cubicBezTo>
                  <a:pt x="6257" y="13895"/>
                  <a:pt x="6327" y="14058"/>
                  <a:pt x="6397" y="14221"/>
                </a:cubicBezTo>
                <a:lnTo>
                  <a:pt x="6397" y="14221"/>
                </a:lnTo>
                <a:cubicBezTo>
                  <a:pt x="6328" y="14218"/>
                  <a:pt x="6259" y="14216"/>
                  <a:pt x="6190" y="14216"/>
                </a:cubicBezTo>
                <a:cubicBezTo>
                  <a:pt x="5847" y="14216"/>
                  <a:pt x="5507" y="14254"/>
                  <a:pt x="5183" y="14292"/>
                </a:cubicBezTo>
                <a:cubicBezTo>
                  <a:pt x="5160" y="14129"/>
                  <a:pt x="5137" y="13966"/>
                  <a:pt x="5113" y="13802"/>
                </a:cubicBezTo>
                <a:cubicBezTo>
                  <a:pt x="5394" y="13750"/>
                  <a:pt x="5661" y="13723"/>
                  <a:pt x="5934" y="13723"/>
                </a:cubicBezTo>
                <a:close/>
                <a:moveTo>
                  <a:pt x="6584" y="13779"/>
                </a:moveTo>
                <a:cubicBezTo>
                  <a:pt x="6701" y="13779"/>
                  <a:pt x="6818" y="13802"/>
                  <a:pt x="6935" y="13825"/>
                </a:cubicBezTo>
                <a:cubicBezTo>
                  <a:pt x="7028" y="13989"/>
                  <a:pt x="7121" y="14152"/>
                  <a:pt x="7238" y="14316"/>
                </a:cubicBezTo>
                <a:lnTo>
                  <a:pt x="6911" y="14269"/>
                </a:lnTo>
                <a:lnTo>
                  <a:pt x="6818" y="14269"/>
                </a:lnTo>
                <a:cubicBezTo>
                  <a:pt x="6724" y="14106"/>
                  <a:pt x="6654" y="13942"/>
                  <a:pt x="6584" y="13779"/>
                </a:cubicBezTo>
                <a:close/>
                <a:moveTo>
                  <a:pt x="18328" y="13779"/>
                </a:moveTo>
                <a:cubicBezTo>
                  <a:pt x="18188" y="13942"/>
                  <a:pt x="18048" y="14082"/>
                  <a:pt x="17908" y="14222"/>
                </a:cubicBezTo>
                <a:cubicBezTo>
                  <a:pt x="17815" y="14269"/>
                  <a:pt x="17721" y="14316"/>
                  <a:pt x="17651" y="14339"/>
                </a:cubicBezTo>
                <a:lnTo>
                  <a:pt x="17675" y="14199"/>
                </a:lnTo>
                <a:cubicBezTo>
                  <a:pt x="17885" y="14082"/>
                  <a:pt x="18072" y="13942"/>
                  <a:pt x="18258" y="13802"/>
                </a:cubicBezTo>
                <a:lnTo>
                  <a:pt x="18258" y="13779"/>
                </a:lnTo>
                <a:close/>
                <a:moveTo>
                  <a:pt x="30189" y="13802"/>
                </a:moveTo>
                <a:cubicBezTo>
                  <a:pt x="30306" y="13825"/>
                  <a:pt x="30399" y="13849"/>
                  <a:pt x="30516" y="13895"/>
                </a:cubicBezTo>
                <a:cubicBezTo>
                  <a:pt x="30609" y="14036"/>
                  <a:pt x="30703" y="14199"/>
                  <a:pt x="30796" y="14339"/>
                </a:cubicBezTo>
                <a:cubicBezTo>
                  <a:pt x="30703" y="14316"/>
                  <a:pt x="30586" y="14292"/>
                  <a:pt x="30493" y="14246"/>
                </a:cubicBezTo>
                <a:lnTo>
                  <a:pt x="30516" y="14246"/>
                </a:lnTo>
                <a:cubicBezTo>
                  <a:pt x="30399" y="14082"/>
                  <a:pt x="30306" y="13942"/>
                  <a:pt x="30189" y="13802"/>
                </a:cubicBezTo>
                <a:close/>
                <a:moveTo>
                  <a:pt x="15083" y="14152"/>
                </a:moveTo>
                <a:cubicBezTo>
                  <a:pt x="15223" y="14176"/>
                  <a:pt x="15387" y="14199"/>
                  <a:pt x="15527" y="14246"/>
                </a:cubicBezTo>
                <a:lnTo>
                  <a:pt x="15503" y="14269"/>
                </a:lnTo>
                <a:cubicBezTo>
                  <a:pt x="15328" y="14339"/>
                  <a:pt x="15141" y="14374"/>
                  <a:pt x="14958" y="14374"/>
                </a:cubicBezTo>
                <a:cubicBezTo>
                  <a:pt x="14774" y="14374"/>
                  <a:pt x="14593" y="14339"/>
                  <a:pt x="14429" y="14269"/>
                </a:cubicBezTo>
                <a:lnTo>
                  <a:pt x="14406" y="14246"/>
                </a:lnTo>
                <a:cubicBezTo>
                  <a:pt x="14639" y="14222"/>
                  <a:pt x="14873" y="14199"/>
                  <a:pt x="15083" y="14152"/>
                </a:cubicBezTo>
                <a:close/>
                <a:moveTo>
                  <a:pt x="7401" y="13942"/>
                </a:moveTo>
                <a:lnTo>
                  <a:pt x="7612" y="14012"/>
                </a:lnTo>
                <a:cubicBezTo>
                  <a:pt x="7682" y="14152"/>
                  <a:pt x="7775" y="14292"/>
                  <a:pt x="7892" y="14432"/>
                </a:cubicBezTo>
                <a:lnTo>
                  <a:pt x="7682" y="14386"/>
                </a:lnTo>
                <a:cubicBezTo>
                  <a:pt x="7588" y="14246"/>
                  <a:pt x="7495" y="14106"/>
                  <a:pt x="7401" y="13942"/>
                </a:cubicBezTo>
                <a:close/>
                <a:moveTo>
                  <a:pt x="22601" y="13755"/>
                </a:moveTo>
                <a:cubicBezTo>
                  <a:pt x="22391" y="13989"/>
                  <a:pt x="22228" y="14246"/>
                  <a:pt x="22157" y="14549"/>
                </a:cubicBezTo>
                <a:cubicBezTo>
                  <a:pt x="22064" y="14456"/>
                  <a:pt x="21971" y="14339"/>
                  <a:pt x="21877" y="14222"/>
                </a:cubicBezTo>
                <a:lnTo>
                  <a:pt x="21994" y="14012"/>
                </a:lnTo>
                <a:cubicBezTo>
                  <a:pt x="21994" y="13989"/>
                  <a:pt x="22017" y="13989"/>
                  <a:pt x="22017" y="13966"/>
                </a:cubicBezTo>
                <a:cubicBezTo>
                  <a:pt x="22041" y="13919"/>
                  <a:pt x="22087" y="13895"/>
                  <a:pt x="22111" y="13849"/>
                </a:cubicBezTo>
                <a:cubicBezTo>
                  <a:pt x="22274" y="13802"/>
                  <a:pt x="22438" y="13779"/>
                  <a:pt x="22601" y="13755"/>
                </a:cubicBezTo>
                <a:close/>
                <a:moveTo>
                  <a:pt x="24516" y="14409"/>
                </a:moveTo>
                <a:lnTo>
                  <a:pt x="24352" y="14549"/>
                </a:lnTo>
                <a:cubicBezTo>
                  <a:pt x="24329" y="14526"/>
                  <a:pt x="24305" y="14479"/>
                  <a:pt x="24259" y="14456"/>
                </a:cubicBezTo>
                <a:cubicBezTo>
                  <a:pt x="24352" y="14432"/>
                  <a:pt x="24422" y="14409"/>
                  <a:pt x="24516" y="14409"/>
                </a:cubicBezTo>
                <a:close/>
                <a:moveTo>
                  <a:pt x="8125" y="14222"/>
                </a:moveTo>
                <a:cubicBezTo>
                  <a:pt x="8382" y="14339"/>
                  <a:pt x="8616" y="14456"/>
                  <a:pt x="8849" y="14596"/>
                </a:cubicBezTo>
                <a:cubicBezTo>
                  <a:pt x="8686" y="14549"/>
                  <a:pt x="8499" y="14503"/>
                  <a:pt x="8335" y="14479"/>
                </a:cubicBezTo>
                <a:lnTo>
                  <a:pt x="8312" y="14479"/>
                </a:lnTo>
                <a:cubicBezTo>
                  <a:pt x="8289" y="14432"/>
                  <a:pt x="8242" y="14386"/>
                  <a:pt x="8195" y="14316"/>
                </a:cubicBezTo>
                <a:lnTo>
                  <a:pt x="8125" y="14222"/>
                </a:lnTo>
                <a:close/>
                <a:moveTo>
                  <a:pt x="22788" y="14082"/>
                </a:moveTo>
                <a:cubicBezTo>
                  <a:pt x="22788" y="14176"/>
                  <a:pt x="22765" y="14246"/>
                  <a:pt x="22765" y="14339"/>
                </a:cubicBezTo>
                <a:cubicBezTo>
                  <a:pt x="22671" y="14432"/>
                  <a:pt x="22578" y="14503"/>
                  <a:pt x="22508" y="14619"/>
                </a:cubicBezTo>
                <a:cubicBezTo>
                  <a:pt x="22531" y="14503"/>
                  <a:pt x="22578" y="14409"/>
                  <a:pt x="22624" y="14316"/>
                </a:cubicBezTo>
                <a:cubicBezTo>
                  <a:pt x="22671" y="14222"/>
                  <a:pt x="22718" y="14152"/>
                  <a:pt x="22788" y="14082"/>
                </a:cubicBezTo>
                <a:close/>
                <a:moveTo>
                  <a:pt x="31006" y="14106"/>
                </a:moveTo>
                <a:lnTo>
                  <a:pt x="31076" y="14129"/>
                </a:lnTo>
                <a:cubicBezTo>
                  <a:pt x="31217" y="14222"/>
                  <a:pt x="31333" y="14339"/>
                  <a:pt x="31450" y="14432"/>
                </a:cubicBezTo>
                <a:cubicBezTo>
                  <a:pt x="31473" y="14503"/>
                  <a:pt x="31520" y="14549"/>
                  <a:pt x="31567" y="14619"/>
                </a:cubicBezTo>
                <a:cubicBezTo>
                  <a:pt x="31450" y="14573"/>
                  <a:pt x="31333" y="14526"/>
                  <a:pt x="31217" y="14479"/>
                </a:cubicBezTo>
                <a:cubicBezTo>
                  <a:pt x="31146" y="14362"/>
                  <a:pt x="31076" y="14222"/>
                  <a:pt x="31006" y="14106"/>
                </a:cubicBezTo>
                <a:close/>
                <a:moveTo>
                  <a:pt x="9830" y="14082"/>
                </a:moveTo>
                <a:lnTo>
                  <a:pt x="9946" y="14106"/>
                </a:lnTo>
                <a:lnTo>
                  <a:pt x="10087" y="14152"/>
                </a:lnTo>
                <a:cubicBezTo>
                  <a:pt x="10203" y="14339"/>
                  <a:pt x="10320" y="14503"/>
                  <a:pt x="10460" y="14666"/>
                </a:cubicBezTo>
                <a:cubicBezTo>
                  <a:pt x="10413" y="14666"/>
                  <a:pt x="10390" y="14689"/>
                  <a:pt x="10367" y="14713"/>
                </a:cubicBezTo>
                <a:lnTo>
                  <a:pt x="10157" y="14526"/>
                </a:lnTo>
                <a:cubicBezTo>
                  <a:pt x="10040" y="14362"/>
                  <a:pt x="9946" y="14222"/>
                  <a:pt x="9830" y="14082"/>
                </a:cubicBezTo>
                <a:close/>
                <a:moveTo>
                  <a:pt x="18235" y="14432"/>
                </a:moveTo>
                <a:lnTo>
                  <a:pt x="18165" y="14573"/>
                </a:lnTo>
                <a:cubicBezTo>
                  <a:pt x="18072" y="14619"/>
                  <a:pt x="17978" y="14689"/>
                  <a:pt x="17861" y="14713"/>
                </a:cubicBezTo>
                <a:lnTo>
                  <a:pt x="18072" y="14526"/>
                </a:lnTo>
                <a:lnTo>
                  <a:pt x="18235" y="14432"/>
                </a:lnTo>
                <a:close/>
                <a:moveTo>
                  <a:pt x="19869" y="14269"/>
                </a:moveTo>
                <a:lnTo>
                  <a:pt x="19869" y="14269"/>
                </a:lnTo>
                <a:cubicBezTo>
                  <a:pt x="19799" y="14409"/>
                  <a:pt x="19753" y="14549"/>
                  <a:pt x="19706" y="14713"/>
                </a:cubicBezTo>
                <a:lnTo>
                  <a:pt x="19519" y="14713"/>
                </a:lnTo>
                <a:cubicBezTo>
                  <a:pt x="19636" y="14573"/>
                  <a:pt x="19753" y="14409"/>
                  <a:pt x="19869" y="14269"/>
                </a:cubicBezTo>
                <a:close/>
                <a:moveTo>
                  <a:pt x="25520" y="14596"/>
                </a:moveTo>
                <a:lnTo>
                  <a:pt x="25590" y="14666"/>
                </a:lnTo>
                <a:lnTo>
                  <a:pt x="25473" y="14736"/>
                </a:lnTo>
                <a:lnTo>
                  <a:pt x="25333" y="14713"/>
                </a:lnTo>
                <a:cubicBezTo>
                  <a:pt x="25403" y="14666"/>
                  <a:pt x="25450" y="14619"/>
                  <a:pt x="25520" y="14596"/>
                </a:cubicBezTo>
                <a:close/>
                <a:moveTo>
                  <a:pt x="35909" y="14526"/>
                </a:moveTo>
                <a:lnTo>
                  <a:pt x="35909" y="14526"/>
                </a:lnTo>
                <a:cubicBezTo>
                  <a:pt x="36143" y="14596"/>
                  <a:pt x="36400" y="14619"/>
                  <a:pt x="36657" y="14643"/>
                </a:cubicBezTo>
                <a:cubicBezTo>
                  <a:pt x="36610" y="14689"/>
                  <a:pt x="36540" y="14736"/>
                  <a:pt x="36470" y="14783"/>
                </a:cubicBezTo>
                <a:cubicBezTo>
                  <a:pt x="36283" y="14713"/>
                  <a:pt x="36096" y="14619"/>
                  <a:pt x="35909" y="14526"/>
                </a:cubicBezTo>
                <a:close/>
                <a:moveTo>
                  <a:pt x="27387" y="14479"/>
                </a:moveTo>
                <a:cubicBezTo>
                  <a:pt x="27457" y="14573"/>
                  <a:pt x="27528" y="14689"/>
                  <a:pt x="27598" y="14806"/>
                </a:cubicBezTo>
                <a:cubicBezTo>
                  <a:pt x="27457" y="14713"/>
                  <a:pt x="27341" y="14596"/>
                  <a:pt x="27201" y="14503"/>
                </a:cubicBezTo>
                <a:lnTo>
                  <a:pt x="27387" y="14479"/>
                </a:lnTo>
                <a:close/>
                <a:moveTo>
                  <a:pt x="40462" y="14269"/>
                </a:moveTo>
                <a:lnTo>
                  <a:pt x="40462" y="14269"/>
                </a:lnTo>
                <a:cubicBezTo>
                  <a:pt x="40346" y="14409"/>
                  <a:pt x="40229" y="14549"/>
                  <a:pt x="40112" y="14666"/>
                </a:cubicBezTo>
                <a:lnTo>
                  <a:pt x="39879" y="14806"/>
                </a:lnTo>
                <a:cubicBezTo>
                  <a:pt x="39925" y="14643"/>
                  <a:pt x="39972" y="14479"/>
                  <a:pt x="40042" y="14339"/>
                </a:cubicBezTo>
                <a:lnTo>
                  <a:pt x="40089" y="14339"/>
                </a:lnTo>
                <a:cubicBezTo>
                  <a:pt x="40206" y="14316"/>
                  <a:pt x="40346" y="14292"/>
                  <a:pt x="40462" y="14269"/>
                </a:cubicBezTo>
                <a:close/>
                <a:moveTo>
                  <a:pt x="21177" y="14292"/>
                </a:moveTo>
                <a:lnTo>
                  <a:pt x="21177" y="14409"/>
                </a:lnTo>
                <a:cubicBezTo>
                  <a:pt x="21130" y="14549"/>
                  <a:pt x="21107" y="14689"/>
                  <a:pt x="21083" y="14829"/>
                </a:cubicBezTo>
                <a:lnTo>
                  <a:pt x="21060" y="14899"/>
                </a:lnTo>
                <a:cubicBezTo>
                  <a:pt x="21037" y="14759"/>
                  <a:pt x="21037" y="14596"/>
                  <a:pt x="21060" y="14432"/>
                </a:cubicBezTo>
                <a:lnTo>
                  <a:pt x="21154" y="14339"/>
                </a:lnTo>
                <a:lnTo>
                  <a:pt x="21177" y="14292"/>
                </a:lnTo>
                <a:close/>
                <a:moveTo>
                  <a:pt x="34649" y="14246"/>
                </a:moveTo>
                <a:cubicBezTo>
                  <a:pt x="34812" y="14362"/>
                  <a:pt x="34976" y="14456"/>
                  <a:pt x="35139" y="14549"/>
                </a:cubicBezTo>
                <a:cubicBezTo>
                  <a:pt x="35302" y="14666"/>
                  <a:pt x="35466" y="14783"/>
                  <a:pt x="35653" y="14899"/>
                </a:cubicBezTo>
                <a:cubicBezTo>
                  <a:pt x="35466" y="14853"/>
                  <a:pt x="35256" y="14829"/>
                  <a:pt x="35069" y="14783"/>
                </a:cubicBezTo>
                <a:cubicBezTo>
                  <a:pt x="34882" y="14619"/>
                  <a:pt x="34742" y="14456"/>
                  <a:pt x="34579" y="14269"/>
                </a:cubicBezTo>
                <a:lnTo>
                  <a:pt x="34649" y="14246"/>
                </a:lnTo>
                <a:close/>
                <a:moveTo>
                  <a:pt x="39202" y="14339"/>
                </a:moveTo>
                <a:lnTo>
                  <a:pt x="39202" y="14339"/>
                </a:lnTo>
                <a:cubicBezTo>
                  <a:pt x="38478" y="14713"/>
                  <a:pt x="37684" y="14899"/>
                  <a:pt x="36890" y="14923"/>
                </a:cubicBezTo>
                <a:cubicBezTo>
                  <a:pt x="37007" y="14829"/>
                  <a:pt x="37124" y="14736"/>
                  <a:pt x="37217" y="14619"/>
                </a:cubicBezTo>
                <a:lnTo>
                  <a:pt x="37334" y="14619"/>
                </a:lnTo>
                <a:lnTo>
                  <a:pt x="37497" y="14596"/>
                </a:lnTo>
                <a:cubicBezTo>
                  <a:pt x="38081" y="14596"/>
                  <a:pt x="38641" y="14503"/>
                  <a:pt x="39202" y="14339"/>
                </a:cubicBezTo>
                <a:close/>
                <a:moveTo>
                  <a:pt x="7495" y="14736"/>
                </a:moveTo>
                <a:cubicBezTo>
                  <a:pt x="7565" y="14829"/>
                  <a:pt x="7612" y="14899"/>
                  <a:pt x="7682" y="14993"/>
                </a:cubicBezTo>
                <a:cubicBezTo>
                  <a:pt x="7542" y="14899"/>
                  <a:pt x="7378" y="14829"/>
                  <a:pt x="7238" y="14783"/>
                </a:cubicBezTo>
                <a:lnTo>
                  <a:pt x="7495" y="14736"/>
                </a:lnTo>
                <a:close/>
                <a:moveTo>
                  <a:pt x="17138" y="14899"/>
                </a:moveTo>
                <a:lnTo>
                  <a:pt x="17138" y="14946"/>
                </a:lnTo>
                <a:lnTo>
                  <a:pt x="17044" y="15016"/>
                </a:lnTo>
                <a:lnTo>
                  <a:pt x="16998" y="15016"/>
                </a:lnTo>
                <a:lnTo>
                  <a:pt x="16857" y="15040"/>
                </a:lnTo>
                <a:lnTo>
                  <a:pt x="16857" y="14993"/>
                </a:lnTo>
                <a:lnTo>
                  <a:pt x="17138" y="14899"/>
                </a:lnTo>
                <a:close/>
                <a:moveTo>
                  <a:pt x="41957" y="14199"/>
                </a:moveTo>
                <a:lnTo>
                  <a:pt x="41957" y="14386"/>
                </a:lnTo>
                <a:cubicBezTo>
                  <a:pt x="41957" y="14456"/>
                  <a:pt x="41957" y="14479"/>
                  <a:pt x="41933" y="14503"/>
                </a:cubicBezTo>
                <a:lnTo>
                  <a:pt x="41957" y="14503"/>
                </a:lnTo>
                <a:cubicBezTo>
                  <a:pt x="41747" y="14713"/>
                  <a:pt x="41536" y="14923"/>
                  <a:pt x="41303" y="15086"/>
                </a:cubicBezTo>
                <a:lnTo>
                  <a:pt x="41233" y="15086"/>
                </a:lnTo>
                <a:cubicBezTo>
                  <a:pt x="41513" y="14829"/>
                  <a:pt x="41747" y="14526"/>
                  <a:pt x="41957" y="14199"/>
                </a:cubicBezTo>
                <a:close/>
                <a:moveTo>
                  <a:pt x="5511" y="14750"/>
                </a:moveTo>
                <a:cubicBezTo>
                  <a:pt x="5705" y="14750"/>
                  <a:pt x="5906" y="14772"/>
                  <a:pt x="6094" y="14806"/>
                </a:cubicBezTo>
                <a:cubicBezTo>
                  <a:pt x="5861" y="14899"/>
                  <a:pt x="5650" y="15016"/>
                  <a:pt x="5417" y="15133"/>
                </a:cubicBezTo>
                <a:cubicBezTo>
                  <a:pt x="5370" y="15016"/>
                  <a:pt x="5324" y="14876"/>
                  <a:pt x="5300" y="14759"/>
                </a:cubicBezTo>
                <a:cubicBezTo>
                  <a:pt x="5369" y="14753"/>
                  <a:pt x="5439" y="14750"/>
                  <a:pt x="5511" y="14750"/>
                </a:cubicBezTo>
                <a:close/>
                <a:moveTo>
                  <a:pt x="24889" y="14969"/>
                </a:moveTo>
                <a:lnTo>
                  <a:pt x="25029" y="14993"/>
                </a:lnTo>
                <a:lnTo>
                  <a:pt x="24796" y="15133"/>
                </a:lnTo>
                <a:lnTo>
                  <a:pt x="24749" y="15063"/>
                </a:lnTo>
                <a:lnTo>
                  <a:pt x="24889" y="14969"/>
                </a:lnTo>
                <a:close/>
                <a:moveTo>
                  <a:pt x="8025" y="14856"/>
                </a:moveTo>
                <a:lnTo>
                  <a:pt x="8219" y="14899"/>
                </a:lnTo>
                <a:cubicBezTo>
                  <a:pt x="8289" y="14993"/>
                  <a:pt x="8382" y="15086"/>
                  <a:pt x="8452" y="15203"/>
                </a:cubicBezTo>
                <a:lnTo>
                  <a:pt x="8242" y="15180"/>
                </a:lnTo>
                <a:cubicBezTo>
                  <a:pt x="8177" y="15051"/>
                  <a:pt x="8093" y="14961"/>
                  <a:pt x="8025" y="14856"/>
                </a:cubicBezTo>
                <a:close/>
                <a:moveTo>
                  <a:pt x="39202" y="14806"/>
                </a:moveTo>
                <a:lnTo>
                  <a:pt x="39202" y="14806"/>
                </a:lnTo>
                <a:cubicBezTo>
                  <a:pt x="39178" y="14876"/>
                  <a:pt x="39155" y="14946"/>
                  <a:pt x="39132" y="14993"/>
                </a:cubicBezTo>
                <a:cubicBezTo>
                  <a:pt x="39108" y="15063"/>
                  <a:pt x="39108" y="15086"/>
                  <a:pt x="39085" y="15133"/>
                </a:cubicBezTo>
                <a:cubicBezTo>
                  <a:pt x="38805" y="15133"/>
                  <a:pt x="38524" y="15180"/>
                  <a:pt x="38268" y="15203"/>
                </a:cubicBezTo>
                <a:lnTo>
                  <a:pt x="38268" y="15226"/>
                </a:lnTo>
                <a:lnTo>
                  <a:pt x="37964" y="15203"/>
                </a:lnTo>
                <a:cubicBezTo>
                  <a:pt x="38384" y="15110"/>
                  <a:pt x="38805" y="14993"/>
                  <a:pt x="39202" y="14806"/>
                </a:cubicBezTo>
                <a:close/>
                <a:moveTo>
                  <a:pt x="43918" y="13218"/>
                </a:moveTo>
                <a:lnTo>
                  <a:pt x="43918" y="13242"/>
                </a:lnTo>
                <a:cubicBezTo>
                  <a:pt x="43965" y="13732"/>
                  <a:pt x="43871" y="14246"/>
                  <a:pt x="43684" y="14736"/>
                </a:cubicBezTo>
                <a:cubicBezTo>
                  <a:pt x="43404" y="14923"/>
                  <a:pt x="43077" y="15110"/>
                  <a:pt x="42750" y="15226"/>
                </a:cubicBezTo>
                <a:lnTo>
                  <a:pt x="42400" y="15203"/>
                </a:lnTo>
                <a:cubicBezTo>
                  <a:pt x="42447" y="15110"/>
                  <a:pt x="42494" y="15016"/>
                  <a:pt x="42517" y="14899"/>
                </a:cubicBezTo>
                <a:cubicBezTo>
                  <a:pt x="43124" y="14479"/>
                  <a:pt x="43614" y="13895"/>
                  <a:pt x="43918" y="13218"/>
                </a:cubicBezTo>
                <a:close/>
                <a:moveTo>
                  <a:pt x="11627" y="14432"/>
                </a:moveTo>
                <a:cubicBezTo>
                  <a:pt x="11721" y="14713"/>
                  <a:pt x="11838" y="14969"/>
                  <a:pt x="11954" y="15250"/>
                </a:cubicBezTo>
                <a:cubicBezTo>
                  <a:pt x="11744" y="15180"/>
                  <a:pt x="11557" y="15110"/>
                  <a:pt x="11371" y="14993"/>
                </a:cubicBezTo>
                <a:cubicBezTo>
                  <a:pt x="11301" y="14876"/>
                  <a:pt x="11254" y="14759"/>
                  <a:pt x="11184" y="14619"/>
                </a:cubicBezTo>
                <a:cubicBezTo>
                  <a:pt x="11324" y="14549"/>
                  <a:pt x="11487" y="14479"/>
                  <a:pt x="11627" y="14432"/>
                </a:cubicBezTo>
                <a:close/>
                <a:moveTo>
                  <a:pt x="26313" y="14759"/>
                </a:moveTo>
                <a:cubicBezTo>
                  <a:pt x="26477" y="14829"/>
                  <a:pt x="26617" y="14923"/>
                  <a:pt x="26757" y="15016"/>
                </a:cubicBezTo>
                <a:lnTo>
                  <a:pt x="26734" y="15016"/>
                </a:lnTo>
                <a:cubicBezTo>
                  <a:pt x="26850" y="15110"/>
                  <a:pt x="26967" y="15203"/>
                  <a:pt x="27061" y="15296"/>
                </a:cubicBezTo>
                <a:lnTo>
                  <a:pt x="27014" y="15320"/>
                </a:lnTo>
                <a:cubicBezTo>
                  <a:pt x="26850" y="15226"/>
                  <a:pt x="26664" y="15133"/>
                  <a:pt x="26454" y="15063"/>
                </a:cubicBezTo>
                <a:lnTo>
                  <a:pt x="26360" y="14923"/>
                </a:lnTo>
                <a:lnTo>
                  <a:pt x="26243" y="14783"/>
                </a:lnTo>
                <a:lnTo>
                  <a:pt x="26313" y="14759"/>
                </a:lnTo>
                <a:close/>
                <a:moveTo>
                  <a:pt x="12258" y="14432"/>
                </a:moveTo>
                <a:cubicBezTo>
                  <a:pt x="12375" y="14596"/>
                  <a:pt x="12491" y="14736"/>
                  <a:pt x="12631" y="14876"/>
                </a:cubicBezTo>
                <a:cubicBezTo>
                  <a:pt x="12701" y="15040"/>
                  <a:pt x="12795" y="15203"/>
                  <a:pt x="12865" y="15366"/>
                </a:cubicBezTo>
                <a:lnTo>
                  <a:pt x="12842" y="15366"/>
                </a:lnTo>
                <a:cubicBezTo>
                  <a:pt x="12701" y="15366"/>
                  <a:pt x="12538" y="15343"/>
                  <a:pt x="12421" y="15320"/>
                </a:cubicBezTo>
                <a:cubicBezTo>
                  <a:pt x="12258" y="15040"/>
                  <a:pt x="12118" y="14759"/>
                  <a:pt x="12024" y="14456"/>
                </a:cubicBezTo>
                <a:lnTo>
                  <a:pt x="12258" y="14432"/>
                </a:lnTo>
                <a:close/>
                <a:moveTo>
                  <a:pt x="6584" y="14923"/>
                </a:moveTo>
                <a:cubicBezTo>
                  <a:pt x="6701" y="14969"/>
                  <a:pt x="6818" y="14993"/>
                  <a:pt x="6911" y="15040"/>
                </a:cubicBezTo>
                <a:lnTo>
                  <a:pt x="6935" y="15063"/>
                </a:lnTo>
                <a:cubicBezTo>
                  <a:pt x="6468" y="15086"/>
                  <a:pt x="6001" y="15203"/>
                  <a:pt x="5557" y="15390"/>
                </a:cubicBezTo>
                <a:cubicBezTo>
                  <a:pt x="5884" y="15203"/>
                  <a:pt x="6234" y="15040"/>
                  <a:pt x="6584" y="14923"/>
                </a:cubicBezTo>
                <a:close/>
                <a:moveTo>
                  <a:pt x="8849" y="15110"/>
                </a:moveTo>
                <a:lnTo>
                  <a:pt x="8849" y="15110"/>
                </a:lnTo>
                <a:cubicBezTo>
                  <a:pt x="9036" y="15180"/>
                  <a:pt x="9223" y="15250"/>
                  <a:pt x="9386" y="15320"/>
                </a:cubicBezTo>
                <a:lnTo>
                  <a:pt x="9386" y="15343"/>
                </a:lnTo>
                <a:cubicBezTo>
                  <a:pt x="9409" y="15366"/>
                  <a:pt x="9409" y="15366"/>
                  <a:pt x="9433" y="15390"/>
                </a:cubicBezTo>
                <a:cubicBezTo>
                  <a:pt x="9293" y="15366"/>
                  <a:pt x="9153" y="15320"/>
                  <a:pt x="9036" y="15296"/>
                </a:cubicBezTo>
                <a:lnTo>
                  <a:pt x="8849" y="15110"/>
                </a:lnTo>
                <a:close/>
                <a:moveTo>
                  <a:pt x="21714" y="14619"/>
                </a:moveTo>
                <a:cubicBezTo>
                  <a:pt x="21831" y="14736"/>
                  <a:pt x="21924" y="14853"/>
                  <a:pt x="22041" y="14969"/>
                </a:cubicBezTo>
                <a:cubicBezTo>
                  <a:pt x="22041" y="15063"/>
                  <a:pt x="22017" y="15156"/>
                  <a:pt x="22017" y="15250"/>
                </a:cubicBezTo>
                <a:cubicBezTo>
                  <a:pt x="21924" y="15320"/>
                  <a:pt x="21877" y="15366"/>
                  <a:pt x="21807" y="15413"/>
                </a:cubicBezTo>
                <a:lnTo>
                  <a:pt x="21831" y="15390"/>
                </a:lnTo>
                <a:cubicBezTo>
                  <a:pt x="21761" y="15203"/>
                  <a:pt x="21714" y="15016"/>
                  <a:pt x="21667" y="14806"/>
                </a:cubicBezTo>
                <a:cubicBezTo>
                  <a:pt x="21667" y="14736"/>
                  <a:pt x="21691" y="14689"/>
                  <a:pt x="21714" y="14619"/>
                </a:cubicBezTo>
                <a:close/>
                <a:moveTo>
                  <a:pt x="36563" y="15343"/>
                </a:moveTo>
                <a:lnTo>
                  <a:pt x="36703" y="15413"/>
                </a:lnTo>
                <a:cubicBezTo>
                  <a:pt x="36540" y="15390"/>
                  <a:pt x="36400" y="15366"/>
                  <a:pt x="36236" y="15343"/>
                </a:cubicBezTo>
                <a:close/>
                <a:moveTo>
                  <a:pt x="45459" y="12985"/>
                </a:moveTo>
                <a:cubicBezTo>
                  <a:pt x="45459" y="13008"/>
                  <a:pt x="45459" y="13032"/>
                  <a:pt x="45482" y="13055"/>
                </a:cubicBezTo>
                <a:cubicBezTo>
                  <a:pt x="45552" y="13942"/>
                  <a:pt x="45272" y="14829"/>
                  <a:pt x="44712" y="15506"/>
                </a:cubicBezTo>
                <a:lnTo>
                  <a:pt x="44291" y="15436"/>
                </a:lnTo>
                <a:lnTo>
                  <a:pt x="43824" y="15366"/>
                </a:lnTo>
                <a:lnTo>
                  <a:pt x="43871" y="15273"/>
                </a:lnTo>
                <a:cubicBezTo>
                  <a:pt x="43965" y="15133"/>
                  <a:pt x="44011" y="14993"/>
                  <a:pt x="44081" y="14853"/>
                </a:cubicBezTo>
                <a:cubicBezTo>
                  <a:pt x="44688" y="14362"/>
                  <a:pt x="45179" y="13732"/>
                  <a:pt x="45459" y="12985"/>
                </a:cubicBezTo>
                <a:close/>
                <a:moveTo>
                  <a:pt x="23442" y="14993"/>
                </a:moveTo>
                <a:cubicBezTo>
                  <a:pt x="23488" y="15133"/>
                  <a:pt x="23558" y="15250"/>
                  <a:pt x="23605" y="15390"/>
                </a:cubicBezTo>
                <a:cubicBezTo>
                  <a:pt x="23582" y="15460"/>
                  <a:pt x="23558" y="15506"/>
                  <a:pt x="23512" y="15577"/>
                </a:cubicBezTo>
                <a:lnTo>
                  <a:pt x="23488" y="15577"/>
                </a:lnTo>
                <a:cubicBezTo>
                  <a:pt x="23395" y="15530"/>
                  <a:pt x="23302" y="15460"/>
                  <a:pt x="23208" y="15413"/>
                </a:cubicBezTo>
                <a:cubicBezTo>
                  <a:pt x="23185" y="15296"/>
                  <a:pt x="23185" y="15180"/>
                  <a:pt x="23161" y="15063"/>
                </a:cubicBezTo>
                <a:cubicBezTo>
                  <a:pt x="23255" y="15040"/>
                  <a:pt x="23348" y="15016"/>
                  <a:pt x="23442" y="14993"/>
                </a:cubicBezTo>
                <a:close/>
                <a:moveTo>
                  <a:pt x="6982" y="15544"/>
                </a:moveTo>
                <a:cubicBezTo>
                  <a:pt x="7114" y="15544"/>
                  <a:pt x="7246" y="15560"/>
                  <a:pt x="7378" y="15577"/>
                </a:cubicBezTo>
                <a:cubicBezTo>
                  <a:pt x="7425" y="15600"/>
                  <a:pt x="7448" y="15623"/>
                  <a:pt x="7472" y="15647"/>
                </a:cubicBezTo>
                <a:cubicBezTo>
                  <a:pt x="7261" y="15600"/>
                  <a:pt x="7051" y="15577"/>
                  <a:pt x="6818" y="15553"/>
                </a:cubicBezTo>
                <a:cubicBezTo>
                  <a:pt x="6872" y="15546"/>
                  <a:pt x="6927" y="15544"/>
                  <a:pt x="6982" y="15544"/>
                </a:cubicBezTo>
                <a:close/>
                <a:moveTo>
                  <a:pt x="24469" y="15273"/>
                </a:moveTo>
                <a:lnTo>
                  <a:pt x="24516" y="15343"/>
                </a:lnTo>
                <a:cubicBezTo>
                  <a:pt x="24399" y="15436"/>
                  <a:pt x="24259" y="15530"/>
                  <a:pt x="24142" y="15647"/>
                </a:cubicBezTo>
                <a:lnTo>
                  <a:pt x="24119" y="15553"/>
                </a:lnTo>
                <a:cubicBezTo>
                  <a:pt x="24235" y="15460"/>
                  <a:pt x="24352" y="15366"/>
                  <a:pt x="24469" y="15273"/>
                </a:cubicBezTo>
                <a:close/>
                <a:moveTo>
                  <a:pt x="11978" y="15693"/>
                </a:moveTo>
                <a:cubicBezTo>
                  <a:pt x="12048" y="15717"/>
                  <a:pt x="12141" y="15717"/>
                  <a:pt x="12211" y="15717"/>
                </a:cubicBezTo>
                <a:lnTo>
                  <a:pt x="12281" y="15810"/>
                </a:lnTo>
                <a:cubicBezTo>
                  <a:pt x="12164" y="15763"/>
                  <a:pt x="12071" y="15740"/>
                  <a:pt x="11978" y="15693"/>
                </a:cubicBezTo>
                <a:close/>
                <a:moveTo>
                  <a:pt x="34999" y="15670"/>
                </a:moveTo>
                <a:cubicBezTo>
                  <a:pt x="35069" y="15717"/>
                  <a:pt x="35139" y="15787"/>
                  <a:pt x="35232" y="15857"/>
                </a:cubicBezTo>
                <a:cubicBezTo>
                  <a:pt x="35092" y="15810"/>
                  <a:pt x="34929" y="15740"/>
                  <a:pt x="34789" y="15670"/>
                </a:cubicBezTo>
                <a:close/>
                <a:moveTo>
                  <a:pt x="42844" y="15577"/>
                </a:moveTo>
                <a:lnTo>
                  <a:pt x="43147" y="15600"/>
                </a:lnTo>
                <a:cubicBezTo>
                  <a:pt x="43077" y="15693"/>
                  <a:pt x="43007" y="15763"/>
                  <a:pt x="42937" y="15833"/>
                </a:cubicBezTo>
                <a:cubicBezTo>
                  <a:pt x="42937" y="15833"/>
                  <a:pt x="42914" y="15857"/>
                  <a:pt x="42891" y="15880"/>
                </a:cubicBezTo>
                <a:cubicBezTo>
                  <a:pt x="42727" y="15810"/>
                  <a:pt x="42564" y="15763"/>
                  <a:pt x="42400" y="15717"/>
                </a:cubicBezTo>
                <a:cubicBezTo>
                  <a:pt x="42564" y="15670"/>
                  <a:pt x="42704" y="15623"/>
                  <a:pt x="42844" y="15577"/>
                </a:cubicBezTo>
                <a:close/>
                <a:moveTo>
                  <a:pt x="19589" y="15086"/>
                </a:moveTo>
                <a:cubicBezTo>
                  <a:pt x="19589" y="15156"/>
                  <a:pt x="19566" y="15203"/>
                  <a:pt x="19566" y="15273"/>
                </a:cubicBezTo>
                <a:cubicBezTo>
                  <a:pt x="19542" y="15320"/>
                  <a:pt x="19542" y="15390"/>
                  <a:pt x="19519" y="15460"/>
                </a:cubicBezTo>
                <a:lnTo>
                  <a:pt x="19332" y="15623"/>
                </a:lnTo>
                <a:cubicBezTo>
                  <a:pt x="19239" y="15740"/>
                  <a:pt x="19122" y="15833"/>
                  <a:pt x="19005" y="15927"/>
                </a:cubicBezTo>
                <a:cubicBezTo>
                  <a:pt x="18935" y="15857"/>
                  <a:pt x="18889" y="15787"/>
                  <a:pt x="18842" y="15717"/>
                </a:cubicBezTo>
                <a:cubicBezTo>
                  <a:pt x="18819" y="15600"/>
                  <a:pt x="18842" y="15483"/>
                  <a:pt x="18842" y="15366"/>
                </a:cubicBezTo>
                <a:lnTo>
                  <a:pt x="18865" y="15366"/>
                </a:lnTo>
                <a:cubicBezTo>
                  <a:pt x="18935" y="15296"/>
                  <a:pt x="19029" y="15203"/>
                  <a:pt x="19122" y="15133"/>
                </a:cubicBezTo>
                <a:cubicBezTo>
                  <a:pt x="19286" y="15086"/>
                  <a:pt x="19426" y="15086"/>
                  <a:pt x="19589" y="15086"/>
                </a:cubicBezTo>
                <a:close/>
                <a:moveTo>
                  <a:pt x="24726" y="15647"/>
                </a:moveTo>
                <a:cubicBezTo>
                  <a:pt x="24791" y="15776"/>
                  <a:pt x="24856" y="15886"/>
                  <a:pt x="24921" y="15995"/>
                </a:cubicBezTo>
                <a:lnTo>
                  <a:pt x="24921" y="15995"/>
                </a:lnTo>
                <a:cubicBezTo>
                  <a:pt x="24761" y="15972"/>
                  <a:pt x="24581" y="15949"/>
                  <a:pt x="24422" y="15903"/>
                </a:cubicBezTo>
                <a:cubicBezTo>
                  <a:pt x="24539" y="15810"/>
                  <a:pt x="24632" y="15740"/>
                  <a:pt x="24726" y="15647"/>
                </a:cubicBezTo>
                <a:close/>
                <a:moveTo>
                  <a:pt x="8569" y="15530"/>
                </a:moveTo>
                <a:cubicBezTo>
                  <a:pt x="8662" y="15553"/>
                  <a:pt x="8756" y="15577"/>
                  <a:pt x="8849" y="15600"/>
                </a:cubicBezTo>
                <a:cubicBezTo>
                  <a:pt x="8966" y="15693"/>
                  <a:pt x="9059" y="15787"/>
                  <a:pt x="9176" y="15903"/>
                </a:cubicBezTo>
                <a:lnTo>
                  <a:pt x="9083" y="16043"/>
                </a:lnTo>
                <a:lnTo>
                  <a:pt x="8989" y="15973"/>
                </a:lnTo>
                <a:cubicBezTo>
                  <a:pt x="8849" y="15833"/>
                  <a:pt x="8709" y="15670"/>
                  <a:pt x="8569" y="15530"/>
                </a:cubicBezTo>
                <a:close/>
                <a:moveTo>
                  <a:pt x="25566" y="15133"/>
                </a:moveTo>
                <a:cubicBezTo>
                  <a:pt x="25706" y="15180"/>
                  <a:pt x="25846" y="15226"/>
                  <a:pt x="25987" y="15273"/>
                </a:cubicBezTo>
                <a:cubicBezTo>
                  <a:pt x="26080" y="15506"/>
                  <a:pt x="26173" y="15763"/>
                  <a:pt x="26243" y="15997"/>
                </a:cubicBezTo>
                <a:lnTo>
                  <a:pt x="26220" y="16020"/>
                </a:lnTo>
                <a:cubicBezTo>
                  <a:pt x="25940" y="16067"/>
                  <a:pt x="25636" y="16067"/>
                  <a:pt x="25356" y="16067"/>
                </a:cubicBezTo>
                <a:cubicBezTo>
                  <a:pt x="25239" y="15857"/>
                  <a:pt x="25123" y="15670"/>
                  <a:pt x="25006" y="15483"/>
                </a:cubicBezTo>
                <a:cubicBezTo>
                  <a:pt x="25169" y="15343"/>
                  <a:pt x="25356" y="15250"/>
                  <a:pt x="25566" y="15133"/>
                </a:cubicBezTo>
                <a:close/>
                <a:moveTo>
                  <a:pt x="38104" y="16020"/>
                </a:moveTo>
                <a:lnTo>
                  <a:pt x="38011" y="16067"/>
                </a:lnTo>
                <a:cubicBezTo>
                  <a:pt x="37894" y="16067"/>
                  <a:pt x="37777" y="16067"/>
                  <a:pt x="37661" y="16043"/>
                </a:cubicBezTo>
                <a:cubicBezTo>
                  <a:pt x="37801" y="16043"/>
                  <a:pt x="37941" y="16020"/>
                  <a:pt x="38104" y="16020"/>
                </a:cubicBezTo>
                <a:close/>
                <a:moveTo>
                  <a:pt x="13075" y="15740"/>
                </a:moveTo>
                <a:cubicBezTo>
                  <a:pt x="13122" y="15857"/>
                  <a:pt x="13215" y="15973"/>
                  <a:pt x="13285" y="16114"/>
                </a:cubicBezTo>
                <a:cubicBezTo>
                  <a:pt x="13145" y="16090"/>
                  <a:pt x="13005" y="16043"/>
                  <a:pt x="12842" y="16020"/>
                </a:cubicBezTo>
                <a:lnTo>
                  <a:pt x="12842" y="15997"/>
                </a:lnTo>
                <a:cubicBezTo>
                  <a:pt x="12795" y="15927"/>
                  <a:pt x="12725" y="15833"/>
                  <a:pt x="12655" y="15740"/>
                </a:cubicBezTo>
                <a:close/>
                <a:moveTo>
                  <a:pt x="29185" y="15436"/>
                </a:moveTo>
                <a:cubicBezTo>
                  <a:pt x="29255" y="15553"/>
                  <a:pt x="29325" y="15670"/>
                  <a:pt x="29372" y="15787"/>
                </a:cubicBezTo>
                <a:cubicBezTo>
                  <a:pt x="29395" y="15833"/>
                  <a:pt x="29395" y="15833"/>
                  <a:pt x="29372" y="15857"/>
                </a:cubicBezTo>
                <a:lnTo>
                  <a:pt x="29372" y="15880"/>
                </a:lnTo>
                <a:cubicBezTo>
                  <a:pt x="29349" y="15950"/>
                  <a:pt x="29325" y="16043"/>
                  <a:pt x="29325" y="16114"/>
                </a:cubicBezTo>
                <a:cubicBezTo>
                  <a:pt x="29255" y="16020"/>
                  <a:pt x="29185" y="15903"/>
                  <a:pt x="29139" y="15810"/>
                </a:cubicBezTo>
                <a:cubicBezTo>
                  <a:pt x="29162" y="15693"/>
                  <a:pt x="29162" y="15553"/>
                  <a:pt x="29185" y="15436"/>
                </a:cubicBezTo>
                <a:close/>
                <a:moveTo>
                  <a:pt x="43614" y="15670"/>
                </a:moveTo>
                <a:cubicBezTo>
                  <a:pt x="43895" y="15717"/>
                  <a:pt x="44151" y="15763"/>
                  <a:pt x="44408" y="15810"/>
                </a:cubicBezTo>
                <a:cubicBezTo>
                  <a:pt x="44291" y="15927"/>
                  <a:pt x="44151" y="16020"/>
                  <a:pt x="44011" y="16114"/>
                </a:cubicBezTo>
                <a:cubicBezTo>
                  <a:pt x="43806" y="16045"/>
                  <a:pt x="43601" y="15999"/>
                  <a:pt x="43374" y="15953"/>
                </a:cubicBezTo>
                <a:lnTo>
                  <a:pt x="43374" y="15953"/>
                </a:lnTo>
                <a:cubicBezTo>
                  <a:pt x="43462" y="15846"/>
                  <a:pt x="43548" y="15758"/>
                  <a:pt x="43614" y="15670"/>
                </a:cubicBezTo>
                <a:close/>
                <a:moveTo>
                  <a:pt x="30072" y="14713"/>
                </a:moveTo>
                <a:cubicBezTo>
                  <a:pt x="30166" y="14806"/>
                  <a:pt x="30259" y="14899"/>
                  <a:pt x="30376" y="14993"/>
                </a:cubicBezTo>
                <a:cubicBezTo>
                  <a:pt x="30469" y="15180"/>
                  <a:pt x="30563" y="15366"/>
                  <a:pt x="30633" y="15553"/>
                </a:cubicBezTo>
                <a:cubicBezTo>
                  <a:pt x="30680" y="15763"/>
                  <a:pt x="30680" y="15973"/>
                  <a:pt x="30656" y="16184"/>
                </a:cubicBezTo>
                <a:cubicBezTo>
                  <a:pt x="30423" y="15763"/>
                  <a:pt x="30166" y="15320"/>
                  <a:pt x="29886" y="14899"/>
                </a:cubicBezTo>
                <a:lnTo>
                  <a:pt x="29886" y="14713"/>
                </a:lnTo>
                <a:close/>
                <a:moveTo>
                  <a:pt x="14966" y="15413"/>
                </a:moveTo>
                <a:cubicBezTo>
                  <a:pt x="15223" y="15460"/>
                  <a:pt x="15480" y="15483"/>
                  <a:pt x="15713" y="15506"/>
                </a:cubicBezTo>
                <a:cubicBezTo>
                  <a:pt x="15713" y="15647"/>
                  <a:pt x="15713" y="15787"/>
                  <a:pt x="15713" y="15950"/>
                </a:cubicBezTo>
                <a:cubicBezTo>
                  <a:pt x="15573" y="16020"/>
                  <a:pt x="15457" y="16090"/>
                  <a:pt x="15316" y="16160"/>
                </a:cubicBezTo>
                <a:cubicBezTo>
                  <a:pt x="15083" y="16184"/>
                  <a:pt x="14850" y="16207"/>
                  <a:pt x="14639" y="16207"/>
                </a:cubicBezTo>
                <a:cubicBezTo>
                  <a:pt x="14523" y="16020"/>
                  <a:pt x="14406" y="15810"/>
                  <a:pt x="14313" y="15577"/>
                </a:cubicBezTo>
                <a:cubicBezTo>
                  <a:pt x="14546" y="15530"/>
                  <a:pt x="14756" y="15483"/>
                  <a:pt x="14966" y="15413"/>
                </a:cubicBezTo>
                <a:close/>
                <a:moveTo>
                  <a:pt x="20873" y="15740"/>
                </a:moveTo>
                <a:cubicBezTo>
                  <a:pt x="20873" y="15810"/>
                  <a:pt x="20897" y="15857"/>
                  <a:pt x="20920" y="15927"/>
                </a:cubicBezTo>
                <a:cubicBezTo>
                  <a:pt x="20897" y="16020"/>
                  <a:pt x="20850" y="16114"/>
                  <a:pt x="20803" y="16207"/>
                </a:cubicBezTo>
                <a:cubicBezTo>
                  <a:pt x="20780" y="16090"/>
                  <a:pt x="20757" y="15997"/>
                  <a:pt x="20757" y="15880"/>
                </a:cubicBezTo>
                <a:lnTo>
                  <a:pt x="20873" y="15740"/>
                </a:lnTo>
                <a:close/>
                <a:moveTo>
                  <a:pt x="13939" y="15670"/>
                </a:moveTo>
                <a:cubicBezTo>
                  <a:pt x="14009" y="15857"/>
                  <a:pt x="14102" y="16043"/>
                  <a:pt x="14196" y="16230"/>
                </a:cubicBezTo>
                <a:cubicBezTo>
                  <a:pt x="14056" y="16207"/>
                  <a:pt x="13916" y="16207"/>
                  <a:pt x="13752" y="16184"/>
                </a:cubicBezTo>
                <a:cubicBezTo>
                  <a:pt x="13659" y="16020"/>
                  <a:pt x="13565" y="15880"/>
                  <a:pt x="13472" y="15717"/>
                </a:cubicBezTo>
                <a:lnTo>
                  <a:pt x="13635" y="15717"/>
                </a:lnTo>
                <a:lnTo>
                  <a:pt x="13939" y="15670"/>
                </a:lnTo>
                <a:close/>
                <a:moveTo>
                  <a:pt x="31497" y="15063"/>
                </a:moveTo>
                <a:lnTo>
                  <a:pt x="31497" y="15063"/>
                </a:lnTo>
                <a:cubicBezTo>
                  <a:pt x="31754" y="15180"/>
                  <a:pt x="31987" y="15343"/>
                  <a:pt x="32221" y="15506"/>
                </a:cubicBezTo>
                <a:cubicBezTo>
                  <a:pt x="32314" y="15763"/>
                  <a:pt x="32384" y="16020"/>
                  <a:pt x="32431" y="16277"/>
                </a:cubicBezTo>
                <a:cubicBezTo>
                  <a:pt x="32361" y="16230"/>
                  <a:pt x="32291" y="16184"/>
                  <a:pt x="32221" y="16137"/>
                </a:cubicBezTo>
                <a:cubicBezTo>
                  <a:pt x="32057" y="15880"/>
                  <a:pt x="31847" y="15647"/>
                  <a:pt x="31637" y="15436"/>
                </a:cubicBezTo>
                <a:cubicBezTo>
                  <a:pt x="31590" y="15296"/>
                  <a:pt x="31543" y="15180"/>
                  <a:pt x="31497" y="15063"/>
                </a:cubicBezTo>
                <a:close/>
                <a:moveTo>
                  <a:pt x="31053" y="15600"/>
                </a:moveTo>
                <a:lnTo>
                  <a:pt x="31263" y="15763"/>
                </a:lnTo>
                <a:lnTo>
                  <a:pt x="31473" y="15903"/>
                </a:lnTo>
                <a:cubicBezTo>
                  <a:pt x="31520" y="16043"/>
                  <a:pt x="31543" y="16207"/>
                  <a:pt x="31567" y="16347"/>
                </a:cubicBezTo>
                <a:lnTo>
                  <a:pt x="31287" y="16277"/>
                </a:lnTo>
                <a:cubicBezTo>
                  <a:pt x="31217" y="16043"/>
                  <a:pt x="31146" y="15810"/>
                  <a:pt x="31053" y="15600"/>
                </a:cubicBezTo>
                <a:close/>
                <a:moveTo>
                  <a:pt x="41256" y="16103"/>
                </a:moveTo>
                <a:cubicBezTo>
                  <a:pt x="41311" y="16103"/>
                  <a:pt x="41365" y="16106"/>
                  <a:pt x="41420" y="16114"/>
                </a:cubicBezTo>
                <a:cubicBezTo>
                  <a:pt x="41303" y="16207"/>
                  <a:pt x="41186" y="16300"/>
                  <a:pt x="41069" y="16394"/>
                </a:cubicBezTo>
                <a:cubicBezTo>
                  <a:pt x="40953" y="16324"/>
                  <a:pt x="40859" y="16277"/>
                  <a:pt x="40743" y="16230"/>
                </a:cubicBezTo>
                <a:lnTo>
                  <a:pt x="40929" y="16114"/>
                </a:lnTo>
                <a:cubicBezTo>
                  <a:pt x="41038" y="16114"/>
                  <a:pt x="41147" y="16103"/>
                  <a:pt x="41256" y="16103"/>
                </a:cubicBezTo>
                <a:close/>
                <a:moveTo>
                  <a:pt x="5277" y="16254"/>
                </a:moveTo>
                <a:lnTo>
                  <a:pt x="5277" y="16254"/>
                </a:lnTo>
                <a:cubicBezTo>
                  <a:pt x="5277" y="16254"/>
                  <a:pt x="5253" y="16277"/>
                  <a:pt x="5253" y="16277"/>
                </a:cubicBezTo>
                <a:cubicBezTo>
                  <a:pt x="5043" y="16324"/>
                  <a:pt x="4833" y="16370"/>
                  <a:pt x="4623" y="16440"/>
                </a:cubicBezTo>
                <a:lnTo>
                  <a:pt x="4693" y="16394"/>
                </a:lnTo>
                <a:cubicBezTo>
                  <a:pt x="4880" y="16324"/>
                  <a:pt x="5090" y="16277"/>
                  <a:pt x="5277" y="16254"/>
                </a:cubicBezTo>
                <a:close/>
                <a:moveTo>
                  <a:pt x="42237" y="16137"/>
                </a:moveTo>
                <a:lnTo>
                  <a:pt x="42540" y="16184"/>
                </a:lnTo>
                <a:cubicBezTo>
                  <a:pt x="42400" y="16277"/>
                  <a:pt x="42260" y="16370"/>
                  <a:pt x="42120" y="16464"/>
                </a:cubicBezTo>
                <a:cubicBezTo>
                  <a:pt x="42143" y="16347"/>
                  <a:pt x="42190" y="16254"/>
                  <a:pt x="42237" y="16137"/>
                </a:cubicBezTo>
                <a:close/>
                <a:moveTo>
                  <a:pt x="22671" y="15483"/>
                </a:moveTo>
                <a:lnTo>
                  <a:pt x="22905" y="15647"/>
                </a:lnTo>
                <a:cubicBezTo>
                  <a:pt x="22928" y="15810"/>
                  <a:pt x="22975" y="15973"/>
                  <a:pt x="23021" y="16160"/>
                </a:cubicBezTo>
                <a:cubicBezTo>
                  <a:pt x="22928" y="16254"/>
                  <a:pt x="22835" y="16370"/>
                  <a:pt x="22718" y="16487"/>
                </a:cubicBezTo>
                <a:cubicBezTo>
                  <a:pt x="22624" y="16440"/>
                  <a:pt x="22508" y="16370"/>
                  <a:pt x="22391" y="16300"/>
                </a:cubicBezTo>
                <a:lnTo>
                  <a:pt x="22414" y="16277"/>
                </a:lnTo>
                <a:cubicBezTo>
                  <a:pt x="22414" y="16207"/>
                  <a:pt x="22391" y="16160"/>
                  <a:pt x="22391" y="16114"/>
                </a:cubicBezTo>
                <a:cubicBezTo>
                  <a:pt x="22461" y="15903"/>
                  <a:pt x="22554" y="15693"/>
                  <a:pt x="22671" y="15483"/>
                </a:cubicBezTo>
                <a:close/>
                <a:moveTo>
                  <a:pt x="41887" y="16114"/>
                </a:moveTo>
                <a:cubicBezTo>
                  <a:pt x="41840" y="16254"/>
                  <a:pt x="41793" y="16370"/>
                  <a:pt x="41747" y="16487"/>
                </a:cubicBezTo>
                <a:lnTo>
                  <a:pt x="41653" y="16464"/>
                </a:lnTo>
                <a:cubicBezTo>
                  <a:pt x="41723" y="16347"/>
                  <a:pt x="41770" y="16230"/>
                  <a:pt x="41840" y="16114"/>
                </a:cubicBezTo>
                <a:close/>
                <a:moveTo>
                  <a:pt x="7495" y="16394"/>
                </a:moveTo>
                <a:cubicBezTo>
                  <a:pt x="7542" y="16417"/>
                  <a:pt x="7565" y="16440"/>
                  <a:pt x="7612" y="16464"/>
                </a:cubicBezTo>
                <a:lnTo>
                  <a:pt x="7308" y="16510"/>
                </a:lnTo>
                <a:lnTo>
                  <a:pt x="7005" y="16440"/>
                </a:lnTo>
                <a:cubicBezTo>
                  <a:pt x="7168" y="16417"/>
                  <a:pt x="7331" y="16394"/>
                  <a:pt x="7495" y="16394"/>
                </a:cubicBezTo>
                <a:close/>
                <a:moveTo>
                  <a:pt x="27504" y="16067"/>
                </a:moveTo>
                <a:cubicBezTo>
                  <a:pt x="27644" y="16184"/>
                  <a:pt x="27784" y="16277"/>
                  <a:pt x="27901" y="16394"/>
                </a:cubicBezTo>
                <a:lnTo>
                  <a:pt x="27504" y="16510"/>
                </a:lnTo>
                <a:cubicBezTo>
                  <a:pt x="27434" y="16394"/>
                  <a:pt x="27364" y="16277"/>
                  <a:pt x="27294" y="16160"/>
                </a:cubicBezTo>
                <a:lnTo>
                  <a:pt x="27504" y="16067"/>
                </a:lnTo>
                <a:close/>
                <a:moveTo>
                  <a:pt x="9456" y="16137"/>
                </a:moveTo>
                <a:cubicBezTo>
                  <a:pt x="9643" y="16277"/>
                  <a:pt x="9830" y="16417"/>
                  <a:pt x="10040" y="16534"/>
                </a:cubicBezTo>
                <a:cubicBezTo>
                  <a:pt x="9853" y="16487"/>
                  <a:pt x="9666" y="16464"/>
                  <a:pt x="9503" y="16440"/>
                </a:cubicBezTo>
                <a:lnTo>
                  <a:pt x="9433" y="16370"/>
                </a:lnTo>
                <a:cubicBezTo>
                  <a:pt x="9411" y="16348"/>
                  <a:pt x="9389" y="16305"/>
                  <a:pt x="9347" y="16281"/>
                </a:cubicBezTo>
                <a:lnTo>
                  <a:pt x="9347" y="16281"/>
                </a:lnTo>
                <a:cubicBezTo>
                  <a:pt x="9372" y="16221"/>
                  <a:pt x="9414" y="16179"/>
                  <a:pt x="9456" y="16137"/>
                </a:cubicBezTo>
                <a:close/>
                <a:moveTo>
                  <a:pt x="13285" y="16487"/>
                </a:moveTo>
                <a:lnTo>
                  <a:pt x="13565" y="16534"/>
                </a:lnTo>
                <a:cubicBezTo>
                  <a:pt x="13589" y="16557"/>
                  <a:pt x="13589" y="16581"/>
                  <a:pt x="13612" y="16604"/>
                </a:cubicBezTo>
                <a:cubicBezTo>
                  <a:pt x="13519" y="16581"/>
                  <a:pt x="13425" y="16581"/>
                  <a:pt x="13332" y="16557"/>
                </a:cubicBezTo>
                <a:lnTo>
                  <a:pt x="13285" y="16487"/>
                </a:lnTo>
                <a:close/>
                <a:moveTo>
                  <a:pt x="19472" y="16020"/>
                </a:moveTo>
                <a:cubicBezTo>
                  <a:pt x="19449" y="16207"/>
                  <a:pt x="19449" y="16417"/>
                  <a:pt x="19472" y="16604"/>
                </a:cubicBezTo>
                <a:cubicBezTo>
                  <a:pt x="19402" y="16510"/>
                  <a:pt x="19356" y="16394"/>
                  <a:pt x="19286" y="16300"/>
                </a:cubicBezTo>
                <a:lnTo>
                  <a:pt x="19262" y="16230"/>
                </a:lnTo>
                <a:lnTo>
                  <a:pt x="19472" y="16020"/>
                </a:lnTo>
                <a:close/>
                <a:moveTo>
                  <a:pt x="15690" y="16440"/>
                </a:moveTo>
                <a:lnTo>
                  <a:pt x="15690" y="16557"/>
                </a:lnTo>
                <a:lnTo>
                  <a:pt x="15643" y="16581"/>
                </a:lnTo>
                <a:cubicBezTo>
                  <a:pt x="15457" y="16604"/>
                  <a:pt x="15270" y="16627"/>
                  <a:pt x="15083" y="16651"/>
                </a:cubicBezTo>
                <a:cubicBezTo>
                  <a:pt x="15223" y="16604"/>
                  <a:pt x="15340" y="16534"/>
                  <a:pt x="15457" y="16487"/>
                </a:cubicBezTo>
                <a:lnTo>
                  <a:pt x="15690" y="16440"/>
                </a:lnTo>
                <a:close/>
                <a:moveTo>
                  <a:pt x="18212" y="15857"/>
                </a:moveTo>
                <a:cubicBezTo>
                  <a:pt x="18212" y="16067"/>
                  <a:pt x="18212" y="16277"/>
                  <a:pt x="18235" y="16464"/>
                </a:cubicBezTo>
                <a:cubicBezTo>
                  <a:pt x="18118" y="16534"/>
                  <a:pt x="18025" y="16581"/>
                  <a:pt x="17908" y="16651"/>
                </a:cubicBezTo>
                <a:cubicBezTo>
                  <a:pt x="17791" y="16510"/>
                  <a:pt x="17675" y="16394"/>
                  <a:pt x="17581" y="16254"/>
                </a:cubicBezTo>
                <a:cubicBezTo>
                  <a:pt x="17698" y="16184"/>
                  <a:pt x="17815" y="16114"/>
                  <a:pt x="17955" y="16043"/>
                </a:cubicBezTo>
                <a:cubicBezTo>
                  <a:pt x="18048" y="15973"/>
                  <a:pt x="18142" y="15927"/>
                  <a:pt x="18212" y="15857"/>
                </a:cubicBezTo>
                <a:close/>
                <a:moveTo>
                  <a:pt x="25800" y="16464"/>
                </a:moveTo>
                <a:cubicBezTo>
                  <a:pt x="25753" y="16510"/>
                  <a:pt x="25683" y="16581"/>
                  <a:pt x="25636" y="16627"/>
                </a:cubicBezTo>
                <a:lnTo>
                  <a:pt x="25636" y="16651"/>
                </a:lnTo>
                <a:lnTo>
                  <a:pt x="25566" y="16464"/>
                </a:lnTo>
                <a:close/>
                <a:moveTo>
                  <a:pt x="26734" y="16324"/>
                </a:moveTo>
                <a:cubicBezTo>
                  <a:pt x="26804" y="16440"/>
                  <a:pt x="26850" y="16557"/>
                  <a:pt x="26897" y="16697"/>
                </a:cubicBezTo>
                <a:lnTo>
                  <a:pt x="26757" y="16721"/>
                </a:lnTo>
                <a:cubicBezTo>
                  <a:pt x="26734" y="16581"/>
                  <a:pt x="26710" y="16464"/>
                  <a:pt x="26687" y="16324"/>
                </a:cubicBezTo>
                <a:close/>
                <a:moveTo>
                  <a:pt x="43031" y="16277"/>
                </a:moveTo>
                <a:cubicBezTo>
                  <a:pt x="43171" y="16347"/>
                  <a:pt x="43311" y="16394"/>
                  <a:pt x="43451" y="16440"/>
                </a:cubicBezTo>
                <a:cubicBezTo>
                  <a:pt x="43194" y="16557"/>
                  <a:pt x="42937" y="16674"/>
                  <a:pt x="42680" y="16744"/>
                </a:cubicBezTo>
                <a:cubicBezTo>
                  <a:pt x="42610" y="16721"/>
                  <a:pt x="42540" y="16697"/>
                  <a:pt x="42494" y="16674"/>
                </a:cubicBezTo>
                <a:cubicBezTo>
                  <a:pt x="42680" y="16557"/>
                  <a:pt x="42867" y="16440"/>
                  <a:pt x="43031" y="16277"/>
                </a:cubicBezTo>
                <a:close/>
                <a:moveTo>
                  <a:pt x="21691" y="16160"/>
                </a:moveTo>
                <a:lnTo>
                  <a:pt x="21761" y="16230"/>
                </a:lnTo>
                <a:cubicBezTo>
                  <a:pt x="21807" y="16300"/>
                  <a:pt x="21831" y="16347"/>
                  <a:pt x="21854" y="16394"/>
                </a:cubicBezTo>
                <a:cubicBezTo>
                  <a:pt x="21877" y="16510"/>
                  <a:pt x="21877" y="16604"/>
                  <a:pt x="21901" y="16721"/>
                </a:cubicBezTo>
                <a:lnTo>
                  <a:pt x="21901" y="16814"/>
                </a:lnTo>
                <a:cubicBezTo>
                  <a:pt x="21807" y="16604"/>
                  <a:pt x="21737" y="16394"/>
                  <a:pt x="21667" y="16160"/>
                </a:cubicBezTo>
                <a:close/>
                <a:moveTo>
                  <a:pt x="5907" y="16721"/>
                </a:moveTo>
                <a:lnTo>
                  <a:pt x="5837" y="16791"/>
                </a:lnTo>
                <a:lnTo>
                  <a:pt x="5790" y="16861"/>
                </a:lnTo>
                <a:lnTo>
                  <a:pt x="5650" y="16861"/>
                </a:lnTo>
                <a:cubicBezTo>
                  <a:pt x="5697" y="16814"/>
                  <a:pt x="5720" y="16767"/>
                  <a:pt x="5767" y="16721"/>
                </a:cubicBezTo>
                <a:close/>
                <a:moveTo>
                  <a:pt x="20336" y="16417"/>
                </a:moveTo>
                <a:cubicBezTo>
                  <a:pt x="20383" y="16534"/>
                  <a:pt x="20430" y="16651"/>
                  <a:pt x="20476" y="16767"/>
                </a:cubicBezTo>
                <a:lnTo>
                  <a:pt x="20383" y="16907"/>
                </a:lnTo>
                <a:cubicBezTo>
                  <a:pt x="20336" y="16744"/>
                  <a:pt x="20336" y="16581"/>
                  <a:pt x="20336" y="16417"/>
                </a:cubicBezTo>
                <a:close/>
                <a:moveTo>
                  <a:pt x="12546" y="16708"/>
                </a:moveTo>
                <a:lnTo>
                  <a:pt x="12546" y="16708"/>
                </a:lnTo>
                <a:cubicBezTo>
                  <a:pt x="12743" y="16774"/>
                  <a:pt x="12921" y="16840"/>
                  <a:pt x="13098" y="16884"/>
                </a:cubicBezTo>
                <a:lnTo>
                  <a:pt x="12772" y="16931"/>
                </a:lnTo>
                <a:cubicBezTo>
                  <a:pt x="12682" y="16863"/>
                  <a:pt x="12613" y="16796"/>
                  <a:pt x="12546" y="16708"/>
                </a:cubicBezTo>
                <a:close/>
                <a:moveTo>
                  <a:pt x="17394" y="16651"/>
                </a:moveTo>
                <a:lnTo>
                  <a:pt x="17558" y="16837"/>
                </a:lnTo>
                <a:cubicBezTo>
                  <a:pt x="17511" y="16861"/>
                  <a:pt x="17441" y="16907"/>
                  <a:pt x="17371" y="16931"/>
                </a:cubicBezTo>
                <a:lnTo>
                  <a:pt x="17371" y="16674"/>
                </a:lnTo>
                <a:lnTo>
                  <a:pt x="17394" y="16651"/>
                </a:lnTo>
                <a:close/>
                <a:moveTo>
                  <a:pt x="18982" y="16487"/>
                </a:moveTo>
                <a:cubicBezTo>
                  <a:pt x="19076" y="16604"/>
                  <a:pt x="19146" y="16744"/>
                  <a:pt x="19216" y="16884"/>
                </a:cubicBezTo>
                <a:lnTo>
                  <a:pt x="19076" y="17001"/>
                </a:lnTo>
                <a:cubicBezTo>
                  <a:pt x="19029" y="16837"/>
                  <a:pt x="18982" y="16674"/>
                  <a:pt x="18935" y="16510"/>
                </a:cubicBezTo>
                <a:lnTo>
                  <a:pt x="18982" y="16487"/>
                </a:lnTo>
                <a:close/>
                <a:moveTo>
                  <a:pt x="4086" y="16604"/>
                </a:moveTo>
                <a:lnTo>
                  <a:pt x="4086" y="16604"/>
                </a:lnTo>
                <a:cubicBezTo>
                  <a:pt x="4039" y="16674"/>
                  <a:pt x="3993" y="16744"/>
                  <a:pt x="3946" y="16791"/>
                </a:cubicBezTo>
                <a:cubicBezTo>
                  <a:pt x="3853" y="16861"/>
                  <a:pt x="3759" y="16954"/>
                  <a:pt x="3666" y="17024"/>
                </a:cubicBezTo>
                <a:cubicBezTo>
                  <a:pt x="3783" y="16907"/>
                  <a:pt x="3876" y="16767"/>
                  <a:pt x="3993" y="16651"/>
                </a:cubicBezTo>
                <a:lnTo>
                  <a:pt x="4086" y="16604"/>
                </a:lnTo>
                <a:close/>
                <a:moveTo>
                  <a:pt x="30960" y="16651"/>
                </a:moveTo>
                <a:lnTo>
                  <a:pt x="31006" y="16674"/>
                </a:lnTo>
                <a:cubicBezTo>
                  <a:pt x="31030" y="16814"/>
                  <a:pt x="31076" y="16954"/>
                  <a:pt x="31100" y="17118"/>
                </a:cubicBezTo>
                <a:cubicBezTo>
                  <a:pt x="31053" y="17001"/>
                  <a:pt x="30983" y="16884"/>
                  <a:pt x="30936" y="16767"/>
                </a:cubicBezTo>
                <a:lnTo>
                  <a:pt x="30960" y="16651"/>
                </a:lnTo>
                <a:close/>
                <a:moveTo>
                  <a:pt x="16998" y="16557"/>
                </a:moveTo>
                <a:lnTo>
                  <a:pt x="16998" y="16744"/>
                </a:lnTo>
                <a:cubicBezTo>
                  <a:pt x="16951" y="16884"/>
                  <a:pt x="16928" y="17001"/>
                  <a:pt x="16881" y="17141"/>
                </a:cubicBezTo>
                <a:cubicBezTo>
                  <a:pt x="16857" y="17001"/>
                  <a:pt x="16834" y="16837"/>
                  <a:pt x="16811" y="16697"/>
                </a:cubicBezTo>
                <a:lnTo>
                  <a:pt x="16974" y="16581"/>
                </a:lnTo>
                <a:lnTo>
                  <a:pt x="16998" y="16557"/>
                </a:lnTo>
                <a:close/>
                <a:moveTo>
                  <a:pt x="26337" y="16417"/>
                </a:moveTo>
                <a:cubicBezTo>
                  <a:pt x="26383" y="16557"/>
                  <a:pt x="26383" y="16721"/>
                  <a:pt x="26407" y="16884"/>
                </a:cubicBezTo>
                <a:cubicBezTo>
                  <a:pt x="26197" y="16954"/>
                  <a:pt x="26010" y="17047"/>
                  <a:pt x="25823" y="17141"/>
                </a:cubicBezTo>
                <a:cubicBezTo>
                  <a:pt x="25823" y="17094"/>
                  <a:pt x="25800" y="17071"/>
                  <a:pt x="25800" y="17047"/>
                </a:cubicBezTo>
                <a:cubicBezTo>
                  <a:pt x="25963" y="16814"/>
                  <a:pt x="26150" y="16604"/>
                  <a:pt x="26337" y="16417"/>
                </a:cubicBezTo>
                <a:close/>
                <a:moveTo>
                  <a:pt x="23955" y="16347"/>
                </a:moveTo>
                <a:cubicBezTo>
                  <a:pt x="24049" y="16627"/>
                  <a:pt x="24119" y="16931"/>
                  <a:pt x="24189" y="17234"/>
                </a:cubicBezTo>
                <a:cubicBezTo>
                  <a:pt x="24002" y="17164"/>
                  <a:pt x="23839" y="17094"/>
                  <a:pt x="23675" y="17024"/>
                </a:cubicBezTo>
                <a:lnTo>
                  <a:pt x="23605" y="16884"/>
                </a:lnTo>
                <a:cubicBezTo>
                  <a:pt x="23652" y="16767"/>
                  <a:pt x="23698" y="16674"/>
                  <a:pt x="23745" y="16557"/>
                </a:cubicBezTo>
                <a:lnTo>
                  <a:pt x="23955" y="16347"/>
                </a:lnTo>
                <a:close/>
                <a:moveTo>
                  <a:pt x="27994" y="16814"/>
                </a:moveTo>
                <a:cubicBezTo>
                  <a:pt x="27994" y="16931"/>
                  <a:pt x="27971" y="17047"/>
                  <a:pt x="27948" y="17164"/>
                </a:cubicBezTo>
                <a:lnTo>
                  <a:pt x="27831" y="17234"/>
                </a:lnTo>
                <a:cubicBezTo>
                  <a:pt x="27784" y="17118"/>
                  <a:pt x="27738" y="17001"/>
                  <a:pt x="27668" y="16884"/>
                </a:cubicBezTo>
                <a:lnTo>
                  <a:pt x="27691" y="16884"/>
                </a:lnTo>
                <a:lnTo>
                  <a:pt x="27994" y="16814"/>
                </a:lnTo>
                <a:close/>
                <a:moveTo>
                  <a:pt x="15760" y="16954"/>
                </a:moveTo>
                <a:lnTo>
                  <a:pt x="15760" y="17094"/>
                </a:lnTo>
                <a:cubicBezTo>
                  <a:pt x="15643" y="17141"/>
                  <a:pt x="15527" y="17211"/>
                  <a:pt x="15410" y="17258"/>
                </a:cubicBezTo>
                <a:cubicBezTo>
                  <a:pt x="15363" y="17211"/>
                  <a:pt x="15316" y="17164"/>
                  <a:pt x="15270" y="17094"/>
                </a:cubicBezTo>
                <a:cubicBezTo>
                  <a:pt x="15363" y="17071"/>
                  <a:pt x="15457" y="17024"/>
                  <a:pt x="15550" y="16977"/>
                </a:cubicBezTo>
                <a:lnTo>
                  <a:pt x="15760" y="16954"/>
                </a:lnTo>
                <a:close/>
                <a:moveTo>
                  <a:pt x="29746" y="16604"/>
                </a:moveTo>
                <a:cubicBezTo>
                  <a:pt x="29816" y="16837"/>
                  <a:pt x="29862" y="17094"/>
                  <a:pt x="29886" y="17351"/>
                </a:cubicBezTo>
                <a:cubicBezTo>
                  <a:pt x="29792" y="17094"/>
                  <a:pt x="29699" y="16861"/>
                  <a:pt x="29606" y="16627"/>
                </a:cubicBezTo>
                <a:lnTo>
                  <a:pt x="29606" y="16604"/>
                </a:lnTo>
                <a:close/>
                <a:moveTo>
                  <a:pt x="31987" y="16884"/>
                </a:moveTo>
                <a:lnTo>
                  <a:pt x="31987" y="16884"/>
                </a:lnTo>
                <a:cubicBezTo>
                  <a:pt x="32104" y="16931"/>
                  <a:pt x="32244" y="16977"/>
                  <a:pt x="32361" y="17047"/>
                </a:cubicBezTo>
                <a:cubicBezTo>
                  <a:pt x="32407" y="17118"/>
                  <a:pt x="32431" y="17211"/>
                  <a:pt x="32477" y="17281"/>
                </a:cubicBezTo>
                <a:lnTo>
                  <a:pt x="32337" y="17374"/>
                </a:lnTo>
                <a:lnTo>
                  <a:pt x="32010" y="17421"/>
                </a:lnTo>
                <a:cubicBezTo>
                  <a:pt x="32010" y="17258"/>
                  <a:pt x="32010" y="17071"/>
                  <a:pt x="31987" y="16884"/>
                </a:cubicBezTo>
                <a:close/>
                <a:moveTo>
                  <a:pt x="14873" y="17234"/>
                </a:moveTo>
                <a:cubicBezTo>
                  <a:pt x="14920" y="17281"/>
                  <a:pt x="14966" y="17351"/>
                  <a:pt x="15013" y="17421"/>
                </a:cubicBezTo>
                <a:lnTo>
                  <a:pt x="14779" y="17491"/>
                </a:lnTo>
                <a:cubicBezTo>
                  <a:pt x="14733" y="17421"/>
                  <a:pt x="14686" y="17351"/>
                  <a:pt x="14616" y="17304"/>
                </a:cubicBezTo>
                <a:cubicBezTo>
                  <a:pt x="14709" y="17281"/>
                  <a:pt x="14779" y="17258"/>
                  <a:pt x="14873" y="17234"/>
                </a:cubicBezTo>
                <a:close/>
                <a:moveTo>
                  <a:pt x="24376" y="16324"/>
                </a:moveTo>
                <a:cubicBezTo>
                  <a:pt x="24632" y="16394"/>
                  <a:pt x="24889" y="16417"/>
                  <a:pt x="25146" y="16440"/>
                </a:cubicBezTo>
                <a:cubicBezTo>
                  <a:pt x="25239" y="16627"/>
                  <a:pt x="25309" y="16814"/>
                  <a:pt x="25380" y="17001"/>
                </a:cubicBezTo>
                <a:cubicBezTo>
                  <a:pt x="25263" y="17164"/>
                  <a:pt x="25146" y="17328"/>
                  <a:pt x="25053" y="17491"/>
                </a:cubicBezTo>
                <a:cubicBezTo>
                  <a:pt x="24913" y="17444"/>
                  <a:pt x="24772" y="17421"/>
                  <a:pt x="24632" y="17374"/>
                </a:cubicBezTo>
                <a:lnTo>
                  <a:pt x="24632" y="17398"/>
                </a:lnTo>
                <a:cubicBezTo>
                  <a:pt x="24609" y="17281"/>
                  <a:pt x="24586" y="17164"/>
                  <a:pt x="24562" y="17071"/>
                </a:cubicBezTo>
                <a:cubicBezTo>
                  <a:pt x="24516" y="16814"/>
                  <a:pt x="24446" y="16557"/>
                  <a:pt x="24376" y="16324"/>
                </a:cubicBezTo>
                <a:close/>
                <a:moveTo>
                  <a:pt x="30166" y="16604"/>
                </a:moveTo>
                <a:cubicBezTo>
                  <a:pt x="30259" y="16791"/>
                  <a:pt x="30329" y="17001"/>
                  <a:pt x="30376" y="17211"/>
                </a:cubicBezTo>
                <a:cubicBezTo>
                  <a:pt x="30329" y="17304"/>
                  <a:pt x="30283" y="17398"/>
                  <a:pt x="30236" y="17491"/>
                </a:cubicBezTo>
                <a:cubicBezTo>
                  <a:pt x="30236" y="17188"/>
                  <a:pt x="30189" y="16884"/>
                  <a:pt x="30119" y="16604"/>
                </a:cubicBezTo>
                <a:close/>
                <a:moveTo>
                  <a:pt x="7378" y="17398"/>
                </a:moveTo>
                <a:lnTo>
                  <a:pt x="7565" y="17468"/>
                </a:lnTo>
                <a:lnTo>
                  <a:pt x="7752" y="17514"/>
                </a:lnTo>
                <a:cubicBezTo>
                  <a:pt x="7658" y="17491"/>
                  <a:pt x="7542" y="17491"/>
                  <a:pt x="7448" y="17491"/>
                </a:cubicBezTo>
                <a:lnTo>
                  <a:pt x="7331" y="17421"/>
                </a:lnTo>
                <a:lnTo>
                  <a:pt x="7378" y="17398"/>
                </a:lnTo>
                <a:close/>
                <a:moveTo>
                  <a:pt x="31427" y="16744"/>
                </a:moveTo>
                <a:lnTo>
                  <a:pt x="31660" y="16791"/>
                </a:lnTo>
                <a:cubicBezTo>
                  <a:pt x="31660" y="16907"/>
                  <a:pt x="31683" y="17024"/>
                  <a:pt x="31707" y="17141"/>
                </a:cubicBezTo>
                <a:cubicBezTo>
                  <a:pt x="31707" y="17258"/>
                  <a:pt x="31707" y="17374"/>
                  <a:pt x="31707" y="17468"/>
                </a:cubicBezTo>
                <a:lnTo>
                  <a:pt x="31543" y="17514"/>
                </a:lnTo>
                <a:lnTo>
                  <a:pt x="31543" y="17444"/>
                </a:lnTo>
                <a:cubicBezTo>
                  <a:pt x="31520" y="17211"/>
                  <a:pt x="31473" y="16954"/>
                  <a:pt x="31427" y="16744"/>
                </a:cubicBezTo>
                <a:close/>
                <a:moveTo>
                  <a:pt x="13822" y="17421"/>
                </a:moveTo>
                <a:lnTo>
                  <a:pt x="13962" y="17538"/>
                </a:lnTo>
                <a:cubicBezTo>
                  <a:pt x="13799" y="17514"/>
                  <a:pt x="13635" y="17491"/>
                  <a:pt x="13495" y="17468"/>
                </a:cubicBezTo>
                <a:cubicBezTo>
                  <a:pt x="13612" y="17468"/>
                  <a:pt x="13705" y="17444"/>
                  <a:pt x="13822" y="17444"/>
                </a:cubicBezTo>
                <a:lnTo>
                  <a:pt x="13822" y="17421"/>
                </a:lnTo>
                <a:close/>
                <a:moveTo>
                  <a:pt x="27014" y="17071"/>
                </a:moveTo>
                <a:cubicBezTo>
                  <a:pt x="27037" y="17211"/>
                  <a:pt x="27061" y="17374"/>
                  <a:pt x="27084" y="17514"/>
                </a:cubicBezTo>
                <a:cubicBezTo>
                  <a:pt x="26991" y="17538"/>
                  <a:pt x="26874" y="17561"/>
                  <a:pt x="26780" y="17561"/>
                </a:cubicBezTo>
                <a:cubicBezTo>
                  <a:pt x="26804" y="17421"/>
                  <a:pt x="26804" y="17281"/>
                  <a:pt x="26804" y="17141"/>
                </a:cubicBezTo>
                <a:lnTo>
                  <a:pt x="26780" y="17141"/>
                </a:lnTo>
                <a:lnTo>
                  <a:pt x="27014" y="17071"/>
                </a:lnTo>
                <a:close/>
                <a:moveTo>
                  <a:pt x="44852" y="15880"/>
                </a:moveTo>
                <a:cubicBezTo>
                  <a:pt x="45015" y="15927"/>
                  <a:pt x="45202" y="15973"/>
                  <a:pt x="45365" y="16020"/>
                </a:cubicBezTo>
                <a:cubicBezTo>
                  <a:pt x="46323" y="16300"/>
                  <a:pt x="46696" y="16884"/>
                  <a:pt x="46766" y="17584"/>
                </a:cubicBezTo>
                <a:cubicBezTo>
                  <a:pt x="46183" y="17094"/>
                  <a:pt x="45529" y="16674"/>
                  <a:pt x="44805" y="16394"/>
                </a:cubicBezTo>
                <a:cubicBezTo>
                  <a:pt x="44688" y="16347"/>
                  <a:pt x="44572" y="16300"/>
                  <a:pt x="44432" y="16254"/>
                </a:cubicBezTo>
                <a:cubicBezTo>
                  <a:pt x="44572" y="16137"/>
                  <a:pt x="44712" y="16020"/>
                  <a:pt x="44852" y="15880"/>
                </a:cubicBezTo>
                <a:close/>
                <a:moveTo>
                  <a:pt x="26407" y="17281"/>
                </a:moveTo>
                <a:cubicBezTo>
                  <a:pt x="26407" y="17398"/>
                  <a:pt x="26407" y="17491"/>
                  <a:pt x="26383" y="17608"/>
                </a:cubicBezTo>
                <a:cubicBezTo>
                  <a:pt x="26313" y="17620"/>
                  <a:pt x="26243" y="17625"/>
                  <a:pt x="26176" y="17625"/>
                </a:cubicBezTo>
                <a:cubicBezTo>
                  <a:pt x="26109" y="17625"/>
                  <a:pt x="26045" y="17620"/>
                  <a:pt x="25987" y="17608"/>
                </a:cubicBezTo>
                <a:cubicBezTo>
                  <a:pt x="25987" y="17561"/>
                  <a:pt x="25963" y="17514"/>
                  <a:pt x="25963" y="17491"/>
                </a:cubicBezTo>
                <a:cubicBezTo>
                  <a:pt x="26103" y="17421"/>
                  <a:pt x="26243" y="17351"/>
                  <a:pt x="26407" y="17281"/>
                </a:cubicBezTo>
                <a:close/>
                <a:moveTo>
                  <a:pt x="23395" y="17328"/>
                </a:moveTo>
                <a:cubicBezTo>
                  <a:pt x="23465" y="17468"/>
                  <a:pt x="23535" y="17608"/>
                  <a:pt x="23582" y="17725"/>
                </a:cubicBezTo>
                <a:lnTo>
                  <a:pt x="23558" y="17725"/>
                </a:lnTo>
                <a:cubicBezTo>
                  <a:pt x="23465" y="17655"/>
                  <a:pt x="23372" y="17584"/>
                  <a:pt x="23278" y="17514"/>
                </a:cubicBezTo>
                <a:lnTo>
                  <a:pt x="23395" y="17328"/>
                </a:lnTo>
                <a:close/>
                <a:moveTo>
                  <a:pt x="38408" y="17678"/>
                </a:moveTo>
                <a:lnTo>
                  <a:pt x="38081" y="17748"/>
                </a:lnTo>
                <a:lnTo>
                  <a:pt x="37941" y="17678"/>
                </a:lnTo>
                <a:close/>
                <a:moveTo>
                  <a:pt x="10740" y="17281"/>
                </a:moveTo>
                <a:lnTo>
                  <a:pt x="10740" y="17281"/>
                </a:lnTo>
                <a:cubicBezTo>
                  <a:pt x="10880" y="17304"/>
                  <a:pt x="11020" y="17328"/>
                  <a:pt x="11161" y="17351"/>
                </a:cubicBezTo>
                <a:cubicBezTo>
                  <a:pt x="11301" y="17421"/>
                  <a:pt x="11441" y="17514"/>
                  <a:pt x="11581" y="17631"/>
                </a:cubicBezTo>
                <a:cubicBezTo>
                  <a:pt x="11604" y="17678"/>
                  <a:pt x="11627" y="17725"/>
                  <a:pt x="11651" y="17771"/>
                </a:cubicBezTo>
                <a:cubicBezTo>
                  <a:pt x="11347" y="17631"/>
                  <a:pt x="11044" y="17468"/>
                  <a:pt x="10740" y="17281"/>
                </a:cubicBezTo>
                <a:close/>
                <a:moveTo>
                  <a:pt x="5043" y="14806"/>
                </a:moveTo>
                <a:cubicBezTo>
                  <a:pt x="5090" y="14969"/>
                  <a:pt x="5137" y="15110"/>
                  <a:pt x="5207" y="15273"/>
                </a:cubicBezTo>
                <a:lnTo>
                  <a:pt x="5207" y="15296"/>
                </a:lnTo>
                <a:cubicBezTo>
                  <a:pt x="5090" y="15366"/>
                  <a:pt x="4973" y="15436"/>
                  <a:pt x="4880" y="15530"/>
                </a:cubicBezTo>
                <a:cubicBezTo>
                  <a:pt x="4553" y="15577"/>
                  <a:pt x="4273" y="15647"/>
                  <a:pt x="3969" y="15787"/>
                </a:cubicBezTo>
                <a:cubicBezTo>
                  <a:pt x="3362" y="16090"/>
                  <a:pt x="2872" y="16604"/>
                  <a:pt x="2615" y="17258"/>
                </a:cubicBezTo>
                <a:cubicBezTo>
                  <a:pt x="2522" y="17328"/>
                  <a:pt x="2428" y="17421"/>
                  <a:pt x="2335" y="17514"/>
                </a:cubicBezTo>
                <a:cubicBezTo>
                  <a:pt x="2265" y="17608"/>
                  <a:pt x="2148" y="17725"/>
                  <a:pt x="2078" y="17841"/>
                </a:cubicBezTo>
                <a:cubicBezTo>
                  <a:pt x="2242" y="16977"/>
                  <a:pt x="2685" y="16207"/>
                  <a:pt x="3339" y="15600"/>
                </a:cubicBezTo>
                <a:cubicBezTo>
                  <a:pt x="3806" y="15156"/>
                  <a:pt x="4413" y="14876"/>
                  <a:pt x="5043" y="14806"/>
                </a:cubicBezTo>
                <a:close/>
                <a:moveTo>
                  <a:pt x="17978" y="17258"/>
                </a:moveTo>
                <a:cubicBezTo>
                  <a:pt x="18048" y="17328"/>
                  <a:pt x="18142" y="17421"/>
                  <a:pt x="18212" y="17514"/>
                </a:cubicBezTo>
                <a:cubicBezTo>
                  <a:pt x="18002" y="17631"/>
                  <a:pt x="17768" y="17725"/>
                  <a:pt x="17535" y="17841"/>
                </a:cubicBezTo>
                <a:lnTo>
                  <a:pt x="17465" y="17865"/>
                </a:lnTo>
                <a:cubicBezTo>
                  <a:pt x="17465" y="17795"/>
                  <a:pt x="17441" y="17701"/>
                  <a:pt x="17418" y="17631"/>
                </a:cubicBezTo>
                <a:cubicBezTo>
                  <a:pt x="17605" y="17514"/>
                  <a:pt x="17791" y="17398"/>
                  <a:pt x="17955" y="17281"/>
                </a:cubicBezTo>
                <a:lnTo>
                  <a:pt x="17978" y="17258"/>
                </a:lnTo>
                <a:close/>
                <a:moveTo>
                  <a:pt x="19379" y="17421"/>
                </a:moveTo>
                <a:cubicBezTo>
                  <a:pt x="19402" y="17561"/>
                  <a:pt x="19402" y="17678"/>
                  <a:pt x="19402" y="17818"/>
                </a:cubicBezTo>
                <a:lnTo>
                  <a:pt x="19426" y="17818"/>
                </a:lnTo>
                <a:lnTo>
                  <a:pt x="19379" y="17865"/>
                </a:lnTo>
                <a:lnTo>
                  <a:pt x="19379" y="17841"/>
                </a:lnTo>
                <a:cubicBezTo>
                  <a:pt x="19332" y="17725"/>
                  <a:pt x="19286" y="17631"/>
                  <a:pt x="19262" y="17514"/>
                </a:cubicBezTo>
                <a:lnTo>
                  <a:pt x="19379" y="17421"/>
                </a:lnTo>
                <a:close/>
                <a:moveTo>
                  <a:pt x="20663" y="17141"/>
                </a:moveTo>
                <a:cubicBezTo>
                  <a:pt x="20687" y="17211"/>
                  <a:pt x="20710" y="17281"/>
                  <a:pt x="20733" y="17351"/>
                </a:cubicBezTo>
                <a:cubicBezTo>
                  <a:pt x="20687" y="17538"/>
                  <a:pt x="20663" y="17701"/>
                  <a:pt x="20640" y="17888"/>
                </a:cubicBezTo>
                <a:cubicBezTo>
                  <a:pt x="20570" y="17725"/>
                  <a:pt x="20523" y="17538"/>
                  <a:pt x="20476" y="17374"/>
                </a:cubicBezTo>
                <a:cubicBezTo>
                  <a:pt x="20523" y="17304"/>
                  <a:pt x="20593" y="17211"/>
                  <a:pt x="20663" y="17141"/>
                </a:cubicBezTo>
                <a:close/>
                <a:moveTo>
                  <a:pt x="41817" y="17818"/>
                </a:moveTo>
                <a:cubicBezTo>
                  <a:pt x="41980" y="17841"/>
                  <a:pt x="42143" y="17865"/>
                  <a:pt x="42284" y="17888"/>
                </a:cubicBezTo>
                <a:lnTo>
                  <a:pt x="42354" y="18005"/>
                </a:lnTo>
                <a:cubicBezTo>
                  <a:pt x="42167" y="17935"/>
                  <a:pt x="41980" y="17888"/>
                  <a:pt x="41793" y="17818"/>
                </a:cubicBezTo>
                <a:close/>
                <a:moveTo>
                  <a:pt x="21200" y="16767"/>
                </a:moveTo>
                <a:cubicBezTo>
                  <a:pt x="21317" y="17211"/>
                  <a:pt x="21504" y="17631"/>
                  <a:pt x="21761" y="18028"/>
                </a:cubicBezTo>
                <a:cubicBezTo>
                  <a:pt x="21527" y="17725"/>
                  <a:pt x="21294" y="17398"/>
                  <a:pt x="21107" y="17047"/>
                </a:cubicBezTo>
                <a:cubicBezTo>
                  <a:pt x="21130" y="16954"/>
                  <a:pt x="21177" y="16861"/>
                  <a:pt x="21200" y="16767"/>
                </a:cubicBezTo>
                <a:close/>
                <a:moveTo>
                  <a:pt x="4950" y="17211"/>
                </a:moveTo>
                <a:cubicBezTo>
                  <a:pt x="4927" y="17304"/>
                  <a:pt x="4903" y="17398"/>
                  <a:pt x="4903" y="17468"/>
                </a:cubicBezTo>
                <a:lnTo>
                  <a:pt x="4833" y="17514"/>
                </a:lnTo>
                <a:cubicBezTo>
                  <a:pt x="4600" y="17678"/>
                  <a:pt x="4413" y="17841"/>
                  <a:pt x="4249" y="18051"/>
                </a:cubicBezTo>
                <a:cubicBezTo>
                  <a:pt x="4390" y="17725"/>
                  <a:pt x="4600" y="17468"/>
                  <a:pt x="4857" y="17211"/>
                </a:cubicBezTo>
                <a:close/>
                <a:moveTo>
                  <a:pt x="39832" y="17818"/>
                </a:moveTo>
                <a:cubicBezTo>
                  <a:pt x="39902" y="17841"/>
                  <a:pt x="39995" y="17888"/>
                  <a:pt x="40065" y="17935"/>
                </a:cubicBezTo>
                <a:cubicBezTo>
                  <a:pt x="39754" y="18032"/>
                  <a:pt x="39427" y="18081"/>
                  <a:pt x="39110" y="18081"/>
                </a:cubicBezTo>
                <a:cubicBezTo>
                  <a:pt x="39047" y="18081"/>
                  <a:pt x="38984" y="18079"/>
                  <a:pt x="38921" y="18075"/>
                </a:cubicBezTo>
                <a:cubicBezTo>
                  <a:pt x="39202" y="17981"/>
                  <a:pt x="39528" y="17888"/>
                  <a:pt x="39832" y="17818"/>
                </a:cubicBezTo>
                <a:close/>
                <a:moveTo>
                  <a:pt x="23862" y="17514"/>
                </a:moveTo>
                <a:lnTo>
                  <a:pt x="23955" y="17538"/>
                </a:lnTo>
                <a:cubicBezTo>
                  <a:pt x="24049" y="17561"/>
                  <a:pt x="24165" y="17584"/>
                  <a:pt x="24259" y="17631"/>
                </a:cubicBezTo>
                <a:cubicBezTo>
                  <a:pt x="24259" y="17748"/>
                  <a:pt x="24282" y="17865"/>
                  <a:pt x="24305" y="17981"/>
                </a:cubicBezTo>
                <a:lnTo>
                  <a:pt x="24165" y="18075"/>
                </a:lnTo>
                <a:cubicBezTo>
                  <a:pt x="24165" y="18075"/>
                  <a:pt x="24142" y="18075"/>
                  <a:pt x="24142" y="18098"/>
                </a:cubicBezTo>
                <a:cubicBezTo>
                  <a:pt x="24025" y="17888"/>
                  <a:pt x="23932" y="17701"/>
                  <a:pt x="23862" y="17514"/>
                </a:cubicBezTo>
                <a:close/>
                <a:moveTo>
                  <a:pt x="32687" y="17818"/>
                </a:moveTo>
                <a:cubicBezTo>
                  <a:pt x="32687" y="17841"/>
                  <a:pt x="32711" y="17865"/>
                  <a:pt x="32734" y="17888"/>
                </a:cubicBezTo>
                <a:lnTo>
                  <a:pt x="32734" y="17981"/>
                </a:lnTo>
                <a:cubicBezTo>
                  <a:pt x="32617" y="18028"/>
                  <a:pt x="32477" y="18051"/>
                  <a:pt x="32361" y="18098"/>
                </a:cubicBezTo>
                <a:lnTo>
                  <a:pt x="32080" y="18145"/>
                </a:lnTo>
                <a:cubicBezTo>
                  <a:pt x="32267" y="18028"/>
                  <a:pt x="32454" y="17911"/>
                  <a:pt x="32664" y="17818"/>
                </a:cubicBezTo>
                <a:close/>
                <a:moveTo>
                  <a:pt x="29115" y="17748"/>
                </a:moveTo>
                <a:cubicBezTo>
                  <a:pt x="29209" y="17865"/>
                  <a:pt x="29302" y="18005"/>
                  <a:pt x="29372" y="18145"/>
                </a:cubicBezTo>
                <a:cubicBezTo>
                  <a:pt x="29302" y="18168"/>
                  <a:pt x="29232" y="18192"/>
                  <a:pt x="29139" y="18215"/>
                </a:cubicBezTo>
                <a:cubicBezTo>
                  <a:pt x="29115" y="18098"/>
                  <a:pt x="29092" y="18005"/>
                  <a:pt x="29045" y="17888"/>
                </a:cubicBezTo>
                <a:lnTo>
                  <a:pt x="29115" y="17748"/>
                </a:lnTo>
                <a:close/>
                <a:moveTo>
                  <a:pt x="7985" y="18192"/>
                </a:moveTo>
                <a:lnTo>
                  <a:pt x="8172" y="18308"/>
                </a:lnTo>
                <a:lnTo>
                  <a:pt x="8172" y="18308"/>
                </a:lnTo>
                <a:lnTo>
                  <a:pt x="7822" y="18285"/>
                </a:lnTo>
                <a:lnTo>
                  <a:pt x="7985" y="18192"/>
                </a:lnTo>
                <a:close/>
                <a:moveTo>
                  <a:pt x="6981" y="17561"/>
                </a:moveTo>
                <a:lnTo>
                  <a:pt x="7098" y="17655"/>
                </a:lnTo>
                <a:cubicBezTo>
                  <a:pt x="6935" y="17841"/>
                  <a:pt x="6841" y="18075"/>
                  <a:pt x="6818" y="18308"/>
                </a:cubicBezTo>
                <a:cubicBezTo>
                  <a:pt x="6702" y="18331"/>
                  <a:pt x="6564" y="18332"/>
                  <a:pt x="6448" y="18354"/>
                </a:cubicBezTo>
                <a:lnTo>
                  <a:pt x="6448" y="18354"/>
                </a:lnTo>
                <a:cubicBezTo>
                  <a:pt x="6473" y="18222"/>
                  <a:pt x="6518" y="18090"/>
                  <a:pt x="6584" y="17958"/>
                </a:cubicBezTo>
                <a:cubicBezTo>
                  <a:pt x="6678" y="17795"/>
                  <a:pt x="6818" y="17655"/>
                  <a:pt x="6981" y="17561"/>
                </a:cubicBezTo>
                <a:close/>
                <a:moveTo>
                  <a:pt x="12818" y="17865"/>
                </a:moveTo>
                <a:lnTo>
                  <a:pt x="13075" y="17911"/>
                </a:lnTo>
                <a:lnTo>
                  <a:pt x="13285" y="17935"/>
                </a:lnTo>
                <a:lnTo>
                  <a:pt x="13472" y="18075"/>
                </a:lnTo>
                <a:cubicBezTo>
                  <a:pt x="13635" y="18168"/>
                  <a:pt x="13799" y="18262"/>
                  <a:pt x="13962" y="18355"/>
                </a:cubicBezTo>
                <a:cubicBezTo>
                  <a:pt x="13612" y="18332"/>
                  <a:pt x="13285" y="18262"/>
                  <a:pt x="12958" y="18192"/>
                </a:cubicBezTo>
                <a:lnTo>
                  <a:pt x="12958" y="18168"/>
                </a:lnTo>
                <a:cubicBezTo>
                  <a:pt x="12912" y="18075"/>
                  <a:pt x="12865" y="17958"/>
                  <a:pt x="12818" y="17865"/>
                </a:cubicBezTo>
                <a:close/>
                <a:moveTo>
                  <a:pt x="30843" y="18145"/>
                </a:moveTo>
                <a:cubicBezTo>
                  <a:pt x="30843" y="18215"/>
                  <a:pt x="30866" y="18285"/>
                  <a:pt x="30890" y="18355"/>
                </a:cubicBezTo>
                <a:lnTo>
                  <a:pt x="30796" y="18355"/>
                </a:lnTo>
                <a:cubicBezTo>
                  <a:pt x="30796" y="18285"/>
                  <a:pt x="30820" y="18215"/>
                  <a:pt x="30820" y="18145"/>
                </a:cubicBezTo>
                <a:close/>
                <a:moveTo>
                  <a:pt x="14196" y="17935"/>
                </a:moveTo>
                <a:cubicBezTo>
                  <a:pt x="14383" y="17958"/>
                  <a:pt x="14569" y="17958"/>
                  <a:pt x="14756" y="17958"/>
                </a:cubicBezTo>
                <a:lnTo>
                  <a:pt x="14779" y="17958"/>
                </a:lnTo>
                <a:cubicBezTo>
                  <a:pt x="14896" y="18075"/>
                  <a:pt x="15036" y="18192"/>
                  <a:pt x="15153" y="18308"/>
                </a:cubicBezTo>
                <a:lnTo>
                  <a:pt x="14943" y="18378"/>
                </a:lnTo>
                <a:lnTo>
                  <a:pt x="14896" y="18378"/>
                </a:lnTo>
                <a:cubicBezTo>
                  <a:pt x="14593" y="18262"/>
                  <a:pt x="14289" y="18121"/>
                  <a:pt x="14009" y="17935"/>
                </a:cubicBezTo>
                <a:close/>
                <a:moveTo>
                  <a:pt x="26290" y="17958"/>
                </a:moveTo>
                <a:cubicBezTo>
                  <a:pt x="26267" y="18098"/>
                  <a:pt x="26197" y="18238"/>
                  <a:pt x="26127" y="18378"/>
                </a:cubicBezTo>
                <a:cubicBezTo>
                  <a:pt x="26103" y="18238"/>
                  <a:pt x="26080" y="18098"/>
                  <a:pt x="26057" y="17958"/>
                </a:cubicBezTo>
                <a:close/>
                <a:moveTo>
                  <a:pt x="27551" y="17748"/>
                </a:moveTo>
                <a:cubicBezTo>
                  <a:pt x="27574" y="17841"/>
                  <a:pt x="27598" y="17911"/>
                  <a:pt x="27621" y="18005"/>
                </a:cubicBezTo>
                <a:cubicBezTo>
                  <a:pt x="27551" y="18145"/>
                  <a:pt x="27457" y="18262"/>
                  <a:pt x="27387" y="18378"/>
                </a:cubicBezTo>
                <a:lnTo>
                  <a:pt x="27387" y="18308"/>
                </a:lnTo>
                <a:cubicBezTo>
                  <a:pt x="27411" y="18121"/>
                  <a:pt x="27411" y="17958"/>
                  <a:pt x="27411" y="17795"/>
                </a:cubicBezTo>
                <a:lnTo>
                  <a:pt x="27551" y="17748"/>
                </a:lnTo>
                <a:close/>
                <a:moveTo>
                  <a:pt x="40602" y="18378"/>
                </a:moveTo>
                <a:lnTo>
                  <a:pt x="40696" y="18472"/>
                </a:lnTo>
                <a:lnTo>
                  <a:pt x="40462" y="18472"/>
                </a:lnTo>
                <a:lnTo>
                  <a:pt x="40252" y="18425"/>
                </a:lnTo>
                <a:cubicBezTo>
                  <a:pt x="40346" y="18378"/>
                  <a:pt x="40486" y="18378"/>
                  <a:pt x="40602" y="18378"/>
                </a:cubicBezTo>
                <a:close/>
                <a:moveTo>
                  <a:pt x="28228" y="17538"/>
                </a:moveTo>
                <a:lnTo>
                  <a:pt x="28228" y="17538"/>
                </a:lnTo>
                <a:cubicBezTo>
                  <a:pt x="28251" y="17865"/>
                  <a:pt x="28228" y="18168"/>
                  <a:pt x="28181" y="18495"/>
                </a:cubicBezTo>
                <a:lnTo>
                  <a:pt x="28181" y="18472"/>
                </a:lnTo>
                <a:cubicBezTo>
                  <a:pt x="28158" y="18308"/>
                  <a:pt x="28111" y="18121"/>
                  <a:pt x="28065" y="17958"/>
                </a:cubicBezTo>
                <a:cubicBezTo>
                  <a:pt x="28135" y="17818"/>
                  <a:pt x="28181" y="17678"/>
                  <a:pt x="28228" y="17538"/>
                </a:cubicBezTo>
                <a:close/>
                <a:moveTo>
                  <a:pt x="30446" y="18262"/>
                </a:moveTo>
                <a:cubicBezTo>
                  <a:pt x="30446" y="18308"/>
                  <a:pt x="30446" y="18378"/>
                  <a:pt x="30423" y="18448"/>
                </a:cubicBezTo>
                <a:lnTo>
                  <a:pt x="30213" y="18518"/>
                </a:lnTo>
                <a:cubicBezTo>
                  <a:pt x="30213" y="18448"/>
                  <a:pt x="30213" y="18402"/>
                  <a:pt x="30189" y="18332"/>
                </a:cubicBezTo>
                <a:lnTo>
                  <a:pt x="30236" y="18308"/>
                </a:lnTo>
                <a:cubicBezTo>
                  <a:pt x="30306" y="18285"/>
                  <a:pt x="30376" y="18285"/>
                  <a:pt x="30446" y="18262"/>
                </a:cubicBezTo>
                <a:close/>
                <a:moveTo>
                  <a:pt x="19753" y="18051"/>
                </a:moveTo>
                <a:cubicBezTo>
                  <a:pt x="19823" y="18215"/>
                  <a:pt x="19893" y="18378"/>
                  <a:pt x="19986" y="18542"/>
                </a:cubicBezTo>
                <a:lnTo>
                  <a:pt x="19706" y="18332"/>
                </a:lnTo>
                <a:cubicBezTo>
                  <a:pt x="19729" y="18238"/>
                  <a:pt x="19729" y="18145"/>
                  <a:pt x="19753" y="18051"/>
                </a:cubicBezTo>
                <a:close/>
                <a:moveTo>
                  <a:pt x="42727" y="18005"/>
                </a:moveTo>
                <a:lnTo>
                  <a:pt x="42727" y="18005"/>
                </a:lnTo>
                <a:cubicBezTo>
                  <a:pt x="43007" y="18075"/>
                  <a:pt x="43287" y="18168"/>
                  <a:pt x="43568" y="18308"/>
                </a:cubicBezTo>
                <a:cubicBezTo>
                  <a:pt x="43638" y="18402"/>
                  <a:pt x="43684" y="18495"/>
                  <a:pt x="43731" y="18588"/>
                </a:cubicBezTo>
                <a:cubicBezTo>
                  <a:pt x="43428" y="18448"/>
                  <a:pt x="43147" y="18308"/>
                  <a:pt x="42821" y="18192"/>
                </a:cubicBezTo>
                <a:cubicBezTo>
                  <a:pt x="42797" y="18121"/>
                  <a:pt x="42750" y="18075"/>
                  <a:pt x="42727" y="18005"/>
                </a:cubicBezTo>
                <a:close/>
                <a:moveTo>
                  <a:pt x="18445" y="17911"/>
                </a:moveTo>
                <a:cubicBezTo>
                  <a:pt x="18468" y="18051"/>
                  <a:pt x="18515" y="18168"/>
                  <a:pt x="18539" y="18308"/>
                </a:cubicBezTo>
                <a:cubicBezTo>
                  <a:pt x="18235" y="18448"/>
                  <a:pt x="17931" y="18542"/>
                  <a:pt x="17605" y="18612"/>
                </a:cubicBezTo>
                <a:cubicBezTo>
                  <a:pt x="17581" y="18495"/>
                  <a:pt x="17535" y="18378"/>
                  <a:pt x="17511" y="18238"/>
                </a:cubicBezTo>
                <a:lnTo>
                  <a:pt x="17815" y="18121"/>
                </a:lnTo>
                <a:cubicBezTo>
                  <a:pt x="18025" y="18075"/>
                  <a:pt x="18235" y="18005"/>
                  <a:pt x="18445" y="17911"/>
                </a:cubicBezTo>
                <a:close/>
                <a:moveTo>
                  <a:pt x="23045" y="17841"/>
                </a:moveTo>
                <a:cubicBezTo>
                  <a:pt x="23278" y="18028"/>
                  <a:pt x="23512" y="18215"/>
                  <a:pt x="23792" y="18378"/>
                </a:cubicBezTo>
                <a:cubicBezTo>
                  <a:pt x="23652" y="18472"/>
                  <a:pt x="23535" y="18588"/>
                  <a:pt x="23442" y="18682"/>
                </a:cubicBezTo>
                <a:cubicBezTo>
                  <a:pt x="23325" y="18612"/>
                  <a:pt x="23208" y="18518"/>
                  <a:pt x="23091" y="18425"/>
                </a:cubicBezTo>
                <a:cubicBezTo>
                  <a:pt x="23068" y="18262"/>
                  <a:pt x="23021" y="18075"/>
                  <a:pt x="22975" y="17911"/>
                </a:cubicBezTo>
                <a:lnTo>
                  <a:pt x="23045" y="17841"/>
                </a:lnTo>
                <a:close/>
                <a:moveTo>
                  <a:pt x="41232" y="18374"/>
                </a:moveTo>
                <a:cubicBezTo>
                  <a:pt x="41717" y="18374"/>
                  <a:pt x="42184" y="18445"/>
                  <a:pt x="42634" y="18588"/>
                </a:cubicBezTo>
                <a:lnTo>
                  <a:pt x="42634" y="18612"/>
                </a:lnTo>
                <a:cubicBezTo>
                  <a:pt x="42330" y="18612"/>
                  <a:pt x="42003" y="18635"/>
                  <a:pt x="41700" y="18682"/>
                </a:cubicBezTo>
                <a:cubicBezTo>
                  <a:pt x="41513" y="18612"/>
                  <a:pt x="41326" y="18565"/>
                  <a:pt x="41139" y="18518"/>
                </a:cubicBezTo>
                <a:cubicBezTo>
                  <a:pt x="41093" y="18472"/>
                  <a:pt x="41069" y="18425"/>
                  <a:pt x="41023" y="18378"/>
                </a:cubicBezTo>
                <a:cubicBezTo>
                  <a:pt x="41093" y="18375"/>
                  <a:pt x="41162" y="18374"/>
                  <a:pt x="41232" y="18374"/>
                </a:cubicBezTo>
                <a:close/>
                <a:moveTo>
                  <a:pt x="10367" y="17468"/>
                </a:moveTo>
                <a:cubicBezTo>
                  <a:pt x="10834" y="17771"/>
                  <a:pt x="11347" y="18005"/>
                  <a:pt x="11884" y="18215"/>
                </a:cubicBezTo>
                <a:cubicBezTo>
                  <a:pt x="11954" y="18378"/>
                  <a:pt x="12024" y="18542"/>
                  <a:pt x="12094" y="18705"/>
                </a:cubicBezTo>
                <a:cubicBezTo>
                  <a:pt x="11861" y="18635"/>
                  <a:pt x="11627" y="18565"/>
                  <a:pt x="11394" y="18565"/>
                </a:cubicBezTo>
                <a:cubicBezTo>
                  <a:pt x="11090" y="18168"/>
                  <a:pt x="10717" y="17795"/>
                  <a:pt x="10343" y="17468"/>
                </a:cubicBezTo>
                <a:close/>
                <a:moveTo>
                  <a:pt x="2732" y="18378"/>
                </a:moveTo>
                <a:lnTo>
                  <a:pt x="2732" y="18378"/>
                </a:lnTo>
                <a:cubicBezTo>
                  <a:pt x="2685" y="18495"/>
                  <a:pt x="2638" y="18635"/>
                  <a:pt x="2615" y="18752"/>
                </a:cubicBezTo>
                <a:cubicBezTo>
                  <a:pt x="2615" y="18729"/>
                  <a:pt x="2615" y="18705"/>
                  <a:pt x="2615" y="18658"/>
                </a:cubicBezTo>
                <a:cubicBezTo>
                  <a:pt x="2615" y="18635"/>
                  <a:pt x="2615" y="18612"/>
                  <a:pt x="2638" y="18565"/>
                </a:cubicBezTo>
                <a:cubicBezTo>
                  <a:pt x="2638" y="18542"/>
                  <a:pt x="2662" y="18495"/>
                  <a:pt x="2685" y="18472"/>
                </a:cubicBezTo>
                <a:cubicBezTo>
                  <a:pt x="2709" y="18425"/>
                  <a:pt x="2709" y="18402"/>
                  <a:pt x="2732" y="18378"/>
                </a:cubicBezTo>
                <a:close/>
                <a:moveTo>
                  <a:pt x="13098" y="18565"/>
                </a:moveTo>
                <a:lnTo>
                  <a:pt x="13098" y="18565"/>
                </a:lnTo>
                <a:cubicBezTo>
                  <a:pt x="13309" y="18612"/>
                  <a:pt x="13542" y="18635"/>
                  <a:pt x="13776" y="18682"/>
                </a:cubicBezTo>
                <a:cubicBezTo>
                  <a:pt x="13565" y="18705"/>
                  <a:pt x="13355" y="18752"/>
                  <a:pt x="13145" y="18775"/>
                </a:cubicBezTo>
                <a:cubicBezTo>
                  <a:pt x="13145" y="18705"/>
                  <a:pt x="13122" y="18635"/>
                  <a:pt x="13098" y="18565"/>
                </a:cubicBezTo>
                <a:close/>
                <a:moveTo>
                  <a:pt x="25286" y="17888"/>
                </a:moveTo>
                <a:cubicBezTo>
                  <a:pt x="25403" y="17911"/>
                  <a:pt x="25520" y="17911"/>
                  <a:pt x="25660" y="17935"/>
                </a:cubicBezTo>
                <a:cubicBezTo>
                  <a:pt x="25706" y="18215"/>
                  <a:pt x="25730" y="18495"/>
                  <a:pt x="25753" y="18775"/>
                </a:cubicBezTo>
                <a:cubicBezTo>
                  <a:pt x="25473" y="18682"/>
                  <a:pt x="25216" y="18612"/>
                  <a:pt x="24983" y="18495"/>
                </a:cubicBezTo>
                <a:cubicBezTo>
                  <a:pt x="25076" y="18285"/>
                  <a:pt x="25169" y="18075"/>
                  <a:pt x="25286" y="17888"/>
                </a:cubicBezTo>
                <a:close/>
                <a:moveTo>
                  <a:pt x="6234" y="17188"/>
                </a:moveTo>
                <a:cubicBezTo>
                  <a:pt x="6351" y="17188"/>
                  <a:pt x="6468" y="17211"/>
                  <a:pt x="6584" y="17234"/>
                </a:cubicBezTo>
                <a:lnTo>
                  <a:pt x="6631" y="17258"/>
                </a:lnTo>
                <a:lnTo>
                  <a:pt x="6748" y="17351"/>
                </a:lnTo>
                <a:cubicBezTo>
                  <a:pt x="6398" y="17608"/>
                  <a:pt x="6187" y="18005"/>
                  <a:pt x="6164" y="18448"/>
                </a:cubicBezTo>
                <a:cubicBezTo>
                  <a:pt x="5931" y="18518"/>
                  <a:pt x="5697" y="18635"/>
                  <a:pt x="5487" y="18799"/>
                </a:cubicBezTo>
                <a:cubicBezTo>
                  <a:pt x="5464" y="18308"/>
                  <a:pt x="5557" y="17818"/>
                  <a:pt x="5767" y="17374"/>
                </a:cubicBezTo>
                <a:cubicBezTo>
                  <a:pt x="5907" y="17304"/>
                  <a:pt x="6071" y="17234"/>
                  <a:pt x="6234" y="17188"/>
                </a:cubicBezTo>
                <a:close/>
                <a:moveTo>
                  <a:pt x="19216" y="18378"/>
                </a:moveTo>
                <a:lnTo>
                  <a:pt x="19216" y="18402"/>
                </a:lnTo>
                <a:lnTo>
                  <a:pt x="19262" y="18425"/>
                </a:lnTo>
                <a:lnTo>
                  <a:pt x="19286" y="18448"/>
                </a:lnTo>
                <a:cubicBezTo>
                  <a:pt x="19239" y="18588"/>
                  <a:pt x="19169" y="18705"/>
                  <a:pt x="19099" y="18822"/>
                </a:cubicBezTo>
                <a:cubicBezTo>
                  <a:pt x="19052" y="18705"/>
                  <a:pt x="19029" y="18612"/>
                  <a:pt x="19005" y="18495"/>
                </a:cubicBezTo>
                <a:cubicBezTo>
                  <a:pt x="19052" y="18472"/>
                  <a:pt x="19122" y="18425"/>
                  <a:pt x="19216" y="18378"/>
                </a:cubicBezTo>
                <a:close/>
                <a:moveTo>
                  <a:pt x="20943" y="17795"/>
                </a:moveTo>
                <a:cubicBezTo>
                  <a:pt x="21037" y="17981"/>
                  <a:pt x="21130" y="18145"/>
                  <a:pt x="21247" y="18332"/>
                </a:cubicBezTo>
                <a:cubicBezTo>
                  <a:pt x="21317" y="18425"/>
                  <a:pt x="21387" y="18518"/>
                  <a:pt x="21457" y="18612"/>
                </a:cubicBezTo>
                <a:cubicBezTo>
                  <a:pt x="21434" y="18682"/>
                  <a:pt x="21410" y="18752"/>
                  <a:pt x="21387" y="18799"/>
                </a:cubicBezTo>
                <a:cubicBezTo>
                  <a:pt x="21317" y="18845"/>
                  <a:pt x="21224" y="18892"/>
                  <a:pt x="21154" y="18915"/>
                </a:cubicBezTo>
                <a:cubicBezTo>
                  <a:pt x="21060" y="18775"/>
                  <a:pt x="20990" y="18612"/>
                  <a:pt x="20897" y="18472"/>
                </a:cubicBezTo>
                <a:cubicBezTo>
                  <a:pt x="20897" y="18238"/>
                  <a:pt x="20897" y="18028"/>
                  <a:pt x="20920" y="17818"/>
                </a:cubicBezTo>
                <a:lnTo>
                  <a:pt x="20943" y="17795"/>
                </a:lnTo>
                <a:close/>
                <a:moveTo>
                  <a:pt x="32758" y="18775"/>
                </a:moveTo>
                <a:lnTo>
                  <a:pt x="32758" y="18822"/>
                </a:lnTo>
                <a:lnTo>
                  <a:pt x="32454" y="18939"/>
                </a:lnTo>
                <a:lnTo>
                  <a:pt x="32361" y="18939"/>
                </a:lnTo>
                <a:lnTo>
                  <a:pt x="32431" y="18892"/>
                </a:lnTo>
                <a:lnTo>
                  <a:pt x="32758" y="18775"/>
                </a:lnTo>
                <a:close/>
                <a:moveTo>
                  <a:pt x="27107" y="17865"/>
                </a:moveTo>
                <a:lnTo>
                  <a:pt x="27107" y="17865"/>
                </a:lnTo>
                <a:cubicBezTo>
                  <a:pt x="27084" y="18192"/>
                  <a:pt x="27037" y="18542"/>
                  <a:pt x="26920" y="18845"/>
                </a:cubicBezTo>
                <a:lnTo>
                  <a:pt x="26780" y="18962"/>
                </a:lnTo>
                <a:cubicBezTo>
                  <a:pt x="26617" y="18962"/>
                  <a:pt x="26477" y="18939"/>
                  <a:pt x="26313" y="18892"/>
                </a:cubicBezTo>
                <a:lnTo>
                  <a:pt x="26290" y="18892"/>
                </a:lnTo>
                <a:cubicBezTo>
                  <a:pt x="26500" y="18612"/>
                  <a:pt x="26664" y="18285"/>
                  <a:pt x="26734" y="17935"/>
                </a:cubicBezTo>
                <a:cubicBezTo>
                  <a:pt x="26850" y="17911"/>
                  <a:pt x="26967" y="17888"/>
                  <a:pt x="27107" y="17865"/>
                </a:cubicBezTo>
                <a:close/>
                <a:moveTo>
                  <a:pt x="34275" y="18799"/>
                </a:moveTo>
                <a:lnTo>
                  <a:pt x="34298" y="18822"/>
                </a:lnTo>
                <a:lnTo>
                  <a:pt x="34182" y="18892"/>
                </a:lnTo>
                <a:cubicBezTo>
                  <a:pt x="34088" y="18915"/>
                  <a:pt x="33995" y="18962"/>
                  <a:pt x="33902" y="18985"/>
                </a:cubicBezTo>
                <a:lnTo>
                  <a:pt x="33878" y="18985"/>
                </a:lnTo>
                <a:lnTo>
                  <a:pt x="33878" y="18892"/>
                </a:lnTo>
                <a:lnTo>
                  <a:pt x="34275" y="18799"/>
                </a:lnTo>
                <a:close/>
                <a:moveTo>
                  <a:pt x="5370" y="17608"/>
                </a:moveTo>
                <a:cubicBezTo>
                  <a:pt x="5230" y="18051"/>
                  <a:pt x="5160" y="18542"/>
                  <a:pt x="5183" y="19009"/>
                </a:cubicBezTo>
                <a:cubicBezTo>
                  <a:pt x="5137" y="18612"/>
                  <a:pt x="5137" y="18192"/>
                  <a:pt x="5183" y="17795"/>
                </a:cubicBezTo>
                <a:cubicBezTo>
                  <a:pt x="5253" y="17725"/>
                  <a:pt x="5300" y="17655"/>
                  <a:pt x="5370" y="17608"/>
                </a:cubicBezTo>
                <a:close/>
                <a:moveTo>
                  <a:pt x="6771" y="18729"/>
                </a:moveTo>
                <a:lnTo>
                  <a:pt x="6771" y="18729"/>
                </a:lnTo>
                <a:cubicBezTo>
                  <a:pt x="6748" y="18822"/>
                  <a:pt x="6748" y="18915"/>
                  <a:pt x="6748" y="19009"/>
                </a:cubicBezTo>
                <a:lnTo>
                  <a:pt x="6468" y="19009"/>
                </a:lnTo>
                <a:cubicBezTo>
                  <a:pt x="6444" y="18939"/>
                  <a:pt x="6444" y="18869"/>
                  <a:pt x="6444" y="18799"/>
                </a:cubicBezTo>
                <a:cubicBezTo>
                  <a:pt x="6538" y="18775"/>
                  <a:pt x="6654" y="18752"/>
                  <a:pt x="6771" y="18729"/>
                </a:cubicBezTo>
                <a:close/>
                <a:moveTo>
                  <a:pt x="27714" y="18542"/>
                </a:moveTo>
                <a:cubicBezTo>
                  <a:pt x="27738" y="18635"/>
                  <a:pt x="27761" y="18729"/>
                  <a:pt x="27761" y="18845"/>
                </a:cubicBezTo>
                <a:lnTo>
                  <a:pt x="27481" y="19009"/>
                </a:lnTo>
                <a:lnTo>
                  <a:pt x="27341" y="19009"/>
                </a:lnTo>
                <a:cubicBezTo>
                  <a:pt x="27457" y="18869"/>
                  <a:pt x="27574" y="18729"/>
                  <a:pt x="27691" y="18588"/>
                </a:cubicBezTo>
                <a:lnTo>
                  <a:pt x="27714" y="18542"/>
                </a:lnTo>
                <a:close/>
                <a:moveTo>
                  <a:pt x="40462" y="18915"/>
                </a:moveTo>
                <a:lnTo>
                  <a:pt x="40089" y="19009"/>
                </a:lnTo>
                <a:lnTo>
                  <a:pt x="39879" y="18915"/>
                </a:lnTo>
                <a:close/>
                <a:moveTo>
                  <a:pt x="44245" y="17981"/>
                </a:moveTo>
                <a:cubicBezTo>
                  <a:pt x="44688" y="18262"/>
                  <a:pt x="45109" y="18612"/>
                  <a:pt x="45482" y="19009"/>
                </a:cubicBezTo>
                <a:lnTo>
                  <a:pt x="45225" y="18939"/>
                </a:lnTo>
                <a:cubicBezTo>
                  <a:pt x="44992" y="18658"/>
                  <a:pt x="44712" y="18448"/>
                  <a:pt x="44408" y="18262"/>
                </a:cubicBezTo>
                <a:cubicBezTo>
                  <a:pt x="44362" y="18168"/>
                  <a:pt x="44291" y="18075"/>
                  <a:pt x="44245" y="17981"/>
                </a:cubicBezTo>
                <a:close/>
                <a:moveTo>
                  <a:pt x="4857" y="13849"/>
                </a:moveTo>
                <a:cubicBezTo>
                  <a:pt x="4880" y="14012"/>
                  <a:pt x="4903" y="14176"/>
                  <a:pt x="4927" y="14339"/>
                </a:cubicBezTo>
                <a:cubicBezTo>
                  <a:pt x="3853" y="14549"/>
                  <a:pt x="2895" y="15156"/>
                  <a:pt x="2218" y="16020"/>
                </a:cubicBezTo>
                <a:cubicBezTo>
                  <a:pt x="2195" y="16043"/>
                  <a:pt x="2172" y="16067"/>
                  <a:pt x="2148" y="16090"/>
                </a:cubicBezTo>
                <a:cubicBezTo>
                  <a:pt x="1354" y="16907"/>
                  <a:pt x="817" y="17935"/>
                  <a:pt x="584" y="19032"/>
                </a:cubicBezTo>
                <a:cubicBezTo>
                  <a:pt x="794" y="17094"/>
                  <a:pt x="1868" y="15366"/>
                  <a:pt x="3549" y="14362"/>
                </a:cubicBezTo>
                <a:cubicBezTo>
                  <a:pt x="3946" y="14129"/>
                  <a:pt x="4390" y="13942"/>
                  <a:pt x="4857" y="13849"/>
                </a:cubicBezTo>
                <a:close/>
                <a:moveTo>
                  <a:pt x="6187" y="18892"/>
                </a:moveTo>
                <a:cubicBezTo>
                  <a:pt x="6187" y="18939"/>
                  <a:pt x="6187" y="18962"/>
                  <a:pt x="6211" y="19032"/>
                </a:cubicBezTo>
                <a:lnTo>
                  <a:pt x="6187" y="19032"/>
                </a:lnTo>
                <a:cubicBezTo>
                  <a:pt x="6094" y="19032"/>
                  <a:pt x="5977" y="19032"/>
                  <a:pt x="5861" y="19055"/>
                </a:cubicBezTo>
                <a:cubicBezTo>
                  <a:pt x="5954" y="18985"/>
                  <a:pt x="6071" y="18939"/>
                  <a:pt x="6187" y="18892"/>
                </a:cubicBezTo>
                <a:close/>
                <a:moveTo>
                  <a:pt x="8195" y="18658"/>
                </a:moveTo>
                <a:lnTo>
                  <a:pt x="8195" y="18682"/>
                </a:lnTo>
                <a:lnTo>
                  <a:pt x="8195" y="18822"/>
                </a:lnTo>
                <a:cubicBezTo>
                  <a:pt x="7938" y="18869"/>
                  <a:pt x="7705" y="18962"/>
                  <a:pt x="7495" y="19055"/>
                </a:cubicBezTo>
                <a:lnTo>
                  <a:pt x="7355" y="19055"/>
                </a:lnTo>
                <a:lnTo>
                  <a:pt x="7355" y="18682"/>
                </a:lnTo>
                <a:cubicBezTo>
                  <a:pt x="7635" y="18658"/>
                  <a:pt x="7915" y="18658"/>
                  <a:pt x="8195" y="18658"/>
                </a:cubicBezTo>
                <a:close/>
                <a:moveTo>
                  <a:pt x="43474" y="18985"/>
                </a:moveTo>
                <a:cubicBezTo>
                  <a:pt x="43521" y="19009"/>
                  <a:pt x="43568" y="19055"/>
                  <a:pt x="43591" y="19079"/>
                </a:cubicBezTo>
                <a:cubicBezTo>
                  <a:pt x="43474" y="19055"/>
                  <a:pt x="43334" y="19055"/>
                  <a:pt x="43194" y="19055"/>
                </a:cubicBezTo>
                <a:lnTo>
                  <a:pt x="43194" y="19079"/>
                </a:lnTo>
                <a:cubicBezTo>
                  <a:pt x="43194" y="19032"/>
                  <a:pt x="43171" y="19009"/>
                  <a:pt x="43171" y="18985"/>
                </a:cubicBezTo>
                <a:close/>
                <a:moveTo>
                  <a:pt x="35583" y="18939"/>
                </a:moveTo>
                <a:cubicBezTo>
                  <a:pt x="35583" y="18939"/>
                  <a:pt x="35583" y="18962"/>
                  <a:pt x="35583" y="18962"/>
                </a:cubicBezTo>
                <a:lnTo>
                  <a:pt x="35583" y="18985"/>
                </a:lnTo>
                <a:lnTo>
                  <a:pt x="35326" y="19102"/>
                </a:lnTo>
                <a:cubicBezTo>
                  <a:pt x="35326" y="19079"/>
                  <a:pt x="35349" y="19055"/>
                  <a:pt x="35349" y="19032"/>
                </a:cubicBezTo>
                <a:lnTo>
                  <a:pt x="35583" y="18939"/>
                </a:lnTo>
                <a:close/>
                <a:moveTo>
                  <a:pt x="42797" y="18962"/>
                </a:moveTo>
                <a:lnTo>
                  <a:pt x="42797" y="18985"/>
                </a:lnTo>
                <a:lnTo>
                  <a:pt x="42821" y="19079"/>
                </a:lnTo>
                <a:cubicBezTo>
                  <a:pt x="42680" y="19079"/>
                  <a:pt x="42540" y="19102"/>
                  <a:pt x="42400" y="19102"/>
                </a:cubicBezTo>
                <a:lnTo>
                  <a:pt x="42354" y="19102"/>
                </a:lnTo>
                <a:cubicBezTo>
                  <a:pt x="42307" y="19055"/>
                  <a:pt x="42284" y="19032"/>
                  <a:pt x="42237" y="19009"/>
                </a:cubicBezTo>
                <a:cubicBezTo>
                  <a:pt x="42424" y="18985"/>
                  <a:pt x="42610" y="18962"/>
                  <a:pt x="42797" y="18962"/>
                </a:cubicBezTo>
                <a:close/>
                <a:moveTo>
                  <a:pt x="4413" y="18425"/>
                </a:moveTo>
                <a:lnTo>
                  <a:pt x="4413" y="18425"/>
                </a:lnTo>
                <a:cubicBezTo>
                  <a:pt x="4366" y="18542"/>
                  <a:pt x="4296" y="18682"/>
                  <a:pt x="4249" y="18799"/>
                </a:cubicBezTo>
                <a:cubicBezTo>
                  <a:pt x="4226" y="18915"/>
                  <a:pt x="4203" y="19009"/>
                  <a:pt x="4179" y="19125"/>
                </a:cubicBezTo>
                <a:cubicBezTo>
                  <a:pt x="4179" y="19032"/>
                  <a:pt x="4156" y="18915"/>
                  <a:pt x="4156" y="18822"/>
                </a:cubicBezTo>
                <a:cubicBezTo>
                  <a:pt x="4226" y="18682"/>
                  <a:pt x="4320" y="18542"/>
                  <a:pt x="4413" y="18425"/>
                </a:cubicBezTo>
                <a:close/>
                <a:moveTo>
                  <a:pt x="44642" y="16674"/>
                </a:moveTo>
                <a:cubicBezTo>
                  <a:pt x="44875" y="16767"/>
                  <a:pt x="45085" y="16861"/>
                  <a:pt x="45295" y="16977"/>
                </a:cubicBezTo>
                <a:cubicBezTo>
                  <a:pt x="45856" y="17258"/>
                  <a:pt x="46346" y="17631"/>
                  <a:pt x="46790" y="18075"/>
                </a:cubicBezTo>
                <a:cubicBezTo>
                  <a:pt x="46766" y="18425"/>
                  <a:pt x="46696" y="18775"/>
                  <a:pt x="46626" y="19125"/>
                </a:cubicBezTo>
                <a:cubicBezTo>
                  <a:pt x="46253" y="18098"/>
                  <a:pt x="45552" y="17258"/>
                  <a:pt x="44642" y="16674"/>
                </a:cubicBezTo>
                <a:close/>
                <a:moveTo>
                  <a:pt x="18632" y="18635"/>
                </a:moveTo>
                <a:cubicBezTo>
                  <a:pt x="18679" y="18775"/>
                  <a:pt x="18725" y="18915"/>
                  <a:pt x="18772" y="19079"/>
                </a:cubicBezTo>
                <a:cubicBezTo>
                  <a:pt x="18749" y="19102"/>
                  <a:pt x="18702" y="19125"/>
                  <a:pt x="18632" y="19149"/>
                </a:cubicBezTo>
                <a:cubicBezTo>
                  <a:pt x="18352" y="19079"/>
                  <a:pt x="18048" y="18985"/>
                  <a:pt x="17768" y="18892"/>
                </a:cubicBezTo>
                <a:cubicBezTo>
                  <a:pt x="18048" y="18822"/>
                  <a:pt x="18352" y="18752"/>
                  <a:pt x="18632" y="18658"/>
                </a:cubicBezTo>
                <a:lnTo>
                  <a:pt x="18632" y="18635"/>
                </a:lnTo>
                <a:close/>
                <a:moveTo>
                  <a:pt x="2358" y="17935"/>
                </a:moveTo>
                <a:cubicBezTo>
                  <a:pt x="2382" y="17958"/>
                  <a:pt x="2358" y="18005"/>
                  <a:pt x="2358" y="18051"/>
                </a:cubicBezTo>
                <a:cubicBezTo>
                  <a:pt x="2312" y="18192"/>
                  <a:pt x="2265" y="18332"/>
                  <a:pt x="2242" y="18495"/>
                </a:cubicBezTo>
                <a:cubicBezTo>
                  <a:pt x="2101" y="18705"/>
                  <a:pt x="2008" y="18939"/>
                  <a:pt x="1915" y="19172"/>
                </a:cubicBezTo>
                <a:cubicBezTo>
                  <a:pt x="1915" y="18985"/>
                  <a:pt x="1915" y="18799"/>
                  <a:pt x="1915" y="18588"/>
                </a:cubicBezTo>
                <a:cubicBezTo>
                  <a:pt x="2055" y="18355"/>
                  <a:pt x="2195" y="18145"/>
                  <a:pt x="2358" y="17935"/>
                </a:cubicBezTo>
                <a:close/>
                <a:moveTo>
                  <a:pt x="24072" y="18635"/>
                </a:moveTo>
                <a:cubicBezTo>
                  <a:pt x="24142" y="18799"/>
                  <a:pt x="24259" y="18939"/>
                  <a:pt x="24352" y="19055"/>
                </a:cubicBezTo>
                <a:cubicBezTo>
                  <a:pt x="24352" y="19102"/>
                  <a:pt x="24352" y="19125"/>
                  <a:pt x="24352" y="19149"/>
                </a:cubicBezTo>
                <a:cubicBezTo>
                  <a:pt x="24352" y="19172"/>
                  <a:pt x="24352" y="19196"/>
                  <a:pt x="24352" y="19196"/>
                </a:cubicBezTo>
                <a:cubicBezTo>
                  <a:pt x="24142" y="19125"/>
                  <a:pt x="23955" y="19032"/>
                  <a:pt x="23768" y="18915"/>
                </a:cubicBezTo>
                <a:cubicBezTo>
                  <a:pt x="23862" y="18822"/>
                  <a:pt x="23979" y="18729"/>
                  <a:pt x="24072" y="18635"/>
                </a:cubicBezTo>
                <a:close/>
                <a:moveTo>
                  <a:pt x="41396" y="19079"/>
                </a:moveTo>
                <a:cubicBezTo>
                  <a:pt x="41490" y="19125"/>
                  <a:pt x="41583" y="19149"/>
                  <a:pt x="41676" y="19172"/>
                </a:cubicBezTo>
                <a:lnTo>
                  <a:pt x="41676" y="19196"/>
                </a:lnTo>
                <a:lnTo>
                  <a:pt x="41560" y="19196"/>
                </a:lnTo>
                <a:lnTo>
                  <a:pt x="41443" y="19219"/>
                </a:lnTo>
                <a:cubicBezTo>
                  <a:pt x="41443" y="19172"/>
                  <a:pt x="41420" y="19125"/>
                  <a:pt x="41396" y="19079"/>
                </a:cubicBezTo>
                <a:close/>
                <a:moveTo>
                  <a:pt x="24819" y="18939"/>
                </a:moveTo>
                <a:cubicBezTo>
                  <a:pt x="25006" y="19009"/>
                  <a:pt x="25193" y="19079"/>
                  <a:pt x="25380" y="19125"/>
                </a:cubicBezTo>
                <a:cubicBezTo>
                  <a:pt x="25239" y="19195"/>
                  <a:pt x="25099" y="19219"/>
                  <a:pt x="24959" y="19242"/>
                </a:cubicBezTo>
                <a:lnTo>
                  <a:pt x="24959" y="19242"/>
                </a:lnTo>
                <a:cubicBezTo>
                  <a:pt x="24897" y="19180"/>
                  <a:pt x="24837" y="19118"/>
                  <a:pt x="24796" y="19055"/>
                </a:cubicBezTo>
                <a:cubicBezTo>
                  <a:pt x="24796" y="19009"/>
                  <a:pt x="24819" y="18962"/>
                  <a:pt x="24819" y="18939"/>
                </a:cubicBezTo>
                <a:close/>
                <a:moveTo>
                  <a:pt x="38431" y="19125"/>
                </a:moveTo>
                <a:lnTo>
                  <a:pt x="38501" y="19219"/>
                </a:lnTo>
                <a:lnTo>
                  <a:pt x="38431" y="19242"/>
                </a:lnTo>
                <a:lnTo>
                  <a:pt x="38314" y="19172"/>
                </a:lnTo>
                <a:lnTo>
                  <a:pt x="38431" y="19125"/>
                </a:lnTo>
                <a:close/>
                <a:moveTo>
                  <a:pt x="19519" y="18845"/>
                </a:moveTo>
                <a:cubicBezTo>
                  <a:pt x="19589" y="18985"/>
                  <a:pt x="19659" y="19149"/>
                  <a:pt x="19729" y="19266"/>
                </a:cubicBezTo>
                <a:lnTo>
                  <a:pt x="19262" y="19266"/>
                </a:lnTo>
                <a:lnTo>
                  <a:pt x="19239" y="19219"/>
                </a:lnTo>
                <a:cubicBezTo>
                  <a:pt x="19332" y="19102"/>
                  <a:pt x="19426" y="18985"/>
                  <a:pt x="19496" y="18845"/>
                </a:cubicBezTo>
                <a:close/>
                <a:moveTo>
                  <a:pt x="8966" y="19032"/>
                </a:moveTo>
                <a:cubicBezTo>
                  <a:pt x="9013" y="19102"/>
                  <a:pt x="9059" y="19196"/>
                  <a:pt x="9083" y="19266"/>
                </a:cubicBezTo>
                <a:lnTo>
                  <a:pt x="9083" y="19289"/>
                </a:lnTo>
                <a:lnTo>
                  <a:pt x="8919" y="19242"/>
                </a:lnTo>
                <a:cubicBezTo>
                  <a:pt x="8942" y="19172"/>
                  <a:pt x="8942" y="19102"/>
                  <a:pt x="8966" y="19032"/>
                </a:cubicBezTo>
                <a:close/>
                <a:moveTo>
                  <a:pt x="41093" y="19149"/>
                </a:moveTo>
                <a:lnTo>
                  <a:pt x="41139" y="19266"/>
                </a:lnTo>
                <a:lnTo>
                  <a:pt x="40743" y="19312"/>
                </a:lnTo>
                <a:lnTo>
                  <a:pt x="40602" y="19242"/>
                </a:lnTo>
                <a:cubicBezTo>
                  <a:pt x="40766" y="19196"/>
                  <a:pt x="40929" y="19172"/>
                  <a:pt x="41093" y="19149"/>
                </a:cubicBezTo>
                <a:close/>
                <a:moveTo>
                  <a:pt x="29606" y="19102"/>
                </a:moveTo>
                <a:lnTo>
                  <a:pt x="29606" y="19102"/>
                </a:lnTo>
                <a:cubicBezTo>
                  <a:pt x="29582" y="19149"/>
                  <a:pt x="29535" y="19219"/>
                  <a:pt x="29512" y="19289"/>
                </a:cubicBezTo>
                <a:lnTo>
                  <a:pt x="29349" y="19359"/>
                </a:lnTo>
                <a:cubicBezTo>
                  <a:pt x="29349" y="19312"/>
                  <a:pt x="29349" y="19242"/>
                  <a:pt x="29325" y="19196"/>
                </a:cubicBezTo>
                <a:lnTo>
                  <a:pt x="29606" y="19102"/>
                </a:lnTo>
                <a:close/>
                <a:moveTo>
                  <a:pt x="1938" y="17141"/>
                </a:moveTo>
                <a:lnTo>
                  <a:pt x="1938" y="17141"/>
                </a:lnTo>
                <a:cubicBezTo>
                  <a:pt x="1775" y="17584"/>
                  <a:pt x="1658" y="18028"/>
                  <a:pt x="1611" y="18495"/>
                </a:cubicBezTo>
                <a:cubicBezTo>
                  <a:pt x="1471" y="18775"/>
                  <a:pt x="1331" y="19102"/>
                  <a:pt x="1238" y="19406"/>
                </a:cubicBezTo>
                <a:cubicBezTo>
                  <a:pt x="1308" y="18939"/>
                  <a:pt x="1401" y="18495"/>
                  <a:pt x="1564" y="18051"/>
                </a:cubicBezTo>
                <a:cubicBezTo>
                  <a:pt x="1658" y="17748"/>
                  <a:pt x="1798" y="17444"/>
                  <a:pt x="1938" y="17141"/>
                </a:cubicBezTo>
                <a:close/>
                <a:moveTo>
                  <a:pt x="44642" y="19149"/>
                </a:moveTo>
                <a:lnTo>
                  <a:pt x="44758" y="19172"/>
                </a:lnTo>
                <a:cubicBezTo>
                  <a:pt x="44852" y="19242"/>
                  <a:pt x="44899" y="19312"/>
                  <a:pt x="44969" y="19406"/>
                </a:cubicBezTo>
                <a:cubicBezTo>
                  <a:pt x="44852" y="19289"/>
                  <a:pt x="44735" y="19219"/>
                  <a:pt x="44642" y="19149"/>
                </a:cubicBezTo>
                <a:close/>
                <a:moveTo>
                  <a:pt x="43848" y="16651"/>
                </a:moveTo>
                <a:cubicBezTo>
                  <a:pt x="45062" y="17211"/>
                  <a:pt x="45996" y="18238"/>
                  <a:pt x="46439" y="19499"/>
                </a:cubicBezTo>
                <a:cubicBezTo>
                  <a:pt x="46349" y="19408"/>
                  <a:pt x="46236" y="19362"/>
                  <a:pt x="46123" y="19295"/>
                </a:cubicBezTo>
                <a:lnTo>
                  <a:pt x="46123" y="19295"/>
                </a:lnTo>
                <a:cubicBezTo>
                  <a:pt x="45471" y="18439"/>
                  <a:pt x="44612" y="17721"/>
                  <a:pt x="43661" y="17211"/>
                </a:cubicBezTo>
                <a:cubicBezTo>
                  <a:pt x="43498" y="17141"/>
                  <a:pt x="43311" y="17071"/>
                  <a:pt x="43147" y="17001"/>
                </a:cubicBezTo>
                <a:lnTo>
                  <a:pt x="43264" y="16954"/>
                </a:lnTo>
                <a:cubicBezTo>
                  <a:pt x="43474" y="16861"/>
                  <a:pt x="43661" y="16767"/>
                  <a:pt x="43848" y="16651"/>
                </a:cubicBezTo>
                <a:close/>
                <a:moveTo>
                  <a:pt x="37077" y="19032"/>
                </a:moveTo>
                <a:lnTo>
                  <a:pt x="37264" y="19102"/>
                </a:lnTo>
                <a:cubicBezTo>
                  <a:pt x="36960" y="19219"/>
                  <a:pt x="36657" y="19359"/>
                  <a:pt x="36353" y="19522"/>
                </a:cubicBezTo>
                <a:cubicBezTo>
                  <a:pt x="36330" y="19429"/>
                  <a:pt x="36306" y="19359"/>
                  <a:pt x="36260" y="19289"/>
                </a:cubicBezTo>
                <a:cubicBezTo>
                  <a:pt x="36540" y="19196"/>
                  <a:pt x="36820" y="19102"/>
                  <a:pt x="37077" y="19032"/>
                </a:cubicBezTo>
                <a:close/>
                <a:moveTo>
                  <a:pt x="4623" y="18752"/>
                </a:moveTo>
                <a:cubicBezTo>
                  <a:pt x="4600" y="18962"/>
                  <a:pt x="4623" y="19172"/>
                  <a:pt x="4646" y="19406"/>
                </a:cubicBezTo>
                <a:cubicBezTo>
                  <a:pt x="4576" y="19452"/>
                  <a:pt x="4506" y="19499"/>
                  <a:pt x="4460" y="19546"/>
                </a:cubicBezTo>
                <a:cubicBezTo>
                  <a:pt x="4460" y="19266"/>
                  <a:pt x="4530" y="19009"/>
                  <a:pt x="4623" y="18752"/>
                </a:cubicBezTo>
                <a:close/>
                <a:moveTo>
                  <a:pt x="9970" y="19289"/>
                </a:moveTo>
                <a:lnTo>
                  <a:pt x="10133" y="19546"/>
                </a:lnTo>
                <a:lnTo>
                  <a:pt x="10016" y="19522"/>
                </a:lnTo>
                <a:cubicBezTo>
                  <a:pt x="10016" y="19429"/>
                  <a:pt x="9970" y="19359"/>
                  <a:pt x="9970" y="19289"/>
                </a:cubicBezTo>
                <a:close/>
                <a:moveTo>
                  <a:pt x="6748" y="19382"/>
                </a:moveTo>
                <a:lnTo>
                  <a:pt x="6748" y="19499"/>
                </a:lnTo>
                <a:cubicBezTo>
                  <a:pt x="6701" y="19546"/>
                  <a:pt x="6678" y="19569"/>
                  <a:pt x="6631" y="19616"/>
                </a:cubicBezTo>
                <a:cubicBezTo>
                  <a:pt x="6584" y="19522"/>
                  <a:pt x="6561" y="19452"/>
                  <a:pt x="6538" y="19382"/>
                </a:cubicBezTo>
                <a:close/>
                <a:moveTo>
                  <a:pt x="11978" y="19289"/>
                </a:moveTo>
                <a:lnTo>
                  <a:pt x="12305" y="19382"/>
                </a:lnTo>
                <a:cubicBezTo>
                  <a:pt x="12328" y="19452"/>
                  <a:pt x="12328" y="19546"/>
                  <a:pt x="12351" y="19616"/>
                </a:cubicBezTo>
                <a:cubicBezTo>
                  <a:pt x="12235" y="19499"/>
                  <a:pt x="12094" y="19382"/>
                  <a:pt x="11931" y="19289"/>
                </a:cubicBezTo>
                <a:close/>
                <a:moveTo>
                  <a:pt x="21807" y="19009"/>
                </a:moveTo>
                <a:lnTo>
                  <a:pt x="21901" y="19102"/>
                </a:lnTo>
                <a:cubicBezTo>
                  <a:pt x="21834" y="19323"/>
                  <a:pt x="21768" y="19481"/>
                  <a:pt x="21722" y="19675"/>
                </a:cubicBezTo>
                <a:lnTo>
                  <a:pt x="21722" y="19675"/>
                </a:lnTo>
                <a:lnTo>
                  <a:pt x="21667" y="19639"/>
                </a:lnTo>
                <a:lnTo>
                  <a:pt x="21550" y="19499"/>
                </a:lnTo>
                <a:cubicBezTo>
                  <a:pt x="21597" y="19359"/>
                  <a:pt x="21667" y="19219"/>
                  <a:pt x="21714" y="19055"/>
                </a:cubicBezTo>
                <a:lnTo>
                  <a:pt x="21807" y="19009"/>
                </a:lnTo>
                <a:close/>
                <a:moveTo>
                  <a:pt x="14943" y="18752"/>
                </a:moveTo>
                <a:cubicBezTo>
                  <a:pt x="15270" y="18845"/>
                  <a:pt x="15597" y="18915"/>
                  <a:pt x="15924" y="18962"/>
                </a:cubicBezTo>
                <a:cubicBezTo>
                  <a:pt x="15970" y="19102"/>
                  <a:pt x="15994" y="19242"/>
                  <a:pt x="16040" y="19406"/>
                </a:cubicBezTo>
                <a:cubicBezTo>
                  <a:pt x="15959" y="19399"/>
                  <a:pt x="15878" y="19396"/>
                  <a:pt x="15796" y="19396"/>
                </a:cubicBezTo>
                <a:cubicBezTo>
                  <a:pt x="15574" y="19396"/>
                  <a:pt x="15352" y="19418"/>
                  <a:pt x="15130" y="19452"/>
                </a:cubicBezTo>
                <a:cubicBezTo>
                  <a:pt x="14779" y="19522"/>
                  <a:pt x="14429" y="19592"/>
                  <a:pt x="14102" y="19709"/>
                </a:cubicBezTo>
                <a:cubicBezTo>
                  <a:pt x="13846" y="19546"/>
                  <a:pt x="13565" y="19382"/>
                  <a:pt x="13262" y="19289"/>
                </a:cubicBezTo>
                <a:cubicBezTo>
                  <a:pt x="13262" y="19219"/>
                  <a:pt x="13239" y="19172"/>
                  <a:pt x="13239" y="19102"/>
                </a:cubicBezTo>
                <a:cubicBezTo>
                  <a:pt x="13379" y="19079"/>
                  <a:pt x="13542" y="19055"/>
                  <a:pt x="13682" y="19032"/>
                </a:cubicBezTo>
                <a:cubicBezTo>
                  <a:pt x="14079" y="18962"/>
                  <a:pt x="14499" y="18869"/>
                  <a:pt x="14896" y="18752"/>
                </a:cubicBezTo>
                <a:close/>
                <a:moveTo>
                  <a:pt x="8732" y="19569"/>
                </a:moveTo>
                <a:lnTo>
                  <a:pt x="8989" y="19616"/>
                </a:lnTo>
                <a:cubicBezTo>
                  <a:pt x="8942" y="19639"/>
                  <a:pt x="8896" y="19662"/>
                  <a:pt x="8849" y="19686"/>
                </a:cubicBezTo>
                <a:cubicBezTo>
                  <a:pt x="8802" y="19709"/>
                  <a:pt x="8756" y="19733"/>
                  <a:pt x="8686" y="19756"/>
                </a:cubicBezTo>
                <a:lnTo>
                  <a:pt x="8662" y="19662"/>
                </a:lnTo>
                <a:cubicBezTo>
                  <a:pt x="8686" y="19639"/>
                  <a:pt x="8709" y="19616"/>
                  <a:pt x="8732" y="19569"/>
                </a:cubicBezTo>
                <a:close/>
                <a:moveTo>
                  <a:pt x="32758" y="19312"/>
                </a:moveTo>
                <a:lnTo>
                  <a:pt x="32758" y="19429"/>
                </a:lnTo>
                <a:cubicBezTo>
                  <a:pt x="32758" y="19452"/>
                  <a:pt x="32734" y="19476"/>
                  <a:pt x="32711" y="19499"/>
                </a:cubicBezTo>
                <a:cubicBezTo>
                  <a:pt x="32501" y="19616"/>
                  <a:pt x="32267" y="19709"/>
                  <a:pt x="32057" y="19826"/>
                </a:cubicBezTo>
                <a:cubicBezTo>
                  <a:pt x="32034" y="19733"/>
                  <a:pt x="32010" y="19639"/>
                  <a:pt x="31987" y="19546"/>
                </a:cubicBezTo>
                <a:lnTo>
                  <a:pt x="31964" y="19499"/>
                </a:lnTo>
                <a:lnTo>
                  <a:pt x="32337" y="19359"/>
                </a:lnTo>
                <a:cubicBezTo>
                  <a:pt x="32477" y="19359"/>
                  <a:pt x="32617" y="19312"/>
                  <a:pt x="32758" y="19312"/>
                </a:cubicBezTo>
                <a:close/>
                <a:moveTo>
                  <a:pt x="34345" y="19522"/>
                </a:moveTo>
                <a:cubicBezTo>
                  <a:pt x="34392" y="19522"/>
                  <a:pt x="34439" y="19546"/>
                  <a:pt x="34485" y="19569"/>
                </a:cubicBezTo>
                <a:lnTo>
                  <a:pt x="34462" y="19569"/>
                </a:lnTo>
                <a:lnTo>
                  <a:pt x="33925" y="19826"/>
                </a:lnTo>
                <a:lnTo>
                  <a:pt x="34345" y="19522"/>
                </a:lnTo>
                <a:close/>
                <a:moveTo>
                  <a:pt x="43404" y="19476"/>
                </a:moveTo>
                <a:cubicBezTo>
                  <a:pt x="43544" y="19476"/>
                  <a:pt x="43684" y="19499"/>
                  <a:pt x="43848" y="19546"/>
                </a:cubicBezTo>
                <a:cubicBezTo>
                  <a:pt x="43824" y="19639"/>
                  <a:pt x="43801" y="19733"/>
                  <a:pt x="43778" y="19826"/>
                </a:cubicBezTo>
                <a:cubicBezTo>
                  <a:pt x="43638" y="19733"/>
                  <a:pt x="43474" y="19639"/>
                  <a:pt x="43334" y="19569"/>
                </a:cubicBezTo>
                <a:cubicBezTo>
                  <a:pt x="43334" y="19546"/>
                  <a:pt x="43334" y="19499"/>
                  <a:pt x="43311" y="19476"/>
                </a:cubicBezTo>
                <a:close/>
                <a:moveTo>
                  <a:pt x="11114" y="19289"/>
                </a:moveTo>
                <a:lnTo>
                  <a:pt x="11114" y="19289"/>
                </a:lnTo>
                <a:cubicBezTo>
                  <a:pt x="11207" y="19359"/>
                  <a:pt x="11301" y="19406"/>
                  <a:pt x="11394" y="19452"/>
                </a:cubicBezTo>
                <a:cubicBezTo>
                  <a:pt x="11347" y="19592"/>
                  <a:pt x="11301" y="19709"/>
                  <a:pt x="11254" y="19849"/>
                </a:cubicBezTo>
                <a:cubicBezTo>
                  <a:pt x="11231" y="19756"/>
                  <a:pt x="11207" y="19662"/>
                  <a:pt x="11161" y="19546"/>
                </a:cubicBezTo>
                <a:cubicBezTo>
                  <a:pt x="11137" y="19452"/>
                  <a:pt x="11137" y="19382"/>
                  <a:pt x="11114" y="19289"/>
                </a:cubicBezTo>
                <a:close/>
                <a:moveTo>
                  <a:pt x="35769" y="19476"/>
                </a:moveTo>
                <a:cubicBezTo>
                  <a:pt x="35816" y="19569"/>
                  <a:pt x="35839" y="19662"/>
                  <a:pt x="35863" y="19756"/>
                </a:cubicBezTo>
                <a:lnTo>
                  <a:pt x="35699" y="19873"/>
                </a:lnTo>
                <a:cubicBezTo>
                  <a:pt x="35606" y="19803"/>
                  <a:pt x="35536" y="19733"/>
                  <a:pt x="35443" y="19662"/>
                </a:cubicBezTo>
                <a:cubicBezTo>
                  <a:pt x="35443" y="19639"/>
                  <a:pt x="35443" y="19616"/>
                  <a:pt x="35443" y="19592"/>
                </a:cubicBezTo>
                <a:cubicBezTo>
                  <a:pt x="35559" y="19546"/>
                  <a:pt x="35676" y="19499"/>
                  <a:pt x="35769" y="19476"/>
                </a:cubicBezTo>
                <a:close/>
                <a:moveTo>
                  <a:pt x="26454" y="19616"/>
                </a:moveTo>
                <a:lnTo>
                  <a:pt x="26454" y="19616"/>
                </a:lnTo>
                <a:cubicBezTo>
                  <a:pt x="26313" y="19709"/>
                  <a:pt x="26150" y="19803"/>
                  <a:pt x="26010" y="19896"/>
                </a:cubicBezTo>
                <a:cubicBezTo>
                  <a:pt x="26033" y="19849"/>
                  <a:pt x="26057" y="19803"/>
                  <a:pt x="26080" y="19733"/>
                </a:cubicBezTo>
                <a:lnTo>
                  <a:pt x="26057" y="19733"/>
                </a:lnTo>
                <a:cubicBezTo>
                  <a:pt x="26197" y="19709"/>
                  <a:pt x="26337" y="19662"/>
                  <a:pt x="26454" y="19616"/>
                </a:cubicBezTo>
                <a:close/>
                <a:moveTo>
                  <a:pt x="23628" y="19522"/>
                </a:moveTo>
                <a:lnTo>
                  <a:pt x="23698" y="19546"/>
                </a:lnTo>
                <a:cubicBezTo>
                  <a:pt x="23862" y="19686"/>
                  <a:pt x="24002" y="19803"/>
                  <a:pt x="24165" y="19919"/>
                </a:cubicBezTo>
                <a:cubicBezTo>
                  <a:pt x="23979" y="19803"/>
                  <a:pt x="23792" y="19662"/>
                  <a:pt x="23628" y="19522"/>
                </a:cubicBezTo>
                <a:close/>
                <a:moveTo>
                  <a:pt x="22204" y="19382"/>
                </a:moveTo>
                <a:cubicBezTo>
                  <a:pt x="22204" y="19406"/>
                  <a:pt x="22228" y="19429"/>
                  <a:pt x="22228" y="19452"/>
                </a:cubicBezTo>
                <a:cubicBezTo>
                  <a:pt x="22228" y="19639"/>
                  <a:pt x="22204" y="19826"/>
                  <a:pt x="22204" y="19989"/>
                </a:cubicBezTo>
                <a:lnTo>
                  <a:pt x="22064" y="19919"/>
                </a:lnTo>
                <a:cubicBezTo>
                  <a:pt x="22111" y="19733"/>
                  <a:pt x="22157" y="19569"/>
                  <a:pt x="22204" y="19382"/>
                </a:cubicBezTo>
                <a:close/>
                <a:moveTo>
                  <a:pt x="28975" y="19336"/>
                </a:moveTo>
                <a:cubicBezTo>
                  <a:pt x="28975" y="19406"/>
                  <a:pt x="28998" y="19476"/>
                  <a:pt x="28998" y="19546"/>
                </a:cubicBezTo>
                <a:lnTo>
                  <a:pt x="28578" y="19779"/>
                </a:lnTo>
                <a:cubicBezTo>
                  <a:pt x="28438" y="19849"/>
                  <a:pt x="28298" y="19943"/>
                  <a:pt x="28158" y="20036"/>
                </a:cubicBezTo>
                <a:cubicBezTo>
                  <a:pt x="28181" y="19919"/>
                  <a:pt x="28205" y="19779"/>
                  <a:pt x="28205" y="19662"/>
                </a:cubicBezTo>
                <a:cubicBezTo>
                  <a:pt x="28461" y="19546"/>
                  <a:pt x="28718" y="19429"/>
                  <a:pt x="28975" y="19336"/>
                </a:cubicBezTo>
                <a:close/>
                <a:moveTo>
                  <a:pt x="36984" y="19616"/>
                </a:moveTo>
                <a:lnTo>
                  <a:pt x="36984" y="19616"/>
                </a:lnTo>
                <a:cubicBezTo>
                  <a:pt x="36820" y="19756"/>
                  <a:pt x="36657" y="19896"/>
                  <a:pt x="36493" y="20036"/>
                </a:cubicBezTo>
                <a:cubicBezTo>
                  <a:pt x="36493" y="19989"/>
                  <a:pt x="36470" y="19943"/>
                  <a:pt x="36470" y="19873"/>
                </a:cubicBezTo>
                <a:lnTo>
                  <a:pt x="36447" y="19873"/>
                </a:lnTo>
                <a:cubicBezTo>
                  <a:pt x="36633" y="19779"/>
                  <a:pt x="36797" y="19709"/>
                  <a:pt x="36984" y="19616"/>
                </a:cubicBezTo>
                <a:close/>
                <a:moveTo>
                  <a:pt x="24772" y="19733"/>
                </a:moveTo>
                <a:lnTo>
                  <a:pt x="24936" y="19756"/>
                </a:lnTo>
                <a:cubicBezTo>
                  <a:pt x="25029" y="19873"/>
                  <a:pt x="25146" y="19966"/>
                  <a:pt x="25239" y="20059"/>
                </a:cubicBezTo>
                <a:cubicBezTo>
                  <a:pt x="25169" y="20036"/>
                  <a:pt x="25076" y="20036"/>
                  <a:pt x="24983" y="20036"/>
                </a:cubicBezTo>
                <a:lnTo>
                  <a:pt x="24983" y="20059"/>
                </a:lnTo>
                <a:cubicBezTo>
                  <a:pt x="24866" y="19989"/>
                  <a:pt x="24749" y="19919"/>
                  <a:pt x="24632" y="19849"/>
                </a:cubicBezTo>
                <a:cubicBezTo>
                  <a:pt x="24632" y="19803"/>
                  <a:pt x="24656" y="19756"/>
                  <a:pt x="24656" y="19733"/>
                </a:cubicBezTo>
                <a:close/>
                <a:moveTo>
                  <a:pt x="11604" y="19803"/>
                </a:moveTo>
                <a:cubicBezTo>
                  <a:pt x="11651" y="19919"/>
                  <a:pt x="11698" y="20013"/>
                  <a:pt x="11744" y="20106"/>
                </a:cubicBezTo>
                <a:lnTo>
                  <a:pt x="11511" y="20013"/>
                </a:lnTo>
                <a:cubicBezTo>
                  <a:pt x="11534" y="19943"/>
                  <a:pt x="11557" y="19873"/>
                  <a:pt x="11604" y="19803"/>
                </a:cubicBezTo>
                <a:close/>
                <a:moveTo>
                  <a:pt x="3386" y="17935"/>
                </a:moveTo>
                <a:cubicBezTo>
                  <a:pt x="3129" y="18658"/>
                  <a:pt x="2989" y="19429"/>
                  <a:pt x="2965" y="20199"/>
                </a:cubicBezTo>
                <a:cubicBezTo>
                  <a:pt x="2919" y="20083"/>
                  <a:pt x="2872" y="19966"/>
                  <a:pt x="2825" y="19849"/>
                </a:cubicBezTo>
                <a:cubicBezTo>
                  <a:pt x="2849" y="19172"/>
                  <a:pt x="3035" y="18518"/>
                  <a:pt x="3386" y="17935"/>
                </a:cubicBezTo>
                <a:close/>
                <a:moveTo>
                  <a:pt x="31707" y="19616"/>
                </a:moveTo>
                <a:cubicBezTo>
                  <a:pt x="31730" y="19733"/>
                  <a:pt x="31754" y="19873"/>
                  <a:pt x="31777" y="19989"/>
                </a:cubicBezTo>
                <a:cubicBezTo>
                  <a:pt x="31660" y="20059"/>
                  <a:pt x="31543" y="20129"/>
                  <a:pt x="31427" y="20199"/>
                </a:cubicBezTo>
                <a:cubicBezTo>
                  <a:pt x="31450" y="20083"/>
                  <a:pt x="31473" y="19989"/>
                  <a:pt x="31497" y="19873"/>
                </a:cubicBezTo>
                <a:cubicBezTo>
                  <a:pt x="31520" y="19756"/>
                  <a:pt x="31567" y="19733"/>
                  <a:pt x="31590" y="19662"/>
                </a:cubicBezTo>
                <a:lnTo>
                  <a:pt x="31707" y="19616"/>
                </a:lnTo>
                <a:close/>
                <a:moveTo>
                  <a:pt x="15948" y="19729"/>
                </a:moveTo>
                <a:cubicBezTo>
                  <a:pt x="16010" y="19729"/>
                  <a:pt x="16072" y="19730"/>
                  <a:pt x="16134" y="19733"/>
                </a:cubicBezTo>
                <a:cubicBezTo>
                  <a:pt x="15620" y="19779"/>
                  <a:pt x="15130" y="19943"/>
                  <a:pt x="14663" y="20199"/>
                </a:cubicBezTo>
                <a:cubicBezTo>
                  <a:pt x="14639" y="20223"/>
                  <a:pt x="14593" y="20246"/>
                  <a:pt x="14569" y="20270"/>
                </a:cubicBezTo>
                <a:cubicBezTo>
                  <a:pt x="14499" y="20153"/>
                  <a:pt x="14429" y="20059"/>
                  <a:pt x="14336" y="19966"/>
                </a:cubicBezTo>
                <a:cubicBezTo>
                  <a:pt x="14860" y="19819"/>
                  <a:pt x="15403" y="19729"/>
                  <a:pt x="15948" y="19729"/>
                </a:cubicBezTo>
                <a:close/>
                <a:moveTo>
                  <a:pt x="30866" y="20013"/>
                </a:moveTo>
                <a:cubicBezTo>
                  <a:pt x="30866" y="20083"/>
                  <a:pt x="30843" y="20153"/>
                  <a:pt x="30820" y="20223"/>
                </a:cubicBezTo>
                <a:cubicBezTo>
                  <a:pt x="30820" y="20270"/>
                  <a:pt x="30773" y="20270"/>
                  <a:pt x="30773" y="20293"/>
                </a:cubicBezTo>
                <a:lnTo>
                  <a:pt x="30539" y="20316"/>
                </a:lnTo>
                <a:lnTo>
                  <a:pt x="30539" y="20270"/>
                </a:lnTo>
                <a:lnTo>
                  <a:pt x="30866" y="20013"/>
                </a:lnTo>
                <a:close/>
                <a:moveTo>
                  <a:pt x="10087" y="19896"/>
                </a:moveTo>
                <a:lnTo>
                  <a:pt x="10157" y="19919"/>
                </a:lnTo>
                <a:cubicBezTo>
                  <a:pt x="10157" y="20059"/>
                  <a:pt x="10157" y="20199"/>
                  <a:pt x="10133" y="20340"/>
                </a:cubicBezTo>
                <a:cubicBezTo>
                  <a:pt x="10133" y="20199"/>
                  <a:pt x="10110" y="20036"/>
                  <a:pt x="10087" y="19896"/>
                </a:cubicBezTo>
                <a:close/>
                <a:moveTo>
                  <a:pt x="44595" y="20129"/>
                </a:moveTo>
                <a:lnTo>
                  <a:pt x="44618" y="20153"/>
                </a:lnTo>
                <a:cubicBezTo>
                  <a:pt x="44665" y="20270"/>
                  <a:pt x="44712" y="20363"/>
                  <a:pt x="44735" y="20480"/>
                </a:cubicBezTo>
                <a:lnTo>
                  <a:pt x="44665" y="20433"/>
                </a:lnTo>
                <a:cubicBezTo>
                  <a:pt x="44642" y="20316"/>
                  <a:pt x="44618" y="20223"/>
                  <a:pt x="44595" y="20129"/>
                </a:cubicBezTo>
                <a:close/>
                <a:moveTo>
                  <a:pt x="21364" y="20153"/>
                </a:moveTo>
                <a:cubicBezTo>
                  <a:pt x="21434" y="20246"/>
                  <a:pt x="21504" y="20340"/>
                  <a:pt x="21597" y="20433"/>
                </a:cubicBezTo>
                <a:lnTo>
                  <a:pt x="21597" y="20503"/>
                </a:lnTo>
                <a:lnTo>
                  <a:pt x="21317" y="20270"/>
                </a:lnTo>
                <a:cubicBezTo>
                  <a:pt x="21317" y="20223"/>
                  <a:pt x="21340" y="20199"/>
                  <a:pt x="21364" y="20153"/>
                </a:cubicBezTo>
                <a:close/>
                <a:moveTo>
                  <a:pt x="34602" y="19966"/>
                </a:moveTo>
                <a:lnTo>
                  <a:pt x="34602" y="20526"/>
                </a:lnTo>
                <a:cubicBezTo>
                  <a:pt x="34392" y="20456"/>
                  <a:pt x="34205" y="20386"/>
                  <a:pt x="33995" y="20340"/>
                </a:cubicBezTo>
                <a:cubicBezTo>
                  <a:pt x="34182" y="20199"/>
                  <a:pt x="34392" y="20083"/>
                  <a:pt x="34602" y="19966"/>
                </a:cubicBezTo>
                <a:close/>
                <a:moveTo>
                  <a:pt x="43428" y="20013"/>
                </a:moveTo>
                <a:lnTo>
                  <a:pt x="43661" y="20153"/>
                </a:lnTo>
                <a:cubicBezTo>
                  <a:pt x="43614" y="20270"/>
                  <a:pt x="43544" y="20410"/>
                  <a:pt x="43498" y="20526"/>
                </a:cubicBezTo>
                <a:cubicBezTo>
                  <a:pt x="43474" y="20363"/>
                  <a:pt x="43451" y="20176"/>
                  <a:pt x="43428" y="20013"/>
                </a:cubicBezTo>
                <a:close/>
                <a:moveTo>
                  <a:pt x="23278" y="20153"/>
                </a:moveTo>
                <a:cubicBezTo>
                  <a:pt x="23418" y="20246"/>
                  <a:pt x="23535" y="20316"/>
                  <a:pt x="23675" y="20386"/>
                </a:cubicBezTo>
                <a:lnTo>
                  <a:pt x="23792" y="20596"/>
                </a:lnTo>
                <a:cubicBezTo>
                  <a:pt x="23675" y="20596"/>
                  <a:pt x="23535" y="20573"/>
                  <a:pt x="23418" y="20573"/>
                </a:cubicBezTo>
                <a:cubicBezTo>
                  <a:pt x="23372" y="20503"/>
                  <a:pt x="23325" y="20456"/>
                  <a:pt x="23278" y="20410"/>
                </a:cubicBezTo>
                <a:cubicBezTo>
                  <a:pt x="23231" y="20363"/>
                  <a:pt x="23278" y="20246"/>
                  <a:pt x="23278" y="20176"/>
                </a:cubicBezTo>
                <a:cubicBezTo>
                  <a:pt x="23278" y="20176"/>
                  <a:pt x="23278" y="20153"/>
                  <a:pt x="23278" y="20153"/>
                </a:cubicBezTo>
                <a:close/>
                <a:moveTo>
                  <a:pt x="13916" y="20083"/>
                </a:moveTo>
                <a:cubicBezTo>
                  <a:pt x="14032" y="20199"/>
                  <a:pt x="14149" y="20316"/>
                  <a:pt x="14219" y="20456"/>
                </a:cubicBezTo>
                <a:lnTo>
                  <a:pt x="14009" y="20620"/>
                </a:lnTo>
                <a:cubicBezTo>
                  <a:pt x="13939" y="20456"/>
                  <a:pt x="13869" y="20293"/>
                  <a:pt x="13776" y="20129"/>
                </a:cubicBezTo>
                <a:lnTo>
                  <a:pt x="13916" y="20083"/>
                </a:lnTo>
                <a:close/>
                <a:moveTo>
                  <a:pt x="18702" y="19546"/>
                </a:moveTo>
                <a:cubicBezTo>
                  <a:pt x="18795" y="19546"/>
                  <a:pt x="18889" y="19592"/>
                  <a:pt x="19005" y="19592"/>
                </a:cubicBezTo>
                <a:cubicBezTo>
                  <a:pt x="19146" y="19943"/>
                  <a:pt x="19309" y="20293"/>
                  <a:pt x="19496" y="20620"/>
                </a:cubicBezTo>
                <a:cubicBezTo>
                  <a:pt x="19192" y="20386"/>
                  <a:pt x="18865" y="20176"/>
                  <a:pt x="18515" y="20013"/>
                </a:cubicBezTo>
                <a:cubicBezTo>
                  <a:pt x="18422" y="19943"/>
                  <a:pt x="18352" y="19873"/>
                  <a:pt x="18282" y="19803"/>
                </a:cubicBezTo>
                <a:lnTo>
                  <a:pt x="18212" y="19686"/>
                </a:lnTo>
                <a:cubicBezTo>
                  <a:pt x="18375" y="19686"/>
                  <a:pt x="18539" y="19639"/>
                  <a:pt x="18702" y="19569"/>
                </a:cubicBezTo>
                <a:lnTo>
                  <a:pt x="18702" y="19546"/>
                </a:lnTo>
                <a:close/>
                <a:moveTo>
                  <a:pt x="27714" y="20223"/>
                </a:moveTo>
                <a:cubicBezTo>
                  <a:pt x="27714" y="20246"/>
                  <a:pt x="27714" y="20293"/>
                  <a:pt x="27691" y="20316"/>
                </a:cubicBezTo>
                <a:cubicBezTo>
                  <a:pt x="27551" y="20433"/>
                  <a:pt x="27411" y="20526"/>
                  <a:pt x="27271" y="20620"/>
                </a:cubicBezTo>
                <a:lnTo>
                  <a:pt x="27247" y="20620"/>
                </a:lnTo>
                <a:cubicBezTo>
                  <a:pt x="27411" y="20503"/>
                  <a:pt x="27574" y="20363"/>
                  <a:pt x="27714" y="20223"/>
                </a:cubicBezTo>
                <a:close/>
                <a:moveTo>
                  <a:pt x="6281" y="19406"/>
                </a:moveTo>
                <a:cubicBezTo>
                  <a:pt x="6304" y="19546"/>
                  <a:pt x="6374" y="19686"/>
                  <a:pt x="6421" y="19826"/>
                </a:cubicBezTo>
                <a:cubicBezTo>
                  <a:pt x="6187" y="20059"/>
                  <a:pt x="6001" y="20340"/>
                  <a:pt x="5837" y="20643"/>
                </a:cubicBezTo>
                <a:cubicBezTo>
                  <a:pt x="5720" y="20270"/>
                  <a:pt x="5627" y="19873"/>
                  <a:pt x="5557" y="19476"/>
                </a:cubicBezTo>
                <a:cubicBezTo>
                  <a:pt x="5790" y="19429"/>
                  <a:pt x="6024" y="19406"/>
                  <a:pt x="6281" y="19406"/>
                </a:cubicBezTo>
                <a:close/>
                <a:moveTo>
                  <a:pt x="45529" y="19382"/>
                </a:moveTo>
                <a:cubicBezTo>
                  <a:pt x="45646" y="19429"/>
                  <a:pt x="45786" y="19476"/>
                  <a:pt x="45902" y="19546"/>
                </a:cubicBezTo>
                <a:cubicBezTo>
                  <a:pt x="46066" y="19756"/>
                  <a:pt x="46206" y="19966"/>
                  <a:pt x="46346" y="20199"/>
                </a:cubicBezTo>
                <a:lnTo>
                  <a:pt x="46206" y="20666"/>
                </a:lnTo>
                <a:cubicBezTo>
                  <a:pt x="46089" y="20503"/>
                  <a:pt x="45949" y="20340"/>
                  <a:pt x="45809" y="20176"/>
                </a:cubicBezTo>
                <a:cubicBezTo>
                  <a:pt x="45739" y="19896"/>
                  <a:pt x="45646" y="19616"/>
                  <a:pt x="45529" y="19382"/>
                </a:cubicBezTo>
                <a:close/>
                <a:moveTo>
                  <a:pt x="35629" y="20340"/>
                </a:moveTo>
                <a:cubicBezTo>
                  <a:pt x="35699" y="20433"/>
                  <a:pt x="35769" y="20526"/>
                  <a:pt x="35863" y="20620"/>
                </a:cubicBezTo>
                <a:lnTo>
                  <a:pt x="35536" y="20760"/>
                </a:lnTo>
                <a:cubicBezTo>
                  <a:pt x="35558" y="20628"/>
                  <a:pt x="35539" y="20517"/>
                  <a:pt x="35517" y="20407"/>
                </a:cubicBezTo>
                <a:lnTo>
                  <a:pt x="35517" y="20407"/>
                </a:lnTo>
                <a:lnTo>
                  <a:pt x="35629" y="20340"/>
                </a:lnTo>
                <a:close/>
                <a:moveTo>
                  <a:pt x="47163" y="18542"/>
                </a:moveTo>
                <a:cubicBezTo>
                  <a:pt x="47654" y="19196"/>
                  <a:pt x="47864" y="19989"/>
                  <a:pt x="47817" y="20783"/>
                </a:cubicBezTo>
                <a:cubicBezTo>
                  <a:pt x="47560" y="20386"/>
                  <a:pt x="47233" y="20059"/>
                  <a:pt x="46883" y="19779"/>
                </a:cubicBezTo>
                <a:cubicBezTo>
                  <a:pt x="47000" y="19382"/>
                  <a:pt x="47093" y="18962"/>
                  <a:pt x="47163" y="18542"/>
                </a:cubicBezTo>
                <a:close/>
                <a:moveTo>
                  <a:pt x="9293" y="19919"/>
                </a:moveTo>
                <a:cubicBezTo>
                  <a:pt x="9293" y="20153"/>
                  <a:pt x="9293" y="20363"/>
                  <a:pt x="9269" y="20596"/>
                </a:cubicBezTo>
                <a:cubicBezTo>
                  <a:pt x="9269" y="20666"/>
                  <a:pt x="9246" y="20760"/>
                  <a:pt x="9223" y="20830"/>
                </a:cubicBezTo>
                <a:cubicBezTo>
                  <a:pt x="9129" y="20713"/>
                  <a:pt x="9059" y="20573"/>
                  <a:pt x="8989" y="20433"/>
                </a:cubicBezTo>
                <a:lnTo>
                  <a:pt x="8966" y="20433"/>
                </a:lnTo>
                <a:cubicBezTo>
                  <a:pt x="9059" y="20270"/>
                  <a:pt x="9153" y="20106"/>
                  <a:pt x="9269" y="19966"/>
                </a:cubicBezTo>
                <a:cubicBezTo>
                  <a:pt x="9269" y="19943"/>
                  <a:pt x="9293" y="19943"/>
                  <a:pt x="9293" y="19919"/>
                </a:cubicBezTo>
                <a:close/>
                <a:moveTo>
                  <a:pt x="31707" y="20550"/>
                </a:moveTo>
                <a:lnTo>
                  <a:pt x="31707" y="20550"/>
                </a:lnTo>
                <a:cubicBezTo>
                  <a:pt x="31567" y="20666"/>
                  <a:pt x="31403" y="20783"/>
                  <a:pt x="31217" y="20900"/>
                </a:cubicBezTo>
                <a:cubicBezTo>
                  <a:pt x="31263" y="20807"/>
                  <a:pt x="31287" y="20690"/>
                  <a:pt x="31310" y="20573"/>
                </a:cubicBezTo>
                <a:lnTo>
                  <a:pt x="31707" y="20550"/>
                </a:lnTo>
                <a:close/>
                <a:moveTo>
                  <a:pt x="13449" y="20293"/>
                </a:moveTo>
                <a:cubicBezTo>
                  <a:pt x="13565" y="20456"/>
                  <a:pt x="13659" y="20643"/>
                  <a:pt x="13729" y="20830"/>
                </a:cubicBezTo>
                <a:cubicBezTo>
                  <a:pt x="13565" y="20853"/>
                  <a:pt x="13402" y="20877"/>
                  <a:pt x="13239" y="20923"/>
                </a:cubicBezTo>
                <a:lnTo>
                  <a:pt x="13215" y="20923"/>
                </a:lnTo>
                <a:cubicBezTo>
                  <a:pt x="13262" y="20736"/>
                  <a:pt x="13285" y="20550"/>
                  <a:pt x="13285" y="20363"/>
                </a:cubicBezTo>
                <a:cubicBezTo>
                  <a:pt x="13332" y="20340"/>
                  <a:pt x="13402" y="20316"/>
                  <a:pt x="13449" y="20293"/>
                </a:cubicBezTo>
                <a:close/>
                <a:moveTo>
                  <a:pt x="39669" y="20363"/>
                </a:moveTo>
                <a:cubicBezTo>
                  <a:pt x="39775" y="20366"/>
                  <a:pt x="39862" y="20389"/>
                  <a:pt x="39949" y="20433"/>
                </a:cubicBezTo>
                <a:cubicBezTo>
                  <a:pt x="39972" y="20596"/>
                  <a:pt x="39995" y="20760"/>
                  <a:pt x="40019" y="20923"/>
                </a:cubicBezTo>
                <a:cubicBezTo>
                  <a:pt x="39925" y="20737"/>
                  <a:pt x="39785" y="20527"/>
                  <a:pt x="39669" y="20363"/>
                </a:cubicBezTo>
                <a:close/>
                <a:moveTo>
                  <a:pt x="42190" y="19499"/>
                </a:moveTo>
                <a:cubicBezTo>
                  <a:pt x="42564" y="19896"/>
                  <a:pt x="42750" y="20433"/>
                  <a:pt x="42680" y="20970"/>
                </a:cubicBezTo>
                <a:cubicBezTo>
                  <a:pt x="42377" y="20550"/>
                  <a:pt x="42003" y="20176"/>
                  <a:pt x="41583" y="19849"/>
                </a:cubicBezTo>
                <a:cubicBezTo>
                  <a:pt x="41583" y="19756"/>
                  <a:pt x="41560" y="19662"/>
                  <a:pt x="41536" y="19569"/>
                </a:cubicBezTo>
                <a:lnTo>
                  <a:pt x="42050" y="19499"/>
                </a:lnTo>
                <a:close/>
                <a:moveTo>
                  <a:pt x="23372" y="20947"/>
                </a:moveTo>
                <a:lnTo>
                  <a:pt x="23488" y="21040"/>
                </a:lnTo>
                <a:lnTo>
                  <a:pt x="23395" y="21087"/>
                </a:lnTo>
                <a:lnTo>
                  <a:pt x="23302" y="21040"/>
                </a:lnTo>
                <a:lnTo>
                  <a:pt x="23302" y="20947"/>
                </a:lnTo>
                <a:close/>
                <a:moveTo>
                  <a:pt x="45094" y="20090"/>
                </a:moveTo>
                <a:lnTo>
                  <a:pt x="45094" y="20090"/>
                </a:lnTo>
                <a:cubicBezTo>
                  <a:pt x="45208" y="20182"/>
                  <a:pt x="45321" y="20295"/>
                  <a:pt x="45412" y="20386"/>
                </a:cubicBezTo>
                <a:cubicBezTo>
                  <a:pt x="45459" y="20620"/>
                  <a:pt x="45482" y="20853"/>
                  <a:pt x="45482" y="21087"/>
                </a:cubicBezTo>
                <a:cubicBezTo>
                  <a:pt x="45365" y="20970"/>
                  <a:pt x="45272" y="20877"/>
                  <a:pt x="45155" y="20783"/>
                </a:cubicBezTo>
                <a:cubicBezTo>
                  <a:pt x="45178" y="20538"/>
                  <a:pt x="45157" y="20313"/>
                  <a:pt x="45094" y="20090"/>
                </a:cubicBezTo>
                <a:close/>
                <a:moveTo>
                  <a:pt x="10483" y="20129"/>
                </a:moveTo>
                <a:cubicBezTo>
                  <a:pt x="10483" y="20153"/>
                  <a:pt x="10507" y="20176"/>
                  <a:pt x="10507" y="20176"/>
                </a:cubicBezTo>
                <a:cubicBezTo>
                  <a:pt x="10507" y="20480"/>
                  <a:pt x="10483" y="20760"/>
                  <a:pt x="10437" y="21063"/>
                </a:cubicBezTo>
                <a:lnTo>
                  <a:pt x="10320" y="21157"/>
                </a:lnTo>
                <a:cubicBezTo>
                  <a:pt x="10413" y="20830"/>
                  <a:pt x="10460" y="20480"/>
                  <a:pt x="10483" y="20129"/>
                </a:cubicBezTo>
                <a:close/>
                <a:moveTo>
                  <a:pt x="38688" y="20386"/>
                </a:moveTo>
                <a:lnTo>
                  <a:pt x="38688" y="20386"/>
                </a:lnTo>
                <a:cubicBezTo>
                  <a:pt x="38665" y="20620"/>
                  <a:pt x="38618" y="20830"/>
                  <a:pt x="38571" y="21040"/>
                </a:cubicBezTo>
                <a:cubicBezTo>
                  <a:pt x="38374" y="21010"/>
                  <a:pt x="38175" y="20994"/>
                  <a:pt x="37975" y="20994"/>
                </a:cubicBezTo>
                <a:cubicBezTo>
                  <a:pt x="37560" y="20994"/>
                  <a:pt x="37144" y="21062"/>
                  <a:pt x="36750" y="21203"/>
                </a:cubicBezTo>
                <a:cubicBezTo>
                  <a:pt x="36750" y="21157"/>
                  <a:pt x="36750" y="21087"/>
                  <a:pt x="36727" y="21040"/>
                </a:cubicBezTo>
                <a:cubicBezTo>
                  <a:pt x="37357" y="20760"/>
                  <a:pt x="38011" y="20526"/>
                  <a:pt x="38688" y="20386"/>
                </a:cubicBezTo>
                <a:close/>
                <a:moveTo>
                  <a:pt x="19916" y="19616"/>
                </a:moveTo>
                <a:cubicBezTo>
                  <a:pt x="19939" y="19662"/>
                  <a:pt x="19986" y="19733"/>
                  <a:pt x="20009" y="19779"/>
                </a:cubicBezTo>
                <a:cubicBezTo>
                  <a:pt x="20220" y="20129"/>
                  <a:pt x="20476" y="20480"/>
                  <a:pt x="20733" y="20853"/>
                </a:cubicBezTo>
                <a:cubicBezTo>
                  <a:pt x="20710" y="20970"/>
                  <a:pt x="20687" y="21110"/>
                  <a:pt x="20663" y="21227"/>
                </a:cubicBezTo>
                <a:cubicBezTo>
                  <a:pt x="20476" y="21180"/>
                  <a:pt x="20290" y="21110"/>
                  <a:pt x="20126" y="21040"/>
                </a:cubicBezTo>
                <a:cubicBezTo>
                  <a:pt x="19846" y="20596"/>
                  <a:pt x="19589" y="20106"/>
                  <a:pt x="19379" y="19639"/>
                </a:cubicBezTo>
                <a:cubicBezTo>
                  <a:pt x="19566" y="19639"/>
                  <a:pt x="19729" y="19639"/>
                  <a:pt x="19916" y="19616"/>
                </a:cubicBezTo>
                <a:close/>
                <a:moveTo>
                  <a:pt x="21364" y="20877"/>
                </a:moveTo>
                <a:lnTo>
                  <a:pt x="21527" y="21040"/>
                </a:lnTo>
                <a:lnTo>
                  <a:pt x="21527" y="21227"/>
                </a:lnTo>
                <a:lnTo>
                  <a:pt x="21434" y="21110"/>
                </a:lnTo>
                <a:cubicBezTo>
                  <a:pt x="21410" y="21040"/>
                  <a:pt x="21387" y="20970"/>
                  <a:pt x="21364" y="20877"/>
                </a:cubicBezTo>
                <a:close/>
                <a:moveTo>
                  <a:pt x="26454" y="20993"/>
                </a:moveTo>
                <a:cubicBezTo>
                  <a:pt x="26547" y="21017"/>
                  <a:pt x="26640" y="21017"/>
                  <a:pt x="26710" y="21040"/>
                </a:cubicBezTo>
                <a:lnTo>
                  <a:pt x="26570" y="21157"/>
                </a:lnTo>
                <a:lnTo>
                  <a:pt x="26267" y="21250"/>
                </a:lnTo>
                <a:cubicBezTo>
                  <a:pt x="26267" y="21250"/>
                  <a:pt x="26290" y="21227"/>
                  <a:pt x="26290" y="21227"/>
                </a:cubicBezTo>
                <a:lnTo>
                  <a:pt x="26290" y="21203"/>
                </a:lnTo>
                <a:cubicBezTo>
                  <a:pt x="26337" y="21133"/>
                  <a:pt x="26407" y="21063"/>
                  <a:pt x="26454" y="20993"/>
                </a:cubicBezTo>
                <a:close/>
                <a:moveTo>
                  <a:pt x="16297" y="20106"/>
                </a:moveTo>
                <a:cubicBezTo>
                  <a:pt x="16484" y="20526"/>
                  <a:pt x="16694" y="20900"/>
                  <a:pt x="16951" y="21273"/>
                </a:cubicBezTo>
                <a:cubicBezTo>
                  <a:pt x="16250" y="20947"/>
                  <a:pt x="15503" y="20783"/>
                  <a:pt x="14733" y="20760"/>
                </a:cubicBezTo>
                <a:lnTo>
                  <a:pt x="14733" y="20643"/>
                </a:lnTo>
                <a:cubicBezTo>
                  <a:pt x="15200" y="20363"/>
                  <a:pt x="15737" y="20176"/>
                  <a:pt x="16297" y="20106"/>
                </a:cubicBezTo>
                <a:close/>
                <a:moveTo>
                  <a:pt x="11371" y="20363"/>
                </a:moveTo>
                <a:lnTo>
                  <a:pt x="11371" y="20363"/>
                </a:lnTo>
                <a:cubicBezTo>
                  <a:pt x="11557" y="20433"/>
                  <a:pt x="11744" y="20503"/>
                  <a:pt x="11931" y="20596"/>
                </a:cubicBezTo>
                <a:cubicBezTo>
                  <a:pt x="11954" y="20690"/>
                  <a:pt x="11978" y="20760"/>
                  <a:pt x="12001" y="20830"/>
                </a:cubicBezTo>
                <a:cubicBezTo>
                  <a:pt x="11791" y="20970"/>
                  <a:pt x="11627" y="21133"/>
                  <a:pt x="11441" y="21297"/>
                </a:cubicBezTo>
                <a:cubicBezTo>
                  <a:pt x="11441" y="20970"/>
                  <a:pt x="11417" y="20666"/>
                  <a:pt x="11371" y="20363"/>
                </a:cubicBezTo>
                <a:close/>
                <a:moveTo>
                  <a:pt x="14313" y="21087"/>
                </a:moveTo>
                <a:cubicBezTo>
                  <a:pt x="14289" y="21157"/>
                  <a:pt x="14266" y="21227"/>
                  <a:pt x="14242" y="21297"/>
                </a:cubicBezTo>
                <a:lnTo>
                  <a:pt x="14196" y="21297"/>
                </a:lnTo>
                <a:cubicBezTo>
                  <a:pt x="14196" y="21227"/>
                  <a:pt x="14172" y="21157"/>
                  <a:pt x="14149" y="21087"/>
                </a:cubicBezTo>
                <a:close/>
                <a:moveTo>
                  <a:pt x="39061" y="20363"/>
                </a:moveTo>
                <a:cubicBezTo>
                  <a:pt x="39155" y="20666"/>
                  <a:pt x="39225" y="20970"/>
                  <a:pt x="39248" y="21297"/>
                </a:cubicBezTo>
                <a:cubicBezTo>
                  <a:pt x="39155" y="21250"/>
                  <a:pt x="39038" y="21203"/>
                  <a:pt x="38921" y="21157"/>
                </a:cubicBezTo>
                <a:lnTo>
                  <a:pt x="38945" y="21157"/>
                </a:lnTo>
                <a:cubicBezTo>
                  <a:pt x="38991" y="20877"/>
                  <a:pt x="39038" y="20620"/>
                  <a:pt x="39061" y="20363"/>
                </a:cubicBezTo>
                <a:close/>
                <a:moveTo>
                  <a:pt x="42821" y="19686"/>
                </a:moveTo>
                <a:lnTo>
                  <a:pt x="43007" y="19779"/>
                </a:lnTo>
                <a:cubicBezTo>
                  <a:pt x="43101" y="20223"/>
                  <a:pt x="43147" y="20666"/>
                  <a:pt x="43171" y="21110"/>
                </a:cubicBezTo>
                <a:cubicBezTo>
                  <a:pt x="43147" y="21180"/>
                  <a:pt x="43101" y="21273"/>
                  <a:pt x="43054" y="21344"/>
                </a:cubicBezTo>
                <a:cubicBezTo>
                  <a:pt x="43171" y="20783"/>
                  <a:pt x="43077" y="20199"/>
                  <a:pt x="42821" y="19686"/>
                </a:cubicBezTo>
                <a:close/>
                <a:moveTo>
                  <a:pt x="9596" y="20456"/>
                </a:moveTo>
                <a:cubicBezTo>
                  <a:pt x="9620" y="20550"/>
                  <a:pt x="9643" y="20643"/>
                  <a:pt x="9643" y="20713"/>
                </a:cubicBezTo>
                <a:cubicBezTo>
                  <a:pt x="9713" y="21040"/>
                  <a:pt x="9760" y="21203"/>
                  <a:pt x="9690" y="21367"/>
                </a:cubicBezTo>
                <a:cubicBezTo>
                  <a:pt x="9620" y="21297"/>
                  <a:pt x="9550" y="21227"/>
                  <a:pt x="9479" y="21133"/>
                </a:cubicBezTo>
                <a:lnTo>
                  <a:pt x="9456" y="21133"/>
                </a:lnTo>
                <a:cubicBezTo>
                  <a:pt x="9526" y="20923"/>
                  <a:pt x="9573" y="20690"/>
                  <a:pt x="9596" y="20456"/>
                </a:cubicBezTo>
                <a:close/>
                <a:moveTo>
                  <a:pt x="32968" y="20993"/>
                </a:moveTo>
                <a:cubicBezTo>
                  <a:pt x="32968" y="21063"/>
                  <a:pt x="32944" y="21133"/>
                  <a:pt x="32921" y="21203"/>
                </a:cubicBezTo>
                <a:lnTo>
                  <a:pt x="32874" y="21367"/>
                </a:lnTo>
                <a:lnTo>
                  <a:pt x="32874" y="21063"/>
                </a:lnTo>
                <a:lnTo>
                  <a:pt x="32968" y="20993"/>
                </a:lnTo>
                <a:close/>
                <a:moveTo>
                  <a:pt x="7191" y="19639"/>
                </a:moveTo>
                <a:cubicBezTo>
                  <a:pt x="7331" y="19919"/>
                  <a:pt x="7612" y="20083"/>
                  <a:pt x="7938" y="20083"/>
                </a:cubicBezTo>
                <a:cubicBezTo>
                  <a:pt x="8058" y="20117"/>
                  <a:pt x="8190" y="20139"/>
                  <a:pt x="8317" y="20139"/>
                </a:cubicBezTo>
                <a:cubicBezTo>
                  <a:pt x="8363" y="20139"/>
                  <a:pt x="8408" y="20136"/>
                  <a:pt x="8452" y="20129"/>
                </a:cubicBezTo>
                <a:cubicBezTo>
                  <a:pt x="8499" y="20246"/>
                  <a:pt x="8546" y="20340"/>
                  <a:pt x="8592" y="20433"/>
                </a:cubicBezTo>
                <a:cubicBezTo>
                  <a:pt x="8453" y="20734"/>
                  <a:pt x="8360" y="21059"/>
                  <a:pt x="8290" y="21383"/>
                </a:cubicBezTo>
                <a:lnTo>
                  <a:pt x="8290" y="21383"/>
                </a:lnTo>
                <a:cubicBezTo>
                  <a:pt x="8157" y="21339"/>
                  <a:pt x="8025" y="21294"/>
                  <a:pt x="7892" y="21250"/>
                </a:cubicBezTo>
                <a:cubicBezTo>
                  <a:pt x="7752" y="21133"/>
                  <a:pt x="7612" y="20993"/>
                  <a:pt x="7495" y="20853"/>
                </a:cubicBezTo>
                <a:lnTo>
                  <a:pt x="7401" y="20736"/>
                </a:lnTo>
                <a:cubicBezTo>
                  <a:pt x="7331" y="20573"/>
                  <a:pt x="7261" y="20410"/>
                  <a:pt x="7215" y="20223"/>
                </a:cubicBezTo>
                <a:cubicBezTo>
                  <a:pt x="7168" y="20059"/>
                  <a:pt x="7121" y="19896"/>
                  <a:pt x="7075" y="19709"/>
                </a:cubicBezTo>
                <a:lnTo>
                  <a:pt x="7191" y="19639"/>
                </a:lnTo>
                <a:close/>
                <a:moveTo>
                  <a:pt x="3946" y="17491"/>
                </a:moveTo>
                <a:cubicBezTo>
                  <a:pt x="3829" y="17795"/>
                  <a:pt x="3736" y="18121"/>
                  <a:pt x="3736" y="18448"/>
                </a:cubicBezTo>
                <a:cubicBezTo>
                  <a:pt x="3619" y="18775"/>
                  <a:pt x="3549" y="19102"/>
                  <a:pt x="3526" y="19429"/>
                </a:cubicBezTo>
                <a:cubicBezTo>
                  <a:pt x="3409" y="20083"/>
                  <a:pt x="3456" y="20760"/>
                  <a:pt x="3666" y="21390"/>
                </a:cubicBezTo>
                <a:cubicBezTo>
                  <a:pt x="3526" y="21227"/>
                  <a:pt x="3409" y="21040"/>
                  <a:pt x="3292" y="20853"/>
                </a:cubicBezTo>
                <a:cubicBezTo>
                  <a:pt x="3222" y="19686"/>
                  <a:pt x="3432" y="18542"/>
                  <a:pt x="3923" y="17491"/>
                </a:cubicBezTo>
                <a:close/>
                <a:moveTo>
                  <a:pt x="33528" y="20620"/>
                </a:moveTo>
                <a:cubicBezTo>
                  <a:pt x="33761" y="20643"/>
                  <a:pt x="33995" y="20713"/>
                  <a:pt x="34228" y="20783"/>
                </a:cubicBezTo>
                <a:cubicBezTo>
                  <a:pt x="33948" y="20970"/>
                  <a:pt x="33691" y="21180"/>
                  <a:pt x="33435" y="21390"/>
                </a:cubicBezTo>
                <a:cubicBezTo>
                  <a:pt x="33458" y="21157"/>
                  <a:pt x="33481" y="20900"/>
                  <a:pt x="33481" y="20643"/>
                </a:cubicBezTo>
                <a:lnTo>
                  <a:pt x="33528" y="20620"/>
                </a:lnTo>
                <a:close/>
                <a:moveTo>
                  <a:pt x="36190" y="21297"/>
                </a:moveTo>
                <a:cubicBezTo>
                  <a:pt x="36190" y="21320"/>
                  <a:pt x="36190" y="21344"/>
                  <a:pt x="36190" y="21390"/>
                </a:cubicBezTo>
                <a:lnTo>
                  <a:pt x="36073" y="21437"/>
                </a:lnTo>
                <a:lnTo>
                  <a:pt x="36026" y="21367"/>
                </a:lnTo>
                <a:lnTo>
                  <a:pt x="36190" y="21297"/>
                </a:lnTo>
                <a:close/>
                <a:moveTo>
                  <a:pt x="44688" y="20853"/>
                </a:moveTo>
                <a:lnTo>
                  <a:pt x="44688" y="20877"/>
                </a:lnTo>
                <a:lnTo>
                  <a:pt x="44758" y="20947"/>
                </a:lnTo>
                <a:cubicBezTo>
                  <a:pt x="44758" y="21017"/>
                  <a:pt x="44735" y="21087"/>
                  <a:pt x="44735" y="21157"/>
                </a:cubicBezTo>
                <a:cubicBezTo>
                  <a:pt x="44712" y="21250"/>
                  <a:pt x="44665" y="21344"/>
                  <a:pt x="44642" y="21437"/>
                </a:cubicBezTo>
                <a:cubicBezTo>
                  <a:pt x="44665" y="21250"/>
                  <a:pt x="44688" y="21063"/>
                  <a:pt x="44688" y="20853"/>
                </a:cubicBezTo>
                <a:close/>
                <a:moveTo>
                  <a:pt x="5324" y="20970"/>
                </a:moveTo>
                <a:cubicBezTo>
                  <a:pt x="5417" y="21063"/>
                  <a:pt x="5510" y="21180"/>
                  <a:pt x="5604" y="21273"/>
                </a:cubicBezTo>
                <a:cubicBezTo>
                  <a:pt x="5580" y="21367"/>
                  <a:pt x="5557" y="21437"/>
                  <a:pt x="5557" y="21507"/>
                </a:cubicBezTo>
                <a:cubicBezTo>
                  <a:pt x="5464" y="21320"/>
                  <a:pt x="5394" y="21157"/>
                  <a:pt x="5324" y="20970"/>
                </a:cubicBezTo>
                <a:close/>
                <a:moveTo>
                  <a:pt x="8802" y="20853"/>
                </a:moveTo>
                <a:cubicBezTo>
                  <a:pt x="8896" y="20993"/>
                  <a:pt x="8989" y="21133"/>
                  <a:pt x="9083" y="21273"/>
                </a:cubicBezTo>
                <a:cubicBezTo>
                  <a:pt x="9007" y="21469"/>
                  <a:pt x="8971" y="21538"/>
                  <a:pt x="8874" y="21538"/>
                </a:cubicBezTo>
                <a:cubicBezTo>
                  <a:pt x="8820" y="21538"/>
                  <a:pt x="8747" y="21517"/>
                  <a:pt x="8639" y="21484"/>
                </a:cubicBezTo>
                <a:cubicBezTo>
                  <a:pt x="8662" y="21273"/>
                  <a:pt x="8732" y="21063"/>
                  <a:pt x="8802" y="20853"/>
                </a:cubicBezTo>
                <a:close/>
                <a:moveTo>
                  <a:pt x="46603" y="20690"/>
                </a:moveTo>
                <a:cubicBezTo>
                  <a:pt x="46650" y="20783"/>
                  <a:pt x="46696" y="20900"/>
                  <a:pt x="46720" y="20993"/>
                </a:cubicBezTo>
                <a:cubicBezTo>
                  <a:pt x="46742" y="21196"/>
                  <a:pt x="46743" y="21376"/>
                  <a:pt x="46743" y="21577"/>
                </a:cubicBezTo>
                <a:lnTo>
                  <a:pt x="46743" y="21577"/>
                </a:lnTo>
                <a:cubicBezTo>
                  <a:pt x="46650" y="21414"/>
                  <a:pt x="46556" y="21250"/>
                  <a:pt x="46463" y="21087"/>
                </a:cubicBezTo>
                <a:lnTo>
                  <a:pt x="46603" y="20690"/>
                </a:lnTo>
                <a:close/>
                <a:moveTo>
                  <a:pt x="45856" y="20877"/>
                </a:moveTo>
                <a:cubicBezTo>
                  <a:pt x="45926" y="20970"/>
                  <a:pt x="45973" y="21063"/>
                  <a:pt x="46066" y="21157"/>
                </a:cubicBezTo>
                <a:lnTo>
                  <a:pt x="46043" y="21157"/>
                </a:lnTo>
                <a:cubicBezTo>
                  <a:pt x="45996" y="21297"/>
                  <a:pt x="45949" y="21437"/>
                  <a:pt x="45902" y="21577"/>
                </a:cubicBezTo>
                <a:cubicBezTo>
                  <a:pt x="45879" y="21530"/>
                  <a:pt x="45832" y="21484"/>
                  <a:pt x="45809" y="21437"/>
                </a:cubicBezTo>
                <a:cubicBezTo>
                  <a:pt x="45809" y="21367"/>
                  <a:pt x="45832" y="21273"/>
                  <a:pt x="45832" y="21180"/>
                </a:cubicBezTo>
                <a:cubicBezTo>
                  <a:pt x="45856" y="21110"/>
                  <a:pt x="45832" y="20970"/>
                  <a:pt x="45856" y="20877"/>
                </a:cubicBezTo>
                <a:close/>
                <a:moveTo>
                  <a:pt x="12048" y="21133"/>
                </a:moveTo>
                <a:lnTo>
                  <a:pt x="12048" y="21133"/>
                </a:lnTo>
                <a:cubicBezTo>
                  <a:pt x="11978" y="21227"/>
                  <a:pt x="11931" y="21320"/>
                  <a:pt x="11861" y="21414"/>
                </a:cubicBezTo>
                <a:cubicBezTo>
                  <a:pt x="11721" y="21484"/>
                  <a:pt x="11557" y="21577"/>
                  <a:pt x="11441" y="21647"/>
                </a:cubicBezTo>
                <a:cubicBezTo>
                  <a:pt x="11627" y="21460"/>
                  <a:pt x="11838" y="21297"/>
                  <a:pt x="12048" y="21133"/>
                </a:cubicBezTo>
                <a:close/>
                <a:moveTo>
                  <a:pt x="28882" y="21133"/>
                </a:moveTo>
                <a:cubicBezTo>
                  <a:pt x="28882" y="21180"/>
                  <a:pt x="28858" y="21250"/>
                  <a:pt x="28858" y="21297"/>
                </a:cubicBezTo>
                <a:cubicBezTo>
                  <a:pt x="28718" y="21414"/>
                  <a:pt x="28602" y="21530"/>
                  <a:pt x="28485" y="21647"/>
                </a:cubicBezTo>
                <a:lnTo>
                  <a:pt x="28205" y="21670"/>
                </a:lnTo>
                <a:cubicBezTo>
                  <a:pt x="28345" y="21554"/>
                  <a:pt x="28508" y="21414"/>
                  <a:pt x="28695" y="21273"/>
                </a:cubicBezTo>
                <a:lnTo>
                  <a:pt x="28882" y="21133"/>
                </a:lnTo>
                <a:close/>
                <a:moveTo>
                  <a:pt x="34602" y="21040"/>
                </a:moveTo>
                <a:cubicBezTo>
                  <a:pt x="34555" y="21087"/>
                  <a:pt x="34555" y="21157"/>
                  <a:pt x="34555" y="21250"/>
                </a:cubicBezTo>
                <a:lnTo>
                  <a:pt x="34205" y="21437"/>
                </a:lnTo>
                <a:lnTo>
                  <a:pt x="33715" y="21670"/>
                </a:lnTo>
                <a:cubicBezTo>
                  <a:pt x="34018" y="21460"/>
                  <a:pt x="34298" y="21227"/>
                  <a:pt x="34602" y="21040"/>
                </a:cubicBezTo>
                <a:close/>
                <a:moveTo>
                  <a:pt x="28368" y="21087"/>
                </a:moveTo>
                <a:lnTo>
                  <a:pt x="28368" y="21087"/>
                </a:lnTo>
                <a:cubicBezTo>
                  <a:pt x="28088" y="21297"/>
                  <a:pt x="27831" y="21484"/>
                  <a:pt x="27574" y="21694"/>
                </a:cubicBezTo>
                <a:lnTo>
                  <a:pt x="27574" y="21670"/>
                </a:lnTo>
                <a:lnTo>
                  <a:pt x="27481" y="21670"/>
                </a:lnTo>
                <a:cubicBezTo>
                  <a:pt x="27644" y="21530"/>
                  <a:pt x="27808" y="21367"/>
                  <a:pt x="27971" y="21203"/>
                </a:cubicBezTo>
                <a:lnTo>
                  <a:pt x="28018" y="21180"/>
                </a:lnTo>
                <a:lnTo>
                  <a:pt x="28368" y="21087"/>
                </a:lnTo>
                <a:close/>
                <a:moveTo>
                  <a:pt x="40369" y="20690"/>
                </a:moveTo>
                <a:lnTo>
                  <a:pt x="40416" y="20736"/>
                </a:lnTo>
                <a:cubicBezTo>
                  <a:pt x="40462" y="21063"/>
                  <a:pt x="40439" y="21390"/>
                  <a:pt x="40369" y="21717"/>
                </a:cubicBezTo>
                <a:cubicBezTo>
                  <a:pt x="40416" y="21367"/>
                  <a:pt x="40416" y="21017"/>
                  <a:pt x="40369" y="20690"/>
                </a:cubicBezTo>
                <a:close/>
                <a:moveTo>
                  <a:pt x="37998" y="21405"/>
                </a:moveTo>
                <a:cubicBezTo>
                  <a:pt x="38165" y="21405"/>
                  <a:pt x="38333" y="21416"/>
                  <a:pt x="38501" y="21437"/>
                </a:cubicBezTo>
                <a:cubicBezTo>
                  <a:pt x="38501" y="21484"/>
                  <a:pt x="38478" y="21530"/>
                  <a:pt x="38454" y="21554"/>
                </a:cubicBezTo>
                <a:lnTo>
                  <a:pt x="38384" y="21577"/>
                </a:lnTo>
                <a:cubicBezTo>
                  <a:pt x="38338" y="21554"/>
                  <a:pt x="38314" y="21554"/>
                  <a:pt x="38291" y="21554"/>
                </a:cubicBezTo>
                <a:cubicBezTo>
                  <a:pt x="38186" y="21533"/>
                  <a:pt x="38081" y="21522"/>
                  <a:pt x="37978" y="21522"/>
                </a:cubicBezTo>
                <a:cubicBezTo>
                  <a:pt x="37737" y="21522"/>
                  <a:pt x="37507" y="21579"/>
                  <a:pt x="37310" y="21694"/>
                </a:cubicBezTo>
                <a:cubicBezTo>
                  <a:pt x="37170" y="21717"/>
                  <a:pt x="37054" y="21740"/>
                  <a:pt x="36913" y="21764"/>
                </a:cubicBezTo>
                <a:cubicBezTo>
                  <a:pt x="36913" y="21694"/>
                  <a:pt x="36890" y="21647"/>
                  <a:pt x="36867" y="21577"/>
                </a:cubicBezTo>
                <a:cubicBezTo>
                  <a:pt x="37226" y="21463"/>
                  <a:pt x="37609" y="21405"/>
                  <a:pt x="37998" y="21405"/>
                </a:cubicBezTo>
                <a:close/>
                <a:moveTo>
                  <a:pt x="40743" y="20386"/>
                </a:moveTo>
                <a:lnTo>
                  <a:pt x="40743" y="20386"/>
                </a:lnTo>
                <a:cubicBezTo>
                  <a:pt x="40836" y="20433"/>
                  <a:pt x="40929" y="20456"/>
                  <a:pt x="41023" y="20503"/>
                </a:cubicBezTo>
                <a:cubicBezTo>
                  <a:pt x="41116" y="20596"/>
                  <a:pt x="41210" y="20713"/>
                  <a:pt x="41326" y="20807"/>
                </a:cubicBezTo>
                <a:cubicBezTo>
                  <a:pt x="41303" y="21133"/>
                  <a:pt x="41233" y="21460"/>
                  <a:pt x="41163" y="21764"/>
                </a:cubicBezTo>
                <a:cubicBezTo>
                  <a:pt x="41186" y="21320"/>
                  <a:pt x="41023" y="20877"/>
                  <a:pt x="40766" y="20526"/>
                </a:cubicBezTo>
                <a:cubicBezTo>
                  <a:pt x="40766" y="20480"/>
                  <a:pt x="40743" y="20433"/>
                  <a:pt x="40743" y="20386"/>
                </a:cubicBezTo>
                <a:close/>
                <a:moveTo>
                  <a:pt x="10297" y="21577"/>
                </a:moveTo>
                <a:lnTo>
                  <a:pt x="10227" y="21811"/>
                </a:lnTo>
                <a:lnTo>
                  <a:pt x="10133" y="21740"/>
                </a:lnTo>
                <a:cubicBezTo>
                  <a:pt x="10133" y="21717"/>
                  <a:pt x="10157" y="21717"/>
                  <a:pt x="10157" y="21694"/>
                </a:cubicBezTo>
                <a:lnTo>
                  <a:pt x="10133" y="21694"/>
                </a:lnTo>
                <a:cubicBezTo>
                  <a:pt x="10203" y="21670"/>
                  <a:pt x="10250" y="21624"/>
                  <a:pt x="10297" y="21577"/>
                </a:cubicBezTo>
                <a:close/>
                <a:moveTo>
                  <a:pt x="2218" y="19686"/>
                </a:moveTo>
                <a:cubicBezTo>
                  <a:pt x="2265" y="20059"/>
                  <a:pt x="2358" y="20433"/>
                  <a:pt x="2498" y="20783"/>
                </a:cubicBezTo>
                <a:cubicBezTo>
                  <a:pt x="2568" y="21133"/>
                  <a:pt x="2662" y="21484"/>
                  <a:pt x="2802" y="21834"/>
                </a:cubicBezTo>
                <a:cubicBezTo>
                  <a:pt x="2498" y="21390"/>
                  <a:pt x="2265" y="20900"/>
                  <a:pt x="2125" y="20410"/>
                </a:cubicBezTo>
                <a:lnTo>
                  <a:pt x="2125" y="20316"/>
                </a:lnTo>
                <a:cubicBezTo>
                  <a:pt x="2125" y="20106"/>
                  <a:pt x="2172" y="19896"/>
                  <a:pt x="2218" y="19686"/>
                </a:cubicBezTo>
                <a:close/>
                <a:moveTo>
                  <a:pt x="9339" y="21507"/>
                </a:moveTo>
                <a:lnTo>
                  <a:pt x="9339" y="21530"/>
                </a:lnTo>
                <a:cubicBezTo>
                  <a:pt x="9386" y="21577"/>
                  <a:pt x="9433" y="21624"/>
                  <a:pt x="9479" y="21670"/>
                </a:cubicBezTo>
                <a:lnTo>
                  <a:pt x="9409" y="21740"/>
                </a:lnTo>
                <a:lnTo>
                  <a:pt x="9363" y="21764"/>
                </a:lnTo>
                <a:lnTo>
                  <a:pt x="9129" y="21857"/>
                </a:lnTo>
                <a:cubicBezTo>
                  <a:pt x="9223" y="21740"/>
                  <a:pt x="9269" y="21624"/>
                  <a:pt x="9339" y="21507"/>
                </a:cubicBezTo>
                <a:close/>
                <a:moveTo>
                  <a:pt x="39598" y="20923"/>
                </a:moveTo>
                <a:cubicBezTo>
                  <a:pt x="39785" y="21227"/>
                  <a:pt x="39902" y="21554"/>
                  <a:pt x="39995" y="21881"/>
                </a:cubicBezTo>
                <a:cubicBezTo>
                  <a:pt x="39902" y="21764"/>
                  <a:pt x="39785" y="21647"/>
                  <a:pt x="39645" y="21554"/>
                </a:cubicBezTo>
                <a:cubicBezTo>
                  <a:pt x="39645" y="21344"/>
                  <a:pt x="39622" y="21133"/>
                  <a:pt x="39598" y="20923"/>
                </a:cubicBezTo>
                <a:close/>
                <a:moveTo>
                  <a:pt x="6584" y="20176"/>
                </a:moveTo>
                <a:cubicBezTo>
                  <a:pt x="6631" y="20293"/>
                  <a:pt x="6701" y="20386"/>
                  <a:pt x="6771" y="20480"/>
                </a:cubicBezTo>
                <a:cubicBezTo>
                  <a:pt x="6888" y="20643"/>
                  <a:pt x="7028" y="20830"/>
                  <a:pt x="7168" y="20993"/>
                </a:cubicBezTo>
                <a:cubicBezTo>
                  <a:pt x="7378" y="21367"/>
                  <a:pt x="7658" y="21717"/>
                  <a:pt x="7985" y="21974"/>
                </a:cubicBezTo>
                <a:cubicBezTo>
                  <a:pt x="7285" y="21927"/>
                  <a:pt x="6631" y="21670"/>
                  <a:pt x="6071" y="21227"/>
                </a:cubicBezTo>
                <a:lnTo>
                  <a:pt x="6047" y="21227"/>
                </a:lnTo>
                <a:cubicBezTo>
                  <a:pt x="6047" y="21203"/>
                  <a:pt x="6024" y="21157"/>
                  <a:pt x="6024" y="21133"/>
                </a:cubicBezTo>
                <a:lnTo>
                  <a:pt x="6001" y="21087"/>
                </a:lnTo>
                <a:cubicBezTo>
                  <a:pt x="6141" y="20760"/>
                  <a:pt x="6327" y="20456"/>
                  <a:pt x="6584" y="20176"/>
                </a:cubicBezTo>
                <a:close/>
                <a:moveTo>
                  <a:pt x="14733" y="21063"/>
                </a:moveTo>
                <a:cubicBezTo>
                  <a:pt x="15130" y="21087"/>
                  <a:pt x="15503" y="21133"/>
                  <a:pt x="15900" y="21227"/>
                </a:cubicBezTo>
                <a:cubicBezTo>
                  <a:pt x="16390" y="21344"/>
                  <a:pt x="16857" y="21530"/>
                  <a:pt x="17324" y="21787"/>
                </a:cubicBezTo>
                <a:cubicBezTo>
                  <a:pt x="17348" y="21857"/>
                  <a:pt x="17371" y="21927"/>
                  <a:pt x="17394" y="21997"/>
                </a:cubicBezTo>
                <a:cubicBezTo>
                  <a:pt x="17114" y="21787"/>
                  <a:pt x="16811" y="21600"/>
                  <a:pt x="16484" y="21484"/>
                </a:cubicBezTo>
                <a:cubicBezTo>
                  <a:pt x="16099" y="21307"/>
                  <a:pt x="15680" y="21219"/>
                  <a:pt x="15259" y="21219"/>
                </a:cubicBezTo>
                <a:cubicBezTo>
                  <a:pt x="15068" y="21219"/>
                  <a:pt x="14876" y="21237"/>
                  <a:pt x="14686" y="21273"/>
                </a:cubicBezTo>
                <a:cubicBezTo>
                  <a:pt x="14709" y="21203"/>
                  <a:pt x="14709" y="21133"/>
                  <a:pt x="14733" y="21063"/>
                </a:cubicBezTo>
                <a:close/>
                <a:moveTo>
                  <a:pt x="5814" y="21647"/>
                </a:moveTo>
                <a:lnTo>
                  <a:pt x="5861" y="21694"/>
                </a:lnTo>
                <a:cubicBezTo>
                  <a:pt x="5954" y="21857"/>
                  <a:pt x="6024" y="22021"/>
                  <a:pt x="6117" y="22184"/>
                </a:cubicBezTo>
                <a:cubicBezTo>
                  <a:pt x="6001" y="22067"/>
                  <a:pt x="5884" y="21974"/>
                  <a:pt x="5790" y="21857"/>
                </a:cubicBezTo>
                <a:cubicBezTo>
                  <a:pt x="5790" y="21787"/>
                  <a:pt x="5790" y="21717"/>
                  <a:pt x="5814" y="21647"/>
                </a:cubicBezTo>
                <a:close/>
                <a:moveTo>
                  <a:pt x="46930" y="20246"/>
                </a:moveTo>
                <a:lnTo>
                  <a:pt x="46930" y="20246"/>
                </a:lnTo>
                <a:cubicBezTo>
                  <a:pt x="47163" y="20456"/>
                  <a:pt x="47350" y="20713"/>
                  <a:pt x="47513" y="20970"/>
                </a:cubicBezTo>
                <a:cubicBezTo>
                  <a:pt x="47584" y="21087"/>
                  <a:pt x="47654" y="21227"/>
                  <a:pt x="47700" y="21344"/>
                </a:cubicBezTo>
                <a:cubicBezTo>
                  <a:pt x="47677" y="21437"/>
                  <a:pt x="47654" y="21530"/>
                  <a:pt x="47607" y="21624"/>
                </a:cubicBezTo>
                <a:cubicBezTo>
                  <a:pt x="47537" y="21811"/>
                  <a:pt x="47467" y="21997"/>
                  <a:pt x="47397" y="22184"/>
                </a:cubicBezTo>
                <a:cubicBezTo>
                  <a:pt x="47303" y="21717"/>
                  <a:pt x="47187" y="21273"/>
                  <a:pt x="47000" y="20830"/>
                </a:cubicBezTo>
                <a:cubicBezTo>
                  <a:pt x="47000" y="20643"/>
                  <a:pt x="46976" y="20433"/>
                  <a:pt x="46930" y="20246"/>
                </a:cubicBezTo>
                <a:close/>
                <a:moveTo>
                  <a:pt x="4763" y="19849"/>
                </a:moveTo>
                <a:cubicBezTo>
                  <a:pt x="4786" y="19943"/>
                  <a:pt x="4810" y="20036"/>
                  <a:pt x="4857" y="20106"/>
                </a:cubicBezTo>
                <a:cubicBezTo>
                  <a:pt x="4763" y="20830"/>
                  <a:pt x="4997" y="21554"/>
                  <a:pt x="5510" y="22044"/>
                </a:cubicBezTo>
                <a:cubicBezTo>
                  <a:pt x="5510" y="22114"/>
                  <a:pt x="5510" y="22161"/>
                  <a:pt x="5510" y="22207"/>
                </a:cubicBezTo>
                <a:lnTo>
                  <a:pt x="5440" y="22161"/>
                </a:lnTo>
                <a:cubicBezTo>
                  <a:pt x="5043" y="21624"/>
                  <a:pt x="4716" y="21017"/>
                  <a:pt x="4483" y="20363"/>
                </a:cubicBezTo>
                <a:cubicBezTo>
                  <a:pt x="4506" y="20153"/>
                  <a:pt x="4600" y="19966"/>
                  <a:pt x="4763" y="19849"/>
                </a:cubicBezTo>
                <a:close/>
                <a:moveTo>
                  <a:pt x="14499" y="21740"/>
                </a:moveTo>
                <a:cubicBezTo>
                  <a:pt x="15036" y="21811"/>
                  <a:pt x="15550" y="21997"/>
                  <a:pt x="16017" y="22254"/>
                </a:cubicBezTo>
                <a:cubicBezTo>
                  <a:pt x="15783" y="22184"/>
                  <a:pt x="15550" y="22161"/>
                  <a:pt x="15316" y="22137"/>
                </a:cubicBezTo>
                <a:lnTo>
                  <a:pt x="15340" y="22137"/>
                </a:lnTo>
                <a:cubicBezTo>
                  <a:pt x="15106" y="22091"/>
                  <a:pt x="14873" y="22044"/>
                  <a:pt x="14639" y="22044"/>
                </a:cubicBezTo>
                <a:lnTo>
                  <a:pt x="14429" y="21834"/>
                </a:lnTo>
                <a:lnTo>
                  <a:pt x="14499" y="21740"/>
                </a:lnTo>
                <a:close/>
                <a:moveTo>
                  <a:pt x="24913" y="22161"/>
                </a:moveTo>
                <a:lnTo>
                  <a:pt x="25053" y="22184"/>
                </a:lnTo>
                <a:lnTo>
                  <a:pt x="24866" y="22277"/>
                </a:lnTo>
                <a:lnTo>
                  <a:pt x="24819" y="22277"/>
                </a:lnTo>
                <a:lnTo>
                  <a:pt x="24913" y="22161"/>
                </a:lnTo>
                <a:close/>
                <a:moveTo>
                  <a:pt x="23231" y="22021"/>
                </a:moveTo>
                <a:cubicBezTo>
                  <a:pt x="23294" y="22021"/>
                  <a:pt x="23356" y="22031"/>
                  <a:pt x="23418" y="22031"/>
                </a:cubicBezTo>
                <a:cubicBezTo>
                  <a:pt x="23443" y="22031"/>
                  <a:pt x="23468" y="22029"/>
                  <a:pt x="23494" y="22025"/>
                </a:cubicBezTo>
                <a:lnTo>
                  <a:pt x="23494" y="22025"/>
                </a:lnTo>
                <a:lnTo>
                  <a:pt x="23582" y="22091"/>
                </a:lnTo>
                <a:lnTo>
                  <a:pt x="23465" y="22207"/>
                </a:lnTo>
                <a:lnTo>
                  <a:pt x="23231" y="22301"/>
                </a:lnTo>
                <a:lnTo>
                  <a:pt x="23231" y="22021"/>
                </a:lnTo>
                <a:close/>
                <a:moveTo>
                  <a:pt x="35933" y="21951"/>
                </a:moveTo>
                <a:cubicBezTo>
                  <a:pt x="35980" y="21997"/>
                  <a:pt x="36003" y="22021"/>
                  <a:pt x="36026" y="22067"/>
                </a:cubicBezTo>
                <a:cubicBezTo>
                  <a:pt x="35839" y="22137"/>
                  <a:pt x="35653" y="22207"/>
                  <a:pt x="35489" y="22301"/>
                </a:cubicBezTo>
                <a:cubicBezTo>
                  <a:pt x="35489" y="22254"/>
                  <a:pt x="35489" y="22207"/>
                  <a:pt x="35489" y="22161"/>
                </a:cubicBezTo>
                <a:cubicBezTo>
                  <a:pt x="35653" y="22067"/>
                  <a:pt x="35793" y="21997"/>
                  <a:pt x="35933" y="21951"/>
                </a:cubicBezTo>
                <a:close/>
                <a:moveTo>
                  <a:pt x="22414" y="21764"/>
                </a:moveTo>
                <a:cubicBezTo>
                  <a:pt x="22461" y="21951"/>
                  <a:pt x="22508" y="22161"/>
                  <a:pt x="22578" y="22371"/>
                </a:cubicBezTo>
                <a:cubicBezTo>
                  <a:pt x="22391" y="22184"/>
                  <a:pt x="22204" y="21997"/>
                  <a:pt x="22017" y="21811"/>
                </a:cubicBezTo>
                <a:lnTo>
                  <a:pt x="22017" y="21787"/>
                </a:lnTo>
                <a:cubicBezTo>
                  <a:pt x="22157" y="21787"/>
                  <a:pt x="22298" y="21764"/>
                  <a:pt x="22414" y="21764"/>
                </a:cubicBezTo>
                <a:close/>
                <a:moveTo>
                  <a:pt x="32501" y="21927"/>
                </a:moveTo>
                <a:lnTo>
                  <a:pt x="32501" y="22114"/>
                </a:lnTo>
                <a:lnTo>
                  <a:pt x="32454" y="22231"/>
                </a:lnTo>
                <a:lnTo>
                  <a:pt x="32314" y="22371"/>
                </a:lnTo>
                <a:cubicBezTo>
                  <a:pt x="32314" y="22277"/>
                  <a:pt x="32314" y="22207"/>
                  <a:pt x="32314" y="22137"/>
                </a:cubicBezTo>
                <a:cubicBezTo>
                  <a:pt x="32314" y="22044"/>
                  <a:pt x="32407" y="21997"/>
                  <a:pt x="32431" y="21927"/>
                </a:cubicBezTo>
                <a:close/>
                <a:moveTo>
                  <a:pt x="12141" y="22137"/>
                </a:moveTo>
                <a:cubicBezTo>
                  <a:pt x="12141" y="22226"/>
                  <a:pt x="12139" y="22330"/>
                  <a:pt x="12118" y="22394"/>
                </a:cubicBezTo>
                <a:cubicBezTo>
                  <a:pt x="11978" y="22394"/>
                  <a:pt x="11838" y="22394"/>
                  <a:pt x="11674" y="22371"/>
                </a:cubicBezTo>
                <a:cubicBezTo>
                  <a:pt x="11838" y="22277"/>
                  <a:pt x="11978" y="22207"/>
                  <a:pt x="12141" y="22137"/>
                </a:cubicBezTo>
                <a:close/>
                <a:moveTo>
                  <a:pt x="31964" y="21904"/>
                </a:moveTo>
                <a:lnTo>
                  <a:pt x="31964" y="22044"/>
                </a:lnTo>
                <a:cubicBezTo>
                  <a:pt x="31894" y="22161"/>
                  <a:pt x="31824" y="22277"/>
                  <a:pt x="31754" y="22394"/>
                </a:cubicBezTo>
                <a:lnTo>
                  <a:pt x="31193" y="22394"/>
                </a:lnTo>
                <a:cubicBezTo>
                  <a:pt x="31380" y="22254"/>
                  <a:pt x="31590" y="22067"/>
                  <a:pt x="31777" y="21904"/>
                </a:cubicBezTo>
                <a:close/>
                <a:moveTo>
                  <a:pt x="33925" y="22137"/>
                </a:moveTo>
                <a:cubicBezTo>
                  <a:pt x="33761" y="22254"/>
                  <a:pt x="33575" y="22371"/>
                  <a:pt x="33411" y="22488"/>
                </a:cubicBezTo>
                <a:cubicBezTo>
                  <a:pt x="33551" y="22371"/>
                  <a:pt x="33738" y="22254"/>
                  <a:pt x="33902" y="22137"/>
                </a:cubicBezTo>
                <a:close/>
                <a:moveTo>
                  <a:pt x="27738" y="22441"/>
                </a:moveTo>
                <a:lnTo>
                  <a:pt x="27621" y="22581"/>
                </a:lnTo>
                <a:lnTo>
                  <a:pt x="27317" y="22628"/>
                </a:lnTo>
                <a:cubicBezTo>
                  <a:pt x="27457" y="22558"/>
                  <a:pt x="27598" y="22511"/>
                  <a:pt x="27714" y="22441"/>
                </a:cubicBezTo>
                <a:close/>
                <a:moveTo>
                  <a:pt x="38128" y="21904"/>
                </a:moveTo>
                <a:cubicBezTo>
                  <a:pt x="38198" y="21927"/>
                  <a:pt x="38291" y="21974"/>
                  <a:pt x="38338" y="22044"/>
                </a:cubicBezTo>
                <a:cubicBezTo>
                  <a:pt x="38291" y="22231"/>
                  <a:pt x="38221" y="22418"/>
                  <a:pt x="38151" y="22604"/>
                </a:cubicBezTo>
                <a:cubicBezTo>
                  <a:pt x="37997" y="22560"/>
                  <a:pt x="37837" y="22537"/>
                  <a:pt x="37677" y="22537"/>
                </a:cubicBezTo>
                <a:cubicBezTo>
                  <a:pt x="37499" y="22537"/>
                  <a:pt x="37319" y="22566"/>
                  <a:pt x="37147" y="22628"/>
                </a:cubicBezTo>
                <a:cubicBezTo>
                  <a:pt x="37124" y="22511"/>
                  <a:pt x="37100" y="22371"/>
                  <a:pt x="37054" y="22254"/>
                </a:cubicBezTo>
                <a:cubicBezTo>
                  <a:pt x="37147" y="22184"/>
                  <a:pt x="37240" y="22137"/>
                  <a:pt x="37357" y="22091"/>
                </a:cubicBezTo>
                <a:lnTo>
                  <a:pt x="37544" y="21997"/>
                </a:lnTo>
                <a:cubicBezTo>
                  <a:pt x="37731" y="21951"/>
                  <a:pt x="37917" y="21927"/>
                  <a:pt x="38128" y="21904"/>
                </a:cubicBezTo>
                <a:close/>
                <a:moveTo>
                  <a:pt x="46323" y="21577"/>
                </a:moveTo>
                <a:cubicBezTo>
                  <a:pt x="46463" y="21834"/>
                  <a:pt x="46580" y="22091"/>
                  <a:pt x="46673" y="22371"/>
                </a:cubicBezTo>
                <a:cubicBezTo>
                  <a:pt x="46650" y="22488"/>
                  <a:pt x="46650" y="22581"/>
                  <a:pt x="46626" y="22698"/>
                </a:cubicBezTo>
                <a:cubicBezTo>
                  <a:pt x="46510" y="22418"/>
                  <a:pt x="46369" y="22184"/>
                  <a:pt x="46206" y="21927"/>
                </a:cubicBezTo>
                <a:lnTo>
                  <a:pt x="46323" y="21577"/>
                </a:lnTo>
                <a:close/>
                <a:moveTo>
                  <a:pt x="47023" y="21927"/>
                </a:moveTo>
                <a:cubicBezTo>
                  <a:pt x="47070" y="22184"/>
                  <a:pt x="47117" y="22441"/>
                  <a:pt x="47117" y="22698"/>
                </a:cubicBezTo>
                <a:cubicBezTo>
                  <a:pt x="47117" y="22707"/>
                  <a:pt x="47117" y="22713"/>
                  <a:pt x="47115" y="22716"/>
                </a:cubicBezTo>
                <a:lnTo>
                  <a:pt x="47115" y="22716"/>
                </a:lnTo>
                <a:cubicBezTo>
                  <a:pt x="47069" y="22554"/>
                  <a:pt x="47046" y="22393"/>
                  <a:pt x="47000" y="22254"/>
                </a:cubicBezTo>
                <a:cubicBezTo>
                  <a:pt x="47000" y="22137"/>
                  <a:pt x="47000" y="22021"/>
                  <a:pt x="47023" y="21927"/>
                </a:cubicBezTo>
                <a:close/>
                <a:moveTo>
                  <a:pt x="9993" y="22067"/>
                </a:moveTo>
                <a:lnTo>
                  <a:pt x="10087" y="22137"/>
                </a:lnTo>
                <a:cubicBezTo>
                  <a:pt x="10087" y="22161"/>
                  <a:pt x="10063" y="22184"/>
                  <a:pt x="10063" y="22207"/>
                </a:cubicBezTo>
                <a:cubicBezTo>
                  <a:pt x="9923" y="22418"/>
                  <a:pt x="9783" y="22581"/>
                  <a:pt x="9620" y="22721"/>
                </a:cubicBezTo>
                <a:cubicBezTo>
                  <a:pt x="9760" y="22511"/>
                  <a:pt x="9876" y="22301"/>
                  <a:pt x="9993" y="22067"/>
                </a:cubicBezTo>
                <a:close/>
                <a:moveTo>
                  <a:pt x="21947" y="22277"/>
                </a:moveTo>
                <a:cubicBezTo>
                  <a:pt x="22064" y="22418"/>
                  <a:pt x="22228" y="22534"/>
                  <a:pt x="22368" y="22674"/>
                </a:cubicBezTo>
                <a:lnTo>
                  <a:pt x="22087" y="22791"/>
                </a:lnTo>
                <a:lnTo>
                  <a:pt x="21971" y="22558"/>
                </a:lnTo>
                <a:cubicBezTo>
                  <a:pt x="21971" y="22464"/>
                  <a:pt x="21947" y="22371"/>
                  <a:pt x="21947" y="22277"/>
                </a:cubicBezTo>
                <a:close/>
                <a:moveTo>
                  <a:pt x="21060" y="21670"/>
                </a:moveTo>
                <a:lnTo>
                  <a:pt x="21224" y="21717"/>
                </a:lnTo>
                <a:cubicBezTo>
                  <a:pt x="21340" y="21997"/>
                  <a:pt x="21434" y="22254"/>
                  <a:pt x="21574" y="22534"/>
                </a:cubicBezTo>
                <a:cubicBezTo>
                  <a:pt x="21574" y="22534"/>
                  <a:pt x="21574" y="22558"/>
                  <a:pt x="21574" y="22558"/>
                </a:cubicBezTo>
                <a:cubicBezTo>
                  <a:pt x="21574" y="22674"/>
                  <a:pt x="21574" y="22768"/>
                  <a:pt x="21550" y="22885"/>
                </a:cubicBezTo>
                <a:lnTo>
                  <a:pt x="21434" y="22768"/>
                </a:lnTo>
                <a:cubicBezTo>
                  <a:pt x="21294" y="22558"/>
                  <a:pt x="21154" y="22348"/>
                  <a:pt x="21013" y="22184"/>
                </a:cubicBezTo>
                <a:cubicBezTo>
                  <a:pt x="21013" y="22021"/>
                  <a:pt x="21037" y="21857"/>
                  <a:pt x="21060" y="21717"/>
                </a:cubicBezTo>
                <a:lnTo>
                  <a:pt x="21060" y="21670"/>
                </a:lnTo>
                <a:close/>
                <a:moveTo>
                  <a:pt x="8732" y="22254"/>
                </a:moveTo>
                <a:lnTo>
                  <a:pt x="8732" y="22277"/>
                </a:lnTo>
                <a:cubicBezTo>
                  <a:pt x="8872" y="22348"/>
                  <a:pt x="9036" y="22394"/>
                  <a:pt x="9176" y="22418"/>
                </a:cubicBezTo>
                <a:cubicBezTo>
                  <a:pt x="9013" y="22558"/>
                  <a:pt x="8849" y="22721"/>
                  <a:pt x="8709" y="22908"/>
                </a:cubicBezTo>
                <a:cubicBezTo>
                  <a:pt x="8662" y="22698"/>
                  <a:pt x="8616" y="22488"/>
                  <a:pt x="8616" y="22277"/>
                </a:cubicBezTo>
                <a:cubicBezTo>
                  <a:pt x="8662" y="22277"/>
                  <a:pt x="8709" y="22277"/>
                  <a:pt x="8732" y="22254"/>
                </a:cubicBezTo>
                <a:close/>
                <a:moveTo>
                  <a:pt x="36260" y="22348"/>
                </a:moveTo>
                <a:lnTo>
                  <a:pt x="36260" y="22441"/>
                </a:lnTo>
                <a:lnTo>
                  <a:pt x="36073" y="22604"/>
                </a:lnTo>
                <a:cubicBezTo>
                  <a:pt x="35980" y="22698"/>
                  <a:pt x="35886" y="22791"/>
                  <a:pt x="35769" y="22908"/>
                </a:cubicBezTo>
                <a:cubicBezTo>
                  <a:pt x="35723" y="22814"/>
                  <a:pt x="35653" y="22721"/>
                  <a:pt x="35583" y="22651"/>
                </a:cubicBezTo>
                <a:cubicBezTo>
                  <a:pt x="35793" y="22534"/>
                  <a:pt x="36026" y="22441"/>
                  <a:pt x="36260" y="22348"/>
                </a:cubicBezTo>
                <a:close/>
                <a:moveTo>
                  <a:pt x="14569" y="22534"/>
                </a:moveTo>
                <a:cubicBezTo>
                  <a:pt x="14639" y="22628"/>
                  <a:pt x="14709" y="22721"/>
                  <a:pt x="14779" y="22791"/>
                </a:cubicBezTo>
                <a:cubicBezTo>
                  <a:pt x="14523" y="22814"/>
                  <a:pt x="14289" y="22861"/>
                  <a:pt x="14032" y="22931"/>
                </a:cubicBezTo>
                <a:lnTo>
                  <a:pt x="14009" y="22931"/>
                </a:lnTo>
                <a:cubicBezTo>
                  <a:pt x="14056" y="22814"/>
                  <a:pt x="14079" y="22721"/>
                  <a:pt x="14126" y="22604"/>
                </a:cubicBezTo>
                <a:cubicBezTo>
                  <a:pt x="14266" y="22581"/>
                  <a:pt x="14406" y="22558"/>
                  <a:pt x="14569" y="22534"/>
                </a:cubicBezTo>
                <a:close/>
                <a:moveTo>
                  <a:pt x="38548" y="22604"/>
                </a:moveTo>
                <a:cubicBezTo>
                  <a:pt x="38548" y="22651"/>
                  <a:pt x="38548" y="22721"/>
                  <a:pt x="38571" y="22791"/>
                </a:cubicBezTo>
                <a:cubicBezTo>
                  <a:pt x="38571" y="22838"/>
                  <a:pt x="38571" y="22885"/>
                  <a:pt x="38571" y="22931"/>
                </a:cubicBezTo>
                <a:cubicBezTo>
                  <a:pt x="38524" y="22885"/>
                  <a:pt x="38501" y="22861"/>
                  <a:pt x="38478" y="22838"/>
                </a:cubicBezTo>
                <a:cubicBezTo>
                  <a:pt x="38478" y="22744"/>
                  <a:pt x="38501" y="22674"/>
                  <a:pt x="38548" y="22604"/>
                </a:cubicBezTo>
                <a:close/>
                <a:moveTo>
                  <a:pt x="6351" y="21811"/>
                </a:moveTo>
                <a:lnTo>
                  <a:pt x="6351" y="21811"/>
                </a:lnTo>
                <a:cubicBezTo>
                  <a:pt x="6935" y="22137"/>
                  <a:pt x="7588" y="22301"/>
                  <a:pt x="8265" y="22301"/>
                </a:cubicBezTo>
                <a:cubicBezTo>
                  <a:pt x="8289" y="22534"/>
                  <a:pt x="8312" y="22744"/>
                  <a:pt x="8359" y="22978"/>
                </a:cubicBezTo>
                <a:cubicBezTo>
                  <a:pt x="8055" y="22978"/>
                  <a:pt x="7728" y="22931"/>
                  <a:pt x="7425" y="22838"/>
                </a:cubicBezTo>
                <a:cubicBezTo>
                  <a:pt x="7098" y="22674"/>
                  <a:pt x="6794" y="22441"/>
                  <a:pt x="6561" y="22161"/>
                </a:cubicBezTo>
                <a:lnTo>
                  <a:pt x="6561" y="22137"/>
                </a:lnTo>
                <a:cubicBezTo>
                  <a:pt x="6491" y="22021"/>
                  <a:pt x="6421" y="21927"/>
                  <a:pt x="6351" y="21811"/>
                </a:cubicBezTo>
                <a:close/>
                <a:moveTo>
                  <a:pt x="16904" y="22324"/>
                </a:moveTo>
                <a:cubicBezTo>
                  <a:pt x="17184" y="22464"/>
                  <a:pt x="17465" y="22628"/>
                  <a:pt x="17745" y="22838"/>
                </a:cubicBezTo>
                <a:cubicBezTo>
                  <a:pt x="17768" y="22885"/>
                  <a:pt x="17791" y="22931"/>
                  <a:pt x="17815" y="22978"/>
                </a:cubicBezTo>
                <a:lnTo>
                  <a:pt x="17581" y="22838"/>
                </a:lnTo>
                <a:cubicBezTo>
                  <a:pt x="17348" y="22651"/>
                  <a:pt x="17138" y="22464"/>
                  <a:pt x="16904" y="22324"/>
                </a:cubicBezTo>
                <a:close/>
                <a:moveTo>
                  <a:pt x="5814" y="22345"/>
                </a:moveTo>
                <a:cubicBezTo>
                  <a:pt x="6041" y="22545"/>
                  <a:pt x="6289" y="22702"/>
                  <a:pt x="6538" y="22838"/>
                </a:cubicBezTo>
                <a:lnTo>
                  <a:pt x="6678" y="23001"/>
                </a:lnTo>
                <a:cubicBezTo>
                  <a:pt x="6374" y="22861"/>
                  <a:pt x="6094" y="22674"/>
                  <a:pt x="5814" y="22488"/>
                </a:cubicBezTo>
                <a:cubicBezTo>
                  <a:pt x="5814" y="22428"/>
                  <a:pt x="5814" y="22385"/>
                  <a:pt x="5814" y="22345"/>
                </a:cubicBezTo>
                <a:close/>
                <a:moveTo>
                  <a:pt x="9456" y="22418"/>
                </a:moveTo>
                <a:cubicBezTo>
                  <a:pt x="9386" y="22558"/>
                  <a:pt x="9316" y="22674"/>
                  <a:pt x="9223" y="22791"/>
                </a:cubicBezTo>
                <a:cubicBezTo>
                  <a:pt x="9176" y="22861"/>
                  <a:pt x="9106" y="22931"/>
                  <a:pt x="9059" y="23001"/>
                </a:cubicBezTo>
                <a:lnTo>
                  <a:pt x="8896" y="23001"/>
                </a:lnTo>
                <a:cubicBezTo>
                  <a:pt x="9059" y="22791"/>
                  <a:pt x="9246" y="22581"/>
                  <a:pt x="9456" y="22418"/>
                </a:cubicBezTo>
                <a:close/>
                <a:moveTo>
                  <a:pt x="15083" y="22534"/>
                </a:moveTo>
                <a:cubicBezTo>
                  <a:pt x="15340" y="22558"/>
                  <a:pt x="15597" y="22604"/>
                  <a:pt x="15830" y="22674"/>
                </a:cubicBezTo>
                <a:cubicBezTo>
                  <a:pt x="16040" y="22768"/>
                  <a:pt x="16227" y="22885"/>
                  <a:pt x="16414" y="23025"/>
                </a:cubicBezTo>
                <a:cubicBezTo>
                  <a:pt x="16320" y="23001"/>
                  <a:pt x="16227" y="23001"/>
                  <a:pt x="16157" y="22978"/>
                </a:cubicBezTo>
                <a:lnTo>
                  <a:pt x="16157" y="23001"/>
                </a:lnTo>
                <a:cubicBezTo>
                  <a:pt x="15994" y="22955"/>
                  <a:pt x="15807" y="22908"/>
                  <a:pt x="15643" y="22885"/>
                </a:cubicBezTo>
                <a:cubicBezTo>
                  <a:pt x="15527" y="22861"/>
                  <a:pt x="15410" y="22838"/>
                  <a:pt x="15293" y="22838"/>
                </a:cubicBezTo>
                <a:cubicBezTo>
                  <a:pt x="15223" y="22721"/>
                  <a:pt x="15153" y="22651"/>
                  <a:pt x="15083" y="22534"/>
                </a:cubicBezTo>
                <a:close/>
                <a:moveTo>
                  <a:pt x="33411" y="22931"/>
                </a:moveTo>
                <a:lnTo>
                  <a:pt x="33551" y="22955"/>
                </a:lnTo>
                <a:lnTo>
                  <a:pt x="33388" y="23071"/>
                </a:lnTo>
                <a:lnTo>
                  <a:pt x="33271" y="23048"/>
                </a:lnTo>
                <a:lnTo>
                  <a:pt x="33411" y="22931"/>
                </a:lnTo>
                <a:close/>
                <a:moveTo>
                  <a:pt x="31427" y="22861"/>
                </a:moveTo>
                <a:cubicBezTo>
                  <a:pt x="31380" y="22908"/>
                  <a:pt x="31310" y="22955"/>
                  <a:pt x="31263" y="23025"/>
                </a:cubicBezTo>
                <a:cubicBezTo>
                  <a:pt x="31006" y="23048"/>
                  <a:pt x="30726" y="23071"/>
                  <a:pt x="30469" y="23095"/>
                </a:cubicBezTo>
                <a:lnTo>
                  <a:pt x="30633" y="22931"/>
                </a:lnTo>
                <a:lnTo>
                  <a:pt x="30680" y="22885"/>
                </a:lnTo>
                <a:cubicBezTo>
                  <a:pt x="30913" y="22861"/>
                  <a:pt x="31170" y="22861"/>
                  <a:pt x="31403" y="22861"/>
                </a:cubicBezTo>
                <a:close/>
                <a:moveTo>
                  <a:pt x="24142" y="22348"/>
                </a:moveTo>
                <a:lnTo>
                  <a:pt x="24189" y="22371"/>
                </a:lnTo>
                <a:lnTo>
                  <a:pt x="24189" y="22441"/>
                </a:lnTo>
                <a:cubicBezTo>
                  <a:pt x="24095" y="22581"/>
                  <a:pt x="24002" y="22721"/>
                  <a:pt x="23909" y="22861"/>
                </a:cubicBezTo>
                <a:cubicBezTo>
                  <a:pt x="23792" y="22931"/>
                  <a:pt x="23652" y="23025"/>
                  <a:pt x="23535" y="23118"/>
                </a:cubicBezTo>
                <a:lnTo>
                  <a:pt x="23395" y="23025"/>
                </a:lnTo>
                <a:cubicBezTo>
                  <a:pt x="23512" y="22838"/>
                  <a:pt x="23628" y="22674"/>
                  <a:pt x="23768" y="22511"/>
                </a:cubicBezTo>
                <a:lnTo>
                  <a:pt x="24142" y="22348"/>
                </a:lnTo>
                <a:close/>
                <a:moveTo>
                  <a:pt x="40766" y="21694"/>
                </a:moveTo>
                <a:lnTo>
                  <a:pt x="40766" y="21694"/>
                </a:lnTo>
                <a:cubicBezTo>
                  <a:pt x="40789" y="22184"/>
                  <a:pt x="40696" y="22674"/>
                  <a:pt x="40532" y="23118"/>
                </a:cubicBezTo>
                <a:lnTo>
                  <a:pt x="40532" y="22814"/>
                </a:lnTo>
                <a:cubicBezTo>
                  <a:pt x="40649" y="22441"/>
                  <a:pt x="40719" y="22091"/>
                  <a:pt x="40766" y="21694"/>
                </a:cubicBezTo>
                <a:close/>
                <a:moveTo>
                  <a:pt x="11090" y="22838"/>
                </a:moveTo>
                <a:lnTo>
                  <a:pt x="11090" y="22955"/>
                </a:lnTo>
                <a:cubicBezTo>
                  <a:pt x="10997" y="23025"/>
                  <a:pt x="10904" y="23071"/>
                  <a:pt x="10834" y="23141"/>
                </a:cubicBezTo>
                <a:cubicBezTo>
                  <a:pt x="10857" y="23095"/>
                  <a:pt x="10880" y="23071"/>
                  <a:pt x="10904" y="23048"/>
                </a:cubicBezTo>
                <a:lnTo>
                  <a:pt x="11044" y="22908"/>
                </a:lnTo>
                <a:lnTo>
                  <a:pt x="11090" y="22838"/>
                </a:lnTo>
                <a:close/>
                <a:moveTo>
                  <a:pt x="3876" y="19569"/>
                </a:moveTo>
                <a:lnTo>
                  <a:pt x="3876" y="19569"/>
                </a:lnTo>
                <a:cubicBezTo>
                  <a:pt x="3923" y="19803"/>
                  <a:pt x="3993" y="20036"/>
                  <a:pt x="4086" y="20270"/>
                </a:cubicBezTo>
                <a:cubicBezTo>
                  <a:pt x="4063" y="20386"/>
                  <a:pt x="4063" y="20503"/>
                  <a:pt x="4086" y="20620"/>
                </a:cubicBezTo>
                <a:cubicBezTo>
                  <a:pt x="4226" y="21320"/>
                  <a:pt x="4600" y="21951"/>
                  <a:pt x="5160" y="22394"/>
                </a:cubicBezTo>
                <a:cubicBezTo>
                  <a:pt x="5324" y="22604"/>
                  <a:pt x="5510" y="22814"/>
                  <a:pt x="5697" y="23001"/>
                </a:cubicBezTo>
                <a:cubicBezTo>
                  <a:pt x="5720" y="23071"/>
                  <a:pt x="5767" y="23141"/>
                  <a:pt x="5790" y="23211"/>
                </a:cubicBezTo>
                <a:cubicBezTo>
                  <a:pt x="5580" y="23095"/>
                  <a:pt x="5394" y="23001"/>
                  <a:pt x="5207" y="22861"/>
                </a:cubicBezTo>
                <a:cubicBezTo>
                  <a:pt x="4366" y="21974"/>
                  <a:pt x="3876" y="20807"/>
                  <a:pt x="3876" y="19569"/>
                </a:cubicBezTo>
                <a:close/>
                <a:moveTo>
                  <a:pt x="11674" y="23001"/>
                </a:moveTo>
                <a:cubicBezTo>
                  <a:pt x="11581" y="23071"/>
                  <a:pt x="11511" y="23141"/>
                  <a:pt x="11441" y="23211"/>
                </a:cubicBezTo>
                <a:lnTo>
                  <a:pt x="11441" y="23118"/>
                </a:lnTo>
                <a:cubicBezTo>
                  <a:pt x="11534" y="23071"/>
                  <a:pt x="11604" y="23048"/>
                  <a:pt x="11674" y="23001"/>
                </a:cubicBezTo>
                <a:close/>
                <a:moveTo>
                  <a:pt x="44408" y="20993"/>
                </a:moveTo>
                <a:lnTo>
                  <a:pt x="44408" y="20993"/>
                </a:lnTo>
                <a:cubicBezTo>
                  <a:pt x="44362" y="21764"/>
                  <a:pt x="43965" y="22558"/>
                  <a:pt x="43591" y="23235"/>
                </a:cubicBezTo>
                <a:cubicBezTo>
                  <a:pt x="43591" y="23118"/>
                  <a:pt x="43544" y="23025"/>
                  <a:pt x="43521" y="22908"/>
                </a:cubicBezTo>
                <a:cubicBezTo>
                  <a:pt x="43661" y="22628"/>
                  <a:pt x="43778" y="22394"/>
                  <a:pt x="43918" y="22137"/>
                </a:cubicBezTo>
                <a:lnTo>
                  <a:pt x="43918" y="22161"/>
                </a:lnTo>
                <a:cubicBezTo>
                  <a:pt x="44128" y="21787"/>
                  <a:pt x="44291" y="21390"/>
                  <a:pt x="44408" y="20993"/>
                </a:cubicBezTo>
                <a:close/>
                <a:moveTo>
                  <a:pt x="24913" y="22768"/>
                </a:moveTo>
                <a:lnTo>
                  <a:pt x="24936" y="22791"/>
                </a:lnTo>
                <a:cubicBezTo>
                  <a:pt x="24866" y="22931"/>
                  <a:pt x="24796" y="23095"/>
                  <a:pt x="24749" y="23258"/>
                </a:cubicBezTo>
                <a:cubicBezTo>
                  <a:pt x="24726" y="23165"/>
                  <a:pt x="24702" y="23071"/>
                  <a:pt x="24679" y="22955"/>
                </a:cubicBezTo>
                <a:cubicBezTo>
                  <a:pt x="24749" y="22885"/>
                  <a:pt x="24843" y="22838"/>
                  <a:pt x="24913" y="22768"/>
                </a:cubicBezTo>
                <a:close/>
                <a:moveTo>
                  <a:pt x="34742" y="23118"/>
                </a:moveTo>
                <a:lnTo>
                  <a:pt x="34976" y="23165"/>
                </a:lnTo>
                <a:cubicBezTo>
                  <a:pt x="34976" y="23188"/>
                  <a:pt x="34976" y="23188"/>
                  <a:pt x="34976" y="23211"/>
                </a:cubicBezTo>
                <a:cubicBezTo>
                  <a:pt x="34976" y="23258"/>
                  <a:pt x="34952" y="23281"/>
                  <a:pt x="34952" y="23328"/>
                </a:cubicBezTo>
                <a:lnTo>
                  <a:pt x="34555" y="23235"/>
                </a:lnTo>
                <a:cubicBezTo>
                  <a:pt x="34625" y="23188"/>
                  <a:pt x="34672" y="23165"/>
                  <a:pt x="34742" y="23118"/>
                </a:cubicBezTo>
                <a:close/>
                <a:moveTo>
                  <a:pt x="42680" y="22791"/>
                </a:moveTo>
                <a:cubicBezTo>
                  <a:pt x="42680" y="22814"/>
                  <a:pt x="42704" y="22838"/>
                  <a:pt x="42704" y="22861"/>
                </a:cubicBezTo>
                <a:cubicBezTo>
                  <a:pt x="42704" y="22908"/>
                  <a:pt x="42727" y="22955"/>
                  <a:pt x="42727" y="22978"/>
                </a:cubicBezTo>
                <a:cubicBezTo>
                  <a:pt x="42657" y="23118"/>
                  <a:pt x="42610" y="23235"/>
                  <a:pt x="42540" y="23351"/>
                </a:cubicBezTo>
                <a:cubicBezTo>
                  <a:pt x="42564" y="23211"/>
                  <a:pt x="42587" y="23048"/>
                  <a:pt x="42610" y="22908"/>
                </a:cubicBezTo>
                <a:lnTo>
                  <a:pt x="42680" y="22791"/>
                </a:lnTo>
                <a:close/>
                <a:moveTo>
                  <a:pt x="13729" y="22698"/>
                </a:moveTo>
                <a:lnTo>
                  <a:pt x="13729" y="22721"/>
                </a:lnTo>
                <a:cubicBezTo>
                  <a:pt x="13682" y="22838"/>
                  <a:pt x="13612" y="22955"/>
                  <a:pt x="13542" y="23095"/>
                </a:cubicBezTo>
                <a:cubicBezTo>
                  <a:pt x="13355" y="23165"/>
                  <a:pt x="13145" y="23258"/>
                  <a:pt x="12958" y="23375"/>
                </a:cubicBezTo>
                <a:cubicBezTo>
                  <a:pt x="12982" y="23235"/>
                  <a:pt x="13005" y="23118"/>
                  <a:pt x="13028" y="22978"/>
                </a:cubicBezTo>
                <a:cubicBezTo>
                  <a:pt x="13262" y="22861"/>
                  <a:pt x="13495" y="22768"/>
                  <a:pt x="13729" y="22698"/>
                </a:cubicBezTo>
                <a:close/>
                <a:moveTo>
                  <a:pt x="35443" y="23281"/>
                </a:moveTo>
                <a:lnTo>
                  <a:pt x="35326" y="23422"/>
                </a:lnTo>
                <a:lnTo>
                  <a:pt x="35326" y="23281"/>
                </a:lnTo>
                <a:close/>
                <a:moveTo>
                  <a:pt x="39645" y="22044"/>
                </a:moveTo>
                <a:cubicBezTo>
                  <a:pt x="39739" y="22161"/>
                  <a:pt x="39832" y="22301"/>
                  <a:pt x="39902" y="22441"/>
                </a:cubicBezTo>
                <a:cubicBezTo>
                  <a:pt x="39809" y="22768"/>
                  <a:pt x="39715" y="23095"/>
                  <a:pt x="39575" y="23422"/>
                </a:cubicBezTo>
                <a:lnTo>
                  <a:pt x="39575" y="23398"/>
                </a:lnTo>
                <a:cubicBezTo>
                  <a:pt x="39622" y="23095"/>
                  <a:pt x="39645" y="22768"/>
                  <a:pt x="39645" y="22464"/>
                </a:cubicBezTo>
                <a:lnTo>
                  <a:pt x="39645" y="22044"/>
                </a:lnTo>
                <a:close/>
                <a:moveTo>
                  <a:pt x="7425" y="23141"/>
                </a:moveTo>
                <a:cubicBezTo>
                  <a:pt x="7705" y="23305"/>
                  <a:pt x="8032" y="23375"/>
                  <a:pt x="8359" y="23398"/>
                </a:cubicBezTo>
                <a:lnTo>
                  <a:pt x="8335" y="23445"/>
                </a:lnTo>
                <a:cubicBezTo>
                  <a:pt x="8079" y="23445"/>
                  <a:pt x="7845" y="23398"/>
                  <a:pt x="7612" y="23351"/>
                </a:cubicBezTo>
                <a:lnTo>
                  <a:pt x="7378" y="23141"/>
                </a:lnTo>
                <a:close/>
                <a:moveTo>
                  <a:pt x="38851" y="21974"/>
                </a:moveTo>
                <a:cubicBezTo>
                  <a:pt x="39108" y="21997"/>
                  <a:pt x="39061" y="21974"/>
                  <a:pt x="39061" y="22371"/>
                </a:cubicBezTo>
                <a:cubicBezTo>
                  <a:pt x="39061" y="22651"/>
                  <a:pt x="39015" y="22908"/>
                  <a:pt x="38945" y="23188"/>
                </a:cubicBezTo>
                <a:cubicBezTo>
                  <a:pt x="38921" y="23281"/>
                  <a:pt x="38898" y="23398"/>
                  <a:pt x="38851" y="23515"/>
                </a:cubicBezTo>
                <a:cubicBezTo>
                  <a:pt x="38851" y="23492"/>
                  <a:pt x="38851" y="23468"/>
                  <a:pt x="38851" y="23445"/>
                </a:cubicBezTo>
                <a:cubicBezTo>
                  <a:pt x="38875" y="23211"/>
                  <a:pt x="38921" y="22978"/>
                  <a:pt x="38945" y="22768"/>
                </a:cubicBezTo>
                <a:cubicBezTo>
                  <a:pt x="38991" y="22488"/>
                  <a:pt x="38968" y="22207"/>
                  <a:pt x="38851" y="21974"/>
                </a:cubicBezTo>
                <a:close/>
                <a:moveTo>
                  <a:pt x="17278" y="20153"/>
                </a:moveTo>
                <a:lnTo>
                  <a:pt x="17278" y="20153"/>
                </a:lnTo>
                <a:cubicBezTo>
                  <a:pt x="17418" y="20176"/>
                  <a:pt x="17558" y="20223"/>
                  <a:pt x="17698" y="20270"/>
                </a:cubicBezTo>
                <a:cubicBezTo>
                  <a:pt x="18165" y="21484"/>
                  <a:pt x="18865" y="22604"/>
                  <a:pt x="19799" y="23538"/>
                </a:cubicBezTo>
                <a:lnTo>
                  <a:pt x="19613" y="23422"/>
                </a:lnTo>
                <a:cubicBezTo>
                  <a:pt x="19169" y="22838"/>
                  <a:pt x="18632" y="22324"/>
                  <a:pt x="18048" y="21904"/>
                </a:cubicBezTo>
                <a:lnTo>
                  <a:pt x="18002" y="21857"/>
                </a:lnTo>
                <a:cubicBezTo>
                  <a:pt x="17768" y="21460"/>
                  <a:pt x="17581" y="21063"/>
                  <a:pt x="17394" y="20666"/>
                </a:cubicBezTo>
                <a:cubicBezTo>
                  <a:pt x="17348" y="20503"/>
                  <a:pt x="17301" y="20316"/>
                  <a:pt x="17278" y="20153"/>
                </a:cubicBezTo>
                <a:close/>
                <a:moveTo>
                  <a:pt x="18562" y="21203"/>
                </a:moveTo>
                <a:cubicBezTo>
                  <a:pt x="19146" y="21857"/>
                  <a:pt x="19823" y="22464"/>
                  <a:pt x="20523" y="22978"/>
                </a:cubicBezTo>
                <a:lnTo>
                  <a:pt x="20546" y="22978"/>
                </a:lnTo>
                <a:cubicBezTo>
                  <a:pt x="20546" y="23141"/>
                  <a:pt x="20546" y="23328"/>
                  <a:pt x="20570" y="23515"/>
                </a:cubicBezTo>
                <a:lnTo>
                  <a:pt x="20430" y="23585"/>
                </a:lnTo>
                <a:cubicBezTo>
                  <a:pt x="19683" y="22908"/>
                  <a:pt x="19076" y="22137"/>
                  <a:pt x="18585" y="21273"/>
                </a:cubicBezTo>
                <a:cubicBezTo>
                  <a:pt x="18585" y="21250"/>
                  <a:pt x="18562" y="21227"/>
                  <a:pt x="18562" y="21203"/>
                </a:cubicBezTo>
                <a:close/>
                <a:moveTo>
                  <a:pt x="6678" y="23351"/>
                </a:moveTo>
                <a:lnTo>
                  <a:pt x="6678" y="23351"/>
                </a:lnTo>
                <a:cubicBezTo>
                  <a:pt x="6888" y="23445"/>
                  <a:pt x="7098" y="23538"/>
                  <a:pt x="7308" y="23608"/>
                </a:cubicBezTo>
                <a:lnTo>
                  <a:pt x="7028" y="23562"/>
                </a:lnTo>
                <a:cubicBezTo>
                  <a:pt x="6911" y="23515"/>
                  <a:pt x="6794" y="23445"/>
                  <a:pt x="6678" y="23351"/>
                </a:cubicBezTo>
                <a:close/>
                <a:moveTo>
                  <a:pt x="37575" y="22951"/>
                </a:moveTo>
                <a:cubicBezTo>
                  <a:pt x="37712" y="22951"/>
                  <a:pt x="37850" y="22975"/>
                  <a:pt x="37987" y="23025"/>
                </a:cubicBezTo>
                <a:cubicBezTo>
                  <a:pt x="37917" y="23211"/>
                  <a:pt x="37824" y="23398"/>
                  <a:pt x="37731" y="23608"/>
                </a:cubicBezTo>
                <a:lnTo>
                  <a:pt x="37567" y="23538"/>
                </a:lnTo>
                <a:lnTo>
                  <a:pt x="37427" y="23468"/>
                </a:lnTo>
                <a:cubicBezTo>
                  <a:pt x="37380" y="23305"/>
                  <a:pt x="37310" y="23165"/>
                  <a:pt x="37217" y="23001"/>
                </a:cubicBezTo>
                <a:cubicBezTo>
                  <a:pt x="37336" y="22969"/>
                  <a:pt x="37455" y="22951"/>
                  <a:pt x="37575" y="22951"/>
                </a:cubicBezTo>
                <a:close/>
                <a:moveTo>
                  <a:pt x="24352" y="23188"/>
                </a:moveTo>
                <a:cubicBezTo>
                  <a:pt x="24399" y="23328"/>
                  <a:pt x="24446" y="23492"/>
                  <a:pt x="24516" y="23655"/>
                </a:cubicBezTo>
                <a:cubicBezTo>
                  <a:pt x="24352" y="23585"/>
                  <a:pt x="24212" y="23515"/>
                  <a:pt x="24049" y="23422"/>
                </a:cubicBezTo>
                <a:lnTo>
                  <a:pt x="24072" y="23422"/>
                </a:lnTo>
                <a:lnTo>
                  <a:pt x="24352" y="23188"/>
                </a:lnTo>
                <a:close/>
                <a:moveTo>
                  <a:pt x="22671" y="22955"/>
                </a:moveTo>
                <a:lnTo>
                  <a:pt x="22811" y="23071"/>
                </a:lnTo>
                <a:cubicBezTo>
                  <a:pt x="22811" y="23141"/>
                  <a:pt x="22811" y="23188"/>
                  <a:pt x="22811" y="23235"/>
                </a:cubicBezTo>
                <a:cubicBezTo>
                  <a:pt x="22718" y="23375"/>
                  <a:pt x="22648" y="23538"/>
                  <a:pt x="22601" y="23678"/>
                </a:cubicBezTo>
                <a:cubicBezTo>
                  <a:pt x="22484" y="23492"/>
                  <a:pt x="22368" y="23305"/>
                  <a:pt x="22274" y="23118"/>
                </a:cubicBezTo>
                <a:lnTo>
                  <a:pt x="22671" y="22955"/>
                </a:lnTo>
                <a:close/>
                <a:moveTo>
                  <a:pt x="26594" y="23095"/>
                </a:moveTo>
                <a:cubicBezTo>
                  <a:pt x="26780" y="23118"/>
                  <a:pt x="26991" y="23141"/>
                  <a:pt x="27177" y="23141"/>
                </a:cubicBezTo>
                <a:lnTo>
                  <a:pt x="27154" y="23165"/>
                </a:lnTo>
                <a:lnTo>
                  <a:pt x="27084" y="23188"/>
                </a:lnTo>
                <a:cubicBezTo>
                  <a:pt x="26710" y="23328"/>
                  <a:pt x="26360" y="23515"/>
                  <a:pt x="26033" y="23725"/>
                </a:cubicBezTo>
                <a:lnTo>
                  <a:pt x="26103" y="23562"/>
                </a:lnTo>
                <a:cubicBezTo>
                  <a:pt x="26267" y="23422"/>
                  <a:pt x="26430" y="23235"/>
                  <a:pt x="26594" y="23095"/>
                </a:cubicBezTo>
                <a:close/>
                <a:moveTo>
                  <a:pt x="47864" y="21974"/>
                </a:moveTo>
                <a:cubicBezTo>
                  <a:pt x="47887" y="22604"/>
                  <a:pt x="47724" y="23235"/>
                  <a:pt x="47397" y="23795"/>
                </a:cubicBezTo>
                <a:cubicBezTo>
                  <a:pt x="47443" y="23468"/>
                  <a:pt x="47467" y="23141"/>
                  <a:pt x="47443" y="22814"/>
                </a:cubicBezTo>
                <a:cubicBezTo>
                  <a:pt x="47607" y="22558"/>
                  <a:pt x="47747" y="22254"/>
                  <a:pt x="47864" y="21974"/>
                </a:cubicBezTo>
                <a:close/>
                <a:moveTo>
                  <a:pt x="38291" y="23235"/>
                </a:moveTo>
                <a:cubicBezTo>
                  <a:pt x="38338" y="23305"/>
                  <a:pt x="38384" y="23351"/>
                  <a:pt x="38431" y="23422"/>
                </a:cubicBezTo>
                <a:cubicBezTo>
                  <a:pt x="38408" y="23492"/>
                  <a:pt x="38384" y="23538"/>
                  <a:pt x="38384" y="23608"/>
                </a:cubicBezTo>
                <a:lnTo>
                  <a:pt x="38291" y="23888"/>
                </a:lnTo>
                <a:cubicBezTo>
                  <a:pt x="38221" y="23865"/>
                  <a:pt x="38151" y="23818"/>
                  <a:pt x="38058" y="23772"/>
                </a:cubicBezTo>
                <a:cubicBezTo>
                  <a:pt x="38151" y="23585"/>
                  <a:pt x="38221" y="23422"/>
                  <a:pt x="38291" y="23235"/>
                </a:cubicBezTo>
                <a:close/>
                <a:moveTo>
                  <a:pt x="11020" y="23365"/>
                </a:moveTo>
                <a:lnTo>
                  <a:pt x="11020" y="23365"/>
                </a:lnTo>
                <a:cubicBezTo>
                  <a:pt x="11018" y="23452"/>
                  <a:pt x="10996" y="23520"/>
                  <a:pt x="10974" y="23608"/>
                </a:cubicBezTo>
                <a:cubicBezTo>
                  <a:pt x="10740" y="23725"/>
                  <a:pt x="10507" y="23842"/>
                  <a:pt x="10273" y="23935"/>
                </a:cubicBezTo>
                <a:cubicBezTo>
                  <a:pt x="10500" y="23731"/>
                  <a:pt x="10749" y="23527"/>
                  <a:pt x="11020" y="23365"/>
                </a:cubicBezTo>
                <a:close/>
                <a:moveTo>
                  <a:pt x="2358" y="21834"/>
                </a:moveTo>
                <a:lnTo>
                  <a:pt x="2358" y="21834"/>
                </a:lnTo>
                <a:cubicBezTo>
                  <a:pt x="2638" y="22277"/>
                  <a:pt x="2965" y="22674"/>
                  <a:pt x="3362" y="23025"/>
                </a:cubicBezTo>
                <a:cubicBezTo>
                  <a:pt x="3456" y="23188"/>
                  <a:pt x="3549" y="23328"/>
                  <a:pt x="3666" y="23492"/>
                </a:cubicBezTo>
                <a:cubicBezTo>
                  <a:pt x="3736" y="23655"/>
                  <a:pt x="3829" y="23818"/>
                  <a:pt x="3923" y="23959"/>
                </a:cubicBezTo>
                <a:cubicBezTo>
                  <a:pt x="3246" y="23422"/>
                  <a:pt x="2709" y="22721"/>
                  <a:pt x="2382" y="21927"/>
                </a:cubicBezTo>
                <a:lnTo>
                  <a:pt x="2358" y="21834"/>
                </a:lnTo>
                <a:close/>
                <a:moveTo>
                  <a:pt x="3526" y="22254"/>
                </a:moveTo>
                <a:lnTo>
                  <a:pt x="3526" y="22254"/>
                </a:lnTo>
                <a:cubicBezTo>
                  <a:pt x="3642" y="22371"/>
                  <a:pt x="3783" y="22511"/>
                  <a:pt x="3946" y="22628"/>
                </a:cubicBezTo>
                <a:cubicBezTo>
                  <a:pt x="4133" y="22768"/>
                  <a:pt x="4320" y="22931"/>
                  <a:pt x="4530" y="23048"/>
                </a:cubicBezTo>
                <a:cubicBezTo>
                  <a:pt x="4786" y="23375"/>
                  <a:pt x="5043" y="23678"/>
                  <a:pt x="5370" y="23959"/>
                </a:cubicBezTo>
                <a:lnTo>
                  <a:pt x="5347" y="23959"/>
                </a:lnTo>
                <a:cubicBezTo>
                  <a:pt x="4763" y="23725"/>
                  <a:pt x="4226" y="23375"/>
                  <a:pt x="3759" y="22955"/>
                </a:cubicBezTo>
                <a:cubicBezTo>
                  <a:pt x="3712" y="22861"/>
                  <a:pt x="3689" y="22768"/>
                  <a:pt x="3642" y="22651"/>
                </a:cubicBezTo>
                <a:cubicBezTo>
                  <a:pt x="3619" y="22558"/>
                  <a:pt x="3572" y="22394"/>
                  <a:pt x="3526" y="22254"/>
                </a:cubicBezTo>
                <a:close/>
                <a:moveTo>
                  <a:pt x="23161" y="23725"/>
                </a:moveTo>
                <a:cubicBezTo>
                  <a:pt x="23161" y="23725"/>
                  <a:pt x="23185" y="23748"/>
                  <a:pt x="23208" y="23772"/>
                </a:cubicBezTo>
                <a:cubicBezTo>
                  <a:pt x="23161" y="23842"/>
                  <a:pt x="23115" y="23888"/>
                  <a:pt x="23045" y="23959"/>
                </a:cubicBezTo>
                <a:lnTo>
                  <a:pt x="23021" y="23959"/>
                </a:lnTo>
                <a:lnTo>
                  <a:pt x="23045" y="23795"/>
                </a:lnTo>
                <a:lnTo>
                  <a:pt x="23161" y="23725"/>
                </a:lnTo>
                <a:close/>
                <a:moveTo>
                  <a:pt x="28672" y="23141"/>
                </a:moveTo>
                <a:lnTo>
                  <a:pt x="28672" y="23141"/>
                </a:lnTo>
                <a:cubicBezTo>
                  <a:pt x="28508" y="23305"/>
                  <a:pt x="28345" y="23468"/>
                  <a:pt x="28181" y="23608"/>
                </a:cubicBezTo>
                <a:cubicBezTo>
                  <a:pt x="27854" y="23725"/>
                  <a:pt x="27528" y="23842"/>
                  <a:pt x="27201" y="23959"/>
                </a:cubicBezTo>
                <a:cubicBezTo>
                  <a:pt x="27387" y="23772"/>
                  <a:pt x="27598" y="23562"/>
                  <a:pt x="27784" y="23375"/>
                </a:cubicBezTo>
                <a:lnTo>
                  <a:pt x="27808" y="23375"/>
                </a:lnTo>
                <a:cubicBezTo>
                  <a:pt x="28088" y="23281"/>
                  <a:pt x="28391" y="23211"/>
                  <a:pt x="28672" y="23141"/>
                </a:cubicBezTo>
                <a:close/>
                <a:moveTo>
                  <a:pt x="15433" y="23912"/>
                </a:moveTo>
                <a:cubicBezTo>
                  <a:pt x="15340" y="23935"/>
                  <a:pt x="15270" y="23959"/>
                  <a:pt x="15200" y="23982"/>
                </a:cubicBezTo>
                <a:lnTo>
                  <a:pt x="15060" y="23935"/>
                </a:lnTo>
                <a:cubicBezTo>
                  <a:pt x="15130" y="23935"/>
                  <a:pt x="15176" y="23935"/>
                  <a:pt x="15223" y="23912"/>
                </a:cubicBezTo>
                <a:close/>
                <a:moveTo>
                  <a:pt x="19262" y="23538"/>
                </a:moveTo>
                <a:lnTo>
                  <a:pt x="19472" y="23678"/>
                </a:lnTo>
                <a:cubicBezTo>
                  <a:pt x="19542" y="23772"/>
                  <a:pt x="19613" y="23888"/>
                  <a:pt x="19683" y="23959"/>
                </a:cubicBezTo>
                <a:lnTo>
                  <a:pt x="19659" y="24005"/>
                </a:lnTo>
                <a:cubicBezTo>
                  <a:pt x="19519" y="23842"/>
                  <a:pt x="19379" y="23702"/>
                  <a:pt x="19262" y="23538"/>
                </a:cubicBezTo>
                <a:close/>
                <a:moveTo>
                  <a:pt x="1588" y="19359"/>
                </a:moveTo>
                <a:cubicBezTo>
                  <a:pt x="1611" y="19733"/>
                  <a:pt x="1658" y="20106"/>
                  <a:pt x="1751" y="20456"/>
                </a:cubicBezTo>
                <a:lnTo>
                  <a:pt x="1751" y="20596"/>
                </a:lnTo>
                <a:cubicBezTo>
                  <a:pt x="1751" y="21227"/>
                  <a:pt x="1891" y="21834"/>
                  <a:pt x="2172" y="22418"/>
                </a:cubicBezTo>
                <a:cubicBezTo>
                  <a:pt x="2405" y="23001"/>
                  <a:pt x="2709" y="23562"/>
                  <a:pt x="3082" y="24075"/>
                </a:cubicBezTo>
                <a:lnTo>
                  <a:pt x="2919" y="23912"/>
                </a:lnTo>
                <a:cubicBezTo>
                  <a:pt x="1845" y="22861"/>
                  <a:pt x="1168" y="21367"/>
                  <a:pt x="1471" y="19849"/>
                </a:cubicBezTo>
                <a:cubicBezTo>
                  <a:pt x="1494" y="19686"/>
                  <a:pt x="1541" y="19522"/>
                  <a:pt x="1588" y="19359"/>
                </a:cubicBezTo>
                <a:close/>
                <a:moveTo>
                  <a:pt x="26664" y="23818"/>
                </a:moveTo>
                <a:lnTo>
                  <a:pt x="26664" y="23818"/>
                </a:lnTo>
                <a:cubicBezTo>
                  <a:pt x="26570" y="23935"/>
                  <a:pt x="26500" y="24029"/>
                  <a:pt x="26430" y="24145"/>
                </a:cubicBezTo>
                <a:cubicBezTo>
                  <a:pt x="26337" y="24145"/>
                  <a:pt x="26243" y="24145"/>
                  <a:pt x="26150" y="24122"/>
                </a:cubicBezTo>
                <a:cubicBezTo>
                  <a:pt x="26313" y="24005"/>
                  <a:pt x="26477" y="23912"/>
                  <a:pt x="26640" y="23842"/>
                </a:cubicBezTo>
                <a:lnTo>
                  <a:pt x="26664" y="23818"/>
                </a:lnTo>
                <a:close/>
                <a:moveTo>
                  <a:pt x="30773" y="23422"/>
                </a:moveTo>
                <a:lnTo>
                  <a:pt x="30773" y="23422"/>
                </a:lnTo>
                <a:cubicBezTo>
                  <a:pt x="30376" y="23702"/>
                  <a:pt x="30002" y="23982"/>
                  <a:pt x="29629" y="24262"/>
                </a:cubicBezTo>
                <a:cubicBezTo>
                  <a:pt x="29769" y="24052"/>
                  <a:pt x="29909" y="23842"/>
                  <a:pt x="30026" y="23632"/>
                </a:cubicBezTo>
                <a:lnTo>
                  <a:pt x="30096" y="23538"/>
                </a:lnTo>
                <a:cubicBezTo>
                  <a:pt x="30329" y="23492"/>
                  <a:pt x="30539" y="23468"/>
                  <a:pt x="30773" y="23422"/>
                </a:cubicBezTo>
                <a:close/>
                <a:moveTo>
                  <a:pt x="5347" y="23492"/>
                </a:moveTo>
                <a:lnTo>
                  <a:pt x="5487" y="23538"/>
                </a:lnTo>
                <a:cubicBezTo>
                  <a:pt x="5931" y="23865"/>
                  <a:pt x="6398" y="24122"/>
                  <a:pt x="6911" y="24262"/>
                </a:cubicBezTo>
                <a:cubicBezTo>
                  <a:pt x="6958" y="24285"/>
                  <a:pt x="7005" y="24309"/>
                  <a:pt x="7075" y="24332"/>
                </a:cubicBezTo>
                <a:cubicBezTo>
                  <a:pt x="6818" y="24332"/>
                  <a:pt x="6561" y="24309"/>
                  <a:pt x="6304" y="24262"/>
                </a:cubicBezTo>
                <a:cubicBezTo>
                  <a:pt x="5954" y="24029"/>
                  <a:pt x="5650" y="23772"/>
                  <a:pt x="5347" y="23492"/>
                </a:cubicBezTo>
                <a:close/>
                <a:moveTo>
                  <a:pt x="21083" y="23678"/>
                </a:moveTo>
                <a:cubicBezTo>
                  <a:pt x="21200" y="23888"/>
                  <a:pt x="21294" y="24122"/>
                  <a:pt x="21387" y="24332"/>
                </a:cubicBezTo>
                <a:lnTo>
                  <a:pt x="21317" y="24309"/>
                </a:lnTo>
                <a:cubicBezTo>
                  <a:pt x="21247" y="24262"/>
                  <a:pt x="21177" y="24215"/>
                  <a:pt x="21107" y="24145"/>
                </a:cubicBezTo>
                <a:cubicBezTo>
                  <a:pt x="21083" y="24005"/>
                  <a:pt x="21060" y="23865"/>
                  <a:pt x="21037" y="23702"/>
                </a:cubicBezTo>
                <a:lnTo>
                  <a:pt x="21083" y="23678"/>
                </a:lnTo>
                <a:close/>
                <a:moveTo>
                  <a:pt x="23885" y="23795"/>
                </a:moveTo>
                <a:cubicBezTo>
                  <a:pt x="24025" y="23888"/>
                  <a:pt x="24165" y="23959"/>
                  <a:pt x="24352" y="24052"/>
                </a:cubicBezTo>
                <a:cubicBezTo>
                  <a:pt x="24282" y="24145"/>
                  <a:pt x="24235" y="24262"/>
                  <a:pt x="24212" y="24379"/>
                </a:cubicBezTo>
                <a:cubicBezTo>
                  <a:pt x="24165" y="24309"/>
                  <a:pt x="24095" y="24239"/>
                  <a:pt x="24049" y="24169"/>
                </a:cubicBezTo>
                <a:cubicBezTo>
                  <a:pt x="23979" y="24122"/>
                  <a:pt x="23909" y="24005"/>
                  <a:pt x="23839" y="23912"/>
                </a:cubicBezTo>
                <a:lnTo>
                  <a:pt x="23885" y="23795"/>
                </a:lnTo>
                <a:close/>
                <a:moveTo>
                  <a:pt x="39178" y="23678"/>
                </a:moveTo>
                <a:lnTo>
                  <a:pt x="39178" y="23678"/>
                </a:lnTo>
                <a:cubicBezTo>
                  <a:pt x="39155" y="23912"/>
                  <a:pt x="39132" y="24122"/>
                  <a:pt x="39085" y="24355"/>
                </a:cubicBezTo>
                <a:lnTo>
                  <a:pt x="39038" y="24402"/>
                </a:lnTo>
                <a:lnTo>
                  <a:pt x="38968" y="24355"/>
                </a:lnTo>
                <a:cubicBezTo>
                  <a:pt x="39061" y="24122"/>
                  <a:pt x="39108" y="23912"/>
                  <a:pt x="39178" y="23678"/>
                </a:cubicBezTo>
                <a:close/>
                <a:moveTo>
                  <a:pt x="12701" y="23095"/>
                </a:moveTo>
                <a:cubicBezTo>
                  <a:pt x="12678" y="23281"/>
                  <a:pt x="12631" y="23445"/>
                  <a:pt x="12585" y="23608"/>
                </a:cubicBezTo>
                <a:cubicBezTo>
                  <a:pt x="12328" y="23818"/>
                  <a:pt x="12094" y="24075"/>
                  <a:pt x="11908" y="24379"/>
                </a:cubicBezTo>
                <a:lnTo>
                  <a:pt x="11814" y="24449"/>
                </a:lnTo>
                <a:cubicBezTo>
                  <a:pt x="12001" y="24145"/>
                  <a:pt x="12164" y="23818"/>
                  <a:pt x="12258" y="23492"/>
                </a:cubicBezTo>
                <a:cubicBezTo>
                  <a:pt x="12281" y="23445"/>
                  <a:pt x="12305" y="23398"/>
                  <a:pt x="12328" y="23351"/>
                </a:cubicBezTo>
                <a:cubicBezTo>
                  <a:pt x="12351" y="23305"/>
                  <a:pt x="12445" y="23258"/>
                  <a:pt x="12491" y="23211"/>
                </a:cubicBezTo>
                <a:lnTo>
                  <a:pt x="12701" y="23095"/>
                </a:lnTo>
                <a:close/>
                <a:moveTo>
                  <a:pt x="33668" y="24005"/>
                </a:moveTo>
                <a:cubicBezTo>
                  <a:pt x="33598" y="24145"/>
                  <a:pt x="33551" y="24309"/>
                  <a:pt x="33481" y="24449"/>
                </a:cubicBezTo>
                <a:cubicBezTo>
                  <a:pt x="33458" y="24379"/>
                  <a:pt x="33435" y="24309"/>
                  <a:pt x="33411" y="24262"/>
                </a:cubicBezTo>
                <a:cubicBezTo>
                  <a:pt x="33481" y="24169"/>
                  <a:pt x="33551" y="24075"/>
                  <a:pt x="33645" y="24005"/>
                </a:cubicBezTo>
                <a:close/>
                <a:moveTo>
                  <a:pt x="16134" y="24262"/>
                </a:moveTo>
                <a:cubicBezTo>
                  <a:pt x="16250" y="24332"/>
                  <a:pt x="16344" y="24402"/>
                  <a:pt x="16437" y="24472"/>
                </a:cubicBezTo>
                <a:cubicBezTo>
                  <a:pt x="16320" y="24425"/>
                  <a:pt x="16227" y="24379"/>
                  <a:pt x="16110" y="24332"/>
                </a:cubicBezTo>
                <a:lnTo>
                  <a:pt x="16110" y="24355"/>
                </a:lnTo>
                <a:lnTo>
                  <a:pt x="15970" y="24262"/>
                </a:lnTo>
                <a:close/>
                <a:moveTo>
                  <a:pt x="35606" y="23888"/>
                </a:moveTo>
                <a:lnTo>
                  <a:pt x="35723" y="23912"/>
                </a:lnTo>
                <a:cubicBezTo>
                  <a:pt x="35746" y="24075"/>
                  <a:pt x="35746" y="24215"/>
                  <a:pt x="35746" y="24355"/>
                </a:cubicBezTo>
                <a:cubicBezTo>
                  <a:pt x="35536" y="24402"/>
                  <a:pt x="35326" y="24449"/>
                  <a:pt x="35139" y="24519"/>
                </a:cubicBezTo>
                <a:lnTo>
                  <a:pt x="35162" y="24262"/>
                </a:lnTo>
                <a:cubicBezTo>
                  <a:pt x="35302" y="24145"/>
                  <a:pt x="35466" y="24029"/>
                  <a:pt x="35606" y="23888"/>
                </a:cubicBezTo>
                <a:close/>
                <a:moveTo>
                  <a:pt x="31543" y="23655"/>
                </a:moveTo>
                <a:lnTo>
                  <a:pt x="31357" y="23888"/>
                </a:lnTo>
                <a:cubicBezTo>
                  <a:pt x="31263" y="23982"/>
                  <a:pt x="31193" y="24075"/>
                  <a:pt x="31100" y="24169"/>
                </a:cubicBezTo>
                <a:lnTo>
                  <a:pt x="30983" y="24332"/>
                </a:lnTo>
                <a:cubicBezTo>
                  <a:pt x="30866" y="24449"/>
                  <a:pt x="30750" y="24566"/>
                  <a:pt x="30633" y="24659"/>
                </a:cubicBezTo>
                <a:lnTo>
                  <a:pt x="30609" y="24659"/>
                </a:lnTo>
                <a:cubicBezTo>
                  <a:pt x="30913" y="24309"/>
                  <a:pt x="31217" y="23982"/>
                  <a:pt x="31543" y="23655"/>
                </a:cubicBezTo>
                <a:close/>
                <a:moveTo>
                  <a:pt x="25776" y="24496"/>
                </a:moveTo>
                <a:lnTo>
                  <a:pt x="26010" y="24519"/>
                </a:lnTo>
                <a:lnTo>
                  <a:pt x="25730" y="24682"/>
                </a:lnTo>
                <a:cubicBezTo>
                  <a:pt x="25730" y="24612"/>
                  <a:pt x="25753" y="24542"/>
                  <a:pt x="25776" y="24496"/>
                </a:cubicBezTo>
                <a:close/>
                <a:moveTo>
                  <a:pt x="32804" y="24192"/>
                </a:moveTo>
                <a:cubicBezTo>
                  <a:pt x="32734" y="24355"/>
                  <a:pt x="32641" y="24519"/>
                  <a:pt x="32547" y="24682"/>
                </a:cubicBezTo>
                <a:lnTo>
                  <a:pt x="32547" y="24659"/>
                </a:lnTo>
                <a:lnTo>
                  <a:pt x="32244" y="24659"/>
                </a:lnTo>
                <a:cubicBezTo>
                  <a:pt x="32314" y="24542"/>
                  <a:pt x="32384" y="24425"/>
                  <a:pt x="32454" y="24309"/>
                </a:cubicBezTo>
                <a:cubicBezTo>
                  <a:pt x="32571" y="24262"/>
                  <a:pt x="32687" y="24215"/>
                  <a:pt x="32804" y="24192"/>
                </a:cubicBezTo>
                <a:close/>
                <a:moveTo>
                  <a:pt x="4506" y="23865"/>
                </a:moveTo>
                <a:cubicBezTo>
                  <a:pt x="4997" y="24169"/>
                  <a:pt x="5534" y="24402"/>
                  <a:pt x="6117" y="24542"/>
                </a:cubicBezTo>
                <a:cubicBezTo>
                  <a:pt x="6234" y="24636"/>
                  <a:pt x="6374" y="24706"/>
                  <a:pt x="6514" y="24776"/>
                </a:cubicBezTo>
                <a:cubicBezTo>
                  <a:pt x="6094" y="24776"/>
                  <a:pt x="5697" y="24682"/>
                  <a:pt x="5347" y="24496"/>
                </a:cubicBezTo>
                <a:cubicBezTo>
                  <a:pt x="5020" y="24332"/>
                  <a:pt x="4740" y="24122"/>
                  <a:pt x="4506" y="23865"/>
                </a:cubicBezTo>
                <a:close/>
                <a:moveTo>
                  <a:pt x="34765" y="23888"/>
                </a:moveTo>
                <a:lnTo>
                  <a:pt x="34765" y="23935"/>
                </a:lnTo>
                <a:cubicBezTo>
                  <a:pt x="34439" y="24215"/>
                  <a:pt x="34158" y="24496"/>
                  <a:pt x="33878" y="24776"/>
                </a:cubicBezTo>
                <a:cubicBezTo>
                  <a:pt x="34018" y="24472"/>
                  <a:pt x="34158" y="24192"/>
                  <a:pt x="34275" y="23912"/>
                </a:cubicBezTo>
                <a:lnTo>
                  <a:pt x="34275" y="23935"/>
                </a:lnTo>
                <a:cubicBezTo>
                  <a:pt x="34439" y="23912"/>
                  <a:pt x="34602" y="23888"/>
                  <a:pt x="34765" y="23888"/>
                </a:cubicBezTo>
                <a:close/>
                <a:moveTo>
                  <a:pt x="10647" y="24145"/>
                </a:moveTo>
                <a:cubicBezTo>
                  <a:pt x="10600" y="24192"/>
                  <a:pt x="10577" y="24215"/>
                  <a:pt x="10553" y="24285"/>
                </a:cubicBezTo>
                <a:cubicBezTo>
                  <a:pt x="10250" y="24496"/>
                  <a:pt x="9923" y="24659"/>
                  <a:pt x="9596" y="24799"/>
                </a:cubicBezTo>
                <a:cubicBezTo>
                  <a:pt x="9666" y="24659"/>
                  <a:pt x="9760" y="24519"/>
                  <a:pt x="9876" y="24402"/>
                </a:cubicBezTo>
                <a:cubicBezTo>
                  <a:pt x="10133" y="24332"/>
                  <a:pt x="10390" y="24239"/>
                  <a:pt x="10647" y="24145"/>
                </a:cubicBezTo>
                <a:close/>
                <a:moveTo>
                  <a:pt x="17021" y="24472"/>
                </a:moveTo>
                <a:lnTo>
                  <a:pt x="17068" y="24496"/>
                </a:lnTo>
                <a:cubicBezTo>
                  <a:pt x="17208" y="24589"/>
                  <a:pt x="17324" y="24706"/>
                  <a:pt x="17465" y="24799"/>
                </a:cubicBezTo>
                <a:cubicBezTo>
                  <a:pt x="17418" y="24799"/>
                  <a:pt x="17371" y="24776"/>
                  <a:pt x="17348" y="24776"/>
                </a:cubicBezTo>
                <a:cubicBezTo>
                  <a:pt x="17231" y="24659"/>
                  <a:pt x="17138" y="24589"/>
                  <a:pt x="17021" y="24472"/>
                </a:cubicBezTo>
                <a:close/>
                <a:moveTo>
                  <a:pt x="3619" y="24145"/>
                </a:moveTo>
                <a:lnTo>
                  <a:pt x="3619" y="24145"/>
                </a:lnTo>
                <a:cubicBezTo>
                  <a:pt x="3923" y="24355"/>
                  <a:pt x="4226" y="24589"/>
                  <a:pt x="4553" y="24776"/>
                </a:cubicBezTo>
                <a:lnTo>
                  <a:pt x="4716" y="24939"/>
                </a:lnTo>
                <a:cubicBezTo>
                  <a:pt x="4530" y="24869"/>
                  <a:pt x="4343" y="24799"/>
                  <a:pt x="4156" y="24729"/>
                </a:cubicBezTo>
                <a:cubicBezTo>
                  <a:pt x="3969" y="24542"/>
                  <a:pt x="3783" y="24332"/>
                  <a:pt x="3619" y="24145"/>
                </a:cubicBezTo>
                <a:close/>
                <a:moveTo>
                  <a:pt x="45085" y="21227"/>
                </a:moveTo>
                <a:cubicBezTo>
                  <a:pt x="45202" y="21344"/>
                  <a:pt x="45295" y="21437"/>
                  <a:pt x="45412" y="21554"/>
                </a:cubicBezTo>
                <a:cubicBezTo>
                  <a:pt x="45412" y="21624"/>
                  <a:pt x="45389" y="21670"/>
                  <a:pt x="45365" y="21740"/>
                </a:cubicBezTo>
                <a:cubicBezTo>
                  <a:pt x="45015" y="22908"/>
                  <a:pt x="44408" y="24005"/>
                  <a:pt x="43614" y="24939"/>
                </a:cubicBezTo>
                <a:cubicBezTo>
                  <a:pt x="43614" y="24799"/>
                  <a:pt x="43591" y="24682"/>
                  <a:pt x="43568" y="24542"/>
                </a:cubicBezTo>
                <a:cubicBezTo>
                  <a:pt x="43544" y="24402"/>
                  <a:pt x="43591" y="24285"/>
                  <a:pt x="43591" y="24169"/>
                </a:cubicBezTo>
                <a:lnTo>
                  <a:pt x="43591" y="24192"/>
                </a:lnTo>
                <a:cubicBezTo>
                  <a:pt x="43754" y="23959"/>
                  <a:pt x="43895" y="23702"/>
                  <a:pt x="44035" y="23468"/>
                </a:cubicBezTo>
                <a:cubicBezTo>
                  <a:pt x="44478" y="22768"/>
                  <a:pt x="44828" y="22021"/>
                  <a:pt x="45085" y="21227"/>
                </a:cubicBezTo>
                <a:close/>
                <a:moveTo>
                  <a:pt x="14966" y="24869"/>
                </a:moveTo>
                <a:cubicBezTo>
                  <a:pt x="14873" y="24916"/>
                  <a:pt x="14756" y="24939"/>
                  <a:pt x="14639" y="24986"/>
                </a:cubicBezTo>
                <a:lnTo>
                  <a:pt x="14616" y="24986"/>
                </a:lnTo>
                <a:cubicBezTo>
                  <a:pt x="14546" y="24963"/>
                  <a:pt x="14476" y="24939"/>
                  <a:pt x="14406" y="24916"/>
                </a:cubicBezTo>
                <a:lnTo>
                  <a:pt x="14476" y="24892"/>
                </a:lnTo>
                <a:cubicBezTo>
                  <a:pt x="14639" y="24869"/>
                  <a:pt x="14803" y="24869"/>
                  <a:pt x="14966" y="24869"/>
                </a:cubicBezTo>
                <a:close/>
                <a:moveTo>
                  <a:pt x="28695" y="24239"/>
                </a:moveTo>
                <a:lnTo>
                  <a:pt x="28695" y="24239"/>
                </a:lnTo>
                <a:cubicBezTo>
                  <a:pt x="28555" y="24449"/>
                  <a:pt x="28391" y="24659"/>
                  <a:pt x="28251" y="24869"/>
                </a:cubicBezTo>
                <a:cubicBezTo>
                  <a:pt x="28111" y="24916"/>
                  <a:pt x="27971" y="24963"/>
                  <a:pt x="27808" y="24986"/>
                </a:cubicBezTo>
                <a:lnTo>
                  <a:pt x="27808" y="24963"/>
                </a:lnTo>
                <a:cubicBezTo>
                  <a:pt x="28135" y="24752"/>
                  <a:pt x="28415" y="24519"/>
                  <a:pt x="28695" y="24239"/>
                </a:cubicBezTo>
                <a:close/>
                <a:moveTo>
                  <a:pt x="35518" y="24778"/>
                </a:moveTo>
                <a:cubicBezTo>
                  <a:pt x="35428" y="24907"/>
                  <a:pt x="35319" y="25016"/>
                  <a:pt x="35209" y="25126"/>
                </a:cubicBezTo>
                <a:lnTo>
                  <a:pt x="35022" y="25056"/>
                </a:lnTo>
                <a:cubicBezTo>
                  <a:pt x="35022" y="24986"/>
                  <a:pt x="35046" y="24939"/>
                  <a:pt x="35046" y="24869"/>
                </a:cubicBezTo>
                <a:cubicBezTo>
                  <a:pt x="35203" y="24847"/>
                  <a:pt x="35361" y="24802"/>
                  <a:pt x="35518" y="24778"/>
                </a:cubicBezTo>
                <a:close/>
                <a:moveTo>
                  <a:pt x="8989" y="24566"/>
                </a:moveTo>
                <a:lnTo>
                  <a:pt x="9036" y="24659"/>
                </a:lnTo>
                <a:cubicBezTo>
                  <a:pt x="8989" y="24776"/>
                  <a:pt x="8942" y="24916"/>
                  <a:pt x="8896" y="25033"/>
                </a:cubicBezTo>
                <a:cubicBezTo>
                  <a:pt x="8709" y="25079"/>
                  <a:pt x="8499" y="25126"/>
                  <a:pt x="8312" y="25173"/>
                </a:cubicBezTo>
                <a:cubicBezTo>
                  <a:pt x="8219" y="25149"/>
                  <a:pt x="8102" y="25126"/>
                  <a:pt x="8009" y="25079"/>
                </a:cubicBezTo>
                <a:cubicBezTo>
                  <a:pt x="8009" y="24986"/>
                  <a:pt x="8032" y="24892"/>
                  <a:pt x="8055" y="24799"/>
                </a:cubicBezTo>
                <a:cubicBezTo>
                  <a:pt x="8195" y="24729"/>
                  <a:pt x="8312" y="24659"/>
                  <a:pt x="8452" y="24589"/>
                </a:cubicBezTo>
                <a:cubicBezTo>
                  <a:pt x="8616" y="24589"/>
                  <a:pt x="8802" y="24589"/>
                  <a:pt x="8989" y="24566"/>
                </a:cubicBezTo>
                <a:close/>
                <a:moveTo>
                  <a:pt x="27317" y="24519"/>
                </a:moveTo>
                <a:lnTo>
                  <a:pt x="27317" y="24519"/>
                </a:lnTo>
                <a:cubicBezTo>
                  <a:pt x="27154" y="24706"/>
                  <a:pt x="26991" y="24916"/>
                  <a:pt x="26827" y="25103"/>
                </a:cubicBezTo>
                <a:lnTo>
                  <a:pt x="26617" y="25196"/>
                </a:lnTo>
                <a:lnTo>
                  <a:pt x="26220" y="25196"/>
                </a:lnTo>
                <a:lnTo>
                  <a:pt x="26197" y="25219"/>
                </a:lnTo>
                <a:lnTo>
                  <a:pt x="26150" y="25219"/>
                </a:lnTo>
                <a:cubicBezTo>
                  <a:pt x="26313" y="25033"/>
                  <a:pt x="26454" y="24822"/>
                  <a:pt x="26617" y="24636"/>
                </a:cubicBezTo>
                <a:lnTo>
                  <a:pt x="26734" y="24589"/>
                </a:lnTo>
                <a:cubicBezTo>
                  <a:pt x="26920" y="24566"/>
                  <a:pt x="27131" y="24566"/>
                  <a:pt x="27317" y="24519"/>
                </a:cubicBezTo>
                <a:close/>
                <a:moveTo>
                  <a:pt x="20220" y="24122"/>
                </a:moveTo>
                <a:cubicBezTo>
                  <a:pt x="20360" y="24215"/>
                  <a:pt x="20523" y="24309"/>
                  <a:pt x="20687" y="24379"/>
                </a:cubicBezTo>
                <a:cubicBezTo>
                  <a:pt x="20733" y="24682"/>
                  <a:pt x="20827" y="24963"/>
                  <a:pt x="20920" y="25243"/>
                </a:cubicBezTo>
                <a:cubicBezTo>
                  <a:pt x="20780" y="25126"/>
                  <a:pt x="20640" y="24986"/>
                  <a:pt x="20476" y="24846"/>
                </a:cubicBezTo>
                <a:cubicBezTo>
                  <a:pt x="20383" y="24612"/>
                  <a:pt x="20266" y="24402"/>
                  <a:pt x="20126" y="24169"/>
                </a:cubicBezTo>
                <a:lnTo>
                  <a:pt x="20220" y="24122"/>
                </a:lnTo>
                <a:close/>
                <a:moveTo>
                  <a:pt x="37801" y="24916"/>
                </a:moveTo>
                <a:lnTo>
                  <a:pt x="37941" y="25009"/>
                </a:lnTo>
                <a:cubicBezTo>
                  <a:pt x="37917" y="25103"/>
                  <a:pt x="37894" y="25173"/>
                  <a:pt x="37847" y="25266"/>
                </a:cubicBezTo>
                <a:cubicBezTo>
                  <a:pt x="37847" y="25149"/>
                  <a:pt x="37824" y="25033"/>
                  <a:pt x="37801" y="24916"/>
                </a:cubicBezTo>
                <a:close/>
                <a:moveTo>
                  <a:pt x="7121" y="25103"/>
                </a:moveTo>
                <a:cubicBezTo>
                  <a:pt x="7261" y="25149"/>
                  <a:pt x="7401" y="25219"/>
                  <a:pt x="7542" y="25266"/>
                </a:cubicBezTo>
                <a:cubicBezTo>
                  <a:pt x="7238" y="25289"/>
                  <a:pt x="6935" y="25289"/>
                  <a:pt x="6631" y="25289"/>
                </a:cubicBezTo>
                <a:cubicBezTo>
                  <a:pt x="6398" y="25243"/>
                  <a:pt x="6164" y="25173"/>
                  <a:pt x="5954" y="25103"/>
                </a:cubicBezTo>
                <a:lnTo>
                  <a:pt x="5954" y="25103"/>
                </a:lnTo>
                <a:cubicBezTo>
                  <a:pt x="6141" y="25138"/>
                  <a:pt x="6333" y="25155"/>
                  <a:pt x="6529" y="25155"/>
                </a:cubicBezTo>
                <a:cubicBezTo>
                  <a:pt x="6724" y="25155"/>
                  <a:pt x="6923" y="25138"/>
                  <a:pt x="7121" y="25103"/>
                </a:cubicBezTo>
                <a:close/>
                <a:moveTo>
                  <a:pt x="21224" y="24682"/>
                </a:moveTo>
                <a:lnTo>
                  <a:pt x="21224" y="24682"/>
                </a:lnTo>
                <a:cubicBezTo>
                  <a:pt x="21340" y="24776"/>
                  <a:pt x="21504" y="24846"/>
                  <a:pt x="21620" y="24939"/>
                </a:cubicBezTo>
                <a:cubicBezTo>
                  <a:pt x="21620" y="24939"/>
                  <a:pt x="21620" y="24939"/>
                  <a:pt x="21620" y="24963"/>
                </a:cubicBezTo>
                <a:cubicBezTo>
                  <a:pt x="21550" y="25056"/>
                  <a:pt x="21457" y="25173"/>
                  <a:pt x="21387" y="25289"/>
                </a:cubicBezTo>
                <a:cubicBezTo>
                  <a:pt x="21317" y="25103"/>
                  <a:pt x="21270" y="24892"/>
                  <a:pt x="21224" y="24682"/>
                </a:cubicBezTo>
                <a:close/>
                <a:moveTo>
                  <a:pt x="14056" y="25173"/>
                </a:moveTo>
                <a:lnTo>
                  <a:pt x="14126" y="25219"/>
                </a:lnTo>
                <a:cubicBezTo>
                  <a:pt x="14079" y="25266"/>
                  <a:pt x="13986" y="25313"/>
                  <a:pt x="13916" y="25359"/>
                </a:cubicBezTo>
                <a:lnTo>
                  <a:pt x="13892" y="25359"/>
                </a:lnTo>
                <a:cubicBezTo>
                  <a:pt x="13939" y="25289"/>
                  <a:pt x="13986" y="25243"/>
                  <a:pt x="14056" y="25173"/>
                </a:cubicBezTo>
                <a:close/>
                <a:moveTo>
                  <a:pt x="1261" y="17748"/>
                </a:moveTo>
                <a:cubicBezTo>
                  <a:pt x="817" y="18962"/>
                  <a:pt x="724" y="20270"/>
                  <a:pt x="981" y="21530"/>
                </a:cubicBezTo>
                <a:cubicBezTo>
                  <a:pt x="1284" y="22861"/>
                  <a:pt x="2148" y="24005"/>
                  <a:pt x="3316" y="24682"/>
                </a:cubicBezTo>
                <a:cubicBezTo>
                  <a:pt x="3526" y="24822"/>
                  <a:pt x="3759" y="24963"/>
                  <a:pt x="3993" y="25103"/>
                </a:cubicBezTo>
                <a:cubicBezTo>
                  <a:pt x="4109" y="25219"/>
                  <a:pt x="4226" y="25313"/>
                  <a:pt x="4366" y="25429"/>
                </a:cubicBezTo>
                <a:cubicBezTo>
                  <a:pt x="2732" y="24729"/>
                  <a:pt x="1448" y="23398"/>
                  <a:pt x="864" y="21740"/>
                </a:cubicBezTo>
                <a:cubicBezTo>
                  <a:pt x="537" y="20410"/>
                  <a:pt x="677" y="19009"/>
                  <a:pt x="1261" y="17748"/>
                </a:cubicBezTo>
                <a:close/>
                <a:moveTo>
                  <a:pt x="41583" y="21110"/>
                </a:moveTo>
                <a:cubicBezTo>
                  <a:pt x="41840" y="21390"/>
                  <a:pt x="42050" y="21694"/>
                  <a:pt x="42260" y="22021"/>
                </a:cubicBezTo>
                <a:cubicBezTo>
                  <a:pt x="42284" y="22207"/>
                  <a:pt x="42307" y="22394"/>
                  <a:pt x="42284" y="22581"/>
                </a:cubicBezTo>
                <a:cubicBezTo>
                  <a:pt x="42190" y="22791"/>
                  <a:pt x="42097" y="23001"/>
                  <a:pt x="42003" y="23211"/>
                </a:cubicBezTo>
                <a:cubicBezTo>
                  <a:pt x="41490" y="24005"/>
                  <a:pt x="40953" y="24776"/>
                  <a:pt x="40392" y="25500"/>
                </a:cubicBezTo>
                <a:lnTo>
                  <a:pt x="40392" y="25523"/>
                </a:lnTo>
                <a:cubicBezTo>
                  <a:pt x="40322" y="25429"/>
                  <a:pt x="40229" y="25359"/>
                  <a:pt x="40159" y="25289"/>
                </a:cubicBezTo>
                <a:cubicBezTo>
                  <a:pt x="40252" y="25009"/>
                  <a:pt x="40322" y="24752"/>
                  <a:pt x="40369" y="24496"/>
                </a:cubicBezTo>
                <a:cubicBezTo>
                  <a:pt x="40486" y="24332"/>
                  <a:pt x="40579" y="24169"/>
                  <a:pt x="40673" y="24005"/>
                </a:cubicBezTo>
                <a:cubicBezTo>
                  <a:pt x="41139" y="23095"/>
                  <a:pt x="41466" y="22114"/>
                  <a:pt x="41583" y="21110"/>
                </a:cubicBezTo>
                <a:close/>
                <a:moveTo>
                  <a:pt x="12351" y="25103"/>
                </a:moveTo>
                <a:lnTo>
                  <a:pt x="12351" y="25103"/>
                </a:lnTo>
                <a:cubicBezTo>
                  <a:pt x="12305" y="25173"/>
                  <a:pt x="12258" y="25266"/>
                  <a:pt x="12211" y="25336"/>
                </a:cubicBezTo>
                <a:cubicBezTo>
                  <a:pt x="12118" y="25406"/>
                  <a:pt x="12001" y="25476"/>
                  <a:pt x="11908" y="25570"/>
                </a:cubicBezTo>
                <a:cubicBezTo>
                  <a:pt x="11908" y="25523"/>
                  <a:pt x="11931" y="25500"/>
                  <a:pt x="11931" y="25453"/>
                </a:cubicBezTo>
                <a:cubicBezTo>
                  <a:pt x="12071" y="25336"/>
                  <a:pt x="12188" y="25219"/>
                  <a:pt x="12351" y="25103"/>
                </a:cubicBezTo>
                <a:close/>
                <a:moveTo>
                  <a:pt x="32921" y="24986"/>
                </a:moveTo>
                <a:cubicBezTo>
                  <a:pt x="32921" y="25103"/>
                  <a:pt x="32944" y="25219"/>
                  <a:pt x="32968" y="25336"/>
                </a:cubicBezTo>
                <a:lnTo>
                  <a:pt x="32944" y="25359"/>
                </a:lnTo>
                <a:cubicBezTo>
                  <a:pt x="32781" y="25453"/>
                  <a:pt x="32617" y="25523"/>
                  <a:pt x="32477" y="25616"/>
                </a:cubicBezTo>
                <a:cubicBezTo>
                  <a:pt x="32524" y="25476"/>
                  <a:pt x="32594" y="25336"/>
                  <a:pt x="32664" y="25196"/>
                </a:cubicBezTo>
                <a:cubicBezTo>
                  <a:pt x="32711" y="25126"/>
                  <a:pt x="32758" y="25056"/>
                  <a:pt x="32804" y="24986"/>
                </a:cubicBezTo>
                <a:close/>
                <a:moveTo>
                  <a:pt x="15620" y="25383"/>
                </a:moveTo>
                <a:cubicBezTo>
                  <a:pt x="15620" y="25476"/>
                  <a:pt x="15620" y="25570"/>
                  <a:pt x="15597" y="25686"/>
                </a:cubicBezTo>
                <a:cubicBezTo>
                  <a:pt x="15503" y="25593"/>
                  <a:pt x="15410" y="25500"/>
                  <a:pt x="15316" y="25406"/>
                </a:cubicBezTo>
                <a:cubicBezTo>
                  <a:pt x="15410" y="25383"/>
                  <a:pt x="15527" y="25383"/>
                  <a:pt x="15620" y="25383"/>
                </a:cubicBezTo>
                <a:close/>
                <a:moveTo>
                  <a:pt x="15994" y="25359"/>
                </a:moveTo>
                <a:cubicBezTo>
                  <a:pt x="16110" y="25453"/>
                  <a:pt x="16227" y="25570"/>
                  <a:pt x="16320" y="25710"/>
                </a:cubicBezTo>
                <a:cubicBezTo>
                  <a:pt x="16204" y="25686"/>
                  <a:pt x="16064" y="25663"/>
                  <a:pt x="15947" y="25663"/>
                </a:cubicBezTo>
                <a:lnTo>
                  <a:pt x="15924" y="25663"/>
                </a:lnTo>
                <a:cubicBezTo>
                  <a:pt x="15924" y="25570"/>
                  <a:pt x="15947" y="25453"/>
                  <a:pt x="15970" y="25359"/>
                </a:cubicBezTo>
                <a:close/>
                <a:moveTo>
                  <a:pt x="16601" y="25383"/>
                </a:moveTo>
                <a:cubicBezTo>
                  <a:pt x="16694" y="25383"/>
                  <a:pt x="16787" y="25383"/>
                  <a:pt x="16881" y="25406"/>
                </a:cubicBezTo>
                <a:lnTo>
                  <a:pt x="16904" y="25406"/>
                </a:lnTo>
                <a:cubicBezTo>
                  <a:pt x="16951" y="25453"/>
                  <a:pt x="17021" y="25523"/>
                  <a:pt x="17068" y="25570"/>
                </a:cubicBezTo>
                <a:lnTo>
                  <a:pt x="16881" y="25710"/>
                </a:lnTo>
                <a:cubicBezTo>
                  <a:pt x="16787" y="25593"/>
                  <a:pt x="16694" y="25476"/>
                  <a:pt x="16601" y="25383"/>
                </a:cubicBezTo>
                <a:close/>
                <a:moveTo>
                  <a:pt x="36820" y="24566"/>
                </a:moveTo>
                <a:cubicBezTo>
                  <a:pt x="36820" y="24799"/>
                  <a:pt x="36797" y="25033"/>
                  <a:pt x="36773" y="25243"/>
                </a:cubicBezTo>
                <a:cubicBezTo>
                  <a:pt x="36680" y="25406"/>
                  <a:pt x="36563" y="25570"/>
                  <a:pt x="36447" y="25710"/>
                </a:cubicBezTo>
                <a:cubicBezTo>
                  <a:pt x="36400" y="25663"/>
                  <a:pt x="36330" y="25616"/>
                  <a:pt x="36260" y="25593"/>
                </a:cubicBezTo>
                <a:cubicBezTo>
                  <a:pt x="36493" y="25289"/>
                  <a:pt x="36680" y="24939"/>
                  <a:pt x="36820" y="24566"/>
                </a:cubicBezTo>
                <a:close/>
                <a:moveTo>
                  <a:pt x="19799" y="24729"/>
                </a:moveTo>
                <a:lnTo>
                  <a:pt x="19799" y="24729"/>
                </a:lnTo>
                <a:cubicBezTo>
                  <a:pt x="19986" y="24892"/>
                  <a:pt x="20150" y="25056"/>
                  <a:pt x="20336" y="25219"/>
                </a:cubicBezTo>
                <a:cubicBezTo>
                  <a:pt x="20406" y="25359"/>
                  <a:pt x="20453" y="25500"/>
                  <a:pt x="20523" y="25663"/>
                </a:cubicBezTo>
                <a:lnTo>
                  <a:pt x="20546" y="25780"/>
                </a:lnTo>
                <a:cubicBezTo>
                  <a:pt x="20406" y="25686"/>
                  <a:pt x="20290" y="25570"/>
                  <a:pt x="20173" y="25476"/>
                </a:cubicBezTo>
                <a:cubicBezTo>
                  <a:pt x="20056" y="25219"/>
                  <a:pt x="19939" y="24963"/>
                  <a:pt x="19799" y="24729"/>
                </a:cubicBezTo>
                <a:close/>
                <a:moveTo>
                  <a:pt x="21761" y="25243"/>
                </a:moveTo>
                <a:cubicBezTo>
                  <a:pt x="21807" y="25359"/>
                  <a:pt x="21831" y="25453"/>
                  <a:pt x="21854" y="25546"/>
                </a:cubicBezTo>
                <a:cubicBezTo>
                  <a:pt x="21807" y="25640"/>
                  <a:pt x="21761" y="25733"/>
                  <a:pt x="21714" y="25826"/>
                </a:cubicBezTo>
                <a:lnTo>
                  <a:pt x="21597" y="25756"/>
                </a:lnTo>
                <a:cubicBezTo>
                  <a:pt x="21574" y="25686"/>
                  <a:pt x="21550" y="25640"/>
                  <a:pt x="21527" y="25593"/>
                </a:cubicBezTo>
                <a:cubicBezTo>
                  <a:pt x="21597" y="25500"/>
                  <a:pt x="21667" y="25383"/>
                  <a:pt x="21761" y="25266"/>
                </a:cubicBezTo>
                <a:lnTo>
                  <a:pt x="21761" y="25243"/>
                </a:lnTo>
                <a:close/>
                <a:moveTo>
                  <a:pt x="22881" y="25476"/>
                </a:moveTo>
                <a:lnTo>
                  <a:pt x="22881" y="25476"/>
                </a:lnTo>
                <a:cubicBezTo>
                  <a:pt x="22975" y="25500"/>
                  <a:pt x="23021" y="25523"/>
                  <a:pt x="23091" y="25546"/>
                </a:cubicBezTo>
                <a:lnTo>
                  <a:pt x="23091" y="25873"/>
                </a:lnTo>
                <a:cubicBezTo>
                  <a:pt x="23021" y="25733"/>
                  <a:pt x="22951" y="25616"/>
                  <a:pt x="22881" y="25476"/>
                </a:cubicBezTo>
                <a:close/>
                <a:moveTo>
                  <a:pt x="27364" y="25780"/>
                </a:moveTo>
                <a:lnTo>
                  <a:pt x="27668" y="25803"/>
                </a:lnTo>
                <a:lnTo>
                  <a:pt x="27668" y="25826"/>
                </a:lnTo>
                <a:lnTo>
                  <a:pt x="27598" y="25873"/>
                </a:lnTo>
                <a:lnTo>
                  <a:pt x="27317" y="25873"/>
                </a:lnTo>
                <a:cubicBezTo>
                  <a:pt x="27317" y="25826"/>
                  <a:pt x="27341" y="25803"/>
                  <a:pt x="27364" y="25780"/>
                </a:cubicBezTo>
                <a:close/>
                <a:moveTo>
                  <a:pt x="5347" y="25663"/>
                </a:moveTo>
                <a:lnTo>
                  <a:pt x="5347" y="25663"/>
                </a:lnTo>
                <a:cubicBezTo>
                  <a:pt x="5557" y="25733"/>
                  <a:pt x="5767" y="25780"/>
                  <a:pt x="5977" y="25826"/>
                </a:cubicBezTo>
                <a:lnTo>
                  <a:pt x="6164" y="25896"/>
                </a:lnTo>
                <a:cubicBezTo>
                  <a:pt x="5977" y="25896"/>
                  <a:pt x="5790" y="25850"/>
                  <a:pt x="5627" y="25826"/>
                </a:cubicBezTo>
                <a:cubicBezTo>
                  <a:pt x="5534" y="25780"/>
                  <a:pt x="5440" y="25710"/>
                  <a:pt x="5347" y="25663"/>
                </a:cubicBezTo>
                <a:close/>
                <a:moveTo>
                  <a:pt x="14709" y="25686"/>
                </a:moveTo>
                <a:cubicBezTo>
                  <a:pt x="14803" y="25756"/>
                  <a:pt x="14873" y="25826"/>
                  <a:pt x="14943" y="25920"/>
                </a:cubicBezTo>
                <a:cubicBezTo>
                  <a:pt x="14850" y="25873"/>
                  <a:pt x="14733" y="25826"/>
                  <a:pt x="14593" y="25803"/>
                </a:cubicBezTo>
                <a:cubicBezTo>
                  <a:pt x="14616" y="25756"/>
                  <a:pt x="14663" y="25710"/>
                  <a:pt x="14709" y="25686"/>
                </a:cubicBezTo>
                <a:close/>
                <a:moveTo>
                  <a:pt x="9573" y="25686"/>
                </a:moveTo>
                <a:lnTo>
                  <a:pt x="9526" y="25733"/>
                </a:lnTo>
                <a:cubicBezTo>
                  <a:pt x="9433" y="25803"/>
                  <a:pt x="9316" y="25873"/>
                  <a:pt x="9223" y="25920"/>
                </a:cubicBezTo>
                <a:lnTo>
                  <a:pt x="9129" y="25943"/>
                </a:lnTo>
                <a:cubicBezTo>
                  <a:pt x="9129" y="25896"/>
                  <a:pt x="9153" y="25850"/>
                  <a:pt x="9153" y="25803"/>
                </a:cubicBezTo>
                <a:cubicBezTo>
                  <a:pt x="9246" y="25756"/>
                  <a:pt x="9339" y="25710"/>
                  <a:pt x="9456" y="25686"/>
                </a:cubicBezTo>
                <a:close/>
                <a:moveTo>
                  <a:pt x="34509" y="25266"/>
                </a:moveTo>
                <a:lnTo>
                  <a:pt x="34579" y="25289"/>
                </a:lnTo>
                <a:cubicBezTo>
                  <a:pt x="34532" y="25476"/>
                  <a:pt x="34485" y="25640"/>
                  <a:pt x="34415" y="25803"/>
                </a:cubicBezTo>
                <a:lnTo>
                  <a:pt x="34228" y="25943"/>
                </a:lnTo>
                <a:cubicBezTo>
                  <a:pt x="34205" y="25896"/>
                  <a:pt x="34182" y="25850"/>
                  <a:pt x="34135" y="25803"/>
                </a:cubicBezTo>
                <a:cubicBezTo>
                  <a:pt x="34275" y="25640"/>
                  <a:pt x="34392" y="25453"/>
                  <a:pt x="34509" y="25266"/>
                </a:cubicBezTo>
                <a:close/>
                <a:moveTo>
                  <a:pt x="39575" y="25663"/>
                </a:moveTo>
                <a:cubicBezTo>
                  <a:pt x="39505" y="25780"/>
                  <a:pt x="39435" y="25920"/>
                  <a:pt x="39388" y="26037"/>
                </a:cubicBezTo>
                <a:cubicBezTo>
                  <a:pt x="39365" y="26013"/>
                  <a:pt x="39342" y="25990"/>
                  <a:pt x="39318" y="25943"/>
                </a:cubicBezTo>
                <a:lnTo>
                  <a:pt x="39342" y="25943"/>
                </a:lnTo>
                <a:cubicBezTo>
                  <a:pt x="39412" y="25850"/>
                  <a:pt x="39482" y="25756"/>
                  <a:pt x="39575" y="25663"/>
                </a:cubicBezTo>
                <a:close/>
                <a:moveTo>
                  <a:pt x="41887" y="24122"/>
                </a:moveTo>
                <a:cubicBezTo>
                  <a:pt x="41840" y="24215"/>
                  <a:pt x="41793" y="24332"/>
                  <a:pt x="41747" y="24402"/>
                </a:cubicBezTo>
                <a:cubicBezTo>
                  <a:pt x="41466" y="24963"/>
                  <a:pt x="41163" y="25523"/>
                  <a:pt x="40813" y="26037"/>
                </a:cubicBezTo>
                <a:cubicBezTo>
                  <a:pt x="40766" y="25990"/>
                  <a:pt x="40743" y="25943"/>
                  <a:pt x="40719" y="25896"/>
                </a:cubicBezTo>
                <a:cubicBezTo>
                  <a:pt x="41069" y="25406"/>
                  <a:pt x="41420" y="24892"/>
                  <a:pt x="41747" y="24355"/>
                </a:cubicBezTo>
                <a:lnTo>
                  <a:pt x="41887" y="24122"/>
                </a:lnTo>
                <a:close/>
                <a:moveTo>
                  <a:pt x="20803" y="25593"/>
                </a:moveTo>
                <a:lnTo>
                  <a:pt x="21083" y="25826"/>
                </a:lnTo>
                <a:cubicBezTo>
                  <a:pt x="21037" y="25896"/>
                  <a:pt x="20990" y="25966"/>
                  <a:pt x="20967" y="26060"/>
                </a:cubicBezTo>
                <a:cubicBezTo>
                  <a:pt x="20897" y="25920"/>
                  <a:pt x="20850" y="25756"/>
                  <a:pt x="20803" y="25616"/>
                </a:cubicBezTo>
                <a:lnTo>
                  <a:pt x="20803" y="25593"/>
                </a:lnTo>
                <a:close/>
                <a:moveTo>
                  <a:pt x="45716" y="21904"/>
                </a:moveTo>
                <a:lnTo>
                  <a:pt x="45786" y="21997"/>
                </a:lnTo>
                <a:cubicBezTo>
                  <a:pt x="45552" y="22674"/>
                  <a:pt x="45272" y="23328"/>
                  <a:pt x="44969" y="23959"/>
                </a:cubicBezTo>
                <a:cubicBezTo>
                  <a:pt x="44595" y="24752"/>
                  <a:pt x="44128" y="25500"/>
                  <a:pt x="43591" y="26200"/>
                </a:cubicBezTo>
                <a:cubicBezTo>
                  <a:pt x="43614" y="25966"/>
                  <a:pt x="43638" y="25710"/>
                  <a:pt x="43614" y="25476"/>
                </a:cubicBezTo>
                <a:lnTo>
                  <a:pt x="43614" y="25476"/>
                </a:lnTo>
                <a:lnTo>
                  <a:pt x="43638" y="25500"/>
                </a:lnTo>
                <a:cubicBezTo>
                  <a:pt x="44525" y="24425"/>
                  <a:pt x="45389" y="23188"/>
                  <a:pt x="45716" y="21904"/>
                </a:cubicBezTo>
                <a:close/>
                <a:moveTo>
                  <a:pt x="24941" y="25899"/>
                </a:moveTo>
                <a:lnTo>
                  <a:pt x="25146" y="26013"/>
                </a:lnTo>
                <a:cubicBezTo>
                  <a:pt x="25146" y="26013"/>
                  <a:pt x="25146" y="26037"/>
                  <a:pt x="25146" y="26060"/>
                </a:cubicBezTo>
                <a:lnTo>
                  <a:pt x="25029" y="26247"/>
                </a:lnTo>
                <a:cubicBezTo>
                  <a:pt x="24986" y="26117"/>
                  <a:pt x="24963" y="26007"/>
                  <a:pt x="24941" y="25899"/>
                </a:cubicBezTo>
                <a:close/>
                <a:moveTo>
                  <a:pt x="21270" y="26083"/>
                </a:moveTo>
                <a:cubicBezTo>
                  <a:pt x="21317" y="26153"/>
                  <a:pt x="21340" y="26223"/>
                  <a:pt x="21387" y="26270"/>
                </a:cubicBezTo>
                <a:lnTo>
                  <a:pt x="21317" y="26293"/>
                </a:lnTo>
                <a:cubicBezTo>
                  <a:pt x="21270" y="26270"/>
                  <a:pt x="21247" y="26247"/>
                  <a:pt x="21200" y="26223"/>
                </a:cubicBezTo>
                <a:lnTo>
                  <a:pt x="21270" y="26083"/>
                </a:lnTo>
                <a:close/>
                <a:moveTo>
                  <a:pt x="36026" y="25920"/>
                </a:moveTo>
                <a:lnTo>
                  <a:pt x="36166" y="26060"/>
                </a:lnTo>
                <a:cubicBezTo>
                  <a:pt x="36096" y="26153"/>
                  <a:pt x="36003" y="26270"/>
                  <a:pt x="35909" y="26340"/>
                </a:cubicBezTo>
                <a:cubicBezTo>
                  <a:pt x="35933" y="26293"/>
                  <a:pt x="35933" y="26223"/>
                  <a:pt x="35956" y="26177"/>
                </a:cubicBezTo>
                <a:lnTo>
                  <a:pt x="36026" y="25920"/>
                </a:lnTo>
                <a:close/>
                <a:moveTo>
                  <a:pt x="13819" y="26019"/>
                </a:moveTo>
                <a:cubicBezTo>
                  <a:pt x="13869" y="26019"/>
                  <a:pt x="13916" y="26025"/>
                  <a:pt x="13962" y="26037"/>
                </a:cubicBezTo>
                <a:cubicBezTo>
                  <a:pt x="13892" y="26130"/>
                  <a:pt x="13846" y="26247"/>
                  <a:pt x="13799" y="26363"/>
                </a:cubicBezTo>
                <a:cubicBezTo>
                  <a:pt x="13729" y="26247"/>
                  <a:pt x="13682" y="26130"/>
                  <a:pt x="13659" y="26037"/>
                </a:cubicBezTo>
                <a:cubicBezTo>
                  <a:pt x="13717" y="26025"/>
                  <a:pt x="13770" y="26019"/>
                  <a:pt x="13819" y="26019"/>
                </a:cubicBezTo>
                <a:close/>
                <a:moveTo>
                  <a:pt x="7191" y="26247"/>
                </a:moveTo>
                <a:cubicBezTo>
                  <a:pt x="7378" y="26293"/>
                  <a:pt x="7542" y="26317"/>
                  <a:pt x="7728" y="26340"/>
                </a:cubicBezTo>
                <a:cubicBezTo>
                  <a:pt x="7728" y="26340"/>
                  <a:pt x="7728" y="26363"/>
                  <a:pt x="7728" y="26363"/>
                </a:cubicBezTo>
                <a:cubicBezTo>
                  <a:pt x="7666" y="26368"/>
                  <a:pt x="7604" y="26369"/>
                  <a:pt x="7542" y="26369"/>
                </a:cubicBezTo>
                <a:cubicBezTo>
                  <a:pt x="7255" y="26369"/>
                  <a:pt x="6970" y="26328"/>
                  <a:pt x="6701" y="26270"/>
                </a:cubicBezTo>
                <a:cubicBezTo>
                  <a:pt x="6864" y="26270"/>
                  <a:pt x="7028" y="26270"/>
                  <a:pt x="7191" y="26247"/>
                </a:cubicBezTo>
                <a:close/>
                <a:moveTo>
                  <a:pt x="37450" y="24916"/>
                </a:moveTo>
                <a:cubicBezTo>
                  <a:pt x="37497" y="25289"/>
                  <a:pt x="37544" y="25686"/>
                  <a:pt x="37521" y="26083"/>
                </a:cubicBezTo>
                <a:cubicBezTo>
                  <a:pt x="37521" y="26107"/>
                  <a:pt x="37497" y="26130"/>
                  <a:pt x="37474" y="26177"/>
                </a:cubicBezTo>
                <a:cubicBezTo>
                  <a:pt x="37380" y="26247"/>
                  <a:pt x="37287" y="26340"/>
                  <a:pt x="37194" y="26410"/>
                </a:cubicBezTo>
                <a:cubicBezTo>
                  <a:pt x="37147" y="26340"/>
                  <a:pt x="37100" y="26270"/>
                  <a:pt x="37030" y="26223"/>
                </a:cubicBezTo>
                <a:cubicBezTo>
                  <a:pt x="37100" y="25920"/>
                  <a:pt x="37147" y="25616"/>
                  <a:pt x="37194" y="25313"/>
                </a:cubicBezTo>
                <a:cubicBezTo>
                  <a:pt x="37264" y="25173"/>
                  <a:pt x="37357" y="25033"/>
                  <a:pt x="37450" y="24916"/>
                </a:cubicBezTo>
                <a:close/>
                <a:moveTo>
                  <a:pt x="39855" y="25990"/>
                </a:moveTo>
                <a:lnTo>
                  <a:pt x="39902" y="26107"/>
                </a:lnTo>
                <a:lnTo>
                  <a:pt x="39622" y="26457"/>
                </a:lnTo>
                <a:cubicBezTo>
                  <a:pt x="39669" y="26387"/>
                  <a:pt x="39715" y="26293"/>
                  <a:pt x="39762" y="26200"/>
                </a:cubicBezTo>
                <a:cubicBezTo>
                  <a:pt x="39809" y="26130"/>
                  <a:pt x="39832" y="26060"/>
                  <a:pt x="39855" y="25990"/>
                </a:cubicBezTo>
                <a:close/>
                <a:moveTo>
                  <a:pt x="32921" y="26340"/>
                </a:moveTo>
                <a:lnTo>
                  <a:pt x="32874" y="26550"/>
                </a:lnTo>
                <a:lnTo>
                  <a:pt x="32758" y="26574"/>
                </a:lnTo>
                <a:lnTo>
                  <a:pt x="32758" y="26574"/>
                </a:lnTo>
                <a:lnTo>
                  <a:pt x="32921" y="26340"/>
                </a:lnTo>
                <a:close/>
                <a:moveTo>
                  <a:pt x="11908" y="26340"/>
                </a:moveTo>
                <a:cubicBezTo>
                  <a:pt x="11908" y="26387"/>
                  <a:pt x="11884" y="26457"/>
                  <a:pt x="11884" y="26527"/>
                </a:cubicBezTo>
                <a:lnTo>
                  <a:pt x="11791" y="26597"/>
                </a:lnTo>
                <a:lnTo>
                  <a:pt x="11791" y="26457"/>
                </a:lnTo>
                <a:lnTo>
                  <a:pt x="11908" y="26340"/>
                </a:lnTo>
                <a:close/>
                <a:moveTo>
                  <a:pt x="9853" y="26083"/>
                </a:moveTo>
                <a:cubicBezTo>
                  <a:pt x="9830" y="26130"/>
                  <a:pt x="9806" y="26200"/>
                  <a:pt x="9806" y="26270"/>
                </a:cubicBezTo>
                <a:cubicBezTo>
                  <a:pt x="9806" y="26340"/>
                  <a:pt x="9783" y="26410"/>
                  <a:pt x="9783" y="26503"/>
                </a:cubicBezTo>
                <a:cubicBezTo>
                  <a:pt x="9666" y="26550"/>
                  <a:pt x="9573" y="26597"/>
                  <a:pt x="9456" y="26620"/>
                </a:cubicBezTo>
                <a:cubicBezTo>
                  <a:pt x="9526" y="26457"/>
                  <a:pt x="9620" y="26293"/>
                  <a:pt x="9690" y="26130"/>
                </a:cubicBezTo>
                <a:lnTo>
                  <a:pt x="9853" y="26083"/>
                </a:lnTo>
                <a:close/>
                <a:moveTo>
                  <a:pt x="35372" y="25570"/>
                </a:moveTo>
                <a:lnTo>
                  <a:pt x="35559" y="25663"/>
                </a:lnTo>
                <a:cubicBezTo>
                  <a:pt x="35536" y="25756"/>
                  <a:pt x="35513" y="25850"/>
                  <a:pt x="35489" y="25943"/>
                </a:cubicBezTo>
                <a:lnTo>
                  <a:pt x="35419" y="26013"/>
                </a:lnTo>
                <a:cubicBezTo>
                  <a:pt x="35256" y="26129"/>
                  <a:pt x="35001" y="26408"/>
                  <a:pt x="34746" y="26640"/>
                </a:cubicBezTo>
                <a:lnTo>
                  <a:pt x="34746" y="26640"/>
                </a:lnTo>
                <a:lnTo>
                  <a:pt x="34625" y="26480"/>
                </a:lnTo>
                <a:cubicBezTo>
                  <a:pt x="34672" y="26340"/>
                  <a:pt x="34719" y="26200"/>
                  <a:pt x="34765" y="26083"/>
                </a:cubicBezTo>
                <a:lnTo>
                  <a:pt x="34859" y="26013"/>
                </a:lnTo>
                <a:cubicBezTo>
                  <a:pt x="35022" y="25873"/>
                  <a:pt x="35209" y="25733"/>
                  <a:pt x="35372" y="25570"/>
                </a:cubicBezTo>
                <a:close/>
                <a:moveTo>
                  <a:pt x="28205" y="26457"/>
                </a:moveTo>
                <a:lnTo>
                  <a:pt x="28018" y="26644"/>
                </a:lnTo>
                <a:lnTo>
                  <a:pt x="27948" y="26620"/>
                </a:lnTo>
                <a:lnTo>
                  <a:pt x="28041" y="26457"/>
                </a:lnTo>
                <a:close/>
                <a:moveTo>
                  <a:pt x="32431" y="24963"/>
                </a:moveTo>
                <a:lnTo>
                  <a:pt x="32431" y="24986"/>
                </a:lnTo>
                <a:cubicBezTo>
                  <a:pt x="32221" y="25313"/>
                  <a:pt x="32057" y="25640"/>
                  <a:pt x="31917" y="25990"/>
                </a:cubicBezTo>
                <a:cubicBezTo>
                  <a:pt x="31595" y="26174"/>
                  <a:pt x="31318" y="26404"/>
                  <a:pt x="31064" y="26656"/>
                </a:cubicBezTo>
                <a:lnTo>
                  <a:pt x="31064" y="26656"/>
                </a:lnTo>
                <a:cubicBezTo>
                  <a:pt x="30953" y="26565"/>
                  <a:pt x="30863" y="26453"/>
                  <a:pt x="30773" y="26363"/>
                </a:cubicBezTo>
                <a:cubicBezTo>
                  <a:pt x="31287" y="25966"/>
                  <a:pt x="31730" y="25500"/>
                  <a:pt x="32080" y="24963"/>
                </a:cubicBezTo>
                <a:close/>
                <a:moveTo>
                  <a:pt x="9199" y="26340"/>
                </a:moveTo>
                <a:lnTo>
                  <a:pt x="9199" y="26340"/>
                </a:lnTo>
                <a:cubicBezTo>
                  <a:pt x="9176" y="26387"/>
                  <a:pt x="9153" y="26457"/>
                  <a:pt x="9129" y="26503"/>
                </a:cubicBezTo>
                <a:cubicBezTo>
                  <a:pt x="9106" y="26550"/>
                  <a:pt x="9083" y="26620"/>
                  <a:pt x="9059" y="26667"/>
                </a:cubicBezTo>
                <a:cubicBezTo>
                  <a:pt x="9059" y="26597"/>
                  <a:pt x="9083" y="26503"/>
                  <a:pt x="9083" y="26410"/>
                </a:cubicBezTo>
                <a:lnTo>
                  <a:pt x="9199" y="26340"/>
                </a:lnTo>
                <a:close/>
                <a:moveTo>
                  <a:pt x="43101" y="24939"/>
                </a:moveTo>
                <a:cubicBezTo>
                  <a:pt x="43054" y="25219"/>
                  <a:pt x="42961" y="25500"/>
                  <a:pt x="42867" y="25780"/>
                </a:cubicBezTo>
                <a:cubicBezTo>
                  <a:pt x="42610" y="26083"/>
                  <a:pt x="42330" y="26340"/>
                  <a:pt x="42097" y="26620"/>
                </a:cubicBezTo>
                <a:lnTo>
                  <a:pt x="41980" y="26714"/>
                </a:lnTo>
                <a:cubicBezTo>
                  <a:pt x="42237" y="26363"/>
                  <a:pt x="42470" y="25990"/>
                  <a:pt x="42657" y="25593"/>
                </a:cubicBezTo>
                <a:cubicBezTo>
                  <a:pt x="42821" y="25383"/>
                  <a:pt x="42937" y="25149"/>
                  <a:pt x="43101" y="24939"/>
                </a:cubicBezTo>
                <a:close/>
                <a:moveTo>
                  <a:pt x="20430" y="26153"/>
                </a:moveTo>
                <a:lnTo>
                  <a:pt x="20430" y="26153"/>
                </a:lnTo>
                <a:cubicBezTo>
                  <a:pt x="20500" y="26223"/>
                  <a:pt x="20617" y="26270"/>
                  <a:pt x="20710" y="26340"/>
                </a:cubicBezTo>
                <a:cubicBezTo>
                  <a:pt x="20710" y="26410"/>
                  <a:pt x="20733" y="26480"/>
                  <a:pt x="20757" y="26550"/>
                </a:cubicBezTo>
                <a:lnTo>
                  <a:pt x="20733" y="26597"/>
                </a:lnTo>
                <a:lnTo>
                  <a:pt x="20687" y="26644"/>
                </a:lnTo>
                <a:lnTo>
                  <a:pt x="20593" y="26737"/>
                </a:lnTo>
                <a:cubicBezTo>
                  <a:pt x="20523" y="26527"/>
                  <a:pt x="20476" y="26340"/>
                  <a:pt x="20430" y="26153"/>
                </a:cubicBezTo>
                <a:close/>
                <a:moveTo>
                  <a:pt x="28812" y="26433"/>
                </a:moveTo>
                <a:lnTo>
                  <a:pt x="28625" y="26737"/>
                </a:lnTo>
                <a:lnTo>
                  <a:pt x="28508" y="26714"/>
                </a:lnTo>
                <a:cubicBezTo>
                  <a:pt x="28602" y="26620"/>
                  <a:pt x="28718" y="26527"/>
                  <a:pt x="28812" y="26433"/>
                </a:cubicBezTo>
                <a:close/>
                <a:moveTo>
                  <a:pt x="42517" y="24472"/>
                </a:moveTo>
                <a:lnTo>
                  <a:pt x="42517" y="24472"/>
                </a:lnTo>
                <a:cubicBezTo>
                  <a:pt x="42167" y="25289"/>
                  <a:pt x="41700" y="26060"/>
                  <a:pt x="41139" y="26760"/>
                </a:cubicBezTo>
                <a:cubicBezTo>
                  <a:pt x="41093" y="26667"/>
                  <a:pt x="41069" y="26574"/>
                  <a:pt x="41023" y="26480"/>
                </a:cubicBezTo>
                <a:cubicBezTo>
                  <a:pt x="41326" y="26083"/>
                  <a:pt x="41606" y="25686"/>
                  <a:pt x="41887" y="25289"/>
                </a:cubicBezTo>
                <a:lnTo>
                  <a:pt x="41910" y="25289"/>
                </a:lnTo>
                <a:cubicBezTo>
                  <a:pt x="42120" y="25033"/>
                  <a:pt x="42307" y="24752"/>
                  <a:pt x="42517" y="24472"/>
                </a:cubicBezTo>
                <a:close/>
                <a:moveTo>
                  <a:pt x="29769" y="26107"/>
                </a:moveTo>
                <a:lnTo>
                  <a:pt x="29769" y="26107"/>
                </a:lnTo>
                <a:cubicBezTo>
                  <a:pt x="29676" y="26293"/>
                  <a:pt x="29559" y="26503"/>
                  <a:pt x="29489" y="26714"/>
                </a:cubicBezTo>
                <a:cubicBezTo>
                  <a:pt x="29372" y="26760"/>
                  <a:pt x="29255" y="26807"/>
                  <a:pt x="29162" y="26830"/>
                </a:cubicBezTo>
                <a:lnTo>
                  <a:pt x="29022" y="26807"/>
                </a:lnTo>
                <a:cubicBezTo>
                  <a:pt x="29162" y="26620"/>
                  <a:pt x="29279" y="26410"/>
                  <a:pt x="29419" y="26223"/>
                </a:cubicBezTo>
                <a:cubicBezTo>
                  <a:pt x="29535" y="26200"/>
                  <a:pt x="29652" y="26153"/>
                  <a:pt x="29769" y="26107"/>
                </a:cubicBezTo>
                <a:close/>
                <a:moveTo>
                  <a:pt x="13005" y="26177"/>
                </a:moveTo>
                <a:lnTo>
                  <a:pt x="13005" y="26177"/>
                </a:lnTo>
                <a:cubicBezTo>
                  <a:pt x="12865" y="26387"/>
                  <a:pt x="12795" y="26620"/>
                  <a:pt x="12795" y="26877"/>
                </a:cubicBezTo>
                <a:lnTo>
                  <a:pt x="12795" y="26854"/>
                </a:lnTo>
                <a:lnTo>
                  <a:pt x="12772" y="26807"/>
                </a:lnTo>
                <a:lnTo>
                  <a:pt x="12772" y="26550"/>
                </a:lnTo>
                <a:cubicBezTo>
                  <a:pt x="12818" y="26433"/>
                  <a:pt x="12865" y="26340"/>
                  <a:pt x="12912" y="26223"/>
                </a:cubicBezTo>
                <a:lnTo>
                  <a:pt x="13005" y="26177"/>
                </a:lnTo>
                <a:close/>
                <a:moveTo>
                  <a:pt x="31660" y="26597"/>
                </a:moveTo>
                <a:cubicBezTo>
                  <a:pt x="31660" y="26644"/>
                  <a:pt x="31637" y="26667"/>
                  <a:pt x="31637" y="26714"/>
                </a:cubicBezTo>
                <a:lnTo>
                  <a:pt x="31427" y="26877"/>
                </a:lnTo>
                <a:lnTo>
                  <a:pt x="31357" y="26877"/>
                </a:lnTo>
                <a:cubicBezTo>
                  <a:pt x="31450" y="26784"/>
                  <a:pt x="31567" y="26690"/>
                  <a:pt x="31660" y="26597"/>
                </a:cubicBezTo>
                <a:close/>
                <a:moveTo>
                  <a:pt x="26570" y="26760"/>
                </a:moveTo>
                <a:cubicBezTo>
                  <a:pt x="26570" y="26807"/>
                  <a:pt x="26524" y="26854"/>
                  <a:pt x="26524" y="26900"/>
                </a:cubicBezTo>
                <a:lnTo>
                  <a:pt x="26407" y="26877"/>
                </a:lnTo>
                <a:cubicBezTo>
                  <a:pt x="26407" y="26854"/>
                  <a:pt x="26383" y="26854"/>
                  <a:pt x="26383" y="26830"/>
                </a:cubicBezTo>
                <a:lnTo>
                  <a:pt x="26570" y="26760"/>
                </a:lnTo>
                <a:close/>
                <a:moveTo>
                  <a:pt x="30353" y="26620"/>
                </a:moveTo>
                <a:cubicBezTo>
                  <a:pt x="30446" y="26714"/>
                  <a:pt x="30563" y="26830"/>
                  <a:pt x="30656" y="26900"/>
                </a:cubicBezTo>
                <a:cubicBezTo>
                  <a:pt x="30469" y="26900"/>
                  <a:pt x="30259" y="26924"/>
                  <a:pt x="30072" y="26924"/>
                </a:cubicBezTo>
                <a:lnTo>
                  <a:pt x="30049" y="26900"/>
                </a:lnTo>
                <a:lnTo>
                  <a:pt x="30189" y="26714"/>
                </a:lnTo>
                <a:lnTo>
                  <a:pt x="30353" y="26620"/>
                </a:lnTo>
                <a:close/>
                <a:moveTo>
                  <a:pt x="38221" y="26013"/>
                </a:moveTo>
                <a:lnTo>
                  <a:pt x="38221" y="26013"/>
                </a:lnTo>
                <a:cubicBezTo>
                  <a:pt x="38128" y="26270"/>
                  <a:pt x="38058" y="26527"/>
                  <a:pt x="37941" y="26760"/>
                </a:cubicBezTo>
                <a:lnTo>
                  <a:pt x="37824" y="26924"/>
                </a:lnTo>
                <a:cubicBezTo>
                  <a:pt x="37847" y="26760"/>
                  <a:pt x="37871" y="26597"/>
                  <a:pt x="37894" y="26433"/>
                </a:cubicBezTo>
                <a:lnTo>
                  <a:pt x="37871" y="26410"/>
                </a:lnTo>
                <a:cubicBezTo>
                  <a:pt x="37941" y="26340"/>
                  <a:pt x="37987" y="26270"/>
                  <a:pt x="38034" y="26200"/>
                </a:cubicBezTo>
                <a:cubicBezTo>
                  <a:pt x="38081" y="26130"/>
                  <a:pt x="38151" y="26083"/>
                  <a:pt x="38221" y="26013"/>
                </a:cubicBezTo>
                <a:close/>
                <a:moveTo>
                  <a:pt x="8429" y="26620"/>
                </a:moveTo>
                <a:lnTo>
                  <a:pt x="8429" y="26620"/>
                </a:lnTo>
                <a:cubicBezTo>
                  <a:pt x="8405" y="26714"/>
                  <a:pt x="8382" y="26830"/>
                  <a:pt x="8382" y="26924"/>
                </a:cubicBezTo>
                <a:cubicBezTo>
                  <a:pt x="8265" y="26947"/>
                  <a:pt x="8172" y="26970"/>
                  <a:pt x="8055" y="26970"/>
                </a:cubicBezTo>
                <a:cubicBezTo>
                  <a:pt x="8055" y="26877"/>
                  <a:pt x="8032" y="26784"/>
                  <a:pt x="8009" y="26714"/>
                </a:cubicBezTo>
                <a:cubicBezTo>
                  <a:pt x="8149" y="26690"/>
                  <a:pt x="8289" y="26667"/>
                  <a:pt x="8429" y="26620"/>
                </a:cubicBezTo>
                <a:close/>
                <a:moveTo>
                  <a:pt x="14336" y="26083"/>
                </a:moveTo>
                <a:cubicBezTo>
                  <a:pt x="14476" y="26130"/>
                  <a:pt x="14616" y="26153"/>
                  <a:pt x="14733" y="26200"/>
                </a:cubicBezTo>
                <a:lnTo>
                  <a:pt x="14709" y="26200"/>
                </a:lnTo>
                <a:cubicBezTo>
                  <a:pt x="14499" y="26433"/>
                  <a:pt x="14359" y="26690"/>
                  <a:pt x="14289" y="26994"/>
                </a:cubicBezTo>
                <a:cubicBezTo>
                  <a:pt x="14196" y="26900"/>
                  <a:pt x="14102" y="26807"/>
                  <a:pt x="14032" y="26714"/>
                </a:cubicBezTo>
                <a:cubicBezTo>
                  <a:pt x="14102" y="26480"/>
                  <a:pt x="14196" y="26270"/>
                  <a:pt x="14336" y="26083"/>
                </a:cubicBezTo>
                <a:close/>
                <a:moveTo>
                  <a:pt x="34112" y="26457"/>
                </a:moveTo>
                <a:lnTo>
                  <a:pt x="34182" y="26527"/>
                </a:lnTo>
                <a:cubicBezTo>
                  <a:pt x="34112" y="26690"/>
                  <a:pt x="34042" y="26830"/>
                  <a:pt x="33972" y="26994"/>
                </a:cubicBezTo>
                <a:cubicBezTo>
                  <a:pt x="33855" y="26900"/>
                  <a:pt x="33785" y="26784"/>
                  <a:pt x="33738" y="26644"/>
                </a:cubicBezTo>
                <a:cubicBezTo>
                  <a:pt x="33855" y="26574"/>
                  <a:pt x="33995" y="26527"/>
                  <a:pt x="34112" y="26457"/>
                </a:cubicBezTo>
                <a:close/>
                <a:moveTo>
                  <a:pt x="1985" y="24145"/>
                </a:moveTo>
                <a:lnTo>
                  <a:pt x="1985" y="24145"/>
                </a:lnTo>
                <a:cubicBezTo>
                  <a:pt x="2662" y="24892"/>
                  <a:pt x="3479" y="25453"/>
                  <a:pt x="4390" y="25826"/>
                </a:cubicBezTo>
                <a:cubicBezTo>
                  <a:pt x="4693" y="25943"/>
                  <a:pt x="5020" y="26037"/>
                  <a:pt x="5347" y="26107"/>
                </a:cubicBezTo>
                <a:cubicBezTo>
                  <a:pt x="6005" y="26510"/>
                  <a:pt x="6759" y="26720"/>
                  <a:pt x="7539" y="26720"/>
                </a:cubicBezTo>
                <a:cubicBezTo>
                  <a:pt x="7618" y="26720"/>
                  <a:pt x="7696" y="26718"/>
                  <a:pt x="7775" y="26714"/>
                </a:cubicBezTo>
                <a:cubicBezTo>
                  <a:pt x="7775" y="26807"/>
                  <a:pt x="7798" y="26900"/>
                  <a:pt x="7822" y="26994"/>
                </a:cubicBezTo>
                <a:cubicBezTo>
                  <a:pt x="7727" y="26998"/>
                  <a:pt x="7632" y="27000"/>
                  <a:pt x="7538" y="27000"/>
                </a:cubicBezTo>
                <a:cubicBezTo>
                  <a:pt x="5332" y="27000"/>
                  <a:pt x="3261" y="25959"/>
                  <a:pt x="1985" y="24145"/>
                </a:cubicBezTo>
                <a:close/>
                <a:moveTo>
                  <a:pt x="15293" y="26644"/>
                </a:moveTo>
                <a:lnTo>
                  <a:pt x="15293" y="26644"/>
                </a:lnTo>
                <a:cubicBezTo>
                  <a:pt x="15200" y="26807"/>
                  <a:pt x="15106" y="26947"/>
                  <a:pt x="14990" y="27064"/>
                </a:cubicBezTo>
                <a:cubicBezTo>
                  <a:pt x="15060" y="26900"/>
                  <a:pt x="15153" y="26760"/>
                  <a:pt x="15293" y="26644"/>
                </a:cubicBezTo>
                <a:close/>
                <a:moveTo>
                  <a:pt x="33248" y="26830"/>
                </a:moveTo>
                <a:lnTo>
                  <a:pt x="33248" y="26830"/>
                </a:lnTo>
                <a:cubicBezTo>
                  <a:pt x="33224" y="26924"/>
                  <a:pt x="33178" y="27017"/>
                  <a:pt x="33154" y="27111"/>
                </a:cubicBezTo>
                <a:lnTo>
                  <a:pt x="33154" y="26877"/>
                </a:lnTo>
                <a:lnTo>
                  <a:pt x="33248" y="26830"/>
                </a:lnTo>
                <a:close/>
                <a:moveTo>
                  <a:pt x="40042" y="26737"/>
                </a:moveTo>
                <a:lnTo>
                  <a:pt x="40042" y="26854"/>
                </a:lnTo>
                <a:cubicBezTo>
                  <a:pt x="39925" y="26970"/>
                  <a:pt x="39832" y="27064"/>
                  <a:pt x="39715" y="27181"/>
                </a:cubicBezTo>
                <a:lnTo>
                  <a:pt x="39715" y="27134"/>
                </a:lnTo>
                <a:cubicBezTo>
                  <a:pt x="39832" y="26994"/>
                  <a:pt x="39925" y="26877"/>
                  <a:pt x="40042" y="26737"/>
                </a:cubicBezTo>
                <a:close/>
                <a:moveTo>
                  <a:pt x="43264" y="25920"/>
                </a:moveTo>
                <a:lnTo>
                  <a:pt x="43264" y="25920"/>
                </a:lnTo>
                <a:cubicBezTo>
                  <a:pt x="43241" y="26223"/>
                  <a:pt x="43171" y="26527"/>
                  <a:pt x="43077" y="26807"/>
                </a:cubicBezTo>
                <a:cubicBezTo>
                  <a:pt x="42895" y="26970"/>
                  <a:pt x="42729" y="27132"/>
                  <a:pt x="42551" y="27295"/>
                </a:cubicBezTo>
                <a:lnTo>
                  <a:pt x="42551" y="27295"/>
                </a:lnTo>
                <a:cubicBezTo>
                  <a:pt x="42782" y="26900"/>
                  <a:pt x="42977" y="26468"/>
                  <a:pt x="43171" y="26037"/>
                </a:cubicBezTo>
                <a:lnTo>
                  <a:pt x="43264" y="25920"/>
                </a:lnTo>
                <a:close/>
                <a:moveTo>
                  <a:pt x="17324" y="25850"/>
                </a:moveTo>
                <a:cubicBezTo>
                  <a:pt x="17651" y="26270"/>
                  <a:pt x="17955" y="26690"/>
                  <a:pt x="18188" y="27181"/>
                </a:cubicBezTo>
                <a:cubicBezTo>
                  <a:pt x="18165" y="27251"/>
                  <a:pt x="18165" y="27344"/>
                  <a:pt x="18142" y="27414"/>
                </a:cubicBezTo>
                <a:lnTo>
                  <a:pt x="18095" y="27391"/>
                </a:lnTo>
                <a:cubicBezTo>
                  <a:pt x="17955" y="26854"/>
                  <a:pt x="17628" y="26363"/>
                  <a:pt x="17161" y="26037"/>
                </a:cubicBezTo>
                <a:lnTo>
                  <a:pt x="17114" y="26013"/>
                </a:lnTo>
                <a:lnTo>
                  <a:pt x="17324" y="25850"/>
                </a:lnTo>
                <a:close/>
                <a:moveTo>
                  <a:pt x="21247" y="26644"/>
                </a:moveTo>
                <a:cubicBezTo>
                  <a:pt x="21294" y="26667"/>
                  <a:pt x="21340" y="26714"/>
                  <a:pt x="21387" y="26714"/>
                </a:cubicBezTo>
                <a:cubicBezTo>
                  <a:pt x="21340" y="26947"/>
                  <a:pt x="21294" y="27157"/>
                  <a:pt x="21270" y="27367"/>
                </a:cubicBezTo>
                <a:lnTo>
                  <a:pt x="21177" y="27437"/>
                </a:lnTo>
                <a:cubicBezTo>
                  <a:pt x="21177" y="27391"/>
                  <a:pt x="21177" y="27321"/>
                  <a:pt x="21177" y="27274"/>
                </a:cubicBezTo>
                <a:cubicBezTo>
                  <a:pt x="21224" y="27227"/>
                  <a:pt x="21224" y="27157"/>
                  <a:pt x="21177" y="27134"/>
                </a:cubicBezTo>
                <a:cubicBezTo>
                  <a:pt x="21154" y="26994"/>
                  <a:pt x="21130" y="26854"/>
                  <a:pt x="21107" y="26737"/>
                </a:cubicBezTo>
                <a:cubicBezTo>
                  <a:pt x="21154" y="26690"/>
                  <a:pt x="21200" y="26667"/>
                  <a:pt x="21247" y="26644"/>
                </a:cubicBezTo>
                <a:close/>
                <a:moveTo>
                  <a:pt x="36447" y="26293"/>
                </a:moveTo>
                <a:cubicBezTo>
                  <a:pt x="36493" y="26363"/>
                  <a:pt x="36540" y="26410"/>
                  <a:pt x="36587" y="26480"/>
                </a:cubicBezTo>
                <a:cubicBezTo>
                  <a:pt x="36563" y="26620"/>
                  <a:pt x="36517" y="26784"/>
                  <a:pt x="36470" y="26947"/>
                </a:cubicBezTo>
                <a:cubicBezTo>
                  <a:pt x="36190" y="27134"/>
                  <a:pt x="35886" y="27297"/>
                  <a:pt x="35606" y="27437"/>
                </a:cubicBezTo>
                <a:cubicBezTo>
                  <a:pt x="35653" y="27297"/>
                  <a:pt x="35699" y="27157"/>
                  <a:pt x="35746" y="27017"/>
                </a:cubicBezTo>
                <a:cubicBezTo>
                  <a:pt x="36003" y="26784"/>
                  <a:pt x="36236" y="26550"/>
                  <a:pt x="36447" y="26293"/>
                </a:cubicBezTo>
                <a:close/>
                <a:moveTo>
                  <a:pt x="39108" y="26293"/>
                </a:moveTo>
                <a:cubicBezTo>
                  <a:pt x="39132" y="26340"/>
                  <a:pt x="39155" y="26387"/>
                  <a:pt x="39178" y="26457"/>
                </a:cubicBezTo>
                <a:cubicBezTo>
                  <a:pt x="38991" y="26784"/>
                  <a:pt x="38758" y="27134"/>
                  <a:pt x="38501" y="27437"/>
                </a:cubicBezTo>
                <a:cubicBezTo>
                  <a:pt x="38595" y="27227"/>
                  <a:pt x="38688" y="26994"/>
                  <a:pt x="38781" y="26784"/>
                </a:cubicBezTo>
                <a:lnTo>
                  <a:pt x="38781" y="26760"/>
                </a:lnTo>
                <a:cubicBezTo>
                  <a:pt x="38898" y="26620"/>
                  <a:pt x="39015" y="26457"/>
                  <a:pt x="39108" y="26293"/>
                </a:cubicBezTo>
                <a:close/>
                <a:moveTo>
                  <a:pt x="29909" y="27251"/>
                </a:moveTo>
                <a:cubicBezTo>
                  <a:pt x="30143" y="27251"/>
                  <a:pt x="30353" y="27274"/>
                  <a:pt x="30586" y="27274"/>
                </a:cubicBezTo>
                <a:cubicBezTo>
                  <a:pt x="30563" y="27321"/>
                  <a:pt x="30539" y="27367"/>
                  <a:pt x="30516" y="27391"/>
                </a:cubicBezTo>
                <a:lnTo>
                  <a:pt x="30353" y="27484"/>
                </a:lnTo>
                <a:cubicBezTo>
                  <a:pt x="30189" y="27414"/>
                  <a:pt x="30049" y="27344"/>
                  <a:pt x="29909" y="27274"/>
                </a:cubicBezTo>
                <a:lnTo>
                  <a:pt x="29909" y="27251"/>
                </a:lnTo>
                <a:close/>
                <a:moveTo>
                  <a:pt x="10343" y="26597"/>
                </a:moveTo>
                <a:cubicBezTo>
                  <a:pt x="10343" y="26714"/>
                  <a:pt x="10343" y="26807"/>
                  <a:pt x="10320" y="26924"/>
                </a:cubicBezTo>
                <a:lnTo>
                  <a:pt x="10320" y="26947"/>
                </a:lnTo>
                <a:cubicBezTo>
                  <a:pt x="10250" y="27157"/>
                  <a:pt x="10180" y="27391"/>
                  <a:pt x="10110" y="27601"/>
                </a:cubicBezTo>
                <a:cubicBezTo>
                  <a:pt x="10087" y="27321"/>
                  <a:pt x="10063" y="27017"/>
                  <a:pt x="10087" y="26714"/>
                </a:cubicBezTo>
                <a:lnTo>
                  <a:pt x="10110" y="26714"/>
                </a:lnTo>
                <a:lnTo>
                  <a:pt x="10343" y="26597"/>
                </a:lnTo>
                <a:close/>
                <a:moveTo>
                  <a:pt x="40462" y="27251"/>
                </a:moveTo>
                <a:cubicBezTo>
                  <a:pt x="40462" y="27321"/>
                  <a:pt x="40462" y="27391"/>
                  <a:pt x="40462" y="27484"/>
                </a:cubicBezTo>
                <a:cubicBezTo>
                  <a:pt x="40439" y="27531"/>
                  <a:pt x="40369" y="27578"/>
                  <a:pt x="40346" y="27624"/>
                </a:cubicBezTo>
                <a:cubicBezTo>
                  <a:pt x="40346" y="27531"/>
                  <a:pt x="40369" y="27437"/>
                  <a:pt x="40392" y="27344"/>
                </a:cubicBezTo>
                <a:lnTo>
                  <a:pt x="40462" y="27251"/>
                </a:lnTo>
                <a:close/>
                <a:moveTo>
                  <a:pt x="31217" y="27414"/>
                </a:moveTo>
                <a:lnTo>
                  <a:pt x="31240" y="27437"/>
                </a:lnTo>
                <a:lnTo>
                  <a:pt x="31053" y="27578"/>
                </a:lnTo>
                <a:cubicBezTo>
                  <a:pt x="30960" y="27601"/>
                  <a:pt x="30843" y="27648"/>
                  <a:pt x="30750" y="27671"/>
                </a:cubicBezTo>
                <a:cubicBezTo>
                  <a:pt x="30913" y="27601"/>
                  <a:pt x="31053" y="27507"/>
                  <a:pt x="31217" y="27414"/>
                </a:cubicBezTo>
                <a:close/>
                <a:moveTo>
                  <a:pt x="32547" y="27274"/>
                </a:moveTo>
                <a:lnTo>
                  <a:pt x="32547" y="27274"/>
                </a:lnTo>
                <a:cubicBezTo>
                  <a:pt x="32477" y="27414"/>
                  <a:pt x="32407" y="27554"/>
                  <a:pt x="32361" y="27694"/>
                </a:cubicBezTo>
                <a:lnTo>
                  <a:pt x="32174" y="27578"/>
                </a:lnTo>
                <a:cubicBezTo>
                  <a:pt x="32221" y="27531"/>
                  <a:pt x="32244" y="27484"/>
                  <a:pt x="32267" y="27437"/>
                </a:cubicBezTo>
                <a:cubicBezTo>
                  <a:pt x="32361" y="27391"/>
                  <a:pt x="32454" y="27344"/>
                  <a:pt x="32547" y="27274"/>
                </a:cubicBezTo>
                <a:close/>
                <a:moveTo>
                  <a:pt x="16017" y="26877"/>
                </a:moveTo>
                <a:lnTo>
                  <a:pt x="16064" y="26924"/>
                </a:lnTo>
                <a:cubicBezTo>
                  <a:pt x="16180" y="27134"/>
                  <a:pt x="16297" y="27367"/>
                  <a:pt x="16367" y="27578"/>
                </a:cubicBezTo>
                <a:lnTo>
                  <a:pt x="16320" y="27718"/>
                </a:lnTo>
                <a:cubicBezTo>
                  <a:pt x="16250" y="27437"/>
                  <a:pt x="16134" y="27157"/>
                  <a:pt x="16017" y="26877"/>
                </a:cubicBezTo>
                <a:close/>
                <a:moveTo>
                  <a:pt x="18889" y="27087"/>
                </a:moveTo>
                <a:lnTo>
                  <a:pt x="18959" y="27204"/>
                </a:lnTo>
                <a:cubicBezTo>
                  <a:pt x="18959" y="27367"/>
                  <a:pt x="18959" y="27554"/>
                  <a:pt x="18935" y="27718"/>
                </a:cubicBezTo>
                <a:cubicBezTo>
                  <a:pt x="18935" y="27648"/>
                  <a:pt x="18912" y="27578"/>
                  <a:pt x="18889" y="27531"/>
                </a:cubicBezTo>
                <a:cubicBezTo>
                  <a:pt x="18889" y="27391"/>
                  <a:pt x="18889" y="27227"/>
                  <a:pt x="18889" y="27087"/>
                </a:cubicBezTo>
                <a:close/>
                <a:moveTo>
                  <a:pt x="28905" y="27274"/>
                </a:moveTo>
                <a:lnTo>
                  <a:pt x="29232" y="27391"/>
                </a:lnTo>
                <a:cubicBezTo>
                  <a:pt x="29185" y="27461"/>
                  <a:pt x="29162" y="27531"/>
                  <a:pt x="29139" y="27601"/>
                </a:cubicBezTo>
                <a:lnTo>
                  <a:pt x="29069" y="27741"/>
                </a:lnTo>
                <a:cubicBezTo>
                  <a:pt x="28882" y="27671"/>
                  <a:pt x="28718" y="27601"/>
                  <a:pt x="28578" y="27531"/>
                </a:cubicBezTo>
                <a:lnTo>
                  <a:pt x="28602" y="27531"/>
                </a:lnTo>
                <a:lnTo>
                  <a:pt x="28718" y="27321"/>
                </a:lnTo>
                <a:lnTo>
                  <a:pt x="28905" y="27274"/>
                </a:lnTo>
                <a:close/>
                <a:moveTo>
                  <a:pt x="46043" y="22371"/>
                </a:moveTo>
                <a:cubicBezTo>
                  <a:pt x="46253" y="22698"/>
                  <a:pt x="46393" y="23048"/>
                  <a:pt x="46463" y="23422"/>
                </a:cubicBezTo>
                <a:cubicBezTo>
                  <a:pt x="46416" y="23632"/>
                  <a:pt x="46346" y="23842"/>
                  <a:pt x="46299" y="24029"/>
                </a:cubicBezTo>
                <a:cubicBezTo>
                  <a:pt x="45622" y="24963"/>
                  <a:pt x="44899" y="25873"/>
                  <a:pt x="44105" y="26714"/>
                </a:cubicBezTo>
                <a:cubicBezTo>
                  <a:pt x="43754" y="27087"/>
                  <a:pt x="43428" y="27437"/>
                  <a:pt x="43054" y="27788"/>
                </a:cubicBezTo>
                <a:cubicBezTo>
                  <a:pt x="43194" y="27531"/>
                  <a:pt x="43311" y="27274"/>
                  <a:pt x="43404" y="26994"/>
                </a:cubicBezTo>
                <a:cubicBezTo>
                  <a:pt x="44455" y="25756"/>
                  <a:pt x="45272" y="24379"/>
                  <a:pt x="45856" y="22885"/>
                </a:cubicBezTo>
                <a:cubicBezTo>
                  <a:pt x="45926" y="22698"/>
                  <a:pt x="45973" y="22534"/>
                  <a:pt x="46043" y="22371"/>
                </a:cubicBezTo>
                <a:close/>
                <a:moveTo>
                  <a:pt x="8335" y="27181"/>
                </a:moveTo>
                <a:lnTo>
                  <a:pt x="8335" y="27181"/>
                </a:lnTo>
                <a:cubicBezTo>
                  <a:pt x="8289" y="27391"/>
                  <a:pt x="8265" y="27601"/>
                  <a:pt x="8242" y="27811"/>
                </a:cubicBezTo>
                <a:cubicBezTo>
                  <a:pt x="8195" y="27601"/>
                  <a:pt x="8149" y="27414"/>
                  <a:pt x="8102" y="27227"/>
                </a:cubicBezTo>
                <a:cubicBezTo>
                  <a:pt x="8172" y="27227"/>
                  <a:pt x="8242" y="27204"/>
                  <a:pt x="8335" y="27181"/>
                </a:cubicBezTo>
                <a:close/>
                <a:moveTo>
                  <a:pt x="34625" y="27134"/>
                </a:moveTo>
                <a:lnTo>
                  <a:pt x="34672" y="27204"/>
                </a:lnTo>
                <a:cubicBezTo>
                  <a:pt x="34532" y="27367"/>
                  <a:pt x="34392" y="27554"/>
                  <a:pt x="34228" y="27694"/>
                </a:cubicBezTo>
                <a:cubicBezTo>
                  <a:pt x="34135" y="27764"/>
                  <a:pt x="34018" y="27811"/>
                  <a:pt x="33902" y="27858"/>
                </a:cubicBezTo>
                <a:cubicBezTo>
                  <a:pt x="33995" y="27764"/>
                  <a:pt x="34042" y="27648"/>
                  <a:pt x="34088" y="27554"/>
                </a:cubicBezTo>
                <a:cubicBezTo>
                  <a:pt x="34275" y="27414"/>
                  <a:pt x="34439" y="27297"/>
                  <a:pt x="34625" y="27134"/>
                </a:cubicBezTo>
                <a:close/>
                <a:moveTo>
                  <a:pt x="25963" y="27111"/>
                </a:moveTo>
                <a:lnTo>
                  <a:pt x="26103" y="27157"/>
                </a:lnTo>
                <a:lnTo>
                  <a:pt x="26150" y="27181"/>
                </a:lnTo>
                <a:cubicBezTo>
                  <a:pt x="26243" y="27297"/>
                  <a:pt x="26337" y="27437"/>
                  <a:pt x="26430" y="27554"/>
                </a:cubicBezTo>
                <a:lnTo>
                  <a:pt x="26430" y="27858"/>
                </a:lnTo>
                <a:cubicBezTo>
                  <a:pt x="26430" y="27881"/>
                  <a:pt x="26430" y="27881"/>
                  <a:pt x="26430" y="27904"/>
                </a:cubicBezTo>
                <a:cubicBezTo>
                  <a:pt x="26197" y="27834"/>
                  <a:pt x="25987" y="27788"/>
                  <a:pt x="25776" y="27764"/>
                </a:cubicBezTo>
                <a:lnTo>
                  <a:pt x="25800" y="27764"/>
                </a:lnTo>
                <a:cubicBezTo>
                  <a:pt x="25776" y="27741"/>
                  <a:pt x="25753" y="27694"/>
                  <a:pt x="25706" y="27648"/>
                </a:cubicBezTo>
                <a:cubicBezTo>
                  <a:pt x="25800" y="27461"/>
                  <a:pt x="25870" y="27274"/>
                  <a:pt x="25963" y="27111"/>
                </a:cubicBezTo>
                <a:close/>
                <a:moveTo>
                  <a:pt x="36306" y="27507"/>
                </a:moveTo>
                <a:lnTo>
                  <a:pt x="36236" y="27648"/>
                </a:lnTo>
                <a:cubicBezTo>
                  <a:pt x="36143" y="27741"/>
                  <a:pt x="36050" y="27834"/>
                  <a:pt x="35933" y="27904"/>
                </a:cubicBezTo>
                <a:lnTo>
                  <a:pt x="35793" y="27788"/>
                </a:lnTo>
                <a:cubicBezTo>
                  <a:pt x="35956" y="27694"/>
                  <a:pt x="36120" y="27601"/>
                  <a:pt x="36283" y="27507"/>
                </a:cubicBezTo>
                <a:close/>
                <a:moveTo>
                  <a:pt x="20873" y="27274"/>
                </a:moveTo>
                <a:cubicBezTo>
                  <a:pt x="20873" y="27507"/>
                  <a:pt x="20897" y="27694"/>
                  <a:pt x="20897" y="27881"/>
                </a:cubicBezTo>
                <a:lnTo>
                  <a:pt x="20850" y="27951"/>
                </a:lnTo>
                <a:cubicBezTo>
                  <a:pt x="20850" y="27881"/>
                  <a:pt x="20827" y="27811"/>
                  <a:pt x="20803" y="27764"/>
                </a:cubicBezTo>
                <a:cubicBezTo>
                  <a:pt x="20780" y="27694"/>
                  <a:pt x="20780" y="27648"/>
                  <a:pt x="20780" y="27578"/>
                </a:cubicBezTo>
                <a:cubicBezTo>
                  <a:pt x="20757" y="27507"/>
                  <a:pt x="20827" y="27391"/>
                  <a:pt x="20850" y="27274"/>
                </a:cubicBezTo>
                <a:close/>
                <a:moveTo>
                  <a:pt x="23161" y="27367"/>
                </a:moveTo>
                <a:cubicBezTo>
                  <a:pt x="23255" y="27507"/>
                  <a:pt x="23348" y="27601"/>
                  <a:pt x="23442" y="27718"/>
                </a:cubicBezTo>
                <a:lnTo>
                  <a:pt x="23418" y="27718"/>
                </a:lnTo>
                <a:cubicBezTo>
                  <a:pt x="23418" y="27811"/>
                  <a:pt x="23418" y="27904"/>
                  <a:pt x="23418" y="27998"/>
                </a:cubicBezTo>
                <a:cubicBezTo>
                  <a:pt x="23302" y="27928"/>
                  <a:pt x="23208" y="27858"/>
                  <a:pt x="23115" y="27788"/>
                </a:cubicBezTo>
                <a:cubicBezTo>
                  <a:pt x="23115" y="27694"/>
                  <a:pt x="23115" y="27578"/>
                  <a:pt x="23091" y="27461"/>
                </a:cubicBezTo>
                <a:lnTo>
                  <a:pt x="23161" y="27367"/>
                </a:lnTo>
                <a:close/>
                <a:moveTo>
                  <a:pt x="33598" y="27017"/>
                </a:moveTo>
                <a:cubicBezTo>
                  <a:pt x="33668" y="27134"/>
                  <a:pt x="33738" y="27251"/>
                  <a:pt x="33785" y="27367"/>
                </a:cubicBezTo>
                <a:cubicBezTo>
                  <a:pt x="33668" y="27578"/>
                  <a:pt x="33528" y="27811"/>
                  <a:pt x="33388" y="28021"/>
                </a:cubicBezTo>
                <a:lnTo>
                  <a:pt x="33365" y="28021"/>
                </a:lnTo>
                <a:cubicBezTo>
                  <a:pt x="33388" y="27858"/>
                  <a:pt x="33411" y="27694"/>
                  <a:pt x="33458" y="27531"/>
                </a:cubicBezTo>
                <a:cubicBezTo>
                  <a:pt x="33481" y="27367"/>
                  <a:pt x="33551" y="27181"/>
                  <a:pt x="33598" y="27017"/>
                </a:cubicBezTo>
                <a:close/>
                <a:moveTo>
                  <a:pt x="27831" y="27554"/>
                </a:moveTo>
                <a:cubicBezTo>
                  <a:pt x="27901" y="27601"/>
                  <a:pt x="27971" y="27648"/>
                  <a:pt x="28065" y="27694"/>
                </a:cubicBezTo>
                <a:cubicBezTo>
                  <a:pt x="27994" y="27811"/>
                  <a:pt x="27924" y="27928"/>
                  <a:pt x="27854" y="28044"/>
                </a:cubicBezTo>
                <a:lnTo>
                  <a:pt x="27574" y="28044"/>
                </a:lnTo>
                <a:cubicBezTo>
                  <a:pt x="27644" y="27858"/>
                  <a:pt x="27738" y="27694"/>
                  <a:pt x="27831" y="27554"/>
                </a:cubicBezTo>
                <a:close/>
                <a:moveTo>
                  <a:pt x="28368" y="27858"/>
                </a:moveTo>
                <a:cubicBezTo>
                  <a:pt x="28485" y="27904"/>
                  <a:pt x="28578" y="27951"/>
                  <a:pt x="28672" y="27998"/>
                </a:cubicBezTo>
                <a:cubicBezTo>
                  <a:pt x="28578" y="28021"/>
                  <a:pt x="28461" y="28021"/>
                  <a:pt x="28368" y="28044"/>
                </a:cubicBezTo>
                <a:lnTo>
                  <a:pt x="28275" y="28044"/>
                </a:lnTo>
                <a:lnTo>
                  <a:pt x="28368" y="27858"/>
                </a:lnTo>
                <a:close/>
                <a:moveTo>
                  <a:pt x="32828" y="27507"/>
                </a:moveTo>
                <a:cubicBezTo>
                  <a:pt x="32851" y="27694"/>
                  <a:pt x="32874" y="27881"/>
                  <a:pt x="32944" y="28068"/>
                </a:cubicBezTo>
                <a:lnTo>
                  <a:pt x="32664" y="27904"/>
                </a:lnTo>
                <a:cubicBezTo>
                  <a:pt x="32711" y="27764"/>
                  <a:pt x="32781" y="27648"/>
                  <a:pt x="32828" y="27507"/>
                </a:cubicBezTo>
                <a:close/>
                <a:moveTo>
                  <a:pt x="15387" y="27040"/>
                </a:moveTo>
                <a:cubicBezTo>
                  <a:pt x="15414" y="27081"/>
                  <a:pt x="15457" y="27106"/>
                  <a:pt x="15502" y="27106"/>
                </a:cubicBezTo>
                <a:cubicBezTo>
                  <a:pt x="15534" y="27106"/>
                  <a:pt x="15567" y="27093"/>
                  <a:pt x="15597" y="27064"/>
                </a:cubicBezTo>
                <a:cubicBezTo>
                  <a:pt x="15760" y="27391"/>
                  <a:pt x="15900" y="27718"/>
                  <a:pt x="15994" y="28068"/>
                </a:cubicBezTo>
                <a:cubicBezTo>
                  <a:pt x="15994" y="28068"/>
                  <a:pt x="15994" y="28068"/>
                  <a:pt x="15994" y="28091"/>
                </a:cubicBezTo>
                <a:cubicBezTo>
                  <a:pt x="15643" y="27928"/>
                  <a:pt x="15293" y="27741"/>
                  <a:pt x="14966" y="27531"/>
                </a:cubicBezTo>
                <a:cubicBezTo>
                  <a:pt x="15106" y="27391"/>
                  <a:pt x="15246" y="27227"/>
                  <a:pt x="15387" y="27040"/>
                </a:cubicBezTo>
                <a:close/>
                <a:moveTo>
                  <a:pt x="31380" y="27858"/>
                </a:moveTo>
                <a:cubicBezTo>
                  <a:pt x="31380" y="27881"/>
                  <a:pt x="31403" y="27904"/>
                  <a:pt x="31427" y="27928"/>
                </a:cubicBezTo>
                <a:lnTo>
                  <a:pt x="31497" y="27998"/>
                </a:lnTo>
                <a:cubicBezTo>
                  <a:pt x="31497" y="28044"/>
                  <a:pt x="31497" y="28115"/>
                  <a:pt x="31520" y="28161"/>
                </a:cubicBezTo>
                <a:cubicBezTo>
                  <a:pt x="31427" y="28091"/>
                  <a:pt x="31310" y="27998"/>
                  <a:pt x="31170" y="27928"/>
                </a:cubicBezTo>
                <a:lnTo>
                  <a:pt x="31193" y="27928"/>
                </a:lnTo>
                <a:lnTo>
                  <a:pt x="31380" y="27858"/>
                </a:lnTo>
                <a:close/>
                <a:moveTo>
                  <a:pt x="39832" y="27998"/>
                </a:moveTo>
                <a:cubicBezTo>
                  <a:pt x="39832" y="28044"/>
                  <a:pt x="39809" y="28068"/>
                  <a:pt x="39785" y="28115"/>
                </a:cubicBezTo>
                <a:lnTo>
                  <a:pt x="39575" y="28301"/>
                </a:lnTo>
                <a:lnTo>
                  <a:pt x="39575" y="28278"/>
                </a:lnTo>
                <a:cubicBezTo>
                  <a:pt x="39669" y="28185"/>
                  <a:pt x="39762" y="28091"/>
                  <a:pt x="39832" y="27998"/>
                </a:cubicBezTo>
                <a:close/>
                <a:moveTo>
                  <a:pt x="35419" y="27928"/>
                </a:moveTo>
                <a:cubicBezTo>
                  <a:pt x="35466" y="27998"/>
                  <a:pt x="35536" y="28068"/>
                  <a:pt x="35606" y="28115"/>
                </a:cubicBezTo>
                <a:cubicBezTo>
                  <a:pt x="35489" y="28185"/>
                  <a:pt x="35372" y="28255"/>
                  <a:pt x="35256" y="28325"/>
                </a:cubicBezTo>
                <a:cubicBezTo>
                  <a:pt x="35302" y="28208"/>
                  <a:pt x="35372" y="28091"/>
                  <a:pt x="35419" y="27951"/>
                </a:cubicBezTo>
                <a:lnTo>
                  <a:pt x="35419" y="27928"/>
                </a:lnTo>
                <a:close/>
                <a:moveTo>
                  <a:pt x="16531" y="26410"/>
                </a:moveTo>
                <a:cubicBezTo>
                  <a:pt x="16741" y="26457"/>
                  <a:pt x="16928" y="26597"/>
                  <a:pt x="17068" y="26760"/>
                </a:cubicBezTo>
                <a:lnTo>
                  <a:pt x="17068" y="26784"/>
                </a:lnTo>
                <a:cubicBezTo>
                  <a:pt x="17091" y="26854"/>
                  <a:pt x="17138" y="26924"/>
                  <a:pt x="17184" y="26994"/>
                </a:cubicBezTo>
                <a:cubicBezTo>
                  <a:pt x="17348" y="27461"/>
                  <a:pt x="17278" y="27951"/>
                  <a:pt x="16974" y="28348"/>
                </a:cubicBezTo>
                <a:lnTo>
                  <a:pt x="16881" y="28348"/>
                </a:lnTo>
                <a:cubicBezTo>
                  <a:pt x="16881" y="28301"/>
                  <a:pt x="16881" y="28255"/>
                  <a:pt x="16881" y="28185"/>
                </a:cubicBezTo>
                <a:cubicBezTo>
                  <a:pt x="17044" y="27578"/>
                  <a:pt x="16741" y="27064"/>
                  <a:pt x="16297" y="26690"/>
                </a:cubicBezTo>
                <a:lnTo>
                  <a:pt x="16250" y="26620"/>
                </a:lnTo>
                <a:cubicBezTo>
                  <a:pt x="16344" y="26527"/>
                  <a:pt x="16437" y="26480"/>
                  <a:pt x="16531" y="26410"/>
                </a:cubicBezTo>
                <a:close/>
                <a:moveTo>
                  <a:pt x="42377" y="26877"/>
                </a:moveTo>
                <a:lnTo>
                  <a:pt x="42377" y="26877"/>
                </a:lnTo>
                <a:cubicBezTo>
                  <a:pt x="42167" y="27274"/>
                  <a:pt x="41933" y="27648"/>
                  <a:pt x="41700" y="28044"/>
                </a:cubicBezTo>
                <a:cubicBezTo>
                  <a:pt x="41560" y="28138"/>
                  <a:pt x="41396" y="28231"/>
                  <a:pt x="41256" y="28348"/>
                </a:cubicBezTo>
                <a:cubicBezTo>
                  <a:pt x="41280" y="28185"/>
                  <a:pt x="41280" y="28044"/>
                  <a:pt x="41280" y="27904"/>
                </a:cubicBezTo>
                <a:lnTo>
                  <a:pt x="41303" y="27928"/>
                </a:lnTo>
                <a:cubicBezTo>
                  <a:pt x="41676" y="27601"/>
                  <a:pt x="42027" y="27251"/>
                  <a:pt x="42377" y="26877"/>
                </a:cubicBezTo>
                <a:close/>
                <a:moveTo>
                  <a:pt x="12912" y="27718"/>
                </a:moveTo>
                <a:cubicBezTo>
                  <a:pt x="13052" y="27928"/>
                  <a:pt x="13192" y="28115"/>
                  <a:pt x="13285" y="28255"/>
                </a:cubicBezTo>
                <a:lnTo>
                  <a:pt x="13285" y="28231"/>
                </a:lnTo>
                <a:lnTo>
                  <a:pt x="13379" y="28395"/>
                </a:lnTo>
                <a:cubicBezTo>
                  <a:pt x="13309" y="28348"/>
                  <a:pt x="13239" y="28301"/>
                  <a:pt x="13168" y="28255"/>
                </a:cubicBezTo>
                <a:cubicBezTo>
                  <a:pt x="13098" y="28208"/>
                  <a:pt x="13098" y="28161"/>
                  <a:pt x="13052" y="28091"/>
                </a:cubicBezTo>
                <a:cubicBezTo>
                  <a:pt x="13005" y="27974"/>
                  <a:pt x="12958" y="27858"/>
                  <a:pt x="12912" y="27718"/>
                </a:cubicBezTo>
                <a:close/>
                <a:moveTo>
                  <a:pt x="11581" y="27578"/>
                </a:moveTo>
                <a:lnTo>
                  <a:pt x="11674" y="27648"/>
                </a:lnTo>
                <a:cubicBezTo>
                  <a:pt x="11721" y="27788"/>
                  <a:pt x="11768" y="27904"/>
                  <a:pt x="11814" y="28021"/>
                </a:cubicBezTo>
                <a:cubicBezTo>
                  <a:pt x="11861" y="28138"/>
                  <a:pt x="11838" y="28301"/>
                  <a:pt x="11861" y="28465"/>
                </a:cubicBezTo>
                <a:cubicBezTo>
                  <a:pt x="11744" y="28185"/>
                  <a:pt x="11627" y="27881"/>
                  <a:pt x="11581" y="27578"/>
                </a:cubicBezTo>
                <a:close/>
                <a:moveTo>
                  <a:pt x="15136" y="28071"/>
                </a:moveTo>
                <a:cubicBezTo>
                  <a:pt x="15355" y="28182"/>
                  <a:pt x="15591" y="28308"/>
                  <a:pt x="15807" y="28395"/>
                </a:cubicBezTo>
                <a:lnTo>
                  <a:pt x="15877" y="28418"/>
                </a:lnTo>
                <a:lnTo>
                  <a:pt x="15830" y="28465"/>
                </a:lnTo>
                <a:cubicBezTo>
                  <a:pt x="15597" y="28371"/>
                  <a:pt x="15387" y="28278"/>
                  <a:pt x="15176" y="28138"/>
                </a:cubicBezTo>
                <a:cubicBezTo>
                  <a:pt x="15160" y="28122"/>
                  <a:pt x="15144" y="28094"/>
                  <a:pt x="15136" y="28071"/>
                </a:cubicBezTo>
                <a:close/>
                <a:moveTo>
                  <a:pt x="34228" y="28371"/>
                </a:moveTo>
                <a:lnTo>
                  <a:pt x="34065" y="28605"/>
                </a:lnTo>
                <a:lnTo>
                  <a:pt x="33925" y="28535"/>
                </a:lnTo>
                <a:lnTo>
                  <a:pt x="34042" y="28441"/>
                </a:lnTo>
                <a:cubicBezTo>
                  <a:pt x="34112" y="28441"/>
                  <a:pt x="34182" y="28395"/>
                  <a:pt x="34228" y="28371"/>
                </a:cubicBezTo>
                <a:close/>
                <a:moveTo>
                  <a:pt x="34952" y="28161"/>
                </a:moveTo>
                <a:cubicBezTo>
                  <a:pt x="34882" y="28301"/>
                  <a:pt x="34835" y="28465"/>
                  <a:pt x="34765" y="28605"/>
                </a:cubicBezTo>
                <a:lnTo>
                  <a:pt x="34649" y="28628"/>
                </a:lnTo>
                <a:cubicBezTo>
                  <a:pt x="34742" y="28465"/>
                  <a:pt x="34835" y="28325"/>
                  <a:pt x="34929" y="28161"/>
                </a:cubicBezTo>
                <a:close/>
                <a:moveTo>
                  <a:pt x="25800" y="28371"/>
                </a:moveTo>
                <a:cubicBezTo>
                  <a:pt x="25846" y="28418"/>
                  <a:pt x="25917" y="28488"/>
                  <a:pt x="25987" y="28558"/>
                </a:cubicBezTo>
                <a:lnTo>
                  <a:pt x="25987" y="28581"/>
                </a:lnTo>
                <a:lnTo>
                  <a:pt x="25963" y="28652"/>
                </a:lnTo>
                <a:lnTo>
                  <a:pt x="25870" y="28605"/>
                </a:lnTo>
                <a:cubicBezTo>
                  <a:pt x="25823" y="28535"/>
                  <a:pt x="25800" y="28441"/>
                  <a:pt x="25800" y="28371"/>
                </a:cubicBezTo>
                <a:close/>
                <a:moveTo>
                  <a:pt x="22134" y="27344"/>
                </a:moveTo>
                <a:cubicBezTo>
                  <a:pt x="22157" y="27367"/>
                  <a:pt x="22181" y="27391"/>
                  <a:pt x="22204" y="27437"/>
                </a:cubicBezTo>
                <a:cubicBezTo>
                  <a:pt x="22228" y="27461"/>
                  <a:pt x="22204" y="27554"/>
                  <a:pt x="22228" y="27624"/>
                </a:cubicBezTo>
                <a:cubicBezTo>
                  <a:pt x="22017" y="27974"/>
                  <a:pt x="21784" y="28325"/>
                  <a:pt x="21597" y="28698"/>
                </a:cubicBezTo>
                <a:cubicBezTo>
                  <a:pt x="21574" y="28652"/>
                  <a:pt x="21550" y="28605"/>
                  <a:pt x="21550" y="28558"/>
                </a:cubicBezTo>
                <a:cubicBezTo>
                  <a:pt x="21550" y="28441"/>
                  <a:pt x="21527" y="28325"/>
                  <a:pt x="21527" y="28208"/>
                </a:cubicBezTo>
                <a:lnTo>
                  <a:pt x="21527" y="28161"/>
                </a:lnTo>
                <a:cubicBezTo>
                  <a:pt x="21527" y="28044"/>
                  <a:pt x="21574" y="27928"/>
                  <a:pt x="21644" y="27834"/>
                </a:cubicBezTo>
                <a:cubicBezTo>
                  <a:pt x="21761" y="27624"/>
                  <a:pt x="21924" y="27461"/>
                  <a:pt x="22134" y="27344"/>
                </a:cubicBezTo>
                <a:close/>
                <a:moveTo>
                  <a:pt x="24749" y="28465"/>
                </a:moveTo>
                <a:lnTo>
                  <a:pt x="24819" y="28488"/>
                </a:lnTo>
                <a:cubicBezTo>
                  <a:pt x="24889" y="28581"/>
                  <a:pt x="24936" y="28652"/>
                  <a:pt x="24983" y="28722"/>
                </a:cubicBezTo>
                <a:lnTo>
                  <a:pt x="24936" y="28722"/>
                </a:lnTo>
                <a:lnTo>
                  <a:pt x="24772" y="28581"/>
                </a:lnTo>
                <a:cubicBezTo>
                  <a:pt x="24772" y="28535"/>
                  <a:pt x="24772" y="28488"/>
                  <a:pt x="24749" y="28465"/>
                </a:cubicBezTo>
                <a:close/>
                <a:moveTo>
                  <a:pt x="40883" y="28231"/>
                </a:moveTo>
                <a:cubicBezTo>
                  <a:pt x="40883" y="28301"/>
                  <a:pt x="40883" y="28371"/>
                  <a:pt x="40859" y="28441"/>
                </a:cubicBezTo>
                <a:cubicBezTo>
                  <a:pt x="40836" y="28488"/>
                  <a:pt x="40836" y="28511"/>
                  <a:pt x="40836" y="28558"/>
                </a:cubicBezTo>
                <a:cubicBezTo>
                  <a:pt x="40719" y="28605"/>
                  <a:pt x="40579" y="28675"/>
                  <a:pt x="40462" y="28722"/>
                </a:cubicBezTo>
                <a:cubicBezTo>
                  <a:pt x="40509" y="28652"/>
                  <a:pt x="40579" y="28558"/>
                  <a:pt x="40626" y="28465"/>
                </a:cubicBezTo>
                <a:lnTo>
                  <a:pt x="40883" y="28231"/>
                </a:lnTo>
                <a:close/>
                <a:moveTo>
                  <a:pt x="31217" y="28652"/>
                </a:moveTo>
                <a:lnTo>
                  <a:pt x="31403" y="28675"/>
                </a:lnTo>
                <a:lnTo>
                  <a:pt x="31403" y="28768"/>
                </a:lnTo>
                <a:cubicBezTo>
                  <a:pt x="31333" y="28722"/>
                  <a:pt x="31263" y="28698"/>
                  <a:pt x="31217" y="28652"/>
                </a:cubicBezTo>
                <a:close/>
                <a:moveTo>
                  <a:pt x="27457" y="28581"/>
                </a:moveTo>
                <a:lnTo>
                  <a:pt x="27528" y="28652"/>
                </a:lnTo>
                <a:lnTo>
                  <a:pt x="27457" y="28792"/>
                </a:lnTo>
                <a:cubicBezTo>
                  <a:pt x="27457" y="28722"/>
                  <a:pt x="27457" y="28652"/>
                  <a:pt x="27457" y="28581"/>
                </a:cubicBezTo>
                <a:close/>
                <a:moveTo>
                  <a:pt x="28602" y="28418"/>
                </a:moveTo>
                <a:cubicBezTo>
                  <a:pt x="28532" y="28535"/>
                  <a:pt x="28461" y="28675"/>
                  <a:pt x="28391" y="28792"/>
                </a:cubicBezTo>
                <a:cubicBezTo>
                  <a:pt x="28251" y="28722"/>
                  <a:pt x="28111" y="28628"/>
                  <a:pt x="27994" y="28511"/>
                </a:cubicBezTo>
                <a:lnTo>
                  <a:pt x="28041" y="28418"/>
                </a:lnTo>
                <a:close/>
                <a:moveTo>
                  <a:pt x="14920" y="28371"/>
                </a:moveTo>
                <a:lnTo>
                  <a:pt x="15013" y="28441"/>
                </a:lnTo>
                <a:cubicBezTo>
                  <a:pt x="15200" y="28628"/>
                  <a:pt x="15433" y="28768"/>
                  <a:pt x="15690" y="28862"/>
                </a:cubicBezTo>
                <a:lnTo>
                  <a:pt x="15667" y="28862"/>
                </a:lnTo>
                <a:cubicBezTo>
                  <a:pt x="15363" y="28792"/>
                  <a:pt x="15106" y="28628"/>
                  <a:pt x="14920" y="28371"/>
                </a:cubicBezTo>
                <a:close/>
                <a:moveTo>
                  <a:pt x="32851" y="28652"/>
                </a:moveTo>
                <a:cubicBezTo>
                  <a:pt x="32758" y="28745"/>
                  <a:pt x="32664" y="28838"/>
                  <a:pt x="32547" y="28932"/>
                </a:cubicBezTo>
                <a:cubicBezTo>
                  <a:pt x="32501" y="28862"/>
                  <a:pt x="32431" y="28792"/>
                  <a:pt x="32337" y="28745"/>
                </a:cubicBezTo>
                <a:lnTo>
                  <a:pt x="32361" y="28675"/>
                </a:lnTo>
                <a:cubicBezTo>
                  <a:pt x="32524" y="28675"/>
                  <a:pt x="32687" y="28675"/>
                  <a:pt x="32851" y="28652"/>
                </a:cubicBezTo>
                <a:close/>
                <a:moveTo>
                  <a:pt x="14289" y="27936"/>
                </a:moveTo>
                <a:lnTo>
                  <a:pt x="14289" y="27998"/>
                </a:lnTo>
                <a:cubicBezTo>
                  <a:pt x="14406" y="28418"/>
                  <a:pt x="14709" y="28792"/>
                  <a:pt x="15106" y="29002"/>
                </a:cubicBezTo>
                <a:cubicBezTo>
                  <a:pt x="14873" y="28955"/>
                  <a:pt x="14663" y="28908"/>
                  <a:pt x="14453" y="28862"/>
                </a:cubicBezTo>
                <a:cubicBezTo>
                  <a:pt x="14336" y="28745"/>
                  <a:pt x="14242" y="28628"/>
                  <a:pt x="14172" y="28488"/>
                </a:cubicBezTo>
                <a:cubicBezTo>
                  <a:pt x="14056" y="28325"/>
                  <a:pt x="13986" y="28161"/>
                  <a:pt x="13939" y="27974"/>
                </a:cubicBezTo>
                <a:cubicBezTo>
                  <a:pt x="14070" y="27974"/>
                  <a:pt x="14180" y="27974"/>
                  <a:pt x="14289" y="27936"/>
                </a:cubicBezTo>
                <a:close/>
                <a:moveTo>
                  <a:pt x="18375" y="28441"/>
                </a:moveTo>
                <a:cubicBezTo>
                  <a:pt x="18352" y="28628"/>
                  <a:pt x="18282" y="28815"/>
                  <a:pt x="18235" y="29002"/>
                </a:cubicBezTo>
                <a:cubicBezTo>
                  <a:pt x="18235" y="28885"/>
                  <a:pt x="18258" y="28768"/>
                  <a:pt x="18258" y="28675"/>
                </a:cubicBezTo>
                <a:cubicBezTo>
                  <a:pt x="18282" y="28558"/>
                  <a:pt x="18352" y="28535"/>
                  <a:pt x="18375" y="28441"/>
                </a:cubicBezTo>
                <a:close/>
                <a:moveTo>
                  <a:pt x="42587" y="27834"/>
                </a:moveTo>
                <a:cubicBezTo>
                  <a:pt x="42377" y="28185"/>
                  <a:pt x="42097" y="28511"/>
                  <a:pt x="41770" y="28768"/>
                </a:cubicBezTo>
                <a:cubicBezTo>
                  <a:pt x="41630" y="28885"/>
                  <a:pt x="41466" y="29002"/>
                  <a:pt x="41326" y="29095"/>
                </a:cubicBezTo>
                <a:cubicBezTo>
                  <a:pt x="41466" y="28862"/>
                  <a:pt x="41606" y="28675"/>
                  <a:pt x="41770" y="28441"/>
                </a:cubicBezTo>
                <a:lnTo>
                  <a:pt x="41793" y="28465"/>
                </a:lnTo>
                <a:cubicBezTo>
                  <a:pt x="42073" y="28255"/>
                  <a:pt x="42330" y="28044"/>
                  <a:pt x="42587" y="27834"/>
                </a:cubicBezTo>
                <a:close/>
                <a:moveTo>
                  <a:pt x="22228" y="28138"/>
                </a:moveTo>
                <a:cubicBezTo>
                  <a:pt x="22228" y="28278"/>
                  <a:pt x="22228" y="28418"/>
                  <a:pt x="22204" y="28558"/>
                </a:cubicBezTo>
                <a:cubicBezTo>
                  <a:pt x="22111" y="28768"/>
                  <a:pt x="22041" y="28978"/>
                  <a:pt x="21971" y="29212"/>
                </a:cubicBezTo>
                <a:cubicBezTo>
                  <a:pt x="21901" y="29142"/>
                  <a:pt x="21831" y="29072"/>
                  <a:pt x="21761" y="28978"/>
                </a:cubicBezTo>
                <a:cubicBezTo>
                  <a:pt x="21901" y="28698"/>
                  <a:pt x="22064" y="28418"/>
                  <a:pt x="22228" y="28138"/>
                </a:cubicBezTo>
                <a:close/>
                <a:moveTo>
                  <a:pt x="33528" y="28838"/>
                </a:moveTo>
                <a:cubicBezTo>
                  <a:pt x="33621" y="28885"/>
                  <a:pt x="33715" y="28932"/>
                  <a:pt x="33808" y="28955"/>
                </a:cubicBezTo>
                <a:cubicBezTo>
                  <a:pt x="33738" y="29048"/>
                  <a:pt x="33668" y="29142"/>
                  <a:pt x="33575" y="29212"/>
                </a:cubicBezTo>
                <a:cubicBezTo>
                  <a:pt x="33528" y="29118"/>
                  <a:pt x="33481" y="29025"/>
                  <a:pt x="33435" y="28908"/>
                </a:cubicBezTo>
                <a:lnTo>
                  <a:pt x="33528" y="28838"/>
                </a:lnTo>
                <a:close/>
                <a:moveTo>
                  <a:pt x="45809" y="26807"/>
                </a:moveTo>
                <a:cubicBezTo>
                  <a:pt x="45202" y="27694"/>
                  <a:pt x="44502" y="28535"/>
                  <a:pt x="43684" y="29259"/>
                </a:cubicBezTo>
                <a:lnTo>
                  <a:pt x="43684" y="29235"/>
                </a:lnTo>
                <a:cubicBezTo>
                  <a:pt x="44105" y="28768"/>
                  <a:pt x="44478" y="28255"/>
                  <a:pt x="44828" y="27741"/>
                </a:cubicBezTo>
                <a:cubicBezTo>
                  <a:pt x="45179" y="27437"/>
                  <a:pt x="45506" y="27134"/>
                  <a:pt x="45809" y="26807"/>
                </a:cubicBezTo>
                <a:close/>
                <a:moveTo>
                  <a:pt x="24539" y="29072"/>
                </a:moveTo>
                <a:cubicBezTo>
                  <a:pt x="24586" y="29165"/>
                  <a:pt x="24609" y="29282"/>
                  <a:pt x="24656" y="29375"/>
                </a:cubicBezTo>
                <a:lnTo>
                  <a:pt x="24656" y="29399"/>
                </a:lnTo>
                <a:lnTo>
                  <a:pt x="24516" y="29235"/>
                </a:lnTo>
                <a:cubicBezTo>
                  <a:pt x="24516" y="29189"/>
                  <a:pt x="24516" y="29142"/>
                  <a:pt x="24539" y="29072"/>
                </a:cubicBezTo>
                <a:close/>
                <a:moveTo>
                  <a:pt x="29302" y="28978"/>
                </a:moveTo>
                <a:cubicBezTo>
                  <a:pt x="29325" y="29118"/>
                  <a:pt x="29372" y="29259"/>
                  <a:pt x="29419" y="29399"/>
                </a:cubicBezTo>
                <a:lnTo>
                  <a:pt x="29255" y="29329"/>
                </a:lnTo>
                <a:lnTo>
                  <a:pt x="29255" y="28978"/>
                </a:lnTo>
                <a:close/>
                <a:moveTo>
                  <a:pt x="33084" y="29142"/>
                </a:moveTo>
                <a:cubicBezTo>
                  <a:pt x="33108" y="29212"/>
                  <a:pt x="33131" y="29282"/>
                  <a:pt x="33178" y="29352"/>
                </a:cubicBezTo>
                <a:lnTo>
                  <a:pt x="32968" y="29399"/>
                </a:lnTo>
                <a:lnTo>
                  <a:pt x="32874" y="29259"/>
                </a:lnTo>
                <a:lnTo>
                  <a:pt x="33084" y="29142"/>
                </a:lnTo>
                <a:close/>
                <a:moveTo>
                  <a:pt x="17651" y="28768"/>
                </a:moveTo>
                <a:cubicBezTo>
                  <a:pt x="17651" y="28792"/>
                  <a:pt x="17651" y="28862"/>
                  <a:pt x="17651" y="28908"/>
                </a:cubicBezTo>
                <a:lnTo>
                  <a:pt x="17651" y="28932"/>
                </a:lnTo>
                <a:cubicBezTo>
                  <a:pt x="17394" y="29165"/>
                  <a:pt x="17068" y="29329"/>
                  <a:pt x="16741" y="29422"/>
                </a:cubicBezTo>
                <a:cubicBezTo>
                  <a:pt x="16787" y="29352"/>
                  <a:pt x="16811" y="29259"/>
                  <a:pt x="16857" y="29165"/>
                </a:cubicBezTo>
                <a:cubicBezTo>
                  <a:pt x="17091" y="29072"/>
                  <a:pt x="17301" y="28955"/>
                  <a:pt x="17535" y="28838"/>
                </a:cubicBezTo>
                <a:lnTo>
                  <a:pt x="17651" y="28768"/>
                </a:lnTo>
                <a:close/>
                <a:moveTo>
                  <a:pt x="16064" y="29352"/>
                </a:moveTo>
                <a:cubicBezTo>
                  <a:pt x="16064" y="29399"/>
                  <a:pt x="16040" y="29445"/>
                  <a:pt x="16040" y="29492"/>
                </a:cubicBezTo>
                <a:cubicBezTo>
                  <a:pt x="15783" y="29492"/>
                  <a:pt x="15527" y="29445"/>
                  <a:pt x="15270" y="29375"/>
                </a:cubicBezTo>
                <a:lnTo>
                  <a:pt x="15270" y="29375"/>
                </a:lnTo>
                <a:cubicBezTo>
                  <a:pt x="15345" y="29382"/>
                  <a:pt x="15422" y="29385"/>
                  <a:pt x="15500" y="29385"/>
                </a:cubicBezTo>
                <a:cubicBezTo>
                  <a:pt x="15689" y="29385"/>
                  <a:pt x="15882" y="29368"/>
                  <a:pt x="16064" y="29352"/>
                </a:cubicBezTo>
                <a:close/>
                <a:moveTo>
                  <a:pt x="19332" y="27881"/>
                </a:moveTo>
                <a:cubicBezTo>
                  <a:pt x="19402" y="28021"/>
                  <a:pt x="19449" y="28161"/>
                  <a:pt x="19519" y="28301"/>
                </a:cubicBezTo>
                <a:cubicBezTo>
                  <a:pt x="19566" y="28441"/>
                  <a:pt x="19589" y="28558"/>
                  <a:pt x="19636" y="28675"/>
                </a:cubicBezTo>
                <a:cubicBezTo>
                  <a:pt x="19636" y="28885"/>
                  <a:pt x="19589" y="29072"/>
                  <a:pt x="19566" y="29259"/>
                </a:cubicBezTo>
                <a:cubicBezTo>
                  <a:pt x="19426" y="29352"/>
                  <a:pt x="19309" y="29422"/>
                  <a:pt x="19169" y="29492"/>
                </a:cubicBezTo>
                <a:cubicBezTo>
                  <a:pt x="19169" y="29352"/>
                  <a:pt x="19169" y="29212"/>
                  <a:pt x="19146" y="29048"/>
                </a:cubicBezTo>
                <a:cubicBezTo>
                  <a:pt x="19146" y="29002"/>
                  <a:pt x="19122" y="28955"/>
                  <a:pt x="19122" y="28885"/>
                </a:cubicBezTo>
                <a:cubicBezTo>
                  <a:pt x="19216" y="28558"/>
                  <a:pt x="19286" y="28231"/>
                  <a:pt x="19332" y="27881"/>
                </a:cubicBezTo>
                <a:close/>
                <a:moveTo>
                  <a:pt x="28602" y="29399"/>
                </a:moveTo>
                <a:lnTo>
                  <a:pt x="28788" y="29515"/>
                </a:lnTo>
                <a:lnTo>
                  <a:pt x="28602" y="29469"/>
                </a:lnTo>
                <a:cubicBezTo>
                  <a:pt x="28578" y="29469"/>
                  <a:pt x="28578" y="29445"/>
                  <a:pt x="28578" y="29422"/>
                </a:cubicBezTo>
                <a:lnTo>
                  <a:pt x="28602" y="29399"/>
                </a:lnTo>
                <a:close/>
                <a:moveTo>
                  <a:pt x="18749" y="28745"/>
                </a:moveTo>
                <a:lnTo>
                  <a:pt x="18749" y="28792"/>
                </a:lnTo>
                <a:cubicBezTo>
                  <a:pt x="18674" y="29047"/>
                  <a:pt x="18579" y="29293"/>
                  <a:pt x="18472" y="29529"/>
                </a:cubicBezTo>
                <a:lnTo>
                  <a:pt x="18472" y="29529"/>
                </a:lnTo>
                <a:cubicBezTo>
                  <a:pt x="18583" y="29272"/>
                  <a:pt x="18671" y="29008"/>
                  <a:pt x="18749" y="28745"/>
                </a:cubicBezTo>
                <a:close/>
                <a:moveTo>
                  <a:pt x="40649" y="29072"/>
                </a:moveTo>
                <a:cubicBezTo>
                  <a:pt x="40602" y="29189"/>
                  <a:pt x="40556" y="29305"/>
                  <a:pt x="40509" y="29422"/>
                </a:cubicBezTo>
                <a:cubicBezTo>
                  <a:pt x="40229" y="29492"/>
                  <a:pt x="39949" y="29539"/>
                  <a:pt x="39645" y="29539"/>
                </a:cubicBezTo>
                <a:lnTo>
                  <a:pt x="39832" y="29399"/>
                </a:lnTo>
                <a:cubicBezTo>
                  <a:pt x="40112" y="29305"/>
                  <a:pt x="40392" y="29212"/>
                  <a:pt x="40649" y="29072"/>
                </a:cubicBezTo>
                <a:close/>
                <a:moveTo>
                  <a:pt x="30283" y="28511"/>
                </a:moveTo>
                <a:cubicBezTo>
                  <a:pt x="30399" y="28535"/>
                  <a:pt x="30516" y="28558"/>
                  <a:pt x="30633" y="28581"/>
                </a:cubicBezTo>
                <a:cubicBezTo>
                  <a:pt x="30866" y="28768"/>
                  <a:pt x="31100" y="28955"/>
                  <a:pt x="31357" y="29118"/>
                </a:cubicBezTo>
                <a:cubicBezTo>
                  <a:pt x="31333" y="29235"/>
                  <a:pt x="31333" y="29352"/>
                  <a:pt x="31357" y="29492"/>
                </a:cubicBezTo>
                <a:cubicBezTo>
                  <a:pt x="31100" y="29562"/>
                  <a:pt x="30843" y="29609"/>
                  <a:pt x="30586" y="29655"/>
                </a:cubicBezTo>
                <a:cubicBezTo>
                  <a:pt x="30376" y="29655"/>
                  <a:pt x="30166" y="29655"/>
                  <a:pt x="29932" y="29632"/>
                </a:cubicBezTo>
                <a:lnTo>
                  <a:pt x="29909" y="29632"/>
                </a:lnTo>
                <a:cubicBezTo>
                  <a:pt x="29816" y="29352"/>
                  <a:pt x="29769" y="29072"/>
                  <a:pt x="29746" y="28792"/>
                </a:cubicBezTo>
                <a:cubicBezTo>
                  <a:pt x="29932" y="28698"/>
                  <a:pt x="30096" y="28605"/>
                  <a:pt x="30283" y="28511"/>
                </a:cubicBezTo>
                <a:close/>
                <a:moveTo>
                  <a:pt x="22858" y="27951"/>
                </a:moveTo>
                <a:lnTo>
                  <a:pt x="22905" y="27998"/>
                </a:lnTo>
                <a:cubicBezTo>
                  <a:pt x="22928" y="28581"/>
                  <a:pt x="22881" y="29165"/>
                  <a:pt x="22765" y="29749"/>
                </a:cubicBezTo>
                <a:cubicBezTo>
                  <a:pt x="22694" y="29702"/>
                  <a:pt x="22601" y="29655"/>
                  <a:pt x="22508" y="29609"/>
                </a:cubicBezTo>
                <a:lnTo>
                  <a:pt x="22438" y="29539"/>
                </a:lnTo>
                <a:cubicBezTo>
                  <a:pt x="22484" y="29375"/>
                  <a:pt x="22508" y="29212"/>
                  <a:pt x="22554" y="29025"/>
                </a:cubicBezTo>
                <a:cubicBezTo>
                  <a:pt x="22554" y="28932"/>
                  <a:pt x="22578" y="28838"/>
                  <a:pt x="22578" y="28745"/>
                </a:cubicBezTo>
                <a:cubicBezTo>
                  <a:pt x="22648" y="28465"/>
                  <a:pt x="22741" y="28208"/>
                  <a:pt x="22858" y="27951"/>
                </a:cubicBezTo>
                <a:close/>
                <a:moveTo>
                  <a:pt x="35162" y="29352"/>
                </a:moveTo>
                <a:lnTo>
                  <a:pt x="35186" y="29375"/>
                </a:lnTo>
                <a:lnTo>
                  <a:pt x="35232" y="29375"/>
                </a:lnTo>
                <a:cubicBezTo>
                  <a:pt x="35046" y="29515"/>
                  <a:pt x="34835" y="29632"/>
                  <a:pt x="34602" y="29749"/>
                </a:cubicBezTo>
                <a:lnTo>
                  <a:pt x="34602" y="29726"/>
                </a:lnTo>
                <a:cubicBezTo>
                  <a:pt x="34789" y="29609"/>
                  <a:pt x="34976" y="29492"/>
                  <a:pt x="35162" y="29352"/>
                </a:cubicBezTo>
                <a:close/>
                <a:moveTo>
                  <a:pt x="9760" y="26854"/>
                </a:moveTo>
                <a:lnTo>
                  <a:pt x="9760" y="26854"/>
                </a:lnTo>
                <a:cubicBezTo>
                  <a:pt x="9736" y="27391"/>
                  <a:pt x="9783" y="27928"/>
                  <a:pt x="9923" y="28441"/>
                </a:cubicBezTo>
                <a:cubicBezTo>
                  <a:pt x="9876" y="28885"/>
                  <a:pt x="9853" y="29352"/>
                  <a:pt x="9876" y="29819"/>
                </a:cubicBezTo>
                <a:cubicBezTo>
                  <a:pt x="9713" y="29585"/>
                  <a:pt x="9550" y="29329"/>
                  <a:pt x="9409" y="29048"/>
                </a:cubicBezTo>
                <a:cubicBezTo>
                  <a:pt x="9363" y="28908"/>
                  <a:pt x="9316" y="28768"/>
                  <a:pt x="9269" y="28628"/>
                </a:cubicBezTo>
                <a:cubicBezTo>
                  <a:pt x="9199" y="28325"/>
                  <a:pt x="9153" y="28021"/>
                  <a:pt x="9106" y="27694"/>
                </a:cubicBezTo>
                <a:cubicBezTo>
                  <a:pt x="9176" y="27461"/>
                  <a:pt x="9223" y="27227"/>
                  <a:pt x="9316" y="26994"/>
                </a:cubicBezTo>
                <a:cubicBezTo>
                  <a:pt x="9456" y="26947"/>
                  <a:pt x="9596" y="26900"/>
                  <a:pt x="9760" y="26854"/>
                </a:cubicBezTo>
                <a:close/>
                <a:moveTo>
                  <a:pt x="14850" y="29562"/>
                </a:moveTo>
                <a:cubicBezTo>
                  <a:pt x="15060" y="29655"/>
                  <a:pt x="15293" y="29749"/>
                  <a:pt x="15550" y="29796"/>
                </a:cubicBezTo>
                <a:lnTo>
                  <a:pt x="15527" y="29796"/>
                </a:lnTo>
                <a:cubicBezTo>
                  <a:pt x="15410" y="29819"/>
                  <a:pt x="15293" y="29819"/>
                  <a:pt x="15176" y="29819"/>
                </a:cubicBezTo>
                <a:cubicBezTo>
                  <a:pt x="15060" y="29749"/>
                  <a:pt x="14966" y="29655"/>
                  <a:pt x="14850" y="29562"/>
                </a:cubicBezTo>
                <a:close/>
                <a:moveTo>
                  <a:pt x="21083" y="29352"/>
                </a:moveTo>
                <a:lnTo>
                  <a:pt x="21224" y="29492"/>
                </a:lnTo>
                <a:cubicBezTo>
                  <a:pt x="21177" y="29609"/>
                  <a:pt x="21130" y="29702"/>
                  <a:pt x="21083" y="29819"/>
                </a:cubicBezTo>
                <a:lnTo>
                  <a:pt x="21083" y="29352"/>
                </a:lnTo>
                <a:close/>
                <a:moveTo>
                  <a:pt x="45949" y="24986"/>
                </a:moveTo>
                <a:lnTo>
                  <a:pt x="45949" y="24986"/>
                </a:lnTo>
                <a:cubicBezTo>
                  <a:pt x="45739" y="25476"/>
                  <a:pt x="45506" y="25966"/>
                  <a:pt x="45249" y="26433"/>
                </a:cubicBezTo>
                <a:cubicBezTo>
                  <a:pt x="45179" y="26527"/>
                  <a:pt x="45085" y="26620"/>
                  <a:pt x="45015" y="26690"/>
                </a:cubicBezTo>
                <a:cubicBezTo>
                  <a:pt x="44572" y="27157"/>
                  <a:pt x="44128" y="27624"/>
                  <a:pt x="43661" y="28068"/>
                </a:cubicBezTo>
                <a:cubicBezTo>
                  <a:pt x="43031" y="28581"/>
                  <a:pt x="42354" y="29072"/>
                  <a:pt x="41770" y="29515"/>
                </a:cubicBezTo>
                <a:lnTo>
                  <a:pt x="41210" y="29889"/>
                </a:lnTo>
                <a:cubicBezTo>
                  <a:pt x="42821" y="28605"/>
                  <a:pt x="44291" y="27111"/>
                  <a:pt x="45552" y="25500"/>
                </a:cubicBezTo>
                <a:lnTo>
                  <a:pt x="45949" y="24986"/>
                </a:lnTo>
                <a:close/>
                <a:moveTo>
                  <a:pt x="11721" y="28885"/>
                </a:moveTo>
                <a:lnTo>
                  <a:pt x="11721" y="28885"/>
                </a:lnTo>
                <a:cubicBezTo>
                  <a:pt x="11814" y="29072"/>
                  <a:pt x="11908" y="29259"/>
                  <a:pt x="12024" y="29422"/>
                </a:cubicBezTo>
                <a:lnTo>
                  <a:pt x="12024" y="29445"/>
                </a:lnTo>
                <a:cubicBezTo>
                  <a:pt x="12048" y="29632"/>
                  <a:pt x="12094" y="29796"/>
                  <a:pt x="12164" y="29982"/>
                </a:cubicBezTo>
                <a:cubicBezTo>
                  <a:pt x="11978" y="29632"/>
                  <a:pt x="11838" y="29259"/>
                  <a:pt x="11721" y="28885"/>
                </a:cubicBezTo>
                <a:close/>
                <a:moveTo>
                  <a:pt x="12351" y="28908"/>
                </a:moveTo>
                <a:cubicBezTo>
                  <a:pt x="12468" y="29072"/>
                  <a:pt x="12585" y="29259"/>
                  <a:pt x="12725" y="29422"/>
                </a:cubicBezTo>
                <a:lnTo>
                  <a:pt x="12865" y="29609"/>
                </a:lnTo>
                <a:cubicBezTo>
                  <a:pt x="12912" y="29749"/>
                  <a:pt x="12982" y="29889"/>
                  <a:pt x="13052" y="30006"/>
                </a:cubicBezTo>
                <a:cubicBezTo>
                  <a:pt x="12842" y="29842"/>
                  <a:pt x="12655" y="29655"/>
                  <a:pt x="12491" y="29445"/>
                </a:cubicBezTo>
                <a:cubicBezTo>
                  <a:pt x="12421" y="29282"/>
                  <a:pt x="12375" y="29118"/>
                  <a:pt x="12351" y="28932"/>
                </a:cubicBezTo>
                <a:cubicBezTo>
                  <a:pt x="12328" y="28932"/>
                  <a:pt x="12328" y="28908"/>
                  <a:pt x="12351" y="28908"/>
                </a:cubicBezTo>
                <a:close/>
                <a:moveTo>
                  <a:pt x="25263" y="29702"/>
                </a:moveTo>
                <a:cubicBezTo>
                  <a:pt x="25333" y="29749"/>
                  <a:pt x="25403" y="29819"/>
                  <a:pt x="25496" y="29889"/>
                </a:cubicBezTo>
                <a:cubicBezTo>
                  <a:pt x="25496" y="29936"/>
                  <a:pt x="25473" y="29982"/>
                  <a:pt x="25450" y="30029"/>
                </a:cubicBezTo>
                <a:cubicBezTo>
                  <a:pt x="25356" y="29912"/>
                  <a:pt x="25309" y="29842"/>
                  <a:pt x="25263" y="29726"/>
                </a:cubicBezTo>
                <a:lnTo>
                  <a:pt x="25263" y="29702"/>
                </a:lnTo>
                <a:close/>
                <a:moveTo>
                  <a:pt x="32454" y="29936"/>
                </a:moveTo>
                <a:lnTo>
                  <a:pt x="32594" y="30029"/>
                </a:lnTo>
                <a:cubicBezTo>
                  <a:pt x="32407" y="30076"/>
                  <a:pt x="32221" y="30076"/>
                  <a:pt x="32010" y="30099"/>
                </a:cubicBezTo>
                <a:cubicBezTo>
                  <a:pt x="32010" y="30076"/>
                  <a:pt x="32010" y="30029"/>
                  <a:pt x="32034" y="29982"/>
                </a:cubicBezTo>
                <a:cubicBezTo>
                  <a:pt x="32150" y="29959"/>
                  <a:pt x="32291" y="29936"/>
                  <a:pt x="32431" y="29936"/>
                </a:cubicBezTo>
                <a:close/>
                <a:moveTo>
                  <a:pt x="19309" y="29866"/>
                </a:moveTo>
                <a:cubicBezTo>
                  <a:pt x="19262" y="29959"/>
                  <a:pt x="19216" y="30029"/>
                  <a:pt x="19169" y="30122"/>
                </a:cubicBezTo>
                <a:lnTo>
                  <a:pt x="19169" y="29936"/>
                </a:lnTo>
                <a:lnTo>
                  <a:pt x="19309" y="29866"/>
                </a:lnTo>
                <a:close/>
                <a:moveTo>
                  <a:pt x="17488" y="29445"/>
                </a:moveTo>
                <a:lnTo>
                  <a:pt x="17488" y="29445"/>
                </a:lnTo>
                <a:cubicBezTo>
                  <a:pt x="17418" y="29749"/>
                  <a:pt x="17208" y="30029"/>
                  <a:pt x="16951" y="30193"/>
                </a:cubicBezTo>
                <a:lnTo>
                  <a:pt x="16928" y="30193"/>
                </a:lnTo>
                <a:cubicBezTo>
                  <a:pt x="16822" y="30204"/>
                  <a:pt x="16717" y="30210"/>
                  <a:pt x="16612" y="30210"/>
                </a:cubicBezTo>
                <a:cubicBezTo>
                  <a:pt x="16507" y="30210"/>
                  <a:pt x="16402" y="30204"/>
                  <a:pt x="16297" y="30193"/>
                </a:cubicBezTo>
                <a:cubicBezTo>
                  <a:pt x="16344" y="30076"/>
                  <a:pt x="16367" y="29959"/>
                  <a:pt x="16390" y="29842"/>
                </a:cubicBezTo>
                <a:cubicBezTo>
                  <a:pt x="16554" y="29819"/>
                  <a:pt x="16717" y="29796"/>
                  <a:pt x="16881" y="29749"/>
                </a:cubicBezTo>
                <a:cubicBezTo>
                  <a:pt x="17114" y="29679"/>
                  <a:pt x="17301" y="29585"/>
                  <a:pt x="17488" y="29445"/>
                </a:cubicBezTo>
                <a:close/>
                <a:moveTo>
                  <a:pt x="23161" y="28231"/>
                </a:moveTo>
                <a:lnTo>
                  <a:pt x="23161" y="28231"/>
                </a:lnTo>
                <a:cubicBezTo>
                  <a:pt x="23278" y="28301"/>
                  <a:pt x="23395" y="28371"/>
                  <a:pt x="23512" y="28441"/>
                </a:cubicBezTo>
                <a:cubicBezTo>
                  <a:pt x="23512" y="28932"/>
                  <a:pt x="23652" y="29422"/>
                  <a:pt x="23932" y="29842"/>
                </a:cubicBezTo>
                <a:cubicBezTo>
                  <a:pt x="23909" y="30029"/>
                  <a:pt x="23909" y="30216"/>
                  <a:pt x="23909" y="30379"/>
                </a:cubicBezTo>
                <a:cubicBezTo>
                  <a:pt x="23605" y="30239"/>
                  <a:pt x="23325" y="30099"/>
                  <a:pt x="23021" y="29936"/>
                </a:cubicBezTo>
                <a:cubicBezTo>
                  <a:pt x="23045" y="29819"/>
                  <a:pt x="23068" y="29726"/>
                  <a:pt x="23091" y="29609"/>
                </a:cubicBezTo>
                <a:cubicBezTo>
                  <a:pt x="23161" y="29165"/>
                  <a:pt x="23185" y="28698"/>
                  <a:pt x="23161" y="28231"/>
                </a:cubicBezTo>
                <a:close/>
                <a:moveTo>
                  <a:pt x="34252" y="30286"/>
                </a:moveTo>
                <a:lnTo>
                  <a:pt x="34532" y="30333"/>
                </a:lnTo>
                <a:cubicBezTo>
                  <a:pt x="34509" y="30356"/>
                  <a:pt x="34485" y="30379"/>
                  <a:pt x="34485" y="30379"/>
                </a:cubicBezTo>
                <a:lnTo>
                  <a:pt x="34182" y="30403"/>
                </a:lnTo>
                <a:lnTo>
                  <a:pt x="34182" y="30403"/>
                </a:lnTo>
                <a:lnTo>
                  <a:pt x="34252" y="30286"/>
                </a:lnTo>
                <a:close/>
                <a:moveTo>
                  <a:pt x="33785" y="30309"/>
                </a:moveTo>
                <a:lnTo>
                  <a:pt x="33715" y="30403"/>
                </a:lnTo>
                <a:lnTo>
                  <a:pt x="33388" y="30403"/>
                </a:lnTo>
                <a:cubicBezTo>
                  <a:pt x="33411" y="30379"/>
                  <a:pt x="33411" y="30356"/>
                  <a:pt x="33388" y="30356"/>
                </a:cubicBezTo>
                <a:cubicBezTo>
                  <a:pt x="33411" y="30333"/>
                  <a:pt x="33411" y="30309"/>
                  <a:pt x="33435" y="30309"/>
                </a:cubicBezTo>
                <a:close/>
                <a:moveTo>
                  <a:pt x="24469" y="29796"/>
                </a:moveTo>
                <a:cubicBezTo>
                  <a:pt x="24586" y="29912"/>
                  <a:pt x="24726" y="30029"/>
                  <a:pt x="24889" y="30122"/>
                </a:cubicBezTo>
                <a:cubicBezTo>
                  <a:pt x="24889" y="30239"/>
                  <a:pt x="24889" y="30379"/>
                  <a:pt x="24913" y="30496"/>
                </a:cubicBezTo>
                <a:cubicBezTo>
                  <a:pt x="24749" y="30379"/>
                  <a:pt x="24609" y="30239"/>
                  <a:pt x="24492" y="30099"/>
                </a:cubicBezTo>
                <a:cubicBezTo>
                  <a:pt x="24492" y="30076"/>
                  <a:pt x="24446" y="30029"/>
                  <a:pt x="24446" y="29982"/>
                </a:cubicBezTo>
                <a:lnTo>
                  <a:pt x="24469" y="29796"/>
                </a:lnTo>
                <a:close/>
                <a:moveTo>
                  <a:pt x="10974" y="29679"/>
                </a:moveTo>
                <a:lnTo>
                  <a:pt x="10974" y="29679"/>
                </a:lnTo>
                <a:cubicBezTo>
                  <a:pt x="11114" y="29959"/>
                  <a:pt x="11301" y="30239"/>
                  <a:pt x="11487" y="30519"/>
                </a:cubicBezTo>
                <a:lnTo>
                  <a:pt x="11464" y="30496"/>
                </a:lnTo>
                <a:cubicBezTo>
                  <a:pt x="11324" y="30356"/>
                  <a:pt x="11184" y="30193"/>
                  <a:pt x="11067" y="30052"/>
                </a:cubicBezTo>
                <a:cubicBezTo>
                  <a:pt x="11020" y="29912"/>
                  <a:pt x="10997" y="29796"/>
                  <a:pt x="10974" y="29679"/>
                </a:cubicBezTo>
                <a:close/>
                <a:moveTo>
                  <a:pt x="28415" y="30286"/>
                </a:moveTo>
                <a:lnTo>
                  <a:pt x="28672" y="30333"/>
                </a:lnTo>
                <a:cubicBezTo>
                  <a:pt x="28695" y="30403"/>
                  <a:pt x="28718" y="30449"/>
                  <a:pt x="28718" y="30519"/>
                </a:cubicBezTo>
                <a:cubicBezTo>
                  <a:pt x="28602" y="30449"/>
                  <a:pt x="28508" y="30356"/>
                  <a:pt x="28391" y="30286"/>
                </a:cubicBezTo>
                <a:close/>
                <a:moveTo>
                  <a:pt x="21434" y="29726"/>
                </a:moveTo>
                <a:lnTo>
                  <a:pt x="21480" y="29772"/>
                </a:lnTo>
                <a:cubicBezTo>
                  <a:pt x="21550" y="29959"/>
                  <a:pt x="21620" y="30169"/>
                  <a:pt x="21714" y="30356"/>
                </a:cubicBezTo>
                <a:cubicBezTo>
                  <a:pt x="21714" y="30379"/>
                  <a:pt x="21714" y="30379"/>
                  <a:pt x="21714" y="30379"/>
                </a:cubicBezTo>
                <a:cubicBezTo>
                  <a:pt x="21667" y="30473"/>
                  <a:pt x="21620" y="30543"/>
                  <a:pt x="21597" y="30636"/>
                </a:cubicBezTo>
                <a:cubicBezTo>
                  <a:pt x="21480" y="30496"/>
                  <a:pt x="21387" y="30356"/>
                  <a:pt x="21294" y="30216"/>
                </a:cubicBezTo>
                <a:cubicBezTo>
                  <a:pt x="21340" y="30052"/>
                  <a:pt x="21387" y="29889"/>
                  <a:pt x="21434" y="29726"/>
                </a:cubicBezTo>
                <a:close/>
                <a:moveTo>
                  <a:pt x="25846" y="30122"/>
                </a:moveTo>
                <a:cubicBezTo>
                  <a:pt x="26010" y="30239"/>
                  <a:pt x="26197" y="30356"/>
                  <a:pt x="26360" y="30449"/>
                </a:cubicBezTo>
                <a:cubicBezTo>
                  <a:pt x="26407" y="30496"/>
                  <a:pt x="26454" y="30566"/>
                  <a:pt x="26500" y="30613"/>
                </a:cubicBezTo>
                <a:cubicBezTo>
                  <a:pt x="26500" y="30613"/>
                  <a:pt x="26500" y="30636"/>
                  <a:pt x="26500" y="30636"/>
                </a:cubicBezTo>
                <a:cubicBezTo>
                  <a:pt x="26267" y="30519"/>
                  <a:pt x="26033" y="30403"/>
                  <a:pt x="25823" y="30263"/>
                </a:cubicBezTo>
                <a:lnTo>
                  <a:pt x="25823" y="30263"/>
                </a:lnTo>
                <a:cubicBezTo>
                  <a:pt x="25824" y="30218"/>
                  <a:pt x="25827" y="30162"/>
                  <a:pt x="25846" y="30122"/>
                </a:cubicBezTo>
                <a:close/>
                <a:moveTo>
                  <a:pt x="25286" y="30496"/>
                </a:moveTo>
                <a:lnTo>
                  <a:pt x="25356" y="30636"/>
                </a:lnTo>
                <a:lnTo>
                  <a:pt x="25356" y="30846"/>
                </a:lnTo>
                <a:lnTo>
                  <a:pt x="25333" y="30823"/>
                </a:lnTo>
                <a:cubicBezTo>
                  <a:pt x="25309" y="30706"/>
                  <a:pt x="25286" y="30613"/>
                  <a:pt x="25286" y="30496"/>
                </a:cubicBezTo>
                <a:close/>
                <a:moveTo>
                  <a:pt x="29092" y="30379"/>
                </a:moveTo>
                <a:cubicBezTo>
                  <a:pt x="29185" y="30566"/>
                  <a:pt x="29279" y="30730"/>
                  <a:pt x="29395" y="30893"/>
                </a:cubicBezTo>
                <a:cubicBezTo>
                  <a:pt x="29255" y="30823"/>
                  <a:pt x="29139" y="30753"/>
                  <a:pt x="28998" y="30683"/>
                </a:cubicBezTo>
                <a:cubicBezTo>
                  <a:pt x="28975" y="30589"/>
                  <a:pt x="28952" y="30473"/>
                  <a:pt x="28928" y="30379"/>
                </a:cubicBezTo>
                <a:close/>
                <a:moveTo>
                  <a:pt x="22928" y="30286"/>
                </a:moveTo>
                <a:lnTo>
                  <a:pt x="23488" y="30566"/>
                </a:lnTo>
                <a:cubicBezTo>
                  <a:pt x="23628" y="30636"/>
                  <a:pt x="23768" y="30706"/>
                  <a:pt x="23909" y="30776"/>
                </a:cubicBezTo>
                <a:lnTo>
                  <a:pt x="23909" y="30916"/>
                </a:lnTo>
                <a:cubicBezTo>
                  <a:pt x="23698" y="30823"/>
                  <a:pt x="23512" y="30706"/>
                  <a:pt x="23325" y="30613"/>
                </a:cubicBezTo>
                <a:cubicBezTo>
                  <a:pt x="23185" y="30543"/>
                  <a:pt x="23045" y="30449"/>
                  <a:pt x="22905" y="30356"/>
                </a:cubicBezTo>
                <a:cubicBezTo>
                  <a:pt x="22928" y="30333"/>
                  <a:pt x="22928" y="30309"/>
                  <a:pt x="22928" y="30286"/>
                </a:cubicBezTo>
                <a:close/>
                <a:moveTo>
                  <a:pt x="22368" y="30496"/>
                </a:moveTo>
                <a:lnTo>
                  <a:pt x="22531" y="30636"/>
                </a:lnTo>
                <a:cubicBezTo>
                  <a:pt x="22508" y="30753"/>
                  <a:pt x="22461" y="30870"/>
                  <a:pt x="22414" y="30963"/>
                </a:cubicBezTo>
                <a:lnTo>
                  <a:pt x="22368" y="30870"/>
                </a:lnTo>
                <a:lnTo>
                  <a:pt x="22368" y="30496"/>
                </a:lnTo>
                <a:close/>
                <a:moveTo>
                  <a:pt x="12818" y="28488"/>
                </a:moveTo>
                <a:lnTo>
                  <a:pt x="12888" y="28535"/>
                </a:lnTo>
                <a:cubicBezTo>
                  <a:pt x="13332" y="29259"/>
                  <a:pt x="13986" y="29819"/>
                  <a:pt x="14756" y="30169"/>
                </a:cubicBezTo>
                <a:cubicBezTo>
                  <a:pt x="14943" y="30309"/>
                  <a:pt x="15176" y="30403"/>
                  <a:pt x="15410" y="30426"/>
                </a:cubicBezTo>
                <a:cubicBezTo>
                  <a:pt x="15503" y="30449"/>
                  <a:pt x="15620" y="30473"/>
                  <a:pt x="15713" y="30496"/>
                </a:cubicBezTo>
                <a:lnTo>
                  <a:pt x="15783" y="30543"/>
                </a:lnTo>
                <a:cubicBezTo>
                  <a:pt x="15713" y="30730"/>
                  <a:pt x="15597" y="30893"/>
                  <a:pt x="15457" y="31033"/>
                </a:cubicBezTo>
                <a:cubicBezTo>
                  <a:pt x="15130" y="30986"/>
                  <a:pt x="14826" y="30893"/>
                  <a:pt x="14546" y="30730"/>
                </a:cubicBezTo>
                <a:lnTo>
                  <a:pt x="14546" y="30753"/>
                </a:lnTo>
                <a:cubicBezTo>
                  <a:pt x="14289" y="30543"/>
                  <a:pt x="14009" y="30333"/>
                  <a:pt x="13776" y="30122"/>
                </a:cubicBezTo>
                <a:cubicBezTo>
                  <a:pt x="13402" y="29679"/>
                  <a:pt x="13098" y="29212"/>
                  <a:pt x="12865" y="28698"/>
                </a:cubicBezTo>
                <a:cubicBezTo>
                  <a:pt x="12865" y="28628"/>
                  <a:pt x="12842" y="28558"/>
                  <a:pt x="12818" y="28488"/>
                </a:cubicBezTo>
                <a:close/>
                <a:moveTo>
                  <a:pt x="16974" y="30589"/>
                </a:moveTo>
                <a:lnTo>
                  <a:pt x="16974" y="30589"/>
                </a:lnTo>
                <a:cubicBezTo>
                  <a:pt x="16671" y="30870"/>
                  <a:pt x="16274" y="31010"/>
                  <a:pt x="15853" y="31033"/>
                </a:cubicBezTo>
                <a:lnTo>
                  <a:pt x="15900" y="30963"/>
                </a:lnTo>
                <a:cubicBezTo>
                  <a:pt x="15994" y="30846"/>
                  <a:pt x="16040" y="30753"/>
                  <a:pt x="16110" y="30636"/>
                </a:cubicBezTo>
                <a:cubicBezTo>
                  <a:pt x="16233" y="30667"/>
                  <a:pt x="16364" y="30684"/>
                  <a:pt x="16494" y="30684"/>
                </a:cubicBezTo>
                <a:cubicBezTo>
                  <a:pt x="16663" y="30684"/>
                  <a:pt x="16829" y="30655"/>
                  <a:pt x="16974" y="30589"/>
                </a:cubicBezTo>
                <a:close/>
                <a:moveTo>
                  <a:pt x="21195" y="30654"/>
                </a:moveTo>
                <a:lnTo>
                  <a:pt x="21195" y="30654"/>
                </a:lnTo>
                <a:cubicBezTo>
                  <a:pt x="21279" y="30741"/>
                  <a:pt x="21346" y="30827"/>
                  <a:pt x="21434" y="30893"/>
                </a:cubicBezTo>
                <a:lnTo>
                  <a:pt x="21317" y="31080"/>
                </a:lnTo>
                <a:cubicBezTo>
                  <a:pt x="21247" y="31010"/>
                  <a:pt x="21200" y="30916"/>
                  <a:pt x="21154" y="30823"/>
                </a:cubicBezTo>
                <a:cubicBezTo>
                  <a:pt x="21175" y="30780"/>
                  <a:pt x="21177" y="30718"/>
                  <a:pt x="21195" y="30654"/>
                </a:cubicBezTo>
                <a:close/>
                <a:moveTo>
                  <a:pt x="31894" y="30706"/>
                </a:moveTo>
                <a:cubicBezTo>
                  <a:pt x="31964" y="30776"/>
                  <a:pt x="32034" y="30823"/>
                  <a:pt x="32127" y="30893"/>
                </a:cubicBezTo>
                <a:cubicBezTo>
                  <a:pt x="32150" y="30905"/>
                  <a:pt x="32180" y="30910"/>
                  <a:pt x="32212" y="30910"/>
                </a:cubicBezTo>
                <a:cubicBezTo>
                  <a:pt x="32244" y="30910"/>
                  <a:pt x="32279" y="30905"/>
                  <a:pt x="32314" y="30893"/>
                </a:cubicBezTo>
                <a:lnTo>
                  <a:pt x="32501" y="30730"/>
                </a:lnTo>
                <a:lnTo>
                  <a:pt x="32594" y="30730"/>
                </a:lnTo>
                <a:cubicBezTo>
                  <a:pt x="32501" y="30823"/>
                  <a:pt x="32407" y="30940"/>
                  <a:pt x="32291" y="31033"/>
                </a:cubicBezTo>
                <a:cubicBezTo>
                  <a:pt x="32150" y="31056"/>
                  <a:pt x="32010" y="31080"/>
                  <a:pt x="31847" y="31103"/>
                </a:cubicBezTo>
                <a:cubicBezTo>
                  <a:pt x="31870" y="30963"/>
                  <a:pt x="31894" y="30846"/>
                  <a:pt x="31894" y="30706"/>
                </a:cubicBezTo>
                <a:close/>
                <a:moveTo>
                  <a:pt x="29886" y="30426"/>
                </a:moveTo>
                <a:cubicBezTo>
                  <a:pt x="30049" y="30683"/>
                  <a:pt x="30259" y="30940"/>
                  <a:pt x="30516" y="31126"/>
                </a:cubicBezTo>
                <a:cubicBezTo>
                  <a:pt x="30353" y="31103"/>
                  <a:pt x="30166" y="31103"/>
                  <a:pt x="29979" y="31080"/>
                </a:cubicBezTo>
                <a:cubicBezTo>
                  <a:pt x="29769" y="30893"/>
                  <a:pt x="29606" y="30683"/>
                  <a:pt x="29489" y="30426"/>
                </a:cubicBezTo>
                <a:close/>
                <a:moveTo>
                  <a:pt x="30516" y="30356"/>
                </a:moveTo>
                <a:cubicBezTo>
                  <a:pt x="30656" y="30379"/>
                  <a:pt x="30796" y="30379"/>
                  <a:pt x="30936" y="30403"/>
                </a:cubicBezTo>
                <a:cubicBezTo>
                  <a:pt x="31146" y="30473"/>
                  <a:pt x="31357" y="30519"/>
                  <a:pt x="31567" y="30566"/>
                </a:cubicBezTo>
                <a:cubicBezTo>
                  <a:pt x="31543" y="30753"/>
                  <a:pt x="31520" y="30940"/>
                  <a:pt x="31497" y="31126"/>
                </a:cubicBezTo>
                <a:lnTo>
                  <a:pt x="31193" y="31150"/>
                </a:lnTo>
                <a:cubicBezTo>
                  <a:pt x="30843" y="30986"/>
                  <a:pt x="30516" y="30706"/>
                  <a:pt x="30306" y="30379"/>
                </a:cubicBezTo>
                <a:lnTo>
                  <a:pt x="30516" y="30356"/>
                </a:lnTo>
                <a:close/>
                <a:moveTo>
                  <a:pt x="8942" y="28792"/>
                </a:moveTo>
                <a:cubicBezTo>
                  <a:pt x="9013" y="29095"/>
                  <a:pt x="9106" y="29375"/>
                  <a:pt x="9199" y="29655"/>
                </a:cubicBezTo>
                <a:cubicBezTo>
                  <a:pt x="9409" y="30169"/>
                  <a:pt x="9643" y="30659"/>
                  <a:pt x="9946" y="31126"/>
                </a:cubicBezTo>
                <a:cubicBezTo>
                  <a:pt x="9946" y="31150"/>
                  <a:pt x="9946" y="31150"/>
                  <a:pt x="9946" y="31173"/>
                </a:cubicBezTo>
                <a:cubicBezTo>
                  <a:pt x="9550" y="30636"/>
                  <a:pt x="9223" y="30099"/>
                  <a:pt x="8942" y="29515"/>
                </a:cubicBezTo>
                <a:cubicBezTo>
                  <a:pt x="8919" y="29282"/>
                  <a:pt x="8919" y="29025"/>
                  <a:pt x="8942" y="28792"/>
                </a:cubicBezTo>
                <a:close/>
                <a:moveTo>
                  <a:pt x="24469" y="31010"/>
                </a:moveTo>
                <a:lnTo>
                  <a:pt x="24516" y="31033"/>
                </a:lnTo>
                <a:cubicBezTo>
                  <a:pt x="24562" y="31080"/>
                  <a:pt x="24586" y="31150"/>
                  <a:pt x="24609" y="31196"/>
                </a:cubicBezTo>
                <a:lnTo>
                  <a:pt x="24469" y="31150"/>
                </a:lnTo>
                <a:lnTo>
                  <a:pt x="24469" y="31010"/>
                </a:lnTo>
                <a:close/>
                <a:moveTo>
                  <a:pt x="25987" y="30753"/>
                </a:moveTo>
                <a:lnTo>
                  <a:pt x="25987" y="30753"/>
                </a:lnTo>
                <a:cubicBezTo>
                  <a:pt x="26150" y="30846"/>
                  <a:pt x="26337" y="30916"/>
                  <a:pt x="26500" y="30986"/>
                </a:cubicBezTo>
                <a:lnTo>
                  <a:pt x="26430" y="31196"/>
                </a:lnTo>
                <a:cubicBezTo>
                  <a:pt x="26267" y="31056"/>
                  <a:pt x="26127" y="30916"/>
                  <a:pt x="25987" y="30753"/>
                </a:cubicBezTo>
                <a:close/>
                <a:moveTo>
                  <a:pt x="11137" y="27881"/>
                </a:moveTo>
                <a:cubicBezTo>
                  <a:pt x="11254" y="29165"/>
                  <a:pt x="11768" y="30379"/>
                  <a:pt x="12655" y="31337"/>
                </a:cubicBezTo>
                <a:cubicBezTo>
                  <a:pt x="11861" y="30613"/>
                  <a:pt x="11254" y="29679"/>
                  <a:pt x="10904" y="28675"/>
                </a:cubicBezTo>
                <a:cubicBezTo>
                  <a:pt x="10927" y="28511"/>
                  <a:pt x="10950" y="28325"/>
                  <a:pt x="10950" y="28161"/>
                </a:cubicBezTo>
                <a:cubicBezTo>
                  <a:pt x="10997" y="28068"/>
                  <a:pt x="11067" y="27974"/>
                  <a:pt x="11137" y="27881"/>
                </a:cubicBezTo>
                <a:close/>
                <a:moveTo>
                  <a:pt x="21691" y="31220"/>
                </a:moveTo>
                <a:cubicBezTo>
                  <a:pt x="21691" y="31360"/>
                  <a:pt x="21714" y="31523"/>
                  <a:pt x="21761" y="31663"/>
                </a:cubicBezTo>
                <a:cubicBezTo>
                  <a:pt x="21691" y="31593"/>
                  <a:pt x="21620" y="31500"/>
                  <a:pt x="21550" y="31430"/>
                </a:cubicBezTo>
                <a:cubicBezTo>
                  <a:pt x="21597" y="31360"/>
                  <a:pt x="21644" y="31290"/>
                  <a:pt x="21691" y="31220"/>
                </a:cubicBezTo>
                <a:close/>
                <a:moveTo>
                  <a:pt x="18632" y="30193"/>
                </a:moveTo>
                <a:lnTo>
                  <a:pt x="18632" y="30193"/>
                </a:lnTo>
                <a:cubicBezTo>
                  <a:pt x="18585" y="30519"/>
                  <a:pt x="18468" y="30823"/>
                  <a:pt x="18352" y="31103"/>
                </a:cubicBezTo>
                <a:lnTo>
                  <a:pt x="18305" y="31150"/>
                </a:lnTo>
                <a:cubicBezTo>
                  <a:pt x="17955" y="31407"/>
                  <a:pt x="17558" y="31593"/>
                  <a:pt x="17138" y="31710"/>
                </a:cubicBezTo>
                <a:cubicBezTo>
                  <a:pt x="17208" y="31663"/>
                  <a:pt x="17254" y="31617"/>
                  <a:pt x="17324" y="31570"/>
                </a:cubicBezTo>
                <a:cubicBezTo>
                  <a:pt x="17791" y="31196"/>
                  <a:pt x="18165" y="30753"/>
                  <a:pt x="18492" y="30263"/>
                </a:cubicBezTo>
                <a:lnTo>
                  <a:pt x="18632" y="30193"/>
                </a:lnTo>
                <a:close/>
                <a:moveTo>
                  <a:pt x="24516" y="31407"/>
                </a:moveTo>
                <a:lnTo>
                  <a:pt x="24843" y="31500"/>
                </a:lnTo>
                <a:cubicBezTo>
                  <a:pt x="24889" y="31593"/>
                  <a:pt x="24959" y="31663"/>
                  <a:pt x="25029" y="31757"/>
                </a:cubicBezTo>
                <a:cubicBezTo>
                  <a:pt x="24866" y="31663"/>
                  <a:pt x="24702" y="31593"/>
                  <a:pt x="24539" y="31500"/>
                </a:cubicBezTo>
                <a:cubicBezTo>
                  <a:pt x="24539" y="31477"/>
                  <a:pt x="24539" y="31430"/>
                  <a:pt x="24516" y="31407"/>
                </a:cubicBezTo>
                <a:close/>
                <a:moveTo>
                  <a:pt x="17955" y="30449"/>
                </a:moveTo>
                <a:cubicBezTo>
                  <a:pt x="17535" y="31010"/>
                  <a:pt x="16974" y="31453"/>
                  <a:pt x="16344" y="31757"/>
                </a:cubicBezTo>
                <a:lnTo>
                  <a:pt x="16344" y="31780"/>
                </a:lnTo>
                <a:cubicBezTo>
                  <a:pt x="16157" y="31687"/>
                  <a:pt x="15970" y="31593"/>
                  <a:pt x="15783" y="31500"/>
                </a:cubicBezTo>
                <a:cubicBezTo>
                  <a:pt x="15994" y="31500"/>
                  <a:pt x="16180" y="31453"/>
                  <a:pt x="16367" y="31430"/>
                </a:cubicBezTo>
                <a:cubicBezTo>
                  <a:pt x="16974" y="31267"/>
                  <a:pt x="17535" y="30940"/>
                  <a:pt x="17931" y="30449"/>
                </a:cubicBezTo>
                <a:close/>
                <a:moveTo>
                  <a:pt x="28181" y="31523"/>
                </a:moveTo>
                <a:lnTo>
                  <a:pt x="28695" y="31640"/>
                </a:lnTo>
                <a:cubicBezTo>
                  <a:pt x="28695" y="31687"/>
                  <a:pt x="28672" y="31733"/>
                  <a:pt x="28648" y="31780"/>
                </a:cubicBezTo>
                <a:lnTo>
                  <a:pt x="28578" y="31780"/>
                </a:lnTo>
                <a:cubicBezTo>
                  <a:pt x="28438" y="31710"/>
                  <a:pt x="28321" y="31617"/>
                  <a:pt x="28181" y="31523"/>
                </a:cubicBezTo>
                <a:close/>
                <a:moveTo>
                  <a:pt x="15316" y="31570"/>
                </a:moveTo>
                <a:cubicBezTo>
                  <a:pt x="15480" y="31663"/>
                  <a:pt x="15643" y="31757"/>
                  <a:pt x="15830" y="31850"/>
                </a:cubicBezTo>
                <a:lnTo>
                  <a:pt x="15620" y="31827"/>
                </a:lnTo>
                <a:cubicBezTo>
                  <a:pt x="15503" y="31757"/>
                  <a:pt x="15387" y="31663"/>
                  <a:pt x="15293" y="31593"/>
                </a:cubicBezTo>
                <a:lnTo>
                  <a:pt x="15316" y="31570"/>
                </a:lnTo>
                <a:close/>
                <a:moveTo>
                  <a:pt x="28998" y="31710"/>
                </a:moveTo>
                <a:cubicBezTo>
                  <a:pt x="29349" y="31780"/>
                  <a:pt x="29676" y="31827"/>
                  <a:pt x="29979" y="31874"/>
                </a:cubicBezTo>
                <a:lnTo>
                  <a:pt x="30166" y="31897"/>
                </a:lnTo>
                <a:cubicBezTo>
                  <a:pt x="29746" y="31874"/>
                  <a:pt x="29349" y="31850"/>
                  <a:pt x="28952" y="31804"/>
                </a:cubicBezTo>
                <a:cubicBezTo>
                  <a:pt x="28975" y="31780"/>
                  <a:pt x="28998" y="31733"/>
                  <a:pt x="28998" y="31710"/>
                </a:cubicBezTo>
                <a:close/>
                <a:moveTo>
                  <a:pt x="8989" y="30099"/>
                </a:moveTo>
                <a:lnTo>
                  <a:pt x="8989" y="30099"/>
                </a:lnTo>
                <a:cubicBezTo>
                  <a:pt x="9293" y="30613"/>
                  <a:pt x="9620" y="31103"/>
                  <a:pt x="9993" y="31593"/>
                </a:cubicBezTo>
                <a:cubicBezTo>
                  <a:pt x="9993" y="31710"/>
                  <a:pt x="10016" y="31850"/>
                  <a:pt x="10063" y="31990"/>
                </a:cubicBezTo>
                <a:cubicBezTo>
                  <a:pt x="9643" y="31547"/>
                  <a:pt x="9293" y="31033"/>
                  <a:pt x="9036" y="30496"/>
                </a:cubicBezTo>
                <a:cubicBezTo>
                  <a:pt x="9013" y="30356"/>
                  <a:pt x="8989" y="30239"/>
                  <a:pt x="8989" y="30099"/>
                </a:cubicBezTo>
                <a:close/>
                <a:moveTo>
                  <a:pt x="13192" y="31103"/>
                </a:moveTo>
                <a:lnTo>
                  <a:pt x="13192" y="31103"/>
                </a:lnTo>
                <a:cubicBezTo>
                  <a:pt x="13589" y="31500"/>
                  <a:pt x="14056" y="31780"/>
                  <a:pt x="14593" y="31967"/>
                </a:cubicBezTo>
                <a:lnTo>
                  <a:pt x="14593" y="31990"/>
                </a:lnTo>
                <a:cubicBezTo>
                  <a:pt x="14032" y="31850"/>
                  <a:pt x="13542" y="31547"/>
                  <a:pt x="13192" y="31103"/>
                </a:cubicBezTo>
                <a:close/>
                <a:moveTo>
                  <a:pt x="19613" y="30706"/>
                </a:moveTo>
                <a:lnTo>
                  <a:pt x="19613" y="30706"/>
                </a:lnTo>
                <a:cubicBezTo>
                  <a:pt x="19472" y="31103"/>
                  <a:pt x="19286" y="31500"/>
                  <a:pt x="19052" y="31850"/>
                </a:cubicBezTo>
                <a:cubicBezTo>
                  <a:pt x="18912" y="31897"/>
                  <a:pt x="18795" y="31944"/>
                  <a:pt x="18655" y="31990"/>
                </a:cubicBezTo>
                <a:cubicBezTo>
                  <a:pt x="18679" y="31920"/>
                  <a:pt x="18725" y="31850"/>
                  <a:pt x="18749" y="31780"/>
                </a:cubicBezTo>
                <a:cubicBezTo>
                  <a:pt x="18795" y="31710"/>
                  <a:pt x="18842" y="31710"/>
                  <a:pt x="18889" y="31663"/>
                </a:cubicBezTo>
                <a:cubicBezTo>
                  <a:pt x="19169" y="31383"/>
                  <a:pt x="19426" y="31056"/>
                  <a:pt x="19613" y="30706"/>
                </a:cubicBezTo>
                <a:close/>
                <a:moveTo>
                  <a:pt x="40182" y="29889"/>
                </a:moveTo>
                <a:lnTo>
                  <a:pt x="40182" y="29889"/>
                </a:lnTo>
                <a:cubicBezTo>
                  <a:pt x="39342" y="31033"/>
                  <a:pt x="37917" y="31710"/>
                  <a:pt x="36517" y="31990"/>
                </a:cubicBezTo>
                <a:cubicBezTo>
                  <a:pt x="36423" y="32014"/>
                  <a:pt x="36330" y="32014"/>
                  <a:pt x="36236" y="32037"/>
                </a:cubicBezTo>
                <a:cubicBezTo>
                  <a:pt x="37054" y="31453"/>
                  <a:pt x="37847" y="30846"/>
                  <a:pt x="38595" y="30169"/>
                </a:cubicBezTo>
                <a:cubicBezTo>
                  <a:pt x="38758" y="30076"/>
                  <a:pt x="38898" y="30006"/>
                  <a:pt x="39061" y="29912"/>
                </a:cubicBezTo>
                <a:cubicBezTo>
                  <a:pt x="39229" y="29933"/>
                  <a:pt x="39397" y="29945"/>
                  <a:pt x="39565" y="29945"/>
                </a:cubicBezTo>
                <a:cubicBezTo>
                  <a:pt x="39771" y="29945"/>
                  <a:pt x="39977" y="29928"/>
                  <a:pt x="40182" y="29889"/>
                </a:cubicBezTo>
                <a:close/>
                <a:moveTo>
                  <a:pt x="17651" y="31850"/>
                </a:moveTo>
                <a:lnTo>
                  <a:pt x="17651" y="31850"/>
                </a:lnTo>
                <a:cubicBezTo>
                  <a:pt x="17581" y="31920"/>
                  <a:pt x="17511" y="31990"/>
                  <a:pt x="17418" y="32060"/>
                </a:cubicBezTo>
                <a:cubicBezTo>
                  <a:pt x="17394" y="32060"/>
                  <a:pt x="17301" y="32060"/>
                  <a:pt x="17231" y="32037"/>
                </a:cubicBezTo>
                <a:lnTo>
                  <a:pt x="17208" y="32014"/>
                </a:lnTo>
                <a:cubicBezTo>
                  <a:pt x="17371" y="31967"/>
                  <a:pt x="17511" y="31920"/>
                  <a:pt x="17651" y="31850"/>
                </a:cubicBezTo>
                <a:close/>
                <a:moveTo>
                  <a:pt x="11347" y="30823"/>
                </a:moveTo>
                <a:lnTo>
                  <a:pt x="11347" y="30823"/>
                </a:lnTo>
                <a:cubicBezTo>
                  <a:pt x="11721" y="31173"/>
                  <a:pt x="12141" y="31500"/>
                  <a:pt x="12608" y="31780"/>
                </a:cubicBezTo>
                <a:lnTo>
                  <a:pt x="12655" y="31804"/>
                </a:lnTo>
                <a:cubicBezTo>
                  <a:pt x="12785" y="31891"/>
                  <a:pt x="12896" y="31998"/>
                  <a:pt x="13004" y="32088"/>
                </a:cubicBezTo>
                <a:lnTo>
                  <a:pt x="13004" y="32088"/>
                </a:lnTo>
                <a:cubicBezTo>
                  <a:pt x="12508" y="31883"/>
                  <a:pt x="12033" y="31654"/>
                  <a:pt x="11581" y="31360"/>
                </a:cubicBezTo>
                <a:cubicBezTo>
                  <a:pt x="11487" y="31196"/>
                  <a:pt x="11417" y="31010"/>
                  <a:pt x="11347" y="30823"/>
                </a:cubicBezTo>
                <a:close/>
                <a:moveTo>
                  <a:pt x="22788" y="30800"/>
                </a:moveTo>
                <a:cubicBezTo>
                  <a:pt x="23161" y="31056"/>
                  <a:pt x="23582" y="31313"/>
                  <a:pt x="23979" y="31547"/>
                </a:cubicBezTo>
                <a:cubicBezTo>
                  <a:pt x="24025" y="31733"/>
                  <a:pt x="24049" y="31920"/>
                  <a:pt x="24095" y="32107"/>
                </a:cubicBezTo>
                <a:cubicBezTo>
                  <a:pt x="23698" y="31967"/>
                  <a:pt x="23302" y="31804"/>
                  <a:pt x="22951" y="31617"/>
                </a:cubicBezTo>
                <a:cubicBezTo>
                  <a:pt x="22835" y="31500"/>
                  <a:pt x="22718" y="31360"/>
                  <a:pt x="22624" y="31220"/>
                </a:cubicBezTo>
                <a:cubicBezTo>
                  <a:pt x="22671" y="31103"/>
                  <a:pt x="22718" y="30963"/>
                  <a:pt x="22765" y="30823"/>
                </a:cubicBezTo>
                <a:lnTo>
                  <a:pt x="22788" y="30800"/>
                </a:lnTo>
                <a:close/>
                <a:moveTo>
                  <a:pt x="37007" y="31010"/>
                </a:moveTo>
                <a:lnTo>
                  <a:pt x="37007" y="31010"/>
                </a:lnTo>
                <a:cubicBezTo>
                  <a:pt x="36563" y="31337"/>
                  <a:pt x="36120" y="31687"/>
                  <a:pt x="35653" y="31990"/>
                </a:cubicBezTo>
                <a:lnTo>
                  <a:pt x="35419" y="32154"/>
                </a:lnTo>
                <a:cubicBezTo>
                  <a:pt x="35172" y="32170"/>
                  <a:pt x="34924" y="32187"/>
                  <a:pt x="34676" y="32187"/>
                </a:cubicBezTo>
                <a:cubicBezTo>
                  <a:pt x="34574" y="32187"/>
                  <a:pt x="34471" y="32184"/>
                  <a:pt x="34369" y="32177"/>
                </a:cubicBezTo>
                <a:cubicBezTo>
                  <a:pt x="34555" y="32084"/>
                  <a:pt x="34765" y="31990"/>
                  <a:pt x="34976" y="31874"/>
                </a:cubicBezTo>
                <a:cubicBezTo>
                  <a:pt x="35676" y="31640"/>
                  <a:pt x="36353" y="31360"/>
                  <a:pt x="37007" y="31010"/>
                </a:cubicBezTo>
                <a:close/>
                <a:moveTo>
                  <a:pt x="25917" y="31804"/>
                </a:moveTo>
                <a:cubicBezTo>
                  <a:pt x="26033" y="31827"/>
                  <a:pt x="26150" y="31850"/>
                  <a:pt x="26267" y="31874"/>
                </a:cubicBezTo>
                <a:cubicBezTo>
                  <a:pt x="26243" y="31990"/>
                  <a:pt x="26220" y="32130"/>
                  <a:pt x="26220" y="32270"/>
                </a:cubicBezTo>
                <a:lnTo>
                  <a:pt x="26080" y="32200"/>
                </a:lnTo>
                <a:cubicBezTo>
                  <a:pt x="26010" y="32084"/>
                  <a:pt x="25963" y="31944"/>
                  <a:pt x="25917" y="31804"/>
                </a:cubicBezTo>
                <a:close/>
                <a:moveTo>
                  <a:pt x="43824" y="28535"/>
                </a:moveTo>
                <a:lnTo>
                  <a:pt x="43824" y="28535"/>
                </a:lnTo>
                <a:cubicBezTo>
                  <a:pt x="43124" y="29399"/>
                  <a:pt x="42354" y="30216"/>
                  <a:pt x="41490" y="30940"/>
                </a:cubicBezTo>
                <a:cubicBezTo>
                  <a:pt x="40743" y="31430"/>
                  <a:pt x="39972" y="31874"/>
                  <a:pt x="39155" y="32270"/>
                </a:cubicBezTo>
                <a:cubicBezTo>
                  <a:pt x="40602" y="31243"/>
                  <a:pt x="41957" y="30146"/>
                  <a:pt x="43241" y="28955"/>
                </a:cubicBezTo>
                <a:cubicBezTo>
                  <a:pt x="43451" y="28815"/>
                  <a:pt x="43638" y="28675"/>
                  <a:pt x="43824" y="28535"/>
                </a:cubicBezTo>
                <a:close/>
                <a:moveTo>
                  <a:pt x="16577" y="32177"/>
                </a:moveTo>
                <a:cubicBezTo>
                  <a:pt x="16671" y="32200"/>
                  <a:pt x="16787" y="32247"/>
                  <a:pt x="16881" y="32270"/>
                </a:cubicBezTo>
                <a:cubicBezTo>
                  <a:pt x="16717" y="32294"/>
                  <a:pt x="16577" y="32317"/>
                  <a:pt x="16437" y="32341"/>
                </a:cubicBezTo>
                <a:cubicBezTo>
                  <a:pt x="16354" y="32320"/>
                  <a:pt x="16307" y="32280"/>
                  <a:pt x="16215" y="32222"/>
                </a:cubicBezTo>
                <a:lnTo>
                  <a:pt x="16215" y="32222"/>
                </a:lnTo>
                <a:cubicBezTo>
                  <a:pt x="16329" y="32200"/>
                  <a:pt x="16464" y="32200"/>
                  <a:pt x="16577" y="32177"/>
                </a:cubicBezTo>
                <a:close/>
                <a:moveTo>
                  <a:pt x="26664" y="31920"/>
                </a:moveTo>
                <a:cubicBezTo>
                  <a:pt x="26804" y="32014"/>
                  <a:pt x="26967" y="32130"/>
                  <a:pt x="27131" y="32200"/>
                </a:cubicBezTo>
                <a:lnTo>
                  <a:pt x="27387" y="32341"/>
                </a:lnTo>
                <a:cubicBezTo>
                  <a:pt x="27387" y="32341"/>
                  <a:pt x="27387" y="32364"/>
                  <a:pt x="27387" y="32364"/>
                </a:cubicBezTo>
                <a:cubicBezTo>
                  <a:pt x="27387" y="32411"/>
                  <a:pt x="27411" y="32457"/>
                  <a:pt x="27434" y="32504"/>
                </a:cubicBezTo>
                <a:cubicBezTo>
                  <a:pt x="27131" y="32504"/>
                  <a:pt x="26850" y="32457"/>
                  <a:pt x="26594" y="32364"/>
                </a:cubicBezTo>
                <a:cubicBezTo>
                  <a:pt x="26594" y="32294"/>
                  <a:pt x="26594" y="32224"/>
                  <a:pt x="26617" y="32177"/>
                </a:cubicBezTo>
                <a:cubicBezTo>
                  <a:pt x="26617" y="32084"/>
                  <a:pt x="26640" y="31990"/>
                  <a:pt x="26664" y="31920"/>
                </a:cubicBezTo>
                <a:close/>
                <a:moveTo>
                  <a:pt x="24632" y="31920"/>
                </a:moveTo>
                <a:lnTo>
                  <a:pt x="24632" y="31920"/>
                </a:lnTo>
                <a:cubicBezTo>
                  <a:pt x="24889" y="32060"/>
                  <a:pt x="25193" y="32200"/>
                  <a:pt x="25473" y="32317"/>
                </a:cubicBezTo>
                <a:cubicBezTo>
                  <a:pt x="25520" y="32387"/>
                  <a:pt x="25566" y="32457"/>
                  <a:pt x="25613" y="32527"/>
                </a:cubicBezTo>
                <a:cubicBezTo>
                  <a:pt x="25309" y="32481"/>
                  <a:pt x="25053" y="32411"/>
                  <a:pt x="24749" y="32341"/>
                </a:cubicBezTo>
                <a:cubicBezTo>
                  <a:pt x="24702" y="32200"/>
                  <a:pt x="24656" y="32060"/>
                  <a:pt x="24632" y="31920"/>
                </a:cubicBezTo>
                <a:close/>
                <a:moveTo>
                  <a:pt x="21340" y="31663"/>
                </a:moveTo>
                <a:cubicBezTo>
                  <a:pt x="21480" y="31827"/>
                  <a:pt x="21620" y="31990"/>
                  <a:pt x="21761" y="32130"/>
                </a:cubicBezTo>
                <a:cubicBezTo>
                  <a:pt x="21644" y="32317"/>
                  <a:pt x="21504" y="32481"/>
                  <a:pt x="21364" y="32667"/>
                </a:cubicBezTo>
                <a:cubicBezTo>
                  <a:pt x="21270" y="32411"/>
                  <a:pt x="21200" y="32177"/>
                  <a:pt x="21177" y="31920"/>
                </a:cubicBezTo>
                <a:lnTo>
                  <a:pt x="21154" y="31920"/>
                </a:lnTo>
                <a:cubicBezTo>
                  <a:pt x="21224" y="31827"/>
                  <a:pt x="21294" y="31757"/>
                  <a:pt x="21340" y="31663"/>
                </a:cubicBezTo>
                <a:close/>
                <a:moveTo>
                  <a:pt x="19682" y="31899"/>
                </a:moveTo>
                <a:cubicBezTo>
                  <a:pt x="19677" y="31956"/>
                  <a:pt x="19656" y="31999"/>
                  <a:pt x="19636" y="32060"/>
                </a:cubicBezTo>
                <a:cubicBezTo>
                  <a:pt x="19496" y="32270"/>
                  <a:pt x="19332" y="32481"/>
                  <a:pt x="19146" y="32691"/>
                </a:cubicBezTo>
                <a:cubicBezTo>
                  <a:pt x="19355" y="32434"/>
                  <a:pt x="19518" y="32178"/>
                  <a:pt x="19682" y="31899"/>
                </a:cubicBezTo>
                <a:close/>
                <a:moveTo>
                  <a:pt x="23488" y="32200"/>
                </a:moveTo>
                <a:cubicBezTo>
                  <a:pt x="23698" y="32294"/>
                  <a:pt x="23932" y="32387"/>
                  <a:pt x="24165" y="32457"/>
                </a:cubicBezTo>
                <a:cubicBezTo>
                  <a:pt x="24212" y="32597"/>
                  <a:pt x="24235" y="32714"/>
                  <a:pt x="24282" y="32854"/>
                </a:cubicBezTo>
                <a:cubicBezTo>
                  <a:pt x="24002" y="32644"/>
                  <a:pt x="23722" y="32434"/>
                  <a:pt x="23488" y="32200"/>
                </a:cubicBezTo>
                <a:close/>
                <a:moveTo>
                  <a:pt x="28158" y="32714"/>
                </a:moveTo>
                <a:lnTo>
                  <a:pt x="28181" y="32737"/>
                </a:lnTo>
                <a:cubicBezTo>
                  <a:pt x="28275" y="32784"/>
                  <a:pt x="28391" y="32854"/>
                  <a:pt x="28532" y="32901"/>
                </a:cubicBezTo>
                <a:cubicBezTo>
                  <a:pt x="28345" y="32901"/>
                  <a:pt x="28158" y="32901"/>
                  <a:pt x="27994" y="32878"/>
                </a:cubicBezTo>
                <a:cubicBezTo>
                  <a:pt x="27971" y="32854"/>
                  <a:pt x="27948" y="32831"/>
                  <a:pt x="27948" y="32807"/>
                </a:cubicBezTo>
                <a:cubicBezTo>
                  <a:pt x="28018" y="32784"/>
                  <a:pt x="28088" y="32761"/>
                  <a:pt x="28158" y="32714"/>
                </a:cubicBezTo>
                <a:close/>
                <a:moveTo>
                  <a:pt x="40065" y="31196"/>
                </a:moveTo>
                <a:cubicBezTo>
                  <a:pt x="39178" y="31850"/>
                  <a:pt x="38291" y="32481"/>
                  <a:pt x="37380" y="33064"/>
                </a:cubicBezTo>
                <a:lnTo>
                  <a:pt x="37124" y="33158"/>
                </a:lnTo>
                <a:cubicBezTo>
                  <a:pt x="37427" y="32948"/>
                  <a:pt x="37684" y="32737"/>
                  <a:pt x="37964" y="32527"/>
                </a:cubicBezTo>
                <a:cubicBezTo>
                  <a:pt x="38688" y="32107"/>
                  <a:pt x="39388" y="31663"/>
                  <a:pt x="40065" y="31196"/>
                </a:cubicBezTo>
                <a:close/>
                <a:moveTo>
                  <a:pt x="36470" y="32411"/>
                </a:moveTo>
                <a:lnTo>
                  <a:pt x="36470" y="32411"/>
                </a:lnTo>
                <a:cubicBezTo>
                  <a:pt x="35793" y="32714"/>
                  <a:pt x="35116" y="32971"/>
                  <a:pt x="34415" y="33204"/>
                </a:cubicBezTo>
                <a:lnTo>
                  <a:pt x="34812" y="32971"/>
                </a:lnTo>
                <a:lnTo>
                  <a:pt x="34999" y="32854"/>
                </a:lnTo>
                <a:cubicBezTo>
                  <a:pt x="35139" y="32761"/>
                  <a:pt x="35302" y="32667"/>
                  <a:pt x="35443" y="32551"/>
                </a:cubicBezTo>
                <a:lnTo>
                  <a:pt x="35513" y="32527"/>
                </a:lnTo>
                <a:cubicBezTo>
                  <a:pt x="35839" y="32504"/>
                  <a:pt x="36143" y="32457"/>
                  <a:pt x="36470" y="32411"/>
                </a:cubicBezTo>
                <a:close/>
                <a:moveTo>
                  <a:pt x="29349" y="33181"/>
                </a:moveTo>
                <a:cubicBezTo>
                  <a:pt x="29465" y="33204"/>
                  <a:pt x="29559" y="33251"/>
                  <a:pt x="29699" y="33251"/>
                </a:cubicBezTo>
                <a:cubicBezTo>
                  <a:pt x="29425" y="33306"/>
                  <a:pt x="29152" y="33328"/>
                  <a:pt x="28883" y="33328"/>
                </a:cubicBezTo>
                <a:cubicBezTo>
                  <a:pt x="28693" y="33328"/>
                  <a:pt x="28505" y="33317"/>
                  <a:pt x="28321" y="33298"/>
                </a:cubicBezTo>
                <a:lnTo>
                  <a:pt x="28251" y="33228"/>
                </a:lnTo>
                <a:cubicBezTo>
                  <a:pt x="28602" y="33228"/>
                  <a:pt x="28952" y="33204"/>
                  <a:pt x="29325" y="33181"/>
                </a:cubicBezTo>
                <a:close/>
                <a:moveTo>
                  <a:pt x="11814" y="31827"/>
                </a:moveTo>
                <a:lnTo>
                  <a:pt x="11814" y="31827"/>
                </a:lnTo>
                <a:cubicBezTo>
                  <a:pt x="12445" y="32177"/>
                  <a:pt x="13122" y="32434"/>
                  <a:pt x="13799" y="32621"/>
                </a:cubicBezTo>
                <a:cubicBezTo>
                  <a:pt x="13962" y="32714"/>
                  <a:pt x="14126" y="32784"/>
                  <a:pt x="14289" y="32854"/>
                </a:cubicBezTo>
                <a:cubicBezTo>
                  <a:pt x="14639" y="33018"/>
                  <a:pt x="15013" y="33111"/>
                  <a:pt x="15410" y="33181"/>
                </a:cubicBezTo>
                <a:lnTo>
                  <a:pt x="15457" y="33181"/>
                </a:lnTo>
                <a:lnTo>
                  <a:pt x="15363" y="33204"/>
                </a:lnTo>
                <a:cubicBezTo>
                  <a:pt x="15060" y="33298"/>
                  <a:pt x="14756" y="33368"/>
                  <a:pt x="14453" y="33391"/>
                </a:cubicBezTo>
                <a:cubicBezTo>
                  <a:pt x="14313" y="33368"/>
                  <a:pt x="14172" y="33345"/>
                  <a:pt x="14032" y="33321"/>
                </a:cubicBezTo>
                <a:cubicBezTo>
                  <a:pt x="13542" y="33204"/>
                  <a:pt x="13052" y="33041"/>
                  <a:pt x="12608" y="32854"/>
                </a:cubicBezTo>
                <a:lnTo>
                  <a:pt x="12585" y="32831"/>
                </a:lnTo>
                <a:cubicBezTo>
                  <a:pt x="12328" y="32574"/>
                  <a:pt x="12118" y="32294"/>
                  <a:pt x="11931" y="32014"/>
                </a:cubicBezTo>
                <a:cubicBezTo>
                  <a:pt x="11884" y="31944"/>
                  <a:pt x="11861" y="31897"/>
                  <a:pt x="11814" y="31827"/>
                </a:cubicBezTo>
                <a:close/>
                <a:moveTo>
                  <a:pt x="9573" y="32014"/>
                </a:moveTo>
                <a:lnTo>
                  <a:pt x="9573" y="32014"/>
                </a:lnTo>
                <a:cubicBezTo>
                  <a:pt x="9783" y="32247"/>
                  <a:pt x="10016" y="32481"/>
                  <a:pt x="10250" y="32691"/>
                </a:cubicBezTo>
                <a:cubicBezTo>
                  <a:pt x="10320" y="32948"/>
                  <a:pt x="10413" y="33181"/>
                  <a:pt x="10530" y="33438"/>
                </a:cubicBezTo>
                <a:cubicBezTo>
                  <a:pt x="10460" y="33345"/>
                  <a:pt x="10390" y="33251"/>
                  <a:pt x="10320" y="33158"/>
                </a:cubicBezTo>
                <a:lnTo>
                  <a:pt x="10320" y="33181"/>
                </a:lnTo>
                <a:cubicBezTo>
                  <a:pt x="10110" y="32924"/>
                  <a:pt x="9923" y="32667"/>
                  <a:pt x="9760" y="32364"/>
                </a:cubicBezTo>
                <a:cubicBezTo>
                  <a:pt x="9713" y="32247"/>
                  <a:pt x="9643" y="32130"/>
                  <a:pt x="9573" y="32014"/>
                </a:cubicBezTo>
                <a:close/>
                <a:moveTo>
                  <a:pt x="22508" y="31733"/>
                </a:moveTo>
                <a:lnTo>
                  <a:pt x="22648" y="31804"/>
                </a:lnTo>
                <a:cubicBezTo>
                  <a:pt x="23161" y="32434"/>
                  <a:pt x="23792" y="32971"/>
                  <a:pt x="24492" y="33391"/>
                </a:cubicBezTo>
                <a:cubicBezTo>
                  <a:pt x="24492" y="33415"/>
                  <a:pt x="24492" y="33415"/>
                  <a:pt x="24516" y="33438"/>
                </a:cubicBezTo>
                <a:cubicBezTo>
                  <a:pt x="23909" y="33204"/>
                  <a:pt x="23325" y="32924"/>
                  <a:pt x="22788" y="32574"/>
                </a:cubicBezTo>
                <a:cubicBezTo>
                  <a:pt x="22671" y="32294"/>
                  <a:pt x="22578" y="32014"/>
                  <a:pt x="22508" y="31733"/>
                </a:cubicBezTo>
                <a:close/>
                <a:moveTo>
                  <a:pt x="16110" y="33298"/>
                </a:moveTo>
                <a:lnTo>
                  <a:pt x="16110" y="33321"/>
                </a:lnTo>
                <a:cubicBezTo>
                  <a:pt x="16250" y="33333"/>
                  <a:pt x="16396" y="33339"/>
                  <a:pt x="16542" y="33339"/>
                </a:cubicBezTo>
                <a:cubicBezTo>
                  <a:pt x="16688" y="33339"/>
                  <a:pt x="16834" y="33333"/>
                  <a:pt x="16974" y="33321"/>
                </a:cubicBezTo>
                <a:lnTo>
                  <a:pt x="16974" y="33321"/>
                </a:lnTo>
                <a:cubicBezTo>
                  <a:pt x="16531" y="33438"/>
                  <a:pt x="16064" y="33508"/>
                  <a:pt x="15573" y="33508"/>
                </a:cubicBezTo>
                <a:cubicBezTo>
                  <a:pt x="15760" y="33438"/>
                  <a:pt x="15924" y="33368"/>
                  <a:pt x="16110" y="33298"/>
                </a:cubicBezTo>
                <a:close/>
                <a:moveTo>
                  <a:pt x="31263" y="33274"/>
                </a:moveTo>
                <a:lnTo>
                  <a:pt x="31263" y="33274"/>
                </a:lnTo>
                <a:cubicBezTo>
                  <a:pt x="30936" y="33438"/>
                  <a:pt x="30586" y="33555"/>
                  <a:pt x="30236" y="33625"/>
                </a:cubicBezTo>
                <a:cubicBezTo>
                  <a:pt x="29991" y="33677"/>
                  <a:pt x="29759" y="33703"/>
                  <a:pt x="29520" y="33703"/>
                </a:cubicBezTo>
                <a:cubicBezTo>
                  <a:pt x="29441" y="33703"/>
                  <a:pt x="29360" y="33701"/>
                  <a:pt x="29279" y="33695"/>
                </a:cubicBezTo>
                <a:cubicBezTo>
                  <a:pt x="29419" y="33671"/>
                  <a:pt x="29535" y="33648"/>
                  <a:pt x="29676" y="33625"/>
                </a:cubicBezTo>
                <a:lnTo>
                  <a:pt x="29699" y="33625"/>
                </a:lnTo>
                <a:cubicBezTo>
                  <a:pt x="30072" y="33578"/>
                  <a:pt x="30469" y="33461"/>
                  <a:pt x="30820" y="33321"/>
                </a:cubicBezTo>
                <a:lnTo>
                  <a:pt x="30913" y="33321"/>
                </a:lnTo>
                <a:cubicBezTo>
                  <a:pt x="31030" y="33321"/>
                  <a:pt x="31146" y="33298"/>
                  <a:pt x="31263" y="33274"/>
                </a:cubicBezTo>
                <a:close/>
                <a:moveTo>
                  <a:pt x="20873" y="32224"/>
                </a:moveTo>
                <a:cubicBezTo>
                  <a:pt x="20943" y="32481"/>
                  <a:pt x="21013" y="32714"/>
                  <a:pt x="21130" y="32924"/>
                </a:cubicBezTo>
                <a:cubicBezTo>
                  <a:pt x="20827" y="33251"/>
                  <a:pt x="20476" y="33555"/>
                  <a:pt x="20103" y="33811"/>
                </a:cubicBezTo>
                <a:cubicBezTo>
                  <a:pt x="20173" y="33671"/>
                  <a:pt x="20220" y="33555"/>
                  <a:pt x="20290" y="33415"/>
                </a:cubicBezTo>
                <a:cubicBezTo>
                  <a:pt x="20430" y="33111"/>
                  <a:pt x="20570" y="32784"/>
                  <a:pt x="20663" y="32457"/>
                </a:cubicBezTo>
                <a:lnTo>
                  <a:pt x="20873" y="32224"/>
                </a:lnTo>
                <a:close/>
                <a:moveTo>
                  <a:pt x="24913" y="32714"/>
                </a:moveTo>
                <a:cubicBezTo>
                  <a:pt x="25239" y="32807"/>
                  <a:pt x="25566" y="32901"/>
                  <a:pt x="25917" y="32971"/>
                </a:cubicBezTo>
                <a:cubicBezTo>
                  <a:pt x="26010" y="33088"/>
                  <a:pt x="26103" y="33181"/>
                  <a:pt x="26197" y="33298"/>
                </a:cubicBezTo>
                <a:cubicBezTo>
                  <a:pt x="26197" y="33321"/>
                  <a:pt x="26197" y="33345"/>
                  <a:pt x="26197" y="33368"/>
                </a:cubicBezTo>
                <a:cubicBezTo>
                  <a:pt x="26220" y="33531"/>
                  <a:pt x="26243" y="33671"/>
                  <a:pt x="26290" y="33835"/>
                </a:cubicBezTo>
                <a:cubicBezTo>
                  <a:pt x="26012" y="33719"/>
                  <a:pt x="25712" y="33626"/>
                  <a:pt x="25433" y="33488"/>
                </a:cubicBezTo>
                <a:lnTo>
                  <a:pt x="25433" y="33488"/>
                </a:lnTo>
                <a:cubicBezTo>
                  <a:pt x="25230" y="33238"/>
                  <a:pt x="25049" y="32987"/>
                  <a:pt x="24913" y="32714"/>
                </a:cubicBezTo>
                <a:close/>
                <a:moveTo>
                  <a:pt x="11301" y="32667"/>
                </a:moveTo>
                <a:cubicBezTo>
                  <a:pt x="11627" y="32948"/>
                  <a:pt x="11978" y="33158"/>
                  <a:pt x="12375" y="33345"/>
                </a:cubicBezTo>
                <a:lnTo>
                  <a:pt x="12351" y="33345"/>
                </a:lnTo>
                <a:cubicBezTo>
                  <a:pt x="12538" y="33461"/>
                  <a:pt x="12725" y="33601"/>
                  <a:pt x="12935" y="33695"/>
                </a:cubicBezTo>
                <a:cubicBezTo>
                  <a:pt x="13005" y="33765"/>
                  <a:pt x="13098" y="33835"/>
                  <a:pt x="13168" y="33882"/>
                </a:cubicBezTo>
                <a:cubicBezTo>
                  <a:pt x="13052" y="33858"/>
                  <a:pt x="12935" y="33811"/>
                  <a:pt x="12818" y="33765"/>
                </a:cubicBezTo>
                <a:cubicBezTo>
                  <a:pt x="12701" y="33718"/>
                  <a:pt x="12538" y="33671"/>
                  <a:pt x="12398" y="33601"/>
                </a:cubicBezTo>
                <a:cubicBezTo>
                  <a:pt x="12141" y="33415"/>
                  <a:pt x="11908" y="33228"/>
                  <a:pt x="11674" y="33041"/>
                </a:cubicBezTo>
                <a:cubicBezTo>
                  <a:pt x="11581" y="32971"/>
                  <a:pt x="11487" y="32878"/>
                  <a:pt x="11394" y="32784"/>
                </a:cubicBezTo>
                <a:cubicBezTo>
                  <a:pt x="11347" y="32761"/>
                  <a:pt x="11324" y="32714"/>
                  <a:pt x="11301" y="32667"/>
                </a:cubicBezTo>
                <a:close/>
                <a:moveTo>
                  <a:pt x="14219" y="33718"/>
                </a:moveTo>
                <a:cubicBezTo>
                  <a:pt x="14664" y="33795"/>
                  <a:pt x="15109" y="33841"/>
                  <a:pt x="15554" y="33841"/>
                </a:cubicBezTo>
                <a:cubicBezTo>
                  <a:pt x="15646" y="33841"/>
                  <a:pt x="15738" y="33839"/>
                  <a:pt x="15830" y="33835"/>
                </a:cubicBezTo>
                <a:lnTo>
                  <a:pt x="15830" y="33835"/>
                </a:lnTo>
                <a:cubicBezTo>
                  <a:pt x="15584" y="33896"/>
                  <a:pt x="15324" y="33926"/>
                  <a:pt x="15065" y="33926"/>
                </a:cubicBezTo>
                <a:cubicBezTo>
                  <a:pt x="14834" y="33926"/>
                  <a:pt x="14603" y="33902"/>
                  <a:pt x="14383" y="33858"/>
                </a:cubicBezTo>
                <a:cubicBezTo>
                  <a:pt x="14219" y="33835"/>
                  <a:pt x="14056" y="33788"/>
                  <a:pt x="13892" y="33718"/>
                </a:cubicBezTo>
                <a:close/>
                <a:moveTo>
                  <a:pt x="33691" y="32527"/>
                </a:moveTo>
                <a:cubicBezTo>
                  <a:pt x="34065" y="32551"/>
                  <a:pt x="34415" y="32574"/>
                  <a:pt x="34789" y="32574"/>
                </a:cubicBezTo>
                <a:cubicBezTo>
                  <a:pt x="34042" y="33041"/>
                  <a:pt x="33271" y="33438"/>
                  <a:pt x="32454" y="33765"/>
                </a:cubicBezTo>
                <a:cubicBezTo>
                  <a:pt x="32104" y="33858"/>
                  <a:pt x="31754" y="33905"/>
                  <a:pt x="31403" y="33975"/>
                </a:cubicBezTo>
                <a:cubicBezTo>
                  <a:pt x="31870" y="33648"/>
                  <a:pt x="32337" y="33274"/>
                  <a:pt x="32758" y="32901"/>
                </a:cubicBezTo>
                <a:cubicBezTo>
                  <a:pt x="33084" y="32784"/>
                  <a:pt x="33388" y="32667"/>
                  <a:pt x="33691" y="32527"/>
                </a:cubicBezTo>
                <a:close/>
                <a:moveTo>
                  <a:pt x="18165" y="33134"/>
                </a:moveTo>
                <a:cubicBezTo>
                  <a:pt x="17721" y="33508"/>
                  <a:pt x="17208" y="33811"/>
                  <a:pt x="16647" y="33998"/>
                </a:cubicBezTo>
                <a:lnTo>
                  <a:pt x="16624" y="33975"/>
                </a:lnTo>
                <a:cubicBezTo>
                  <a:pt x="16928" y="33835"/>
                  <a:pt x="17208" y="33671"/>
                  <a:pt x="17465" y="33461"/>
                </a:cubicBezTo>
                <a:cubicBezTo>
                  <a:pt x="17675" y="33368"/>
                  <a:pt x="17885" y="33251"/>
                  <a:pt x="18072" y="33134"/>
                </a:cubicBezTo>
                <a:close/>
                <a:moveTo>
                  <a:pt x="23091" y="33111"/>
                </a:moveTo>
                <a:lnTo>
                  <a:pt x="23091" y="33111"/>
                </a:lnTo>
                <a:cubicBezTo>
                  <a:pt x="23628" y="33415"/>
                  <a:pt x="24165" y="33648"/>
                  <a:pt x="24726" y="33835"/>
                </a:cubicBezTo>
                <a:lnTo>
                  <a:pt x="24726" y="33858"/>
                </a:lnTo>
                <a:cubicBezTo>
                  <a:pt x="24772" y="33905"/>
                  <a:pt x="24796" y="33975"/>
                  <a:pt x="24843" y="34022"/>
                </a:cubicBezTo>
                <a:cubicBezTo>
                  <a:pt x="24235" y="33858"/>
                  <a:pt x="23675" y="33578"/>
                  <a:pt x="23161" y="33204"/>
                </a:cubicBezTo>
                <a:lnTo>
                  <a:pt x="23091" y="33111"/>
                </a:lnTo>
                <a:close/>
                <a:moveTo>
                  <a:pt x="26640" y="33671"/>
                </a:moveTo>
                <a:lnTo>
                  <a:pt x="26640" y="33671"/>
                </a:lnTo>
                <a:cubicBezTo>
                  <a:pt x="26827" y="33811"/>
                  <a:pt x="27014" y="33928"/>
                  <a:pt x="27201" y="34022"/>
                </a:cubicBezTo>
                <a:lnTo>
                  <a:pt x="27201" y="34045"/>
                </a:lnTo>
                <a:cubicBezTo>
                  <a:pt x="27037" y="33998"/>
                  <a:pt x="26874" y="33975"/>
                  <a:pt x="26734" y="33928"/>
                </a:cubicBezTo>
                <a:cubicBezTo>
                  <a:pt x="26687" y="33858"/>
                  <a:pt x="26664" y="33765"/>
                  <a:pt x="26640" y="33671"/>
                </a:cubicBezTo>
                <a:close/>
                <a:moveTo>
                  <a:pt x="39412" y="32504"/>
                </a:moveTo>
                <a:lnTo>
                  <a:pt x="39155" y="32667"/>
                </a:lnTo>
                <a:cubicBezTo>
                  <a:pt x="38268" y="33228"/>
                  <a:pt x="37310" y="33718"/>
                  <a:pt x="36330" y="34138"/>
                </a:cubicBezTo>
                <a:cubicBezTo>
                  <a:pt x="36820" y="33858"/>
                  <a:pt x="37287" y="33555"/>
                  <a:pt x="37707" y="33274"/>
                </a:cubicBezTo>
                <a:cubicBezTo>
                  <a:pt x="38291" y="33041"/>
                  <a:pt x="38851" y="32784"/>
                  <a:pt x="39412" y="32504"/>
                </a:cubicBezTo>
                <a:close/>
                <a:moveTo>
                  <a:pt x="35933" y="33134"/>
                </a:moveTo>
                <a:lnTo>
                  <a:pt x="35933" y="33134"/>
                </a:lnTo>
                <a:cubicBezTo>
                  <a:pt x="35372" y="33438"/>
                  <a:pt x="34742" y="33741"/>
                  <a:pt x="34088" y="34022"/>
                </a:cubicBezTo>
                <a:cubicBezTo>
                  <a:pt x="33761" y="34068"/>
                  <a:pt x="33435" y="34138"/>
                  <a:pt x="33108" y="34185"/>
                </a:cubicBezTo>
                <a:cubicBezTo>
                  <a:pt x="34088" y="33905"/>
                  <a:pt x="35022" y="33555"/>
                  <a:pt x="35933" y="33134"/>
                </a:cubicBezTo>
                <a:close/>
                <a:moveTo>
                  <a:pt x="26827" y="33204"/>
                </a:moveTo>
                <a:lnTo>
                  <a:pt x="26827" y="33204"/>
                </a:lnTo>
                <a:cubicBezTo>
                  <a:pt x="27247" y="33415"/>
                  <a:pt x="27668" y="33555"/>
                  <a:pt x="28111" y="33625"/>
                </a:cubicBezTo>
                <a:cubicBezTo>
                  <a:pt x="28511" y="33931"/>
                  <a:pt x="29033" y="34063"/>
                  <a:pt x="29576" y="34063"/>
                </a:cubicBezTo>
                <a:cubicBezTo>
                  <a:pt x="29985" y="34063"/>
                  <a:pt x="30405" y="33988"/>
                  <a:pt x="30796" y="33858"/>
                </a:cubicBezTo>
                <a:lnTo>
                  <a:pt x="30820" y="33858"/>
                </a:lnTo>
                <a:cubicBezTo>
                  <a:pt x="30703" y="33928"/>
                  <a:pt x="30609" y="33998"/>
                  <a:pt x="30516" y="34068"/>
                </a:cubicBezTo>
                <a:lnTo>
                  <a:pt x="30446" y="34115"/>
                </a:lnTo>
                <a:lnTo>
                  <a:pt x="30259" y="34138"/>
                </a:lnTo>
                <a:cubicBezTo>
                  <a:pt x="29900" y="34173"/>
                  <a:pt x="29541" y="34194"/>
                  <a:pt x="29182" y="34194"/>
                </a:cubicBezTo>
                <a:cubicBezTo>
                  <a:pt x="29051" y="34194"/>
                  <a:pt x="28920" y="34191"/>
                  <a:pt x="28788" y="34185"/>
                </a:cubicBezTo>
                <a:cubicBezTo>
                  <a:pt x="28648" y="34162"/>
                  <a:pt x="28508" y="34115"/>
                  <a:pt x="28368" y="34092"/>
                </a:cubicBezTo>
                <a:cubicBezTo>
                  <a:pt x="28065" y="33998"/>
                  <a:pt x="27784" y="33858"/>
                  <a:pt x="27504" y="33718"/>
                </a:cubicBezTo>
                <a:cubicBezTo>
                  <a:pt x="27271" y="33578"/>
                  <a:pt x="27037" y="33415"/>
                  <a:pt x="26827" y="33204"/>
                </a:cubicBezTo>
                <a:close/>
                <a:moveTo>
                  <a:pt x="25286" y="34022"/>
                </a:moveTo>
                <a:lnTo>
                  <a:pt x="25286" y="34022"/>
                </a:lnTo>
                <a:cubicBezTo>
                  <a:pt x="25380" y="34068"/>
                  <a:pt x="25496" y="34092"/>
                  <a:pt x="25590" y="34115"/>
                </a:cubicBezTo>
                <a:cubicBezTo>
                  <a:pt x="25636" y="34162"/>
                  <a:pt x="25706" y="34208"/>
                  <a:pt x="25753" y="34255"/>
                </a:cubicBezTo>
                <a:lnTo>
                  <a:pt x="25380" y="34185"/>
                </a:lnTo>
                <a:cubicBezTo>
                  <a:pt x="25333" y="34138"/>
                  <a:pt x="25309" y="34068"/>
                  <a:pt x="25286" y="34022"/>
                </a:cubicBezTo>
                <a:close/>
                <a:moveTo>
                  <a:pt x="10764" y="33111"/>
                </a:moveTo>
                <a:lnTo>
                  <a:pt x="10950" y="33228"/>
                </a:lnTo>
                <a:cubicBezTo>
                  <a:pt x="11067" y="33415"/>
                  <a:pt x="11207" y="33578"/>
                  <a:pt x="11347" y="33741"/>
                </a:cubicBezTo>
                <a:cubicBezTo>
                  <a:pt x="11441" y="33975"/>
                  <a:pt x="11581" y="34208"/>
                  <a:pt x="11721" y="34419"/>
                </a:cubicBezTo>
                <a:cubicBezTo>
                  <a:pt x="11627" y="34372"/>
                  <a:pt x="11534" y="34302"/>
                  <a:pt x="11417" y="34208"/>
                </a:cubicBezTo>
                <a:cubicBezTo>
                  <a:pt x="11161" y="33858"/>
                  <a:pt x="10950" y="33485"/>
                  <a:pt x="10764" y="33111"/>
                </a:cubicBezTo>
                <a:close/>
                <a:moveTo>
                  <a:pt x="19753" y="33368"/>
                </a:moveTo>
                <a:cubicBezTo>
                  <a:pt x="19613" y="33695"/>
                  <a:pt x="19426" y="34022"/>
                  <a:pt x="19216" y="34348"/>
                </a:cubicBezTo>
                <a:lnTo>
                  <a:pt x="19216" y="34325"/>
                </a:lnTo>
                <a:cubicBezTo>
                  <a:pt x="18982" y="34442"/>
                  <a:pt x="18725" y="34535"/>
                  <a:pt x="18468" y="34629"/>
                </a:cubicBezTo>
                <a:cubicBezTo>
                  <a:pt x="18959" y="34278"/>
                  <a:pt x="19402" y="33858"/>
                  <a:pt x="19753" y="33368"/>
                </a:cubicBezTo>
                <a:close/>
                <a:moveTo>
                  <a:pt x="34672" y="34208"/>
                </a:moveTo>
                <a:lnTo>
                  <a:pt x="34439" y="34325"/>
                </a:lnTo>
                <a:cubicBezTo>
                  <a:pt x="34158" y="34442"/>
                  <a:pt x="33855" y="34559"/>
                  <a:pt x="33551" y="34652"/>
                </a:cubicBezTo>
                <a:cubicBezTo>
                  <a:pt x="33925" y="34512"/>
                  <a:pt x="34298" y="34348"/>
                  <a:pt x="34672" y="34208"/>
                </a:cubicBezTo>
                <a:close/>
                <a:moveTo>
                  <a:pt x="17955" y="34465"/>
                </a:moveTo>
                <a:lnTo>
                  <a:pt x="17955" y="34465"/>
                </a:lnTo>
                <a:cubicBezTo>
                  <a:pt x="17721" y="34652"/>
                  <a:pt x="17441" y="34815"/>
                  <a:pt x="17161" y="34956"/>
                </a:cubicBezTo>
                <a:cubicBezTo>
                  <a:pt x="16972" y="34974"/>
                  <a:pt x="16781" y="34983"/>
                  <a:pt x="16590" y="34983"/>
                </a:cubicBezTo>
                <a:cubicBezTo>
                  <a:pt x="16050" y="34983"/>
                  <a:pt x="15507" y="34913"/>
                  <a:pt x="14990" y="34792"/>
                </a:cubicBezTo>
                <a:cubicBezTo>
                  <a:pt x="15200" y="34792"/>
                  <a:pt x="15433" y="34792"/>
                  <a:pt x="15667" y="34769"/>
                </a:cubicBezTo>
                <a:lnTo>
                  <a:pt x="15620" y="34745"/>
                </a:lnTo>
                <a:cubicBezTo>
                  <a:pt x="15877" y="34745"/>
                  <a:pt x="16134" y="34745"/>
                  <a:pt x="16390" y="34699"/>
                </a:cubicBezTo>
                <a:cubicBezTo>
                  <a:pt x="16531" y="34699"/>
                  <a:pt x="16671" y="34675"/>
                  <a:pt x="16811" y="34629"/>
                </a:cubicBezTo>
                <a:cubicBezTo>
                  <a:pt x="17184" y="34629"/>
                  <a:pt x="17581" y="34559"/>
                  <a:pt x="17955" y="34465"/>
                </a:cubicBezTo>
                <a:close/>
                <a:moveTo>
                  <a:pt x="27457" y="34769"/>
                </a:moveTo>
                <a:cubicBezTo>
                  <a:pt x="27621" y="34769"/>
                  <a:pt x="27784" y="34792"/>
                  <a:pt x="27948" y="34792"/>
                </a:cubicBezTo>
                <a:cubicBezTo>
                  <a:pt x="28228" y="34809"/>
                  <a:pt x="28509" y="34825"/>
                  <a:pt x="28790" y="34825"/>
                </a:cubicBezTo>
                <a:cubicBezTo>
                  <a:pt x="28906" y="34825"/>
                  <a:pt x="29022" y="34822"/>
                  <a:pt x="29139" y="34815"/>
                </a:cubicBezTo>
                <a:lnTo>
                  <a:pt x="29162" y="34815"/>
                </a:lnTo>
                <a:cubicBezTo>
                  <a:pt x="28869" y="34933"/>
                  <a:pt x="28542" y="34985"/>
                  <a:pt x="28225" y="34985"/>
                </a:cubicBezTo>
                <a:cubicBezTo>
                  <a:pt x="28163" y="34985"/>
                  <a:pt x="28102" y="34983"/>
                  <a:pt x="28041" y="34979"/>
                </a:cubicBezTo>
                <a:cubicBezTo>
                  <a:pt x="27878" y="34932"/>
                  <a:pt x="27738" y="34885"/>
                  <a:pt x="27598" y="34839"/>
                </a:cubicBezTo>
                <a:cubicBezTo>
                  <a:pt x="27551" y="34815"/>
                  <a:pt x="27504" y="34792"/>
                  <a:pt x="27457" y="34769"/>
                </a:cubicBezTo>
                <a:close/>
                <a:moveTo>
                  <a:pt x="23862" y="34022"/>
                </a:moveTo>
                <a:lnTo>
                  <a:pt x="23862" y="34022"/>
                </a:lnTo>
                <a:cubicBezTo>
                  <a:pt x="24259" y="34185"/>
                  <a:pt x="24679" y="34325"/>
                  <a:pt x="25099" y="34419"/>
                </a:cubicBezTo>
                <a:lnTo>
                  <a:pt x="25123" y="34442"/>
                </a:lnTo>
                <a:cubicBezTo>
                  <a:pt x="25263" y="34652"/>
                  <a:pt x="25426" y="34839"/>
                  <a:pt x="25613" y="35026"/>
                </a:cubicBezTo>
                <a:cubicBezTo>
                  <a:pt x="25239" y="34885"/>
                  <a:pt x="24866" y="34699"/>
                  <a:pt x="24516" y="34512"/>
                </a:cubicBezTo>
                <a:cubicBezTo>
                  <a:pt x="24282" y="34372"/>
                  <a:pt x="24072" y="34208"/>
                  <a:pt x="23862" y="34022"/>
                </a:cubicBezTo>
                <a:close/>
                <a:moveTo>
                  <a:pt x="12375" y="34675"/>
                </a:moveTo>
                <a:lnTo>
                  <a:pt x="12375" y="34675"/>
                </a:lnTo>
                <a:cubicBezTo>
                  <a:pt x="12608" y="34839"/>
                  <a:pt x="12842" y="34979"/>
                  <a:pt x="13098" y="35119"/>
                </a:cubicBezTo>
                <a:cubicBezTo>
                  <a:pt x="12912" y="35049"/>
                  <a:pt x="12725" y="34979"/>
                  <a:pt x="12538" y="34885"/>
                </a:cubicBezTo>
                <a:cubicBezTo>
                  <a:pt x="12468" y="34815"/>
                  <a:pt x="12421" y="34745"/>
                  <a:pt x="12375" y="34675"/>
                </a:cubicBezTo>
                <a:close/>
                <a:moveTo>
                  <a:pt x="32758" y="34559"/>
                </a:moveTo>
                <a:cubicBezTo>
                  <a:pt x="32010" y="34815"/>
                  <a:pt x="31240" y="35049"/>
                  <a:pt x="30469" y="35212"/>
                </a:cubicBezTo>
                <a:cubicBezTo>
                  <a:pt x="30353" y="35219"/>
                  <a:pt x="30235" y="35222"/>
                  <a:pt x="30115" y="35222"/>
                </a:cubicBezTo>
                <a:cubicBezTo>
                  <a:pt x="29826" y="35222"/>
                  <a:pt x="29529" y="35206"/>
                  <a:pt x="29232" y="35189"/>
                </a:cubicBezTo>
                <a:cubicBezTo>
                  <a:pt x="29349" y="35142"/>
                  <a:pt x="29465" y="35096"/>
                  <a:pt x="29559" y="35049"/>
                </a:cubicBezTo>
                <a:lnTo>
                  <a:pt x="29559" y="35072"/>
                </a:lnTo>
                <a:cubicBezTo>
                  <a:pt x="29769" y="34956"/>
                  <a:pt x="29979" y="34862"/>
                  <a:pt x="30189" y="34745"/>
                </a:cubicBezTo>
                <a:cubicBezTo>
                  <a:pt x="30306" y="34745"/>
                  <a:pt x="30446" y="34722"/>
                  <a:pt x="30563" y="34699"/>
                </a:cubicBezTo>
                <a:cubicBezTo>
                  <a:pt x="31287" y="34699"/>
                  <a:pt x="32034" y="34652"/>
                  <a:pt x="32758" y="34559"/>
                </a:cubicBezTo>
                <a:close/>
                <a:moveTo>
                  <a:pt x="11908" y="33788"/>
                </a:moveTo>
                <a:lnTo>
                  <a:pt x="12024" y="33835"/>
                </a:lnTo>
                <a:cubicBezTo>
                  <a:pt x="12538" y="34185"/>
                  <a:pt x="13098" y="34442"/>
                  <a:pt x="13705" y="34605"/>
                </a:cubicBezTo>
                <a:cubicBezTo>
                  <a:pt x="14476" y="34932"/>
                  <a:pt x="15316" y="35142"/>
                  <a:pt x="16157" y="35212"/>
                </a:cubicBezTo>
                <a:cubicBezTo>
                  <a:pt x="15915" y="35248"/>
                  <a:pt x="15673" y="35266"/>
                  <a:pt x="15433" y="35266"/>
                </a:cubicBezTo>
                <a:cubicBezTo>
                  <a:pt x="14114" y="35266"/>
                  <a:pt x="12836" y="34736"/>
                  <a:pt x="11908" y="33788"/>
                </a:cubicBezTo>
                <a:close/>
                <a:moveTo>
                  <a:pt x="25660" y="34535"/>
                </a:moveTo>
                <a:cubicBezTo>
                  <a:pt x="25870" y="34582"/>
                  <a:pt x="26080" y="34605"/>
                  <a:pt x="26290" y="34652"/>
                </a:cubicBezTo>
                <a:cubicBezTo>
                  <a:pt x="26874" y="35026"/>
                  <a:pt x="27551" y="35282"/>
                  <a:pt x="28228" y="35422"/>
                </a:cubicBezTo>
                <a:cubicBezTo>
                  <a:pt x="28151" y="35425"/>
                  <a:pt x="28073" y="35427"/>
                  <a:pt x="27996" y="35427"/>
                </a:cubicBezTo>
                <a:cubicBezTo>
                  <a:pt x="27461" y="35427"/>
                  <a:pt x="26913" y="35358"/>
                  <a:pt x="26383" y="35236"/>
                </a:cubicBezTo>
                <a:lnTo>
                  <a:pt x="26383" y="35212"/>
                </a:lnTo>
                <a:cubicBezTo>
                  <a:pt x="26103" y="35026"/>
                  <a:pt x="25870" y="34792"/>
                  <a:pt x="25660" y="34535"/>
                </a:cubicBezTo>
                <a:close/>
                <a:moveTo>
                  <a:pt x="21971" y="32317"/>
                </a:moveTo>
                <a:cubicBezTo>
                  <a:pt x="22087" y="32527"/>
                  <a:pt x="22204" y="32737"/>
                  <a:pt x="22368" y="32924"/>
                </a:cubicBezTo>
                <a:cubicBezTo>
                  <a:pt x="22508" y="33088"/>
                  <a:pt x="22671" y="33251"/>
                  <a:pt x="22858" y="33391"/>
                </a:cubicBezTo>
                <a:cubicBezTo>
                  <a:pt x="23138" y="33811"/>
                  <a:pt x="23512" y="34208"/>
                  <a:pt x="23955" y="34512"/>
                </a:cubicBezTo>
                <a:cubicBezTo>
                  <a:pt x="24609" y="34979"/>
                  <a:pt x="25333" y="35306"/>
                  <a:pt x="26103" y="35493"/>
                </a:cubicBezTo>
                <a:cubicBezTo>
                  <a:pt x="24189" y="35189"/>
                  <a:pt x="22274" y="34442"/>
                  <a:pt x="21504" y="32948"/>
                </a:cubicBezTo>
                <a:lnTo>
                  <a:pt x="21480" y="32924"/>
                </a:lnTo>
                <a:cubicBezTo>
                  <a:pt x="21667" y="32737"/>
                  <a:pt x="21831" y="32527"/>
                  <a:pt x="21971" y="32317"/>
                </a:cubicBezTo>
                <a:close/>
                <a:moveTo>
                  <a:pt x="36120" y="33811"/>
                </a:moveTo>
                <a:lnTo>
                  <a:pt x="35956" y="33928"/>
                </a:lnTo>
                <a:cubicBezTo>
                  <a:pt x="35256" y="34325"/>
                  <a:pt x="34532" y="34699"/>
                  <a:pt x="33785" y="35026"/>
                </a:cubicBezTo>
                <a:cubicBezTo>
                  <a:pt x="32431" y="35399"/>
                  <a:pt x="31053" y="35633"/>
                  <a:pt x="29652" y="35679"/>
                </a:cubicBezTo>
                <a:lnTo>
                  <a:pt x="29069" y="35679"/>
                </a:lnTo>
                <a:cubicBezTo>
                  <a:pt x="29372" y="35679"/>
                  <a:pt x="29629" y="35633"/>
                  <a:pt x="29909" y="35609"/>
                </a:cubicBezTo>
                <a:cubicBezTo>
                  <a:pt x="32080" y="35539"/>
                  <a:pt x="34205" y="34932"/>
                  <a:pt x="36096" y="33811"/>
                </a:cubicBezTo>
                <a:close/>
                <a:moveTo>
                  <a:pt x="31193" y="35913"/>
                </a:moveTo>
                <a:lnTo>
                  <a:pt x="31193" y="35913"/>
                </a:lnTo>
                <a:cubicBezTo>
                  <a:pt x="30608" y="36070"/>
                  <a:pt x="30014" y="36148"/>
                  <a:pt x="29417" y="36148"/>
                </a:cubicBezTo>
                <a:cubicBezTo>
                  <a:pt x="29037" y="36148"/>
                  <a:pt x="28656" y="36116"/>
                  <a:pt x="28275" y="36053"/>
                </a:cubicBezTo>
                <a:lnTo>
                  <a:pt x="28275" y="36053"/>
                </a:lnTo>
                <a:cubicBezTo>
                  <a:pt x="28438" y="36057"/>
                  <a:pt x="28602" y="36059"/>
                  <a:pt x="28765" y="36059"/>
                </a:cubicBezTo>
                <a:cubicBezTo>
                  <a:pt x="29582" y="36059"/>
                  <a:pt x="30395" y="36010"/>
                  <a:pt x="31193" y="35913"/>
                </a:cubicBezTo>
                <a:close/>
                <a:moveTo>
                  <a:pt x="18884" y="34802"/>
                </a:moveTo>
                <a:cubicBezTo>
                  <a:pt x="18870" y="34811"/>
                  <a:pt x="18856" y="34825"/>
                  <a:pt x="18842" y="34839"/>
                </a:cubicBezTo>
                <a:cubicBezTo>
                  <a:pt x="18188" y="35469"/>
                  <a:pt x="17371" y="35889"/>
                  <a:pt x="16507" y="36076"/>
                </a:cubicBezTo>
                <a:cubicBezTo>
                  <a:pt x="16120" y="36164"/>
                  <a:pt x="15725" y="36211"/>
                  <a:pt x="15335" y="36211"/>
                </a:cubicBezTo>
                <a:cubicBezTo>
                  <a:pt x="14997" y="36211"/>
                  <a:pt x="14661" y="36176"/>
                  <a:pt x="14336" y="36100"/>
                </a:cubicBezTo>
                <a:cubicBezTo>
                  <a:pt x="13939" y="35960"/>
                  <a:pt x="13565" y="35773"/>
                  <a:pt x="13239" y="35516"/>
                </a:cubicBezTo>
                <a:lnTo>
                  <a:pt x="13239" y="35516"/>
                </a:lnTo>
                <a:cubicBezTo>
                  <a:pt x="13797" y="35684"/>
                  <a:pt x="14377" y="35769"/>
                  <a:pt x="14956" y="35769"/>
                </a:cubicBezTo>
                <a:cubicBezTo>
                  <a:pt x="15900" y="35769"/>
                  <a:pt x="16844" y="35544"/>
                  <a:pt x="17698" y="35096"/>
                </a:cubicBezTo>
                <a:cubicBezTo>
                  <a:pt x="18085" y="35050"/>
                  <a:pt x="18495" y="34938"/>
                  <a:pt x="18884" y="34802"/>
                </a:cubicBezTo>
                <a:close/>
                <a:moveTo>
                  <a:pt x="16782" y="0"/>
                </a:moveTo>
                <a:cubicBezTo>
                  <a:pt x="15894" y="0"/>
                  <a:pt x="15006" y="187"/>
                  <a:pt x="14172" y="564"/>
                </a:cubicBezTo>
                <a:cubicBezTo>
                  <a:pt x="13846" y="657"/>
                  <a:pt x="13519" y="774"/>
                  <a:pt x="13215" y="891"/>
                </a:cubicBezTo>
                <a:cubicBezTo>
                  <a:pt x="11020" y="1194"/>
                  <a:pt x="8872" y="1988"/>
                  <a:pt x="7448" y="3669"/>
                </a:cubicBezTo>
                <a:cubicBezTo>
                  <a:pt x="5884" y="5560"/>
                  <a:pt x="5394" y="7942"/>
                  <a:pt x="5744" y="10276"/>
                </a:cubicBezTo>
                <a:lnTo>
                  <a:pt x="5697" y="10370"/>
                </a:lnTo>
                <a:cubicBezTo>
                  <a:pt x="5160" y="11327"/>
                  <a:pt x="4880" y="12401"/>
                  <a:pt x="4857" y="13499"/>
                </a:cubicBezTo>
                <a:cubicBezTo>
                  <a:pt x="3059" y="13942"/>
                  <a:pt x="1564" y="15226"/>
                  <a:pt x="817" y="16907"/>
                </a:cubicBezTo>
                <a:cubicBezTo>
                  <a:pt x="23" y="18635"/>
                  <a:pt x="0" y="20596"/>
                  <a:pt x="771" y="22324"/>
                </a:cubicBezTo>
                <a:cubicBezTo>
                  <a:pt x="1665" y="25254"/>
                  <a:pt x="4381" y="27262"/>
                  <a:pt x="7439" y="27262"/>
                </a:cubicBezTo>
                <a:cubicBezTo>
                  <a:pt x="7574" y="27262"/>
                  <a:pt x="7709" y="27259"/>
                  <a:pt x="7845" y="27251"/>
                </a:cubicBezTo>
                <a:cubicBezTo>
                  <a:pt x="7938" y="27671"/>
                  <a:pt x="8055" y="28091"/>
                  <a:pt x="8219" y="28511"/>
                </a:cubicBezTo>
                <a:cubicBezTo>
                  <a:pt x="8242" y="29282"/>
                  <a:pt x="8429" y="30052"/>
                  <a:pt x="8756" y="30753"/>
                </a:cubicBezTo>
                <a:cubicBezTo>
                  <a:pt x="8942" y="31477"/>
                  <a:pt x="9246" y="32200"/>
                  <a:pt x="9666" y="32831"/>
                </a:cubicBezTo>
                <a:cubicBezTo>
                  <a:pt x="9736" y="32971"/>
                  <a:pt x="9806" y="33111"/>
                  <a:pt x="9900" y="33228"/>
                </a:cubicBezTo>
                <a:cubicBezTo>
                  <a:pt x="11101" y="35118"/>
                  <a:pt x="13212" y="36860"/>
                  <a:pt x="15549" y="36860"/>
                </a:cubicBezTo>
                <a:cubicBezTo>
                  <a:pt x="15665" y="36860"/>
                  <a:pt x="15783" y="36856"/>
                  <a:pt x="15900" y="36847"/>
                </a:cubicBezTo>
                <a:cubicBezTo>
                  <a:pt x="16601" y="36777"/>
                  <a:pt x="17278" y="36543"/>
                  <a:pt x="17861" y="36146"/>
                </a:cubicBezTo>
                <a:cubicBezTo>
                  <a:pt x="18632" y="35703"/>
                  <a:pt x="19309" y="35072"/>
                  <a:pt x="19799" y="34325"/>
                </a:cubicBezTo>
                <a:cubicBezTo>
                  <a:pt x="20336" y="34022"/>
                  <a:pt x="20827" y="33625"/>
                  <a:pt x="21270" y="33181"/>
                </a:cubicBezTo>
                <a:cubicBezTo>
                  <a:pt x="22134" y="34675"/>
                  <a:pt x="23932" y="35399"/>
                  <a:pt x="25543" y="35749"/>
                </a:cubicBezTo>
                <a:cubicBezTo>
                  <a:pt x="25987" y="35843"/>
                  <a:pt x="26454" y="35913"/>
                  <a:pt x="26897" y="35960"/>
                </a:cubicBezTo>
                <a:cubicBezTo>
                  <a:pt x="27727" y="36396"/>
                  <a:pt x="28617" y="36582"/>
                  <a:pt x="29531" y="36582"/>
                </a:cubicBezTo>
                <a:cubicBezTo>
                  <a:pt x="31110" y="36582"/>
                  <a:pt x="32761" y="36028"/>
                  <a:pt x="34298" y="35259"/>
                </a:cubicBezTo>
                <a:cubicBezTo>
                  <a:pt x="37240" y="34395"/>
                  <a:pt x="39949" y="32854"/>
                  <a:pt x="42213" y="30776"/>
                </a:cubicBezTo>
                <a:cubicBezTo>
                  <a:pt x="43264" y="29982"/>
                  <a:pt x="44245" y="29095"/>
                  <a:pt x="45132" y="28091"/>
                </a:cubicBezTo>
                <a:cubicBezTo>
                  <a:pt x="45926" y="27251"/>
                  <a:pt x="46556" y="26247"/>
                  <a:pt x="46976" y="25173"/>
                </a:cubicBezTo>
                <a:cubicBezTo>
                  <a:pt x="47047" y="25033"/>
                  <a:pt x="47093" y="24869"/>
                  <a:pt x="47140" y="24729"/>
                </a:cubicBezTo>
                <a:cubicBezTo>
                  <a:pt x="47630" y="24169"/>
                  <a:pt x="47980" y="23515"/>
                  <a:pt x="48167" y="22791"/>
                </a:cubicBezTo>
                <a:cubicBezTo>
                  <a:pt x="48284" y="22301"/>
                  <a:pt x="48237" y="21787"/>
                  <a:pt x="48051" y="21297"/>
                </a:cubicBezTo>
                <a:cubicBezTo>
                  <a:pt x="48167" y="20853"/>
                  <a:pt x="48191" y="20363"/>
                  <a:pt x="48121" y="19896"/>
                </a:cubicBezTo>
                <a:cubicBezTo>
                  <a:pt x="48004" y="19219"/>
                  <a:pt x="47677" y="18565"/>
                  <a:pt x="47210" y="18051"/>
                </a:cubicBezTo>
                <a:cubicBezTo>
                  <a:pt x="47210" y="17888"/>
                  <a:pt x="47210" y="17725"/>
                  <a:pt x="47210" y="17584"/>
                </a:cubicBezTo>
                <a:cubicBezTo>
                  <a:pt x="47117" y="16300"/>
                  <a:pt x="46183" y="15833"/>
                  <a:pt x="45109" y="15577"/>
                </a:cubicBezTo>
                <a:cubicBezTo>
                  <a:pt x="45856" y="14619"/>
                  <a:pt x="45996" y="13429"/>
                  <a:pt x="45692" y="12168"/>
                </a:cubicBezTo>
                <a:cubicBezTo>
                  <a:pt x="45832" y="11467"/>
                  <a:pt x="45809" y="10743"/>
                  <a:pt x="45646" y="10043"/>
                </a:cubicBezTo>
                <a:cubicBezTo>
                  <a:pt x="45272" y="8572"/>
                  <a:pt x="44408" y="7288"/>
                  <a:pt x="43194" y="6354"/>
                </a:cubicBezTo>
                <a:cubicBezTo>
                  <a:pt x="42307" y="4907"/>
                  <a:pt x="40766" y="3684"/>
                  <a:pt x="39073" y="3684"/>
                </a:cubicBezTo>
                <a:cubicBezTo>
                  <a:pt x="38716" y="3684"/>
                  <a:pt x="38353" y="3738"/>
                  <a:pt x="37987" y="3856"/>
                </a:cubicBezTo>
                <a:cubicBezTo>
                  <a:pt x="37637" y="3972"/>
                  <a:pt x="37287" y="4136"/>
                  <a:pt x="36984" y="4346"/>
                </a:cubicBezTo>
                <a:cubicBezTo>
                  <a:pt x="36563" y="4393"/>
                  <a:pt x="36143" y="4509"/>
                  <a:pt x="35723" y="4650"/>
                </a:cubicBezTo>
                <a:cubicBezTo>
                  <a:pt x="35653" y="4638"/>
                  <a:pt x="35583" y="4632"/>
                  <a:pt x="35513" y="4632"/>
                </a:cubicBezTo>
                <a:cubicBezTo>
                  <a:pt x="35443" y="4632"/>
                  <a:pt x="35372" y="4638"/>
                  <a:pt x="35302" y="4650"/>
                </a:cubicBezTo>
                <a:cubicBezTo>
                  <a:pt x="34462" y="4720"/>
                  <a:pt x="33668" y="5047"/>
                  <a:pt x="33014" y="5607"/>
                </a:cubicBezTo>
                <a:cubicBezTo>
                  <a:pt x="32851" y="5607"/>
                  <a:pt x="32687" y="5630"/>
                  <a:pt x="32524" y="5654"/>
                </a:cubicBezTo>
                <a:cubicBezTo>
                  <a:pt x="32477" y="4860"/>
                  <a:pt x="32197" y="4113"/>
                  <a:pt x="31707" y="3506"/>
                </a:cubicBezTo>
                <a:cubicBezTo>
                  <a:pt x="30890" y="2502"/>
                  <a:pt x="29746" y="1824"/>
                  <a:pt x="28461" y="1591"/>
                </a:cubicBezTo>
                <a:cubicBezTo>
                  <a:pt x="27854" y="1311"/>
                  <a:pt x="27201" y="1101"/>
                  <a:pt x="26547" y="961"/>
                </a:cubicBezTo>
                <a:cubicBezTo>
                  <a:pt x="26040" y="852"/>
                  <a:pt x="25504" y="782"/>
                  <a:pt x="24972" y="782"/>
                </a:cubicBezTo>
                <a:cubicBezTo>
                  <a:pt x="24132" y="782"/>
                  <a:pt x="23301" y="956"/>
                  <a:pt x="22601" y="1428"/>
                </a:cubicBezTo>
                <a:cubicBezTo>
                  <a:pt x="22508" y="1498"/>
                  <a:pt x="22414" y="1568"/>
                  <a:pt x="22321" y="1638"/>
                </a:cubicBezTo>
                <a:cubicBezTo>
                  <a:pt x="22064" y="1381"/>
                  <a:pt x="21761" y="1147"/>
                  <a:pt x="21410" y="1007"/>
                </a:cubicBezTo>
                <a:cubicBezTo>
                  <a:pt x="20803" y="727"/>
                  <a:pt x="20150" y="610"/>
                  <a:pt x="19496" y="610"/>
                </a:cubicBezTo>
                <a:cubicBezTo>
                  <a:pt x="18636" y="205"/>
                  <a:pt x="17710" y="0"/>
                  <a:pt x="167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4" name="Google Shape;1604;p56"/>
          <p:cNvSpPr txBox="1"/>
          <p:nvPr>
            <p:ph idx="4294967295" type="ctrTitle"/>
          </p:nvPr>
        </p:nvSpPr>
        <p:spPr>
          <a:xfrm flipH="1">
            <a:off x="1093550" y="2907222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JUPITER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605" name="Google Shape;1605;p56"/>
          <p:cNvSpPr txBox="1"/>
          <p:nvPr>
            <p:ph idx="4294967295" type="subTitle"/>
          </p:nvPr>
        </p:nvSpPr>
        <p:spPr>
          <a:xfrm flipH="1">
            <a:off x="1093562" y="3306825"/>
            <a:ext cx="15606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biggest planet of them all</a:t>
            </a:r>
            <a:endParaRPr sz="1400"/>
          </a:p>
        </p:txBody>
      </p:sp>
      <p:sp>
        <p:nvSpPr>
          <p:cNvPr id="1606" name="Google Shape;1606;p56"/>
          <p:cNvSpPr txBox="1"/>
          <p:nvPr>
            <p:ph idx="4294967295" type="ctrTitle"/>
          </p:nvPr>
        </p:nvSpPr>
        <p:spPr>
          <a:xfrm flipH="1">
            <a:off x="1515950" y="1476247"/>
            <a:ext cx="715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500">
                <a:latin typeface="Chelsea Market"/>
                <a:ea typeface="Chelsea Market"/>
                <a:cs typeface="Chelsea Market"/>
                <a:sym typeface="Chelsea Market"/>
              </a:rPr>
              <a:t>01</a:t>
            </a:r>
            <a:endParaRPr b="0" sz="35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607" name="Google Shape;1607;p56"/>
          <p:cNvSpPr txBox="1"/>
          <p:nvPr>
            <p:ph idx="4294967295" type="ctrTitle"/>
          </p:nvPr>
        </p:nvSpPr>
        <p:spPr>
          <a:xfrm flipH="1">
            <a:off x="2900595" y="2907222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MARS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608" name="Google Shape;1608;p56"/>
          <p:cNvSpPr txBox="1"/>
          <p:nvPr>
            <p:ph idx="4294967295" type="subTitle"/>
          </p:nvPr>
        </p:nvSpPr>
        <p:spPr>
          <a:xfrm flipH="1">
            <a:off x="2900591" y="3306825"/>
            <a:ext cx="15606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609" name="Google Shape;1609;p56"/>
          <p:cNvSpPr txBox="1"/>
          <p:nvPr>
            <p:ph idx="4294967295" type="ctrTitle"/>
          </p:nvPr>
        </p:nvSpPr>
        <p:spPr>
          <a:xfrm flipH="1">
            <a:off x="3322995" y="1476247"/>
            <a:ext cx="715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500">
                <a:latin typeface="Chelsea Market"/>
                <a:ea typeface="Chelsea Market"/>
                <a:cs typeface="Chelsea Market"/>
                <a:sym typeface="Chelsea Market"/>
              </a:rPr>
              <a:t>02</a:t>
            </a:r>
            <a:endParaRPr b="0" sz="35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610" name="Google Shape;1610;p56"/>
          <p:cNvSpPr txBox="1"/>
          <p:nvPr>
            <p:ph idx="4294967295" type="ctrTitle"/>
          </p:nvPr>
        </p:nvSpPr>
        <p:spPr>
          <a:xfrm flipH="1">
            <a:off x="4692993" y="2907222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VENUS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611" name="Google Shape;1611;p56"/>
          <p:cNvSpPr txBox="1"/>
          <p:nvPr>
            <p:ph idx="4294967295" type="subTitle"/>
          </p:nvPr>
        </p:nvSpPr>
        <p:spPr>
          <a:xfrm flipH="1">
            <a:off x="4692987" y="3306825"/>
            <a:ext cx="15606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612" name="Google Shape;1612;p56"/>
          <p:cNvSpPr txBox="1"/>
          <p:nvPr>
            <p:ph idx="4294967295" type="ctrTitle"/>
          </p:nvPr>
        </p:nvSpPr>
        <p:spPr>
          <a:xfrm flipH="1">
            <a:off x="5115393" y="1476247"/>
            <a:ext cx="715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500">
                <a:latin typeface="Chelsea Market"/>
                <a:ea typeface="Chelsea Market"/>
                <a:cs typeface="Chelsea Market"/>
                <a:sym typeface="Chelsea Market"/>
              </a:rPr>
              <a:t>03</a:t>
            </a:r>
            <a:endParaRPr b="0" sz="35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613" name="Google Shape;1613;p56"/>
          <p:cNvSpPr txBox="1"/>
          <p:nvPr>
            <p:ph idx="4294967295" type="ctrTitle"/>
          </p:nvPr>
        </p:nvSpPr>
        <p:spPr>
          <a:xfrm flipH="1">
            <a:off x="6489850" y="2907222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SATURN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614" name="Google Shape;1614;p56"/>
          <p:cNvSpPr txBox="1"/>
          <p:nvPr>
            <p:ph idx="4294967295" type="subTitle"/>
          </p:nvPr>
        </p:nvSpPr>
        <p:spPr>
          <a:xfrm flipH="1">
            <a:off x="6489850" y="3306825"/>
            <a:ext cx="15606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</a:t>
            </a:r>
            <a:r>
              <a:rPr lang="en"/>
              <a:t> composed of hydrogen and helium</a:t>
            </a:r>
            <a:endParaRPr sz="1400"/>
          </a:p>
        </p:txBody>
      </p:sp>
      <p:sp>
        <p:nvSpPr>
          <p:cNvPr id="1615" name="Google Shape;1615;p56"/>
          <p:cNvSpPr txBox="1"/>
          <p:nvPr>
            <p:ph idx="4294967295" type="ctrTitle"/>
          </p:nvPr>
        </p:nvSpPr>
        <p:spPr>
          <a:xfrm flipH="1">
            <a:off x="6912250" y="1516897"/>
            <a:ext cx="715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500">
                <a:latin typeface="Chelsea Market"/>
                <a:ea typeface="Chelsea Market"/>
                <a:cs typeface="Chelsea Market"/>
                <a:sym typeface="Chelsea Market"/>
              </a:rPr>
              <a:t>04</a:t>
            </a:r>
            <a:endParaRPr b="0" sz="35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9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57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A GRAPH TO SHOW YOUR DATA</a:t>
            </a:r>
            <a:endParaRPr/>
          </a:p>
        </p:txBody>
      </p:sp>
      <p:sp>
        <p:nvSpPr>
          <p:cNvPr id="1621" name="Google Shape;1621;p57"/>
          <p:cNvSpPr txBox="1"/>
          <p:nvPr>
            <p:ph idx="4294967295" type="ctrTitle"/>
          </p:nvPr>
        </p:nvSpPr>
        <p:spPr>
          <a:xfrm flipH="1">
            <a:off x="1162574" y="2269381"/>
            <a:ext cx="13719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rPr>
              <a:t>20</a:t>
            </a:r>
            <a:r>
              <a:rPr b="0" lang="en" sz="4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rPr>
              <a:t>%</a:t>
            </a:r>
            <a:endParaRPr b="0" sz="4800">
              <a:solidFill>
                <a:schemeClr val="accent3"/>
              </a:solidFill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grpSp>
        <p:nvGrpSpPr>
          <p:cNvPr id="1622" name="Google Shape;1622;p57"/>
          <p:cNvGrpSpPr/>
          <p:nvPr/>
        </p:nvGrpSpPr>
        <p:grpSpPr>
          <a:xfrm rot="-285197">
            <a:off x="4452568" y="1027049"/>
            <a:ext cx="4382310" cy="3192281"/>
            <a:chOff x="3527494" y="847821"/>
            <a:chExt cx="5301333" cy="3192465"/>
          </a:xfrm>
        </p:grpSpPr>
        <p:sp>
          <p:nvSpPr>
            <p:cNvPr id="1623" name="Google Shape;1623;p57"/>
            <p:cNvSpPr/>
            <p:nvPr/>
          </p:nvSpPr>
          <p:spPr>
            <a:xfrm flipH="1" rot="722727">
              <a:off x="6040857" y="1292178"/>
              <a:ext cx="2554181" cy="2509237"/>
            </a:xfrm>
            <a:custGeom>
              <a:rect b="b" l="l" r="r" t="t"/>
              <a:pathLst>
                <a:path extrusionOk="0" h="207041" w="206399">
                  <a:moveTo>
                    <a:pt x="153" y="183716"/>
                  </a:moveTo>
                  <a:lnTo>
                    <a:pt x="153" y="183716"/>
                  </a:lnTo>
                  <a:cubicBezTo>
                    <a:pt x="63" y="183826"/>
                    <a:pt x="12" y="183898"/>
                    <a:pt x="2" y="183898"/>
                  </a:cubicBezTo>
                  <a:cubicBezTo>
                    <a:pt x="1" y="183898"/>
                    <a:pt x="0" y="183897"/>
                    <a:pt x="0" y="183895"/>
                  </a:cubicBezTo>
                  <a:lnTo>
                    <a:pt x="0" y="183895"/>
                  </a:lnTo>
                  <a:cubicBezTo>
                    <a:pt x="0" y="184228"/>
                    <a:pt x="11" y="184381"/>
                    <a:pt x="31" y="184381"/>
                  </a:cubicBezTo>
                  <a:cubicBezTo>
                    <a:pt x="57" y="184381"/>
                    <a:pt x="98" y="184143"/>
                    <a:pt x="153" y="183716"/>
                  </a:cubicBezTo>
                  <a:close/>
                  <a:moveTo>
                    <a:pt x="22505" y="0"/>
                  </a:moveTo>
                  <a:lnTo>
                    <a:pt x="9130" y="109565"/>
                  </a:lnTo>
                  <a:cubicBezTo>
                    <a:pt x="9130" y="109565"/>
                    <a:pt x="7652" y="121461"/>
                    <a:pt x="5915" y="135735"/>
                  </a:cubicBezTo>
                  <a:cubicBezTo>
                    <a:pt x="5015" y="142872"/>
                    <a:pt x="4115" y="150588"/>
                    <a:pt x="3215" y="157725"/>
                  </a:cubicBezTo>
                  <a:cubicBezTo>
                    <a:pt x="2315" y="165634"/>
                    <a:pt x="1543" y="169363"/>
                    <a:pt x="964" y="176179"/>
                  </a:cubicBezTo>
                  <a:cubicBezTo>
                    <a:pt x="603" y="179471"/>
                    <a:pt x="317" y="182437"/>
                    <a:pt x="153" y="183716"/>
                  </a:cubicBezTo>
                  <a:lnTo>
                    <a:pt x="153" y="183716"/>
                  </a:lnTo>
                  <a:cubicBezTo>
                    <a:pt x="442" y="183362"/>
                    <a:pt x="1131" y="182616"/>
                    <a:pt x="2154" y="182616"/>
                  </a:cubicBezTo>
                  <a:cubicBezTo>
                    <a:pt x="2956" y="182616"/>
                    <a:pt x="3963" y="183074"/>
                    <a:pt x="5144" y="184538"/>
                  </a:cubicBezTo>
                  <a:cubicBezTo>
                    <a:pt x="8313" y="185916"/>
                    <a:pt x="11679" y="186604"/>
                    <a:pt x="15077" y="186604"/>
                  </a:cubicBezTo>
                  <a:cubicBezTo>
                    <a:pt x="16437" y="186604"/>
                    <a:pt x="17802" y="186494"/>
                    <a:pt x="19161" y="186274"/>
                  </a:cubicBezTo>
                  <a:cubicBezTo>
                    <a:pt x="21112" y="186359"/>
                    <a:pt x="23118" y="190219"/>
                    <a:pt x="25291" y="190219"/>
                  </a:cubicBezTo>
                  <a:cubicBezTo>
                    <a:pt x="26413" y="190219"/>
                    <a:pt x="27580" y="189190"/>
                    <a:pt x="28806" y="186081"/>
                  </a:cubicBezTo>
                  <a:cubicBezTo>
                    <a:pt x="30346" y="189368"/>
                    <a:pt x="31968" y="190296"/>
                    <a:pt x="33647" y="190296"/>
                  </a:cubicBezTo>
                  <a:cubicBezTo>
                    <a:pt x="35612" y="190296"/>
                    <a:pt x="37656" y="189024"/>
                    <a:pt x="39737" y="188781"/>
                  </a:cubicBezTo>
                  <a:cubicBezTo>
                    <a:pt x="40139" y="188654"/>
                    <a:pt x="40542" y="188599"/>
                    <a:pt x="40948" y="188599"/>
                  </a:cubicBezTo>
                  <a:cubicBezTo>
                    <a:pt x="43648" y="188599"/>
                    <a:pt x="46418" y="191059"/>
                    <a:pt x="49299" y="191059"/>
                  </a:cubicBezTo>
                  <a:cubicBezTo>
                    <a:pt x="50131" y="191059"/>
                    <a:pt x="50973" y="190854"/>
                    <a:pt x="51825" y="190325"/>
                  </a:cubicBezTo>
                  <a:cubicBezTo>
                    <a:pt x="53234" y="187842"/>
                    <a:pt x="54637" y="186964"/>
                    <a:pt x="56039" y="186964"/>
                  </a:cubicBezTo>
                  <a:cubicBezTo>
                    <a:pt x="58923" y="186964"/>
                    <a:pt x="61807" y="190679"/>
                    <a:pt x="64749" y="191804"/>
                  </a:cubicBezTo>
                  <a:cubicBezTo>
                    <a:pt x="67758" y="193131"/>
                    <a:pt x="70828" y="194245"/>
                    <a:pt x="73937" y="194245"/>
                  </a:cubicBezTo>
                  <a:cubicBezTo>
                    <a:pt x="75346" y="194245"/>
                    <a:pt x="76764" y="194017"/>
                    <a:pt x="78187" y="193475"/>
                  </a:cubicBezTo>
                  <a:cubicBezTo>
                    <a:pt x="80502" y="193797"/>
                    <a:pt x="82752" y="194247"/>
                    <a:pt x="85067" y="194568"/>
                  </a:cubicBezTo>
                  <a:cubicBezTo>
                    <a:pt x="85478" y="193968"/>
                    <a:pt x="85881" y="193735"/>
                    <a:pt x="86280" y="193735"/>
                  </a:cubicBezTo>
                  <a:cubicBezTo>
                    <a:pt x="87674" y="193735"/>
                    <a:pt x="89007" y="196593"/>
                    <a:pt x="90391" y="196593"/>
                  </a:cubicBezTo>
                  <a:cubicBezTo>
                    <a:pt x="90901" y="196593"/>
                    <a:pt x="91418" y="196206"/>
                    <a:pt x="91947" y="195147"/>
                  </a:cubicBezTo>
                  <a:cubicBezTo>
                    <a:pt x="92620" y="194452"/>
                    <a:pt x="93285" y="194181"/>
                    <a:pt x="93946" y="194181"/>
                  </a:cubicBezTo>
                  <a:cubicBezTo>
                    <a:pt x="96286" y="194181"/>
                    <a:pt x="98564" y="197585"/>
                    <a:pt x="100895" y="197585"/>
                  </a:cubicBezTo>
                  <a:cubicBezTo>
                    <a:pt x="101740" y="197585"/>
                    <a:pt x="102592" y="197137"/>
                    <a:pt x="103456" y="195919"/>
                  </a:cubicBezTo>
                  <a:cubicBezTo>
                    <a:pt x="107250" y="196690"/>
                    <a:pt x="111044" y="196176"/>
                    <a:pt x="114709" y="197912"/>
                  </a:cubicBezTo>
                  <a:cubicBezTo>
                    <a:pt x="117229" y="196738"/>
                    <a:pt x="119730" y="195972"/>
                    <a:pt x="122183" y="195972"/>
                  </a:cubicBezTo>
                  <a:cubicBezTo>
                    <a:pt x="124299" y="195972"/>
                    <a:pt x="126379" y="196542"/>
                    <a:pt x="128404" y="197912"/>
                  </a:cubicBezTo>
                  <a:cubicBezTo>
                    <a:pt x="128438" y="197911"/>
                    <a:pt x="128471" y="197911"/>
                    <a:pt x="128504" y="197911"/>
                  </a:cubicBezTo>
                  <a:cubicBezTo>
                    <a:pt x="132488" y="197911"/>
                    <a:pt x="136271" y="201286"/>
                    <a:pt x="139942" y="201286"/>
                  </a:cubicBezTo>
                  <a:cubicBezTo>
                    <a:pt x="140384" y="201286"/>
                    <a:pt x="140825" y="201237"/>
                    <a:pt x="141264" y="201127"/>
                  </a:cubicBezTo>
                  <a:cubicBezTo>
                    <a:pt x="143416" y="202371"/>
                    <a:pt x="145516" y="202842"/>
                    <a:pt x="147563" y="202842"/>
                  </a:cubicBezTo>
                  <a:cubicBezTo>
                    <a:pt x="149429" y="202842"/>
                    <a:pt x="151252" y="202450"/>
                    <a:pt x="153031" y="201898"/>
                  </a:cubicBezTo>
                  <a:cubicBezTo>
                    <a:pt x="154564" y="204854"/>
                    <a:pt x="156098" y="205742"/>
                    <a:pt x="157605" y="205742"/>
                  </a:cubicBezTo>
                  <a:cubicBezTo>
                    <a:pt x="159574" y="205742"/>
                    <a:pt x="161498" y="204228"/>
                    <a:pt x="163318" y="203827"/>
                  </a:cubicBezTo>
                  <a:cubicBezTo>
                    <a:pt x="163639" y="203913"/>
                    <a:pt x="163958" y="203948"/>
                    <a:pt x="164273" y="203948"/>
                  </a:cubicBezTo>
                  <a:cubicBezTo>
                    <a:pt x="165934" y="203948"/>
                    <a:pt x="167517" y="202957"/>
                    <a:pt x="169002" y="202957"/>
                  </a:cubicBezTo>
                  <a:cubicBezTo>
                    <a:pt x="170005" y="202957"/>
                    <a:pt x="170963" y="203408"/>
                    <a:pt x="171870" y="204920"/>
                  </a:cubicBezTo>
                  <a:cubicBezTo>
                    <a:pt x="172837" y="203446"/>
                    <a:pt x="173740" y="202898"/>
                    <a:pt x="174587" y="202898"/>
                  </a:cubicBezTo>
                  <a:cubicBezTo>
                    <a:pt x="175992" y="202898"/>
                    <a:pt x="177241" y="204408"/>
                    <a:pt x="178364" y="205692"/>
                  </a:cubicBezTo>
                  <a:cubicBezTo>
                    <a:pt x="179447" y="206716"/>
                    <a:pt x="180385" y="207040"/>
                    <a:pt x="181165" y="207040"/>
                  </a:cubicBezTo>
                  <a:cubicBezTo>
                    <a:pt x="182518" y="207040"/>
                    <a:pt x="183397" y="206066"/>
                    <a:pt x="183736" y="206066"/>
                  </a:cubicBezTo>
                  <a:cubicBezTo>
                    <a:pt x="183841" y="206066"/>
                    <a:pt x="183894" y="206158"/>
                    <a:pt x="183894" y="206399"/>
                  </a:cubicBezTo>
                  <a:cubicBezTo>
                    <a:pt x="184023" y="204663"/>
                    <a:pt x="184215" y="202927"/>
                    <a:pt x="184537" y="201255"/>
                  </a:cubicBezTo>
                  <a:cubicBezTo>
                    <a:pt x="184545" y="201268"/>
                    <a:pt x="184553" y="201274"/>
                    <a:pt x="184561" y="201274"/>
                  </a:cubicBezTo>
                  <a:cubicBezTo>
                    <a:pt x="184893" y="201274"/>
                    <a:pt x="185583" y="191565"/>
                    <a:pt x="186273" y="187238"/>
                  </a:cubicBezTo>
                  <a:cubicBezTo>
                    <a:pt x="186980" y="181194"/>
                    <a:pt x="187752" y="178365"/>
                    <a:pt x="188781" y="166663"/>
                  </a:cubicBezTo>
                  <a:cubicBezTo>
                    <a:pt x="189681" y="158947"/>
                    <a:pt x="190710" y="150459"/>
                    <a:pt x="191803" y="141650"/>
                  </a:cubicBezTo>
                  <a:cubicBezTo>
                    <a:pt x="198297" y="88668"/>
                    <a:pt x="206398" y="22440"/>
                    <a:pt x="206398" y="22440"/>
                  </a:cubicBezTo>
                  <a:lnTo>
                    <a:pt x="225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999999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7"/>
            <p:cNvSpPr/>
            <p:nvPr/>
          </p:nvSpPr>
          <p:spPr>
            <a:xfrm flipH="1" rot="722727">
              <a:off x="3761282" y="1086692"/>
              <a:ext cx="2554181" cy="2509237"/>
            </a:xfrm>
            <a:custGeom>
              <a:rect b="b" l="l" r="r" t="t"/>
              <a:pathLst>
                <a:path extrusionOk="0" h="207041" w="206399">
                  <a:moveTo>
                    <a:pt x="153" y="183716"/>
                  </a:moveTo>
                  <a:lnTo>
                    <a:pt x="153" y="183716"/>
                  </a:lnTo>
                  <a:cubicBezTo>
                    <a:pt x="63" y="183826"/>
                    <a:pt x="12" y="183898"/>
                    <a:pt x="2" y="183898"/>
                  </a:cubicBezTo>
                  <a:cubicBezTo>
                    <a:pt x="1" y="183898"/>
                    <a:pt x="0" y="183897"/>
                    <a:pt x="0" y="183895"/>
                  </a:cubicBezTo>
                  <a:lnTo>
                    <a:pt x="0" y="183895"/>
                  </a:lnTo>
                  <a:cubicBezTo>
                    <a:pt x="0" y="184228"/>
                    <a:pt x="11" y="184381"/>
                    <a:pt x="31" y="184381"/>
                  </a:cubicBezTo>
                  <a:cubicBezTo>
                    <a:pt x="57" y="184381"/>
                    <a:pt x="98" y="184143"/>
                    <a:pt x="153" y="183716"/>
                  </a:cubicBezTo>
                  <a:close/>
                  <a:moveTo>
                    <a:pt x="22505" y="0"/>
                  </a:moveTo>
                  <a:lnTo>
                    <a:pt x="9130" y="109565"/>
                  </a:lnTo>
                  <a:cubicBezTo>
                    <a:pt x="9130" y="109565"/>
                    <a:pt x="7652" y="121461"/>
                    <a:pt x="5915" y="135735"/>
                  </a:cubicBezTo>
                  <a:cubicBezTo>
                    <a:pt x="5015" y="142872"/>
                    <a:pt x="4115" y="150588"/>
                    <a:pt x="3215" y="157725"/>
                  </a:cubicBezTo>
                  <a:cubicBezTo>
                    <a:pt x="2315" y="165634"/>
                    <a:pt x="1543" y="169363"/>
                    <a:pt x="964" y="176179"/>
                  </a:cubicBezTo>
                  <a:cubicBezTo>
                    <a:pt x="603" y="179471"/>
                    <a:pt x="317" y="182437"/>
                    <a:pt x="153" y="183716"/>
                  </a:cubicBezTo>
                  <a:lnTo>
                    <a:pt x="153" y="183716"/>
                  </a:lnTo>
                  <a:cubicBezTo>
                    <a:pt x="442" y="183362"/>
                    <a:pt x="1131" y="182616"/>
                    <a:pt x="2154" y="182616"/>
                  </a:cubicBezTo>
                  <a:cubicBezTo>
                    <a:pt x="2956" y="182616"/>
                    <a:pt x="3963" y="183074"/>
                    <a:pt x="5144" y="184538"/>
                  </a:cubicBezTo>
                  <a:cubicBezTo>
                    <a:pt x="8313" y="185916"/>
                    <a:pt x="11679" y="186604"/>
                    <a:pt x="15077" y="186604"/>
                  </a:cubicBezTo>
                  <a:cubicBezTo>
                    <a:pt x="16437" y="186604"/>
                    <a:pt x="17802" y="186494"/>
                    <a:pt x="19161" y="186274"/>
                  </a:cubicBezTo>
                  <a:cubicBezTo>
                    <a:pt x="21112" y="186359"/>
                    <a:pt x="23118" y="190219"/>
                    <a:pt x="25291" y="190219"/>
                  </a:cubicBezTo>
                  <a:cubicBezTo>
                    <a:pt x="26413" y="190219"/>
                    <a:pt x="27580" y="189190"/>
                    <a:pt x="28806" y="186081"/>
                  </a:cubicBezTo>
                  <a:cubicBezTo>
                    <a:pt x="30346" y="189368"/>
                    <a:pt x="31968" y="190296"/>
                    <a:pt x="33647" y="190296"/>
                  </a:cubicBezTo>
                  <a:cubicBezTo>
                    <a:pt x="35612" y="190296"/>
                    <a:pt x="37656" y="189024"/>
                    <a:pt x="39737" y="188781"/>
                  </a:cubicBezTo>
                  <a:cubicBezTo>
                    <a:pt x="40139" y="188654"/>
                    <a:pt x="40542" y="188599"/>
                    <a:pt x="40948" y="188599"/>
                  </a:cubicBezTo>
                  <a:cubicBezTo>
                    <a:pt x="43648" y="188599"/>
                    <a:pt x="46418" y="191059"/>
                    <a:pt x="49299" y="191059"/>
                  </a:cubicBezTo>
                  <a:cubicBezTo>
                    <a:pt x="50131" y="191059"/>
                    <a:pt x="50973" y="190854"/>
                    <a:pt x="51825" y="190325"/>
                  </a:cubicBezTo>
                  <a:cubicBezTo>
                    <a:pt x="53234" y="187842"/>
                    <a:pt x="54637" y="186964"/>
                    <a:pt x="56039" y="186964"/>
                  </a:cubicBezTo>
                  <a:cubicBezTo>
                    <a:pt x="58923" y="186964"/>
                    <a:pt x="61807" y="190679"/>
                    <a:pt x="64749" y="191804"/>
                  </a:cubicBezTo>
                  <a:cubicBezTo>
                    <a:pt x="67758" y="193131"/>
                    <a:pt x="70828" y="194245"/>
                    <a:pt x="73937" y="194245"/>
                  </a:cubicBezTo>
                  <a:cubicBezTo>
                    <a:pt x="75346" y="194245"/>
                    <a:pt x="76764" y="194017"/>
                    <a:pt x="78187" y="193475"/>
                  </a:cubicBezTo>
                  <a:cubicBezTo>
                    <a:pt x="80502" y="193797"/>
                    <a:pt x="82752" y="194247"/>
                    <a:pt x="85067" y="194568"/>
                  </a:cubicBezTo>
                  <a:cubicBezTo>
                    <a:pt x="85478" y="193968"/>
                    <a:pt x="85881" y="193735"/>
                    <a:pt x="86280" y="193735"/>
                  </a:cubicBezTo>
                  <a:cubicBezTo>
                    <a:pt x="87674" y="193735"/>
                    <a:pt x="89007" y="196593"/>
                    <a:pt x="90391" y="196593"/>
                  </a:cubicBezTo>
                  <a:cubicBezTo>
                    <a:pt x="90901" y="196593"/>
                    <a:pt x="91418" y="196206"/>
                    <a:pt x="91947" y="195147"/>
                  </a:cubicBezTo>
                  <a:cubicBezTo>
                    <a:pt x="92620" y="194452"/>
                    <a:pt x="93285" y="194181"/>
                    <a:pt x="93946" y="194181"/>
                  </a:cubicBezTo>
                  <a:cubicBezTo>
                    <a:pt x="96286" y="194181"/>
                    <a:pt x="98564" y="197585"/>
                    <a:pt x="100895" y="197585"/>
                  </a:cubicBezTo>
                  <a:cubicBezTo>
                    <a:pt x="101740" y="197585"/>
                    <a:pt x="102592" y="197137"/>
                    <a:pt x="103456" y="195919"/>
                  </a:cubicBezTo>
                  <a:cubicBezTo>
                    <a:pt x="107250" y="196690"/>
                    <a:pt x="111044" y="196176"/>
                    <a:pt x="114709" y="197912"/>
                  </a:cubicBezTo>
                  <a:cubicBezTo>
                    <a:pt x="117229" y="196738"/>
                    <a:pt x="119730" y="195972"/>
                    <a:pt x="122183" y="195972"/>
                  </a:cubicBezTo>
                  <a:cubicBezTo>
                    <a:pt x="124299" y="195972"/>
                    <a:pt x="126379" y="196542"/>
                    <a:pt x="128404" y="197912"/>
                  </a:cubicBezTo>
                  <a:cubicBezTo>
                    <a:pt x="128438" y="197911"/>
                    <a:pt x="128471" y="197911"/>
                    <a:pt x="128504" y="197911"/>
                  </a:cubicBezTo>
                  <a:cubicBezTo>
                    <a:pt x="132488" y="197911"/>
                    <a:pt x="136271" y="201286"/>
                    <a:pt x="139942" y="201286"/>
                  </a:cubicBezTo>
                  <a:cubicBezTo>
                    <a:pt x="140384" y="201286"/>
                    <a:pt x="140825" y="201237"/>
                    <a:pt x="141264" y="201127"/>
                  </a:cubicBezTo>
                  <a:cubicBezTo>
                    <a:pt x="143416" y="202371"/>
                    <a:pt x="145516" y="202842"/>
                    <a:pt x="147563" y="202842"/>
                  </a:cubicBezTo>
                  <a:cubicBezTo>
                    <a:pt x="149429" y="202842"/>
                    <a:pt x="151252" y="202450"/>
                    <a:pt x="153031" y="201898"/>
                  </a:cubicBezTo>
                  <a:cubicBezTo>
                    <a:pt x="154564" y="204854"/>
                    <a:pt x="156098" y="205742"/>
                    <a:pt x="157605" y="205742"/>
                  </a:cubicBezTo>
                  <a:cubicBezTo>
                    <a:pt x="159574" y="205742"/>
                    <a:pt x="161498" y="204228"/>
                    <a:pt x="163318" y="203827"/>
                  </a:cubicBezTo>
                  <a:cubicBezTo>
                    <a:pt x="163639" y="203913"/>
                    <a:pt x="163958" y="203948"/>
                    <a:pt x="164273" y="203948"/>
                  </a:cubicBezTo>
                  <a:cubicBezTo>
                    <a:pt x="165934" y="203948"/>
                    <a:pt x="167517" y="202957"/>
                    <a:pt x="169002" y="202957"/>
                  </a:cubicBezTo>
                  <a:cubicBezTo>
                    <a:pt x="170005" y="202957"/>
                    <a:pt x="170963" y="203408"/>
                    <a:pt x="171870" y="204920"/>
                  </a:cubicBezTo>
                  <a:cubicBezTo>
                    <a:pt x="172837" y="203446"/>
                    <a:pt x="173740" y="202898"/>
                    <a:pt x="174587" y="202898"/>
                  </a:cubicBezTo>
                  <a:cubicBezTo>
                    <a:pt x="175992" y="202898"/>
                    <a:pt x="177241" y="204408"/>
                    <a:pt x="178364" y="205692"/>
                  </a:cubicBezTo>
                  <a:cubicBezTo>
                    <a:pt x="179447" y="206716"/>
                    <a:pt x="180385" y="207040"/>
                    <a:pt x="181165" y="207040"/>
                  </a:cubicBezTo>
                  <a:cubicBezTo>
                    <a:pt x="182518" y="207040"/>
                    <a:pt x="183397" y="206066"/>
                    <a:pt x="183736" y="206066"/>
                  </a:cubicBezTo>
                  <a:cubicBezTo>
                    <a:pt x="183841" y="206066"/>
                    <a:pt x="183894" y="206158"/>
                    <a:pt x="183894" y="206399"/>
                  </a:cubicBezTo>
                  <a:cubicBezTo>
                    <a:pt x="184023" y="204663"/>
                    <a:pt x="184215" y="202927"/>
                    <a:pt x="184537" y="201255"/>
                  </a:cubicBezTo>
                  <a:cubicBezTo>
                    <a:pt x="184545" y="201268"/>
                    <a:pt x="184553" y="201274"/>
                    <a:pt x="184561" y="201274"/>
                  </a:cubicBezTo>
                  <a:cubicBezTo>
                    <a:pt x="184893" y="201274"/>
                    <a:pt x="185583" y="191565"/>
                    <a:pt x="186273" y="187238"/>
                  </a:cubicBezTo>
                  <a:cubicBezTo>
                    <a:pt x="186980" y="181194"/>
                    <a:pt x="187752" y="178365"/>
                    <a:pt x="188781" y="166663"/>
                  </a:cubicBezTo>
                  <a:cubicBezTo>
                    <a:pt x="189681" y="158947"/>
                    <a:pt x="190710" y="150459"/>
                    <a:pt x="191803" y="141650"/>
                  </a:cubicBezTo>
                  <a:cubicBezTo>
                    <a:pt x="198297" y="88668"/>
                    <a:pt x="206398" y="22440"/>
                    <a:pt x="206398" y="22440"/>
                  </a:cubicBezTo>
                  <a:lnTo>
                    <a:pt x="225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999999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57"/>
            <p:cNvSpPr/>
            <p:nvPr/>
          </p:nvSpPr>
          <p:spPr>
            <a:xfrm flipH="1" rot="722721">
              <a:off x="3760586" y="1094991"/>
              <a:ext cx="2633322" cy="2509237"/>
            </a:xfrm>
            <a:custGeom>
              <a:rect b="b" l="l" r="r" t="t"/>
              <a:pathLst>
                <a:path extrusionOk="0" h="207041" w="206399">
                  <a:moveTo>
                    <a:pt x="153" y="183716"/>
                  </a:moveTo>
                  <a:lnTo>
                    <a:pt x="153" y="183716"/>
                  </a:lnTo>
                  <a:cubicBezTo>
                    <a:pt x="63" y="183826"/>
                    <a:pt x="12" y="183898"/>
                    <a:pt x="2" y="183898"/>
                  </a:cubicBezTo>
                  <a:cubicBezTo>
                    <a:pt x="1" y="183898"/>
                    <a:pt x="0" y="183897"/>
                    <a:pt x="0" y="183895"/>
                  </a:cubicBezTo>
                  <a:lnTo>
                    <a:pt x="0" y="183895"/>
                  </a:lnTo>
                  <a:cubicBezTo>
                    <a:pt x="0" y="184228"/>
                    <a:pt x="11" y="184381"/>
                    <a:pt x="31" y="184381"/>
                  </a:cubicBezTo>
                  <a:cubicBezTo>
                    <a:pt x="57" y="184381"/>
                    <a:pt x="98" y="184143"/>
                    <a:pt x="153" y="183716"/>
                  </a:cubicBezTo>
                  <a:close/>
                  <a:moveTo>
                    <a:pt x="22505" y="0"/>
                  </a:moveTo>
                  <a:lnTo>
                    <a:pt x="9130" y="109565"/>
                  </a:lnTo>
                  <a:cubicBezTo>
                    <a:pt x="9130" y="109565"/>
                    <a:pt x="7652" y="121461"/>
                    <a:pt x="5915" y="135735"/>
                  </a:cubicBezTo>
                  <a:cubicBezTo>
                    <a:pt x="5015" y="142872"/>
                    <a:pt x="4115" y="150588"/>
                    <a:pt x="3215" y="157725"/>
                  </a:cubicBezTo>
                  <a:cubicBezTo>
                    <a:pt x="2315" y="165634"/>
                    <a:pt x="1543" y="169363"/>
                    <a:pt x="964" y="176179"/>
                  </a:cubicBezTo>
                  <a:cubicBezTo>
                    <a:pt x="603" y="179471"/>
                    <a:pt x="317" y="182437"/>
                    <a:pt x="153" y="183716"/>
                  </a:cubicBezTo>
                  <a:lnTo>
                    <a:pt x="153" y="183716"/>
                  </a:lnTo>
                  <a:cubicBezTo>
                    <a:pt x="442" y="183362"/>
                    <a:pt x="1131" y="182616"/>
                    <a:pt x="2154" y="182616"/>
                  </a:cubicBezTo>
                  <a:cubicBezTo>
                    <a:pt x="2956" y="182616"/>
                    <a:pt x="3963" y="183074"/>
                    <a:pt x="5144" y="184538"/>
                  </a:cubicBezTo>
                  <a:cubicBezTo>
                    <a:pt x="8313" y="185916"/>
                    <a:pt x="11679" y="186604"/>
                    <a:pt x="15077" y="186604"/>
                  </a:cubicBezTo>
                  <a:cubicBezTo>
                    <a:pt x="16437" y="186604"/>
                    <a:pt x="17802" y="186494"/>
                    <a:pt x="19161" y="186274"/>
                  </a:cubicBezTo>
                  <a:cubicBezTo>
                    <a:pt x="21112" y="186359"/>
                    <a:pt x="23118" y="190219"/>
                    <a:pt x="25291" y="190219"/>
                  </a:cubicBezTo>
                  <a:cubicBezTo>
                    <a:pt x="26413" y="190219"/>
                    <a:pt x="27580" y="189190"/>
                    <a:pt x="28806" y="186081"/>
                  </a:cubicBezTo>
                  <a:cubicBezTo>
                    <a:pt x="30346" y="189368"/>
                    <a:pt x="31968" y="190296"/>
                    <a:pt x="33647" y="190296"/>
                  </a:cubicBezTo>
                  <a:cubicBezTo>
                    <a:pt x="35612" y="190296"/>
                    <a:pt x="37656" y="189024"/>
                    <a:pt x="39737" y="188781"/>
                  </a:cubicBezTo>
                  <a:cubicBezTo>
                    <a:pt x="40139" y="188654"/>
                    <a:pt x="40542" y="188599"/>
                    <a:pt x="40948" y="188599"/>
                  </a:cubicBezTo>
                  <a:cubicBezTo>
                    <a:pt x="43648" y="188599"/>
                    <a:pt x="46418" y="191059"/>
                    <a:pt x="49299" y="191059"/>
                  </a:cubicBezTo>
                  <a:cubicBezTo>
                    <a:pt x="50131" y="191059"/>
                    <a:pt x="50973" y="190854"/>
                    <a:pt x="51825" y="190325"/>
                  </a:cubicBezTo>
                  <a:cubicBezTo>
                    <a:pt x="53234" y="187842"/>
                    <a:pt x="54637" y="186964"/>
                    <a:pt x="56039" y="186964"/>
                  </a:cubicBezTo>
                  <a:cubicBezTo>
                    <a:pt x="58923" y="186964"/>
                    <a:pt x="61807" y="190679"/>
                    <a:pt x="64749" y="191804"/>
                  </a:cubicBezTo>
                  <a:cubicBezTo>
                    <a:pt x="67758" y="193131"/>
                    <a:pt x="70828" y="194245"/>
                    <a:pt x="73937" y="194245"/>
                  </a:cubicBezTo>
                  <a:cubicBezTo>
                    <a:pt x="75346" y="194245"/>
                    <a:pt x="76764" y="194017"/>
                    <a:pt x="78187" y="193475"/>
                  </a:cubicBezTo>
                  <a:cubicBezTo>
                    <a:pt x="80502" y="193797"/>
                    <a:pt x="82752" y="194247"/>
                    <a:pt x="85067" y="194568"/>
                  </a:cubicBezTo>
                  <a:cubicBezTo>
                    <a:pt x="85478" y="193968"/>
                    <a:pt x="85881" y="193735"/>
                    <a:pt x="86280" y="193735"/>
                  </a:cubicBezTo>
                  <a:cubicBezTo>
                    <a:pt x="87674" y="193735"/>
                    <a:pt x="89007" y="196593"/>
                    <a:pt x="90391" y="196593"/>
                  </a:cubicBezTo>
                  <a:cubicBezTo>
                    <a:pt x="90901" y="196593"/>
                    <a:pt x="91418" y="196206"/>
                    <a:pt x="91947" y="195147"/>
                  </a:cubicBezTo>
                  <a:cubicBezTo>
                    <a:pt x="92620" y="194452"/>
                    <a:pt x="93285" y="194181"/>
                    <a:pt x="93946" y="194181"/>
                  </a:cubicBezTo>
                  <a:cubicBezTo>
                    <a:pt x="96286" y="194181"/>
                    <a:pt x="98564" y="197585"/>
                    <a:pt x="100895" y="197585"/>
                  </a:cubicBezTo>
                  <a:cubicBezTo>
                    <a:pt x="101740" y="197585"/>
                    <a:pt x="102592" y="197137"/>
                    <a:pt x="103456" y="195919"/>
                  </a:cubicBezTo>
                  <a:cubicBezTo>
                    <a:pt x="107250" y="196690"/>
                    <a:pt x="111044" y="196176"/>
                    <a:pt x="114709" y="197912"/>
                  </a:cubicBezTo>
                  <a:cubicBezTo>
                    <a:pt x="117229" y="196738"/>
                    <a:pt x="119730" y="195972"/>
                    <a:pt x="122183" y="195972"/>
                  </a:cubicBezTo>
                  <a:cubicBezTo>
                    <a:pt x="124299" y="195972"/>
                    <a:pt x="126379" y="196542"/>
                    <a:pt x="128404" y="197912"/>
                  </a:cubicBezTo>
                  <a:cubicBezTo>
                    <a:pt x="128438" y="197911"/>
                    <a:pt x="128471" y="197911"/>
                    <a:pt x="128504" y="197911"/>
                  </a:cubicBezTo>
                  <a:cubicBezTo>
                    <a:pt x="132488" y="197911"/>
                    <a:pt x="136271" y="201286"/>
                    <a:pt x="139942" y="201286"/>
                  </a:cubicBezTo>
                  <a:cubicBezTo>
                    <a:pt x="140384" y="201286"/>
                    <a:pt x="140825" y="201237"/>
                    <a:pt x="141264" y="201127"/>
                  </a:cubicBezTo>
                  <a:cubicBezTo>
                    <a:pt x="143416" y="202371"/>
                    <a:pt x="145516" y="202842"/>
                    <a:pt x="147563" y="202842"/>
                  </a:cubicBezTo>
                  <a:cubicBezTo>
                    <a:pt x="149429" y="202842"/>
                    <a:pt x="151252" y="202450"/>
                    <a:pt x="153031" y="201898"/>
                  </a:cubicBezTo>
                  <a:cubicBezTo>
                    <a:pt x="154564" y="204854"/>
                    <a:pt x="156098" y="205742"/>
                    <a:pt x="157605" y="205742"/>
                  </a:cubicBezTo>
                  <a:cubicBezTo>
                    <a:pt x="159574" y="205742"/>
                    <a:pt x="161498" y="204228"/>
                    <a:pt x="163318" y="203827"/>
                  </a:cubicBezTo>
                  <a:cubicBezTo>
                    <a:pt x="163639" y="203913"/>
                    <a:pt x="163958" y="203948"/>
                    <a:pt x="164273" y="203948"/>
                  </a:cubicBezTo>
                  <a:cubicBezTo>
                    <a:pt x="165934" y="203948"/>
                    <a:pt x="167517" y="202957"/>
                    <a:pt x="169002" y="202957"/>
                  </a:cubicBezTo>
                  <a:cubicBezTo>
                    <a:pt x="170005" y="202957"/>
                    <a:pt x="170963" y="203408"/>
                    <a:pt x="171870" y="204920"/>
                  </a:cubicBezTo>
                  <a:cubicBezTo>
                    <a:pt x="172837" y="203446"/>
                    <a:pt x="173740" y="202898"/>
                    <a:pt x="174587" y="202898"/>
                  </a:cubicBezTo>
                  <a:cubicBezTo>
                    <a:pt x="175992" y="202898"/>
                    <a:pt x="177241" y="204408"/>
                    <a:pt x="178364" y="205692"/>
                  </a:cubicBezTo>
                  <a:cubicBezTo>
                    <a:pt x="179447" y="206716"/>
                    <a:pt x="180385" y="207040"/>
                    <a:pt x="181165" y="207040"/>
                  </a:cubicBezTo>
                  <a:cubicBezTo>
                    <a:pt x="182518" y="207040"/>
                    <a:pt x="183397" y="206066"/>
                    <a:pt x="183736" y="206066"/>
                  </a:cubicBezTo>
                  <a:cubicBezTo>
                    <a:pt x="183841" y="206066"/>
                    <a:pt x="183894" y="206158"/>
                    <a:pt x="183894" y="206399"/>
                  </a:cubicBezTo>
                  <a:cubicBezTo>
                    <a:pt x="184023" y="204663"/>
                    <a:pt x="184215" y="202927"/>
                    <a:pt x="184537" y="201255"/>
                  </a:cubicBezTo>
                  <a:cubicBezTo>
                    <a:pt x="184545" y="201268"/>
                    <a:pt x="184553" y="201274"/>
                    <a:pt x="184561" y="201274"/>
                  </a:cubicBezTo>
                  <a:cubicBezTo>
                    <a:pt x="184893" y="201274"/>
                    <a:pt x="185583" y="191565"/>
                    <a:pt x="186273" y="187238"/>
                  </a:cubicBezTo>
                  <a:cubicBezTo>
                    <a:pt x="186980" y="181194"/>
                    <a:pt x="187752" y="178365"/>
                    <a:pt x="188781" y="166663"/>
                  </a:cubicBezTo>
                  <a:cubicBezTo>
                    <a:pt x="189681" y="158947"/>
                    <a:pt x="190710" y="150459"/>
                    <a:pt x="191803" y="141650"/>
                  </a:cubicBezTo>
                  <a:cubicBezTo>
                    <a:pt x="198297" y="88668"/>
                    <a:pt x="206398" y="22440"/>
                    <a:pt x="206398" y="22440"/>
                  </a:cubicBezTo>
                  <a:lnTo>
                    <a:pt x="225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6" name="Google Shape;1626;p57"/>
          <p:cNvSpPr txBox="1"/>
          <p:nvPr>
            <p:ph idx="4294967295" type="ctrTitle"/>
          </p:nvPr>
        </p:nvSpPr>
        <p:spPr>
          <a:xfrm flipH="1">
            <a:off x="2934124" y="2269381"/>
            <a:ext cx="13719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rPr>
              <a:t>8</a:t>
            </a:r>
            <a:r>
              <a:rPr b="0" lang="en" sz="4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rPr>
              <a:t>0%</a:t>
            </a:r>
            <a:endParaRPr b="0" sz="4800">
              <a:solidFill>
                <a:schemeClr val="accent1"/>
              </a:solidFill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627" name="Google Shape;1627;p57"/>
          <p:cNvSpPr txBox="1"/>
          <p:nvPr>
            <p:ph idx="4294967295" type="ctrTitle"/>
          </p:nvPr>
        </p:nvSpPr>
        <p:spPr>
          <a:xfrm flipH="1">
            <a:off x="1068178" y="2826980"/>
            <a:ext cx="15606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MARS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628" name="Google Shape;1628;p57"/>
          <p:cNvSpPr txBox="1"/>
          <p:nvPr>
            <p:ph idx="4294967295" type="subTitle"/>
          </p:nvPr>
        </p:nvSpPr>
        <p:spPr>
          <a:xfrm flipH="1">
            <a:off x="936478" y="3102435"/>
            <a:ext cx="18240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Mars is actually a cold place</a:t>
            </a:r>
            <a:endParaRPr/>
          </a:p>
        </p:txBody>
      </p:sp>
      <p:sp>
        <p:nvSpPr>
          <p:cNvPr id="1629" name="Google Shape;1629;p57"/>
          <p:cNvSpPr txBox="1"/>
          <p:nvPr>
            <p:ph idx="4294967295" type="ctrTitle"/>
          </p:nvPr>
        </p:nvSpPr>
        <p:spPr>
          <a:xfrm flipH="1">
            <a:off x="2839778" y="2826980"/>
            <a:ext cx="15606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Chelsea Market"/>
                <a:ea typeface="Chelsea Market"/>
                <a:cs typeface="Chelsea Market"/>
                <a:sym typeface="Chelsea Market"/>
              </a:rPr>
              <a:t>VENUS</a:t>
            </a:r>
            <a:endParaRPr b="0" sz="1800"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630" name="Google Shape;1630;p57"/>
          <p:cNvSpPr txBox="1"/>
          <p:nvPr>
            <p:ph idx="4294967295" type="subTitle"/>
          </p:nvPr>
        </p:nvSpPr>
        <p:spPr>
          <a:xfrm flipH="1">
            <a:off x="2708078" y="3102435"/>
            <a:ext cx="18240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</a:t>
            </a:r>
            <a:endParaRPr/>
          </a:p>
        </p:txBody>
      </p:sp>
      <p:sp>
        <p:nvSpPr>
          <p:cNvPr id="1631" name="Google Shape;1631;p57"/>
          <p:cNvSpPr txBox="1"/>
          <p:nvPr/>
        </p:nvSpPr>
        <p:spPr>
          <a:xfrm flipH="1">
            <a:off x="5047463" y="4005112"/>
            <a:ext cx="29148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4649"/>
                </a:solidFill>
                <a:latin typeface="Signika Negative"/>
                <a:ea typeface="Signika Negative"/>
                <a:cs typeface="Signika Negative"/>
                <a:sym typeface="Signika Negative"/>
              </a:rPr>
              <a:t>T</a:t>
            </a:r>
            <a:r>
              <a:rPr lang="en" sz="900">
                <a:solidFill>
                  <a:srgbClr val="004649"/>
                </a:solidFill>
                <a:latin typeface="Signika Negative"/>
                <a:ea typeface="Signika Negative"/>
                <a:cs typeface="Signika Negative"/>
                <a:sym typeface="Signika Negative"/>
              </a:rPr>
              <a:t>o modify this graph, click on it, follow the link, change the data and paste the </a:t>
            </a:r>
            <a:r>
              <a:rPr lang="en" sz="900">
                <a:solidFill>
                  <a:srgbClr val="004649"/>
                </a:solidFill>
                <a:latin typeface="Signika Negative"/>
                <a:ea typeface="Signika Negative"/>
                <a:cs typeface="Signika Negative"/>
                <a:sym typeface="Signika Negative"/>
              </a:rPr>
              <a:t>resulting </a:t>
            </a:r>
            <a:r>
              <a:rPr lang="en" sz="900">
                <a:solidFill>
                  <a:srgbClr val="004649"/>
                </a:solidFill>
                <a:latin typeface="Signika Negative"/>
                <a:ea typeface="Signika Negative"/>
                <a:cs typeface="Signika Negative"/>
                <a:sym typeface="Signika Negative"/>
              </a:rPr>
              <a:t>graph here</a:t>
            </a:r>
            <a:endParaRPr sz="900">
              <a:solidFill>
                <a:srgbClr val="004649"/>
              </a:solidFill>
              <a:latin typeface="Signika Negative"/>
              <a:ea typeface="Signika Negative"/>
              <a:cs typeface="Signika Negative"/>
              <a:sym typeface="Signika Negative"/>
            </a:endParaRPr>
          </a:p>
        </p:txBody>
      </p:sp>
      <p:sp>
        <p:nvSpPr>
          <p:cNvPr id="1632" name="Google Shape;1632;p57"/>
          <p:cNvSpPr/>
          <p:nvPr/>
        </p:nvSpPr>
        <p:spPr>
          <a:xfrm rot="10430355">
            <a:off x="8328114" y="1621749"/>
            <a:ext cx="397479" cy="470215"/>
          </a:xfrm>
          <a:custGeom>
            <a:rect b="b" l="l" r="r" t="t"/>
            <a:pathLst>
              <a:path extrusionOk="0" h="52293" w="44204">
                <a:moveTo>
                  <a:pt x="35127" y="1"/>
                </a:moveTo>
                <a:cubicBezTo>
                  <a:pt x="34818" y="1"/>
                  <a:pt x="34509" y="20"/>
                  <a:pt x="34200" y="61"/>
                </a:cubicBezTo>
                <a:cubicBezTo>
                  <a:pt x="33328" y="119"/>
                  <a:pt x="32513" y="352"/>
                  <a:pt x="31699" y="643"/>
                </a:cubicBezTo>
                <a:cubicBezTo>
                  <a:pt x="31350" y="817"/>
                  <a:pt x="31001" y="992"/>
                  <a:pt x="30652" y="1166"/>
                </a:cubicBezTo>
                <a:lnTo>
                  <a:pt x="30129" y="1457"/>
                </a:lnTo>
                <a:lnTo>
                  <a:pt x="29721" y="1748"/>
                </a:lnTo>
                <a:cubicBezTo>
                  <a:pt x="29431" y="1922"/>
                  <a:pt x="29198" y="2155"/>
                  <a:pt x="28965" y="2329"/>
                </a:cubicBezTo>
                <a:lnTo>
                  <a:pt x="28733" y="2620"/>
                </a:lnTo>
                <a:lnTo>
                  <a:pt x="28500" y="2853"/>
                </a:lnTo>
                <a:lnTo>
                  <a:pt x="28093" y="3260"/>
                </a:lnTo>
                <a:lnTo>
                  <a:pt x="12738" y="22046"/>
                </a:lnTo>
                <a:lnTo>
                  <a:pt x="2618" y="34318"/>
                </a:lnTo>
                <a:lnTo>
                  <a:pt x="2153" y="34900"/>
                </a:lnTo>
                <a:lnTo>
                  <a:pt x="1920" y="35191"/>
                </a:lnTo>
                <a:lnTo>
                  <a:pt x="1687" y="35656"/>
                </a:lnTo>
                <a:cubicBezTo>
                  <a:pt x="1513" y="35947"/>
                  <a:pt x="1338" y="36238"/>
                  <a:pt x="1164" y="36587"/>
                </a:cubicBezTo>
                <a:lnTo>
                  <a:pt x="931" y="37168"/>
                </a:lnTo>
                <a:cubicBezTo>
                  <a:pt x="815" y="37401"/>
                  <a:pt x="757" y="37575"/>
                  <a:pt x="699" y="37808"/>
                </a:cubicBezTo>
                <a:cubicBezTo>
                  <a:pt x="175" y="39262"/>
                  <a:pt x="1" y="40832"/>
                  <a:pt x="175" y="42403"/>
                </a:cubicBezTo>
                <a:cubicBezTo>
                  <a:pt x="291" y="43450"/>
                  <a:pt x="524" y="44439"/>
                  <a:pt x="873" y="45427"/>
                </a:cubicBezTo>
                <a:cubicBezTo>
                  <a:pt x="1106" y="45893"/>
                  <a:pt x="1338" y="46300"/>
                  <a:pt x="1571" y="46765"/>
                </a:cubicBezTo>
                <a:lnTo>
                  <a:pt x="1920" y="47347"/>
                </a:lnTo>
                <a:cubicBezTo>
                  <a:pt x="2036" y="47521"/>
                  <a:pt x="2153" y="47696"/>
                  <a:pt x="2269" y="47870"/>
                </a:cubicBezTo>
                <a:cubicBezTo>
                  <a:pt x="2502" y="48161"/>
                  <a:pt x="2734" y="48452"/>
                  <a:pt x="3025" y="48684"/>
                </a:cubicBezTo>
                <a:lnTo>
                  <a:pt x="3316" y="49033"/>
                </a:lnTo>
                <a:lnTo>
                  <a:pt x="3607" y="49324"/>
                </a:lnTo>
                <a:lnTo>
                  <a:pt x="4188" y="49789"/>
                </a:lnTo>
                <a:lnTo>
                  <a:pt x="4770" y="50255"/>
                </a:lnTo>
                <a:lnTo>
                  <a:pt x="5061" y="50487"/>
                </a:lnTo>
                <a:lnTo>
                  <a:pt x="5468" y="50720"/>
                </a:lnTo>
                <a:cubicBezTo>
                  <a:pt x="5759" y="50894"/>
                  <a:pt x="6108" y="51069"/>
                  <a:pt x="6457" y="51243"/>
                </a:cubicBezTo>
                <a:lnTo>
                  <a:pt x="7038" y="51476"/>
                </a:lnTo>
                <a:lnTo>
                  <a:pt x="7620" y="51709"/>
                </a:lnTo>
                <a:cubicBezTo>
                  <a:pt x="8085" y="51883"/>
                  <a:pt x="8609" y="52000"/>
                  <a:pt x="9074" y="52116"/>
                </a:cubicBezTo>
                <a:cubicBezTo>
                  <a:pt x="9750" y="52229"/>
                  <a:pt x="10426" y="52293"/>
                  <a:pt x="11102" y="52293"/>
                </a:cubicBezTo>
                <a:cubicBezTo>
                  <a:pt x="11473" y="52293"/>
                  <a:pt x="11844" y="52273"/>
                  <a:pt x="12215" y="52232"/>
                </a:cubicBezTo>
                <a:cubicBezTo>
                  <a:pt x="13262" y="52116"/>
                  <a:pt x="14309" y="51883"/>
                  <a:pt x="15297" y="51534"/>
                </a:cubicBezTo>
                <a:cubicBezTo>
                  <a:pt x="15704" y="51302"/>
                  <a:pt x="16170" y="51127"/>
                  <a:pt x="16577" y="50894"/>
                </a:cubicBezTo>
                <a:lnTo>
                  <a:pt x="17158" y="50545"/>
                </a:lnTo>
                <a:lnTo>
                  <a:pt x="17682" y="50138"/>
                </a:lnTo>
                <a:cubicBezTo>
                  <a:pt x="17973" y="49906"/>
                  <a:pt x="18264" y="49673"/>
                  <a:pt x="18554" y="49440"/>
                </a:cubicBezTo>
                <a:lnTo>
                  <a:pt x="18671" y="49266"/>
                </a:lnTo>
                <a:lnTo>
                  <a:pt x="18671" y="45253"/>
                </a:lnTo>
                <a:lnTo>
                  <a:pt x="17566" y="46590"/>
                </a:lnTo>
                <a:lnTo>
                  <a:pt x="17217" y="46998"/>
                </a:lnTo>
                <a:cubicBezTo>
                  <a:pt x="17158" y="47056"/>
                  <a:pt x="17042" y="47172"/>
                  <a:pt x="16984" y="47230"/>
                </a:cubicBezTo>
                <a:cubicBezTo>
                  <a:pt x="16926" y="47288"/>
                  <a:pt x="16810" y="47405"/>
                  <a:pt x="16751" y="47463"/>
                </a:cubicBezTo>
                <a:cubicBezTo>
                  <a:pt x="16519" y="47637"/>
                  <a:pt x="16286" y="47812"/>
                  <a:pt x="16053" y="47986"/>
                </a:cubicBezTo>
                <a:lnTo>
                  <a:pt x="15704" y="48277"/>
                </a:lnTo>
                <a:lnTo>
                  <a:pt x="15239" y="48510"/>
                </a:lnTo>
                <a:cubicBezTo>
                  <a:pt x="14948" y="48742"/>
                  <a:pt x="14599" y="48859"/>
                  <a:pt x="14250" y="49033"/>
                </a:cubicBezTo>
                <a:cubicBezTo>
                  <a:pt x="13494" y="49324"/>
                  <a:pt x="12738" y="49499"/>
                  <a:pt x="11924" y="49615"/>
                </a:cubicBezTo>
                <a:cubicBezTo>
                  <a:pt x="11721" y="49630"/>
                  <a:pt x="11515" y="49638"/>
                  <a:pt x="11305" y="49638"/>
                </a:cubicBezTo>
                <a:cubicBezTo>
                  <a:pt x="10731" y="49638"/>
                  <a:pt x="10135" y="49584"/>
                  <a:pt x="9539" y="49499"/>
                </a:cubicBezTo>
                <a:cubicBezTo>
                  <a:pt x="9190" y="49382"/>
                  <a:pt x="8841" y="49324"/>
                  <a:pt x="8492" y="49208"/>
                </a:cubicBezTo>
                <a:lnTo>
                  <a:pt x="8027" y="49033"/>
                </a:lnTo>
                <a:lnTo>
                  <a:pt x="7562" y="48801"/>
                </a:lnTo>
                <a:cubicBezTo>
                  <a:pt x="7329" y="48684"/>
                  <a:pt x="7096" y="48568"/>
                  <a:pt x="6864" y="48452"/>
                </a:cubicBezTo>
                <a:lnTo>
                  <a:pt x="6515" y="48219"/>
                </a:lnTo>
                <a:lnTo>
                  <a:pt x="6282" y="48045"/>
                </a:lnTo>
                <a:lnTo>
                  <a:pt x="5875" y="47754"/>
                </a:lnTo>
                <a:lnTo>
                  <a:pt x="5410" y="47347"/>
                </a:lnTo>
                <a:lnTo>
                  <a:pt x="5235" y="47172"/>
                </a:lnTo>
                <a:lnTo>
                  <a:pt x="5003" y="46881"/>
                </a:lnTo>
                <a:cubicBezTo>
                  <a:pt x="4770" y="46707"/>
                  <a:pt x="4595" y="46474"/>
                  <a:pt x="4421" y="46242"/>
                </a:cubicBezTo>
                <a:cubicBezTo>
                  <a:pt x="4363" y="46125"/>
                  <a:pt x="4247" y="46009"/>
                  <a:pt x="4188" y="45893"/>
                </a:cubicBezTo>
                <a:lnTo>
                  <a:pt x="3898" y="45427"/>
                </a:lnTo>
                <a:cubicBezTo>
                  <a:pt x="3723" y="45078"/>
                  <a:pt x="3549" y="44787"/>
                  <a:pt x="3432" y="44439"/>
                </a:cubicBezTo>
                <a:cubicBezTo>
                  <a:pt x="2792" y="42926"/>
                  <a:pt x="2618" y="41298"/>
                  <a:pt x="2967" y="39727"/>
                </a:cubicBezTo>
                <a:cubicBezTo>
                  <a:pt x="3025" y="39378"/>
                  <a:pt x="3141" y="39029"/>
                  <a:pt x="3258" y="38680"/>
                </a:cubicBezTo>
                <a:cubicBezTo>
                  <a:pt x="3316" y="38506"/>
                  <a:pt x="3374" y="38332"/>
                  <a:pt x="3432" y="38157"/>
                </a:cubicBezTo>
                <a:cubicBezTo>
                  <a:pt x="3490" y="38041"/>
                  <a:pt x="3549" y="37866"/>
                  <a:pt x="3607" y="37750"/>
                </a:cubicBezTo>
                <a:cubicBezTo>
                  <a:pt x="3723" y="37517"/>
                  <a:pt x="3839" y="37226"/>
                  <a:pt x="4014" y="36994"/>
                </a:cubicBezTo>
                <a:cubicBezTo>
                  <a:pt x="4072" y="36936"/>
                  <a:pt x="4130" y="36819"/>
                  <a:pt x="4188" y="36703"/>
                </a:cubicBezTo>
                <a:lnTo>
                  <a:pt x="4363" y="36470"/>
                </a:lnTo>
                <a:lnTo>
                  <a:pt x="4712" y="36005"/>
                </a:lnTo>
                <a:lnTo>
                  <a:pt x="14774" y="23733"/>
                </a:lnTo>
                <a:lnTo>
                  <a:pt x="30187" y="5005"/>
                </a:lnTo>
                <a:lnTo>
                  <a:pt x="30478" y="4656"/>
                </a:lnTo>
                <a:lnTo>
                  <a:pt x="30594" y="4481"/>
                </a:lnTo>
                <a:lnTo>
                  <a:pt x="30827" y="4365"/>
                </a:lnTo>
                <a:cubicBezTo>
                  <a:pt x="30943" y="4191"/>
                  <a:pt x="31117" y="4074"/>
                  <a:pt x="31292" y="3958"/>
                </a:cubicBezTo>
                <a:lnTo>
                  <a:pt x="31583" y="3725"/>
                </a:lnTo>
                <a:lnTo>
                  <a:pt x="31932" y="3551"/>
                </a:lnTo>
                <a:cubicBezTo>
                  <a:pt x="32164" y="3435"/>
                  <a:pt x="32397" y="3260"/>
                  <a:pt x="32688" y="3144"/>
                </a:cubicBezTo>
                <a:cubicBezTo>
                  <a:pt x="33211" y="2969"/>
                  <a:pt x="33851" y="2795"/>
                  <a:pt x="34433" y="2737"/>
                </a:cubicBezTo>
                <a:cubicBezTo>
                  <a:pt x="34620" y="2720"/>
                  <a:pt x="34802" y="2713"/>
                  <a:pt x="34983" y="2713"/>
                </a:cubicBezTo>
                <a:cubicBezTo>
                  <a:pt x="35418" y="2713"/>
                  <a:pt x="35841" y="2754"/>
                  <a:pt x="36294" y="2795"/>
                </a:cubicBezTo>
                <a:cubicBezTo>
                  <a:pt x="36526" y="2853"/>
                  <a:pt x="36817" y="2969"/>
                  <a:pt x="37108" y="3027"/>
                </a:cubicBezTo>
                <a:lnTo>
                  <a:pt x="37457" y="3144"/>
                </a:lnTo>
                <a:lnTo>
                  <a:pt x="37806" y="3318"/>
                </a:lnTo>
                <a:cubicBezTo>
                  <a:pt x="37980" y="3435"/>
                  <a:pt x="38155" y="3493"/>
                  <a:pt x="38388" y="3609"/>
                </a:cubicBezTo>
                <a:lnTo>
                  <a:pt x="38620" y="3784"/>
                </a:lnTo>
                <a:lnTo>
                  <a:pt x="38795" y="3900"/>
                </a:lnTo>
                <a:lnTo>
                  <a:pt x="39144" y="4132"/>
                </a:lnTo>
                <a:lnTo>
                  <a:pt x="39435" y="4481"/>
                </a:lnTo>
                <a:lnTo>
                  <a:pt x="39609" y="4598"/>
                </a:lnTo>
                <a:lnTo>
                  <a:pt x="39783" y="4830"/>
                </a:lnTo>
                <a:cubicBezTo>
                  <a:pt x="39958" y="4947"/>
                  <a:pt x="40074" y="5121"/>
                  <a:pt x="40191" y="5296"/>
                </a:cubicBezTo>
                <a:lnTo>
                  <a:pt x="40423" y="5587"/>
                </a:lnTo>
                <a:lnTo>
                  <a:pt x="40598" y="5935"/>
                </a:lnTo>
                <a:cubicBezTo>
                  <a:pt x="40772" y="6168"/>
                  <a:pt x="40889" y="6401"/>
                  <a:pt x="41005" y="6633"/>
                </a:cubicBezTo>
                <a:cubicBezTo>
                  <a:pt x="41179" y="7215"/>
                  <a:pt x="41354" y="7855"/>
                  <a:pt x="41412" y="8436"/>
                </a:cubicBezTo>
                <a:cubicBezTo>
                  <a:pt x="41470" y="9076"/>
                  <a:pt x="41470" y="9658"/>
                  <a:pt x="41354" y="10298"/>
                </a:cubicBezTo>
                <a:cubicBezTo>
                  <a:pt x="41296" y="10530"/>
                  <a:pt x="41179" y="10821"/>
                  <a:pt x="41121" y="11112"/>
                </a:cubicBezTo>
                <a:lnTo>
                  <a:pt x="41005" y="11461"/>
                </a:lnTo>
                <a:lnTo>
                  <a:pt x="40830" y="11810"/>
                </a:lnTo>
                <a:cubicBezTo>
                  <a:pt x="40772" y="11984"/>
                  <a:pt x="40656" y="12159"/>
                  <a:pt x="40540" y="12333"/>
                </a:cubicBezTo>
                <a:lnTo>
                  <a:pt x="40423" y="12566"/>
                </a:lnTo>
                <a:lnTo>
                  <a:pt x="40249" y="12740"/>
                </a:lnTo>
                <a:lnTo>
                  <a:pt x="40016" y="13089"/>
                </a:lnTo>
                <a:lnTo>
                  <a:pt x="15763" y="42635"/>
                </a:lnTo>
                <a:lnTo>
                  <a:pt x="15588" y="42868"/>
                </a:lnTo>
                <a:cubicBezTo>
                  <a:pt x="15472" y="42926"/>
                  <a:pt x="15414" y="43043"/>
                  <a:pt x="15297" y="43101"/>
                </a:cubicBezTo>
                <a:cubicBezTo>
                  <a:pt x="15239" y="43217"/>
                  <a:pt x="15123" y="43275"/>
                  <a:pt x="15006" y="43392"/>
                </a:cubicBezTo>
                <a:cubicBezTo>
                  <a:pt x="14658" y="43566"/>
                  <a:pt x="14367" y="43799"/>
                  <a:pt x="14018" y="43915"/>
                </a:cubicBezTo>
                <a:cubicBezTo>
                  <a:pt x="13611" y="44090"/>
                  <a:pt x="13203" y="44148"/>
                  <a:pt x="12796" y="44206"/>
                </a:cubicBezTo>
                <a:cubicBezTo>
                  <a:pt x="12604" y="44230"/>
                  <a:pt x="12421" y="44244"/>
                  <a:pt x="12244" y="44244"/>
                </a:cubicBezTo>
                <a:cubicBezTo>
                  <a:pt x="11994" y="44244"/>
                  <a:pt x="11755" y="44216"/>
                  <a:pt x="11517" y="44148"/>
                </a:cubicBezTo>
                <a:cubicBezTo>
                  <a:pt x="11168" y="44090"/>
                  <a:pt x="10819" y="43973"/>
                  <a:pt x="10470" y="43799"/>
                </a:cubicBezTo>
                <a:cubicBezTo>
                  <a:pt x="10354" y="43741"/>
                  <a:pt x="10179" y="43682"/>
                  <a:pt x="10063" y="43624"/>
                </a:cubicBezTo>
                <a:cubicBezTo>
                  <a:pt x="9946" y="43566"/>
                  <a:pt x="9888" y="43508"/>
                  <a:pt x="9772" y="43392"/>
                </a:cubicBezTo>
                <a:lnTo>
                  <a:pt x="9597" y="43275"/>
                </a:lnTo>
                <a:lnTo>
                  <a:pt x="9365" y="43043"/>
                </a:lnTo>
                <a:cubicBezTo>
                  <a:pt x="9248" y="42984"/>
                  <a:pt x="9190" y="42868"/>
                  <a:pt x="9132" y="42810"/>
                </a:cubicBezTo>
                <a:cubicBezTo>
                  <a:pt x="9016" y="42694"/>
                  <a:pt x="8899" y="42577"/>
                  <a:pt x="8841" y="42461"/>
                </a:cubicBezTo>
                <a:cubicBezTo>
                  <a:pt x="8609" y="42170"/>
                  <a:pt x="8434" y="41821"/>
                  <a:pt x="8260" y="41472"/>
                </a:cubicBezTo>
                <a:cubicBezTo>
                  <a:pt x="8143" y="41123"/>
                  <a:pt x="8027" y="40658"/>
                  <a:pt x="7969" y="40251"/>
                </a:cubicBezTo>
                <a:cubicBezTo>
                  <a:pt x="7969" y="39844"/>
                  <a:pt x="7969" y="39437"/>
                  <a:pt x="8027" y="38971"/>
                </a:cubicBezTo>
                <a:cubicBezTo>
                  <a:pt x="8085" y="38622"/>
                  <a:pt x="8202" y="38273"/>
                  <a:pt x="8376" y="37924"/>
                </a:cubicBezTo>
                <a:cubicBezTo>
                  <a:pt x="8434" y="37808"/>
                  <a:pt x="8492" y="37692"/>
                  <a:pt x="8609" y="37575"/>
                </a:cubicBezTo>
                <a:cubicBezTo>
                  <a:pt x="8667" y="37459"/>
                  <a:pt x="8725" y="37343"/>
                  <a:pt x="8783" y="37285"/>
                </a:cubicBezTo>
                <a:lnTo>
                  <a:pt x="8958" y="36994"/>
                </a:lnTo>
                <a:lnTo>
                  <a:pt x="27395" y="14543"/>
                </a:lnTo>
                <a:cubicBezTo>
                  <a:pt x="27860" y="13962"/>
                  <a:pt x="27802" y="13148"/>
                  <a:pt x="27221" y="12682"/>
                </a:cubicBezTo>
                <a:lnTo>
                  <a:pt x="27162" y="12682"/>
                </a:lnTo>
                <a:cubicBezTo>
                  <a:pt x="26939" y="12483"/>
                  <a:pt x="26662" y="12391"/>
                  <a:pt x="26382" y="12391"/>
                </a:cubicBezTo>
                <a:cubicBezTo>
                  <a:pt x="26007" y="12391"/>
                  <a:pt x="25626" y="12557"/>
                  <a:pt x="25359" y="12857"/>
                </a:cubicBezTo>
                <a:lnTo>
                  <a:pt x="6864" y="35307"/>
                </a:lnTo>
                <a:lnTo>
                  <a:pt x="6573" y="35714"/>
                </a:lnTo>
                <a:cubicBezTo>
                  <a:pt x="6457" y="35831"/>
                  <a:pt x="6340" y="36005"/>
                  <a:pt x="6282" y="36180"/>
                </a:cubicBezTo>
                <a:cubicBezTo>
                  <a:pt x="6166" y="36354"/>
                  <a:pt x="6050" y="36587"/>
                  <a:pt x="5933" y="36819"/>
                </a:cubicBezTo>
                <a:cubicBezTo>
                  <a:pt x="5701" y="37343"/>
                  <a:pt x="5468" y="37866"/>
                  <a:pt x="5352" y="38506"/>
                </a:cubicBezTo>
                <a:cubicBezTo>
                  <a:pt x="5235" y="39146"/>
                  <a:pt x="5235" y="39844"/>
                  <a:pt x="5293" y="40542"/>
                </a:cubicBezTo>
                <a:cubicBezTo>
                  <a:pt x="5352" y="41181"/>
                  <a:pt x="5526" y="41879"/>
                  <a:pt x="5759" y="42519"/>
                </a:cubicBezTo>
                <a:cubicBezTo>
                  <a:pt x="5991" y="43043"/>
                  <a:pt x="6282" y="43566"/>
                  <a:pt x="6689" y="44031"/>
                </a:cubicBezTo>
                <a:cubicBezTo>
                  <a:pt x="6806" y="44264"/>
                  <a:pt x="6922" y="44439"/>
                  <a:pt x="7096" y="44613"/>
                </a:cubicBezTo>
                <a:cubicBezTo>
                  <a:pt x="7213" y="44729"/>
                  <a:pt x="7329" y="44846"/>
                  <a:pt x="7504" y="44962"/>
                </a:cubicBezTo>
                <a:lnTo>
                  <a:pt x="7853" y="45311"/>
                </a:lnTo>
                <a:lnTo>
                  <a:pt x="8202" y="45602"/>
                </a:lnTo>
                <a:cubicBezTo>
                  <a:pt x="8376" y="45718"/>
                  <a:pt x="8550" y="45776"/>
                  <a:pt x="8667" y="45893"/>
                </a:cubicBezTo>
                <a:cubicBezTo>
                  <a:pt x="8899" y="46009"/>
                  <a:pt x="9074" y="46125"/>
                  <a:pt x="9307" y="46242"/>
                </a:cubicBezTo>
                <a:cubicBezTo>
                  <a:pt x="9830" y="46474"/>
                  <a:pt x="10412" y="46649"/>
                  <a:pt x="10993" y="46765"/>
                </a:cubicBezTo>
                <a:cubicBezTo>
                  <a:pt x="11504" y="46850"/>
                  <a:pt x="11984" y="46904"/>
                  <a:pt x="12478" y="46904"/>
                </a:cubicBezTo>
                <a:cubicBezTo>
                  <a:pt x="12659" y="46904"/>
                  <a:pt x="12842" y="46897"/>
                  <a:pt x="13029" y="46881"/>
                </a:cubicBezTo>
                <a:cubicBezTo>
                  <a:pt x="13727" y="46823"/>
                  <a:pt x="14367" y="46649"/>
                  <a:pt x="15006" y="46416"/>
                </a:cubicBezTo>
                <a:cubicBezTo>
                  <a:pt x="15588" y="46183"/>
                  <a:pt x="16112" y="45893"/>
                  <a:pt x="16577" y="45544"/>
                </a:cubicBezTo>
                <a:cubicBezTo>
                  <a:pt x="16751" y="45369"/>
                  <a:pt x="16926" y="45253"/>
                  <a:pt x="17100" y="45078"/>
                </a:cubicBezTo>
                <a:cubicBezTo>
                  <a:pt x="17275" y="44962"/>
                  <a:pt x="17391" y="44846"/>
                  <a:pt x="17507" y="44671"/>
                </a:cubicBezTo>
                <a:lnTo>
                  <a:pt x="17856" y="44322"/>
                </a:lnTo>
                <a:lnTo>
                  <a:pt x="42110" y="14834"/>
                </a:lnTo>
                <a:lnTo>
                  <a:pt x="42459" y="14311"/>
                </a:lnTo>
                <a:lnTo>
                  <a:pt x="42633" y="14078"/>
                </a:lnTo>
                <a:lnTo>
                  <a:pt x="42866" y="13729"/>
                </a:lnTo>
                <a:cubicBezTo>
                  <a:pt x="42982" y="13497"/>
                  <a:pt x="43157" y="13206"/>
                  <a:pt x="43273" y="12915"/>
                </a:cubicBezTo>
                <a:cubicBezTo>
                  <a:pt x="43331" y="12799"/>
                  <a:pt x="43390" y="12624"/>
                  <a:pt x="43506" y="12450"/>
                </a:cubicBezTo>
                <a:lnTo>
                  <a:pt x="43680" y="11926"/>
                </a:lnTo>
                <a:cubicBezTo>
                  <a:pt x="43797" y="11577"/>
                  <a:pt x="43855" y="11228"/>
                  <a:pt x="43971" y="10763"/>
                </a:cubicBezTo>
                <a:cubicBezTo>
                  <a:pt x="44146" y="9890"/>
                  <a:pt x="44204" y="9018"/>
                  <a:pt x="44087" y="8204"/>
                </a:cubicBezTo>
                <a:cubicBezTo>
                  <a:pt x="44029" y="7331"/>
                  <a:pt x="43797" y="6459"/>
                  <a:pt x="43506" y="5645"/>
                </a:cubicBezTo>
                <a:cubicBezTo>
                  <a:pt x="43331" y="5296"/>
                  <a:pt x="43157" y="4947"/>
                  <a:pt x="42924" y="4598"/>
                </a:cubicBezTo>
                <a:lnTo>
                  <a:pt x="42692" y="4074"/>
                </a:lnTo>
                <a:cubicBezTo>
                  <a:pt x="42575" y="3958"/>
                  <a:pt x="42459" y="3784"/>
                  <a:pt x="42343" y="3667"/>
                </a:cubicBezTo>
                <a:cubicBezTo>
                  <a:pt x="42168" y="3435"/>
                  <a:pt x="41994" y="3202"/>
                  <a:pt x="41761" y="2969"/>
                </a:cubicBezTo>
                <a:lnTo>
                  <a:pt x="41587" y="2678"/>
                </a:lnTo>
                <a:lnTo>
                  <a:pt x="41354" y="2446"/>
                </a:lnTo>
                <a:lnTo>
                  <a:pt x="40830" y="2039"/>
                </a:lnTo>
                <a:lnTo>
                  <a:pt x="40365" y="1690"/>
                </a:lnTo>
                <a:lnTo>
                  <a:pt x="40132" y="1515"/>
                </a:lnTo>
                <a:lnTo>
                  <a:pt x="39783" y="1283"/>
                </a:lnTo>
                <a:cubicBezTo>
                  <a:pt x="39493" y="1166"/>
                  <a:pt x="39260" y="992"/>
                  <a:pt x="38969" y="875"/>
                </a:cubicBezTo>
                <a:lnTo>
                  <a:pt x="38504" y="643"/>
                </a:lnTo>
                <a:lnTo>
                  <a:pt x="37980" y="468"/>
                </a:lnTo>
                <a:cubicBezTo>
                  <a:pt x="37632" y="352"/>
                  <a:pt x="37224" y="294"/>
                  <a:pt x="36817" y="177"/>
                </a:cubicBezTo>
                <a:cubicBezTo>
                  <a:pt x="36254" y="65"/>
                  <a:pt x="35690" y="1"/>
                  <a:pt x="351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8575" rotWithShape="0" algn="bl" dir="5400000" dist="9525">
              <a:srgbClr val="783F04">
                <a:alpha val="5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33" name="Google Shape;1633;p57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13800"/>
          <a:stretch/>
        </p:blipFill>
        <p:spPr>
          <a:xfrm>
            <a:off x="4936700" y="1654149"/>
            <a:ext cx="2839550" cy="1963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7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8" name="Google Shape;1638;p58"/>
          <p:cNvGrpSpPr/>
          <p:nvPr/>
        </p:nvGrpSpPr>
        <p:grpSpPr>
          <a:xfrm>
            <a:off x="1157972" y="940493"/>
            <a:ext cx="6828379" cy="3262811"/>
            <a:chOff x="1157972" y="940493"/>
            <a:chExt cx="6828379" cy="3262811"/>
          </a:xfrm>
        </p:grpSpPr>
        <p:grpSp>
          <p:nvGrpSpPr>
            <p:cNvPr id="1639" name="Google Shape;1639;p58"/>
            <p:cNvGrpSpPr/>
            <p:nvPr/>
          </p:nvGrpSpPr>
          <p:grpSpPr>
            <a:xfrm rot="-151458">
              <a:off x="1220232" y="1086677"/>
              <a:ext cx="6703861" cy="2970443"/>
              <a:chOff x="2933975" y="1161575"/>
              <a:chExt cx="4017128" cy="1782635"/>
            </a:xfrm>
          </p:grpSpPr>
          <p:sp>
            <p:nvSpPr>
              <p:cNvPr id="1640" name="Google Shape;1640;p58"/>
              <p:cNvSpPr/>
              <p:nvPr/>
            </p:nvSpPr>
            <p:spPr>
              <a:xfrm>
                <a:off x="2933975" y="1161575"/>
                <a:ext cx="4017114" cy="1782635"/>
              </a:xfrm>
              <a:custGeom>
                <a:rect b="b" l="l" r="r" t="t"/>
                <a:pathLst>
                  <a:path extrusionOk="0" h="31586" w="71463">
                    <a:moveTo>
                      <a:pt x="1" y="0"/>
                    </a:moveTo>
                    <a:lnTo>
                      <a:pt x="1" y="31585"/>
                    </a:lnTo>
                    <a:lnTo>
                      <a:pt x="71462" y="31585"/>
                    </a:lnTo>
                    <a:lnTo>
                      <a:pt x="7146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rotWithShape="0" algn="bl" dir="5400000" dist="19050">
                  <a:srgbClr val="783F04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58"/>
              <p:cNvSpPr/>
              <p:nvPr/>
            </p:nvSpPr>
            <p:spPr>
              <a:xfrm>
                <a:off x="2933975" y="1227430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" name="Google Shape;1642;p58"/>
              <p:cNvSpPr/>
              <p:nvPr/>
            </p:nvSpPr>
            <p:spPr>
              <a:xfrm>
                <a:off x="2933975" y="1281838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" name="Google Shape;1643;p58"/>
              <p:cNvSpPr/>
              <p:nvPr/>
            </p:nvSpPr>
            <p:spPr>
              <a:xfrm>
                <a:off x="2933975" y="1337135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" name="Google Shape;1644;p58"/>
              <p:cNvSpPr/>
              <p:nvPr/>
            </p:nvSpPr>
            <p:spPr>
              <a:xfrm>
                <a:off x="2933975" y="1391543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58"/>
              <p:cNvSpPr/>
              <p:nvPr/>
            </p:nvSpPr>
            <p:spPr>
              <a:xfrm>
                <a:off x="2933975" y="1446841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" name="Google Shape;1646;p58"/>
              <p:cNvSpPr/>
              <p:nvPr/>
            </p:nvSpPr>
            <p:spPr>
              <a:xfrm>
                <a:off x="2933975" y="1501249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" name="Google Shape;1647;p58"/>
              <p:cNvSpPr/>
              <p:nvPr/>
            </p:nvSpPr>
            <p:spPr>
              <a:xfrm>
                <a:off x="2933975" y="1556546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" name="Google Shape;1648;p58"/>
              <p:cNvSpPr/>
              <p:nvPr/>
            </p:nvSpPr>
            <p:spPr>
              <a:xfrm>
                <a:off x="2933975" y="1610954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" name="Google Shape;1649;p58"/>
              <p:cNvSpPr/>
              <p:nvPr/>
            </p:nvSpPr>
            <p:spPr>
              <a:xfrm>
                <a:off x="2933975" y="1666251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" name="Google Shape;1650;p58"/>
              <p:cNvSpPr/>
              <p:nvPr/>
            </p:nvSpPr>
            <p:spPr>
              <a:xfrm>
                <a:off x="2933975" y="1720659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" name="Google Shape;1651;p58"/>
              <p:cNvSpPr/>
              <p:nvPr/>
            </p:nvSpPr>
            <p:spPr>
              <a:xfrm>
                <a:off x="2933975" y="1775956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58"/>
              <p:cNvSpPr/>
              <p:nvPr/>
            </p:nvSpPr>
            <p:spPr>
              <a:xfrm>
                <a:off x="2933975" y="1830364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58"/>
              <p:cNvSpPr/>
              <p:nvPr/>
            </p:nvSpPr>
            <p:spPr>
              <a:xfrm>
                <a:off x="2933975" y="1885661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" name="Google Shape;1654;p58"/>
              <p:cNvSpPr/>
              <p:nvPr/>
            </p:nvSpPr>
            <p:spPr>
              <a:xfrm>
                <a:off x="2933975" y="1940069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58"/>
              <p:cNvSpPr/>
              <p:nvPr/>
            </p:nvSpPr>
            <p:spPr>
              <a:xfrm>
                <a:off x="2933975" y="1995367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" name="Google Shape;1656;p58"/>
              <p:cNvSpPr/>
              <p:nvPr/>
            </p:nvSpPr>
            <p:spPr>
              <a:xfrm>
                <a:off x="2933975" y="2049775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58"/>
              <p:cNvSpPr/>
              <p:nvPr/>
            </p:nvSpPr>
            <p:spPr>
              <a:xfrm>
                <a:off x="2933975" y="2105072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58"/>
              <p:cNvSpPr/>
              <p:nvPr/>
            </p:nvSpPr>
            <p:spPr>
              <a:xfrm>
                <a:off x="2933975" y="2159480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58"/>
              <p:cNvSpPr/>
              <p:nvPr/>
            </p:nvSpPr>
            <p:spPr>
              <a:xfrm>
                <a:off x="2933975" y="2214777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58"/>
              <p:cNvSpPr/>
              <p:nvPr/>
            </p:nvSpPr>
            <p:spPr>
              <a:xfrm>
                <a:off x="2933975" y="2269185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58"/>
              <p:cNvSpPr/>
              <p:nvPr/>
            </p:nvSpPr>
            <p:spPr>
              <a:xfrm>
                <a:off x="2933975" y="2324482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58"/>
              <p:cNvSpPr/>
              <p:nvPr/>
            </p:nvSpPr>
            <p:spPr>
              <a:xfrm>
                <a:off x="2933975" y="2378890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58"/>
              <p:cNvSpPr/>
              <p:nvPr/>
            </p:nvSpPr>
            <p:spPr>
              <a:xfrm>
                <a:off x="2933975" y="2434188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" name="Google Shape;1664;p58"/>
              <p:cNvSpPr/>
              <p:nvPr/>
            </p:nvSpPr>
            <p:spPr>
              <a:xfrm>
                <a:off x="2933975" y="2488651"/>
                <a:ext cx="4017128" cy="0"/>
              </a:xfrm>
              <a:custGeom>
                <a:rect b="b" l="l" r="r" t="t"/>
                <a:pathLst>
                  <a:path extrusionOk="0" fill="none" h="0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" name="Google Shape;1665;p58"/>
              <p:cNvSpPr/>
              <p:nvPr/>
            </p:nvSpPr>
            <p:spPr>
              <a:xfrm>
                <a:off x="2933975" y="2543893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58"/>
              <p:cNvSpPr/>
              <p:nvPr/>
            </p:nvSpPr>
            <p:spPr>
              <a:xfrm>
                <a:off x="2933975" y="2598356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58"/>
              <p:cNvSpPr/>
              <p:nvPr/>
            </p:nvSpPr>
            <p:spPr>
              <a:xfrm>
                <a:off x="2933975" y="2653598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8" name="Google Shape;1668;p58"/>
              <p:cNvSpPr/>
              <p:nvPr/>
            </p:nvSpPr>
            <p:spPr>
              <a:xfrm>
                <a:off x="2933975" y="2708061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" name="Google Shape;1669;p58"/>
              <p:cNvSpPr/>
              <p:nvPr/>
            </p:nvSpPr>
            <p:spPr>
              <a:xfrm>
                <a:off x="2933975" y="2763359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58"/>
              <p:cNvSpPr/>
              <p:nvPr/>
            </p:nvSpPr>
            <p:spPr>
              <a:xfrm>
                <a:off x="2933975" y="2817767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58"/>
              <p:cNvSpPr/>
              <p:nvPr/>
            </p:nvSpPr>
            <p:spPr>
              <a:xfrm>
                <a:off x="2933975" y="2873064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" name="Google Shape;1672;p58"/>
              <p:cNvSpPr/>
              <p:nvPr/>
            </p:nvSpPr>
            <p:spPr>
              <a:xfrm>
                <a:off x="303578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" name="Google Shape;1673;p58"/>
              <p:cNvSpPr/>
              <p:nvPr/>
            </p:nvSpPr>
            <p:spPr>
              <a:xfrm>
                <a:off x="3091085" y="1165075"/>
                <a:ext cx="0" cy="1779122"/>
              </a:xfrm>
              <a:custGeom>
                <a:rect b="b" l="l" r="r" t="t"/>
                <a:pathLst>
                  <a:path extrusionOk="0" fill="none" h="32013" w="0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58"/>
              <p:cNvSpPr/>
              <p:nvPr/>
            </p:nvSpPr>
            <p:spPr>
              <a:xfrm>
                <a:off x="314549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58"/>
              <p:cNvSpPr/>
              <p:nvPr/>
            </p:nvSpPr>
            <p:spPr>
              <a:xfrm>
                <a:off x="320079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" name="Google Shape;1676;p58"/>
              <p:cNvSpPr/>
              <p:nvPr/>
            </p:nvSpPr>
            <p:spPr>
              <a:xfrm>
                <a:off x="325519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" name="Google Shape;1677;p58"/>
              <p:cNvSpPr/>
              <p:nvPr/>
            </p:nvSpPr>
            <p:spPr>
              <a:xfrm>
                <a:off x="331049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" name="Google Shape;1678;p58"/>
              <p:cNvSpPr/>
              <p:nvPr/>
            </p:nvSpPr>
            <p:spPr>
              <a:xfrm>
                <a:off x="336490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" name="Google Shape;1679;p58"/>
              <p:cNvSpPr/>
              <p:nvPr/>
            </p:nvSpPr>
            <p:spPr>
              <a:xfrm>
                <a:off x="342020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" name="Google Shape;1680;p58"/>
              <p:cNvSpPr/>
              <p:nvPr/>
            </p:nvSpPr>
            <p:spPr>
              <a:xfrm>
                <a:off x="347460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" name="Google Shape;1681;p58"/>
              <p:cNvSpPr/>
              <p:nvPr/>
            </p:nvSpPr>
            <p:spPr>
              <a:xfrm>
                <a:off x="352990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58"/>
              <p:cNvSpPr/>
              <p:nvPr/>
            </p:nvSpPr>
            <p:spPr>
              <a:xfrm>
                <a:off x="358431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" name="Google Shape;1683;p58"/>
              <p:cNvSpPr/>
              <p:nvPr/>
            </p:nvSpPr>
            <p:spPr>
              <a:xfrm>
                <a:off x="363961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" name="Google Shape;1684;p58"/>
              <p:cNvSpPr/>
              <p:nvPr/>
            </p:nvSpPr>
            <p:spPr>
              <a:xfrm>
                <a:off x="369401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5" name="Google Shape;1685;p58"/>
              <p:cNvSpPr/>
              <p:nvPr/>
            </p:nvSpPr>
            <p:spPr>
              <a:xfrm>
                <a:off x="374931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6" name="Google Shape;1686;p58"/>
              <p:cNvSpPr/>
              <p:nvPr/>
            </p:nvSpPr>
            <p:spPr>
              <a:xfrm>
                <a:off x="380372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7" name="Google Shape;1687;p58"/>
              <p:cNvSpPr/>
              <p:nvPr/>
            </p:nvSpPr>
            <p:spPr>
              <a:xfrm>
                <a:off x="385902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8" name="Google Shape;1688;p58"/>
              <p:cNvSpPr/>
              <p:nvPr/>
            </p:nvSpPr>
            <p:spPr>
              <a:xfrm>
                <a:off x="391342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9" name="Google Shape;1689;p58"/>
              <p:cNvSpPr/>
              <p:nvPr/>
            </p:nvSpPr>
            <p:spPr>
              <a:xfrm>
                <a:off x="396872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" name="Google Shape;1690;p58"/>
              <p:cNvSpPr/>
              <p:nvPr/>
            </p:nvSpPr>
            <p:spPr>
              <a:xfrm>
                <a:off x="402313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" name="Google Shape;1691;p58"/>
              <p:cNvSpPr/>
              <p:nvPr/>
            </p:nvSpPr>
            <p:spPr>
              <a:xfrm>
                <a:off x="407843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2" name="Google Shape;1692;p58"/>
              <p:cNvSpPr/>
              <p:nvPr/>
            </p:nvSpPr>
            <p:spPr>
              <a:xfrm>
                <a:off x="413283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3" name="Google Shape;1693;p58"/>
              <p:cNvSpPr/>
              <p:nvPr/>
            </p:nvSpPr>
            <p:spPr>
              <a:xfrm>
                <a:off x="418813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4" name="Google Shape;1694;p58"/>
              <p:cNvSpPr/>
              <p:nvPr/>
            </p:nvSpPr>
            <p:spPr>
              <a:xfrm>
                <a:off x="424254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" name="Google Shape;1695;p58"/>
              <p:cNvSpPr/>
              <p:nvPr/>
            </p:nvSpPr>
            <p:spPr>
              <a:xfrm>
                <a:off x="429784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" name="Google Shape;1696;p58"/>
              <p:cNvSpPr/>
              <p:nvPr/>
            </p:nvSpPr>
            <p:spPr>
              <a:xfrm>
                <a:off x="435224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" name="Google Shape;1697;p58"/>
              <p:cNvSpPr/>
              <p:nvPr/>
            </p:nvSpPr>
            <p:spPr>
              <a:xfrm>
                <a:off x="440754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" name="Google Shape;1698;p58"/>
              <p:cNvSpPr/>
              <p:nvPr/>
            </p:nvSpPr>
            <p:spPr>
              <a:xfrm>
                <a:off x="446195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" name="Google Shape;1699;p58"/>
              <p:cNvSpPr/>
              <p:nvPr/>
            </p:nvSpPr>
            <p:spPr>
              <a:xfrm>
                <a:off x="451725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" name="Google Shape;1700;p58"/>
              <p:cNvSpPr/>
              <p:nvPr/>
            </p:nvSpPr>
            <p:spPr>
              <a:xfrm>
                <a:off x="4571714" y="1165075"/>
                <a:ext cx="0" cy="1779122"/>
              </a:xfrm>
              <a:custGeom>
                <a:rect b="b" l="l" r="r" t="t"/>
                <a:pathLst>
                  <a:path extrusionOk="0" fill="none" h="32013" w="0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" name="Google Shape;1701;p58"/>
              <p:cNvSpPr/>
              <p:nvPr/>
            </p:nvSpPr>
            <p:spPr>
              <a:xfrm>
                <a:off x="462695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" name="Google Shape;1702;p58"/>
              <p:cNvSpPr/>
              <p:nvPr/>
            </p:nvSpPr>
            <p:spPr>
              <a:xfrm>
                <a:off x="4681419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" name="Google Shape;1703;p58"/>
              <p:cNvSpPr/>
              <p:nvPr/>
            </p:nvSpPr>
            <p:spPr>
              <a:xfrm>
                <a:off x="473666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4" name="Google Shape;1704;p58"/>
              <p:cNvSpPr/>
              <p:nvPr/>
            </p:nvSpPr>
            <p:spPr>
              <a:xfrm>
                <a:off x="4791124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58"/>
              <p:cNvSpPr/>
              <p:nvPr/>
            </p:nvSpPr>
            <p:spPr>
              <a:xfrm>
                <a:off x="4846421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" name="Google Shape;1706;p58"/>
              <p:cNvSpPr/>
              <p:nvPr/>
            </p:nvSpPr>
            <p:spPr>
              <a:xfrm>
                <a:off x="490082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" name="Google Shape;1707;p58"/>
              <p:cNvSpPr/>
              <p:nvPr/>
            </p:nvSpPr>
            <p:spPr>
              <a:xfrm>
                <a:off x="4956126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58"/>
              <p:cNvSpPr/>
              <p:nvPr/>
            </p:nvSpPr>
            <p:spPr>
              <a:xfrm>
                <a:off x="501053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58"/>
              <p:cNvSpPr/>
              <p:nvPr/>
            </p:nvSpPr>
            <p:spPr>
              <a:xfrm>
                <a:off x="5065831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" name="Google Shape;1710;p58"/>
              <p:cNvSpPr/>
              <p:nvPr/>
            </p:nvSpPr>
            <p:spPr>
              <a:xfrm>
                <a:off x="512023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" name="Google Shape;1711;p58"/>
              <p:cNvSpPr/>
              <p:nvPr/>
            </p:nvSpPr>
            <p:spPr>
              <a:xfrm>
                <a:off x="5175536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58"/>
              <p:cNvSpPr/>
              <p:nvPr/>
            </p:nvSpPr>
            <p:spPr>
              <a:xfrm>
                <a:off x="522994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" name="Google Shape;1713;p58"/>
              <p:cNvSpPr/>
              <p:nvPr/>
            </p:nvSpPr>
            <p:spPr>
              <a:xfrm>
                <a:off x="5285241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" name="Google Shape;1714;p58"/>
              <p:cNvSpPr/>
              <p:nvPr/>
            </p:nvSpPr>
            <p:spPr>
              <a:xfrm>
                <a:off x="533964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5" name="Google Shape;1715;p58"/>
              <p:cNvSpPr/>
              <p:nvPr/>
            </p:nvSpPr>
            <p:spPr>
              <a:xfrm>
                <a:off x="539494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" name="Google Shape;1716;p58"/>
              <p:cNvSpPr/>
              <p:nvPr/>
            </p:nvSpPr>
            <p:spPr>
              <a:xfrm>
                <a:off x="544935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" name="Google Shape;1717;p58"/>
              <p:cNvSpPr/>
              <p:nvPr/>
            </p:nvSpPr>
            <p:spPr>
              <a:xfrm>
                <a:off x="550465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" name="Google Shape;1718;p58"/>
              <p:cNvSpPr/>
              <p:nvPr/>
            </p:nvSpPr>
            <p:spPr>
              <a:xfrm>
                <a:off x="555905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" name="Google Shape;1719;p58"/>
              <p:cNvSpPr/>
              <p:nvPr/>
            </p:nvSpPr>
            <p:spPr>
              <a:xfrm>
                <a:off x="561435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" name="Google Shape;1720;p58"/>
              <p:cNvSpPr/>
              <p:nvPr/>
            </p:nvSpPr>
            <p:spPr>
              <a:xfrm>
                <a:off x="566876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" name="Google Shape;1721;p58"/>
              <p:cNvSpPr/>
              <p:nvPr/>
            </p:nvSpPr>
            <p:spPr>
              <a:xfrm>
                <a:off x="572406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" name="Google Shape;1722;p58"/>
              <p:cNvSpPr/>
              <p:nvPr/>
            </p:nvSpPr>
            <p:spPr>
              <a:xfrm>
                <a:off x="577846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58"/>
              <p:cNvSpPr/>
              <p:nvPr/>
            </p:nvSpPr>
            <p:spPr>
              <a:xfrm>
                <a:off x="583376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" name="Google Shape;1724;p58"/>
              <p:cNvSpPr/>
              <p:nvPr/>
            </p:nvSpPr>
            <p:spPr>
              <a:xfrm>
                <a:off x="588817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58"/>
              <p:cNvSpPr/>
              <p:nvPr/>
            </p:nvSpPr>
            <p:spPr>
              <a:xfrm>
                <a:off x="594347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" name="Google Shape;1726;p58"/>
              <p:cNvSpPr/>
              <p:nvPr/>
            </p:nvSpPr>
            <p:spPr>
              <a:xfrm>
                <a:off x="599787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" name="Google Shape;1727;p58"/>
              <p:cNvSpPr/>
              <p:nvPr/>
            </p:nvSpPr>
            <p:spPr>
              <a:xfrm>
                <a:off x="605317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58"/>
              <p:cNvSpPr/>
              <p:nvPr/>
            </p:nvSpPr>
            <p:spPr>
              <a:xfrm>
                <a:off x="610758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" name="Google Shape;1729;p58"/>
              <p:cNvSpPr/>
              <p:nvPr/>
            </p:nvSpPr>
            <p:spPr>
              <a:xfrm>
                <a:off x="616288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58"/>
              <p:cNvSpPr/>
              <p:nvPr/>
            </p:nvSpPr>
            <p:spPr>
              <a:xfrm>
                <a:off x="6217344" y="1165075"/>
                <a:ext cx="0" cy="1779122"/>
              </a:xfrm>
              <a:custGeom>
                <a:rect b="b" l="l" r="r" t="t"/>
                <a:pathLst>
                  <a:path extrusionOk="0" fill="none" h="32013" w="0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58"/>
              <p:cNvSpPr/>
              <p:nvPr/>
            </p:nvSpPr>
            <p:spPr>
              <a:xfrm>
                <a:off x="627258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58"/>
              <p:cNvSpPr/>
              <p:nvPr/>
            </p:nvSpPr>
            <p:spPr>
              <a:xfrm>
                <a:off x="6327049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58"/>
              <p:cNvSpPr/>
              <p:nvPr/>
            </p:nvSpPr>
            <p:spPr>
              <a:xfrm>
                <a:off x="638229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58"/>
              <p:cNvSpPr/>
              <p:nvPr/>
            </p:nvSpPr>
            <p:spPr>
              <a:xfrm>
                <a:off x="6436754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58"/>
              <p:cNvSpPr/>
              <p:nvPr/>
            </p:nvSpPr>
            <p:spPr>
              <a:xfrm>
                <a:off x="6492051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58"/>
              <p:cNvSpPr/>
              <p:nvPr/>
            </p:nvSpPr>
            <p:spPr>
              <a:xfrm>
                <a:off x="6546459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58"/>
              <p:cNvSpPr/>
              <p:nvPr/>
            </p:nvSpPr>
            <p:spPr>
              <a:xfrm>
                <a:off x="6601756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58"/>
              <p:cNvSpPr/>
              <p:nvPr/>
            </p:nvSpPr>
            <p:spPr>
              <a:xfrm>
                <a:off x="6656164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58"/>
              <p:cNvSpPr/>
              <p:nvPr/>
            </p:nvSpPr>
            <p:spPr>
              <a:xfrm>
                <a:off x="6711461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58"/>
              <p:cNvSpPr/>
              <p:nvPr/>
            </p:nvSpPr>
            <p:spPr>
              <a:xfrm>
                <a:off x="6765869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58"/>
              <p:cNvSpPr/>
              <p:nvPr/>
            </p:nvSpPr>
            <p:spPr>
              <a:xfrm>
                <a:off x="6821166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" name="Google Shape;1742;p58"/>
              <p:cNvSpPr/>
              <p:nvPr/>
            </p:nvSpPr>
            <p:spPr>
              <a:xfrm>
                <a:off x="6875574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" name="Google Shape;1743;p58"/>
              <p:cNvSpPr/>
              <p:nvPr/>
            </p:nvSpPr>
            <p:spPr>
              <a:xfrm>
                <a:off x="6930871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4" name="Google Shape;1744;p58"/>
            <p:cNvGrpSpPr/>
            <p:nvPr/>
          </p:nvGrpSpPr>
          <p:grpSpPr>
            <a:xfrm>
              <a:off x="1220096" y="1086262"/>
              <a:ext cx="6703783" cy="2970404"/>
              <a:chOff x="2933975" y="1161575"/>
              <a:chExt cx="4017128" cy="1782635"/>
            </a:xfrm>
          </p:grpSpPr>
          <p:sp>
            <p:nvSpPr>
              <p:cNvPr id="1745" name="Google Shape;1745;p58"/>
              <p:cNvSpPr/>
              <p:nvPr/>
            </p:nvSpPr>
            <p:spPr>
              <a:xfrm>
                <a:off x="2933975" y="1161575"/>
                <a:ext cx="4017114" cy="1782635"/>
              </a:xfrm>
              <a:custGeom>
                <a:rect b="b" l="l" r="r" t="t"/>
                <a:pathLst>
                  <a:path extrusionOk="0" h="31586" w="71463">
                    <a:moveTo>
                      <a:pt x="1" y="0"/>
                    </a:moveTo>
                    <a:lnTo>
                      <a:pt x="1" y="31585"/>
                    </a:lnTo>
                    <a:lnTo>
                      <a:pt x="71462" y="31585"/>
                    </a:lnTo>
                    <a:lnTo>
                      <a:pt x="7146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rotWithShape="0" algn="bl" dir="5400000" dist="19050">
                  <a:srgbClr val="783F04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" name="Google Shape;1746;p58"/>
              <p:cNvSpPr/>
              <p:nvPr/>
            </p:nvSpPr>
            <p:spPr>
              <a:xfrm>
                <a:off x="2933975" y="1227430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" name="Google Shape;1747;p58"/>
              <p:cNvSpPr/>
              <p:nvPr/>
            </p:nvSpPr>
            <p:spPr>
              <a:xfrm>
                <a:off x="2933975" y="1281838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58"/>
              <p:cNvSpPr/>
              <p:nvPr/>
            </p:nvSpPr>
            <p:spPr>
              <a:xfrm>
                <a:off x="2933975" y="1337135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" name="Google Shape;1749;p58"/>
              <p:cNvSpPr/>
              <p:nvPr/>
            </p:nvSpPr>
            <p:spPr>
              <a:xfrm>
                <a:off x="2933975" y="1391543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" name="Google Shape;1750;p58"/>
              <p:cNvSpPr/>
              <p:nvPr/>
            </p:nvSpPr>
            <p:spPr>
              <a:xfrm>
                <a:off x="2933975" y="1446841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1" name="Google Shape;1751;p58"/>
              <p:cNvSpPr/>
              <p:nvPr/>
            </p:nvSpPr>
            <p:spPr>
              <a:xfrm>
                <a:off x="2933975" y="1501249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2" name="Google Shape;1752;p58"/>
              <p:cNvSpPr/>
              <p:nvPr/>
            </p:nvSpPr>
            <p:spPr>
              <a:xfrm>
                <a:off x="2933975" y="1556546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3" name="Google Shape;1753;p58"/>
              <p:cNvSpPr/>
              <p:nvPr/>
            </p:nvSpPr>
            <p:spPr>
              <a:xfrm>
                <a:off x="2933975" y="1610954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4" name="Google Shape;1754;p58"/>
              <p:cNvSpPr/>
              <p:nvPr/>
            </p:nvSpPr>
            <p:spPr>
              <a:xfrm>
                <a:off x="2933975" y="1666251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5" name="Google Shape;1755;p58"/>
              <p:cNvSpPr/>
              <p:nvPr/>
            </p:nvSpPr>
            <p:spPr>
              <a:xfrm>
                <a:off x="2933975" y="1720659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6" name="Google Shape;1756;p58"/>
              <p:cNvSpPr/>
              <p:nvPr/>
            </p:nvSpPr>
            <p:spPr>
              <a:xfrm>
                <a:off x="2933975" y="1775956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7" name="Google Shape;1757;p58"/>
              <p:cNvSpPr/>
              <p:nvPr/>
            </p:nvSpPr>
            <p:spPr>
              <a:xfrm>
                <a:off x="2933975" y="1830364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8" name="Google Shape;1758;p58"/>
              <p:cNvSpPr/>
              <p:nvPr/>
            </p:nvSpPr>
            <p:spPr>
              <a:xfrm>
                <a:off x="2933975" y="1885661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9" name="Google Shape;1759;p58"/>
              <p:cNvSpPr/>
              <p:nvPr/>
            </p:nvSpPr>
            <p:spPr>
              <a:xfrm>
                <a:off x="2933975" y="1940069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0" name="Google Shape;1760;p58"/>
              <p:cNvSpPr/>
              <p:nvPr/>
            </p:nvSpPr>
            <p:spPr>
              <a:xfrm>
                <a:off x="2933975" y="1995367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1" name="Google Shape;1761;p58"/>
              <p:cNvSpPr/>
              <p:nvPr/>
            </p:nvSpPr>
            <p:spPr>
              <a:xfrm>
                <a:off x="2933975" y="2049775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" name="Google Shape;1762;p58"/>
              <p:cNvSpPr/>
              <p:nvPr/>
            </p:nvSpPr>
            <p:spPr>
              <a:xfrm>
                <a:off x="2933975" y="2105072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" name="Google Shape;1763;p58"/>
              <p:cNvSpPr/>
              <p:nvPr/>
            </p:nvSpPr>
            <p:spPr>
              <a:xfrm>
                <a:off x="2933975" y="2159480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" name="Google Shape;1764;p58"/>
              <p:cNvSpPr/>
              <p:nvPr/>
            </p:nvSpPr>
            <p:spPr>
              <a:xfrm>
                <a:off x="2933975" y="2214777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" name="Google Shape;1765;p58"/>
              <p:cNvSpPr/>
              <p:nvPr/>
            </p:nvSpPr>
            <p:spPr>
              <a:xfrm>
                <a:off x="2933975" y="2269185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" name="Google Shape;1766;p58"/>
              <p:cNvSpPr/>
              <p:nvPr/>
            </p:nvSpPr>
            <p:spPr>
              <a:xfrm>
                <a:off x="2933975" y="2324482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7" name="Google Shape;1767;p58"/>
              <p:cNvSpPr/>
              <p:nvPr/>
            </p:nvSpPr>
            <p:spPr>
              <a:xfrm>
                <a:off x="2933975" y="2378890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8" name="Google Shape;1768;p58"/>
              <p:cNvSpPr/>
              <p:nvPr/>
            </p:nvSpPr>
            <p:spPr>
              <a:xfrm>
                <a:off x="2933975" y="2434188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" name="Google Shape;1769;p58"/>
              <p:cNvSpPr/>
              <p:nvPr/>
            </p:nvSpPr>
            <p:spPr>
              <a:xfrm>
                <a:off x="2933975" y="2488651"/>
                <a:ext cx="4017128" cy="0"/>
              </a:xfrm>
              <a:custGeom>
                <a:rect b="b" l="l" r="r" t="t"/>
                <a:pathLst>
                  <a:path extrusionOk="0" fill="none" h="0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" name="Google Shape;1770;p58"/>
              <p:cNvSpPr/>
              <p:nvPr/>
            </p:nvSpPr>
            <p:spPr>
              <a:xfrm>
                <a:off x="2933975" y="2543893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" name="Google Shape;1771;p58"/>
              <p:cNvSpPr/>
              <p:nvPr/>
            </p:nvSpPr>
            <p:spPr>
              <a:xfrm>
                <a:off x="2933975" y="2598356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" name="Google Shape;1772;p58"/>
              <p:cNvSpPr/>
              <p:nvPr/>
            </p:nvSpPr>
            <p:spPr>
              <a:xfrm>
                <a:off x="2933975" y="2653598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1"/>
                    </a:moveTo>
                    <a:lnTo>
                      <a:pt x="72283" y="1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" name="Google Shape;1773;p58"/>
              <p:cNvSpPr/>
              <p:nvPr/>
            </p:nvSpPr>
            <p:spPr>
              <a:xfrm>
                <a:off x="2933975" y="2708061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" name="Google Shape;1774;p58"/>
              <p:cNvSpPr/>
              <p:nvPr/>
            </p:nvSpPr>
            <p:spPr>
              <a:xfrm>
                <a:off x="2933975" y="2763359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5" name="Google Shape;1775;p58"/>
              <p:cNvSpPr/>
              <p:nvPr/>
            </p:nvSpPr>
            <p:spPr>
              <a:xfrm>
                <a:off x="2933975" y="2817767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6" name="Google Shape;1776;p58"/>
              <p:cNvSpPr/>
              <p:nvPr/>
            </p:nvSpPr>
            <p:spPr>
              <a:xfrm>
                <a:off x="2933975" y="2873064"/>
                <a:ext cx="4017128" cy="56"/>
              </a:xfrm>
              <a:custGeom>
                <a:rect b="b" l="l" r="r" t="t"/>
                <a:pathLst>
                  <a:path extrusionOk="0" fill="none" h="1" w="72283">
                    <a:moveTo>
                      <a:pt x="0" y="0"/>
                    </a:moveTo>
                    <a:lnTo>
                      <a:pt x="72283" y="0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" name="Google Shape;1777;p58"/>
              <p:cNvSpPr/>
              <p:nvPr/>
            </p:nvSpPr>
            <p:spPr>
              <a:xfrm>
                <a:off x="303578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" name="Google Shape;1778;p58"/>
              <p:cNvSpPr/>
              <p:nvPr/>
            </p:nvSpPr>
            <p:spPr>
              <a:xfrm>
                <a:off x="3091085" y="1165075"/>
                <a:ext cx="0" cy="1779122"/>
              </a:xfrm>
              <a:custGeom>
                <a:rect b="b" l="l" r="r" t="t"/>
                <a:pathLst>
                  <a:path extrusionOk="0" fill="none" h="32013" w="0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" name="Google Shape;1779;p58"/>
              <p:cNvSpPr/>
              <p:nvPr/>
            </p:nvSpPr>
            <p:spPr>
              <a:xfrm>
                <a:off x="314549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" name="Google Shape;1780;p58"/>
              <p:cNvSpPr/>
              <p:nvPr/>
            </p:nvSpPr>
            <p:spPr>
              <a:xfrm>
                <a:off x="320079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" name="Google Shape;1781;p58"/>
              <p:cNvSpPr/>
              <p:nvPr/>
            </p:nvSpPr>
            <p:spPr>
              <a:xfrm>
                <a:off x="325519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" name="Google Shape;1782;p58"/>
              <p:cNvSpPr/>
              <p:nvPr/>
            </p:nvSpPr>
            <p:spPr>
              <a:xfrm>
                <a:off x="331049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" name="Google Shape;1783;p58"/>
              <p:cNvSpPr/>
              <p:nvPr/>
            </p:nvSpPr>
            <p:spPr>
              <a:xfrm>
                <a:off x="336490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" name="Google Shape;1784;p58"/>
              <p:cNvSpPr/>
              <p:nvPr/>
            </p:nvSpPr>
            <p:spPr>
              <a:xfrm>
                <a:off x="342020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" name="Google Shape;1785;p58"/>
              <p:cNvSpPr/>
              <p:nvPr/>
            </p:nvSpPr>
            <p:spPr>
              <a:xfrm>
                <a:off x="347460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" name="Google Shape;1786;p58"/>
              <p:cNvSpPr/>
              <p:nvPr/>
            </p:nvSpPr>
            <p:spPr>
              <a:xfrm>
                <a:off x="352990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" name="Google Shape;1787;p58"/>
              <p:cNvSpPr/>
              <p:nvPr/>
            </p:nvSpPr>
            <p:spPr>
              <a:xfrm>
                <a:off x="358431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" name="Google Shape;1788;p58"/>
              <p:cNvSpPr/>
              <p:nvPr/>
            </p:nvSpPr>
            <p:spPr>
              <a:xfrm>
                <a:off x="363961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" name="Google Shape;1789;p58"/>
              <p:cNvSpPr/>
              <p:nvPr/>
            </p:nvSpPr>
            <p:spPr>
              <a:xfrm>
                <a:off x="369401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" name="Google Shape;1790;p58"/>
              <p:cNvSpPr/>
              <p:nvPr/>
            </p:nvSpPr>
            <p:spPr>
              <a:xfrm>
                <a:off x="374931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" name="Google Shape;1791;p58"/>
              <p:cNvSpPr/>
              <p:nvPr/>
            </p:nvSpPr>
            <p:spPr>
              <a:xfrm>
                <a:off x="380372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" name="Google Shape;1792;p58"/>
              <p:cNvSpPr/>
              <p:nvPr/>
            </p:nvSpPr>
            <p:spPr>
              <a:xfrm>
                <a:off x="385902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" name="Google Shape;1793;p58"/>
              <p:cNvSpPr/>
              <p:nvPr/>
            </p:nvSpPr>
            <p:spPr>
              <a:xfrm>
                <a:off x="391342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" name="Google Shape;1794;p58"/>
              <p:cNvSpPr/>
              <p:nvPr/>
            </p:nvSpPr>
            <p:spPr>
              <a:xfrm>
                <a:off x="396872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" name="Google Shape;1795;p58"/>
              <p:cNvSpPr/>
              <p:nvPr/>
            </p:nvSpPr>
            <p:spPr>
              <a:xfrm>
                <a:off x="402313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" name="Google Shape;1796;p58"/>
              <p:cNvSpPr/>
              <p:nvPr/>
            </p:nvSpPr>
            <p:spPr>
              <a:xfrm>
                <a:off x="407843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" name="Google Shape;1797;p58"/>
              <p:cNvSpPr/>
              <p:nvPr/>
            </p:nvSpPr>
            <p:spPr>
              <a:xfrm>
                <a:off x="413283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" name="Google Shape;1798;p58"/>
              <p:cNvSpPr/>
              <p:nvPr/>
            </p:nvSpPr>
            <p:spPr>
              <a:xfrm>
                <a:off x="418813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" name="Google Shape;1799;p58"/>
              <p:cNvSpPr/>
              <p:nvPr/>
            </p:nvSpPr>
            <p:spPr>
              <a:xfrm>
                <a:off x="424254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" name="Google Shape;1800;p58"/>
              <p:cNvSpPr/>
              <p:nvPr/>
            </p:nvSpPr>
            <p:spPr>
              <a:xfrm>
                <a:off x="429784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" name="Google Shape;1801;p58"/>
              <p:cNvSpPr/>
              <p:nvPr/>
            </p:nvSpPr>
            <p:spPr>
              <a:xfrm>
                <a:off x="435224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" name="Google Shape;1802;p58"/>
              <p:cNvSpPr/>
              <p:nvPr/>
            </p:nvSpPr>
            <p:spPr>
              <a:xfrm>
                <a:off x="440754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" name="Google Shape;1803;p58"/>
              <p:cNvSpPr/>
              <p:nvPr/>
            </p:nvSpPr>
            <p:spPr>
              <a:xfrm>
                <a:off x="446195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4" name="Google Shape;1804;p58"/>
              <p:cNvSpPr/>
              <p:nvPr/>
            </p:nvSpPr>
            <p:spPr>
              <a:xfrm>
                <a:off x="451725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5" name="Google Shape;1805;p58"/>
              <p:cNvSpPr/>
              <p:nvPr/>
            </p:nvSpPr>
            <p:spPr>
              <a:xfrm>
                <a:off x="4571714" y="1165075"/>
                <a:ext cx="0" cy="1779122"/>
              </a:xfrm>
              <a:custGeom>
                <a:rect b="b" l="l" r="r" t="t"/>
                <a:pathLst>
                  <a:path extrusionOk="0" fill="none" h="32013" w="0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6" name="Google Shape;1806;p58"/>
              <p:cNvSpPr/>
              <p:nvPr/>
            </p:nvSpPr>
            <p:spPr>
              <a:xfrm>
                <a:off x="462695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7" name="Google Shape;1807;p58"/>
              <p:cNvSpPr/>
              <p:nvPr/>
            </p:nvSpPr>
            <p:spPr>
              <a:xfrm>
                <a:off x="4681419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" name="Google Shape;1808;p58"/>
              <p:cNvSpPr/>
              <p:nvPr/>
            </p:nvSpPr>
            <p:spPr>
              <a:xfrm>
                <a:off x="473666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" name="Google Shape;1809;p58"/>
              <p:cNvSpPr/>
              <p:nvPr/>
            </p:nvSpPr>
            <p:spPr>
              <a:xfrm>
                <a:off x="4791124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" name="Google Shape;1810;p58"/>
              <p:cNvSpPr/>
              <p:nvPr/>
            </p:nvSpPr>
            <p:spPr>
              <a:xfrm>
                <a:off x="4846421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" name="Google Shape;1811;p58"/>
              <p:cNvSpPr/>
              <p:nvPr/>
            </p:nvSpPr>
            <p:spPr>
              <a:xfrm>
                <a:off x="490082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" name="Google Shape;1812;p58"/>
              <p:cNvSpPr/>
              <p:nvPr/>
            </p:nvSpPr>
            <p:spPr>
              <a:xfrm>
                <a:off x="4956126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" name="Google Shape;1813;p58"/>
              <p:cNvSpPr/>
              <p:nvPr/>
            </p:nvSpPr>
            <p:spPr>
              <a:xfrm>
                <a:off x="501053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" name="Google Shape;1814;p58"/>
              <p:cNvSpPr/>
              <p:nvPr/>
            </p:nvSpPr>
            <p:spPr>
              <a:xfrm>
                <a:off x="5065831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" name="Google Shape;1815;p58"/>
              <p:cNvSpPr/>
              <p:nvPr/>
            </p:nvSpPr>
            <p:spPr>
              <a:xfrm>
                <a:off x="512023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" name="Google Shape;1816;p58"/>
              <p:cNvSpPr/>
              <p:nvPr/>
            </p:nvSpPr>
            <p:spPr>
              <a:xfrm>
                <a:off x="5175536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" name="Google Shape;1817;p58"/>
              <p:cNvSpPr/>
              <p:nvPr/>
            </p:nvSpPr>
            <p:spPr>
              <a:xfrm>
                <a:off x="522994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" name="Google Shape;1818;p58"/>
              <p:cNvSpPr/>
              <p:nvPr/>
            </p:nvSpPr>
            <p:spPr>
              <a:xfrm>
                <a:off x="5285241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" name="Google Shape;1819;p58"/>
              <p:cNvSpPr/>
              <p:nvPr/>
            </p:nvSpPr>
            <p:spPr>
              <a:xfrm>
                <a:off x="533964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" name="Google Shape;1820;p58"/>
              <p:cNvSpPr/>
              <p:nvPr/>
            </p:nvSpPr>
            <p:spPr>
              <a:xfrm>
                <a:off x="539494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1" name="Google Shape;1821;p58"/>
              <p:cNvSpPr/>
              <p:nvPr/>
            </p:nvSpPr>
            <p:spPr>
              <a:xfrm>
                <a:off x="544935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" name="Google Shape;1822;p58"/>
              <p:cNvSpPr/>
              <p:nvPr/>
            </p:nvSpPr>
            <p:spPr>
              <a:xfrm>
                <a:off x="550465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" name="Google Shape;1823;p58"/>
              <p:cNvSpPr/>
              <p:nvPr/>
            </p:nvSpPr>
            <p:spPr>
              <a:xfrm>
                <a:off x="555905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" name="Google Shape;1824;p58"/>
              <p:cNvSpPr/>
              <p:nvPr/>
            </p:nvSpPr>
            <p:spPr>
              <a:xfrm>
                <a:off x="561435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" name="Google Shape;1825;p58"/>
              <p:cNvSpPr/>
              <p:nvPr/>
            </p:nvSpPr>
            <p:spPr>
              <a:xfrm>
                <a:off x="566876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" name="Google Shape;1826;p58"/>
              <p:cNvSpPr/>
              <p:nvPr/>
            </p:nvSpPr>
            <p:spPr>
              <a:xfrm>
                <a:off x="572406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" name="Google Shape;1827;p58"/>
              <p:cNvSpPr/>
              <p:nvPr/>
            </p:nvSpPr>
            <p:spPr>
              <a:xfrm>
                <a:off x="577846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" name="Google Shape;1828;p58"/>
              <p:cNvSpPr/>
              <p:nvPr/>
            </p:nvSpPr>
            <p:spPr>
              <a:xfrm>
                <a:off x="583376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" name="Google Shape;1829;p58"/>
              <p:cNvSpPr/>
              <p:nvPr/>
            </p:nvSpPr>
            <p:spPr>
              <a:xfrm>
                <a:off x="588817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" name="Google Shape;1830;p58"/>
              <p:cNvSpPr/>
              <p:nvPr/>
            </p:nvSpPr>
            <p:spPr>
              <a:xfrm>
                <a:off x="594347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" name="Google Shape;1831;p58"/>
              <p:cNvSpPr/>
              <p:nvPr/>
            </p:nvSpPr>
            <p:spPr>
              <a:xfrm>
                <a:off x="5997878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" name="Google Shape;1832;p58"/>
              <p:cNvSpPr/>
              <p:nvPr/>
            </p:nvSpPr>
            <p:spPr>
              <a:xfrm>
                <a:off x="605317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" name="Google Shape;1833;p58"/>
              <p:cNvSpPr/>
              <p:nvPr/>
            </p:nvSpPr>
            <p:spPr>
              <a:xfrm>
                <a:off x="6107583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" name="Google Shape;1834;p58"/>
              <p:cNvSpPr/>
              <p:nvPr/>
            </p:nvSpPr>
            <p:spPr>
              <a:xfrm>
                <a:off x="616288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" name="Google Shape;1835;p58"/>
              <p:cNvSpPr/>
              <p:nvPr/>
            </p:nvSpPr>
            <p:spPr>
              <a:xfrm>
                <a:off x="6217344" y="1165075"/>
                <a:ext cx="0" cy="1779122"/>
              </a:xfrm>
              <a:custGeom>
                <a:rect b="b" l="l" r="r" t="t"/>
                <a:pathLst>
                  <a:path extrusionOk="0" fill="none" h="32013" w="0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" name="Google Shape;1836;p58"/>
              <p:cNvSpPr/>
              <p:nvPr/>
            </p:nvSpPr>
            <p:spPr>
              <a:xfrm>
                <a:off x="6272585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" name="Google Shape;1837;p58"/>
              <p:cNvSpPr/>
              <p:nvPr/>
            </p:nvSpPr>
            <p:spPr>
              <a:xfrm>
                <a:off x="6327049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" name="Google Shape;1838;p58"/>
              <p:cNvSpPr/>
              <p:nvPr/>
            </p:nvSpPr>
            <p:spPr>
              <a:xfrm>
                <a:off x="6382290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1" y="1"/>
                    </a:moveTo>
                    <a:lnTo>
                      <a:pt x="1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" name="Google Shape;1839;p58"/>
              <p:cNvSpPr/>
              <p:nvPr/>
            </p:nvSpPr>
            <p:spPr>
              <a:xfrm>
                <a:off x="6436754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" name="Google Shape;1840;p58"/>
              <p:cNvSpPr/>
              <p:nvPr/>
            </p:nvSpPr>
            <p:spPr>
              <a:xfrm>
                <a:off x="6492051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1" name="Google Shape;1841;p58"/>
              <p:cNvSpPr/>
              <p:nvPr/>
            </p:nvSpPr>
            <p:spPr>
              <a:xfrm>
                <a:off x="6546459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2" name="Google Shape;1842;p58"/>
              <p:cNvSpPr/>
              <p:nvPr/>
            </p:nvSpPr>
            <p:spPr>
              <a:xfrm>
                <a:off x="6601756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3" name="Google Shape;1843;p58"/>
              <p:cNvSpPr/>
              <p:nvPr/>
            </p:nvSpPr>
            <p:spPr>
              <a:xfrm>
                <a:off x="6656164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4" name="Google Shape;1844;p58"/>
              <p:cNvSpPr/>
              <p:nvPr/>
            </p:nvSpPr>
            <p:spPr>
              <a:xfrm>
                <a:off x="6711461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5" name="Google Shape;1845;p58"/>
              <p:cNvSpPr/>
              <p:nvPr/>
            </p:nvSpPr>
            <p:spPr>
              <a:xfrm>
                <a:off x="6765869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" name="Google Shape;1846;p58"/>
              <p:cNvSpPr/>
              <p:nvPr/>
            </p:nvSpPr>
            <p:spPr>
              <a:xfrm>
                <a:off x="6821166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750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" name="Google Shape;1847;p58"/>
              <p:cNvSpPr/>
              <p:nvPr/>
            </p:nvSpPr>
            <p:spPr>
              <a:xfrm>
                <a:off x="6875574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" name="Google Shape;1848;p58"/>
              <p:cNvSpPr/>
              <p:nvPr/>
            </p:nvSpPr>
            <p:spPr>
              <a:xfrm>
                <a:off x="6930871" y="1165075"/>
                <a:ext cx="56" cy="1779122"/>
              </a:xfrm>
              <a:custGeom>
                <a:rect b="b" l="l" r="r" t="t"/>
                <a:pathLst>
                  <a:path extrusionOk="0" fill="none" h="32013" w="1">
                    <a:moveTo>
                      <a:pt x="0" y="1"/>
                    </a:moveTo>
                    <a:lnTo>
                      <a:pt x="0" y="32012"/>
                    </a:lnTo>
                  </a:path>
                </a:pathLst>
              </a:custGeom>
              <a:noFill/>
              <a:ln cap="flat" cmpd="sng" w="3550">
                <a:solidFill>
                  <a:schemeClr val="lt2"/>
                </a:solidFill>
                <a:prstDash val="solid"/>
                <a:miter lim="1579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9" name="Google Shape;1849;p58"/>
            <p:cNvGrpSpPr/>
            <p:nvPr/>
          </p:nvGrpSpPr>
          <p:grpSpPr>
            <a:xfrm flipH="1">
              <a:off x="1421747" y="1086246"/>
              <a:ext cx="417876" cy="501481"/>
              <a:chOff x="2279900" y="1356008"/>
              <a:chExt cx="355973" cy="427192"/>
            </a:xfrm>
          </p:grpSpPr>
          <p:sp>
            <p:nvSpPr>
              <p:cNvPr id="1850" name="Google Shape;1850;p58"/>
              <p:cNvSpPr/>
              <p:nvPr/>
            </p:nvSpPr>
            <p:spPr>
              <a:xfrm>
                <a:off x="2279900" y="1566300"/>
                <a:ext cx="240900" cy="216900"/>
              </a:xfrm>
              <a:prstGeom prst="ellipse">
                <a:avLst/>
              </a:prstGeom>
              <a:gradFill>
                <a:gsLst>
                  <a:gs pos="0">
                    <a:srgbClr val="D9D9D9">
                      <a:alpha val="67058"/>
                    </a:srgbClr>
                  </a:gs>
                  <a:gs pos="60000">
                    <a:srgbClr val="C3BAA2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851" name="Google Shape;1851;p58"/>
              <p:cNvGrpSpPr/>
              <p:nvPr/>
            </p:nvGrpSpPr>
            <p:grpSpPr>
              <a:xfrm>
                <a:off x="2395070" y="1356008"/>
                <a:ext cx="240802" cy="326586"/>
                <a:chOff x="1847775" y="238125"/>
                <a:chExt cx="3637500" cy="4933325"/>
              </a:xfrm>
            </p:grpSpPr>
            <p:sp>
              <p:nvSpPr>
                <p:cNvPr id="1852" name="Google Shape;1852;p58"/>
                <p:cNvSpPr/>
                <p:nvPr/>
              </p:nvSpPr>
              <p:spPr>
                <a:xfrm>
                  <a:off x="1847775" y="3431350"/>
                  <a:ext cx="1268050" cy="1740100"/>
                </a:xfrm>
                <a:custGeom>
                  <a:rect b="b" l="l" r="r" t="t"/>
                  <a:pathLst>
                    <a:path extrusionOk="0" h="69604" w="50722">
                      <a:moveTo>
                        <a:pt x="34802" y="0"/>
                      </a:moveTo>
                      <a:lnTo>
                        <a:pt x="0" y="69603"/>
                      </a:lnTo>
                      <a:lnTo>
                        <a:pt x="0" y="69603"/>
                      </a:lnTo>
                      <a:lnTo>
                        <a:pt x="50721" y="12218"/>
                      </a:lnTo>
                      <a:lnTo>
                        <a:pt x="34802" y="0"/>
                      </a:lnTo>
                      <a:close/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3" name="Google Shape;1853;p58"/>
                <p:cNvSpPr/>
                <p:nvPr/>
              </p:nvSpPr>
              <p:spPr>
                <a:xfrm>
                  <a:off x="1866275" y="774950"/>
                  <a:ext cx="3535700" cy="3387625"/>
                </a:xfrm>
                <a:custGeom>
                  <a:rect b="b" l="l" r="r" t="t"/>
                  <a:pathLst>
                    <a:path extrusionOk="0" h="135505" w="141428">
                      <a:moveTo>
                        <a:pt x="70714" y="0"/>
                      </a:moveTo>
                      <a:cubicBezTo>
                        <a:pt x="31840" y="0"/>
                        <a:pt x="0" y="29989"/>
                        <a:pt x="0" y="67752"/>
                      </a:cubicBezTo>
                      <a:cubicBezTo>
                        <a:pt x="0" y="105146"/>
                        <a:pt x="31840" y="135504"/>
                        <a:pt x="70714" y="135504"/>
                      </a:cubicBezTo>
                      <a:cubicBezTo>
                        <a:pt x="109958" y="135504"/>
                        <a:pt x="141428" y="105146"/>
                        <a:pt x="141428" y="67752"/>
                      </a:cubicBezTo>
                      <a:cubicBezTo>
                        <a:pt x="141428" y="29989"/>
                        <a:pt x="109958" y="0"/>
                        <a:pt x="7071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>
                  <a:outerShdw blurRad="57150" rotWithShape="0" algn="bl" dir="5400000" dist="19050">
                    <a:srgbClr val="1155CC">
                      <a:alpha val="8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4" name="Google Shape;1854;p58"/>
                <p:cNvSpPr/>
                <p:nvPr/>
              </p:nvSpPr>
              <p:spPr>
                <a:xfrm>
                  <a:off x="2690025" y="238125"/>
                  <a:ext cx="2795250" cy="2674925"/>
                </a:xfrm>
                <a:custGeom>
                  <a:rect b="b" l="l" r="r" t="t"/>
                  <a:pathLst>
                    <a:path extrusionOk="0" h="106997" w="111810">
                      <a:moveTo>
                        <a:pt x="55905" y="0"/>
                      </a:moveTo>
                      <a:cubicBezTo>
                        <a:pt x="25176" y="0"/>
                        <a:pt x="1" y="24065"/>
                        <a:pt x="1" y="53683"/>
                      </a:cubicBezTo>
                      <a:cubicBezTo>
                        <a:pt x="1" y="83302"/>
                        <a:pt x="25176" y="106996"/>
                        <a:pt x="55905" y="106996"/>
                      </a:cubicBezTo>
                      <a:cubicBezTo>
                        <a:pt x="86634" y="106996"/>
                        <a:pt x="111810" y="83302"/>
                        <a:pt x="111810" y="53683"/>
                      </a:cubicBezTo>
                      <a:cubicBezTo>
                        <a:pt x="111810" y="24065"/>
                        <a:pt x="86634" y="0"/>
                        <a:pt x="5590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>
                  <a:outerShdw blurRad="28575" rotWithShape="0" algn="bl" dir="6480000" dist="9525">
                    <a:srgbClr val="85200C">
                      <a:alpha val="30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855" name="Google Shape;1855;p58"/>
            <p:cNvGrpSpPr/>
            <p:nvPr/>
          </p:nvGrpSpPr>
          <p:grpSpPr>
            <a:xfrm flipH="1">
              <a:off x="7316547" y="1015621"/>
              <a:ext cx="417876" cy="501481"/>
              <a:chOff x="2279900" y="1356008"/>
              <a:chExt cx="355973" cy="427192"/>
            </a:xfrm>
          </p:grpSpPr>
          <p:sp>
            <p:nvSpPr>
              <p:cNvPr id="1856" name="Google Shape;1856;p58"/>
              <p:cNvSpPr/>
              <p:nvPr/>
            </p:nvSpPr>
            <p:spPr>
              <a:xfrm>
                <a:off x="2279900" y="1566300"/>
                <a:ext cx="240900" cy="216900"/>
              </a:xfrm>
              <a:prstGeom prst="ellipse">
                <a:avLst/>
              </a:prstGeom>
              <a:gradFill>
                <a:gsLst>
                  <a:gs pos="0">
                    <a:srgbClr val="D9D9D9">
                      <a:alpha val="67058"/>
                    </a:srgbClr>
                  </a:gs>
                  <a:gs pos="60000">
                    <a:srgbClr val="C3BAA2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857" name="Google Shape;1857;p58"/>
              <p:cNvGrpSpPr/>
              <p:nvPr/>
            </p:nvGrpSpPr>
            <p:grpSpPr>
              <a:xfrm>
                <a:off x="2395070" y="1356008"/>
                <a:ext cx="240802" cy="326586"/>
                <a:chOff x="1847775" y="238125"/>
                <a:chExt cx="3637500" cy="4933325"/>
              </a:xfrm>
            </p:grpSpPr>
            <p:sp>
              <p:nvSpPr>
                <p:cNvPr id="1858" name="Google Shape;1858;p58"/>
                <p:cNvSpPr/>
                <p:nvPr/>
              </p:nvSpPr>
              <p:spPr>
                <a:xfrm>
                  <a:off x="1847775" y="3431350"/>
                  <a:ext cx="1268050" cy="1740100"/>
                </a:xfrm>
                <a:custGeom>
                  <a:rect b="b" l="l" r="r" t="t"/>
                  <a:pathLst>
                    <a:path extrusionOk="0" h="69604" w="50722">
                      <a:moveTo>
                        <a:pt x="34802" y="0"/>
                      </a:moveTo>
                      <a:lnTo>
                        <a:pt x="0" y="69603"/>
                      </a:lnTo>
                      <a:lnTo>
                        <a:pt x="0" y="69603"/>
                      </a:lnTo>
                      <a:lnTo>
                        <a:pt x="50721" y="12218"/>
                      </a:lnTo>
                      <a:lnTo>
                        <a:pt x="34802" y="0"/>
                      </a:lnTo>
                      <a:close/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9" name="Google Shape;1859;p58"/>
                <p:cNvSpPr/>
                <p:nvPr/>
              </p:nvSpPr>
              <p:spPr>
                <a:xfrm>
                  <a:off x="1866275" y="774950"/>
                  <a:ext cx="3535700" cy="3387625"/>
                </a:xfrm>
                <a:custGeom>
                  <a:rect b="b" l="l" r="r" t="t"/>
                  <a:pathLst>
                    <a:path extrusionOk="0" h="135505" w="141428">
                      <a:moveTo>
                        <a:pt x="70714" y="0"/>
                      </a:moveTo>
                      <a:cubicBezTo>
                        <a:pt x="31840" y="0"/>
                        <a:pt x="0" y="29989"/>
                        <a:pt x="0" y="67752"/>
                      </a:cubicBezTo>
                      <a:cubicBezTo>
                        <a:pt x="0" y="105146"/>
                        <a:pt x="31840" y="135504"/>
                        <a:pt x="70714" y="135504"/>
                      </a:cubicBezTo>
                      <a:cubicBezTo>
                        <a:pt x="109958" y="135504"/>
                        <a:pt x="141428" y="105146"/>
                        <a:pt x="141428" y="67752"/>
                      </a:cubicBezTo>
                      <a:cubicBezTo>
                        <a:pt x="141428" y="29989"/>
                        <a:pt x="109958" y="0"/>
                        <a:pt x="7071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>
                  <a:outerShdw blurRad="57150" rotWithShape="0" algn="bl" dir="5400000" dist="19050">
                    <a:srgbClr val="1155CC">
                      <a:alpha val="8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0" name="Google Shape;1860;p58"/>
                <p:cNvSpPr/>
                <p:nvPr/>
              </p:nvSpPr>
              <p:spPr>
                <a:xfrm>
                  <a:off x="2690025" y="238125"/>
                  <a:ext cx="2795250" cy="2674925"/>
                </a:xfrm>
                <a:custGeom>
                  <a:rect b="b" l="l" r="r" t="t"/>
                  <a:pathLst>
                    <a:path extrusionOk="0" h="106997" w="111810">
                      <a:moveTo>
                        <a:pt x="55905" y="0"/>
                      </a:moveTo>
                      <a:cubicBezTo>
                        <a:pt x="25176" y="0"/>
                        <a:pt x="1" y="24065"/>
                        <a:pt x="1" y="53683"/>
                      </a:cubicBezTo>
                      <a:cubicBezTo>
                        <a:pt x="1" y="83302"/>
                        <a:pt x="25176" y="106996"/>
                        <a:pt x="55905" y="106996"/>
                      </a:cubicBezTo>
                      <a:cubicBezTo>
                        <a:pt x="86634" y="106996"/>
                        <a:pt x="111810" y="83302"/>
                        <a:pt x="111810" y="53683"/>
                      </a:cubicBezTo>
                      <a:cubicBezTo>
                        <a:pt x="111810" y="24065"/>
                        <a:pt x="86634" y="0"/>
                        <a:pt x="5590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>
                  <a:outerShdw blurRad="28575" rotWithShape="0" algn="bl" dir="6480000" dist="9525">
                    <a:srgbClr val="85200C">
                      <a:alpha val="30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861" name="Google Shape;1861;p58"/>
          <p:cNvSpPr txBox="1"/>
          <p:nvPr>
            <p:ph type="title"/>
          </p:nvPr>
        </p:nvSpPr>
        <p:spPr>
          <a:xfrm rot="184">
            <a:off x="1765925" y="1321700"/>
            <a:ext cx="5612100" cy="12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498,300,000</a:t>
            </a:r>
            <a:endParaRPr/>
          </a:p>
        </p:txBody>
      </p:sp>
      <p:sp>
        <p:nvSpPr>
          <p:cNvPr id="1862" name="Google Shape;1862;p58"/>
          <p:cNvSpPr txBox="1"/>
          <p:nvPr>
            <p:ph idx="1" type="subTitle"/>
          </p:nvPr>
        </p:nvSpPr>
        <p:spPr>
          <a:xfrm flipH="1">
            <a:off x="2491525" y="2728225"/>
            <a:ext cx="41610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Big numbers catch your audience’s attention</a:t>
            </a:r>
            <a:endParaRPr sz="2400"/>
          </a:p>
        </p:txBody>
      </p:sp>
      <p:sp>
        <p:nvSpPr>
          <p:cNvPr id="1863" name="Google Shape;1863;p58"/>
          <p:cNvSpPr/>
          <p:nvPr/>
        </p:nvSpPr>
        <p:spPr>
          <a:xfrm>
            <a:off x="3087875" y="2490688"/>
            <a:ext cx="2973929" cy="118350"/>
          </a:xfrm>
          <a:custGeom>
            <a:rect b="b" l="l" r="r" t="t"/>
            <a:pathLst>
              <a:path extrusionOk="0" h="2534" w="32996">
                <a:moveTo>
                  <a:pt x="28662" y="1"/>
                </a:moveTo>
                <a:cubicBezTo>
                  <a:pt x="28563" y="1"/>
                  <a:pt x="28465" y="58"/>
                  <a:pt x="28429" y="172"/>
                </a:cubicBezTo>
                <a:cubicBezTo>
                  <a:pt x="28356" y="400"/>
                  <a:pt x="28284" y="628"/>
                  <a:pt x="28211" y="856"/>
                </a:cubicBezTo>
                <a:cubicBezTo>
                  <a:pt x="28024" y="680"/>
                  <a:pt x="27859" y="483"/>
                  <a:pt x="27703" y="275"/>
                </a:cubicBezTo>
                <a:cubicBezTo>
                  <a:pt x="27661" y="197"/>
                  <a:pt x="27579" y="153"/>
                  <a:pt x="27495" y="153"/>
                </a:cubicBezTo>
                <a:cubicBezTo>
                  <a:pt x="27457" y="153"/>
                  <a:pt x="27418" y="163"/>
                  <a:pt x="27382" y="182"/>
                </a:cubicBezTo>
                <a:cubicBezTo>
                  <a:pt x="27206" y="265"/>
                  <a:pt x="27061" y="400"/>
                  <a:pt x="26957" y="566"/>
                </a:cubicBezTo>
                <a:cubicBezTo>
                  <a:pt x="26843" y="752"/>
                  <a:pt x="26791" y="1105"/>
                  <a:pt x="26625" y="1239"/>
                </a:cubicBezTo>
                <a:cubicBezTo>
                  <a:pt x="26548" y="1302"/>
                  <a:pt x="26482" y="1328"/>
                  <a:pt x="26423" y="1328"/>
                </a:cubicBezTo>
                <a:cubicBezTo>
                  <a:pt x="26188" y="1328"/>
                  <a:pt x="26080" y="912"/>
                  <a:pt x="25972" y="721"/>
                </a:cubicBezTo>
                <a:cubicBezTo>
                  <a:pt x="25869" y="545"/>
                  <a:pt x="25724" y="400"/>
                  <a:pt x="25558" y="296"/>
                </a:cubicBezTo>
                <a:cubicBezTo>
                  <a:pt x="25521" y="276"/>
                  <a:pt x="25482" y="267"/>
                  <a:pt x="25442" y="267"/>
                </a:cubicBezTo>
                <a:cubicBezTo>
                  <a:pt x="25359" y="267"/>
                  <a:pt x="25279" y="309"/>
                  <a:pt x="25237" y="379"/>
                </a:cubicBezTo>
                <a:cubicBezTo>
                  <a:pt x="25102" y="566"/>
                  <a:pt x="24843" y="1084"/>
                  <a:pt x="24635" y="1146"/>
                </a:cubicBezTo>
                <a:cubicBezTo>
                  <a:pt x="24594" y="1161"/>
                  <a:pt x="24565" y="1168"/>
                  <a:pt x="24543" y="1168"/>
                </a:cubicBezTo>
                <a:cubicBezTo>
                  <a:pt x="24471" y="1168"/>
                  <a:pt x="24479" y="1090"/>
                  <a:pt x="24407" y="939"/>
                </a:cubicBezTo>
                <a:cubicBezTo>
                  <a:pt x="24324" y="773"/>
                  <a:pt x="24252" y="617"/>
                  <a:pt x="24169" y="452"/>
                </a:cubicBezTo>
                <a:cubicBezTo>
                  <a:pt x="24134" y="374"/>
                  <a:pt x="24063" y="339"/>
                  <a:pt x="23988" y="339"/>
                </a:cubicBezTo>
                <a:cubicBezTo>
                  <a:pt x="23885" y="339"/>
                  <a:pt x="23774" y="405"/>
                  <a:pt x="23744" y="514"/>
                </a:cubicBezTo>
                <a:cubicBezTo>
                  <a:pt x="23692" y="690"/>
                  <a:pt x="23485" y="1571"/>
                  <a:pt x="23319" y="1602"/>
                </a:cubicBezTo>
                <a:cubicBezTo>
                  <a:pt x="23319" y="1602"/>
                  <a:pt x="23318" y="1602"/>
                  <a:pt x="23317" y="1602"/>
                </a:cubicBezTo>
                <a:cubicBezTo>
                  <a:pt x="23221" y="1602"/>
                  <a:pt x="22852" y="772"/>
                  <a:pt x="22801" y="680"/>
                </a:cubicBezTo>
                <a:cubicBezTo>
                  <a:pt x="22757" y="597"/>
                  <a:pt x="22689" y="563"/>
                  <a:pt x="22618" y="563"/>
                </a:cubicBezTo>
                <a:cubicBezTo>
                  <a:pt x="22537" y="563"/>
                  <a:pt x="22452" y="608"/>
                  <a:pt x="22397" y="680"/>
                </a:cubicBezTo>
                <a:cubicBezTo>
                  <a:pt x="22308" y="798"/>
                  <a:pt x="21984" y="1368"/>
                  <a:pt x="21783" y="1368"/>
                </a:cubicBezTo>
                <a:cubicBezTo>
                  <a:pt x="21773" y="1368"/>
                  <a:pt x="21764" y="1367"/>
                  <a:pt x="21754" y="1364"/>
                </a:cubicBezTo>
                <a:cubicBezTo>
                  <a:pt x="21651" y="1333"/>
                  <a:pt x="21464" y="711"/>
                  <a:pt x="21412" y="617"/>
                </a:cubicBezTo>
                <a:cubicBezTo>
                  <a:pt x="21380" y="539"/>
                  <a:pt x="21298" y="502"/>
                  <a:pt x="21215" y="502"/>
                </a:cubicBezTo>
                <a:cubicBezTo>
                  <a:pt x="21111" y="502"/>
                  <a:pt x="21005" y="560"/>
                  <a:pt x="20987" y="669"/>
                </a:cubicBezTo>
                <a:cubicBezTo>
                  <a:pt x="20967" y="897"/>
                  <a:pt x="20884" y="1125"/>
                  <a:pt x="20749" y="1322"/>
                </a:cubicBezTo>
                <a:lnTo>
                  <a:pt x="20428" y="669"/>
                </a:lnTo>
                <a:cubicBezTo>
                  <a:pt x="20389" y="588"/>
                  <a:pt x="20320" y="554"/>
                  <a:pt x="20248" y="554"/>
                </a:cubicBezTo>
                <a:cubicBezTo>
                  <a:pt x="20111" y="554"/>
                  <a:pt x="19965" y="682"/>
                  <a:pt x="20013" y="845"/>
                </a:cubicBezTo>
                <a:cubicBezTo>
                  <a:pt x="20079" y="1123"/>
                  <a:pt x="20031" y="1257"/>
                  <a:pt x="19867" y="1257"/>
                </a:cubicBezTo>
                <a:cubicBezTo>
                  <a:pt x="19798" y="1257"/>
                  <a:pt x="19708" y="1233"/>
                  <a:pt x="19598" y="1188"/>
                </a:cubicBezTo>
                <a:cubicBezTo>
                  <a:pt x="19524" y="1211"/>
                  <a:pt x="19458" y="1222"/>
                  <a:pt x="19402" y="1222"/>
                </a:cubicBezTo>
                <a:cubicBezTo>
                  <a:pt x="19232" y="1222"/>
                  <a:pt x="19148" y="1115"/>
                  <a:pt x="19163" y="897"/>
                </a:cubicBezTo>
                <a:cubicBezTo>
                  <a:pt x="19141" y="782"/>
                  <a:pt x="19052" y="734"/>
                  <a:pt x="18960" y="734"/>
                </a:cubicBezTo>
                <a:cubicBezTo>
                  <a:pt x="18878" y="734"/>
                  <a:pt x="18793" y="772"/>
                  <a:pt x="18749" y="835"/>
                </a:cubicBezTo>
                <a:lnTo>
                  <a:pt x="18293" y="1488"/>
                </a:lnTo>
                <a:cubicBezTo>
                  <a:pt x="18179" y="1250"/>
                  <a:pt x="18054" y="1011"/>
                  <a:pt x="17940" y="773"/>
                </a:cubicBezTo>
                <a:cubicBezTo>
                  <a:pt x="17899" y="702"/>
                  <a:pt x="17824" y="665"/>
                  <a:pt x="17749" y="665"/>
                </a:cubicBezTo>
                <a:cubicBezTo>
                  <a:pt x="17691" y="665"/>
                  <a:pt x="17633" y="687"/>
                  <a:pt x="17588" y="731"/>
                </a:cubicBezTo>
                <a:cubicBezTo>
                  <a:pt x="17505" y="825"/>
                  <a:pt x="17142" y="1416"/>
                  <a:pt x="16997" y="1416"/>
                </a:cubicBezTo>
                <a:cubicBezTo>
                  <a:pt x="16893" y="1405"/>
                  <a:pt x="16531" y="535"/>
                  <a:pt x="16469" y="421"/>
                </a:cubicBezTo>
                <a:cubicBezTo>
                  <a:pt x="16427" y="353"/>
                  <a:pt x="16360" y="320"/>
                  <a:pt x="16292" y="320"/>
                </a:cubicBezTo>
                <a:cubicBezTo>
                  <a:pt x="16225" y="320"/>
                  <a:pt x="16158" y="353"/>
                  <a:pt x="16116" y="421"/>
                </a:cubicBezTo>
                <a:cubicBezTo>
                  <a:pt x="15992" y="700"/>
                  <a:pt x="15857" y="970"/>
                  <a:pt x="15722" y="1250"/>
                </a:cubicBezTo>
                <a:lnTo>
                  <a:pt x="15422" y="680"/>
                </a:lnTo>
                <a:cubicBezTo>
                  <a:pt x="15381" y="617"/>
                  <a:pt x="15317" y="587"/>
                  <a:pt x="15254" y="587"/>
                </a:cubicBezTo>
                <a:cubicBezTo>
                  <a:pt x="15171" y="587"/>
                  <a:pt x="15088" y="638"/>
                  <a:pt x="15059" y="731"/>
                </a:cubicBezTo>
                <a:cubicBezTo>
                  <a:pt x="15018" y="970"/>
                  <a:pt x="14955" y="1198"/>
                  <a:pt x="14873" y="1426"/>
                </a:cubicBezTo>
                <a:cubicBezTo>
                  <a:pt x="14790" y="1219"/>
                  <a:pt x="14717" y="1022"/>
                  <a:pt x="14634" y="814"/>
                </a:cubicBezTo>
                <a:cubicBezTo>
                  <a:pt x="14604" y="735"/>
                  <a:pt x="14512" y="677"/>
                  <a:pt x="14424" y="677"/>
                </a:cubicBezTo>
                <a:cubicBezTo>
                  <a:pt x="14364" y="677"/>
                  <a:pt x="14305" y="705"/>
                  <a:pt x="14271" y="773"/>
                </a:cubicBezTo>
                <a:cubicBezTo>
                  <a:pt x="14085" y="1156"/>
                  <a:pt x="13878" y="1519"/>
                  <a:pt x="13639" y="1872"/>
                </a:cubicBezTo>
                <a:cubicBezTo>
                  <a:pt x="13411" y="1561"/>
                  <a:pt x="13245" y="1208"/>
                  <a:pt x="13131" y="835"/>
                </a:cubicBezTo>
                <a:cubicBezTo>
                  <a:pt x="13108" y="748"/>
                  <a:pt x="13030" y="700"/>
                  <a:pt x="12951" y="700"/>
                </a:cubicBezTo>
                <a:cubicBezTo>
                  <a:pt x="12888" y="700"/>
                  <a:pt x="12826" y="730"/>
                  <a:pt x="12789" y="794"/>
                </a:cubicBezTo>
                <a:cubicBezTo>
                  <a:pt x="12644" y="1084"/>
                  <a:pt x="12468" y="1353"/>
                  <a:pt x="12250" y="1592"/>
                </a:cubicBezTo>
                <a:lnTo>
                  <a:pt x="11888" y="711"/>
                </a:lnTo>
                <a:cubicBezTo>
                  <a:pt x="11851" y="652"/>
                  <a:pt x="11791" y="622"/>
                  <a:pt x="11730" y="622"/>
                </a:cubicBezTo>
                <a:cubicBezTo>
                  <a:pt x="11653" y="622"/>
                  <a:pt x="11575" y="670"/>
                  <a:pt x="11546" y="763"/>
                </a:cubicBezTo>
                <a:cubicBezTo>
                  <a:pt x="11515" y="928"/>
                  <a:pt x="11483" y="1105"/>
                  <a:pt x="11442" y="1281"/>
                </a:cubicBezTo>
                <a:cubicBezTo>
                  <a:pt x="11369" y="1094"/>
                  <a:pt x="11307" y="908"/>
                  <a:pt x="11235" y="721"/>
                </a:cubicBezTo>
                <a:cubicBezTo>
                  <a:pt x="11209" y="633"/>
                  <a:pt x="11136" y="589"/>
                  <a:pt x="11064" y="589"/>
                </a:cubicBezTo>
                <a:cubicBezTo>
                  <a:pt x="10991" y="589"/>
                  <a:pt x="10919" y="633"/>
                  <a:pt x="10893" y="721"/>
                </a:cubicBezTo>
                <a:cubicBezTo>
                  <a:pt x="10789" y="1105"/>
                  <a:pt x="10603" y="1467"/>
                  <a:pt x="10343" y="1778"/>
                </a:cubicBezTo>
                <a:cubicBezTo>
                  <a:pt x="10198" y="1488"/>
                  <a:pt x="10043" y="1198"/>
                  <a:pt x="9887" y="908"/>
                </a:cubicBezTo>
                <a:cubicBezTo>
                  <a:pt x="9851" y="844"/>
                  <a:pt x="9790" y="814"/>
                  <a:pt x="9730" y="814"/>
                </a:cubicBezTo>
                <a:cubicBezTo>
                  <a:pt x="9654" y="814"/>
                  <a:pt x="9579" y="862"/>
                  <a:pt x="9556" y="949"/>
                </a:cubicBezTo>
                <a:cubicBezTo>
                  <a:pt x="9506" y="1128"/>
                  <a:pt x="9418" y="1907"/>
                  <a:pt x="9146" y="1907"/>
                </a:cubicBezTo>
                <a:cubicBezTo>
                  <a:pt x="9135" y="1907"/>
                  <a:pt x="9123" y="1906"/>
                  <a:pt x="9110" y="1903"/>
                </a:cubicBezTo>
                <a:cubicBezTo>
                  <a:pt x="8944" y="1851"/>
                  <a:pt x="8613" y="1084"/>
                  <a:pt x="8509" y="928"/>
                </a:cubicBezTo>
                <a:cubicBezTo>
                  <a:pt x="8478" y="871"/>
                  <a:pt x="8421" y="843"/>
                  <a:pt x="8363" y="843"/>
                </a:cubicBezTo>
                <a:cubicBezTo>
                  <a:pt x="8304" y="843"/>
                  <a:pt x="8245" y="871"/>
                  <a:pt x="8208" y="928"/>
                </a:cubicBezTo>
                <a:cubicBezTo>
                  <a:pt x="8157" y="1042"/>
                  <a:pt x="8094" y="1146"/>
                  <a:pt x="8032" y="1260"/>
                </a:cubicBezTo>
                <a:cubicBezTo>
                  <a:pt x="7939" y="1469"/>
                  <a:pt x="7810" y="1573"/>
                  <a:pt x="7643" y="1573"/>
                </a:cubicBezTo>
                <a:cubicBezTo>
                  <a:pt x="7495" y="1573"/>
                  <a:pt x="7319" y="1493"/>
                  <a:pt x="7110" y="1333"/>
                </a:cubicBezTo>
                <a:cubicBezTo>
                  <a:pt x="7104" y="1226"/>
                  <a:pt x="7018" y="1165"/>
                  <a:pt x="6933" y="1165"/>
                </a:cubicBezTo>
                <a:cubicBezTo>
                  <a:pt x="6877" y="1165"/>
                  <a:pt x="6822" y="1192"/>
                  <a:pt x="6789" y="1250"/>
                </a:cubicBezTo>
                <a:lnTo>
                  <a:pt x="6498" y="1840"/>
                </a:lnTo>
                <a:cubicBezTo>
                  <a:pt x="6364" y="1644"/>
                  <a:pt x="6260" y="1436"/>
                  <a:pt x="6167" y="1208"/>
                </a:cubicBezTo>
                <a:cubicBezTo>
                  <a:pt x="6142" y="1140"/>
                  <a:pt x="6057" y="1086"/>
                  <a:pt x="5979" y="1086"/>
                </a:cubicBezTo>
                <a:cubicBezTo>
                  <a:pt x="5928" y="1086"/>
                  <a:pt x="5881" y="1109"/>
                  <a:pt x="5856" y="1167"/>
                </a:cubicBezTo>
                <a:cubicBezTo>
                  <a:pt x="5797" y="1313"/>
                  <a:pt x="5583" y="2057"/>
                  <a:pt x="5324" y="2057"/>
                </a:cubicBezTo>
                <a:cubicBezTo>
                  <a:pt x="5308" y="2057"/>
                  <a:pt x="5292" y="2054"/>
                  <a:pt x="5275" y="2048"/>
                </a:cubicBezTo>
                <a:cubicBezTo>
                  <a:pt x="5110" y="1996"/>
                  <a:pt x="4851" y="1281"/>
                  <a:pt x="4757" y="1125"/>
                </a:cubicBezTo>
                <a:cubicBezTo>
                  <a:pt x="4721" y="1069"/>
                  <a:pt x="4668" y="1044"/>
                  <a:pt x="4616" y="1044"/>
                </a:cubicBezTo>
                <a:cubicBezTo>
                  <a:pt x="4533" y="1044"/>
                  <a:pt x="4453" y="1107"/>
                  <a:pt x="4446" y="1208"/>
                </a:cubicBezTo>
                <a:cubicBezTo>
                  <a:pt x="4373" y="1542"/>
                  <a:pt x="4261" y="1711"/>
                  <a:pt x="4110" y="1711"/>
                </a:cubicBezTo>
                <a:cubicBezTo>
                  <a:pt x="3961" y="1711"/>
                  <a:pt x="3776" y="1548"/>
                  <a:pt x="3555" y="1219"/>
                </a:cubicBezTo>
                <a:cubicBezTo>
                  <a:pt x="3549" y="1112"/>
                  <a:pt x="3463" y="1047"/>
                  <a:pt x="3375" y="1047"/>
                </a:cubicBezTo>
                <a:cubicBezTo>
                  <a:pt x="3318" y="1047"/>
                  <a:pt x="3260" y="1074"/>
                  <a:pt x="3223" y="1136"/>
                </a:cubicBezTo>
                <a:cubicBezTo>
                  <a:pt x="3099" y="1374"/>
                  <a:pt x="2954" y="1602"/>
                  <a:pt x="2809" y="1830"/>
                </a:cubicBezTo>
                <a:cubicBezTo>
                  <a:pt x="2653" y="1571"/>
                  <a:pt x="2508" y="1312"/>
                  <a:pt x="2363" y="1053"/>
                </a:cubicBezTo>
                <a:cubicBezTo>
                  <a:pt x="2327" y="992"/>
                  <a:pt x="2263" y="960"/>
                  <a:pt x="2199" y="960"/>
                </a:cubicBezTo>
                <a:cubicBezTo>
                  <a:pt x="2153" y="960"/>
                  <a:pt x="2108" y="977"/>
                  <a:pt x="2073" y="1011"/>
                </a:cubicBezTo>
                <a:cubicBezTo>
                  <a:pt x="1886" y="1219"/>
                  <a:pt x="1710" y="1426"/>
                  <a:pt x="1534" y="1644"/>
                </a:cubicBezTo>
                <a:cubicBezTo>
                  <a:pt x="1410" y="1405"/>
                  <a:pt x="1296" y="1156"/>
                  <a:pt x="1223" y="897"/>
                </a:cubicBezTo>
                <a:cubicBezTo>
                  <a:pt x="1192" y="809"/>
                  <a:pt x="1114" y="765"/>
                  <a:pt x="1038" y="765"/>
                </a:cubicBezTo>
                <a:cubicBezTo>
                  <a:pt x="961" y="765"/>
                  <a:pt x="886" y="809"/>
                  <a:pt x="860" y="897"/>
                </a:cubicBezTo>
                <a:cubicBezTo>
                  <a:pt x="788" y="1094"/>
                  <a:pt x="705" y="1302"/>
                  <a:pt x="632" y="1509"/>
                </a:cubicBezTo>
                <a:cubicBezTo>
                  <a:pt x="560" y="1302"/>
                  <a:pt x="477" y="1084"/>
                  <a:pt x="404" y="877"/>
                </a:cubicBezTo>
                <a:cubicBezTo>
                  <a:pt x="377" y="795"/>
                  <a:pt x="310" y="757"/>
                  <a:pt x="242" y="757"/>
                </a:cubicBezTo>
                <a:cubicBezTo>
                  <a:pt x="155" y="757"/>
                  <a:pt x="68" y="818"/>
                  <a:pt x="62" y="928"/>
                </a:cubicBezTo>
                <a:cubicBezTo>
                  <a:pt x="31" y="1426"/>
                  <a:pt x="21" y="1923"/>
                  <a:pt x="0" y="2421"/>
                </a:cubicBezTo>
                <a:cubicBezTo>
                  <a:pt x="0" y="2497"/>
                  <a:pt x="50" y="2534"/>
                  <a:pt x="104" y="2534"/>
                </a:cubicBezTo>
                <a:cubicBezTo>
                  <a:pt x="159" y="2534"/>
                  <a:pt x="218" y="2495"/>
                  <a:pt x="228" y="2421"/>
                </a:cubicBezTo>
                <a:cubicBezTo>
                  <a:pt x="259" y="2172"/>
                  <a:pt x="290" y="1923"/>
                  <a:pt x="321" y="1675"/>
                </a:cubicBezTo>
                <a:lnTo>
                  <a:pt x="467" y="2068"/>
                </a:lnTo>
                <a:cubicBezTo>
                  <a:pt x="492" y="2151"/>
                  <a:pt x="565" y="2193"/>
                  <a:pt x="638" y="2193"/>
                </a:cubicBezTo>
                <a:cubicBezTo>
                  <a:pt x="710" y="2193"/>
                  <a:pt x="783" y="2151"/>
                  <a:pt x="809" y="2068"/>
                </a:cubicBezTo>
                <a:cubicBezTo>
                  <a:pt x="891" y="1861"/>
                  <a:pt x="964" y="1664"/>
                  <a:pt x="1037" y="1467"/>
                </a:cubicBezTo>
                <a:cubicBezTo>
                  <a:pt x="1130" y="1664"/>
                  <a:pt x="1234" y="1861"/>
                  <a:pt x="1348" y="2048"/>
                </a:cubicBezTo>
                <a:cubicBezTo>
                  <a:pt x="1383" y="2113"/>
                  <a:pt x="1450" y="2148"/>
                  <a:pt x="1518" y="2148"/>
                </a:cubicBezTo>
                <a:cubicBezTo>
                  <a:pt x="1568" y="2148"/>
                  <a:pt x="1619" y="2129"/>
                  <a:pt x="1658" y="2089"/>
                </a:cubicBezTo>
                <a:cubicBezTo>
                  <a:pt x="1835" y="1872"/>
                  <a:pt x="2011" y="1664"/>
                  <a:pt x="2187" y="1447"/>
                </a:cubicBezTo>
                <a:cubicBezTo>
                  <a:pt x="2353" y="1706"/>
                  <a:pt x="2498" y="1965"/>
                  <a:pt x="2653" y="2234"/>
                </a:cubicBezTo>
                <a:cubicBezTo>
                  <a:pt x="2690" y="2286"/>
                  <a:pt x="2747" y="2312"/>
                  <a:pt x="2804" y="2312"/>
                </a:cubicBezTo>
                <a:cubicBezTo>
                  <a:pt x="2861" y="2312"/>
                  <a:pt x="2918" y="2286"/>
                  <a:pt x="2954" y="2234"/>
                </a:cubicBezTo>
                <a:cubicBezTo>
                  <a:pt x="3078" y="2058"/>
                  <a:pt x="3203" y="1872"/>
                  <a:pt x="3317" y="1685"/>
                </a:cubicBezTo>
                <a:cubicBezTo>
                  <a:pt x="3454" y="1925"/>
                  <a:pt x="3705" y="2044"/>
                  <a:pt x="3961" y="2044"/>
                </a:cubicBezTo>
                <a:cubicBezTo>
                  <a:pt x="4226" y="2044"/>
                  <a:pt x="4496" y="1917"/>
                  <a:pt x="4654" y="1664"/>
                </a:cubicBezTo>
                <a:cubicBezTo>
                  <a:pt x="4809" y="2027"/>
                  <a:pt x="5027" y="2462"/>
                  <a:pt x="5327" y="2493"/>
                </a:cubicBezTo>
                <a:cubicBezTo>
                  <a:pt x="5342" y="2495"/>
                  <a:pt x="5357" y="2496"/>
                  <a:pt x="5372" y="2496"/>
                </a:cubicBezTo>
                <a:cubicBezTo>
                  <a:pt x="5697" y="2496"/>
                  <a:pt x="5893" y="2063"/>
                  <a:pt x="6022" y="1706"/>
                </a:cubicBezTo>
                <a:cubicBezTo>
                  <a:pt x="6125" y="1903"/>
                  <a:pt x="6239" y="2089"/>
                  <a:pt x="6374" y="2265"/>
                </a:cubicBezTo>
                <a:cubicBezTo>
                  <a:pt x="6410" y="2322"/>
                  <a:pt x="6470" y="2351"/>
                  <a:pt x="6528" y="2351"/>
                </a:cubicBezTo>
                <a:cubicBezTo>
                  <a:pt x="6587" y="2351"/>
                  <a:pt x="6644" y="2322"/>
                  <a:pt x="6675" y="2265"/>
                </a:cubicBezTo>
                <a:cubicBezTo>
                  <a:pt x="6758" y="2110"/>
                  <a:pt x="6830" y="1944"/>
                  <a:pt x="6913" y="1789"/>
                </a:cubicBezTo>
                <a:cubicBezTo>
                  <a:pt x="7037" y="1923"/>
                  <a:pt x="7214" y="2017"/>
                  <a:pt x="7400" y="2027"/>
                </a:cubicBezTo>
                <a:cubicBezTo>
                  <a:pt x="7430" y="2031"/>
                  <a:pt x="7460" y="2032"/>
                  <a:pt x="7489" y="2032"/>
                </a:cubicBezTo>
                <a:cubicBezTo>
                  <a:pt x="7886" y="2032"/>
                  <a:pt x="8161" y="1713"/>
                  <a:pt x="8364" y="1384"/>
                </a:cubicBezTo>
                <a:cubicBezTo>
                  <a:pt x="8559" y="1785"/>
                  <a:pt x="8856" y="2380"/>
                  <a:pt x="9235" y="2380"/>
                </a:cubicBezTo>
                <a:cubicBezTo>
                  <a:pt x="9238" y="2380"/>
                  <a:pt x="9242" y="2379"/>
                  <a:pt x="9245" y="2379"/>
                </a:cubicBezTo>
                <a:cubicBezTo>
                  <a:pt x="9566" y="2369"/>
                  <a:pt x="9722" y="1923"/>
                  <a:pt x="9805" y="1540"/>
                </a:cubicBezTo>
                <a:cubicBezTo>
                  <a:pt x="9919" y="1758"/>
                  <a:pt x="10033" y="1975"/>
                  <a:pt x="10147" y="2193"/>
                </a:cubicBezTo>
                <a:cubicBezTo>
                  <a:pt x="10182" y="2258"/>
                  <a:pt x="10245" y="2293"/>
                  <a:pt x="10308" y="2293"/>
                </a:cubicBezTo>
                <a:cubicBezTo>
                  <a:pt x="10355" y="2293"/>
                  <a:pt x="10401" y="2274"/>
                  <a:pt x="10437" y="2234"/>
                </a:cubicBezTo>
                <a:cubicBezTo>
                  <a:pt x="10706" y="1965"/>
                  <a:pt x="10924" y="1644"/>
                  <a:pt x="11079" y="1291"/>
                </a:cubicBezTo>
                <a:cubicBezTo>
                  <a:pt x="11162" y="1519"/>
                  <a:pt x="11245" y="1747"/>
                  <a:pt x="11338" y="1975"/>
                </a:cubicBezTo>
                <a:cubicBezTo>
                  <a:pt x="11366" y="2052"/>
                  <a:pt x="11449" y="2100"/>
                  <a:pt x="11527" y="2100"/>
                </a:cubicBezTo>
                <a:cubicBezTo>
                  <a:pt x="11596" y="2100"/>
                  <a:pt x="11661" y="2063"/>
                  <a:pt x="11680" y="1975"/>
                </a:cubicBezTo>
                <a:cubicBezTo>
                  <a:pt x="11722" y="1778"/>
                  <a:pt x="11763" y="1602"/>
                  <a:pt x="11794" y="1426"/>
                </a:cubicBezTo>
                <a:lnTo>
                  <a:pt x="12043" y="2006"/>
                </a:lnTo>
                <a:cubicBezTo>
                  <a:pt x="12078" y="2065"/>
                  <a:pt x="12140" y="2097"/>
                  <a:pt x="12202" y="2097"/>
                </a:cubicBezTo>
                <a:cubicBezTo>
                  <a:pt x="12249" y="2097"/>
                  <a:pt x="12297" y="2078"/>
                  <a:pt x="12333" y="2037"/>
                </a:cubicBezTo>
                <a:cubicBezTo>
                  <a:pt x="12572" y="1830"/>
                  <a:pt x="12769" y="1592"/>
                  <a:pt x="12934" y="1322"/>
                </a:cubicBezTo>
                <a:cubicBezTo>
                  <a:pt x="13080" y="1675"/>
                  <a:pt x="13287" y="2017"/>
                  <a:pt x="13525" y="2317"/>
                </a:cubicBezTo>
                <a:cubicBezTo>
                  <a:pt x="13556" y="2356"/>
                  <a:pt x="13596" y="2371"/>
                  <a:pt x="13637" y="2371"/>
                </a:cubicBezTo>
                <a:cubicBezTo>
                  <a:pt x="13705" y="2371"/>
                  <a:pt x="13776" y="2328"/>
                  <a:pt x="13815" y="2276"/>
                </a:cubicBezTo>
                <a:cubicBezTo>
                  <a:pt x="14043" y="1975"/>
                  <a:pt x="14251" y="1654"/>
                  <a:pt x="14437" y="1322"/>
                </a:cubicBezTo>
                <a:lnTo>
                  <a:pt x="14696" y="1975"/>
                </a:lnTo>
                <a:cubicBezTo>
                  <a:pt x="14727" y="2062"/>
                  <a:pt x="14820" y="2122"/>
                  <a:pt x="14908" y="2122"/>
                </a:cubicBezTo>
                <a:cubicBezTo>
                  <a:pt x="14968" y="2122"/>
                  <a:pt x="15026" y="2094"/>
                  <a:pt x="15059" y="2027"/>
                </a:cubicBezTo>
                <a:cubicBezTo>
                  <a:pt x="15173" y="1809"/>
                  <a:pt x="15266" y="1571"/>
                  <a:pt x="15339" y="1333"/>
                </a:cubicBezTo>
                <a:cubicBezTo>
                  <a:pt x="15422" y="1478"/>
                  <a:pt x="15494" y="1633"/>
                  <a:pt x="15577" y="1778"/>
                </a:cubicBezTo>
                <a:cubicBezTo>
                  <a:pt x="15614" y="1846"/>
                  <a:pt x="15681" y="1879"/>
                  <a:pt x="15748" y="1879"/>
                </a:cubicBezTo>
                <a:cubicBezTo>
                  <a:pt x="15816" y="1879"/>
                  <a:pt x="15883" y="1846"/>
                  <a:pt x="15919" y="1778"/>
                </a:cubicBezTo>
                <a:cubicBezTo>
                  <a:pt x="16054" y="1519"/>
                  <a:pt x="16168" y="1260"/>
                  <a:pt x="16303" y="991"/>
                </a:cubicBezTo>
                <a:cubicBezTo>
                  <a:pt x="16448" y="1353"/>
                  <a:pt x="16634" y="1789"/>
                  <a:pt x="16914" y="1872"/>
                </a:cubicBezTo>
                <a:cubicBezTo>
                  <a:pt x="16946" y="1880"/>
                  <a:pt x="16977" y="1884"/>
                  <a:pt x="17008" y="1884"/>
                </a:cubicBezTo>
                <a:cubicBezTo>
                  <a:pt x="17290" y="1884"/>
                  <a:pt x="17536" y="1563"/>
                  <a:pt x="17723" y="1302"/>
                </a:cubicBezTo>
                <a:lnTo>
                  <a:pt x="18085" y="2017"/>
                </a:lnTo>
                <a:cubicBezTo>
                  <a:pt x="18127" y="2094"/>
                  <a:pt x="18202" y="2133"/>
                  <a:pt x="18277" y="2133"/>
                </a:cubicBezTo>
                <a:cubicBezTo>
                  <a:pt x="18352" y="2133"/>
                  <a:pt x="18427" y="2094"/>
                  <a:pt x="18469" y="2017"/>
                </a:cubicBezTo>
                <a:lnTo>
                  <a:pt x="18894" y="1416"/>
                </a:lnTo>
                <a:cubicBezTo>
                  <a:pt x="19076" y="1680"/>
                  <a:pt x="19367" y="1816"/>
                  <a:pt x="19658" y="1816"/>
                </a:cubicBezTo>
                <a:cubicBezTo>
                  <a:pt x="19914" y="1816"/>
                  <a:pt x="20171" y="1712"/>
                  <a:pt x="20355" y="1498"/>
                </a:cubicBezTo>
                <a:lnTo>
                  <a:pt x="20521" y="1840"/>
                </a:lnTo>
                <a:cubicBezTo>
                  <a:pt x="20569" y="1918"/>
                  <a:pt x="20647" y="1958"/>
                  <a:pt x="20725" y="1958"/>
                </a:cubicBezTo>
                <a:cubicBezTo>
                  <a:pt x="20783" y="1958"/>
                  <a:pt x="20840" y="1936"/>
                  <a:pt x="20884" y="1892"/>
                </a:cubicBezTo>
                <a:cubicBezTo>
                  <a:pt x="21029" y="1747"/>
                  <a:pt x="21153" y="1581"/>
                  <a:pt x="21257" y="1405"/>
                </a:cubicBezTo>
                <a:cubicBezTo>
                  <a:pt x="21371" y="1675"/>
                  <a:pt x="21537" y="1923"/>
                  <a:pt x="21785" y="1934"/>
                </a:cubicBezTo>
                <a:cubicBezTo>
                  <a:pt x="21793" y="1934"/>
                  <a:pt x="21801" y="1935"/>
                  <a:pt x="21809" y="1935"/>
                </a:cubicBezTo>
                <a:cubicBezTo>
                  <a:pt x="22101" y="1935"/>
                  <a:pt x="22371" y="1573"/>
                  <a:pt x="22583" y="1260"/>
                </a:cubicBezTo>
                <a:cubicBezTo>
                  <a:pt x="22750" y="1652"/>
                  <a:pt x="22991" y="2146"/>
                  <a:pt x="23341" y="2146"/>
                </a:cubicBezTo>
                <a:cubicBezTo>
                  <a:pt x="23361" y="2146"/>
                  <a:pt x="23381" y="2144"/>
                  <a:pt x="23402" y="2141"/>
                </a:cubicBezTo>
                <a:cubicBezTo>
                  <a:pt x="23703" y="2089"/>
                  <a:pt x="23900" y="1675"/>
                  <a:pt x="24024" y="1270"/>
                </a:cubicBezTo>
                <a:cubicBezTo>
                  <a:pt x="24159" y="1530"/>
                  <a:pt x="24314" y="1758"/>
                  <a:pt x="24563" y="1768"/>
                </a:cubicBezTo>
                <a:cubicBezTo>
                  <a:pt x="24566" y="1768"/>
                  <a:pt x="24570" y="1768"/>
                  <a:pt x="24573" y="1768"/>
                </a:cubicBezTo>
                <a:cubicBezTo>
                  <a:pt x="24952" y="1768"/>
                  <a:pt x="25280" y="1205"/>
                  <a:pt x="25506" y="835"/>
                </a:cubicBezTo>
                <a:cubicBezTo>
                  <a:pt x="25808" y="1186"/>
                  <a:pt x="25872" y="1859"/>
                  <a:pt x="26423" y="1859"/>
                </a:cubicBezTo>
                <a:cubicBezTo>
                  <a:pt x="26457" y="1859"/>
                  <a:pt x="26494" y="1856"/>
                  <a:pt x="26532" y="1851"/>
                </a:cubicBezTo>
                <a:cubicBezTo>
                  <a:pt x="27123" y="1758"/>
                  <a:pt x="27112" y="1042"/>
                  <a:pt x="27465" y="711"/>
                </a:cubicBezTo>
                <a:cubicBezTo>
                  <a:pt x="27672" y="980"/>
                  <a:pt x="27921" y="1219"/>
                  <a:pt x="28180" y="1436"/>
                </a:cubicBezTo>
                <a:cubicBezTo>
                  <a:pt x="28230" y="1483"/>
                  <a:pt x="28292" y="1505"/>
                  <a:pt x="28353" y="1505"/>
                </a:cubicBezTo>
                <a:cubicBezTo>
                  <a:pt x="28454" y="1505"/>
                  <a:pt x="28552" y="1443"/>
                  <a:pt x="28584" y="1333"/>
                </a:cubicBezTo>
                <a:cubicBezTo>
                  <a:pt x="28626" y="1198"/>
                  <a:pt x="28667" y="1063"/>
                  <a:pt x="28708" y="928"/>
                </a:cubicBezTo>
                <a:cubicBezTo>
                  <a:pt x="28854" y="1208"/>
                  <a:pt x="29123" y="1384"/>
                  <a:pt x="29424" y="1426"/>
                </a:cubicBezTo>
                <a:cubicBezTo>
                  <a:pt x="29450" y="1428"/>
                  <a:pt x="29476" y="1430"/>
                  <a:pt x="29501" y="1430"/>
                </a:cubicBezTo>
                <a:cubicBezTo>
                  <a:pt x="29680" y="1430"/>
                  <a:pt x="29847" y="1367"/>
                  <a:pt x="29983" y="1250"/>
                </a:cubicBezTo>
                <a:cubicBezTo>
                  <a:pt x="30194" y="1078"/>
                  <a:pt x="30236" y="808"/>
                  <a:pt x="30486" y="808"/>
                </a:cubicBezTo>
                <a:cubicBezTo>
                  <a:pt x="30507" y="808"/>
                  <a:pt x="30529" y="810"/>
                  <a:pt x="30553" y="814"/>
                </a:cubicBezTo>
                <a:cubicBezTo>
                  <a:pt x="30812" y="866"/>
                  <a:pt x="30937" y="1167"/>
                  <a:pt x="31165" y="1312"/>
                </a:cubicBezTo>
                <a:cubicBezTo>
                  <a:pt x="31328" y="1420"/>
                  <a:pt x="31522" y="1482"/>
                  <a:pt x="31720" y="1482"/>
                </a:cubicBezTo>
                <a:cubicBezTo>
                  <a:pt x="31749" y="1482"/>
                  <a:pt x="31778" y="1480"/>
                  <a:pt x="31807" y="1478"/>
                </a:cubicBezTo>
                <a:cubicBezTo>
                  <a:pt x="32004" y="1457"/>
                  <a:pt x="32191" y="1364"/>
                  <a:pt x="32315" y="1219"/>
                </a:cubicBezTo>
                <a:cubicBezTo>
                  <a:pt x="32357" y="1291"/>
                  <a:pt x="32398" y="1364"/>
                  <a:pt x="32439" y="1426"/>
                </a:cubicBezTo>
                <a:cubicBezTo>
                  <a:pt x="32488" y="1520"/>
                  <a:pt x="32567" y="1560"/>
                  <a:pt x="32646" y="1560"/>
                </a:cubicBezTo>
                <a:cubicBezTo>
                  <a:pt x="32819" y="1560"/>
                  <a:pt x="32996" y="1373"/>
                  <a:pt x="32875" y="1167"/>
                </a:cubicBezTo>
                <a:cubicBezTo>
                  <a:pt x="32730" y="928"/>
                  <a:pt x="32595" y="690"/>
                  <a:pt x="32450" y="441"/>
                </a:cubicBezTo>
                <a:cubicBezTo>
                  <a:pt x="32397" y="353"/>
                  <a:pt x="32318" y="315"/>
                  <a:pt x="32240" y="315"/>
                </a:cubicBezTo>
                <a:cubicBezTo>
                  <a:pt x="32090" y="315"/>
                  <a:pt x="31943" y="454"/>
                  <a:pt x="31983" y="638"/>
                </a:cubicBezTo>
                <a:cubicBezTo>
                  <a:pt x="31802" y="808"/>
                  <a:pt x="31646" y="891"/>
                  <a:pt x="31514" y="891"/>
                </a:cubicBezTo>
                <a:cubicBezTo>
                  <a:pt x="31405" y="891"/>
                  <a:pt x="31312" y="834"/>
                  <a:pt x="31237" y="721"/>
                </a:cubicBezTo>
                <a:cubicBezTo>
                  <a:pt x="31165" y="649"/>
                  <a:pt x="31103" y="566"/>
                  <a:pt x="31051" y="483"/>
                </a:cubicBezTo>
                <a:cubicBezTo>
                  <a:pt x="30999" y="400"/>
                  <a:pt x="30926" y="327"/>
                  <a:pt x="30854" y="265"/>
                </a:cubicBezTo>
                <a:cubicBezTo>
                  <a:pt x="30758" y="184"/>
                  <a:pt x="30635" y="139"/>
                  <a:pt x="30513" y="139"/>
                </a:cubicBezTo>
                <a:cubicBezTo>
                  <a:pt x="30464" y="139"/>
                  <a:pt x="30414" y="147"/>
                  <a:pt x="30367" y="161"/>
                </a:cubicBezTo>
                <a:cubicBezTo>
                  <a:pt x="30222" y="213"/>
                  <a:pt x="30097" y="307"/>
                  <a:pt x="30004" y="431"/>
                </a:cubicBezTo>
                <a:cubicBezTo>
                  <a:pt x="29931" y="514"/>
                  <a:pt x="29828" y="763"/>
                  <a:pt x="29734" y="804"/>
                </a:cubicBezTo>
                <a:lnTo>
                  <a:pt x="29082" y="669"/>
                </a:lnTo>
                <a:cubicBezTo>
                  <a:pt x="28999" y="514"/>
                  <a:pt x="28936" y="348"/>
                  <a:pt x="28895" y="172"/>
                </a:cubicBezTo>
                <a:cubicBezTo>
                  <a:pt x="28859" y="58"/>
                  <a:pt x="28760" y="1"/>
                  <a:pt x="2866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7" name="Shape 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8" name="Google Shape;1868;p59"/>
          <p:cNvSpPr txBox="1"/>
          <p:nvPr>
            <p:ph type="title"/>
          </p:nvPr>
        </p:nvSpPr>
        <p:spPr>
          <a:xfrm>
            <a:off x="5172025" y="2814925"/>
            <a:ext cx="2870100" cy="96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24h 37m</a:t>
            </a:r>
            <a:endParaRPr/>
          </a:p>
        </p:txBody>
      </p:sp>
      <p:sp>
        <p:nvSpPr>
          <p:cNvPr id="1869" name="Google Shape;1869;p59"/>
          <p:cNvSpPr txBox="1"/>
          <p:nvPr>
            <p:ph idx="1" type="subTitle"/>
          </p:nvPr>
        </p:nvSpPr>
        <p:spPr>
          <a:xfrm flipH="1">
            <a:off x="5461075" y="3662175"/>
            <a:ext cx="2292000" cy="5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Jupiter’s rotation period</a:t>
            </a:r>
            <a:endParaRPr/>
          </a:p>
        </p:txBody>
      </p:sp>
      <p:sp>
        <p:nvSpPr>
          <p:cNvPr id="1870" name="Google Shape;1870;p59"/>
          <p:cNvSpPr txBox="1"/>
          <p:nvPr>
            <p:ph idx="2" type="title"/>
          </p:nvPr>
        </p:nvSpPr>
        <p:spPr>
          <a:xfrm>
            <a:off x="1607200" y="925600"/>
            <a:ext cx="2870100" cy="96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3,000.00</a:t>
            </a:r>
            <a:endParaRPr/>
          </a:p>
        </p:txBody>
      </p:sp>
      <p:sp>
        <p:nvSpPr>
          <p:cNvPr id="1871" name="Google Shape;1871;p59"/>
          <p:cNvSpPr txBox="1"/>
          <p:nvPr>
            <p:ph idx="3" type="subTitle"/>
          </p:nvPr>
        </p:nvSpPr>
        <p:spPr>
          <a:xfrm flipH="1">
            <a:off x="1896325" y="1785325"/>
            <a:ext cx="2292000" cy="4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</a:t>
            </a:r>
            <a:r>
              <a:rPr lang="en"/>
              <a:t>arths is the Sun’s mass</a:t>
            </a:r>
            <a:endParaRPr/>
          </a:p>
        </p:txBody>
      </p:sp>
      <p:sp>
        <p:nvSpPr>
          <p:cNvPr id="1872" name="Google Shape;1872;p59"/>
          <p:cNvSpPr txBox="1"/>
          <p:nvPr>
            <p:ph idx="4" type="title"/>
          </p:nvPr>
        </p:nvSpPr>
        <p:spPr>
          <a:xfrm>
            <a:off x="1101875" y="2814925"/>
            <a:ext cx="3880800" cy="96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36,000 km</a:t>
            </a:r>
            <a:endParaRPr/>
          </a:p>
        </p:txBody>
      </p:sp>
      <p:sp>
        <p:nvSpPr>
          <p:cNvPr id="1873" name="Google Shape;1873;p59"/>
          <p:cNvSpPr txBox="1"/>
          <p:nvPr>
            <p:ph idx="5" type="subTitle"/>
          </p:nvPr>
        </p:nvSpPr>
        <p:spPr>
          <a:xfrm flipH="1">
            <a:off x="1896275" y="3662175"/>
            <a:ext cx="2292000" cy="5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the </a:t>
            </a:r>
            <a:r>
              <a:rPr lang="en"/>
              <a:t>distance from Earth to the Moon</a:t>
            </a:r>
            <a:endParaRPr/>
          </a:p>
        </p:txBody>
      </p:sp>
      <p:sp>
        <p:nvSpPr>
          <p:cNvPr id="1874" name="Google Shape;1874;p59"/>
          <p:cNvSpPr txBox="1"/>
          <p:nvPr>
            <p:ph idx="6" type="title"/>
          </p:nvPr>
        </p:nvSpPr>
        <p:spPr>
          <a:xfrm>
            <a:off x="5172025" y="925600"/>
            <a:ext cx="2870100" cy="96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255</a:t>
            </a:r>
            <a:endParaRPr/>
          </a:p>
        </p:txBody>
      </p:sp>
      <p:sp>
        <p:nvSpPr>
          <p:cNvPr id="1875" name="Google Shape;1875;p59"/>
          <p:cNvSpPr txBox="1"/>
          <p:nvPr>
            <p:ph idx="7" type="subTitle"/>
          </p:nvPr>
        </p:nvSpPr>
        <p:spPr>
          <a:xfrm flipH="1">
            <a:off x="5461075" y="1785325"/>
            <a:ext cx="2292000" cy="5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</a:t>
            </a:r>
            <a:r>
              <a:rPr lang="en"/>
              <a:t>ys Venus takes to orbit the sun</a:t>
            </a:r>
            <a:endParaRPr/>
          </a:p>
        </p:txBody>
      </p:sp>
      <p:sp>
        <p:nvSpPr>
          <p:cNvPr id="1876" name="Google Shape;1876;p59"/>
          <p:cNvSpPr/>
          <p:nvPr/>
        </p:nvSpPr>
        <p:spPr>
          <a:xfrm rot="548498">
            <a:off x="392295" y="2081687"/>
            <a:ext cx="584283" cy="691203"/>
          </a:xfrm>
          <a:custGeom>
            <a:rect b="b" l="l" r="r" t="t"/>
            <a:pathLst>
              <a:path extrusionOk="0" h="52293" w="44204">
                <a:moveTo>
                  <a:pt x="35127" y="1"/>
                </a:moveTo>
                <a:cubicBezTo>
                  <a:pt x="34818" y="1"/>
                  <a:pt x="34509" y="20"/>
                  <a:pt x="34200" y="61"/>
                </a:cubicBezTo>
                <a:cubicBezTo>
                  <a:pt x="33328" y="119"/>
                  <a:pt x="32513" y="352"/>
                  <a:pt x="31699" y="643"/>
                </a:cubicBezTo>
                <a:cubicBezTo>
                  <a:pt x="31350" y="817"/>
                  <a:pt x="31001" y="992"/>
                  <a:pt x="30652" y="1166"/>
                </a:cubicBezTo>
                <a:lnTo>
                  <a:pt x="30129" y="1457"/>
                </a:lnTo>
                <a:lnTo>
                  <a:pt x="29721" y="1748"/>
                </a:lnTo>
                <a:cubicBezTo>
                  <a:pt x="29431" y="1922"/>
                  <a:pt x="29198" y="2155"/>
                  <a:pt x="28965" y="2329"/>
                </a:cubicBezTo>
                <a:lnTo>
                  <a:pt x="28733" y="2620"/>
                </a:lnTo>
                <a:lnTo>
                  <a:pt x="28500" y="2853"/>
                </a:lnTo>
                <a:lnTo>
                  <a:pt x="28093" y="3260"/>
                </a:lnTo>
                <a:lnTo>
                  <a:pt x="12738" y="22046"/>
                </a:lnTo>
                <a:lnTo>
                  <a:pt x="2618" y="34318"/>
                </a:lnTo>
                <a:lnTo>
                  <a:pt x="2153" y="34900"/>
                </a:lnTo>
                <a:lnTo>
                  <a:pt x="1920" y="35191"/>
                </a:lnTo>
                <a:lnTo>
                  <a:pt x="1687" y="35656"/>
                </a:lnTo>
                <a:cubicBezTo>
                  <a:pt x="1513" y="35947"/>
                  <a:pt x="1338" y="36238"/>
                  <a:pt x="1164" y="36587"/>
                </a:cubicBezTo>
                <a:lnTo>
                  <a:pt x="931" y="37168"/>
                </a:lnTo>
                <a:cubicBezTo>
                  <a:pt x="815" y="37401"/>
                  <a:pt x="757" y="37575"/>
                  <a:pt x="699" y="37808"/>
                </a:cubicBezTo>
                <a:cubicBezTo>
                  <a:pt x="175" y="39262"/>
                  <a:pt x="1" y="40832"/>
                  <a:pt x="175" y="42403"/>
                </a:cubicBezTo>
                <a:cubicBezTo>
                  <a:pt x="291" y="43450"/>
                  <a:pt x="524" y="44439"/>
                  <a:pt x="873" y="45427"/>
                </a:cubicBezTo>
                <a:cubicBezTo>
                  <a:pt x="1106" y="45893"/>
                  <a:pt x="1338" y="46300"/>
                  <a:pt x="1571" y="46765"/>
                </a:cubicBezTo>
                <a:lnTo>
                  <a:pt x="1920" y="47347"/>
                </a:lnTo>
                <a:cubicBezTo>
                  <a:pt x="2036" y="47521"/>
                  <a:pt x="2153" y="47696"/>
                  <a:pt x="2269" y="47870"/>
                </a:cubicBezTo>
                <a:cubicBezTo>
                  <a:pt x="2502" y="48161"/>
                  <a:pt x="2734" y="48452"/>
                  <a:pt x="3025" y="48684"/>
                </a:cubicBezTo>
                <a:lnTo>
                  <a:pt x="3316" y="49033"/>
                </a:lnTo>
                <a:lnTo>
                  <a:pt x="3607" y="49324"/>
                </a:lnTo>
                <a:lnTo>
                  <a:pt x="4188" y="49789"/>
                </a:lnTo>
                <a:lnTo>
                  <a:pt x="4770" y="50255"/>
                </a:lnTo>
                <a:lnTo>
                  <a:pt x="5061" y="50487"/>
                </a:lnTo>
                <a:lnTo>
                  <a:pt x="5468" y="50720"/>
                </a:lnTo>
                <a:cubicBezTo>
                  <a:pt x="5759" y="50894"/>
                  <a:pt x="6108" y="51069"/>
                  <a:pt x="6457" y="51243"/>
                </a:cubicBezTo>
                <a:lnTo>
                  <a:pt x="7038" y="51476"/>
                </a:lnTo>
                <a:lnTo>
                  <a:pt x="7620" y="51709"/>
                </a:lnTo>
                <a:cubicBezTo>
                  <a:pt x="8085" y="51883"/>
                  <a:pt x="8609" y="52000"/>
                  <a:pt x="9074" y="52116"/>
                </a:cubicBezTo>
                <a:cubicBezTo>
                  <a:pt x="9750" y="52229"/>
                  <a:pt x="10426" y="52293"/>
                  <a:pt x="11102" y="52293"/>
                </a:cubicBezTo>
                <a:cubicBezTo>
                  <a:pt x="11473" y="52293"/>
                  <a:pt x="11844" y="52273"/>
                  <a:pt x="12215" y="52232"/>
                </a:cubicBezTo>
                <a:cubicBezTo>
                  <a:pt x="13262" y="52116"/>
                  <a:pt x="14309" y="51883"/>
                  <a:pt x="15297" y="51534"/>
                </a:cubicBezTo>
                <a:cubicBezTo>
                  <a:pt x="15704" y="51302"/>
                  <a:pt x="16170" y="51127"/>
                  <a:pt x="16577" y="50894"/>
                </a:cubicBezTo>
                <a:lnTo>
                  <a:pt x="17158" y="50545"/>
                </a:lnTo>
                <a:lnTo>
                  <a:pt x="17682" y="50138"/>
                </a:lnTo>
                <a:cubicBezTo>
                  <a:pt x="17973" y="49906"/>
                  <a:pt x="18264" y="49673"/>
                  <a:pt x="18554" y="49440"/>
                </a:cubicBezTo>
                <a:lnTo>
                  <a:pt x="18671" y="49266"/>
                </a:lnTo>
                <a:lnTo>
                  <a:pt x="18671" y="45253"/>
                </a:lnTo>
                <a:lnTo>
                  <a:pt x="17566" y="46590"/>
                </a:lnTo>
                <a:lnTo>
                  <a:pt x="17217" y="46998"/>
                </a:lnTo>
                <a:cubicBezTo>
                  <a:pt x="17158" y="47056"/>
                  <a:pt x="17042" y="47172"/>
                  <a:pt x="16984" y="47230"/>
                </a:cubicBezTo>
                <a:cubicBezTo>
                  <a:pt x="16926" y="47288"/>
                  <a:pt x="16810" y="47405"/>
                  <a:pt x="16751" y="47463"/>
                </a:cubicBezTo>
                <a:cubicBezTo>
                  <a:pt x="16519" y="47637"/>
                  <a:pt x="16286" y="47812"/>
                  <a:pt x="16053" y="47986"/>
                </a:cubicBezTo>
                <a:lnTo>
                  <a:pt x="15704" y="48277"/>
                </a:lnTo>
                <a:lnTo>
                  <a:pt x="15239" y="48510"/>
                </a:lnTo>
                <a:cubicBezTo>
                  <a:pt x="14948" y="48742"/>
                  <a:pt x="14599" y="48859"/>
                  <a:pt x="14250" y="49033"/>
                </a:cubicBezTo>
                <a:cubicBezTo>
                  <a:pt x="13494" y="49324"/>
                  <a:pt x="12738" y="49499"/>
                  <a:pt x="11924" y="49615"/>
                </a:cubicBezTo>
                <a:cubicBezTo>
                  <a:pt x="11721" y="49630"/>
                  <a:pt x="11515" y="49638"/>
                  <a:pt x="11305" y="49638"/>
                </a:cubicBezTo>
                <a:cubicBezTo>
                  <a:pt x="10731" y="49638"/>
                  <a:pt x="10135" y="49584"/>
                  <a:pt x="9539" y="49499"/>
                </a:cubicBezTo>
                <a:cubicBezTo>
                  <a:pt x="9190" y="49382"/>
                  <a:pt x="8841" y="49324"/>
                  <a:pt x="8492" y="49208"/>
                </a:cubicBezTo>
                <a:lnTo>
                  <a:pt x="8027" y="49033"/>
                </a:lnTo>
                <a:lnTo>
                  <a:pt x="7562" y="48801"/>
                </a:lnTo>
                <a:cubicBezTo>
                  <a:pt x="7329" y="48684"/>
                  <a:pt x="7096" y="48568"/>
                  <a:pt x="6864" y="48452"/>
                </a:cubicBezTo>
                <a:lnTo>
                  <a:pt x="6515" y="48219"/>
                </a:lnTo>
                <a:lnTo>
                  <a:pt x="6282" y="48045"/>
                </a:lnTo>
                <a:lnTo>
                  <a:pt x="5875" y="47754"/>
                </a:lnTo>
                <a:lnTo>
                  <a:pt x="5410" y="47347"/>
                </a:lnTo>
                <a:lnTo>
                  <a:pt x="5235" y="47172"/>
                </a:lnTo>
                <a:lnTo>
                  <a:pt x="5003" y="46881"/>
                </a:lnTo>
                <a:cubicBezTo>
                  <a:pt x="4770" y="46707"/>
                  <a:pt x="4595" y="46474"/>
                  <a:pt x="4421" y="46242"/>
                </a:cubicBezTo>
                <a:cubicBezTo>
                  <a:pt x="4363" y="46125"/>
                  <a:pt x="4247" y="46009"/>
                  <a:pt x="4188" y="45893"/>
                </a:cubicBezTo>
                <a:lnTo>
                  <a:pt x="3898" y="45427"/>
                </a:lnTo>
                <a:cubicBezTo>
                  <a:pt x="3723" y="45078"/>
                  <a:pt x="3549" y="44787"/>
                  <a:pt x="3432" y="44439"/>
                </a:cubicBezTo>
                <a:cubicBezTo>
                  <a:pt x="2792" y="42926"/>
                  <a:pt x="2618" y="41298"/>
                  <a:pt x="2967" y="39727"/>
                </a:cubicBezTo>
                <a:cubicBezTo>
                  <a:pt x="3025" y="39378"/>
                  <a:pt x="3141" y="39029"/>
                  <a:pt x="3258" y="38680"/>
                </a:cubicBezTo>
                <a:cubicBezTo>
                  <a:pt x="3316" y="38506"/>
                  <a:pt x="3374" y="38332"/>
                  <a:pt x="3432" y="38157"/>
                </a:cubicBezTo>
                <a:cubicBezTo>
                  <a:pt x="3490" y="38041"/>
                  <a:pt x="3549" y="37866"/>
                  <a:pt x="3607" y="37750"/>
                </a:cubicBezTo>
                <a:cubicBezTo>
                  <a:pt x="3723" y="37517"/>
                  <a:pt x="3839" y="37226"/>
                  <a:pt x="4014" y="36994"/>
                </a:cubicBezTo>
                <a:cubicBezTo>
                  <a:pt x="4072" y="36936"/>
                  <a:pt x="4130" y="36819"/>
                  <a:pt x="4188" y="36703"/>
                </a:cubicBezTo>
                <a:lnTo>
                  <a:pt x="4363" y="36470"/>
                </a:lnTo>
                <a:lnTo>
                  <a:pt x="4712" y="36005"/>
                </a:lnTo>
                <a:lnTo>
                  <a:pt x="14774" y="23733"/>
                </a:lnTo>
                <a:lnTo>
                  <a:pt x="30187" y="5005"/>
                </a:lnTo>
                <a:lnTo>
                  <a:pt x="30478" y="4656"/>
                </a:lnTo>
                <a:lnTo>
                  <a:pt x="30594" y="4481"/>
                </a:lnTo>
                <a:lnTo>
                  <a:pt x="30827" y="4365"/>
                </a:lnTo>
                <a:cubicBezTo>
                  <a:pt x="30943" y="4191"/>
                  <a:pt x="31117" y="4074"/>
                  <a:pt x="31292" y="3958"/>
                </a:cubicBezTo>
                <a:lnTo>
                  <a:pt x="31583" y="3725"/>
                </a:lnTo>
                <a:lnTo>
                  <a:pt x="31932" y="3551"/>
                </a:lnTo>
                <a:cubicBezTo>
                  <a:pt x="32164" y="3435"/>
                  <a:pt x="32397" y="3260"/>
                  <a:pt x="32688" y="3144"/>
                </a:cubicBezTo>
                <a:cubicBezTo>
                  <a:pt x="33211" y="2969"/>
                  <a:pt x="33851" y="2795"/>
                  <a:pt x="34433" y="2737"/>
                </a:cubicBezTo>
                <a:cubicBezTo>
                  <a:pt x="34620" y="2720"/>
                  <a:pt x="34802" y="2713"/>
                  <a:pt x="34983" y="2713"/>
                </a:cubicBezTo>
                <a:cubicBezTo>
                  <a:pt x="35418" y="2713"/>
                  <a:pt x="35841" y="2754"/>
                  <a:pt x="36294" y="2795"/>
                </a:cubicBezTo>
                <a:cubicBezTo>
                  <a:pt x="36526" y="2853"/>
                  <a:pt x="36817" y="2969"/>
                  <a:pt x="37108" y="3027"/>
                </a:cubicBezTo>
                <a:lnTo>
                  <a:pt x="37457" y="3144"/>
                </a:lnTo>
                <a:lnTo>
                  <a:pt x="37806" y="3318"/>
                </a:lnTo>
                <a:cubicBezTo>
                  <a:pt x="37980" y="3435"/>
                  <a:pt x="38155" y="3493"/>
                  <a:pt x="38388" y="3609"/>
                </a:cubicBezTo>
                <a:lnTo>
                  <a:pt x="38620" y="3784"/>
                </a:lnTo>
                <a:lnTo>
                  <a:pt x="38795" y="3900"/>
                </a:lnTo>
                <a:lnTo>
                  <a:pt x="39144" y="4132"/>
                </a:lnTo>
                <a:lnTo>
                  <a:pt x="39435" y="4481"/>
                </a:lnTo>
                <a:lnTo>
                  <a:pt x="39609" y="4598"/>
                </a:lnTo>
                <a:lnTo>
                  <a:pt x="39783" y="4830"/>
                </a:lnTo>
                <a:cubicBezTo>
                  <a:pt x="39958" y="4947"/>
                  <a:pt x="40074" y="5121"/>
                  <a:pt x="40191" y="5296"/>
                </a:cubicBezTo>
                <a:lnTo>
                  <a:pt x="40423" y="5587"/>
                </a:lnTo>
                <a:lnTo>
                  <a:pt x="40598" y="5935"/>
                </a:lnTo>
                <a:cubicBezTo>
                  <a:pt x="40772" y="6168"/>
                  <a:pt x="40889" y="6401"/>
                  <a:pt x="41005" y="6633"/>
                </a:cubicBezTo>
                <a:cubicBezTo>
                  <a:pt x="41179" y="7215"/>
                  <a:pt x="41354" y="7855"/>
                  <a:pt x="41412" y="8436"/>
                </a:cubicBezTo>
                <a:cubicBezTo>
                  <a:pt x="41470" y="9076"/>
                  <a:pt x="41470" y="9658"/>
                  <a:pt x="41354" y="10298"/>
                </a:cubicBezTo>
                <a:cubicBezTo>
                  <a:pt x="41296" y="10530"/>
                  <a:pt x="41179" y="10821"/>
                  <a:pt x="41121" y="11112"/>
                </a:cubicBezTo>
                <a:lnTo>
                  <a:pt x="41005" y="11461"/>
                </a:lnTo>
                <a:lnTo>
                  <a:pt x="40830" y="11810"/>
                </a:lnTo>
                <a:cubicBezTo>
                  <a:pt x="40772" y="11984"/>
                  <a:pt x="40656" y="12159"/>
                  <a:pt x="40540" y="12333"/>
                </a:cubicBezTo>
                <a:lnTo>
                  <a:pt x="40423" y="12566"/>
                </a:lnTo>
                <a:lnTo>
                  <a:pt x="40249" y="12740"/>
                </a:lnTo>
                <a:lnTo>
                  <a:pt x="40016" y="13089"/>
                </a:lnTo>
                <a:lnTo>
                  <a:pt x="15763" y="42635"/>
                </a:lnTo>
                <a:lnTo>
                  <a:pt x="15588" y="42868"/>
                </a:lnTo>
                <a:cubicBezTo>
                  <a:pt x="15472" y="42926"/>
                  <a:pt x="15414" y="43043"/>
                  <a:pt x="15297" y="43101"/>
                </a:cubicBezTo>
                <a:cubicBezTo>
                  <a:pt x="15239" y="43217"/>
                  <a:pt x="15123" y="43275"/>
                  <a:pt x="15006" y="43392"/>
                </a:cubicBezTo>
                <a:cubicBezTo>
                  <a:pt x="14658" y="43566"/>
                  <a:pt x="14367" y="43799"/>
                  <a:pt x="14018" y="43915"/>
                </a:cubicBezTo>
                <a:cubicBezTo>
                  <a:pt x="13611" y="44090"/>
                  <a:pt x="13203" y="44148"/>
                  <a:pt x="12796" y="44206"/>
                </a:cubicBezTo>
                <a:cubicBezTo>
                  <a:pt x="12604" y="44230"/>
                  <a:pt x="12421" y="44244"/>
                  <a:pt x="12244" y="44244"/>
                </a:cubicBezTo>
                <a:cubicBezTo>
                  <a:pt x="11994" y="44244"/>
                  <a:pt x="11755" y="44216"/>
                  <a:pt x="11517" y="44148"/>
                </a:cubicBezTo>
                <a:cubicBezTo>
                  <a:pt x="11168" y="44090"/>
                  <a:pt x="10819" y="43973"/>
                  <a:pt x="10470" y="43799"/>
                </a:cubicBezTo>
                <a:cubicBezTo>
                  <a:pt x="10354" y="43741"/>
                  <a:pt x="10179" y="43682"/>
                  <a:pt x="10063" y="43624"/>
                </a:cubicBezTo>
                <a:cubicBezTo>
                  <a:pt x="9946" y="43566"/>
                  <a:pt x="9888" y="43508"/>
                  <a:pt x="9772" y="43392"/>
                </a:cubicBezTo>
                <a:lnTo>
                  <a:pt x="9597" y="43275"/>
                </a:lnTo>
                <a:lnTo>
                  <a:pt x="9365" y="43043"/>
                </a:lnTo>
                <a:cubicBezTo>
                  <a:pt x="9248" y="42984"/>
                  <a:pt x="9190" y="42868"/>
                  <a:pt x="9132" y="42810"/>
                </a:cubicBezTo>
                <a:cubicBezTo>
                  <a:pt x="9016" y="42694"/>
                  <a:pt x="8899" y="42577"/>
                  <a:pt x="8841" y="42461"/>
                </a:cubicBezTo>
                <a:cubicBezTo>
                  <a:pt x="8609" y="42170"/>
                  <a:pt x="8434" y="41821"/>
                  <a:pt x="8260" y="41472"/>
                </a:cubicBezTo>
                <a:cubicBezTo>
                  <a:pt x="8143" y="41123"/>
                  <a:pt x="8027" y="40658"/>
                  <a:pt x="7969" y="40251"/>
                </a:cubicBezTo>
                <a:cubicBezTo>
                  <a:pt x="7969" y="39844"/>
                  <a:pt x="7969" y="39437"/>
                  <a:pt x="8027" y="38971"/>
                </a:cubicBezTo>
                <a:cubicBezTo>
                  <a:pt x="8085" y="38622"/>
                  <a:pt x="8202" y="38273"/>
                  <a:pt x="8376" y="37924"/>
                </a:cubicBezTo>
                <a:cubicBezTo>
                  <a:pt x="8434" y="37808"/>
                  <a:pt x="8492" y="37692"/>
                  <a:pt x="8609" y="37575"/>
                </a:cubicBezTo>
                <a:cubicBezTo>
                  <a:pt x="8667" y="37459"/>
                  <a:pt x="8725" y="37343"/>
                  <a:pt x="8783" y="37285"/>
                </a:cubicBezTo>
                <a:lnTo>
                  <a:pt x="8958" y="36994"/>
                </a:lnTo>
                <a:lnTo>
                  <a:pt x="27395" y="14543"/>
                </a:lnTo>
                <a:cubicBezTo>
                  <a:pt x="27860" y="13962"/>
                  <a:pt x="27802" y="13148"/>
                  <a:pt x="27221" y="12682"/>
                </a:cubicBezTo>
                <a:lnTo>
                  <a:pt x="27162" y="12682"/>
                </a:lnTo>
                <a:cubicBezTo>
                  <a:pt x="26939" y="12483"/>
                  <a:pt x="26662" y="12391"/>
                  <a:pt x="26382" y="12391"/>
                </a:cubicBezTo>
                <a:cubicBezTo>
                  <a:pt x="26007" y="12391"/>
                  <a:pt x="25626" y="12557"/>
                  <a:pt x="25359" y="12857"/>
                </a:cubicBezTo>
                <a:lnTo>
                  <a:pt x="6864" y="35307"/>
                </a:lnTo>
                <a:lnTo>
                  <a:pt x="6573" y="35714"/>
                </a:lnTo>
                <a:cubicBezTo>
                  <a:pt x="6457" y="35831"/>
                  <a:pt x="6340" y="36005"/>
                  <a:pt x="6282" y="36180"/>
                </a:cubicBezTo>
                <a:cubicBezTo>
                  <a:pt x="6166" y="36354"/>
                  <a:pt x="6050" y="36587"/>
                  <a:pt x="5933" y="36819"/>
                </a:cubicBezTo>
                <a:cubicBezTo>
                  <a:pt x="5701" y="37343"/>
                  <a:pt x="5468" y="37866"/>
                  <a:pt x="5352" y="38506"/>
                </a:cubicBezTo>
                <a:cubicBezTo>
                  <a:pt x="5235" y="39146"/>
                  <a:pt x="5235" y="39844"/>
                  <a:pt x="5293" y="40542"/>
                </a:cubicBezTo>
                <a:cubicBezTo>
                  <a:pt x="5352" y="41181"/>
                  <a:pt x="5526" y="41879"/>
                  <a:pt x="5759" y="42519"/>
                </a:cubicBezTo>
                <a:cubicBezTo>
                  <a:pt x="5991" y="43043"/>
                  <a:pt x="6282" y="43566"/>
                  <a:pt x="6689" y="44031"/>
                </a:cubicBezTo>
                <a:cubicBezTo>
                  <a:pt x="6806" y="44264"/>
                  <a:pt x="6922" y="44439"/>
                  <a:pt x="7096" y="44613"/>
                </a:cubicBezTo>
                <a:cubicBezTo>
                  <a:pt x="7213" y="44729"/>
                  <a:pt x="7329" y="44846"/>
                  <a:pt x="7504" y="44962"/>
                </a:cubicBezTo>
                <a:lnTo>
                  <a:pt x="7853" y="45311"/>
                </a:lnTo>
                <a:lnTo>
                  <a:pt x="8202" y="45602"/>
                </a:lnTo>
                <a:cubicBezTo>
                  <a:pt x="8376" y="45718"/>
                  <a:pt x="8550" y="45776"/>
                  <a:pt x="8667" y="45893"/>
                </a:cubicBezTo>
                <a:cubicBezTo>
                  <a:pt x="8899" y="46009"/>
                  <a:pt x="9074" y="46125"/>
                  <a:pt x="9307" y="46242"/>
                </a:cubicBezTo>
                <a:cubicBezTo>
                  <a:pt x="9830" y="46474"/>
                  <a:pt x="10412" y="46649"/>
                  <a:pt x="10993" y="46765"/>
                </a:cubicBezTo>
                <a:cubicBezTo>
                  <a:pt x="11504" y="46850"/>
                  <a:pt x="11984" y="46904"/>
                  <a:pt x="12478" y="46904"/>
                </a:cubicBezTo>
                <a:cubicBezTo>
                  <a:pt x="12659" y="46904"/>
                  <a:pt x="12842" y="46897"/>
                  <a:pt x="13029" y="46881"/>
                </a:cubicBezTo>
                <a:cubicBezTo>
                  <a:pt x="13727" y="46823"/>
                  <a:pt x="14367" y="46649"/>
                  <a:pt x="15006" y="46416"/>
                </a:cubicBezTo>
                <a:cubicBezTo>
                  <a:pt x="15588" y="46183"/>
                  <a:pt x="16112" y="45893"/>
                  <a:pt x="16577" y="45544"/>
                </a:cubicBezTo>
                <a:cubicBezTo>
                  <a:pt x="16751" y="45369"/>
                  <a:pt x="16926" y="45253"/>
                  <a:pt x="17100" y="45078"/>
                </a:cubicBezTo>
                <a:cubicBezTo>
                  <a:pt x="17275" y="44962"/>
                  <a:pt x="17391" y="44846"/>
                  <a:pt x="17507" y="44671"/>
                </a:cubicBezTo>
                <a:lnTo>
                  <a:pt x="17856" y="44322"/>
                </a:lnTo>
                <a:lnTo>
                  <a:pt x="42110" y="14834"/>
                </a:lnTo>
                <a:lnTo>
                  <a:pt x="42459" y="14311"/>
                </a:lnTo>
                <a:lnTo>
                  <a:pt x="42633" y="14078"/>
                </a:lnTo>
                <a:lnTo>
                  <a:pt x="42866" y="13729"/>
                </a:lnTo>
                <a:cubicBezTo>
                  <a:pt x="42982" y="13497"/>
                  <a:pt x="43157" y="13206"/>
                  <a:pt x="43273" y="12915"/>
                </a:cubicBezTo>
                <a:cubicBezTo>
                  <a:pt x="43331" y="12799"/>
                  <a:pt x="43390" y="12624"/>
                  <a:pt x="43506" y="12450"/>
                </a:cubicBezTo>
                <a:lnTo>
                  <a:pt x="43680" y="11926"/>
                </a:lnTo>
                <a:cubicBezTo>
                  <a:pt x="43797" y="11577"/>
                  <a:pt x="43855" y="11228"/>
                  <a:pt x="43971" y="10763"/>
                </a:cubicBezTo>
                <a:cubicBezTo>
                  <a:pt x="44146" y="9890"/>
                  <a:pt x="44204" y="9018"/>
                  <a:pt x="44087" y="8204"/>
                </a:cubicBezTo>
                <a:cubicBezTo>
                  <a:pt x="44029" y="7331"/>
                  <a:pt x="43797" y="6459"/>
                  <a:pt x="43506" y="5645"/>
                </a:cubicBezTo>
                <a:cubicBezTo>
                  <a:pt x="43331" y="5296"/>
                  <a:pt x="43157" y="4947"/>
                  <a:pt x="42924" y="4598"/>
                </a:cubicBezTo>
                <a:lnTo>
                  <a:pt x="42692" y="4074"/>
                </a:lnTo>
                <a:cubicBezTo>
                  <a:pt x="42575" y="3958"/>
                  <a:pt x="42459" y="3784"/>
                  <a:pt x="42343" y="3667"/>
                </a:cubicBezTo>
                <a:cubicBezTo>
                  <a:pt x="42168" y="3435"/>
                  <a:pt x="41994" y="3202"/>
                  <a:pt x="41761" y="2969"/>
                </a:cubicBezTo>
                <a:lnTo>
                  <a:pt x="41587" y="2678"/>
                </a:lnTo>
                <a:lnTo>
                  <a:pt x="41354" y="2446"/>
                </a:lnTo>
                <a:lnTo>
                  <a:pt x="40830" y="2039"/>
                </a:lnTo>
                <a:lnTo>
                  <a:pt x="40365" y="1690"/>
                </a:lnTo>
                <a:lnTo>
                  <a:pt x="40132" y="1515"/>
                </a:lnTo>
                <a:lnTo>
                  <a:pt x="39783" y="1283"/>
                </a:lnTo>
                <a:cubicBezTo>
                  <a:pt x="39493" y="1166"/>
                  <a:pt x="39260" y="992"/>
                  <a:pt x="38969" y="875"/>
                </a:cubicBezTo>
                <a:lnTo>
                  <a:pt x="38504" y="643"/>
                </a:lnTo>
                <a:lnTo>
                  <a:pt x="37980" y="468"/>
                </a:lnTo>
                <a:cubicBezTo>
                  <a:pt x="37632" y="352"/>
                  <a:pt x="37224" y="294"/>
                  <a:pt x="36817" y="177"/>
                </a:cubicBezTo>
                <a:cubicBezTo>
                  <a:pt x="36254" y="65"/>
                  <a:pt x="35690" y="1"/>
                  <a:pt x="351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783F04">
                <a:alpha val="5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0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1" name="Google Shape;1881;p60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882" name="Google Shape;1882;p60"/>
          <p:cNvSpPr txBox="1"/>
          <p:nvPr>
            <p:ph idx="1" type="subTitle"/>
          </p:nvPr>
        </p:nvSpPr>
        <p:spPr>
          <a:xfrm flipH="1">
            <a:off x="5026333" y="1233211"/>
            <a:ext cx="1417500" cy="88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HARVEY GRANT</a:t>
            </a:r>
            <a:endParaRPr/>
          </a:p>
        </p:txBody>
      </p:sp>
      <p:sp>
        <p:nvSpPr>
          <p:cNvPr id="1883" name="Google Shape;1883;p60"/>
          <p:cNvSpPr txBox="1"/>
          <p:nvPr>
            <p:ph idx="2" type="subTitle"/>
          </p:nvPr>
        </p:nvSpPr>
        <p:spPr>
          <a:xfrm flipH="1">
            <a:off x="4248437" y="1974425"/>
            <a:ext cx="21954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You can replace the image on the screen with your own one</a:t>
            </a:r>
            <a:endParaRPr sz="1800"/>
          </a:p>
        </p:txBody>
      </p:sp>
      <p:sp>
        <p:nvSpPr>
          <p:cNvPr id="1884" name="Google Shape;1884;p60"/>
          <p:cNvSpPr txBox="1"/>
          <p:nvPr>
            <p:ph idx="3" type="subTitle"/>
          </p:nvPr>
        </p:nvSpPr>
        <p:spPr>
          <a:xfrm flipH="1">
            <a:off x="2749627" y="2572800"/>
            <a:ext cx="1591200" cy="88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885" name="Google Shape;1885;p60"/>
          <p:cNvSpPr txBox="1"/>
          <p:nvPr>
            <p:ph idx="4" type="subTitle"/>
          </p:nvPr>
        </p:nvSpPr>
        <p:spPr>
          <a:xfrm flipH="1">
            <a:off x="2749862" y="3314000"/>
            <a:ext cx="2195400" cy="7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You can replace the image on the screen with your own one</a:t>
            </a:r>
            <a:endParaRPr sz="1800"/>
          </a:p>
        </p:txBody>
      </p:sp>
      <p:pic>
        <p:nvPicPr>
          <p:cNvPr id="1886" name="Google Shape;1886;p60"/>
          <p:cNvPicPr preferRelativeResize="0"/>
          <p:nvPr/>
        </p:nvPicPr>
        <p:blipFill rotWithShape="1">
          <a:blip r:embed="rId3">
            <a:alphaModFix/>
          </a:blip>
          <a:srcRect b="29336" l="2679" r="5879" t="4782"/>
          <a:stretch/>
        </p:blipFill>
        <p:spPr>
          <a:xfrm rot="-514657">
            <a:off x="428412" y="1551061"/>
            <a:ext cx="1873322" cy="2024454"/>
          </a:xfrm>
          <a:prstGeom prst="rect">
            <a:avLst/>
          </a:prstGeom>
          <a:noFill/>
          <a:ln cap="flat" cmpd="sng" w="1143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7150" rotWithShape="0" algn="bl" dir="5400000" dist="38100">
              <a:srgbClr val="783F04">
                <a:alpha val="50000"/>
              </a:srgbClr>
            </a:outerShdw>
          </a:effectLst>
        </p:spPr>
      </p:pic>
      <p:pic>
        <p:nvPicPr>
          <p:cNvPr id="1887" name="Google Shape;1887;p60"/>
          <p:cNvPicPr preferRelativeResize="0"/>
          <p:nvPr/>
        </p:nvPicPr>
        <p:blipFill rotWithShape="1">
          <a:blip r:embed="rId4">
            <a:alphaModFix/>
          </a:blip>
          <a:srcRect b="29951" l="3917" r="-163" t="700"/>
          <a:stretch/>
        </p:blipFill>
        <p:spPr>
          <a:xfrm rot="541539">
            <a:off x="6835563" y="1367612"/>
            <a:ext cx="1873324" cy="2024452"/>
          </a:xfrm>
          <a:prstGeom prst="rect">
            <a:avLst/>
          </a:prstGeom>
          <a:noFill/>
          <a:ln cap="flat" cmpd="sng" w="1143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7150" rotWithShape="0" algn="bl" dir="5400000" dist="38100">
              <a:srgbClr val="783F04">
                <a:alpha val="50000"/>
              </a:srgbClr>
            </a:outerShdw>
          </a:effectLst>
        </p:spPr>
      </p:pic>
      <p:sp>
        <p:nvSpPr>
          <p:cNvPr id="1888" name="Google Shape;1888;p60"/>
          <p:cNvSpPr/>
          <p:nvPr/>
        </p:nvSpPr>
        <p:spPr>
          <a:xfrm>
            <a:off x="2717637" y="2283550"/>
            <a:ext cx="400950" cy="289250"/>
          </a:xfrm>
          <a:custGeom>
            <a:rect b="b" l="l" r="r" t="t"/>
            <a:pathLst>
              <a:path extrusionOk="0" h="11570" w="16038">
                <a:moveTo>
                  <a:pt x="7549" y="1"/>
                </a:moveTo>
                <a:lnTo>
                  <a:pt x="1868" y="39"/>
                </a:lnTo>
                <a:cubicBezTo>
                  <a:pt x="1440" y="39"/>
                  <a:pt x="0" y="545"/>
                  <a:pt x="311" y="1246"/>
                </a:cubicBezTo>
                <a:cubicBezTo>
                  <a:pt x="856" y="2296"/>
                  <a:pt x="1206" y="3425"/>
                  <a:pt x="1401" y="4592"/>
                </a:cubicBezTo>
                <a:cubicBezTo>
                  <a:pt x="1437" y="4844"/>
                  <a:pt x="1684" y="4952"/>
                  <a:pt x="2003" y="4952"/>
                </a:cubicBezTo>
                <a:cubicBezTo>
                  <a:pt x="2720" y="4952"/>
                  <a:pt x="3805" y="4409"/>
                  <a:pt x="3697" y="3736"/>
                </a:cubicBezTo>
                <a:cubicBezTo>
                  <a:pt x="3619" y="3269"/>
                  <a:pt x="3502" y="2802"/>
                  <a:pt x="3386" y="2374"/>
                </a:cubicBezTo>
                <a:lnTo>
                  <a:pt x="3386" y="2374"/>
                </a:lnTo>
                <a:cubicBezTo>
                  <a:pt x="7472" y="4476"/>
                  <a:pt x="11090" y="7433"/>
                  <a:pt x="13970" y="11013"/>
                </a:cubicBezTo>
                <a:cubicBezTo>
                  <a:pt x="14284" y="11389"/>
                  <a:pt x="14749" y="11570"/>
                  <a:pt x="15124" y="11570"/>
                </a:cubicBezTo>
                <a:cubicBezTo>
                  <a:pt x="15679" y="11570"/>
                  <a:pt x="16037" y="11173"/>
                  <a:pt x="15410" y="10429"/>
                </a:cubicBezTo>
                <a:cubicBezTo>
                  <a:pt x="12530" y="6849"/>
                  <a:pt x="8989" y="3853"/>
                  <a:pt x="5059" y="1518"/>
                </a:cubicBezTo>
                <a:lnTo>
                  <a:pt x="6810" y="1518"/>
                </a:lnTo>
                <a:cubicBezTo>
                  <a:pt x="7277" y="1518"/>
                  <a:pt x="8094" y="1246"/>
                  <a:pt x="8289" y="740"/>
                </a:cubicBezTo>
                <a:cubicBezTo>
                  <a:pt x="8483" y="234"/>
                  <a:pt x="8016" y="1"/>
                  <a:pt x="754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9" name="Google Shape;1889;p60"/>
          <p:cNvSpPr/>
          <p:nvPr/>
        </p:nvSpPr>
        <p:spPr>
          <a:xfrm rot="10567428">
            <a:off x="5905588" y="3011460"/>
            <a:ext cx="400945" cy="289246"/>
          </a:xfrm>
          <a:custGeom>
            <a:rect b="b" l="l" r="r" t="t"/>
            <a:pathLst>
              <a:path extrusionOk="0" h="11570" w="16038">
                <a:moveTo>
                  <a:pt x="7549" y="1"/>
                </a:moveTo>
                <a:lnTo>
                  <a:pt x="1868" y="39"/>
                </a:lnTo>
                <a:cubicBezTo>
                  <a:pt x="1440" y="39"/>
                  <a:pt x="0" y="545"/>
                  <a:pt x="311" y="1246"/>
                </a:cubicBezTo>
                <a:cubicBezTo>
                  <a:pt x="856" y="2296"/>
                  <a:pt x="1206" y="3425"/>
                  <a:pt x="1401" y="4592"/>
                </a:cubicBezTo>
                <a:cubicBezTo>
                  <a:pt x="1437" y="4844"/>
                  <a:pt x="1684" y="4952"/>
                  <a:pt x="2003" y="4952"/>
                </a:cubicBezTo>
                <a:cubicBezTo>
                  <a:pt x="2720" y="4952"/>
                  <a:pt x="3805" y="4409"/>
                  <a:pt x="3697" y="3736"/>
                </a:cubicBezTo>
                <a:cubicBezTo>
                  <a:pt x="3619" y="3269"/>
                  <a:pt x="3502" y="2802"/>
                  <a:pt x="3386" y="2374"/>
                </a:cubicBezTo>
                <a:lnTo>
                  <a:pt x="3386" y="2374"/>
                </a:lnTo>
                <a:cubicBezTo>
                  <a:pt x="7472" y="4476"/>
                  <a:pt x="11090" y="7433"/>
                  <a:pt x="13970" y="11013"/>
                </a:cubicBezTo>
                <a:cubicBezTo>
                  <a:pt x="14284" y="11389"/>
                  <a:pt x="14749" y="11570"/>
                  <a:pt x="15124" y="11570"/>
                </a:cubicBezTo>
                <a:cubicBezTo>
                  <a:pt x="15679" y="11570"/>
                  <a:pt x="16037" y="11173"/>
                  <a:pt x="15410" y="10429"/>
                </a:cubicBezTo>
                <a:cubicBezTo>
                  <a:pt x="12530" y="6849"/>
                  <a:pt x="8989" y="3853"/>
                  <a:pt x="5059" y="1518"/>
                </a:cubicBezTo>
                <a:lnTo>
                  <a:pt x="6810" y="1518"/>
                </a:lnTo>
                <a:cubicBezTo>
                  <a:pt x="7277" y="1518"/>
                  <a:pt x="8094" y="1246"/>
                  <a:pt x="8289" y="740"/>
                </a:cubicBezTo>
                <a:cubicBezTo>
                  <a:pt x="8483" y="234"/>
                  <a:pt x="8016" y="1"/>
                  <a:pt x="754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5" name="Google Shape;725;p34"/>
          <p:cNvGrpSpPr/>
          <p:nvPr/>
        </p:nvGrpSpPr>
        <p:grpSpPr>
          <a:xfrm rot="-262775">
            <a:off x="948891" y="428850"/>
            <a:ext cx="2754107" cy="2371010"/>
            <a:chOff x="799900" y="238125"/>
            <a:chExt cx="5991850" cy="5219875"/>
          </a:xfrm>
        </p:grpSpPr>
        <p:sp>
          <p:nvSpPr>
            <p:cNvPr id="726" name="Google Shape;726;p34"/>
            <p:cNvSpPr/>
            <p:nvPr/>
          </p:nvSpPr>
          <p:spPr>
            <a:xfrm>
              <a:off x="799900" y="238125"/>
              <a:ext cx="5991850" cy="5219875"/>
            </a:xfrm>
            <a:custGeom>
              <a:rect b="b" l="l" r="r" t="t"/>
              <a:pathLst>
                <a:path extrusionOk="0" h="208795" w="239674">
                  <a:moveTo>
                    <a:pt x="178764" y="0"/>
                  </a:moveTo>
                  <a:lnTo>
                    <a:pt x="58927" y="1228"/>
                  </a:lnTo>
                  <a:lnTo>
                    <a:pt x="0" y="105578"/>
                  </a:lnTo>
                  <a:lnTo>
                    <a:pt x="60910" y="208795"/>
                  </a:lnTo>
                  <a:lnTo>
                    <a:pt x="180841" y="207567"/>
                  </a:lnTo>
                  <a:lnTo>
                    <a:pt x="239674" y="103217"/>
                  </a:lnTo>
                  <a:lnTo>
                    <a:pt x="1787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171450" rotWithShape="0" algn="bl" dir="3000000" dist="28575">
                <a:srgbClr val="783F04">
                  <a:alpha val="2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4"/>
            <p:cNvSpPr/>
            <p:nvPr/>
          </p:nvSpPr>
          <p:spPr>
            <a:xfrm>
              <a:off x="811700" y="240475"/>
              <a:ext cx="5980050" cy="5217525"/>
            </a:xfrm>
            <a:custGeom>
              <a:rect b="b" l="l" r="r" t="t"/>
              <a:pathLst>
                <a:path extrusionOk="0" h="208701" w="239202">
                  <a:moveTo>
                    <a:pt x="82158" y="4344"/>
                  </a:moveTo>
                  <a:lnTo>
                    <a:pt x="82158" y="22004"/>
                  </a:lnTo>
                  <a:lnTo>
                    <a:pt x="64499" y="22004"/>
                  </a:lnTo>
                  <a:lnTo>
                    <a:pt x="64499" y="4344"/>
                  </a:lnTo>
                  <a:close/>
                  <a:moveTo>
                    <a:pt x="102272" y="4344"/>
                  </a:moveTo>
                  <a:lnTo>
                    <a:pt x="102272" y="22004"/>
                  </a:lnTo>
                  <a:lnTo>
                    <a:pt x="84519" y="22004"/>
                  </a:lnTo>
                  <a:lnTo>
                    <a:pt x="84519" y="4344"/>
                  </a:lnTo>
                  <a:close/>
                  <a:moveTo>
                    <a:pt x="122292" y="4344"/>
                  </a:moveTo>
                  <a:lnTo>
                    <a:pt x="122292" y="22004"/>
                  </a:lnTo>
                  <a:lnTo>
                    <a:pt x="104633" y="22004"/>
                  </a:lnTo>
                  <a:lnTo>
                    <a:pt x="104633" y="4344"/>
                  </a:lnTo>
                  <a:close/>
                  <a:moveTo>
                    <a:pt x="142407" y="4344"/>
                  </a:moveTo>
                  <a:lnTo>
                    <a:pt x="142407" y="22004"/>
                  </a:lnTo>
                  <a:lnTo>
                    <a:pt x="124653" y="22004"/>
                  </a:lnTo>
                  <a:lnTo>
                    <a:pt x="124653" y="4344"/>
                  </a:lnTo>
                  <a:close/>
                  <a:moveTo>
                    <a:pt x="162427" y="4344"/>
                  </a:moveTo>
                  <a:lnTo>
                    <a:pt x="162427" y="22004"/>
                  </a:lnTo>
                  <a:lnTo>
                    <a:pt x="144768" y="22004"/>
                  </a:lnTo>
                  <a:lnTo>
                    <a:pt x="144768" y="4344"/>
                  </a:lnTo>
                  <a:close/>
                  <a:moveTo>
                    <a:pt x="82158" y="24365"/>
                  </a:moveTo>
                  <a:lnTo>
                    <a:pt x="82158" y="42118"/>
                  </a:lnTo>
                  <a:lnTo>
                    <a:pt x="64499" y="42118"/>
                  </a:lnTo>
                  <a:lnTo>
                    <a:pt x="64499" y="24365"/>
                  </a:lnTo>
                  <a:close/>
                  <a:moveTo>
                    <a:pt x="102272" y="24365"/>
                  </a:moveTo>
                  <a:lnTo>
                    <a:pt x="102272" y="42118"/>
                  </a:lnTo>
                  <a:lnTo>
                    <a:pt x="84519" y="42118"/>
                  </a:lnTo>
                  <a:lnTo>
                    <a:pt x="84519" y="24365"/>
                  </a:lnTo>
                  <a:close/>
                  <a:moveTo>
                    <a:pt x="122292" y="24365"/>
                  </a:moveTo>
                  <a:lnTo>
                    <a:pt x="122292" y="42118"/>
                  </a:lnTo>
                  <a:lnTo>
                    <a:pt x="104633" y="42118"/>
                  </a:lnTo>
                  <a:lnTo>
                    <a:pt x="104633" y="24365"/>
                  </a:lnTo>
                  <a:close/>
                  <a:moveTo>
                    <a:pt x="142407" y="24365"/>
                  </a:moveTo>
                  <a:lnTo>
                    <a:pt x="142407" y="42118"/>
                  </a:lnTo>
                  <a:lnTo>
                    <a:pt x="124653" y="42118"/>
                  </a:lnTo>
                  <a:lnTo>
                    <a:pt x="124653" y="24365"/>
                  </a:lnTo>
                  <a:close/>
                  <a:moveTo>
                    <a:pt x="162427" y="24365"/>
                  </a:moveTo>
                  <a:lnTo>
                    <a:pt x="162427" y="42118"/>
                  </a:lnTo>
                  <a:lnTo>
                    <a:pt x="144768" y="42118"/>
                  </a:lnTo>
                  <a:lnTo>
                    <a:pt x="144768" y="24365"/>
                  </a:lnTo>
                  <a:close/>
                  <a:moveTo>
                    <a:pt x="182541" y="24365"/>
                  </a:moveTo>
                  <a:lnTo>
                    <a:pt x="182541" y="42118"/>
                  </a:lnTo>
                  <a:lnTo>
                    <a:pt x="164788" y="42118"/>
                  </a:lnTo>
                  <a:lnTo>
                    <a:pt x="164788" y="24365"/>
                  </a:lnTo>
                  <a:close/>
                  <a:moveTo>
                    <a:pt x="62138" y="44479"/>
                  </a:moveTo>
                  <a:lnTo>
                    <a:pt x="62138" y="62138"/>
                  </a:lnTo>
                  <a:lnTo>
                    <a:pt x="44384" y="62138"/>
                  </a:lnTo>
                  <a:lnTo>
                    <a:pt x="44384" y="44479"/>
                  </a:lnTo>
                  <a:close/>
                  <a:moveTo>
                    <a:pt x="82158" y="44479"/>
                  </a:moveTo>
                  <a:lnTo>
                    <a:pt x="82158" y="62138"/>
                  </a:lnTo>
                  <a:lnTo>
                    <a:pt x="64499" y="62138"/>
                  </a:lnTo>
                  <a:lnTo>
                    <a:pt x="64499" y="44479"/>
                  </a:lnTo>
                  <a:close/>
                  <a:moveTo>
                    <a:pt x="102272" y="44479"/>
                  </a:moveTo>
                  <a:lnTo>
                    <a:pt x="102272" y="62138"/>
                  </a:lnTo>
                  <a:lnTo>
                    <a:pt x="84519" y="62138"/>
                  </a:lnTo>
                  <a:lnTo>
                    <a:pt x="84519" y="44479"/>
                  </a:lnTo>
                  <a:close/>
                  <a:moveTo>
                    <a:pt x="122292" y="44479"/>
                  </a:moveTo>
                  <a:lnTo>
                    <a:pt x="122292" y="62138"/>
                  </a:lnTo>
                  <a:lnTo>
                    <a:pt x="104633" y="62138"/>
                  </a:lnTo>
                  <a:lnTo>
                    <a:pt x="104633" y="44479"/>
                  </a:lnTo>
                  <a:close/>
                  <a:moveTo>
                    <a:pt x="142407" y="44479"/>
                  </a:moveTo>
                  <a:lnTo>
                    <a:pt x="142407" y="62138"/>
                  </a:lnTo>
                  <a:lnTo>
                    <a:pt x="124653" y="62138"/>
                  </a:lnTo>
                  <a:lnTo>
                    <a:pt x="124653" y="44479"/>
                  </a:lnTo>
                  <a:close/>
                  <a:moveTo>
                    <a:pt x="162427" y="44479"/>
                  </a:moveTo>
                  <a:lnTo>
                    <a:pt x="162427" y="62138"/>
                  </a:lnTo>
                  <a:lnTo>
                    <a:pt x="144768" y="62138"/>
                  </a:lnTo>
                  <a:lnTo>
                    <a:pt x="144768" y="44479"/>
                  </a:lnTo>
                  <a:close/>
                  <a:moveTo>
                    <a:pt x="182541" y="44479"/>
                  </a:moveTo>
                  <a:lnTo>
                    <a:pt x="182541" y="62138"/>
                  </a:lnTo>
                  <a:lnTo>
                    <a:pt x="164788" y="62138"/>
                  </a:lnTo>
                  <a:lnTo>
                    <a:pt x="164788" y="44479"/>
                  </a:lnTo>
                  <a:close/>
                  <a:moveTo>
                    <a:pt x="202561" y="44479"/>
                  </a:moveTo>
                  <a:lnTo>
                    <a:pt x="202561" y="62138"/>
                  </a:lnTo>
                  <a:lnTo>
                    <a:pt x="184902" y="62138"/>
                  </a:lnTo>
                  <a:lnTo>
                    <a:pt x="184902" y="44479"/>
                  </a:lnTo>
                  <a:close/>
                  <a:moveTo>
                    <a:pt x="42023" y="64499"/>
                  </a:moveTo>
                  <a:lnTo>
                    <a:pt x="42023" y="82253"/>
                  </a:lnTo>
                  <a:lnTo>
                    <a:pt x="24364" y="82253"/>
                  </a:lnTo>
                  <a:lnTo>
                    <a:pt x="24364" y="64499"/>
                  </a:lnTo>
                  <a:close/>
                  <a:moveTo>
                    <a:pt x="62138" y="64499"/>
                  </a:moveTo>
                  <a:lnTo>
                    <a:pt x="62138" y="82253"/>
                  </a:lnTo>
                  <a:lnTo>
                    <a:pt x="44384" y="82253"/>
                  </a:lnTo>
                  <a:lnTo>
                    <a:pt x="44384" y="64499"/>
                  </a:lnTo>
                  <a:close/>
                  <a:moveTo>
                    <a:pt x="82158" y="64499"/>
                  </a:moveTo>
                  <a:lnTo>
                    <a:pt x="82158" y="82253"/>
                  </a:lnTo>
                  <a:lnTo>
                    <a:pt x="64499" y="82253"/>
                  </a:lnTo>
                  <a:lnTo>
                    <a:pt x="64499" y="64499"/>
                  </a:lnTo>
                  <a:close/>
                  <a:moveTo>
                    <a:pt x="102272" y="64499"/>
                  </a:moveTo>
                  <a:lnTo>
                    <a:pt x="102272" y="82253"/>
                  </a:lnTo>
                  <a:lnTo>
                    <a:pt x="84519" y="82253"/>
                  </a:lnTo>
                  <a:lnTo>
                    <a:pt x="84519" y="64499"/>
                  </a:lnTo>
                  <a:close/>
                  <a:moveTo>
                    <a:pt x="122292" y="64499"/>
                  </a:moveTo>
                  <a:lnTo>
                    <a:pt x="122292" y="82253"/>
                  </a:lnTo>
                  <a:lnTo>
                    <a:pt x="104633" y="82253"/>
                  </a:lnTo>
                  <a:lnTo>
                    <a:pt x="104633" y="64499"/>
                  </a:lnTo>
                  <a:close/>
                  <a:moveTo>
                    <a:pt x="142407" y="64499"/>
                  </a:moveTo>
                  <a:lnTo>
                    <a:pt x="142407" y="82253"/>
                  </a:lnTo>
                  <a:lnTo>
                    <a:pt x="124653" y="82253"/>
                  </a:lnTo>
                  <a:lnTo>
                    <a:pt x="124653" y="64499"/>
                  </a:lnTo>
                  <a:close/>
                  <a:moveTo>
                    <a:pt x="162427" y="64499"/>
                  </a:moveTo>
                  <a:lnTo>
                    <a:pt x="162427" y="82253"/>
                  </a:lnTo>
                  <a:lnTo>
                    <a:pt x="144768" y="82253"/>
                  </a:lnTo>
                  <a:lnTo>
                    <a:pt x="144768" y="64499"/>
                  </a:lnTo>
                  <a:close/>
                  <a:moveTo>
                    <a:pt x="182541" y="64499"/>
                  </a:moveTo>
                  <a:lnTo>
                    <a:pt x="182541" y="82253"/>
                  </a:lnTo>
                  <a:lnTo>
                    <a:pt x="164788" y="82253"/>
                  </a:lnTo>
                  <a:lnTo>
                    <a:pt x="164788" y="64499"/>
                  </a:lnTo>
                  <a:close/>
                  <a:moveTo>
                    <a:pt x="202561" y="64499"/>
                  </a:moveTo>
                  <a:lnTo>
                    <a:pt x="202561" y="82253"/>
                  </a:lnTo>
                  <a:lnTo>
                    <a:pt x="184902" y="82253"/>
                  </a:lnTo>
                  <a:lnTo>
                    <a:pt x="184902" y="64499"/>
                  </a:lnTo>
                  <a:close/>
                  <a:moveTo>
                    <a:pt x="42023" y="84614"/>
                  </a:moveTo>
                  <a:lnTo>
                    <a:pt x="42023" y="102273"/>
                  </a:lnTo>
                  <a:lnTo>
                    <a:pt x="24364" y="102273"/>
                  </a:lnTo>
                  <a:lnTo>
                    <a:pt x="24364" y="84614"/>
                  </a:lnTo>
                  <a:close/>
                  <a:moveTo>
                    <a:pt x="62138" y="84614"/>
                  </a:moveTo>
                  <a:lnTo>
                    <a:pt x="62138" y="102273"/>
                  </a:lnTo>
                  <a:lnTo>
                    <a:pt x="44384" y="102273"/>
                  </a:lnTo>
                  <a:lnTo>
                    <a:pt x="44384" y="84614"/>
                  </a:lnTo>
                  <a:close/>
                  <a:moveTo>
                    <a:pt x="82158" y="84614"/>
                  </a:moveTo>
                  <a:lnTo>
                    <a:pt x="82158" y="102273"/>
                  </a:lnTo>
                  <a:lnTo>
                    <a:pt x="64499" y="102273"/>
                  </a:lnTo>
                  <a:lnTo>
                    <a:pt x="64499" y="84614"/>
                  </a:lnTo>
                  <a:close/>
                  <a:moveTo>
                    <a:pt x="102272" y="84614"/>
                  </a:moveTo>
                  <a:lnTo>
                    <a:pt x="102272" y="102273"/>
                  </a:lnTo>
                  <a:lnTo>
                    <a:pt x="84519" y="102273"/>
                  </a:lnTo>
                  <a:lnTo>
                    <a:pt x="84519" y="84614"/>
                  </a:lnTo>
                  <a:close/>
                  <a:moveTo>
                    <a:pt x="122292" y="84614"/>
                  </a:moveTo>
                  <a:lnTo>
                    <a:pt x="122292" y="102273"/>
                  </a:lnTo>
                  <a:lnTo>
                    <a:pt x="104633" y="102273"/>
                  </a:lnTo>
                  <a:lnTo>
                    <a:pt x="104633" y="84614"/>
                  </a:lnTo>
                  <a:close/>
                  <a:moveTo>
                    <a:pt x="142407" y="84614"/>
                  </a:moveTo>
                  <a:lnTo>
                    <a:pt x="142407" y="102273"/>
                  </a:lnTo>
                  <a:lnTo>
                    <a:pt x="124653" y="102273"/>
                  </a:lnTo>
                  <a:lnTo>
                    <a:pt x="124653" y="84614"/>
                  </a:lnTo>
                  <a:close/>
                  <a:moveTo>
                    <a:pt x="162427" y="84614"/>
                  </a:moveTo>
                  <a:lnTo>
                    <a:pt x="162427" y="102273"/>
                  </a:lnTo>
                  <a:lnTo>
                    <a:pt x="144768" y="102273"/>
                  </a:lnTo>
                  <a:lnTo>
                    <a:pt x="144768" y="84614"/>
                  </a:lnTo>
                  <a:close/>
                  <a:moveTo>
                    <a:pt x="182541" y="84614"/>
                  </a:moveTo>
                  <a:lnTo>
                    <a:pt x="182541" y="102273"/>
                  </a:lnTo>
                  <a:lnTo>
                    <a:pt x="164788" y="102273"/>
                  </a:lnTo>
                  <a:lnTo>
                    <a:pt x="164788" y="84614"/>
                  </a:lnTo>
                  <a:close/>
                  <a:moveTo>
                    <a:pt x="202561" y="84614"/>
                  </a:moveTo>
                  <a:lnTo>
                    <a:pt x="202561" y="102273"/>
                  </a:lnTo>
                  <a:lnTo>
                    <a:pt x="184902" y="102273"/>
                  </a:lnTo>
                  <a:lnTo>
                    <a:pt x="184902" y="84614"/>
                  </a:lnTo>
                  <a:close/>
                  <a:moveTo>
                    <a:pt x="222676" y="84614"/>
                  </a:moveTo>
                  <a:lnTo>
                    <a:pt x="222676" y="102273"/>
                  </a:lnTo>
                  <a:lnTo>
                    <a:pt x="204922" y="102273"/>
                  </a:lnTo>
                  <a:lnTo>
                    <a:pt x="204922" y="84614"/>
                  </a:lnTo>
                  <a:close/>
                  <a:moveTo>
                    <a:pt x="42023" y="104634"/>
                  </a:moveTo>
                  <a:lnTo>
                    <a:pt x="42023" y="122387"/>
                  </a:lnTo>
                  <a:lnTo>
                    <a:pt x="24364" y="122387"/>
                  </a:lnTo>
                  <a:lnTo>
                    <a:pt x="24364" y="104634"/>
                  </a:lnTo>
                  <a:close/>
                  <a:moveTo>
                    <a:pt x="62138" y="104634"/>
                  </a:moveTo>
                  <a:lnTo>
                    <a:pt x="62138" y="122387"/>
                  </a:lnTo>
                  <a:lnTo>
                    <a:pt x="44384" y="122387"/>
                  </a:lnTo>
                  <a:lnTo>
                    <a:pt x="44384" y="104634"/>
                  </a:lnTo>
                  <a:close/>
                  <a:moveTo>
                    <a:pt x="82158" y="104634"/>
                  </a:moveTo>
                  <a:lnTo>
                    <a:pt x="82158" y="122387"/>
                  </a:lnTo>
                  <a:lnTo>
                    <a:pt x="64499" y="122387"/>
                  </a:lnTo>
                  <a:lnTo>
                    <a:pt x="64499" y="104634"/>
                  </a:lnTo>
                  <a:close/>
                  <a:moveTo>
                    <a:pt x="102272" y="104634"/>
                  </a:moveTo>
                  <a:lnTo>
                    <a:pt x="102272" y="122387"/>
                  </a:lnTo>
                  <a:lnTo>
                    <a:pt x="84519" y="122387"/>
                  </a:lnTo>
                  <a:lnTo>
                    <a:pt x="84519" y="104634"/>
                  </a:lnTo>
                  <a:close/>
                  <a:moveTo>
                    <a:pt x="122292" y="104634"/>
                  </a:moveTo>
                  <a:lnTo>
                    <a:pt x="122292" y="122387"/>
                  </a:lnTo>
                  <a:lnTo>
                    <a:pt x="104633" y="122387"/>
                  </a:lnTo>
                  <a:lnTo>
                    <a:pt x="104633" y="104634"/>
                  </a:lnTo>
                  <a:close/>
                  <a:moveTo>
                    <a:pt x="142407" y="104634"/>
                  </a:moveTo>
                  <a:lnTo>
                    <a:pt x="142407" y="122387"/>
                  </a:lnTo>
                  <a:lnTo>
                    <a:pt x="124653" y="122387"/>
                  </a:lnTo>
                  <a:lnTo>
                    <a:pt x="124653" y="104634"/>
                  </a:lnTo>
                  <a:close/>
                  <a:moveTo>
                    <a:pt x="162427" y="104634"/>
                  </a:moveTo>
                  <a:lnTo>
                    <a:pt x="162427" y="122387"/>
                  </a:lnTo>
                  <a:lnTo>
                    <a:pt x="144768" y="122387"/>
                  </a:lnTo>
                  <a:lnTo>
                    <a:pt x="144768" y="104634"/>
                  </a:lnTo>
                  <a:close/>
                  <a:moveTo>
                    <a:pt x="182541" y="104634"/>
                  </a:moveTo>
                  <a:lnTo>
                    <a:pt x="182541" y="122387"/>
                  </a:lnTo>
                  <a:lnTo>
                    <a:pt x="164788" y="122387"/>
                  </a:lnTo>
                  <a:lnTo>
                    <a:pt x="164788" y="104634"/>
                  </a:lnTo>
                  <a:close/>
                  <a:moveTo>
                    <a:pt x="202561" y="104634"/>
                  </a:moveTo>
                  <a:lnTo>
                    <a:pt x="202561" y="122387"/>
                  </a:lnTo>
                  <a:lnTo>
                    <a:pt x="184902" y="122387"/>
                  </a:lnTo>
                  <a:lnTo>
                    <a:pt x="184902" y="104634"/>
                  </a:lnTo>
                  <a:close/>
                  <a:moveTo>
                    <a:pt x="222676" y="104634"/>
                  </a:moveTo>
                  <a:lnTo>
                    <a:pt x="222676" y="122387"/>
                  </a:lnTo>
                  <a:lnTo>
                    <a:pt x="204922" y="122387"/>
                  </a:lnTo>
                  <a:lnTo>
                    <a:pt x="204922" y="104634"/>
                  </a:lnTo>
                  <a:close/>
                  <a:moveTo>
                    <a:pt x="42023" y="124748"/>
                  </a:moveTo>
                  <a:lnTo>
                    <a:pt x="42023" y="142408"/>
                  </a:lnTo>
                  <a:lnTo>
                    <a:pt x="24364" y="142408"/>
                  </a:lnTo>
                  <a:lnTo>
                    <a:pt x="24364" y="124748"/>
                  </a:lnTo>
                  <a:close/>
                  <a:moveTo>
                    <a:pt x="62138" y="124748"/>
                  </a:moveTo>
                  <a:lnTo>
                    <a:pt x="62138" y="142408"/>
                  </a:lnTo>
                  <a:lnTo>
                    <a:pt x="44384" y="142408"/>
                  </a:lnTo>
                  <a:lnTo>
                    <a:pt x="44384" y="124748"/>
                  </a:lnTo>
                  <a:close/>
                  <a:moveTo>
                    <a:pt x="82158" y="124748"/>
                  </a:moveTo>
                  <a:lnTo>
                    <a:pt x="82158" y="142408"/>
                  </a:lnTo>
                  <a:lnTo>
                    <a:pt x="64499" y="142408"/>
                  </a:lnTo>
                  <a:lnTo>
                    <a:pt x="64499" y="124748"/>
                  </a:lnTo>
                  <a:close/>
                  <a:moveTo>
                    <a:pt x="102272" y="124748"/>
                  </a:moveTo>
                  <a:lnTo>
                    <a:pt x="102272" y="142408"/>
                  </a:lnTo>
                  <a:lnTo>
                    <a:pt x="84519" y="142408"/>
                  </a:lnTo>
                  <a:lnTo>
                    <a:pt x="84519" y="124748"/>
                  </a:lnTo>
                  <a:close/>
                  <a:moveTo>
                    <a:pt x="122292" y="124748"/>
                  </a:moveTo>
                  <a:lnTo>
                    <a:pt x="122292" y="142408"/>
                  </a:lnTo>
                  <a:lnTo>
                    <a:pt x="104633" y="142408"/>
                  </a:lnTo>
                  <a:lnTo>
                    <a:pt x="104633" y="124748"/>
                  </a:lnTo>
                  <a:close/>
                  <a:moveTo>
                    <a:pt x="142407" y="124748"/>
                  </a:moveTo>
                  <a:lnTo>
                    <a:pt x="142407" y="142408"/>
                  </a:lnTo>
                  <a:lnTo>
                    <a:pt x="124653" y="142408"/>
                  </a:lnTo>
                  <a:lnTo>
                    <a:pt x="124653" y="124748"/>
                  </a:lnTo>
                  <a:close/>
                  <a:moveTo>
                    <a:pt x="162427" y="124748"/>
                  </a:moveTo>
                  <a:lnTo>
                    <a:pt x="162427" y="142408"/>
                  </a:lnTo>
                  <a:lnTo>
                    <a:pt x="144768" y="142408"/>
                  </a:lnTo>
                  <a:lnTo>
                    <a:pt x="144768" y="124748"/>
                  </a:lnTo>
                  <a:close/>
                  <a:moveTo>
                    <a:pt x="182541" y="124748"/>
                  </a:moveTo>
                  <a:lnTo>
                    <a:pt x="182541" y="142408"/>
                  </a:lnTo>
                  <a:lnTo>
                    <a:pt x="164788" y="142408"/>
                  </a:lnTo>
                  <a:lnTo>
                    <a:pt x="164788" y="124748"/>
                  </a:lnTo>
                  <a:close/>
                  <a:moveTo>
                    <a:pt x="202561" y="124748"/>
                  </a:moveTo>
                  <a:lnTo>
                    <a:pt x="202561" y="142408"/>
                  </a:lnTo>
                  <a:lnTo>
                    <a:pt x="184902" y="142408"/>
                  </a:lnTo>
                  <a:lnTo>
                    <a:pt x="184902" y="124748"/>
                  </a:lnTo>
                  <a:close/>
                  <a:moveTo>
                    <a:pt x="62138" y="144768"/>
                  </a:moveTo>
                  <a:lnTo>
                    <a:pt x="62138" y="162522"/>
                  </a:lnTo>
                  <a:lnTo>
                    <a:pt x="44384" y="162522"/>
                  </a:lnTo>
                  <a:lnTo>
                    <a:pt x="44384" y="144768"/>
                  </a:lnTo>
                  <a:close/>
                  <a:moveTo>
                    <a:pt x="82158" y="144768"/>
                  </a:moveTo>
                  <a:lnTo>
                    <a:pt x="82158" y="162522"/>
                  </a:lnTo>
                  <a:lnTo>
                    <a:pt x="64499" y="162522"/>
                  </a:lnTo>
                  <a:lnTo>
                    <a:pt x="64499" y="144768"/>
                  </a:lnTo>
                  <a:close/>
                  <a:moveTo>
                    <a:pt x="102272" y="144768"/>
                  </a:moveTo>
                  <a:lnTo>
                    <a:pt x="102272" y="162522"/>
                  </a:lnTo>
                  <a:lnTo>
                    <a:pt x="84519" y="162522"/>
                  </a:lnTo>
                  <a:lnTo>
                    <a:pt x="84519" y="144768"/>
                  </a:lnTo>
                  <a:close/>
                  <a:moveTo>
                    <a:pt x="122292" y="144768"/>
                  </a:moveTo>
                  <a:lnTo>
                    <a:pt x="122292" y="162522"/>
                  </a:lnTo>
                  <a:lnTo>
                    <a:pt x="104633" y="162522"/>
                  </a:lnTo>
                  <a:lnTo>
                    <a:pt x="104633" y="144768"/>
                  </a:lnTo>
                  <a:close/>
                  <a:moveTo>
                    <a:pt x="142407" y="144768"/>
                  </a:moveTo>
                  <a:lnTo>
                    <a:pt x="142407" y="162522"/>
                  </a:lnTo>
                  <a:lnTo>
                    <a:pt x="124653" y="162522"/>
                  </a:lnTo>
                  <a:lnTo>
                    <a:pt x="124653" y="144768"/>
                  </a:lnTo>
                  <a:close/>
                  <a:moveTo>
                    <a:pt x="162427" y="144768"/>
                  </a:moveTo>
                  <a:lnTo>
                    <a:pt x="162427" y="162522"/>
                  </a:lnTo>
                  <a:lnTo>
                    <a:pt x="144768" y="162522"/>
                  </a:lnTo>
                  <a:lnTo>
                    <a:pt x="144768" y="144768"/>
                  </a:lnTo>
                  <a:close/>
                  <a:moveTo>
                    <a:pt x="182541" y="144768"/>
                  </a:moveTo>
                  <a:lnTo>
                    <a:pt x="182541" y="162522"/>
                  </a:lnTo>
                  <a:lnTo>
                    <a:pt x="164788" y="162522"/>
                  </a:lnTo>
                  <a:lnTo>
                    <a:pt x="164788" y="144768"/>
                  </a:lnTo>
                  <a:close/>
                  <a:moveTo>
                    <a:pt x="202561" y="144768"/>
                  </a:moveTo>
                  <a:lnTo>
                    <a:pt x="202561" y="162522"/>
                  </a:lnTo>
                  <a:lnTo>
                    <a:pt x="184902" y="162522"/>
                  </a:lnTo>
                  <a:lnTo>
                    <a:pt x="184902" y="144768"/>
                  </a:lnTo>
                  <a:close/>
                  <a:moveTo>
                    <a:pt x="82158" y="164883"/>
                  </a:moveTo>
                  <a:lnTo>
                    <a:pt x="82158" y="182542"/>
                  </a:lnTo>
                  <a:lnTo>
                    <a:pt x="64499" y="182542"/>
                  </a:lnTo>
                  <a:lnTo>
                    <a:pt x="64499" y="164883"/>
                  </a:lnTo>
                  <a:close/>
                  <a:moveTo>
                    <a:pt x="102272" y="164883"/>
                  </a:moveTo>
                  <a:lnTo>
                    <a:pt x="102272" y="182542"/>
                  </a:lnTo>
                  <a:lnTo>
                    <a:pt x="84519" y="182542"/>
                  </a:lnTo>
                  <a:lnTo>
                    <a:pt x="84519" y="164883"/>
                  </a:lnTo>
                  <a:close/>
                  <a:moveTo>
                    <a:pt x="122292" y="164883"/>
                  </a:moveTo>
                  <a:lnTo>
                    <a:pt x="122292" y="182542"/>
                  </a:lnTo>
                  <a:lnTo>
                    <a:pt x="104633" y="182542"/>
                  </a:lnTo>
                  <a:lnTo>
                    <a:pt x="104633" y="164883"/>
                  </a:lnTo>
                  <a:close/>
                  <a:moveTo>
                    <a:pt x="142407" y="164883"/>
                  </a:moveTo>
                  <a:lnTo>
                    <a:pt x="142407" y="182542"/>
                  </a:lnTo>
                  <a:lnTo>
                    <a:pt x="124653" y="182542"/>
                  </a:lnTo>
                  <a:lnTo>
                    <a:pt x="124653" y="164883"/>
                  </a:lnTo>
                  <a:close/>
                  <a:moveTo>
                    <a:pt x="162427" y="164883"/>
                  </a:moveTo>
                  <a:lnTo>
                    <a:pt x="162427" y="182542"/>
                  </a:lnTo>
                  <a:lnTo>
                    <a:pt x="144768" y="182542"/>
                  </a:lnTo>
                  <a:lnTo>
                    <a:pt x="144768" y="164883"/>
                  </a:lnTo>
                  <a:close/>
                  <a:moveTo>
                    <a:pt x="182541" y="164883"/>
                  </a:moveTo>
                  <a:lnTo>
                    <a:pt x="182541" y="182542"/>
                  </a:lnTo>
                  <a:lnTo>
                    <a:pt x="164788" y="182542"/>
                  </a:lnTo>
                  <a:lnTo>
                    <a:pt x="164788" y="164883"/>
                  </a:lnTo>
                  <a:close/>
                  <a:moveTo>
                    <a:pt x="82158" y="184903"/>
                  </a:moveTo>
                  <a:lnTo>
                    <a:pt x="82158" y="202657"/>
                  </a:lnTo>
                  <a:lnTo>
                    <a:pt x="64499" y="202657"/>
                  </a:lnTo>
                  <a:lnTo>
                    <a:pt x="64499" y="184903"/>
                  </a:lnTo>
                  <a:close/>
                  <a:moveTo>
                    <a:pt x="102272" y="184903"/>
                  </a:moveTo>
                  <a:lnTo>
                    <a:pt x="102272" y="202657"/>
                  </a:lnTo>
                  <a:lnTo>
                    <a:pt x="84519" y="202657"/>
                  </a:lnTo>
                  <a:lnTo>
                    <a:pt x="84519" y="184903"/>
                  </a:lnTo>
                  <a:close/>
                  <a:moveTo>
                    <a:pt x="122292" y="184903"/>
                  </a:moveTo>
                  <a:lnTo>
                    <a:pt x="122292" y="202657"/>
                  </a:lnTo>
                  <a:lnTo>
                    <a:pt x="104633" y="202657"/>
                  </a:lnTo>
                  <a:lnTo>
                    <a:pt x="104633" y="184903"/>
                  </a:lnTo>
                  <a:close/>
                  <a:moveTo>
                    <a:pt x="142407" y="184903"/>
                  </a:moveTo>
                  <a:lnTo>
                    <a:pt x="142407" y="202657"/>
                  </a:lnTo>
                  <a:lnTo>
                    <a:pt x="124653" y="202657"/>
                  </a:lnTo>
                  <a:lnTo>
                    <a:pt x="124653" y="184903"/>
                  </a:lnTo>
                  <a:close/>
                  <a:moveTo>
                    <a:pt x="162427" y="184903"/>
                  </a:moveTo>
                  <a:lnTo>
                    <a:pt x="162427" y="202657"/>
                  </a:lnTo>
                  <a:lnTo>
                    <a:pt x="144768" y="202657"/>
                  </a:lnTo>
                  <a:lnTo>
                    <a:pt x="144768" y="184903"/>
                  </a:lnTo>
                  <a:close/>
                  <a:moveTo>
                    <a:pt x="182541" y="184903"/>
                  </a:moveTo>
                  <a:lnTo>
                    <a:pt x="182541" y="202657"/>
                  </a:lnTo>
                  <a:lnTo>
                    <a:pt x="164788" y="202657"/>
                  </a:lnTo>
                  <a:lnTo>
                    <a:pt x="164788" y="184903"/>
                  </a:lnTo>
                  <a:close/>
                  <a:moveTo>
                    <a:pt x="162427" y="0"/>
                  </a:moveTo>
                  <a:lnTo>
                    <a:pt x="162427" y="1889"/>
                  </a:lnTo>
                  <a:lnTo>
                    <a:pt x="144768" y="1889"/>
                  </a:lnTo>
                  <a:lnTo>
                    <a:pt x="144768" y="284"/>
                  </a:lnTo>
                  <a:lnTo>
                    <a:pt x="142407" y="284"/>
                  </a:lnTo>
                  <a:lnTo>
                    <a:pt x="142407" y="1984"/>
                  </a:lnTo>
                  <a:lnTo>
                    <a:pt x="124653" y="1984"/>
                  </a:lnTo>
                  <a:lnTo>
                    <a:pt x="124653" y="473"/>
                  </a:lnTo>
                  <a:lnTo>
                    <a:pt x="122292" y="473"/>
                  </a:lnTo>
                  <a:lnTo>
                    <a:pt x="122292" y="1984"/>
                  </a:lnTo>
                  <a:lnTo>
                    <a:pt x="104633" y="1984"/>
                  </a:lnTo>
                  <a:lnTo>
                    <a:pt x="104633" y="661"/>
                  </a:lnTo>
                  <a:lnTo>
                    <a:pt x="102272" y="661"/>
                  </a:lnTo>
                  <a:lnTo>
                    <a:pt x="102272" y="1984"/>
                  </a:lnTo>
                  <a:lnTo>
                    <a:pt x="84519" y="1984"/>
                  </a:lnTo>
                  <a:lnTo>
                    <a:pt x="84519" y="850"/>
                  </a:lnTo>
                  <a:lnTo>
                    <a:pt x="82158" y="850"/>
                  </a:lnTo>
                  <a:lnTo>
                    <a:pt x="82158" y="1889"/>
                  </a:lnTo>
                  <a:lnTo>
                    <a:pt x="64499" y="1889"/>
                  </a:lnTo>
                  <a:lnTo>
                    <a:pt x="64499" y="1134"/>
                  </a:lnTo>
                  <a:lnTo>
                    <a:pt x="62138" y="1134"/>
                  </a:lnTo>
                  <a:lnTo>
                    <a:pt x="62138" y="1984"/>
                  </a:lnTo>
                  <a:lnTo>
                    <a:pt x="57983" y="1984"/>
                  </a:lnTo>
                  <a:lnTo>
                    <a:pt x="56661" y="4344"/>
                  </a:lnTo>
                  <a:lnTo>
                    <a:pt x="62138" y="4344"/>
                  </a:lnTo>
                  <a:lnTo>
                    <a:pt x="62138" y="22004"/>
                  </a:lnTo>
                  <a:lnTo>
                    <a:pt x="46651" y="22004"/>
                  </a:lnTo>
                  <a:lnTo>
                    <a:pt x="45329" y="24459"/>
                  </a:lnTo>
                  <a:lnTo>
                    <a:pt x="62138" y="24459"/>
                  </a:lnTo>
                  <a:lnTo>
                    <a:pt x="62138" y="42118"/>
                  </a:lnTo>
                  <a:lnTo>
                    <a:pt x="44384" y="42118"/>
                  </a:lnTo>
                  <a:lnTo>
                    <a:pt x="44384" y="25970"/>
                  </a:lnTo>
                  <a:lnTo>
                    <a:pt x="42023" y="30125"/>
                  </a:lnTo>
                  <a:lnTo>
                    <a:pt x="42023" y="42118"/>
                  </a:lnTo>
                  <a:lnTo>
                    <a:pt x="35319" y="42118"/>
                  </a:lnTo>
                  <a:lnTo>
                    <a:pt x="33996" y="44479"/>
                  </a:lnTo>
                  <a:lnTo>
                    <a:pt x="42023" y="44479"/>
                  </a:lnTo>
                  <a:lnTo>
                    <a:pt x="42023" y="62138"/>
                  </a:lnTo>
                  <a:lnTo>
                    <a:pt x="24364" y="62138"/>
                  </a:lnTo>
                  <a:lnTo>
                    <a:pt x="24364" y="61572"/>
                  </a:lnTo>
                  <a:lnTo>
                    <a:pt x="22003" y="65727"/>
                  </a:lnTo>
                  <a:lnTo>
                    <a:pt x="22003" y="82253"/>
                  </a:lnTo>
                  <a:lnTo>
                    <a:pt x="12654" y="82253"/>
                  </a:lnTo>
                  <a:lnTo>
                    <a:pt x="11332" y="84614"/>
                  </a:lnTo>
                  <a:lnTo>
                    <a:pt x="21909" y="84614"/>
                  </a:lnTo>
                  <a:lnTo>
                    <a:pt x="21909" y="102273"/>
                  </a:lnTo>
                  <a:lnTo>
                    <a:pt x="4250" y="102273"/>
                  </a:lnTo>
                  <a:lnTo>
                    <a:pt x="4250" y="97079"/>
                  </a:lnTo>
                  <a:lnTo>
                    <a:pt x="1889" y="101234"/>
                  </a:lnTo>
                  <a:lnTo>
                    <a:pt x="1889" y="102273"/>
                  </a:lnTo>
                  <a:lnTo>
                    <a:pt x="1322" y="102273"/>
                  </a:lnTo>
                  <a:lnTo>
                    <a:pt x="0" y="104634"/>
                  </a:lnTo>
                  <a:lnTo>
                    <a:pt x="1889" y="104634"/>
                  </a:lnTo>
                  <a:lnTo>
                    <a:pt x="1889" y="109544"/>
                  </a:lnTo>
                  <a:lnTo>
                    <a:pt x="4250" y="113511"/>
                  </a:lnTo>
                  <a:lnTo>
                    <a:pt x="4250" y="104634"/>
                  </a:lnTo>
                  <a:lnTo>
                    <a:pt x="22003" y="104634"/>
                  </a:lnTo>
                  <a:lnTo>
                    <a:pt x="22003" y="122387"/>
                  </a:lnTo>
                  <a:lnTo>
                    <a:pt x="9538" y="122387"/>
                  </a:lnTo>
                  <a:lnTo>
                    <a:pt x="10860" y="124748"/>
                  </a:lnTo>
                  <a:lnTo>
                    <a:pt x="22003" y="124748"/>
                  </a:lnTo>
                  <a:lnTo>
                    <a:pt x="22003" y="142408"/>
                  </a:lnTo>
                  <a:lnTo>
                    <a:pt x="21342" y="142408"/>
                  </a:lnTo>
                  <a:lnTo>
                    <a:pt x="24364" y="147507"/>
                  </a:lnTo>
                  <a:lnTo>
                    <a:pt x="24364" y="144768"/>
                  </a:lnTo>
                  <a:lnTo>
                    <a:pt x="42023" y="144768"/>
                  </a:lnTo>
                  <a:lnTo>
                    <a:pt x="42023" y="162522"/>
                  </a:lnTo>
                  <a:lnTo>
                    <a:pt x="33241" y="162522"/>
                  </a:lnTo>
                  <a:lnTo>
                    <a:pt x="34563" y="164883"/>
                  </a:lnTo>
                  <a:lnTo>
                    <a:pt x="42023" y="164883"/>
                  </a:lnTo>
                  <a:lnTo>
                    <a:pt x="42023" y="177443"/>
                  </a:lnTo>
                  <a:lnTo>
                    <a:pt x="44384" y="181409"/>
                  </a:lnTo>
                  <a:lnTo>
                    <a:pt x="44384" y="164883"/>
                  </a:lnTo>
                  <a:lnTo>
                    <a:pt x="62138" y="164883"/>
                  </a:lnTo>
                  <a:lnTo>
                    <a:pt x="62138" y="182542"/>
                  </a:lnTo>
                  <a:lnTo>
                    <a:pt x="45045" y="182542"/>
                  </a:lnTo>
                  <a:lnTo>
                    <a:pt x="46462" y="184903"/>
                  </a:lnTo>
                  <a:lnTo>
                    <a:pt x="62138" y="184903"/>
                  </a:lnTo>
                  <a:lnTo>
                    <a:pt x="62138" y="202657"/>
                  </a:lnTo>
                  <a:lnTo>
                    <a:pt x="56944" y="202657"/>
                  </a:lnTo>
                  <a:lnTo>
                    <a:pt x="58266" y="205018"/>
                  </a:lnTo>
                  <a:lnTo>
                    <a:pt x="62138" y="205018"/>
                  </a:lnTo>
                  <a:lnTo>
                    <a:pt x="62138" y="208701"/>
                  </a:lnTo>
                  <a:lnTo>
                    <a:pt x="64499" y="208701"/>
                  </a:lnTo>
                  <a:lnTo>
                    <a:pt x="64499" y="205018"/>
                  </a:lnTo>
                  <a:lnTo>
                    <a:pt x="82158" y="205018"/>
                  </a:lnTo>
                  <a:lnTo>
                    <a:pt x="82158" y="208512"/>
                  </a:lnTo>
                  <a:lnTo>
                    <a:pt x="84519" y="208512"/>
                  </a:lnTo>
                  <a:lnTo>
                    <a:pt x="84519" y="205112"/>
                  </a:lnTo>
                  <a:lnTo>
                    <a:pt x="102272" y="205112"/>
                  </a:lnTo>
                  <a:lnTo>
                    <a:pt x="102272" y="208417"/>
                  </a:lnTo>
                  <a:lnTo>
                    <a:pt x="104633" y="208417"/>
                  </a:lnTo>
                  <a:lnTo>
                    <a:pt x="104633" y="205112"/>
                  </a:lnTo>
                  <a:lnTo>
                    <a:pt x="122292" y="205112"/>
                  </a:lnTo>
                  <a:lnTo>
                    <a:pt x="122292" y="208228"/>
                  </a:lnTo>
                  <a:lnTo>
                    <a:pt x="124653" y="208228"/>
                  </a:lnTo>
                  <a:lnTo>
                    <a:pt x="124653" y="205112"/>
                  </a:lnTo>
                  <a:lnTo>
                    <a:pt x="142407" y="205112"/>
                  </a:lnTo>
                  <a:lnTo>
                    <a:pt x="142407" y="208039"/>
                  </a:lnTo>
                  <a:lnTo>
                    <a:pt x="144768" y="208039"/>
                  </a:lnTo>
                  <a:lnTo>
                    <a:pt x="144768" y="205112"/>
                  </a:lnTo>
                  <a:lnTo>
                    <a:pt x="162427" y="205112"/>
                  </a:lnTo>
                  <a:lnTo>
                    <a:pt x="162427" y="207662"/>
                  </a:lnTo>
                  <a:lnTo>
                    <a:pt x="164788" y="207662"/>
                  </a:lnTo>
                  <a:lnTo>
                    <a:pt x="164788" y="205018"/>
                  </a:lnTo>
                  <a:lnTo>
                    <a:pt x="181786" y="205018"/>
                  </a:lnTo>
                  <a:lnTo>
                    <a:pt x="184902" y="199446"/>
                  </a:lnTo>
                  <a:lnTo>
                    <a:pt x="184902" y="184903"/>
                  </a:lnTo>
                  <a:lnTo>
                    <a:pt x="193118" y="184903"/>
                  </a:lnTo>
                  <a:lnTo>
                    <a:pt x="194440" y="182542"/>
                  </a:lnTo>
                  <a:lnTo>
                    <a:pt x="184902" y="182542"/>
                  </a:lnTo>
                  <a:lnTo>
                    <a:pt x="184902" y="164883"/>
                  </a:lnTo>
                  <a:lnTo>
                    <a:pt x="202561" y="164883"/>
                  </a:lnTo>
                  <a:lnTo>
                    <a:pt x="202561" y="168094"/>
                  </a:lnTo>
                  <a:lnTo>
                    <a:pt x="205772" y="162522"/>
                  </a:lnTo>
                  <a:lnTo>
                    <a:pt x="204922" y="162522"/>
                  </a:lnTo>
                  <a:lnTo>
                    <a:pt x="204922" y="144768"/>
                  </a:lnTo>
                  <a:lnTo>
                    <a:pt x="215688" y="144768"/>
                  </a:lnTo>
                  <a:lnTo>
                    <a:pt x="217010" y="142408"/>
                  </a:lnTo>
                  <a:lnTo>
                    <a:pt x="204922" y="142408"/>
                  </a:lnTo>
                  <a:lnTo>
                    <a:pt x="204922" y="124748"/>
                  </a:lnTo>
                  <a:lnTo>
                    <a:pt x="222676" y="124748"/>
                  </a:lnTo>
                  <a:lnTo>
                    <a:pt x="222676" y="132492"/>
                  </a:lnTo>
                  <a:lnTo>
                    <a:pt x="225037" y="128337"/>
                  </a:lnTo>
                  <a:lnTo>
                    <a:pt x="225037" y="124748"/>
                  </a:lnTo>
                  <a:lnTo>
                    <a:pt x="227020" y="124748"/>
                  </a:lnTo>
                  <a:lnTo>
                    <a:pt x="228342" y="122387"/>
                  </a:lnTo>
                  <a:lnTo>
                    <a:pt x="225037" y="122387"/>
                  </a:lnTo>
                  <a:lnTo>
                    <a:pt x="225037" y="104634"/>
                  </a:lnTo>
                  <a:lnTo>
                    <a:pt x="238352" y="104634"/>
                  </a:lnTo>
                  <a:lnTo>
                    <a:pt x="239202" y="103123"/>
                  </a:lnTo>
                  <a:lnTo>
                    <a:pt x="238730" y="102273"/>
                  </a:lnTo>
                  <a:lnTo>
                    <a:pt x="225037" y="102273"/>
                  </a:lnTo>
                  <a:lnTo>
                    <a:pt x="225037" y="84614"/>
                  </a:lnTo>
                  <a:lnTo>
                    <a:pt x="228247" y="84614"/>
                  </a:lnTo>
                  <a:lnTo>
                    <a:pt x="226925" y="82253"/>
                  </a:lnTo>
                  <a:lnTo>
                    <a:pt x="225037" y="82253"/>
                  </a:lnTo>
                  <a:lnTo>
                    <a:pt x="225037" y="79042"/>
                  </a:lnTo>
                  <a:lnTo>
                    <a:pt x="222676" y="74981"/>
                  </a:lnTo>
                  <a:lnTo>
                    <a:pt x="222676" y="82253"/>
                  </a:lnTo>
                  <a:lnTo>
                    <a:pt x="204922" y="82253"/>
                  </a:lnTo>
                  <a:lnTo>
                    <a:pt x="204922" y="64499"/>
                  </a:lnTo>
                  <a:lnTo>
                    <a:pt x="216443" y="64499"/>
                  </a:lnTo>
                  <a:lnTo>
                    <a:pt x="215027" y="62138"/>
                  </a:lnTo>
                  <a:lnTo>
                    <a:pt x="204922" y="62138"/>
                  </a:lnTo>
                  <a:lnTo>
                    <a:pt x="204922" y="45046"/>
                  </a:lnTo>
                  <a:lnTo>
                    <a:pt x="202561" y="40985"/>
                  </a:lnTo>
                  <a:lnTo>
                    <a:pt x="202561" y="42118"/>
                  </a:lnTo>
                  <a:lnTo>
                    <a:pt x="184902" y="42118"/>
                  </a:lnTo>
                  <a:lnTo>
                    <a:pt x="184902" y="24365"/>
                  </a:lnTo>
                  <a:lnTo>
                    <a:pt x="192740" y="24365"/>
                  </a:lnTo>
                  <a:lnTo>
                    <a:pt x="191324" y="22004"/>
                  </a:lnTo>
                  <a:lnTo>
                    <a:pt x="184902" y="22004"/>
                  </a:lnTo>
                  <a:lnTo>
                    <a:pt x="184902" y="11049"/>
                  </a:lnTo>
                  <a:lnTo>
                    <a:pt x="182541" y="7083"/>
                  </a:lnTo>
                  <a:lnTo>
                    <a:pt x="182541" y="22004"/>
                  </a:lnTo>
                  <a:lnTo>
                    <a:pt x="164788" y="22004"/>
                  </a:lnTo>
                  <a:lnTo>
                    <a:pt x="164788" y="4344"/>
                  </a:lnTo>
                  <a:lnTo>
                    <a:pt x="180842" y="4344"/>
                  </a:lnTo>
                  <a:lnTo>
                    <a:pt x="179519" y="1984"/>
                  </a:lnTo>
                  <a:lnTo>
                    <a:pt x="164788" y="1984"/>
                  </a:lnTo>
                  <a:lnTo>
                    <a:pt x="164788" y="0"/>
                  </a:lnTo>
                  <a:close/>
                </a:path>
              </a:pathLst>
            </a:custGeom>
            <a:solidFill>
              <a:srgbClr val="F9F1D9">
                <a:alpha val="5418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8" name="Google Shape;728;p34"/>
          <p:cNvSpPr txBox="1"/>
          <p:nvPr>
            <p:ph type="title"/>
          </p:nvPr>
        </p:nvSpPr>
        <p:spPr>
          <a:xfrm rot="-261720">
            <a:off x="1158379" y="948962"/>
            <a:ext cx="2335064" cy="1330424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WHOA!</a:t>
            </a:r>
            <a:endParaRPr/>
          </a:p>
        </p:txBody>
      </p:sp>
      <p:sp>
        <p:nvSpPr>
          <p:cNvPr id="729" name="Google Shape;729;p34"/>
          <p:cNvSpPr txBox="1"/>
          <p:nvPr>
            <p:ph idx="1" type="subTitle"/>
          </p:nvPr>
        </p:nvSpPr>
        <p:spPr>
          <a:xfrm flipH="1" rot="251627">
            <a:off x="3954484" y="1903079"/>
            <a:ext cx="2875700" cy="1514551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It </a:t>
            </a:r>
            <a:r>
              <a:rPr lang="en" sz="2400"/>
              <a:t>could be the part of the presentation where you can introduce yourself, write your email…</a:t>
            </a:r>
            <a:endParaRPr sz="2400"/>
          </a:p>
        </p:txBody>
      </p:sp>
      <p:sp>
        <p:nvSpPr>
          <p:cNvPr id="730" name="Google Shape;730;p34"/>
          <p:cNvSpPr/>
          <p:nvPr/>
        </p:nvSpPr>
        <p:spPr>
          <a:xfrm>
            <a:off x="7443744" y="4031791"/>
            <a:ext cx="890343" cy="931129"/>
          </a:xfrm>
          <a:custGeom>
            <a:rect b="b" l="l" r="r" t="t"/>
            <a:pathLst>
              <a:path extrusionOk="0" h="18195" w="17398">
                <a:moveTo>
                  <a:pt x="12217" y="0"/>
                </a:moveTo>
                <a:lnTo>
                  <a:pt x="1" y="13239"/>
                </a:lnTo>
                <a:lnTo>
                  <a:pt x="35" y="13360"/>
                </a:lnTo>
                <a:lnTo>
                  <a:pt x="122" y="13551"/>
                </a:lnTo>
                <a:lnTo>
                  <a:pt x="312" y="13620"/>
                </a:lnTo>
                <a:lnTo>
                  <a:pt x="503" y="13672"/>
                </a:lnTo>
                <a:lnTo>
                  <a:pt x="572" y="13863"/>
                </a:lnTo>
                <a:lnTo>
                  <a:pt x="642" y="14053"/>
                </a:lnTo>
                <a:lnTo>
                  <a:pt x="832" y="14123"/>
                </a:lnTo>
                <a:lnTo>
                  <a:pt x="1023" y="14175"/>
                </a:lnTo>
                <a:lnTo>
                  <a:pt x="1092" y="14365"/>
                </a:lnTo>
                <a:lnTo>
                  <a:pt x="1162" y="14556"/>
                </a:lnTo>
                <a:lnTo>
                  <a:pt x="1179" y="14573"/>
                </a:lnTo>
                <a:lnTo>
                  <a:pt x="1352" y="14625"/>
                </a:lnTo>
                <a:lnTo>
                  <a:pt x="1543" y="14694"/>
                </a:lnTo>
                <a:lnTo>
                  <a:pt x="1612" y="14868"/>
                </a:lnTo>
                <a:lnTo>
                  <a:pt x="1681" y="15058"/>
                </a:lnTo>
                <a:lnTo>
                  <a:pt x="1699" y="15058"/>
                </a:lnTo>
                <a:lnTo>
                  <a:pt x="1699" y="15076"/>
                </a:lnTo>
                <a:lnTo>
                  <a:pt x="1889" y="15128"/>
                </a:lnTo>
                <a:lnTo>
                  <a:pt x="2063" y="15197"/>
                </a:lnTo>
                <a:lnTo>
                  <a:pt x="2149" y="15388"/>
                </a:lnTo>
                <a:lnTo>
                  <a:pt x="2219" y="15561"/>
                </a:lnTo>
                <a:lnTo>
                  <a:pt x="2219" y="15578"/>
                </a:lnTo>
                <a:lnTo>
                  <a:pt x="2409" y="15630"/>
                </a:lnTo>
                <a:lnTo>
                  <a:pt x="2600" y="15700"/>
                </a:lnTo>
                <a:lnTo>
                  <a:pt x="2669" y="15890"/>
                </a:lnTo>
                <a:lnTo>
                  <a:pt x="2738" y="16081"/>
                </a:lnTo>
                <a:lnTo>
                  <a:pt x="2756" y="16081"/>
                </a:lnTo>
                <a:lnTo>
                  <a:pt x="2929" y="16150"/>
                </a:lnTo>
                <a:lnTo>
                  <a:pt x="3120" y="16202"/>
                </a:lnTo>
                <a:lnTo>
                  <a:pt x="3189" y="16393"/>
                </a:lnTo>
                <a:lnTo>
                  <a:pt x="3258" y="16583"/>
                </a:lnTo>
                <a:lnTo>
                  <a:pt x="3276" y="16583"/>
                </a:lnTo>
                <a:lnTo>
                  <a:pt x="3449" y="16653"/>
                </a:lnTo>
                <a:lnTo>
                  <a:pt x="3639" y="16705"/>
                </a:lnTo>
                <a:lnTo>
                  <a:pt x="3709" y="16895"/>
                </a:lnTo>
                <a:lnTo>
                  <a:pt x="3778" y="17086"/>
                </a:lnTo>
                <a:lnTo>
                  <a:pt x="3795" y="17086"/>
                </a:lnTo>
                <a:lnTo>
                  <a:pt x="3986" y="17155"/>
                </a:lnTo>
                <a:lnTo>
                  <a:pt x="4159" y="17207"/>
                </a:lnTo>
                <a:lnTo>
                  <a:pt x="4246" y="17398"/>
                </a:lnTo>
                <a:lnTo>
                  <a:pt x="4315" y="17588"/>
                </a:lnTo>
                <a:lnTo>
                  <a:pt x="4315" y="17606"/>
                </a:lnTo>
                <a:lnTo>
                  <a:pt x="4506" y="17658"/>
                </a:lnTo>
                <a:lnTo>
                  <a:pt x="4696" y="17727"/>
                </a:lnTo>
                <a:lnTo>
                  <a:pt x="4766" y="17900"/>
                </a:lnTo>
                <a:lnTo>
                  <a:pt x="4835" y="18091"/>
                </a:lnTo>
                <a:lnTo>
                  <a:pt x="4852" y="18108"/>
                </a:lnTo>
                <a:lnTo>
                  <a:pt x="5026" y="18160"/>
                </a:lnTo>
                <a:lnTo>
                  <a:pt x="5130" y="18195"/>
                </a:lnTo>
                <a:lnTo>
                  <a:pt x="5199" y="18125"/>
                </a:lnTo>
                <a:lnTo>
                  <a:pt x="17398" y="4956"/>
                </a:lnTo>
                <a:lnTo>
                  <a:pt x="17381" y="4869"/>
                </a:lnTo>
                <a:lnTo>
                  <a:pt x="17311" y="4696"/>
                </a:lnTo>
                <a:lnTo>
                  <a:pt x="17294" y="4679"/>
                </a:lnTo>
                <a:lnTo>
                  <a:pt x="17103" y="4609"/>
                </a:lnTo>
                <a:lnTo>
                  <a:pt x="16930" y="4557"/>
                </a:lnTo>
                <a:lnTo>
                  <a:pt x="16861" y="4367"/>
                </a:lnTo>
                <a:lnTo>
                  <a:pt x="16774" y="4176"/>
                </a:lnTo>
                <a:lnTo>
                  <a:pt x="16584" y="4107"/>
                </a:lnTo>
                <a:lnTo>
                  <a:pt x="16393" y="4055"/>
                </a:lnTo>
                <a:lnTo>
                  <a:pt x="16324" y="3864"/>
                </a:lnTo>
                <a:lnTo>
                  <a:pt x="16254" y="3674"/>
                </a:lnTo>
                <a:lnTo>
                  <a:pt x="16237" y="3674"/>
                </a:lnTo>
                <a:lnTo>
                  <a:pt x="16064" y="3604"/>
                </a:lnTo>
                <a:lnTo>
                  <a:pt x="15873" y="3552"/>
                </a:lnTo>
                <a:lnTo>
                  <a:pt x="15804" y="3362"/>
                </a:lnTo>
                <a:lnTo>
                  <a:pt x="15735" y="3171"/>
                </a:lnTo>
                <a:lnTo>
                  <a:pt x="15717" y="3154"/>
                </a:lnTo>
                <a:lnTo>
                  <a:pt x="15544" y="3102"/>
                </a:lnTo>
                <a:lnTo>
                  <a:pt x="15353" y="3033"/>
                </a:lnTo>
                <a:lnTo>
                  <a:pt x="15284" y="2859"/>
                </a:lnTo>
                <a:lnTo>
                  <a:pt x="15215" y="2669"/>
                </a:lnTo>
                <a:lnTo>
                  <a:pt x="15197" y="2651"/>
                </a:lnTo>
                <a:lnTo>
                  <a:pt x="15007" y="2599"/>
                </a:lnTo>
                <a:lnTo>
                  <a:pt x="14833" y="2530"/>
                </a:lnTo>
                <a:lnTo>
                  <a:pt x="14747" y="2339"/>
                </a:lnTo>
                <a:lnTo>
                  <a:pt x="14677" y="2166"/>
                </a:lnTo>
                <a:lnTo>
                  <a:pt x="14677" y="2149"/>
                </a:lnTo>
                <a:lnTo>
                  <a:pt x="14487" y="2097"/>
                </a:lnTo>
                <a:lnTo>
                  <a:pt x="14296" y="2028"/>
                </a:lnTo>
                <a:lnTo>
                  <a:pt x="14227" y="1837"/>
                </a:lnTo>
                <a:lnTo>
                  <a:pt x="14158" y="1646"/>
                </a:lnTo>
                <a:lnTo>
                  <a:pt x="14140" y="1646"/>
                </a:lnTo>
                <a:lnTo>
                  <a:pt x="13967" y="1577"/>
                </a:lnTo>
                <a:lnTo>
                  <a:pt x="13776" y="1525"/>
                </a:lnTo>
                <a:lnTo>
                  <a:pt x="13707" y="1334"/>
                </a:lnTo>
                <a:lnTo>
                  <a:pt x="13638" y="1144"/>
                </a:lnTo>
                <a:lnTo>
                  <a:pt x="13620" y="1144"/>
                </a:lnTo>
                <a:lnTo>
                  <a:pt x="13447" y="1075"/>
                </a:lnTo>
                <a:lnTo>
                  <a:pt x="13257" y="1023"/>
                </a:lnTo>
                <a:lnTo>
                  <a:pt x="13187" y="832"/>
                </a:lnTo>
                <a:lnTo>
                  <a:pt x="13101" y="641"/>
                </a:lnTo>
                <a:lnTo>
                  <a:pt x="12910" y="572"/>
                </a:lnTo>
                <a:lnTo>
                  <a:pt x="12737" y="503"/>
                </a:lnTo>
                <a:lnTo>
                  <a:pt x="12650" y="329"/>
                </a:lnTo>
                <a:lnTo>
                  <a:pt x="12581" y="139"/>
                </a:lnTo>
                <a:lnTo>
                  <a:pt x="12581" y="121"/>
                </a:lnTo>
                <a:lnTo>
                  <a:pt x="12390" y="69"/>
                </a:lnTo>
                <a:lnTo>
                  <a:pt x="12217" y="0"/>
                </a:lnTo>
                <a:close/>
              </a:path>
            </a:pathLst>
          </a:custGeom>
          <a:solidFill>
            <a:srgbClr val="FFFFFF">
              <a:alpha val="62010"/>
            </a:srgbClr>
          </a:solidFill>
          <a:ln>
            <a:noFill/>
          </a:ln>
          <a:effectLst>
            <a:outerShdw blurRad="57150" rotWithShape="0" algn="bl" dir="5400000" dist="19050">
              <a:srgbClr val="783F04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34"/>
          <p:cNvSpPr/>
          <p:nvPr/>
        </p:nvSpPr>
        <p:spPr>
          <a:xfrm rot="1031634">
            <a:off x="927641" y="291368"/>
            <a:ext cx="890334" cy="931120"/>
          </a:xfrm>
          <a:custGeom>
            <a:rect b="b" l="l" r="r" t="t"/>
            <a:pathLst>
              <a:path extrusionOk="0" h="18195" w="17398">
                <a:moveTo>
                  <a:pt x="12217" y="0"/>
                </a:moveTo>
                <a:lnTo>
                  <a:pt x="1" y="13239"/>
                </a:lnTo>
                <a:lnTo>
                  <a:pt x="35" y="13360"/>
                </a:lnTo>
                <a:lnTo>
                  <a:pt x="122" y="13551"/>
                </a:lnTo>
                <a:lnTo>
                  <a:pt x="312" y="13620"/>
                </a:lnTo>
                <a:lnTo>
                  <a:pt x="503" y="13672"/>
                </a:lnTo>
                <a:lnTo>
                  <a:pt x="572" y="13863"/>
                </a:lnTo>
                <a:lnTo>
                  <a:pt x="642" y="14053"/>
                </a:lnTo>
                <a:lnTo>
                  <a:pt x="832" y="14123"/>
                </a:lnTo>
                <a:lnTo>
                  <a:pt x="1023" y="14175"/>
                </a:lnTo>
                <a:lnTo>
                  <a:pt x="1092" y="14365"/>
                </a:lnTo>
                <a:lnTo>
                  <a:pt x="1162" y="14556"/>
                </a:lnTo>
                <a:lnTo>
                  <a:pt x="1179" y="14573"/>
                </a:lnTo>
                <a:lnTo>
                  <a:pt x="1352" y="14625"/>
                </a:lnTo>
                <a:lnTo>
                  <a:pt x="1543" y="14694"/>
                </a:lnTo>
                <a:lnTo>
                  <a:pt x="1612" y="14868"/>
                </a:lnTo>
                <a:lnTo>
                  <a:pt x="1681" y="15058"/>
                </a:lnTo>
                <a:lnTo>
                  <a:pt x="1699" y="15058"/>
                </a:lnTo>
                <a:lnTo>
                  <a:pt x="1699" y="15076"/>
                </a:lnTo>
                <a:lnTo>
                  <a:pt x="1889" y="15128"/>
                </a:lnTo>
                <a:lnTo>
                  <a:pt x="2063" y="15197"/>
                </a:lnTo>
                <a:lnTo>
                  <a:pt x="2149" y="15388"/>
                </a:lnTo>
                <a:lnTo>
                  <a:pt x="2219" y="15561"/>
                </a:lnTo>
                <a:lnTo>
                  <a:pt x="2219" y="15578"/>
                </a:lnTo>
                <a:lnTo>
                  <a:pt x="2409" y="15630"/>
                </a:lnTo>
                <a:lnTo>
                  <a:pt x="2600" y="15700"/>
                </a:lnTo>
                <a:lnTo>
                  <a:pt x="2669" y="15890"/>
                </a:lnTo>
                <a:lnTo>
                  <a:pt x="2738" y="16081"/>
                </a:lnTo>
                <a:lnTo>
                  <a:pt x="2756" y="16081"/>
                </a:lnTo>
                <a:lnTo>
                  <a:pt x="2929" y="16150"/>
                </a:lnTo>
                <a:lnTo>
                  <a:pt x="3120" y="16202"/>
                </a:lnTo>
                <a:lnTo>
                  <a:pt x="3189" y="16393"/>
                </a:lnTo>
                <a:lnTo>
                  <a:pt x="3258" y="16583"/>
                </a:lnTo>
                <a:lnTo>
                  <a:pt x="3276" y="16583"/>
                </a:lnTo>
                <a:lnTo>
                  <a:pt x="3449" y="16653"/>
                </a:lnTo>
                <a:lnTo>
                  <a:pt x="3639" y="16705"/>
                </a:lnTo>
                <a:lnTo>
                  <a:pt x="3709" y="16895"/>
                </a:lnTo>
                <a:lnTo>
                  <a:pt x="3778" y="17086"/>
                </a:lnTo>
                <a:lnTo>
                  <a:pt x="3795" y="17086"/>
                </a:lnTo>
                <a:lnTo>
                  <a:pt x="3986" y="17155"/>
                </a:lnTo>
                <a:lnTo>
                  <a:pt x="4159" y="17207"/>
                </a:lnTo>
                <a:lnTo>
                  <a:pt x="4246" y="17398"/>
                </a:lnTo>
                <a:lnTo>
                  <a:pt x="4315" y="17588"/>
                </a:lnTo>
                <a:lnTo>
                  <a:pt x="4315" y="17606"/>
                </a:lnTo>
                <a:lnTo>
                  <a:pt x="4506" y="17658"/>
                </a:lnTo>
                <a:lnTo>
                  <a:pt x="4696" y="17727"/>
                </a:lnTo>
                <a:lnTo>
                  <a:pt x="4766" y="17900"/>
                </a:lnTo>
                <a:lnTo>
                  <a:pt x="4835" y="18091"/>
                </a:lnTo>
                <a:lnTo>
                  <a:pt x="4852" y="18108"/>
                </a:lnTo>
                <a:lnTo>
                  <a:pt x="5026" y="18160"/>
                </a:lnTo>
                <a:lnTo>
                  <a:pt x="5130" y="18195"/>
                </a:lnTo>
                <a:lnTo>
                  <a:pt x="5199" y="18125"/>
                </a:lnTo>
                <a:lnTo>
                  <a:pt x="17398" y="4956"/>
                </a:lnTo>
                <a:lnTo>
                  <a:pt x="17381" y="4869"/>
                </a:lnTo>
                <a:lnTo>
                  <a:pt x="17311" y="4696"/>
                </a:lnTo>
                <a:lnTo>
                  <a:pt x="17294" y="4679"/>
                </a:lnTo>
                <a:lnTo>
                  <a:pt x="17103" y="4609"/>
                </a:lnTo>
                <a:lnTo>
                  <a:pt x="16930" y="4557"/>
                </a:lnTo>
                <a:lnTo>
                  <a:pt x="16861" y="4367"/>
                </a:lnTo>
                <a:lnTo>
                  <a:pt x="16774" y="4176"/>
                </a:lnTo>
                <a:lnTo>
                  <a:pt x="16584" y="4107"/>
                </a:lnTo>
                <a:lnTo>
                  <a:pt x="16393" y="4055"/>
                </a:lnTo>
                <a:lnTo>
                  <a:pt x="16324" y="3864"/>
                </a:lnTo>
                <a:lnTo>
                  <a:pt x="16254" y="3674"/>
                </a:lnTo>
                <a:lnTo>
                  <a:pt x="16237" y="3674"/>
                </a:lnTo>
                <a:lnTo>
                  <a:pt x="16064" y="3604"/>
                </a:lnTo>
                <a:lnTo>
                  <a:pt x="15873" y="3552"/>
                </a:lnTo>
                <a:lnTo>
                  <a:pt x="15804" y="3362"/>
                </a:lnTo>
                <a:lnTo>
                  <a:pt x="15735" y="3171"/>
                </a:lnTo>
                <a:lnTo>
                  <a:pt x="15717" y="3154"/>
                </a:lnTo>
                <a:lnTo>
                  <a:pt x="15544" y="3102"/>
                </a:lnTo>
                <a:lnTo>
                  <a:pt x="15353" y="3033"/>
                </a:lnTo>
                <a:lnTo>
                  <a:pt x="15284" y="2859"/>
                </a:lnTo>
                <a:lnTo>
                  <a:pt x="15215" y="2669"/>
                </a:lnTo>
                <a:lnTo>
                  <a:pt x="15197" y="2651"/>
                </a:lnTo>
                <a:lnTo>
                  <a:pt x="15007" y="2599"/>
                </a:lnTo>
                <a:lnTo>
                  <a:pt x="14833" y="2530"/>
                </a:lnTo>
                <a:lnTo>
                  <a:pt x="14747" y="2339"/>
                </a:lnTo>
                <a:lnTo>
                  <a:pt x="14677" y="2166"/>
                </a:lnTo>
                <a:lnTo>
                  <a:pt x="14677" y="2149"/>
                </a:lnTo>
                <a:lnTo>
                  <a:pt x="14487" y="2097"/>
                </a:lnTo>
                <a:lnTo>
                  <a:pt x="14296" y="2028"/>
                </a:lnTo>
                <a:lnTo>
                  <a:pt x="14227" y="1837"/>
                </a:lnTo>
                <a:lnTo>
                  <a:pt x="14158" y="1646"/>
                </a:lnTo>
                <a:lnTo>
                  <a:pt x="14140" y="1646"/>
                </a:lnTo>
                <a:lnTo>
                  <a:pt x="13967" y="1577"/>
                </a:lnTo>
                <a:lnTo>
                  <a:pt x="13776" y="1525"/>
                </a:lnTo>
                <a:lnTo>
                  <a:pt x="13707" y="1334"/>
                </a:lnTo>
                <a:lnTo>
                  <a:pt x="13638" y="1144"/>
                </a:lnTo>
                <a:lnTo>
                  <a:pt x="13620" y="1144"/>
                </a:lnTo>
                <a:lnTo>
                  <a:pt x="13447" y="1075"/>
                </a:lnTo>
                <a:lnTo>
                  <a:pt x="13257" y="1023"/>
                </a:lnTo>
                <a:lnTo>
                  <a:pt x="13187" y="832"/>
                </a:lnTo>
                <a:lnTo>
                  <a:pt x="13101" y="641"/>
                </a:lnTo>
                <a:lnTo>
                  <a:pt x="12910" y="572"/>
                </a:lnTo>
                <a:lnTo>
                  <a:pt x="12737" y="503"/>
                </a:lnTo>
                <a:lnTo>
                  <a:pt x="12650" y="329"/>
                </a:lnTo>
                <a:lnTo>
                  <a:pt x="12581" y="139"/>
                </a:lnTo>
                <a:lnTo>
                  <a:pt x="12581" y="121"/>
                </a:lnTo>
                <a:lnTo>
                  <a:pt x="12390" y="69"/>
                </a:lnTo>
                <a:lnTo>
                  <a:pt x="12217" y="0"/>
                </a:lnTo>
                <a:close/>
              </a:path>
            </a:pathLst>
          </a:custGeom>
          <a:solidFill>
            <a:srgbClr val="FFFFFF">
              <a:alpha val="62010"/>
            </a:srgbClr>
          </a:solidFill>
          <a:ln>
            <a:noFill/>
          </a:ln>
          <a:effectLst>
            <a:outerShdw blurRad="57150" rotWithShape="0" algn="bl" dir="5400000" dist="19050">
              <a:srgbClr val="783F04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4" name="Google Shape;1894;p61"/>
          <p:cNvGrpSpPr/>
          <p:nvPr/>
        </p:nvGrpSpPr>
        <p:grpSpPr>
          <a:xfrm>
            <a:off x="1394253" y="1743370"/>
            <a:ext cx="3758883" cy="2052329"/>
            <a:chOff x="238125" y="2051100"/>
            <a:chExt cx="3225125" cy="1760900"/>
          </a:xfrm>
        </p:grpSpPr>
        <p:sp>
          <p:nvSpPr>
            <p:cNvPr id="1895" name="Google Shape;1895;p61"/>
            <p:cNvSpPr/>
            <p:nvPr/>
          </p:nvSpPr>
          <p:spPr>
            <a:xfrm>
              <a:off x="238125" y="3668000"/>
              <a:ext cx="3225125" cy="144000"/>
            </a:xfrm>
            <a:custGeom>
              <a:rect b="b" l="l" r="r" t="t"/>
              <a:pathLst>
                <a:path extrusionOk="0" h="5760" w="129005">
                  <a:moveTo>
                    <a:pt x="90705" y="1"/>
                  </a:moveTo>
                  <a:cubicBezTo>
                    <a:pt x="89746" y="19"/>
                    <a:pt x="88853" y="37"/>
                    <a:pt x="87895" y="37"/>
                  </a:cubicBezTo>
                  <a:cubicBezTo>
                    <a:pt x="87499" y="37"/>
                    <a:pt x="87091" y="34"/>
                    <a:pt x="86664" y="27"/>
                  </a:cubicBezTo>
                  <a:cubicBezTo>
                    <a:pt x="85556" y="14"/>
                    <a:pt x="84421" y="7"/>
                    <a:pt x="83284" y="7"/>
                  </a:cubicBezTo>
                  <a:cubicBezTo>
                    <a:pt x="82147" y="7"/>
                    <a:pt x="81006" y="14"/>
                    <a:pt x="79885" y="27"/>
                  </a:cubicBezTo>
                  <a:cubicBezTo>
                    <a:pt x="78008" y="53"/>
                    <a:pt x="76026" y="27"/>
                    <a:pt x="74227" y="79"/>
                  </a:cubicBezTo>
                  <a:lnTo>
                    <a:pt x="73263" y="79"/>
                  </a:lnTo>
                  <a:cubicBezTo>
                    <a:pt x="73054" y="70"/>
                    <a:pt x="72840" y="67"/>
                    <a:pt x="72624" y="67"/>
                  </a:cubicBezTo>
                  <a:cubicBezTo>
                    <a:pt x="72194" y="67"/>
                    <a:pt x="71759" y="79"/>
                    <a:pt x="71359" y="79"/>
                  </a:cubicBezTo>
                  <a:cubicBezTo>
                    <a:pt x="70825" y="92"/>
                    <a:pt x="70297" y="98"/>
                    <a:pt x="69788" y="98"/>
                  </a:cubicBezTo>
                  <a:cubicBezTo>
                    <a:pt x="69280" y="98"/>
                    <a:pt x="68791" y="92"/>
                    <a:pt x="68335" y="79"/>
                  </a:cubicBezTo>
                  <a:cubicBezTo>
                    <a:pt x="66979" y="53"/>
                    <a:pt x="65617" y="46"/>
                    <a:pt x="64235" y="46"/>
                  </a:cubicBezTo>
                  <a:cubicBezTo>
                    <a:pt x="62853" y="46"/>
                    <a:pt x="61452" y="53"/>
                    <a:pt x="60018" y="53"/>
                  </a:cubicBezTo>
                  <a:cubicBezTo>
                    <a:pt x="58645" y="53"/>
                    <a:pt x="57295" y="76"/>
                    <a:pt x="55914" y="76"/>
                  </a:cubicBezTo>
                  <a:cubicBezTo>
                    <a:pt x="55224" y="76"/>
                    <a:pt x="54525" y="70"/>
                    <a:pt x="53813" y="53"/>
                  </a:cubicBezTo>
                  <a:cubicBezTo>
                    <a:pt x="53122" y="66"/>
                    <a:pt x="52470" y="72"/>
                    <a:pt x="51835" y="72"/>
                  </a:cubicBezTo>
                  <a:cubicBezTo>
                    <a:pt x="51199" y="72"/>
                    <a:pt x="50580" y="66"/>
                    <a:pt x="49954" y="53"/>
                  </a:cubicBezTo>
                  <a:lnTo>
                    <a:pt x="48285" y="53"/>
                  </a:lnTo>
                  <a:cubicBezTo>
                    <a:pt x="46547" y="53"/>
                    <a:pt x="44809" y="29"/>
                    <a:pt x="43071" y="29"/>
                  </a:cubicBezTo>
                  <a:cubicBezTo>
                    <a:pt x="42202" y="29"/>
                    <a:pt x="41333" y="35"/>
                    <a:pt x="40464" y="53"/>
                  </a:cubicBezTo>
                  <a:lnTo>
                    <a:pt x="37413" y="53"/>
                  </a:lnTo>
                  <a:cubicBezTo>
                    <a:pt x="37022" y="61"/>
                    <a:pt x="36646" y="64"/>
                    <a:pt x="36276" y="64"/>
                  </a:cubicBezTo>
                  <a:cubicBezTo>
                    <a:pt x="35536" y="64"/>
                    <a:pt x="34824" y="53"/>
                    <a:pt x="34076" y="53"/>
                  </a:cubicBezTo>
                  <a:cubicBezTo>
                    <a:pt x="33180" y="42"/>
                    <a:pt x="32292" y="36"/>
                    <a:pt x="31418" y="36"/>
                  </a:cubicBezTo>
                  <a:cubicBezTo>
                    <a:pt x="30181" y="36"/>
                    <a:pt x="28969" y="48"/>
                    <a:pt x="27793" y="79"/>
                  </a:cubicBezTo>
                  <a:lnTo>
                    <a:pt x="26202" y="79"/>
                  </a:lnTo>
                  <a:cubicBezTo>
                    <a:pt x="25681" y="66"/>
                    <a:pt x="25173" y="59"/>
                    <a:pt x="24648" y="59"/>
                  </a:cubicBezTo>
                  <a:cubicBezTo>
                    <a:pt x="24123" y="59"/>
                    <a:pt x="23582" y="66"/>
                    <a:pt x="22996" y="79"/>
                  </a:cubicBezTo>
                  <a:lnTo>
                    <a:pt x="15278" y="79"/>
                  </a:lnTo>
                  <a:cubicBezTo>
                    <a:pt x="12436" y="79"/>
                    <a:pt x="9542" y="79"/>
                    <a:pt x="6727" y="105"/>
                  </a:cubicBezTo>
                  <a:cubicBezTo>
                    <a:pt x="5449" y="131"/>
                    <a:pt x="4693" y="131"/>
                    <a:pt x="4250" y="183"/>
                  </a:cubicBezTo>
                  <a:lnTo>
                    <a:pt x="521" y="626"/>
                  </a:lnTo>
                  <a:lnTo>
                    <a:pt x="469" y="626"/>
                  </a:lnTo>
                  <a:cubicBezTo>
                    <a:pt x="365" y="678"/>
                    <a:pt x="1017" y="704"/>
                    <a:pt x="1877" y="704"/>
                  </a:cubicBezTo>
                  <a:lnTo>
                    <a:pt x="14548" y="678"/>
                  </a:lnTo>
                  <a:lnTo>
                    <a:pt x="17625" y="678"/>
                  </a:lnTo>
                  <a:cubicBezTo>
                    <a:pt x="21562" y="626"/>
                    <a:pt x="25603" y="652"/>
                    <a:pt x="29566" y="626"/>
                  </a:cubicBezTo>
                  <a:lnTo>
                    <a:pt x="35719" y="626"/>
                  </a:lnTo>
                  <a:cubicBezTo>
                    <a:pt x="37387" y="626"/>
                    <a:pt x="39056" y="615"/>
                    <a:pt x="40732" y="615"/>
                  </a:cubicBezTo>
                  <a:cubicBezTo>
                    <a:pt x="41570" y="615"/>
                    <a:pt x="42411" y="618"/>
                    <a:pt x="43254" y="626"/>
                  </a:cubicBezTo>
                  <a:cubicBezTo>
                    <a:pt x="43462" y="635"/>
                    <a:pt x="43679" y="638"/>
                    <a:pt x="43902" y="638"/>
                  </a:cubicBezTo>
                  <a:cubicBezTo>
                    <a:pt x="44349" y="638"/>
                    <a:pt x="44818" y="626"/>
                    <a:pt x="45287" y="626"/>
                  </a:cubicBezTo>
                  <a:cubicBezTo>
                    <a:pt x="46799" y="626"/>
                    <a:pt x="48323" y="615"/>
                    <a:pt x="49843" y="615"/>
                  </a:cubicBezTo>
                  <a:cubicBezTo>
                    <a:pt x="50603" y="615"/>
                    <a:pt x="51362" y="618"/>
                    <a:pt x="52118" y="626"/>
                  </a:cubicBezTo>
                  <a:lnTo>
                    <a:pt x="128379" y="626"/>
                  </a:lnTo>
                  <a:cubicBezTo>
                    <a:pt x="128405" y="626"/>
                    <a:pt x="128405" y="652"/>
                    <a:pt x="128405" y="678"/>
                  </a:cubicBezTo>
                  <a:lnTo>
                    <a:pt x="128405" y="939"/>
                  </a:lnTo>
                  <a:cubicBezTo>
                    <a:pt x="128405" y="1069"/>
                    <a:pt x="128353" y="1200"/>
                    <a:pt x="128353" y="1304"/>
                  </a:cubicBezTo>
                  <a:cubicBezTo>
                    <a:pt x="128327" y="1434"/>
                    <a:pt x="128301" y="1565"/>
                    <a:pt x="128275" y="1669"/>
                  </a:cubicBezTo>
                  <a:cubicBezTo>
                    <a:pt x="128249" y="1799"/>
                    <a:pt x="128222" y="1904"/>
                    <a:pt x="128170" y="2008"/>
                  </a:cubicBezTo>
                  <a:cubicBezTo>
                    <a:pt x="128014" y="2477"/>
                    <a:pt x="127779" y="2895"/>
                    <a:pt x="127492" y="3286"/>
                  </a:cubicBezTo>
                  <a:cubicBezTo>
                    <a:pt x="127180" y="3677"/>
                    <a:pt x="126789" y="4042"/>
                    <a:pt x="126345" y="4302"/>
                  </a:cubicBezTo>
                  <a:cubicBezTo>
                    <a:pt x="125928" y="4563"/>
                    <a:pt x="125485" y="4746"/>
                    <a:pt x="124990" y="4850"/>
                  </a:cubicBezTo>
                  <a:cubicBezTo>
                    <a:pt x="124520" y="4928"/>
                    <a:pt x="124025" y="4954"/>
                    <a:pt x="123530" y="4954"/>
                  </a:cubicBezTo>
                  <a:lnTo>
                    <a:pt x="120479" y="4954"/>
                  </a:lnTo>
                  <a:lnTo>
                    <a:pt x="114404" y="5006"/>
                  </a:lnTo>
                  <a:cubicBezTo>
                    <a:pt x="113752" y="5006"/>
                    <a:pt x="112970" y="5032"/>
                    <a:pt x="112553" y="5032"/>
                  </a:cubicBezTo>
                  <a:cubicBezTo>
                    <a:pt x="111354" y="5085"/>
                    <a:pt x="109894" y="5085"/>
                    <a:pt x="108408" y="5085"/>
                  </a:cubicBezTo>
                  <a:lnTo>
                    <a:pt x="104888" y="5085"/>
                  </a:lnTo>
                  <a:lnTo>
                    <a:pt x="97431" y="5032"/>
                  </a:lnTo>
                  <a:cubicBezTo>
                    <a:pt x="93938" y="5032"/>
                    <a:pt x="90432" y="5021"/>
                    <a:pt x="86923" y="5021"/>
                  </a:cubicBezTo>
                  <a:cubicBezTo>
                    <a:pt x="85169" y="5021"/>
                    <a:pt x="83413" y="5024"/>
                    <a:pt x="81658" y="5032"/>
                  </a:cubicBezTo>
                  <a:lnTo>
                    <a:pt x="79598" y="5032"/>
                  </a:lnTo>
                  <a:cubicBezTo>
                    <a:pt x="78980" y="5025"/>
                    <a:pt x="78368" y="5022"/>
                    <a:pt x="77761" y="5022"/>
                  </a:cubicBezTo>
                  <a:cubicBezTo>
                    <a:pt x="76297" y="5022"/>
                    <a:pt x="74865" y="5040"/>
                    <a:pt x="73445" y="5058"/>
                  </a:cubicBezTo>
                  <a:cubicBezTo>
                    <a:pt x="70108" y="5085"/>
                    <a:pt x="66614" y="5058"/>
                    <a:pt x="63381" y="5137"/>
                  </a:cubicBezTo>
                  <a:lnTo>
                    <a:pt x="62573" y="5137"/>
                  </a:lnTo>
                  <a:cubicBezTo>
                    <a:pt x="62260" y="5111"/>
                    <a:pt x="61947" y="5111"/>
                    <a:pt x="61687" y="5111"/>
                  </a:cubicBezTo>
                  <a:cubicBezTo>
                    <a:pt x="59444" y="5137"/>
                    <a:pt x="56967" y="5111"/>
                    <a:pt x="55064" y="5163"/>
                  </a:cubicBezTo>
                  <a:cubicBezTo>
                    <a:pt x="54595" y="5189"/>
                    <a:pt x="54002" y="5189"/>
                    <a:pt x="53445" y="5189"/>
                  </a:cubicBezTo>
                  <a:cubicBezTo>
                    <a:pt x="52887" y="5189"/>
                    <a:pt x="52366" y="5189"/>
                    <a:pt x="52040" y="5215"/>
                  </a:cubicBezTo>
                  <a:lnTo>
                    <a:pt x="51388" y="5215"/>
                  </a:lnTo>
                  <a:cubicBezTo>
                    <a:pt x="51082" y="5208"/>
                    <a:pt x="50740" y="5207"/>
                    <a:pt x="50383" y="5207"/>
                  </a:cubicBezTo>
                  <a:cubicBezTo>
                    <a:pt x="50027" y="5207"/>
                    <a:pt x="49658" y="5208"/>
                    <a:pt x="49296" y="5208"/>
                  </a:cubicBezTo>
                  <a:cubicBezTo>
                    <a:pt x="48572" y="5208"/>
                    <a:pt x="47881" y="5202"/>
                    <a:pt x="47399" y="5163"/>
                  </a:cubicBezTo>
                  <a:lnTo>
                    <a:pt x="39942" y="5163"/>
                  </a:lnTo>
                  <a:cubicBezTo>
                    <a:pt x="39650" y="5158"/>
                    <a:pt x="39362" y="5155"/>
                    <a:pt x="39075" y="5155"/>
                  </a:cubicBezTo>
                  <a:cubicBezTo>
                    <a:pt x="37930" y="5155"/>
                    <a:pt x="36824" y="5189"/>
                    <a:pt x="35719" y="5189"/>
                  </a:cubicBezTo>
                  <a:cubicBezTo>
                    <a:pt x="34259" y="5189"/>
                    <a:pt x="32877" y="5137"/>
                    <a:pt x="31208" y="5137"/>
                  </a:cubicBezTo>
                  <a:lnTo>
                    <a:pt x="30530" y="5137"/>
                  </a:lnTo>
                  <a:lnTo>
                    <a:pt x="15435" y="5111"/>
                  </a:lnTo>
                  <a:lnTo>
                    <a:pt x="9464" y="5058"/>
                  </a:lnTo>
                  <a:lnTo>
                    <a:pt x="4980" y="5058"/>
                  </a:lnTo>
                  <a:cubicBezTo>
                    <a:pt x="4510" y="5058"/>
                    <a:pt x="4041" y="5006"/>
                    <a:pt x="3598" y="4876"/>
                  </a:cubicBezTo>
                  <a:cubicBezTo>
                    <a:pt x="2555" y="4537"/>
                    <a:pt x="1695" y="3833"/>
                    <a:pt x="1121" y="2921"/>
                  </a:cubicBezTo>
                  <a:cubicBezTo>
                    <a:pt x="808" y="2373"/>
                    <a:pt x="574" y="1799"/>
                    <a:pt x="495" y="1174"/>
                  </a:cubicBezTo>
                  <a:cubicBezTo>
                    <a:pt x="443" y="965"/>
                    <a:pt x="443" y="809"/>
                    <a:pt x="417" y="678"/>
                  </a:cubicBezTo>
                  <a:lnTo>
                    <a:pt x="417" y="600"/>
                  </a:lnTo>
                  <a:cubicBezTo>
                    <a:pt x="417" y="600"/>
                    <a:pt x="417" y="600"/>
                    <a:pt x="391" y="574"/>
                  </a:cubicBezTo>
                  <a:cubicBezTo>
                    <a:pt x="391" y="522"/>
                    <a:pt x="391" y="444"/>
                    <a:pt x="417" y="392"/>
                  </a:cubicBezTo>
                  <a:cubicBezTo>
                    <a:pt x="443" y="339"/>
                    <a:pt x="469" y="287"/>
                    <a:pt x="417" y="235"/>
                  </a:cubicBezTo>
                  <a:cubicBezTo>
                    <a:pt x="408" y="226"/>
                    <a:pt x="382" y="217"/>
                    <a:pt x="346" y="217"/>
                  </a:cubicBezTo>
                  <a:cubicBezTo>
                    <a:pt x="280" y="217"/>
                    <a:pt x="179" y="248"/>
                    <a:pt x="78" y="366"/>
                  </a:cubicBezTo>
                  <a:cubicBezTo>
                    <a:pt x="52" y="418"/>
                    <a:pt x="26" y="470"/>
                    <a:pt x="0" y="522"/>
                  </a:cubicBezTo>
                  <a:cubicBezTo>
                    <a:pt x="0" y="600"/>
                    <a:pt x="0" y="652"/>
                    <a:pt x="0" y="704"/>
                  </a:cubicBezTo>
                  <a:lnTo>
                    <a:pt x="0" y="1043"/>
                  </a:lnTo>
                  <a:cubicBezTo>
                    <a:pt x="52" y="1852"/>
                    <a:pt x="287" y="2634"/>
                    <a:pt x="730" y="3312"/>
                  </a:cubicBezTo>
                  <a:cubicBezTo>
                    <a:pt x="1408" y="4328"/>
                    <a:pt x="2399" y="5085"/>
                    <a:pt x="3572" y="5423"/>
                  </a:cubicBezTo>
                  <a:cubicBezTo>
                    <a:pt x="3859" y="5502"/>
                    <a:pt x="4145" y="5554"/>
                    <a:pt x="4432" y="5606"/>
                  </a:cubicBezTo>
                  <a:lnTo>
                    <a:pt x="4875" y="5632"/>
                  </a:lnTo>
                  <a:lnTo>
                    <a:pt x="5293" y="5632"/>
                  </a:lnTo>
                  <a:lnTo>
                    <a:pt x="6961" y="5658"/>
                  </a:lnTo>
                  <a:lnTo>
                    <a:pt x="20467" y="5736"/>
                  </a:lnTo>
                  <a:lnTo>
                    <a:pt x="35927" y="5736"/>
                  </a:lnTo>
                  <a:cubicBezTo>
                    <a:pt x="38813" y="5736"/>
                    <a:pt x="41698" y="5760"/>
                    <a:pt x="44599" y="5760"/>
                  </a:cubicBezTo>
                  <a:cubicBezTo>
                    <a:pt x="46049" y="5760"/>
                    <a:pt x="47503" y="5754"/>
                    <a:pt x="48963" y="5736"/>
                  </a:cubicBezTo>
                  <a:lnTo>
                    <a:pt x="49980" y="5736"/>
                  </a:lnTo>
                  <a:cubicBezTo>
                    <a:pt x="51119" y="5743"/>
                    <a:pt x="52256" y="5747"/>
                    <a:pt x="53388" y="5747"/>
                  </a:cubicBezTo>
                  <a:cubicBezTo>
                    <a:pt x="56482" y="5747"/>
                    <a:pt x="59543" y="5722"/>
                    <a:pt x="62521" y="5684"/>
                  </a:cubicBezTo>
                  <a:lnTo>
                    <a:pt x="64528" y="5684"/>
                  </a:lnTo>
                  <a:cubicBezTo>
                    <a:pt x="65528" y="5693"/>
                    <a:pt x="66524" y="5696"/>
                    <a:pt x="67519" y="5696"/>
                  </a:cubicBezTo>
                  <a:cubicBezTo>
                    <a:pt x="69508" y="5696"/>
                    <a:pt x="71490" y="5684"/>
                    <a:pt x="73471" y="5684"/>
                  </a:cubicBezTo>
                  <a:lnTo>
                    <a:pt x="86507" y="5684"/>
                  </a:lnTo>
                  <a:lnTo>
                    <a:pt x="97510" y="5658"/>
                  </a:lnTo>
                  <a:lnTo>
                    <a:pt x="114065" y="5658"/>
                  </a:lnTo>
                  <a:lnTo>
                    <a:pt x="120766" y="5632"/>
                  </a:lnTo>
                  <a:lnTo>
                    <a:pt x="124051" y="5606"/>
                  </a:lnTo>
                  <a:cubicBezTo>
                    <a:pt x="125198" y="5606"/>
                    <a:pt x="126293" y="5215"/>
                    <a:pt x="127180" y="4485"/>
                  </a:cubicBezTo>
                  <a:cubicBezTo>
                    <a:pt x="127910" y="3885"/>
                    <a:pt x="128457" y="3103"/>
                    <a:pt x="128770" y="2191"/>
                  </a:cubicBezTo>
                  <a:cubicBezTo>
                    <a:pt x="128874" y="1904"/>
                    <a:pt x="128926" y="1617"/>
                    <a:pt x="128979" y="1330"/>
                  </a:cubicBezTo>
                  <a:cubicBezTo>
                    <a:pt x="129005" y="1174"/>
                    <a:pt x="129005" y="1043"/>
                    <a:pt x="129005" y="887"/>
                  </a:cubicBezTo>
                  <a:lnTo>
                    <a:pt x="129005" y="626"/>
                  </a:lnTo>
                  <a:cubicBezTo>
                    <a:pt x="129005" y="548"/>
                    <a:pt x="128979" y="444"/>
                    <a:pt x="128953" y="392"/>
                  </a:cubicBezTo>
                  <a:cubicBezTo>
                    <a:pt x="128831" y="209"/>
                    <a:pt x="128630" y="178"/>
                    <a:pt x="128458" y="178"/>
                  </a:cubicBezTo>
                  <a:cubicBezTo>
                    <a:pt x="128365" y="178"/>
                    <a:pt x="128280" y="187"/>
                    <a:pt x="128221" y="187"/>
                  </a:cubicBezTo>
                  <a:cubicBezTo>
                    <a:pt x="128201" y="187"/>
                    <a:pt x="128184" y="186"/>
                    <a:pt x="128170" y="183"/>
                  </a:cubicBezTo>
                  <a:cubicBezTo>
                    <a:pt x="128040" y="183"/>
                    <a:pt x="127910" y="183"/>
                    <a:pt x="127779" y="209"/>
                  </a:cubicBezTo>
                  <a:lnTo>
                    <a:pt x="121939" y="209"/>
                  </a:lnTo>
                  <a:lnTo>
                    <a:pt x="116125" y="79"/>
                  </a:lnTo>
                  <a:lnTo>
                    <a:pt x="109033" y="79"/>
                  </a:lnTo>
                  <a:cubicBezTo>
                    <a:pt x="108449" y="57"/>
                    <a:pt x="107875" y="49"/>
                    <a:pt x="107294" y="49"/>
                  </a:cubicBezTo>
                  <a:cubicBezTo>
                    <a:pt x="106500" y="49"/>
                    <a:pt x="105694" y="64"/>
                    <a:pt x="104836" y="79"/>
                  </a:cubicBezTo>
                  <a:cubicBezTo>
                    <a:pt x="103793" y="105"/>
                    <a:pt x="102724" y="124"/>
                    <a:pt x="101681" y="124"/>
                  </a:cubicBezTo>
                  <a:cubicBezTo>
                    <a:pt x="100638" y="124"/>
                    <a:pt x="99621" y="105"/>
                    <a:pt x="98683" y="53"/>
                  </a:cubicBezTo>
                  <a:lnTo>
                    <a:pt x="97770" y="53"/>
                  </a:lnTo>
                  <a:cubicBezTo>
                    <a:pt x="97591" y="33"/>
                    <a:pt x="97412" y="24"/>
                    <a:pt x="97233" y="24"/>
                  </a:cubicBezTo>
                  <a:cubicBezTo>
                    <a:pt x="96942" y="24"/>
                    <a:pt x="96652" y="47"/>
                    <a:pt x="96362" y="79"/>
                  </a:cubicBezTo>
                  <a:cubicBezTo>
                    <a:pt x="96154" y="105"/>
                    <a:pt x="95919" y="131"/>
                    <a:pt x="95711" y="131"/>
                  </a:cubicBezTo>
                  <a:lnTo>
                    <a:pt x="92399" y="131"/>
                  </a:lnTo>
                  <a:cubicBezTo>
                    <a:pt x="91044" y="105"/>
                    <a:pt x="91435" y="105"/>
                    <a:pt x="91774" y="53"/>
                  </a:cubicBezTo>
                  <a:cubicBezTo>
                    <a:pt x="92139" y="27"/>
                    <a:pt x="91565" y="1"/>
                    <a:pt x="907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61"/>
            <p:cNvSpPr/>
            <p:nvPr/>
          </p:nvSpPr>
          <p:spPr>
            <a:xfrm>
              <a:off x="238125" y="3668000"/>
              <a:ext cx="3225125" cy="144000"/>
            </a:xfrm>
            <a:custGeom>
              <a:rect b="b" l="l" r="r" t="t"/>
              <a:pathLst>
                <a:path extrusionOk="0" h="5760" w="129005">
                  <a:moveTo>
                    <a:pt x="90705" y="1"/>
                  </a:moveTo>
                  <a:cubicBezTo>
                    <a:pt x="89746" y="19"/>
                    <a:pt x="88853" y="37"/>
                    <a:pt x="87895" y="37"/>
                  </a:cubicBezTo>
                  <a:cubicBezTo>
                    <a:pt x="87499" y="37"/>
                    <a:pt x="87091" y="34"/>
                    <a:pt x="86664" y="27"/>
                  </a:cubicBezTo>
                  <a:cubicBezTo>
                    <a:pt x="85556" y="14"/>
                    <a:pt x="84421" y="7"/>
                    <a:pt x="83284" y="7"/>
                  </a:cubicBezTo>
                  <a:cubicBezTo>
                    <a:pt x="82147" y="7"/>
                    <a:pt x="81006" y="14"/>
                    <a:pt x="79885" y="27"/>
                  </a:cubicBezTo>
                  <a:cubicBezTo>
                    <a:pt x="78008" y="53"/>
                    <a:pt x="76026" y="27"/>
                    <a:pt x="74227" y="79"/>
                  </a:cubicBezTo>
                  <a:lnTo>
                    <a:pt x="73263" y="79"/>
                  </a:lnTo>
                  <a:cubicBezTo>
                    <a:pt x="73054" y="70"/>
                    <a:pt x="72840" y="67"/>
                    <a:pt x="72624" y="67"/>
                  </a:cubicBezTo>
                  <a:cubicBezTo>
                    <a:pt x="72194" y="67"/>
                    <a:pt x="71759" y="79"/>
                    <a:pt x="71359" y="79"/>
                  </a:cubicBezTo>
                  <a:cubicBezTo>
                    <a:pt x="70825" y="92"/>
                    <a:pt x="70297" y="98"/>
                    <a:pt x="69788" y="98"/>
                  </a:cubicBezTo>
                  <a:cubicBezTo>
                    <a:pt x="69280" y="98"/>
                    <a:pt x="68791" y="92"/>
                    <a:pt x="68335" y="79"/>
                  </a:cubicBezTo>
                  <a:cubicBezTo>
                    <a:pt x="66979" y="53"/>
                    <a:pt x="65617" y="46"/>
                    <a:pt x="64235" y="46"/>
                  </a:cubicBezTo>
                  <a:cubicBezTo>
                    <a:pt x="62853" y="46"/>
                    <a:pt x="61452" y="53"/>
                    <a:pt x="60018" y="53"/>
                  </a:cubicBezTo>
                  <a:cubicBezTo>
                    <a:pt x="58645" y="53"/>
                    <a:pt x="57295" y="76"/>
                    <a:pt x="55914" y="76"/>
                  </a:cubicBezTo>
                  <a:cubicBezTo>
                    <a:pt x="55224" y="76"/>
                    <a:pt x="54525" y="70"/>
                    <a:pt x="53813" y="53"/>
                  </a:cubicBezTo>
                  <a:cubicBezTo>
                    <a:pt x="53122" y="66"/>
                    <a:pt x="52470" y="72"/>
                    <a:pt x="51835" y="72"/>
                  </a:cubicBezTo>
                  <a:cubicBezTo>
                    <a:pt x="51199" y="72"/>
                    <a:pt x="50580" y="66"/>
                    <a:pt x="49954" y="53"/>
                  </a:cubicBezTo>
                  <a:lnTo>
                    <a:pt x="48285" y="53"/>
                  </a:lnTo>
                  <a:cubicBezTo>
                    <a:pt x="46547" y="53"/>
                    <a:pt x="44809" y="29"/>
                    <a:pt x="43071" y="29"/>
                  </a:cubicBezTo>
                  <a:cubicBezTo>
                    <a:pt x="42202" y="29"/>
                    <a:pt x="41333" y="35"/>
                    <a:pt x="40464" y="53"/>
                  </a:cubicBezTo>
                  <a:lnTo>
                    <a:pt x="37413" y="53"/>
                  </a:lnTo>
                  <a:cubicBezTo>
                    <a:pt x="37022" y="61"/>
                    <a:pt x="36646" y="64"/>
                    <a:pt x="36276" y="64"/>
                  </a:cubicBezTo>
                  <a:cubicBezTo>
                    <a:pt x="35536" y="64"/>
                    <a:pt x="34824" y="53"/>
                    <a:pt x="34076" y="53"/>
                  </a:cubicBezTo>
                  <a:cubicBezTo>
                    <a:pt x="33180" y="42"/>
                    <a:pt x="32292" y="36"/>
                    <a:pt x="31418" y="36"/>
                  </a:cubicBezTo>
                  <a:cubicBezTo>
                    <a:pt x="30181" y="36"/>
                    <a:pt x="28969" y="48"/>
                    <a:pt x="27793" y="79"/>
                  </a:cubicBezTo>
                  <a:lnTo>
                    <a:pt x="26202" y="79"/>
                  </a:lnTo>
                  <a:cubicBezTo>
                    <a:pt x="25681" y="66"/>
                    <a:pt x="25173" y="59"/>
                    <a:pt x="24648" y="59"/>
                  </a:cubicBezTo>
                  <a:cubicBezTo>
                    <a:pt x="24123" y="59"/>
                    <a:pt x="23582" y="66"/>
                    <a:pt x="22996" y="79"/>
                  </a:cubicBezTo>
                  <a:lnTo>
                    <a:pt x="15278" y="79"/>
                  </a:lnTo>
                  <a:cubicBezTo>
                    <a:pt x="12436" y="79"/>
                    <a:pt x="9542" y="79"/>
                    <a:pt x="6727" y="105"/>
                  </a:cubicBezTo>
                  <a:cubicBezTo>
                    <a:pt x="5449" y="131"/>
                    <a:pt x="4693" y="131"/>
                    <a:pt x="4250" y="183"/>
                  </a:cubicBezTo>
                  <a:lnTo>
                    <a:pt x="521" y="626"/>
                  </a:lnTo>
                  <a:lnTo>
                    <a:pt x="469" y="626"/>
                  </a:lnTo>
                  <a:cubicBezTo>
                    <a:pt x="365" y="678"/>
                    <a:pt x="1017" y="704"/>
                    <a:pt x="1877" y="704"/>
                  </a:cubicBezTo>
                  <a:lnTo>
                    <a:pt x="14548" y="678"/>
                  </a:lnTo>
                  <a:lnTo>
                    <a:pt x="17625" y="678"/>
                  </a:lnTo>
                  <a:cubicBezTo>
                    <a:pt x="21562" y="626"/>
                    <a:pt x="25603" y="652"/>
                    <a:pt x="29566" y="626"/>
                  </a:cubicBezTo>
                  <a:lnTo>
                    <a:pt x="35719" y="626"/>
                  </a:lnTo>
                  <a:cubicBezTo>
                    <a:pt x="37387" y="626"/>
                    <a:pt x="39056" y="615"/>
                    <a:pt x="40732" y="615"/>
                  </a:cubicBezTo>
                  <a:cubicBezTo>
                    <a:pt x="41570" y="615"/>
                    <a:pt x="42411" y="618"/>
                    <a:pt x="43254" y="626"/>
                  </a:cubicBezTo>
                  <a:cubicBezTo>
                    <a:pt x="43462" y="635"/>
                    <a:pt x="43679" y="638"/>
                    <a:pt x="43902" y="638"/>
                  </a:cubicBezTo>
                  <a:cubicBezTo>
                    <a:pt x="44349" y="638"/>
                    <a:pt x="44818" y="626"/>
                    <a:pt x="45287" y="626"/>
                  </a:cubicBezTo>
                  <a:cubicBezTo>
                    <a:pt x="46799" y="626"/>
                    <a:pt x="48323" y="615"/>
                    <a:pt x="49843" y="615"/>
                  </a:cubicBezTo>
                  <a:cubicBezTo>
                    <a:pt x="50603" y="615"/>
                    <a:pt x="51362" y="618"/>
                    <a:pt x="52118" y="626"/>
                  </a:cubicBezTo>
                  <a:lnTo>
                    <a:pt x="128379" y="626"/>
                  </a:lnTo>
                  <a:cubicBezTo>
                    <a:pt x="128405" y="626"/>
                    <a:pt x="128405" y="652"/>
                    <a:pt x="128405" y="678"/>
                  </a:cubicBezTo>
                  <a:lnTo>
                    <a:pt x="128405" y="939"/>
                  </a:lnTo>
                  <a:cubicBezTo>
                    <a:pt x="128405" y="1069"/>
                    <a:pt x="128353" y="1200"/>
                    <a:pt x="128353" y="1304"/>
                  </a:cubicBezTo>
                  <a:cubicBezTo>
                    <a:pt x="128327" y="1434"/>
                    <a:pt x="128301" y="1565"/>
                    <a:pt x="128275" y="1669"/>
                  </a:cubicBezTo>
                  <a:cubicBezTo>
                    <a:pt x="128249" y="1799"/>
                    <a:pt x="128222" y="1904"/>
                    <a:pt x="128170" y="2008"/>
                  </a:cubicBezTo>
                  <a:cubicBezTo>
                    <a:pt x="128014" y="2477"/>
                    <a:pt x="127779" y="2895"/>
                    <a:pt x="127492" y="3286"/>
                  </a:cubicBezTo>
                  <a:cubicBezTo>
                    <a:pt x="127180" y="3677"/>
                    <a:pt x="126789" y="4042"/>
                    <a:pt x="126345" y="4302"/>
                  </a:cubicBezTo>
                  <a:cubicBezTo>
                    <a:pt x="125928" y="4563"/>
                    <a:pt x="125485" y="4746"/>
                    <a:pt x="124990" y="4850"/>
                  </a:cubicBezTo>
                  <a:cubicBezTo>
                    <a:pt x="124520" y="4928"/>
                    <a:pt x="124025" y="4954"/>
                    <a:pt x="123530" y="4954"/>
                  </a:cubicBezTo>
                  <a:lnTo>
                    <a:pt x="120479" y="4954"/>
                  </a:lnTo>
                  <a:lnTo>
                    <a:pt x="114404" y="5006"/>
                  </a:lnTo>
                  <a:cubicBezTo>
                    <a:pt x="113752" y="5006"/>
                    <a:pt x="112970" y="5032"/>
                    <a:pt x="112553" y="5032"/>
                  </a:cubicBezTo>
                  <a:cubicBezTo>
                    <a:pt x="111354" y="5085"/>
                    <a:pt x="109894" y="5085"/>
                    <a:pt x="108408" y="5085"/>
                  </a:cubicBezTo>
                  <a:lnTo>
                    <a:pt x="104888" y="5085"/>
                  </a:lnTo>
                  <a:lnTo>
                    <a:pt x="97431" y="5032"/>
                  </a:lnTo>
                  <a:cubicBezTo>
                    <a:pt x="93938" y="5032"/>
                    <a:pt x="90432" y="5021"/>
                    <a:pt x="86923" y="5021"/>
                  </a:cubicBezTo>
                  <a:cubicBezTo>
                    <a:pt x="85169" y="5021"/>
                    <a:pt x="83413" y="5024"/>
                    <a:pt x="81658" y="5032"/>
                  </a:cubicBezTo>
                  <a:lnTo>
                    <a:pt x="79598" y="5032"/>
                  </a:lnTo>
                  <a:cubicBezTo>
                    <a:pt x="78980" y="5025"/>
                    <a:pt x="78368" y="5022"/>
                    <a:pt x="77761" y="5022"/>
                  </a:cubicBezTo>
                  <a:cubicBezTo>
                    <a:pt x="76297" y="5022"/>
                    <a:pt x="74865" y="5040"/>
                    <a:pt x="73445" y="5058"/>
                  </a:cubicBezTo>
                  <a:cubicBezTo>
                    <a:pt x="70108" y="5085"/>
                    <a:pt x="66614" y="5058"/>
                    <a:pt x="63381" y="5137"/>
                  </a:cubicBezTo>
                  <a:lnTo>
                    <a:pt x="62573" y="5137"/>
                  </a:lnTo>
                  <a:cubicBezTo>
                    <a:pt x="62260" y="5111"/>
                    <a:pt x="61947" y="5111"/>
                    <a:pt x="61687" y="5111"/>
                  </a:cubicBezTo>
                  <a:cubicBezTo>
                    <a:pt x="59444" y="5137"/>
                    <a:pt x="56967" y="5111"/>
                    <a:pt x="55064" y="5163"/>
                  </a:cubicBezTo>
                  <a:cubicBezTo>
                    <a:pt x="54595" y="5189"/>
                    <a:pt x="54002" y="5189"/>
                    <a:pt x="53445" y="5189"/>
                  </a:cubicBezTo>
                  <a:cubicBezTo>
                    <a:pt x="52887" y="5189"/>
                    <a:pt x="52366" y="5189"/>
                    <a:pt x="52040" y="5215"/>
                  </a:cubicBezTo>
                  <a:lnTo>
                    <a:pt x="51388" y="5215"/>
                  </a:lnTo>
                  <a:cubicBezTo>
                    <a:pt x="51082" y="5208"/>
                    <a:pt x="50740" y="5207"/>
                    <a:pt x="50383" y="5207"/>
                  </a:cubicBezTo>
                  <a:cubicBezTo>
                    <a:pt x="50027" y="5207"/>
                    <a:pt x="49658" y="5208"/>
                    <a:pt x="49296" y="5208"/>
                  </a:cubicBezTo>
                  <a:cubicBezTo>
                    <a:pt x="48572" y="5208"/>
                    <a:pt x="47881" y="5202"/>
                    <a:pt x="47399" y="5163"/>
                  </a:cubicBezTo>
                  <a:lnTo>
                    <a:pt x="39942" y="5163"/>
                  </a:lnTo>
                  <a:cubicBezTo>
                    <a:pt x="39650" y="5158"/>
                    <a:pt x="39362" y="5155"/>
                    <a:pt x="39075" y="5155"/>
                  </a:cubicBezTo>
                  <a:cubicBezTo>
                    <a:pt x="37930" y="5155"/>
                    <a:pt x="36824" y="5189"/>
                    <a:pt x="35719" y="5189"/>
                  </a:cubicBezTo>
                  <a:cubicBezTo>
                    <a:pt x="34259" y="5189"/>
                    <a:pt x="32877" y="5137"/>
                    <a:pt x="31208" y="5137"/>
                  </a:cubicBezTo>
                  <a:lnTo>
                    <a:pt x="30530" y="5137"/>
                  </a:lnTo>
                  <a:lnTo>
                    <a:pt x="15435" y="5111"/>
                  </a:lnTo>
                  <a:lnTo>
                    <a:pt x="9464" y="5058"/>
                  </a:lnTo>
                  <a:lnTo>
                    <a:pt x="4980" y="5058"/>
                  </a:lnTo>
                  <a:cubicBezTo>
                    <a:pt x="4510" y="5058"/>
                    <a:pt x="4041" y="5006"/>
                    <a:pt x="3598" y="4876"/>
                  </a:cubicBezTo>
                  <a:cubicBezTo>
                    <a:pt x="2555" y="4537"/>
                    <a:pt x="1695" y="3833"/>
                    <a:pt x="1121" y="2921"/>
                  </a:cubicBezTo>
                  <a:cubicBezTo>
                    <a:pt x="808" y="2373"/>
                    <a:pt x="574" y="1799"/>
                    <a:pt x="495" y="1174"/>
                  </a:cubicBezTo>
                  <a:cubicBezTo>
                    <a:pt x="443" y="965"/>
                    <a:pt x="443" y="809"/>
                    <a:pt x="417" y="678"/>
                  </a:cubicBezTo>
                  <a:lnTo>
                    <a:pt x="417" y="600"/>
                  </a:lnTo>
                  <a:cubicBezTo>
                    <a:pt x="417" y="600"/>
                    <a:pt x="417" y="600"/>
                    <a:pt x="391" y="574"/>
                  </a:cubicBezTo>
                  <a:cubicBezTo>
                    <a:pt x="391" y="522"/>
                    <a:pt x="391" y="444"/>
                    <a:pt x="417" y="392"/>
                  </a:cubicBezTo>
                  <a:cubicBezTo>
                    <a:pt x="443" y="339"/>
                    <a:pt x="469" y="287"/>
                    <a:pt x="417" y="235"/>
                  </a:cubicBezTo>
                  <a:cubicBezTo>
                    <a:pt x="408" y="226"/>
                    <a:pt x="382" y="217"/>
                    <a:pt x="346" y="217"/>
                  </a:cubicBezTo>
                  <a:cubicBezTo>
                    <a:pt x="280" y="217"/>
                    <a:pt x="179" y="248"/>
                    <a:pt x="78" y="366"/>
                  </a:cubicBezTo>
                  <a:cubicBezTo>
                    <a:pt x="52" y="418"/>
                    <a:pt x="26" y="470"/>
                    <a:pt x="0" y="522"/>
                  </a:cubicBezTo>
                  <a:cubicBezTo>
                    <a:pt x="0" y="600"/>
                    <a:pt x="0" y="652"/>
                    <a:pt x="0" y="704"/>
                  </a:cubicBezTo>
                  <a:lnTo>
                    <a:pt x="0" y="1043"/>
                  </a:lnTo>
                  <a:cubicBezTo>
                    <a:pt x="52" y="1852"/>
                    <a:pt x="287" y="2634"/>
                    <a:pt x="730" y="3312"/>
                  </a:cubicBezTo>
                  <a:cubicBezTo>
                    <a:pt x="1408" y="4328"/>
                    <a:pt x="2399" y="5085"/>
                    <a:pt x="3572" y="5423"/>
                  </a:cubicBezTo>
                  <a:cubicBezTo>
                    <a:pt x="3859" y="5502"/>
                    <a:pt x="4145" y="5554"/>
                    <a:pt x="4432" y="5606"/>
                  </a:cubicBezTo>
                  <a:lnTo>
                    <a:pt x="4875" y="5632"/>
                  </a:lnTo>
                  <a:lnTo>
                    <a:pt x="5293" y="5632"/>
                  </a:lnTo>
                  <a:lnTo>
                    <a:pt x="6961" y="5658"/>
                  </a:lnTo>
                  <a:lnTo>
                    <a:pt x="20467" y="5736"/>
                  </a:lnTo>
                  <a:lnTo>
                    <a:pt x="35927" y="5736"/>
                  </a:lnTo>
                  <a:cubicBezTo>
                    <a:pt x="38813" y="5736"/>
                    <a:pt x="41698" y="5760"/>
                    <a:pt x="44599" y="5760"/>
                  </a:cubicBezTo>
                  <a:cubicBezTo>
                    <a:pt x="46049" y="5760"/>
                    <a:pt x="47503" y="5754"/>
                    <a:pt x="48963" y="5736"/>
                  </a:cubicBezTo>
                  <a:lnTo>
                    <a:pt x="49980" y="5736"/>
                  </a:lnTo>
                  <a:cubicBezTo>
                    <a:pt x="51119" y="5743"/>
                    <a:pt x="52256" y="5747"/>
                    <a:pt x="53388" y="5747"/>
                  </a:cubicBezTo>
                  <a:cubicBezTo>
                    <a:pt x="56482" y="5747"/>
                    <a:pt x="59543" y="5722"/>
                    <a:pt x="62521" y="5684"/>
                  </a:cubicBezTo>
                  <a:lnTo>
                    <a:pt x="64528" y="5684"/>
                  </a:lnTo>
                  <a:cubicBezTo>
                    <a:pt x="65528" y="5693"/>
                    <a:pt x="66524" y="5696"/>
                    <a:pt x="67519" y="5696"/>
                  </a:cubicBezTo>
                  <a:cubicBezTo>
                    <a:pt x="69508" y="5696"/>
                    <a:pt x="71490" y="5684"/>
                    <a:pt x="73471" y="5684"/>
                  </a:cubicBezTo>
                  <a:lnTo>
                    <a:pt x="86507" y="5684"/>
                  </a:lnTo>
                  <a:lnTo>
                    <a:pt x="97510" y="5658"/>
                  </a:lnTo>
                  <a:lnTo>
                    <a:pt x="114065" y="5658"/>
                  </a:lnTo>
                  <a:lnTo>
                    <a:pt x="120766" y="5632"/>
                  </a:lnTo>
                  <a:lnTo>
                    <a:pt x="124051" y="5606"/>
                  </a:lnTo>
                  <a:cubicBezTo>
                    <a:pt x="125198" y="5606"/>
                    <a:pt x="126293" y="5215"/>
                    <a:pt x="127180" y="4485"/>
                  </a:cubicBezTo>
                  <a:cubicBezTo>
                    <a:pt x="127910" y="3885"/>
                    <a:pt x="128457" y="3103"/>
                    <a:pt x="128770" y="2191"/>
                  </a:cubicBezTo>
                  <a:cubicBezTo>
                    <a:pt x="128874" y="1904"/>
                    <a:pt x="128926" y="1617"/>
                    <a:pt x="128979" y="1330"/>
                  </a:cubicBezTo>
                  <a:cubicBezTo>
                    <a:pt x="129005" y="1174"/>
                    <a:pt x="129005" y="1043"/>
                    <a:pt x="129005" y="887"/>
                  </a:cubicBezTo>
                  <a:lnTo>
                    <a:pt x="129005" y="626"/>
                  </a:lnTo>
                  <a:cubicBezTo>
                    <a:pt x="129005" y="548"/>
                    <a:pt x="128979" y="444"/>
                    <a:pt x="128953" y="392"/>
                  </a:cubicBezTo>
                  <a:cubicBezTo>
                    <a:pt x="128831" y="209"/>
                    <a:pt x="128630" y="178"/>
                    <a:pt x="128458" y="178"/>
                  </a:cubicBezTo>
                  <a:cubicBezTo>
                    <a:pt x="128365" y="178"/>
                    <a:pt x="128280" y="187"/>
                    <a:pt x="128221" y="187"/>
                  </a:cubicBezTo>
                  <a:cubicBezTo>
                    <a:pt x="128201" y="187"/>
                    <a:pt x="128184" y="186"/>
                    <a:pt x="128170" y="183"/>
                  </a:cubicBezTo>
                  <a:cubicBezTo>
                    <a:pt x="128040" y="183"/>
                    <a:pt x="127910" y="183"/>
                    <a:pt x="127779" y="209"/>
                  </a:cubicBezTo>
                  <a:lnTo>
                    <a:pt x="121939" y="209"/>
                  </a:lnTo>
                  <a:lnTo>
                    <a:pt x="116125" y="79"/>
                  </a:lnTo>
                  <a:lnTo>
                    <a:pt x="109033" y="79"/>
                  </a:lnTo>
                  <a:cubicBezTo>
                    <a:pt x="108449" y="57"/>
                    <a:pt x="107875" y="49"/>
                    <a:pt x="107294" y="49"/>
                  </a:cubicBezTo>
                  <a:cubicBezTo>
                    <a:pt x="106500" y="49"/>
                    <a:pt x="105694" y="64"/>
                    <a:pt x="104836" y="79"/>
                  </a:cubicBezTo>
                  <a:cubicBezTo>
                    <a:pt x="103793" y="105"/>
                    <a:pt x="102724" y="124"/>
                    <a:pt x="101681" y="124"/>
                  </a:cubicBezTo>
                  <a:cubicBezTo>
                    <a:pt x="100638" y="124"/>
                    <a:pt x="99621" y="105"/>
                    <a:pt x="98683" y="53"/>
                  </a:cubicBezTo>
                  <a:lnTo>
                    <a:pt x="97770" y="53"/>
                  </a:lnTo>
                  <a:cubicBezTo>
                    <a:pt x="97591" y="33"/>
                    <a:pt x="97412" y="24"/>
                    <a:pt x="97233" y="24"/>
                  </a:cubicBezTo>
                  <a:cubicBezTo>
                    <a:pt x="96942" y="24"/>
                    <a:pt x="96652" y="47"/>
                    <a:pt x="96362" y="79"/>
                  </a:cubicBezTo>
                  <a:cubicBezTo>
                    <a:pt x="96154" y="105"/>
                    <a:pt x="95919" y="131"/>
                    <a:pt x="95711" y="131"/>
                  </a:cubicBezTo>
                  <a:lnTo>
                    <a:pt x="92399" y="131"/>
                  </a:lnTo>
                  <a:cubicBezTo>
                    <a:pt x="91044" y="105"/>
                    <a:pt x="91435" y="105"/>
                    <a:pt x="91774" y="53"/>
                  </a:cubicBezTo>
                  <a:cubicBezTo>
                    <a:pt x="92139" y="27"/>
                    <a:pt x="91565" y="1"/>
                    <a:pt x="907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61"/>
            <p:cNvSpPr/>
            <p:nvPr/>
          </p:nvSpPr>
          <p:spPr>
            <a:xfrm>
              <a:off x="502100" y="2051100"/>
              <a:ext cx="2691950" cy="1635825"/>
            </a:xfrm>
            <a:custGeom>
              <a:rect b="b" l="l" r="r" t="t"/>
              <a:pathLst>
                <a:path extrusionOk="0" h="65433" w="107678">
                  <a:moveTo>
                    <a:pt x="39473" y="592"/>
                  </a:moveTo>
                  <a:cubicBezTo>
                    <a:pt x="41820" y="618"/>
                    <a:pt x="44245" y="618"/>
                    <a:pt x="46643" y="618"/>
                  </a:cubicBezTo>
                  <a:cubicBezTo>
                    <a:pt x="48816" y="618"/>
                    <a:pt x="50988" y="606"/>
                    <a:pt x="53177" y="606"/>
                  </a:cubicBezTo>
                  <a:cubicBezTo>
                    <a:pt x="54271" y="606"/>
                    <a:pt x="55369" y="609"/>
                    <a:pt x="56472" y="618"/>
                  </a:cubicBezTo>
                  <a:lnTo>
                    <a:pt x="59132" y="618"/>
                  </a:lnTo>
                  <a:cubicBezTo>
                    <a:pt x="61113" y="618"/>
                    <a:pt x="63095" y="594"/>
                    <a:pt x="65084" y="594"/>
                  </a:cubicBezTo>
                  <a:cubicBezTo>
                    <a:pt x="66078" y="594"/>
                    <a:pt x="67075" y="600"/>
                    <a:pt x="68074" y="618"/>
                  </a:cubicBezTo>
                  <a:lnTo>
                    <a:pt x="107130" y="618"/>
                  </a:lnTo>
                  <a:lnTo>
                    <a:pt x="107130" y="644"/>
                  </a:lnTo>
                  <a:lnTo>
                    <a:pt x="107130" y="14436"/>
                  </a:lnTo>
                  <a:lnTo>
                    <a:pt x="107130" y="31982"/>
                  </a:lnTo>
                  <a:lnTo>
                    <a:pt x="107130" y="38683"/>
                  </a:lnTo>
                  <a:lnTo>
                    <a:pt x="107130" y="57037"/>
                  </a:lnTo>
                  <a:lnTo>
                    <a:pt x="107130" y="61079"/>
                  </a:lnTo>
                  <a:lnTo>
                    <a:pt x="107130" y="63060"/>
                  </a:lnTo>
                  <a:lnTo>
                    <a:pt x="107130" y="64025"/>
                  </a:lnTo>
                  <a:lnTo>
                    <a:pt x="107130" y="64520"/>
                  </a:lnTo>
                  <a:lnTo>
                    <a:pt x="107130" y="64650"/>
                  </a:lnTo>
                  <a:lnTo>
                    <a:pt x="104862" y="64650"/>
                  </a:lnTo>
                  <a:cubicBezTo>
                    <a:pt x="99413" y="64650"/>
                    <a:pt x="94199" y="64703"/>
                    <a:pt x="88906" y="64729"/>
                  </a:cubicBezTo>
                  <a:cubicBezTo>
                    <a:pt x="88046" y="64729"/>
                    <a:pt x="87003" y="64755"/>
                    <a:pt x="86455" y="64755"/>
                  </a:cubicBezTo>
                  <a:cubicBezTo>
                    <a:pt x="84891" y="64807"/>
                    <a:pt x="82988" y="64807"/>
                    <a:pt x="81032" y="64807"/>
                  </a:cubicBezTo>
                  <a:lnTo>
                    <a:pt x="80276" y="64807"/>
                  </a:lnTo>
                  <a:lnTo>
                    <a:pt x="81163" y="64781"/>
                  </a:lnTo>
                  <a:lnTo>
                    <a:pt x="76444" y="64781"/>
                  </a:lnTo>
                  <a:lnTo>
                    <a:pt x="66693" y="64755"/>
                  </a:lnTo>
                  <a:cubicBezTo>
                    <a:pt x="62121" y="64755"/>
                    <a:pt x="57538" y="64732"/>
                    <a:pt x="52952" y="64732"/>
                  </a:cubicBezTo>
                  <a:cubicBezTo>
                    <a:pt x="50658" y="64732"/>
                    <a:pt x="48364" y="64737"/>
                    <a:pt x="46070" y="64755"/>
                  </a:cubicBezTo>
                  <a:lnTo>
                    <a:pt x="43358" y="64755"/>
                  </a:lnTo>
                  <a:cubicBezTo>
                    <a:pt x="42446" y="64746"/>
                    <a:pt x="41542" y="64743"/>
                    <a:pt x="40645" y="64743"/>
                  </a:cubicBezTo>
                  <a:cubicBezTo>
                    <a:pt x="38850" y="64743"/>
                    <a:pt x="37083" y="64755"/>
                    <a:pt x="35328" y="64755"/>
                  </a:cubicBezTo>
                  <a:cubicBezTo>
                    <a:pt x="31000" y="64807"/>
                    <a:pt x="26411" y="64781"/>
                    <a:pt x="22188" y="64833"/>
                  </a:cubicBezTo>
                  <a:lnTo>
                    <a:pt x="19971" y="64833"/>
                  </a:lnTo>
                  <a:cubicBezTo>
                    <a:pt x="17051" y="64833"/>
                    <a:pt x="13792" y="64833"/>
                    <a:pt x="11315" y="64885"/>
                  </a:cubicBezTo>
                  <a:cubicBezTo>
                    <a:pt x="10703" y="64911"/>
                    <a:pt x="9927" y="64911"/>
                    <a:pt x="9197" y="64911"/>
                  </a:cubicBezTo>
                  <a:cubicBezTo>
                    <a:pt x="8467" y="64911"/>
                    <a:pt x="7783" y="64911"/>
                    <a:pt x="7353" y="64937"/>
                  </a:cubicBezTo>
                  <a:lnTo>
                    <a:pt x="6518" y="64937"/>
                  </a:lnTo>
                  <a:cubicBezTo>
                    <a:pt x="6114" y="64931"/>
                    <a:pt x="5664" y="64929"/>
                    <a:pt x="5197" y="64929"/>
                  </a:cubicBezTo>
                  <a:cubicBezTo>
                    <a:pt x="4731" y="64929"/>
                    <a:pt x="4247" y="64931"/>
                    <a:pt x="3774" y="64931"/>
                  </a:cubicBezTo>
                  <a:cubicBezTo>
                    <a:pt x="2829" y="64931"/>
                    <a:pt x="1930" y="64924"/>
                    <a:pt x="1304" y="64885"/>
                  </a:cubicBezTo>
                  <a:lnTo>
                    <a:pt x="574" y="64885"/>
                  </a:lnTo>
                  <a:lnTo>
                    <a:pt x="574" y="64233"/>
                  </a:lnTo>
                  <a:lnTo>
                    <a:pt x="600" y="56177"/>
                  </a:lnTo>
                  <a:cubicBezTo>
                    <a:pt x="600" y="54248"/>
                    <a:pt x="574" y="52475"/>
                    <a:pt x="574" y="50676"/>
                  </a:cubicBezTo>
                  <a:cubicBezTo>
                    <a:pt x="574" y="48747"/>
                    <a:pt x="626" y="46948"/>
                    <a:pt x="626" y="44784"/>
                  </a:cubicBezTo>
                  <a:lnTo>
                    <a:pt x="626" y="43897"/>
                  </a:lnTo>
                  <a:cubicBezTo>
                    <a:pt x="626" y="37327"/>
                    <a:pt x="652" y="30705"/>
                    <a:pt x="652" y="24161"/>
                  </a:cubicBezTo>
                  <a:cubicBezTo>
                    <a:pt x="678" y="18972"/>
                    <a:pt x="704" y="13758"/>
                    <a:pt x="730" y="8544"/>
                  </a:cubicBezTo>
                  <a:lnTo>
                    <a:pt x="730" y="4085"/>
                  </a:lnTo>
                  <a:cubicBezTo>
                    <a:pt x="730" y="2146"/>
                    <a:pt x="692" y="1026"/>
                    <a:pt x="648" y="628"/>
                  </a:cubicBezTo>
                  <a:lnTo>
                    <a:pt x="648" y="628"/>
                  </a:lnTo>
                  <a:cubicBezTo>
                    <a:pt x="887" y="656"/>
                    <a:pt x="1559" y="670"/>
                    <a:pt x="2399" y="670"/>
                  </a:cubicBezTo>
                  <a:lnTo>
                    <a:pt x="18981" y="618"/>
                  </a:lnTo>
                  <a:lnTo>
                    <a:pt x="22970" y="618"/>
                  </a:lnTo>
                  <a:cubicBezTo>
                    <a:pt x="25551" y="605"/>
                    <a:pt x="28165" y="605"/>
                    <a:pt x="30778" y="605"/>
                  </a:cubicBezTo>
                  <a:cubicBezTo>
                    <a:pt x="33392" y="605"/>
                    <a:pt x="36006" y="605"/>
                    <a:pt x="38587" y="592"/>
                  </a:cubicBezTo>
                  <a:close/>
                  <a:moveTo>
                    <a:pt x="41018" y="1"/>
                  </a:moveTo>
                  <a:cubicBezTo>
                    <a:pt x="39396" y="1"/>
                    <a:pt x="37809" y="14"/>
                    <a:pt x="36266" y="44"/>
                  </a:cubicBezTo>
                  <a:lnTo>
                    <a:pt x="34207" y="44"/>
                  </a:lnTo>
                  <a:cubicBezTo>
                    <a:pt x="33755" y="35"/>
                    <a:pt x="33309" y="32"/>
                    <a:pt x="32858" y="32"/>
                  </a:cubicBezTo>
                  <a:cubicBezTo>
                    <a:pt x="31956" y="32"/>
                    <a:pt x="31035" y="44"/>
                    <a:pt x="30009" y="44"/>
                  </a:cubicBezTo>
                  <a:lnTo>
                    <a:pt x="19945" y="44"/>
                  </a:lnTo>
                  <a:cubicBezTo>
                    <a:pt x="16217" y="44"/>
                    <a:pt x="12437" y="44"/>
                    <a:pt x="8734" y="70"/>
                  </a:cubicBezTo>
                  <a:cubicBezTo>
                    <a:pt x="7092" y="70"/>
                    <a:pt x="6101" y="96"/>
                    <a:pt x="5527" y="148"/>
                  </a:cubicBezTo>
                  <a:lnTo>
                    <a:pt x="652" y="592"/>
                  </a:lnTo>
                  <a:lnTo>
                    <a:pt x="644" y="592"/>
                  </a:lnTo>
                  <a:cubicBezTo>
                    <a:pt x="638" y="543"/>
                    <a:pt x="632" y="509"/>
                    <a:pt x="626" y="487"/>
                  </a:cubicBezTo>
                  <a:cubicBezTo>
                    <a:pt x="574" y="435"/>
                    <a:pt x="522" y="331"/>
                    <a:pt x="522" y="331"/>
                  </a:cubicBezTo>
                  <a:cubicBezTo>
                    <a:pt x="522" y="331"/>
                    <a:pt x="496" y="331"/>
                    <a:pt x="496" y="279"/>
                  </a:cubicBezTo>
                  <a:cubicBezTo>
                    <a:pt x="522" y="201"/>
                    <a:pt x="574" y="148"/>
                    <a:pt x="443" y="122"/>
                  </a:cubicBezTo>
                  <a:cubicBezTo>
                    <a:pt x="365" y="122"/>
                    <a:pt x="313" y="174"/>
                    <a:pt x="287" y="227"/>
                  </a:cubicBezTo>
                  <a:cubicBezTo>
                    <a:pt x="261" y="253"/>
                    <a:pt x="261" y="305"/>
                    <a:pt x="261" y="331"/>
                  </a:cubicBezTo>
                  <a:lnTo>
                    <a:pt x="261" y="383"/>
                  </a:lnTo>
                  <a:lnTo>
                    <a:pt x="261" y="487"/>
                  </a:lnTo>
                  <a:cubicBezTo>
                    <a:pt x="235" y="670"/>
                    <a:pt x="209" y="904"/>
                    <a:pt x="209" y="1243"/>
                  </a:cubicBezTo>
                  <a:cubicBezTo>
                    <a:pt x="209" y="1895"/>
                    <a:pt x="209" y="2886"/>
                    <a:pt x="183" y="4163"/>
                  </a:cubicBezTo>
                  <a:cubicBezTo>
                    <a:pt x="183" y="7214"/>
                    <a:pt x="157" y="10108"/>
                    <a:pt x="131" y="12976"/>
                  </a:cubicBezTo>
                  <a:cubicBezTo>
                    <a:pt x="78" y="18764"/>
                    <a:pt x="52" y="24786"/>
                    <a:pt x="26" y="30653"/>
                  </a:cubicBezTo>
                  <a:lnTo>
                    <a:pt x="26" y="31539"/>
                  </a:lnTo>
                  <a:lnTo>
                    <a:pt x="26" y="43219"/>
                  </a:lnTo>
                  <a:lnTo>
                    <a:pt x="26" y="50858"/>
                  </a:lnTo>
                  <a:cubicBezTo>
                    <a:pt x="0" y="55708"/>
                    <a:pt x="0" y="60531"/>
                    <a:pt x="0" y="65433"/>
                  </a:cubicBezTo>
                  <a:lnTo>
                    <a:pt x="4667" y="65433"/>
                  </a:lnTo>
                  <a:cubicBezTo>
                    <a:pt x="10247" y="65433"/>
                    <a:pt x="15722" y="65433"/>
                    <a:pt x="21066" y="65354"/>
                  </a:cubicBezTo>
                  <a:lnTo>
                    <a:pt x="23700" y="65354"/>
                  </a:lnTo>
                  <a:cubicBezTo>
                    <a:pt x="25003" y="65363"/>
                    <a:pt x="26304" y="65366"/>
                    <a:pt x="27603" y="65366"/>
                  </a:cubicBezTo>
                  <a:cubicBezTo>
                    <a:pt x="30200" y="65366"/>
                    <a:pt x="32790" y="65354"/>
                    <a:pt x="35380" y="65354"/>
                  </a:cubicBezTo>
                  <a:lnTo>
                    <a:pt x="52405" y="65354"/>
                  </a:lnTo>
                  <a:lnTo>
                    <a:pt x="66797" y="65328"/>
                  </a:lnTo>
                  <a:lnTo>
                    <a:pt x="88385" y="65328"/>
                  </a:lnTo>
                  <a:cubicBezTo>
                    <a:pt x="94251" y="65328"/>
                    <a:pt x="100091" y="65328"/>
                    <a:pt x="105670" y="65250"/>
                  </a:cubicBezTo>
                  <a:lnTo>
                    <a:pt x="107652" y="65250"/>
                  </a:lnTo>
                  <a:lnTo>
                    <a:pt x="107652" y="63295"/>
                  </a:lnTo>
                  <a:cubicBezTo>
                    <a:pt x="107652" y="61756"/>
                    <a:pt x="107652" y="60218"/>
                    <a:pt x="107600" y="59749"/>
                  </a:cubicBezTo>
                  <a:lnTo>
                    <a:pt x="107600" y="58628"/>
                  </a:lnTo>
                  <a:cubicBezTo>
                    <a:pt x="107600" y="56438"/>
                    <a:pt x="107600" y="54274"/>
                    <a:pt x="107600" y="52110"/>
                  </a:cubicBezTo>
                  <a:lnTo>
                    <a:pt x="107600" y="44523"/>
                  </a:lnTo>
                  <a:lnTo>
                    <a:pt x="107600" y="37353"/>
                  </a:lnTo>
                  <a:cubicBezTo>
                    <a:pt x="107574" y="36623"/>
                    <a:pt x="107600" y="35606"/>
                    <a:pt x="107600" y="35215"/>
                  </a:cubicBezTo>
                  <a:cubicBezTo>
                    <a:pt x="107652" y="33442"/>
                    <a:pt x="107626" y="31695"/>
                    <a:pt x="107600" y="29740"/>
                  </a:cubicBezTo>
                  <a:cubicBezTo>
                    <a:pt x="107574" y="27003"/>
                    <a:pt x="107521" y="24135"/>
                    <a:pt x="107626" y="21710"/>
                  </a:cubicBezTo>
                  <a:cubicBezTo>
                    <a:pt x="107652" y="21449"/>
                    <a:pt x="107652" y="20902"/>
                    <a:pt x="107652" y="20511"/>
                  </a:cubicBezTo>
                  <a:cubicBezTo>
                    <a:pt x="107678" y="19885"/>
                    <a:pt x="107678" y="19285"/>
                    <a:pt x="107600" y="18659"/>
                  </a:cubicBezTo>
                  <a:cubicBezTo>
                    <a:pt x="107574" y="18529"/>
                    <a:pt x="107548" y="18164"/>
                    <a:pt x="107548" y="17825"/>
                  </a:cubicBezTo>
                  <a:lnTo>
                    <a:pt x="107548" y="13471"/>
                  </a:lnTo>
                  <a:cubicBezTo>
                    <a:pt x="107561" y="12531"/>
                    <a:pt x="107575" y="12236"/>
                    <a:pt x="107589" y="12236"/>
                  </a:cubicBezTo>
                  <a:cubicBezTo>
                    <a:pt x="107601" y="12236"/>
                    <a:pt x="107613" y="12468"/>
                    <a:pt x="107626" y="12689"/>
                  </a:cubicBezTo>
                  <a:cubicBezTo>
                    <a:pt x="107631" y="12777"/>
                    <a:pt x="107636" y="12818"/>
                    <a:pt x="107641" y="12818"/>
                  </a:cubicBezTo>
                  <a:cubicBezTo>
                    <a:pt x="107661" y="12818"/>
                    <a:pt x="107678" y="12158"/>
                    <a:pt x="107678" y="11281"/>
                  </a:cubicBezTo>
                  <a:cubicBezTo>
                    <a:pt x="107678" y="9508"/>
                    <a:pt x="107626" y="7918"/>
                    <a:pt x="107652" y="5988"/>
                  </a:cubicBezTo>
                  <a:cubicBezTo>
                    <a:pt x="107678" y="4528"/>
                    <a:pt x="107678" y="3042"/>
                    <a:pt x="107678" y="1582"/>
                  </a:cubicBezTo>
                  <a:lnTo>
                    <a:pt x="107678" y="357"/>
                  </a:lnTo>
                  <a:cubicBezTo>
                    <a:pt x="107678" y="305"/>
                    <a:pt x="107652" y="253"/>
                    <a:pt x="107626" y="174"/>
                  </a:cubicBezTo>
                  <a:cubicBezTo>
                    <a:pt x="107626" y="122"/>
                    <a:pt x="107574" y="70"/>
                    <a:pt x="107521" y="44"/>
                  </a:cubicBezTo>
                  <a:cubicBezTo>
                    <a:pt x="107429" y="26"/>
                    <a:pt x="107337" y="7"/>
                    <a:pt x="107245" y="7"/>
                  </a:cubicBezTo>
                  <a:cubicBezTo>
                    <a:pt x="107207" y="7"/>
                    <a:pt x="107169" y="10"/>
                    <a:pt x="107130" y="18"/>
                  </a:cubicBezTo>
                  <a:lnTo>
                    <a:pt x="104315" y="18"/>
                  </a:lnTo>
                  <a:cubicBezTo>
                    <a:pt x="101890" y="18"/>
                    <a:pt x="99283" y="18"/>
                    <a:pt x="96962" y="70"/>
                  </a:cubicBezTo>
                  <a:lnTo>
                    <a:pt x="95711" y="70"/>
                  </a:lnTo>
                  <a:cubicBezTo>
                    <a:pt x="95433" y="61"/>
                    <a:pt x="95152" y="59"/>
                    <a:pt x="94871" y="59"/>
                  </a:cubicBezTo>
                  <a:cubicBezTo>
                    <a:pt x="94309" y="59"/>
                    <a:pt x="93747" y="70"/>
                    <a:pt x="93208" y="70"/>
                  </a:cubicBezTo>
                  <a:cubicBezTo>
                    <a:pt x="92747" y="79"/>
                    <a:pt x="92287" y="82"/>
                    <a:pt x="91834" y="82"/>
                  </a:cubicBezTo>
                  <a:cubicBezTo>
                    <a:pt x="90928" y="82"/>
                    <a:pt x="90053" y="70"/>
                    <a:pt x="89271" y="70"/>
                  </a:cubicBezTo>
                  <a:cubicBezTo>
                    <a:pt x="87144" y="23"/>
                    <a:pt x="84997" y="14"/>
                    <a:pt x="82815" y="14"/>
                  </a:cubicBezTo>
                  <a:cubicBezTo>
                    <a:pt x="81361" y="14"/>
                    <a:pt x="79890" y="18"/>
                    <a:pt x="78399" y="18"/>
                  </a:cubicBezTo>
                  <a:cubicBezTo>
                    <a:pt x="76546" y="36"/>
                    <a:pt x="74718" y="66"/>
                    <a:pt x="72847" y="66"/>
                  </a:cubicBezTo>
                  <a:cubicBezTo>
                    <a:pt x="72006" y="66"/>
                    <a:pt x="71156" y="60"/>
                    <a:pt x="70291" y="44"/>
                  </a:cubicBezTo>
                  <a:cubicBezTo>
                    <a:pt x="69764" y="52"/>
                    <a:pt x="69252" y="55"/>
                    <a:pt x="68752" y="55"/>
                  </a:cubicBezTo>
                  <a:cubicBezTo>
                    <a:pt x="67545" y="55"/>
                    <a:pt x="66402" y="36"/>
                    <a:pt x="65259" y="18"/>
                  </a:cubicBezTo>
                  <a:lnTo>
                    <a:pt x="63069" y="18"/>
                  </a:lnTo>
                  <a:cubicBezTo>
                    <a:pt x="60792" y="18"/>
                    <a:pt x="58515" y="6"/>
                    <a:pt x="56245" y="6"/>
                  </a:cubicBezTo>
                  <a:cubicBezTo>
                    <a:pt x="55111" y="6"/>
                    <a:pt x="53978" y="9"/>
                    <a:pt x="52848" y="18"/>
                  </a:cubicBezTo>
                  <a:lnTo>
                    <a:pt x="48859" y="18"/>
                  </a:lnTo>
                  <a:cubicBezTo>
                    <a:pt x="48347" y="27"/>
                    <a:pt x="47851" y="30"/>
                    <a:pt x="47365" y="30"/>
                  </a:cubicBezTo>
                  <a:cubicBezTo>
                    <a:pt x="46394" y="30"/>
                    <a:pt x="45461" y="18"/>
                    <a:pt x="44505" y="18"/>
                  </a:cubicBezTo>
                  <a:cubicBezTo>
                    <a:pt x="43328" y="7"/>
                    <a:pt x="42164" y="1"/>
                    <a:pt x="410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61"/>
            <p:cNvSpPr/>
            <p:nvPr/>
          </p:nvSpPr>
          <p:spPr>
            <a:xfrm>
              <a:off x="502100" y="2051100"/>
              <a:ext cx="2691950" cy="1635825"/>
            </a:xfrm>
            <a:custGeom>
              <a:rect b="b" l="l" r="r" t="t"/>
              <a:pathLst>
                <a:path extrusionOk="0" h="65433" w="107678">
                  <a:moveTo>
                    <a:pt x="39473" y="592"/>
                  </a:moveTo>
                  <a:cubicBezTo>
                    <a:pt x="41820" y="618"/>
                    <a:pt x="44245" y="618"/>
                    <a:pt x="46643" y="618"/>
                  </a:cubicBezTo>
                  <a:cubicBezTo>
                    <a:pt x="48816" y="618"/>
                    <a:pt x="50988" y="606"/>
                    <a:pt x="53177" y="606"/>
                  </a:cubicBezTo>
                  <a:cubicBezTo>
                    <a:pt x="54271" y="606"/>
                    <a:pt x="55369" y="609"/>
                    <a:pt x="56472" y="618"/>
                  </a:cubicBezTo>
                  <a:lnTo>
                    <a:pt x="59132" y="618"/>
                  </a:lnTo>
                  <a:cubicBezTo>
                    <a:pt x="61113" y="618"/>
                    <a:pt x="63095" y="594"/>
                    <a:pt x="65084" y="594"/>
                  </a:cubicBezTo>
                  <a:cubicBezTo>
                    <a:pt x="66078" y="594"/>
                    <a:pt x="67075" y="600"/>
                    <a:pt x="68074" y="618"/>
                  </a:cubicBezTo>
                  <a:lnTo>
                    <a:pt x="107130" y="618"/>
                  </a:lnTo>
                  <a:lnTo>
                    <a:pt x="107130" y="644"/>
                  </a:lnTo>
                  <a:lnTo>
                    <a:pt x="107130" y="14436"/>
                  </a:lnTo>
                  <a:lnTo>
                    <a:pt x="107130" y="31982"/>
                  </a:lnTo>
                  <a:lnTo>
                    <a:pt x="107130" y="38683"/>
                  </a:lnTo>
                  <a:lnTo>
                    <a:pt x="107130" y="57037"/>
                  </a:lnTo>
                  <a:lnTo>
                    <a:pt x="107130" y="61079"/>
                  </a:lnTo>
                  <a:lnTo>
                    <a:pt x="107130" y="63060"/>
                  </a:lnTo>
                  <a:lnTo>
                    <a:pt x="107130" y="64025"/>
                  </a:lnTo>
                  <a:lnTo>
                    <a:pt x="107130" y="64520"/>
                  </a:lnTo>
                  <a:lnTo>
                    <a:pt x="107130" y="64650"/>
                  </a:lnTo>
                  <a:lnTo>
                    <a:pt x="104862" y="64650"/>
                  </a:lnTo>
                  <a:cubicBezTo>
                    <a:pt x="99413" y="64650"/>
                    <a:pt x="94199" y="64703"/>
                    <a:pt x="88906" y="64729"/>
                  </a:cubicBezTo>
                  <a:cubicBezTo>
                    <a:pt x="88046" y="64729"/>
                    <a:pt x="87003" y="64755"/>
                    <a:pt x="86455" y="64755"/>
                  </a:cubicBezTo>
                  <a:cubicBezTo>
                    <a:pt x="84891" y="64807"/>
                    <a:pt x="82988" y="64807"/>
                    <a:pt x="81032" y="64807"/>
                  </a:cubicBezTo>
                  <a:lnTo>
                    <a:pt x="80276" y="64807"/>
                  </a:lnTo>
                  <a:lnTo>
                    <a:pt x="81163" y="64781"/>
                  </a:lnTo>
                  <a:lnTo>
                    <a:pt x="76444" y="64781"/>
                  </a:lnTo>
                  <a:lnTo>
                    <a:pt x="66693" y="64755"/>
                  </a:lnTo>
                  <a:cubicBezTo>
                    <a:pt x="62121" y="64755"/>
                    <a:pt x="57538" y="64732"/>
                    <a:pt x="52952" y="64732"/>
                  </a:cubicBezTo>
                  <a:cubicBezTo>
                    <a:pt x="50658" y="64732"/>
                    <a:pt x="48364" y="64737"/>
                    <a:pt x="46070" y="64755"/>
                  </a:cubicBezTo>
                  <a:lnTo>
                    <a:pt x="43358" y="64755"/>
                  </a:lnTo>
                  <a:cubicBezTo>
                    <a:pt x="42446" y="64746"/>
                    <a:pt x="41542" y="64743"/>
                    <a:pt x="40645" y="64743"/>
                  </a:cubicBezTo>
                  <a:cubicBezTo>
                    <a:pt x="38850" y="64743"/>
                    <a:pt x="37083" y="64755"/>
                    <a:pt x="35328" y="64755"/>
                  </a:cubicBezTo>
                  <a:cubicBezTo>
                    <a:pt x="31000" y="64807"/>
                    <a:pt x="26411" y="64781"/>
                    <a:pt x="22188" y="64833"/>
                  </a:cubicBezTo>
                  <a:lnTo>
                    <a:pt x="19971" y="64833"/>
                  </a:lnTo>
                  <a:cubicBezTo>
                    <a:pt x="17051" y="64833"/>
                    <a:pt x="13792" y="64833"/>
                    <a:pt x="11315" y="64885"/>
                  </a:cubicBezTo>
                  <a:cubicBezTo>
                    <a:pt x="10703" y="64911"/>
                    <a:pt x="9927" y="64911"/>
                    <a:pt x="9197" y="64911"/>
                  </a:cubicBezTo>
                  <a:cubicBezTo>
                    <a:pt x="8467" y="64911"/>
                    <a:pt x="7783" y="64911"/>
                    <a:pt x="7353" y="64937"/>
                  </a:cubicBezTo>
                  <a:lnTo>
                    <a:pt x="6518" y="64937"/>
                  </a:lnTo>
                  <a:cubicBezTo>
                    <a:pt x="6114" y="64931"/>
                    <a:pt x="5664" y="64929"/>
                    <a:pt x="5197" y="64929"/>
                  </a:cubicBezTo>
                  <a:cubicBezTo>
                    <a:pt x="4731" y="64929"/>
                    <a:pt x="4247" y="64931"/>
                    <a:pt x="3774" y="64931"/>
                  </a:cubicBezTo>
                  <a:cubicBezTo>
                    <a:pt x="2829" y="64931"/>
                    <a:pt x="1930" y="64924"/>
                    <a:pt x="1304" y="64885"/>
                  </a:cubicBezTo>
                  <a:lnTo>
                    <a:pt x="574" y="64885"/>
                  </a:lnTo>
                  <a:lnTo>
                    <a:pt x="574" y="64233"/>
                  </a:lnTo>
                  <a:lnTo>
                    <a:pt x="600" y="56177"/>
                  </a:lnTo>
                  <a:cubicBezTo>
                    <a:pt x="600" y="54248"/>
                    <a:pt x="574" y="52475"/>
                    <a:pt x="574" y="50676"/>
                  </a:cubicBezTo>
                  <a:cubicBezTo>
                    <a:pt x="574" y="48747"/>
                    <a:pt x="626" y="46948"/>
                    <a:pt x="626" y="44784"/>
                  </a:cubicBezTo>
                  <a:lnTo>
                    <a:pt x="626" y="43897"/>
                  </a:lnTo>
                  <a:cubicBezTo>
                    <a:pt x="626" y="37327"/>
                    <a:pt x="652" y="30705"/>
                    <a:pt x="652" y="24161"/>
                  </a:cubicBezTo>
                  <a:cubicBezTo>
                    <a:pt x="678" y="18972"/>
                    <a:pt x="704" y="13758"/>
                    <a:pt x="730" y="8544"/>
                  </a:cubicBezTo>
                  <a:lnTo>
                    <a:pt x="730" y="4085"/>
                  </a:lnTo>
                  <a:cubicBezTo>
                    <a:pt x="730" y="2146"/>
                    <a:pt x="692" y="1026"/>
                    <a:pt x="648" y="628"/>
                  </a:cubicBezTo>
                  <a:lnTo>
                    <a:pt x="648" y="628"/>
                  </a:lnTo>
                  <a:cubicBezTo>
                    <a:pt x="887" y="656"/>
                    <a:pt x="1559" y="670"/>
                    <a:pt x="2399" y="670"/>
                  </a:cubicBezTo>
                  <a:lnTo>
                    <a:pt x="18981" y="618"/>
                  </a:lnTo>
                  <a:lnTo>
                    <a:pt x="22970" y="618"/>
                  </a:lnTo>
                  <a:cubicBezTo>
                    <a:pt x="25551" y="605"/>
                    <a:pt x="28165" y="605"/>
                    <a:pt x="30778" y="605"/>
                  </a:cubicBezTo>
                  <a:cubicBezTo>
                    <a:pt x="33392" y="605"/>
                    <a:pt x="36006" y="605"/>
                    <a:pt x="38587" y="592"/>
                  </a:cubicBezTo>
                  <a:close/>
                  <a:moveTo>
                    <a:pt x="41018" y="1"/>
                  </a:moveTo>
                  <a:cubicBezTo>
                    <a:pt x="39396" y="1"/>
                    <a:pt x="37809" y="14"/>
                    <a:pt x="36266" y="44"/>
                  </a:cubicBezTo>
                  <a:lnTo>
                    <a:pt x="34207" y="44"/>
                  </a:lnTo>
                  <a:cubicBezTo>
                    <a:pt x="33755" y="35"/>
                    <a:pt x="33309" y="32"/>
                    <a:pt x="32858" y="32"/>
                  </a:cubicBezTo>
                  <a:cubicBezTo>
                    <a:pt x="31956" y="32"/>
                    <a:pt x="31035" y="44"/>
                    <a:pt x="30009" y="44"/>
                  </a:cubicBezTo>
                  <a:lnTo>
                    <a:pt x="19945" y="44"/>
                  </a:lnTo>
                  <a:cubicBezTo>
                    <a:pt x="16217" y="44"/>
                    <a:pt x="12437" y="44"/>
                    <a:pt x="8734" y="70"/>
                  </a:cubicBezTo>
                  <a:cubicBezTo>
                    <a:pt x="7092" y="70"/>
                    <a:pt x="6101" y="96"/>
                    <a:pt x="5527" y="148"/>
                  </a:cubicBezTo>
                  <a:lnTo>
                    <a:pt x="652" y="592"/>
                  </a:lnTo>
                  <a:lnTo>
                    <a:pt x="644" y="592"/>
                  </a:lnTo>
                  <a:cubicBezTo>
                    <a:pt x="638" y="543"/>
                    <a:pt x="632" y="509"/>
                    <a:pt x="626" y="487"/>
                  </a:cubicBezTo>
                  <a:cubicBezTo>
                    <a:pt x="574" y="435"/>
                    <a:pt x="522" y="331"/>
                    <a:pt x="522" y="331"/>
                  </a:cubicBezTo>
                  <a:cubicBezTo>
                    <a:pt x="522" y="331"/>
                    <a:pt x="496" y="331"/>
                    <a:pt x="496" y="279"/>
                  </a:cubicBezTo>
                  <a:cubicBezTo>
                    <a:pt x="522" y="201"/>
                    <a:pt x="574" y="148"/>
                    <a:pt x="443" y="122"/>
                  </a:cubicBezTo>
                  <a:cubicBezTo>
                    <a:pt x="365" y="122"/>
                    <a:pt x="313" y="174"/>
                    <a:pt x="287" y="227"/>
                  </a:cubicBezTo>
                  <a:cubicBezTo>
                    <a:pt x="261" y="253"/>
                    <a:pt x="261" y="305"/>
                    <a:pt x="261" y="331"/>
                  </a:cubicBezTo>
                  <a:lnTo>
                    <a:pt x="261" y="383"/>
                  </a:lnTo>
                  <a:lnTo>
                    <a:pt x="261" y="487"/>
                  </a:lnTo>
                  <a:cubicBezTo>
                    <a:pt x="235" y="670"/>
                    <a:pt x="209" y="904"/>
                    <a:pt x="209" y="1243"/>
                  </a:cubicBezTo>
                  <a:cubicBezTo>
                    <a:pt x="209" y="1895"/>
                    <a:pt x="209" y="2886"/>
                    <a:pt x="183" y="4163"/>
                  </a:cubicBezTo>
                  <a:cubicBezTo>
                    <a:pt x="183" y="7214"/>
                    <a:pt x="157" y="10108"/>
                    <a:pt x="131" y="12976"/>
                  </a:cubicBezTo>
                  <a:cubicBezTo>
                    <a:pt x="78" y="18764"/>
                    <a:pt x="52" y="24786"/>
                    <a:pt x="26" y="30653"/>
                  </a:cubicBezTo>
                  <a:lnTo>
                    <a:pt x="26" y="31539"/>
                  </a:lnTo>
                  <a:lnTo>
                    <a:pt x="26" y="43219"/>
                  </a:lnTo>
                  <a:lnTo>
                    <a:pt x="26" y="50858"/>
                  </a:lnTo>
                  <a:cubicBezTo>
                    <a:pt x="0" y="55708"/>
                    <a:pt x="0" y="60531"/>
                    <a:pt x="0" y="65433"/>
                  </a:cubicBezTo>
                  <a:lnTo>
                    <a:pt x="4667" y="65433"/>
                  </a:lnTo>
                  <a:cubicBezTo>
                    <a:pt x="10247" y="65433"/>
                    <a:pt x="15722" y="65433"/>
                    <a:pt x="21066" y="65354"/>
                  </a:cubicBezTo>
                  <a:lnTo>
                    <a:pt x="23700" y="65354"/>
                  </a:lnTo>
                  <a:cubicBezTo>
                    <a:pt x="25003" y="65363"/>
                    <a:pt x="26304" y="65366"/>
                    <a:pt x="27603" y="65366"/>
                  </a:cubicBezTo>
                  <a:cubicBezTo>
                    <a:pt x="30200" y="65366"/>
                    <a:pt x="32790" y="65354"/>
                    <a:pt x="35380" y="65354"/>
                  </a:cubicBezTo>
                  <a:lnTo>
                    <a:pt x="52405" y="65354"/>
                  </a:lnTo>
                  <a:lnTo>
                    <a:pt x="66797" y="65328"/>
                  </a:lnTo>
                  <a:lnTo>
                    <a:pt x="88385" y="65328"/>
                  </a:lnTo>
                  <a:cubicBezTo>
                    <a:pt x="94251" y="65328"/>
                    <a:pt x="100091" y="65328"/>
                    <a:pt x="105670" y="65250"/>
                  </a:cubicBezTo>
                  <a:lnTo>
                    <a:pt x="107652" y="65250"/>
                  </a:lnTo>
                  <a:lnTo>
                    <a:pt x="107652" y="63295"/>
                  </a:lnTo>
                  <a:cubicBezTo>
                    <a:pt x="107652" y="61756"/>
                    <a:pt x="107652" y="60218"/>
                    <a:pt x="107600" y="59749"/>
                  </a:cubicBezTo>
                  <a:lnTo>
                    <a:pt x="107600" y="58628"/>
                  </a:lnTo>
                  <a:cubicBezTo>
                    <a:pt x="107600" y="56438"/>
                    <a:pt x="107600" y="54274"/>
                    <a:pt x="107600" y="52110"/>
                  </a:cubicBezTo>
                  <a:lnTo>
                    <a:pt x="107600" y="44523"/>
                  </a:lnTo>
                  <a:lnTo>
                    <a:pt x="107600" y="37353"/>
                  </a:lnTo>
                  <a:cubicBezTo>
                    <a:pt x="107574" y="36623"/>
                    <a:pt x="107600" y="35606"/>
                    <a:pt x="107600" y="35215"/>
                  </a:cubicBezTo>
                  <a:cubicBezTo>
                    <a:pt x="107652" y="33442"/>
                    <a:pt x="107626" y="31695"/>
                    <a:pt x="107600" y="29740"/>
                  </a:cubicBezTo>
                  <a:cubicBezTo>
                    <a:pt x="107574" y="27003"/>
                    <a:pt x="107521" y="24135"/>
                    <a:pt x="107626" y="21710"/>
                  </a:cubicBezTo>
                  <a:cubicBezTo>
                    <a:pt x="107652" y="21449"/>
                    <a:pt x="107652" y="20902"/>
                    <a:pt x="107652" y="20511"/>
                  </a:cubicBezTo>
                  <a:cubicBezTo>
                    <a:pt x="107678" y="19885"/>
                    <a:pt x="107678" y="19285"/>
                    <a:pt x="107600" y="18659"/>
                  </a:cubicBezTo>
                  <a:cubicBezTo>
                    <a:pt x="107574" y="18529"/>
                    <a:pt x="107548" y="18164"/>
                    <a:pt x="107548" y="17825"/>
                  </a:cubicBezTo>
                  <a:lnTo>
                    <a:pt x="107548" y="13471"/>
                  </a:lnTo>
                  <a:cubicBezTo>
                    <a:pt x="107561" y="12531"/>
                    <a:pt x="107575" y="12236"/>
                    <a:pt x="107589" y="12236"/>
                  </a:cubicBezTo>
                  <a:cubicBezTo>
                    <a:pt x="107601" y="12236"/>
                    <a:pt x="107613" y="12468"/>
                    <a:pt x="107626" y="12689"/>
                  </a:cubicBezTo>
                  <a:cubicBezTo>
                    <a:pt x="107631" y="12777"/>
                    <a:pt x="107636" y="12818"/>
                    <a:pt x="107641" y="12818"/>
                  </a:cubicBezTo>
                  <a:cubicBezTo>
                    <a:pt x="107661" y="12818"/>
                    <a:pt x="107678" y="12158"/>
                    <a:pt x="107678" y="11281"/>
                  </a:cubicBezTo>
                  <a:cubicBezTo>
                    <a:pt x="107678" y="9508"/>
                    <a:pt x="107626" y="7918"/>
                    <a:pt x="107652" y="5988"/>
                  </a:cubicBezTo>
                  <a:cubicBezTo>
                    <a:pt x="107678" y="4528"/>
                    <a:pt x="107678" y="3042"/>
                    <a:pt x="107678" y="1582"/>
                  </a:cubicBezTo>
                  <a:lnTo>
                    <a:pt x="107678" y="357"/>
                  </a:lnTo>
                  <a:cubicBezTo>
                    <a:pt x="107678" y="305"/>
                    <a:pt x="107652" y="253"/>
                    <a:pt x="107626" y="174"/>
                  </a:cubicBezTo>
                  <a:cubicBezTo>
                    <a:pt x="107626" y="122"/>
                    <a:pt x="107574" y="70"/>
                    <a:pt x="107521" y="44"/>
                  </a:cubicBezTo>
                  <a:cubicBezTo>
                    <a:pt x="107429" y="26"/>
                    <a:pt x="107337" y="7"/>
                    <a:pt x="107245" y="7"/>
                  </a:cubicBezTo>
                  <a:cubicBezTo>
                    <a:pt x="107207" y="7"/>
                    <a:pt x="107169" y="10"/>
                    <a:pt x="107130" y="18"/>
                  </a:cubicBezTo>
                  <a:lnTo>
                    <a:pt x="104315" y="18"/>
                  </a:lnTo>
                  <a:cubicBezTo>
                    <a:pt x="101890" y="18"/>
                    <a:pt x="99283" y="18"/>
                    <a:pt x="96962" y="70"/>
                  </a:cubicBezTo>
                  <a:lnTo>
                    <a:pt x="95711" y="70"/>
                  </a:lnTo>
                  <a:cubicBezTo>
                    <a:pt x="95433" y="61"/>
                    <a:pt x="95152" y="59"/>
                    <a:pt x="94871" y="59"/>
                  </a:cubicBezTo>
                  <a:cubicBezTo>
                    <a:pt x="94309" y="59"/>
                    <a:pt x="93747" y="70"/>
                    <a:pt x="93208" y="70"/>
                  </a:cubicBezTo>
                  <a:cubicBezTo>
                    <a:pt x="92747" y="79"/>
                    <a:pt x="92287" y="82"/>
                    <a:pt x="91834" y="82"/>
                  </a:cubicBezTo>
                  <a:cubicBezTo>
                    <a:pt x="90928" y="82"/>
                    <a:pt x="90053" y="70"/>
                    <a:pt x="89271" y="70"/>
                  </a:cubicBezTo>
                  <a:cubicBezTo>
                    <a:pt x="87144" y="23"/>
                    <a:pt x="84997" y="14"/>
                    <a:pt x="82815" y="14"/>
                  </a:cubicBezTo>
                  <a:cubicBezTo>
                    <a:pt x="81361" y="14"/>
                    <a:pt x="79890" y="18"/>
                    <a:pt x="78399" y="18"/>
                  </a:cubicBezTo>
                  <a:cubicBezTo>
                    <a:pt x="76546" y="36"/>
                    <a:pt x="74718" y="66"/>
                    <a:pt x="72847" y="66"/>
                  </a:cubicBezTo>
                  <a:cubicBezTo>
                    <a:pt x="72006" y="66"/>
                    <a:pt x="71156" y="60"/>
                    <a:pt x="70291" y="44"/>
                  </a:cubicBezTo>
                  <a:cubicBezTo>
                    <a:pt x="69764" y="52"/>
                    <a:pt x="69252" y="55"/>
                    <a:pt x="68752" y="55"/>
                  </a:cubicBezTo>
                  <a:cubicBezTo>
                    <a:pt x="67545" y="55"/>
                    <a:pt x="66402" y="36"/>
                    <a:pt x="65259" y="18"/>
                  </a:cubicBezTo>
                  <a:lnTo>
                    <a:pt x="63069" y="18"/>
                  </a:lnTo>
                  <a:cubicBezTo>
                    <a:pt x="60792" y="18"/>
                    <a:pt x="58515" y="6"/>
                    <a:pt x="56245" y="6"/>
                  </a:cubicBezTo>
                  <a:cubicBezTo>
                    <a:pt x="55111" y="6"/>
                    <a:pt x="53978" y="9"/>
                    <a:pt x="52848" y="18"/>
                  </a:cubicBezTo>
                  <a:lnTo>
                    <a:pt x="48859" y="18"/>
                  </a:lnTo>
                  <a:cubicBezTo>
                    <a:pt x="48347" y="27"/>
                    <a:pt x="47851" y="30"/>
                    <a:pt x="47365" y="30"/>
                  </a:cubicBezTo>
                  <a:cubicBezTo>
                    <a:pt x="46394" y="30"/>
                    <a:pt x="45461" y="18"/>
                    <a:pt x="44505" y="18"/>
                  </a:cubicBezTo>
                  <a:cubicBezTo>
                    <a:pt x="43328" y="7"/>
                    <a:pt x="42164" y="1"/>
                    <a:pt x="410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61"/>
            <p:cNvSpPr/>
            <p:nvPr/>
          </p:nvSpPr>
          <p:spPr>
            <a:xfrm>
              <a:off x="1454375" y="3669950"/>
              <a:ext cx="790000" cy="67450"/>
            </a:xfrm>
            <a:custGeom>
              <a:rect b="b" l="l" r="r" t="t"/>
              <a:pathLst>
                <a:path extrusionOk="0" h="2698" w="31600">
                  <a:moveTo>
                    <a:pt x="7509" y="607"/>
                  </a:moveTo>
                  <a:cubicBezTo>
                    <a:pt x="7535" y="607"/>
                    <a:pt x="7561" y="613"/>
                    <a:pt x="7587" y="626"/>
                  </a:cubicBezTo>
                  <a:lnTo>
                    <a:pt x="8943" y="626"/>
                  </a:lnTo>
                  <a:cubicBezTo>
                    <a:pt x="9343" y="626"/>
                    <a:pt x="9754" y="615"/>
                    <a:pt x="10170" y="615"/>
                  </a:cubicBezTo>
                  <a:cubicBezTo>
                    <a:pt x="10377" y="615"/>
                    <a:pt x="10586" y="618"/>
                    <a:pt x="10794" y="626"/>
                  </a:cubicBezTo>
                  <a:lnTo>
                    <a:pt x="11290" y="626"/>
                  </a:lnTo>
                  <a:cubicBezTo>
                    <a:pt x="11655" y="626"/>
                    <a:pt x="12031" y="615"/>
                    <a:pt x="12404" y="615"/>
                  </a:cubicBezTo>
                  <a:cubicBezTo>
                    <a:pt x="12590" y="615"/>
                    <a:pt x="12776" y="618"/>
                    <a:pt x="12958" y="626"/>
                  </a:cubicBezTo>
                  <a:lnTo>
                    <a:pt x="30974" y="626"/>
                  </a:lnTo>
                  <a:cubicBezTo>
                    <a:pt x="31000" y="653"/>
                    <a:pt x="31000" y="653"/>
                    <a:pt x="30974" y="679"/>
                  </a:cubicBezTo>
                  <a:cubicBezTo>
                    <a:pt x="31000" y="705"/>
                    <a:pt x="31000" y="731"/>
                    <a:pt x="30974" y="757"/>
                  </a:cubicBezTo>
                  <a:lnTo>
                    <a:pt x="30948" y="913"/>
                  </a:lnTo>
                  <a:cubicBezTo>
                    <a:pt x="30896" y="1018"/>
                    <a:pt x="30844" y="1096"/>
                    <a:pt x="30818" y="1200"/>
                  </a:cubicBezTo>
                  <a:cubicBezTo>
                    <a:pt x="30766" y="1304"/>
                    <a:pt x="30687" y="1383"/>
                    <a:pt x="30583" y="1461"/>
                  </a:cubicBezTo>
                  <a:cubicBezTo>
                    <a:pt x="30296" y="1774"/>
                    <a:pt x="29879" y="1956"/>
                    <a:pt x="29436" y="1956"/>
                  </a:cubicBezTo>
                  <a:lnTo>
                    <a:pt x="27950" y="2008"/>
                  </a:lnTo>
                  <a:cubicBezTo>
                    <a:pt x="27819" y="2008"/>
                    <a:pt x="27663" y="2034"/>
                    <a:pt x="27507" y="2034"/>
                  </a:cubicBezTo>
                  <a:cubicBezTo>
                    <a:pt x="27258" y="2073"/>
                    <a:pt x="27010" y="2097"/>
                    <a:pt x="26762" y="2097"/>
                  </a:cubicBezTo>
                  <a:cubicBezTo>
                    <a:pt x="26671" y="2097"/>
                    <a:pt x="26581" y="2093"/>
                    <a:pt x="26490" y="2086"/>
                  </a:cubicBezTo>
                  <a:lnTo>
                    <a:pt x="25629" y="2086"/>
                  </a:lnTo>
                  <a:lnTo>
                    <a:pt x="23804" y="2034"/>
                  </a:lnTo>
                  <a:cubicBezTo>
                    <a:pt x="22935" y="2034"/>
                    <a:pt x="22078" y="2023"/>
                    <a:pt x="21216" y="2023"/>
                  </a:cubicBezTo>
                  <a:cubicBezTo>
                    <a:pt x="20786" y="2023"/>
                    <a:pt x="20354" y="2026"/>
                    <a:pt x="19920" y="2034"/>
                  </a:cubicBezTo>
                  <a:lnTo>
                    <a:pt x="19424" y="2034"/>
                  </a:lnTo>
                  <a:cubicBezTo>
                    <a:pt x="19264" y="2027"/>
                    <a:pt x="19110" y="2024"/>
                    <a:pt x="18961" y="2024"/>
                  </a:cubicBezTo>
                  <a:cubicBezTo>
                    <a:pt x="18600" y="2024"/>
                    <a:pt x="18262" y="2042"/>
                    <a:pt x="17912" y="2060"/>
                  </a:cubicBezTo>
                  <a:cubicBezTo>
                    <a:pt x="17078" y="2086"/>
                    <a:pt x="16217" y="2060"/>
                    <a:pt x="15435" y="2139"/>
                  </a:cubicBezTo>
                  <a:cubicBezTo>
                    <a:pt x="15357" y="2113"/>
                    <a:pt x="15305" y="2113"/>
                    <a:pt x="15227" y="2113"/>
                  </a:cubicBezTo>
                  <a:cubicBezTo>
                    <a:pt x="15174" y="2086"/>
                    <a:pt x="15096" y="2086"/>
                    <a:pt x="15018" y="2086"/>
                  </a:cubicBezTo>
                  <a:cubicBezTo>
                    <a:pt x="14471" y="2113"/>
                    <a:pt x="13845" y="2086"/>
                    <a:pt x="13375" y="2165"/>
                  </a:cubicBezTo>
                  <a:cubicBezTo>
                    <a:pt x="13141" y="2165"/>
                    <a:pt x="12880" y="2165"/>
                    <a:pt x="12645" y="2217"/>
                  </a:cubicBezTo>
                  <a:lnTo>
                    <a:pt x="12489" y="2217"/>
                  </a:lnTo>
                  <a:cubicBezTo>
                    <a:pt x="12150" y="2217"/>
                    <a:pt x="11837" y="2191"/>
                    <a:pt x="11498" y="2165"/>
                  </a:cubicBezTo>
                  <a:cubicBezTo>
                    <a:pt x="11394" y="2139"/>
                    <a:pt x="11290" y="2139"/>
                    <a:pt x="11185" y="2139"/>
                  </a:cubicBezTo>
                  <a:lnTo>
                    <a:pt x="9673" y="2113"/>
                  </a:lnTo>
                  <a:cubicBezTo>
                    <a:pt x="9308" y="2113"/>
                    <a:pt x="8995" y="2139"/>
                    <a:pt x="8630" y="2139"/>
                  </a:cubicBezTo>
                  <a:cubicBezTo>
                    <a:pt x="8578" y="2142"/>
                    <a:pt x="8527" y="2144"/>
                    <a:pt x="8475" y="2144"/>
                  </a:cubicBezTo>
                  <a:cubicBezTo>
                    <a:pt x="8167" y="2144"/>
                    <a:pt x="7871" y="2086"/>
                    <a:pt x="7535" y="2086"/>
                  </a:cubicBezTo>
                  <a:lnTo>
                    <a:pt x="7353" y="2086"/>
                  </a:lnTo>
                  <a:cubicBezTo>
                    <a:pt x="6127" y="2086"/>
                    <a:pt x="4876" y="2086"/>
                    <a:pt x="3651" y="2060"/>
                  </a:cubicBezTo>
                  <a:cubicBezTo>
                    <a:pt x="3181" y="2060"/>
                    <a:pt x="2660" y="2060"/>
                    <a:pt x="2217" y="2034"/>
                  </a:cubicBezTo>
                  <a:cubicBezTo>
                    <a:pt x="1773" y="1982"/>
                    <a:pt x="1382" y="1800"/>
                    <a:pt x="1096" y="1487"/>
                  </a:cubicBezTo>
                  <a:cubicBezTo>
                    <a:pt x="913" y="1330"/>
                    <a:pt x="809" y="1122"/>
                    <a:pt x="704" y="887"/>
                  </a:cubicBezTo>
                  <a:cubicBezTo>
                    <a:pt x="675" y="809"/>
                    <a:pt x="651" y="740"/>
                    <a:pt x="633" y="679"/>
                  </a:cubicBezTo>
                  <a:lnTo>
                    <a:pt x="633" y="679"/>
                  </a:lnTo>
                  <a:lnTo>
                    <a:pt x="3755" y="653"/>
                  </a:lnTo>
                  <a:lnTo>
                    <a:pt x="4485" y="653"/>
                  </a:lnTo>
                  <a:cubicBezTo>
                    <a:pt x="4980" y="639"/>
                    <a:pt x="5469" y="639"/>
                    <a:pt x="5958" y="639"/>
                  </a:cubicBezTo>
                  <a:cubicBezTo>
                    <a:pt x="6447" y="639"/>
                    <a:pt x="6936" y="639"/>
                    <a:pt x="7431" y="626"/>
                  </a:cubicBezTo>
                  <a:cubicBezTo>
                    <a:pt x="7457" y="613"/>
                    <a:pt x="7483" y="607"/>
                    <a:pt x="7509" y="607"/>
                  </a:cubicBezTo>
                  <a:close/>
                  <a:moveTo>
                    <a:pt x="22396" y="1"/>
                  </a:moveTo>
                  <a:cubicBezTo>
                    <a:pt x="22175" y="19"/>
                    <a:pt x="21954" y="38"/>
                    <a:pt x="21724" y="38"/>
                  </a:cubicBezTo>
                  <a:cubicBezTo>
                    <a:pt x="21628" y="38"/>
                    <a:pt x="21531" y="34"/>
                    <a:pt x="21432" y="27"/>
                  </a:cubicBezTo>
                  <a:cubicBezTo>
                    <a:pt x="21158" y="14"/>
                    <a:pt x="20878" y="7"/>
                    <a:pt x="20597" y="7"/>
                  </a:cubicBezTo>
                  <a:cubicBezTo>
                    <a:pt x="20317" y="7"/>
                    <a:pt x="20037" y="14"/>
                    <a:pt x="19763" y="27"/>
                  </a:cubicBezTo>
                  <a:cubicBezTo>
                    <a:pt x="19294" y="53"/>
                    <a:pt x="18825" y="27"/>
                    <a:pt x="18381" y="79"/>
                  </a:cubicBezTo>
                  <a:lnTo>
                    <a:pt x="18147" y="79"/>
                  </a:lnTo>
                  <a:cubicBezTo>
                    <a:pt x="18068" y="66"/>
                    <a:pt x="17990" y="59"/>
                    <a:pt x="17912" y="59"/>
                  </a:cubicBezTo>
                  <a:cubicBezTo>
                    <a:pt x="17834" y="59"/>
                    <a:pt x="17756" y="66"/>
                    <a:pt x="17677" y="79"/>
                  </a:cubicBezTo>
                  <a:lnTo>
                    <a:pt x="16921" y="79"/>
                  </a:lnTo>
                  <a:cubicBezTo>
                    <a:pt x="16425" y="41"/>
                    <a:pt x="15929" y="17"/>
                    <a:pt x="15433" y="17"/>
                  </a:cubicBezTo>
                  <a:cubicBezTo>
                    <a:pt x="15251" y="17"/>
                    <a:pt x="15069" y="20"/>
                    <a:pt x="14888" y="27"/>
                  </a:cubicBezTo>
                  <a:cubicBezTo>
                    <a:pt x="14546" y="45"/>
                    <a:pt x="14204" y="75"/>
                    <a:pt x="13854" y="75"/>
                  </a:cubicBezTo>
                  <a:cubicBezTo>
                    <a:pt x="13696" y="75"/>
                    <a:pt x="13537" y="69"/>
                    <a:pt x="13375" y="53"/>
                  </a:cubicBezTo>
                  <a:cubicBezTo>
                    <a:pt x="13246" y="64"/>
                    <a:pt x="13112" y="70"/>
                    <a:pt x="12977" y="70"/>
                  </a:cubicBezTo>
                  <a:cubicBezTo>
                    <a:pt x="12786" y="70"/>
                    <a:pt x="12594" y="57"/>
                    <a:pt x="12411" y="27"/>
                  </a:cubicBezTo>
                  <a:lnTo>
                    <a:pt x="12020" y="27"/>
                  </a:lnTo>
                  <a:cubicBezTo>
                    <a:pt x="11585" y="27"/>
                    <a:pt x="11162" y="15"/>
                    <a:pt x="10735" y="15"/>
                  </a:cubicBezTo>
                  <a:cubicBezTo>
                    <a:pt x="10522" y="15"/>
                    <a:pt x="10308" y="18"/>
                    <a:pt x="10090" y="27"/>
                  </a:cubicBezTo>
                  <a:lnTo>
                    <a:pt x="9334" y="27"/>
                  </a:lnTo>
                  <a:cubicBezTo>
                    <a:pt x="9204" y="40"/>
                    <a:pt x="9067" y="46"/>
                    <a:pt x="8930" y="46"/>
                  </a:cubicBezTo>
                  <a:cubicBezTo>
                    <a:pt x="8793" y="46"/>
                    <a:pt x="8656" y="40"/>
                    <a:pt x="8526" y="27"/>
                  </a:cubicBezTo>
                  <a:cubicBezTo>
                    <a:pt x="8373" y="19"/>
                    <a:pt x="8221" y="16"/>
                    <a:pt x="8069" y="16"/>
                  </a:cubicBezTo>
                  <a:cubicBezTo>
                    <a:pt x="7701" y="16"/>
                    <a:pt x="7338" y="34"/>
                    <a:pt x="6988" y="53"/>
                  </a:cubicBezTo>
                  <a:cubicBezTo>
                    <a:pt x="6923" y="66"/>
                    <a:pt x="6857" y="72"/>
                    <a:pt x="6792" y="72"/>
                  </a:cubicBezTo>
                  <a:cubicBezTo>
                    <a:pt x="6727" y="72"/>
                    <a:pt x="6662" y="66"/>
                    <a:pt x="6597" y="53"/>
                  </a:cubicBezTo>
                  <a:cubicBezTo>
                    <a:pt x="6466" y="40"/>
                    <a:pt x="6336" y="33"/>
                    <a:pt x="6206" y="33"/>
                  </a:cubicBezTo>
                  <a:cubicBezTo>
                    <a:pt x="6075" y="33"/>
                    <a:pt x="5945" y="40"/>
                    <a:pt x="5815" y="53"/>
                  </a:cubicBezTo>
                  <a:lnTo>
                    <a:pt x="3911" y="53"/>
                  </a:lnTo>
                  <a:cubicBezTo>
                    <a:pt x="3233" y="53"/>
                    <a:pt x="2503" y="53"/>
                    <a:pt x="1826" y="79"/>
                  </a:cubicBezTo>
                  <a:cubicBezTo>
                    <a:pt x="1617" y="79"/>
                    <a:pt x="1408" y="105"/>
                    <a:pt x="1226" y="157"/>
                  </a:cubicBezTo>
                  <a:lnTo>
                    <a:pt x="572" y="466"/>
                  </a:lnTo>
                  <a:lnTo>
                    <a:pt x="572" y="466"/>
                  </a:lnTo>
                  <a:cubicBezTo>
                    <a:pt x="550" y="393"/>
                    <a:pt x="530" y="351"/>
                    <a:pt x="496" y="340"/>
                  </a:cubicBezTo>
                  <a:cubicBezTo>
                    <a:pt x="420" y="301"/>
                    <a:pt x="343" y="277"/>
                    <a:pt x="257" y="277"/>
                  </a:cubicBezTo>
                  <a:cubicBezTo>
                    <a:pt x="225" y="277"/>
                    <a:pt x="192" y="281"/>
                    <a:pt x="157" y="288"/>
                  </a:cubicBezTo>
                  <a:cubicBezTo>
                    <a:pt x="105" y="288"/>
                    <a:pt x="1" y="574"/>
                    <a:pt x="209" y="1122"/>
                  </a:cubicBezTo>
                  <a:cubicBezTo>
                    <a:pt x="444" y="1695"/>
                    <a:pt x="887" y="2165"/>
                    <a:pt x="1487" y="2425"/>
                  </a:cubicBezTo>
                  <a:cubicBezTo>
                    <a:pt x="1773" y="2530"/>
                    <a:pt x="2086" y="2608"/>
                    <a:pt x="2399" y="2608"/>
                  </a:cubicBezTo>
                  <a:lnTo>
                    <a:pt x="3233" y="2634"/>
                  </a:lnTo>
                  <a:lnTo>
                    <a:pt x="4876" y="2686"/>
                  </a:lnTo>
                  <a:lnTo>
                    <a:pt x="8683" y="2686"/>
                  </a:lnTo>
                  <a:cubicBezTo>
                    <a:pt x="9395" y="2686"/>
                    <a:pt x="10108" y="2698"/>
                    <a:pt x="10820" y="2698"/>
                  </a:cubicBezTo>
                  <a:cubicBezTo>
                    <a:pt x="11177" y="2698"/>
                    <a:pt x="11533" y="2695"/>
                    <a:pt x="11889" y="2686"/>
                  </a:cubicBezTo>
                  <a:lnTo>
                    <a:pt x="12124" y="2686"/>
                  </a:lnTo>
                  <a:cubicBezTo>
                    <a:pt x="13167" y="2686"/>
                    <a:pt x="14210" y="2686"/>
                    <a:pt x="15201" y="2608"/>
                  </a:cubicBezTo>
                  <a:lnTo>
                    <a:pt x="15696" y="2608"/>
                  </a:lnTo>
                  <a:cubicBezTo>
                    <a:pt x="15948" y="2617"/>
                    <a:pt x="16194" y="2620"/>
                    <a:pt x="16438" y="2620"/>
                  </a:cubicBezTo>
                  <a:cubicBezTo>
                    <a:pt x="16924" y="2620"/>
                    <a:pt x="17399" y="2608"/>
                    <a:pt x="17886" y="2608"/>
                  </a:cubicBezTo>
                  <a:lnTo>
                    <a:pt x="21093" y="2608"/>
                  </a:lnTo>
                  <a:cubicBezTo>
                    <a:pt x="22005" y="2582"/>
                    <a:pt x="22892" y="2582"/>
                    <a:pt x="23804" y="2582"/>
                  </a:cubicBezTo>
                  <a:lnTo>
                    <a:pt x="29514" y="2582"/>
                  </a:lnTo>
                  <a:cubicBezTo>
                    <a:pt x="30114" y="2530"/>
                    <a:pt x="30687" y="2243"/>
                    <a:pt x="31078" y="1748"/>
                  </a:cubicBezTo>
                  <a:cubicBezTo>
                    <a:pt x="31235" y="1565"/>
                    <a:pt x="31365" y="1356"/>
                    <a:pt x="31443" y="1122"/>
                  </a:cubicBezTo>
                  <a:cubicBezTo>
                    <a:pt x="31470" y="1044"/>
                    <a:pt x="31522" y="991"/>
                    <a:pt x="31548" y="887"/>
                  </a:cubicBezTo>
                  <a:cubicBezTo>
                    <a:pt x="31548" y="809"/>
                    <a:pt x="31600" y="705"/>
                    <a:pt x="31600" y="626"/>
                  </a:cubicBezTo>
                  <a:cubicBezTo>
                    <a:pt x="31600" y="470"/>
                    <a:pt x="31574" y="314"/>
                    <a:pt x="31574" y="314"/>
                  </a:cubicBezTo>
                  <a:cubicBezTo>
                    <a:pt x="31550" y="314"/>
                    <a:pt x="31590" y="124"/>
                    <a:pt x="31503" y="124"/>
                  </a:cubicBezTo>
                  <a:cubicBezTo>
                    <a:pt x="31494" y="124"/>
                    <a:pt x="31483" y="126"/>
                    <a:pt x="31470" y="131"/>
                  </a:cubicBezTo>
                  <a:lnTo>
                    <a:pt x="30114" y="131"/>
                  </a:lnTo>
                  <a:lnTo>
                    <a:pt x="28654" y="105"/>
                  </a:lnTo>
                  <a:lnTo>
                    <a:pt x="27298" y="105"/>
                  </a:lnTo>
                  <a:cubicBezTo>
                    <a:pt x="27168" y="105"/>
                    <a:pt x="27037" y="79"/>
                    <a:pt x="26907" y="79"/>
                  </a:cubicBezTo>
                  <a:cubicBezTo>
                    <a:pt x="26737" y="53"/>
                    <a:pt x="26561" y="40"/>
                    <a:pt x="26385" y="40"/>
                  </a:cubicBezTo>
                  <a:cubicBezTo>
                    <a:pt x="26209" y="40"/>
                    <a:pt x="26033" y="53"/>
                    <a:pt x="25864" y="79"/>
                  </a:cubicBezTo>
                  <a:cubicBezTo>
                    <a:pt x="25641" y="102"/>
                    <a:pt x="25419" y="115"/>
                    <a:pt x="25194" y="115"/>
                  </a:cubicBezTo>
                  <a:cubicBezTo>
                    <a:pt x="24918" y="115"/>
                    <a:pt x="24639" y="96"/>
                    <a:pt x="24352" y="53"/>
                  </a:cubicBezTo>
                  <a:cubicBezTo>
                    <a:pt x="24326" y="27"/>
                    <a:pt x="24221" y="27"/>
                    <a:pt x="24143" y="27"/>
                  </a:cubicBezTo>
                  <a:cubicBezTo>
                    <a:pt x="23909" y="27"/>
                    <a:pt x="23883" y="27"/>
                    <a:pt x="23778" y="79"/>
                  </a:cubicBezTo>
                  <a:cubicBezTo>
                    <a:pt x="23752" y="105"/>
                    <a:pt x="23700" y="105"/>
                    <a:pt x="23648" y="131"/>
                  </a:cubicBezTo>
                  <a:lnTo>
                    <a:pt x="22814" y="131"/>
                  </a:lnTo>
                  <a:cubicBezTo>
                    <a:pt x="22475" y="105"/>
                    <a:pt x="22579" y="105"/>
                    <a:pt x="22657" y="53"/>
                  </a:cubicBezTo>
                  <a:cubicBezTo>
                    <a:pt x="22761" y="1"/>
                    <a:pt x="22605" y="1"/>
                    <a:pt x="22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61"/>
            <p:cNvSpPr/>
            <p:nvPr/>
          </p:nvSpPr>
          <p:spPr>
            <a:xfrm>
              <a:off x="1454375" y="3669950"/>
              <a:ext cx="790000" cy="67450"/>
            </a:xfrm>
            <a:custGeom>
              <a:rect b="b" l="l" r="r" t="t"/>
              <a:pathLst>
                <a:path extrusionOk="0" h="2698" w="31600">
                  <a:moveTo>
                    <a:pt x="7509" y="607"/>
                  </a:moveTo>
                  <a:cubicBezTo>
                    <a:pt x="7535" y="607"/>
                    <a:pt x="7561" y="613"/>
                    <a:pt x="7587" y="626"/>
                  </a:cubicBezTo>
                  <a:lnTo>
                    <a:pt x="8943" y="626"/>
                  </a:lnTo>
                  <a:cubicBezTo>
                    <a:pt x="9343" y="626"/>
                    <a:pt x="9754" y="615"/>
                    <a:pt x="10170" y="615"/>
                  </a:cubicBezTo>
                  <a:cubicBezTo>
                    <a:pt x="10377" y="615"/>
                    <a:pt x="10586" y="618"/>
                    <a:pt x="10794" y="626"/>
                  </a:cubicBezTo>
                  <a:lnTo>
                    <a:pt x="11290" y="626"/>
                  </a:lnTo>
                  <a:cubicBezTo>
                    <a:pt x="11655" y="626"/>
                    <a:pt x="12031" y="615"/>
                    <a:pt x="12404" y="615"/>
                  </a:cubicBezTo>
                  <a:cubicBezTo>
                    <a:pt x="12590" y="615"/>
                    <a:pt x="12776" y="618"/>
                    <a:pt x="12958" y="626"/>
                  </a:cubicBezTo>
                  <a:lnTo>
                    <a:pt x="30974" y="626"/>
                  </a:lnTo>
                  <a:cubicBezTo>
                    <a:pt x="31000" y="653"/>
                    <a:pt x="31000" y="653"/>
                    <a:pt x="30974" y="679"/>
                  </a:cubicBezTo>
                  <a:cubicBezTo>
                    <a:pt x="31000" y="705"/>
                    <a:pt x="31000" y="731"/>
                    <a:pt x="30974" y="757"/>
                  </a:cubicBezTo>
                  <a:lnTo>
                    <a:pt x="30948" y="913"/>
                  </a:lnTo>
                  <a:cubicBezTo>
                    <a:pt x="30896" y="1018"/>
                    <a:pt x="30844" y="1096"/>
                    <a:pt x="30818" y="1200"/>
                  </a:cubicBezTo>
                  <a:cubicBezTo>
                    <a:pt x="30766" y="1304"/>
                    <a:pt x="30687" y="1383"/>
                    <a:pt x="30583" y="1461"/>
                  </a:cubicBezTo>
                  <a:cubicBezTo>
                    <a:pt x="30296" y="1774"/>
                    <a:pt x="29879" y="1956"/>
                    <a:pt x="29436" y="1956"/>
                  </a:cubicBezTo>
                  <a:lnTo>
                    <a:pt x="27950" y="2008"/>
                  </a:lnTo>
                  <a:cubicBezTo>
                    <a:pt x="27819" y="2008"/>
                    <a:pt x="27663" y="2034"/>
                    <a:pt x="27507" y="2034"/>
                  </a:cubicBezTo>
                  <a:cubicBezTo>
                    <a:pt x="27258" y="2073"/>
                    <a:pt x="27010" y="2097"/>
                    <a:pt x="26762" y="2097"/>
                  </a:cubicBezTo>
                  <a:cubicBezTo>
                    <a:pt x="26671" y="2097"/>
                    <a:pt x="26581" y="2093"/>
                    <a:pt x="26490" y="2086"/>
                  </a:cubicBezTo>
                  <a:lnTo>
                    <a:pt x="25629" y="2086"/>
                  </a:lnTo>
                  <a:lnTo>
                    <a:pt x="23804" y="2034"/>
                  </a:lnTo>
                  <a:cubicBezTo>
                    <a:pt x="22935" y="2034"/>
                    <a:pt x="22078" y="2023"/>
                    <a:pt x="21216" y="2023"/>
                  </a:cubicBezTo>
                  <a:cubicBezTo>
                    <a:pt x="20786" y="2023"/>
                    <a:pt x="20354" y="2026"/>
                    <a:pt x="19920" y="2034"/>
                  </a:cubicBezTo>
                  <a:lnTo>
                    <a:pt x="19424" y="2034"/>
                  </a:lnTo>
                  <a:cubicBezTo>
                    <a:pt x="19264" y="2027"/>
                    <a:pt x="19110" y="2024"/>
                    <a:pt x="18961" y="2024"/>
                  </a:cubicBezTo>
                  <a:cubicBezTo>
                    <a:pt x="18600" y="2024"/>
                    <a:pt x="18262" y="2042"/>
                    <a:pt x="17912" y="2060"/>
                  </a:cubicBezTo>
                  <a:cubicBezTo>
                    <a:pt x="17078" y="2086"/>
                    <a:pt x="16217" y="2060"/>
                    <a:pt x="15435" y="2139"/>
                  </a:cubicBezTo>
                  <a:cubicBezTo>
                    <a:pt x="15357" y="2113"/>
                    <a:pt x="15305" y="2113"/>
                    <a:pt x="15227" y="2113"/>
                  </a:cubicBezTo>
                  <a:cubicBezTo>
                    <a:pt x="15174" y="2086"/>
                    <a:pt x="15096" y="2086"/>
                    <a:pt x="15018" y="2086"/>
                  </a:cubicBezTo>
                  <a:cubicBezTo>
                    <a:pt x="14471" y="2113"/>
                    <a:pt x="13845" y="2086"/>
                    <a:pt x="13375" y="2165"/>
                  </a:cubicBezTo>
                  <a:cubicBezTo>
                    <a:pt x="13141" y="2165"/>
                    <a:pt x="12880" y="2165"/>
                    <a:pt x="12645" y="2217"/>
                  </a:cubicBezTo>
                  <a:lnTo>
                    <a:pt x="12489" y="2217"/>
                  </a:lnTo>
                  <a:cubicBezTo>
                    <a:pt x="12150" y="2217"/>
                    <a:pt x="11837" y="2191"/>
                    <a:pt x="11498" y="2165"/>
                  </a:cubicBezTo>
                  <a:cubicBezTo>
                    <a:pt x="11394" y="2139"/>
                    <a:pt x="11290" y="2139"/>
                    <a:pt x="11185" y="2139"/>
                  </a:cubicBezTo>
                  <a:lnTo>
                    <a:pt x="9673" y="2113"/>
                  </a:lnTo>
                  <a:cubicBezTo>
                    <a:pt x="9308" y="2113"/>
                    <a:pt x="8995" y="2139"/>
                    <a:pt x="8630" y="2139"/>
                  </a:cubicBezTo>
                  <a:cubicBezTo>
                    <a:pt x="8578" y="2142"/>
                    <a:pt x="8527" y="2144"/>
                    <a:pt x="8475" y="2144"/>
                  </a:cubicBezTo>
                  <a:cubicBezTo>
                    <a:pt x="8167" y="2144"/>
                    <a:pt x="7871" y="2086"/>
                    <a:pt x="7535" y="2086"/>
                  </a:cubicBezTo>
                  <a:lnTo>
                    <a:pt x="7353" y="2086"/>
                  </a:lnTo>
                  <a:cubicBezTo>
                    <a:pt x="6127" y="2086"/>
                    <a:pt x="4876" y="2086"/>
                    <a:pt x="3651" y="2060"/>
                  </a:cubicBezTo>
                  <a:cubicBezTo>
                    <a:pt x="3181" y="2060"/>
                    <a:pt x="2660" y="2060"/>
                    <a:pt x="2217" y="2034"/>
                  </a:cubicBezTo>
                  <a:cubicBezTo>
                    <a:pt x="1773" y="1982"/>
                    <a:pt x="1382" y="1800"/>
                    <a:pt x="1096" y="1487"/>
                  </a:cubicBezTo>
                  <a:cubicBezTo>
                    <a:pt x="913" y="1330"/>
                    <a:pt x="809" y="1122"/>
                    <a:pt x="704" y="887"/>
                  </a:cubicBezTo>
                  <a:cubicBezTo>
                    <a:pt x="675" y="809"/>
                    <a:pt x="651" y="740"/>
                    <a:pt x="633" y="679"/>
                  </a:cubicBezTo>
                  <a:lnTo>
                    <a:pt x="633" y="679"/>
                  </a:lnTo>
                  <a:lnTo>
                    <a:pt x="3755" y="653"/>
                  </a:lnTo>
                  <a:lnTo>
                    <a:pt x="4485" y="653"/>
                  </a:lnTo>
                  <a:cubicBezTo>
                    <a:pt x="4980" y="639"/>
                    <a:pt x="5469" y="639"/>
                    <a:pt x="5958" y="639"/>
                  </a:cubicBezTo>
                  <a:cubicBezTo>
                    <a:pt x="6447" y="639"/>
                    <a:pt x="6936" y="639"/>
                    <a:pt x="7431" y="626"/>
                  </a:cubicBezTo>
                  <a:cubicBezTo>
                    <a:pt x="7457" y="613"/>
                    <a:pt x="7483" y="607"/>
                    <a:pt x="7509" y="607"/>
                  </a:cubicBezTo>
                  <a:close/>
                  <a:moveTo>
                    <a:pt x="22396" y="1"/>
                  </a:moveTo>
                  <a:cubicBezTo>
                    <a:pt x="22175" y="19"/>
                    <a:pt x="21954" y="38"/>
                    <a:pt x="21724" y="38"/>
                  </a:cubicBezTo>
                  <a:cubicBezTo>
                    <a:pt x="21628" y="38"/>
                    <a:pt x="21531" y="34"/>
                    <a:pt x="21432" y="27"/>
                  </a:cubicBezTo>
                  <a:cubicBezTo>
                    <a:pt x="21158" y="14"/>
                    <a:pt x="20878" y="7"/>
                    <a:pt x="20597" y="7"/>
                  </a:cubicBezTo>
                  <a:cubicBezTo>
                    <a:pt x="20317" y="7"/>
                    <a:pt x="20037" y="14"/>
                    <a:pt x="19763" y="27"/>
                  </a:cubicBezTo>
                  <a:cubicBezTo>
                    <a:pt x="19294" y="53"/>
                    <a:pt x="18825" y="27"/>
                    <a:pt x="18381" y="79"/>
                  </a:cubicBezTo>
                  <a:lnTo>
                    <a:pt x="18147" y="79"/>
                  </a:lnTo>
                  <a:cubicBezTo>
                    <a:pt x="18068" y="66"/>
                    <a:pt x="17990" y="59"/>
                    <a:pt x="17912" y="59"/>
                  </a:cubicBezTo>
                  <a:cubicBezTo>
                    <a:pt x="17834" y="59"/>
                    <a:pt x="17756" y="66"/>
                    <a:pt x="17677" y="79"/>
                  </a:cubicBezTo>
                  <a:lnTo>
                    <a:pt x="16921" y="79"/>
                  </a:lnTo>
                  <a:cubicBezTo>
                    <a:pt x="16425" y="41"/>
                    <a:pt x="15929" y="17"/>
                    <a:pt x="15433" y="17"/>
                  </a:cubicBezTo>
                  <a:cubicBezTo>
                    <a:pt x="15251" y="17"/>
                    <a:pt x="15069" y="20"/>
                    <a:pt x="14888" y="27"/>
                  </a:cubicBezTo>
                  <a:cubicBezTo>
                    <a:pt x="14546" y="45"/>
                    <a:pt x="14204" y="75"/>
                    <a:pt x="13854" y="75"/>
                  </a:cubicBezTo>
                  <a:cubicBezTo>
                    <a:pt x="13696" y="75"/>
                    <a:pt x="13537" y="69"/>
                    <a:pt x="13375" y="53"/>
                  </a:cubicBezTo>
                  <a:cubicBezTo>
                    <a:pt x="13246" y="64"/>
                    <a:pt x="13112" y="70"/>
                    <a:pt x="12977" y="70"/>
                  </a:cubicBezTo>
                  <a:cubicBezTo>
                    <a:pt x="12786" y="70"/>
                    <a:pt x="12594" y="57"/>
                    <a:pt x="12411" y="27"/>
                  </a:cubicBezTo>
                  <a:lnTo>
                    <a:pt x="12020" y="27"/>
                  </a:lnTo>
                  <a:cubicBezTo>
                    <a:pt x="11585" y="27"/>
                    <a:pt x="11162" y="15"/>
                    <a:pt x="10735" y="15"/>
                  </a:cubicBezTo>
                  <a:cubicBezTo>
                    <a:pt x="10522" y="15"/>
                    <a:pt x="10308" y="18"/>
                    <a:pt x="10090" y="27"/>
                  </a:cubicBezTo>
                  <a:lnTo>
                    <a:pt x="9334" y="27"/>
                  </a:lnTo>
                  <a:cubicBezTo>
                    <a:pt x="9204" y="40"/>
                    <a:pt x="9067" y="46"/>
                    <a:pt x="8930" y="46"/>
                  </a:cubicBezTo>
                  <a:cubicBezTo>
                    <a:pt x="8793" y="46"/>
                    <a:pt x="8656" y="40"/>
                    <a:pt x="8526" y="27"/>
                  </a:cubicBezTo>
                  <a:cubicBezTo>
                    <a:pt x="8373" y="19"/>
                    <a:pt x="8221" y="16"/>
                    <a:pt x="8069" y="16"/>
                  </a:cubicBezTo>
                  <a:cubicBezTo>
                    <a:pt x="7701" y="16"/>
                    <a:pt x="7338" y="34"/>
                    <a:pt x="6988" y="53"/>
                  </a:cubicBezTo>
                  <a:cubicBezTo>
                    <a:pt x="6923" y="66"/>
                    <a:pt x="6857" y="72"/>
                    <a:pt x="6792" y="72"/>
                  </a:cubicBezTo>
                  <a:cubicBezTo>
                    <a:pt x="6727" y="72"/>
                    <a:pt x="6662" y="66"/>
                    <a:pt x="6597" y="53"/>
                  </a:cubicBezTo>
                  <a:cubicBezTo>
                    <a:pt x="6466" y="40"/>
                    <a:pt x="6336" y="33"/>
                    <a:pt x="6206" y="33"/>
                  </a:cubicBezTo>
                  <a:cubicBezTo>
                    <a:pt x="6075" y="33"/>
                    <a:pt x="5945" y="40"/>
                    <a:pt x="5815" y="53"/>
                  </a:cubicBezTo>
                  <a:lnTo>
                    <a:pt x="3911" y="53"/>
                  </a:lnTo>
                  <a:cubicBezTo>
                    <a:pt x="3233" y="53"/>
                    <a:pt x="2503" y="53"/>
                    <a:pt x="1826" y="79"/>
                  </a:cubicBezTo>
                  <a:cubicBezTo>
                    <a:pt x="1617" y="79"/>
                    <a:pt x="1408" y="105"/>
                    <a:pt x="1226" y="157"/>
                  </a:cubicBezTo>
                  <a:lnTo>
                    <a:pt x="572" y="466"/>
                  </a:lnTo>
                  <a:lnTo>
                    <a:pt x="572" y="466"/>
                  </a:lnTo>
                  <a:cubicBezTo>
                    <a:pt x="550" y="393"/>
                    <a:pt x="530" y="351"/>
                    <a:pt x="496" y="340"/>
                  </a:cubicBezTo>
                  <a:cubicBezTo>
                    <a:pt x="420" y="301"/>
                    <a:pt x="343" y="277"/>
                    <a:pt x="257" y="277"/>
                  </a:cubicBezTo>
                  <a:cubicBezTo>
                    <a:pt x="225" y="277"/>
                    <a:pt x="192" y="281"/>
                    <a:pt x="157" y="288"/>
                  </a:cubicBezTo>
                  <a:cubicBezTo>
                    <a:pt x="105" y="288"/>
                    <a:pt x="1" y="574"/>
                    <a:pt x="209" y="1122"/>
                  </a:cubicBezTo>
                  <a:cubicBezTo>
                    <a:pt x="444" y="1695"/>
                    <a:pt x="887" y="2165"/>
                    <a:pt x="1487" y="2425"/>
                  </a:cubicBezTo>
                  <a:cubicBezTo>
                    <a:pt x="1773" y="2530"/>
                    <a:pt x="2086" y="2608"/>
                    <a:pt x="2399" y="2608"/>
                  </a:cubicBezTo>
                  <a:lnTo>
                    <a:pt x="3233" y="2634"/>
                  </a:lnTo>
                  <a:lnTo>
                    <a:pt x="4876" y="2686"/>
                  </a:lnTo>
                  <a:lnTo>
                    <a:pt x="8683" y="2686"/>
                  </a:lnTo>
                  <a:cubicBezTo>
                    <a:pt x="9395" y="2686"/>
                    <a:pt x="10108" y="2698"/>
                    <a:pt x="10820" y="2698"/>
                  </a:cubicBezTo>
                  <a:cubicBezTo>
                    <a:pt x="11177" y="2698"/>
                    <a:pt x="11533" y="2695"/>
                    <a:pt x="11889" y="2686"/>
                  </a:cubicBezTo>
                  <a:lnTo>
                    <a:pt x="12124" y="2686"/>
                  </a:lnTo>
                  <a:cubicBezTo>
                    <a:pt x="13167" y="2686"/>
                    <a:pt x="14210" y="2686"/>
                    <a:pt x="15201" y="2608"/>
                  </a:cubicBezTo>
                  <a:lnTo>
                    <a:pt x="15696" y="2608"/>
                  </a:lnTo>
                  <a:cubicBezTo>
                    <a:pt x="15948" y="2617"/>
                    <a:pt x="16194" y="2620"/>
                    <a:pt x="16438" y="2620"/>
                  </a:cubicBezTo>
                  <a:cubicBezTo>
                    <a:pt x="16924" y="2620"/>
                    <a:pt x="17399" y="2608"/>
                    <a:pt x="17886" y="2608"/>
                  </a:cubicBezTo>
                  <a:lnTo>
                    <a:pt x="21093" y="2608"/>
                  </a:lnTo>
                  <a:cubicBezTo>
                    <a:pt x="22005" y="2582"/>
                    <a:pt x="22892" y="2582"/>
                    <a:pt x="23804" y="2582"/>
                  </a:cubicBezTo>
                  <a:lnTo>
                    <a:pt x="29514" y="2582"/>
                  </a:lnTo>
                  <a:cubicBezTo>
                    <a:pt x="30114" y="2530"/>
                    <a:pt x="30687" y="2243"/>
                    <a:pt x="31078" y="1748"/>
                  </a:cubicBezTo>
                  <a:cubicBezTo>
                    <a:pt x="31235" y="1565"/>
                    <a:pt x="31365" y="1356"/>
                    <a:pt x="31443" y="1122"/>
                  </a:cubicBezTo>
                  <a:cubicBezTo>
                    <a:pt x="31470" y="1044"/>
                    <a:pt x="31522" y="991"/>
                    <a:pt x="31548" y="887"/>
                  </a:cubicBezTo>
                  <a:cubicBezTo>
                    <a:pt x="31548" y="809"/>
                    <a:pt x="31600" y="705"/>
                    <a:pt x="31600" y="626"/>
                  </a:cubicBezTo>
                  <a:cubicBezTo>
                    <a:pt x="31600" y="470"/>
                    <a:pt x="31574" y="314"/>
                    <a:pt x="31574" y="314"/>
                  </a:cubicBezTo>
                  <a:cubicBezTo>
                    <a:pt x="31550" y="314"/>
                    <a:pt x="31590" y="124"/>
                    <a:pt x="31503" y="124"/>
                  </a:cubicBezTo>
                  <a:cubicBezTo>
                    <a:pt x="31494" y="124"/>
                    <a:pt x="31483" y="126"/>
                    <a:pt x="31470" y="131"/>
                  </a:cubicBezTo>
                  <a:lnTo>
                    <a:pt x="30114" y="131"/>
                  </a:lnTo>
                  <a:lnTo>
                    <a:pt x="28654" y="105"/>
                  </a:lnTo>
                  <a:lnTo>
                    <a:pt x="27298" y="105"/>
                  </a:lnTo>
                  <a:cubicBezTo>
                    <a:pt x="27168" y="105"/>
                    <a:pt x="27037" y="79"/>
                    <a:pt x="26907" y="79"/>
                  </a:cubicBezTo>
                  <a:cubicBezTo>
                    <a:pt x="26737" y="53"/>
                    <a:pt x="26561" y="40"/>
                    <a:pt x="26385" y="40"/>
                  </a:cubicBezTo>
                  <a:cubicBezTo>
                    <a:pt x="26209" y="40"/>
                    <a:pt x="26033" y="53"/>
                    <a:pt x="25864" y="79"/>
                  </a:cubicBezTo>
                  <a:cubicBezTo>
                    <a:pt x="25641" y="102"/>
                    <a:pt x="25419" y="115"/>
                    <a:pt x="25194" y="115"/>
                  </a:cubicBezTo>
                  <a:cubicBezTo>
                    <a:pt x="24918" y="115"/>
                    <a:pt x="24639" y="96"/>
                    <a:pt x="24352" y="53"/>
                  </a:cubicBezTo>
                  <a:cubicBezTo>
                    <a:pt x="24326" y="27"/>
                    <a:pt x="24221" y="27"/>
                    <a:pt x="24143" y="27"/>
                  </a:cubicBezTo>
                  <a:cubicBezTo>
                    <a:pt x="23909" y="27"/>
                    <a:pt x="23883" y="27"/>
                    <a:pt x="23778" y="79"/>
                  </a:cubicBezTo>
                  <a:cubicBezTo>
                    <a:pt x="23752" y="105"/>
                    <a:pt x="23700" y="105"/>
                    <a:pt x="23648" y="131"/>
                  </a:cubicBezTo>
                  <a:lnTo>
                    <a:pt x="22814" y="131"/>
                  </a:lnTo>
                  <a:cubicBezTo>
                    <a:pt x="22475" y="105"/>
                    <a:pt x="22579" y="105"/>
                    <a:pt x="22657" y="53"/>
                  </a:cubicBezTo>
                  <a:cubicBezTo>
                    <a:pt x="22761" y="1"/>
                    <a:pt x="22605" y="1"/>
                    <a:pt x="22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01" name="Google Shape;1901;p61"/>
          <p:cNvSpPr/>
          <p:nvPr/>
        </p:nvSpPr>
        <p:spPr>
          <a:xfrm flipH="1" rot="794474">
            <a:off x="5313847" y="1762340"/>
            <a:ext cx="2363143" cy="2003014"/>
          </a:xfrm>
          <a:custGeom>
            <a:rect b="b" l="l" r="r" t="t"/>
            <a:pathLst>
              <a:path extrusionOk="0" h="207041" w="206399">
                <a:moveTo>
                  <a:pt x="153" y="183716"/>
                </a:moveTo>
                <a:lnTo>
                  <a:pt x="153" y="183716"/>
                </a:lnTo>
                <a:cubicBezTo>
                  <a:pt x="63" y="183826"/>
                  <a:pt x="12" y="183898"/>
                  <a:pt x="2" y="183898"/>
                </a:cubicBezTo>
                <a:cubicBezTo>
                  <a:pt x="1" y="183898"/>
                  <a:pt x="0" y="183897"/>
                  <a:pt x="0" y="183895"/>
                </a:cubicBezTo>
                <a:lnTo>
                  <a:pt x="0" y="183895"/>
                </a:lnTo>
                <a:cubicBezTo>
                  <a:pt x="0" y="184228"/>
                  <a:pt x="11" y="184381"/>
                  <a:pt x="31" y="184381"/>
                </a:cubicBezTo>
                <a:cubicBezTo>
                  <a:pt x="57" y="184381"/>
                  <a:pt x="98" y="184143"/>
                  <a:pt x="153" y="183716"/>
                </a:cubicBezTo>
                <a:close/>
                <a:moveTo>
                  <a:pt x="22505" y="0"/>
                </a:moveTo>
                <a:lnTo>
                  <a:pt x="9130" y="109565"/>
                </a:lnTo>
                <a:cubicBezTo>
                  <a:pt x="9130" y="109565"/>
                  <a:pt x="7652" y="121461"/>
                  <a:pt x="5915" y="135735"/>
                </a:cubicBezTo>
                <a:cubicBezTo>
                  <a:pt x="5015" y="142872"/>
                  <a:pt x="4115" y="150588"/>
                  <a:pt x="3215" y="157725"/>
                </a:cubicBezTo>
                <a:cubicBezTo>
                  <a:pt x="2315" y="165634"/>
                  <a:pt x="1543" y="169363"/>
                  <a:pt x="964" y="176179"/>
                </a:cubicBezTo>
                <a:cubicBezTo>
                  <a:pt x="603" y="179471"/>
                  <a:pt x="317" y="182437"/>
                  <a:pt x="153" y="183716"/>
                </a:cubicBezTo>
                <a:lnTo>
                  <a:pt x="153" y="183716"/>
                </a:lnTo>
                <a:cubicBezTo>
                  <a:pt x="442" y="183362"/>
                  <a:pt x="1131" y="182616"/>
                  <a:pt x="2154" y="182616"/>
                </a:cubicBezTo>
                <a:cubicBezTo>
                  <a:pt x="2956" y="182616"/>
                  <a:pt x="3963" y="183074"/>
                  <a:pt x="5144" y="184538"/>
                </a:cubicBezTo>
                <a:cubicBezTo>
                  <a:pt x="8313" y="185916"/>
                  <a:pt x="11679" y="186604"/>
                  <a:pt x="15077" y="186604"/>
                </a:cubicBezTo>
                <a:cubicBezTo>
                  <a:pt x="16437" y="186604"/>
                  <a:pt x="17802" y="186494"/>
                  <a:pt x="19161" y="186274"/>
                </a:cubicBezTo>
                <a:cubicBezTo>
                  <a:pt x="21112" y="186359"/>
                  <a:pt x="23118" y="190219"/>
                  <a:pt x="25291" y="190219"/>
                </a:cubicBezTo>
                <a:cubicBezTo>
                  <a:pt x="26413" y="190219"/>
                  <a:pt x="27580" y="189190"/>
                  <a:pt x="28806" y="186081"/>
                </a:cubicBezTo>
                <a:cubicBezTo>
                  <a:pt x="30346" y="189368"/>
                  <a:pt x="31968" y="190296"/>
                  <a:pt x="33647" y="190296"/>
                </a:cubicBezTo>
                <a:cubicBezTo>
                  <a:pt x="35612" y="190296"/>
                  <a:pt x="37656" y="189024"/>
                  <a:pt x="39737" y="188781"/>
                </a:cubicBezTo>
                <a:cubicBezTo>
                  <a:pt x="40139" y="188654"/>
                  <a:pt x="40542" y="188599"/>
                  <a:pt x="40948" y="188599"/>
                </a:cubicBezTo>
                <a:cubicBezTo>
                  <a:pt x="43648" y="188599"/>
                  <a:pt x="46418" y="191059"/>
                  <a:pt x="49299" y="191059"/>
                </a:cubicBezTo>
                <a:cubicBezTo>
                  <a:pt x="50131" y="191059"/>
                  <a:pt x="50973" y="190854"/>
                  <a:pt x="51825" y="190325"/>
                </a:cubicBezTo>
                <a:cubicBezTo>
                  <a:pt x="53234" y="187842"/>
                  <a:pt x="54637" y="186964"/>
                  <a:pt x="56039" y="186964"/>
                </a:cubicBezTo>
                <a:cubicBezTo>
                  <a:pt x="58923" y="186964"/>
                  <a:pt x="61807" y="190679"/>
                  <a:pt x="64749" y="191804"/>
                </a:cubicBezTo>
                <a:cubicBezTo>
                  <a:pt x="67758" y="193131"/>
                  <a:pt x="70828" y="194245"/>
                  <a:pt x="73937" y="194245"/>
                </a:cubicBezTo>
                <a:cubicBezTo>
                  <a:pt x="75346" y="194245"/>
                  <a:pt x="76764" y="194017"/>
                  <a:pt x="78187" y="193475"/>
                </a:cubicBezTo>
                <a:cubicBezTo>
                  <a:pt x="80502" y="193797"/>
                  <a:pt x="82752" y="194247"/>
                  <a:pt x="85067" y="194568"/>
                </a:cubicBezTo>
                <a:cubicBezTo>
                  <a:pt x="85478" y="193968"/>
                  <a:pt x="85881" y="193735"/>
                  <a:pt x="86280" y="193735"/>
                </a:cubicBezTo>
                <a:cubicBezTo>
                  <a:pt x="87674" y="193735"/>
                  <a:pt x="89007" y="196593"/>
                  <a:pt x="90391" y="196593"/>
                </a:cubicBezTo>
                <a:cubicBezTo>
                  <a:pt x="90901" y="196593"/>
                  <a:pt x="91418" y="196206"/>
                  <a:pt x="91947" y="195147"/>
                </a:cubicBezTo>
                <a:cubicBezTo>
                  <a:pt x="92620" y="194452"/>
                  <a:pt x="93285" y="194181"/>
                  <a:pt x="93946" y="194181"/>
                </a:cubicBezTo>
                <a:cubicBezTo>
                  <a:pt x="96286" y="194181"/>
                  <a:pt x="98564" y="197585"/>
                  <a:pt x="100895" y="197585"/>
                </a:cubicBezTo>
                <a:cubicBezTo>
                  <a:pt x="101740" y="197585"/>
                  <a:pt x="102592" y="197137"/>
                  <a:pt x="103456" y="195919"/>
                </a:cubicBezTo>
                <a:cubicBezTo>
                  <a:pt x="107250" y="196690"/>
                  <a:pt x="111044" y="196176"/>
                  <a:pt x="114709" y="197912"/>
                </a:cubicBezTo>
                <a:cubicBezTo>
                  <a:pt x="117229" y="196738"/>
                  <a:pt x="119730" y="195972"/>
                  <a:pt x="122183" y="195972"/>
                </a:cubicBezTo>
                <a:cubicBezTo>
                  <a:pt x="124299" y="195972"/>
                  <a:pt x="126379" y="196542"/>
                  <a:pt x="128404" y="197912"/>
                </a:cubicBezTo>
                <a:cubicBezTo>
                  <a:pt x="128438" y="197911"/>
                  <a:pt x="128471" y="197911"/>
                  <a:pt x="128504" y="197911"/>
                </a:cubicBezTo>
                <a:cubicBezTo>
                  <a:pt x="132488" y="197911"/>
                  <a:pt x="136271" y="201286"/>
                  <a:pt x="139942" y="201286"/>
                </a:cubicBezTo>
                <a:cubicBezTo>
                  <a:pt x="140384" y="201286"/>
                  <a:pt x="140825" y="201237"/>
                  <a:pt x="141264" y="201127"/>
                </a:cubicBezTo>
                <a:cubicBezTo>
                  <a:pt x="143416" y="202371"/>
                  <a:pt x="145516" y="202842"/>
                  <a:pt x="147563" y="202842"/>
                </a:cubicBezTo>
                <a:cubicBezTo>
                  <a:pt x="149429" y="202842"/>
                  <a:pt x="151252" y="202450"/>
                  <a:pt x="153031" y="201898"/>
                </a:cubicBezTo>
                <a:cubicBezTo>
                  <a:pt x="154564" y="204854"/>
                  <a:pt x="156098" y="205742"/>
                  <a:pt x="157605" y="205742"/>
                </a:cubicBezTo>
                <a:cubicBezTo>
                  <a:pt x="159574" y="205742"/>
                  <a:pt x="161498" y="204228"/>
                  <a:pt x="163318" y="203827"/>
                </a:cubicBezTo>
                <a:cubicBezTo>
                  <a:pt x="163639" y="203913"/>
                  <a:pt x="163958" y="203948"/>
                  <a:pt x="164273" y="203948"/>
                </a:cubicBezTo>
                <a:cubicBezTo>
                  <a:pt x="165934" y="203948"/>
                  <a:pt x="167517" y="202957"/>
                  <a:pt x="169002" y="202957"/>
                </a:cubicBezTo>
                <a:cubicBezTo>
                  <a:pt x="170005" y="202957"/>
                  <a:pt x="170963" y="203408"/>
                  <a:pt x="171870" y="204920"/>
                </a:cubicBezTo>
                <a:cubicBezTo>
                  <a:pt x="172837" y="203446"/>
                  <a:pt x="173740" y="202898"/>
                  <a:pt x="174587" y="202898"/>
                </a:cubicBezTo>
                <a:cubicBezTo>
                  <a:pt x="175992" y="202898"/>
                  <a:pt x="177241" y="204408"/>
                  <a:pt x="178364" y="205692"/>
                </a:cubicBezTo>
                <a:cubicBezTo>
                  <a:pt x="179447" y="206716"/>
                  <a:pt x="180385" y="207040"/>
                  <a:pt x="181165" y="207040"/>
                </a:cubicBezTo>
                <a:cubicBezTo>
                  <a:pt x="182518" y="207040"/>
                  <a:pt x="183397" y="206066"/>
                  <a:pt x="183736" y="206066"/>
                </a:cubicBezTo>
                <a:cubicBezTo>
                  <a:pt x="183841" y="206066"/>
                  <a:pt x="183894" y="206158"/>
                  <a:pt x="183894" y="206399"/>
                </a:cubicBezTo>
                <a:cubicBezTo>
                  <a:pt x="184023" y="204663"/>
                  <a:pt x="184215" y="202927"/>
                  <a:pt x="184537" y="201255"/>
                </a:cubicBezTo>
                <a:cubicBezTo>
                  <a:pt x="184545" y="201268"/>
                  <a:pt x="184553" y="201274"/>
                  <a:pt x="184561" y="201274"/>
                </a:cubicBezTo>
                <a:cubicBezTo>
                  <a:pt x="184893" y="201274"/>
                  <a:pt x="185583" y="191565"/>
                  <a:pt x="186273" y="187238"/>
                </a:cubicBezTo>
                <a:cubicBezTo>
                  <a:pt x="186980" y="181194"/>
                  <a:pt x="187752" y="178365"/>
                  <a:pt x="188781" y="166663"/>
                </a:cubicBezTo>
                <a:cubicBezTo>
                  <a:pt x="189681" y="158947"/>
                  <a:pt x="190710" y="150459"/>
                  <a:pt x="191803" y="141650"/>
                </a:cubicBezTo>
                <a:cubicBezTo>
                  <a:pt x="198297" y="88668"/>
                  <a:pt x="206398" y="22440"/>
                  <a:pt x="206398" y="22440"/>
                </a:cubicBezTo>
                <a:lnTo>
                  <a:pt x="2250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999999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2" name="Google Shape;1902;p61"/>
          <p:cNvSpPr txBox="1"/>
          <p:nvPr>
            <p:ph idx="1" type="subTitle"/>
          </p:nvPr>
        </p:nvSpPr>
        <p:spPr>
          <a:xfrm flipH="1" rot="410040">
            <a:off x="5561368" y="2209812"/>
            <a:ext cx="1868173" cy="1107657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delete this one and add yours</a:t>
            </a:r>
            <a:endParaRPr/>
          </a:p>
        </p:txBody>
      </p:sp>
      <p:pic>
        <p:nvPicPr>
          <p:cNvPr id="1903" name="Google Shape;1903;p61"/>
          <p:cNvPicPr preferRelativeResize="0"/>
          <p:nvPr/>
        </p:nvPicPr>
        <p:blipFill rotWithShape="1">
          <a:blip r:embed="rId3">
            <a:alphaModFix/>
          </a:blip>
          <a:srcRect b="-19" l="149" r="159" t="388"/>
          <a:stretch/>
        </p:blipFill>
        <p:spPr>
          <a:xfrm>
            <a:off x="1813989" y="1889368"/>
            <a:ext cx="2917500" cy="1636800"/>
          </a:xfrm>
          <a:prstGeom prst="roundRect">
            <a:avLst>
              <a:gd fmla="val 0" name="adj"/>
            </a:avLst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04" name="Google Shape;1904;p61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DESKTOP SOFTWARE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8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9" name="Google Shape;1909;p62"/>
          <p:cNvGrpSpPr/>
          <p:nvPr/>
        </p:nvGrpSpPr>
        <p:grpSpPr>
          <a:xfrm>
            <a:off x="5045438" y="1249542"/>
            <a:ext cx="2125876" cy="2852154"/>
            <a:chOff x="5544425" y="1625475"/>
            <a:chExt cx="1835500" cy="2462575"/>
          </a:xfrm>
        </p:grpSpPr>
        <p:sp>
          <p:nvSpPr>
            <p:cNvPr id="1910" name="Google Shape;1910;p62"/>
            <p:cNvSpPr/>
            <p:nvPr/>
          </p:nvSpPr>
          <p:spPr>
            <a:xfrm>
              <a:off x="5544425" y="1625475"/>
              <a:ext cx="1835500" cy="2462575"/>
            </a:xfrm>
            <a:custGeom>
              <a:rect b="b" l="l" r="r" t="t"/>
              <a:pathLst>
                <a:path extrusionOk="0" h="98503" w="73420">
                  <a:moveTo>
                    <a:pt x="42489" y="1"/>
                  </a:moveTo>
                  <a:cubicBezTo>
                    <a:pt x="40896" y="1"/>
                    <a:pt x="39333" y="14"/>
                    <a:pt x="37805" y="44"/>
                  </a:cubicBezTo>
                  <a:lnTo>
                    <a:pt x="35798" y="44"/>
                  </a:lnTo>
                  <a:cubicBezTo>
                    <a:pt x="35346" y="35"/>
                    <a:pt x="34903" y="32"/>
                    <a:pt x="34457" y="32"/>
                  </a:cubicBezTo>
                  <a:cubicBezTo>
                    <a:pt x="33567" y="32"/>
                    <a:pt x="32669" y="44"/>
                    <a:pt x="31678" y="44"/>
                  </a:cubicBezTo>
                  <a:lnTo>
                    <a:pt x="21771" y="44"/>
                  </a:lnTo>
                  <a:cubicBezTo>
                    <a:pt x="19946" y="57"/>
                    <a:pt x="18108" y="57"/>
                    <a:pt x="16270" y="57"/>
                  </a:cubicBezTo>
                  <a:cubicBezTo>
                    <a:pt x="14432" y="57"/>
                    <a:pt x="12594" y="57"/>
                    <a:pt x="10769" y="70"/>
                  </a:cubicBezTo>
                  <a:cubicBezTo>
                    <a:pt x="9152" y="96"/>
                    <a:pt x="8161" y="122"/>
                    <a:pt x="7614" y="174"/>
                  </a:cubicBezTo>
                  <a:lnTo>
                    <a:pt x="2843" y="644"/>
                  </a:lnTo>
                  <a:lnTo>
                    <a:pt x="2764" y="644"/>
                  </a:lnTo>
                  <a:cubicBezTo>
                    <a:pt x="2608" y="696"/>
                    <a:pt x="3442" y="722"/>
                    <a:pt x="4563" y="722"/>
                  </a:cubicBezTo>
                  <a:lnTo>
                    <a:pt x="20858" y="670"/>
                  </a:lnTo>
                  <a:lnTo>
                    <a:pt x="24769" y="670"/>
                  </a:lnTo>
                  <a:cubicBezTo>
                    <a:pt x="27298" y="657"/>
                    <a:pt x="29866" y="657"/>
                    <a:pt x="32438" y="657"/>
                  </a:cubicBezTo>
                  <a:cubicBezTo>
                    <a:pt x="35009" y="657"/>
                    <a:pt x="37584" y="657"/>
                    <a:pt x="40126" y="644"/>
                  </a:cubicBezTo>
                  <a:lnTo>
                    <a:pt x="48026" y="644"/>
                  </a:lnTo>
                  <a:cubicBezTo>
                    <a:pt x="50164" y="644"/>
                    <a:pt x="52301" y="632"/>
                    <a:pt x="54447" y="632"/>
                  </a:cubicBezTo>
                  <a:cubicBezTo>
                    <a:pt x="55520" y="632"/>
                    <a:pt x="56595" y="635"/>
                    <a:pt x="57672" y="644"/>
                  </a:cubicBezTo>
                  <a:lnTo>
                    <a:pt x="60279" y="644"/>
                  </a:lnTo>
                  <a:cubicBezTo>
                    <a:pt x="62226" y="644"/>
                    <a:pt x="64184" y="632"/>
                    <a:pt x="66139" y="632"/>
                  </a:cubicBezTo>
                  <a:cubicBezTo>
                    <a:pt x="67116" y="632"/>
                    <a:pt x="68092" y="635"/>
                    <a:pt x="69066" y="644"/>
                  </a:cubicBezTo>
                  <a:lnTo>
                    <a:pt x="70813" y="644"/>
                  </a:lnTo>
                  <a:cubicBezTo>
                    <a:pt x="70844" y="642"/>
                    <a:pt x="70875" y="641"/>
                    <a:pt x="70907" y="641"/>
                  </a:cubicBezTo>
                  <a:cubicBezTo>
                    <a:pt x="71370" y="641"/>
                    <a:pt x="71828" y="820"/>
                    <a:pt x="72194" y="1113"/>
                  </a:cubicBezTo>
                  <a:cubicBezTo>
                    <a:pt x="72455" y="1348"/>
                    <a:pt x="72638" y="1634"/>
                    <a:pt x="72742" y="1973"/>
                  </a:cubicBezTo>
                  <a:cubicBezTo>
                    <a:pt x="72742" y="2078"/>
                    <a:pt x="72768" y="2156"/>
                    <a:pt x="72794" y="2234"/>
                  </a:cubicBezTo>
                  <a:lnTo>
                    <a:pt x="72794" y="2521"/>
                  </a:lnTo>
                  <a:lnTo>
                    <a:pt x="72794" y="49711"/>
                  </a:lnTo>
                  <a:lnTo>
                    <a:pt x="72794" y="66945"/>
                  </a:lnTo>
                  <a:lnTo>
                    <a:pt x="72794" y="73515"/>
                  </a:lnTo>
                  <a:lnTo>
                    <a:pt x="72794" y="91531"/>
                  </a:lnTo>
                  <a:lnTo>
                    <a:pt x="72794" y="95728"/>
                  </a:lnTo>
                  <a:lnTo>
                    <a:pt x="72794" y="95963"/>
                  </a:lnTo>
                  <a:cubicBezTo>
                    <a:pt x="72794" y="96041"/>
                    <a:pt x="72794" y="96119"/>
                    <a:pt x="72794" y="96171"/>
                  </a:cubicBezTo>
                  <a:cubicBezTo>
                    <a:pt x="72768" y="96328"/>
                    <a:pt x="72716" y="96458"/>
                    <a:pt x="72664" y="96589"/>
                  </a:cubicBezTo>
                  <a:cubicBezTo>
                    <a:pt x="72559" y="96849"/>
                    <a:pt x="72403" y="97084"/>
                    <a:pt x="72194" y="97266"/>
                  </a:cubicBezTo>
                  <a:cubicBezTo>
                    <a:pt x="71960" y="97449"/>
                    <a:pt x="71725" y="97605"/>
                    <a:pt x="71438" y="97684"/>
                  </a:cubicBezTo>
                  <a:cubicBezTo>
                    <a:pt x="71152" y="97762"/>
                    <a:pt x="70865" y="97788"/>
                    <a:pt x="70578" y="97788"/>
                  </a:cubicBezTo>
                  <a:lnTo>
                    <a:pt x="68414" y="97788"/>
                  </a:lnTo>
                  <a:cubicBezTo>
                    <a:pt x="63095" y="97788"/>
                    <a:pt x="57959" y="97814"/>
                    <a:pt x="52745" y="97840"/>
                  </a:cubicBezTo>
                  <a:cubicBezTo>
                    <a:pt x="51910" y="97866"/>
                    <a:pt x="50894" y="97866"/>
                    <a:pt x="50346" y="97892"/>
                  </a:cubicBezTo>
                  <a:cubicBezTo>
                    <a:pt x="48808" y="97944"/>
                    <a:pt x="46931" y="97944"/>
                    <a:pt x="45027" y="97944"/>
                  </a:cubicBezTo>
                  <a:lnTo>
                    <a:pt x="44271" y="97944"/>
                  </a:lnTo>
                  <a:lnTo>
                    <a:pt x="45158" y="97918"/>
                  </a:lnTo>
                  <a:lnTo>
                    <a:pt x="40543" y="97918"/>
                  </a:lnTo>
                  <a:lnTo>
                    <a:pt x="30948" y="97866"/>
                  </a:lnTo>
                  <a:cubicBezTo>
                    <a:pt x="26447" y="97866"/>
                    <a:pt x="21945" y="97855"/>
                    <a:pt x="17443" y="97855"/>
                  </a:cubicBezTo>
                  <a:cubicBezTo>
                    <a:pt x="15192" y="97855"/>
                    <a:pt x="12941" y="97857"/>
                    <a:pt x="10690" y="97866"/>
                  </a:cubicBezTo>
                  <a:lnTo>
                    <a:pt x="3077" y="97866"/>
                  </a:lnTo>
                  <a:cubicBezTo>
                    <a:pt x="2999" y="97873"/>
                    <a:pt x="2921" y="97876"/>
                    <a:pt x="2843" y="97876"/>
                  </a:cubicBezTo>
                  <a:cubicBezTo>
                    <a:pt x="2610" y="97876"/>
                    <a:pt x="2380" y="97847"/>
                    <a:pt x="2165" y="97788"/>
                  </a:cubicBezTo>
                  <a:cubicBezTo>
                    <a:pt x="1591" y="97658"/>
                    <a:pt x="1122" y="97266"/>
                    <a:pt x="861" y="96771"/>
                  </a:cubicBezTo>
                  <a:cubicBezTo>
                    <a:pt x="757" y="96536"/>
                    <a:pt x="705" y="96328"/>
                    <a:pt x="679" y="96093"/>
                  </a:cubicBezTo>
                  <a:lnTo>
                    <a:pt x="679" y="95285"/>
                  </a:lnTo>
                  <a:lnTo>
                    <a:pt x="679" y="93669"/>
                  </a:lnTo>
                  <a:lnTo>
                    <a:pt x="679" y="90410"/>
                  </a:lnTo>
                  <a:cubicBezTo>
                    <a:pt x="679" y="88220"/>
                    <a:pt x="653" y="86056"/>
                    <a:pt x="627" y="83996"/>
                  </a:cubicBezTo>
                  <a:cubicBezTo>
                    <a:pt x="627" y="83735"/>
                    <a:pt x="600" y="83344"/>
                    <a:pt x="627" y="82953"/>
                  </a:cubicBezTo>
                  <a:cubicBezTo>
                    <a:pt x="653" y="82562"/>
                    <a:pt x="653" y="82119"/>
                    <a:pt x="653" y="81806"/>
                  </a:cubicBezTo>
                  <a:cubicBezTo>
                    <a:pt x="627" y="78964"/>
                    <a:pt x="653" y="75757"/>
                    <a:pt x="574" y="73332"/>
                  </a:cubicBezTo>
                  <a:cubicBezTo>
                    <a:pt x="548" y="72107"/>
                    <a:pt x="600" y="70256"/>
                    <a:pt x="548" y="69422"/>
                  </a:cubicBezTo>
                  <a:lnTo>
                    <a:pt x="548" y="68613"/>
                  </a:lnTo>
                  <a:cubicBezTo>
                    <a:pt x="574" y="66997"/>
                    <a:pt x="522" y="64703"/>
                    <a:pt x="600" y="63477"/>
                  </a:cubicBezTo>
                  <a:lnTo>
                    <a:pt x="600" y="61835"/>
                  </a:lnTo>
                  <a:lnTo>
                    <a:pt x="600" y="53909"/>
                  </a:lnTo>
                  <a:cubicBezTo>
                    <a:pt x="600" y="52032"/>
                    <a:pt x="574" y="50259"/>
                    <a:pt x="574" y="48486"/>
                  </a:cubicBezTo>
                  <a:cubicBezTo>
                    <a:pt x="574" y="46609"/>
                    <a:pt x="627" y="44836"/>
                    <a:pt x="627" y="42724"/>
                  </a:cubicBezTo>
                  <a:lnTo>
                    <a:pt x="627" y="41837"/>
                  </a:lnTo>
                  <a:cubicBezTo>
                    <a:pt x="653" y="35372"/>
                    <a:pt x="653" y="28880"/>
                    <a:pt x="653" y="22440"/>
                  </a:cubicBezTo>
                  <a:cubicBezTo>
                    <a:pt x="679" y="17356"/>
                    <a:pt x="705" y="12246"/>
                    <a:pt x="731" y="7136"/>
                  </a:cubicBezTo>
                  <a:lnTo>
                    <a:pt x="731" y="2729"/>
                  </a:lnTo>
                  <a:lnTo>
                    <a:pt x="731" y="2338"/>
                  </a:lnTo>
                  <a:cubicBezTo>
                    <a:pt x="731" y="2234"/>
                    <a:pt x="731" y="2130"/>
                    <a:pt x="757" y="1999"/>
                  </a:cubicBezTo>
                  <a:cubicBezTo>
                    <a:pt x="809" y="1817"/>
                    <a:pt x="887" y="1634"/>
                    <a:pt x="965" y="1478"/>
                  </a:cubicBezTo>
                  <a:cubicBezTo>
                    <a:pt x="1148" y="1217"/>
                    <a:pt x="1357" y="983"/>
                    <a:pt x="1617" y="826"/>
                  </a:cubicBezTo>
                  <a:cubicBezTo>
                    <a:pt x="1878" y="670"/>
                    <a:pt x="2165" y="539"/>
                    <a:pt x="2452" y="461"/>
                  </a:cubicBezTo>
                  <a:cubicBezTo>
                    <a:pt x="2660" y="331"/>
                    <a:pt x="2817" y="227"/>
                    <a:pt x="2686" y="122"/>
                  </a:cubicBezTo>
                  <a:cubicBezTo>
                    <a:pt x="2631" y="104"/>
                    <a:pt x="2550" y="85"/>
                    <a:pt x="2479" y="85"/>
                  </a:cubicBezTo>
                  <a:cubicBezTo>
                    <a:pt x="2450" y="85"/>
                    <a:pt x="2422" y="89"/>
                    <a:pt x="2399" y="96"/>
                  </a:cubicBezTo>
                  <a:cubicBezTo>
                    <a:pt x="2113" y="96"/>
                    <a:pt x="1852" y="174"/>
                    <a:pt x="1617" y="279"/>
                  </a:cubicBezTo>
                  <a:cubicBezTo>
                    <a:pt x="1200" y="461"/>
                    <a:pt x="835" y="748"/>
                    <a:pt x="574" y="1113"/>
                  </a:cubicBezTo>
                  <a:cubicBezTo>
                    <a:pt x="392" y="1348"/>
                    <a:pt x="288" y="1634"/>
                    <a:pt x="209" y="1921"/>
                  </a:cubicBezTo>
                  <a:lnTo>
                    <a:pt x="183" y="2156"/>
                  </a:lnTo>
                  <a:lnTo>
                    <a:pt x="183" y="2417"/>
                  </a:lnTo>
                  <a:lnTo>
                    <a:pt x="183" y="2860"/>
                  </a:lnTo>
                  <a:cubicBezTo>
                    <a:pt x="183" y="5884"/>
                    <a:pt x="157" y="8700"/>
                    <a:pt x="131" y="11542"/>
                  </a:cubicBezTo>
                  <a:cubicBezTo>
                    <a:pt x="79" y="17226"/>
                    <a:pt x="53" y="23144"/>
                    <a:pt x="27" y="28880"/>
                  </a:cubicBezTo>
                  <a:lnTo>
                    <a:pt x="27" y="29766"/>
                  </a:lnTo>
                  <a:lnTo>
                    <a:pt x="27" y="41238"/>
                  </a:lnTo>
                  <a:lnTo>
                    <a:pt x="27" y="48747"/>
                  </a:lnTo>
                  <a:cubicBezTo>
                    <a:pt x="27" y="54300"/>
                    <a:pt x="1" y="59879"/>
                    <a:pt x="27" y="65459"/>
                  </a:cubicBezTo>
                  <a:lnTo>
                    <a:pt x="27" y="66788"/>
                  </a:lnTo>
                  <a:cubicBezTo>
                    <a:pt x="27" y="72237"/>
                    <a:pt x="27" y="77660"/>
                    <a:pt x="79" y="82875"/>
                  </a:cubicBezTo>
                  <a:lnTo>
                    <a:pt x="79" y="85482"/>
                  </a:lnTo>
                  <a:lnTo>
                    <a:pt x="79" y="91218"/>
                  </a:lnTo>
                  <a:lnTo>
                    <a:pt x="79" y="94086"/>
                  </a:lnTo>
                  <a:lnTo>
                    <a:pt x="79" y="95520"/>
                  </a:lnTo>
                  <a:cubicBezTo>
                    <a:pt x="105" y="95754"/>
                    <a:pt x="79" y="95963"/>
                    <a:pt x="105" y="96250"/>
                  </a:cubicBezTo>
                  <a:cubicBezTo>
                    <a:pt x="131" y="96536"/>
                    <a:pt x="209" y="96823"/>
                    <a:pt x="340" y="97058"/>
                  </a:cubicBezTo>
                  <a:cubicBezTo>
                    <a:pt x="731" y="97814"/>
                    <a:pt x="1461" y="98362"/>
                    <a:pt x="2321" y="98466"/>
                  </a:cubicBezTo>
                  <a:cubicBezTo>
                    <a:pt x="2579" y="98484"/>
                    <a:pt x="2850" y="98503"/>
                    <a:pt x="3125" y="98503"/>
                  </a:cubicBezTo>
                  <a:cubicBezTo>
                    <a:pt x="3239" y="98503"/>
                    <a:pt x="3354" y="98500"/>
                    <a:pt x="3468" y="98492"/>
                  </a:cubicBezTo>
                  <a:lnTo>
                    <a:pt x="16896" y="98492"/>
                  </a:lnTo>
                  <a:lnTo>
                    <a:pt x="31001" y="98466"/>
                  </a:lnTo>
                  <a:lnTo>
                    <a:pt x="52249" y="98466"/>
                  </a:lnTo>
                  <a:cubicBezTo>
                    <a:pt x="58037" y="98466"/>
                    <a:pt x="63747" y="98466"/>
                    <a:pt x="69222" y="98388"/>
                  </a:cubicBezTo>
                  <a:lnTo>
                    <a:pt x="70917" y="98388"/>
                  </a:lnTo>
                  <a:cubicBezTo>
                    <a:pt x="71569" y="98388"/>
                    <a:pt x="72194" y="98127"/>
                    <a:pt x="72664" y="97658"/>
                  </a:cubicBezTo>
                  <a:cubicBezTo>
                    <a:pt x="72951" y="97371"/>
                    <a:pt x="73159" y="97006"/>
                    <a:pt x="73289" y="96615"/>
                  </a:cubicBezTo>
                  <a:cubicBezTo>
                    <a:pt x="73342" y="96432"/>
                    <a:pt x="73368" y="96250"/>
                    <a:pt x="73368" y="96041"/>
                  </a:cubicBezTo>
                  <a:lnTo>
                    <a:pt x="73368" y="95546"/>
                  </a:lnTo>
                  <a:cubicBezTo>
                    <a:pt x="73368" y="94946"/>
                    <a:pt x="73342" y="94451"/>
                    <a:pt x="73316" y="94216"/>
                  </a:cubicBezTo>
                  <a:lnTo>
                    <a:pt x="73316" y="93121"/>
                  </a:lnTo>
                  <a:cubicBezTo>
                    <a:pt x="73342" y="90983"/>
                    <a:pt x="73316" y="88845"/>
                    <a:pt x="73316" y="86733"/>
                  </a:cubicBezTo>
                  <a:lnTo>
                    <a:pt x="73316" y="79225"/>
                  </a:lnTo>
                  <a:lnTo>
                    <a:pt x="73316" y="72185"/>
                  </a:lnTo>
                  <a:cubicBezTo>
                    <a:pt x="73316" y="71481"/>
                    <a:pt x="73316" y="70491"/>
                    <a:pt x="73342" y="70099"/>
                  </a:cubicBezTo>
                  <a:cubicBezTo>
                    <a:pt x="73394" y="68353"/>
                    <a:pt x="73368" y="66632"/>
                    <a:pt x="73342" y="64703"/>
                  </a:cubicBezTo>
                  <a:cubicBezTo>
                    <a:pt x="73316" y="62043"/>
                    <a:pt x="73263" y="59227"/>
                    <a:pt x="73368" y="56829"/>
                  </a:cubicBezTo>
                  <a:cubicBezTo>
                    <a:pt x="73394" y="56594"/>
                    <a:pt x="73394" y="56047"/>
                    <a:pt x="73394" y="55656"/>
                  </a:cubicBezTo>
                  <a:cubicBezTo>
                    <a:pt x="73420" y="55056"/>
                    <a:pt x="73420" y="54430"/>
                    <a:pt x="73342" y="53831"/>
                  </a:cubicBezTo>
                  <a:cubicBezTo>
                    <a:pt x="73342" y="53700"/>
                    <a:pt x="73289" y="53361"/>
                    <a:pt x="73289" y="53022"/>
                  </a:cubicBezTo>
                  <a:lnTo>
                    <a:pt x="73289" y="48747"/>
                  </a:lnTo>
                  <a:cubicBezTo>
                    <a:pt x="73303" y="47827"/>
                    <a:pt x="73310" y="47540"/>
                    <a:pt x="73321" y="47540"/>
                  </a:cubicBezTo>
                  <a:cubicBezTo>
                    <a:pt x="73330" y="47540"/>
                    <a:pt x="73343" y="47758"/>
                    <a:pt x="73368" y="47964"/>
                  </a:cubicBezTo>
                  <a:cubicBezTo>
                    <a:pt x="73373" y="48054"/>
                    <a:pt x="73378" y="48096"/>
                    <a:pt x="73383" y="48096"/>
                  </a:cubicBezTo>
                  <a:cubicBezTo>
                    <a:pt x="73403" y="48096"/>
                    <a:pt x="73420" y="47455"/>
                    <a:pt x="73420" y="46583"/>
                  </a:cubicBezTo>
                  <a:cubicBezTo>
                    <a:pt x="73394" y="44862"/>
                    <a:pt x="73368" y="43271"/>
                    <a:pt x="73394" y="41394"/>
                  </a:cubicBezTo>
                  <a:cubicBezTo>
                    <a:pt x="73420" y="38526"/>
                    <a:pt x="73420" y="35580"/>
                    <a:pt x="73394" y="32686"/>
                  </a:cubicBezTo>
                  <a:cubicBezTo>
                    <a:pt x="73394" y="30288"/>
                    <a:pt x="73394" y="27733"/>
                    <a:pt x="73342" y="25438"/>
                  </a:cubicBezTo>
                  <a:lnTo>
                    <a:pt x="73342" y="24213"/>
                  </a:lnTo>
                  <a:cubicBezTo>
                    <a:pt x="73368" y="23405"/>
                    <a:pt x="73342" y="22544"/>
                    <a:pt x="73342" y="21762"/>
                  </a:cubicBezTo>
                  <a:cubicBezTo>
                    <a:pt x="73316" y="20406"/>
                    <a:pt x="73342" y="19051"/>
                    <a:pt x="73342" y="17877"/>
                  </a:cubicBezTo>
                  <a:cubicBezTo>
                    <a:pt x="73420" y="14410"/>
                    <a:pt x="73394" y="10890"/>
                    <a:pt x="73394" y="7214"/>
                  </a:cubicBezTo>
                  <a:cubicBezTo>
                    <a:pt x="73368" y="5884"/>
                    <a:pt x="73368" y="4581"/>
                    <a:pt x="73368" y="3277"/>
                  </a:cubicBezTo>
                  <a:lnTo>
                    <a:pt x="73368" y="2260"/>
                  </a:lnTo>
                  <a:cubicBezTo>
                    <a:pt x="73342" y="1895"/>
                    <a:pt x="73211" y="1556"/>
                    <a:pt x="73029" y="1243"/>
                  </a:cubicBezTo>
                  <a:cubicBezTo>
                    <a:pt x="72638" y="618"/>
                    <a:pt x="71986" y="201"/>
                    <a:pt x="71282" y="70"/>
                  </a:cubicBezTo>
                  <a:cubicBezTo>
                    <a:pt x="71047" y="44"/>
                    <a:pt x="70813" y="44"/>
                    <a:pt x="70578" y="44"/>
                  </a:cubicBezTo>
                  <a:lnTo>
                    <a:pt x="68701" y="44"/>
                  </a:lnTo>
                  <a:lnTo>
                    <a:pt x="66276" y="18"/>
                  </a:lnTo>
                  <a:lnTo>
                    <a:pt x="64138" y="18"/>
                  </a:lnTo>
                  <a:cubicBezTo>
                    <a:pt x="61913" y="18"/>
                    <a:pt x="59677" y="6"/>
                    <a:pt x="57444" y="6"/>
                  </a:cubicBezTo>
                  <a:cubicBezTo>
                    <a:pt x="56328" y="6"/>
                    <a:pt x="55213" y="9"/>
                    <a:pt x="54100" y="18"/>
                  </a:cubicBezTo>
                  <a:lnTo>
                    <a:pt x="50164" y="18"/>
                  </a:lnTo>
                  <a:cubicBezTo>
                    <a:pt x="49668" y="27"/>
                    <a:pt x="49187" y="30"/>
                    <a:pt x="48714" y="30"/>
                  </a:cubicBezTo>
                  <a:cubicBezTo>
                    <a:pt x="47768" y="30"/>
                    <a:pt x="46852" y="18"/>
                    <a:pt x="45914" y="18"/>
                  </a:cubicBezTo>
                  <a:cubicBezTo>
                    <a:pt x="44758" y="7"/>
                    <a:pt x="43616" y="1"/>
                    <a:pt x="42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62"/>
            <p:cNvSpPr/>
            <p:nvPr/>
          </p:nvSpPr>
          <p:spPr>
            <a:xfrm>
              <a:off x="5544425" y="1625475"/>
              <a:ext cx="1835500" cy="2462575"/>
            </a:xfrm>
            <a:custGeom>
              <a:rect b="b" l="l" r="r" t="t"/>
              <a:pathLst>
                <a:path extrusionOk="0" h="98503" w="73420">
                  <a:moveTo>
                    <a:pt x="42489" y="1"/>
                  </a:moveTo>
                  <a:cubicBezTo>
                    <a:pt x="40896" y="1"/>
                    <a:pt x="39333" y="14"/>
                    <a:pt x="37805" y="44"/>
                  </a:cubicBezTo>
                  <a:lnTo>
                    <a:pt x="35798" y="44"/>
                  </a:lnTo>
                  <a:cubicBezTo>
                    <a:pt x="35346" y="35"/>
                    <a:pt x="34903" y="32"/>
                    <a:pt x="34457" y="32"/>
                  </a:cubicBezTo>
                  <a:cubicBezTo>
                    <a:pt x="33567" y="32"/>
                    <a:pt x="32669" y="44"/>
                    <a:pt x="31678" y="44"/>
                  </a:cubicBezTo>
                  <a:lnTo>
                    <a:pt x="21771" y="44"/>
                  </a:lnTo>
                  <a:cubicBezTo>
                    <a:pt x="19946" y="57"/>
                    <a:pt x="18108" y="57"/>
                    <a:pt x="16270" y="57"/>
                  </a:cubicBezTo>
                  <a:cubicBezTo>
                    <a:pt x="14432" y="57"/>
                    <a:pt x="12594" y="57"/>
                    <a:pt x="10769" y="70"/>
                  </a:cubicBezTo>
                  <a:cubicBezTo>
                    <a:pt x="9152" y="96"/>
                    <a:pt x="8161" y="122"/>
                    <a:pt x="7614" y="174"/>
                  </a:cubicBezTo>
                  <a:lnTo>
                    <a:pt x="2843" y="644"/>
                  </a:lnTo>
                  <a:lnTo>
                    <a:pt x="2764" y="644"/>
                  </a:lnTo>
                  <a:cubicBezTo>
                    <a:pt x="2608" y="696"/>
                    <a:pt x="3442" y="722"/>
                    <a:pt x="4563" y="722"/>
                  </a:cubicBezTo>
                  <a:lnTo>
                    <a:pt x="20858" y="670"/>
                  </a:lnTo>
                  <a:lnTo>
                    <a:pt x="24769" y="670"/>
                  </a:lnTo>
                  <a:cubicBezTo>
                    <a:pt x="27298" y="657"/>
                    <a:pt x="29866" y="657"/>
                    <a:pt x="32438" y="657"/>
                  </a:cubicBezTo>
                  <a:cubicBezTo>
                    <a:pt x="35009" y="657"/>
                    <a:pt x="37584" y="657"/>
                    <a:pt x="40126" y="644"/>
                  </a:cubicBezTo>
                  <a:lnTo>
                    <a:pt x="48026" y="644"/>
                  </a:lnTo>
                  <a:cubicBezTo>
                    <a:pt x="50164" y="644"/>
                    <a:pt x="52301" y="632"/>
                    <a:pt x="54447" y="632"/>
                  </a:cubicBezTo>
                  <a:cubicBezTo>
                    <a:pt x="55520" y="632"/>
                    <a:pt x="56595" y="635"/>
                    <a:pt x="57672" y="644"/>
                  </a:cubicBezTo>
                  <a:lnTo>
                    <a:pt x="60279" y="644"/>
                  </a:lnTo>
                  <a:cubicBezTo>
                    <a:pt x="62226" y="644"/>
                    <a:pt x="64184" y="632"/>
                    <a:pt x="66139" y="632"/>
                  </a:cubicBezTo>
                  <a:cubicBezTo>
                    <a:pt x="67116" y="632"/>
                    <a:pt x="68092" y="635"/>
                    <a:pt x="69066" y="644"/>
                  </a:cubicBezTo>
                  <a:lnTo>
                    <a:pt x="70813" y="644"/>
                  </a:lnTo>
                  <a:cubicBezTo>
                    <a:pt x="70844" y="642"/>
                    <a:pt x="70875" y="641"/>
                    <a:pt x="70907" y="641"/>
                  </a:cubicBezTo>
                  <a:cubicBezTo>
                    <a:pt x="71370" y="641"/>
                    <a:pt x="71828" y="820"/>
                    <a:pt x="72194" y="1113"/>
                  </a:cubicBezTo>
                  <a:cubicBezTo>
                    <a:pt x="72455" y="1348"/>
                    <a:pt x="72638" y="1634"/>
                    <a:pt x="72742" y="1973"/>
                  </a:cubicBezTo>
                  <a:cubicBezTo>
                    <a:pt x="72742" y="2078"/>
                    <a:pt x="72768" y="2156"/>
                    <a:pt x="72794" y="2234"/>
                  </a:cubicBezTo>
                  <a:lnTo>
                    <a:pt x="72794" y="2521"/>
                  </a:lnTo>
                  <a:lnTo>
                    <a:pt x="72794" y="49711"/>
                  </a:lnTo>
                  <a:lnTo>
                    <a:pt x="72794" y="66945"/>
                  </a:lnTo>
                  <a:lnTo>
                    <a:pt x="72794" y="73515"/>
                  </a:lnTo>
                  <a:lnTo>
                    <a:pt x="72794" y="91531"/>
                  </a:lnTo>
                  <a:lnTo>
                    <a:pt x="72794" y="95728"/>
                  </a:lnTo>
                  <a:lnTo>
                    <a:pt x="72794" y="95963"/>
                  </a:lnTo>
                  <a:cubicBezTo>
                    <a:pt x="72794" y="96041"/>
                    <a:pt x="72794" y="96119"/>
                    <a:pt x="72794" y="96171"/>
                  </a:cubicBezTo>
                  <a:cubicBezTo>
                    <a:pt x="72768" y="96328"/>
                    <a:pt x="72716" y="96458"/>
                    <a:pt x="72664" y="96589"/>
                  </a:cubicBezTo>
                  <a:cubicBezTo>
                    <a:pt x="72559" y="96849"/>
                    <a:pt x="72403" y="97084"/>
                    <a:pt x="72194" y="97266"/>
                  </a:cubicBezTo>
                  <a:cubicBezTo>
                    <a:pt x="71960" y="97449"/>
                    <a:pt x="71725" y="97605"/>
                    <a:pt x="71438" y="97684"/>
                  </a:cubicBezTo>
                  <a:cubicBezTo>
                    <a:pt x="71152" y="97762"/>
                    <a:pt x="70865" y="97788"/>
                    <a:pt x="70578" y="97788"/>
                  </a:cubicBezTo>
                  <a:lnTo>
                    <a:pt x="68414" y="97788"/>
                  </a:lnTo>
                  <a:cubicBezTo>
                    <a:pt x="63095" y="97788"/>
                    <a:pt x="57959" y="97814"/>
                    <a:pt x="52745" y="97840"/>
                  </a:cubicBezTo>
                  <a:cubicBezTo>
                    <a:pt x="51910" y="97866"/>
                    <a:pt x="50894" y="97866"/>
                    <a:pt x="50346" y="97892"/>
                  </a:cubicBezTo>
                  <a:cubicBezTo>
                    <a:pt x="48808" y="97944"/>
                    <a:pt x="46931" y="97944"/>
                    <a:pt x="45027" y="97944"/>
                  </a:cubicBezTo>
                  <a:lnTo>
                    <a:pt x="44271" y="97944"/>
                  </a:lnTo>
                  <a:lnTo>
                    <a:pt x="45158" y="97918"/>
                  </a:lnTo>
                  <a:lnTo>
                    <a:pt x="40543" y="97918"/>
                  </a:lnTo>
                  <a:lnTo>
                    <a:pt x="30948" y="97866"/>
                  </a:lnTo>
                  <a:cubicBezTo>
                    <a:pt x="26447" y="97866"/>
                    <a:pt x="21945" y="97855"/>
                    <a:pt x="17443" y="97855"/>
                  </a:cubicBezTo>
                  <a:cubicBezTo>
                    <a:pt x="15192" y="97855"/>
                    <a:pt x="12941" y="97857"/>
                    <a:pt x="10690" y="97866"/>
                  </a:cubicBezTo>
                  <a:lnTo>
                    <a:pt x="3077" y="97866"/>
                  </a:lnTo>
                  <a:cubicBezTo>
                    <a:pt x="2999" y="97873"/>
                    <a:pt x="2921" y="97876"/>
                    <a:pt x="2843" y="97876"/>
                  </a:cubicBezTo>
                  <a:cubicBezTo>
                    <a:pt x="2610" y="97876"/>
                    <a:pt x="2380" y="97847"/>
                    <a:pt x="2165" y="97788"/>
                  </a:cubicBezTo>
                  <a:cubicBezTo>
                    <a:pt x="1591" y="97658"/>
                    <a:pt x="1122" y="97266"/>
                    <a:pt x="861" y="96771"/>
                  </a:cubicBezTo>
                  <a:cubicBezTo>
                    <a:pt x="757" y="96536"/>
                    <a:pt x="705" y="96328"/>
                    <a:pt x="679" y="96093"/>
                  </a:cubicBezTo>
                  <a:lnTo>
                    <a:pt x="679" y="95285"/>
                  </a:lnTo>
                  <a:lnTo>
                    <a:pt x="679" y="93669"/>
                  </a:lnTo>
                  <a:lnTo>
                    <a:pt x="679" y="90410"/>
                  </a:lnTo>
                  <a:cubicBezTo>
                    <a:pt x="679" y="88220"/>
                    <a:pt x="653" y="86056"/>
                    <a:pt x="627" y="83996"/>
                  </a:cubicBezTo>
                  <a:cubicBezTo>
                    <a:pt x="627" y="83735"/>
                    <a:pt x="600" y="83344"/>
                    <a:pt x="627" y="82953"/>
                  </a:cubicBezTo>
                  <a:cubicBezTo>
                    <a:pt x="653" y="82562"/>
                    <a:pt x="653" y="82119"/>
                    <a:pt x="653" y="81806"/>
                  </a:cubicBezTo>
                  <a:cubicBezTo>
                    <a:pt x="627" y="78964"/>
                    <a:pt x="653" y="75757"/>
                    <a:pt x="574" y="73332"/>
                  </a:cubicBezTo>
                  <a:cubicBezTo>
                    <a:pt x="548" y="72107"/>
                    <a:pt x="600" y="70256"/>
                    <a:pt x="548" y="69422"/>
                  </a:cubicBezTo>
                  <a:lnTo>
                    <a:pt x="548" y="68613"/>
                  </a:lnTo>
                  <a:cubicBezTo>
                    <a:pt x="574" y="66997"/>
                    <a:pt x="522" y="64703"/>
                    <a:pt x="600" y="63477"/>
                  </a:cubicBezTo>
                  <a:lnTo>
                    <a:pt x="600" y="61835"/>
                  </a:lnTo>
                  <a:lnTo>
                    <a:pt x="600" y="53909"/>
                  </a:lnTo>
                  <a:cubicBezTo>
                    <a:pt x="600" y="52032"/>
                    <a:pt x="574" y="50259"/>
                    <a:pt x="574" y="48486"/>
                  </a:cubicBezTo>
                  <a:cubicBezTo>
                    <a:pt x="574" y="46609"/>
                    <a:pt x="627" y="44836"/>
                    <a:pt x="627" y="42724"/>
                  </a:cubicBezTo>
                  <a:lnTo>
                    <a:pt x="627" y="41837"/>
                  </a:lnTo>
                  <a:cubicBezTo>
                    <a:pt x="653" y="35372"/>
                    <a:pt x="653" y="28880"/>
                    <a:pt x="653" y="22440"/>
                  </a:cubicBezTo>
                  <a:cubicBezTo>
                    <a:pt x="679" y="17356"/>
                    <a:pt x="705" y="12246"/>
                    <a:pt x="731" y="7136"/>
                  </a:cubicBezTo>
                  <a:lnTo>
                    <a:pt x="731" y="2729"/>
                  </a:lnTo>
                  <a:lnTo>
                    <a:pt x="731" y="2338"/>
                  </a:lnTo>
                  <a:cubicBezTo>
                    <a:pt x="731" y="2234"/>
                    <a:pt x="731" y="2130"/>
                    <a:pt x="757" y="1999"/>
                  </a:cubicBezTo>
                  <a:cubicBezTo>
                    <a:pt x="809" y="1817"/>
                    <a:pt x="887" y="1634"/>
                    <a:pt x="965" y="1478"/>
                  </a:cubicBezTo>
                  <a:cubicBezTo>
                    <a:pt x="1148" y="1217"/>
                    <a:pt x="1357" y="983"/>
                    <a:pt x="1617" y="826"/>
                  </a:cubicBezTo>
                  <a:cubicBezTo>
                    <a:pt x="1878" y="670"/>
                    <a:pt x="2165" y="539"/>
                    <a:pt x="2452" y="461"/>
                  </a:cubicBezTo>
                  <a:cubicBezTo>
                    <a:pt x="2660" y="331"/>
                    <a:pt x="2817" y="227"/>
                    <a:pt x="2686" y="122"/>
                  </a:cubicBezTo>
                  <a:cubicBezTo>
                    <a:pt x="2631" y="104"/>
                    <a:pt x="2550" y="85"/>
                    <a:pt x="2479" y="85"/>
                  </a:cubicBezTo>
                  <a:cubicBezTo>
                    <a:pt x="2450" y="85"/>
                    <a:pt x="2422" y="89"/>
                    <a:pt x="2399" y="96"/>
                  </a:cubicBezTo>
                  <a:cubicBezTo>
                    <a:pt x="2113" y="96"/>
                    <a:pt x="1852" y="174"/>
                    <a:pt x="1617" y="279"/>
                  </a:cubicBezTo>
                  <a:cubicBezTo>
                    <a:pt x="1200" y="461"/>
                    <a:pt x="835" y="748"/>
                    <a:pt x="574" y="1113"/>
                  </a:cubicBezTo>
                  <a:cubicBezTo>
                    <a:pt x="392" y="1348"/>
                    <a:pt x="288" y="1634"/>
                    <a:pt x="209" y="1921"/>
                  </a:cubicBezTo>
                  <a:lnTo>
                    <a:pt x="183" y="2156"/>
                  </a:lnTo>
                  <a:lnTo>
                    <a:pt x="183" y="2417"/>
                  </a:lnTo>
                  <a:lnTo>
                    <a:pt x="183" y="2860"/>
                  </a:lnTo>
                  <a:cubicBezTo>
                    <a:pt x="183" y="5884"/>
                    <a:pt x="157" y="8700"/>
                    <a:pt x="131" y="11542"/>
                  </a:cubicBezTo>
                  <a:cubicBezTo>
                    <a:pt x="79" y="17226"/>
                    <a:pt x="53" y="23144"/>
                    <a:pt x="27" y="28880"/>
                  </a:cubicBezTo>
                  <a:lnTo>
                    <a:pt x="27" y="29766"/>
                  </a:lnTo>
                  <a:lnTo>
                    <a:pt x="27" y="41238"/>
                  </a:lnTo>
                  <a:lnTo>
                    <a:pt x="27" y="48747"/>
                  </a:lnTo>
                  <a:cubicBezTo>
                    <a:pt x="27" y="54300"/>
                    <a:pt x="1" y="59879"/>
                    <a:pt x="27" y="65459"/>
                  </a:cubicBezTo>
                  <a:lnTo>
                    <a:pt x="27" y="66788"/>
                  </a:lnTo>
                  <a:cubicBezTo>
                    <a:pt x="27" y="72237"/>
                    <a:pt x="27" y="77660"/>
                    <a:pt x="79" y="82875"/>
                  </a:cubicBezTo>
                  <a:lnTo>
                    <a:pt x="79" y="85482"/>
                  </a:lnTo>
                  <a:lnTo>
                    <a:pt x="79" y="91218"/>
                  </a:lnTo>
                  <a:lnTo>
                    <a:pt x="79" y="94086"/>
                  </a:lnTo>
                  <a:lnTo>
                    <a:pt x="79" y="95520"/>
                  </a:lnTo>
                  <a:cubicBezTo>
                    <a:pt x="105" y="95754"/>
                    <a:pt x="79" y="95963"/>
                    <a:pt x="105" y="96250"/>
                  </a:cubicBezTo>
                  <a:cubicBezTo>
                    <a:pt x="131" y="96536"/>
                    <a:pt x="209" y="96823"/>
                    <a:pt x="340" y="97058"/>
                  </a:cubicBezTo>
                  <a:cubicBezTo>
                    <a:pt x="731" y="97814"/>
                    <a:pt x="1461" y="98362"/>
                    <a:pt x="2321" y="98466"/>
                  </a:cubicBezTo>
                  <a:cubicBezTo>
                    <a:pt x="2579" y="98484"/>
                    <a:pt x="2850" y="98503"/>
                    <a:pt x="3125" y="98503"/>
                  </a:cubicBezTo>
                  <a:cubicBezTo>
                    <a:pt x="3239" y="98503"/>
                    <a:pt x="3354" y="98500"/>
                    <a:pt x="3468" y="98492"/>
                  </a:cubicBezTo>
                  <a:lnTo>
                    <a:pt x="16896" y="98492"/>
                  </a:lnTo>
                  <a:lnTo>
                    <a:pt x="31001" y="98466"/>
                  </a:lnTo>
                  <a:lnTo>
                    <a:pt x="52249" y="98466"/>
                  </a:lnTo>
                  <a:cubicBezTo>
                    <a:pt x="58037" y="98466"/>
                    <a:pt x="63747" y="98466"/>
                    <a:pt x="69222" y="98388"/>
                  </a:cubicBezTo>
                  <a:lnTo>
                    <a:pt x="70917" y="98388"/>
                  </a:lnTo>
                  <a:cubicBezTo>
                    <a:pt x="71569" y="98388"/>
                    <a:pt x="72194" y="98127"/>
                    <a:pt x="72664" y="97658"/>
                  </a:cubicBezTo>
                  <a:cubicBezTo>
                    <a:pt x="72951" y="97371"/>
                    <a:pt x="73159" y="97006"/>
                    <a:pt x="73289" y="96615"/>
                  </a:cubicBezTo>
                  <a:cubicBezTo>
                    <a:pt x="73342" y="96432"/>
                    <a:pt x="73368" y="96250"/>
                    <a:pt x="73368" y="96041"/>
                  </a:cubicBezTo>
                  <a:lnTo>
                    <a:pt x="73368" y="95546"/>
                  </a:lnTo>
                  <a:cubicBezTo>
                    <a:pt x="73368" y="94946"/>
                    <a:pt x="73342" y="94451"/>
                    <a:pt x="73316" y="94216"/>
                  </a:cubicBezTo>
                  <a:lnTo>
                    <a:pt x="73316" y="93121"/>
                  </a:lnTo>
                  <a:cubicBezTo>
                    <a:pt x="73342" y="90983"/>
                    <a:pt x="73316" y="88845"/>
                    <a:pt x="73316" y="86733"/>
                  </a:cubicBezTo>
                  <a:lnTo>
                    <a:pt x="73316" y="79225"/>
                  </a:lnTo>
                  <a:lnTo>
                    <a:pt x="73316" y="72185"/>
                  </a:lnTo>
                  <a:cubicBezTo>
                    <a:pt x="73316" y="71481"/>
                    <a:pt x="73316" y="70491"/>
                    <a:pt x="73342" y="70099"/>
                  </a:cubicBezTo>
                  <a:cubicBezTo>
                    <a:pt x="73394" y="68353"/>
                    <a:pt x="73368" y="66632"/>
                    <a:pt x="73342" y="64703"/>
                  </a:cubicBezTo>
                  <a:cubicBezTo>
                    <a:pt x="73316" y="62043"/>
                    <a:pt x="73263" y="59227"/>
                    <a:pt x="73368" y="56829"/>
                  </a:cubicBezTo>
                  <a:cubicBezTo>
                    <a:pt x="73394" y="56594"/>
                    <a:pt x="73394" y="56047"/>
                    <a:pt x="73394" y="55656"/>
                  </a:cubicBezTo>
                  <a:cubicBezTo>
                    <a:pt x="73420" y="55056"/>
                    <a:pt x="73420" y="54430"/>
                    <a:pt x="73342" y="53831"/>
                  </a:cubicBezTo>
                  <a:cubicBezTo>
                    <a:pt x="73342" y="53700"/>
                    <a:pt x="73289" y="53361"/>
                    <a:pt x="73289" y="53022"/>
                  </a:cubicBezTo>
                  <a:lnTo>
                    <a:pt x="73289" y="48747"/>
                  </a:lnTo>
                  <a:cubicBezTo>
                    <a:pt x="73303" y="47827"/>
                    <a:pt x="73310" y="47540"/>
                    <a:pt x="73321" y="47540"/>
                  </a:cubicBezTo>
                  <a:cubicBezTo>
                    <a:pt x="73330" y="47540"/>
                    <a:pt x="73343" y="47758"/>
                    <a:pt x="73368" y="47964"/>
                  </a:cubicBezTo>
                  <a:cubicBezTo>
                    <a:pt x="73373" y="48054"/>
                    <a:pt x="73378" y="48096"/>
                    <a:pt x="73383" y="48096"/>
                  </a:cubicBezTo>
                  <a:cubicBezTo>
                    <a:pt x="73403" y="48096"/>
                    <a:pt x="73420" y="47455"/>
                    <a:pt x="73420" y="46583"/>
                  </a:cubicBezTo>
                  <a:cubicBezTo>
                    <a:pt x="73394" y="44862"/>
                    <a:pt x="73368" y="43271"/>
                    <a:pt x="73394" y="41394"/>
                  </a:cubicBezTo>
                  <a:cubicBezTo>
                    <a:pt x="73420" y="38526"/>
                    <a:pt x="73420" y="35580"/>
                    <a:pt x="73394" y="32686"/>
                  </a:cubicBezTo>
                  <a:cubicBezTo>
                    <a:pt x="73394" y="30288"/>
                    <a:pt x="73394" y="27733"/>
                    <a:pt x="73342" y="25438"/>
                  </a:cubicBezTo>
                  <a:lnTo>
                    <a:pt x="73342" y="24213"/>
                  </a:lnTo>
                  <a:cubicBezTo>
                    <a:pt x="73368" y="23405"/>
                    <a:pt x="73342" y="22544"/>
                    <a:pt x="73342" y="21762"/>
                  </a:cubicBezTo>
                  <a:cubicBezTo>
                    <a:pt x="73316" y="20406"/>
                    <a:pt x="73342" y="19051"/>
                    <a:pt x="73342" y="17877"/>
                  </a:cubicBezTo>
                  <a:cubicBezTo>
                    <a:pt x="73420" y="14410"/>
                    <a:pt x="73394" y="10890"/>
                    <a:pt x="73394" y="7214"/>
                  </a:cubicBezTo>
                  <a:cubicBezTo>
                    <a:pt x="73368" y="5884"/>
                    <a:pt x="73368" y="4581"/>
                    <a:pt x="73368" y="3277"/>
                  </a:cubicBezTo>
                  <a:lnTo>
                    <a:pt x="73368" y="2260"/>
                  </a:lnTo>
                  <a:cubicBezTo>
                    <a:pt x="73342" y="1895"/>
                    <a:pt x="73211" y="1556"/>
                    <a:pt x="73029" y="1243"/>
                  </a:cubicBezTo>
                  <a:cubicBezTo>
                    <a:pt x="72638" y="618"/>
                    <a:pt x="71986" y="201"/>
                    <a:pt x="71282" y="70"/>
                  </a:cubicBezTo>
                  <a:cubicBezTo>
                    <a:pt x="71047" y="44"/>
                    <a:pt x="70813" y="44"/>
                    <a:pt x="70578" y="44"/>
                  </a:cubicBezTo>
                  <a:lnTo>
                    <a:pt x="68701" y="44"/>
                  </a:lnTo>
                  <a:lnTo>
                    <a:pt x="66276" y="18"/>
                  </a:lnTo>
                  <a:lnTo>
                    <a:pt x="64138" y="18"/>
                  </a:lnTo>
                  <a:cubicBezTo>
                    <a:pt x="61913" y="18"/>
                    <a:pt x="59677" y="6"/>
                    <a:pt x="57444" y="6"/>
                  </a:cubicBezTo>
                  <a:cubicBezTo>
                    <a:pt x="56328" y="6"/>
                    <a:pt x="55213" y="9"/>
                    <a:pt x="54100" y="18"/>
                  </a:cubicBezTo>
                  <a:lnTo>
                    <a:pt x="50164" y="18"/>
                  </a:lnTo>
                  <a:cubicBezTo>
                    <a:pt x="49668" y="27"/>
                    <a:pt x="49187" y="30"/>
                    <a:pt x="48714" y="30"/>
                  </a:cubicBezTo>
                  <a:cubicBezTo>
                    <a:pt x="47768" y="30"/>
                    <a:pt x="46852" y="18"/>
                    <a:pt x="45914" y="18"/>
                  </a:cubicBezTo>
                  <a:cubicBezTo>
                    <a:pt x="44758" y="7"/>
                    <a:pt x="43616" y="1"/>
                    <a:pt x="42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62"/>
            <p:cNvSpPr/>
            <p:nvPr/>
          </p:nvSpPr>
          <p:spPr>
            <a:xfrm>
              <a:off x="5702175" y="1817250"/>
              <a:ext cx="1536975" cy="2030025"/>
            </a:xfrm>
            <a:custGeom>
              <a:rect b="b" l="l" r="r" t="t"/>
              <a:pathLst>
                <a:path extrusionOk="0" h="81201" w="61479">
                  <a:moveTo>
                    <a:pt x="46695" y="1"/>
                  </a:moveTo>
                  <a:cubicBezTo>
                    <a:pt x="45765" y="1"/>
                    <a:pt x="44836" y="3"/>
                    <a:pt x="43906" y="12"/>
                  </a:cubicBezTo>
                  <a:lnTo>
                    <a:pt x="40621" y="12"/>
                  </a:lnTo>
                  <a:cubicBezTo>
                    <a:pt x="40203" y="21"/>
                    <a:pt x="39801" y="24"/>
                    <a:pt x="39406" y="24"/>
                  </a:cubicBezTo>
                  <a:cubicBezTo>
                    <a:pt x="38616" y="24"/>
                    <a:pt x="37857" y="12"/>
                    <a:pt x="37075" y="12"/>
                  </a:cubicBezTo>
                  <a:cubicBezTo>
                    <a:pt x="34728" y="12"/>
                    <a:pt x="32460" y="12"/>
                    <a:pt x="30296" y="38"/>
                  </a:cubicBezTo>
                  <a:lnTo>
                    <a:pt x="16921" y="38"/>
                  </a:lnTo>
                  <a:cubicBezTo>
                    <a:pt x="13871" y="64"/>
                    <a:pt x="10768" y="38"/>
                    <a:pt x="7718" y="90"/>
                  </a:cubicBezTo>
                  <a:cubicBezTo>
                    <a:pt x="6362" y="90"/>
                    <a:pt x="5554" y="116"/>
                    <a:pt x="5084" y="169"/>
                  </a:cubicBezTo>
                  <a:lnTo>
                    <a:pt x="1121" y="638"/>
                  </a:lnTo>
                  <a:cubicBezTo>
                    <a:pt x="1095" y="638"/>
                    <a:pt x="1069" y="638"/>
                    <a:pt x="1043" y="664"/>
                  </a:cubicBezTo>
                  <a:cubicBezTo>
                    <a:pt x="913" y="690"/>
                    <a:pt x="1617" y="716"/>
                    <a:pt x="2555" y="716"/>
                  </a:cubicBezTo>
                  <a:lnTo>
                    <a:pt x="16139" y="690"/>
                  </a:lnTo>
                  <a:lnTo>
                    <a:pt x="19398" y="690"/>
                  </a:lnTo>
                  <a:cubicBezTo>
                    <a:pt x="21523" y="664"/>
                    <a:pt x="23667" y="664"/>
                    <a:pt x="25812" y="664"/>
                  </a:cubicBezTo>
                  <a:cubicBezTo>
                    <a:pt x="27956" y="664"/>
                    <a:pt x="30100" y="664"/>
                    <a:pt x="32225" y="638"/>
                  </a:cubicBezTo>
                  <a:lnTo>
                    <a:pt x="32955" y="638"/>
                  </a:lnTo>
                  <a:cubicBezTo>
                    <a:pt x="34885" y="664"/>
                    <a:pt x="36866" y="664"/>
                    <a:pt x="38822" y="664"/>
                  </a:cubicBezTo>
                  <a:cubicBezTo>
                    <a:pt x="40612" y="664"/>
                    <a:pt x="42402" y="652"/>
                    <a:pt x="44200" y="652"/>
                  </a:cubicBezTo>
                  <a:cubicBezTo>
                    <a:pt x="45099" y="652"/>
                    <a:pt x="46000" y="655"/>
                    <a:pt x="46904" y="664"/>
                  </a:cubicBezTo>
                  <a:lnTo>
                    <a:pt x="49068" y="664"/>
                  </a:lnTo>
                  <a:cubicBezTo>
                    <a:pt x="50702" y="664"/>
                    <a:pt x="52324" y="652"/>
                    <a:pt x="53950" y="652"/>
                  </a:cubicBezTo>
                  <a:cubicBezTo>
                    <a:pt x="54763" y="652"/>
                    <a:pt x="55577" y="655"/>
                    <a:pt x="56394" y="664"/>
                  </a:cubicBezTo>
                  <a:lnTo>
                    <a:pt x="60853" y="664"/>
                  </a:lnTo>
                  <a:cubicBezTo>
                    <a:pt x="60879" y="690"/>
                    <a:pt x="60905" y="716"/>
                    <a:pt x="60931" y="768"/>
                  </a:cubicBezTo>
                  <a:lnTo>
                    <a:pt x="60931" y="2828"/>
                  </a:lnTo>
                  <a:lnTo>
                    <a:pt x="60931" y="39589"/>
                  </a:lnTo>
                  <a:lnTo>
                    <a:pt x="60931" y="53981"/>
                  </a:lnTo>
                  <a:lnTo>
                    <a:pt x="60931" y="59482"/>
                  </a:lnTo>
                  <a:lnTo>
                    <a:pt x="60931" y="74578"/>
                  </a:lnTo>
                  <a:lnTo>
                    <a:pt x="60931" y="78072"/>
                  </a:lnTo>
                  <a:lnTo>
                    <a:pt x="60931" y="79792"/>
                  </a:lnTo>
                  <a:lnTo>
                    <a:pt x="60931" y="80210"/>
                  </a:lnTo>
                  <a:lnTo>
                    <a:pt x="60931" y="80366"/>
                  </a:lnTo>
                  <a:cubicBezTo>
                    <a:pt x="60905" y="80392"/>
                    <a:pt x="60905" y="80418"/>
                    <a:pt x="60905" y="80418"/>
                  </a:cubicBezTo>
                  <a:cubicBezTo>
                    <a:pt x="60879" y="80470"/>
                    <a:pt x="60826" y="80522"/>
                    <a:pt x="60774" y="80522"/>
                  </a:cubicBezTo>
                  <a:lnTo>
                    <a:pt x="58662" y="80522"/>
                  </a:lnTo>
                  <a:cubicBezTo>
                    <a:pt x="54204" y="80522"/>
                    <a:pt x="49928" y="80575"/>
                    <a:pt x="45574" y="80601"/>
                  </a:cubicBezTo>
                  <a:cubicBezTo>
                    <a:pt x="44870" y="80601"/>
                    <a:pt x="44036" y="80601"/>
                    <a:pt x="43567" y="80627"/>
                  </a:cubicBezTo>
                  <a:cubicBezTo>
                    <a:pt x="42289" y="80679"/>
                    <a:pt x="40725" y="80679"/>
                    <a:pt x="39134" y="80679"/>
                  </a:cubicBezTo>
                  <a:lnTo>
                    <a:pt x="38483" y="80679"/>
                  </a:lnTo>
                  <a:lnTo>
                    <a:pt x="39213" y="80653"/>
                  </a:lnTo>
                  <a:lnTo>
                    <a:pt x="35354" y="80653"/>
                  </a:lnTo>
                  <a:lnTo>
                    <a:pt x="27350" y="80601"/>
                  </a:lnTo>
                  <a:cubicBezTo>
                    <a:pt x="23595" y="80601"/>
                    <a:pt x="19830" y="80589"/>
                    <a:pt x="16060" y="80589"/>
                  </a:cubicBezTo>
                  <a:cubicBezTo>
                    <a:pt x="14175" y="80589"/>
                    <a:pt x="12289" y="80592"/>
                    <a:pt x="10403" y="80601"/>
                  </a:cubicBezTo>
                  <a:lnTo>
                    <a:pt x="8213" y="80601"/>
                  </a:lnTo>
                  <a:cubicBezTo>
                    <a:pt x="5971" y="80601"/>
                    <a:pt x="3755" y="80601"/>
                    <a:pt x="1617" y="80627"/>
                  </a:cubicBezTo>
                  <a:lnTo>
                    <a:pt x="965" y="80627"/>
                  </a:lnTo>
                  <a:cubicBezTo>
                    <a:pt x="835" y="80627"/>
                    <a:pt x="730" y="80522"/>
                    <a:pt x="678" y="80418"/>
                  </a:cubicBezTo>
                  <a:cubicBezTo>
                    <a:pt x="678" y="80366"/>
                    <a:pt x="678" y="80340"/>
                    <a:pt x="678" y="80314"/>
                  </a:cubicBezTo>
                  <a:lnTo>
                    <a:pt x="678" y="79115"/>
                  </a:lnTo>
                  <a:lnTo>
                    <a:pt x="678" y="76377"/>
                  </a:lnTo>
                  <a:cubicBezTo>
                    <a:pt x="678" y="74578"/>
                    <a:pt x="652" y="72753"/>
                    <a:pt x="626" y="71032"/>
                  </a:cubicBezTo>
                  <a:cubicBezTo>
                    <a:pt x="626" y="70824"/>
                    <a:pt x="626" y="70485"/>
                    <a:pt x="626" y="70172"/>
                  </a:cubicBezTo>
                  <a:cubicBezTo>
                    <a:pt x="652" y="69833"/>
                    <a:pt x="652" y="69494"/>
                    <a:pt x="652" y="69207"/>
                  </a:cubicBezTo>
                  <a:cubicBezTo>
                    <a:pt x="626" y="66835"/>
                    <a:pt x="652" y="64149"/>
                    <a:pt x="600" y="62116"/>
                  </a:cubicBezTo>
                  <a:cubicBezTo>
                    <a:pt x="548" y="61099"/>
                    <a:pt x="600" y="59561"/>
                    <a:pt x="548" y="58857"/>
                  </a:cubicBezTo>
                  <a:lnTo>
                    <a:pt x="548" y="58179"/>
                  </a:lnTo>
                  <a:cubicBezTo>
                    <a:pt x="574" y="56849"/>
                    <a:pt x="522" y="54920"/>
                    <a:pt x="600" y="53903"/>
                  </a:cubicBezTo>
                  <a:lnTo>
                    <a:pt x="600" y="52521"/>
                  </a:lnTo>
                  <a:lnTo>
                    <a:pt x="600" y="45925"/>
                  </a:lnTo>
                  <a:cubicBezTo>
                    <a:pt x="626" y="44335"/>
                    <a:pt x="574" y="42874"/>
                    <a:pt x="574" y="41388"/>
                  </a:cubicBezTo>
                  <a:cubicBezTo>
                    <a:pt x="574" y="39824"/>
                    <a:pt x="626" y="38338"/>
                    <a:pt x="626" y="36565"/>
                  </a:cubicBezTo>
                  <a:lnTo>
                    <a:pt x="626" y="35835"/>
                  </a:lnTo>
                  <a:cubicBezTo>
                    <a:pt x="652" y="30438"/>
                    <a:pt x="652" y="25015"/>
                    <a:pt x="652" y="19644"/>
                  </a:cubicBezTo>
                  <a:cubicBezTo>
                    <a:pt x="678" y="15369"/>
                    <a:pt x="704" y="11093"/>
                    <a:pt x="730" y="6843"/>
                  </a:cubicBezTo>
                  <a:lnTo>
                    <a:pt x="730" y="3167"/>
                  </a:lnTo>
                  <a:cubicBezTo>
                    <a:pt x="730" y="2228"/>
                    <a:pt x="704" y="1524"/>
                    <a:pt x="704" y="1055"/>
                  </a:cubicBezTo>
                  <a:lnTo>
                    <a:pt x="704" y="873"/>
                  </a:lnTo>
                  <a:lnTo>
                    <a:pt x="704" y="768"/>
                  </a:lnTo>
                  <a:cubicBezTo>
                    <a:pt x="704" y="716"/>
                    <a:pt x="730" y="690"/>
                    <a:pt x="730" y="638"/>
                  </a:cubicBezTo>
                  <a:cubicBezTo>
                    <a:pt x="782" y="586"/>
                    <a:pt x="835" y="534"/>
                    <a:pt x="835" y="508"/>
                  </a:cubicBezTo>
                  <a:cubicBezTo>
                    <a:pt x="913" y="351"/>
                    <a:pt x="1069" y="247"/>
                    <a:pt x="965" y="143"/>
                  </a:cubicBezTo>
                  <a:cubicBezTo>
                    <a:pt x="954" y="132"/>
                    <a:pt x="930" y="125"/>
                    <a:pt x="892" y="125"/>
                  </a:cubicBezTo>
                  <a:cubicBezTo>
                    <a:pt x="839" y="125"/>
                    <a:pt x="759" y="138"/>
                    <a:pt x="652" y="169"/>
                  </a:cubicBezTo>
                  <a:cubicBezTo>
                    <a:pt x="391" y="273"/>
                    <a:pt x="209" y="534"/>
                    <a:pt x="209" y="820"/>
                  </a:cubicBezTo>
                  <a:cubicBezTo>
                    <a:pt x="183" y="1368"/>
                    <a:pt x="183" y="2176"/>
                    <a:pt x="183" y="3245"/>
                  </a:cubicBezTo>
                  <a:cubicBezTo>
                    <a:pt x="183" y="5774"/>
                    <a:pt x="157" y="8147"/>
                    <a:pt x="131" y="10493"/>
                  </a:cubicBezTo>
                  <a:cubicBezTo>
                    <a:pt x="105" y="15238"/>
                    <a:pt x="78" y="20192"/>
                    <a:pt x="26" y="24989"/>
                  </a:cubicBezTo>
                  <a:lnTo>
                    <a:pt x="26" y="25719"/>
                  </a:lnTo>
                  <a:lnTo>
                    <a:pt x="26" y="35314"/>
                  </a:lnTo>
                  <a:lnTo>
                    <a:pt x="26" y="41571"/>
                  </a:lnTo>
                  <a:cubicBezTo>
                    <a:pt x="26" y="46212"/>
                    <a:pt x="0" y="50853"/>
                    <a:pt x="26" y="55545"/>
                  </a:cubicBezTo>
                  <a:lnTo>
                    <a:pt x="26" y="56640"/>
                  </a:lnTo>
                  <a:cubicBezTo>
                    <a:pt x="26" y="61203"/>
                    <a:pt x="52" y="65714"/>
                    <a:pt x="105" y="70068"/>
                  </a:cubicBezTo>
                  <a:lnTo>
                    <a:pt x="105" y="72232"/>
                  </a:lnTo>
                  <a:lnTo>
                    <a:pt x="105" y="77029"/>
                  </a:lnTo>
                  <a:lnTo>
                    <a:pt x="105" y="79427"/>
                  </a:lnTo>
                  <a:lnTo>
                    <a:pt x="105" y="80314"/>
                  </a:lnTo>
                  <a:cubicBezTo>
                    <a:pt x="105" y="80470"/>
                    <a:pt x="157" y="80653"/>
                    <a:pt x="235" y="80783"/>
                  </a:cubicBezTo>
                  <a:cubicBezTo>
                    <a:pt x="417" y="81044"/>
                    <a:pt x="730" y="81200"/>
                    <a:pt x="1043" y="81200"/>
                  </a:cubicBezTo>
                  <a:lnTo>
                    <a:pt x="15617" y="81200"/>
                  </a:lnTo>
                  <a:lnTo>
                    <a:pt x="27402" y="81174"/>
                  </a:lnTo>
                  <a:lnTo>
                    <a:pt x="45157" y="81174"/>
                  </a:lnTo>
                  <a:cubicBezTo>
                    <a:pt x="49980" y="81174"/>
                    <a:pt x="54752" y="81174"/>
                    <a:pt x="59314" y="81096"/>
                  </a:cubicBezTo>
                  <a:lnTo>
                    <a:pt x="60748" y="81070"/>
                  </a:lnTo>
                  <a:cubicBezTo>
                    <a:pt x="61113" y="81044"/>
                    <a:pt x="61400" y="80783"/>
                    <a:pt x="61452" y="80418"/>
                  </a:cubicBezTo>
                  <a:cubicBezTo>
                    <a:pt x="61452" y="80366"/>
                    <a:pt x="61452" y="80288"/>
                    <a:pt x="61452" y="80210"/>
                  </a:cubicBezTo>
                  <a:lnTo>
                    <a:pt x="61452" y="79662"/>
                  </a:lnTo>
                  <a:cubicBezTo>
                    <a:pt x="61452" y="78385"/>
                    <a:pt x="61452" y="77133"/>
                    <a:pt x="61400" y="76742"/>
                  </a:cubicBezTo>
                  <a:lnTo>
                    <a:pt x="61400" y="75856"/>
                  </a:lnTo>
                  <a:cubicBezTo>
                    <a:pt x="61400" y="74057"/>
                    <a:pt x="61400" y="72284"/>
                    <a:pt x="61400" y="70511"/>
                  </a:cubicBezTo>
                  <a:cubicBezTo>
                    <a:pt x="61400" y="68425"/>
                    <a:pt x="61400" y="66313"/>
                    <a:pt x="61400" y="64201"/>
                  </a:cubicBezTo>
                  <a:lnTo>
                    <a:pt x="61400" y="58335"/>
                  </a:lnTo>
                  <a:cubicBezTo>
                    <a:pt x="61400" y="57736"/>
                    <a:pt x="61400" y="56901"/>
                    <a:pt x="61400" y="56588"/>
                  </a:cubicBezTo>
                  <a:cubicBezTo>
                    <a:pt x="61452" y="55128"/>
                    <a:pt x="61426" y="53694"/>
                    <a:pt x="61400" y="52078"/>
                  </a:cubicBezTo>
                  <a:cubicBezTo>
                    <a:pt x="61374" y="49862"/>
                    <a:pt x="61322" y="47489"/>
                    <a:pt x="61426" y="45508"/>
                  </a:cubicBezTo>
                  <a:cubicBezTo>
                    <a:pt x="61452" y="45299"/>
                    <a:pt x="61452" y="44856"/>
                    <a:pt x="61452" y="44517"/>
                  </a:cubicBezTo>
                  <a:cubicBezTo>
                    <a:pt x="61478" y="44022"/>
                    <a:pt x="61478" y="43500"/>
                    <a:pt x="61400" y="43005"/>
                  </a:cubicBezTo>
                  <a:cubicBezTo>
                    <a:pt x="61374" y="42770"/>
                    <a:pt x="61374" y="42536"/>
                    <a:pt x="61374" y="42327"/>
                  </a:cubicBezTo>
                  <a:lnTo>
                    <a:pt x="61374" y="38755"/>
                  </a:lnTo>
                  <a:cubicBezTo>
                    <a:pt x="61374" y="37982"/>
                    <a:pt x="61381" y="37743"/>
                    <a:pt x="61392" y="37743"/>
                  </a:cubicBezTo>
                  <a:cubicBezTo>
                    <a:pt x="61402" y="37743"/>
                    <a:pt x="61414" y="37932"/>
                    <a:pt x="61426" y="38103"/>
                  </a:cubicBezTo>
                  <a:cubicBezTo>
                    <a:pt x="61431" y="38176"/>
                    <a:pt x="61436" y="38209"/>
                    <a:pt x="61441" y="38209"/>
                  </a:cubicBezTo>
                  <a:cubicBezTo>
                    <a:pt x="61461" y="38209"/>
                    <a:pt x="61478" y="37662"/>
                    <a:pt x="61478" y="36930"/>
                  </a:cubicBezTo>
                  <a:cubicBezTo>
                    <a:pt x="61452" y="35496"/>
                    <a:pt x="61452" y="34193"/>
                    <a:pt x="61452" y="32602"/>
                  </a:cubicBezTo>
                  <a:cubicBezTo>
                    <a:pt x="61478" y="30230"/>
                    <a:pt x="61478" y="27753"/>
                    <a:pt x="61452" y="25354"/>
                  </a:cubicBezTo>
                  <a:cubicBezTo>
                    <a:pt x="61452" y="23347"/>
                    <a:pt x="61452" y="21209"/>
                    <a:pt x="61426" y="19305"/>
                  </a:cubicBezTo>
                  <a:lnTo>
                    <a:pt x="61426" y="18263"/>
                  </a:lnTo>
                  <a:cubicBezTo>
                    <a:pt x="61426" y="17585"/>
                    <a:pt x="61426" y="16855"/>
                    <a:pt x="61426" y="16203"/>
                  </a:cubicBezTo>
                  <a:cubicBezTo>
                    <a:pt x="61400" y="15082"/>
                    <a:pt x="61400" y="13961"/>
                    <a:pt x="61426" y="12970"/>
                  </a:cubicBezTo>
                  <a:cubicBezTo>
                    <a:pt x="61478" y="10076"/>
                    <a:pt x="61452" y="7130"/>
                    <a:pt x="61452" y="4053"/>
                  </a:cubicBezTo>
                  <a:cubicBezTo>
                    <a:pt x="61426" y="2958"/>
                    <a:pt x="61426" y="1889"/>
                    <a:pt x="61426" y="768"/>
                  </a:cubicBezTo>
                  <a:cubicBezTo>
                    <a:pt x="61426" y="586"/>
                    <a:pt x="61348" y="429"/>
                    <a:pt x="61244" y="273"/>
                  </a:cubicBezTo>
                  <a:cubicBezTo>
                    <a:pt x="61113" y="143"/>
                    <a:pt x="60957" y="64"/>
                    <a:pt x="60774" y="38"/>
                  </a:cubicBezTo>
                  <a:lnTo>
                    <a:pt x="58219" y="38"/>
                  </a:lnTo>
                  <a:cubicBezTo>
                    <a:pt x="57604" y="49"/>
                    <a:pt x="57019" y="55"/>
                    <a:pt x="56450" y="55"/>
                  </a:cubicBezTo>
                  <a:cubicBezTo>
                    <a:pt x="55644" y="55"/>
                    <a:pt x="54868" y="43"/>
                    <a:pt x="54074" y="12"/>
                  </a:cubicBezTo>
                  <a:lnTo>
                    <a:pt x="52275" y="12"/>
                  </a:lnTo>
                  <a:cubicBezTo>
                    <a:pt x="50415" y="12"/>
                    <a:pt x="48555" y="1"/>
                    <a:pt x="466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62"/>
            <p:cNvSpPr/>
            <p:nvPr/>
          </p:nvSpPr>
          <p:spPr>
            <a:xfrm>
              <a:off x="5702175" y="1817250"/>
              <a:ext cx="1536975" cy="2030025"/>
            </a:xfrm>
            <a:custGeom>
              <a:rect b="b" l="l" r="r" t="t"/>
              <a:pathLst>
                <a:path extrusionOk="0" h="81201" w="61479">
                  <a:moveTo>
                    <a:pt x="46695" y="1"/>
                  </a:moveTo>
                  <a:cubicBezTo>
                    <a:pt x="45765" y="1"/>
                    <a:pt x="44836" y="3"/>
                    <a:pt x="43906" y="12"/>
                  </a:cubicBezTo>
                  <a:lnTo>
                    <a:pt x="40621" y="12"/>
                  </a:lnTo>
                  <a:cubicBezTo>
                    <a:pt x="40203" y="21"/>
                    <a:pt x="39801" y="24"/>
                    <a:pt x="39406" y="24"/>
                  </a:cubicBezTo>
                  <a:cubicBezTo>
                    <a:pt x="38616" y="24"/>
                    <a:pt x="37857" y="12"/>
                    <a:pt x="37075" y="12"/>
                  </a:cubicBezTo>
                  <a:cubicBezTo>
                    <a:pt x="34728" y="12"/>
                    <a:pt x="32460" y="12"/>
                    <a:pt x="30296" y="38"/>
                  </a:cubicBezTo>
                  <a:lnTo>
                    <a:pt x="16921" y="38"/>
                  </a:lnTo>
                  <a:cubicBezTo>
                    <a:pt x="13871" y="64"/>
                    <a:pt x="10768" y="38"/>
                    <a:pt x="7718" y="90"/>
                  </a:cubicBezTo>
                  <a:cubicBezTo>
                    <a:pt x="6362" y="90"/>
                    <a:pt x="5554" y="116"/>
                    <a:pt x="5084" y="169"/>
                  </a:cubicBezTo>
                  <a:lnTo>
                    <a:pt x="1121" y="638"/>
                  </a:lnTo>
                  <a:cubicBezTo>
                    <a:pt x="1095" y="638"/>
                    <a:pt x="1069" y="638"/>
                    <a:pt x="1043" y="664"/>
                  </a:cubicBezTo>
                  <a:cubicBezTo>
                    <a:pt x="913" y="690"/>
                    <a:pt x="1617" y="716"/>
                    <a:pt x="2555" y="716"/>
                  </a:cubicBezTo>
                  <a:lnTo>
                    <a:pt x="16139" y="690"/>
                  </a:lnTo>
                  <a:lnTo>
                    <a:pt x="19398" y="690"/>
                  </a:lnTo>
                  <a:cubicBezTo>
                    <a:pt x="21523" y="664"/>
                    <a:pt x="23667" y="664"/>
                    <a:pt x="25812" y="664"/>
                  </a:cubicBezTo>
                  <a:cubicBezTo>
                    <a:pt x="27956" y="664"/>
                    <a:pt x="30100" y="664"/>
                    <a:pt x="32225" y="638"/>
                  </a:cubicBezTo>
                  <a:lnTo>
                    <a:pt x="32955" y="638"/>
                  </a:lnTo>
                  <a:cubicBezTo>
                    <a:pt x="34885" y="664"/>
                    <a:pt x="36866" y="664"/>
                    <a:pt x="38822" y="664"/>
                  </a:cubicBezTo>
                  <a:cubicBezTo>
                    <a:pt x="40612" y="664"/>
                    <a:pt x="42402" y="652"/>
                    <a:pt x="44200" y="652"/>
                  </a:cubicBezTo>
                  <a:cubicBezTo>
                    <a:pt x="45099" y="652"/>
                    <a:pt x="46000" y="655"/>
                    <a:pt x="46904" y="664"/>
                  </a:cubicBezTo>
                  <a:lnTo>
                    <a:pt x="49068" y="664"/>
                  </a:lnTo>
                  <a:cubicBezTo>
                    <a:pt x="50702" y="664"/>
                    <a:pt x="52324" y="652"/>
                    <a:pt x="53950" y="652"/>
                  </a:cubicBezTo>
                  <a:cubicBezTo>
                    <a:pt x="54763" y="652"/>
                    <a:pt x="55577" y="655"/>
                    <a:pt x="56394" y="664"/>
                  </a:cubicBezTo>
                  <a:lnTo>
                    <a:pt x="60853" y="664"/>
                  </a:lnTo>
                  <a:cubicBezTo>
                    <a:pt x="60879" y="690"/>
                    <a:pt x="60905" y="716"/>
                    <a:pt x="60931" y="768"/>
                  </a:cubicBezTo>
                  <a:lnTo>
                    <a:pt x="60931" y="2828"/>
                  </a:lnTo>
                  <a:lnTo>
                    <a:pt x="60931" y="39589"/>
                  </a:lnTo>
                  <a:lnTo>
                    <a:pt x="60931" y="53981"/>
                  </a:lnTo>
                  <a:lnTo>
                    <a:pt x="60931" y="59482"/>
                  </a:lnTo>
                  <a:lnTo>
                    <a:pt x="60931" y="74578"/>
                  </a:lnTo>
                  <a:lnTo>
                    <a:pt x="60931" y="78072"/>
                  </a:lnTo>
                  <a:lnTo>
                    <a:pt x="60931" y="79792"/>
                  </a:lnTo>
                  <a:lnTo>
                    <a:pt x="60931" y="80210"/>
                  </a:lnTo>
                  <a:lnTo>
                    <a:pt x="60931" y="80366"/>
                  </a:lnTo>
                  <a:cubicBezTo>
                    <a:pt x="60905" y="80392"/>
                    <a:pt x="60905" y="80418"/>
                    <a:pt x="60905" y="80418"/>
                  </a:cubicBezTo>
                  <a:cubicBezTo>
                    <a:pt x="60879" y="80470"/>
                    <a:pt x="60826" y="80522"/>
                    <a:pt x="60774" y="80522"/>
                  </a:cubicBezTo>
                  <a:lnTo>
                    <a:pt x="58662" y="80522"/>
                  </a:lnTo>
                  <a:cubicBezTo>
                    <a:pt x="54204" y="80522"/>
                    <a:pt x="49928" y="80575"/>
                    <a:pt x="45574" y="80601"/>
                  </a:cubicBezTo>
                  <a:cubicBezTo>
                    <a:pt x="44870" y="80601"/>
                    <a:pt x="44036" y="80601"/>
                    <a:pt x="43567" y="80627"/>
                  </a:cubicBezTo>
                  <a:cubicBezTo>
                    <a:pt x="42289" y="80679"/>
                    <a:pt x="40725" y="80679"/>
                    <a:pt x="39134" y="80679"/>
                  </a:cubicBezTo>
                  <a:lnTo>
                    <a:pt x="38483" y="80679"/>
                  </a:lnTo>
                  <a:lnTo>
                    <a:pt x="39213" y="80653"/>
                  </a:lnTo>
                  <a:lnTo>
                    <a:pt x="35354" y="80653"/>
                  </a:lnTo>
                  <a:lnTo>
                    <a:pt x="27350" y="80601"/>
                  </a:lnTo>
                  <a:cubicBezTo>
                    <a:pt x="23595" y="80601"/>
                    <a:pt x="19830" y="80589"/>
                    <a:pt x="16060" y="80589"/>
                  </a:cubicBezTo>
                  <a:cubicBezTo>
                    <a:pt x="14175" y="80589"/>
                    <a:pt x="12289" y="80592"/>
                    <a:pt x="10403" y="80601"/>
                  </a:cubicBezTo>
                  <a:lnTo>
                    <a:pt x="8213" y="80601"/>
                  </a:lnTo>
                  <a:cubicBezTo>
                    <a:pt x="5971" y="80601"/>
                    <a:pt x="3755" y="80601"/>
                    <a:pt x="1617" y="80627"/>
                  </a:cubicBezTo>
                  <a:lnTo>
                    <a:pt x="965" y="80627"/>
                  </a:lnTo>
                  <a:cubicBezTo>
                    <a:pt x="835" y="80627"/>
                    <a:pt x="730" y="80522"/>
                    <a:pt x="678" y="80418"/>
                  </a:cubicBezTo>
                  <a:cubicBezTo>
                    <a:pt x="678" y="80366"/>
                    <a:pt x="678" y="80340"/>
                    <a:pt x="678" y="80314"/>
                  </a:cubicBezTo>
                  <a:lnTo>
                    <a:pt x="678" y="79115"/>
                  </a:lnTo>
                  <a:lnTo>
                    <a:pt x="678" y="76377"/>
                  </a:lnTo>
                  <a:cubicBezTo>
                    <a:pt x="678" y="74578"/>
                    <a:pt x="652" y="72753"/>
                    <a:pt x="626" y="71032"/>
                  </a:cubicBezTo>
                  <a:cubicBezTo>
                    <a:pt x="626" y="70824"/>
                    <a:pt x="626" y="70485"/>
                    <a:pt x="626" y="70172"/>
                  </a:cubicBezTo>
                  <a:cubicBezTo>
                    <a:pt x="652" y="69833"/>
                    <a:pt x="652" y="69494"/>
                    <a:pt x="652" y="69207"/>
                  </a:cubicBezTo>
                  <a:cubicBezTo>
                    <a:pt x="626" y="66835"/>
                    <a:pt x="652" y="64149"/>
                    <a:pt x="600" y="62116"/>
                  </a:cubicBezTo>
                  <a:cubicBezTo>
                    <a:pt x="548" y="61099"/>
                    <a:pt x="600" y="59561"/>
                    <a:pt x="548" y="58857"/>
                  </a:cubicBezTo>
                  <a:lnTo>
                    <a:pt x="548" y="58179"/>
                  </a:lnTo>
                  <a:cubicBezTo>
                    <a:pt x="574" y="56849"/>
                    <a:pt x="522" y="54920"/>
                    <a:pt x="600" y="53903"/>
                  </a:cubicBezTo>
                  <a:lnTo>
                    <a:pt x="600" y="52521"/>
                  </a:lnTo>
                  <a:lnTo>
                    <a:pt x="600" y="45925"/>
                  </a:lnTo>
                  <a:cubicBezTo>
                    <a:pt x="626" y="44335"/>
                    <a:pt x="574" y="42874"/>
                    <a:pt x="574" y="41388"/>
                  </a:cubicBezTo>
                  <a:cubicBezTo>
                    <a:pt x="574" y="39824"/>
                    <a:pt x="626" y="38338"/>
                    <a:pt x="626" y="36565"/>
                  </a:cubicBezTo>
                  <a:lnTo>
                    <a:pt x="626" y="35835"/>
                  </a:lnTo>
                  <a:cubicBezTo>
                    <a:pt x="652" y="30438"/>
                    <a:pt x="652" y="25015"/>
                    <a:pt x="652" y="19644"/>
                  </a:cubicBezTo>
                  <a:cubicBezTo>
                    <a:pt x="678" y="15369"/>
                    <a:pt x="704" y="11093"/>
                    <a:pt x="730" y="6843"/>
                  </a:cubicBezTo>
                  <a:lnTo>
                    <a:pt x="730" y="3167"/>
                  </a:lnTo>
                  <a:cubicBezTo>
                    <a:pt x="730" y="2228"/>
                    <a:pt x="704" y="1524"/>
                    <a:pt x="704" y="1055"/>
                  </a:cubicBezTo>
                  <a:lnTo>
                    <a:pt x="704" y="873"/>
                  </a:lnTo>
                  <a:lnTo>
                    <a:pt x="704" y="768"/>
                  </a:lnTo>
                  <a:cubicBezTo>
                    <a:pt x="704" y="716"/>
                    <a:pt x="730" y="690"/>
                    <a:pt x="730" y="638"/>
                  </a:cubicBezTo>
                  <a:cubicBezTo>
                    <a:pt x="782" y="586"/>
                    <a:pt x="835" y="534"/>
                    <a:pt x="835" y="508"/>
                  </a:cubicBezTo>
                  <a:cubicBezTo>
                    <a:pt x="913" y="351"/>
                    <a:pt x="1069" y="247"/>
                    <a:pt x="965" y="143"/>
                  </a:cubicBezTo>
                  <a:cubicBezTo>
                    <a:pt x="954" y="132"/>
                    <a:pt x="930" y="125"/>
                    <a:pt x="892" y="125"/>
                  </a:cubicBezTo>
                  <a:cubicBezTo>
                    <a:pt x="839" y="125"/>
                    <a:pt x="759" y="138"/>
                    <a:pt x="652" y="169"/>
                  </a:cubicBezTo>
                  <a:cubicBezTo>
                    <a:pt x="391" y="273"/>
                    <a:pt x="209" y="534"/>
                    <a:pt x="209" y="820"/>
                  </a:cubicBezTo>
                  <a:cubicBezTo>
                    <a:pt x="183" y="1368"/>
                    <a:pt x="183" y="2176"/>
                    <a:pt x="183" y="3245"/>
                  </a:cubicBezTo>
                  <a:cubicBezTo>
                    <a:pt x="183" y="5774"/>
                    <a:pt x="157" y="8147"/>
                    <a:pt x="131" y="10493"/>
                  </a:cubicBezTo>
                  <a:cubicBezTo>
                    <a:pt x="105" y="15238"/>
                    <a:pt x="78" y="20192"/>
                    <a:pt x="26" y="24989"/>
                  </a:cubicBezTo>
                  <a:lnTo>
                    <a:pt x="26" y="25719"/>
                  </a:lnTo>
                  <a:lnTo>
                    <a:pt x="26" y="35314"/>
                  </a:lnTo>
                  <a:lnTo>
                    <a:pt x="26" y="41571"/>
                  </a:lnTo>
                  <a:cubicBezTo>
                    <a:pt x="26" y="46212"/>
                    <a:pt x="0" y="50853"/>
                    <a:pt x="26" y="55545"/>
                  </a:cubicBezTo>
                  <a:lnTo>
                    <a:pt x="26" y="56640"/>
                  </a:lnTo>
                  <a:cubicBezTo>
                    <a:pt x="26" y="61203"/>
                    <a:pt x="52" y="65714"/>
                    <a:pt x="105" y="70068"/>
                  </a:cubicBezTo>
                  <a:lnTo>
                    <a:pt x="105" y="72232"/>
                  </a:lnTo>
                  <a:lnTo>
                    <a:pt x="105" y="77029"/>
                  </a:lnTo>
                  <a:lnTo>
                    <a:pt x="105" y="79427"/>
                  </a:lnTo>
                  <a:lnTo>
                    <a:pt x="105" y="80314"/>
                  </a:lnTo>
                  <a:cubicBezTo>
                    <a:pt x="105" y="80470"/>
                    <a:pt x="157" y="80653"/>
                    <a:pt x="235" y="80783"/>
                  </a:cubicBezTo>
                  <a:cubicBezTo>
                    <a:pt x="417" y="81044"/>
                    <a:pt x="730" y="81200"/>
                    <a:pt x="1043" y="81200"/>
                  </a:cubicBezTo>
                  <a:lnTo>
                    <a:pt x="15617" y="81200"/>
                  </a:lnTo>
                  <a:lnTo>
                    <a:pt x="27402" y="81174"/>
                  </a:lnTo>
                  <a:lnTo>
                    <a:pt x="45157" y="81174"/>
                  </a:lnTo>
                  <a:cubicBezTo>
                    <a:pt x="49980" y="81174"/>
                    <a:pt x="54752" y="81174"/>
                    <a:pt x="59314" y="81096"/>
                  </a:cubicBezTo>
                  <a:lnTo>
                    <a:pt x="60748" y="81070"/>
                  </a:lnTo>
                  <a:cubicBezTo>
                    <a:pt x="61113" y="81044"/>
                    <a:pt x="61400" y="80783"/>
                    <a:pt x="61452" y="80418"/>
                  </a:cubicBezTo>
                  <a:cubicBezTo>
                    <a:pt x="61452" y="80366"/>
                    <a:pt x="61452" y="80288"/>
                    <a:pt x="61452" y="80210"/>
                  </a:cubicBezTo>
                  <a:lnTo>
                    <a:pt x="61452" y="79662"/>
                  </a:lnTo>
                  <a:cubicBezTo>
                    <a:pt x="61452" y="78385"/>
                    <a:pt x="61452" y="77133"/>
                    <a:pt x="61400" y="76742"/>
                  </a:cubicBezTo>
                  <a:lnTo>
                    <a:pt x="61400" y="75856"/>
                  </a:lnTo>
                  <a:cubicBezTo>
                    <a:pt x="61400" y="74057"/>
                    <a:pt x="61400" y="72284"/>
                    <a:pt x="61400" y="70511"/>
                  </a:cubicBezTo>
                  <a:cubicBezTo>
                    <a:pt x="61400" y="68425"/>
                    <a:pt x="61400" y="66313"/>
                    <a:pt x="61400" y="64201"/>
                  </a:cubicBezTo>
                  <a:lnTo>
                    <a:pt x="61400" y="58335"/>
                  </a:lnTo>
                  <a:cubicBezTo>
                    <a:pt x="61400" y="57736"/>
                    <a:pt x="61400" y="56901"/>
                    <a:pt x="61400" y="56588"/>
                  </a:cubicBezTo>
                  <a:cubicBezTo>
                    <a:pt x="61452" y="55128"/>
                    <a:pt x="61426" y="53694"/>
                    <a:pt x="61400" y="52078"/>
                  </a:cubicBezTo>
                  <a:cubicBezTo>
                    <a:pt x="61374" y="49862"/>
                    <a:pt x="61322" y="47489"/>
                    <a:pt x="61426" y="45508"/>
                  </a:cubicBezTo>
                  <a:cubicBezTo>
                    <a:pt x="61452" y="45299"/>
                    <a:pt x="61452" y="44856"/>
                    <a:pt x="61452" y="44517"/>
                  </a:cubicBezTo>
                  <a:cubicBezTo>
                    <a:pt x="61478" y="44022"/>
                    <a:pt x="61478" y="43500"/>
                    <a:pt x="61400" y="43005"/>
                  </a:cubicBezTo>
                  <a:cubicBezTo>
                    <a:pt x="61374" y="42770"/>
                    <a:pt x="61374" y="42536"/>
                    <a:pt x="61374" y="42327"/>
                  </a:cubicBezTo>
                  <a:lnTo>
                    <a:pt x="61374" y="38755"/>
                  </a:lnTo>
                  <a:cubicBezTo>
                    <a:pt x="61374" y="37982"/>
                    <a:pt x="61381" y="37743"/>
                    <a:pt x="61392" y="37743"/>
                  </a:cubicBezTo>
                  <a:cubicBezTo>
                    <a:pt x="61402" y="37743"/>
                    <a:pt x="61414" y="37932"/>
                    <a:pt x="61426" y="38103"/>
                  </a:cubicBezTo>
                  <a:cubicBezTo>
                    <a:pt x="61431" y="38176"/>
                    <a:pt x="61436" y="38209"/>
                    <a:pt x="61441" y="38209"/>
                  </a:cubicBezTo>
                  <a:cubicBezTo>
                    <a:pt x="61461" y="38209"/>
                    <a:pt x="61478" y="37662"/>
                    <a:pt x="61478" y="36930"/>
                  </a:cubicBezTo>
                  <a:cubicBezTo>
                    <a:pt x="61452" y="35496"/>
                    <a:pt x="61452" y="34193"/>
                    <a:pt x="61452" y="32602"/>
                  </a:cubicBezTo>
                  <a:cubicBezTo>
                    <a:pt x="61478" y="30230"/>
                    <a:pt x="61478" y="27753"/>
                    <a:pt x="61452" y="25354"/>
                  </a:cubicBezTo>
                  <a:cubicBezTo>
                    <a:pt x="61452" y="23347"/>
                    <a:pt x="61452" y="21209"/>
                    <a:pt x="61426" y="19305"/>
                  </a:cubicBezTo>
                  <a:lnTo>
                    <a:pt x="61426" y="18263"/>
                  </a:lnTo>
                  <a:cubicBezTo>
                    <a:pt x="61426" y="17585"/>
                    <a:pt x="61426" y="16855"/>
                    <a:pt x="61426" y="16203"/>
                  </a:cubicBezTo>
                  <a:cubicBezTo>
                    <a:pt x="61400" y="15082"/>
                    <a:pt x="61400" y="13961"/>
                    <a:pt x="61426" y="12970"/>
                  </a:cubicBezTo>
                  <a:cubicBezTo>
                    <a:pt x="61478" y="10076"/>
                    <a:pt x="61452" y="7130"/>
                    <a:pt x="61452" y="4053"/>
                  </a:cubicBezTo>
                  <a:cubicBezTo>
                    <a:pt x="61426" y="2958"/>
                    <a:pt x="61426" y="1889"/>
                    <a:pt x="61426" y="768"/>
                  </a:cubicBezTo>
                  <a:cubicBezTo>
                    <a:pt x="61426" y="586"/>
                    <a:pt x="61348" y="429"/>
                    <a:pt x="61244" y="273"/>
                  </a:cubicBezTo>
                  <a:cubicBezTo>
                    <a:pt x="61113" y="143"/>
                    <a:pt x="60957" y="64"/>
                    <a:pt x="60774" y="38"/>
                  </a:cubicBezTo>
                  <a:lnTo>
                    <a:pt x="58219" y="38"/>
                  </a:lnTo>
                  <a:cubicBezTo>
                    <a:pt x="57604" y="49"/>
                    <a:pt x="57019" y="55"/>
                    <a:pt x="56450" y="55"/>
                  </a:cubicBezTo>
                  <a:cubicBezTo>
                    <a:pt x="55644" y="55"/>
                    <a:pt x="54868" y="43"/>
                    <a:pt x="54074" y="12"/>
                  </a:cubicBezTo>
                  <a:lnTo>
                    <a:pt x="52275" y="12"/>
                  </a:lnTo>
                  <a:cubicBezTo>
                    <a:pt x="50415" y="12"/>
                    <a:pt x="48555" y="1"/>
                    <a:pt x="466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62"/>
            <p:cNvSpPr/>
            <p:nvPr/>
          </p:nvSpPr>
          <p:spPr>
            <a:xfrm>
              <a:off x="6473250" y="1695650"/>
              <a:ext cx="25" cy="1325"/>
            </a:xfrm>
            <a:custGeom>
              <a:rect b="b" l="l" r="r" t="t"/>
              <a:pathLst>
                <a:path extrusionOk="0" h="53" w="1">
                  <a:moveTo>
                    <a:pt x="1" y="53"/>
                  </a:moveTo>
                  <a:cubicBezTo>
                    <a:pt x="1" y="1"/>
                    <a:pt x="1" y="27"/>
                    <a:pt x="1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62"/>
            <p:cNvSpPr/>
            <p:nvPr/>
          </p:nvSpPr>
          <p:spPr>
            <a:xfrm>
              <a:off x="6473250" y="1696300"/>
              <a:ext cx="675" cy="675"/>
            </a:xfrm>
            <a:custGeom>
              <a:rect b="b" l="l" r="r" t="t"/>
              <a:pathLst>
                <a:path extrusionOk="0" h="27" w="27">
                  <a:moveTo>
                    <a:pt x="1" y="27"/>
                  </a:moveTo>
                  <a:lnTo>
                    <a:pt x="1" y="27"/>
                  </a:lnTo>
                  <a:cubicBezTo>
                    <a:pt x="1" y="27"/>
                    <a:pt x="27" y="1"/>
                    <a:pt x="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62"/>
            <p:cNvSpPr/>
            <p:nvPr/>
          </p:nvSpPr>
          <p:spPr>
            <a:xfrm>
              <a:off x="6473250" y="1695725"/>
              <a:ext cx="375" cy="2550"/>
            </a:xfrm>
            <a:custGeom>
              <a:rect b="b" l="l" r="r" t="t"/>
              <a:pathLst>
                <a:path extrusionOk="0" h="102" w="15">
                  <a:moveTo>
                    <a:pt x="10" y="1"/>
                  </a:moveTo>
                  <a:cubicBezTo>
                    <a:pt x="7" y="1"/>
                    <a:pt x="2" y="21"/>
                    <a:pt x="1" y="75"/>
                  </a:cubicBezTo>
                  <a:lnTo>
                    <a:pt x="1" y="75"/>
                  </a:lnTo>
                  <a:cubicBezTo>
                    <a:pt x="14" y="34"/>
                    <a:pt x="13" y="1"/>
                    <a:pt x="10" y="1"/>
                  </a:cubicBezTo>
                  <a:close/>
                  <a:moveTo>
                    <a:pt x="1" y="75"/>
                  </a:moveTo>
                  <a:lnTo>
                    <a:pt x="1" y="75"/>
                  </a:lnTo>
                  <a:cubicBezTo>
                    <a:pt x="1" y="75"/>
                    <a:pt x="1" y="76"/>
                    <a:pt x="1" y="76"/>
                  </a:cubicBezTo>
                  <a:cubicBezTo>
                    <a:pt x="1" y="76"/>
                    <a:pt x="1" y="76"/>
                    <a:pt x="1" y="102"/>
                  </a:cubicBezTo>
                  <a:cubicBezTo>
                    <a:pt x="1" y="92"/>
                    <a:pt x="1" y="83"/>
                    <a:pt x="1" y="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62"/>
            <p:cNvSpPr/>
            <p:nvPr/>
          </p:nvSpPr>
          <p:spPr>
            <a:xfrm>
              <a:off x="6489550" y="1715200"/>
              <a:ext cx="5225" cy="1350"/>
            </a:xfrm>
            <a:custGeom>
              <a:rect b="b" l="l" r="r" t="t"/>
              <a:pathLst>
                <a:path extrusionOk="0" h="54" w="209">
                  <a:moveTo>
                    <a:pt x="0" y="53"/>
                  </a:moveTo>
                  <a:cubicBezTo>
                    <a:pt x="209" y="1"/>
                    <a:pt x="0" y="53"/>
                    <a:pt x="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62"/>
            <p:cNvSpPr/>
            <p:nvPr/>
          </p:nvSpPr>
          <p:spPr>
            <a:xfrm>
              <a:off x="6492800" y="1721725"/>
              <a:ext cx="1325" cy="525"/>
            </a:xfrm>
            <a:custGeom>
              <a:rect b="b" l="l" r="r" t="t"/>
              <a:pathLst>
                <a:path extrusionOk="0" h="21" w="53">
                  <a:moveTo>
                    <a:pt x="1" y="1"/>
                  </a:moveTo>
                  <a:cubicBezTo>
                    <a:pt x="1" y="14"/>
                    <a:pt x="7" y="20"/>
                    <a:pt x="17" y="20"/>
                  </a:cubicBezTo>
                  <a:cubicBezTo>
                    <a:pt x="27" y="20"/>
                    <a:pt x="40" y="14"/>
                    <a:pt x="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62"/>
            <p:cNvSpPr/>
            <p:nvPr/>
          </p:nvSpPr>
          <p:spPr>
            <a:xfrm>
              <a:off x="6483025" y="1703475"/>
              <a:ext cx="675" cy="675"/>
            </a:xfrm>
            <a:custGeom>
              <a:rect b="b" l="l" r="r" t="t"/>
              <a:pathLst>
                <a:path extrusionOk="0" h="27" w="27">
                  <a:moveTo>
                    <a:pt x="27" y="1"/>
                  </a:moveTo>
                  <a:lnTo>
                    <a:pt x="1" y="2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62"/>
            <p:cNvSpPr/>
            <p:nvPr/>
          </p:nvSpPr>
          <p:spPr>
            <a:xfrm>
              <a:off x="6472125" y="1700225"/>
              <a:ext cx="22000" cy="21525"/>
            </a:xfrm>
            <a:custGeom>
              <a:rect b="b" l="l" r="r" t="t"/>
              <a:pathLst>
                <a:path extrusionOk="0" h="861" w="880">
                  <a:moveTo>
                    <a:pt x="98" y="78"/>
                  </a:moveTo>
                  <a:cubicBezTo>
                    <a:pt x="98" y="78"/>
                    <a:pt x="98" y="78"/>
                    <a:pt x="98" y="78"/>
                  </a:cubicBezTo>
                  <a:lnTo>
                    <a:pt x="98" y="78"/>
                  </a:lnTo>
                  <a:close/>
                  <a:moveTo>
                    <a:pt x="259" y="14"/>
                  </a:moveTo>
                  <a:cubicBezTo>
                    <a:pt x="257" y="14"/>
                    <a:pt x="211" y="95"/>
                    <a:pt x="225" y="104"/>
                  </a:cubicBezTo>
                  <a:lnTo>
                    <a:pt x="225" y="104"/>
                  </a:lnTo>
                  <a:cubicBezTo>
                    <a:pt x="232" y="79"/>
                    <a:pt x="243" y="48"/>
                    <a:pt x="254" y="26"/>
                  </a:cubicBezTo>
                  <a:cubicBezTo>
                    <a:pt x="258" y="18"/>
                    <a:pt x="260" y="14"/>
                    <a:pt x="259" y="14"/>
                  </a:cubicBezTo>
                  <a:close/>
                  <a:moveTo>
                    <a:pt x="225" y="104"/>
                  </a:moveTo>
                  <a:lnTo>
                    <a:pt x="225" y="104"/>
                  </a:lnTo>
                  <a:cubicBezTo>
                    <a:pt x="225" y="105"/>
                    <a:pt x="224" y="107"/>
                    <a:pt x="224" y="109"/>
                  </a:cubicBezTo>
                  <a:lnTo>
                    <a:pt x="224" y="109"/>
                  </a:lnTo>
                  <a:cubicBezTo>
                    <a:pt x="225" y="107"/>
                    <a:pt x="227" y="106"/>
                    <a:pt x="228" y="104"/>
                  </a:cubicBezTo>
                  <a:cubicBezTo>
                    <a:pt x="227" y="104"/>
                    <a:pt x="226" y="104"/>
                    <a:pt x="225" y="104"/>
                  </a:cubicBezTo>
                  <a:close/>
                  <a:moveTo>
                    <a:pt x="204" y="130"/>
                  </a:moveTo>
                  <a:lnTo>
                    <a:pt x="204" y="130"/>
                  </a:lnTo>
                  <a:cubicBezTo>
                    <a:pt x="203" y="132"/>
                    <a:pt x="202" y="133"/>
                    <a:pt x="201" y="134"/>
                  </a:cubicBezTo>
                  <a:lnTo>
                    <a:pt x="201" y="134"/>
                  </a:lnTo>
                  <a:cubicBezTo>
                    <a:pt x="202" y="132"/>
                    <a:pt x="202" y="131"/>
                    <a:pt x="202" y="131"/>
                  </a:cubicBezTo>
                  <a:cubicBezTo>
                    <a:pt x="202" y="131"/>
                    <a:pt x="203" y="131"/>
                    <a:pt x="204" y="130"/>
                  </a:cubicBezTo>
                  <a:close/>
                  <a:moveTo>
                    <a:pt x="280" y="131"/>
                  </a:moveTo>
                  <a:cubicBezTo>
                    <a:pt x="280" y="135"/>
                    <a:pt x="279" y="140"/>
                    <a:pt x="276" y="146"/>
                  </a:cubicBezTo>
                  <a:lnTo>
                    <a:pt x="276" y="146"/>
                  </a:lnTo>
                  <a:cubicBezTo>
                    <a:pt x="277" y="141"/>
                    <a:pt x="279" y="136"/>
                    <a:pt x="280" y="131"/>
                  </a:cubicBezTo>
                  <a:close/>
                  <a:moveTo>
                    <a:pt x="72" y="183"/>
                  </a:moveTo>
                  <a:cubicBezTo>
                    <a:pt x="72" y="183"/>
                    <a:pt x="72" y="183"/>
                    <a:pt x="72" y="183"/>
                  </a:cubicBezTo>
                  <a:cubicBezTo>
                    <a:pt x="72" y="183"/>
                    <a:pt x="72" y="183"/>
                    <a:pt x="72" y="183"/>
                  </a:cubicBezTo>
                  <a:close/>
                  <a:moveTo>
                    <a:pt x="254" y="180"/>
                  </a:moveTo>
                  <a:cubicBezTo>
                    <a:pt x="250" y="186"/>
                    <a:pt x="247" y="190"/>
                    <a:pt x="247" y="190"/>
                  </a:cubicBezTo>
                  <a:cubicBezTo>
                    <a:pt x="247" y="190"/>
                    <a:pt x="249" y="188"/>
                    <a:pt x="254" y="183"/>
                  </a:cubicBezTo>
                  <a:cubicBezTo>
                    <a:pt x="254" y="182"/>
                    <a:pt x="254" y="181"/>
                    <a:pt x="254" y="180"/>
                  </a:cubicBezTo>
                  <a:close/>
                  <a:moveTo>
                    <a:pt x="124" y="52"/>
                  </a:moveTo>
                  <a:cubicBezTo>
                    <a:pt x="107" y="118"/>
                    <a:pt x="101" y="174"/>
                    <a:pt x="99" y="226"/>
                  </a:cubicBezTo>
                  <a:lnTo>
                    <a:pt x="99" y="226"/>
                  </a:lnTo>
                  <a:lnTo>
                    <a:pt x="124" y="52"/>
                  </a:lnTo>
                  <a:close/>
                  <a:moveTo>
                    <a:pt x="201" y="134"/>
                  </a:moveTo>
                  <a:cubicBezTo>
                    <a:pt x="197" y="150"/>
                    <a:pt x="181" y="213"/>
                    <a:pt x="177" y="213"/>
                  </a:cubicBezTo>
                  <a:cubicBezTo>
                    <a:pt x="176" y="213"/>
                    <a:pt x="176" y="212"/>
                    <a:pt x="176" y="209"/>
                  </a:cubicBezTo>
                  <a:cubicBezTo>
                    <a:pt x="176" y="209"/>
                    <a:pt x="176" y="191"/>
                    <a:pt x="175" y="168"/>
                  </a:cubicBezTo>
                  <a:lnTo>
                    <a:pt x="175" y="168"/>
                  </a:lnTo>
                  <a:cubicBezTo>
                    <a:pt x="155" y="199"/>
                    <a:pt x="139" y="230"/>
                    <a:pt x="124" y="261"/>
                  </a:cubicBezTo>
                  <a:lnTo>
                    <a:pt x="175" y="158"/>
                  </a:lnTo>
                  <a:lnTo>
                    <a:pt x="175" y="158"/>
                  </a:lnTo>
                  <a:cubicBezTo>
                    <a:pt x="175" y="162"/>
                    <a:pt x="175" y="165"/>
                    <a:pt x="175" y="168"/>
                  </a:cubicBezTo>
                  <a:lnTo>
                    <a:pt x="175" y="168"/>
                  </a:lnTo>
                  <a:cubicBezTo>
                    <a:pt x="183" y="157"/>
                    <a:pt x="192" y="146"/>
                    <a:pt x="201" y="134"/>
                  </a:cubicBezTo>
                  <a:close/>
                  <a:moveTo>
                    <a:pt x="671" y="287"/>
                  </a:moveTo>
                  <a:lnTo>
                    <a:pt x="671" y="287"/>
                  </a:lnTo>
                  <a:cubicBezTo>
                    <a:pt x="653" y="296"/>
                    <a:pt x="619" y="318"/>
                    <a:pt x="583" y="342"/>
                  </a:cubicBezTo>
                  <a:lnTo>
                    <a:pt x="583" y="342"/>
                  </a:lnTo>
                  <a:cubicBezTo>
                    <a:pt x="612" y="332"/>
                    <a:pt x="671" y="287"/>
                    <a:pt x="671" y="287"/>
                  </a:cubicBezTo>
                  <a:close/>
                  <a:moveTo>
                    <a:pt x="802" y="470"/>
                  </a:moveTo>
                  <a:cubicBezTo>
                    <a:pt x="756" y="481"/>
                    <a:pt x="740" y="487"/>
                    <a:pt x="739" y="491"/>
                  </a:cubicBezTo>
                  <a:lnTo>
                    <a:pt x="739" y="491"/>
                  </a:lnTo>
                  <a:cubicBezTo>
                    <a:pt x="763" y="483"/>
                    <a:pt x="785" y="475"/>
                    <a:pt x="802" y="470"/>
                  </a:cubicBezTo>
                  <a:close/>
                  <a:moveTo>
                    <a:pt x="29" y="437"/>
                  </a:moveTo>
                  <a:lnTo>
                    <a:pt x="29" y="437"/>
                  </a:lnTo>
                  <a:cubicBezTo>
                    <a:pt x="24" y="448"/>
                    <a:pt x="19" y="459"/>
                    <a:pt x="19" y="470"/>
                  </a:cubicBezTo>
                  <a:cubicBezTo>
                    <a:pt x="19" y="481"/>
                    <a:pt x="19" y="490"/>
                    <a:pt x="19" y="496"/>
                  </a:cubicBezTo>
                  <a:lnTo>
                    <a:pt x="29" y="437"/>
                  </a:lnTo>
                  <a:close/>
                  <a:moveTo>
                    <a:pt x="113" y="502"/>
                  </a:moveTo>
                  <a:cubicBezTo>
                    <a:pt x="104" y="513"/>
                    <a:pt x="98" y="522"/>
                    <a:pt x="98" y="522"/>
                  </a:cubicBezTo>
                  <a:lnTo>
                    <a:pt x="98" y="548"/>
                  </a:lnTo>
                  <a:lnTo>
                    <a:pt x="113" y="502"/>
                  </a:lnTo>
                  <a:close/>
                  <a:moveTo>
                    <a:pt x="463" y="548"/>
                  </a:moveTo>
                  <a:lnTo>
                    <a:pt x="463" y="548"/>
                  </a:lnTo>
                  <a:cubicBezTo>
                    <a:pt x="440" y="559"/>
                    <a:pt x="413" y="575"/>
                    <a:pt x="385" y="592"/>
                  </a:cubicBezTo>
                  <a:lnTo>
                    <a:pt x="385" y="592"/>
                  </a:lnTo>
                  <a:cubicBezTo>
                    <a:pt x="416" y="570"/>
                    <a:pt x="451" y="548"/>
                    <a:pt x="463" y="548"/>
                  </a:cubicBezTo>
                  <a:close/>
                  <a:moveTo>
                    <a:pt x="280" y="615"/>
                  </a:moveTo>
                  <a:cubicBezTo>
                    <a:pt x="274" y="621"/>
                    <a:pt x="273" y="626"/>
                    <a:pt x="280" y="626"/>
                  </a:cubicBezTo>
                  <a:lnTo>
                    <a:pt x="280" y="615"/>
                  </a:lnTo>
                  <a:close/>
                  <a:moveTo>
                    <a:pt x="630" y="771"/>
                  </a:moveTo>
                  <a:cubicBezTo>
                    <a:pt x="639" y="771"/>
                    <a:pt x="680" y="782"/>
                    <a:pt x="697" y="782"/>
                  </a:cubicBezTo>
                  <a:lnTo>
                    <a:pt x="645" y="782"/>
                  </a:lnTo>
                  <a:cubicBezTo>
                    <a:pt x="628" y="774"/>
                    <a:pt x="625" y="771"/>
                    <a:pt x="630" y="771"/>
                  </a:cubicBezTo>
                  <a:close/>
                  <a:moveTo>
                    <a:pt x="332" y="0"/>
                  </a:moveTo>
                  <a:lnTo>
                    <a:pt x="332" y="0"/>
                  </a:lnTo>
                  <a:cubicBezTo>
                    <a:pt x="331" y="3"/>
                    <a:pt x="280" y="104"/>
                    <a:pt x="280" y="104"/>
                  </a:cubicBezTo>
                  <a:cubicBezTo>
                    <a:pt x="280" y="78"/>
                    <a:pt x="306" y="52"/>
                    <a:pt x="306" y="26"/>
                  </a:cubicBezTo>
                  <a:lnTo>
                    <a:pt x="306" y="26"/>
                  </a:lnTo>
                  <a:cubicBezTo>
                    <a:pt x="306" y="26"/>
                    <a:pt x="306" y="27"/>
                    <a:pt x="280" y="52"/>
                  </a:cubicBezTo>
                  <a:cubicBezTo>
                    <a:pt x="271" y="62"/>
                    <a:pt x="261" y="71"/>
                    <a:pt x="253" y="81"/>
                  </a:cubicBezTo>
                  <a:lnTo>
                    <a:pt x="253" y="81"/>
                  </a:lnTo>
                  <a:cubicBezTo>
                    <a:pt x="253" y="80"/>
                    <a:pt x="254" y="79"/>
                    <a:pt x="254" y="78"/>
                  </a:cubicBezTo>
                  <a:lnTo>
                    <a:pt x="254" y="78"/>
                  </a:lnTo>
                  <a:cubicBezTo>
                    <a:pt x="254" y="79"/>
                    <a:pt x="253" y="80"/>
                    <a:pt x="253" y="81"/>
                  </a:cubicBezTo>
                  <a:lnTo>
                    <a:pt x="253" y="81"/>
                  </a:lnTo>
                  <a:cubicBezTo>
                    <a:pt x="244" y="91"/>
                    <a:pt x="237" y="102"/>
                    <a:pt x="232" y="112"/>
                  </a:cubicBezTo>
                  <a:lnTo>
                    <a:pt x="232" y="112"/>
                  </a:lnTo>
                  <a:cubicBezTo>
                    <a:pt x="232" y="113"/>
                    <a:pt x="231" y="113"/>
                    <a:pt x="230" y="114"/>
                  </a:cubicBezTo>
                  <a:lnTo>
                    <a:pt x="230" y="114"/>
                  </a:lnTo>
                  <a:lnTo>
                    <a:pt x="223" y="112"/>
                  </a:lnTo>
                  <a:lnTo>
                    <a:pt x="223" y="112"/>
                  </a:lnTo>
                  <a:cubicBezTo>
                    <a:pt x="222" y="115"/>
                    <a:pt x="221" y="119"/>
                    <a:pt x="220" y="123"/>
                  </a:cubicBezTo>
                  <a:lnTo>
                    <a:pt x="220" y="123"/>
                  </a:lnTo>
                  <a:cubicBezTo>
                    <a:pt x="223" y="120"/>
                    <a:pt x="227" y="118"/>
                    <a:pt x="230" y="114"/>
                  </a:cubicBezTo>
                  <a:lnTo>
                    <a:pt x="230" y="114"/>
                  </a:lnTo>
                  <a:lnTo>
                    <a:pt x="231" y="114"/>
                  </a:lnTo>
                  <a:lnTo>
                    <a:pt x="231" y="114"/>
                  </a:lnTo>
                  <a:cubicBezTo>
                    <a:pt x="229" y="120"/>
                    <a:pt x="228" y="125"/>
                    <a:pt x="228" y="131"/>
                  </a:cubicBezTo>
                  <a:cubicBezTo>
                    <a:pt x="223" y="141"/>
                    <a:pt x="220" y="145"/>
                    <a:pt x="218" y="145"/>
                  </a:cubicBezTo>
                  <a:cubicBezTo>
                    <a:pt x="216" y="145"/>
                    <a:pt x="217" y="136"/>
                    <a:pt x="220" y="123"/>
                  </a:cubicBezTo>
                  <a:lnTo>
                    <a:pt x="220" y="123"/>
                  </a:lnTo>
                  <a:cubicBezTo>
                    <a:pt x="213" y="128"/>
                    <a:pt x="207" y="130"/>
                    <a:pt x="204" y="130"/>
                  </a:cubicBezTo>
                  <a:lnTo>
                    <a:pt x="204" y="130"/>
                  </a:lnTo>
                  <a:cubicBezTo>
                    <a:pt x="210" y="124"/>
                    <a:pt x="215" y="117"/>
                    <a:pt x="222" y="111"/>
                  </a:cubicBezTo>
                  <a:lnTo>
                    <a:pt x="222" y="111"/>
                  </a:lnTo>
                  <a:lnTo>
                    <a:pt x="223" y="112"/>
                  </a:lnTo>
                  <a:lnTo>
                    <a:pt x="223" y="112"/>
                  </a:lnTo>
                  <a:cubicBezTo>
                    <a:pt x="223" y="111"/>
                    <a:pt x="224" y="110"/>
                    <a:pt x="224" y="109"/>
                  </a:cubicBezTo>
                  <a:lnTo>
                    <a:pt x="224" y="109"/>
                  </a:lnTo>
                  <a:cubicBezTo>
                    <a:pt x="223" y="110"/>
                    <a:pt x="222" y="110"/>
                    <a:pt x="222" y="111"/>
                  </a:cubicBezTo>
                  <a:lnTo>
                    <a:pt x="222" y="111"/>
                  </a:lnTo>
                  <a:lnTo>
                    <a:pt x="202" y="104"/>
                  </a:lnTo>
                  <a:lnTo>
                    <a:pt x="175" y="158"/>
                  </a:lnTo>
                  <a:lnTo>
                    <a:pt x="175" y="158"/>
                  </a:lnTo>
                  <a:cubicBezTo>
                    <a:pt x="174" y="121"/>
                    <a:pt x="171" y="77"/>
                    <a:pt x="165" y="77"/>
                  </a:cubicBezTo>
                  <a:cubicBezTo>
                    <a:pt x="161" y="77"/>
                    <a:pt x="156" y="91"/>
                    <a:pt x="150" y="131"/>
                  </a:cubicBezTo>
                  <a:lnTo>
                    <a:pt x="150" y="78"/>
                  </a:lnTo>
                  <a:lnTo>
                    <a:pt x="124" y="235"/>
                  </a:lnTo>
                  <a:cubicBezTo>
                    <a:pt x="124" y="157"/>
                    <a:pt x="150" y="104"/>
                    <a:pt x="150" y="26"/>
                  </a:cubicBezTo>
                  <a:lnTo>
                    <a:pt x="150" y="26"/>
                  </a:lnTo>
                  <a:cubicBezTo>
                    <a:pt x="124" y="103"/>
                    <a:pt x="124" y="155"/>
                    <a:pt x="99" y="232"/>
                  </a:cubicBezTo>
                  <a:lnTo>
                    <a:pt x="99" y="232"/>
                  </a:lnTo>
                  <a:cubicBezTo>
                    <a:pt x="99" y="230"/>
                    <a:pt x="99" y="228"/>
                    <a:pt x="99" y="226"/>
                  </a:cubicBezTo>
                  <a:lnTo>
                    <a:pt x="99" y="226"/>
                  </a:lnTo>
                  <a:lnTo>
                    <a:pt x="98" y="235"/>
                  </a:lnTo>
                  <a:cubicBezTo>
                    <a:pt x="98" y="234"/>
                    <a:pt x="98" y="233"/>
                    <a:pt x="99" y="232"/>
                  </a:cubicBezTo>
                  <a:lnTo>
                    <a:pt x="99" y="232"/>
                  </a:lnTo>
                  <a:cubicBezTo>
                    <a:pt x="98" y="260"/>
                    <a:pt x="98" y="286"/>
                    <a:pt x="98" y="313"/>
                  </a:cubicBezTo>
                  <a:cubicBezTo>
                    <a:pt x="98" y="235"/>
                    <a:pt x="98" y="183"/>
                    <a:pt x="98" y="104"/>
                  </a:cubicBezTo>
                  <a:lnTo>
                    <a:pt x="98" y="78"/>
                  </a:lnTo>
                  <a:cubicBezTo>
                    <a:pt x="98" y="158"/>
                    <a:pt x="98" y="192"/>
                    <a:pt x="86" y="192"/>
                  </a:cubicBezTo>
                  <a:cubicBezTo>
                    <a:pt x="82" y="192"/>
                    <a:pt x="78" y="189"/>
                    <a:pt x="72" y="183"/>
                  </a:cubicBezTo>
                  <a:cubicBezTo>
                    <a:pt x="72" y="209"/>
                    <a:pt x="72" y="235"/>
                    <a:pt x="72" y="261"/>
                  </a:cubicBezTo>
                  <a:cubicBezTo>
                    <a:pt x="61" y="257"/>
                    <a:pt x="52" y="256"/>
                    <a:pt x="45" y="256"/>
                  </a:cubicBezTo>
                  <a:cubicBezTo>
                    <a:pt x="0" y="256"/>
                    <a:pt x="19" y="320"/>
                    <a:pt x="19" y="365"/>
                  </a:cubicBezTo>
                  <a:lnTo>
                    <a:pt x="19" y="417"/>
                  </a:lnTo>
                  <a:cubicBezTo>
                    <a:pt x="46" y="365"/>
                    <a:pt x="19" y="339"/>
                    <a:pt x="46" y="339"/>
                  </a:cubicBezTo>
                  <a:lnTo>
                    <a:pt x="29" y="437"/>
                  </a:lnTo>
                  <a:lnTo>
                    <a:pt x="29" y="437"/>
                  </a:lnTo>
                  <a:cubicBezTo>
                    <a:pt x="34" y="428"/>
                    <a:pt x="39" y="419"/>
                    <a:pt x="42" y="409"/>
                  </a:cubicBezTo>
                  <a:lnTo>
                    <a:pt x="42" y="409"/>
                  </a:lnTo>
                  <a:cubicBezTo>
                    <a:pt x="34" y="450"/>
                    <a:pt x="17" y="546"/>
                    <a:pt x="24" y="546"/>
                  </a:cubicBezTo>
                  <a:cubicBezTo>
                    <a:pt x="27" y="546"/>
                    <a:pt x="33" y="532"/>
                    <a:pt x="46" y="496"/>
                  </a:cubicBezTo>
                  <a:lnTo>
                    <a:pt x="46" y="548"/>
                  </a:lnTo>
                  <a:cubicBezTo>
                    <a:pt x="46" y="555"/>
                    <a:pt x="46" y="558"/>
                    <a:pt x="47" y="558"/>
                  </a:cubicBezTo>
                  <a:cubicBezTo>
                    <a:pt x="53" y="558"/>
                    <a:pt x="75" y="433"/>
                    <a:pt x="98" y="365"/>
                  </a:cubicBezTo>
                  <a:lnTo>
                    <a:pt x="98" y="365"/>
                  </a:lnTo>
                  <a:lnTo>
                    <a:pt x="72" y="470"/>
                  </a:lnTo>
                  <a:cubicBezTo>
                    <a:pt x="72" y="470"/>
                    <a:pt x="72" y="496"/>
                    <a:pt x="72" y="522"/>
                  </a:cubicBezTo>
                  <a:lnTo>
                    <a:pt x="72" y="548"/>
                  </a:lnTo>
                  <a:lnTo>
                    <a:pt x="72" y="574"/>
                  </a:lnTo>
                  <a:lnTo>
                    <a:pt x="124" y="417"/>
                  </a:lnTo>
                  <a:cubicBezTo>
                    <a:pt x="124" y="443"/>
                    <a:pt x="124" y="470"/>
                    <a:pt x="124" y="470"/>
                  </a:cubicBezTo>
                  <a:lnTo>
                    <a:pt x="113" y="502"/>
                  </a:lnTo>
                  <a:lnTo>
                    <a:pt x="113" y="502"/>
                  </a:lnTo>
                  <a:cubicBezTo>
                    <a:pt x="132" y="477"/>
                    <a:pt x="164" y="439"/>
                    <a:pt x="173" y="439"/>
                  </a:cubicBezTo>
                  <a:cubicBezTo>
                    <a:pt x="175" y="439"/>
                    <a:pt x="176" y="441"/>
                    <a:pt x="176" y="443"/>
                  </a:cubicBezTo>
                  <a:cubicBezTo>
                    <a:pt x="160" y="474"/>
                    <a:pt x="136" y="524"/>
                    <a:pt x="124" y="548"/>
                  </a:cubicBezTo>
                  <a:lnTo>
                    <a:pt x="150" y="522"/>
                  </a:lnTo>
                  <a:lnTo>
                    <a:pt x="150" y="522"/>
                  </a:lnTo>
                  <a:cubicBezTo>
                    <a:pt x="94" y="606"/>
                    <a:pt x="83" y="630"/>
                    <a:pt x="89" y="630"/>
                  </a:cubicBezTo>
                  <a:cubicBezTo>
                    <a:pt x="94" y="630"/>
                    <a:pt x="112" y="612"/>
                    <a:pt x="124" y="600"/>
                  </a:cubicBezTo>
                  <a:cubicBezTo>
                    <a:pt x="124" y="600"/>
                    <a:pt x="124" y="600"/>
                    <a:pt x="176" y="574"/>
                  </a:cubicBezTo>
                  <a:cubicBezTo>
                    <a:pt x="191" y="566"/>
                    <a:pt x="197" y="563"/>
                    <a:pt x="199" y="563"/>
                  </a:cubicBezTo>
                  <a:lnTo>
                    <a:pt x="199" y="563"/>
                  </a:lnTo>
                  <a:cubicBezTo>
                    <a:pt x="202" y="563"/>
                    <a:pt x="176" y="581"/>
                    <a:pt x="176" y="600"/>
                  </a:cubicBezTo>
                  <a:lnTo>
                    <a:pt x="176" y="626"/>
                  </a:lnTo>
                  <a:lnTo>
                    <a:pt x="202" y="600"/>
                  </a:lnTo>
                  <a:cubicBezTo>
                    <a:pt x="228" y="574"/>
                    <a:pt x="254" y="548"/>
                    <a:pt x="254" y="548"/>
                  </a:cubicBezTo>
                  <a:lnTo>
                    <a:pt x="254" y="548"/>
                  </a:lnTo>
                  <a:cubicBezTo>
                    <a:pt x="254" y="548"/>
                    <a:pt x="254" y="548"/>
                    <a:pt x="228" y="600"/>
                  </a:cubicBezTo>
                  <a:cubicBezTo>
                    <a:pt x="228" y="600"/>
                    <a:pt x="178" y="633"/>
                    <a:pt x="198" y="633"/>
                  </a:cubicBezTo>
                  <a:cubicBezTo>
                    <a:pt x="203" y="633"/>
                    <a:pt x="212" y="631"/>
                    <a:pt x="228" y="626"/>
                  </a:cubicBezTo>
                  <a:cubicBezTo>
                    <a:pt x="254" y="600"/>
                    <a:pt x="254" y="574"/>
                    <a:pt x="280" y="574"/>
                  </a:cubicBezTo>
                  <a:lnTo>
                    <a:pt x="280" y="615"/>
                  </a:lnTo>
                  <a:lnTo>
                    <a:pt x="280" y="615"/>
                  </a:lnTo>
                  <a:cubicBezTo>
                    <a:pt x="295" y="600"/>
                    <a:pt x="340" y="574"/>
                    <a:pt x="358" y="574"/>
                  </a:cubicBezTo>
                  <a:lnTo>
                    <a:pt x="358" y="574"/>
                  </a:lnTo>
                  <a:cubicBezTo>
                    <a:pt x="358" y="574"/>
                    <a:pt x="358" y="574"/>
                    <a:pt x="332" y="600"/>
                  </a:cubicBezTo>
                  <a:lnTo>
                    <a:pt x="437" y="522"/>
                  </a:lnTo>
                  <a:lnTo>
                    <a:pt x="339" y="619"/>
                  </a:lnTo>
                  <a:lnTo>
                    <a:pt x="339" y="619"/>
                  </a:lnTo>
                  <a:cubicBezTo>
                    <a:pt x="318" y="632"/>
                    <a:pt x="298" y="643"/>
                    <a:pt x="280" y="652"/>
                  </a:cubicBezTo>
                  <a:cubicBezTo>
                    <a:pt x="263" y="661"/>
                    <a:pt x="260" y="664"/>
                    <a:pt x="264" y="664"/>
                  </a:cubicBezTo>
                  <a:cubicBezTo>
                    <a:pt x="271" y="664"/>
                    <a:pt x="306" y="652"/>
                    <a:pt x="306" y="652"/>
                  </a:cubicBezTo>
                  <a:cubicBezTo>
                    <a:pt x="324" y="652"/>
                    <a:pt x="318" y="664"/>
                    <a:pt x="320" y="664"/>
                  </a:cubicBezTo>
                  <a:cubicBezTo>
                    <a:pt x="321" y="664"/>
                    <a:pt x="324" y="661"/>
                    <a:pt x="332" y="652"/>
                  </a:cubicBezTo>
                  <a:lnTo>
                    <a:pt x="358" y="626"/>
                  </a:lnTo>
                  <a:lnTo>
                    <a:pt x="411" y="626"/>
                  </a:lnTo>
                  <a:lnTo>
                    <a:pt x="280" y="704"/>
                  </a:lnTo>
                  <a:cubicBezTo>
                    <a:pt x="280" y="704"/>
                    <a:pt x="269" y="716"/>
                    <a:pt x="292" y="716"/>
                  </a:cubicBezTo>
                  <a:cubicBezTo>
                    <a:pt x="303" y="716"/>
                    <a:pt x="324" y="713"/>
                    <a:pt x="358" y="704"/>
                  </a:cubicBezTo>
                  <a:lnTo>
                    <a:pt x="358" y="704"/>
                  </a:lnTo>
                  <a:cubicBezTo>
                    <a:pt x="319" y="717"/>
                    <a:pt x="319" y="717"/>
                    <a:pt x="326" y="717"/>
                  </a:cubicBezTo>
                  <a:cubicBezTo>
                    <a:pt x="332" y="717"/>
                    <a:pt x="345" y="717"/>
                    <a:pt x="332" y="730"/>
                  </a:cubicBezTo>
                  <a:cubicBezTo>
                    <a:pt x="355" y="730"/>
                    <a:pt x="398" y="710"/>
                    <a:pt x="426" y="705"/>
                  </a:cubicBezTo>
                  <a:lnTo>
                    <a:pt x="426" y="705"/>
                  </a:lnTo>
                  <a:cubicBezTo>
                    <a:pt x="390" y="722"/>
                    <a:pt x="340" y="746"/>
                    <a:pt x="331" y="754"/>
                  </a:cubicBezTo>
                  <a:lnTo>
                    <a:pt x="331" y="754"/>
                  </a:lnTo>
                  <a:cubicBezTo>
                    <a:pt x="322" y="758"/>
                    <a:pt x="316" y="760"/>
                    <a:pt x="318" y="760"/>
                  </a:cubicBezTo>
                  <a:cubicBezTo>
                    <a:pt x="319" y="760"/>
                    <a:pt x="324" y="759"/>
                    <a:pt x="332" y="756"/>
                  </a:cubicBezTo>
                  <a:cubicBezTo>
                    <a:pt x="358" y="748"/>
                    <a:pt x="367" y="745"/>
                    <a:pt x="370" y="745"/>
                  </a:cubicBezTo>
                  <a:lnTo>
                    <a:pt x="370" y="745"/>
                  </a:lnTo>
                  <a:cubicBezTo>
                    <a:pt x="376" y="745"/>
                    <a:pt x="358" y="756"/>
                    <a:pt x="411" y="756"/>
                  </a:cubicBezTo>
                  <a:lnTo>
                    <a:pt x="463" y="756"/>
                  </a:lnTo>
                  <a:cubicBezTo>
                    <a:pt x="446" y="756"/>
                    <a:pt x="400" y="777"/>
                    <a:pt x="386" y="786"/>
                  </a:cubicBezTo>
                  <a:lnTo>
                    <a:pt x="386" y="786"/>
                  </a:lnTo>
                  <a:cubicBezTo>
                    <a:pt x="302" y="796"/>
                    <a:pt x="282" y="802"/>
                    <a:pt x="303" y="802"/>
                  </a:cubicBezTo>
                  <a:cubicBezTo>
                    <a:pt x="326" y="802"/>
                    <a:pt x="398" y="795"/>
                    <a:pt x="489" y="782"/>
                  </a:cubicBezTo>
                  <a:lnTo>
                    <a:pt x="489" y="782"/>
                  </a:lnTo>
                  <a:lnTo>
                    <a:pt x="358" y="808"/>
                  </a:lnTo>
                  <a:lnTo>
                    <a:pt x="306" y="808"/>
                  </a:lnTo>
                  <a:lnTo>
                    <a:pt x="541" y="835"/>
                  </a:lnTo>
                  <a:cubicBezTo>
                    <a:pt x="593" y="835"/>
                    <a:pt x="671" y="861"/>
                    <a:pt x="723" y="861"/>
                  </a:cubicBezTo>
                  <a:cubicBezTo>
                    <a:pt x="802" y="861"/>
                    <a:pt x="619" y="808"/>
                    <a:pt x="697" y="808"/>
                  </a:cubicBezTo>
                  <a:cubicBezTo>
                    <a:pt x="710" y="821"/>
                    <a:pt x="730" y="828"/>
                    <a:pt x="753" y="828"/>
                  </a:cubicBezTo>
                  <a:cubicBezTo>
                    <a:pt x="776" y="828"/>
                    <a:pt x="802" y="821"/>
                    <a:pt x="828" y="808"/>
                  </a:cubicBezTo>
                  <a:cubicBezTo>
                    <a:pt x="793" y="808"/>
                    <a:pt x="747" y="808"/>
                    <a:pt x="698" y="801"/>
                  </a:cubicBezTo>
                  <a:lnTo>
                    <a:pt x="698" y="801"/>
                  </a:lnTo>
                  <a:cubicBezTo>
                    <a:pt x="713" y="799"/>
                    <a:pt x="729" y="792"/>
                    <a:pt x="749" y="782"/>
                  </a:cubicBezTo>
                  <a:lnTo>
                    <a:pt x="697" y="782"/>
                  </a:lnTo>
                  <a:cubicBezTo>
                    <a:pt x="723" y="782"/>
                    <a:pt x="697" y="782"/>
                    <a:pt x="697" y="756"/>
                  </a:cubicBezTo>
                  <a:lnTo>
                    <a:pt x="776" y="756"/>
                  </a:lnTo>
                  <a:cubicBezTo>
                    <a:pt x="828" y="756"/>
                    <a:pt x="802" y="756"/>
                    <a:pt x="828" y="730"/>
                  </a:cubicBezTo>
                  <a:cubicBezTo>
                    <a:pt x="828" y="730"/>
                    <a:pt x="880" y="704"/>
                    <a:pt x="828" y="704"/>
                  </a:cubicBezTo>
                  <a:cubicBezTo>
                    <a:pt x="810" y="713"/>
                    <a:pt x="790" y="716"/>
                    <a:pt x="772" y="716"/>
                  </a:cubicBezTo>
                  <a:cubicBezTo>
                    <a:pt x="735" y="716"/>
                    <a:pt x="706" y="704"/>
                    <a:pt x="723" y="704"/>
                  </a:cubicBezTo>
                  <a:lnTo>
                    <a:pt x="776" y="704"/>
                  </a:lnTo>
                  <a:cubicBezTo>
                    <a:pt x="697" y="704"/>
                    <a:pt x="828" y="678"/>
                    <a:pt x="776" y="678"/>
                  </a:cubicBezTo>
                  <a:lnTo>
                    <a:pt x="776" y="678"/>
                  </a:lnTo>
                  <a:lnTo>
                    <a:pt x="515" y="704"/>
                  </a:lnTo>
                  <a:lnTo>
                    <a:pt x="515" y="704"/>
                  </a:lnTo>
                  <a:lnTo>
                    <a:pt x="671" y="678"/>
                  </a:lnTo>
                  <a:cubicBezTo>
                    <a:pt x="723" y="678"/>
                    <a:pt x="749" y="652"/>
                    <a:pt x="776" y="652"/>
                  </a:cubicBezTo>
                  <a:lnTo>
                    <a:pt x="723" y="652"/>
                  </a:lnTo>
                  <a:cubicBezTo>
                    <a:pt x="723" y="652"/>
                    <a:pt x="619" y="678"/>
                    <a:pt x="619" y="678"/>
                  </a:cubicBezTo>
                  <a:cubicBezTo>
                    <a:pt x="645" y="652"/>
                    <a:pt x="802" y="626"/>
                    <a:pt x="828" y="626"/>
                  </a:cubicBezTo>
                  <a:cubicBezTo>
                    <a:pt x="836" y="617"/>
                    <a:pt x="833" y="614"/>
                    <a:pt x="824" y="614"/>
                  </a:cubicBezTo>
                  <a:cubicBezTo>
                    <a:pt x="805" y="614"/>
                    <a:pt x="758" y="626"/>
                    <a:pt x="723" y="626"/>
                  </a:cubicBezTo>
                  <a:lnTo>
                    <a:pt x="671" y="626"/>
                  </a:lnTo>
                  <a:cubicBezTo>
                    <a:pt x="658" y="639"/>
                    <a:pt x="632" y="645"/>
                    <a:pt x="616" y="645"/>
                  </a:cubicBezTo>
                  <a:cubicBezTo>
                    <a:pt x="600" y="645"/>
                    <a:pt x="593" y="639"/>
                    <a:pt x="619" y="626"/>
                  </a:cubicBezTo>
                  <a:cubicBezTo>
                    <a:pt x="671" y="600"/>
                    <a:pt x="723" y="600"/>
                    <a:pt x="776" y="600"/>
                  </a:cubicBezTo>
                  <a:cubicBezTo>
                    <a:pt x="749" y="600"/>
                    <a:pt x="854" y="574"/>
                    <a:pt x="776" y="574"/>
                  </a:cubicBezTo>
                  <a:cubicBezTo>
                    <a:pt x="741" y="574"/>
                    <a:pt x="752" y="562"/>
                    <a:pt x="733" y="562"/>
                  </a:cubicBezTo>
                  <a:cubicBezTo>
                    <a:pt x="730" y="562"/>
                    <a:pt x="726" y="563"/>
                    <a:pt x="720" y="563"/>
                  </a:cubicBezTo>
                  <a:lnTo>
                    <a:pt x="720" y="563"/>
                  </a:lnTo>
                  <a:cubicBezTo>
                    <a:pt x="731" y="556"/>
                    <a:pt x="727" y="548"/>
                    <a:pt x="697" y="548"/>
                  </a:cubicBezTo>
                  <a:lnTo>
                    <a:pt x="697" y="548"/>
                  </a:lnTo>
                  <a:lnTo>
                    <a:pt x="618" y="564"/>
                  </a:lnTo>
                  <a:lnTo>
                    <a:pt x="618" y="564"/>
                  </a:lnTo>
                  <a:cubicBezTo>
                    <a:pt x="630" y="559"/>
                    <a:pt x="640" y="553"/>
                    <a:pt x="645" y="548"/>
                  </a:cubicBezTo>
                  <a:cubicBezTo>
                    <a:pt x="671" y="548"/>
                    <a:pt x="828" y="496"/>
                    <a:pt x="776" y="496"/>
                  </a:cubicBezTo>
                  <a:cubicBezTo>
                    <a:pt x="761" y="496"/>
                    <a:pt x="738" y="496"/>
                    <a:pt x="739" y="491"/>
                  </a:cubicBezTo>
                  <a:lnTo>
                    <a:pt x="739" y="491"/>
                  </a:lnTo>
                  <a:cubicBezTo>
                    <a:pt x="676" y="513"/>
                    <a:pt x="600" y="539"/>
                    <a:pt x="581" y="539"/>
                  </a:cubicBezTo>
                  <a:cubicBezTo>
                    <a:pt x="572" y="539"/>
                    <a:pt x="574" y="534"/>
                    <a:pt x="593" y="522"/>
                  </a:cubicBezTo>
                  <a:cubicBezTo>
                    <a:pt x="671" y="496"/>
                    <a:pt x="802" y="443"/>
                    <a:pt x="723" y="443"/>
                  </a:cubicBezTo>
                  <a:cubicBezTo>
                    <a:pt x="723" y="443"/>
                    <a:pt x="657" y="477"/>
                    <a:pt x="643" y="477"/>
                  </a:cubicBezTo>
                  <a:cubicBezTo>
                    <a:pt x="640" y="477"/>
                    <a:pt x="640" y="475"/>
                    <a:pt x="645" y="470"/>
                  </a:cubicBezTo>
                  <a:lnTo>
                    <a:pt x="749" y="417"/>
                  </a:lnTo>
                  <a:lnTo>
                    <a:pt x="723" y="417"/>
                  </a:lnTo>
                  <a:cubicBezTo>
                    <a:pt x="723" y="417"/>
                    <a:pt x="645" y="470"/>
                    <a:pt x="619" y="470"/>
                  </a:cubicBezTo>
                  <a:lnTo>
                    <a:pt x="541" y="470"/>
                  </a:lnTo>
                  <a:cubicBezTo>
                    <a:pt x="541" y="470"/>
                    <a:pt x="495" y="493"/>
                    <a:pt x="487" y="493"/>
                  </a:cubicBezTo>
                  <a:cubicBezTo>
                    <a:pt x="483" y="493"/>
                    <a:pt x="489" y="487"/>
                    <a:pt x="515" y="470"/>
                  </a:cubicBezTo>
                  <a:cubicBezTo>
                    <a:pt x="567" y="417"/>
                    <a:pt x="567" y="417"/>
                    <a:pt x="567" y="417"/>
                  </a:cubicBezTo>
                  <a:cubicBezTo>
                    <a:pt x="541" y="417"/>
                    <a:pt x="515" y="417"/>
                    <a:pt x="489" y="443"/>
                  </a:cubicBezTo>
                  <a:cubicBezTo>
                    <a:pt x="463" y="443"/>
                    <a:pt x="671" y="339"/>
                    <a:pt x="697" y="313"/>
                  </a:cubicBezTo>
                  <a:cubicBezTo>
                    <a:pt x="701" y="309"/>
                    <a:pt x="702" y="308"/>
                    <a:pt x="700" y="308"/>
                  </a:cubicBezTo>
                  <a:lnTo>
                    <a:pt x="700" y="308"/>
                  </a:lnTo>
                  <a:cubicBezTo>
                    <a:pt x="689" y="308"/>
                    <a:pt x="593" y="365"/>
                    <a:pt x="593" y="365"/>
                  </a:cubicBezTo>
                  <a:cubicBezTo>
                    <a:pt x="580" y="378"/>
                    <a:pt x="567" y="385"/>
                    <a:pt x="560" y="385"/>
                  </a:cubicBezTo>
                  <a:cubicBezTo>
                    <a:pt x="554" y="385"/>
                    <a:pt x="554" y="378"/>
                    <a:pt x="567" y="365"/>
                  </a:cubicBezTo>
                  <a:lnTo>
                    <a:pt x="567" y="365"/>
                  </a:lnTo>
                  <a:lnTo>
                    <a:pt x="437" y="443"/>
                  </a:lnTo>
                  <a:cubicBezTo>
                    <a:pt x="437" y="443"/>
                    <a:pt x="514" y="388"/>
                    <a:pt x="583" y="342"/>
                  </a:cubicBezTo>
                  <a:lnTo>
                    <a:pt x="583" y="342"/>
                  </a:lnTo>
                  <a:cubicBezTo>
                    <a:pt x="579" y="344"/>
                    <a:pt x="575" y="344"/>
                    <a:pt x="573" y="344"/>
                  </a:cubicBezTo>
                  <a:cubicBezTo>
                    <a:pt x="569" y="344"/>
                    <a:pt x="567" y="343"/>
                    <a:pt x="567" y="339"/>
                  </a:cubicBezTo>
                  <a:cubicBezTo>
                    <a:pt x="593" y="326"/>
                    <a:pt x="606" y="318"/>
                    <a:pt x="612" y="313"/>
                  </a:cubicBezTo>
                  <a:lnTo>
                    <a:pt x="612" y="313"/>
                  </a:lnTo>
                  <a:cubicBezTo>
                    <a:pt x="614" y="313"/>
                    <a:pt x="616" y="313"/>
                    <a:pt x="619" y="313"/>
                  </a:cubicBezTo>
                  <a:cubicBezTo>
                    <a:pt x="645" y="287"/>
                    <a:pt x="671" y="261"/>
                    <a:pt x="671" y="261"/>
                  </a:cubicBezTo>
                  <a:lnTo>
                    <a:pt x="645" y="261"/>
                  </a:lnTo>
                  <a:cubicBezTo>
                    <a:pt x="619" y="261"/>
                    <a:pt x="645" y="235"/>
                    <a:pt x="645" y="235"/>
                  </a:cubicBezTo>
                  <a:lnTo>
                    <a:pt x="619" y="235"/>
                  </a:lnTo>
                  <a:cubicBezTo>
                    <a:pt x="593" y="261"/>
                    <a:pt x="541" y="287"/>
                    <a:pt x="515" y="313"/>
                  </a:cubicBezTo>
                  <a:cubicBezTo>
                    <a:pt x="508" y="317"/>
                    <a:pt x="503" y="318"/>
                    <a:pt x="501" y="318"/>
                  </a:cubicBezTo>
                  <a:cubicBezTo>
                    <a:pt x="490" y="318"/>
                    <a:pt x="567" y="257"/>
                    <a:pt x="567" y="235"/>
                  </a:cubicBezTo>
                  <a:cubicBezTo>
                    <a:pt x="593" y="235"/>
                    <a:pt x="645" y="183"/>
                    <a:pt x="619" y="183"/>
                  </a:cubicBezTo>
                  <a:lnTo>
                    <a:pt x="619" y="183"/>
                  </a:lnTo>
                  <a:cubicBezTo>
                    <a:pt x="593" y="209"/>
                    <a:pt x="541" y="235"/>
                    <a:pt x="541" y="261"/>
                  </a:cubicBezTo>
                  <a:cubicBezTo>
                    <a:pt x="526" y="276"/>
                    <a:pt x="493" y="291"/>
                    <a:pt x="484" y="291"/>
                  </a:cubicBezTo>
                  <a:cubicBezTo>
                    <a:pt x="477" y="291"/>
                    <a:pt x="482" y="283"/>
                    <a:pt x="515" y="261"/>
                  </a:cubicBezTo>
                  <a:cubicBezTo>
                    <a:pt x="538" y="238"/>
                    <a:pt x="546" y="229"/>
                    <a:pt x="544" y="229"/>
                  </a:cubicBezTo>
                  <a:lnTo>
                    <a:pt x="544" y="229"/>
                  </a:lnTo>
                  <a:cubicBezTo>
                    <a:pt x="537" y="229"/>
                    <a:pt x="411" y="339"/>
                    <a:pt x="411" y="339"/>
                  </a:cubicBezTo>
                  <a:cubicBezTo>
                    <a:pt x="437" y="313"/>
                    <a:pt x="463" y="287"/>
                    <a:pt x="489" y="261"/>
                  </a:cubicBezTo>
                  <a:cubicBezTo>
                    <a:pt x="489" y="261"/>
                    <a:pt x="437" y="261"/>
                    <a:pt x="489" y="235"/>
                  </a:cubicBezTo>
                  <a:lnTo>
                    <a:pt x="489" y="235"/>
                  </a:lnTo>
                  <a:cubicBezTo>
                    <a:pt x="488" y="235"/>
                    <a:pt x="465" y="246"/>
                    <a:pt x="458" y="246"/>
                  </a:cubicBezTo>
                  <a:cubicBezTo>
                    <a:pt x="454" y="246"/>
                    <a:pt x="454" y="244"/>
                    <a:pt x="463" y="235"/>
                  </a:cubicBezTo>
                  <a:cubicBezTo>
                    <a:pt x="505" y="214"/>
                    <a:pt x="530" y="176"/>
                    <a:pt x="524" y="176"/>
                  </a:cubicBezTo>
                  <a:lnTo>
                    <a:pt x="524" y="176"/>
                  </a:lnTo>
                  <a:cubicBezTo>
                    <a:pt x="523" y="176"/>
                    <a:pt x="520" y="178"/>
                    <a:pt x="515" y="183"/>
                  </a:cubicBezTo>
                  <a:cubicBezTo>
                    <a:pt x="463" y="209"/>
                    <a:pt x="437" y="261"/>
                    <a:pt x="411" y="313"/>
                  </a:cubicBezTo>
                  <a:lnTo>
                    <a:pt x="358" y="365"/>
                  </a:lnTo>
                  <a:cubicBezTo>
                    <a:pt x="358" y="365"/>
                    <a:pt x="384" y="313"/>
                    <a:pt x="411" y="287"/>
                  </a:cubicBezTo>
                  <a:lnTo>
                    <a:pt x="515" y="157"/>
                  </a:lnTo>
                  <a:lnTo>
                    <a:pt x="437" y="235"/>
                  </a:lnTo>
                  <a:cubicBezTo>
                    <a:pt x="412" y="251"/>
                    <a:pt x="401" y="257"/>
                    <a:pt x="397" y="257"/>
                  </a:cubicBezTo>
                  <a:cubicBezTo>
                    <a:pt x="388" y="257"/>
                    <a:pt x="419" y="227"/>
                    <a:pt x="437" y="209"/>
                  </a:cubicBezTo>
                  <a:cubicBezTo>
                    <a:pt x="459" y="179"/>
                    <a:pt x="462" y="170"/>
                    <a:pt x="457" y="170"/>
                  </a:cubicBezTo>
                  <a:lnTo>
                    <a:pt x="457" y="170"/>
                  </a:lnTo>
                  <a:cubicBezTo>
                    <a:pt x="450" y="170"/>
                    <a:pt x="429" y="186"/>
                    <a:pt x="419" y="186"/>
                  </a:cubicBezTo>
                  <a:cubicBezTo>
                    <a:pt x="411" y="186"/>
                    <a:pt x="411" y="174"/>
                    <a:pt x="437" y="131"/>
                  </a:cubicBezTo>
                  <a:cubicBezTo>
                    <a:pt x="437" y="128"/>
                    <a:pt x="436" y="127"/>
                    <a:pt x="435" y="127"/>
                  </a:cubicBezTo>
                  <a:cubicBezTo>
                    <a:pt x="425" y="127"/>
                    <a:pt x="382" y="195"/>
                    <a:pt x="379" y="195"/>
                  </a:cubicBezTo>
                  <a:cubicBezTo>
                    <a:pt x="379" y="195"/>
                    <a:pt x="380" y="192"/>
                    <a:pt x="384" y="183"/>
                  </a:cubicBezTo>
                  <a:cubicBezTo>
                    <a:pt x="404" y="143"/>
                    <a:pt x="455" y="87"/>
                    <a:pt x="454" y="87"/>
                  </a:cubicBezTo>
                  <a:lnTo>
                    <a:pt x="454" y="87"/>
                  </a:lnTo>
                  <a:cubicBezTo>
                    <a:pt x="454" y="87"/>
                    <a:pt x="449" y="92"/>
                    <a:pt x="437" y="104"/>
                  </a:cubicBezTo>
                  <a:cubicBezTo>
                    <a:pt x="418" y="123"/>
                    <a:pt x="400" y="141"/>
                    <a:pt x="381" y="169"/>
                  </a:cubicBezTo>
                  <a:lnTo>
                    <a:pt x="381" y="169"/>
                  </a:lnTo>
                  <a:cubicBezTo>
                    <a:pt x="384" y="156"/>
                    <a:pt x="384" y="143"/>
                    <a:pt x="384" y="131"/>
                  </a:cubicBezTo>
                  <a:cubicBezTo>
                    <a:pt x="410" y="79"/>
                    <a:pt x="411" y="78"/>
                    <a:pt x="411" y="78"/>
                  </a:cubicBezTo>
                  <a:lnTo>
                    <a:pt x="411" y="78"/>
                  </a:lnTo>
                  <a:cubicBezTo>
                    <a:pt x="411" y="78"/>
                    <a:pt x="410" y="79"/>
                    <a:pt x="384" y="104"/>
                  </a:cubicBezTo>
                  <a:cubicBezTo>
                    <a:pt x="358" y="131"/>
                    <a:pt x="332" y="209"/>
                    <a:pt x="332" y="209"/>
                  </a:cubicBezTo>
                  <a:cubicBezTo>
                    <a:pt x="332" y="209"/>
                    <a:pt x="280" y="261"/>
                    <a:pt x="280" y="287"/>
                  </a:cubicBezTo>
                  <a:cubicBezTo>
                    <a:pt x="254" y="287"/>
                    <a:pt x="280" y="261"/>
                    <a:pt x="306" y="235"/>
                  </a:cubicBezTo>
                  <a:cubicBezTo>
                    <a:pt x="324" y="199"/>
                    <a:pt x="342" y="163"/>
                    <a:pt x="360" y="119"/>
                  </a:cubicBezTo>
                  <a:lnTo>
                    <a:pt x="360" y="119"/>
                  </a:lnTo>
                  <a:cubicBezTo>
                    <a:pt x="359" y="123"/>
                    <a:pt x="358" y="127"/>
                    <a:pt x="358" y="131"/>
                  </a:cubicBezTo>
                  <a:cubicBezTo>
                    <a:pt x="358" y="131"/>
                    <a:pt x="365" y="111"/>
                    <a:pt x="371" y="91"/>
                  </a:cubicBezTo>
                  <a:lnTo>
                    <a:pt x="371" y="91"/>
                  </a:lnTo>
                  <a:cubicBezTo>
                    <a:pt x="370" y="94"/>
                    <a:pt x="369" y="96"/>
                    <a:pt x="368" y="98"/>
                  </a:cubicBezTo>
                  <a:lnTo>
                    <a:pt x="368" y="98"/>
                  </a:lnTo>
                  <a:cubicBezTo>
                    <a:pt x="374" y="84"/>
                    <a:pt x="379" y="69"/>
                    <a:pt x="384" y="53"/>
                  </a:cubicBezTo>
                  <a:lnTo>
                    <a:pt x="384" y="53"/>
                  </a:lnTo>
                  <a:cubicBezTo>
                    <a:pt x="384" y="55"/>
                    <a:pt x="378" y="73"/>
                    <a:pt x="371" y="91"/>
                  </a:cubicBezTo>
                  <a:lnTo>
                    <a:pt x="371" y="91"/>
                  </a:lnTo>
                  <a:cubicBezTo>
                    <a:pt x="378" y="78"/>
                    <a:pt x="384" y="65"/>
                    <a:pt x="384" y="52"/>
                  </a:cubicBezTo>
                  <a:lnTo>
                    <a:pt x="384" y="52"/>
                  </a:lnTo>
                  <a:cubicBezTo>
                    <a:pt x="384" y="52"/>
                    <a:pt x="384" y="52"/>
                    <a:pt x="384" y="52"/>
                  </a:cubicBezTo>
                  <a:cubicBezTo>
                    <a:pt x="384" y="44"/>
                    <a:pt x="382" y="41"/>
                    <a:pt x="378" y="41"/>
                  </a:cubicBezTo>
                  <a:cubicBezTo>
                    <a:pt x="370" y="41"/>
                    <a:pt x="358" y="52"/>
                    <a:pt x="358" y="52"/>
                  </a:cubicBezTo>
                  <a:cubicBezTo>
                    <a:pt x="332" y="78"/>
                    <a:pt x="306" y="104"/>
                    <a:pt x="280" y="131"/>
                  </a:cubicBezTo>
                  <a:lnTo>
                    <a:pt x="273" y="128"/>
                  </a:lnTo>
                  <a:lnTo>
                    <a:pt x="273" y="128"/>
                  </a:lnTo>
                  <a:cubicBezTo>
                    <a:pt x="263" y="151"/>
                    <a:pt x="256" y="171"/>
                    <a:pt x="254" y="180"/>
                  </a:cubicBezTo>
                  <a:lnTo>
                    <a:pt x="254" y="180"/>
                  </a:lnTo>
                  <a:cubicBezTo>
                    <a:pt x="261" y="172"/>
                    <a:pt x="271" y="158"/>
                    <a:pt x="276" y="146"/>
                  </a:cubicBezTo>
                  <a:lnTo>
                    <a:pt x="276" y="146"/>
                  </a:lnTo>
                  <a:cubicBezTo>
                    <a:pt x="260" y="204"/>
                    <a:pt x="245" y="223"/>
                    <a:pt x="236" y="223"/>
                  </a:cubicBezTo>
                  <a:cubicBezTo>
                    <a:pt x="231" y="223"/>
                    <a:pt x="228" y="217"/>
                    <a:pt x="228" y="209"/>
                  </a:cubicBezTo>
                  <a:cubicBezTo>
                    <a:pt x="228" y="189"/>
                    <a:pt x="228" y="155"/>
                    <a:pt x="239" y="117"/>
                  </a:cubicBezTo>
                  <a:lnTo>
                    <a:pt x="239" y="117"/>
                  </a:lnTo>
                  <a:lnTo>
                    <a:pt x="273" y="128"/>
                  </a:lnTo>
                  <a:lnTo>
                    <a:pt x="273" y="128"/>
                  </a:lnTo>
                  <a:cubicBezTo>
                    <a:pt x="295" y="74"/>
                    <a:pt x="331" y="3"/>
                    <a:pt x="3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62"/>
            <p:cNvSpPr/>
            <p:nvPr/>
          </p:nvSpPr>
          <p:spPr>
            <a:xfrm>
              <a:off x="6479125" y="1702175"/>
              <a:ext cx="25" cy="1325"/>
            </a:xfrm>
            <a:custGeom>
              <a:rect b="b" l="l" r="r" t="t"/>
              <a:pathLst>
                <a:path extrusionOk="0" h="53" w="1">
                  <a:moveTo>
                    <a:pt x="0" y="5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62"/>
            <p:cNvSpPr/>
            <p:nvPr/>
          </p:nvSpPr>
          <p:spPr>
            <a:xfrm>
              <a:off x="6491500" y="1726300"/>
              <a:ext cx="1625" cy="300"/>
            </a:xfrm>
            <a:custGeom>
              <a:rect b="b" l="l" r="r" t="t"/>
              <a:pathLst>
                <a:path extrusionOk="0" h="12" w="65">
                  <a:moveTo>
                    <a:pt x="1" y="0"/>
                  </a:moveTo>
                  <a:cubicBezTo>
                    <a:pt x="27" y="9"/>
                    <a:pt x="41" y="12"/>
                    <a:pt x="49" y="12"/>
                  </a:cubicBezTo>
                  <a:cubicBezTo>
                    <a:pt x="64" y="12"/>
                    <a:pt x="53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62"/>
            <p:cNvSpPr/>
            <p:nvPr/>
          </p:nvSpPr>
          <p:spPr>
            <a:xfrm>
              <a:off x="6480425" y="1723675"/>
              <a:ext cx="13275" cy="4600"/>
            </a:xfrm>
            <a:custGeom>
              <a:rect b="b" l="l" r="r" t="t"/>
              <a:pathLst>
                <a:path extrusionOk="0" h="184" w="531">
                  <a:moveTo>
                    <a:pt x="0" y="27"/>
                  </a:moveTo>
                  <a:cubicBezTo>
                    <a:pt x="11" y="32"/>
                    <a:pt x="23" y="38"/>
                    <a:pt x="36" y="43"/>
                  </a:cubicBezTo>
                  <a:lnTo>
                    <a:pt x="36" y="43"/>
                  </a:lnTo>
                  <a:cubicBezTo>
                    <a:pt x="30" y="43"/>
                    <a:pt x="27" y="42"/>
                    <a:pt x="26" y="42"/>
                  </a:cubicBezTo>
                  <a:lnTo>
                    <a:pt x="26" y="42"/>
                  </a:lnTo>
                  <a:cubicBezTo>
                    <a:pt x="25" y="42"/>
                    <a:pt x="31" y="43"/>
                    <a:pt x="41" y="45"/>
                  </a:cubicBezTo>
                  <a:lnTo>
                    <a:pt x="41" y="45"/>
                  </a:lnTo>
                  <a:cubicBezTo>
                    <a:pt x="40" y="45"/>
                    <a:pt x="38" y="44"/>
                    <a:pt x="36" y="43"/>
                  </a:cubicBezTo>
                  <a:lnTo>
                    <a:pt x="36" y="43"/>
                  </a:lnTo>
                  <a:cubicBezTo>
                    <a:pt x="45" y="45"/>
                    <a:pt x="62" y="47"/>
                    <a:pt x="87" y="50"/>
                  </a:cubicBezTo>
                  <a:lnTo>
                    <a:pt x="87" y="50"/>
                  </a:lnTo>
                  <a:cubicBezTo>
                    <a:pt x="60" y="44"/>
                    <a:pt x="21" y="27"/>
                    <a:pt x="0" y="27"/>
                  </a:cubicBezTo>
                  <a:close/>
                  <a:moveTo>
                    <a:pt x="87" y="50"/>
                  </a:moveTo>
                  <a:cubicBezTo>
                    <a:pt x="94" y="52"/>
                    <a:pt x="100" y="53"/>
                    <a:pt x="105" y="53"/>
                  </a:cubicBezTo>
                  <a:cubicBezTo>
                    <a:pt x="98" y="52"/>
                    <a:pt x="93" y="51"/>
                    <a:pt x="87" y="50"/>
                  </a:cubicBezTo>
                  <a:close/>
                  <a:moveTo>
                    <a:pt x="120" y="54"/>
                  </a:moveTo>
                  <a:cubicBezTo>
                    <a:pt x="137" y="56"/>
                    <a:pt x="145" y="61"/>
                    <a:pt x="144" y="63"/>
                  </a:cubicBezTo>
                  <a:lnTo>
                    <a:pt x="144" y="63"/>
                  </a:lnTo>
                  <a:lnTo>
                    <a:pt x="120" y="54"/>
                  </a:lnTo>
                  <a:close/>
                  <a:moveTo>
                    <a:pt x="313" y="79"/>
                  </a:moveTo>
                  <a:lnTo>
                    <a:pt x="417" y="105"/>
                  </a:lnTo>
                  <a:cubicBezTo>
                    <a:pt x="417" y="105"/>
                    <a:pt x="339" y="79"/>
                    <a:pt x="313" y="79"/>
                  </a:cubicBezTo>
                  <a:close/>
                  <a:moveTo>
                    <a:pt x="26" y="1"/>
                  </a:moveTo>
                  <a:cubicBezTo>
                    <a:pt x="0" y="1"/>
                    <a:pt x="105" y="27"/>
                    <a:pt x="131" y="27"/>
                  </a:cubicBezTo>
                  <a:lnTo>
                    <a:pt x="52" y="27"/>
                  </a:lnTo>
                  <a:lnTo>
                    <a:pt x="120" y="54"/>
                  </a:lnTo>
                  <a:lnTo>
                    <a:pt x="120" y="54"/>
                  </a:lnTo>
                  <a:cubicBezTo>
                    <a:pt x="115" y="53"/>
                    <a:pt x="110" y="53"/>
                    <a:pt x="105" y="53"/>
                  </a:cubicBezTo>
                  <a:cubicBezTo>
                    <a:pt x="122" y="62"/>
                    <a:pt x="134" y="65"/>
                    <a:pt x="139" y="65"/>
                  </a:cubicBezTo>
                  <a:cubicBezTo>
                    <a:pt x="142" y="65"/>
                    <a:pt x="143" y="64"/>
                    <a:pt x="144" y="63"/>
                  </a:cubicBezTo>
                  <a:lnTo>
                    <a:pt x="144" y="63"/>
                  </a:lnTo>
                  <a:lnTo>
                    <a:pt x="183" y="79"/>
                  </a:lnTo>
                  <a:cubicBezTo>
                    <a:pt x="142" y="65"/>
                    <a:pt x="72" y="52"/>
                    <a:pt x="41" y="45"/>
                  </a:cubicBezTo>
                  <a:lnTo>
                    <a:pt x="41" y="45"/>
                  </a:lnTo>
                  <a:cubicBezTo>
                    <a:pt x="88" y="65"/>
                    <a:pt x="143" y="85"/>
                    <a:pt x="183" y="105"/>
                  </a:cubicBezTo>
                  <a:cubicBezTo>
                    <a:pt x="209" y="105"/>
                    <a:pt x="444" y="183"/>
                    <a:pt x="470" y="183"/>
                  </a:cubicBezTo>
                  <a:cubicBezTo>
                    <a:pt x="496" y="183"/>
                    <a:pt x="391" y="157"/>
                    <a:pt x="444" y="157"/>
                  </a:cubicBezTo>
                  <a:cubicBezTo>
                    <a:pt x="478" y="157"/>
                    <a:pt x="513" y="169"/>
                    <a:pt x="525" y="169"/>
                  </a:cubicBezTo>
                  <a:cubicBezTo>
                    <a:pt x="530" y="169"/>
                    <a:pt x="530" y="166"/>
                    <a:pt x="522" y="157"/>
                  </a:cubicBezTo>
                  <a:lnTo>
                    <a:pt x="365" y="131"/>
                  </a:lnTo>
                  <a:lnTo>
                    <a:pt x="287" y="105"/>
                  </a:lnTo>
                  <a:lnTo>
                    <a:pt x="287" y="105"/>
                  </a:lnTo>
                  <a:cubicBezTo>
                    <a:pt x="326" y="118"/>
                    <a:pt x="365" y="125"/>
                    <a:pt x="388" y="125"/>
                  </a:cubicBezTo>
                  <a:cubicBezTo>
                    <a:pt x="411" y="125"/>
                    <a:pt x="417" y="118"/>
                    <a:pt x="391" y="105"/>
                  </a:cubicBezTo>
                  <a:lnTo>
                    <a:pt x="209" y="53"/>
                  </a:lnTo>
                  <a:lnTo>
                    <a:pt x="313" y="79"/>
                  </a:lnTo>
                  <a:cubicBezTo>
                    <a:pt x="313" y="70"/>
                    <a:pt x="313" y="67"/>
                    <a:pt x="314" y="67"/>
                  </a:cubicBezTo>
                  <a:cubicBezTo>
                    <a:pt x="316" y="67"/>
                    <a:pt x="322" y="79"/>
                    <a:pt x="339" y="79"/>
                  </a:cubicBezTo>
                  <a:cubicBezTo>
                    <a:pt x="365" y="79"/>
                    <a:pt x="339" y="53"/>
                    <a:pt x="391" y="53"/>
                  </a:cubicBezTo>
                  <a:lnTo>
                    <a:pt x="470" y="53"/>
                  </a:lnTo>
                  <a:lnTo>
                    <a:pt x="339" y="27"/>
                  </a:lnTo>
                  <a:lnTo>
                    <a:pt x="470" y="27"/>
                  </a:lnTo>
                  <a:cubicBezTo>
                    <a:pt x="444" y="27"/>
                    <a:pt x="391" y="27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62"/>
            <p:cNvSpPr/>
            <p:nvPr/>
          </p:nvSpPr>
          <p:spPr>
            <a:xfrm>
              <a:off x="6480425" y="17243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62"/>
            <p:cNvSpPr/>
            <p:nvPr/>
          </p:nvSpPr>
          <p:spPr>
            <a:xfrm>
              <a:off x="6479125" y="1724850"/>
              <a:ext cx="13700" cy="9025"/>
            </a:xfrm>
            <a:custGeom>
              <a:rect b="b" l="l" r="r" t="t"/>
              <a:pathLst>
                <a:path extrusionOk="0" h="361" w="548">
                  <a:moveTo>
                    <a:pt x="55" y="21"/>
                  </a:moveTo>
                  <a:cubicBezTo>
                    <a:pt x="59" y="23"/>
                    <a:pt x="63" y="25"/>
                    <a:pt x="67" y="27"/>
                  </a:cubicBezTo>
                  <a:lnTo>
                    <a:pt x="67" y="27"/>
                  </a:lnTo>
                  <a:cubicBezTo>
                    <a:pt x="59" y="25"/>
                    <a:pt x="54" y="22"/>
                    <a:pt x="55" y="21"/>
                  </a:cubicBezTo>
                  <a:close/>
                  <a:moveTo>
                    <a:pt x="26" y="32"/>
                  </a:moveTo>
                  <a:lnTo>
                    <a:pt x="107" y="67"/>
                  </a:lnTo>
                  <a:lnTo>
                    <a:pt x="107" y="67"/>
                  </a:lnTo>
                  <a:cubicBezTo>
                    <a:pt x="81" y="53"/>
                    <a:pt x="54" y="41"/>
                    <a:pt x="26" y="32"/>
                  </a:cubicBezTo>
                  <a:close/>
                  <a:moveTo>
                    <a:pt x="0" y="58"/>
                  </a:moveTo>
                  <a:lnTo>
                    <a:pt x="52" y="136"/>
                  </a:lnTo>
                  <a:lnTo>
                    <a:pt x="78" y="136"/>
                  </a:lnTo>
                  <a:cubicBezTo>
                    <a:pt x="52" y="110"/>
                    <a:pt x="26" y="84"/>
                    <a:pt x="0" y="58"/>
                  </a:cubicBezTo>
                  <a:close/>
                  <a:moveTo>
                    <a:pt x="157" y="111"/>
                  </a:moveTo>
                  <a:cubicBezTo>
                    <a:pt x="189" y="120"/>
                    <a:pt x="218" y="133"/>
                    <a:pt x="233" y="159"/>
                  </a:cubicBezTo>
                  <a:lnTo>
                    <a:pt x="233" y="159"/>
                  </a:lnTo>
                  <a:cubicBezTo>
                    <a:pt x="218" y="150"/>
                    <a:pt x="190" y="133"/>
                    <a:pt x="164" y="118"/>
                  </a:cubicBezTo>
                  <a:lnTo>
                    <a:pt x="164" y="118"/>
                  </a:lnTo>
                  <a:cubicBezTo>
                    <a:pt x="169" y="120"/>
                    <a:pt x="172" y="121"/>
                    <a:pt x="173" y="121"/>
                  </a:cubicBezTo>
                  <a:cubicBezTo>
                    <a:pt x="176" y="121"/>
                    <a:pt x="172" y="118"/>
                    <a:pt x="157" y="111"/>
                  </a:cubicBezTo>
                  <a:close/>
                  <a:moveTo>
                    <a:pt x="60" y="1"/>
                  </a:moveTo>
                  <a:cubicBezTo>
                    <a:pt x="49" y="1"/>
                    <a:pt x="190" y="62"/>
                    <a:pt x="235" y="84"/>
                  </a:cubicBezTo>
                  <a:cubicBezTo>
                    <a:pt x="212" y="84"/>
                    <a:pt x="44" y="2"/>
                    <a:pt x="44" y="2"/>
                  </a:cubicBezTo>
                  <a:lnTo>
                    <a:pt x="44" y="2"/>
                  </a:lnTo>
                  <a:cubicBezTo>
                    <a:pt x="44" y="2"/>
                    <a:pt x="47" y="3"/>
                    <a:pt x="52" y="6"/>
                  </a:cubicBezTo>
                  <a:cubicBezTo>
                    <a:pt x="58" y="12"/>
                    <a:pt x="67" y="18"/>
                    <a:pt x="78" y="24"/>
                  </a:cubicBezTo>
                  <a:lnTo>
                    <a:pt x="78" y="24"/>
                  </a:lnTo>
                  <a:cubicBezTo>
                    <a:pt x="68" y="21"/>
                    <a:pt x="61" y="20"/>
                    <a:pt x="58" y="20"/>
                  </a:cubicBezTo>
                  <a:cubicBezTo>
                    <a:pt x="57" y="20"/>
                    <a:pt x="56" y="21"/>
                    <a:pt x="55" y="21"/>
                  </a:cubicBezTo>
                  <a:lnTo>
                    <a:pt x="55" y="21"/>
                  </a:lnTo>
                  <a:cubicBezTo>
                    <a:pt x="37" y="12"/>
                    <a:pt x="26" y="6"/>
                    <a:pt x="26" y="6"/>
                  </a:cubicBezTo>
                  <a:lnTo>
                    <a:pt x="26" y="6"/>
                  </a:lnTo>
                  <a:cubicBezTo>
                    <a:pt x="38" y="18"/>
                    <a:pt x="55" y="24"/>
                    <a:pt x="72" y="30"/>
                  </a:cubicBezTo>
                  <a:lnTo>
                    <a:pt x="72" y="30"/>
                  </a:lnTo>
                  <a:cubicBezTo>
                    <a:pt x="71" y="29"/>
                    <a:pt x="69" y="28"/>
                    <a:pt x="67" y="27"/>
                  </a:cubicBezTo>
                  <a:lnTo>
                    <a:pt x="67" y="27"/>
                  </a:lnTo>
                  <a:cubicBezTo>
                    <a:pt x="74" y="29"/>
                    <a:pt x="82" y="31"/>
                    <a:pt x="92" y="32"/>
                  </a:cubicBezTo>
                  <a:lnTo>
                    <a:pt x="92" y="32"/>
                  </a:lnTo>
                  <a:cubicBezTo>
                    <a:pt x="98" y="34"/>
                    <a:pt x="104" y="37"/>
                    <a:pt x="110" y="40"/>
                  </a:cubicBezTo>
                  <a:lnTo>
                    <a:pt x="110" y="40"/>
                  </a:lnTo>
                  <a:cubicBezTo>
                    <a:pt x="125" y="50"/>
                    <a:pt x="146" y="63"/>
                    <a:pt x="143" y="63"/>
                  </a:cubicBezTo>
                  <a:cubicBezTo>
                    <a:pt x="142" y="63"/>
                    <a:pt x="138" y="62"/>
                    <a:pt x="131" y="58"/>
                  </a:cubicBezTo>
                  <a:cubicBezTo>
                    <a:pt x="116" y="44"/>
                    <a:pt x="94" y="37"/>
                    <a:pt x="72" y="30"/>
                  </a:cubicBezTo>
                  <a:lnTo>
                    <a:pt x="72" y="30"/>
                  </a:lnTo>
                  <a:cubicBezTo>
                    <a:pt x="110" y="50"/>
                    <a:pt x="164" y="80"/>
                    <a:pt x="209" y="110"/>
                  </a:cubicBezTo>
                  <a:lnTo>
                    <a:pt x="107" y="67"/>
                  </a:lnTo>
                  <a:lnTo>
                    <a:pt x="107" y="67"/>
                  </a:lnTo>
                  <a:cubicBezTo>
                    <a:pt x="156" y="91"/>
                    <a:pt x="201" y="119"/>
                    <a:pt x="235" y="136"/>
                  </a:cubicBezTo>
                  <a:cubicBezTo>
                    <a:pt x="193" y="115"/>
                    <a:pt x="99" y="77"/>
                    <a:pt x="79" y="77"/>
                  </a:cubicBezTo>
                  <a:cubicBezTo>
                    <a:pt x="74" y="77"/>
                    <a:pt x="73" y="79"/>
                    <a:pt x="78" y="84"/>
                  </a:cubicBezTo>
                  <a:cubicBezTo>
                    <a:pt x="91" y="91"/>
                    <a:pt x="105" y="95"/>
                    <a:pt x="120" y="100"/>
                  </a:cubicBezTo>
                  <a:lnTo>
                    <a:pt x="120" y="100"/>
                  </a:lnTo>
                  <a:lnTo>
                    <a:pt x="157" y="136"/>
                  </a:lnTo>
                  <a:lnTo>
                    <a:pt x="157" y="136"/>
                  </a:lnTo>
                  <a:lnTo>
                    <a:pt x="26" y="58"/>
                  </a:lnTo>
                  <a:cubicBezTo>
                    <a:pt x="0" y="58"/>
                    <a:pt x="26" y="58"/>
                    <a:pt x="52" y="84"/>
                  </a:cubicBezTo>
                  <a:lnTo>
                    <a:pt x="78" y="136"/>
                  </a:lnTo>
                  <a:cubicBezTo>
                    <a:pt x="183" y="215"/>
                    <a:pt x="235" y="267"/>
                    <a:pt x="339" y="319"/>
                  </a:cubicBezTo>
                  <a:cubicBezTo>
                    <a:pt x="380" y="349"/>
                    <a:pt x="397" y="360"/>
                    <a:pt x="404" y="360"/>
                  </a:cubicBezTo>
                  <a:cubicBezTo>
                    <a:pt x="415" y="360"/>
                    <a:pt x="401" y="335"/>
                    <a:pt x="417" y="319"/>
                  </a:cubicBezTo>
                  <a:cubicBezTo>
                    <a:pt x="417" y="319"/>
                    <a:pt x="496" y="319"/>
                    <a:pt x="417" y="293"/>
                  </a:cubicBezTo>
                  <a:cubicBezTo>
                    <a:pt x="391" y="267"/>
                    <a:pt x="339" y="241"/>
                    <a:pt x="287" y="215"/>
                  </a:cubicBezTo>
                  <a:cubicBezTo>
                    <a:pt x="287" y="215"/>
                    <a:pt x="175" y="140"/>
                    <a:pt x="125" y="101"/>
                  </a:cubicBezTo>
                  <a:lnTo>
                    <a:pt x="125" y="101"/>
                  </a:lnTo>
                  <a:cubicBezTo>
                    <a:pt x="127" y="102"/>
                    <a:pt x="129" y="102"/>
                    <a:pt x="131" y="103"/>
                  </a:cubicBezTo>
                  <a:lnTo>
                    <a:pt x="131" y="103"/>
                  </a:lnTo>
                  <a:cubicBezTo>
                    <a:pt x="140" y="108"/>
                    <a:pt x="149" y="112"/>
                    <a:pt x="156" y="115"/>
                  </a:cubicBezTo>
                  <a:lnTo>
                    <a:pt x="156" y="115"/>
                  </a:lnTo>
                  <a:lnTo>
                    <a:pt x="235" y="162"/>
                  </a:lnTo>
                  <a:lnTo>
                    <a:pt x="287" y="188"/>
                  </a:lnTo>
                  <a:cubicBezTo>
                    <a:pt x="313" y="215"/>
                    <a:pt x="365" y="241"/>
                    <a:pt x="417" y="267"/>
                  </a:cubicBezTo>
                  <a:cubicBezTo>
                    <a:pt x="417" y="267"/>
                    <a:pt x="515" y="267"/>
                    <a:pt x="403" y="220"/>
                  </a:cubicBezTo>
                  <a:lnTo>
                    <a:pt x="403" y="220"/>
                  </a:lnTo>
                  <a:cubicBezTo>
                    <a:pt x="412" y="223"/>
                    <a:pt x="425" y="226"/>
                    <a:pt x="438" y="226"/>
                  </a:cubicBezTo>
                  <a:cubicBezTo>
                    <a:pt x="449" y="226"/>
                    <a:pt x="461" y="223"/>
                    <a:pt x="469" y="215"/>
                  </a:cubicBezTo>
                  <a:cubicBezTo>
                    <a:pt x="469" y="215"/>
                    <a:pt x="496" y="215"/>
                    <a:pt x="469" y="188"/>
                  </a:cubicBezTo>
                  <a:cubicBezTo>
                    <a:pt x="461" y="180"/>
                    <a:pt x="464" y="177"/>
                    <a:pt x="471" y="177"/>
                  </a:cubicBezTo>
                  <a:cubicBezTo>
                    <a:pt x="487" y="177"/>
                    <a:pt x="522" y="188"/>
                    <a:pt x="522" y="188"/>
                  </a:cubicBezTo>
                  <a:cubicBezTo>
                    <a:pt x="443" y="162"/>
                    <a:pt x="443" y="162"/>
                    <a:pt x="339" y="136"/>
                  </a:cubicBezTo>
                  <a:cubicBezTo>
                    <a:pt x="317" y="136"/>
                    <a:pt x="237" y="79"/>
                    <a:pt x="247" y="79"/>
                  </a:cubicBezTo>
                  <a:lnTo>
                    <a:pt x="247" y="79"/>
                  </a:lnTo>
                  <a:cubicBezTo>
                    <a:pt x="249" y="79"/>
                    <a:pt x="253" y="80"/>
                    <a:pt x="261" y="84"/>
                  </a:cubicBezTo>
                  <a:cubicBezTo>
                    <a:pt x="313" y="84"/>
                    <a:pt x="443" y="162"/>
                    <a:pt x="522" y="188"/>
                  </a:cubicBezTo>
                  <a:cubicBezTo>
                    <a:pt x="522" y="188"/>
                    <a:pt x="548" y="162"/>
                    <a:pt x="496" y="136"/>
                  </a:cubicBezTo>
                  <a:lnTo>
                    <a:pt x="261" y="58"/>
                  </a:lnTo>
                  <a:cubicBezTo>
                    <a:pt x="209" y="32"/>
                    <a:pt x="131" y="32"/>
                    <a:pt x="78" y="6"/>
                  </a:cubicBezTo>
                  <a:cubicBezTo>
                    <a:pt x="67" y="2"/>
                    <a:pt x="62" y="1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62"/>
            <p:cNvSpPr/>
            <p:nvPr/>
          </p:nvSpPr>
          <p:spPr>
            <a:xfrm>
              <a:off x="6487600" y="1733450"/>
              <a:ext cx="1325" cy="1350"/>
            </a:xfrm>
            <a:custGeom>
              <a:rect b="b" l="l" r="r" t="t"/>
              <a:pathLst>
                <a:path extrusionOk="0" h="54" w="53">
                  <a:moveTo>
                    <a:pt x="0" y="1"/>
                  </a:moveTo>
                  <a:cubicBezTo>
                    <a:pt x="0" y="27"/>
                    <a:pt x="52" y="53"/>
                    <a:pt x="52" y="53"/>
                  </a:cubicBezTo>
                  <a:cubicBezTo>
                    <a:pt x="52" y="2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62"/>
            <p:cNvSpPr/>
            <p:nvPr/>
          </p:nvSpPr>
          <p:spPr>
            <a:xfrm>
              <a:off x="6481075" y="1729550"/>
              <a:ext cx="2625" cy="2625"/>
            </a:xfrm>
            <a:custGeom>
              <a:rect b="b" l="l" r="r" t="t"/>
              <a:pathLst>
                <a:path extrusionOk="0" h="105" w="105">
                  <a:moveTo>
                    <a:pt x="0" y="0"/>
                  </a:moveTo>
                  <a:lnTo>
                    <a:pt x="0" y="0"/>
                  </a:lnTo>
                  <a:cubicBezTo>
                    <a:pt x="26" y="27"/>
                    <a:pt x="105" y="105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62"/>
            <p:cNvSpPr/>
            <p:nvPr/>
          </p:nvSpPr>
          <p:spPr>
            <a:xfrm>
              <a:off x="6476550" y="1727600"/>
              <a:ext cx="12050" cy="10750"/>
            </a:xfrm>
            <a:custGeom>
              <a:rect b="b" l="l" r="r" t="t"/>
              <a:pathLst>
                <a:path extrusionOk="0" h="430" w="482">
                  <a:moveTo>
                    <a:pt x="77" y="0"/>
                  </a:moveTo>
                  <a:cubicBezTo>
                    <a:pt x="129" y="52"/>
                    <a:pt x="155" y="78"/>
                    <a:pt x="181" y="105"/>
                  </a:cubicBezTo>
                  <a:cubicBezTo>
                    <a:pt x="169" y="90"/>
                    <a:pt x="161" y="79"/>
                    <a:pt x="154" y="71"/>
                  </a:cubicBezTo>
                  <a:lnTo>
                    <a:pt x="154" y="71"/>
                  </a:lnTo>
                  <a:cubicBezTo>
                    <a:pt x="207" y="115"/>
                    <a:pt x="262" y="157"/>
                    <a:pt x="311" y="191"/>
                  </a:cubicBezTo>
                  <a:lnTo>
                    <a:pt x="311" y="191"/>
                  </a:lnTo>
                  <a:cubicBezTo>
                    <a:pt x="255" y="147"/>
                    <a:pt x="154" y="51"/>
                    <a:pt x="143" y="51"/>
                  </a:cubicBezTo>
                  <a:lnTo>
                    <a:pt x="143" y="51"/>
                  </a:lnTo>
                  <a:cubicBezTo>
                    <a:pt x="141" y="51"/>
                    <a:pt x="144" y="57"/>
                    <a:pt x="154" y="71"/>
                  </a:cubicBezTo>
                  <a:lnTo>
                    <a:pt x="154" y="71"/>
                  </a:lnTo>
                  <a:cubicBezTo>
                    <a:pt x="127" y="48"/>
                    <a:pt x="101" y="24"/>
                    <a:pt x="77" y="0"/>
                  </a:cubicBezTo>
                  <a:close/>
                  <a:moveTo>
                    <a:pt x="311" y="191"/>
                  </a:moveTo>
                  <a:cubicBezTo>
                    <a:pt x="322" y="199"/>
                    <a:pt x="331" y="206"/>
                    <a:pt x="338" y="209"/>
                  </a:cubicBezTo>
                  <a:cubicBezTo>
                    <a:pt x="329" y="203"/>
                    <a:pt x="320" y="197"/>
                    <a:pt x="311" y="191"/>
                  </a:cubicBezTo>
                  <a:close/>
                  <a:moveTo>
                    <a:pt x="375" y="310"/>
                  </a:moveTo>
                  <a:cubicBezTo>
                    <a:pt x="380" y="314"/>
                    <a:pt x="385" y="316"/>
                    <a:pt x="387" y="316"/>
                  </a:cubicBezTo>
                  <a:cubicBezTo>
                    <a:pt x="389" y="316"/>
                    <a:pt x="390" y="315"/>
                    <a:pt x="390" y="313"/>
                  </a:cubicBezTo>
                  <a:cubicBezTo>
                    <a:pt x="385" y="313"/>
                    <a:pt x="380" y="312"/>
                    <a:pt x="375" y="310"/>
                  </a:cubicBezTo>
                  <a:close/>
                  <a:moveTo>
                    <a:pt x="278" y="334"/>
                  </a:moveTo>
                  <a:lnTo>
                    <a:pt x="278" y="334"/>
                  </a:lnTo>
                  <a:cubicBezTo>
                    <a:pt x="276" y="338"/>
                    <a:pt x="312" y="391"/>
                    <a:pt x="312" y="391"/>
                  </a:cubicBezTo>
                  <a:cubicBezTo>
                    <a:pt x="320" y="391"/>
                    <a:pt x="303" y="366"/>
                    <a:pt x="278" y="334"/>
                  </a:cubicBezTo>
                  <a:close/>
                  <a:moveTo>
                    <a:pt x="59" y="17"/>
                  </a:moveTo>
                  <a:cubicBezTo>
                    <a:pt x="46" y="17"/>
                    <a:pt x="129" y="102"/>
                    <a:pt x="178" y="139"/>
                  </a:cubicBezTo>
                  <a:lnTo>
                    <a:pt x="178" y="139"/>
                  </a:lnTo>
                  <a:cubicBezTo>
                    <a:pt x="136" y="111"/>
                    <a:pt x="93" y="69"/>
                    <a:pt x="51" y="26"/>
                  </a:cubicBezTo>
                  <a:cubicBezTo>
                    <a:pt x="42" y="26"/>
                    <a:pt x="37" y="23"/>
                    <a:pt x="36" y="23"/>
                  </a:cubicBezTo>
                  <a:lnTo>
                    <a:pt x="36" y="23"/>
                  </a:lnTo>
                  <a:cubicBezTo>
                    <a:pt x="34" y="23"/>
                    <a:pt x="51" y="35"/>
                    <a:pt x="103" y="105"/>
                  </a:cubicBezTo>
                  <a:cubicBezTo>
                    <a:pt x="103" y="105"/>
                    <a:pt x="51" y="52"/>
                    <a:pt x="25" y="26"/>
                  </a:cubicBezTo>
                  <a:cubicBezTo>
                    <a:pt x="6" y="26"/>
                    <a:pt x="1" y="26"/>
                    <a:pt x="31" y="47"/>
                  </a:cubicBezTo>
                  <a:lnTo>
                    <a:pt x="31" y="47"/>
                  </a:lnTo>
                  <a:cubicBezTo>
                    <a:pt x="36" y="60"/>
                    <a:pt x="47" y="82"/>
                    <a:pt x="36" y="82"/>
                  </a:cubicBezTo>
                  <a:cubicBezTo>
                    <a:pt x="33" y="82"/>
                    <a:pt x="30" y="81"/>
                    <a:pt x="25" y="78"/>
                  </a:cubicBezTo>
                  <a:lnTo>
                    <a:pt x="25" y="78"/>
                  </a:lnTo>
                  <a:cubicBezTo>
                    <a:pt x="51" y="131"/>
                    <a:pt x="129" y="235"/>
                    <a:pt x="207" y="287"/>
                  </a:cubicBezTo>
                  <a:cubicBezTo>
                    <a:pt x="207" y="313"/>
                    <a:pt x="234" y="339"/>
                    <a:pt x="260" y="339"/>
                  </a:cubicBezTo>
                  <a:cubicBezTo>
                    <a:pt x="260" y="339"/>
                    <a:pt x="332" y="430"/>
                    <a:pt x="341" y="430"/>
                  </a:cubicBezTo>
                  <a:cubicBezTo>
                    <a:pt x="343" y="430"/>
                    <a:pt x="342" y="426"/>
                    <a:pt x="338" y="417"/>
                  </a:cubicBezTo>
                  <a:cubicBezTo>
                    <a:pt x="286" y="365"/>
                    <a:pt x="286" y="365"/>
                    <a:pt x="286" y="365"/>
                  </a:cubicBezTo>
                  <a:cubicBezTo>
                    <a:pt x="286" y="365"/>
                    <a:pt x="207" y="287"/>
                    <a:pt x="181" y="235"/>
                  </a:cubicBezTo>
                  <a:cubicBezTo>
                    <a:pt x="174" y="224"/>
                    <a:pt x="172" y="219"/>
                    <a:pt x="174" y="219"/>
                  </a:cubicBezTo>
                  <a:lnTo>
                    <a:pt x="174" y="219"/>
                  </a:lnTo>
                  <a:cubicBezTo>
                    <a:pt x="180" y="219"/>
                    <a:pt x="239" y="284"/>
                    <a:pt x="278" y="334"/>
                  </a:cubicBezTo>
                  <a:lnTo>
                    <a:pt x="278" y="334"/>
                  </a:lnTo>
                  <a:cubicBezTo>
                    <a:pt x="279" y="334"/>
                    <a:pt x="279" y="334"/>
                    <a:pt x="279" y="334"/>
                  </a:cubicBezTo>
                  <a:lnTo>
                    <a:pt x="279" y="334"/>
                  </a:lnTo>
                  <a:cubicBezTo>
                    <a:pt x="280" y="334"/>
                    <a:pt x="282" y="335"/>
                    <a:pt x="286" y="339"/>
                  </a:cubicBezTo>
                  <a:cubicBezTo>
                    <a:pt x="331" y="362"/>
                    <a:pt x="375" y="423"/>
                    <a:pt x="387" y="423"/>
                  </a:cubicBezTo>
                  <a:cubicBezTo>
                    <a:pt x="389" y="423"/>
                    <a:pt x="390" y="421"/>
                    <a:pt x="390" y="417"/>
                  </a:cubicBezTo>
                  <a:cubicBezTo>
                    <a:pt x="390" y="391"/>
                    <a:pt x="364" y="365"/>
                    <a:pt x="312" y="339"/>
                  </a:cubicBezTo>
                  <a:cubicBezTo>
                    <a:pt x="312" y="339"/>
                    <a:pt x="286" y="287"/>
                    <a:pt x="312" y="287"/>
                  </a:cubicBezTo>
                  <a:cubicBezTo>
                    <a:pt x="312" y="287"/>
                    <a:pt x="312" y="287"/>
                    <a:pt x="313" y="288"/>
                  </a:cubicBezTo>
                  <a:lnTo>
                    <a:pt x="313" y="288"/>
                  </a:lnTo>
                  <a:cubicBezTo>
                    <a:pt x="338" y="313"/>
                    <a:pt x="338" y="313"/>
                    <a:pt x="338" y="339"/>
                  </a:cubicBezTo>
                  <a:cubicBezTo>
                    <a:pt x="364" y="365"/>
                    <a:pt x="390" y="391"/>
                    <a:pt x="416" y="391"/>
                  </a:cubicBezTo>
                  <a:cubicBezTo>
                    <a:pt x="416" y="365"/>
                    <a:pt x="364" y="313"/>
                    <a:pt x="338" y="287"/>
                  </a:cubicBezTo>
                  <a:lnTo>
                    <a:pt x="338" y="287"/>
                  </a:lnTo>
                  <a:cubicBezTo>
                    <a:pt x="338" y="287"/>
                    <a:pt x="355" y="304"/>
                    <a:pt x="375" y="310"/>
                  </a:cubicBezTo>
                  <a:lnTo>
                    <a:pt x="375" y="310"/>
                  </a:lnTo>
                  <a:cubicBezTo>
                    <a:pt x="353" y="296"/>
                    <a:pt x="316" y="261"/>
                    <a:pt x="321" y="261"/>
                  </a:cubicBezTo>
                  <a:lnTo>
                    <a:pt x="321" y="261"/>
                  </a:lnTo>
                  <a:cubicBezTo>
                    <a:pt x="324" y="261"/>
                    <a:pt x="343" y="274"/>
                    <a:pt x="390" y="313"/>
                  </a:cubicBezTo>
                  <a:cubicBezTo>
                    <a:pt x="433" y="342"/>
                    <a:pt x="452" y="362"/>
                    <a:pt x="452" y="362"/>
                  </a:cubicBezTo>
                  <a:cubicBezTo>
                    <a:pt x="452" y="362"/>
                    <a:pt x="440" y="348"/>
                    <a:pt x="416" y="313"/>
                  </a:cubicBezTo>
                  <a:cubicBezTo>
                    <a:pt x="407" y="304"/>
                    <a:pt x="404" y="300"/>
                    <a:pt x="406" y="300"/>
                  </a:cubicBezTo>
                  <a:lnTo>
                    <a:pt x="406" y="300"/>
                  </a:lnTo>
                  <a:cubicBezTo>
                    <a:pt x="410" y="300"/>
                    <a:pt x="461" y="339"/>
                    <a:pt x="475" y="339"/>
                  </a:cubicBezTo>
                  <a:cubicBezTo>
                    <a:pt x="481" y="339"/>
                    <a:pt x="481" y="332"/>
                    <a:pt x="468" y="313"/>
                  </a:cubicBezTo>
                  <a:cubicBezTo>
                    <a:pt x="390" y="261"/>
                    <a:pt x="286" y="183"/>
                    <a:pt x="181" y="105"/>
                  </a:cubicBezTo>
                  <a:lnTo>
                    <a:pt x="181" y="105"/>
                  </a:lnTo>
                  <a:cubicBezTo>
                    <a:pt x="181" y="105"/>
                    <a:pt x="220" y="162"/>
                    <a:pt x="214" y="162"/>
                  </a:cubicBezTo>
                  <a:cubicBezTo>
                    <a:pt x="213" y="162"/>
                    <a:pt x="211" y="160"/>
                    <a:pt x="207" y="157"/>
                  </a:cubicBezTo>
                  <a:cubicBezTo>
                    <a:pt x="155" y="105"/>
                    <a:pt x="103" y="52"/>
                    <a:pt x="77" y="26"/>
                  </a:cubicBezTo>
                  <a:cubicBezTo>
                    <a:pt x="67" y="20"/>
                    <a:pt x="62" y="17"/>
                    <a:pt x="59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62"/>
            <p:cNvSpPr/>
            <p:nvPr/>
          </p:nvSpPr>
          <p:spPr>
            <a:xfrm>
              <a:off x="6477150" y="1728900"/>
              <a:ext cx="700" cy="675"/>
            </a:xfrm>
            <a:custGeom>
              <a:rect b="b" l="l" r="r" t="t"/>
              <a:pathLst>
                <a:path extrusionOk="0" h="27" w="28">
                  <a:moveTo>
                    <a:pt x="27" y="26"/>
                  </a:moveTo>
                  <a:lnTo>
                    <a:pt x="27" y="26"/>
                  </a:lnTo>
                  <a:cubicBezTo>
                    <a:pt x="27" y="26"/>
                    <a:pt x="1" y="0"/>
                    <a:pt x="27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62"/>
            <p:cNvSpPr/>
            <p:nvPr/>
          </p:nvSpPr>
          <p:spPr>
            <a:xfrm>
              <a:off x="6478475" y="1739900"/>
              <a:ext cx="675" cy="2700"/>
            </a:xfrm>
            <a:custGeom>
              <a:rect b="b" l="l" r="r" t="t"/>
              <a:pathLst>
                <a:path extrusionOk="0" h="108" w="27">
                  <a:moveTo>
                    <a:pt x="1" y="0"/>
                  </a:moveTo>
                  <a:cubicBezTo>
                    <a:pt x="0" y="0"/>
                    <a:pt x="0" y="1"/>
                    <a:pt x="0" y="4"/>
                  </a:cubicBezTo>
                  <a:cubicBezTo>
                    <a:pt x="0" y="56"/>
                    <a:pt x="0" y="82"/>
                    <a:pt x="26" y="108"/>
                  </a:cubicBezTo>
                  <a:cubicBezTo>
                    <a:pt x="26" y="108"/>
                    <a:pt x="5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62"/>
            <p:cNvSpPr/>
            <p:nvPr/>
          </p:nvSpPr>
          <p:spPr>
            <a:xfrm>
              <a:off x="6476500" y="1741275"/>
              <a:ext cx="525" cy="1475"/>
            </a:xfrm>
            <a:custGeom>
              <a:rect b="b" l="l" r="r" t="t"/>
              <a:pathLst>
                <a:path extrusionOk="0" h="59" w="21">
                  <a:moveTo>
                    <a:pt x="1" y="1"/>
                  </a:moveTo>
                  <a:cubicBezTo>
                    <a:pt x="1" y="1"/>
                    <a:pt x="1" y="27"/>
                    <a:pt x="1" y="53"/>
                  </a:cubicBezTo>
                  <a:cubicBezTo>
                    <a:pt x="5" y="57"/>
                    <a:pt x="7" y="58"/>
                    <a:pt x="9" y="58"/>
                  </a:cubicBezTo>
                  <a:cubicBezTo>
                    <a:pt x="20" y="58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62"/>
            <p:cNvSpPr/>
            <p:nvPr/>
          </p:nvSpPr>
          <p:spPr>
            <a:xfrm>
              <a:off x="6473900" y="1729100"/>
              <a:ext cx="11500" cy="14275"/>
            </a:xfrm>
            <a:custGeom>
              <a:rect b="b" l="l" r="r" t="t"/>
              <a:pathLst>
                <a:path extrusionOk="0" h="571" w="460">
                  <a:moveTo>
                    <a:pt x="27" y="45"/>
                  </a:moveTo>
                  <a:cubicBezTo>
                    <a:pt x="27" y="53"/>
                    <a:pt x="27" y="62"/>
                    <a:pt x="28" y="70"/>
                  </a:cubicBezTo>
                  <a:lnTo>
                    <a:pt x="28" y="70"/>
                  </a:lnTo>
                  <a:cubicBezTo>
                    <a:pt x="27" y="61"/>
                    <a:pt x="27" y="53"/>
                    <a:pt x="27" y="45"/>
                  </a:cubicBezTo>
                  <a:close/>
                  <a:moveTo>
                    <a:pt x="53" y="18"/>
                  </a:moveTo>
                  <a:lnTo>
                    <a:pt x="63" y="38"/>
                  </a:lnTo>
                  <a:lnTo>
                    <a:pt x="63" y="38"/>
                  </a:lnTo>
                  <a:cubicBezTo>
                    <a:pt x="67" y="49"/>
                    <a:pt x="73" y="65"/>
                    <a:pt x="80" y="79"/>
                  </a:cubicBezTo>
                  <a:lnTo>
                    <a:pt x="80" y="79"/>
                  </a:lnTo>
                  <a:cubicBezTo>
                    <a:pt x="79" y="77"/>
                    <a:pt x="79" y="74"/>
                    <a:pt x="79" y="71"/>
                  </a:cubicBezTo>
                  <a:lnTo>
                    <a:pt x="79" y="71"/>
                  </a:lnTo>
                  <a:cubicBezTo>
                    <a:pt x="79" y="75"/>
                    <a:pt x="79" y="78"/>
                    <a:pt x="80" y="81"/>
                  </a:cubicBezTo>
                  <a:lnTo>
                    <a:pt x="80" y="81"/>
                  </a:lnTo>
                  <a:cubicBezTo>
                    <a:pt x="80" y="80"/>
                    <a:pt x="80" y="80"/>
                    <a:pt x="80" y="79"/>
                  </a:cubicBezTo>
                  <a:lnTo>
                    <a:pt x="80" y="79"/>
                  </a:lnTo>
                  <a:cubicBezTo>
                    <a:pt x="80" y="80"/>
                    <a:pt x="80" y="81"/>
                    <a:pt x="80" y="82"/>
                  </a:cubicBezTo>
                  <a:lnTo>
                    <a:pt x="80" y="82"/>
                  </a:lnTo>
                  <a:cubicBezTo>
                    <a:pt x="78" y="78"/>
                    <a:pt x="75" y="75"/>
                    <a:pt x="72" y="71"/>
                  </a:cubicBezTo>
                  <a:lnTo>
                    <a:pt x="72" y="71"/>
                  </a:lnTo>
                  <a:cubicBezTo>
                    <a:pt x="63" y="45"/>
                    <a:pt x="53" y="19"/>
                    <a:pt x="53" y="18"/>
                  </a:cubicBezTo>
                  <a:close/>
                  <a:moveTo>
                    <a:pt x="79" y="71"/>
                  </a:moveTo>
                  <a:lnTo>
                    <a:pt x="79" y="71"/>
                  </a:lnTo>
                  <a:cubicBezTo>
                    <a:pt x="92" y="84"/>
                    <a:pt x="92" y="90"/>
                    <a:pt x="89" y="90"/>
                  </a:cubicBezTo>
                  <a:lnTo>
                    <a:pt x="94" y="101"/>
                  </a:lnTo>
                  <a:lnTo>
                    <a:pt x="94" y="101"/>
                  </a:lnTo>
                  <a:cubicBezTo>
                    <a:pt x="91" y="97"/>
                    <a:pt x="88" y="93"/>
                    <a:pt x="85" y="88"/>
                  </a:cubicBezTo>
                  <a:lnTo>
                    <a:pt x="85" y="88"/>
                  </a:lnTo>
                  <a:cubicBezTo>
                    <a:pt x="86" y="90"/>
                    <a:pt x="88" y="90"/>
                    <a:pt x="89" y="90"/>
                  </a:cubicBezTo>
                  <a:lnTo>
                    <a:pt x="79" y="71"/>
                  </a:lnTo>
                  <a:close/>
                  <a:moveTo>
                    <a:pt x="80" y="82"/>
                  </a:moveTo>
                  <a:cubicBezTo>
                    <a:pt x="81" y="83"/>
                    <a:pt x="81" y="83"/>
                    <a:pt x="82" y="84"/>
                  </a:cubicBezTo>
                  <a:lnTo>
                    <a:pt x="82" y="84"/>
                  </a:lnTo>
                  <a:cubicBezTo>
                    <a:pt x="82" y="84"/>
                    <a:pt x="82" y="85"/>
                    <a:pt x="82" y="85"/>
                  </a:cubicBezTo>
                  <a:lnTo>
                    <a:pt x="82" y="85"/>
                  </a:lnTo>
                  <a:cubicBezTo>
                    <a:pt x="82" y="85"/>
                    <a:pt x="82" y="85"/>
                    <a:pt x="82" y="84"/>
                  </a:cubicBezTo>
                  <a:lnTo>
                    <a:pt x="82" y="84"/>
                  </a:lnTo>
                  <a:cubicBezTo>
                    <a:pt x="83" y="86"/>
                    <a:pt x="84" y="87"/>
                    <a:pt x="85" y="88"/>
                  </a:cubicBezTo>
                  <a:lnTo>
                    <a:pt x="85" y="88"/>
                  </a:lnTo>
                  <a:cubicBezTo>
                    <a:pt x="84" y="87"/>
                    <a:pt x="83" y="86"/>
                    <a:pt x="82" y="85"/>
                  </a:cubicBezTo>
                  <a:lnTo>
                    <a:pt x="82" y="85"/>
                  </a:lnTo>
                  <a:cubicBezTo>
                    <a:pt x="90" y="101"/>
                    <a:pt x="98" y="115"/>
                    <a:pt x="104" y="122"/>
                  </a:cubicBezTo>
                  <a:lnTo>
                    <a:pt x="104" y="122"/>
                  </a:lnTo>
                  <a:cubicBezTo>
                    <a:pt x="101" y="118"/>
                    <a:pt x="85" y="101"/>
                    <a:pt x="80" y="82"/>
                  </a:cubicBezTo>
                  <a:close/>
                  <a:moveTo>
                    <a:pt x="1" y="41"/>
                  </a:moveTo>
                  <a:cubicBezTo>
                    <a:pt x="1" y="41"/>
                    <a:pt x="1" y="42"/>
                    <a:pt x="1" y="45"/>
                  </a:cubicBezTo>
                  <a:cubicBezTo>
                    <a:pt x="1" y="45"/>
                    <a:pt x="9" y="80"/>
                    <a:pt x="20" y="123"/>
                  </a:cubicBezTo>
                  <a:lnTo>
                    <a:pt x="20" y="123"/>
                  </a:lnTo>
                  <a:cubicBezTo>
                    <a:pt x="13" y="85"/>
                    <a:pt x="4" y="41"/>
                    <a:pt x="1" y="41"/>
                  </a:cubicBezTo>
                  <a:close/>
                  <a:moveTo>
                    <a:pt x="166" y="56"/>
                  </a:moveTo>
                  <a:lnTo>
                    <a:pt x="166" y="56"/>
                  </a:lnTo>
                  <a:cubicBezTo>
                    <a:pt x="161" y="56"/>
                    <a:pt x="195" y="102"/>
                    <a:pt x="220" y="131"/>
                  </a:cubicBezTo>
                  <a:lnTo>
                    <a:pt x="220" y="131"/>
                  </a:lnTo>
                  <a:lnTo>
                    <a:pt x="183" y="71"/>
                  </a:lnTo>
                  <a:cubicBezTo>
                    <a:pt x="173" y="60"/>
                    <a:pt x="168" y="56"/>
                    <a:pt x="166" y="56"/>
                  </a:cubicBezTo>
                  <a:close/>
                  <a:moveTo>
                    <a:pt x="20" y="123"/>
                  </a:moveTo>
                  <a:cubicBezTo>
                    <a:pt x="24" y="146"/>
                    <a:pt x="27" y="166"/>
                    <a:pt x="27" y="175"/>
                  </a:cubicBezTo>
                  <a:cubicBezTo>
                    <a:pt x="29" y="178"/>
                    <a:pt x="31" y="179"/>
                    <a:pt x="33" y="180"/>
                  </a:cubicBezTo>
                  <a:lnTo>
                    <a:pt x="33" y="180"/>
                  </a:lnTo>
                  <a:cubicBezTo>
                    <a:pt x="29" y="161"/>
                    <a:pt x="24" y="141"/>
                    <a:pt x="20" y="123"/>
                  </a:cubicBezTo>
                  <a:close/>
                  <a:moveTo>
                    <a:pt x="134" y="126"/>
                  </a:moveTo>
                  <a:lnTo>
                    <a:pt x="134" y="126"/>
                  </a:lnTo>
                  <a:cubicBezTo>
                    <a:pt x="148" y="142"/>
                    <a:pt x="154" y="166"/>
                    <a:pt x="161" y="187"/>
                  </a:cubicBezTo>
                  <a:lnTo>
                    <a:pt x="161" y="187"/>
                  </a:lnTo>
                  <a:cubicBezTo>
                    <a:pt x="149" y="166"/>
                    <a:pt x="139" y="148"/>
                    <a:pt x="134" y="126"/>
                  </a:cubicBezTo>
                  <a:close/>
                  <a:moveTo>
                    <a:pt x="137" y="187"/>
                  </a:moveTo>
                  <a:lnTo>
                    <a:pt x="137" y="187"/>
                  </a:lnTo>
                  <a:cubicBezTo>
                    <a:pt x="161" y="239"/>
                    <a:pt x="185" y="309"/>
                    <a:pt x="209" y="357"/>
                  </a:cubicBezTo>
                  <a:cubicBezTo>
                    <a:pt x="208" y="357"/>
                    <a:pt x="206" y="357"/>
                    <a:pt x="205" y="358"/>
                  </a:cubicBezTo>
                  <a:lnTo>
                    <a:pt x="205" y="358"/>
                  </a:lnTo>
                  <a:cubicBezTo>
                    <a:pt x="192" y="338"/>
                    <a:pt x="179" y="320"/>
                    <a:pt x="166" y="296"/>
                  </a:cubicBezTo>
                  <a:lnTo>
                    <a:pt x="166" y="296"/>
                  </a:lnTo>
                  <a:cubicBezTo>
                    <a:pt x="167" y="298"/>
                    <a:pt x="167" y="299"/>
                    <a:pt x="168" y="301"/>
                  </a:cubicBezTo>
                  <a:lnTo>
                    <a:pt x="168" y="301"/>
                  </a:lnTo>
                  <a:lnTo>
                    <a:pt x="157" y="279"/>
                  </a:lnTo>
                  <a:lnTo>
                    <a:pt x="157" y="279"/>
                  </a:lnTo>
                  <a:cubicBezTo>
                    <a:pt x="160" y="285"/>
                    <a:pt x="163" y="291"/>
                    <a:pt x="166" y="296"/>
                  </a:cubicBezTo>
                  <a:lnTo>
                    <a:pt x="166" y="296"/>
                  </a:lnTo>
                  <a:cubicBezTo>
                    <a:pt x="161" y="284"/>
                    <a:pt x="157" y="274"/>
                    <a:pt x="155" y="268"/>
                  </a:cubicBezTo>
                  <a:lnTo>
                    <a:pt x="155" y="268"/>
                  </a:lnTo>
                  <a:cubicBezTo>
                    <a:pt x="151" y="249"/>
                    <a:pt x="143" y="209"/>
                    <a:pt x="137" y="187"/>
                  </a:cubicBezTo>
                  <a:close/>
                  <a:moveTo>
                    <a:pt x="46" y="1"/>
                  </a:moveTo>
                  <a:cubicBezTo>
                    <a:pt x="45" y="1"/>
                    <a:pt x="46" y="6"/>
                    <a:pt x="53" y="18"/>
                  </a:cubicBezTo>
                  <a:cubicBezTo>
                    <a:pt x="53" y="18"/>
                    <a:pt x="53" y="71"/>
                    <a:pt x="53" y="97"/>
                  </a:cubicBezTo>
                  <a:lnTo>
                    <a:pt x="105" y="227"/>
                  </a:lnTo>
                  <a:cubicBezTo>
                    <a:pt x="105" y="242"/>
                    <a:pt x="105" y="267"/>
                    <a:pt x="105" y="279"/>
                  </a:cubicBezTo>
                  <a:lnTo>
                    <a:pt x="53" y="149"/>
                  </a:lnTo>
                  <a:cubicBezTo>
                    <a:pt x="44" y="131"/>
                    <a:pt x="38" y="116"/>
                    <a:pt x="34" y="103"/>
                  </a:cubicBezTo>
                  <a:lnTo>
                    <a:pt x="34" y="103"/>
                  </a:lnTo>
                  <a:cubicBezTo>
                    <a:pt x="33" y="94"/>
                    <a:pt x="31" y="75"/>
                    <a:pt x="27" y="45"/>
                  </a:cubicBezTo>
                  <a:lnTo>
                    <a:pt x="27" y="45"/>
                  </a:lnTo>
                  <a:cubicBezTo>
                    <a:pt x="27" y="45"/>
                    <a:pt x="27" y="45"/>
                    <a:pt x="27" y="45"/>
                  </a:cubicBezTo>
                  <a:lnTo>
                    <a:pt x="27" y="45"/>
                  </a:lnTo>
                  <a:cubicBezTo>
                    <a:pt x="27" y="45"/>
                    <a:pt x="27" y="45"/>
                    <a:pt x="27" y="45"/>
                  </a:cubicBezTo>
                  <a:cubicBezTo>
                    <a:pt x="23" y="34"/>
                    <a:pt x="21" y="29"/>
                    <a:pt x="20" y="29"/>
                  </a:cubicBezTo>
                  <a:lnTo>
                    <a:pt x="20" y="29"/>
                  </a:lnTo>
                  <a:cubicBezTo>
                    <a:pt x="17" y="29"/>
                    <a:pt x="25" y="77"/>
                    <a:pt x="30" y="100"/>
                  </a:cubicBezTo>
                  <a:lnTo>
                    <a:pt x="30" y="100"/>
                  </a:lnTo>
                  <a:cubicBezTo>
                    <a:pt x="35" y="145"/>
                    <a:pt x="43" y="180"/>
                    <a:pt x="35" y="180"/>
                  </a:cubicBezTo>
                  <a:cubicBezTo>
                    <a:pt x="34" y="180"/>
                    <a:pt x="34" y="180"/>
                    <a:pt x="33" y="180"/>
                  </a:cubicBezTo>
                  <a:lnTo>
                    <a:pt x="33" y="180"/>
                  </a:lnTo>
                  <a:cubicBezTo>
                    <a:pt x="44" y="226"/>
                    <a:pt x="53" y="268"/>
                    <a:pt x="53" y="279"/>
                  </a:cubicBezTo>
                  <a:cubicBezTo>
                    <a:pt x="79" y="357"/>
                    <a:pt x="79" y="436"/>
                    <a:pt x="79" y="514"/>
                  </a:cubicBezTo>
                  <a:cubicBezTo>
                    <a:pt x="79" y="561"/>
                    <a:pt x="98" y="570"/>
                    <a:pt x="113" y="570"/>
                  </a:cubicBezTo>
                  <a:cubicBezTo>
                    <a:pt x="123" y="570"/>
                    <a:pt x="131" y="566"/>
                    <a:pt x="131" y="566"/>
                  </a:cubicBezTo>
                  <a:cubicBezTo>
                    <a:pt x="116" y="521"/>
                    <a:pt x="110" y="485"/>
                    <a:pt x="102" y="452"/>
                  </a:cubicBezTo>
                  <a:lnTo>
                    <a:pt x="102" y="452"/>
                  </a:lnTo>
                  <a:cubicBezTo>
                    <a:pt x="109" y="472"/>
                    <a:pt x="114" y="486"/>
                    <a:pt x="115" y="486"/>
                  </a:cubicBezTo>
                  <a:cubicBezTo>
                    <a:pt x="117" y="486"/>
                    <a:pt x="114" y="472"/>
                    <a:pt x="105" y="436"/>
                  </a:cubicBezTo>
                  <a:cubicBezTo>
                    <a:pt x="105" y="396"/>
                    <a:pt x="90" y="310"/>
                    <a:pt x="82" y="284"/>
                  </a:cubicBezTo>
                  <a:lnTo>
                    <a:pt x="82" y="284"/>
                  </a:lnTo>
                  <a:cubicBezTo>
                    <a:pt x="107" y="319"/>
                    <a:pt x="131" y="463"/>
                    <a:pt x="131" y="488"/>
                  </a:cubicBezTo>
                  <a:cubicBezTo>
                    <a:pt x="144" y="514"/>
                    <a:pt x="151" y="520"/>
                    <a:pt x="154" y="520"/>
                  </a:cubicBezTo>
                  <a:cubicBezTo>
                    <a:pt x="157" y="520"/>
                    <a:pt x="157" y="514"/>
                    <a:pt x="157" y="514"/>
                  </a:cubicBezTo>
                  <a:cubicBezTo>
                    <a:pt x="157" y="514"/>
                    <a:pt x="160" y="515"/>
                    <a:pt x="164" y="515"/>
                  </a:cubicBezTo>
                  <a:cubicBezTo>
                    <a:pt x="177" y="515"/>
                    <a:pt x="196" y="501"/>
                    <a:pt x="157" y="383"/>
                  </a:cubicBezTo>
                  <a:lnTo>
                    <a:pt x="157" y="383"/>
                  </a:lnTo>
                  <a:cubicBezTo>
                    <a:pt x="162" y="394"/>
                    <a:pt x="165" y="398"/>
                    <a:pt x="167" y="398"/>
                  </a:cubicBezTo>
                  <a:cubicBezTo>
                    <a:pt x="174" y="398"/>
                    <a:pt x="157" y="331"/>
                    <a:pt x="157" y="331"/>
                  </a:cubicBezTo>
                  <a:lnTo>
                    <a:pt x="157" y="331"/>
                  </a:lnTo>
                  <a:cubicBezTo>
                    <a:pt x="182" y="356"/>
                    <a:pt x="183" y="382"/>
                    <a:pt x="207" y="407"/>
                  </a:cubicBezTo>
                  <a:lnTo>
                    <a:pt x="207" y="407"/>
                  </a:lnTo>
                  <a:cubicBezTo>
                    <a:pt x="208" y="415"/>
                    <a:pt x="209" y="425"/>
                    <a:pt x="209" y="436"/>
                  </a:cubicBezTo>
                  <a:lnTo>
                    <a:pt x="209" y="462"/>
                  </a:lnTo>
                  <a:cubicBezTo>
                    <a:pt x="224" y="507"/>
                    <a:pt x="239" y="535"/>
                    <a:pt x="244" y="535"/>
                  </a:cubicBezTo>
                  <a:cubicBezTo>
                    <a:pt x="248" y="535"/>
                    <a:pt x="246" y="521"/>
                    <a:pt x="235" y="488"/>
                  </a:cubicBezTo>
                  <a:lnTo>
                    <a:pt x="235" y="488"/>
                  </a:lnTo>
                  <a:cubicBezTo>
                    <a:pt x="235" y="488"/>
                    <a:pt x="252" y="521"/>
                    <a:pt x="259" y="521"/>
                  </a:cubicBezTo>
                  <a:cubicBezTo>
                    <a:pt x="260" y="521"/>
                    <a:pt x="261" y="519"/>
                    <a:pt x="261" y="514"/>
                  </a:cubicBezTo>
                  <a:cubicBezTo>
                    <a:pt x="261" y="478"/>
                    <a:pt x="249" y="454"/>
                    <a:pt x="233" y="426"/>
                  </a:cubicBezTo>
                  <a:lnTo>
                    <a:pt x="233" y="426"/>
                  </a:lnTo>
                  <a:cubicBezTo>
                    <a:pt x="232" y="427"/>
                    <a:pt x="232" y="427"/>
                    <a:pt x="231" y="427"/>
                  </a:cubicBezTo>
                  <a:cubicBezTo>
                    <a:pt x="228" y="427"/>
                    <a:pt x="222" y="414"/>
                    <a:pt x="218" y="399"/>
                  </a:cubicBezTo>
                  <a:lnTo>
                    <a:pt x="218" y="399"/>
                  </a:lnTo>
                  <a:cubicBezTo>
                    <a:pt x="223" y="409"/>
                    <a:pt x="228" y="418"/>
                    <a:pt x="233" y="426"/>
                  </a:cubicBezTo>
                  <a:lnTo>
                    <a:pt x="233" y="426"/>
                  </a:lnTo>
                  <a:cubicBezTo>
                    <a:pt x="234" y="425"/>
                    <a:pt x="235" y="419"/>
                    <a:pt x="235" y="410"/>
                  </a:cubicBezTo>
                  <a:cubicBezTo>
                    <a:pt x="227" y="392"/>
                    <a:pt x="218" y="378"/>
                    <a:pt x="210" y="365"/>
                  </a:cubicBezTo>
                  <a:lnTo>
                    <a:pt x="210" y="365"/>
                  </a:lnTo>
                  <a:cubicBezTo>
                    <a:pt x="211" y="375"/>
                    <a:pt x="214" y="388"/>
                    <a:pt x="218" y="399"/>
                  </a:cubicBezTo>
                  <a:lnTo>
                    <a:pt x="218" y="399"/>
                  </a:lnTo>
                  <a:cubicBezTo>
                    <a:pt x="215" y="394"/>
                    <a:pt x="212" y="389"/>
                    <a:pt x="209" y="383"/>
                  </a:cubicBezTo>
                  <a:lnTo>
                    <a:pt x="198" y="362"/>
                  </a:lnTo>
                  <a:lnTo>
                    <a:pt x="198" y="362"/>
                  </a:lnTo>
                  <a:cubicBezTo>
                    <a:pt x="196" y="368"/>
                    <a:pt x="201" y="380"/>
                    <a:pt x="205" y="398"/>
                  </a:cubicBezTo>
                  <a:lnTo>
                    <a:pt x="205" y="398"/>
                  </a:lnTo>
                  <a:cubicBezTo>
                    <a:pt x="197" y="377"/>
                    <a:pt x="180" y="333"/>
                    <a:pt x="168" y="301"/>
                  </a:cubicBezTo>
                  <a:lnTo>
                    <a:pt x="168" y="301"/>
                  </a:lnTo>
                  <a:lnTo>
                    <a:pt x="198" y="362"/>
                  </a:lnTo>
                  <a:lnTo>
                    <a:pt x="198" y="362"/>
                  </a:lnTo>
                  <a:cubicBezTo>
                    <a:pt x="199" y="360"/>
                    <a:pt x="201" y="358"/>
                    <a:pt x="205" y="358"/>
                  </a:cubicBezTo>
                  <a:lnTo>
                    <a:pt x="205" y="358"/>
                  </a:lnTo>
                  <a:cubicBezTo>
                    <a:pt x="207" y="360"/>
                    <a:pt x="208" y="362"/>
                    <a:pt x="210" y="365"/>
                  </a:cubicBezTo>
                  <a:lnTo>
                    <a:pt x="210" y="365"/>
                  </a:lnTo>
                  <a:cubicBezTo>
                    <a:pt x="209" y="362"/>
                    <a:pt x="209" y="360"/>
                    <a:pt x="209" y="357"/>
                  </a:cubicBezTo>
                  <a:lnTo>
                    <a:pt x="209" y="357"/>
                  </a:lnTo>
                  <a:cubicBezTo>
                    <a:pt x="235" y="410"/>
                    <a:pt x="261" y="436"/>
                    <a:pt x="261" y="436"/>
                  </a:cubicBezTo>
                  <a:cubicBezTo>
                    <a:pt x="287" y="436"/>
                    <a:pt x="313" y="488"/>
                    <a:pt x="313" y="488"/>
                  </a:cubicBezTo>
                  <a:cubicBezTo>
                    <a:pt x="314" y="488"/>
                    <a:pt x="315" y="489"/>
                    <a:pt x="315" y="489"/>
                  </a:cubicBezTo>
                  <a:cubicBezTo>
                    <a:pt x="323" y="489"/>
                    <a:pt x="192" y="247"/>
                    <a:pt x="194" y="247"/>
                  </a:cubicBezTo>
                  <a:lnTo>
                    <a:pt x="194" y="247"/>
                  </a:lnTo>
                  <a:cubicBezTo>
                    <a:pt x="196" y="247"/>
                    <a:pt x="220" y="289"/>
                    <a:pt x="287" y="410"/>
                  </a:cubicBezTo>
                  <a:cubicBezTo>
                    <a:pt x="304" y="460"/>
                    <a:pt x="321" y="489"/>
                    <a:pt x="331" y="489"/>
                  </a:cubicBezTo>
                  <a:cubicBezTo>
                    <a:pt x="336" y="489"/>
                    <a:pt x="340" y="480"/>
                    <a:pt x="340" y="462"/>
                  </a:cubicBezTo>
                  <a:cubicBezTo>
                    <a:pt x="329" y="441"/>
                    <a:pt x="311" y="409"/>
                    <a:pt x="293" y="377"/>
                  </a:cubicBezTo>
                  <a:lnTo>
                    <a:pt x="293" y="377"/>
                  </a:lnTo>
                  <a:cubicBezTo>
                    <a:pt x="315" y="411"/>
                    <a:pt x="340" y="449"/>
                    <a:pt x="364" y="486"/>
                  </a:cubicBezTo>
                  <a:lnTo>
                    <a:pt x="364" y="486"/>
                  </a:lnTo>
                  <a:cubicBezTo>
                    <a:pt x="313" y="408"/>
                    <a:pt x="261" y="330"/>
                    <a:pt x="235" y="227"/>
                  </a:cubicBezTo>
                  <a:lnTo>
                    <a:pt x="235" y="227"/>
                  </a:lnTo>
                  <a:cubicBezTo>
                    <a:pt x="235" y="227"/>
                    <a:pt x="313" y="383"/>
                    <a:pt x="340" y="410"/>
                  </a:cubicBezTo>
                  <a:cubicBezTo>
                    <a:pt x="340" y="410"/>
                    <a:pt x="366" y="462"/>
                    <a:pt x="392" y="462"/>
                  </a:cubicBezTo>
                  <a:cubicBezTo>
                    <a:pt x="392" y="462"/>
                    <a:pt x="314" y="331"/>
                    <a:pt x="313" y="331"/>
                  </a:cubicBezTo>
                  <a:lnTo>
                    <a:pt x="313" y="331"/>
                  </a:lnTo>
                  <a:cubicBezTo>
                    <a:pt x="340" y="357"/>
                    <a:pt x="366" y="383"/>
                    <a:pt x="392" y="410"/>
                  </a:cubicBezTo>
                  <a:lnTo>
                    <a:pt x="392" y="383"/>
                  </a:lnTo>
                  <a:cubicBezTo>
                    <a:pt x="392" y="383"/>
                    <a:pt x="379" y="363"/>
                    <a:pt x="364" y="337"/>
                  </a:cubicBezTo>
                  <a:lnTo>
                    <a:pt x="364" y="337"/>
                  </a:lnTo>
                  <a:cubicBezTo>
                    <a:pt x="389" y="368"/>
                    <a:pt x="419" y="397"/>
                    <a:pt x="444" y="410"/>
                  </a:cubicBezTo>
                  <a:cubicBezTo>
                    <a:pt x="449" y="414"/>
                    <a:pt x="452" y="416"/>
                    <a:pt x="453" y="416"/>
                  </a:cubicBezTo>
                  <a:cubicBezTo>
                    <a:pt x="459" y="416"/>
                    <a:pt x="434" y="374"/>
                    <a:pt x="392" y="331"/>
                  </a:cubicBezTo>
                  <a:lnTo>
                    <a:pt x="340" y="253"/>
                  </a:lnTo>
                  <a:lnTo>
                    <a:pt x="287" y="201"/>
                  </a:lnTo>
                  <a:cubicBezTo>
                    <a:pt x="286" y="198"/>
                    <a:pt x="285" y="196"/>
                    <a:pt x="284" y="194"/>
                  </a:cubicBezTo>
                  <a:lnTo>
                    <a:pt x="284" y="194"/>
                  </a:lnTo>
                  <a:cubicBezTo>
                    <a:pt x="288" y="196"/>
                    <a:pt x="290" y="197"/>
                    <a:pt x="291" y="197"/>
                  </a:cubicBezTo>
                  <a:cubicBezTo>
                    <a:pt x="294" y="197"/>
                    <a:pt x="285" y="185"/>
                    <a:pt x="282" y="185"/>
                  </a:cubicBezTo>
                  <a:lnTo>
                    <a:pt x="282" y="185"/>
                  </a:lnTo>
                  <a:cubicBezTo>
                    <a:pt x="281" y="185"/>
                    <a:pt x="281" y="188"/>
                    <a:pt x="284" y="194"/>
                  </a:cubicBezTo>
                  <a:lnTo>
                    <a:pt x="284" y="194"/>
                  </a:lnTo>
                  <a:cubicBezTo>
                    <a:pt x="276" y="188"/>
                    <a:pt x="262" y="175"/>
                    <a:pt x="235" y="149"/>
                  </a:cubicBezTo>
                  <a:cubicBezTo>
                    <a:pt x="231" y="145"/>
                    <a:pt x="226" y="139"/>
                    <a:pt x="220" y="131"/>
                  </a:cubicBezTo>
                  <a:lnTo>
                    <a:pt x="220" y="131"/>
                  </a:lnTo>
                  <a:lnTo>
                    <a:pt x="261" y="201"/>
                  </a:lnTo>
                  <a:lnTo>
                    <a:pt x="157" y="71"/>
                  </a:lnTo>
                  <a:lnTo>
                    <a:pt x="157" y="71"/>
                  </a:lnTo>
                  <a:cubicBezTo>
                    <a:pt x="157" y="71"/>
                    <a:pt x="169" y="94"/>
                    <a:pt x="161" y="94"/>
                  </a:cubicBezTo>
                  <a:cubicBezTo>
                    <a:pt x="157" y="94"/>
                    <a:pt x="148" y="88"/>
                    <a:pt x="131" y="71"/>
                  </a:cubicBezTo>
                  <a:lnTo>
                    <a:pt x="131" y="71"/>
                  </a:lnTo>
                  <a:cubicBezTo>
                    <a:pt x="149" y="88"/>
                    <a:pt x="167" y="118"/>
                    <a:pt x="184" y="144"/>
                  </a:cubicBezTo>
                  <a:lnTo>
                    <a:pt x="184" y="144"/>
                  </a:lnTo>
                  <a:lnTo>
                    <a:pt x="105" y="45"/>
                  </a:lnTo>
                  <a:lnTo>
                    <a:pt x="183" y="149"/>
                  </a:lnTo>
                  <a:cubicBezTo>
                    <a:pt x="189" y="172"/>
                    <a:pt x="188" y="181"/>
                    <a:pt x="184" y="181"/>
                  </a:cubicBezTo>
                  <a:cubicBezTo>
                    <a:pt x="175" y="181"/>
                    <a:pt x="151" y="147"/>
                    <a:pt x="132" y="116"/>
                  </a:cubicBezTo>
                  <a:lnTo>
                    <a:pt x="132" y="116"/>
                  </a:lnTo>
                  <a:cubicBezTo>
                    <a:pt x="131" y="110"/>
                    <a:pt x="131" y="104"/>
                    <a:pt x="131" y="97"/>
                  </a:cubicBezTo>
                  <a:lnTo>
                    <a:pt x="121" y="92"/>
                  </a:lnTo>
                  <a:lnTo>
                    <a:pt x="121" y="92"/>
                  </a:lnTo>
                  <a:cubicBezTo>
                    <a:pt x="125" y="98"/>
                    <a:pt x="128" y="105"/>
                    <a:pt x="130" y="112"/>
                  </a:cubicBezTo>
                  <a:lnTo>
                    <a:pt x="130" y="112"/>
                  </a:lnTo>
                  <a:cubicBezTo>
                    <a:pt x="124" y="103"/>
                    <a:pt x="120" y="96"/>
                    <a:pt x="116" y="89"/>
                  </a:cubicBezTo>
                  <a:lnTo>
                    <a:pt x="116" y="89"/>
                  </a:lnTo>
                  <a:lnTo>
                    <a:pt x="121" y="92"/>
                  </a:lnTo>
                  <a:lnTo>
                    <a:pt x="121" y="92"/>
                  </a:lnTo>
                  <a:cubicBezTo>
                    <a:pt x="114" y="79"/>
                    <a:pt x="105" y="71"/>
                    <a:pt x="105" y="71"/>
                  </a:cubicBezTo>
                  <a:lnTo>
                    <a:pt x="105" y="71"/>
                  </a:lnTo>
                  <a:cubicBezTo>
                    <a:pt x="105" y="71"/>
                    <a:pt x="109" y="78"/>
                    <a:pt x="116" y="89"/>
                  </a:cubicBezTo>
                  <a:lnTo>
                    <a:pt x="116" y="89"/>
                  </a:lnTo>
                  <a:lnTo>
                    <a:pt x="79" y="71"/>
                  </a:lnTo>
                  <a:lnTo>
                    <a:pt x="79" y="71"/>
                  </a:lnTo>
                  <a:cubicBezTo>
                    <a:pt x="79" y="71"/>
                    <a:pt x="79" y="71"/>
                    <a:pt x="79" y="71"/>
                  </a:cubicBezTo>
                  <a:cubicBezTo>
                    <a:pt x="75" y="61"/>
                    <a:pt x="72" y="53"/>
                    <a:pt x="69" y="47"/>
                  </a:cubicBezTo>
                  <a:lnTo>
                    <a:pt x="69" y="47"/>
                  </a:lnTo>
                  <a:cubicBezTo>
                    <a:pt x="68" y="42"/>
                    <a:pt x="67" y="38"/>
                    <a:pt x="67" y="36"/>
                  </a:cubicBezTo>
                  <a:lnTo>
                    <a:pt x="67" y="36"/>
                  </a:lnTo>
                  <a:cubicBezTo>
                    <a:pt x="74" y="49"/>
                    <a:pt x="79" y="62"/>
                    <a:pt x="79" y="71"/>
                  </a:cubicBezTo>
                  <a:cubicBezTo>
                    <a:pt x="79" y="45"/>
                    <a:pt x="72" y="31"/>
                    <a:pt x="69" y="31"/>
                  </a:cubicBezTo>
                  <a:lnTo>
                    <a:pt x="69" y="31"/>
                  </a:lnTo>
                  <a:cubicBezTo>
                    <a:pt x="68" y="31"/>
                    <a:pt x="67" y="33"/>
                    <a:pt x="67" y="36"/>
                  </a:cubicBezTo>
                  <a:lnTo>
                    <a:pt x="67" y="36"/>
                  </a:lnTo>
                  <a:cubicBezTo>
                    <a:pt x="58" y="18"/>
                    <a:pt x="47" y="1"/>
                    <a:pt x="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62"/>
            <p:cNvSpPr/>
            <p:nvPr/>
          </p:nvSpPr>
          <p:spPr>
            <a:xfrm>
              <a:off x="6473900" y="1733100"/>
              <a:ext cx="1000" cy="5050"/>
            </a:xfrm>
            <a:custGeom>
              <a:rect b="b" l="l" r="r" t="t"/>
              <a:pathLst>
                <a:path extrusionOk="0" h="202" w="40">
                  <a:moveTo>
                    <a:pt x="3" y="1"/>
                  </a:moveTo>
                  <a:cubicBezTo>
                    <a:pt x="2" y="1"/>
                    <a:pt x="1" y="5"/>
                    <a:pt x="1" y="15"/>
                  </a:cubicBezTo>
                  <a:lnTo>
                    <a:pt x="27" y="197"/>
                  </a:lnTo>
                  <a:lnTo>
                    <a:pt x="27" y="119"/>
                  </a:lnTo>
                  <a:cubicBezTo>
                    <a:pt x="27" y="77"/>
                    <a:pt x="10" y="1"/>
                    <a:pt x="3" y="1"/>
                  </a:cubicBezTo>
                  <a:close/>
                  <a:moveTo>
                    <a:pt x="27" y="119"/>
                  </a:moveTo>
                  <a:cubicBezTo>
                    <a:pt x="27" y="151"/>
                    <a:pt x="36" y="202"/>
                    <a:pt x="38" y="202"/>
                  </a:cubicBezTo>
                  <a:cubicBezTo>
                    <a:pt x="39" y="202"/>
                    <a:pt x="37" y="181"/>
                    <a:pt x="27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62"/>
            <p:cNvSpPr/>
            <p:nvPr/>
          </p:nvSpPr>
          <p:spPr>
            <a:xfrm>
              <a:off x="6473900" y="1741275"/>
              <a:ext cx="675" cy="2650"/>
            </a:xfrm>
            <a:custGeom>
              <a:rect b="b" l="l" r="r" t="t"/>
              <a:pathLst>
                <a:path extrusionOk="0" h="106" w="27">
                  <a:moveTo>
                    <a:pt x="27" y="1"/>
                  </a:moveTo>
                  <a:cubicBezTo>
                    <a:pt x="1" y="27"/>
                    <a:pt x="1" y="79"/>
                    <a:pt x="27" y="105"/>
                  </a:cubicBezTo>
                  <a:cubicBezTo>
                    <a:pt x="27" y="79"/>
                    <a:pt x="27" y="27"/>
                    <a:pt x="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62"/>
            <p:cNvSpPr/>
            <p:nvPr/>
          </p:nvSpPr>
          <p:spPr>
            <a:xfrm>
              <a:off x="6473250" y="1728250"/>
              <a:ext cx="1975" cy="15675"/>
            </a:xfrm>
            <a:custGeom>
              <a:rect b="b" l="l" r="r" t="t"/>
              <a:pathLst>
                <a:path extrusionOk="0" h="627" w="79">
                  <a:moveTo>
                    <a:pt x="1" y="0"/>
                  </a:moveTo>
                  <a:lnTo>
                    <a:pt x="1" y="79"/>
                  </a:lnTo>
                  <a:cubicBezTo>
                    <a:pt x="1" y="96"/>
                    <a:pt x="1" y="113"/>
                    <a:pt x="1" y="131"/>
                  </a:cubicBezTo>
                  <a:lnTo>
                    <a:pt x="1" y="287"/>
                  </a:lnTo>
                  <a:lnTo>
                    <a:pt x="27" y="574"/>
                  </a:lnTo>
                  <a:lnTo>
                    <a:pt x="27" y="391"/>
                  </a:lnTo>
                  <a:cubicBezTo>
                    <a:pt x="27" y="470"/>
                    <a:pt x="27" y="522"/>
                    <a:pt x="53" y="600"/>
                  </a:cubicBezTo>
                  <a:cubicBezTo>
                    <a:pt x="27" y="444"/>
                    <a:pt x="53" y="548"/>
                    <a:pt x="53" y="470"/>
                  </a:cubicBezTo>
                  <a:cubicBezTo>
                    <a:pt x="27" y="394"/>
                    <a:pt x="27" y="342"/>
                    <a:pt x="51" y="292"/>
                  </a:cubicBezTo>
                  <a:lnTo>
                    <a:pt x="51" y="292"/>
                  </a:lnTo>
                  <a:cubicBezTo>
                    <a:pt x="52" y="309"/>
                    <a:pt x="53" y="325"/>
                    <a:pt x="53" y="339"/>
                  </a:cubicBezTo>
                  <a:cubicBezTo>
                    <a:pt x="53" y="318"/>
                    <a:pt x="53" y="300"/>
                    <a:pt x="53" y="287"/>
                  </a:cubicBezTo>
                  <a:cubicBezTo>
                    <a:pt x="52" y="289"/>
                    <a:pt x="51" y="290"/>
                    <a:pt x="51" y="292"/>
                  </a:cubicBezTo>
                  <a:lnTo>
                    <a:pt x="51" y="292"/>
                  </a:lnTo>
                  <a:cubicBezTo>
                    <a:pt x="44" y="210"/>
                    <a:pt x="27" y="105"/>
                    <a:pt x="27" y="105"/>
                  </a:cubicBezTo>
                  <a:cubicBezTo>
                    <a:pt x="27" y="79"/>
                    <a:pt x="1" y="79"/>
                    <a:pt x="1" y="0"/>
                  </a:cubicBezTo>
                  <a:close/>
                  <a:moveTo>
                    <a:pt x="53" y="339"/>
                  </a:moveTo>
                  <a:cubicBezTo>
                    <a:pt x="53" y="363"/>
                    <a:pt x="53" y="390"/>
                    <a:pt x="53" y="417"/>
                  </a:cubicBezTo>
                  <a:cubicBezTo>
                    <a:pt x="53" y="470"/>
                    <a:pt x="53" y="548"/>
                    <a:pt x="79" y="626"/>
                  </a:cubicBezTo>
                  <a:cubicBezTo>
                    <a:pt x="79" y="522"/>
                    <a:pt x="53" y="444"/>
                    <a:pt x="53" y="3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62"/>
            <p:cNvSpPr/>
            <p:nvPr/>
          </p:nvSpPr>
          <p:spPr>
            <a:xfrm>
              <a:off x="6469350" y="1728650"/>
              <a:ext cx="3275" cy="13475"/>
            </a:xfrm>
            <a:custGeom>
              <a:rect b="b" l="l" r="r" t="t"/>
              <a:pathLst>
                <a:path extrusionOk="0" h="539" w="131">
                  <a:moveTo>
                    <a:pt x="78" y="63"/>
                  </a:moveTo>
                  <a:cubicBezTo>
                    <a:pt x="57" y="105"/>
                    <a:pt x="70" y="113"/>
                    <a:pt x="76" y="114"/>
                  </a:cubicBezTo>
                  <a:lnTo>
                    <a:pt x="76" y="114"/>
                  </a:lnTo>
                  <a:cubicBezTo>
                    <a:pt x="77" y="112"/>
                    <a:pt x="77" y="111"/>
                    <a:pt x="78" y="111"/>
                  </a:cubicBezTo>
                  <a:cubicBezTo>
                    <a:pt x="78" y="111"/>
                    <a:pt x="78" y="112"/>
                    <a:pt x="78" y="115"/>
                  </a:cubicBezTo>
                  <a:lnTo>
                    <a:pt x="78" y="63"/>
                  </a:lnTo>
                  <a:close/>
                  <a:moveTo>
                    <a:pt x="76" y="114"/>
                  </a:moveTo>
                  <a:lnTo>
                    <a:pt x="76" y="114"/>
                  </a:lnTo>
                  <a:cubicBezTo>
                    <a:pt x="70" y="132"/>
                    <a:pt x="52" y="219"/>
                    <a:pt x="52" y="219"/>
                  </a:cubicBezTo>
                  <a:lnTo>
                    <a:pt x="78" y="115"/>
                  </a:lnTo>
                  <a:lnTo>
                    <a:pt x="78" y="115"/>
                  </a:lnTo>
                  <a:cubicBezTo>
                    <a:pt x="78" y="115"/>
                    <a:pt x="77" y="115"/>
                    <a:pt x="76" y="114"/>
                  </a:cubicBezTo>
                  <a:close/>
                  <a:moveTo>
                    <a:pt x="126" y="0"/>
                  </a:moveTo>
                  <a:cubicBezTo>
                    <a:pt x="123" y="0"/>
                    <a:pt x="116" y="15"/>
                    <a:pt x="104" y="63"/>
                  </a:cubicBezTo>
                  <a:cubicBezTo>
                    <a:pt x="104" y="141"/>
                    <a:pt x="78" y="245"/>
                    <a:pt x="78" y="323"/>
                  </a:cubicBezTo>
                  <a:lnTo>
                    <a:pt x="78" y="193"/>
                  </a:lnTo>
                  <a:lnTo>
                    <a:pt x="78" y="115"/>
                  </a:lnTo>
                  <a:lnTo>
                    <a:pt x="52" y="245"/>
                  </a:lnTo>
                  <a:lnTo>
                    <a:pt x="0" y="428"/>
                  </a:lnTo>
                  <a:lnTo>
                    <a:pt x="0" y="480"/>
                  </a:lnTo>
                  <a:lnTo>
                    <a:pt x="0" y="532"/>
                  </a:lnTo>
                  <a:cubicBezTo>
                    <a:pt x="0" y="532"/>
                    <a:pt x="26" y="506"/>
                    <a:pt x="52" y="401"/>
                  </a:cubicBezTo>
                  <a:cubicBezTo>
                    <a:pt x="52" y="436"/>
                    <a:pt x="52" y="471"/>
                    <a:pt x="52" y="506"/>
                  </a:cubicBezTo>
                  <a:cubicBezTo>
                    <a:pt x="52" y="519"/>
                    <a:pt x="59" y="538"/>
                    <a:pt x="65" y="538"/>
                  </a:cubicBezTo>
                  <a:cubicBezTo>
                    <a:pt x="72" y="538"/>
                    <a:pt x="78" y="519"/>
                    <a:pt x="78" y="454"/>
                  </a:cubicBezTo>
                  <a:cubicBezTo>
                    <a:pt x="78" y="462"/>
                    <a:pt x="78" y="471"/>
                    <a:pt x="78" y="480"/>
                  </a:cubicBezTo>
                  <a:cubicBezTo>
                    <a:pt x="78" y="506"/>
                    <a:pt x="78" y="512"/>
                    <a:pt x="82" y="512"/>
                  </a:cubicBezTo>
                  <a:cubicBezTo>
                    <a:pt x="85" y="512"/>
                    <a:pt x="91" y="506"/>
                    <a:pt x="104" y="506"/>
                  </a:cubicBezTo>
                  <a:cubicBezTo>
                    <a:pt x="108" y="517"/>
                    <a:pt x="111" y="521"/>
                    <a:pt x="112" y="521"/>
                  </a:cubicBezTo>
                  <a:cubicBezTo>
                    <a:pt x="123" y="521"/>
                    <a:pt x="108" y="374"/>
                    <a:pt x="105" y="295"/>
                  </a:cubicBezTo>
                  <a:lnTo>
                    <a:pt x="105" y="295"/>
                  </a:lnTo>
                  <a:cubicBezTo>
                    <a:pt x="129" y="199"/>
                    <a:pt x="130" y="125"/>
                    <a:pt x="130" y="31"/>
                  </a:cubicBezTo>
                  <a:lnTo>
                    <a:pt x="130" y="31"/>
                  </a:lnTo>
                  <a:cubicBezTo>
                    <a:pt x="130" y="33"/>
                    <a:pt x="130" y="35"/>
                    <a:pt x="130" y="36"/>
                  </a:cubicBezTo>
                  <a:lnTo>
                    <a:pt x="130" y="10"/>
                  </a:lnTo>
                  <a:cubicBezTo>
                    <a:pt x="130" y="17"/>
                    <a:pt x="130" y="24"/>
                    <a:pt x="130" y="31"/>
                  </a:cubicBezTo>
                  <a:lnTo>
                    <a:pt x="130" y="31"/>
                  </a:lnTo>
                  <a:cubicBezTo>
                    <a:pt x="130" y="17"/>
                    <a:pt x="130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62"/>
            <p:cNvSpPr/>
            <p:nvPr/>
          </p:nvSpPr>
          <p:spPr>
            <a:xfrm>
              <a:off x="6469150" y="1731650"/>
              <a:ext cx="425" cy="1350"/>
            </a:xfrm>
            <a:custGeom>
              <a:rect b="b" l="l" r="r" t="t"/>
              <a:pathLst>
                <a:path extrusionOk="0" h="54" w="17">
                  <a:moveTo>
                    <a:pt x="16" y="1"/>
                  </a:moveTo>
                  <a:cubicBezTo>
                    <a:pt x="15" y="1"/>
                    <a:pt x="13" y="6"/>
                    <a:pt x="8" y="21"/>
                  </a:cubicBezTo>
                  <a:cubicBezTo>
                    <a:pt x="2" y="45"/>
                    <a:pt x="0" y="54"/>
                    <a:pt x="1" y="54"/>
                  </a:cubicBezTo>
                  <a:cubicBezTo>
                    <a:pt x="2" y="54"/>
                    <a:pt x="17" y="1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62"/>
            <p:cNvSpPr/>
            <p:nvPr/>
          </p:nvSpPr>
          <p:spPr>
            <a:xfrm>
              <a:off x="6467175" y="1730675"/>
              <a:ext cx="3350" cy="10825"/>
            </a:xfrm>
            <a:custGeom>
              <a:rect b="b" l="l" r="r" t="t"/>
              <a:pathLst>
                <a:path extrusionOk="0" h="433" w="134">
                  <a:moveTo>
                    <a:pt x="113" y="0"/>
                  </a:moveTo>
                  <a:cubicBezTo>
                    <a:pt x="112" y="0"/>
                    <a:pt x="108" y="39"/>
                    <a:pt x="87" y="60"/>
                  </a:cubicBezTo>
                  <a:cubicBezTo>
                    <a:pt x="87" y="84"/>
                    <a:pt x="21" y="327"/>
                    <a:pt x="31" y="327"/>
                  </a:cubicBezTo>
                  <a:cubicBezTo>
                    <a:pt x="31" y="327"/>
                    <a:pt x="33" y="325"/>
                    <a:pt x="35" y="321"/>
                  </a:cubicBezTo>
                  <a:lnTo>
                    <a:pt x="35" y="321"/>
                  </a:lnTo>
                  <a:cubicBezTo>
                    <a:pt x="9" y="373"/>
                    <a:pt x="9" y="399"/>
                    <a:pt x="9" y="399"/>
                  </a:cubicBezTo>
                  <a:cubicBezTo>
                    <a:pt x="1" y="423"/>
                    <a:pt x="0" y="433"/>
                    <a:pt x="4" y="433"/>
                  </a:cubicBezTo>
                  <a:cubicBezTo>
                    <a:pt x="11" y="433"/>
                    <a:pt x="35" y="390"/>
                    <a:pt x="35" y="373"/>
                  </a:cubicBezTo>
                  <a:cubicBezTo>
                    <a:pt x="61" y="294"/>
                    <a:pt x="87" y="190"/>
                    <a:pt x="113" y="112"/>
                  </a:cubicBezTo>
                  <a:cubicBezTo>
                    <a:pt x="130" y="38"/>
                    <a:pt x="133" y="13"/>
                    <a:pt x="130" y="13"/>
                  </a:cubicBezTo>
                  <a:lnTo>
                    <a:pt x="130" y="13"/>
                  </a:lnTo>
                  <a:cubicBezTo>
                    <a:pt x="124" y="13"/>
                    <a:pt x="92" y="114"/>
                    <a:pt x="88" y="114"/>
                  </a:cubicBezTo>
                  <a:cubicBezTo>
                    <a:pt x="87" y="114"/>
                    <a:pt x="87" y="113"/>
                    <a:pt x="87" y="112"/>
                  </a:cubicBezTo>
                  <a:cubicBezTo>
                    <a:pt x="87" y="112"/>
                    <a:pt x="113" y="34"/>
                    <a:pt x="113" y="8"/>
                  </a:cubicBezTo>
                  <a:cubicBezTo>
                    <a:pt x="113" y="3"/>
                    <a:pt x="113" y="0"/>
                    <a:pt x="1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62"/>
            <p:cNvSpPr/>
            <p:nvPr/>
          </p:nvSpPr>
          <p:spPr>
            <a:xfrm>
              <a:off x="6468350" y="1728900"/>
              <a:ext cx="375" cy="950"/>
            </a:xfrm>
            <a:custGeom>
              <a:rect b="b" l="l" r="r" t="t"/>
              <a:pathLst>
                <a:path extrusionOk="0" h="38" w="15">
                  <a:moveTo>
                    <a:pt x="14" y="0"/>
                  </a:moveTo>
                  <a:cubicBezTo>
                    <a:pt x="14" y="19"/>
                    <a:pt x="1" y="37"/>
                    <a:pt x="3" y="37"/>
                  </a:cubicBezTo>
                  <a:cubicBezTo>
                    <a:pt x="3" y="37"/>
                    <a:pt x="6" y="34"/>
                    <a:pt x="14" y="26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62"/>
            <p:cNvSpPr/>
            <p:nvPr/>
          </p:nvSpPr>
          <p:spPr>
            <a:xfrm>
              <a:off x="6462175" y="1732200"/>
              <a:ext cx="2600" cy="3900"/>
            </a:xfrm>
            <a:custGeom>
              <a:rect b="b" l="l" r="r" t="t"/>
              <a:pathLst>
                <a:path extrusionOk="0" h="156" w="104">
                  <a:moveTo>
                    <a:pt x="104" y="0"/>
                  </a:moveTo>
                  <a:lnTo>
                    <a:pt x="104" y="0"/>
                  </a:lnTo>
                  <a:cubicBezTo>
                    <a:pt x="95" y="18"/>
                    <a:pt x="86" y="35"/>
                    <a:pt x="76" y="53"/>
                  </a:cubicBezTo>
                  <a:lnTo>
                    <a:pt x="76" y="53"/>
                  </a:lnTo>
                  <a:lnTo>
                    <a:pt x="79" y="51"/>
                  </a:lnTo>
                  <a:lnTo>
                    <a:pt x="104" y="0"/>
                  </a:lnTo>
                  <a:close/>
                  <a:moveTo>
                    <a:pt x="76" y="53"/>
                  </a:moveTo>
                  <a:lnTo>
                    <a:pt x="52" y="77"/>
                  </a:lnTo>
                  <a:cubicBezTo>
                    <a:pt x="26" y="103"/>
                    <a:pt x="0" y="129"/>
                    <a:pt x="0" y="155"/>
                  </a:cubicBezTo>
                  <a:cubicBezTo>
                    <a:pt x="34" y="121"/>
                    <a:pt x="57" y="87"/>
                    <a:pt x="76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62"/>
            <p:cNvSpPr/>
            <p:nvPr/>
          </p:nvSpPr>
          <p:spPr>
            <a:xfrm>
              <a:off x="6462825" y="1733450"/>
              <a:ext cx="1325" cy="1350"/>
            </a:xfrm>
            <a:custGeom>
              <a:rect b="b" l="l" r="r" t="t"/>
              <a:pathLst>
                <a:path extrusionOk="0" h="54" w="53">
                  <a:moveTo>
                    <a:pt x="26" y="1"/>
                  </a:moveTo>
                  <a:lnTo>
                    <a:pt x="0" y="53"/>
                  </a:lnTo>
                  <a:lnTo>
                    <a:pt x="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62"/>
            <p:cNvSpPr/>
            <p:nvPr/>
          </p:nvSpPr>
          <p:spPr>
            <a:xfrm>
              <a:off x="6459575" y="1738025"/>
              <a:ext cx="675" cy="825"/>
            </a:xfrm>
            <a:custGeom>
              <a:rect b="b" l="l" r="r" t="t"/>
              <a:pathLst>
                <a:path extrusionOk="0" h="33" w="27">
                  <a:moveTo>
                    <a:pt x="26" y="0"/>
                  </a:moveTo>
                  <a:cubicBezTo>
                    <a:pt x="0" y="26"/>
                    <a:pt x="0" y="33"/>
                    <a:pt x="7" y="33"/>
                  </a:cubicBezTo>
                  <a:cubicBezTo>
                    <a:pt x="13" y="33"/>
                    <a:pt x="26" y="26"/>
                    <a:pt x="26" y="26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62"/>
            <p:cNvSpPr/>
            <p:nvPr/>
          </p:nvSpPr>
          <p:spPr>
            <a:xfrm>
              <a:off x="6456250" y="1727200"/>
              <a:ext cx="13775" cy="14750"/>
            </a:xfrm>
            <a:custGeom>
              <a:rect b="b" l="l" r="r" t="t"/>
              <a:pathLst>
                <a:path extrusionOk="0" h="590" w="551">
                  <a:moveTo>
                    <a:pt x="424" y="1"/>
                  </a:moveTo>
                  <a:lnTo>
                    <a:pt x="424" y="1"/>
                  </a:lnTo>
                  <a:cubicBezTo>
                    <a:pt x="423" y="1"/>
                    <a:pt x="414" y="12"/>
                    <a:pt x="394" y="42"/>
                  </a:cubicBezTo>
                  <a:cubicBezTo>
                    <a:pt x="410" y="26"/>
                    <a:pt x="425" y="1"/>
                    <a:pt x="424" y="1"/>
                  </a:cubicBezTo>
                  <a:close/>
                  <a:moveTo>
                    <a:pt x="524" y="68"/>
                  </a:moveTo>
                  <a:lnTo>
                    <a:pt x="524" y="68"/>
                  </a:lnTo>
                  <a:lnTo>
                    <a:pt x="524" y="68"/>
                  </a:lnTo>
                  <a:close/>
                  <a:moveTo>
                    <a:pt x="507" y="63"/>
                  </a:moveTo>
                  <a:cubicBezTo>
                    <a:pt x="505" y="63"/>
                    <a:pt x="502" y="64"/>
                    <a:pt x="498" y="68"/>
                  </a:cubicBezTo>
                  <a:cubicBezTo>
                    <a:pt x="498" y="82"/>
                    <a:pt x="500" y="87"/>
                    <a:pt x="502" y="87"/>
                  </a:cubicBezTo>
                  <a:cubicBezTo>
                    <a:pt x="507" y="87"/>
                    <a:pt x="514" y="63"/>
                    <a:pt x="507" y="63"/>
                  </a:cubicBezTo>
                  <a:close/>
                  <a:moveTo>
                    <a:pt x="491" y="83"/>
                  </a:moveTo>
                  <a:cubicBezTo>
                    <a:pt x="483" y="89"/>
                    <a:pt x="474" y="110"/>
                    <a:pt x="475" y="110"/>
                  </a:cubicBezTo>
                  <a:cubicBezTo>
                    <a:pt x="476" y="110"/>
                    <a:pt x="480" y="103"/>
                    <a:pt x="491" y="83"/>
                  </a:cubicBezTo>
                  <a:close/>
                  <a:moveTo>
                    <a:pt x="542" y="123"/>
                  </a:moveTo>
                  <a:cubicBezTo>
                    <a:pt x="540" y="130"/>
                    <a:pt x="538" y="136"/>
                    <a:pt x="535" y="143"/>
                  </a:cubicBezTo>
                  <a:lnTo>
                    <a:pt x="535" y="143"/>
                  </a:lnTo>
                  <a:cubicBezTo>
                    <a:pt x="544" y="136"/>
                    <a:pt x="546" y="124"/>
                    <a:pt x="542" y="123"/>
                  </a:cubicBezTo>
                  <a:close/>
                  <a:moveTo>
                    <a:pt x="417" y="272"/>
                  </a:moveTo>
                  <a:cubicBezTo>
                    <a:pt x="419" y="272"/>
                    <a:pt x="420" y="273"/>
                    <a:pt x="420" y="277"/>
                  </a:cubicBezTo>
                  <a:cubicBezTo>
                    <a:pt x="402" y="312"/>
                    <a:pt x="385" y="346"/>
                    <a:pt x="368" y="381"/>
                  </a:cubicBezTo>
                  <a:lnTo>
                    <a:pt x="368" y="381"/>
                  </a:lnTo>
                  <a:cubicBezTo>
                    <a:pt x="368" y="336"/>
                    <a:pt x="407" y="272"/>
                    <a:pt x="417" y="272"/>
                  </a:cubicBezTo>
                  <a:close/>
                  <a:moveTo>
                    <a:pt x="457" y="425"/>
                  </a:moveTo>
                  <a:lnTo>
                    <a:pt x="446" y="459"/>
                  </a:lnTo>
                  <a:cubicBezTo>
                    <a:pt x="446" y="459"/>
                    <a:pt x="446" y="459"/>
                    <a:pt x="446" y="512"/>
                  </a:cubicBezTo>
                  <a:cubicBezTo>
                    <a:pt x="446" y="512"/>
                    <a:pt x="456" y="463"/>
                    <a:pt x="457" y="425"/>
                  </a:cubicBezTo>
                  <a:close/>
                  <a:moveTo>
                    <a:pt x="524" y="68"/>
                  </a:moveTo>
                  <a:lnTo>
                    <a:pt x="498" y="147"/>
                  </a:lnTo>
                  <a:lnTo>
                    <a:pt x="446" y="329"/>
                  </a:lnTo>
                  <a:lnTo>
                    <a:pt x="446" y="355"/>
                  </a:lnTo>
                  <a:cubicBezTo>
                    <a:pt x="394" y="407"/>
                    <a:pt x="394" y="459"/>
                    <a:pt x="368" y="512"/>
                  </a:cubicBezTo>
                  <a:cubicBezTo>
                    <a:pt x="368" y="520"/>
                    <a:pt x="369" y="524"/>
                    <a:pt x="371" y="524"/>
                  </a:cubicBezTo>
                  <a:cubicBezTo>
                    <a:pt x="384" y="524"/>
                    <a:pt x="424" y="425"/>
                    <a:pt x="446" y="381"/>
                  </a:cubicBezTo>
                  <a:lnTo>
                    <a:pt x="446" y="381"/>
                  </a:lnTo>
                  <a:lnTo>
                    <a:pt x="368" y="564"/>
                  </a:lnTo>
                  <a:cubicBezTo>
                    <a:pt x="394" y="538"/>
                    <a:pt x="420" y="512"/>
                    <a:pt x="420" y="459"/>
                  </a:cubicBezTo>
                  <a:lnTo>
                    <a:pt x="446" y="381"/>
                  </a:lnTo>
                  <a:lnTo>
                    <a:pt x="446" y="381"/>
                  </a:lnTo>
                  <a:cubicBezTo>
                    <a:pt x="446" y="381"/>
                    <a:pt x="446" y="381"/>
                    <a:pt x="446" y="381"/>
                  </a:cubicBezTo>
                  <a:lnTo>
                    <a:pt x="446" y="381"/>
                  </a:lnTo>
                  <a:cubicBezTo>
                    <a:pt x="456" y="381"/>
                    <a:pt x="458" y="401"/>
                    <a:pt x="457" y="425"/>
                  </a:cubicBezTo>
                  <a:lnTo>
                    <a:pt x="457" y="425"/>
                  </a:lnTo>
                  <a:lnTo>
                    <a:pt x="472" y="381"/>
                  </a:lnTo>
                  <a:cubicBezTo>
                    <a:pt x="472" y="329"/>
                    <a:pt x="498" y="277"/>
                    <a:pt x="498" y="225"/>
                  </a:cubicBezTo>
                  <a:cubicBezTo>
                    <a:pt x="512" y="197"/>
                    <a:pt x="525" y="170"/>
                    <a:pt x="535" y="143"/>
                  </a:cubicBezTo>
                  <a:lnTo>
                    <a:pt x="535" y="143"/>
                  </a:lnTo>
                  <a:cubicBezTo>
                    <a:pt x="532" y="145"/>
                    <a:pt x="529" y="147"/>
                    <a:pt x="524" y="147"/>
                  </a:cubicBezTo>
                  <a:cubicBezTo>
                    <a:pt x="533" y="129"/>
                    <a:pt x="539" y="123"/>
                    <a:pt x="541" y="123"/>
                  </a:cubicBezTo>
                  <a:lnTo>
                    <a:pt x="541" y="123"/>
                  </a:lnTo>
                  <a:cubicBezTo>
                    <a:pt x="542" y="123"/>
                    <a:pt x="542" y="123"/>
                    <a:pt x="542" y="123"/>
                  </a:cubicBezTo>
                  <a:lnTo>
                    <a:pt x="542" y="123"/>
                  </a:lnTo>
                  <a:cubicBezTo>
                    <a:pt x="547" y="105"/>
                    <a:pt x="550" y="87"/>
                    <a:pt x="550" y="68"/>
                  </a:cubicBezTo>
                  <a:lnTo>
                    <a:pt x="550" y="68"/>
                  </a:lnTo>
                  <a:cubicBezTo>
                    <a:pt x="524" y="147"/>
                    <a:pt x="524" y="121"/>
                    <a:pt x="524" y="147"/>
                  </a:cubicBezTo>
                  <a:cubicBezTo>
                    <a:pt x="498" y="147"/>
                    <a:pt x="524" y="121"/>
                    <a:pt x="524" y="94"/>
                  </a:cubicBezTo>
                  <a:lnTo>
                    <a:pt x="524" y="68"/>
                  </a:lnTo>
                  <a:close/>
                  <a:moveTo>
                    <a:pt x="389" y="6"/>
                  </a:moveTo>
                  <a:cubicBezTo>
                    <a:pt x="388" y="6"/>
                    <a:pt x="382" y="9"/>
                    <a:pt x="368" y="16"/>
                  </a:cubicBezTo>
                  <a:lnTo>
                    <a:pt x="159" y="199"/>
                  </a:lnTo>
                  <a:cubicBezTo>
                    <a:pt x="133" y="225"/>
                    <a:pt x="29" y="303"/>
                    <a:pt x="3" y="355"/>
                  </a:cubicBezTo>
                  <a:cubicBezTo>
                    <a:pt x="1" y="357"/>
                    <a:pt x="1" y="357"/>
                    <a:pt x="1" y="357"/>
                  </a:cubicBezTo>
                  <a:cubicBezTo>
                    <a:pt x="5" y="357"/>
                    <a:pt x="104" y="280"/>
                    <a:pt x="118" y="280"/>
                  </a:cubicBezTo>
                  <a:lnTo>
                    <a:pt x="118" y="280"/>
                  </a:lnTo>
                  <a:cubicBezTo>
                    <a:pt x="125" y="280"/>
                    <a:pt x="111" y="299"/>
                    <a:pt x="55" y="355"/>
                  </a:cubicBezTo>
                  <a:cubicBezTo>
                    <a:pt x="3" y="407"/>
                    <a:pt x="29" y="407"/>
                    <a:pt x="29" y="407"/>
                  </a:cubicBezTo>
                  <a:lnTo>
                    <a:pt x="81" y="407"/>
                  </a:lnTo>
                  <a:cubicBezTo>
                    <a:pt x="107" y="355"/>
                    <a:pt x="133" y="329"/>
                    <a:pt x="159" y="303"/>
                  </a:cubicBezTo>
                  <a:lnTo>
                    <a:pt x="263" y="225"/>
                  </a:lnTo>
                  <a:lnTo>
                    <a:pt x="263" y="225"/>
                  </a:lnTo>
                  <a:cubicBezTo>
                    <a:pt x="211" y="277"/>
                    <a:pt x="107" y="381"/>
                    <a:pt x="55" y="459"/>
                  </a:cubicBezTo>
                  <a:cubicBezTo>
                    <a:pt x="51" y="472"/>
                    <a:pt x="51" y="477"/>
                    <a:pt x="55" y="477"/>
                  </a:cubicBezTo>
                  <a:cubicBezTo>
                    <a:pt x="74" y="477"/>
                    <a:pt x="185" y="329"/>
                    <a:pt x="185" y="329"/>
                  </a:cubicBezTo>
                  <a:lnTo>
                    <a:pt x="185" y="329"/>
                  </a:lnTo>
                  <a:cubicBezTo>
                    <a:pt x="185" y="329"/>
                    <a:pt x="133" y="407"/>
                    <a:pt x="133" y="407"/>
                  </a:cubicBezTo>
                  <a:cubicBezTo>
                    <a:pt x="154" y="407"/>
                    <a:pt x="191" y="341"/>
                    <a:pt x="192" y="341"/>
                  </a:cubicBezTo>
                  <a:lnTo>
                    <a:pt x="192" y="341"/>
                  </a:lnTo>
                  <a:cubicBezTo>
                    <a:pt x="192" y="341"/>
                    <a:pt x="190" y="345"/>
                    <a:pt x="185" y="355"/>
                  </a:cubicBezTo>
                  <a:cubicBezTo>
                    <a:pt x="181" y="364"/>
                    <a:pt x="180" y="367"/>
                    <a:pt x="182" y="367"/>
                  </a:cubicBezTo>
                  <a:cubicBezTo>
                    <a:pt x="186" y="367"/>
                    <a:pt x="206" y="345"/>
                    <a:pt x="226" y="323"/>
                  </a:cubicBezTo>
                  <a:lnTo>
                    <a:pt x="226" y="323"/>
                  </a:lnTo>
                  <a:cubicBezTo>
                    <a:pt x="212" y="346"/>
                    <a:pt x="207" y="355"/>
                    <a:pt x="208" y="355"/>
                  </a:cubicBezTo>
                  <a:cubicBezTo>
                    <a:pt x="211" y="355"/>
                    <a:pt x="263" y="277"/>
                    <a:pt x="263" y="277"/>
                  </a:cubicBezTo>
                  <a:lnTo>
                    <a:pt x="263" y="277"/>
                  </a:lnTo>
                  <a:cubicBezTo>
                    <a:pt x="263" y="277"/>
                    <a:pt x="245" y="300"/>
                    <a:pt x="226" y="323"/>
                  </a:cubicBezTo>
                  <a:lnTo>
                    <a:pt x="226" y="323"/>
                  </a:lnTo>
                  <a:cubicBezTo>
                    <a:pt x="229" y="317"/>
                    <a:pt x="233" y="311"/>
                    <a:pt x="237" y="303"/>
                  </a:cubicBezTo>
                  <a:lnTo>
                    <a:pt x="342" y="199"/>
                  </a:lnTo>
                  <a:lnTo>
                    <a:pt x="394" y="147"/>
                  </a:lnTo>
                  <a:lnTo>
                    <a:pt x="394" y="147"/>
                  </a:lnTo>
                  <a:cubicBezTo>
                    <a:pt x="342" y="225"/>
                    <a:pt x="237" y="381"/>
                    <a:pt x="185" y="459"/>
                  </a:cubicBezTo>
                  <a:cubicBezTo>
                    <a:pt x="169" y="492"/>
                    <a:pt x="163" y="504"/>
                    <a:pt x="164" y="504"/>
                  </a:cubicBezTo>
                  <a:cubicBezTo>
                    <a:pt x="165" y="504"/>
                    <a:pt x="201" y="443"/>
                    <a:pt x="237" y="407"/>
                  </a:cubicBezTo>
                  <a:lnTo>
                    <a:pt x="237" y="407"/>
                  </a:lnTo>
                  <a:cubicBezTo>
                    <a:pt x="219" y="462"/>
                    <a:pt x="175" y="529"/>
                    <a:pt x="177" y="529"/>
                  </a:cubicBezTo>
                  <a:cubicBezTo>
                    <a:pt x="178" y="529"/>
                    <a:pt x="188" y="517"/>
                    <a:pt x="211" y="486"/>
                  </a:cubicBezTo>
                  <a:lnTo>
                    <a:pt x="263" y="381"/>
                  </a:lnTo>
                  <a:cubicBezTo>
                    <a:pt x="269" y="376"/>
                    <a:pt x="272" y="374"/>
                    <a:pt x="273" y="374"/>
                  </a:cubicBezTo>
                  <a:lnTo>
                    <a:pt x="273" y="374"/>
                  </a:lnTo>
                  <a:cubicBezTo>
                    <a:pt x="280" y="374"/>
                    <a:pt x="263" y="407"/>
                    <a:pt x="263" y="407"/>
                  </a:cubicBezTo>
                  <a:lnTo>
                    <a:pt x="368" y="225"/>
                  </a:lnTo>
                  <a:lnTo>
                    <a:pt x="342" y="303"/>
                  </a:lnTo>
                  <a:lnTo>
                    <a:pt x="289" y="407"/>
                  </a:lnTo>
                  <a:cubicBezTo>
                    <a:pt x="263" y="433"/>
                    <a:pt x="237" y="459"/>
                    <a:pt x="211" y="512"/>
                  </a:cubicBezTo>
                  <a:cubicBezTo>
                    <a:pt x="211" y="529"/>
                    <a:pt x="214" y="535"/>
                    <a:pt x="218" y="535"/>
                  </a:cubicBezTo>
                  <a:cubicBezTo>
                    <a:pt x="226" y="535"/>
                    <a:pt x="237" y="512"/>
                    <a:pt x="237" y="512"/>
                  </a:cubicBezTo>
                  <a:cubicBezTo>
                    <a:pt x="249" y="512"/>
                    <a:pt x="255" y="522"/>
                    <a:pt x="261" y="522"/>
                  </a:cubicBezTo>
                  <a:cubicBezTo>
                    <a:pt x="269" y="522"/>
                    <a:pt x="275" y="506"/>
                    <a:pt x="289" y="433"/>
                  </a:cubicBezTo>
                  <a:cubicBezTo>
                    <a:pt x="316" y="381"/>
                    <a:pt x="342" y="329"/>
                    <a:pt x="394" y="277"/>
                  </a:cubicBezTo>
                  <a:cubicBezTo>
                    <a:pt x="395" y="275"/>
                    <a:pt x="397" y="274"/>
                    <a:pt x="397" y="274"/>
                  </a:cubicBezTo>
                  <a:lnTo>
                    <a:pt x="397" y="274"/>
                  </a:lnTo>
                  <a:cubicBezTo>
                    <a:pt x="406" y="274"/>
                    <a:pt x="316" y="433"/>
                    <a:pt x="316" y="433"/>
                  </a:cubicBezTo>
                  <a:cubicBezTo>
                    <a:pt x="316" y="433"/>
                    <a:pt x="303" y="470"/>
                    <a:pt x="304" y="485"/>
                  </a:cubicBezTo>
                  <a:lnTo>
                    <a:pt x="304" y="485"/>
                  </a:lnTo>
                  <a:cubicBezTo>
                    <a:pt x="289" y="522"/>
                    <a:pt x="285" y="547"/>
                    <a:pt x="263" y="590"/>
                  </a:cubicBezTo>
                  <a:cubicBezTo>
                    <a:pt x="263" y="590"/>
                    <a:pt x="270" y="586"/>
                    <a:pt x="279" y="581"/>
                  </a:cubicBezTo>
                  <a:lnTo>
                    <a:pt x="279" y="581"/>
                  </a:lnTo>
                  <a:cubicBezTo>
                    <a:pt x="277" y="585"/>
                    <a:pt x="276" y="587"/>
                    <a:pt x="277" y="587"/>
                  </a:cubicBezTo>
                  <a:cubicBezTo>
                    <a:pt x="278" y="587"/>
                    <a:pt x="283" y="583"/>
                    <a:pt x="290" y="573"/>
                  </a:cubicBezTo>
                  <a:lnTo>
                    <a:pt x="290" y="573"/>
                  </a:lnTo>
                  <a:cubicBezTo>
                    <a:pt x="303" y="563"/>
                    <a:pt x="316" y="550"/>
                    <a:pt x="316" y="538"/>
                  </a:cubicBezTo>
                  <a:cubicBezTo>
                    <a:pt x="316" y="512"/>
                    <a:pt x="342" y="459"/>
                    <a:pt x="342" y="433"/>
                  </a:cubicBezTo>
                  <a:cubicBezTo>
                    <a:pt x="363" y="412"/>
                    <a:pt x="384" y="374"/>
                    <a:pt x="391" y="374"/>
                  </a:cubicBezTo>
                  <a:cubicBezTo>
                    <a:pt x="393" y="374"/>
                    <a:pt x="394" y="376"/>
                    <a:pt x="394" y="381"/>
                  </a:cubicBezTo>
                  <a:cubicBezTo>
                    <a:pt x="368" y="407"/>
                    <a:pt x="316" y="538"/>
                    <a:pt x="316" y="564"/>
                  </a:cubicBezTo>
                  <a:cubicBezTo>
                    <a:pt x="316" y="564"/>
                    <a:pt x="368" y="512"/>
                    <a:pt x="368" y="433"/>
                  </a:cubicBezTo>
                  <a:lnTo>
                    <a:pt x="446" y="329"/>
                  </a:lnTo>
                  <a:lnTo>
                    <a:pt x="446" y="251"/>
                  </a:lnTo>
                  <a:cubicBezTo>
                    <a:pt x="446" y="199"/>
                    <a:pt x="472" y="121"/>
                    <a:pt x="498" y="94"/>
                  </a:cubicBezTo>
                  <a:cubicBezTo>
                    <a:pt x="498" y="85"/>
                    <a:pt x="496" y="82"/>
                    <a:pt x="494" y="82"/>
                  </a:cubicBezTo>
                  <a:cubicBezTo>
                    <a:pt x="493" y="82"/>
                    <a:pt x="492" y="82"/>
                    <a:pt x="491" y="83"/>
                  </a:cubicBezTo>
                  <a:lnTo>
                    <a:pt x="491" y="83"/>
                  </a:lnTo>
                  <a:cubicBezTo>
                    <a:pt x="494" y="77"/>
                    <a:pt x="496" y="73"/>
                    <a:pt x="498" y="68"/>
                  </a:cubicBezTo>
                  <a:lnTo>
                    <a:pt x="498" y="68"/>
                  </a:lnTo>
                  <a:cubicBezTo>
                    <a:pt x="495" y="74"/>
                    <a:pt x="493" y="79"/>
                    <a:pt x="491" y="83"/>
                  </a:cubicBezTo>
                  <a:lnTo>
                    <a:pt x="491" y="83"/>
                  </a:lnTo>
                  <a:cubicBezTo>
                    <a:pt x="491" y="83"/>
                    <a:pt x="491" y="83"/>
                    <a:pt x="491" y="83"/>
                  </a:cubicBezTo>
                  <a:lnTo>
                    <a:pt x="491" y="83"/>
                  </a:lnTo>
                  <a:cubicBezTo>
                    <a:pt x="466" y="135"/>
                    <a:pt x="419" y="244"/>
                    <a:pt x="415" y="244"/>
                  </a:cubicBezTo>
                  <a:cubicBezTo>
                    <a:pt x="414" y="244"/>
                    <a:pt x="415" y="238"/>
                    <a:pt x="420" y="225"/>
                  </a:cubicBezTo>
                  <a:lnTo>
                    <a:pt x="498" y="42"/>
                  </a:lnTo>
                  <a:lnTo>
                    <a:pt x="446" y="121"/>
                  </a:lnTo>
                  <a:cubicBezTo>
                    <a:pt x="446" y="94"/>
                    <a:pt x="472" y="94"/>
                    <a:pt x="472" y="68"/>
                  </a:cubicBezTo>
                  <a:lnTo>
                    <a:pt x="472" y="68"/>
                  </a:lnTo>
                  <a:cubicBezTo>
                    <a:pt x="454" y="86"/>
                    <a:pt x="425" y="140"/>
                    <a:pt x="424" y="140"/>
                  </a:cubicBezTo>
                  <a:cubicBezTo>
                    <a:pt x="423" y="140"/>
                    <a:pt x="429" y="128"/>
                    <a:pt x="446" y="94"/>
                  </a:cubicBezTo>
                  <a:cubicBezTo>
                    <a:pt x="446" y="42"/>
                    <a:pt x="472" y="42"/>
                    <a:pt x="446" y="42"/>
                  </a:cubicBezTo>
                  <a:cubicBezTo>
                    <a:pt x="446" y="16"/>
                    <a:pt x="446" y="16"/>
                    <a:pt x="446" y="16"/>
                  </a:cubicBezTo>
                  <a:cubicBezTo>
                    <a:pt x="446" y="16"/>
                    <a:pt x="411" y="51"/>
                    <a:pt x="403" y="51"/>
                  </a:cubicBezTo>
                  <a:cubicBezTo>
                    <a:pt x="400" y="51"/>
                    <a:pt x="402" y="42"/>
                    <a:pt x="420" y="16"/>
                  </a:cubicBezTo>
                  <a:lnTo>
                    <a:pt x="420" y="16"/>
                  </a:lnTo>
                  <a:cubicBezTo>
                    <a:pt x="414" y="22"/>
                    <a:pt x="405" y="31"/>
                    <a:pt x="394" y="42"/>
                  </a:cubicBezTo>
                  <a:lnTo>
                    <a:pt x="394" y="42"/>
                  </a:lnTo>
                  <a:cubicBezTo>
                    <a:pt x="378" y="50"/>
                    <a:pt x="362" y="66"/>
                    <a:pt x="349" y="81"/>
                  </a:cubicBezTo>
                  <a:lnTo>
                    <a:pt x="349" y="81"/>
                  </a:lnTo>
                  <a:lnTo>
                    <a:pt x="394" y="42"/>
                  </a:lnTo>
                  <a:lnTo>
                    <a:pt x="394" y="42"/>
                  </a:lnTo>
                  <a:cubicBezTo>
                    <a:pt x="379" y="57"/>
                    <a:pt x="360" y="76"/>
                    <a:pt x="342" y="94"/>
                  </a:cubicBezTo>
                  <a:cubicBezTo>
                    <a:pt x="328" y="115"/>
                    <a:pt x="321" y="123"/>
                    <a:pt x="320" y="123"/>
                  </a:cubicBezTo>
                  <a:cubicBezTo>
                    <a:pt x="318" y="123"/>
                    <a:pt x="331" y="102"/>
                    <a:pt x="349" y="81"/>
                  </a:cubicBezTo>
                  <a:lnTo>
                    <a:pt x="349" y="81"/>
                  </a:lnTo>
                  <a:lnTo>
                    <a:pt x="211" y="199"/>
                  </a:lnTo>
                  <a:cubicBezTo>
                    <a:pt x="245" y="165"/>
                    <a:pt x="368" y="42"/>
                    <a:pt x="392" y="18"/>
                  </a:cubicBezTo>
                  <a:lnTo>
                    <a:pt x="392" y="18"/>
                  </a:lnTo>
                  <a:cubicBezTo>
                    <a:pt x="349" y="61"/>
                    <a:pt x="306" y="104"/>
                    <a:pt x="263" y="132"/>
                  </a:cubicBezTo>
                  <a:lnTo>
                    <a:pt x="263" y="132"/>
                  </a:lnTo>
                  <a:cubicBezTo>
                    <a:pt x="273" y="119"/>
                    <a:pt x="286" y="98"/>
                    <a:pt x="316" y="68"/>
                  </a:cubicBezTo>
                  <a:cubicBezTo>
                    <a:pt x="354" y="30"/>
                    <a:pt x="392" y="6"/>
                    <a:pt x="389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62"/>
            <p:cNvSpPr/>
            <p:nvPr/>
          </p:nvSpPr>
          <p:spPr>
            <a:xfrm>
              <a:off x="6460750" y="1728250"/>
              <a:ext cx="2750" cy="2275"/>
            </a:xfrm>
            <a:custGeom>
              <a:rect b="b" l="l" r="r" t="t"/>
              <a:pathLst>
                <a:path extrusionOk="0" h="91" w="110">
                  <a:moveTo>
                    <a:pt x="109" y="0"/>
                  </a:moveTo>
                  <a:cubicBezTo>
                    <a:pt x="109" y="0"/>
                    <a:pt x="1" y="91"/>
                    <a:pt x="10" y="91"/>
                  </a:cubicBezTo>
                  <a:cubicBezTo>
                    <a:pt x="12" y="91"/>
                    <a:pt x="18" y="87"/>
                    <a:pt x="31" y="79"/>
                  </a:cubicBezTo>
                  <a:cubicBezTo>
                    <a:pt x="57" y="52"/>
                    <a:pt x="83" y="26"/>
                    <a:pt x="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62"/>
            <p:cNvSpPr/>
            <p:nvPr/>
          </p:nvSpPr>
          <p:spPr>
            <a:xfrm>
              <a:off x="6453500" y="1727050"/>
              <a:ext cx="12150" cy="8650"/>
            </a:xfrm>
            <a:custGeom>
              <a:rect b="b" l="l" r="r" t="t"/>
              <a:pathLst>
                <a:path extrusionOk="0" h="346" w="486">
                  <a:moveTo>
                    <a:pt x="179" y="213"/>
                  </a:moveTo>
                  <a:lnTo>
                    <a:pt x="179" y="213"/>
                  </a:lnTo>
                  <a:cubicBezTo>
                    <a:pt x="174" y="213"/>
                    <a:pt x="142" y="236"/>
                    <a:pt x="117" y="257"/>
                  </a:cubicBezTo>
                  <a:lnTo>
                    <a:pt x="139" y="257"/>
                  </a:lnTo>
                  <a:cubicBezTo>
                    <a:pt x="149" y="247"/>
                    <a:pt x="158" y="238"/>
                    <a:pt x="165" y="231"/>
                  </a:cubicBezTo>
                  <a:cubicBezTo>
                    <a:pt x="177" y="218"/>
                    <a:pt x="181" y="213"/>
                    <a:pt x="179" y="213"/>
                  </a:cubicBezTo>
                  <a:close/>
                  <a:moveTo>
                    <a:pt x="485" y="1"/>
                  </a:moveTo>
                  <a:lnTo>
                    <a:pt x="485" y="1"/>
                  </a:lnTo>
                  <a:cubicBezTo>
                    <a:pt x="484" y="1"/>
                    <a:pt x="474" y="7"/>
                    <a:pt x="452" y="22"/>
                  </a:cubicBezTo>
                  <a:lnTo>
                    <a:pt x="295" y="127"/>
                  </a:lnTo>
                  <a:cubicBezTo>
                    <a:pt x="256" y="179"/>
                    <a:pt x="243" y="192"/>
                    <a:pt x="240" y="192"/>
                  </a:cubicBezTo>
                  <a:cubicBezTo>
                    <a:pt x="236" y="192"/>
                    <a:pt x="243" y="179"/>
                    <a:pt x="243" y="179"/>
                  </a:cubicBezTo>
                  <a:lnTo>
                    <a:pt x="243" y="179"/>
                  </a:lnTo>
                  <a:lnTo>
                    <a:pt x="139" y="257"/>
                  </a:lnTo>
                  <a:cubicBezTo>
                    <a:pt x="117" y="279"/>
                    <a:pt x="90" y="305"/>
                    <a:pt x="71" y="324"/>
                  </a:cubicBezTo>
                  <a:lnTo>
                    <a:pt x="71" y="324"/>
                  </a:lnTo>
                  <a:cubicBezTo>
                    <a:pt x="70" y="324"/>
                    <a:pt x="69" y="324"/>
                    <a:pt x="67" y="324"/>
                  </a:cubicBezTo>
                  <a:cubicBezTo>
                    <a:pt x="63" y="324"/>
                    <a:pt x="61" y="326"/>
                    <a:pt x="61" y="335"/>
                  </a:cubicBezTo>
                  <a:cubicBezTo>
                    <a:pt x="64" y="332"/>
                    <a:pt x="67" y="328"/>
                    <a:pt x="71" y="324"/>
                  </a:cubicBezTo>
                  <a:lnTo>
                    <a:pt x="71" y="324"/>
                  </a:lnTo>
                  <a:cubicBezTo>
                    <a:pt x="78" y="327"/>
                    <a:pt x="87" y="335"/>
                    <a:pt x="87" y="335"/>
                  </a:cubicBezTo>
                  <a:cubicBezTo>
                    <a:pt x="165" y="283"/>
                    <a:pt x="243" y="205"/>
                    <a:pt x="321" y="153"/>
                  </a:cubicBezTo>
                  <a:cubicBezTo>
                    <a:pt x="385" y="110"/>
                    <a:pt x="465" y="34"/>
                    <a:pt x="452" y="34"/>
                  </a:cubicBezTo>
                  <a:lnTo>
                    <a:pt x="452" y="34"/>
                  </a:lnTo>
                  <a:cubicBezTo>
                    <a:pt x="449" y="34"/>
                    <a:pt x="443" y="37"/>
                    <a:pt x="433" y="44"/>
                  </a:cubicBezTo>
                  <a:lnTo>
                    <a:pt x="433" y="44"/>
                  </a:lnTo>
                  <a:cubicBezTo>
                    <a:pt x="461" y="19"/>
                    <a:pt x="486" y="1"/>
                    <a:pt x="485" y="1"/>
                  </a:cubicBezTo>
                  <a:close/>
                  <a:moveTo>
                    <a:pt x="113" y="257"/>
                  </a:moveTo>
                  <a:cubicBezTo>
                    <a:pt x="87" y="283"/>
                    <a:pt x="61" y="283"/>
                    <a:pt x="8" y="335"/>
                  </a:cubicBezTo>
                  <a:cubicBezTo>
                    <a:pt x="1" y="342"/>
                    <a:pt x="0" y="345"/>
                    <a:pt x="3" y="345"/>
                  </a:cubicBezTo>
                  <a:cubicBezTo>
                    <a:pt x="10" y="345"/>
                    <a:pt x="48" y="321"/>
                    <a:pt x="87" y="283"/>
                  </a:cubicBezTo>
                  <a:cubicBezTo>
                    <a:pt x="93" y="277"/>
                    <a:pt x="104" y="267"/>
                    <a:pt x="117" y="2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62"/>
            <p:cNvSpPr/>
            <p:nvPr/>
          </p:nvSpPr>
          <p:spPr>
            <a:xfrm>
              <a:off x="6455900" y="1733325"/>
              <a:ext cx="1200" cy="625"/>
            </a:xfrm>
            <a:custGeom>
              <a:rect b="b" l="l" r="r" t="t"/>
              <a:pathLst>
                <a:path extrusionOk="0" h="25" w="48">
                  <a:moveTo>
                    <a:pt x="47" y="0"/>
                  </a:moveTo>
                  <a:lnTo>
                    <a:pt x="47" y="0"/>
                  </a:lnTo>
                  <a:cubicBezTo>
                    <a:pt x="45" y="0"/>
                    <a:pt x="41" y="3"/>
                    <a:pt x="36" y="6"/>
                  </a:cubicBezTo>
                  <a:lnTo>
                    <a:pt x="43" y="6"/>
                  </a:lnTo>
                  <a:cubicBezTo>
                    <a:pt x="47" y="2"/>
                    <a:pt x="48" y="0"/>
                    <a:pt x="47" y="0"/>
                  </a:cubicBezTo>
                  <a:close/>
                  <a:moveTo>
                    <a:pt x="17" y="6"/>
                  </a:moveTo>
                  <a:cubicBezTo>
                    <a:pt x="3" y="20"/>
                    <a:pt x="0" y="24"/>
                    <a:pt x="3" y="24"/>
                  </a:cubicBezTo>
                  <a:cubicBezTo>
                    <a:pt x="7" y="24"/>
                    <a:pt x="24" y="13"/>
                    <a:pt x="3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62"/>
            <p:cNvSpPr/>
            <p:nvPr/>
          </p:nvSpPr>
          <p:spPr>
            <a:xfrm>
              <a:off x="6451650" y="1730200"/>
              <a:ext cx="3375" cy="2075"/>
            </a:xfrm>
            <a:custGeom>
              <a:rect b="b" l="l" r="r" t="t"/>
              <a:pathLst>
                <a:path extrusionOk="0" h="83" w="135">
                  <a:moveTo>
                    <a:pt x="135" y="1"/>
                  </a:moveTo>
                  <a:cubicBezTo>
                    <a:pt x="117" y="1"/>
                    <a:pt x="50" y="49"/>
                    <a:pt x="18" y="72"/>
                  </a:cubicBezTo>
                  <a:lnTo>
                    <a:pt x="18" y="72"/>
                  </a:lnTo>
                  <a:cubicBezTo>
                    <a:pt x="65" y="48"/>
                    <a:pt x="111" y="24"/>
                    <a:pt x="135" y="1"/>
                  </a:cubicBezTo>
                  <a:close/>
                  <a:moveTo>
                    <a:pt x="18" y="72"/>
                  </a:moveTo>
                  <a:cubicBezTo>
                    <a:pt x="14" y="74"/>
                    <a:pt x="9" y="76"/>
                    <a:pt x="4" y="79"/>
                  </a:cubicBezTo>
                  <a:cubicBezTo>
                    <a:pt x="1" y="82"/>
                    <a:pt x="0" y="83"/>
                    <a:pt x="1" y="83"/>
                  </a:cubicBezTo>
                  <a:cubicBezTo>
                    <a:pt x="2" y="83"/>
                    <a:pt x="9" y="78"/>
                    <a:pt x="18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62"/>
            <p:cNvSpPr/>
            <p:nvPr/>
          </p:nvSpPr>
          <p:spPr>
            <a:xfrm>
              <a:off x="6451100" y="1728800"/>
              <a:ext cx="6275" cy="2725"/>
            </a:xfrm>
            <a:custGeom>
              <a:rect b="b" l="l" r="r" t="t"/>
              <a:pathLst>
                <a:path extrusionOk="0" h="109" w="251">
                  <a:moveTo>
                    <a:pt x="223" y="1"/>
                  </a:moveTo>
                  <a:cubicBezTo>
                    <a:pt x="221" y="1"/>
                    <a:pt x="216" y="2"/>
                    <a:pt x="209" y="4"/>
                  </a:cubicBezTo>
                  <a:cubicBezTo>
                    <a:pt x="157" y="4"/>
                    <a:pt x="0" y="109"/>
                    <a:pt x="52" y="109"/>
                  </a:cubicBezTo>
                  <a:cubicBezTo>
                    <a:pt x="76" y="109"/>
                    <a:pt x="250" y="1"/>
                    <a:pt x="2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62"/>
            <p:cNvSpPr/>
            <p:nvPr/>
          </p:nvSpPr>
          <p:spPr>
            <a:xfrm>
              <a:off x="6455000" y="1728900"/>
              <a:ext cx="2625" cy="25"/>
            </a:xfrm>
            <a:custGeom>
              <a:rect b="b" l="l" r="r" t="t"/>
              <a:pathLst>
                <a:path extrusionOk="0" h="1" w="105">
                  <a:moveTo>
                    <a:pt x="53" y="0"/>
                  </a:moveTo>
                  <a:cubicBezTo>
                    <a:pt x="105" y="0"/>
                    <a:pt x="1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62"/>
            <p:cNvSpPr/>
            <p:nvPr/>
          </p:nvSpPr>
          <p:spPr>
            <a:xfrm>
              <a:off x="6448800" y="1718625"/>
              <a:ext cx="4275" cy="800"/>
            </a:xfrm>
            <a:custGeom>
              <a:rect b="b" l="l" r="r" t="t"/>
              <a:pathLst>
                <a:path extrusionOk="0" h="32" w="171">
                  <a:moveTo>
                    <a:pt x="20" y="1"/>
                  </a:moveTo>
                  <a:cubicBezTo>
                    <a:pt x="1" y="1"/>
                    <a:pt x="1" y="7"/>
                    <a:pt x="40" y="20"/>
                  </a:cubicBezTo>
                  <a:cubicBezTo>
                    <a:pt x="75" y="29"/>
                    <a:pt x="104" y="32"/>
                    <a:pt x="124" y="32"/>
                  </a:cubicBezTo>
                  <a:cubicBezTo>
                    <a:pt x="164" y="32"/>
                    <a:pt x="170" y="20"/>
                    <a:pt x="118" y="20"/>
                  </a:cubicBezTo>
                  <a:cubicBezTo>
                    <a:pt x="79" y="7"/>
                    <a:pt x="40" y="1"/>
                    <a:pt x="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62"/>
            <p:cNvSpPr/>
            <p:nvPr/>
          </p:nvSpPr>
          <p:spPr>
            <a:xfrm>
              <a:off x="6461525" y="1717175"/>
              <a:ext cx="2625" cy="1325"/>
            </a:xfrm>
            <a:custGeom>
              <a:rect b="b" l="l" r="r" t="t"/>
              <a:pathLst>
                <a:path extrusionOk="0" h="53" w="105">
                  <a:moveTo>
                    <a:pt x="105" y="52"/>
                  </a:moveTo>
                  <a:lnTo>
                    <a:pt x="105" y="52"/>
                  </a:lnTo>
                  <a:cubicBezTo>
                    <a:pt x="52" y="26"/>
                    <a:pt x="0" y="0"/>
                    <a:pt x="105" y="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62"/>
            <p:cNvSpPr/>
            <p:nvPr/>
          </p:nvSpPr>
          <p:spPr>
            <a:xfrm>
              <a:off x="6448550" y="1713175"/>
              <a:ext cx="17550" cy="19100"/>
            </a:xfrm>
            <a:custGeom>
              <a:rect b="b" l="l" r="r" t="t"/>
              <a:pathLst>
                <a:path extrusionOk="0" h="764" w="702">
                  <a:moveTo>
                    <a:pt x="44" y="127"/>
                  </a:moveTo>
                  <a:cubicBezTo>
                    <a:pt x="42" y="127"/>
                    <a:pt x="59" y="132"/>
                    <a:pt x="82" y="138"/>
                  </a:cubicBezTo>
                  <a:lnTo>
                    <a:pt x="82" y="138"/>
                  </a:lnTo>
                  <a:cubicBezTo>
                    <a:pt x="80" y="137"/>
                    <a:pt x="78" y="135"/>
                    <a:pt x="76" y="134"/>
                  </a:cubicBezTo>
                  <a:cubicBezTo>
                    <a:pt x="55" y="129"/>
                    <a:pt x="46" y="127"/>
                    <a:pt x="44" y="127"/>
                  </a:cubicBezTo>
                  <a:close/>
                  <a:moveTo>
                    <a:pt x="150" y="168"/>
                  </a:moveTo>
                  <a:lnTo>
                    <a:pt x="206" y="186"/>
                  </a:lnTo>
                  <a:cubicBezTo>
                    <a:pt x="232" y="186"/>
                    <a:pt x="259" y="212"/>
                    <a:pt x="285" y="212"/>
                  </a:cubicBezTo>
                  <a:cubicBezTo>
                    <a:pt x="337" y="212"/>
                    <a:pt x="285" y="212"/>
                    <a:pt x="232" y="186"/>
                  </a:cubicBezTo>
                  <a:cubicBezTo>
                    <a:pt x="201" y="171"/>
                    <a:pt x="180" y="174"/>
                    <a:pt x="150" y="168"/>
                  </a:cubicBezTo>
                  <a:close/>
                  <a:moveTo>
                    <a:pt x="50" y="160"/>
                  </a:moveTo>
                  <a:cubicBezTo>
                    <a:pt x="50" y="178"/>
                    <a:pt x="137" y="196"/>
                    <a:pt x="208" y="214"/>
                  </a:cubicBezTo>
                  <a:lnTo>
                    <a:pt x="208" y="214"/>
                  </a:lnTo>
                  <a:cubicBezTo>
                    <a:pt x="208" y="213"/>
                    <a:pt x="207" y="213"/>
                    <a:pt x="206" y="212"/>
                  </a:cubicBezTo>
                  <a:cubicBezTo>
                    <a:pt x="221" y="212"/>
                    <a:pt x="229" y="212"/>
                    <a:pt x="234" y="213"/>
                  </a:cubicBezTo>
                  <a:lnTo>
                    <a:pt x="234" y="213"/>
                  </a:lnTo>
                  <a:cubicBezTo>
                    <a:pt x="142" y="187"/>
                    <a:pt x="50" y="160"/>
                    <a:pt x="50" y="160"/>
                  </a:cubicBezTo>
                  <a:close/>
                  <a:moveTo>
                    <a:pt x="234" y="213"/>
                  </a:moveTo>
                  <a:lnTo>
                    <a:pt x="234" y="213"/>
                  </a:lnTo>
                  <a:cubicBezTo>
                    <a:pt x="237" y="213"/>
                    <a:pt x="239" y="214"/>
                    <a:pt x="241" y="215"/>
                  </a:cubicBezTo>
                  <a:lnTo>
                    <a:pt x="241" y="215"/>
                  </a:lnTo>
                  <a:cubicBezTo>
                    <a:pt x="240" y="214"/>
                    <a:pt x="238" y="213"/>
                    <a:pt x="234" y="213"/>
                  </a:cubicBezTo>
                  <a:close/>
                  <a:moveTo>
                    <a:pt x="145" y="222"/>
                  </a:moveTo>
                  <a:cubicBezTo>
                    <a:pt x="157" y="223"/>
                    <a:pt x="169" y="224"/>
                    <a:pt x="179" y="224"/>
                  </a:cubicBezTo>
                  <a:cubicBezTo>
                    <a:pt x="181" y="224"/>
                    <a:pt x="183" y="224"/>
                    <a:pt x="184" y="224"/>
                  </a:cubicBezTo>
                  <a:lnTo>
                    <a:pt x="184" y="224"/>
                  </a:lnTo>
                  <a:cubicBezTo>
                    <a:pt x="210" y="228"/>
                    <a:pt x="236" y="232"/>
                    <a:pt x="256" y="235"/>
                  </a:cubicBezTo>
                  <a:lnTo>
                    <a:pt x="256" y="235"/>
                  </a:lnTo>
                  <a:cubicBezTo>
                    <a:pt x="252" y="231"/>
                    <a:pt x="249" y="228"/>
                    <a:pt x="248" y="225"/>
                  </a:cubicBezTo>
                  <a:lnTo>
                    <a:pt x="248" y="225"/>
                  </a:lnTo>
                  <a:cubicBezTo>
                    <a:pt x="263" y="229"/>
                    <a:pt x="276" y="234"/>
                    <a:pt x="285" y="238"/>
                  </a:cubicBezTo>
                  <a:cubicBezTo>
                    <a:pt x="279" y="238"/>
                    <a:pt x="269" y="237"/>
                    <a:pt x="256" y="235"/>
                  </a:cubicBezTo>
                  <a:lnTo>
                    <a:pt x="256" y="235"/>
                  </a:lnTo>
                  <a:cubicBezTo>
                    <a:pt x="256" y="236"/>
                    <a:pt x="257" y="237"/>
                    <a:pt x="259" y="238"/>
                  </a:cubicBezTo>
                  <a:cubicBezTo>
                    <a:pt x="272" y="251"/>
                    <a:pt x="278" y="251"/>
                    <a:pt x="281" y="251"/>
                  </a:cubicBezTo>
                  <a:cubicBezTo>
                    <a:pt x="285" y="251"/>
                    <a:pt x="285" y="251"/>
                    <a:pt x="285" y="264"/>
                  </a:cubicBezTo>
                  <a:cubicBezTo>
                    <a:pt x="285" y="264"/>
                    <a:pt x="145" y="244"/>
                    <a:pt x="145" y="222"/>
                  </a:cubicBezTo>
                  <a:close/>
                  <a:moveTo>
                    <a:pt x="467" y="395"/>
                  </a:moveTo>
                  <a:lnTo>
                    <a:pt x="439" y="401"/>
                  </a:lnTo>
                  <a:lnTo>
                    <a:pt x="439" y="401"/>
                  </a:lnTo>
                  <a:lnTo>
                    <a:pt x="450" y="402"/>
                  </a:lnTo>
                  <a:lnTo>
                    <a:pt x="450" y="402"/>
                  </a:lnTo>
                  <a:cubicBezTo>
                    <a:pt x="456" y="400"/>
                    <a:pt x="461" y="398"/>
                    <a:pt x="467" y="395"/>
                  </a:cubicBezTo>
                  <a:close/>
                  <a:moveTo>
                    <a:pt x="76" y="395"/>
                  </a:moveTo>
                  <a:cubicBezTo>
                    <a:pt x="76" y="403"/>
                    <a:pt x="82" y="406"/>
                    <a:pt x="88" y="406"/>
                  </a:cubicBezTo>
                  <a:cubicBezTo>
                    <a:pt x="99" y="406"/>
                    <a:pt x="111" y="395"/>
                    <a:pt x="76" y="395"/>
                  </a:cubicBezTo>
                  <a:close/>
                  <a:moveTo>
                    <a:pt x="86" y="1"/>
                  </a:moveTo>
                  <a:cubicBezTo>
                    <a:pt x="83" y="1"/>
                    <a:pt x="88" y="5"/>
                    <a:pt x="104" y="15"/>
                  </a:cubicBezTo>
                  <a:lnTo>
                    <a:pt x="104" y="15"/>
                  </a:lnTo>
                  <a:lnTo>
                    <a:pt x="76" y="4"/>
                  </a:lnTo>
                  <a:lnTo>
                    <a:pt x="76" y="4"/>
                  </a:lnTo>
                  <a:cubicBezTo>
                    <a:pt x="76" y="4"/>
                    <a:pt x="128" y="30"/>
                    <a:pt x="154" y="56"/>
                  </a:cubicBezTo>
                  <a:cubicBezTo>
                    <a:pt x="180" y="82"/>
                    <a:pt x="154" y="82"/>
                    <a:pt x="206" y="108"/>
                  </a:cubicBezTo>
                  <a:cubicBezTo>
                    <a:pt x="154" y="82"/>
                    <a:pt x="128" y="82"/>
                    <a:pt x="76" y="56"/>
                  </a:cubicBezTo>
                  <a:lnTo>
                    <a:pt x="76" y="108"/>
                  </a:lnTo>
                  <a:cubicBezTo>
                    <a:pt x="154" y="134"/>
                    <a:pt x="232" y="160"/>
                    <a:pt x="285" y="186"/>
                  </a:cubicBezTo>
                  <a:lnTo>
                    <a:pt x="180" y="160"/>
                  </a:lnTo>
                  <a:cubicBezTo>
                    <a:pt x="168" y="160"/>
                    <a:pt x="118" y="148"/>
                    <a:pt x="82" y="138"/>
                  </a:cubicBezTo>
                  <a:lnTo>
                    <a:pt x="82" y="138"/>
                  </a:lnTo>
                  <a:cubicBezTo>
                    <a:pt x="111" y="156"/>
                    <a:pt x="132" y="164"/>
                    <a:pt x="150" y="168"/>
                  </a:cubicBezTo>
                  <a:lnTo>
                    <a:pt x="150" y="168"/>
                  </a:lnTo>
                  <a:lnTo>
                    <a:pt x="128" y="160"/>
                  </a:lnTo>
                  <a:cubicBezTo>
                    <a:pt x="180" y="160"/>
                    <a:pt x="519" y="264"/>
                    <a:pt x="415" y="264"/>
                  </a:cubicBezTo>
                  <a:cubicBezTo>
                    <a:pt x="415" y="264"/>
                    <a:pt x="330" y="240"/>
                    <a:pt x="241" y="215"/>
                  </a:cubicBezTo>
                  <a:lnTo>
                    <a:pt x="241" y="215"/>
                  </a:lnTo>
                  <a:cubicBezTo>
                    <a:pt x="244" y="217"/>
                    <a:pt x="244" y="220"/>
                    <a:pt x="248" y="225"/>
                  </a:cubicBezTo>
                  <a:lnTo>
                    <a:pt x="248" y="225"/>
                  </a:lnTo>
                  <a:cubicBezTo>
                    <a:pt x="236" y="221"/>
                    <a:pt x="222" y="218"/>
                    <a:pt x="208" y="214"/>
                  </a:cubicBezTo>
                  <a:lnTo>
                    <a:pt x="208" y="214"/>
                  </a:lnTo>
                  <a:cubicBezTo>
                    <a:pt x="212" y="221"/>
                    <a:pt x="201" y="223"/>
                    <a:pt x="184" y="224"/>
                  </a:cubicBezTo>
                  <a:lnTo>
                    <a:pt x="184" y="224"/>
                  </a:lnTo>
                  <a:cubicBezTo>
                    <a:pt x="171" y="222"/>
                    <a:pt x="158" y="219"/>
                    <a:pt x="147" y="218"/>
                  </a:cubicBezTo>
                  <a:lnTo>
                    <a:pt x="147" y="218"/>
                  </a:lnTo>
                  <a:cubicBezTo>
                    <a:pt x="148" y="216"/>
                    <a:pt x="151" y="214"/>
                    <a:pt x="154" y="212"/>
                  </a:cubicBezTo>
                  <a:lnTo>
                    <a:pt x="50" y="212"/>
                  </a:lnTo>
                  <a:cubicBezTo>
                    <a:pt x="128" y="238"/>
                    <a:pt x="259" y="264"/>
                    <a:pt x="285" y="264"/>
                  </a:cubicBezTo>
                  <a:cubicBezTo>
                    <a:pt x="232" y="264"/>
                    <a:pt x="154" y="238"/>
                    <a:pt x="102" y="238"/>
                  </a:cubicBezTo>
                  <a:cubicBezTo>
                    <a:pt x="154" y="264"/>
                    <a:pt x="232" y="290"/>
                    <a:pt x="311" y="290"/>
                  </a:cubicBezTo>
                  <a:lnTo>
                    <a:pt x="24" y="290"/>
                  </a:lnTo>
                  <a:cubicBezTo>
                    <a:pt x="24" y="290"/>
                    <a:pt x="50" y="317"/>
                    <a:pt x="76" y="317"/>
                  </a:cubicBezTo>
                  <a:cubicBezTo>
                    <a:pt x="102" y="343"/>
                    <a:pt x="180" y="343"/>
                    <a:pt x="128" y="343"/>
                  </a:cubicBezTo>
                  <a:cubicBezTo>
                    <a:pt x="102" y="343"/>
                    <a:pt x="50" y="343"/>
                    <a:pt x="24" y="369"/>
                  </a:cubicBezTo>
                  <a:cubicBezTo>
                    <a:pt x="24" y="369"/>
                    <a:pt x="1" y="380"/>
                    <a:pt x="16" y="380"/>
                  </a:cubicBezTo>
                  <a:cubicBezTo>
                    <a:pt x="24" y="380"/>
                    <a:pt x="41" y="377"/>
                    <a:pt x="76" y="369"/>
                  </a:cubicBezTo>
                  <a:cubicBezTo>
                    <a:pt x="111" y="360"/>
                    <a:pt x="128" y="357"/>
                    <a:pt x="140" y="357"/>
                  </a:cubicBezTo>
                  <a:cubicBezTo>
                    <a:pt x="163" y="357"/>
                    <a:pt x="163" y="369"/>
                    <a:pt x="232" y="369"/>
                  </a:cubicBezTo>
                  <a:lnTo>
                    <a:pt x="154" y="369"/>
                  </a:lnTo>
                  <a:cubicBezTo>
                    <a:pt x="154" y="369"/>
                    <a:pt x="76" y="369"/>
                    <a:pt x="76" y="395"/>
                  </a:cubicBezTo>
                  <a:cubicBezTo>
                    <a:pt x="128" y="395"/>
                    <a:pt x="311" y="369"/>
                    <a:pt x="337" y="369"/>
                  </a:cubicBezTo>
                  <a:cubicBezTo>
                    <a:pt x="351" y="354"/>
                    <a:pt x="414" y="348"/>
                    <a:pt x="454" y="345"/>
                  </a:cubicBezTo>
                  <a:lnTo>
                    <a:pt x="454" y="345"/>
                  </a:lnTo>
                  <a:cubicBezTo>
                    <a:pt x="413" y="352"/>
                    <a:pt x="407" y="354"/>
                    <a:pt x="417" y="354"/>
                  </a:cubicBezTo>
                  <a:cubicBezTo>
                    <a:pt x="433" y="354"/>
                    <a:pt x="493" y="348"/>
                    <a:pt x="514" y="344"/>
                  </a:cubicBezTo>
                  <a:lnTo>
                    <a:pt x="514" y="344"/>
                  </a:lnTo>
                  <a:lnTo>
                    <a:pt x="441" y="369"/>
                  </a:lnTo>
                  <a:lnTo>
                    <a:pt x="389" y="369"/>
                  </a:lnTo>
                  <a:lnTo>
                    <a:pt x="154" y="395"/>
                  </a:lnTo>
                  <a:lnTo>
                    <a:pt x="259" y="395"/>
                  </a:lnTo>
                  <a:lnTo>
                    <a:pt x="225" y="406"/>
                  </a:lnTo>
                  <a:lnTo>
                    <a:pt x="225" y="406"/>
                  </a:lnTo>
                  <a:cubicBezTo>
                    <a:pt x="206" y="403"/>
                    <a:pt x="188" y="401"/>
                    <a:pt x="171" y="401"/>
                  </a:cubicBezTo>
                  <a:cubicBezTo>
                    <a:pt x="135" y="401"/>
                    <a:pt x="102" y="408"/>
                    <a:pt x="76" y="421"/>
                  </a:cubicBezTo>
                  <a:lnTo>
                    <a:pt x="180" y="421"/>
                  </a:lnTo>
                  <a:lnTo>
                    <a:pt x="225" y="406"/>
                  </a:lnTo>
                  <a:lnTo>
                    <a:pt x="225" y="406"/>
                  </a:lnTo>
                  <a:cubicBezTo>
                    <a:pt x="245" y="409"/>
                    <a:pt x="265" y="414"/>
                    <a:pt x="285" y="421"/>
                  </a:cubicBezTo>
                  <a:lnTo>
                    <a:pt x="206" y="421"/>
                  </a:lnTo>
                  <a:cubicBezTo>
                    <a:pt x="154" y="421"/>
                    <a:pt x="128" y="447"/>
                    <a:pt x="76" y="447"/>
                  </a:cubicBezTo>
                  <a:lnTo>
                    <a:pt x="232" y="447"/>
                  </a:lnTo>
                  <a:lnTo>
                    <a:pt x="439" y="401"/>
                  </a:lnTo>
                  <a:lnTo>
                    <a:pt x="439" y="401"/>
                  </a:lnTo>
                  <a:lnTo>
                    <a:pt x="389" y="395"/>
                  </a:lnTo>
                  <a:lnTo>
                    <a:pt x="571" y="395"/>
                  </a:lnTo>
                  <a:cubicBezTo>
                    <a:pt x="571" y="395"/>
                    <a:pt x="597" y="395"/>
                    <a:pt x="519" y="369"/>
                  </a:cubicBezTo>
                  <a:lnTo>
                    <a:pt x="597" y="369"/>
                  </a:lnTo>
                  <a:cubicBezTo>
                    <a:pt x="597" y="369"/>
                    <a:pt x="572" y="369"/>
                    <a:pt x="520" y="343"/>
                  </a:cubicBezTo>
                  <a:lnTo>
                    <a:pt x="520" y="343"/>
                  </a:lnTo>
                  <a:cubicBezTo>
                    <a:pt x="522" y="343"/>
                    <a:pt x="522" y="343"/>
                    <a:pt x="519" y="343"/>
                  </a:cubicBezTo>
                  <a:lnTo>
                    <a:pt x="597" y="343"/>
                  </a:lnTo>
                  <a:lnTo>
                    <a:pt x="467" y="317"/>
                  </a:lnTo>
                  <a:lnTo>
                    <a:pt x="519" y="317"/>
                  </a:lnTo>
                  <a:cubicBezTo>
                    <a:pt x="597" y="317"/>
                    <a:pt x="597" y="317"/>
                    <a:pt x="493" y="290"/>
                  </a:cubicBezTo>
                  <a:lnTo>
                    <a:pt x="571" y="290"/>
                  </a:lnTo>
                  <a:lnTo>
                    <a:pt x="467" y="264"/>
                  </a:lnTo>
                  <a:lnTo>
                    <a:pt x="545" y="264"/>
                  </a:lnTo>
                  <a:cubicBezTo>
                    <a:pt x="493" y="238"/>
                    <a:pt x="441" y="212"/>
                    <a:pt x="415" y="212"/>
                  </a:cubicBezTo>
                  <a:cubicBezTo>
                    <a:pt x="441" y="212"/>
                    <a:pt x="441" y="212"/>
                    <a:pt x="493" y="238"/>
                  </a:cubicBezTo>
                  <a:lnTo>
                    <a:pt x="535" y="249"/>
                  </a:lnTo>
                  <a:lnTo>
                    <a:pt x="535" y="249"/>
                  </a:lnTo>
                  <a:lnTo>
                    <a:pt x="571" y="264"/>
                  </a:lnTo>
                  <a:lnTo>
                    <a:pt x="597" y="264"/>
                  </a:lnTo>
                  <a:lnTo>
                    <a:pt x="467" y="212"/>
                  </a:lnTo>
                  <a:lnTo>
                    <a:pt x="480" y="225"/>
                  </a:lnTo>
                  <a:lnTo>
                    <a:pt x="480" y="225"/>
                  </a:lnTo>
                  <a:lnTo>
                    <a:pt x="389" y="186"/>
                  </a:lnTo>
                  <a:cubicBezTo>
                    <a:pt x="337" y="186"/>
                    <a:pt x="311" y="160"/>
                    <a:pt x="285" y="134"/>
                  </a:cubicBezTo>
                  <a:lnTo>
                    <a:pt x="285" y="134"/>
                  </a:lnTo>
                  <a:lnTo>
                    <a:pt x="467" y="212"/>
                  </a:lnTo>
                  <a:cubicBezTo>
                    <a:pt x="458" y="204"/>
                    <a:pt x="455" y="201"/>
                    <a:pt x="456" y="201"/>
                  </a:cubicBezTo>
                  <a:lnTo>
                    <a:pt x="456" y="201"/>
                  </a:lnTo>
                  <a:cubicBezTo>
                    <a:pt x="458" y="201"/>
                    <a:pt x="476" y="212"/>
                    <a:pt x="493" y="212"/>
                  </a:cubicBezTo>
                  <a:cubicBezTo>
                    <a:pt x="567" y="231"/>
                    <a:pt x="589" y="249"/>
                    <a:pt x="595" y="249"/>
                  </a:cubicBezTo>
                  <a:cubicBezTo>
                    <a:pt x="597" y="249"/>
                    <a:pt x="597" y="246"/>
                    <a:pt x="597" y="238"/>
                  </a:cubicBezTo>
                  <a:cubicBezTo>
                    <a:pt x="519" y="186"/>
                    <a:pt x="441" y="160"/>
                    <a:pt x="363" y="108"/>
                  </a:cubicBezTo>
                  <a:lnTo>
                    <a:pt x="128" y="30"/>
                  </a:lnTo>
                  <a:cubicBezTo>
                    <a:pt x="118" y="24"/>
                    <a:pt x="110" y="19"/>
                    <a:pt x="104" y="15"/>
                  </a:cubicBezTo>
                  <a:lnTo>
                    <a:pt x="104" y="15"/>
                  </a:lnTo>
                  <a:lnTo>
                    <a:pt x="206" y="56"/>
                  </a:lnTo>
                  <a:cubicBezTo>
                    <a:pt x="206" y="56"/>
                    <a:pt x="96" y="1"/>
                    <a:pt x="86" y="1"/>
                  </a:cubicBezTo>
                  <a:close/>
                  <a:moveTo>
                    <a:pt x="493" y="499"/>
                  </a:moveTo>
                  <a:lnTo>
                    <a:pt x="421" y="528"/>
                  </a:lnTo>
                  <a:lnTo>
                    <a:pt x="421" y="528"/>
                  </a:lnTo>
                  <a:cubicBezTo>
                    <a:pt x="440" y="518"/>
                    <a:pt x="459" y="507"/>
                    <a:pt x="467" y="499"/>
                  </a:cubicBezTo>
                  <a:close/>
                  <a:moveTo>
                    <a:pt x="674" y="539"/>
                  </a:moveTo>
                  <a:cubicBezTo>
                    <a:pt x="667" y="543"/>
                    <a:pt x="659" y="547"/>
                    <a:pt x="650" y="551"/>
                  </a:cubicBezTo>
                  <a:lnTo>
                    <a:pt x="650" y="551"/>
                  </a:lnTo>
                  <a:cubicBezTo>
                    <a:pt x="665" y="546"/>
                    <a:pt x="672" y="542"/>
                    <a:pt x="674" y="539"/>
                  </a:cubicBezTo>
                  <a:close/>
                  <a:moveTo>
                    <a:pt x="424" y="442"/>
                  </a:moveTo>
                  <a:lnTo>
                    <a:pt x="424" y="442"/>
                  </a:lnTo>
                  <a:cubicBezTo>
                    <a:pt x="358" y="461"/>
                    <a:pt x="282" y="480"/>
                    <a:pt x="206" y="499"/>
                  </a:cubicBezTo>
                  <a:cubicBezTo>
                    <a:pt x="180" y="508"/>
                    <a:pt x="172" y="511"/>
                    <a:pt x="174" y="511"/>
                  </a:cubicBezTo>
                  <a:cubicBezTo>
                    <a:pt x="177" y="511"/>
                    <a:pt x="224" y="499"/>
                    <a:pt x="259" y="499"/>
                  </a:cubicBezTo>
                  <a:cubicBezTo>
                    <a:pt x="214" y="499"/>
                    <a:pt x="54" y="556"/>
                    <a:pt x="92" y="556"/>
                  </a:cubicBezTo>
                  <a:cubicBezTo>
                    <a:pt x="98" y="556"/>
                    <a:pt x="110" y="555"/>
                    <a:pt x="128" y="551"/>
                  </a:cubicBezTo>
                  <a:cubicBezTo>
                    <a:pt x="139" y="547"/>
                    <a:pt x="149" y="543"/>
                    <a:pt x="158" y="540"/>
                  </a:cubicBezTo>
                  <a:lnTo>
                    <a:pt x="158" y="540"/>
                  </a:lnTo>
                  <a:cubicBezTo>
                    <a:pt x="146" y="546"/>
                    <a:pt x="141" y="551"/>
                    <a:pt x="154" y="551"/>
                  </a:cubicBezTo>
                  <a:cubicBezTo>
                    <a:pt x="232" y="525"/>
                    <a:pt x="311" y="499"/>
                    <a:pt x="285" y="499"/>
                  </a:cubicBezTo>
                  <a:cubicBezTo>
                    <a:pt x="341" y="480"/>
                    <a:pt x="385" y="461"/>
                    <a:pt x="424" y="442"/>
                  </a:cubicBezTo>
                  <a:close/>
                  <a:moveTo>
                    <a:pt x="259" y="525"/>
                  </a:moveTo>
                  <a:lnTo>
                    <a:pt x="102" y="577"/>
                  </a:lnTo>
                  <a:lnTo>
                    <a:pt x="172" y="560"/>
                  </a:lnTo>
                  <a:lnTo>
                    <a:pt x="172" y="560"/>
                  </a:lnTo>
                  <a:lnTo>
                    <a:pt x="259" y="525"/>
                  </a:lnTo>
                  <a:close/>
                  <a:moveTo>
                    <a:pt x="441" y="627"/>
                  </a:moveTo>
                  <a:lnTo>
                    <a:pt x="441" y="627"/>
                  </a:lnTo>
                  <a:cubicBezTo>
                    <a:pt x="439" y="629"/>
                    <a:pt x="437" y="630"/>
                    <a:pt x="435" y="631"/>
                  </a:cubicBezTo>
                  <a:lnTo>
                    <a:pt x="435" y="631"/>
                  </a:lnTo>
                  <a:cubicBezTo>
                    <a:pt x="437" y="631"/>
                    <a:pt x="439" y="630"/>
                    <a:pt x="441" y="629"/>
                  </a:cubicBezTo>
                  <a:cubicBezTo>
                    <a:pt x="441" y="629"/>
                    <a:pt x="441" y="628"/>
                    <a:pt x="441" y="627"/>
                  </a:cubicBezTo>
                  <a:close/>
                  <a:moveTo>
                    <a:pt x="450" y="402"/>
                  </a:moveTo>
                  <a:cubicBezTo>
                    <a:pt x="404" y="421"/>
                    <a:pt x="360" y="424"/>
                    <a:pt x="337" y="447"/>
                  </a:cubicBezTo>
                  <a:cubicBezTo>
                    <a:pt x="337" y="447"/>
                    <a:pt x="259" y="473"/>
                    <a:pt x="259" y="473"/>
                  </a:cubicBezTo>
                  <a:cubicBezTo>
                    <a:pt x="259" y="473"/>
                    <a:pt x="450" y="415"/>
                    <a:pt x="488" y="415"/>
                  </a:cubicBezTo>
                  <a:cubicBezTo>
                    <a:pt x="495" y="415"/>
                    <a:pt x="497" y="417"/>
                    <a:pt x="493" y="421"/>
                  </a:cubicBezTo>
                  <a:cubicBezTo>
                    <a:pt x="476" y="426"/>
                    <a:pt x="458" y="432"/>
                    <a:pt x="439" y="438"/>
                  </a:cubicBezTo>
                  <a:lnTo>
                    <a:pt x="439" y="438"/>
                  </a:lnTo>
                  <a:lnTo>
                    <a:pt x="467" y="421"/>
                  </a:lnTo>
                  <a:lnTo>
                    <a:pt x="467" y="421"/>
                  </a:lnTo>
                  <a:cubicBezTo>
                    <a:pt x="453" y="428"/>
                    <a:pt x="439" y="435"/>
                    <a:pt x="424" y="442"/>
                  </a:cubicBezTo>
                  <a:lnTo>
                    <a:pt x="424" y="442"/>
                  </a:lnTo>
                  <a:cubicBezTo>
                    <a:pt x="429" y="441"/>
                    <a:pt x="434" y="439"/>
                    <a:pt x="439" y="438"/>
                  </a:cubicBezTo>
                  <a:lnTo>
                    <a:pt x="439" y="438"/>
                  </a:lnTo>
                  <a:lnTo>
                    <a:pt x="337" y="499"/>
                  </a:lnTo>
                  <a:lnTo>
                    <a:pt x="206" y="551"/>
                  </a:lnTo>
                  <a:lnTo>
                    <a:pt x="172" y="560"/>
                  </a:lnTo>
                  <a:lnTo>
                    <a:pt x="172" y="560"/>
                  </a:lnTo>
                  <a:lnTo>
                    <a:pt x="128" y="577"/>
                  </a:lnTo>
                  <a:cubicBezTo>
                    <a:pt x="119" y="586"/>
                    <a:pt x="117" y="589"/>
                    <a:pt x="118" y="589"/>
                  </a:cubicBezTo>
                  <a:cubicBezTo>
                    <a:pt x="122" y="589"/>
                    <a:pt x="146" y="577"/>
                    <a:pt x="180" y="577"/>
                  </a:cubicBezTo>
                  <a:cubicBezTo>
                    <a:pt x="154" y="603"/>
                    <a:pt x="154" y="603"/>
                    <a:pt x="128" y="629"/>
                  </a:cubicBezTo>
                  <a:cubicBezTo>
                    <a:pt x="206" y="603"/>
                    <a:pt x="311" y="551"/>
                    <a:pt x="389" y="499"/>
                  </a:cubicBezTo>
                  <a:lnTo>
                    <a:pt x="415" y="499"/>
                  </a:lnTo>
                  <a:lnTo>
                    <a:pt x="363" y="551"/>
                  </a:lnTo>
                  <a:lnTo>
                    <a:pt x="363" y="551"/>
                  </a:lnTo>
                  <a:lnTo>
                    <a:pt x="363" y="551"/>
                  </a:lnTo>
                  <a:cubicBezTo>
                    <a:pt x="354" y="555"/>
                    <a:pt x="351" y="558"/>
                    <a:pt x="351" y="558"/>
                  </a:cubicBezTo>
                  <a:lnTo>
                    <a:pt x="351" y="558"/>
                  </a:lnTo>
                  <a:lnTo>
                    <a:pt x="180" y="655"/>
                  </a:lnTo>
                  <a:lnTo>
                    <a:pt x="415" y="551"/>
                  </a:lnTo>
                  <a:cubicBezTo>
                    <a:pt x="467" y="551"/>
                    <a:pt x="415" y="551"/>
                    <a:pt x="389" y="577"/>
                  </a:cubicBezTo>
                  <a:cubicBezTo>
                    <a:pt x="337" y="603"/>
                    <a:pt x="180" y="682"/>
                    <a:pt x="206" y="682"/>
                  </a:cubicBezTo>
                  <a:lnTo>
                    <a:pt x="232" y="682"/>
                  </a:lnTo>
                  <a:lnTo>
                    <a:pt x="206" y="708"/>
                  </a:lnTo>
                  <a:cubicBezTo>
                    <a:pt x="206" y="711"/>
                    <a:pt x="209" y="713"/>
                    <a:pt x="213" y="713"/>
                  </a:cubicBezTo>
                  <a:cubicBezTo>
                    <a:pt x="240" y="713"/>
                    <a:pt x="337" y="652"/>
                    <a:pt x="337" y="629"/>
                  </a:cubicBezTo>
                  <a:lnTo>
                    <a:pt x="337" y="629"/>
                  </a:lnTo>
                  <a:cubicBezTo>
                    <a:pt x="363" y="629"/>
                    <a:pt x="285" y="682"/>
                    <a:pt x="285" y="708"/>
                  </a:cubicBezTo>
                  <a:cubicBezTo>
                    <a:pt x="285" y="708"/>
                    <a:pt x="250" y="731"/>
                    <a:pt x="258" y="731"/>
                  </a:cubicBezTo>
                  <a:cubicBezTo>
                    <a:pt x="260" y="731"/>
                    <a:pt x="266" y="729"/>
                    <a:pt x="279" y="723"/>
                  </a:cubicBezTo>
                  <a:lnTo>
                    <a:pt x="279" y="723"/>
                  </a:lnTo>
                  <a:cubicBezTo>
                    <a:pt x="249" y="745"/>
                    <a:pt x="231" y="763"/>
                    <a:pt x="243" y="763"/>
                  </a:cubicBezTo>
                  <a:cubicBezTo>
                    <a:pt x="247" y="763"/>
                    <a:pt x="251" y="762"/>
                    <a:pt x="259" y="760"/>
                  </a:cubicBezTo>
                  <a:cubicBezTo>
                    <a:pt x="259" y="760"/>
                    <a:pt x="357" y="686"/>
                    <a:pt x="435" y="631"/>
                  </a:cubicBezTo>
                  <a:lnTo>
                    <a:pt x="435" y="631"/>
                  </a:lnTo>
                  <a:cubicBezTo>
                    <a:pt x="407" y="642"/>
                    <a:pt x="369" y="663"/>
                    <a:pt x="333" y="686"/>
                  </a:cubicBezTo>
                  <a:lnTo>
                    <a:pt x="333" y="686"/>
                  </a:lnTo>
                  <a:cubicBezTo>
                    <a:pt x="381" y="642"/>
                    <a:pt x="416" y="620"/>
                    <a:pt x="432" y="620"/>
                  </a:cubicBezTo>
                  <a:cubicBezTo>
                    <a:pt x="437" y="620"/>
                    <a:pt x="440" y="622"/>
                    <a:pt x="441" y="627"/>
                  </a:cubicBezTo>
                  <a:lnTo>
                    <a:pt x="441" y="627"/>
                  </a:lnTo>
                  <a:cubicBezTo>
                    <a:pt x="474" y="604"/>
                    <a:pt x="504" y="585"/>
                    <a:pt x="519" y="577"/>
                  </a:cubicBezTo>
                  <a:lnTo>
                    <a:pt x="519" y="577"/>
                  </a:lnTo>
                  <a:lnTo>
                    <a:pt x="311" y="734"/>
                  </a:lnTo>
                  <a:cubicBezTo>
                    <a:pt x="337" y="734"/>
                    <a:pt x="519" y="577"/>
                    <a:pt x="571" y="551"/>
                  </a:cubicBezTo>
                  <a:cubicBezTo>
                    <a:pt x="584" y="538"/>
                    <a:pt x="624" y="532"/>
                    <a:pt x="650" y="532"/>
                  </a:cubicBezTo>
                  <a:cubicBezTo>
                    <a:pt x="666" y="532"/>
                    <a:pt x="677" y="534"/>
                    <a:pt x="674" y="539"/>
                  </a:cubicBezTo>
                  <a:lnTo>
                    <a:pt x="674" y="539"/>
                  </a:lnTo>
                  <a:cubicBezTo>
                    <a:pt x="686" y="533"/>
                    <a:pt x="695" y="528"/>
                    <a:pt x="702" y="525"/>
                  </a:cubicBezTo>
                  <a:lnTo>
                    <a:pt x="650" y="525"/>
                  </a:lnTo>
                  <a:cubicBezTo>
                    <a:pt x="597" y="525"/>
                    <a:pt x="676" y="499"/>
                    <a:pt x="676" y="499"/>
                  </a:cubicBezTo>
                  <a:lnTo>
                    <a:pt x="676" y="499"/>
                  </a:lnTo>
                  <a:cubicBezTo>
                    <a:pt x="666" y="499"/>
                    <a:pt x="636" y="509"/>
                    <a:pt x="607" y="520"/>
                  </a:cubicBezTo>
                  <a:lnTo>
                    <a:pt x="607" y="520"/>
                  </a:lnTo>
                  <a:cubicBezTo>
                    <a:pt x="638" y="505"/>
                    <a:pt x="646" y="501"/>
                    <a:pt x="643" y="501"/>
                  </a:cubicBezTo>
                  <a:lnTo>
                    <a:pt x="643" y="501"/>
                  </a:lnTo>
                  <a:cubicBezTo>
                    <a:pt x="641" y="501"/>
                    <a:pt x="622" y="507"/>
                    <a:pt x="610" y="507"/>
                  </a:cubicBezTo>
                  <a:cubicBezTo>
                    <a:pt x="603" y="507"/>
                    <a:pt x="597" y="505"/>
                    <a:pt x="597" y="499"/>
                  </a:cubicBezTo>
                  <a:cubicBezTo>
                    <a:pt x="597" y="473"/>
                    <a:pt x="597" y="473"/>
                    <a:pt x="597" y="473"/>
                  </a:cubicBezTo>
                  <a:cubicBezTo>
                    <a:pt x="571" y="473"/>
                    <a:pt x="624" y="473"/>
                    <a:pt x="597" y="447"/>
                  </a:cubicBezTo>
                  <a:lnTo>
                    <a:pt x="597" y="447"/>
                  </a:lnTo>
                  <a:lnTo>
                    <a:pt x="519" y="473"/>
                  </a:lnTo>
                  <a:lnTo>
                    <a:pt x="467" y="473"/>
                  </a:lnTo>
                  <a:lnTo>
                    <a:pt x="545" y="447"/>
                  </a:lnTo>
                  <a:cubicBezTo>
                    <a:pt x="574" y="437"/>
                    <a:pt x="592" y="431"/>
                    <a:pt x="602" y="427"/>
                  </a:cubicBezTo>
                  <a:lnTo>
                    <a:pt x="602" y="427"/>
                  </a:lnTo>
                  <a:cubicBezTo>
                    <a:pt x="613" y="424"/>
                    <a:pt x="623" y="421"/>
                    <a:pt x="624" y="421"/>
                  </a:cubicBezTo>
                  <a:lnTo>
                    <a:pt x="624" y="421"/>
                  </a:lnTo>
                  <a:lnTo>
                    <a:pt x="612" y="423"/>
                  </a:lnTo>
                  <a:lnTo>
                    <a:pt x="612" y="423"/>
                  </a:lnTo>
                  <a:cubicBezTo>
                    <a:pt x="615" y="421"/>
                    <a:pt x="609" y="421"/>
                    <a:pt x="597" y="421"/>
                  </a:cubicBezTo>
                  <a:cubicBezTo>
                    <a:pt x="590" y="425"/>
                    <a:pt x="585" y="427"/>
                    <a:pt x="582" y="429"/>
                  </a:cubicBezTo>
                  <a:lnTo>
                    <a:pt x="582" y="429"/>
                  </a:lnTo>
                  <a:lnTo>
                    <a:pt x="493" y="447"/>
                  </a:lnTo>
                  <a:cubicBezTo>
                    <a:pt x="467" y="447"/>
                    <a:pt x="571" y="421"/>
                    <a:pt x="597" y="421"/>
                  </a:cubicBezTo>
                  <a:cubicBezTo>
                    <a:pt x="606" y="412"/>
                    <a:pt x="603" y="409"/>
                    <a:pt x="596" y="409"/>
                  </a:cubicBezTo>
                  <a:cubicBezTo>
                    <a:pt x="588" y="409"/>
                    <a:pt x="574" y="414"/>
                    <a:pt x="568" y="417"/>
                  </a:cubicBezTo>
                  <a:lnTo>
                    <a:pt x="568" y="417"/>
                  </a:lnTo>
                  <a:lnTo>
                    <a:pt x="450" y="4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62"/>
            <p:cNvSpPr/>
            <p:nvPr/>
          </p:nvSpPr>
          <p:spPr>
            <a:xfrm>
              <a:off x="6454350" y="1705425"/>
              <a:ext cx="1975" cy="1975"/>
            </a:xfrm>
            <a:custGeom>
              <a:rect b="b" l="l" r="r" t="t"/>
              <a:pathLst>
                <a:path extrusionOk="0" h="79" w="79">
                  <a:moveTo>
                    <a:pt x="0" y="1"/>
                  </a:moveTo>
                  <a:cubicBezTo>
                    <a:pt x="1" y="1"/>
                    <a:pt x="79" y="79"/>
                    <a:pt x="79" y="79"/>
                  </a:cubicBezTo>
                  <a:cubicBezTo>
                    <a:pt x="79" y="53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62"/>
            <p:cNvSpPr/>
            <p:nvPr/>
          </p:nvSpPr>
          <p:spPr>
            <a:xfrm>
              <a:off x="6465425" y="1713900"/>
              <a:ext cx="1325" cy="1325"/>
            </a:xfrm>
            <a:custGeom>
              <a:rect b="b" l="l" r="r" t="t"/>
              <a:pathLst>
                <a:path extrusionOk="0" h="53" w="53">
                  <a:moveTo>
                    <a:pt x="27" y="27"/>
                  </a:moveTo>
                  <a:cubicBezTo>
                    <a:pt x="53" y="53"/>
                    <a:pt x="1" y="1"/>
                    <a:pt x="27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62"/>
            <p:cNvSpPr/>
            <p:nvPr/>
          </p:nvSpPr>
          <p:spPr>
            <a:xfrm>
              <a:off x="6451100" y="1705300"/>
              <a:ext cx="14350" cy="11900"/>
            </a:xfrm>
            <a:custGeom>
              <a:rect b="b" l="l" r="r" t="t"/>
              <a:pathLst>
                <a:path extrusionOk="0" h="476" w="574">
                  <a:moveTo>
                    <a:pt x="158" y="174"/>
                  </a:moveTo>
                  <a:lnTo>
                    <a:pt x="158" y="174"/>
                  </a:lnTo>
                  <a:cubicBezTo>
                    <a:pt x="160" y="174"/>
                    <a:pt x="167" y="178"/>
                    <a:pt x="183" y="188"/>
                  </a:cubicBezTo>
                  <a:cubicBezTo>
                    <a:pt x="188" y="197"/>
                    <a:pt x="192" y="203"/>
                    <a:pt x="194" y="207"/>
                  </a:cubicBezTo>
                  <a:lnTo>
                    <a:pt x="194" y="207"/>
                  </a:lnTo>
                  <a:cubicBezTo>
                    <a:pt x="174" y="191"/>
                    <a:pt x="155" y="174"/>
                    <a:pt x="158" y="174"/>
                  </a:cubicBezTo>
                  <a:close/>
                  <a:moveTo>
                    <a:pt x="172" y="201"/>
                  </a:moveTo>
                  <a:lnTo>
                    <a:pt x="172" y="201"/>
                  </a:lnTo>
                  <a:cubicBezTo>
                    <a:pt x="180" y="207"/>
                    <a:pt x="189" y="211"/>
                    <a:pt x="197" y="215"/>
                  </a:cubicBezTo>
                  <a:lnTo>
                    <a:pt x="197" y="215"/>
                  </a:lnTo>
                  <a:cubicBezTo>
                    <a:pt x="197" y="217"/>
                    <a:pt x="197" y="217"/>
                    <a:pt x="196" y="217"/>
                  </a:cubicBezTo>
                  <a:cubicBezTo>
                    <a:pt x="192" y="217"/>
                    <a:pt x="183" y="210"/>
                    <a:pt x="172" y="201"/>
                  </a:cubicBezTo>
                  <a:close/>
                  <a:moveTo>
                    <a:pt x="217" y="226"/>
                  </a:moveTo>
                  <a:lnTo>
                    <a:pt x="217" y="226"/>
                  </a:lnTo>
                  <a:cubicBezTo>
                    <a:pt x="223" y="230"/>
                    <a:pt x="229" y="235"/>
                    <a:pt x="235" y="240"/>
                  </a:cubicBezTo>
                  <a:cubicBezTo>
                    <a:pt x="235" y="240"/>
                    <a:pt x="227" y="234"/>
                    <a:pt x="217" y="226"/>
                  </a:cubicBezTo>
                  <a:close/>
                  <a:moveTo>
                    <a:pt x="119" y="222"/>
                  </a:moveTo>
                  <a:lnTo>
                    <a:pt x="209" y="267"/>
                  </a:lnTo>
                  <a:cubicBezTo>
                    <a:pt x="261" y="267"/>
                    <a:pt x="261" y="267"/>
                    <a:pt x="261" y="293"/>
                  </a:cubicBezTo>
                  <a:cubicBezTo>
                    <a:pt x="209" y="293"/>
                    <a:pt x="157" y="267"/>
                    <a:pt x="104" y="240"/>
                  </a:cubicBezTo>
                  <a:lnTo>
                    <a:pt x="104" y="240"/>
                  </a:lnTo>
                  <a:cubicBezTo>
                    <a:pt x="104" y="240"/>
                    <a:pt x="117" y="245"/>
                    <a:pt x="125" y="245"/>
                  </a:cubicBezTo>
                  <a:cubicBezTo>
                    <a:pt x="134" y="245"/>
                    <a:pt x="138" y="240"/>
                    <a:pt x="119" y="222"/>
                  </a:cubicBezTo>
                  <a:close/>
                  <a:moveTo>
                    <a:pt x="472" y="348"/>
                  </a:moveTo>
                  <a:lnTo>
                    <a:pt x="495" y="371"/>
                  </a:lnTo>
                  <a:lnTo>
                    <a:pt x="495" y="371"/>
                  </a:lnTo>
                  <a:lnTo>
                    <a:pt x="472" y="348"/>
                  </a:lnTo>
                  <a:close/>
                  <a:moveTo>
                    <a:pt x="516" y="365"/>
                  </a:moveTo>
                  <a:lnTo>
                    <a:pt x="516" y="365"/>
                  </a:lnTo>
                  <a:cubicBezTo>
                    <a:pt x="516" y="365"/>
                    <a:pt x="518" y="367"/>
                    <a:pt x="522" y="371"/>
                  </a:cubicBezTo>
                  <a:cubicBezTo>
                    <a:pt x="522" y="371"/>
                    <a:pt x="522" y="371"/>
                    <a:pt x="522" y="371"/>
                  </a:cubicBezTo>
                  <a:lnTo>
                    <a:pt x="522" y="371"/>
                  </a:lnTo>
                  <a:cubicBezTo>
                    <a:pt x="519" y="368"/>
                    <a:pt x="516" y="365"/>
                    <a:pt x="516" y="365"/>
                  </a:cubicBezTo>
                  <a:close/>
                  <a:moveTo>
                    <a:pt x="481" y="362"/>
                  </a:moveTo>
                  <a:lnTo>
                    <a:pt x="481" y="362"/>
                  </a:lnTo>
                  <a:cubicBezTo>
                    <a:pt x="484" y="362"/>
                    <a:pt x="494" y="370"/>
                    <a:pt x="517" y="392"/>
                  </a:cubicBezTo>
                  <a:lnTo>
                    <a:pt x="517" y="392"/>
                  </a:lnTo>
                  <a:cubicBezTo>
                    <a:pt x="512" y="387"/>
                    <a:pt x="505" y="381"/>
                    <a:pt x="498" y="373"/>
                  </a:cubicBezTo>
                  <a:lnTo>
                    <a:pt x="498" y="373"/>
                  </a:lnTo>
                  <a:lnTo>
                    <a:pt x="522" y="397"/>
                  </a:lnTo>
                  <a:lnTo>
                    <a:pt x="522" y="397"/>
                  </a:lnTo>
                  <a:cubicBezTo>
                    <a:pt x="520" y="395"/>
                    <a:pt x="518" y="394"/>
                    <a:pt x="517" y="392"/>
                  </a:cubicBezTo>
                  <a:lnTo>
                    <a:pt x="517" y="392"/>
                  </a:lnTo>
                  <a:cubicBezTo>
                    <a:pt x="518" y="394"/>
                    <a:pt x="520" y="395"/>
                    <a:pt x="521" y="397"/>
                  </a:cubicBezTo>
                  <a:lnTo>
                    <a:pt x="521" y="397"/>
                  </a:lnTo>
                  <a:cubicBezTo>
                    <a:pt x="504" y="397"/>
                    <a:pt x="475" y="362"/>
                    <a:pt x="481" y="362"/>
                  </a:cubicBezTo>
                  <a:close/>
                  <a:moveTo>
                    <a:pt x="574" y="397"/>
                  </a:moveTo>
                  <a:cubicBezTo>
                    <a:pt x="574" y="401"/>
                    <a:pt x="572" y="402"/>
                    <a:pt x="569" y="402"/>
                  </a:cubicBezTo>
                  <a:cubicBezTo>
                    <a:pt x="568" y="402"/>
                    <a:pt x="567" y="402"/>
                    <a:pt x="566" y="402"/>
                  </a:cubicBezTo>
                  <a:lnTo>
                    <a:pt x="566" y="402"/>
                  </a:lnTo>
                  <a:cubicBezTo>
                    <a:pt x="568" y="403"/>
                    <a:pt x="570" y="404"/>
                    <a:pt x="571" y="404"/>
                  </a:cubicBezTo>
                  <a:cubicBezTo>
                    <a:pt x="573" y="404"/>
                    <a:pt x="574" y="402"/>
                    <a:pt x="574" y="397"/>
                  </a:cubicBezTo>
                  <a:close/>
                  <a:moveTo>
                    <a:pt x="203" y="1"/>
                  </a:moveTo>
                  <a:lnTo>
                    <a:pt x="203" y="1"/>
                  </a:lnTo>
                  <a:cubicBezTo>
                    <a:pt x="203" y="1"/>
                    <a:pt x="248" y="48"/>
                    <a:pt x="259" y="75"/>
                  </a:cubicBezTo>
                  <a:lnTo>
                    <a:pt x="259" y="75"/>
                  </a:lnTo>
                  <a:cubicBezTo>
                    <a:pt x="255" y="73"/>
                    <a:pt x="251" y="72"/>
                    <a:pt x="247" y="72"/>
                  </a:cubicBezTo>
                  <a:cubicBezTo>
                    <a:pt x="241" y="72"/>
                    <a:pt x="235" y="75"/>
                    <a:pt x="235" y="84"/>
                  </a:cubicBezTo>
                  <a:cubicBezTo>
                    <a:pt x="235" y="84"/>
                    <a:pt x="246" y="95"/>
                    <a:pt x="261" y="103"/>
                  </a:cubicBezTo>
                  <a:lnTo>
                    <a:pt x="261" y="103"/>
                  </a:lnTo>
                  <a:cubicBezTo>
                    <a:pt x="241" y="93"/>
                    <a:pt x="218" y="76"/>
                    <a:pt x="183" y="58"/>
                  </a:cubicBezTo>
                  <a:lnTo>
                    <a:pt x="183" y="58"/>
                  </a:lnTo>
                  <a:lnTo>
                    <a:pt x="365" y="240"/>
                  </a:lnTo>
                  <a:cubicBezTo>
                    <a:pt x="365" y="240"/>
                    <a:pt x="339" y="240"/>
                    <a:pt x="313" y="214"/>
                  </a:cubicBezTo>
                  <a:lnTo>
                    <a:pt x="183" y="136"/>
                  </a:lnTo>
                  <a:lnTo>
                    <a:pt x="287" y="240"/>
                  </a:lnTo>
                  <a:cubicBezTo>
                    <a:pt x="235" y="214"/>
                    <a:pt x="157" y="110"/>
                    <a:pt x="130" y="84"/>
                  </a:cubicBezTo>
                  <a:lnTo>
                    <a:pt x="130" y="84"/>
                  </a:lnTo>
                  <a:cubicBezTo>
                    <a:pt x="111" y="84"/>
                    <a:pt x="161" y="139"/>
                    <a:pt x="150" y="139"/>
                  </a:cubicBezTo>
                  <a:cubicBezTo>
                    <a:pt x="146" y="139"/>
                    <a:pt x="133" y="131"/>
                    <a:pt x="104" y="110"/>
                  </a:cubicBezTo>
                  <a:lnTo>
                    <a:pt x="104" y="110"/>
                  </a:lnTo>
                  <a:lnTo>
                    <a:pt x="235" y="214"/>
                  </a:lnTo>
                  <a:cubicBezTo>
                    <a:pt x="235" y="214"/>
                    <a:pt x="176" y="170"/>
                    <a:pt x="158" y="170"/>
                  </a:cubicBezTo>
                  <a:cubicBezTo>
                    <a:pt x="152" y="170"/>
                    <a:pt x="150" y="175"/>
                    <a:pt x="156" y="186"/>
                  </a:cubicBezTo>
                  <a:lnTo>
                    <a:pt x="156" y="186"/>
                  </a:lnTo>
                  <a:cubicBezTo>
                    <a:pt x="142" y="174"/>
                    <a:pt x="130" y="162"/>
                    <a:pt x="130" y="162"/>
                  </a:cubicBezTo>
                  <a:cubicBezTo>
                    <a:pt x="104" y="162"/>
                    <a:pt x="130" y="188"/>
                    <a:pt x="130" y="214"/>
                  </a:cubicBezTo>
                  <a:cubicBezTo>
                    <a:pt x="130" y="214"/>
                    <a:pt x="102" y="200"/>
                    <a:pt x="86" y="194"/>
                  </a:cubicBezTo>
                  <a:lnTo>
                    <a:pt x="86" y="194"/>
                  </a:lnTo>
                  <a:cubicBezTo>
                    <a:pt x="83" y="192"/>
                    <a:pt x="81" y="190"/>
                    <a:pt x="78" y="188"/>
                  </a:cubicBezTo>
                  <a:lnTo>
                    <a:pt x="26" y="188"/>
                  </a:lnTo>
                  <a:cubicBezTo>
                    <a:pt x="26" y="188"/>
                    <a:pt x="26" y="200"/>
                    <a:pt x="18" y="200"/>
                  </a:cubicBezTo>
                  <a:cubicBezTo>
                    <a:pt x="15" y="200"/>
                    <a:pt x="9" y="197"/>
                    <a:pt x="0" y="188"/>
                  </a:cubicBezTo>
                  <a:lnTo>
                    <a:pt x="0" y="188"/>
                  </a:lnTo>
                  <a:lnTo>
                    <a:pt x="26" y="214"/>
                  </a:lnTo>
                  <a:cubicBezTo>
                    <a:pt x="52" y="240"/>
                    <a:pt x="130" y="293"/>
                    <a:pt x="130" y="293"/>
                  </a:cubicBezTo>
                  <a:cubicBezTo>
                    <a:pt x="157" y="319"/>
                    <a:pt x="209" y="345"/>
                    <a:pt x="287" y="371"/>
                  </a:cubicBezTo>
                  <a:cubicBezTo>
                    <a:pt x="287" y="371"/>
                    <a:pt x="275" y="348"/>
                    <a:pt x="283" y="348"/>
                  </a:cubicBezTo>
                  <a:lnTo>
                    <a:pt x="283" y="348"/>
                  </a:lnTo>
                  <a:cubicBezTo>
                    <a:pt x="287" y="348"/>
                    <a:pt x="296" y="353"/>
                    <a:pt x="313" y="371"/>
                  </a:cubicBezTo>
                  <a:cubicBezTo>
                    <a:pt x="352" y="384"/>
                    <a:pt x="352" y="384"/>
                    <a:pt x="346" y="384"/>
                  </a:cubicBezTo>
                  <a:cubicBezTo>
                    <a:pt x="339" y="384"/>
                    <a:pt x="326" y="384"/>
                    <a:pt x="339" y="397"/>
                  </a:cubicBezTo>
                  <a:cubicBezTo>
                    <a:pt x="365" y="397"/>
                    <a:pt x="495" y="449"/>
                    <a:pt x="522" y="475"/>
                  </a:cubicBezTo>
                  <a:cubicBezTo>
                    <a:pt x="548" y="475"/>
                    <a:pt x="548" y="475"/>
                    <a:pt x="522" y="449"/>
                  </a:cubicBezTo>
                  <a:cubicBezTo>
                    <a:pt x="513" y="449"/>
                    <a:pt x="493" y="437"/>
                    <a:pt x="471" y="424"/>
                  </a:cubicBezTo>
                  <a:lnTo>
                    <a:pt x="471" y="424"/>
                  </a:lnTo>
                  <a:lnTo>
                    <a:pt x="522" y="449"/>
                  </a:lnTo>
                  <a:lnTo>
                    <a:pt x="469" y="397"/>
                  </a:lnTo>
                  <a:lnTo>
                    <a:pt x="495" y="397"/>
                  </a:lnTo>
                  <a:cubicBezTo>
                    <a:pt x="510" y="397"/>
                    <a:pt x="534" y="414"/>
                    <a:pt x="536" y="414"/>
                  </a:cubicBezTo>
                  <a:cubicBezTo>
                    <a:pt x="538" y="414"/>
                    <a:pt x="534" y="410"/>
                    <a:pt x="521" y="397"/>
                  </a:cubicBezTo>
                  <a:lnTo>
                    <a:pt x="521" y="397"/>
                  </a:lnTo>
                  <a:cubicBezTo>
                    <a:pt x="521" y="397"/>
                    <a:pt x="521" y="397"/>
                    <a:pt x="522" y="397"/>
                  </a:cubicBezTo>
                  <a:cubicBezTo>
                    <a:pt x="540" y="409"/>
                    <a:pt x="549" y="414"/>
                    <a:pt x="550" y="414"/>
                  </a:cubicBezTo>
                  <a:cubicBezTo>
                    <a:pt x="556" y="414"/>
                    <a:pt x="495" y="365"/>
                    <a:pt x="495" y="345"/>
                  </a:cubicBezTo>
                  <a:lnTo>
                    <a:pt x="495" y="345"/>
                  </a:lnTo>
                  <a:cubicBezTo>
                    <a:pt x="495" y="345"/>
                    <a:pt x="509" y="358"/>
                    <a:pt x="525" y="371"/>
                  </a:cubicBezTo>
                  <a:lnTo>
                    <a:pt x="525" y="371"/>
                  </a:lnTo>
                  <a:cubicBezTo>
                    <a:pt x="536" y="373"/>
                    <a:pt x="546" y="383"/>
                    <a:pt x="555" y="391"/>
                  </a:cubicBezTo>
                  <a:lnTo>
                    <a:pt x="555" y="391"/>
                  </a:lnTo>
                  <a:cubicBezTo>
                    <a:pt x="545" y="386"/>
                    <a:pt x="535" y="379"/>
                    <a:pt x="525" y="371"/>
                  </a:cubicBezTo>
                  <a:lnTo>
                    <a:pt x="525" y="371"/>
                  </a:lnTo>
                  <a:cubicBezTo>
                    <a:pt x="524" y="371"/>
                    <a:pt x="523" y="371"/>
                    <a:pt x="522" y="371"/>
                  </a:cubicBezTo>
                  <a:lnTo>
                    <a:pt x="522" y="371"/>
                  </a:lnTo>
                  <a:cubicBezTo>
                    <a:pt x="533" y="380"/>
                    <a:pt x="554" y="398"/>
                    <a:pt x="566" y="402"/>
                  </a:cubicBezTo>
                  <a:lnTo>
                    <a:pt x="566" y="402"/>
                  </a:lnTo>
                  <a:cubicBezTo>
                    <a:pt x="563" y="399"/>
                    <a:pt x="559" y="395"/>
                    <a:pt x="555" y="391"/>
                  </a:cubicBezTo>
                  <a:lnTo>
                    <a:pt x="555" y="391"/>
                  </a:lnTo>
                  <a:cubicBezTo>
                    <a:pt x="562" y="395"/>
                    <a:pt x="568" y="397"/>
                    <a:pt x="574" y="397"/>
                  </a:cubicBezTo>
                  <a:lnTo>
                    <a:pt x="548" y="345"/>
                  </a:lnTo>
                  <a:lnTo>
                    <a:pt x="548" y="345"/>
                  </a:lnTo>
                  <a:cubicBezTo>
                    <a:pt x="548" y="345"/>
                    <a:pt x="559" y="356"/>
                    <a:pt x="567" y="356"/>
                  </a:cubicBezTo>
                  <a:cubicBezTo>
                    <a:pt x="571" y="356"/>
                    <a:pt x="574" y="353"/>
                    <a:pt x="574" y="345"/>
                  </a:cubicBezTo>
                  <a:lnTo>
                    <a:pt x="548" y="319"/>
                  </a:lnTo>
                  <a:lnTo>
                    <a:pt x="469" y="240"/>
                  </a:lnTo>
                  <a:lnTo>
                    <a:pt x="287" y="84"/>
                  </a:lnTo>
                  <a:cubicBezTo>
                    <a:pt x="261" y="58"/>
                    <a:pt x="235" y="6"/>
                    <a:pt x="209" y="6"/>
                  </a:cubicBezTo>
                  <a:cubicBezTo>
                    <a:pt x="205" y="2"/>
                    <a:pt x="203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62"/>
            <p:cNvSpPr/>
            <p:nvPr/>
          </p:nvSpPr>
          <p:spPr>
            <a:xfrm>
              <a:off x="6465425" y="1702175"/>
              <a:ext cx="25" cy="675"/>
            </a:xfrm>
            <a:custGeom>
              <a:rect b="b" l="l" r="r" t="t"/>
              <a:pathLst>
                <a:path extrusionOk="0" h="27" w="1">
                  <a:moveTo>
                    <a:pt x="1" y="0"/>
                  </a:moveTo>
                  <a:cubicBezTo>
                    <a:pt x="1" y="2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62"/>
            <p:cNvSpPr/>
            <p:nvPr/>
          </p:nvSpPr>
          <p:spPr>
            <a:xfrm>
              <a:off x="6456650" y="1698925"/>
              <a:ext cx="12725" cy="15650"/>
            </a:xfrm>
            <a:custGeom>
              <a:rect b="b" l="l" r="r" t="t"/>
              <a:pathLst>
                <a:path extrusionOk="0" h="626" w="509">
                  <a:moveTo>
                    <a:pt x="326" y="0"/>
                  </a:moveTo>
                  <a:lnTo>
                    <a:pt x="326" y="0"/>
                  </a:lnTo>
                  <a:cubicBezTo>
                    <a:pt x="334" y="17"/>
                    <a:pt x="343" y="35"/>
                    <a:pt x="351" y="51"/>
                  </a:cubicBezTo>
                  <a:lnTo>
                    <a:pt x="351" y="51"/>
                  </a:lnTo>
                  <a:cubicBezTo>
                    <a:pt x="348" y="34"/>
                    <a:pt x="343" y="17"/>
                    <a:pt x="326" y="0"/>
                  </a:cubicBezTo>
                  <a:close/>
                  <a:moveTo>
                    <a:pt x="247" y="78"/>
                  </a:moveTo>
                  <a:cubicBezTo>
                    <a:pt x="247" y="78"/>
                    <a:pt x="247" y="91"/>
                    <a:pt x="257" y="99"/>
                  </a:cubicBezTo>
                  <a:lnTo>
                    <a:pt x="257" y="99"/>
                  </a:lnTo>
                  <a:cubicBezTo>
                    <a:pt x="251" y="86"/>
                    <a:pt x="247" y="78"/>
                    <a:pt x="247" y="78"/>
                  </a:cubicBezTo>
                  <a:close/>
                  <a:moveTo>
                    <a:pt x="202" y="145"/>
                  </a:moveTo>
                  <a:cubicBezTo>
                    <a:pt x="234" y="192"/>
                    <a:pt x="254" y="247"/>
                    <a:pt x="273" y="287"/>
                  </a:cubicBezTo>
                  <a:lnTo>
                    <a:pt x="247" y="261"/>
                  </a:lnTo>
                  <a:cubicBezTo>
                    <a:pt x="224" y="214"/>
                    <a:pt x="222" y="188"/>
                    <a:pt x="202" y="145"/>
                  </a:cubicBezTo>
                  <a:close/>
                  <a:moveTo>
                    <a:pt x="50" y="282"/>
                  </a:moveTo>
                  <a:lnTo>
                    <a:pt x="50" y="282"/>
                  </a:lnTo>
                  <a:cubicBezTo>
                    <a:pt x="73" y="326"/>
                    <a:pt x="98" y="365"/>
                    <a:pt x="143" y="365"/>
                  </a:cubicBezTo>
                  <a:cubicBezTo>
                    <a:pt x="129" y="351"/>
                    <a:pt x="84" y="313"/>
                    <a:pt x="50" y="282"/>
                  </a:cubicBezTo>
                  <a:close/>
                  <a:moveTo>
                    <a:pt x="117" y="365"/>
                  </a:moveTo>
                  <a:cubicBezTo>
                    <a:pt x="117" y="378"/>
                    <a:pt x="117" y="378"/>
                    <a:pt x="120" y="378"/>
                  </a:cubicBezTo>
                  <a:cubicBezTo>
                    <a:pt x="124" y="378"/>
                    <a:pt x="130" y="378"/>
                    <a:pt x="143" y="391"/>
                  </a:cubicBezTo>
                  <a:cubicBezTo>
                    <a:pt x="126" y="374"/>
                    <a:pt x="117" y="365"/>
                    <a:pt x="117" y="365"/>
                  </a:cubicBezTo>
                  <a:close/>
                  <a:moveTo>
                    <a:pt x="247" y="339"/>
                  </a:moveTo>
                  <a:cubicBezTo>
                    <a:pt x="273" y="365"/>
                    <a:pt x="293" y="391"/>
                    <a:pt x="313" y="420"/>
                  </a:cubicBezTo>
                  <a:lnTo>
                    <a:pt x="313" y="420"/>
                  </a:lnTo>
                  <a:lnTo>
                    <a:pt x="247" y="339"/>
                  </a:lnTo>
                  <a:close/>
                  <a:moveTo>
                    <a:pt x="486" y="482"/>
                  </a:moveTo>
                  <a:lnTo>
                    <a:pt x="486" y="482"/>
                  </a:lnTo>
                  <a:cubicBezTo>
                    <a:pt x="492" y="513"/>
                    <a:pt x="503" y="541"/>
                    <a:pt x="507" y="562"/>
                  </a:cubicBezTo>
                  <a:lnTo>
                    <a:pt x="507" y="562"/>
                  </a:lnTo>
                  <a:cubicBezTo>
                    <a:pt x="505" y="548"/>
                    <a:pt x="499" y="523"/>
                    <a:pt x="486" y="482"/>
                  </a:cubicBezTo>
                  <a:close/>
                  <a:moveTo>
                    <a:pt x="507" y="562"/>
                  </a:moveTo>
                  <a:cubicBezTo>
                    <a:pt x="508" y="570"/>
                    <a:pt x="508" y="574"/>
                    <a:pt x="508" y="574"/>
                  </a:cubicBezTo>
                  <a:lnTo>
                    <a:pt x="508" y="574"/>
                  </a:lnTo>
                  <a:cubicBezTo>
                    <a:pt x="508" y="570"/>
                    <a:pt x="508" y="566"/>
                    <a:pt x="507" y="562"/>
                  </a:cubicBezTo>
                  <a:close/>
                  <a:moveTo>
                    <a:pt x="469" y="595"/>
                  </a:moveTo>
                  <a:lnTo>
                    <a:pt x="469" y="595"/>
                  </a:lnTo>
                  <a:cubicBezTo>
                    <a:pt x="474" y="602"/>
                    <a:pt x="477" y="607"/>
                    <a:pt x="480" y="607"/>
                  </a:cubicBezTo>
                  <a:cubicBezTo>
                    <a:pt x="481" y="607"/>
                    <a:pt x="482" y="605"/>
                    <a:pt x="482" y="600"/>
                  </a:cubicBezTo>
                  <a:cubicBezTo>
                    <a:pt x="478" y="600"/>
                    <a:pt x="474" y="598"/>
                    <a:pt x="469" y="595"/>
                  </a:cubicBezTo>
                  <a:close/>
                  <a:moveTo>
                    <a:pt x="404" y="600"/>
                  </a:moveTo>
                  <a:cubicBezTo>
                    <a:pt x="404" y="613"/>
                    <a:pt x="410" y="619"/>
                    <a:pt x="414" y="619"/>
                  </a:cubicBezTo>
                  <a:cubicBezTo>
                    <a:pt x="417" y="619"/>
                    <a:pt x="417" y="613"/>
                    <a:pt x="404" y="600"/>
                  </a:cubicBezTo>
                  <a:close/>
                  <a:moveTo>
                    <a:pt x="300" y="0"/>
                  </a:moveTo>
                  <a:cubicBezTo>
                    <a:pt x="300" y="52"/>
                    <a:pt x="326" y="104"/>
                    <a:pt x="326" y="130"/>
                  </a:cubicBezTo>
                  <a:cubicBezTo>
                    <a:pt x="326" y="173"/>
                    <a:pt x="377" y="249"/>
                    <a:pt x="369" y="249"/>
                  </a:cubicBezTo>
                  <a:cubicBezTo>
                    <a:pt x="367" y="249"/>
                    <a:pt x="362" y="245"/>
                    <a:pt x="352" y="235"/>
                  </a:cubicBezTo>
                  <a:cubicBezTo>
                    <a:pt x="341" y="202"/>
                    <a:pt x="334" y="187"/>
                    <a:pt x="333" y="187"/>
                  </a:cubicBezTo>
                  <a:lnTo>
                    <a:pt x="333" y="187"/>
                  </a:lnTo>
                  <a:cubicBezTo>
                    <a:pt x="331" y="187"/>
                    <a:pt x="334" y="204"/>
                    <a:pt x="343" y="232"/>
                  </a:cubicBezTo>
                  <a:lnTo>
                    <a:pt x="343" y="232"/>
                  </a:lnTo>
                  <a:cubicBezTo>
                    <a:pt x="333" y="216"/>
                    <a:pt x="316" y="199"/>
                    <a:pt x="300" y="183"/>
                  </a:cubicBezTo>
                  <a:cubicBezTo>
                    <a:pt x="300" y="183"/>
                    <a:pt x="300" y="104"/>
                    <a:pt x="273" y="104"/>
                  </a:cubicBezTo>
                  <a:cubicBezTo>
                    <a:pt x="266" y="104"/>
                    <a:pt x="260" y="102"/>
                    <a:pt x="257" y="99"/>
                  </a:cubicBezTo>
                  <a:lnTo>
                    <a:pt x="257" y="99"/>
                  </a:lnTo>
                  <a:cubicBezTo>
                    <a:pt x="278" y="148"/>
                    <a:pt x="331" y="268"/>
                    <a:pt x="330" y="268"/>
                  </a:cubicBezTo>
                  <a:cubicBezTo>
                    <a:pt x="330" y="268"/>
                    <a:pt x="328" y="266"/>
                    <a:pt x="326" y="261"/>
                  </a:cubicBezTo>
                  <a:cubicBezTo>
                    <a:pt x="282" y="217"/>
                    <a:pt x="219" y="61"/>
                    <a:pt x="200" y="61"/>
                  </a:cubicBezTo>
                  <a:cubicBezTo>
                    <a:pt x="197" y="61"/>
                    <a:pt x="195" y="66"/>
                    <a:pt x="195" y="78"/>
                  </a:cubicBezTo>
                  <a:cubicBezTo>
                    <a:pt x="221" y="130"/>
                    <a:pt x="247" y="183"/>
                    <a:pt x="273" y="209"/>
                  </a:cubicBezTo>
                  <a:cubicBezTo>
                    <a:pt x="300" y="261"/>
                    <a:pt x="300" y="287"/>
                    <a:pt x="326" y="339"/>
                  </a:cubicBezTo>
                  <a:cubicBezTo>
                    <a:pt x="300" y="287"/>
                    <a:pt x="273" y="235"/>
                    <a:pt x="247" y="209"/>
                  </a:cubicBezTo>
                  <a:lnTo>
                    <a:pt x="169" y="78"/>
                  </a:lnTo>
                  <a:cubicBezTo>
                    <a:pt x="169" y="85"/>
                    <a:pt x="169" y="95"/>
                    <a:pt x="169" y="104"/>
                  </a:cubicBezTo>
                  <a:cubicBezTo>
                    <a:pt x="172" y="107"/>
                    <a:pt x="174" y="110"/>
                    <a:pt x="177" y="112"/>
                  </a:cubicBezTo>
                  <a:lnTo>
                    <a:pt x="177" y="112"/>
                  </a:lnTo>
                  <a:cubicBezTo>
                    <a:pt x="173" y="115"/>
                    <a:pt x="169" y="121"/>
                    <a:pt x="169" y="130"/>
                  </a:cubicBezTo>
                  <a:cubicBezTo>
                    <a:pt x="164" y="136"/>
                    <a:pt x="159" y="138"/>
                    <a:pt x="154" y="138"/>
                  </a:cubicBezTo>
                  <a:cubicBezTo>
                    <a:pt x="134" y="138"/>
                    <a:pt x="117" y="104"/>
                    <a:pt x="117" y="104"/>
                  </a:cubicBezTo>
                  <a:lnTo>
                    <a:pt x="117" y="104"/>
                  </a:lnTo>
                  <a:cubicBezTo>
                    <a:pt x="117" y="156"/>
                    <a:pt x="117" y="183"/>
                    <a:pt x="143" y="235"/>
                  </a:cubicBezTo>
                  <a:lnTo>
                    <a:pt x="117" y="183"/>
                  </a:lnTo>
                  <a:cubicBezTo>
                    <a:pt x="108" y="174"/>
                    <a:pt x="103" y="171"/>
                    <a:pt x="99" y="171"/>
                  </a:cubicBezTo>
                  <a:cubicBezTo>
                    <a:pt x="91" y="171"/>
                    <a:pt x="91" y="183"/>
                    <a:pt x="91" y="183"/>
                  </a:cubicBezTo>
                  <a:cubicBezTo>
                    <a:pt x="91" y="183"/>
                    <a:pt x="79" y="171"/>
                    <a:pt x="72" y="171"/>
                  </a:cubicBezTo>
                  <a:cubicBezTo>
                    <a:pt x="68" y="171"/>
                    <a:pt x="65" y="174"/>
                    <a:pt x="65" y="183"/>
                  </a:cubicBezTo>
                  <a:cubicBezTo>
                    <a:pt x="65" y="205"/>
                    <a:pt x="123" y="266"/>
                    <a:pt x="122" y="266"/>
                  </a:cubicBezTo>
                  <a:cubicBezTo>
                    <a:pt x="122" y="266"/>
                    <a:pt x="121" y="264"/>
                    <a:pt x="117" y="261"/>
                  </a:cubicBezTo>
                  <a:cubicBezTo>
                    <a:pt x="85" y="229"/>
                    <a:pt x="63" y="206"/>
                    <a:pt x="56" y="206"/>
                  </a:cubicBezTo>
                  <a:lnTo>
                    <a:pt x="56" y="206"/>
                  </a:lnTo>
                  <a:cubicBezTo>
                    <a:pt x="53" y="206"/>
                    <a:pt x="55" y="215"/>
                    <a:pt x="65" y="235"/>
                  </a:cubicBezTo>
                  <a:cubicBezTo>
                    <a:pt x="47" y="217"/>
                    <a:pt x="39" y="212"/>
                    <a:pt x="34" y="212"/>
                  </a:cubicBezTo>
                  <a:cubicBezTo>
                    <a:pt x="24" y="212"/>
                    <a:pt x="30" y="235"/>
                    <a:pt x="13" y="235"/>
                  </a:cubicBezTo>
                  <a:cubicBezTo>
                    <a:pt x="1" y="235"/>
                    <a:pt x="21" y="256"/>
                    <a:pt x="50" y="282"/>
                  </a:cubicBezTo>
                  <a:lnTo>
                    <a:pt x="50" y="282"/>
                  </a:lnTo>
                  <a:cubicBezTo>
                    <a:pt x="46" y="275"/>
                    <a:pt x="42" y="268"/>
                    <a:pt x="39" y="261"/>
                  </a:cubicBezTo>
                  <a:lnTo>
                    <a:pt x="39" y="261"/>
                  </a:lnTo>
                  <a:cubicBezTo>
                    <a:pt x="39" y="261"/>
                    <a:pt x="143" y="339"/>
                    <a:pt x="143" y="339"/>
                  </a:cubicBezTo>
                  <a:cubicBezTo>
                    <a:pt x="140" y="337"/>
                    <a:pt x="137" y="336"/>
                    <a:pt x="135" y="336"/>
                  </a:cubicBezTo>
                  <a:lnTo>
                    <a:pt x="135" y="336"/>
                  </a:lnTo>
                  <a:cubicBezTo>
                    <a:pt x="114" y="336"/>
                    <a:pt x="211" y="453"/>
                    <a:pt x="206" y="453"/>
                  </a:cubicBezTo>
                  <a:cubicBezTo>
                    <a:pt x="205" y="453"/>
                    <a:pt x="202" y="450"/>
                    <a:pt x="195" y="443"/>
                  </a:cubicBezTo>
                  <a:cubicBezTo>
                    <a:pt x="173" y="421"/>
                    <a:pt x="156" y="404"/>
                    <a:pt x="143" y="391"/>
                  </a:cubicBezTo>
                  <a:lnTo>
                    <a:pt x="143" y="391"/>
                  </a:lnTo>
                  <a:cubicBezTo>
                    <a:pt x="195" y="443"/>
                    <a:pt x="221" y="495"/>
                    <a:pt x="273" y="522"/>
                  </a:cubicBezTo>
                  <a:cubicBezTo>
                    <a:pt x="326" y="548"/>
                    <a:pt x="378" y="626"/>
                    <a:pt x="404" y="626"/>
                  </a:cubicBezTo>
                  <a:cubicBezTo>
                    <a:pt x="404" y="607"/>
                    <a:pt x="378" y="589"/>
                    <a:pt x="381" y="589"/>
                  </a:cubicBezTo>
                  <a:lnTo>
                    <a:pt x="381" y="589"/>
                  </a:lnTo>
                  <a:cubicBezTo>
                    <a:pt x="382" y="589"/>
                    <a:pt x="389" y="592"/>
                    <a:pt x="404" y="600"/>
                  </a:cubicBezTo>
                  <a:lnTo>
                    <a:pt x="352" y="522"/>
                  </a:lnTo>
                  <a:lnTo>
                    <a:pt x="352" y="522"/>
                  </a:lnTo>
                  <a:cubicBezTo>
                    <a:pt x="353" y="523"/>
                    <a:pt x="375" y="557"/>
                    <a:pt x="398" y="587"/>
                  </a:cubicBezTo>
                  <a:lnTo>
                    <a:pt x="398" y="587"/>
                  </a:lnTo>
                  <a:cubicBezTo>
                    <a:pt x="392" y="574"/>
                    <a:pt x="391" y="570"/>
                    <a:pt x="393" y="570"/>
                  </a:cubicBezTo>
                  <a:lnTo>
                    <a:pt x="393" y="570"/>
                  </a:lnTo>
                  <a:cubicBezTo>
                    <a:pt x="395" y="570"/>
                    <a:pt x="402" y="581"/>
                    <a:pt x="403" y="594"/>
                  </a:cubicBezTo>
                  <a:lnTo>
                    <a:pt x="403" y="594"/>
                  </a:lnTo>
                  <a:cubicBezTo>
                    <a:pt x="402" y="592"/>
                    <a:pt x="400" y="589"/>
                    <a:pt x="398" y="587"/>
                  </a:cubicBezTo>
                  <a:lnTo>
                    <a:pt x="398" y="587"/>
                  </a:lnTo>
                  <a:cubicBezTo>
                    <a:pt x="399" y="590"/>
                    <a:pt x="401" y="595"/>
                    <a:pt x="404" y="600"/>
                  </a:cubicBezTo>
                  <a:cubicBezTo>
                    <a:pt x="404" y="598"/>
                    <a:pt x="404" y="596"/>
                    <a:pt x="403" y="594"/>
                  </a:cubicBezTo>
                  <a:lnTo>
                    <a:pt x="403" y="594"/>
                  </a:lnTo>
                  <a:cubicBezTo>
                    <a:pt x="413" y="607"/>
                    <a:pt x="423" y="618"/>
                    <a:pt x="430" y="626"/>
                  </a:cubicBezTo>
                  <a:cubicBezTo>
                    <a:pt x="430" y="626"/>
                    <a:pt x="404" y="574"/>
                    <a:pt x="404" y="574"/>
                  </a:cubicBezTo>
                  <a:cubicBezTo>
                    <a:pt x="381" y="574"/>
                    <a:pt x="337" y="491"/>
                    <a:pt x="346" y="491"/>
                  </a:cubicBezTo>
                  <a:lnTo>
                    <a:pt x="346" y="491"/>
                  </a:lnTo>
                  <a:cubicBezTo>
                    <a:pt x="347" y="491"/>
                    <a:pt x="349" y="493"/>
                    <a:pt x="352" y="495"/>
                  </a:cubicBezTo>
                  <a:cubicBezTo>
                    <a:pt x="333" y="468"/>
                    <a:pt x="328" y="460"/>
                    <a:pt x="329" y="460"/>
                  </a:cubicBezTo>
                  <a:lnTo>
                    <a:pt x="329" y="460"/>
                  </a:lnTo>
                  <a:cubicBezTo>
                    <a:pt x="330" y="460"/>
                    <a:pt x="341" y="473"/>
                    <a:pt x="347" y="475"/>
                  </a:cubicBezTo>
                  <a:lnTo>
                    <a:pt x="347" y="475"/>
                  </a:lnTo>
                  <a:cubicBezTo>
                    <a:pt x="357" y="489"/>
                    <a:pt x="367" y="505"/>
                    <a:pt x="378" y="522"/>
                  </a:cubicBezTo>
                  <a:lnTo>
                    <a:pt x="430" y="600"/>
                  </a:lnTo>
                  <a:lnTo>
                    <a:pt x="482" y="626"/>
                  </a:lnTo>
                  <a:lnTo>
                    <a:pt x="450" y="583"/>
                  </a:lnTo>
                  <a:lnTo>
                    <a:pt x="450" y="583"/>
                  </a:lnTo>
                  <a:cubicBezTo>
                    <a:pt x="451" y="582"/>
                    <a:pt x="451" y="582"/>
                    <a:pt x="452" y="581"/>
                  </a:cubicBezTo>
                  <a:lnTo>
                    <a:pt x="452" y="581"/>
                  </a:lnTo>
                  <a:cubicBezTo>
                    <a:pt x="458" y="587"/>
                    <a:pt x="463" y="592"/>
                    <a:pt x="469" y="595"/>
                  </a:cubicBezTo>
                  <a:lnTo>
                    <a:pt x="469" y="595"/>
                  </a:lnTo>
                  <a:cubicBezTo>
                    <a:pt x="465" y="589"/>
                    <a:pt x="461" y="581"/>
                    <a:pt x="456" y="573"/>
                  </a:cubicBezTo>
                  <a:lnTo>
                    <a:pt x="456" y="573"/>
                  </a:lnTo>
                  <a:lnTo>
                    <a:pt x="456" y="548"/>
                  </a:lnTo>
                  <a:cubicBezTo>
                    <a:pt x="456" y="546"/>
                    <a:pt x="456" y="545"/>
                    <a:pt x="456" y="544"/>
                  </a:cubicBezTo>
                  <a:lnTo>
                    <a:pt x="456" y="544"/>
                  </a:lnTo>
                  <a:cubicBezTo>
                    <a:pt x="462" y="555"/>
                    <a:pt x="466" y="560"/>
                    <a:pt x="468" y="560"/>
                  </a:cubicBezTo>
                  <a:cubicBezTo>
                    <a:pt x="473" y="560"/>
                    <a:pt x="460" y="519"/>
                    <a:pt x="430" y="443"/>
                  </a:cubicBezTo>
                  <a:lnTo>
                    <a:pt x="430" y="443"/>
                  </a:lnTo>
                  <a:cubicBezTo>
                    <a:pt x="456" y="495"/>
                    <a:pt x="482" y="522"/>
                    <a:pt x="482" y="548"/>
                  </a:cubicBezTo>
                  <a:cubicBezTo>
                    <a:pt x="482" y="548"/>
                    <a:pt x="508" y="600"/>
                    <a:pt x="508" y="600"/>
                  </a:cubicBezTo>
                  <a:cubicBezTo>
                    <a:pt x="508" y="577"/>
                    <a:pt x="450" y="459"/>
                    <a:pt x="467" y="459"/>
                  </a:cubicBezTo>
                  <a:lnTo>
                    <a:pt x="467" y="459"/>
                  </a:lnTo>
                  <a:cubicBezTo>
                    <a:pt x="470" y="459"/>
                    <a:pt x="475" y="462"/>
                    <a:pt x="482" y="469"/>
                  </a:cubicBezTo>
                  <a:cubicBezTo>
                    <a:pt x="483" y="474"/>
                    <a:pt x="485" y="478"/>
                    <a:pt x="486" y="482"/>
                  </a:cubicBezTo>
                  <a:lnTo>
                    <a:pt x="486" y="482"/>
                  </a:lnTo>
                  <a:cubicBezTo>
                    <a:pt x="484" y="469"/>
                    <a:pt x="482" y="456"/>
                    <a:pt x="482" y="443"/>
                  </a:cubicBezTo>
                  <a:lnTo>
                    <a:pt x="430" y="313"/>
                  </a:lnTo>
                  <a:cubicBezTo>
                    <a:pt x="404" y="287"/>
                    <a:pt x="378" y="261"/>
                    <a:pt x="378" y="209"/>
                  </a:cubicBezTo>
                  <a:cubicBezTo>
                    <a:pt x="352" y="156"/>
                    <a:pt x="404" y="209"/>
                    <a:pt x="378" y="130"/>
                  </a:cubicBezTo>
                  <a:cubicBezTo>
                    <a:pt x="378" y="113"/>
                    <a:pt x="366" y="84"/>
                    <a:pt x="351" y="51"/>
                  </a:cubicBezTo>
                  <a:lnTo>
                    <a:pt x="351" y="51"/>
                  </a:lnTo>
                  <a:cubicBezTo>
                    <a:pt x="352" y="60"/>
                    <a:pt x="352" y="69"/>
                    <a:pt x="352" y="78"/>
                  </a:cubicBezTo>
                  <a:cubicBezTo>
                    <a:pt x="352" y="52"/>
                    <a:pt x="326" y="0"/>
                    <a:pt x="3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62"/>
            <p:cNvSpPr/>
            <p:nvPr/>
          </p:nvSpPr>
          <p:spPr>
            <a:xfrm>
              <a:off x="6464125" y="1698250"/>
              <a:ext cx="25" cy="700"/>
            </a:xfrm>
            <a:custGeom>
              <a:rect b="b" l="l" r="r" t="t"/>
              <a:pathLst>
                <a:path extrusionOk="0" h="28" w="1">
                  <a:moveTo>
                    <a:pt x="1" y="1"/>
                  </a:moveTo>
                  <a:lnTo>
                    <a:pt x="1" y="2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62"/>
            <p:cNvSpPr/>
            <p:nvPr/>
          </p:nvSpPr>
          <p:spPr>
            <a:xfrm>
              <a:off x="6466725" y="1701250"/>
              <a:ext cx="1325" cy="950"/>
            </a:xfrm>
            <a:custGeom>
              <a:rect b="b" l="l" r="r" t="t"/>
              <a:pathLst>
                <a:path extrusionOk="0" h="38" w="53">
                  <a:moveTo>
                    <a:pt x="44" y="1"/>
                  </a:moveTo>
                  <a:cubicBezTo>
                    <a:pt x="40" y="1"/>
                    <a:pt x="35" y="4"/>
                    <a:pt x="27" y="11"/>
                  </a:cubicBezTo>
                  <a:cubicBezTo>
                    <a:pt x="1" y="11"/>
                    <a:pt x="27" y="37"/>
                    <a:pt x="53" y="37"/>
                  </a:cubicBezTo>
                  <a:cubicBezTo>
                    <a:pt x="53" y="19"/>
                    <a:pt x="53" y="1"/>
                    <a:pt x="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62"/>
            <p:cNvSpPr/>
            <p:nvPr/>
          </p:nvSpPr>
          <p:spPr>
            <a:xfrm>
              <a:off x="6468125" y="1698625"/>
              <a:ext cx="600" cy="1675"/>
            </a:xfrm>
            <a:custGeom>
              <a:rect b="b" l="l" r="r" t="t"/>
              <a:pathLst>
                <a:path extrusionOk="0" h="67" w="24">
                  <a:moveTo>
                    <a:pt x="6" y="0"/>
                  </a:moveTo>
                  <a:lnTo>
                    <a:pt x="6" y="0"/>
                  </a:lnTo>
                  <a:cubicBezTo>
                    <a:pt x="0" y="0"/>
                    <a:pt x="4" y="67"/>
                    <a:pt x="18" y="67"/>
                  </a:cubicBezTo>
                  <a:cubicBezTo>
                    <a:pt x="20" y="67"/>
                    <a:pt x="21" y="66"/>
                    <a:pt x="23" y="64"/>
                  </a:cubicBezTo>
                  <a:cubicBezTo>
                    <a:pt x="15" y="16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62"/>
            <p:cNvSpPr/>
            <p:nvPr/>
          </p:nvSpPr>
          <p:spPr>
            <a:xfrm>
              <a:off x="6463475" y="1697625"/>
              <a:ext cx="6550" cy="15725"/>
            </a:xfrm>
            <a:custGeom>
              <a:rect b="b" l="l" r="r" t="t"/>
              <a:pathLst>
                <a:path extrusionOk="0" h="629" w="262">
                  <a:moveTo>
                    <a:pt x="27" y="0"/>
                  </a:moveTo>
                  <a:cubicBezTo>
                    <a:pt x="28" y="4"/>
                    <a:pt x="79" y="157"/>
                    <a:pt x="79" y="182"/>
                  </a:cubicBezTo>
                  <a:cubicBezTo>
                    <a:pt x="79" y="130"/>
                    <a:pt x="53" y="78"/>
                    <a:pt x="27" y="0"/>
                  </a:cubicBezTo>
                  <a:close/>
                  <a:moveTo>
                    <a:pt x="117" y="114"/>
                  </a:moveTo>
                  <a:cubicBezTo>
                    <a:pt x="124" y="117"/>
                    <a:pt x="131" y="117"/>
                    <a:pt x="131" y="130"/>
                  </a:cubicBezTo>
                  <a:cubicBezTo>
                    <a:pt x="131" y="130"/>
                    <a:pt x="157" y="156"/>
                    <a:pt x="157" y="235"/>
                  </a:cubicBezTo>
                  <a:cubicBezTo>
                    <a:pt x="157" y="219"/>
                    <a:pt x="138" y="156"/>
                    <a:pt x="117" y="114"/>
                  </a:cubicBezTo>
                  <a:close/>
                  <a:moveTo>
                    <a:pt x="197" y="322"/>
                  </a:moveTo>
                  <a:cubicBezTo>
                    <a:pt x="203" y="333"/>
                    <a:pt x="206" y="351"/>
                    <a:pt x="208" y="361"/>
                  </a:cubicBezTo>
                  <a:lnTo>
                    <a:pt x="208" y="361"/>
                  </a:lnTo>
                  <a:cubicBezTo>
                    <a:pt x="203" y="348"/>
                    <a:pt x="200" y="335"/>
                    <a:pt x="197" y="322"/>
                  </a:cubicBezTo>
                  <a:close/>
                  <a:moveTo>
                    <a:pt x="131" y="339"/>
                  </a:moveTo>
                  <a:lnTo>
                    <a:pt x="131" y="339"/>
                  </a:lnTo>
                  <a:cubicBezTo>
                    <a:pt x="131" y="339"/>
                    <a:pt x="145" y="383"/>
                    <a:pt x="153" y="394"/>
                  </a:cubicBezTo>
                  <a:lnTo>
                    <a:pt x="153" y="394"/>
                  </a:lnTo>
                  <a:lnTo>
                    <a:pt x="131" y="339"/>
                  </a:lnTo>
                  <a:close/>
                  <a:moveTo>
                    <a:pt x="136" y="6"/>
                  </a:moveTo>
                  <a:cubicBezTo>
                    <a:pt x="133" y="6"/>
                    <a:pt x="131" y="13"/>
                    <a:pt x="131" y="26"/>
                  </a:cubicBezTo>
                  <a:cubicBezTo>
                    <a:pt x="105" y="52"/>
                    <a:pt x="105" y="52"/>
                    <a:pt x="105" y="78"/>
                  </a:cubicBezTo>
                  <a:cubicBezTo>
                    <a:pt x="105" y="84"/>
                    <a:pt x="105" y="89"/>
                    <a:pt x="106" y="93"/>
                  </a:cubicBezTo>
                  <a:lnTo>
                    <a:pt x="106" y="93"/>
                  </a:lnTo>
                  <a:cubicBezTo>
                    <a:pt x="98" y="82"/>
                    <a:pt x="91" y="75"/>
                    <a:pt x="85" y="75"/>
                  </a:cubicBezTo>
                  <a:cubicBezTo>
                    <a:pt x="83" y="75"/>
                    <a:pt x="81" y="76"/>
                    <a:pt x="79" y="78"/>
                  </a:cubicBezTo>
                  <a:lnTo>
                    <a:pt x="105" y="156"/>
                  </a:lnTo>
                  <a:lnTo>
                    <a:pt x="105" y="235"/>
                  </a:lnTo>
                  <a:lnTo>
                    <a:pt x="157" y="391"/>
                  </a:lnTo>
                  <a:cubicBezTo>
                    <a:pt x="157" y="395"/>
                    <a:pt x="156" y="396"/>
                    <a:pt x="155" y="396"/>
                  </a:cubicBezTo>
                  <a:cubicBezTo>
                    <a:pt x="155" y="396"/>
                    <a:pt x="154" y="395"/>
                    <a:pt x="153" y="394"/>
                  </a:cubicBezTo>
                  <a:lnTo>
                    <a:pt x="153" y="394"/>
                  </a:lnTo>
                  <a:lnTo>
                    <a:pt x="183" y="469"/>
                  </a:lnTo>
                  <a:lnTo>
                    <a:pt x="209" y="574"/>
                  </a:lnTo>
                  <a:cubicBezTo>
                    <a:pt x="183" y="495"/>
                    <a:pt x="157" y="417"/>
                    <a:pt x="131" y="391"/>
                  </a:cubicBezTo>
                  <a:cubicBezTo>
                    <a:pt x="131" y="339"/>
                    <a:pt x="105" y="313"/>
                    <a:pt x="105" y="287"/>
                  </a:cubicBezTo>
                  <a:lnTo>
                    <a:pt x="79" y="182"/>
                  </a:lnTo>
                  <a:cubicBezTo>
                    <a:pt x="53" y="130"/>
                    <a:pt x="27" y="78"/>
                    <a:pt x="0" y="26"/>
                  </a:cubicBezTo>
                  <a:lnTo>
                    <a:pt x="0" y="26"/>
                  </a:lnTo>
                  <a:cubicBezTo>
                    <a:pt x="27" y="78"/>
                    <a:pt x="27" y="130"/>
                    <a:pt x="53" y="182"/>
                  </a:cubicBezTo>
                  <a:cubicBezTo>
                    <a:pt x="53" y="182"/>
                    <a:pt x="79" y="287"/>
                    <a:pt x="105" y="313"/>
                  </a:cubicBezTo>
                  <a:cubicBezTo>
                    <a:pt x="105" y="339"/>
                    <a:pt x="209" y="600"/>
                    <a:pt x="235" y="626"/>
                  </a:cubicBezTo>
                  <a:cubicBezTo>
                    <a:pt x="244" y="626"/>
                    <a:pt x="247" y="629"/>
                    <a:pt x="247" y="629"/>
                  </a:cubicBezTo>
                  <a:cubicBezTo>
                    <a:pt x="247" y="629"/>
                    <a:pt x="238" y="620"/>
                    <a:pt x="236" y="575"/>
                  </a:cubicBezTo>
                  <a:lnTo>
                    <a:pt x="236" y="575"/>
                  </a:lnTo>
                  <a:cubicBezTo>
                    <a:pt x="237" y="563"/>
                    <a:pt x="238" y="559"/>
                    <a:pt x="241" y="559"/>
                  </a:cubicBezTo>
                  <a:cubicBezTo>
                    <a:pt x="247" y="559"/>
                    <a:pt x="258" y="603"/>
                    <a:pt x="261" y="603"/>
                  </a:cubicBezTo>
                  <a:cubicBezTo>
                    <a:pt x="261" y="603"/>
                    <a:pt x="261" y="602"/>
                    <a:pt x="261" y="600"/>
                  </a:cubicBezTo>
                  <a:lnTo>
                    <a:pt x="235" y="261"/>
                  </a:lnTo>
                  <a:lnTo>
                    <a:pt x="235" y="235"/>
                  </a:lnTo>
                  <a:lnTo>
                    <a:pt x="235" y="182"/>
                  </a:lnTo>
                  <a:cubicBezTo>
                    <a:pt x="235" y="193"/>
                    <a:pt x="235" y="197"/>
                    <a:pt x="235" y="197"/>
                  </a:cubicBezTo>
                  <a:cubicBezTo>
                    <a:pt x="234" y="197"/>
                    <a:pt x="230" y="125"/>
                    <a:pt x="209" y="104"/>
                  </a:cubicBezTo>
                  <a:cubicBezTo>
                    <a:pt x="206" y="101"/>
                    <a:pt x="204" y="100"/>
                    <a:pt x="202" y="100"/>
                  </a:cubicBezTo>
                  <a:lnTo>
                    <a:pt x="202" y="100"/>
                  </a:lnTo>
                  <a:cubicBezTo>
                    <a:pt x="188" y="100"/>
                    <a:pt x="209" y="185"/>
                    <a:pt x="209" y="208"/>
                  </a:cubicBezTo>
                  <a:lnTo>
                    <a:pt x="209" y="235"/>
                  </a:lnTo>
                  <a:cubicBezTo>
                    <a:pt x="209" y="235"/>
                    <a:pt x="229" y="374"/>
                    <a:pt x="217" y="374"/>
                  </a:cubicBezTo>
                  <a:cubicBezTo>
                    <a:pt x="215" y="374"/>
                    <a:pt x="212" y="371"/>
                    <a:pt x="209" y="365"/>
                  </a:cubicBezTo>
                  <a:cubicBezTo>
                    <a:pt x="209" y="369"/>
                    <a:pt x="209" y="370"/>
                    <a:pt x="209" y="370"/>
                  </a:cubicBezTo>
                  <a:cubicBezTo>
                    <a:pt x="209" y="370"/>
                    <a:pt x="209" y="367"/>
                    <a:pt x="208" y="361"/>
                  </a:cubicBezTo>
                  <a:lnTo>
                    <a:pt x="208" y="361"/>
                  </a:lnTo>
                  <a:cubicBezTo>
                    <a:pt x="208" y="363"/>
                    <a:pt x="209" y="364"/>
                    <a:pt x="209" y="365"/>
                  </a:cubicBezTo>
                  <a:cubicBezTo>
                    <a:pt x="209" y="338"/>
                    <a:pt x="202" y="317"/>
                    <a:pt x="191" y="297"/>
                  </a:cubicBezTo>
                  <a:lnTo>
                    <a:pt x="191" y="297"/>
                  </a:lnTo>
                  <a:cubicBezTo>
                    <a:pt x="193" y="305"/>
                    <a:pt x="195" y="314"/>
                    <a:pt x="197" y="322"/>
                  </a:cubicBezTo>
                  <a:lnTo>
                    <a:pt x="197" y="322"/>
                  </a:lnTo>
                  <a:cubicBezTo>
                    <a:pt x="193" y="317"/>
                    <a:pt x="189" y="313"/>
                    <a:pt x="183" y="313"/>
                  </a:cubicBezTo>
                  <a:cubicBezTo>
                    <a:pt x="183" y="313"/>
                    <a:pt x="157" y="235"/>
                    <a:pt x="157" y="235"/>
                  </a:cubicBezTo>
                  <a:lnTo>
                    <a:pt x="157" y="235"/>
                  </a:lnTo>
                  <a:cubicBezTo>
                    <a:pt x="169" y="259"/>
                    <a:pt x="182" y="278"/>
                    <a:pt x="191" y="297"/>
                  </a:cubicBezTo>
                  <a:lnTo>
                    <a:pt x="191" y="297"/>
                  </a:lnTo>
                  <a:cubicBezTo>
                    <a:pt x="183" y="251"/>
                    <a:pt x="183" y="210"/>
                    <a:pt x="183" y="156"/>
                  </a:cubicBezTo>
                  <a:cubicBezTo>
                    <a:pt x="164" y="60"/>
                    <a:pt x="144" y="6"/>
                    <a:pt x="13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62"/>
            <p:cNvSpPr/>
            <p:nvPr/>
          </p:nvSpPr>
          <p:spPr>
            <a:xfrm>
              <a:off x="6470000" y="1703475"/>
              <a:ext cx="25" cy="675"/>
            </a:xfrm>
            <a:custGeom>
              <a:rect b="b" l="l" r="r" t="t"/>
              <a:pathLst>
                <a:path extrusionOk="0" h="27" w="1">
                  <a:moveTo>
                    <a:pt x="0" y="1"/>
                  </a:moveTo>
                  <a:lnTo>
                    <a:pt x="0" y="2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62"/>
            <p:cNvSpPr/>
            <p:nvPr/>
          </p:nvSpPr>
          <p:spPr>
            <a:xfrm>
              <a:off x="6470000" y="1698250"/>
              <a:ext cx="1325" cy="13725"/>
            </a:xfrm>
            <a:custGeom>
              <a:rect b="b" l="l" r="r" t="t"/>
              <a:pathLst>
                <a:path extrusionOk="0" h="549" w="53">
                  <a:moveTo>
                    <a:pt x="0" y="1"/>
                  </a:moveTo>
                  <a:cubicBezTo>
                    <a:pt x="12" y="49"/>
                    <a:pt x="19" y="102"/>
                    <a:pt x="25" y="157"/>
                  </a:cubicBezTo>
                  <a:lnTo>
                    <a:pt x="25" y="157"/>
                  </a:lnTo>
                  <a:cubicBezTo>
                    <a:pt x="22" y="103"/>
                    <a:pt x="16" y="48"/>
                    <a:pt x="0" y="1"/>
                  </a:cubicBezTo>
                  <a:close/>
                  <a:moveTo>
                    <a:pt x="25" y="157"/>
                  </a:moveTo>
                  <a:cubicBezTo>
                    <a:pt x="25" y="163"/>
                    <a:pt x="25" y="169"/>
                    <a:pt x="25" y="175"/>
                  </a:cubicBezTo>
                  <a:lnTo>
                    <a:pt x="25" y="175"/>
                  </a:lnTo>
                  <a:cubicBezTo>
                    <a:pt x="22" y="170"/>
                    <a:pt x="20" y="166"/>
                    <a:pt x="19" y="166"/>
                  </a:cubicBezTo>
                  <a:lnTo>
                    <a:pt x="19" y="166"/>
                  </a:lnTo>
                  <a:cubicBezTo>
                    <a:pt x="18" y="166"/>
                    <a:pt x="20" y="171"/>
                    <a:pt x="25" y="182"/>
                  </a:cubicBezTo>
                  <a:lnTo>
                    <a:pt x="25" y="182"/>
                  </a:lnTo>
                  <a:cubicBezTo>
                    <a:pt x="25" y="180"/>
                    <a:pt x="25" y="178"/>
                    <a:pt x="25" y="175"/>
                  </a:cubicBezTo>
                  <a:lnTo>
                    <a:pt x="25" y="175"/>
                  </a:lnTo>
                  <a:cubicBezTo>
                    <a:pt x="26" y="176"/>
                    <a:pt x="26" y="177"/>
                    <a:pt x="27" y="178"/>
                  </a:cubicBezTo>
                  <a:lnTo>
                    <a:pt x="27" y="178"/>
                  </a:lnTo>
                  <a:cubicBezTo>
                    <a:pt x="26" y="171"/>
                    <a:pt x="25" y="164"/>
                    <a:pt x="25" y="157"/>
                  </a:cubicBezTo>
                  <a:close/>
                  <a:moveTo>
                    <a:pt x="25" y="182"/>
                  </a:moveTo>
                  <a:cubicBezTo>
                    <a:pt x="26" y="210"/>
                    <a:pt x="26" y="237"/>
                    <a:pt x="26" y="262"/>
                  </a:cubicBezTo>
                  <a:cubicBezTo>
                    <a:pt x="26" y="238"/>
                    <a:pt x="26" y="211"/>
                    <a:pt x="26" y="183"/>
                  </a:cubicBezTo>
                  <a:cubicBezTo>
                    <a:pt x="26" y="183"/>
                    <a:pt x="26" y="182"/>
                    <a:pt x="25" y="182"/>
                  </a:cubicBezTo>
                  <a:close/>
                  <a:moveTo>
                    <a:pt x="27" y="178"/>
                  </a:moveTo>
                  <a:cubicBezTo>
                    <a:pt x="33" y="239"/>
                    <a:pt x="40" y="302"/>
                    <a:pt x="52" y="366"/>
                  </a:cubicBezTo>
                  <a:lnTo>
                    <a:pt x="52" y="262"/>
                  </a:lnTo>
                  <a:cubicBezTo>
                    <a:pt x="52" y="233"/>
                    <a:pt x="37" y="197"/>
                    <a:pt x="27" y="178"/>
                  </a:cubicBezTo>
                  <a:close/>
                  <a:moveTo>
                    <a:pt x="26" y="366"/>
                  </a:moveTo>
                  <a:cubicBezTo>
                    <a:pt x="26" y="418"/>
                    <a:pt x="26" y="470"/>
                    <a:pt x="26" y="522"/>
                  </a:cubicBezTo>
                  <a:lnTo>
                    <a:pt x="26" y="549"/>
                  </a:lnTo>
                  <a:cubicBezTo>
                    <a:pt x="26" y="549"/>
                    <a:pt x="52" y="549"/>
                    <a:pt x="26" y="3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62"/>
            <p:cNvSpPr/>
            <p:nvPr/>
          </p:nvSpPr>
          <p:spPr>
            <a:xfrm>
              <a:off x="6471950" y="1698250"/>
              <a:ext cx="25" cy="1350"/>
            </a:xfrm>
            <a:custGeom>
              <a:rect b="b" l="l" r="r" t="t"/>
              <a:pathLst>
                <a:path extrusionOk="0" h="54" w="1">
                  <a:moveTo>
                    <a:pt x="0" y="1"/>
                  </a:moveTo>
                  <a:lnTo>
                    <a:pt x="0" y="53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62"/>
            <p:cNvSpPr/>
            <p:nvPr/>
          </p:nvSpPr>
          <p:spPr>
            <a:xfrm>
              <a:off x="6473250" y="1695650"/>
              <a:ext cx="25" cy="1325"/>
            </a:xfrm>
            <a:custGeom>
              <a:rect b="b" l="l" r="r" t="t"/>
              <a:pathLst>
                <a:path extrusionOk="0" h="53" w="1">
                  <a:moveTo>
                    <a:pt x="1" y="53"/>
                  </a:moveTo>
                  <a:cubicBezTo>
                    <a:pt x="1" y="1"/>
                    <a:pt x="1" y="27"/>
                    <a:pt x="1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62"/>
            <p:cNvSpPr/>
            <p:nvPr/>
          </p:nvSpPr>
          <p:spPr>
            <a:xfrm>
              <a:off x="6473250" y="1696300"/>
              <a:ext cx="675" cy="675"/>
            </a:xfrm>
            <a:custGeom>
              <a:rect b="b" l="l" r="r" t="t"/>
              <a:pathLst>
                <a:path extrusionOk="0" h="27" w="27">
                  <a:moveTo>
                    <a:pt x="1" y="27"/>
                  </a:moveTo>
                  <a:lnTo>
                    <a:pt x="1" y="27"/>
                  </a:lnTo>
                  <a:cubicBezTo>
                    <a:pt x="1" y="27"/>
                    <a:pt x="27" y="1"/>
                    <a:pt x="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62"/>
            <p:cNvSpPr/>
            <p:nvPr/>
          </p:nvSpPr>
          <p:spPr>
            <a:xfrm>
              <a:off x="6473250" y="1695725"/>
              <a:ext cx="375" cy="2550"/>
            </a:xfrm>
            <a:custGeom>
              <a:rect b="b" l="l" r="r" t="t"/>
              <a:pathLst>
                <a:path extrusionOk="0" h="102" w="15">
                  <a:moveTo>
                    <a:pt x="10" y="1"/>
                  </a:moveTo>
                  <a:cubicBezTo>
                    <a:pt x="7" y="1"/>
                    <a:pt x="2" y="21"/>
                    <a:pt x="1" y="75"/>
                  </a:cubicBezTo>
                  <a:lnTo>
                    <a:pt x="1" y="75"/>
                  </a:lnTo>
                  <a:cubicBezTo>
                    <a:pt x="14" y="34"/>
                    <a:pt x="13" y="1"/>
                    <a:pt x="10" y="1"/>
                  </a:cubicBezTo>
                  <a:close/>
                  <a:moveTo>
                    <a:pt x="1" y="75"/>
                  </a:moveTo>
                  <a:lnTo>
                    <a:pt x="1" y="75"/>
                  </a:lnTo>
                  <a:cubicBezTo>
                    <a:pt x="1" y="75"/>
                    <a:pt x="1" y="76"/>
                    <a:pt x="1" y="76"/>
                  </a:cubicBezTo>
                  <a:cubicBezTo>
                    <a:pt x="1" y="76"/>
                    <a:pt x="1" y="76"/>
                    <a:pt x="1" y="102"/>
                  </a:cubicBezTo>
                  <a:cubicBezTo>
                    <a:pt x="1" y="92"/>
                    <a:pt x="1" y="83"/>
                    <a:pt x="1" y="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62"/>
            <p:cNvSpPr/>
            <p:nvPr/>
          </p:nvSpPr>
          <p:spPr>
            <a:xfrm>
              <a:off x="6489550" y="1715200"/>
              <a:ext cx="5225" cy="1350"/>
            </a:xfrm>
            <a:custGeom>
              <a:rect b="b" l="l" r="r" t="t"/>
              <a:pathLst>
                <a:path extrusionOk="0" h="54" w="209">
                  <a:moveTo>
                    <a:pt x="0" y="53"/>
                  </a:moveTo>
                  <a:cubicBezTo>
                    <a:pt x="209" y="1"/>
                    <a:pt x="0" y="53"/>
                    <a:pt x="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62"/>
            <p:cNvSpPr/>
            <p:nvPr/>
          </p:nvSpPr>
          <p:spPr>
            <a:xfrm>
              <a:off x="6492800" y="1721725"/>
              <a:ext cx="1325" cy="525"/>
            </a:xfrm>
            <a:custGeom>
              <a:rect b="b" l="l" r="r" t="t"/>
              <a:pathLst>
                <a:path extrusionOk="0" h="21" w="53">
                  <a:moveTo>
                    <a:pt x="1" y="1"/>
                  </a:moveTo>
                  <a:cubicBezTo>
                    <a:pt x="1" y="14"/>
                    <a:pt x="7" y="20"/>
                    <a:pt x="17" y="20"/>
                  </a:cubicBezTo>
                  <a:cubicBezTo>
                    <a:pt x="27" y="20"/>
                    <a:pt x="40" y="14"/>
                    <a:pt x="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62"/>
            <p:cNvSpPr/>
            <p:nvPr/>
          </p:nvSpPr>
          <p:spPr>
            <a:xfrm>
              <a:off x="6483025" y="1703475"/>
              <a:ext cx="675" cy="675"/>
            </a:xfrm>
            <a:custGeom>
              <a:rect b="b" l="l" r="r" t="t"/>
              <a:pathLst>
                <a:path extrusionOk="0" h="27" w="27">
                  <a:moveTo>
                    <a:pt x="27" y="1"/>
                  </a:moveTo>
                  <a:lnTo>
                    <a:pt x="1" y="2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62"/>
            <p:cNvSpPr/>
            <p:nvPr/>
          </p:nvSpPr>
          <p:spPr>
            <a:xfrm>
              <a:off x="6472125" y="1700225"/>
              <a:ext cx="22000" cy="21525"/>
            </a:xfrm>
            <a:custGeom>
              <a:rect b="b" l="l" r="r" t="t"/>
              <a:pathLst>
                <a:path extrusionOk="0" h="861" w="880">
                  <a:moveTo>
                    <a:pt x="98" y="78"/>
                  </a:moveTo>
                  <a:cubicBezTo>
                    <a:pt x="98" y="78"/>
                    <a:pt x="98" y="78"/>
                    <a:pt x="98" y="78"/>
                  </a:cubicBezTo>
                  <a:lnTo>
                    <a:pt x="98" y="78"/>
                  </a:lnTo>
                  <a:close/>
                  <a:moveTo>
                    <a:pt x="259" y="14"/>
                  </a:moveTo>
                  <a:cubicBezTo>
                    <a:pt x="257" y="14"/>
                    <a:pt x="211" y="95"/>
                    <a:pt x="225" y="104"/>
                  </a:cubicBezTo>
                  <a:lnTo>
                    <a:pt x="225" y="104"/>
                  </a:lnTo>
                  <a:cubicBezTo>
                    <a:pt x="232" y="79"/>
                    <a:pt x="243" y="48"/>
                    <a:pt x="254" y="26"/>
                  </a:cubicBezTo>
                  <a:cubicBezTo>
                    <a:pt x="258" y="18"/>
                    <a:pt x="260" y="14"/>
                    <a:pt x="259" y="14"/>
                  </a:cubicBezTo>
                  <a:close/>
                  <a:moveTo>
                    <a:pt x="225" y="104"/>
                  </a:moveTo>
                  <a:lnTo>
                    <a:pt x="225" y="104"/>
                  </a:lnTo>
                  <a:cubicBezTo>
                    <a:pt x="225" y="105"/>
                    <a:pt x="224" y="107"/>
                    <a:pt x="224" y="109"/>
                  </a:cubicBezTo>
                  <a:lnTo>
                    <a:pt x="224" y="109"/>
                  </a:lnTo>
                  <a:cubicBezTo>
                    <a:pt x="225" y="107"/>
                    <a:pt x="227" y="106"/>
                    <a:pt x="228" y="104"/>
                  </a:cubicBezTo>
                  <a:cubicBezTo>
                    <a:pt x="227" y="104"/>
                    <a:pt x="226" y="104"/>
                    <a:pt x="225" y="104"/>
                  </a:cubicBezTo>
                  <a:close/>
                  <a:moveTo>
                    <a:pt x="204" y="130"/>
                  </a:moveTo>
                  <a:lnTo>
                    <a:pt x="204" y="130"/>
                  </a:lnTo>
                  <a:cubicBezTo>
                    <a:pt x="203" y="132"/>
                    <a:pt x="202" y="133"/>
                    <a:pt x="201" y="134"/>
                  </a:cubicBezTo>
                  <a:lnTo>
                    <a:pt x="201" y="134"/>
                  </a:lnTo>
                  <a:cubicBezTo>
                    <a:pt x="202" y="132"/>
                    <a:pt x="202" y="131"/>
                    <a:pt x="202" y="131"/>
                  </a:cubicBezTo>
                  <a:cubicBezTo>
                    <a:pt x="202" y="131"/>
                    <a:pt x="203" y="131"/>
                    <a:pt x="204" y="130"/>
                  </a:cubicBezTo>
                  <a:close/>
                  <a:moveTo>
                    <a:pt x="280" y="131"/>
                  </a:moveTo>
                  <a:cubicBezTo>
                    <a:pt x="280" y="135"/>
                    <a:pt x="279" y="140"/>
                    <a:pt x="276" y="146"/>
                  </a:cubicBezTo>
                  <a:lnTo>
                    <a:pt x="276" y="146"/>
                  </a:lnTo>
                  <a:cubicBezTo>
                    <a:pt x="277" y="141"/>
                    <a:pt x="279" y="136"/>
                    <a:pt x="280" y="131"/>
                  </a:cubicBezTo>
                  <a:close/>
                  <a:moveTo>
                    <a:pt x="72" y="183"/>
                  </a:moveTo>
                  <a:cubicBezTo>
                    <a:pt x="72" y="183"/>
                    <a:pt x="72" y="183"/>
                    <a:pt x="72" y="183"/>
                  </a:cubicBezTo>
                  <a:cubicBezTo>
                    <a:pt x="72" y="183"/>
                    <a:pt x="72" y="183"/>
                    <a:pt x="72" y="183"/>
                  </a:cubicBezTo>
                  <a:close/>
                  <a:moveTo>
                    <a:pt x="254" y="180"/>
                  </a:moveTo>
                  <a:cubicBezTo>
                    <a:pt x="250" y="186"/>
                    <a:pt x="247" y="190"/>
                    <a:pt x="247" y="190"/>
                  </a:cubicBezTo>
                  <a:cubicBezTo>
                    <a:pt x="247" y="190"/>
                    <a:pt x="249" y="188"/>
                    <a:pt x="254" y="183"/>
                  </a:cubicBezTo>
                  <a:cubicBezTo>
                    <a:pt x="254" y="182"/>
                    <a:pt x="254" y="181"/>
                    <a:pt x="254" y="180"/>
                  </a:cubicBezTo>
                  <a:close/>
                  <a:moveTo>
                    <a:pt x="124" y="52"/>
                  </a:moveTo>
                  <a:cubicBezTo>
                    <a:pt x="107" y="118"/>
                    <a:pt x="101" y="174"/>
                    <a:pt x="99" y="226"/>
                  </a:cubicBezTo>
                  <a:lnTo>
                    <a:pt x="99" y="226"/>
                  </a:lnTo>
                  <a:lnTo>
                    <a:pt x="124" y="52"/>
                  </a:lnTo>
                  <a:close/>
                  <a:moveTo>
                    <a:pt x="201" y="134"/>
                  </a:moveTo>
                  <a:cubicBezTo>
                    <a:pt x="197" y="150"/>
                    <a:pt x="181" y="213"/>
                    <a:pt x="177" y="213"/>
                  </a:cubicBezTo>
                  <a:cubicBezTo>
                    <a:pt x="176" y="213"/>
                    <a:pt x="176" y="212"/>
                    <a:pt x="176" y="209"/>
                  </a:cubicBezTo>
                  <a:cubicBezTo>
                    <a:pt x="176" y="209"/>
                    <a:pt x="176" y="191"/>
                    <a:pt x="175" y="168"/>
                  </a:cubicBezTo>
                  <a:lnTo>
                    <a:pt x="175" y="168"/>
                  </a:lnTo>
                  <a:cubicBezTo>
                    <a:pt x="155" y="199"/>
                    <a:pt x="139" y="230"/>
                    <a:pt x="124" y="261"/>
                  </a:cubicBezTo>
                  <a:lnTo>
                    <a:pt x="175" y="158"/>
                  </a:lnTo>
                  <a:lnTo>
                    <a:pt x="175" y="158"/>
                  </a:lnTo>
                  <a:cubicBezTo>
                    <a:pt x="175" y="162"/>
                    <a:pt x="175" y="165"/>
                    <a:pt x="175" y="168"/>
                  </a:cubicBezTo>
                  <a:lnTo>
                    <a:pt x="175" y="168"/>
                  </a:lnTo>
                  <a:cubicBezTo>
                    <a:pt x="183" y="157"/>
                    <a:pt x="192" y="146"/>
                    <a:pt x="201" y="134"/>
                  </a:cubicBezTo>
                  <a:close/>
                  <a:moveTo>
                    <a:pt x="671" y="287"/>
                  </a:moveTo>
                  <a:lnTo>
                    <a:pt x="671" y="287"/>
                  </a:lnTo>
                  <a:cubicBezTo>
                    <a:pt x="653" y="296"/>
                    <a:pt x="619" y="318"/>
                    <a:pt x="583" y="342"/>
                  </a:cubicBezTo>
                  <a:lnTo>
                    <a:pt x="583" y="342"/>
                  </a:lnTo>
                  <a:cubicBezTo>
                    <a:pt x="612" y="332"/>
                    <a:pt x="671" y="287"/>
                    <a:pt x="671" y="287"/>
                  </a:cubicBezTo>
                  <a:close/>
                  <a:moveTo>
                    <a:pt x="802" y="470"/>
                  </a:moveTo>
                  <a:cubicBezTo>
                    <a:pt x="756" y="481"/>
                    <a:pt x="740" y="487"/>
                    <a:pt x="739" y="491"/>
                  </a:cubicBezTo>
                  <a:lnTo>
                    <a:pt x="739" y="491"/>
                  </a:lnTo>
                  <a:cubicBezTo>
                    <a:pt x="763" y="483"/>
                    <a:pt x="785" y="475"/>
                    <a:pt x="802" y="470"/>
                  </a:cubicBezTo>
                  <a:close/>
                  <a:moveTo>
                    <a:pt x="29" y="437"/>
                  </a:moveTo>
                  <a:lnTo>
                    <a:pt x="29" y="437"/>
                  </a:lnTo>
                  <a:cubicBezTo>
                    <a:pt x="24" y="448"/>
                    <a:pt x="19" y="459"/>
                    <a:pt x="19" y="470"/>
                  </a:cubicBezTo>
                  <a:cubicBezTo>
                    <a:pt x="19" y="481"/>
                    <a:pt x="19" y="490"/>
                    <a:pt x="19" y="496"/>
                  </a:cubicBezTo>
                  <a:lnTo>
                    <a:pt x="29" y="437"/>
                  </a:lnTo>
                  <a:close/>
                  <a:moveTo>
                    <a:pt x="113" y="502"/>
                  </a:moveTo>
                  <a:cubicBezTo>
                    <a:pt x="104" y="513"/>
                    <a:pt x="98" y="522"/>
                    <a:pt x="98" y="522"/>
                  </a:cubicBezTo>
                  <a:lnTo>
                    <a:pt x="98" y="548"/>
                  </a:lnTo>
                  <a:lnTo>
                    <a:pt x="113" y="502"/>
                  </a:lnTo>
                  <a:close/>
                  <a:moveTo>
                    <a:pt x="463" y="548"/>
                  </a:moveTo>
                  <a:lnTo>
                    <a:pt x="463" y="548"/>
                  </a:lnTo>
                  <a:cubicBezTo>
                    <a:pt x="440" y="559"/>
                    <a:pt x="413" y="575"/>
                    <a:pt x="385" y="592"/>
                  </a:cubicBezTo>
                  <a:lnTo>
                    <a:pt x="385" y="592"/>
                  </a:lnTo>
                  <a:cubicBezTo>
                    <a:pt x="416" y="570"/>
                    <a:pt x="451" y="548"/>
                    <a:pt x="463" y="548"/>
                  </a:cubicBezTo>
                  <a:close/>
                  <a:moveTo>
                    <a:pt x="280" y="615"/>
                  </a:moveTo>
                  <a:cubicBezTo>
                    <a:pt x="274" y="621"/>
                    <a:pt x="273" y="626"/>
                    <a:pt x="280" y="626"/>
                  </a:cubicBezTo>
                  <a:lnTo>
                    <a:pt x="280" y="615"/>
                  </a:lnTo>
                  <a:close/>
                  <a:moveTo>
                    <a:pt x="630" y="771"/>
                  </a:moveTo>
                  <a:cubicBezTo>
                    <a:pt x="639" y="771"/>
                    <a:pt x="680" y="782"/>
                    <a:pt x="697" y="782"/>
                  </a:cubicBezTo>
                  <a:lnTo>
                    <a:pt x="645" y="782"/>
                  </a:lnTo>
                  <a:cubicBezTo>
                    <a:pt x="628" y="774"/>
                    <a:pt x="625" y="771"/>
                    <a:pt x="630" y="771"/>
                  </a:cubicBezTo>
                  <a:close/>
                  <a:moveTo>
                    <a:pt x="332" y="0"/>
                  </a:moveTo>
                  <a:lnTo>
                    <a:pt x="332" y="0"/>
                  </a:lnTo>
                  <a:cubicBezTo>
                    <a:pt x="331" y="3"/>
                    <a:pt x="280" y="104"/>
                    <a:pt x="280" y="104"/>
                  </a:cubicBezTo>
                  <a:cubicBezTo>
                    <a:pt x="280" y="78"/>
                    <a:pt x="306" y="52"/>
                    <a:pt x="306" y="26"/>
                  </a:cubicBezTo>
                  <a:lnTo>
                    <a:pt x="306" y="26"/>
                  </a:lnTo>
                  <a:cubicBezTo>
                    <a:pt x="306" y="26"/>
                    <a:pt x="306" y="27"/>
                    <a:pt x="280" y="52"/>
                  </a:cubicBezTo>
                  <a:cubicBezTo>
                    <a:pt x="271" y="62"/>
                    <a:pt x="261" y="71"/>
                    <a:pt x="253" y="81"/>
                  </a:cubicBezTo>
                  <a:lnTo>
                    <a:pt x="253" y="81"/>
                  </a:lnTo>
                  <a:cubicBezTo>
                    <a:pt x="253" y="80"/>
                    <a:pt x="254" y="79"/>
                    <a:pt x="254" y="78"/>
                  </a:cubicBezTo>
                  <a:lnTo>
                    <a:pt x="254" y="78"/>
                  </a:lnTo>
                  <a:cubicBezTo>
                    <a:pt x="254" y="79"/>
                    <a:pt x="253" y="80"/>
                    <a:pt x="253" y="81"/>
                  </a:cubicBezTo>
                  <a:lnTo>
                    <a:pt x="253" y="81"/>
                  </a:lnTo>
                  <a:cubicBezTo>
                    <a:pt x="244" y="91"/>
                    <a:pt x="237" y="102"/>
                    <a:pt x="232" y="112"/>
                  </a:cubicBezTo>
                  <a:lnTo>
                    <a:pt x="232" y="112"/>
                  </a:lnTo>
                  <a:cubicBezTo>
                    <a:pt x="232" y="113"/>
                    <a:pt x="231" y="113"/>
                    <a:pt x="230" y="114"/>
                  </a:cubicBezTo>
                  <a:lnTo>
                    <a:pt x="230" y="114"/>
                  </a:lnTo>
                  <a:lnTo>
                    <a:pt x="223" y="112"/>
                  </a:lnTo>
                  <a:lnTo>
                    <a:pt x="223" y="112"/>
                  </a:lnTo>
                  <a:cubicBezTo>
                    <a:pt x="222" y="115"/>
                    <a:pt x="221" y="119"/>
                    <a:pt x="220" y="123"/>
                  </a:cubicBezTo>
                  <a:lnTo>
                    <a:pt x="220" y="123"/>
                  </a:lnTo>
                  <a:cubicBezTo>
                    <a:pt x="223" y="120"/>
                    <a:pt x="227" y="118"/>
                    <a:pt x="230" y="114"/>
                  </a:cubicBezTo>
                  <a:lnTo>
                    <a:pt x="230" y="114"/>
                  </a:lnTo>
                  <a:lnTo>
                    <a:pt x="231" y="114"/>
                  </a:lnTo>
                  <a:lnTo>
                    <a:pt x="231" y="114"/>
                  </a:lnTo>
                  <a:cubicBezTo>
                    <a:pt x="229" y="120"/>
                    <a:pt x="228" y="125"/>
                    <a:pt x="228" y="131"/>
                  </a:cubicBezTo>
                  <a:cubicBezTo>
                    <a:pt x="223" y="141"/>
                    <a:pt x="220" y="145"/>
                    <a:pt x="218" y="145"/>
                  </a:cubicBezTo>
                  <a:cubicBezTo>
                    <a:pt x="216" y="145"/>
                    <a:pt x="217" y="136"/>
                    <a:pt x="220" y="123"/>
                  </a:cubicBezTo>
                  <a:lnTo>
                    <a:pt x="220" y="123"/>
                  </a:lnTo>
                  <a:cubicBezTo>
                    <a:pt x="213" y="128"/>
                    <a:pt x="207" y="130"/>
                    <a:pt x="204" y="130"/>
                  </a:cubicBezTo>
                  <a:lnTo>
                    <a:pt x="204" y="130"/>
                  </a:lnTo>
                  <a:cubicBezTo>
                    <a:pt x="210" y="124"/>
                    <a:pt x="215" y="117"/>
                    <a:pt x="222" y="111"/>
                  </a:cubicBezTo>
                  <a:lnTo>
                    <a:pt x="222" y="111"/>
                  </a:lnTo>
                  <a:lnTo>
                    <a:pt x="223" y="112"/>
                  </a:lnTo>
                  <a:lnTo>
                    <a:pt x="223" y="112"/>
                  </a:lnTo>
                  <a:cubicBezTo>
                    <a:pt x="223" y="111"/>
                    <a:pt x="224" y="110"/>
                    <a:pt x="224" y="109"/>
                  </a:cubicBezTo>
                  <a:lnTo>
                    <a:pt x="224" y="109"/>
                  </a:lnTo>
                  <a:cubicBezTo>
                    <a:pt x="223" y="110"/>
                    <a:pt x="222" y="110"/>
                    <a:pt x="222" y="111"/>
                  </a:cubicBezTo>
                  <a:lnTo>
                    <a:pt x="222" y="111"/>
                  </a:lnTo>
                  <a:lnTo>
                    <a:pt x="202" y="104"/>
                  </a:lnTo>
                  <a:lnTo>
                    <a:pt x="175" y="158"/>
                  </a:lnTo>
                  <a:lnTo>
                    <a:pt x="175" y="158"/>
                  </a:lnTo>
                  <a:cubicBezTo>
                    <a:pt x="174" y="121"/>
                    <a:pt x="171" y="77"/>
                    <a:pt x="165" y="77"/>
                  </a:cubicBezTo>
                  <a:cubicBezTo>
                    <a:pt x="161" y="77"/>
                    <a:pt x="156" y="91"/>
                    <a:pt x="150" y="131"/>
                  </a:cubicBezTo>
                  <a:lnTo>
                    <a:pt x="150" y="78"/>
                  </a:lnTo>
                  <a:lnTo>
                    <a:pt x="124" y="235"/>
                  </a:lnTo>
                  <a:cubicBezTo>
                    <a:pt x="124" y="157"/>
                    <a:pt x="150" y="104"/>
                    <a:pt x="150" y="26"/>
                  </a:cubicBezTo>
                  <a:lnTo>
                    <a:pt x="150" y="26"/>
                  </a:lnTo>
                  <a:cubicBezTo>
                    <a:pt x="124" y="103"/>
                    <a:pt x="124" y="155"/>
                    <a:pt x="99" y="232"/>
                  </a:cubicBezTo>
                  <a:lnTo>
                    <a:pt x="99" y="232"/>
                  </a:lnTo>
                  <a:cubicBezTo>
                    <a:pt x="99" y="230"/>
                    <a:pt x="99" y="228"/>
                    <a:pt x="99" y="226"/>
                  </a:cubicBezTo>
                  <a:lnTo>
                    <a:pt x="99" y="226"/>
                  </a:lnTo>
                  <a:lnTo>
                    <a:pt x="98" y="235"/>
                  </a:lnTo>
                  <a:cubicBezTo>
                    <a:pt x="98" y="234"/>
                    <a:pt x="98" y="233"/>
                    <a:pt x="99" y="232"/>
                  </a:cubicBezTo>
                  <a:lnTo>
                    <a:pt x="99" y="232"/>
                  </a:lnTo>
                  <a:cubicBezTo>
                    <a:pt x="98" y="260"/>
                    <a:pt x="98" y="286"/>
                    <a:pt x="98" y="313"/>
                  </a:cubicBezTo>
                  <a:cubicBezTo>
                    <a:pt x="98" y="235"/>
                    <a:pt x="98" y="183"/>
                    <a:pt x="98" y="104"/>
                  </a:cubicBezTo>
                  <a:lnTo>
                    <a:pt x="98" y="78"/>
                  </a:lnTo>
                  <a:cubicBezTo>
                    <a:pt x="98" y="158"/>
                    <a:pt x="98" y="192"/>
                    <a:pt x="86" y="192"/>
                  </a:cubicBezTo>
                  <a:cubicBezTo>
                    <a:pt x="82" y="192"/>
                    <a:pt x="78" y="189"/>
                    <a:pt x="72" y="183"/>
                  </a:cubicBezTo>
                  <a:cubicBezTo>
                    <a:pt x="72" y="209"/>
                    <a:pt x="72" y="235"/>
                    <a:pt x="72" y="261"/>
                  </a:cubicBezTo>
                  <a:cubicBezTo>
                    <a:pt x="61" y="257"/>
                    <a:pt x="52" y="256"/>
                    <a:pt x="45" y="256"/>
                  </a:cubicBezTo>
                  <a:cubicBezTo>
                    <a:pt x="0" y="256"/>
                    <a:pt x="19" y="320"/>
                    <a:pt x="19" y="365"/>
                  </a:cubicBezTo>
                  <a:lnTo>
                    <a:pt x="19" y="417"/>
                  </a:lnTo>
                  <a:cubicBezTo>
                    <a:pt x="46" y="365"/>
                    <a:pt x="19" y="339"/>
                    <a:pt x="46" y="339"/>
                  </a:cubicBezTo>
                  <a:lnTo>
                    <a:pt x="29" y="437"/>
                  </a:lnTo>
                  <a:lnTo>
                    <a:pt x="29" y="437"/>
                  </a:lnTo>
                  <a:cubicBezTo>
                    <a:pt x="34" y="428"/>
                    <a:pt x="39" y="419"/>
                    <a:pt x="42" y="409"/>
                  </a:cubicBezTo>
                  <a:lnTo>
                    <a:pt x="42" y="409"/>
                  </a:lnTo>
                  <a:cubicBezTo>
                    <a:pt x="34" y="450"/>
                    <a:pt x="17" y="546"/>
                    <a:pt x="24" y="546"/>
                  </a:cubicBezTo>
                  <a:cubicBezTo>
                    <a:pt x="27" y="546"/>
                    <a:pt x="33" y="532"/>
                    <a:pt x="46" y="496"/>
                  </a:cubicBezTo>
                  <a:lnTo>
                    <a:pt x="46" y="548"/>
                  </a:lnTo>
                  <a:cubicBezTo>
                    <a:pt x="46" y="555"/>
                    <a:pt x="46" y="558"/>
                    <a:pt x="47" y="558"/>
                  </a:cubicBezTo>
                  <a:cubicBezTo>
                    <a:pt x="53" y="558"/>
                    <a:pt x="75" y="433"/>
                    <a:pt x="98" y="365"/>
                  </a:cubicBezTo>
                  <a:lnTo>
                    <a:pt x="98" y="365"/>
                  </a:lnTo>
                  <a:lnTo>
                    <a:pt x="72" y="470"/>
                  </a:lnTo>
                  <a:cubicBezTo>
                    <a:pt x="72" y="470"/>
                    <a:pt x="72" y="496"/>
                    <a:pt x="72" y="522"/>
                  </a:cubicBezTo>
                  <a:lnTo>
                    <a:pt x="72" y="548"/>
                  </a:lnTo>
                  <a:lnTo>
                    <a:pt x="72" y="574"/>
                  </a:lnTo>
                  <a:lnTo>
                    <a:pt x="124" y="417"/>
                  </a:lnTo>
                  <a:cubicBezTo>
                    <a:pt x="124" y="443"/>
                    <a:pt x="124" y="470"/>
                    <a:pt x="124" y="470"/>
                  </a:cubicBezTo>
                  <a:lnTo>
                    <a:pt x="113" y="502"/>
                  </a:lnTo>
                  <a:lnTo>
                    <a:pt x="113" y="502"/>
                  </a:lnTo>
                  <a:cubicBezTo>
                    <a:pt x="132" y="477"/>
                    <a:pt x="164" y="439"/>
                    <a:pt x="173" y="439"/>
                  </a:cubicBezTo>
                  <a:cubicBezTo>
                    <a:pt x="175" y="439"/>
                    <a:pt x="176" y="441"/>
                    <a:pt x="176" y="443"/>
                  </a:cubicBezTo>
                  <a:cubicBezTo>
                    <a:pt x="160" y="474"/>
                    <a:pt x="136" y="524"/>
                    <a:pt x="124" y="548"/>
                  </a:cubicBezTo>
                  <a:lnTo>
                    <a:pt x="150" y="522"/>
                  </a:lnTo>
                  <a:lnTo>
                    <a:pt x="150" y="522"/>
                  </a:lnTo>
                  <a:cubicBezTo>
                    <a:pt x="94" y="606"/>
                    <a:pt x="83" y="630"/>
                    <a:pt x="89" y="630"/>
                  </a:cubicBezTo>
                  <a:cubicBezTo>
                    <a:pt x="94" y="630"/>
                    <a:pt x="112" y="612"/>
                    <a:pt x="124" y="600"/>
                  </a:cubicBezTo>
                  <a:cubicBezTo>
                    <a:pt x="124" y="600"/>
                    <a:pt x="124" y="600"/>
                    <a:pt x="176" y="574"/>
                  </a:cubicBezTo>
                  <a:cubicBezTo>
                    <a:pt x="191" y="566"/>
                    <a:pt x="197" y="563"/>
                    <a:pt x="199" y="563"/>
                  </a:cubicBezTo>
                  <a:lnTo>
                    <a:pt x="199" y="563"/>
                  </a:lnTo>
                  <a:cubicBezTo>
                    <a:pt x="202" y="563"/>
                    <a:pt x="176" y="581"/>
                    <a:pt x="176" y="600"/>
                  </a:cubicBezTo>
                  <a:lnTo>
                    <a:pt x="176" y="626"/>
                  </a:lnTo>
                  <a:lnTo>
                    <a:pt x="202" y="600"/>
                  </a:lnTo>
                  <a:cubicBezTo>
                    <a:pt x="228" y="574"/>
                    <a:pt x="254" y="548"/>
                    <a:pt x="254" y="548"/>
                  </a:cubicBezTo>
                  <a:lnTo>
                    <a:pt x="254" y="548"/>
                  </a:lnTo>
                  <a:cubicBezTo>
                    <a:pt x="254" y="548"/>
                    <a:pt x="254" y="548"/>
                    <a:pt x="228" y="600"/>
                  </a:cubicBezTo>
                  <a:cubicBezTo>
                    <a:pt x="228" y="600"/>
                    <a:pt x="178" y="633"/>
                    <a:pt x="198" y="633"/>
                  </a:cubicBezTo>
                  <a:cubicBezTo>
                    <a:pt x="203" y="633"/>
                    <a:pt x="212" y="631"/>
                    <a:pt x="228" y="626"/>
                  </a:cubicBezTo>
                  <a:cubicBezTo>
                    <a:pt x="254" y="600"/>
                    <a:pt x="254" y="574"/>
                    <a:pt x="280" y="574"/>
                  </a:cubicBezTo>
                  <a:lnTo>
                    <a:pt x="280" y="615"/>
                  </a:lnTo>
                  <a:lnTo>
                    <a:pt x="280" y="615"/>
                  </a:lnTo>
                  <a:cubicBezTo>
                    <a:pt x="295" y="600"/>
                    <a:pt x="340" y="574"/>
                    <a:pt x="358" y="574"/>
                  </a:cubicBezTo>
                  <a:lnTo>
                    <a:pt x="358" y="574"/>
                  </a:lnTo>
                  <a:cubicBezTo>
                    <a:pt x="358" y="574"/>
                    <a:pt x="358" y="574"/>
                    <a:pt x="332" y="600"/>
                  </a:cubicBezTo>
                  <a:lnTo>
                    <a:pt x="437" y="522"/>
                  </a:lnTo>
                  <a:lnTo>
                    <a:pt x="339" y="619"/>
                  </a:lnTo>
                  <a:lnTo>
                    <a:pt x="339" y="619"/>
                  </a:lnTo>
                  <a:cubicBezTo>
                    <a:pt x="318" y="632"/>
                    <a:pt x="298" y="643"/>
                    <a:pt x="280" y="652"/>
                  </a:cubicBezTo>
                  <a:cubicBezTo>
                    <a:pt x="263" y="661"/>
                    <a:pt x="260" y="664"/>
                    <a:pt x="264" y="664"/>
                  </a:cubicBezTo>
                  <a:cubicBezTo>
                    <a:pt x="271" y="664"/>
                    <a:pt x="306" y="652"/>
                    <a:pt x="306" y="652"/>
                  </a:cubicBezTo>
                  <a:cubicBezTo>
                    <a:pt x="324" y="652"/>
                    <a:pt x="318" y="664"/>
                    <a:pt x="320" y="664"/>
                  </a:cubicBezTo>
                  <a:cubicBezTo>
                    <a:pt x="321" y="664"/>
                    <a:pt x="324" y="661"/>
                    <a:pt x="332" y="652"/>
                  </a:cubicBezTo>
                  <a:lnTo>
                    <a:pt x="358" y="626"/>
                  </a:lnTo>
                  <a:lnTo>
                    <a:pt x="411" y="626"/>
                  </a:lnTo>
                  <a:lnTo>
                    <a:pt x="280" y="704"/>
                  </a:lnTo>
                  <a:cubicBezTo>
                    <a:pt x="280" y="704"/>
                    <a:pt x="269" y="716"/>
                    <a:pt x="292" y="716"/>
                  </a:cubicBezTo>
                  <a:cubicBezTo>
                    <a:pt x="303" y="716"/>
                    <a:pt x="324" y="713"/>
                    <a:pt x="358" y="704"/>
                  </a:cubicBezTo>
                  <a:lnTo>
                    <a:pt x="358" y="704"/>
                  </a:lnTo>
                  <a:cubicBezTo>
                    <a:pt x="319" y="717"/>
                    <a:pt x="319" y="717"/>
                    <a:pt x="326" y="717"/>
                  </a:cubicBezTo>
                  <a:cubicBezTo>
                    <a:pt x="332" y="717"/>
                    <a:pt x="345" y="717"/>
                    <a:pt x="332" y="730"/>
                  </a:cubicBezTo>
                  <a:cubicBezTo>
                    <a:pt x="355" y="730"/>
                    <a:pt x="398" y="710"/>
                    <a:pt x="426" y="705"/>
                  </a:cubicBezTo>
                  <a:lnTo>
                    <a:pt x="426" y="705"/>
                  </a:lnTo>
                  <a:cubicBezTo>
                    <a:pt x="390" y="722"/>
                    <a:pt x="340" y="746"/>
                    <a:pt x="331" y="754"/>
                  </a:cubicBezTo>
                  <a:lnTo>
                    <a:pt x="331" y="754"/>
                  </a:lnTo>
                  <a:cubicBezTo>
                    <a:pt x="322" y="758"/>
                    <a:pt x="316" y="760"/>
                    <a:pt x="318" y="760"/>
                  </a:cubicBezTo>
                  <a:cubicBezTo>
                    <a:pt x="319" y="760"/>
                    <a:pt x="324" y="759"/>
                    <a:pt x="332" y="756"/>
                  </a:cubicBezTo>
                  <a:cubicBezTo>
                    <a:pt x="358" y="748"/>
                    <a:pt x="367" y="745"/>
                    <a:pt x="370" y="745"/>
                  </a:cubicBezTo>
                  <a:lnTo>
                    <a:pt x="370" y="745"/>
                  </a:lnTo>
                  <a:cubicBezTo>
                    <a:pt x="376" y="745"/>
                    <a:pt x="358" y="756"/>
                    <a:pt x="411" y="756"/>
                  </a:cubicBezTo>
                  <a:lnTo>
                    <a:pt x="463" y="756"/>
                  </a:lnTo>
                  <a:cubicBezTo>
                    <a:pt x="446" y="756"/>
                    <a:pt x="400" y="777"/>
                    <a:pt x="386" y="786"/>
                  </a:cubicBezTo>
                  <a:lnTo>
                    <a:pt x="386" y="786"/>
                  </a:lnTo>
                  <a:cubicBezTo>
                    <a:pt x="302" y="796"/>
                    <a:pt x="282" y="802"/>
                    <a:pt x="303" y="802"/>
                  </a:cubicBezTo>
                  <a:cubicBezTo>
                    <a:pt x="326" y="802"/>
                    <a:pt x="398" y="795"/>
                    <a:pt x="489" y="782"/>
                  </a:cubicBezTo>
                  <a:lnTo>
                    <a:pt x="489" y="782"/>
                  </a:lnTo>
                  <a:lnTo>
                    <a:pt x="358" y="808"/>
                  </a:lnTo>
                  <a:lnTo>
                    <a:pt x="306" y="808"/>
                  </a:lnTo>
                  <a:lnTo>
                    <a:pt x="541" y="835"/>
                  </a:lnTo>
                  <a:cubicBezTo>
                    <a:pt x="593" y="835"/>
                    <a:pt x="671" y="861"/>
                    <a:pt x="723" y="861"/>
                  </a:cubicBezTo>
                  <a:cubicBezTo>
                    <a:pt x="802" y="861"/>
                    <a:pt x="619" y="808"/>
                    <a:pt x="697" y="808"/>
                  </a:cubicBezTo>
                  <a:cubicBezTo>
                    <a:pt x="710" y="821"/>
                    <a:pt x="730" y="828"/>
                    <a:pt x="753" y="828"/>
                  </a:cubicBezTo>
                  <a:cubicBezTo>
                    <a:pt x="776" y="828"/>
                    <a:pt x="802" y="821"/>
                    <a:pt x="828" y="808"/>
                  </a:cubicBezTo>
                  <a:cubicBezTo>
                    <a:pt x="793" y="808"/>
                    <a:pt x="747" y="808"/>
                    <a:pt x="698" y="801"/>
                  </a:cubicBezTo>
                  <a:lnTo>
                    <a:pt x="698" y="801"/>
                  </a:lnTo>
                  <a:cubicBezTo>
                    <a:pt x="713" y="799"/>
                    <a:pt x="729" y="792"/>
                    <a:pt x="749" y="782"/>
                  </a:cubicBezTo>
                  <a:lnTo>
                    <a:pt x="697" y="782"/>
                  </a:lnTo>
                  <a:cubicBezTo>
                    <a:pt x="723" y="782"/>
                    <a:pt x="697" y="782"/>
                    <a:pt x="697" y="756"/>
                  </a:cubicBezTo>
                  <a:lnTo>
                    <a:pt x="776" y="756"/>
                  </a:lnTo>
                  <a:cubicBezTo>
                    <a:pt x="828" y="756"/>
                    <a:pt x="802" y="756"/>
                    <a:pt x="828" y="730"/>
                  </a:cubicBezTo>
                  <a:cubicBezTo>
                    <a:pt x="828" y="730"/>
                    <a:pt x="880" y="704"/>
                    <a:pt x="828" y="704"/>
                  </a:cubicBezTo>
                  <a:cubicBezTo>
                    <a:pt x="810" y="713"/>
                    <a:pt x="790" y="716"/>
                    <a:pt x="772" y="716"/>
                  </a:cubicBezTo>
                  <a:cubicBezTo>
                    <a:pt x="735" y="716"/>
                    <a:pt x="706" y="704"/>
                    <a:pt x="723" y="704"/>
                  </a:cubicBezTo>
                  <a:lnTo>
                    <a:pt x="776" y="704"/>
                  </a:lnTo>
                  <a:cubicBezTo>
                    <a:pt x="697" y="704"/>
                    <a:pt x="828" y="678"/>
                    <a:pt x="776" y="678"/>
                  </a:cubicBezTo>
                  <a:lnTo>
                    <a:pt x="776" y="678"/>
                  </a:lnTo>
                  <a:lnTo>
                    <a:pt x="515" y="704"/>
                  </a:lnTo>
                  <a:lnTo>
                    <a:pt x="515" y="704"/>
                  </a:lnTo>
                  <a:lnTo>
                    <a:pt x="671" y="678"/>
                  </a:lnTo>
                  <a:cubicBezTo>
                    <a:pt x="723" y="678"/>
                    <a:pt x="749" y="652"/>
                    <a:pt x="776" y="652"/>
                  </a:cubicBezTo>
                  <a:lnTo>
                    <a:pt x="723" y="652"/>
                  </a:lnTo>
                  <a:cubicBezTo>
                    <a:pt x="723" y="652"/>
                    <a:pt x="619" y="678"/>
                    <a:pt x="619" y="678"/>
                  </a:cubicBezTo>
                  <a:cubicBezTo>
                    <a:pt x="645" y="652"/>
                    <a:pt x="802" y="626"/>
                    <a:pt x="828" y="626"/>
                  </a:cubicBezTo>
                  <a:cubicBezTo>
                    <a:pt x="836" y="617"/>
                    <a:pt x="833" y="614"/>
                    <a:pt x="824" y="614"/>
                  </a:cubicBezTo>
                  <a:cubicBezTo>
                    <a:pt x="805" y="614"/>
                    <a:pt x="758" y="626"/>
                    <a:pt x="723" y="626"/>
                  </a:cubicBezTo>
                  <a:lnTo>
                    <a:pt x="671" y="626"/>
                  </a:lnTo>
                  <a:cubicBezTo>
                    <a:pt x="658" y="639"/>
                    <a:pt x="632" y="645"/>
                    <a:pt x="616" y="645"/>
                  </a:cubicBezTo>
                  <a:cubicBezTo>
                    <a:pt x="600" y="645"/>
                    <a:pt x="593" y="639"/>
                    <a:pt x="619" y="626"/>
                  </a:cubicBezTo>
                  <a:cubicBezTo>
                    <a:pt x="671" y="600"/>
                    <a:pt x="723" y="600"/>
                    <a:pt x="776" y="600"/>
                  </a:cubicBezTo>
                  <a:cubicBezTo>
                    <a:pt x="749" y="600"/>
                    <a:pt x="854" y="574"/>
                    <a:pt x="776" y="574"/>
                  </a:cubicBezTo>
                  <a:cubicBezTo>
                    <a:pt x="741" y="574"/>
                    <a:pt x="752" y="562"/>
                    <a:pt x="733" y="562"/>
                  </a:cubicBezTo>
                  <a:cubicBezTo>
                    <a:pt x="730" y="562"/>
                    <a:pt x="726" y="563"/>
                    <a:pt x="720" y="563"/>
                  </a:cubicBezTo>
                  <a:lnTo>
                    <a:pt x="720" y="563"/>
                  </a:lnTo>
                  <a:cubicBezTo>
                    <a:pt x="731" y="556"/>
                    <a:pt x="727" y="548"/>
                    <a:pt x="697" y="548"/>
                  </a:cubicBezTo>
                  <a:lnTo>
                    <a:pt x="697" y="548"/>
                  </a:lnTo>
                  <a:lnTo>
                    <a:pt x="618" y="564"/>
                  </a:lnTo>
                  <a:lnTo>
                    <a:pt x="618" y="564"/>
                  </a:lnTo>
                  <a:cubicBezTo>
                    <a:pt x="630" y="559"/>
                    <a:pt x="640" y="553"/>
                    <a:pt x="645" y="548"/>
                  </a:cubicBezTo>
                  <a:cubicBezTo>
                    <a:pt x="671" y="548"/>
                    <a:pt x="828" y="496"/>
                    <a:pt x="776" y="496"/>
                  </a:cubicBezTo>
                  <a:cubicBezTo>
                    <a:pt x="761" y="496"/>
                    <a:pt x="738" y="496"/>
                    <a:pt x="739" y="491"/>
                  </a:cubicBezTo>
                  <a:lnTo>
                    <a:pt x="739" y="491"/>
                  </a:lnTo>
                  <a:cubicBezTo>
                    <a:pt x="676" y="513"/>
                    <a:pt x="600" y="539"/>
                    <a:pt x="581" y="539"/>
                  </a:cubicBezTo>
                  <a:cubicBezTo>
                    <a:pt x="572" y="539"/>
                    <a:pt x="574" y="534"/>
                    <a:pt x="593" y="522"/>
                  </a:cubicBezTo>
                  <a:cubicBezTo>
                    <a:pt x="671" y="496"/>
                    <a:pt x="802" y="443"/>
                    <a:pt x="723" y="443"/>
                  </a:cubicBezTo>
                  <a:cubicBezTo>
                    <a:pt x="723" y="443"/>
                    <a:pt x="657" y="477"/>
                    <a:pt x="643" y="477"/>
                  </a:cubicBezTo>
                  <a:cubicBezTo>
                    <a:pt x="640" y="477"/>
                    <a:pt x="640" y="475"/>
                    <a:pt x="645" y="470"/>
                  </a:cubicBezTo>
                  <a:lnTo>
                    <a:pt x="749" y="417"/>
                  </a:lnTo>
                  <a:lnTo>
                    <a:pt x="723" y="417"/>
                  </a:lnTo>
                  <a:cubicBezTo>
                    <a:pt x="723" y="417"/>
                    <a:pt x="645" y="470"/>
                    <a:pt x="619" y="470"/>
                  </a:cubicBezTo>
                  <a:lnTo>
                    <a:pt x="541" y="470"/>
                  </a:lnTo>
                  <a:cubicBezTo>
                    <a:pt x="541" y="470"/>
                    <a:pt x="495" y="493"/>
                    <a:pt x="487" y="493"/>
                  </a:cubicBezTo>
                  <a:cubicBezTo>
                    <a:pt x="483" y="493"/>
                    <a:pt x="489" y="487"/>
                    <a:pt x="515" y="470"/>
                  </a:cubicBezTo>
                  <a:cubicBezTo>
                    <a:pt x="567" y="417"/>
                    <a:pt x="567" y="417"/>
                    <a:pt x="567" y="417"/>
                  </a:cubicBezTo>
                  <a:cubicBezTo>
                    <a:pt x="541" y="417"/>
                    <a:pt x="515" y="417"/>
                    <a:pt x="489" y="443"/>
                  </a:cubicBezTo>
                  <a:cubicBezTo>
                    <a:pt x="463" y="443"/>
                    <a:pt x="671" y="339"/>
                    <a:pt x="697" y="313"/>
                  </a:cubicBezTo>
                  <a:cubicBezTo>
                    <a:pt x="701" y="309"/>
                    <a:pt x="702" y="308"/>
                    <a:pt x="700" y="308"/>
                  </a:cubicBezTo>
                  <a:lnTo>
                    <a:pt x="700" y="308"/>
                  </a:lnTo>
                  <a:cubicBezTo>
                    <a:pt x="689" y="308"/>
                    <a:pt x="593" y="365"/>
                    <a:pt x="593" y="365"/>
                  </a:cubicBezTo>
                  <a:cubicBezTo>
                    <a:pt x="580" y="378"/>
                    <a:pt x="567" y="385"/>
                    <a:pt x="560" y="385"/>
                  </a:cubicBezTo>
                  <a:cubicBezTo>
                    <a:pt x="554" y="385"/>
                    <a:pt x="554" y="378"/>
                    <a:pt x="567" y="365"/>
                  </a:cubicBezTo>
                  <a:lnTo>
                    <a:pt x="567" y="365"/>
                  </a:lnTo>
                  <a:lnTo>
                    <a:pt x="437" y="443"/>
                  </a:lnTo>
                  <a:cubicBezTo>
                    <a:pt x="437" y="443"/>
                    <a:pt x="514" y="388"/>
                    <a:pt x="583" y="342"/>
                  </a:cubicBezTo>
                  <a:lnTo>
                    <a:pt x="583" y="342"/>
                  </a:lnTo>
                  <a:cubicBezTo>
                    <a:pt x="579" y="344"/>
                    <a:pt x="575" y="344"/>
                    <a:pt x="573" y="344"/>
                  </a:cubicBezTo>
                  <a:cubicBezTo>
                    <a:pt x="569" y="344"/>
                    <a:pt x="567" y="343"/>
                    <a:pt x="567" y="339"/>
                  </a:cubicBezTo>
                  <a:cubicBezTo>
                    <a:pt x="593" y="326"/>
                    <a:pt x="606" y="318"/>
                    <a:pt x="612" y="313"/>
                  </a:cubicBezTo>
                  <a:lnTo>
                    <a:pt x="612" y="313"/>
                  </a:lnTo>
                  <a:cubicBezTo>
                    <a:pt x="614" y="313"/>
                    <a:pt x="616" y="313"/>
                    <a:pt x="619" y="313"/>
                  </a:cubicBezTo>
                  <a:cubicBezTo>
                    <a:pt x="645" y="287"/>
                    <a:pt x="671" y="261"/>
                    <a:pt x="671" y="261"/>
                  </a:cubicBezTo>
                  <a:lnTo>
                    <a:pt x="645" y="261"/>
                  </a:lnTo>
                  <a:cubicBezTo>
                    <a:pt x="619" y="261"/>
                    <a:pt x="645" y="235"/>
                    <a:pt x="645" y="235"/>
                  </a:cubicBezTo>
                  <a:lnTo>
                    <a:pt x="619" y="235"/>
                  </a:lnTo>
                  <a:cubicBezTo>
                    <a:pt x="593" y="261"/>
                    <a:pt x="541" y="287"/>
                    <a:pt x="515" y="313"/>
                  </a:cubicBezTo>
                  <a:cubicBezTo>
                    <a:pt x="508" y="317"/>
                    <a:pt x="503" y="318"/>
                    <a:pt x="501" y="318"/>
                  </a:cubicBezTo>
                  <a:cubicBezTo>
                    <a:pt x="490" y="318"/>
                    <a:pt x="567" y="257"/>
                    <a:pt x="567" y="235"/>
                  </a:cubicBezTo>
                  <a:cubicBezTo>
                    <a:pt x="593" y="235"/>
                    <a:pt x="645" y="183"/>
                    <a:pt x="619" y="183"/>
                  </a:cubicBezTo>
                  <a:lnTo>
                    <a:pt x="619" y="183"/>
                  </a:lnTo>
                  <a:cubicBezTo>
                    <a:pt x="593" y="209"/>
                    <a:pt x="541" y="235"/>
                    <a:pt x="541" y="261"/>
                  </a:cubicBezTo>
                  <a:cubicBezTo>
                    <a:pt x="526" y="276"/>
                    <a:pt x="493" y="291"/>
                    <a:pt x="484" y="291"/>
                  </a:cubicBezTo>
                  <a:cubicBezTo>
                    <a:pt x="477" y="291"/>
                    <a:pt x="482" y="283"/>
                    <a:pt x="515" y="261"/>
                  </a:cubicBezTo>
                  <a:cubicBezTo>
                    <a:pt x="538" y="238"/>
                    <a:pt x="546" y="229"/>
                    <a:pt x="544" y="229"/>
                  </a:cubicBezTo>
                  <a:lnTo>
                    <a:pt x="544" y="229"/>
                  </a:lnTo>
                  <a:cubicBezTo>
                    <a:pt x="537" y="229"/>
                    <a:pt x="411" y="339"/>
                    <a:pt x="411" y="339"/>
                  </a:cubicBezTo>
                  <a:cubicBezTo>
                    <a:pt x="437" y="313"/>
                    <a:pt x="463" y="287"/>
                    <a:pt x="489" y="261"/>
                  </a:cubicBezTo>
                  <a:cubicBezTo>
                    <a:pt x="489" y="261"/>
                    <a:pt x="437" y="261"/>
                    <a:pt x="489" y="235"/>
                  </a:cubicBezTo>
                  <a:lnTo>
                    <a:pt x="489" y="235"/>
                  </a:lnTo>
                  <a:cubicBezTo>
                    <a:pt x="488" y="235"/>
                    <a:pt x="465" y="246"/>
                    <a:pt x="458" y="246"/>
                  </a:cubicBezTo>
                  <a:cubicBezTo>
                    <a:pt x="454" y="246"/>
                    <a:pt x="454" y="244"/>
                    <a:pt x="463" y="235"/>
                  </a:cubicBezTo>
                  <a:cubicBezTo>
                    <a:pt x="505" y="214"/>
                    <a:pt x="530" y="176"/>
                    <a:pt x="524" y="176"/>
                  </a:cubicBezTo>
                  <a:lnTo>
                    <a:pt x="524" y="176"/>
                  </a:lnTo>
                  <a:cubicBezTo>
                    <a:pt x="523" y="176"/>
                    <a:pt x="520" y="178"/>
                    <a:pt x="515" y="183"/>
                  </a:cubicBezTo>
                  <a:cubicBezTo>
                    <a:pt x="463" y="209"/>
                    <a:pt x="437" y="261"/>
                    <a:pt x="411" y="313"/>
                  </a:cubicBezTo>
                  <a:lnTo>
                    <a:pt x="358" y="365"/>
                  </a:lnTo>
                  <a:cubicBezTo>
                    <a:pt x="358" y="365"/>
                    <a:pt x="384" y="313"/>
                    <a:pt x="411" y="287"/>
                  </a:cubicBezTo>
                  <a:lnTo>
                    <a:pt x="515" y="157"/>
                  </a:lnTo>
                  <a:lnTo>
                    <a:pt x="437" y="235"/>
                  </a:lnTo>
                  <a:cubicBezTo>
                    <a:pt x="412" y="251"/>
                    <a:pt x="401" y="257"/>
                    <a:pt x="397" y="257"/>
                  </a:cubicBezTo>
                  <a:cubicBezTo>
                    <a:pt x="388" y="257"/>
                    <a:pt x="419" y="227"/>
                    <a:pt x="437" y="209"/>
                  </a:cubicBezTo>
                  <a:cubicBezTo>
                    <a:pt x="459" y="179"/>
                    <a:pt x="462" y="170"/>
                    <a:pt x="457" y="170"/>
                  </a:cubicBezTo>
                  <a:lnTo>
                    <a:pt x="457" y="170"/>
                  </a:lnTo>
                  <a:cubicBezTo>
                    <a:pt x="450" y="170"/>
                    <a:pt x="429" y="186"/>
                    <a:pt x="419" y="186"/>
                  </a:cubicBezTo>
                  <a:cubicBezTo>
                    <a:pt x="411" y="186"/>
                    <a:pt x="411" y="174"/>
                    <a:pt x="437" y="131"/>
                  </a:cubicBezTo>
                  <a:cubicBezTo>
                    <a:pt x="437" y="128"/>
                    <a:pt x="436" y="127"/>
                    <a:pt x="435" y="127"/>
                  </a:cubicBezTo>
                  <a:cubicBezTo>
                    <a:pt x="425" y="127"/>
                    <a:pt x="382" y="195"/>
                    <a:pt x="379" y="195"/>
                  </a:cubicBezTo>
                  <a:cubicBezTo>
                    <a:pt x="379" y="195"/>
                    <a:pt x="380" y="192"/>
                    <a:pt x="384" y="183"/>
                  </a:cubicBezTo>
                  <a:cubicBezTo>
                    <a:pt x="404" y="143"/>
                    <a:pt x="455" y="87"/>
                    <a:pt x="454" y="87"/>
                  </a:cubicBezTo>
                  <a:lnTo>
                    <a:pt x="454" y="87"/>
                  </a:lnTo>
                  <a:cubicBezTo>
                    <a:pt x="454" y="87"/>
                    <a:pt x="449" y="92"/>
                    <a:pt x="437" y="104"/>
                  </a:cubicBezTo>
                  <a:cubicBezTo>
                    <a:pt x="418" y="123"/>
                    <a:pt x="400" y="141"/>
                    <a:pt x="381" y="169"/>
                  </a:cubicBezTo>
                  <a:lnTo>
                    <a:pt x="381" y="169"/>
                  </a:lnTo>
                  <a:cubicBezTo>
                    <a:pt x="384" y="156"/>
                    <a:pt x="384" y="143"/>
                    <a:pt x="384" y="131"/>
                  </a:cubicBezTo>
                  <a:cubicBezTo>
                    <a:pt x="410" y="79"/>
                    <a:pt x="411" y="78"/>
                    <a:pt x="411" y="78"/>
                  </a:cubicBezTo>
                  <a:lnTo>
                    <a:pt x="411" y="78"/>
                  </a:lnTo>
                  <a:cubicBezTo>
                    <a:pt x="411" y="78"/>
                    <a:pt x="410" y="79"/>
                    <a:pt x="384" y="104"/>
                  </a:cubicBezTo>
                  <a:cubicBezTo>
                    <a:pt x="358" y="131"/>
                    <a:pt x="332" y="209"/>
                    <a:pt x="332" y="209"/>
                  </a:cubicBezTo>
                  <a:cubicBezTo>
                    <a:pt x="332" y="209"/>
                    <a:pt x="280" y="261"/>
                    <a:pt x="280" y="287"/>
                  </a:cubicBezTo>
                  <a:cubicBezTo>
                    <a:pt x="254" y="287"/>
                    <a:pt x="280" y="261"/>
                    <a:pt x="306" y="235"/>
                  </a:cubicBezTo>
                  <a:cubicBezTo>
                    <a:pt x="324" y="199"/>
                    <a:pt x="342" y="163"/>
                    <a:pt x="360" y="119"/>
                  </a:cubicBezTo>
                  <a:lnTo>
                    <a:pt x="360" y="119"/>
                  </a:lnTo>
                  <a:cubicBezTo>
                    <a:pt x="359" y="123"/>
                    <a:pt x="358" y="127"/>
                    <a:pt x="358" y="131"/>
                  </a:cubicBezTo>
                  <a:cubicBezTo>
                    <a:pt x="358" y="131"/>
                    <a:pt x="365" y="111"/>
                    <a:pt x="371" y="91"/>
                  </a:cubicBezTo>
                  <a:lnTo>
                    <a:pt x="371" y="91"/>
                  </a:lnTo>
                  <a:cubicBezTo>
                    <a:pt x="370" y="94"/>
                    <a:pt x="369" y="96"/>
                    <a:pt x="368" y="98"/>
                  </a:cubicBezTo>
                  <a:lnTo>
                    <a:pt x="368" y="98"/>
                  </a:lnTo>
                  <a:cubicBezTo>
                    <a:pt x="374" y="84"/>
                    <a:pt x="379" y="69"/>
                    <a:pt x="384" y="53"/>
                  </a:cubicBezTo>
                  <a:lnTo>
                    <a:pt x="384" y="53"/>
                  </a:lnTo>
                  <a:cubicBezTo>
                    <a:pt x="384" y="55"/>
                    <a:pt x="378" y="73"/>
                    <a:pt x="371" y="91"/>
                  </a:cubicBezTo>
                  <a:lnTo>
                    <a:pt x="371" y="91"/>
                  </a:lnTo>
                  <a:cubicBezTo>
                    <a:pt x="378" y="78"/>
                    <a:pt x="384" y="65"/>
                    <a:pt x="384" y="52"/>
                  </a:cubicBezTo>
                  <a:lnTo>
                    <a:pt x="384" y="52"/>
                  </a:lnTo>
                  <a:cubicBezTo>
                    <a:pt x="384" y="52"/>
                    <a:pt x="384" y="52"/>
                    <a:pt x="384" y="52"/>
                  </a:cubicBezTo>
                  <a:cubicBezTo>
                    <a:pt x="384" y="44"/>
                    <a:pt x="382" y="41"/>
                    <a:pt x="378" y="41"/>
                  </a:cubicBezTo>
                  <a:cubicBezTo>
                    <a:pt x="370" y="41"/>
                    <a:pt x="358" y="52"/>
                    <a:pt x="358" y="52"/>
                  </a:cubicBezTo>
                  <a:cubicBezTo>
                    <a:pt x="332" y="78"/>
                    <a:pt x="306" y="104"/>
                    <a:pt x="280" y="131"/>
                  </a:cubicBezTo>
                  <a:lnTo>
                    <a:pt x="273" y="128"/>
                  </a:lnTo>
                  <a:lnTo>
                    <a:pt x="273" y="128"/>
                  </a:lnTo>
                  <a:cubicBezTo>
                    <a:pt x="263" y="151"/>
                    <a:pt x="256" y="171"/>
                    <a:pt x="254" y="180"/>
                  </a:cubicBezTo>
                  <a:lnTo>
                    <a:pt x="254" y="180"/>
                  </a:lnTo>
                  <a:cubicBezTo>
                    <a:pt x="261" y="172"/>
                    <a:pt x="271" y="158"/>
                    <a:pt x="276" y="146"/>
                  </a:cubicBezTo>
                  <a:lnTo>
                    <a:pt x="276" y="146"/>
                  </a:lnTo>
                  <a:cubicBezTo>
                    <a:pt x="260" y="204"/>
                    <a:pt x="245" y="223"/>
                    <a:pt x="236" y="223"/>
                  </a:cubicBezTo>
                  <a:cubicBezTo>
                    <a:pt x="231" y="223"/>
                    <a:pt x="228" y="217"/>
                    <a:pt x="228" y="209"/>
                  </a:cubicBezTo>
                  <a:cubicBezTo>
                    <a:pt x="228" y="189"/>
                    <a:pt x="228" y="155"/>
                    <a:pt x="239" y="117"/>
                  </a:cubicBezTo>
                  <a:lnTo>
                    <a:pt x="239" y="117"/>
                  </a:lnTo>
                  <a:lnTo>
                    <a:pt x="273" y="128"/>
                  </a:lnTo>
                  <a:lnTo>
                    <a:pt x="273" y="128"/>
                  </a:lnTo>
                  <a:cubicBezTo>
                    <a:pt x="295" y="74"/>
                    <a:pt x="331" y="3"/>
                    <a:pt x="3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62"/>
            <p:cNvSpPr/>
            <p:nvPr/>
          </p:nvSpPr>
          <p:spPr>
            <a:xfrm>
              <a:off x="6479125" y="1702175"/>
              <a:ext cx="25" cy="1325"/>
            </a:xfrm>
            <a:custGeom>
              <a:rect b="b" l="l" r="r" t="t"/>
              <a:pathLst>
                <a:path extrusionOk="0" h="53" w="1">
                  <a:moveTo>
                    <a:pt x="0" y="5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62"/>
            <p:cNvSpPr/>
            <p:nvPr/>
          </p:nvSpPr>
          <p:spPr>
            <a:xfrm>
              <a:off x="6491500" y="1726300"/>
              <a:ext cx="1625" cy="300"/>
            </a:xfrm>
            <a:custGeom>
              <a:rect b="b" l="l" r="r" t="t"/>
              <a:pathLst>
                <a:path extrusionOk="0" h="12" w="65">
                  <a:moveTo>
                    <a:pt x="1" y="0"/>
                  </a:moveTo>
                  <a:cubicBezTo>
                    <a:pt x="27" y="9"/>
                    <a:pt x="41" y="12"/>
                    <a:pt x="49" y="12"/>
                  </a:cubicBezTo>
                  <a:cubicBezTo>
                    <a:pt x="64" y="12"/>
                    <a:pt x="53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62"/>
            <p:cNvSpPr/>
            <p:nvPr/>
          </p:nvSpPr>
          <p:spPr>
            <a:xfrm>
              <a:off x="6480425" y="1723675"/>
              <a:ext cx="13275" cy="4600"/>
            </a:xfrm>
            <a:custGeom>
              <a:rect b="b" l="l" r="r" t="t"/>
              <a:pathLst>
                <a:path extrusionOk="0" h="184" w="531">
                  <a:moveTo>
                    <a:pt x="0" y="27"/>
                  </a:moveTo>
                  <a:cubicBezTo>
                    <a:pt x="11" y="32"/>
                    <a:pt x="23" y="38"/>
                    <a:pt x="36" y="43"/>
                  </a:cubicBezTo>
                  <a:lnTo>
                    <a:pt x="36" y="43"/>
                  </a:lnTo>
                  <a:cubicBezTo>
                    <a:pt x="30" y="43"/>
                    <a:pt x="27" y="42"/>
                    <a:pt x="26" y="42"/>
                  </a:cubicBezTo>
                  <a:lnTo>
                    <a:pt x="26" y="42"/>
                  </a:lnTo>
                  <a:cubicBezTo>
                    <a:pt x="25" y="42"/>
                    <a:pt x="31" y="43"/>
                    <a:pt x="41" y="45"/>
                  </a:cubicBezTo>
                  <a:lnTo>
                    <a:pt x="41" y="45"/>
                  </a:lnTo>
                  <a:cubicBezTo>
                    <a:pt x="40" y="45"/>
                    <a:pt x="38" y="44"/>
                    <a:pt x="36" y="43"/>
                  </a:cubicBezTo>
                  <a:lnTo>
                    <a:pt x="36" y="43"/>
                  </a:lnTo>
                  <a:cubicBezTo>
                    <a:pt x="45" y="45"/>
                    <a:pt x="62" y="47"/>
                    <a:pt x="87" y="50"/>
                  </a:cubicBezTo>
                  <a:lnTo>
                    <a:pt x="87" y="50"/>
                  </a:lnTo>
                  <a:cubicBezTo>
                    <a:pt x="60" y="44"/>
                    <a:pt x="21" y="27"/>
                    <a:pt x="0" y="27"/>
                  </a:cubicBezTo>
                  <a:close/>
                  <a:moveTo>
                    <a:pt x="87" y="50"/>
                  </a:moveTo>
                  <a:cubicBezTo>
                    <a:pt x="94" y="52"/>
                    <a:pt x="100" y="53"/>
                    <a:pt x="105" y="53"/>
                  </a:cubicBezTo>
                  <a:cubicBezTo>
                    <a:pt x="98" y="52"/>
                    <a:pt x="93" y="51"/>
                    <a:pt x="87" y="50"/>
                  </a:cubicBezTo>
                  <a:close/>
                  <a:moveTo>
                    <a:pt x="120" y="54"/>
                  </a:moveTo>
                  <a:cubicBezTo>
                    <a:pt x="137" y="56"/>
                    <a:pt x="145" y="61"/>
                    <a:pt x="144" y="63"/>
                  </a:cubicBezTo>
                  <a:lnTo>
                    <a:pt x="144" y="63"/>
                  </a:lnTo>
                  <a:lnTo>
                    <a:pt x="120" y="54"/>
                  </a:lnTo>
                  <a:close/>
                  <a:moveTo>
                    <a:pt x="313" y="79"/>
                  </a:moveTo>
                  <a:lnTo>
                    <a:pt x="417" y="105"/>
                  </a:lnTo>
                  <a:cubicBezTo>
                    <a:pt x="417" y="105"/>
                    <a:pt x="339" y="79"/>
                    <a:pt x="313" y="79"/>
                  </a:cubicBezTo>
                  <a:close/>
                  <a:moveTo>
                    <a:pt x="26" y="1"/>
                  </a:moveTo>
                  <a:cubicBezTo>
                    <a:pt x="0" y="1"/>
                    <a:pt x="105" y="27"/>
                    <a:pt x="131" y="27"/>
                  </a:cubicBezTo>
                  <a:lnTo>
                    <a:pt x="52" y="27"/>
                  </a:lnTo>
                  <a:lnTo>
                    <a:pt x="120" y="54"/>
                  </a:lnTo>
                  <a:lnTo>
                    <a:pt x="120" y="54"/>
                  </a:lnTo>
                  <a:cubicBezTo>
                    <a:pt x="115" y="53"/>
                    <a:pt x="110" y="53"/>
                    <a:pt x="105" y="53"/>
                  </a:cubicBezTo>
                  <a:cubicBezTo>
                    <a:pt x="122" y="62"/>
                    <a:pt x="134" y="65"/>
                    <a:pt x="139" y="65"/>
                  </a:cubicBezTo>
                  <a:cubicBezTo>
                    <a:pt x="142" y="65"/>
                    <a:pt x="143" y="64"/>
                    <a:pt x="144" y="63"/>
                  </a:cubicBezTo>
                  <a:lnTo>
                    <a:pt x="144" y="63"/>
                  </a:lnTo>
                  <a:lnTo>
                    <a:pt x="183" y="79"/>
                  </a:lnTo>
                  <a:cubicBezTo>
                    <a:pt x="142" y="65"/>
                    <a:pt x="72" y="52"/>
                    <a:pt x="41" y="45"/>
                  </a:cubicBezTo>
                  <a:lnTo>
                    <a:pt x="41" y="45"/>
                  </a:lnTo>
                  <a:cubicBezTo>
                    <a:pt x="88" y="65"/>
                    <a:pt x="143" y="85"/>
                    <a:pt x="183" y="105"/>
                  </a:cubicBezTo>
                  <a:cubicBezTo>
                    <a:pt x="209" y="105"/>
                    <a:pt x="444" y="183"/>
                    <a:pt x="470" y="183"/>
                  </a:cubicBezTo>
                  <a:cubicBezTo>
                    <a:pt x="496" y="183"/>
                    <a:pt x="391" y="157"/>
                    <a:pt x="444" y="157"/>
                  </a:cubicBezTo>
                  <a:cubicBezTo>
                    <a:pt x="478" y="157"/>
                    <a:pt x="513" y="169"/>
                    <a:pt x="525" y="169"/>
                  </a:cubicBezTo>
                  <a:cubicBezTo>
                    <a:pt x="530" y="169"/>
                    <a:pt x="530" y="166"/>
                    <a:pt x="522" y="157"/>
                  </a:cubicBezTo>
                  <a:lnTo>
                    <a:pt x="365" y="131"/>
                  </a:lnTo>
                  <a:lnTo>
                    <a:pt x="287" y="105"/>
                  </a:lnTo>
                  <a:lnTo>
                    <a:pt x="287" y="105"/>
                  </a:lnTo>
                  <a:cubicBezTo>
                    <a:pt x="326" y="118"/>
                    <a:pt x="365" y="125"/>
                    <a:pt x="388" y="125"/>
                  </a:cubicBezTo>
                  <a:cubicBezTo>
                    <a:pt x="411" y="125"/>
                    <a:pt x="417" y="118"/>
                    <a:pt x="391" y="105"/>
                  </a:cubicBezTo>
                  <a:lnTo>
                    <a:pt x="209" y="53"/>
                  </a:lnTo>
                  <a:lnTo>
                    <a:pt x="313" y="79"/>
                  </a:lnTo>
                  <a:cubicBezTo>
                    <a:pt x="313" y="70"/>
                    <a:pt x="313" y="67"/>
                    <a:pt x="314" y="67"/>
                  </a:cubicBezTo>
                  <a:cubicBezTo>
                    <a:pt x="316" y="67"/>
                    <a:pt x="322" y="79"/>
                    <a:pt x="339" y="79"/>
                  </a:cubicBezTo>
                  <a:cubicBezTo>
                    <a:pt x="365" y="79"/>
                    <a:pt x="339" y="53"/>
                    <a:pt x="391" y="53"/>
                  </a:cubicBezTo>
                  <a:lnTo>
                    <a:pt x="470" y="53"/>
                  </a:lnTo>
                  <a:lnTo>
                    <a:pt x="339" y="27"/>
                  </a:lnTo>
                  <a:lnTo>
                    <a:pt x="470" y="27"/>
                  </a:lnTo>
                  <a:cubicBezTo>
                    <a:pt x="444" y="27"/>
                    <a:pt x="391" y="27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62"/>
            <p:cNvSpPr/>
            <p:nvPr/>
          </p:nvSpPr>
          <p:spPr>
            <a:xfrm>
              <a:off x="6480425" y="17243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62"/>
            <p:cNvSpPr/>
            <p:nvPr/>
          </p:nvSpPr>
          <p:spPr>
            <a:xfrm>
              <a:off x="6479125" y="1724850"/>
              <a:ext cx="13700" cy="9025"/>
            </a:xfrm>
            <a:custGeom>
              <a:rect b="b" l="l" r="r" t="t"/>
              <a:pathLst>
                <a:path extrusionOk="0" h="361" w="548">
                  <a:moveTo>
                    <a:pt x="55" y="21"/>
                  </a:moveTo>
                  <a:cubicBezTo>
                    <a:pt x="59" y="23"/>
                    <a:pt x="63" y="25"/>
                    <a:pt x="67" y="27"/>
                  </a:cubicBezTo>
                  <a:lnTo>
                    <a:pt x="67" y="27"/>
                  </a:lnTo>
                  <a:cubicBezTo>
                    <a:pt x="59" y="25"/>
                    <a:pt x="54" y="22"/>
                    <a:pt x="55" y="21"/>
                  </a:cubicBezTo>
                  <a:close/>
                  <a:moveTo>
                    <a:pt x="26" y="32"/>
                  </a:moveTo>
                  <a:lnTo>
                    <a:pt x="107" y="67"/>
                  </a:lnTo>
                  <a:lnTo>
                    <a:pt x="107" y="67"/>
                  </a:lnTo>
                  <a:cubicBezTo>
                    <a:pt x="81" y="53"/>
                    <a:pt x="54" y="41"/>
                    <a:pt x="26" y="32"/>
                  </a:cubicBezTo>
                  <a:close/>
                  <a:moveTo>
                    <a:pt x="0" y="58"/>
                  </a:moveTo>
                  <a:lnTo>
                    <a:pt x="52" y="136"/>
                  </a:lnTo>
                  <a:lnTo>
                    <a:pt x="78" y="136"/>
                  </a:lnTo>
                  <a:cubicBezTo>
                    <a:pt x="52" y="110"/>
                    <a:pt x="26" y="84"/>
                    <a:pt x="0" y="58"/>
                  </a:cubicBezTo>
                  <a:close/>
                  <a:moveTo>
                    <a:pt x="157" y="111"/>
                  </a:moveTo>
                  <a:cubicBezTo>
                    <a:pt x="189" y="120"/>
                    <a:pt x="218" y="133"/>
                    <a:pt x="233" y="159"/>
                  </a:cubicBezTo>
                  <a:lnTo>
                    <a:pt x="233" y="159"/>
                  </a:lnTo>
                  <a:cubicBezTo>
                    <a:pt x="218" y="150"/>
                    <a:pt x="190" y="133"/>
                    <a:pt x="164" y="118"/>
                  </a:cubicBezTo>
                  <a:lnTo>
                    <a:pt x="164" y="118"/>
                  </a:lnTo>
                  <a:cubicBezTo>
                    <a:pt x="169" y="120"/>
                    <a:pt x="172" y="121"/>
                    <a:pt x="173" y="121"/>
                  </a:cubicBezTo>
                  <a:cubicBezTo>
                    <a:pt x="176" y="121"/>
                    <a:pt x="172" y="118"/>
                    <a:pt x="157" y="111"/>
                  </a:cubicBezTo>
                  <a:close/>
                  <a:moveTo>
                    <a:pt x="60" y="1"/>
                  </a:moveTo>
                  <a:cubicBezTo>
                    <a:pt x="49" y="1"/>
                    <a:pt x="190" y="62"/>
                    <a:pt x="235" y="84"/>
                  </a:cubicBezTo>
                  <a:cubicBezTo>
                    <a:pt x="212" y="84"/>
                    <a:pt x="44" y="2"/>
                    <a:pt x="44" y="2"/>
                  </a:cubicBezTo>
                  <a:lnTo>
                    <a:pt x="44" y="2"/>
                  </a:lnTo>
                  <a:cubicBezTo>
                    <a:pt x="44" y="2"/>
                    <a:pt x="47" y="3"/>
                    <a:pt x="52" y="6"/>
                  </a:cubicBezTo>
                  <a:cubicBezTo>
                    <a:pt x="58" y="12"/>
                    <a:pt x="67" y="18"/>
                    <a:pt x="78" y="24"/>
                  </a:cubicBezTo>
                  <a:lnTo>
                    <a:pt x="78" y="24"/>
                  </a:lnTo>
                  <a:cubicBezTo>
                    <a:pt x="68" y="21"/>
                    <a:pt x="61" y="20"/>
                    <a:pt x="58" y="20"/>
                  </a:cubicBezTo>
                  <a:cubicBezTo>
                    <a:pt x="57" y="20"/>
                    <a:pt x="56" y="21"/>
                    <a:pt x="55" y="21"/>
                  </a:cubicBezTo>
                  <a:lnTo>
                    <a:pt x="55" y="21"/>
                  </a:lnTo>
                  <a:cubicBezTo>
                    <a:pt x="37" y="12"/>
                    <a:pt x="26" y="6"/>
                    <a:pt x="26" y="6"/>
                  </a:cubicBezTo>
                  <a:lnTo>
                    <a:pt x="26" y="6"/>
                  </a:lnTo>
                  <a:cubicBezTo>
                    <a:pt x="38" y="18"/>
                    <a:pt x="55" y="24"/>
                    <a:pt x="72" y="30"/>
                  </a:cubicBezTo>
                  <a:lnTo>
                    <a:pt x="72" y="30"/>
                  </a:lnTo>
                  <a:cubicBezTo>
                    <a:pt x="71" y="29"/>
                    <a:pt x="69" y="28"/>
                    <a:pt x="67" y="27"/>
                  </a:cubicBezTo>
                  <a:lnTo>
                    <a:pt x="67" y="27"/>
                  </a:lnTo>
                  <a:cubicBezTo>
                    <a:pt x="74" y="29"/>
                    <a:pt x="82" y="31"/>
                    <a:pt x="92" y="32"/>
                  </a:cubicBezTo>
                  <a:lnTo>
                    <a:pt x="92" y="32"/>
                  </a:lnTo>
                  <a:cubicBezTo>
                    <a:pt x="98" y="34"/>
                    <a:pt x="104" y="37"/>
                    <a:pt x="110" y="40"/>
                  </a:cubicBezTo>
                  <a:lnTo>
                    <a:pt x="110" y="40"/>
                  </a:lnTo>
                  <a:cubicBezTo>
                    <a:pt x="125" y="50"/>
                    <a:pt x="146" y="63"/>
                    <a:pt x="143" y="63"/>
                  </a:cubicBezTo>
                  <a:cubicBezTo>
                    <a:pt x="142" y="63"/>
                    <a:pt x="138" y="62"/>
                    <a:pt x="131" y="58"/>
                  </a:cubicBezTo>
                  <a:cubicBezTo>
                    <a:pt x="116" y="44"/>
                    <a:pt x="94" y="37"/>
                    <a:pt x="72" y="30"/>
                  </a:cubicBezTo>
                  <a:lnTo>
                    <a:pt x="72" y="30"/>
                  </a:lnTo>
                  <a:cubicBezTo>
                    <a:pt x="110" y="50"/>
                    <a:pt x="164" y="80"/>
                    <a:pt x="209" y="110"/>
                  </a:cubicBezTo>
                  <a:lnTo>
                    <a:pt x="107" y="67"/>
                  </a:lnTo>
                  <a:lnTo>
                    <a:pt x="107" y="67"/>
                  </a:lnTo>
                  <a:cubicBezTo>
                    <a:pt x="156" y="91"/>
                    <a:pt x="201" y="119"/>
                    <a:pt x="235" y="136"/>
                  </a:cubicBezTo>
                  <a:cubicBezTo>
                    <a:pt x="193" y="115"/>
                    <a:pt x="99" y="77"/>
                    <a:pt x="79" y="77"/>
                  </a:cubicBezTo>
                  <a:cubicBezTo>
                    <a:pt x="74" y="77"/>
                    <a:pt x="73" y="79"/>
                    <a:pt x="78" y="84"/>
                  </a:cubicBezTo>
                  <a:cubicBezTo>
                    <a:pt x="91" y="91"/>
                    <a:pt x="105" y="95"/>
                    <a:pt x="120" y="100"/>
                  </a:cubicBezTo>
                  <a:lnTo>
                    <a:pt x="120" y="100"/>
                  </a:lnTo>
                  <a:lnTo>
                    <a:pt x="157" y="136"/>
                  </a:lnTo>
                  <a:lnTo>
                    <a:pt x="157" y="136"/>
                  </a:lnTo>
                  <a:lnTo>
                    <a:pt x="26" y="58"/>
                  </a:lnTo>
                  <a:cubicBezTo>
                    <a:pt x="0" y="58"/>
                    <a:pt x="26" y="58"/>
                    <a:pt x="52" y="84"/>
                  </a:cubicBezTo>
                  <a:lnTo>
                    <a:pt x="78" y="136"/>
                  </a:lnTo>
                  <a:cubicBezTo>
                    <a:pt x="183" y="215"/>
                    <a:pt x="235" y="267"/>
                    <a:pt x="339" y="319"/>
                  </a:cubicBezTo>
                  <a:cubicBezTo>
                    <a:pt x="380" y="349"/>
                    <a:pt x="397" y="360"/>
                    <a:pt x="404" y="360"/>
                  </a:cubicBezTo>
                  <a:cubicBezTo>
                    <a:pt x="415" y="360"/>
                    <a:pt x="401" y="335"/>
                    <a:pt x="417" y="319"/>
                  </a:cubicBezTo>
                  <a:cubicBezTo>
                    <a:pt x="417" y="319"/>
                    <a:pt x="496" y="319"/>
                    <a:pt x="417" y="293"/>
                  </a:cubicBezTo>
                  <a:cubicBezTo>
                    <a:pt x="391" y="267"/>
                    <a:pt x="339" y="241"/>
                    <a:pt x="287" y="215"/>
                  </a:cubicBezTo>
                  <a:cubicBezTo>
                    <a:pt x="287" y="215"/>
                    <a:pt x="175" y="140"/>
                    <a:pt x="125" y="101"/>
                  </a:cubicBezTo>
                  <a:lnTo>
                    <a:pt x="125" y="101"/>
                  </a:lnTo>
                  <a:cubicBezTo>
                    <a:pt x="127" y="102"/>
                    <a:pt x="129" y="102"/>
                    <a:pt x="131" y="103"/>
                  </a:cubicBezTo>
                  <a:lnTo>
                    <a:pt x="131" y="103"/>
                  </a:lnTo>
                  <a:cubicBezTo>
                    <a:pt x="140" y="108"/>
                    <a:pt x="149" y="112"/>
                    <a:pt x="156" y="115"/>
                  </a:cubicBezTo>
                  <a:lnTo>
                    <a:pt x="156" y="115"/>
                  </a:lnTo>
                  <a:lnTo>
                    <a:pt x="235" y="162"/>
                  </a:lnTo>
                  <a:lnTo>
                    <a:pt x="287" y="188"/>
                  </a:lnTo>
                  <a:cubicBezTo>
                    <a:pt x="313" y="215"/>
                    <a:pt x="365" y="241"/>
                    <a:pt x="417" y="267"/>
                  </a:cubicBezTo>
                  <a:cubicBezTo>
                    <a:pt x="417" y="267"/>
                    <a:pt x="515" y="267"/>
                    <a:pt x="403" y="220"/>
                  </a:cubicBezTo>
                  <a:lnTo>
                    <a:pt x="403" y="220"/>
                  </a:lnTo>
                  <a:cubicBezTo>
                    <a:pt x="412" y="223"/>
                    <a:pt x="425" y="226"/>
                    <a:pt x="438" y="226"/>
                  </a:cubicBezTo>
                  <a:cubicBezTo>
                    <a:pt x="449" y="226"/>
                    <a:pt x="461" y="223"/>
                    <a:pt x="469" y="215"/>
                  </a:cubicBezTo>
                  <a:cubicBezTo>
                    <a:pt x="469" y="215"/>
                    <a:pt x="496" y="215"/>
                    <a:pt x="469" y="188"/>
                  </a:cubicBezTo>
                  <a:cubicBezTo>
                    <a:pt x="461" y="180"/>
                    <a:pt x="464" y="177"/>
                    <a:pt x="471" y="177"/>
                  </a:cubicBezTo>
                  <a:cubicBezTo>
                    <a:pt x="487" y="177"/>
                    <a:pt x="522" y="188"/>
                    <a:pt x="522" y="188"/>
                  </a:cubicBezTo>
                  <a:cubicBezTo>
                    <a:pt x="443" y="162"/>
                    <a:pt x="443" y="162"/>
                    <a:pt x="339" y="136"/>
                  </a:cubicBezTo>
                  <a:cubicBezTo>
                    <a:pt x="317" y="136"/>
                    <a:pt x="237" y="79"/>
                    <a:pt x="247" y="79"/>
                  </a:cubicBezTo>
                  <a:lnTo>
                    <a:pt x="247" y="79"/>
                  </a:lnTo>
                  <a:cubicBezTo>
                    <a:pt x="249" y="79"/>
                    <a:pt x="253" y="80"/>
                    <a:pt x="261" y="84"/>
                  </a:cubicBezTo>
                  <a:cubicBezTo>
                    <a:pt x="313" y="84"/>
                    <a:pt x="443" y="162"/>
                    <a:pt x="522" y="188"/>
                  </a:cubicBezTo>
                  <a:cubicBezTo>
                    <a:pt x="522" y="188"/>
                    <a:pt x="548" y="162"/>
                    <a:pt x="496" y="136"/>
                  </a:cubicBezTo>
                  <a:lnTo>
                    <a:pt x="261" y="58"/>
                  </a:lnTo>
                  <a:cubicBezTo>
                    <a:pt x="209" y="32"/>
                    <a:pt x="131" y="32"/>
                    <a:pt x="78" y="6"/>
                  </a:cubicBezTo>
                  <a:cubicBezTo>
                    <a:pt x="67" y="2"/>
                    <a:pt x="62" y="1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62"/>
            <p:cNvSpPr/>
            <p:nvPr/>
          </p:nvSpPr>
          <p:spPr>
            <a:xfrm>
              <a:off x="6487600" y="1733450"/>
              <a:ext cx="1325" cy="1350"/>
            </a:xfrm>
            <a:custGeom>
              <a:rect b="b" l="l" r="r" t="t"/>
              <a:pathLst>
                <a:path extrusionOk="0" h="54" w="53">
                  <a:moveTo>
                    <a:pt x="0" y="1"/>
                  </a:moveTo>
                  <a:cubicBezTo>
                    <a:pt x="0" y="27"/>
                    <a:pt x="52" y="53"/>
                    <a:pt x="52" y="53"/>
                  </a:cubicBezTo>
                  <a:cubicBezTo>
                    <a:pt x="52" y="2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62"/>
            <p:cNvSpPr/>
            <p:nvPr/>
          </p:nvSpPr>
          <p:spPr>
            <a:xfrm>
              <a:off x="6481075" y="1729550"/>
              <a:ext cx="2625" cy="2625"/>
            </a:xfrm>
            <a:custGeom>
              <a:rect b="b" l="l" r="r" t="t"/>
              <a:pathLst>
                <a:path extrusionOk="0" h="105" w="105">
                  <a:moveTo>
                    <a:pt x="0" y="0"/>
                  </a:moveTo>
                  <a:lnTo>
                    <a:pt x="0" y="0"/>
                  </a:lnTo>
                  <a:cubicBezTo>
                    <a:pt x="26" y="27"/>
                    <a:pt x="105" y="105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62"/>
            <p:cNvSpPr/>
            <p:nvPr/>
          </p:nvSpPr>
          <p:spPr>
            <a:xfrm>
              <a:off x="6476550" y="1727600"/>
              <a:ext cx="12050" cy="10750"/>
            </a:xfrm>
            <a:custGeom>
              <a:rect b="b" l="l" r="r" t="t"/>
              <a:pathLst>
                <a:path extrusionOk="0" h="430" w="482">
                  <a:moveTo>
                    <a:pt x="77" y="0"/>
                  </a:moveTo>
                  <a:cubicBezTo>
                    <a:pt x="129" y="52"/>
                    <a:pt x="155" y="78"/>
                    <a:pt x="181" y="105"/>
                  </a:cubicBezTo>
                  <a:cubicBezTo>
                    <a:pt x="169" y="90"/>
                    <a:pt x="161" y="79"/>
                    <a:pt x="154" y="71"/>
                  </a:cubicBezTo>
                  <a:lnTo>
                    <a:pt x="154" y="71"/>
                  </a:lnTo>
                  <a:cubicBezTo>
                    <a:pt x="207" y="115"/>
                    <a:pt x="262" y="157"/>
                    <a:pt x="311" y="191"/>
                  </a:cubicBezTo>
                  <a:lnTo>
                    <a:pt x="311" y="191"/>
                  </a:lnTo>
                  <a:cubicBezTo>
                    <a:pt x="255" y="147"/>
                    <a:pt x="154" y="51"/>
                    <a:pt x="143" y="51"/>
                  </a:cubicBezTo>
                  <a:lnTo>
                    <a:pt x="143" y="51"/>
                  </a:lnTo>
                  <a:cubicBezTo>
                    <a:pt x="141" y="51"/>
                    <a:pt x="144" y="57"/>
                    <a:pt x="154" y="71"/>
                  </a:cubicBezTo>
                  <a:lnTo>
                    <a:pt x="154" y="71"/>
                  </a:lnTo>
                  <a:cubicBezTo>
                    <a:pt x="127" y="48"/>
                    <a:pt x="101" y="24"/>
                    <a:pt x="77" y="0"/>
                  </a:cubicBezTo>
                  <a:close/>
                  <a:moveTo>
                    <a:pt x="311" y="191"/>
                  </a:moveTo>
                  <a:cubicBezTo>
                    <a:pt x="322" y="199"/>
                    <a:pt x="331" y="206"/>
                    <a:pt x="338" y="209"/>
                  </a:cubicBezTo>
                  <a:cubicBezTo>
                    <a:pt x="329" y="203"/>
                    <a:pt x="320" y="197"/>
                    <a:pt x="311" y="191"/>
                  </a:cubicBezTo>
                  <a:close/>
                  <a:moveTo>
                    <a:pt x="375" y="310"/>
                  </a:moveTo>
                  <a:cubicBezTo>
                    <a:pt x="380" y="314"/>
                    <a:pt x="385" y="316"/>
                    <a:pt x="387" y="316"/>
                  </a:cubicBezTo>
                  <a:cubicBezTo>
                    <a:pt x="389" y="316"/>
                    <a:pt x="390" y="315"/>
                    <a:pt x="390" y="313"/>
                  </a:cubicBezTo>
                  <a:cubicBezTo>
                    <a:pt x="385" y="313"/>
                    <a:pt x="380" y="312"/>
                    <a:pt x="375" y="310"/>
                  </a:cubicBezTo>
                  <a:close/>
                  <a:moveTo>
                    <a:pt x="278" y="334"/>
                  </a:moveTo>
                  <a:lnTo>
                    <a:pt x="278" y="334"/>
                  </a:lnTo>
                  <a:cubicBezTo>
                    <a:pt x="276" y="338"/>
                    <a:pt x="312" y="391"/>
                    <a:pt x="312" y="391"/>
                  </a:cubicBezTo>
                  <a:cubicBezTo>
                    <a:pt x="320" y="391"/>
                    <a:pt x="303" y="366"/>
                    <a:pt x="278" y="334"/>
                  </a:cubicBezTo>
                  <a:close/>
                  <a:moveTo>
                    <a:pt x="59" y="17"/>
                  </a:moveTo>
                  <a:cubicBezTo>
                    <a:pt x="46" y="17"/>
                    <a:pt x="129" y="102"/>
                    <a:pt x="178" y="139"/>
                  </a:cubicBezTo>
                  <a:lnTo>
                    <a:pt x="178" y="139"/>
                  </a:lnTo>
                  <a:cubicBezTo>
                    <a:pt x="136" y="111"/>
                    <a:pt x="93" y="69"/>
                    <a:pt x="51" y="26"/>
                  </a:cubicBezTo>
                  <a:cubicBezTo>
                    <a:pt x="42" y="26"/>
                    <a:pt x="37" y="23"/>
                    <a:pt x="36" y="23"/>
                  </a:cubicBezTo>
                  <a:lnTo>
                    <a:pt x="36" y="23"/>
                  </a:lnTo>
                  <a:cubicBezTo>
                    <a:pt x="34" y="23"/>
                    <a:pt x="51" y="35"/>
                    <a:pt x="103" y="105"/>
                  </a:cubicBezTo>
                  <a:cubicBezTo>
                    <a:pt x="103" y="105"/>
                    <a:pt x="51" y="52"/>
                    <a:pt x="25" y="26"/>
                  </a:cubicBezTo>
                  <a:cubicBezTo>
                    <a:pt x="6" y="26"/>
                    <a:pt x="1" y="26"/>
                    <a:pt x="31" y="47"/>
                  </a:cubicBezTo>
                  <a:lnTo>
                    <a:pt x="31" y="47"/>
                  </a:lnTo>
                  <a:cubicBezTo>
                    <a:pt x="36" y="60"/>
                    <a:pt x="47" y="82"/>
                    <a:pt x="36" y="82"/>
                  </a:cubicBezTo>
                  <a:cubicBezTo>
                    <a:pt x="33" y="82"/>
                    <a:pt x="30" y="81"/>
                    <a:pt x="25" y="78"/>
                  </a:cubicBezTo>
                  <a:lnTo>
                    <a:pt x="25" y="78"/>
                  </a:lnTo>
                  <a:cubicBezTo>
                    <a:pt x="51" y="131"/>
                    <a:pt x="129" y="235"/>
                    <a:pt x="207" y="287"/>
                  </a:cubicBezTo>
                  <a:cubicBezTo>
                    <a:pt x="207" y="313"/>
                    <a:pt x="234" y="339"/>
                    <a:pt x="260" y="339"/>
                  </a:cubicBezTo>
                  <a:cubicBezTo>
                    <a:pt x="260" y="339"/>
                    <a:pt x="332" y="430"/>
                    <a:pt x="341" y="430"/>
                  </a:cubicBezTo>
                  <a:cubicBezTo>
                    <a:pt x="343" y="430"/>
                    <a:pt x="342" y="426"/>
                    <a:pt x="338" y="417"/>
                  </a:cubicBezTo>
                  <a:cubicBezTo>
                    <a:pt x="286" y="365"/>
                    <a:pt x="286" y="365"/>
                    <a:pt x="286" y="365"/>
                  </a:cubicBezTo>
                  <a:cubicBezTo>
                    <a:pt x="286" y="365"/>
                    <a:pt x="207" y="287"/>
                    <a:pt x="181" y="235"/>
                  </a:cubicBezTo>
                  <a:cubicBezTo>
                    <a:pt x="174" y="224"/>
                    <a:pt x="172" y="219"/>
                    <a:pt x="174" y="219"/>
                  </a:cubicBezTo>
                  <a:lnTo>
                    <a:pt x="174" y="219"/>
                  </a:lnTo>
                  <a:cubicBezTo>
                    <a:pt x="180" y="219"/>
                    <a:pt x="239" y="284"/>
                    <a:pt x="278" y="334"/>
                  </a:cubicBezTo>
                  <a:lnTo>
                    <a:pt x="278" y="334"/>
                  </a:lnTo>
                  <a:cubicBezTo>
                    <a:pt x="279" y="334"/>
                    <a:pt x="279" y="334"/>
                    <a:pt x="279" y="334"/>
                  </a:cubicBezTo>
                  <a:lnTo>
                    <a:pt x="279" y="334"/>
                  </a:lnTo>
                  <a:cubicBezTo>
                    <a:pt x="280" y="334"/>
                    <a:pt x="282" y="335"/>
                    <a:pt x="286" y="339"/>
                  </a:cubicBezTo>
                  <a:cubicBezTo>
                    <a:pt x="331" y="362"/>
                    <a:pt x="375" y="423"/>
                    <a:pt x="387" y="423"/>
                  </a:cubicBezTo>
                  <a:cubicBezTo>
                    <a:pt x="389" y="423"/>
                    <a:pt x="390" y="421"/>
                    <a:pt x="390" y="417"/>
                  </a:cubicBezTo>
                  <a:cubicBezTo>
                    <a:pt x="390" y="391"/>
                    <a:pt x="364" y="365"/>
                    <a:pt x="312" y="339"/>
                  </a:cubicBezTo>
                  <a:cubicBezTo>
                    <a:pt x="312" y="339"/>
                    <a:pt x="286" y="287"/>
                    <a:pt x="312" y="287"/>
                  </a:cubicBezTo>
                  <a:cubicBezTo>
                    <a:pt x="312" y="287"/>
                    <a:pt x="312" y="287"/>
                    <a:pt x="313" y="288"/>
                  </a:cubicBezTo>
                  <a:lnTo>
                    <a:pt x="313" y="288"/>
                  </a:lnTo>
                  <a:cubicBezTo>
                    <a:pt x="338" y="313"/>
                    <a:pt x="338" y="313"/>
                    <a:pt x="338" y="339"/>
                  </a:cubicBezTo>
                  <a:cubicBezTo>
                    <a:pt x="364" y="365"/>
                    <a:pt x="390" y="391"/>
                    <a:pt x="416" y="391"/>
                  </a:cubicBezTo>
                  <a:cubicBezTo>
                    <a:pt x="416" y="365"/>
                    <a:pt x="364" y="313"/>
                    <a:pt x="338" y="287"/>
                  </a:cubicBezTo>
                  <a:lnTo>
                    <a:pt x="338" y="287"/>
                  </a:lnTo>
                  <a:cubicBezTo>
                    <a:pt x="338" y="287"/>
                    <a:pt x="355" y="304"/>
                    <a:pt x="375" y="310"/>
                  </a:cubicBezTo>
                  <a:lnTo>
                    <a:pt x="375" y="310"/>
                  </a:lnTo>
                  <a:cubicBezTo>
                    <a:pt x="353" y="296"/>
                    <a:pt x="316" y="261"/>
                    <a:pt x="321" y="261"/>
                  </a:cubicBezTo>
                  <a:lnTo>
                    <a:pt x="321" y="261"/>
                  </a:lnTo>
                  <a:cubicBezTo>
                    <a:pt x="324" y="261"/>
                    <a:pt x="343" y="274"/>
                    <a:pt x="390" y="313"/>
                  </a:cubicBezTo>
                  <a:cubicBezTo>
                    <a:pt x="433" y="342"/>
                    <a:pt x="452" y="362"/>
                    <a:pt x="452" y="362"/>
                  </a:cubicBezTo>
                  <a:cubicBezTo>
                    <a:pt x="452" y="362"/>
                    <a:pt x="440" y="348"/>
                    <a:pt x="416" y="313"/>
                  </a:cubicBezTo>
                  <a:cubicBezTo>
                    <a:pt x="407" y="304"/>
                    <a:pt x="404" y="300"/>
                    <a:pt x="406" y="300"/>
                  </a:cubicBezTo>
                  <a:lnTo>
                    <a:pt x="406" y="300"/>
                  </a:lnTo>
                  <a:cubicBezTo>
                    <a:pt x="410" y="300"/>
                    <a:pt x="461" y="339"/>
                    <a:pt x="475" y="339"/>
                  </a:cubicBezTo>
                  <a:cubicBezTo>
                    <a:pt x="481" y="339"/>
                    <a:pt x="481" y="332"/>
                    <a:pt x="468" y="313"/>
                  </a:cubicBezTo>
                  <a:cubicBezTo>
                    <a:pt x="390" y="261"/>
                    <a:pt x="286" y="183"/>
                    <a:pt x="181" y="105"/>
                  </a:cubicBezTo>
                  <a:lnTo>
                    <a:pt x="181" y="105"/>
                  </a:lnTo>
                  <a:cubicBezTo>
                    <a:pt x="181" y="105"/>
                    <a:pt x="220" y="162"/>
                    <a:pt x="214" y="162"/>
                  </a:cubicBezTo>
                  <a:cubicBezTo>
                    <a:pt x="213" y="162"/>
                    <a:pt x="211" y="160"/>
                    <a:pt x="207" y="157"/>
                  </a:cubicBezTo>
                  <a:cubicBezTo>
                    <a:pt x="155" y="105"/>
                    <a:pt x="103" y="52"/>
                    <a:pt x="77" y="26"/>
                  </a:cubicBezTo>
                  <a:cubicBezTo>
                    <a:pt x="67" y="20"/>
                    <a:pt x="62" y="17"/>
                    <a:pt x="59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62"/>
            <p:cNvSpPr/>
            <p:nvPr/>
          </p:nvSpPr>
          <p:spPr>
            <a:xfrm>
              <a:off x="6477150" y="1728900"/>
              <a:ext cx="700" cy="675"/>
            </a:xfrm>
            <a:custGeom>
              <a:rect b="b" l="l" r="r" t="t"/>
              <a:pathLst>
                <a:path extrusionOk="0" h="27" w="28">
                  <a:moveTo>
                    <a:pt x="27" y="26"/>
                  </a:moveTo>
                  <a:lnTo>
                    <a:pt x="27" y="26"/>
                  </a:lnTo>
                  <a:cubicBezTo>
                    <a:pt x="27" y="26"/>
                    <a:pt x="1" y="0"/>
                    <a:pt x="27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62"/>
            <p:cNvSpPr/>
            <p:nvPr/>
          </p:nvSpPr>
          <p:spPr>
            <a:xfrm>
              <a:off x="6478475" y="1739900"/>
              <a:ext cx="675" cy="2700"/>
            </a:xfrm>
            <a:custGeom>
              <a:rect b="b" l="l" r="r" t="t"/>
              <a:pathLst>
                <a:path extrusionOk="0" h="108" w="27">
                  <a:moveTo>
                    <a:pt x="1" y="0"/>
                  </a:moveTo>
                  <a:cubicBezTo>
                    <a:pt x="0" y="0"/>
                    <a:pt x="0" y="1"/>
                    <a:pt x="0" y="4"/>
                  </a:cubicBezTo>
                  <a:cubicBezTo>
                    <a:pt x="0" y="56"/>
                    <a:pt x="0" y="82"/>
                    <a:pt x="26" y="108"/>
                  </a:cubicBezTo>
                  <a:cubicBezTo>
                    <a:pt x="26" y="108"/>
                    <a:pt x="5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62"/>
            <p:cNvSpPr/>
            <p:nvPr/>
          </p:nvSpPr>
          <p:spPr>
            <a:xfrm>
              <a:off x="6476500" y="1741275"/>
              <a:ext cx="525" cy="1475"/>
            </a:xfrm>
            <a:custGeom>
              <a:rect b="b" l="l" r="r" t="t"/>
              <a:pathLst>
                <a:path extrusionOk="0" h="59" w="21">
                  <a:moveTo>
                    <a:pt x="1" y="1"/>
                  </a:moveTo>
                  <a:cubicBezTo>
                    <a:pt x="1" y="1"/>
                    <a:pt x="1" y="27"/>
                    <a:pt x="1" y="53"/>
                  </a:cubicBezTo>
                  <a:cubicBezTo>
                    <a:pt x="5" y="57"/>
                    <a:pt x="7" y="58"/>
                    <a:pt x="9" y="58"/>
                  </a:cubicBezTo>
                  <a:cubicBezTo>
                    <a:pt x="20" y="58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62"/>
            <p:cNvSpPr/>
            <p:nvPr/>
          </p:nvSpPr>
          <p:spPr>
            <a:xfrm>
              <a:off x="6473900" y="1729100"/>
              <a:ext cx="11500" cy="14275"/>
            </a:xfrm>
            <a:custGeom>
              <a:rect b="b" l="l" r="r" t="t"/>
              <a:pathLst>
                <a:path extrusionOk="0" h="571" w="460">
                  <a:moveTo>
                    <a:pt x="27" y="45"/>
                  </a:moveTo>
                  <a:cubicBezTo>
                    <a:pt x="27" y="53"/>
                    <a:pt x="27" y="62"/>
                    <a:pt x="28" y="70"/>
                  </a:cubicBezTo>
                  <a:lnTo>
                    <a:pt x="28" y="70"/>
                  </a:lnTo>
                  <a:cubicBezTo>
                    <a:pt x="27" y="61"/>
                    <a:pt x="27" y="53"/>
                    <a:pt x="27" y="45"/>
                  </a:cubicBezTo>
                  <a:close/>
                  <a:moveTo>
                    <a:pt x="53" y="18"/>
                  </a:moveTo>
                  <a:lnTo>
                    <a:pt x="63" y="38"/>
                  </a:lnTo>
                  <a:lnTo>
                    <a:pt x="63" y="38"/>
                  </a:lnTo>
                  <a:cubicBezTo>
                    <a:pt x="67" y="49"/>
                    <a:pt x="73" y="65"/>
                    <a:pt x="80" y="79"/>
                  </a:cubicBezTo>
                  <a:lnTo>
                    <a:pt x="80" y="79"/>
                  </a:lnTo>
                  <a:cubicBezTo>
                    <a:pt x="79" y="77"/>
                    <a:pt x="79" y="74"/>
                    <a:pt x="79" y="71"/>
                  </a:cubicBezTo>
                  <a:lnTo>
                    <a:pt x="79" y="71"/>
                  </a:lnTo>
                  <a:cubicBezTo>
                    <a:pt x="79" y="75"/>
                    <a:pt x="79" y="78"/>
                    <a:pt x="80" y="81"/>
                  </a:cubicBezTo>
                  <a:lnTo>
                    <a:pt x="80" y="81"/>
                  </a:lnTo>
                  <a:cubicBezTo>
                    <a:pt x="80" y="80"/>
                    <a:pt x="80" y="80"/>
                    <a:pt x="80" y="79"/>
                  </a:cubicBezTo>
                  <a:lnTo>
                    <a:pt x="80" y="79"/>
                  </a:lnTo>
                  <a:cubicBezTo>
                    <a:pt x="80" y="80"/>
                    <a:pt x="80" y="81"/>
                    <a:pt x="80" y="82"/>
                  </a:cubicBezTo>
                  <a:lnTo>
                    <a:pt x="80" y="82"/>
                  </a:lnTo>
                  <a:cubicBezTo>
                    <a:pt x="78" y="78"/>
                    <a:pt x="75" y="75"/>
                    <a:pt x="72" y="71"/>
                  </a:cubicBezTo>
                  <a:lnTo>
                    <a:pt x="72" y="71"/>
                  </a:lnTo>
                  <a:cubicBezTo>
                    <a:pt x="63" y="45"/>
                    <a:pt x="53" y="19"/>
                    <a:pt x="53" y="18"/>
                  </a:cubicBezTo>
                  <a:close/>
                  <a:moveTo>
                    <a:pt x="79" y="71"/>
                  </a:moveTo>
                  <a:lnTo>
                    <a:pt x="79" y="71"/>
                  </a:lnTo>
                  <a:cubicBezTo>
                    <a:pt x="92" y="84"/>
                    <a:pt x="92" y="90"/>
                    <a:pt x="89" y="90"/>
                  </a:cubicBezTo>
                  <a:lnTo>
                    <a:pt x="94" y="101"/>
                  </a:lnTo>
                  <a:lnTo>
                    <a:pt x="94" y="101"/>
                  </a:lnTo>
                  <a:cubicBezTo>
                    <a:pt x="91" y="97"/>
                    <a:pt x="88" y="93"/>
                    <a:pt x="85" y="88"/>
                  </a:cubicBezTo>
                  <a:lnTo>
                    <a:pt x="85" y="88"/>
                  </a:lnTo>
                  <a:cubicBezTo>
                    <a:pt x="86" y="90"/>
                    <a:pt x="88" y="90"/>
                    <a:pt x="89" y="90"/>
                  </a:cubicBezTo>
                  <a:lnTo>
                    <a:pt x="79" y="71"/>
                  </a:lnTo>
                  <a:close/>
                  <a:moveTo>
                    <a:pt x="80" y="82"/>
                  </a:moveTo>
                  <a:cubicBezTo>
                    <a:pt x="81" y="83"/>
                    <a:pt x="81" y="83"/>
                    <a:pt x="82" y="84"/>
                  </a:cubicBezTo>
                  <a:lnTo>
                    <a:pt x="82" y="84"/>
                  </a:lnTo>
                  <a:cubicBezTo>
                    <a:pt x="82" y="84"/>
                    <a:pt x="82" y="85"/>
                    <a:pt x="82" y="85"/>
                  </a:cubicBezTo>
                  <a:lnTo>
                    <a:pt x="82" y="85"/>
                  </a:lnTo>
                  <a:cubicBezTo>
                    <a:pt x="82" y="85"/>
                    <a:pt x="82" y="85"/>
                    <a:pt x="82" y="84"/>
                  </a:cubicBezTo>
                  <a:lnTo>
                    <a:pt x="82" y="84"/>
                  </a:lnTo>
                  <a:cubicBezTo>
                    <a:pt x="83" y="86"/>
                    <a:pt x="84" y="87"/>
                    <a:pt x="85" y="88"/>
                  </a:cubicBezTo>
                  <a:lnTo>
                    <a:pt x="85" y="88"/>
                  </a:lnTo>
                  <a:cubicBezTo>
                    <a:pt x="84" y="87"/>
                    <a:pt x="83" y="86"/>
                    <a:pt x="82" y="85"/>
                  </a:cubicBezTo>
                  <a:lnTo>
                    <a:pt x="82" y="85"/>
                  </a:lnTo>
                  <a:cubicBezTo>
                    <a:pt x="90" y="101"/>
                    <a:pt x="98" y="115"/>
                    <a:pt x="104" y="122"/>
                  </a:cubicBezTo>
                  <a:lnTo>
                    <a:pt x="104" y="122"/>
                  </a:lnTo>
                  <a:cubicBezTo>
                    <a:pt x="101" y="118"/>
                    <a:pt x="85" y="101"/>
                    <a:pt x="80" y="82"/>
                  </a:cubicBezTo>
                  <a:close/>
                  <a:moveTo>
                    <a:pt x="1" y="41"/>
                  </a:moveTo>
                  <a:cubicBezTo>
                    <a:pt x="1" y="41"/>
                    <a:pt x="1" y="42"/>
                    <a:pt x="1" y="45"/>
                  </a:cubicBezTo>
                  <a:cubicBezTo>
                    <a:pt x="1" y="45"/>
                    <a:pt x="9" y="80"/>
                    <a:pt x="20" y="123"/>
                  </a:cubicBezTo>
                  <a:lnTo>
                    <a:pt x="20" y="123"/>
                  </a:lnTo>
                  <a:cubicBezTo>
                    <a:pt x="13" y="85"/>
                    <a:pt x="4" y="41"/>
                    <a:pt x="1" y="41"/>
                  </a:cubicBezTo>
                  <a:close/>
                  <a:moveTo>
                    <a:pt x="166" y="56"/>
                  </a:moveTo>
                  <a:lnTo>
                    <a:pt x="166" y="56"/>
                  </a:lnTo>
                  <a:cubicBezTo>
                    <a:pt x="161" y="56"/>
                    <a:pt x="195" y="102"/>
                    <a:pt x="220" y="131"/>
                  </a:cubicBezTo>
                  <a:lnTo>
                    <a:pt x="220" y="131"/>
                  </a:lnTo>
                  <a:lnTo>
                    <a:pt x="183" y="71"/>
                  </a:lnTo>
                  <a:cubicBezTo>
                    <a:pt x="173" y="60"/>
                    <a:pt x="168" y="56"/>
                    <a:pt x="166" y="56"/>
                  </a:cubicBezTo>
                  <a:close/>
                  <a:moveTo>
                    <a:pt x="20" y="123"/>
                  </a:moveTo>
                  <a:cubicBezTo>
                    <a:pt x="24" y="146"/>
                    <a:pt x="27" y="166"/>
                    <a:pt x="27" y="175"/>
                  </a:cubicBezTo>
                  <a:cubicBezTo>
                    <a:pt x="29" y="178"/>
                    <a:pt x="31" y="179"/>
                    <a:pt x="33" y="180"/>
                  </a:cubicBezTo>
                  <a:lnTo>
                    <a:pt x="33" y="180"/>
                  </a:lnTo>
                  <a:cubicBezTo>
                    <a:pt x="29" y="161"/>
                    <a:pt x="24" y="141"/>
                    <a:pt x="20" y="123"/>
                  </a:cubicBezTo>
                  <a:close/>
                  <a:moveTo>
                    <a:pt x="134" y="126"/>
                  </a:moveTo>
                  <a:lnTo>
                    <a:pt x="134" y="126"/>
                  </a:lnTo>
                  <a:cubicBezTo>
                    <a:pt x="148" y="142"/>
                    <a:pt x="154" y="166"/>
                    <a:pt x="161" y="187"/>
                  </a:cubicBezTo>
                  <a:lnTo>
                    <a:pt x="161" y="187"/>
                  </a:lnTo>
                  <a:cubicBezTo>
                    <a:pt x="149" y="166"/>
                    <a:pt x="139" y="148"/>
                    <a:pt x="134" y="126"/>
                  </a:cubicBezTo>
                  <a:close/>
                  <a:moveTo>
                    <a:pt x="137" y="187"/>
                  </a:moveTo>
                  <a:lnTo>
                    <a:pt x="137" y="187"/>
                  </a:lnTo>
                  <a:cubicBezTo>
                    <a:pt x="161" y="239"/>
                    <a:pt x="185" y="309"/>
                    <a:pt x="209" y="357"/>
                  </a:cubicBezTo>
                  <a:cubicBezTo>
                    <a:pt x="208" y="357"/>
                    <a:pt x="206" y="357"/>
                    <a:pt x="205" y="358"/>
                  </a:cubicBezTo>
                  <a:lnTo>
                    <a:pt x="205" y="358"/>
                  </a:lnTo>
                  <a:cubicBezTo>
                    <a:pt x="192" y="338"/>
                    <a:pt x="179" y="320"/>
                    <a:pt x="166" y="296"/>
                  </a:cubicBezTo>
                  <a:lnTo>
                    <a:pt x="166" y="296"/>
                  </a:lnTo>
                  <a:cubicBezTo>
                    <a:pt x="167" y="298"/>
                    <a:pt x="167" y="299"/>
                    <a:pt x="168" y="301"/>
                  </a:cubicBezTo>
                  <a:lnTo>
                    <a:pt x="168" y="301"/>
                  </a:lnTo>
                  <a:lnTo>
                    <a:pt x="157" y="279"/>
                  </a:lnTo>
                  <a:lnTo>
                    <a:pt x="157" y="279"/>
                  </a:lnTo>
                  <a:cubicBezTo>
                    <a:pt x="160" y="285"/>
                    <a:pt x="163" y="291"/>
                    <a:pt x="166" y="296"/>
                  </a:cubicBezTo>
                  <a:lnTo>
                    <a:pt x="166" y="296"/>
                  </a:lnTo>
                  <a:cubicBezTo>
                    <a:pt x="161" y="284"/>
                    <a:pt x="157" y="274"/>
                    <a:pt x="155" y="268"/>
                  </a:cubicBezTo>
                  <a:lnTo>
                    <a:pt x="155" y="268"/>
                  </a:lnTo>
                  <a:cubicBezTo>
                    <a:pt x="151" y="249"/>
                    <a:pt x="143" y="209"/>
                    <a:pt x="137" y="187"/>
                  </a:cubicBezTo>
                  <a:close/>
                  <a:moveTo>
                    <a:pt x="46" y="1"/>
                  </a:moveTo>
                  <a:cubicBezTo>
                    <a:pt x="45" y="1"/>
                    <a:pt x="46" y="6"/>
                    <a:pt x="53" y="18"/>
                  </a:cubicBezTo>
                  <a:cubicBezTo>
                    <a:pt x="53" y="18"/>
                    <a:pt x="53" y="71"/>
                    <a:pt x="53" y="97"/>
                  </a:cubicBezTo>
                  <a:lnTo>
                    <a:pt x="105" y="227"/>
                  </a:lnTo>
                  <a:cubicBezTo>
                    <a:pt x="105" y="242"/>
                    <a:pt x="105" y="267"/>
                    <a:pt x="105" y="279"/>
                  </a:cubicBezTo>
                  <a:lnTo>
                    <a:pt x="53" y="149"/>
                  </a:lnTo>
                  <a:cubicBezTo>
                    <a:pt x="44" y="131"/>
                    <a:pt x="38" y="116"/>
                    <a:pt x="34" y="103"/>
                  </a:cubicBezTo>
                  <a:lnTo>
                    <a:pt x="34" y="103"/>
                  </a:lnTo>
                  <a:cubicBezTo>
                    <a:pt x="33" y="94"/>
                    <a:pt x="31" y="75"/>
                    <a:pt x="27" y="45"/>
                  </a:cubicBezTo>
                  <a:lnTo>
                    <a:pt x="27" y="45"/>
                  </a:lnTo>
                  <a:cubicBezTo>
                    <a:pt x="27" y="45"/>
                    <a:pt x="27" y="45"/>
                    <a:pt x="27" y="45"/>
                  </a:cubicBezTo>
                  <a:lnTo>
                    <a:pt x="27" y="45"/>
                  </a:lnTo>
                  <a:cubicBezTo>
                    <a:pt x="27" y="45"/>
                    <a:pt x="27" y="45"/>
                    <a:pt x="27" y="45"/>
                  </a:cubicBezTo>
                  <a:cubicBezTo>
                    <a:pt x="23" y="34"/>
                    <a:pt x="21" y="29"/>
                    <a:pt x="20" y="29"/>
                  </a:cubicBezTo>
                  <a:lnTo>
                    <a:pt x="20" y="29"/>
                  </a:lnTo>
                  <a:cubicBezTo>
                    <a:pt x="17" y="29"/>
                    <a:pt x="25" y="77"/>
                    <a:pt x="30" y="100"/>
                  </a:cubicBezTo>
                  <a:lnTo>
                    <a:pt x="30" y="100"/>
                  </a:lnTo>
                  <a:cubicBezTo>
                    <a:pt x="35" y="145"/>
                    <a:pt x="43" y="180"/>
                    <a:pt x="35" y="180"/>
                  </a:cubicBezTo>
                  <a:cubicBezTo>
                    <a:pt x="34" y="180"/>
                    <a:pt x="34" y="180"/>
                    <a:pt x="33" y="180"/>
                  </a:cubicBezTo>
                  <a:lnTo>
                    <a:pt x="33" y="180"/>
                  </a:lnTo>
                  <a:cubicBezTo>
                    <a:pt x="44" y="226"/>
                    <a:pt x="53" y="268"/>
                    <a:pt x="53" y="279"/>
                  </a:cubicBezTo>
                  <a:cubicBezTo>
                    <a:pt x="79" y="357"/>
                    <a:pt x="79" y="436"/>
                    <a:pt x="79" y="514"/>
                  </a:cubicBezTo>
                  <a:cubicBezTo>
                    <a:pt x="79" y="561"/>
                    <a:pt x="98" y="570"/>
                    <a:pt x="113" y="570"/>
                  </a:cubicBezTo>
                  <a:cubicBezTo>
                    <a:pt x="123" y="570"/>
                    <a:pt x="131" y="566"/>
                    <a:pt x="131" y="566"/>
                  </a:cubicBezTo>
                  <a:cubicBezTo>
                    <a:pt x="116" y="521"/>
                    <a:pt x="110" y="485"/>
                    <a:pt x="102" y="452"/>
                  </a:cubicBezTo>
                  <a:lnTo>
                    <a:pt x="102" y="452"/>
                  </a:lnTo>
                  <a:cubicBezTo>
                    <a:pt x="109" y="472"/>
                    <a:pt x="114" y="486"/>
                    <a:pt x="115" y="486"/>
                  </a:cubicBezTo>
                  <a:cubicBezTo>
                    <a:pt x="117" y="486"/>
                    <a:pt x="114" y="472"/>
                    <a:pt x="105" y="436"/>
                  </a:cubicBezTo>
                  <a:cubicBezTo>
                    <a:pt x="105" y="396"/>
                    <a:pt x="90" y="310"/>
                    <a:pt x="82" y="284"/>
                  </a:cubicBezTo>
                  <a:lnTo>
                    <a:pt x="82" y="284"/>
                  </a:lnTo>
                  <a:cubicBezTo>
                    <a:pt x="107" y="319"/>
                    <a:pt x="131" y="463"/>
                    <a:pt x="131" y="488"/>
                  </a:cubicBezTo>
                  <a:cubicBezTo>
                    <a:pt x="144" y="514"/>
                    <a:pt x="151" y="520"/>
                    <a:pt x="154" y="520"/>
                  </a:cubicBezTo>
                  <a:cubicBezTo>
                    <a:pt x="157" y="520"/>
                    <a:pt x="157" y="514"/>
                    <a:pt x="157" y="514"/>
                  </a:cubicBezTo>
                  <a:cubicBezTo>
                    <a:pt x="157" y="514"/>
                    <a:pt x="160" y="515"/>
                    <a:pt x="164" y="515"/>
                  </a:cubicBezTo>
                  <a:cubicBezTo>
                    <a:pt x="177" y="515"/>
                    <a:pt x="196" y="501"/>
                    <a:pt x="157" y="383"/>
                  </a:cubicBezTo>
                  <a:lnTo>
                    <a:pt x="157" y="383"/>
                  </a:lnTo>
                  <a:cubicBezTo>
                    <a:pt x="162" y="394"/>
                    <a:pt x="165" y="398"/>
                    <a:pt x="167" y="398"/>
                  </a:cubicBezTo>
                  <a:cubicBezTo>
                    <a:pt x="174" y="398"/>
                    <a:pt x="157" y="331"/>
                    <a:pt x="157" y="331"/>
                  </a:cubicBezTo>
                  <a:lnTo>
                    <a:pt x="157" y="331"/>
                  </a:lnTo>
                  <a:cubicBezTo>
                    <a:pt x="182" y="356"/>
                    <a:pt x="183" y="382"/>
                    <a:pt x="207" y="407"/>
                  </a:cubicBezTo>
                  <a:lnTo>
                    <a:pt x="207" y="407"/>
                  </a:lnTo>
                  <a:cubicBezTo>
                    <a:pt x="208" y="415"/>
                    <a:pt x="209" y="425"/>
                    <a:pt x="209" y="436"/>
                  </a:cubicBezTo>
                  <a:lnTo>
                    <a:pt x="209" y="462"/>
                  </a:lnTo>
                  <a:cubicBezTo>
                    <a:pt x="224" y="507"/>
                    <a:pt x="239" y="535"/>
                    <a:pt x="244" y="535"/>
                  </a:cubicBezTo>
                  <a:cubicBezTo>
                    <a:pt x="248" y="535"/>
                    <a:pt x="246" y="521"/>
                    <a:pt x="235" y="488"/>
                  </a:cubicBezTo>
                  <a:lnTo>
                    <a:pt x="235" y="488"/>
                  </a:lnTo>
                  <a:cubicBezTo>
                    <a:pt x="235" y="488"/>
                    <a:pt x="252" y="521"/>
                    <a:pt x="259" y="521"/>
                  </a:cubicBezTo>
                  <a:cubicBezTo>
                    <a:pt x="260" y="521"/>
                    <a:pt x="261" y="519"/>
                    <a:pt x="261" y="514"/>
                  </a:cubicBezTo>
                  <a:cubicBezTo>
                    <a:pt x="261" y="478"/>
                    <a:pt x="249" y="454"/>
                    <a:pt x="233" y="426"/>
                  </a:cubicBezTo>
                  <a:lnTo>
                    <a:pt x="233" y="426"/>
                  </a:lnTo>
                  <a:cubicBezTo>
                    <a:pt x="232" y="427"/>
                    <a:pt x="232" y="427"/>
                    <a:pt x="231" y="427"/>
                  </a:cubicBezTo>
                  <a:cubicBezTo>
                    <a:pt x="228" y="427"/>
                    <a:pt x="222" y="414"/>
                    <a:pt x="218" y="399"/>
                  </a:cubicBezTo>
                  <a:lnTo>
                    <a:pt x="218" y="399"/>
                  </a:lnTo>
                  <a:cubicBezTo>
                    <a:pt x="223" y="409"/>
                    <a:pt x="228" y="418"/>
                    <a:pt x="233" y="426"/>
                  </a:cubicBezTo>
                  <a:lnTo>
                    <a:pt x="233" y="426"/>
                  </a:lnTo>
                  <a:cubicBezTo>
                    <a:pt x="234" y="425"/>
                    <a:pt x="235" y="419"/>
                    <a:pt x="235" y="410"/>
                  </a:cubicBezTo>
                  <a:cubicBezTo>
                    <a:pt x="227" y="392"/>
                    <a:pt x="218" y="378"/>
                    <a:pt x="210" y="365"/>
                  </a:cubicBezTo>
                  <a:lnTo>
                    <a:pt x="210" y="365"/>
                  </a:lnTo>
                  <a:cubicBezTo>
                    <a:pt x="211" y="375"/>
                    <a:pt x="214" y="388"/>
                    <a:pt x="218" y="399"/>
                  </a:cubicBezTo>
                  <a:lnTo>
                    <a:pt x="218" y="399"/>
                  </a:lnTo>
                  <a:cubicBezTo>
                    <a:pt x="215" y="394"/>
                    <a:pt x="212" y="389"/>
                    <a:pt x="209" y="383"/>
                  </a:cubicBezTo>
                  <a:lnTo>
                    <a:pt x="198" y="362"/>
                  </a:lnTo>
                  <a:lnTo>
                    <a:pt x="198" y="362"/>
                  </a:lnTo>
                  <a:cubicBezTo>
                    <a:pt x="196" y="368"/>
                    <a:pt x="201" y="380"/>
                    <a:pt x="205" y="398"/>
                  </a:cubicBezTo>
                  <a:lnTo>
                    <a:pt x="205" y="398"/>
                  </a:lnTo>
                  <a:cubicBezTo>
                    <a:pt x="197" y="377"/>
                    <a:pt x="180" y="333"/>
                    <a:pt x="168" y="301"/>
                  </a:cubicBezTo>
                  <a:lnTo>
                    <a:pt x="168" y="301"/>
                  </a:lnTo>
                  <a:lnTo>
                    <a:pt x="198" y="362"/>
                  </a:lnTo>
                  <a:lnTo>
                    <a:pt x="198" y="362"/>
                  </a:lnTo>
                  <a:cubicBezTo>
                    <a:pt x="199" y="360"/>
                    <a:pt x="201" y="358"/>
                    <a:pt x="205" y="358"/>
                  </a:cubicBezTo>
                  <a:lnTo>
                    <a:pt x="205" y="358"/>
                  </a:lnTo>
                  <a:cubicBezTo>
                    <a:pt x="207" y="360"/>
                    <a:pt x="208" y="362"/>
                    <a:pt x="210" y="365"/>
                  </a:cubicBezTo>
                  <a:lnTo>
                    <a:pt x="210" y="365"/>
                  </a:lnTo>
                  <a:cubicBezTo>
                    <a:pt x="209" y="362"/>
                    <a:pt x="209" y="360"/>
                    <a:pt x="209" y="357"/>
                  </a:cubicBezTo>
                  <a:lnTo>
                    <a:pt x="209" y="357"/>
                  </a:lnTo>
                  <a:cubicBezTo>
                    <a:pt x="235" y="410"/>
                    <a:pt x="261" y="436"/>
                    <a:pt x="261" y="436"/>
                  </a:cubicBezTo>
                  <a:cubicBezTo>
                    <a:pt x="287" y="436"/>
                    <a:pt x="313" y="488"/>
                    <a:pt x="313" y="488"/>
                  </a:cubicBezTo>
                  <a:cubicBezTo>
                    <a:pt x="314" y="488"/>
                    <a:pt x="315" y="489"/>
                    <a:pt x="315" y="489"/>
                  </a:cubicBezTo>
                  <a:cubicBezTo>
                    <a:pt x="323" y="489"/>
                    <a:pt x="192" y="247"/>
                    <a:pt x="194" y="247"/>
                  </a:cubicBezTo>
                  <a:lnTo>
                    <a:pt x="194" y="247"/>
                  </a:lnTo>
                  <a:cubicBezTo>
                    <a:pt x="196" y="247"/>
                    <a:pt x="220" y="289"/>
                    <a:pt x="287" y="410"/>
                  </a:cubicBezTo>
                  <a:cubicBezTo>
                    <a:pt x="304" y="460"/>
                    <a:pt x="321" y="489"/>
                    <a:pt x="331" y="489"/>
                  </a:cubicBezTo>
                  <a:cubicBezTo>
                    <a:pt x="336" y="489"/>
                    <a:pt x="340" y="480"/>
                    <a:pt x="340" y="462"/>
                  </a:cubicBezTo>
                  <a:cubicBezTo>
                    <a:pt x="329" y="441"/>
                    <a:pt x="311" y="409"/>
                    <a:pt x="293" y="377"/>
                  </a:cubicBezTo>
                  <a:lnTo>
                    <a:pt x="293" y="377"/>
                  </a:lnTo>
                  <a:cubicBezTo>
                    <a:pt x="315" y="411"/>
                    <a:pt x="340" y="449"/>
                    <a:pt x="364" y="486"/>
                  </a:cubicBezTo>
                  <a:lnTo>
                    <a:pt x="364" y="486"/>
                  </a:lnTo>
                  <a:cubicBezTo>
                    <a:pt x="313" y="408"/>
                    <a:pt x="261" y="330"/>
                    <a:pt x="235" y="227"/>
                  </a:cubicBezTo>
                  <a:lnTo>
                    <a:pt x="235" y="227"/>
                  </a:lnTo>
                  <a:cubicBezTo>
                    <a:pt x="235" y="227"/>
                    <a:pt x="313" y="383"/>
                    <a:pt x="340" y="410"/>
                  </a:cubicBezTo>
                  <a:cubicBezTo>
                    <a:pt x="340" y="410"/>
                    <a:pt x="366" y="462"/>
                    <a:pt x="392" y="462"/>
                  </a:cubicBezTo>
                  <a:cubicBezTo>
                    <a:pt x="392" y="462"/>
                    <a:pt x="314" y="331"/>
                    <a:pt x="313" y="331"/>
                  </a:cubicBezTo>
                  <a:lnTo>
                    <a:pt x="313" y="331"/>
                  </a:lnTo>
                  <a:cubicBezTo>
                    <a:pt x="340" y="357"/>
                    <a:pt x="366" y="383"/>
                    <a:pt x="392" y="410"/>
                  </a:cubicBezTo>
                  <a:lnTo>
                    <a:pt x="392" y="383"/>
                  </a:lnTo>
                  <a:cubicBezTo>
                    <a:pt x="392" y="383"/>
                    <a:pt x="379" y="363"/>
                    <a:pt x="364" y="337"/>
                  </a:cubicBezTo>
                  <a:lnTo>
                    <a:pt x="364" y="337"/>
                  </a:lnTo>
                  <a:cubicBezTo>
                    <a:pt x="389" y="368"/>
                    <a:pt x="419" y="397"/>
                    <a:pt x="444" y="410"/>
                  </a:cubicBezTo>
                  <a:cubicBezTo>
                    <a:pt x="449" y="414"/>
                    <a:pt x="452" y="416"/>
                    <a:pt x="453" y="416"/>
                  </a:cubicBezTo>
                  <a:cubicBezTo>
                    <a:pt x="459" y="416"/>
                    <a:pt x="434" y="374"/>
                    <a:pt x="392" y="331"/>
                  </a:cubicBezTo>
                  <a:lnTo>
                    <a:pt x="340" y="253"/>
                  </a:lnTo>
                  <a:lnTo>
                    <a:pt x="287" y="201"/>
                  </a:lnTo>
                  <a:cubicBezTo>
                    <a:pt x="286" y="198"/>
                    <a:pt x="285" y="196"/>
                    <a:pt x="284" y="194"/>
                  </a:cubicBezTo>
                  <a:lnTo>
                    <a:pt x="284" y="194"/>
                  </a:lnTo>
                  <a:cubicBezTo>
                    <a:pt x="288" y="196"/>
                    <a:pt x="290" y="197"/>
                    <a:pt x="291" y="197"/>
                  </a:cubicBezTo>
                  <a:cubicBezTo>
                    <a:pt x="294" y="197"/>
                    <a:pt x="285" y="185"/>
                    <a:pt x="282" y="185"/>
                  </a:cubicBezTo>
                  <a:lnTo>
                    <a:pt x="282" y="185"/>
                  </a:lnTo>
                  <a:cubicBezTo>
                    <a:pt x="281" y="185"/>
                    <a:pt x="281" y="188"/>
                    <a:pt x="284" y="194"/>
                  </a:cubicBezTo>
                  <a:lnTo>
                    <a:pt x="284" y="194"/>
                  </a:lnTo>
                  <a:cubicBezTo>
                    <a:pt x="276" y="188"/>
                    <a:pt x="262" y="175"/>
                    <a:pt x="235" y="149"/>
                  </a:cubicBezTo>
                  <a:cubicBezTo>
                    <a:pt x="231" y="145"/>
                    <a:pt x="226" y="139"/>
                    <a:pt x="220" y="131"/>
                  </a:cubicBezTo>
                  <a:lnTo>
                    <a:pt x="220" y="131"/>
                  </a:lnTo>
                  <a:lnTo>
                    <a:pt x="261" y="201"/>
                  </a:lnTo>
                  <a:lnTo>
                    <a:pt x="157" y="71"/>
                  </a:lnTo>
                  <a:lnTo>
                    <a:pt x="157" y="71"/>
                  </a:lnTo>
                  <a:cubicBezTo>
                    <a:pt x="157" y="71"/>
                    <a:pt x="169" y="94"/>
                    <a:pt x="161" y="94"/>
                  </a:cubicBezTo>
                  <a:cubicBezTo>
                    <a:pt x="157" y="94"/>
                    <a:pt x="148" y="88"/>
                    <a:pt x="131" y="71"/>
                  </a:cubicBezTo>
                  <a:lnTo>
                    <a:pt x="131" y="71"/>
                  </a:lnTo>
                  <a:cubicBezTo>
                    <a:pt x="149" y="88"/>
                    <a:pt x="167" y="118"/>
                    <a:pt x="184" y="144"/>
                  </a:cubicBezTo>
                  <a:lnTo>
                    <a:pt x="184" y="144"/>
                  </a:lnTo>
                  <a:lnTo>
                    <a:pt x="105" y="45"/>
                  </a:lnTo>
                  <a:lnTo>
                    <a:pt x="183" y="149"/>
                  </a:lnTo>
                  <a:cubicBezTo>
                    <a:pt x="189" y="172"/>
                    <a:pt x="188" y="181"/>
                    <a:pt x="184" y="181"/>
                  </a:cubicBezTo>
                  <a:cubicBezTo>
                    <a:pt x="175" y="181"/>
                    <a:pt x="151" y="147"/>
                    <a:pt x="132" y="116"/>
                  </a:cubicBezTo>
                  <a:lnTo>
                    <a:pt x="132" y="116"/>
                  </a:lnTo>
                  <a:cubicBezTo>
                    <a:pt x="131" y="110"/>
                    <a:pt x="131" y="104"/>
                    <a:pt x="131" y="97"/>
                  </a:cubicBezTo>
                  <a:lnTo>
                    <a:pt x="121" y="92"/>
                  </a:lnTo>
                  <a:lnTo>
                    <a:pt x="121" y="92"/>
                  </a:lnTo>
                  <a:cubicBezTo>
                    <a:pt x="125" y="98"/>
                    <a:pt x="128" y="105"/>
                    <a:pt x="130" y="112"/>
                  </a:cubicBezTo>
                  <a:lnTo>
                    <a:pt x="130" y="112"/>
                  </a:lnTo>
                  <a:cubicBezTo>
                    <a:pt x="124" y="103"/>
                    <a:pt x="120" y="96"/>
                    <a:pt x="116" y="89"/>
                  </a:cubicBezTo>
                  <a:lnTo>
                    <a:pt x="116" y="89"/>
                  </a:lnTo>
                  <a:lnTo>
                    <a:pt x="121" y="92"/>
                  </a:lnTo>
                  <a:lnTo>
                    <a:pt x="121" y="92"/>
                  </a:lnTo>
                  <a:cubicBezTo>
                    <a:pt x="114" y="79"/>
                    <a:pt x="105" y="71"/>
                    <a:pt x="105" y="71"/>
                  </a:cubicBezTo>
                  <a:lnTo>
                    <a:pt x="105" y="71"/>
                  </a:lnTo>
                  <a:cubicBezTo>
                    <a:pt x="105" y="71"/>
                    <a:pt x="109" y="78"/>
                    <a:pt x="116" y="89"/>
                  </a:cubicBezTo>
                  <a:lnTo>
                    <a:pt x="116" y="89"/>
                  </a:lnTo>
                  <a:lnTo>
                    <a:pt x="79" y="71"/>
                  </a:lnTo>
                  <a:lnTo>
                    <a:pt x="79" y="71"/>
                  </a:lnTo>
                  <a:cubicBezTo>
                    <a:pt x="79" y="71"/>
                    <a:pt x="79" y="71"/>
                    <a:pt x="79" y="71"/>
                  </a:cubicBezTo>
                  <a:cubicBezTo>
                    <a:pt x="75" y="61"/>
                    <a:pt x="72" y="53"/>
                    <a:pt x="69" y="47"/>
                  </a:cubicBezTo>
                  <a:lnTo>
                    <a:pt x="69" y="47"/>
                  </a:lnTo>
                  <a:cubicBezTo>
                    <a:pt x="68" y="42"/>
                    <a:pt x="67" y="38"/>
                    <a:pt x="67" y="36"/>
                  </a:cubicBezTo>
                  <a:lnTo>
                    <a:pt x="67" y="36"/>
                  </a:lnTo>
                  <a:cubicBezTo>
                    <a:pt x="74" y="49"/>
                    <a:pt x="79" y="62"/>
                    <a:pt x="79" y="71"/>
                  </a:cubicBezTo>
                  <a:cubicBezTo>
                    <a:pt x="79" y="45"/>
                    <a:pt x="72" y="31"/>
                    <a:pt x="69" y="31"/>
                  </a:cubicBezTo>
                  <a:lnTo>
                    <a:pt x="69" y="31"/>
                  </a:lnTo>
                  <a:cubicBezTo>
                    <a:pt x="68" y="31"/>
                    <a:pt x="67" y="33"/>
                    <a:pt x="67" y="36"/>
                  </a:cubicBezTo>
                  <a:lnTo>
                    <a:pt x="67" y="36"/>
                  </a:lnTo>
                  <a:cubicBezTo>
                    <a:pt x="58" y="18"/>
                    <a:pt x="47" y="1"/>
                    <a:pt x="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62"/>
            <p:cNvSpPr/>
            <p:nvPr/>
          </p:nvSpPr>
          <p:spPr>
            <a:xfrm>
              <a:off x="6473900" y="1733100"/>
              <a:ext cx="1000" cy="5050"/>
            </a:xfrm>
            <a:custGeom>
              <a:rect b="b" l="l" r="r" t="t"/>
              <a:pathLst>
                <a:path extrusionOk="0" h="202" w="40">
                  <a:moveTo>
                    <a:pt x="3" y="1"/>
                  </a:moveTo>
                  <a:cubicBezTo>
                    <a:pt x="2" y="1"/>
                    <a:pt x="1" y="5"/>
                    <a:pt x="1" y="15"/>
                  </a:cubicBezTo>
                  <a:lnTo>
                    <a:pt x="27" y="197"/>
                  </a:lnTo>
                  <a:lnTo>
                    <a:pt x="27" y="119"/>
                  </a:lnTo>
                  <a:cubicBezTo>
                    <a:pt x="27" y="77"/>
                    <a:pt x="10" y="1"/>
                    <a:pt x="3" y="1"/>
                  </a:cubicBezTo>
                  <a:close/>
                  <a:moveTo>
                    <a:pt x="27" y="119"/>
                  </a:moveTo>
                  <a:cubicBezTo>
                    <a:pt x="27" y="151"/>
                    <a:pt x="36" y="202"/>
                    <a:pt x="38" y="202"/>
                  </a:cubicBezTo>
                  <a:cubicBezTo>
                    <a:pt x="39" y="202"/>
                    <a:pt x="37" y="181"/>
                    <a:pt x="27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62"/>
            <p:cNvSpPr/>
            <p:nvPr/>
          </p:nvSpPr>
          <p:spPr>
            <a:xfrm>
              <a:off x="6473900" y="1741275"/>
              <a:ext cx="675" cy="2650"/>
            </a:xfrm>
            <a:custGeom>
              <a:rect b="b" l="l" r="r" t="t"/>
              <a:pathLst>
                <a:path extrusionOk="0" h="106" w="27">
                  <a:moveTo>
                    <a:pt x="27" y="1"/>
                  </a:moveTo>
                  <a:cubicBezTo>
                    <a:pt x="1" y="27"/>
                    <a:pt x="1" y="79"/>
                    <a:pt x="27" y="105"/>
                  </a:cubicBezTo>
                  <a:cubicBezTo>
                    <a:pt x="27" y="79"/>
                    <a:pt x="27" y="27"/>
                    <a:pt x="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62"/>
            <p:cNvSpPr/>
            <p:nvPr/>
          </p:nvSpPr>
          <p:spPr>
            <a:xfrm>
              <a:off x="6473250" y="1728250"/>
              <a:ext cx="1975" cy="15675"/>
            </a:xfrm>
            <a:custGeom>
              <a:rect b="b" l="l" r="r" t="t"/>
              <a:pathLst>
                <a:path extrusionOk="0" h="627" w="79">
                  <a:moveTo>
                    <a:pt x="1" y="0"/>
                  </a:moveTo>
                  <a:lnTo>
                    <a:pt x="1" y="79"/>
                  </a:lnTo>
                  <a:cubicBezTo>
                    <a:pt x="1" y="96"/>
                    <a:pt x="1" y="113"/>
                    <a:pt x="1" y="131"/>
                  </a:cubicBezTo>
                  <a:lnTo>
                    <a:pt x="1" y="287"/>
                  </a:lnTo>
                  <a:lnTo>
                    <a:pt x="27" y="574"/>
                  </a:lnTo>
                  <a:lnTo>
                    <a:pt x="27" y="391"/>
                  </a:lnTo>
                  <a:cubicBezTo>
                    <a:pt x="27" y="470"/>
                    <a:pt x="27" y="522"/>
                    <a:pt x="53" y="600"/>
                  </a:cubicBezTo>
                  <a:cubicBezTo>
                    <a:pt x="27" y="444"/>
                    <a:pt x="53" y="548"/>
                    <a:pt x="53" y="470"/>
                  </a:cubicBezTo>
                  <a:cubicBezTo>
                    <a:pt x="27" y="394"/>
                    <a:pt x="27" y="342"/>
                    <a:pt x="51" y="292"/>
                  </a:cubicBezTo>
                  <a:lnTo>
                    <a:pt x="51" y="292"/>
                  </a:lnTo>
                  <a:cubicBezTo>
                    <a:pt x="52" y="309"/>
                    <a:pt x="53" y="325"/>
                    <a:pt x="53" y="339"/>
                  </a:cubicBezTo>
                  <a:cubicBezTo>
                    <a:pt x="53" y="318"/>
                    <a:pt x="53" y="300"/>
                    <a:pt x="53" y="287"/>
                  </a:cubicBezTo>
                  <a:cubicBezTo>
                    <a:pt x="52" y="289"/>
                    <a:pt x="51" y="290"/>
                    <a:pt x="51" y="292"/>
                  </a:cubicBezTo>
                  <a:lnTo>
                    <a:pt x="51" y="292"/>
                  </a:lnTo>
                  <a:cubicBezTo>
                    <a:pt x="44" y="210"/>
                    <a:pt x="27" y="105"/>
                    <a:pt x="27" y="105"/>
                  </a:cubicBezTo>
                  <a:cubicBezTo>
                    <a:pt x="27" y="79"/>
                    <a:pt x="1" y="79"/>
                    <a:pt x="1" y="0"/>
                  </a:cubicBezTo>
                  <a:close/>
                  <a:moveTo>
                    <a:pt x="53" y="339"/>
                  </a:moveTo>
                  <a:cubicBezTo>
                    <a:pt x="53" y="363"/>
                    <a:pt x="53" y="390"/>
                    <a:pt x="53" y="417"/>
                  </a:cubicBezTo>
                  <a:cubicBezTo>
                    <a:pt x="53" y="470"/>
                    <a:pt x="53" y="548"/>
                    <a:pt x="79" y="626"/>
                  </a:cubicBezTo>
                  <a:cubicBezTo>
                    <a:pt x="79" y="522"/>
                    <a:pt x="53" y="444"/>
                    <a:pt x="53" y="3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62"/>
            <p:cNvSpPr/>
            <p:nvPr/>
          </p:nvSpPr>
          <p:spPr>
            <a:xfrm>
              <a:off x="6469350" y="1728650"/>
              <a:ext cx="3275" cy="13475"/>
            </a:xfrm>
            <a:custGeom>
              <a:rect b="b" l="l" r="r" t="t"/>
              <a:pathLst>
                <a:path extrusionOk="0" h="539" w="131">
                  <a:moveTo>
                    <a:pt x="78" y="63"/>
                  </a:moveTo>
                  <a:cubicBezTo>
                    <a:pt x="57" y="105"/>
                    <a:pt x="70" y="113"/>
                    <a:pt x="76" y="114"/>
                  </a:cubicBezTo>
                  <a:lnTo>
                    <a:pt x="76" y="114"/>
                  </a:lnTo>
                  <a:cubicBezTo>
                    <a:pt x="77" y="112"/>
                    <a:pt x="77" y="111"/>
                    <a:pt x="78" y="111"/>
                  </a:cubicBezTo>
                  <a:cubicBezTo>
                    <a:pt x="78" y="111"/>
                    <a:pt x="78" y="112"/>
                    <a:pt x="78" y="115"/>
                  </a:cubicBezTo>
                  <a:lnTo>
                    <a:pt x="78" y="63"/>
                  </a:lnTo>
                  <a:close/>
                  <a:moveTo>
                    <a:pt x="76" y="114"/>
                  </a:moveTo>
                  <a:lnTo>
                    <a:pt x="76" y="114"/>
                  </a:lnTo>
                  <a:cubicBezTo>
                    <a:pt x="70" y="132"/>
                    <a:pt x="52" y="219"/>
                    <a:pt x="52" y="219"/>
                  </a:cubicBezTo>
                  <a:lnTo>
                    <a:pt x="78" y="115"/>
                  </a:lnTo>
                  <a:lnTo>
                    <a:pt x="78" y="115"/>
                  </a:lnTo>
                  <a:cubicBezTo>
                    <a:pt x="78" y="115"/>
                    <a:pt x="77" y="115"/>
                    <a:pt x="76" y="114"/>
                  </a:cubicBezTo>
                  <a:close/>
                  <a:moveTo>
                    <a:pt x="126" y="0"/>
                  </a:moveTo>
                  <a:cubicBezTo>
                    <a:pt x="123" y="0"/>
                    <a:pt x="116" y="15"/>
                    <a:pt x="104" y="63"/>
                  </a:cubicBezTo>
                  <a:cubicBezTo>
                    <a:pt x="104" y="141"/>
                    <a:pt x="78" y="245"/>
                    <a:pt x="78" y="323"/>
                  </a:cubicBezTo>
                  <a:lnTo>
                    <a:pt x="78" y="193"/>
                  </a:lnTo>
                  <a:lnTo>
                    <a:pt x="78" y="115"/>
                  </a:lnTo>
                  <a:lnTo>
                    <a:pt x="52" y="245"/>
                  </a:lnTo>
                  <a:lnTo>
                    <a:pt x="0" y="428"/>
                  </a:lnTo>
                  <a:lnTo>
                    <a:pt x="0" y="480"/>
                  </a:lnTo>
                  <a:lnTo>
                    <a:pt x="0" y="532"/>
                  </a:lnTo>
                  <a:cubicBezTo>
                    <a:pt x="0" y="532"/>
                    <a:pt x="26" y="506"/>
                    <a:pt x="52" y="401"/>
                  </a:cubicBezTo>
                  <a:cubicBezTo>
                    <a:pt x="52" y="436"/>
                    <a:pt x="52" y="471"/>
                    <a:pt x="52" y="506"/>
                  </a:cubicBezTo>
                  <a:cubicBezTo>
                    <a:pt x="52" y="519"/>
                    <a:pt x="59" y="538"/>
                    <a:pt x="65" y="538"/>
                  </a:cubicBezTo>
                  <a:cubicBezTo>
                    <a:pt x="72" y="538"/>
                    <a:pt x="78" y="519"/>
                    <a:pt x="78" y="454"/>
                  </a:cubicBezTo>
                  <a:cubicBezTo>
                    <a:pt x="78" y="462"/>
                    <a:pt x="78" y="471"/>
                    <a:pt x="78" y="480"/>
                  </a:cubicBezTo>
                  <a:cubicBezTo>
                    <a:pt x="78" y="506"/>
                    <a:pt x="78" y="512"/>
                    <a:pt x="82" y="512"/>
                  </a:cubicBezTo>
                  <a:cubicBezTo>
                    <a:pt x="85" y="512"/>
                    <a:pt x="91" y="506"/>
                    <a:pt x="104" y="506"/>
                  </a:cubicBezTo>
                  <a:cubicBezTo>
                    <a:pt x="108" y="517"/>
                    <a:pt x="111" y="521"/>
                    <a:pt x="112" y="521"/>
                  </a:cubicBezTo>
                  <a:cubicBezTo>
                    <a:pt x="123" y="521"/>
                    <a:pt x="108" y="374"/>
                    <a:pt x="105" y="295"/>
                  </a:cubicBezTo>
                  <a:lnTo>
                    <a:pt x="105" y="295"/>
                  </a:lnTo>
                  <a:cubicBezTo>
                    <a:pt x="129" y="199"/>
                    <a:pt x="130" y="125"/>
                    <a:pt x="130" y="31"/>
                  </a:cubicBezTo>
                  <a:lnTo>
                    <a:pt x="130" y="31"/>
                  </a:lnTo>
                  <a:cubicBezTo>
                    <a:pt x="130" y="33"/>
                    <a:pt x="130" y="35"/>
                    <a:pt x="130" y="36"/>
                  </a:cubicBezTo>
                  <a:lnTo>
                    <a:pt x="130" y="10"/>
                  </a:lnTo>
                  <a:cubicBezTo>
                    <a:pt x="130" y="17"/>
                    <a:pt x="130" y="24"/>
                    <a:pt x="130" y="31"/>
                  </a:cubicBezTo>
                  <a:lnTo>
                    <a:pt x="130" y="31"/>
                  </a:lnTo>
                  <a:cubicBezTo>
                    <a:pt x="130" y="17"/>
                    <a:pt x="130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62"/>
            <p:cNvSpPr/>
            <p:nvPr/>
          </p:nvSpPr>
          <p:spPr>
            <a:xfrm>
              <a:off x="6469150" y="1731650"/>
              <a:ext cx="425" cy="1350"/>
            </a:xfrm>
            <a:custGeom>
              <a:rect b="b" l="l" r="r" t="t"/>
              <a:pathLst>
                <a:path extrusionOk="0" h="54" w="17">
                  <a:moveTo>
                    <a:pt x="16" y="1"/>
                  </a:moveTo>
                  <a:cubicBezTo>
                    <a:pt x="15" y="1"/>
                    <a:pt x="13" y="6"/>
                    <a:pt x="8" y="21"/>
                  </a:cubicBezTo>
                  <a:cubicBezTo>
                    <a:pt x="2" y="45"/>
                    <a:pt x="0" y="54"/>
                    <a:pt x="1" y="54"/>
                  </a:cubicBezTo>
                  <a:cubicBezTo>
                    <a:pt x="2" y="54"/>
                    <a:pt x="17" y="1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62"/>
            <p:cNvSpPr/>
            <p:nvPr/>
          </p:nvSpPr>
          <p:spPr>
            <a:xfrm>
              <a:off x="6467175" y="1730675"/>
              <a:ext cx="3350" cy="10825"/>
            </a:xfrm>
            <a:custGeom>
              <a:rect b="b" l="l" r="r" t="t"/>
              <a:pathLst>
                <a:path extrusionOk="0" h="433" w="134">
                  <a:moveTo>
                    <a:pt x="113" y="0"/>
                  </a:moveTo>
                  <a:cubicBezTo>
                    <a:pt x="112" y="0"/>
                    <a:pt x="108" y="39"/>
                    <a:pt x="87" y="60"/>
                  </a:cubicBezTo>
                  <a:cubicBezTo>
                    <a:pt x="87" y="84"/>
                    <a:pt x="21" y="327"/>
                    <a:pt x="31" y="327"/>
                  </a:cubicBezTo>
                  <a:cubicBezTo>
                    <a:pt x="31" y="327"/>
                    <a:pt x="33" y="325"/>
                    <a:pt x="35" y="321"/>
                  </a:cubicBezTo>
                  <a:lnTo>
                    <a:pt x="35" y="321"/>
                  </a:lnTo>
                  <a:cubicBezTo>
                    <a:pt x="9" y="373"/>
                    <a:pt x="9" y="399"/>
                    <a:pt x="9" y="399"/>
                  </a:cubicBezTo>
                  <a:cubicBezTo>
                    <a:pt x="1" y="423"/>
                    <a:pt x="0" y="433"/>
                    <a:pt x="4" y="433"/>
                  </a:cubicBezTo>
                  <a:cubicBezTo>
                    <a:pt x="11" y="433"/>
                    <a:pt x="35" y="390"/>
                    <a:pt x="35" y="373"/>
                  </a:cubicBezTo>
                  <a:cubicBezTo>
                    <a:pt x="61" y="294"/>
                    <a:pt x="87" y="190"/>
                    <a:pt x="113" y="112"/>
                  </a:cubicBezTo>
                  <a:cubicBezTo>
                    <a:pt x="130" y="38"/>
                    <a:pt x="133" y="13"/>
                    <a:pt x="130" y="13"/>
                  </a:cubicBezTo>
                  <a:lnTo>
                    <a:pt x="130" y="13"/>
                  </a:lnTo>
                  <a:cubicBezTo>
                    <a:pt x="124" y="13"/>
                    <a:pt x="92" y="114"/>
                    <a:pt x="88" y="114"/>
                  </a:cubicBezTo>
                  <a:cubicBezTo>
                    <a:pt x="87" y="114"/>
                    <a:pt x="87" y="113"/>
                    <a:pt x="87" y="112"/>
                  </a:cubicBezTo>
                  <a:cubicBezTo>
                    <a:pt x="87" y="112"/>
                    <a:pt x="113" y="34"/>
                    <a:pt x="113" y="8"/>
                  </a:cubicBezTo>
                  <a:cubicBezTo>
                    <a:pt x="113" y="3"/>
                    <a:pt x="113" y="0"/>
                    <a:pt x="1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62"/>
            <p:cNvSpPr/>
            <p:nvPr/>
          </p:nvSpPr>
          <p:spPr>
            <a:xfrm>
              <a:off x="6468350" y="1728900"/>
              <a:ext cx="375" cy="950"/>
            </a:xfrm>
            <a:custGeom>
              <a:rect b="b" l="l" r="r" t="t"/>
              <a:pathLst>
                <a:path extrusionOk="0" h="38" w="15">
                  <a:moveTo>
                    <a:pt x="14" y="0"/>
                  </a:moveTo>
                  <a:cubicBezTo>
                    <a:pt x="14" y="19"/>
                    <a:pt x="1" y="37"/>
                    <a:pt x="3" y="37"/>
                  </a:cubicBezTo>
                  <a:cubicBezTo>
                    <a:pt x="3" y="37"/>
                    <a:pt x="6" y="34"/>
                    <a:pt x="14" y="26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62"/>
            <p:cNvSpPr/>
            <p:nvPr/>
          </p:nvSpPr>
          <p:spPr>
            <a:xfrm>
              <a:off x="6462175" y="1732200"/>
              <a:ext cx="2600" cy="3900"/>
            </a:xfrm>
            <a:custGeom>
              <a:rect b="b" l="l" r="r" t="t"/>
              <a:pathLst>
                <a:path extrusionOk="0" h="156" w="104">
                  <a:moveTo>
                    <a:pt x="104" y="0"/>
                  </a:moveTo>
                  <a:lnTo>
                    <a:pt x="104" y="0"/>
                  </a:lnTo>
                  <a:cubicBezTo>
                    <a:pt x="95" y="18"/>
                    <a:pt x="86" y="35"/>
                    <a:pt x="76" y="53"/>
                  </a:cubicBezTo>
                  <a:lnTo>
                    <a:pt x="76" y="53"/>
                  </a:lnTo>
                  <a:lnTo>
                    <a:pt x="79" y="51"/>
                  </a:lnTo>
                  <a:lnTo>
                    <a:pt x="104" y="0"/>
                  </a:lnTo>
                  <a:close/>
                  <a:moveTo>
                    <a:pt x="76" y="53"/>
                  </a:moveTo>
                  <a:lnTo>
                    <a:pt x="52" y="77"/>
                  </a:lnTo>
                  <a:cubicBezTo>
                    <a:pt x="26" y="103"/>
                    <a:pt x="0" y="129"/>
                    <a:pt x="0" y="155"/>
                  </a:cubicBezTo>
                  <a:cubicBezTo>
                    <a:pt x="34" y="121"/>
                    <a:pt x="57" y="87"/>
                    <a:pt x="76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62"/>
            <p:cNvSpPr/>
            <p:nvPr/>
          </p:nvSpPr>
          <p:spPr>
            <a:xfrm>
              <a:off x="6462825" y="1733450"/>
              <a:ext cx="1325" cy="1350"/>
            </a:xfrm>
            <a:custGeom>
              <a:rect b="b" l="l" r="r" t="t"/>
              <a:pathLst>
                <a:path extrusionOk="0" h="54" w="53">
                  <a:moveTo>
                    <a:pt x="26" y="1"/>
                  </a:moveTo>
                  <a:lnTo>
                    <a:pt x="0" y="53"/>
                  </a:lnTo>
                  <a:lnTo>
                    <a:pt x="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62"/>
            <p:cNvSpPr/>
            <p:nvPr/>
          </p:nvSpPr>
          <p:spPr>
            <a:xfrm>
              <a:off x="6459575" y="1738025"/>
              <a:ext cx="675" cy="825"/>
            </a:xfrm>
            <a:custGeom>
              <a:rect b="b" l="l" r="r" t="t"/>
              <a:pathLst>
                <a:path extrusionOk="0" h="33" w="27">
                  <a:moveTo>
                    <a:pt x="26" y="0"/>
                  </a:moveTo>
                  <a:cubicBezTo>
                    <a:pt x="0" y="26"/>
                    <a:pt x="0" y="33"/>
                    <a:pt x="7" y="33"/>
                  </a:cubicBezTo>
                  <a:cubicBezTo>
                    <a:pt x="13" y="33"/>
                    <a:pt x="26" y="26"/>
                    <a:pt x="26" y="26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62"/>
            <p:cNvSpPr/>
            <p:nvPr/>
          </p:nvSpPr>
          <p:spPr>
            <a:xfrm>
              <a:off x="6456250" y="1727200"/>
              <a:ext cx="13775" cy="14750"/>
            </a:xfrm>
            <a:custGeom>
              <a:rect b="b" l="l" r="r" t="t"/>
              <a:pathLst>
                <a:path extrusionOk="0" h="590" w="551">
                  <a:moveTo>
                    <a:pt x="424" y="1"/>
                  </a:moveTo>
                  <a:lnTo>
                    <a:pt x="424" y="1"/>
                  </a:lnTo>
                  <a:cubicBezTo>
                    <a:pt x="423" y="1"/>
                    <a:pt x="414" y="12"/>
                    <a:pt x="394" y="42"/>
                  </a:cubicBezTo>
                  <a:cubicBezTo>
                    <a:pt x="410" y="26"/>
                    <a:pt x="425" y="1"/>
                    <a:pt x="424" y="1"/>
                  </a:cubicBezTo>
                  <a:close/>
                  <a:moveTo>
                    <a:pt x="524" y="68"/>
                  </a:moveTo>
                  <a:lnTo>
                    <a:pt x="524" y="68"/>
                  </a:lnTo>
                  <a:lnTo>
                    <a:pt x="524" y="68"/>
                  </a:lnTo>
                  <a:close/>
                  <a:moveTo>
                    <a:pt x="507" y="63"/>
                  </a:moveTo>
                  <a:cubicBezTo>
                    <a:pt x="505" y="63"/>
                    <a:pt x="502" y="64"/>
                    <a:pt x="498" y="68"/>
                  </a:cubicBezTo>
                  <a:cubicBezTo>
                    <a:pt x="498" y="82"/>
                    <a:pt x="500" y="87"/>
                    <a:pt x="502" y="87"/>
                  </a:cubicBezTo>
                  <a:cubicBezTo>
                    <a:pt x="507" y="87"/>
                    <a:pt x="514" y="63"/>
                    <a:pt x="507" y="63"/>
                  </a:cubicBezTo>
                  <a:close/>
                  <a:moveTo>
                    <a:pt x="491" y="83"/>
                  </a:moveTo>
                  <a:cubicBezTo>
                    <a:pt x="483" y="89"/>
                    <a:pt x="474" y="110"/>
                    <a:pt x="475" y="110"/>
                  </a:cubicBezTo>
                  <a:cubicBezTo>
                    <a:pt x="476" y="110"/>
                    <a:pt x="480" y="103"/>
                    <a:pt x="491" y="83"/>
                  </a:cubicBezTo>
                  <a:close/>
                  <a:moveTo>
                    <a:pt x="542" y="123"/>
                  </a:moveTo>
                  <a:cubicBezTo>
                    <a:pt x="540" y="130"/>
                    <a:pt x="538" y="136"/>
                    <a:pt x="535" y="143"/>
                  </a:cubicBezTo>
                  <a:lnTo>
                    <a:pt x="535" y="143"/>
                  </a:lnTo>
                  <a:cubicBezTo>
                    <a:pt x="544" y="136"/>
                    <a:pt x="546" y="124"/>
                    <a:pt x="542" y="123"/>
                  </a:cubicBezTo>
                  <a:close/>
                  <a:moveTo>
                    <a:pt x="417" y="272"/>
                  </a:moveTo>
                  <a:cubicBezTo>
                    <a:pt x="419" y="272"/>
                    <a:pt x="420" y="273"/>
                    <a:pt x="420" y="277"/>
                  </a:cubicBezTo>
                  <a:cubicBezTo>
                    <a:pt x="402" y="312"/>
                    <a:pt x="385" y="346"/>
                    <a:pt x="368" y="381"/>
                  </a:cubicBezTo>
                  <a:lnTo>
                    <a:pt x="368" y="381"/>
                  </a:lnTo>
                  <a:cubicBezTo>
                    <a:pt x="368" y="336"/>
                    <a:pt x="407" y="272"/>
                    <a:pt x="417" y="272"/>
                  </a:cubicBezTo>
                  <a:close/>
                  <a:moveTo>
                    <a:pt x="457" y="425"/>
                  </a:moveTo>
                  <a:lnTo>
                    <a:pt x="446" y="459"/>
                  </a:lnTo>
                  <a:cubicBezTo>
                    <a:pt x="446" y="459"/>
                    <a:pt x="446" y="459"/>
                    <a:pt x="446" y="512"/>
                  </a:cubicBezTo>
                  <a:cubicBezTo>
                    <a:pt x="446" y="512"/>
                    <a:pt x="456" y="463"/>
                    <a:pt x="457" y="425"/>
                  </a:cubicBezTo>
                  <a:close/>
                  <a:moveTo>
                    <a:pt x="524" y="68"/>
                  </a:moveTo>
                  <a:lnTo>
                    <a:pt x="498" y="147"/>
                  </a:lnTo>
                  <a:lnTo>
                    <a:pt x="446" y="329"/>
                  </a:lnTo>
                  <a:lnTo>
                    <a:pt x="446" y="355"/>
                  </a:lnTo>
                  <a:cubicBezTo>
                    <a:pt x="394" y="407"/>
                    <a:pt x="394" y="459"/>
                    <a:pt x="368" y="512"/>
                  </a:cubicBezTo>
                  <a:cubicBezTo>
                    <a:pt x="368" y="520"/>
                    <a:pt x="369" y="524"/>
                    <a:pt x="371" y="524"/>
                  </a:cubicBezTo>
                  <a:cubicBezTo>
                    <a:pt x="384" y="524"/>
                    <a:pt x="424" y="425"/>
                    <a:pt x="446" y="381"/>
                  </a:cubicBezTo>
                  <a:lnTo>
                    <a:pt x="446" y="381"/>
                  </a:lnTo>
                  <a:lnTo>
                    <a:pt x="368" y="564"/>
                  </a:lnTo>
                  <a:cubicBezTo>
                    <a:pt x="394" y="538"/>
                    <a:pt x="420" y="512"/>
                    <a:pt x="420" y="459"/>
                  </a:cubicBezTo>
                  <a:lnTo>
                    <a:pt x="446" y="381"/>
                  </a:lnTo>
                  <a:lnTo>
                    <a:pt x="446" y="381"/>
                  </a:lnTo>
                  <a:cubicBezTo>
                    <a:pt x="446" y="381"/>
                    <a:pt x="446" y="381"/>
                    <a:pt x="446" y="381"/>
                  </a:cubicBezTo>
                  <a:lnTo>
                    <a:pt x="446" y="381"/>
                  </a:lnTo>
                  <a:cubicBezTo>
                    <a:pt x="456" y="381"/>
                    <a:pt x="458" y="401"/>
                    <a:pt x="457" y="425"/>
                  </a:cubicBezTo>
                  <a:lnTo>
                    <a:pt x="457" y="425"/>
                  </a:lnTo>
                  <a:lnTo>
                    <a:pt x="472" y="381"/>
                  </a:lnTo>
                  <a:cubicBezTo>
                    <a:pt x="472" y="329"/>
                    <a:pt x="498" y="277"/>
                    <a:pt x="498" y="225"/>
                  </a:cubicBezTo>
                  <a:cubicBezTo>
                    <a:pt x="512" y="197"/>
                    <a:pt x="525" y="170"/>
                    <a:pt x="535" y="143"/>
                  </a:cubicBezTo>
                  <a:lnTo>
                    <a:pt x="535" y="143"/>
                  </a:lnTo>
                  <a:cubicBezTo>
                    <a:pt x="532" y="145"/>
                    <a:pt x="529" y="147"/>
                    <a:pt x="524" y="147"/>
                  </a:cubicBezTo>
                  <a:cubicBezTo>
                    <a:pt x="533" y="129"/>
                    <a:pt x="539" y="123"/>
                    <a:pt x="541" y="123"/>
                  </a:cubicBezTo>
                  <a:lnTo>
                    <a:pt x="541" y="123"/>
                  </a:lnTo>
                  <a:cubicBezTo>
                    <a:pt x="542" y="123"/>
                    <a:pt x="542" y="123"/>
                    <a:pt x="542" y="123"/>
                  </a:cubicBezTo>
                  <a:lnTo>
                    <a:pt x="542" y="123"/>
                  </a:lnTo>
                  <a:cubicBezTo>
                    <a:pt x="547" y="105"/>
                    <a:pt x="550" y="87"/>
                    <a:pt x="550" y="68"/>
                  </a:cubicBezTo>
                  <a:lnTo>
                    <a:pt x="550" y="68"/>
                  </a:lnTo>
                  <a:cubicBezTo>
                    <a:pt x="524" y="147"/>
                    <a:pt x="524" y="121"/>
                    <a:pt x="524" y="147"/>
                  </a:cubicBezTo>
                  <a:cubicBezTo>
                    <a:pt x="498" y="147"/>
                    <a:pt x="524" y="121"/>
                    <a:pt x="524" y="94"/>
                  </a:cubicBezTo>
                  <a:lnTo>
                    <a:pt x="524" y="68"/>
                  </a:lnTo>
                  <a:close/>
                  <a:moveTo>
                    <a:pt x="389" y="6"/>
                  </a:moveTo>
                  <a:cubicBezTo>
                    <a:pt x="388" y="6"/>
                    <a:pt x="382" y="9"/>
                    <a:pt x="368" y="16"/>
                  </a:cubicBezTo>
                  <a:lnTo>
                    <a:pt x="159" y="199"/>
                  </a:lnTo>
                  <a:cubicBezTo>
                    <a:pt x="133" y="225"/>
                    <a:pt x="29" y="303"/>
                    <a:pt x="3" y="355"/>
                  </a:cubicBezTo>
                  <a:cubicBezTo>
                    <a:pt x="1" y="357"/>
                    <a:pt x="1" y="357"/>
                    <a:pt x="1" y="357"/>
                  </a:cubicBezTo>
                  <a:cubicBezTo>
                    <a:pt x="5" y="357"/>
                    <a:pt x="104" y="280"/>
                    <a:pt x="118" y="280"/>
                  </a:cubicBezTo>
                  <a:lnTo>
                    <a:pt x="118" y="280"/>
                  </a:lnTo>
                  <a:cubicBezTo>
                    <a:pt x="125" y="280"/>
                    <a:pt x="111" y="299"/>
                    <a:pt x="55" y="355"/>
                  </a:cubicBezTo>
                  <a:cubicBezTo>
                    <a:pt x="3" y="407"/>
                    <a:pt x="29" y="407"/>
                    <a:pt x="29" y="407"/>
                  </a:cubicBezTo>
                  <a:lnTo>
                    <a:pt x="81" y="407"/>
                  </a:lnTo>
                  <a:cubicBezTo>
                    <a:pt x="107" y="355"/>
                    <a:pt x="133" y="329"/>
                    <a:pt x="159" y="303"/>
                  </a:cubicBezTo>
                  <a:lnTo>
                    <a:pt x="263" y="225"/>
                  </a:lnTo>
                  <a:lnTo>
                    <a:pt x="263" y="225"/>
                  </a:lnTo>
                  <a:cubicBezTo>
                    <a:pt x="211" y="277"/>
                    <a:pt x="107" y="381"/>
                    <a:pt x="55" y="459"/>
                  </a:cubicBezTo>
                  <a:cubicBezTo>
                    <a:pt x="51" y="472"/>
                    <a:pt x="51" y="477"/>
                    <a:pt x="55" y="477"/>
                  </a:cubicBezTo>
                  <a:cubicBezTo>
                    <a:pt x="74" y="477"/>
                    <a:pt x="185" y="329"/>
                    <a:pt x="185" y="329"/>
                  </a:cubicBezTo>
                  <a:lnTo>
                    <a:pt x="185" y="329"/>
                  </a:lnTo>
                  <a:cubicBezTo>
                    <a:pt x="185" y="329"/>
                    <a:pt x="133" y="407"/>
                    <a:pt x="133" y="407"/>
                  </a:cubicBezTo>
                  <a:cubicBezTo>
                    <a:pt x="154" y="407"/>
                    <a:pt x="191" y="341"/>
                    <a:pt x="192" y="341"/>
                  </a:cubicBezTo>
                  <a:lnTo>
                    <a:pt x="192" y="341"/>
                  </a:lnTo>
                  <a:cubicBezTo>
                    <a:pt x="192" y="341"/>
                    <a:pt x="190" y="345"/>
                    <a:pt x="185" y="355"/>
                  </a:cubicBezTo>
                  <a:cubicBezTo>
                    <a:pt x="181" y="364"/>
                    <a:pt x="180" y="367"/>
                    <a:pt x="182" y="367"/>
                  </a:cubicBezTo>
                  <a:cubicBezTo>
                    <a:pt x="186" y="367"/>
                    <a:pt x="206" y="345"/>
                    <a:pt x="226" y="323"/>
                  </a:cubicBezTo>
                  <a:lnTo>
                    <a:pt x="226" y="323"/>
                  </a:lnTo>
                  <a:cubicBezTo>
                    <a:pt x="212" y="346"/>
                    <a:pt x="207" y="355"/>
                    <a:pt x="208" y="355"/>
                  </a:cubicBezTo>
                  <a:cubicBezTo>
                    <a:pt x="211" y="355"/>
                    <a:pt x="263" y="277"/>
                    <a:pt x="263" y="277"/>
                  </a:cubicBezTo>
                  <a:lnTo>
                    <a:pt x="263" y="277"/>
                  </a:lnTo>
                  <a:cubicBezTo>
                    <a:pt x="263" y="277"/>
                    <a:pt x="245" y="300"/>
                    <a:pt x="226" y="323"/>
                  </a:cubicBezTo>
                  <a:lnTo>
                    <a:pt x="226" y="323"/>
                  </a:lnTo>
                  <a:cubicBezTo>
                    <a:pt x="229" y="317"/>
                    <a:pt x="233" y="311"/>
                    <a:pt x="237" y="303"/>
                  </a:cubicBezTo>
                  <a:lnTo>
                    <a:pt x="342" y="199"/>
                  </a:lnTo>
                  <a:lnTo>
                    <a:pt x="394" y="147"/>
                  </a:lnTo>
                  <a:lnTo>
                    <a:pt x="394" y="147"/>
                  </a:lnTo>
                  <a:cubicBezTo>
                    <a:pt x="342" y="225"/>
                    <a:pt x="237" y="381"/>
                    <a:pt x="185" y="459"/>
                  </a:cubicBezTo>
                  <a:cubicBezTo>
                    <a:pt x="169" y="492"/>
                    <a:pt x="163" y="504"/>
                    <a:pt x="164" y="504"/>
                  </a:cubicBezTo>
                  <a:cubicBezTo>
                    <a:pt x="165" y="504"/>
                    <a:pt x="201" y="443"/>
                    <a:pt x="237" y="407"/>
                  </a:cubicBezTo>
                  <a:lnTo>
                    <a:pt x="237" y="407"/>
                  </a:lnTo>
                  <a:cubicBezTo>
                    <a:pt x="219" y="462"/>
                    <a:pt x="175" y="529"/>
                    <a:pt x="177" y="529"/>
                  </a:cubicBezTo>
                  <a:cubicBezTo>
                    <a:pt x="178" y="529"/>
                    <a:pt x="188" y="517"/>
                    <a:pt x="211" y="486"/>
                  </a:cubicBezTo>
                  <a:lnTo>
                    <a:pt x="263" y="381"/>
                  </a:lnTo>
                  <a:cubicBezTo>
                    <a:pt x="269" y="376"/>
                    <a:pt x="272" y="374"/>
                    <a:pt x="273" y="374"/>
                  </a:cubicBezTo>
                  <a:lnTo>
                    <a:pt x="273" y="374"/>
                  </a:lnTo>
                  <a:cubicBezTo>
                    <a:pt x="280" y="374"/>
                    <a:pt x="263" y="407"/>
                    <a:pt x="263" y="407"/>
                  </a:cubicBezTo>
                  <a:lnTo>
                    <a:pt x="368" y="225"/>
                  </a:lnTo>
                  <a:lnTo>
                    <a:pt x="342" y="303"/>
                  </a:lnTo>
                  <a:lnTo>
                    <a:pt x="289" y="407"/>
                  </a:lnTo>
                  <a:cubicBezTo>
                    <a:pt x="263" y="433"/>
                    <a:pt x="237" y="459"/>
                    <a:pt x="211" y="512"/>
                  </a:cubicBezTo>
                  <a:cubicBezTo>
                    <a:pt x="211" y="529"/>
                    <a:pt x="214" y="535"/>
                    <a:pt x="218" y="535"/>
                  </a:cubicBezTo>
                  <a:cubicBezTo>
                    <a:pt x="226" y="535"/>
                    <a:pt x="237" y="512"/>
                    <a:pt x="237" y="512"/>
                  </a:cubicBezTo>
                  <a:cubicBezTo>
                    <a:pt x="249" y="512"/>
                    <a:pt x="255" y="522"/>
                    <a:pt x="261" y="522"/>
                  </a:cubicBezTo>
                  <a:cubicBezTo>
                    <a:pt x="269" y="522"/>
                    <a:pt x="275" y="506"/>
                    <a:pt x="289" y="433"/>
                  </a:cubicBezTo>
                  <a:cubicBezTo>
                    <a:pt x="316" y="381"/>
                    <a:pt x="342" y="329"/>
                    <a:pt x="394" y="277"/>
                  </a:cubicBezTo>
                  <a:cubicBezTo>
                    <a:pt x="395" y="275"/>
                    <a:pt x="397" y="274"/>
                    <a:pt x="397" y="274"/>
                  </a:cubicBezTo>
                  <a:lnTo>
                    <a:pt x="397" y="274"/>
                  </a:lnTo>
                  <a:cubicBezTo>
                    <a:pt x="406" y="274"/>
                    <a:pt x="316" y="433"/>
                    <a:pt x="316" y="433"/>
                  </a:cubicBezTo>
                  <a:cubicBezTo>
                    <a:pt x="316" y="433"/>
                    <a:pt x="303" y="470"/>
                    <a:pt x="304" y="485"/>
                  </a:cubicBezTo>
                  <a:lnTo>
                    <a:pt x="304" y="485"/>
                  </a:lnTo>
                  <a:cubicBezTo>
                    <a:pt x="289" y="522"/>
                    <a:pt x="285" y="547"/>
                    <a:pt x="263" y="590"/>
                  </a:cubicBezTo>
                  <a:cubicBezTo>
                    <a:pt x="263" y="590"/>
                    <a:pt x="270" y="586"/>
                    <a:pt x="279" y="581"/>
                  </a:cubicBezTo>
                  <a:lnTo>
                    <a:pt x="279" y="581"/>
                  </a:lnTo>
                  <a:cubicBezTo>
                    <a:pt x="277" y="585"/>
                    <a:pt x="276" y="587"/>
                    <a:pt x="277" y="587"/>
                  </a:cubicBezTo>
                  <a:cubicBezTo>
                    <a:pt x="278" y="587"/>
                    <a:pt x="283" y="583"/>
                    <a:pt x="290" y="573"/>
                  </a:cubicBezTo>
                  <a:lnTo>
                    <a:pt x="290" y="573"/>
                  </a:lnTo>
                  <a:cubicBezTo>
                    <a:pt x="303" y="563"/>
                    <a:pt x="316" y="550"/>
                    <a:pt x="316" y="538"/>
                  </a:cubicBezTo>
                  <a:cubicBezTo>
                    <a:pt x="316" y="512"/>
                    <a:pt x="342" y="459"/>
                    <a:pt x="342" y="433"/>
                  </a:cubicBezTo>
                  <a:cubicBezTo>
                    <a:pt x="363" y="412"/>
                    <a:pt x="384" y="374"/>
                    <a:pt x="391" y="374"/>
                  </a:cubicBezTo>
                  <a:cubicBezTo>
                    <a:pt x="393" y="374"/>
                    <a:pt x="394" y="376"/>
                    <a:pt x="394" y="381"/>
                  </a:cubicBezTo>
                  <a:cubicBezTo>
                    <a:pt x="368" y="407"/>
                    <a:pt x="316" y="538"/>
                    <a:pt x="316" y="564"/>
                  </a:cubicBezTo>
                  <a:cubicBezTo>
                    <a:pt x="316" y="564"/>
                    <a:pt x="368" y="512"/>
                    <a:pt x="368" y="433"/>
                  </a:cubicBezTo>
                  <a:lnTo>
                    <a:pt x="446" y="329"/>
                  </a:lnTo>
                  <a:lnTo>
                    <a:pt x="446" y="251"/>
                  </a:lnTo>
                  <a:cubicBezTo>
                    <a:pt x="446" y="199"/>
                    <a:pt x="472" y="121"/>
                    <a:pt x="498" y="94"/>
                  </a:cubicBezTo>
                  <a:cubicBezTo>
                    <a:pt x="498" y="85"/>
                    <a:pt x="496" y="82"/>
                    <a:pt x="494" y="82"/>
                  </a:cubicBezTo>
                  <a:cubicBezTo>
                    <a:pt x="493" y="82"/>
                    <a:pt x="492" y="82"/>
                    <a:pt x="491" y="83"/>
                  </a:cubicBezTo>
                  <a:lnTo>
                    <a:pt x="491" y="83"/>
                  </a:lnTo>
                  <a:cubicBezTo>
                    <a:pt x="494" y="77"/>
                    <a:pt x="496" y="73"/>
                    <a:pt x="498" y="68"/>
                  </a:cubicBezTo>
                  <a:lnTo>
                    <a:pt x="498" y="68"/>
                  </a:lnTo>
                  <a:cubicBezTo>
                    <a:pt x="495" y="74"/>
                    <a:pt x="493" y="79"/>
                    <a:pt x="491" y="83"/>
                  </a:cubicBezTo>
                  <a:lnTo>
                    <a:pt x="491" y="83"/>
                  </a:lnTo>
                  <a:cubicBezTo>
                    <a:pt x="491" y="83"/>
                    <a:pt x="491" y="83"/>
                    <a:pt x="491" y="83"/>
                  </a:cubicBezTo>
                  <a:lnTo>
                    <a:pt x="491" y="83"/>
                  </a:lnTo>
                  <a:cubicBezTo>
                    <a:pt x="466" y="135"/>
                    <a:pt x="419" y="244"/>
                    <a:pt x="415" y="244"/>
                  </a:cubicBezTo>
                  <a:cubicBezTo>
                    <a:pt x="414" y="244"/>
                    <a:pt x="415" y="238"/>
                    <a:pt x="420" y="225"/>
                  </a:cubicBezTo>
                  <a:lnTo>
                    <a:pt x="498" y="42"/>
                  </a:lnTo>
                  <a:lnTo>
                    <a:pt x="446" y="121"/>
                  </a:lnTo>
                  <a:cubicBezTo>
                    <a:pt x="446" y="94"/>
                    <a:pt x="472" y="94"/>
                    <a:pt x="472" y="68"/>
                  </a:cubicBezTo>
                  <a:lnTo>
                    <a:pt x="472" y="68"/>
                  </a:lnTo>
                  <a:cubicBezTo>
                    <a:pt x="454" y="86"/>
                    <a:pt x="425" y="140"/>
                    <a:pt x="424" y="140"/>
                  </a:cubicBezTo>
                  <a:cubicBezTo>
                    <a:pt x="423" y="140"/>
                    <a:pt x="429" y="128"/>
                    <a:pt x="446" y="94"/>
                  </a:cubicBezTo>
                  <a:cubicBezTo>
                    <a:pt x="446" y="42"/>
                    <a:pt x="472" y="42"/>
                    <a:pt x="446" y="42"/>
                  </a:cubicBezTo>
                  <a:cubicBezTo>
                    <a:pt x="446" y="16"/>
                    <a:pt x="446" y="16"/>
                    <a:pt x="446" y="16"/>
                  </a:cubicBezTo>
                  <a:cubicBezTo>
                    <a:pt x="446" y="16"/>
                    <a:pt x="411" y="51"/>
                    <a:pt x="403" y="51"/>
                  </a:cubicBezTo>
                  <a:cubicBezTo>
                    <a:pt x="400" y="51"/>
                    <a:pt x="402" y="42"/>
                    <a:pt x="420" y="16"/>
                  </a:cubicBezTo>
                  <a:lnTo>
                    <a:pt x="420" y="16"/>
                  </a:lnTo>
                  <a:cubicBezTo>
                    <a:pt x="414" y="22"/>
                    <a:pt x="405" y="31"/>
                    <a:pt x="394" y="42"/>
                  </a:cubicBezTo>
                  <a:lnTo>
                    <a:pt x="394" y="42"/>
                  </a:lnTo>
                  <a:cubicBezTo>
                    <a:pt x="378" y="50"/>
                    <a:pt x="362" y="66"/>
                    <a:pt x="349" y="81"/>
                  </a:cubicBezTo>
                  <a:lnTo>
                    <a:pt x="349" y="81"/>
                  </a:lnTo>
                  <a:lnTo>
                    <a:pt x="394" y="42"/>
                  </a:lnTo>
                  <a:lnTo>
                    <a:pt x="394" y="42"/>
                  </a:lnTo>
                  <a:cubicBezTo>
                    <a:pt x="379" y="57"/>
                    <a:pt x="360" y="76"/>
                    <a:pt x="342" y="94"/>
                  </a:cubicBezTo>
                  <a:cubicBezTo>
                    <a:pt x="328" y="115"/>
                    <a:pt x="321" y="123"/>
                    <a:pt x="320" y="123"/>
                  </a:cubicBezTo>
                  <a:cubicBezTo>
                    <a:pt x="318" y="123"/>
                    <a:pt x="331" y="102"/>
                    <a:pt x="349" y="81"/>
                  </a:cubicBezTo>
                  <a:lnTo>
                    <a:pt x="349" y="81"/>
                  </a:lnTo>
                  <a:lnTo>
                    <a:pt x="211" y="199"/>
                  </a:lnTo>
                  <a:cubicBezTo>
                    <a:pt x="245" y="165"/>
                    <a:pt x="368" y="42"/>
                    <a:pt x="392" y="18"/>
                  </a:cubicBezTo>
                  <a:lnTo>
                    <a:pt x="392" y="18"/>
                  </a:lnTo>
                  <a:cubicBezTo>
                    <a:pt x="349" y="61"/>
                    <a:pt x="306" y="104"/>
                    <a:pt x="263" y="132"/>
                  </a:cubicBezTo>
                  <a:lnTo>
                    <a:pt x="263" y="132"/>
                  </a:lnTo>
                  <a:cubicBezTo>
                    <a:pt x="273" y="119"/>
                    <a:pt x="286" y="98"/>
                    <a:pt x="316" y="68"/>
                  </a:cubicBezTo>
                  <a:cubicBezTo>
                    <a:pt x="354" y="30"/>
                    <a:pt x="392" y="6"/>
                    <a:pt x="389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62"/>
            <p:cNvSpPr/>
            <p:nvPr/>
          </p:nvSpPr>
          <p:spPr>
            <a:xfrm>
              <a:off x="6460750" y="1728250"/>
              <a:ext cx="2750" cy="2275"/>
            </a:xfrm>
            <a:custGeom>
              <a:rect b="b" l="l" r="r" t="t"/>
              <a:pathLst>
                <a:path extrusionOk="0" h="91" w="110">
                  <a:moveTo>
                    <a:pt x="109" y="0"/>
                  </a:moveTo>
                  <a:cubicBezTo>
                    <a:pt x="109" y="0"/>
                    <a:pt x="1" y="91"/>
                    <a:pt x="10" y="91"/>
                  </a:cubicBezTo>
                  <a:cubicBezTo>
                    <a:pt x="12" y="91"/>
                    <a:pt x="18" y="87"/>
                    <a:pt x="31" y="79"/>
                  </a:cubicBezTo>
                  <a:cubicBezTo>
                    <a:pt x="57" y="52"/>
                    <a:pt x="83" y="26"/>
                    <a:pt x="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62"/>
            <p:cNvSpPr/>
            <p:nvPr/>
          </p:nvSpPr>
          <p:spPr>
            <a:xfrm>
              <a:off x="6453500" y="1727050"/>
              <a:ext cx="12150" cy="8650"/>
            </a:xfrm>
            <a:custGeom>
              <a:rect b="b" l="l" r="r" t="t"/>
              <a:pathLst>
                <a:path extrusionOk="0" h="346" w="486">
                  <a:moveTo>
                    <a:pt x="179" y="213"/>
                  </a:moveTo>
                  <a:lnTo>
                    <a:pt x="179" y="213"/>
                  </a:lnTo>
                  <a:cubicBezTo>
                    <a:pt x="174" y="213"/>
                    <a:pt x="142" y="236"/>
                    <a:pt x="117" y="257"/>
                  </a:cubicBezTo>
                  <a:lnTo>
                    <a:pt x="139" y="257"/>
                  </a:lnTo>
                  <a:cubicBezTo>
                    <a:pt x="149" y="247"/>
                    <a:pt x="158" y="238"/>
                    <a:pt x="165" y="231"/>
                  </a:cubicBezTo>
                  <a:cubicBezTo>
                    <a:pt x="177" y="218"/>
                    <a:pt x="181" y="213"/>
                    <a:pt x="179" y="213"/>
                  </a:cubicBezTo>
                  <a:close/>
                  <a:moveTo>
                    <a:pt x="485" y="1"/>
                  </a:moveTo>
                  <a:lnTo>
                    <a:pt x="485" y="1"/>
                  </a:lnTo>
                  <a:cubicBezTo>
                    <a:pt x="484" y="1"/>
                    <a:pt x="474" y="7"/>
                    <a:pt x="452" y="22"/>
                  </a:cubicBezTo>
                  <a:lnTo>
                    <a:pt x="295" y="127"/>
                  </a:lnTo>
                  <a:cubicBezTo>
                    <a:pt x="256" y="179"/>
                    <a:pt x="243" y="192"/>
                    <a:pt x="240" y="192"/>
                  </a:cubicBezTo>
                  <a:cubicBezTo>
                    <a:pt x="236" y="192"/>
                    <a:pt x="243" y="179"/>
                    <a:pt x="243" y="179"/>
                  </a:cubicBezTo>
                  <a:lnTo>
                    <a:pt x="243" y="179"/>
                  </a:lnTo>
                  <a:lnTo>
                    <a:pt x="139" y="257"/>
                  </a:lnTo>
                  <a:cubicBezTo>
                    <a:pt x="117" y="279"/>
                    <a:pt x="90" y="305"/>
                    <a:pt x="71" y="324"/>
                  </a:cubicBezTo>
                  <a:lnTo>
                    <a:pt x="71" y="324"/>
                  </a:lnTo>
                  <a:cubicBezTo>
                    <a:pt x="70" y="324"/>
                    <a:pt x="69" y="324"/>
                    <a:pt x="67" y="324"/>
                  </a:cubicBezTo>
                  <a:cubicBezTo>
                    <a:pt x="63" y="324"/>
                    <a:pt x="61" y="326"/>
                    <a:pt x="61" y="335"/>
                  </a:cubicBezTo>
                  <a:cubicBezTo>
                    <a:pt x="64" y="332"/>
                    <a:pt x="67" y="328"/>
                    <a:pt x="71" y="324"/>
                  </a:cubicBezTo>
                  <a:lnTo>
                    <a:pt x="71" y="324"/>
                  </a:lnTo>
                  <a:cubicBezTo>
                    <a:pt x="78" y="327"/>
                    <a:pt x="87" y="335"/>
                    <a:pt x="87" y="335"/>
                  </a:cubicBezTo>
                  <a:cubicBezTo>
                    <a:pt x="165" y="283"/>
                    <a:pt x="243" y="205"/>
                    <a:pt x="321" y="153"/>
                  </a:cubicBezTo>
                  <a:cubicBezTo>
                    <a:pt x="385" y="110"/>
                    <a:pt x="465" y="34"/>
                    <a:pt x="452" y="34"/>
                  </a:cubicBezTo>
                  <a:lnTo>
                    <a:pt x="452" y="34"/>
                  </a:lnTo>
                  <a:cubicBezTo>
                    <a:pt x="449" y="34"/>
                    <a:pt x="443" y="37"/>
                    <a:pt x="433" y="44"/>
                  </a:cubicBezTo>
                  <a:lnTo>
                    <a:pt x="433" y="44"/>
                  </a:lnTo>
                  <a:cubicBezTo>
                    <a:pt x="461" y="19"/>
                    <a:pt x="486" y="1"/>
                    <a:pt x="485" y="1"/>
                  </a:cubicBezTo>
                  <a:close/>
                  <a:moveTo>
                    <a:pt x="113" y="257"/>
                  </a:moveTo>
                  <a:cubicBezTo>
                    <a:pt x="87" y="283"/>
                    <a:pt x="61" y="283"/>
                    <a:pt x="8" y="335"/>
                  </a:cubicBezTo>
                  <a:cubicBezTo>
                    <a:pt x="1" y="342"/>
                    <a:pt x="0" y="345"/>
                    <a:pt x="3" y="345"/>
                  </a:cubicBezTo>
                  <a:cubicBezTo>
                    <a:pt x="10" y="345"/>
                    <a:pt x="48" y="321"/>
                    <a:pt x="87" y="283"/>
                  </a:cubicBezTo>
                  <a:cubicBezTo>
                    <a:pt x="93" y="277"/>
                    <a:pt x="104" y="267"/>
                    <a:pt x="117" y="2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62"/>
            <p:cNvSpPr/>
            <p:nvPr/>
          </p:nvSpPr>
          <p:spPr>
            <a:xfrm>
              <a:off x="6455900" y="1733325"/>
              <a:ext cx="1200" cy="625"/>
            </a:xfrm>
            <a:custGeom>
              <a:rect b="b" l="l" r="r" t="t"/>
              <a:pathLst>
                <a:path extrusionOk="0" h="25" w="48">
                  <a:moveTo>
                    <a:pt x="47" y="0"/>
                  </a:moveTo>
                  <a:lnTo>
                    <a:pt x="47" y="0"/>
                  </a:lnTo>
                  <a:cubicBezTo>
                    <a:pt x="45" y="0"/>
                    <a:pt x="41" y="3"/>
                    <a:pt x="36" y="6"/>
                  </a:cubicBezTo>
                  <a:lnTo>
                    <a:pt x="43" y="6"/>
                  </a:lnTo>
                  <a:cubicBezTo>
                    <a:pt x="47" y="2"/>
                    <a:pt x="48" y="0"/>
                    <a:pt x="47" y="0"/>
                  </a:cubicBezTo>
                  <a:close/>
                  <a:moveTo>
                    <a:pt x="17" y="6"/>
                  </a:moveTo>
                  <a:cubicBezTo>
                    <a:pt x="3" y="20"/>
                    <a:pt x="0" y="24"/>
                    <a:pt x="3" y="24"/>
                  </a:cubicBezTo>
                  <a:cubicBezTo>
                    <a:pt x="7" y="24"/>
                    <a:pt x="24" y="13"/>
                    <a:pt x="3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62"/>
            <p:cNvSpPr/>
            <p:nvPr/>
          </p:nvSpPr>
          <p:spPr>
            <a:xfrm>
              <a:off x="6451650" y="1730200"/>
              <a:ext cx="3375" cy="2075"/>
            </a:xfrm>
            <a:custGeom>
              <a:rect b="b" l="l" r="r" t="t"/>
              <a:pathLst>
                <a:path extrusionOk="0" h="83" w="135">
                  <a:moveTo>
                    <a:pt x="135" y="1"/>
                  </a:moveTo>
                  <a:cubicBezTo>
                    <a:pt x="117" y="1"/>
                    <a:pt x="50" y="49"/>
                    <a:pt x="18" y="72"/>
                  </a:cubicBezTo>
                  <a:lnTo>
                    <a:pt x="18" y="72"/>
                  </a:lnTo>
                  <a:cubicBezTo>
                    <a:pt x="65" y="48"/>
                    <a:pt x="111" y="24"/>
                    <a:pt x="135" y="1"/>
                  </a:cubicBezTo>
                  <a:close/>
                  <a:moveTo>
                    <a:pt x="18" y="72"/>
                  </a:moveTo>
                  <a:cubicBezTo>
                    <a:pt x="14" y="74"/>
                    <a:pt x="9" y="76"/>
                    <a:pt x="4" y="79"/>
                  </a:cubicBezTo>
                  <a:cubicBezTo>
                    <a:pt x="1" y="82"/>
                    <a:pt x="0" y="83"/>
                    <a:pt x="1" y="83"/>
                  </a:cubicBezTo>
                  <a:cubicBezTo>
                    <a:pt x="2" y="83"/>
                    <a:pt x="9" y="78"/>
                    <a:pt x="18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62"/>
            <p:cNvSpPr/>
            <p:nvPr/>
          </p:nvSpPr>
          <p:spPr>
            <a:xfrm>
              <a:off x="6451100" y="1728800"/>
              <a:ext cx="6275" cy="2725"/>
            </a:xfrm>
            <a:custGeom>
              <a:rect b="b" l="l" r="r" t="t"/>
              <a:pathLst>
                <a:path extrusionOk="0" h="109" w="251">
                  <a:moveTo>
                    <a:pt x="223" y="1"/>
                  </a:moveTo>
                  <a:cubicBezTo>
                    <a:pt x="221" y="1"/>
                    <a:pt x="216" y="2"/>
                    <a:pt x="209" y="4"/>
                  </a:cubicBezTo>
                  <a:cubicBezTo>
                    <a:pt x="157" y="4"/>
                    <a:pt x="0" y="109"/>
                    <a:pt x="52" y="109"/>
                  </a:cubicBezTo>
                  <a:cubicBezTo>
                    <a:pt x="76" y="109"/>
                    <a:pt x="250" y="1"/>
                    <a:pt x="2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62"/>
            <p:cNvSpPr/>
            <p:nvPr/>
          </p:nvSpPr>
          <p:spPr>
            <a:xfrm>
              <a:off x="6455000" y="1728900"/>
              <a:ext cx="2625" cy="25"/>
            </a:xfrm>
            <a:custGeom>
              <a:rect b="b" l="l" r="r" t="t"/>
              <a:pathLst>
                <a:path extrusionOk="0" h="1" w="105">
                  <a:moveTo>
                    <a:pt x="53" y="0"/>
                  </a:moveTo>
                  <a:cubicBezTo>
                    <a:pt x="105" y="0"/>
                    <a:pt x="1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62"/>
            <p:cNvSpPr/>
            <p:nvPr/>
          </p:nvSpPr>
          <p:spPr>
            <a:xfrm>
              <a:off x="6448800" y="1718625"/>
              <a:ext cx="4275" cy="800"/>
            </a:xfrm>
            <a:custGeom>
              <a:rect b="b" l="l" r="r" t="t"/>
              <a:pathLst>
                <a:path extrusionOk="0" h="32" w="171">
                  <a:moveTo>
                    <a:pt x="20" y="1"/>
                  </a:moveTo>
                  <a:cubicBezTo>
                    <a:pt x="1" y="1"/>
                    <a:pt x="1" y="7"/>
                    <a:pt x="40" y="20"/>
                  </a:cubicBezTo>
                  <a:cubicBezTo>
                    <a:pt x="75" y="29"/>
                    <a:pt x="104" y="32"/>
                    <a:pt x="124" y="32"/>
                  </a:cubicBezTo>
                  <a:cubicBezTo>
                    <a:pt x="164" y="32"/>
                    <a:pt x="170" y="20"/>
                    <a:pt x="118" y="20"/>
                  </a:cubicBezTo>
                  <a:cubicBezTo>
                    <a:pt x="79" y="7"/>
                    <a:pt x="40" y="1"/>
                    <a:pt x="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62"/>
            <p:cNvSpPr/>
            <p:nvPr/>
          </p:nvSpPr>
          <p:spPr>
            <a:xfrm>
              <a:off x="6461525" y="1717175"/>
              <a:ext cx="2625" cy="1325"/>
            </a:xfrm>
            <a:custGeom>
              <a:rect b="b" l="l" r="r" t="t"/>
              <a:pathLst>
                <a:path extrusionOk="0" h="53" w="105">
                  <a:moveTo>
                    <a:pt x="105" y="52"/>
                  </a:moveTo>
                  <a:lnTo>
                    <a:pt x="105" y="52"/>
                  </a:lnTo>
                  <a:cubicBezTo>
                    <a:pt x="52" y="26"/>
                    <a:pt x="0" y="0"/>
                    <a:pt x="105" y="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62"/>
            <p:cNvSpPr/>
            <p:nvPr/>
          </p:nvSpPr>
          <p:spPr>
            <a:xfrm>
              <a:off x="6448550" y="1713175"/>
              <a:ext cx="17550" cy="19100"/>
            </a:xfrm>
            <a:custGeom>
              <a:rect b="b" l="l" r="r" t="t"/>
              <a:pathLst>
                <a:path extrusionOk="0" h="764" w="702">
                  <a:moveTo>
                    <a:pt x="44" y="127"/>
                  </a:moveTo>
                  <a:cubicBezTo>
                    <a:pt x="42" y="127"/>
                    <a:pt x="59" y="132"/>
                    <a:pt x="82" y="138"/>
                  </a:cubicBezTo>
                  <a:lnTo>
                    <a:pt x="82" y="138"/>
                  </a:lnTo>
                  <a:cubicBezTo>
                    <a:pt x="80" y="137"/>
                    <a:pt x="78" y="135"/>
                    <a:pt x="76" y="134"/>
                  </a:cubicBezTo>
                  <a:cubicBezTo>
                    <a:pt x="55" y="129"/>
                    <a:pt x="46" y="127"/>
                    <a:pt x="44" y="127"/>
                  </a:cubicBezTo>
                  <a:close/>
                  <a:moveTo>
                    <a:pt x="150" y="168"/>
                  </a:moveTo>
                  <a:lnTo>
                    <a:pt x="206" y="186"/>
                  </a:lnTo>
                  <a:cubicBezTo>
                    <a:pt x="232" y="186"/>
                    <a:pt x="259" y="212"/>
                    <a:pt x="285" y="212"/>
                  </a:cubicBezTo>
                  <a:cubicBezTo>
                    <a:pt x="337" y="212"/>
                    <a:pt x="285" y="212"/>
                    <a:pt x="232" y="186"/>
                  </a:cubicBezTo>
                  <a:cubicBezTo>
                    <a:pt x="201" y="171"/>
                    <a:pt x="180" y="174"/>
                    <a:pt x="150" y="168"/>
                  </a:cubicBezTo>
                  <a:close/>
                  <a:moveTo>
                    <a:pt x="50" y="160"/>
                  </a:moveTo>
                  <a:cubicBezTo>
                    <a:pt x="50" y="178"/>
                    <a:pt x="137" y="196"/>
                    <a:pt x="208" y="214"/>
                  </a:cubicBezTo>
                  <a:lnTo>
                    <a:pt x="208" y="214"/>
                  </a:lnTo>
                  <a:cubicBezTo>
                    <a:pt x="208" y="213"/>
                    <a:pt x="207" y="213"/>
                    <a:pt x="206" y="212"/>
                  </a:cubicBezTo>
                  <a:cubicBezTo>
                    <a:pt x="221" y="212"/>
                    <a:pt x="229" y="212"/>
                    <a:pt x="234" y="213"/>
                  </a:cubicBezTo>
                  <a:lnTo>
                    <a:pt x="234" y="213"/>
                  </a:lnTo>
                  <a:cubicBezTo>
                    <a:pt x="142" y="187"/>
                    <a:pt x="50" y="160"/>
                    <a:pt x="50" y="160"/>
                  </a:cubicBezTo>
                  <a:close/>
                  <a:moveTo>
                    <a:pt x="234" y="213"/>
                  </a:moveTo>
                  <a:lnTo>
                    <a:pt x="234" y="213"/>
                  </a:lnTo>
                  <a:cubicBezTo>
                    <a:pt x="237" y="213"/>
                    <a:pt x="239" y="214"/>
                    <a:pt x="241" y="215"/>
                  </a:cubicBezTo>
                  <a:lnTo>
                    <a:pt x="241" y="215"/>
                  </a:lnTo>
                  <a:cubicBezTo>
                    <a:pt x="240" y="214"/>
                    <a:pt x="238" y="213"/>
                    <a:pt x="234" y="213"/>
                  </a:cubicBezTo>
                  <a:close/>
                  <a:moveTo>
                    <a:pt x="145" y="222"/>
                  </a:moveTo>
                  <a:cubicBezTo>
                    <a:pt x="157" y="223"/>
                    <a:pt x="169" y="224"/>
                    <a:pt x="179" y="224"/>
                  </a:cubicBezTo>
                  <a:cubicBezTo>
                    <a:pt x="181" y="224"/>
                    <a:pt x="183" y="224"/>
                    <a:pt x="184" y="224"/>
                  </a:cubicBezTo>
                  <a:lnTo>
                    <a:pt x="184" y="224"/>
                  </a:lnTo>
                  <a:cubicBezTo>
                    <a:pt x="210" y="228"/>
                    <a:pt x="236" y="232"/>
                    <a:pt x="256" y="235"/>
                  </a:cubicBezTo>
                  <a:lnTo>
                    <a:pt x="256" y="235"/>
                  </a:lnTo>
                  <a:cubicBezTo>
                    <a:pt x="252" y="231"/>
                    <a:pt x="249" y="228"/>
                    <a:pt x="248" y="225"/>
                  </a:cubicBezTo>
                  <a:lnTo>
                    <a:pt x="248" y="225"/>
                  </a:lnTo>
                  <a:cubicBezTo>
                    <a:pt x="263" y="229"/>
                    <a:pt x="276" y="234"/>
                    <a:pt x="285" y="238"/>
                  </a:cubicBezTo>
                  <a:cubicBezTo>
                    <a:pt x="279" y="238"/>
                    <a:pt x="269" y="237"/>
                    <a:pt x="256" y="235"/>
                  </a:cubicBezTo>
                  <a:lnTo>
                    <a:pt x="256" y="235"/>
                  </a:lnTo>
                  <a:cubicBezTo>
                    <a:pt x="256" y="236"/>
                    <a:pt x="257" y="237"/>
                    <a:pt x="259" y="238"/>
                  </a:cubicBezTo>
                  <a:cubicBezTo>
                    <a:pt x="272" y="251"/>
                    <a:pt x="278" y="251"/>
                    <a:pt x="281" y="251"/>
                  </a:cubicBezTo>
                  <a:cubicBezTo>
                    <a:pt x="285" y="251"/>
                    <a:pt x="285" y="251"/>
                    <a:pt x="285" y="264"/>
                  </a:cubicBezTo>
                  <a:cubicBezTo>
                    <a:pt x="285" y="264"/>
                    <a:pt x="145" y="244"/>
                    <a:pt x="145" y="222"/>
                  </a:cubicBezTo>
                  <a:close/>
                  <a:moveTo>
                    <a:pt x="467" y="395"/>
                  </a:moveTo>
                  <a:lnTo>
                    <a:pt x="439" y="401"/>
                  </a:lnTo>
                  <a:lnTo>
                    <a:pt x="439" y="401"/>
                  </a:lnTo>
                  <a:lnTo>
                    <a:pt x="450" y="402"/>
                  </a:lnTo>
                  <a:lnTo>
                    <a:pt x="450" y="402"/>
                  </a:lnTo>
                  <a:cubicBezTo>
                    <a:pt x="456" y="400"/>
                    <a:pt x="461" y="398"/>
                    <a:pt x="467" y="395"/>
                  </a:cubicBezTo>
                  <a:close/>
                  <a:moveTo>
                    <a:pt x="76" y="395"/>
                  </a:moveTo>
                  <a:cubicBezTo>
                    <a:pt x="76" y="403"/>
                    <a:pt x="82" y="406"/>
                    <a:pt x="88" y="406"/>
                  </a:cubicBezTo>
                  <a:cubicBezTo>
                    <a:pt x="99" y="406"/>
                    <a:pt x="111" y="395"/>
                    <a:pt x="76" y="395"/>
                  </a:cubicBezTo>
                  <a:close/>
                  <a:moveTo>
                    <a:pt x="86" y="1"/>
                  </a:moveTo>
                  <a:cubicBezTo>
                    <a:pt x="83" y="1"/>
                    <a:pt x="88" y="5"/>
                    <a:pt x="104" y="15"/>
                  </a:cubicBezTo>
                  <a:lnTo>
                    <a:pt x="104" y="15"/>
                  </a:lnTo>
                  <a:lnTo>
                    <a:pt x="76" y="4"/>
                  </a:lnTo>
                  <a:lnTo>
                    <a:pt x="76" y="4"/>
                  </a:lnTo>
                  <a:cubicBezTo>
                    <a:pt x="76" y="4"/>
                    <a:pt x="128" y="30"/>
                    <a:pt x="154" y="56"/>
                  </a:cubicBezTo>
                  <a:cubicBezTo>
                    <a:pt x="180" y="82"/>
                    <a:pt x="154" y="82"/>
                    <a:pt x="206" y="108"/>
                  </a:cubicBezTo>
                  <a:cubicBezTo>
                    <a:pt x="154" y="82"/>
                    <a:pt x="128" y="82"/>
                    <a:pt x="76" y="56"/>
                  </a:cubicBezTo>
                  <a:lnTo>
                    <a:pt x="76" y="108"/>
                  </a:lnTo>
                  <a:cubicBezTo>
                    <a:pt x="154" y="134"/>
                    <a:pt x="232" y="160"/>
                    <a:pt x="285" y="186"/>
                  </a:cubicBezTo>
                  <a:lnTo>
                    <a:pt x="180" y="160"/>
                  </a:lnTo>
                  <a:cubicBezTo>
                    <a:pt x="168" y="160"/>
                    <a:pt x="118" y="148"/>
                    <a:pt x="82" y="138"/>
                  </a:cubicBezTo>
                  <a:lnTo>
                    <a:pt x="82" y="138"/>
                  </a:lnTo>
                  <a:cubicBezTo>
                    <a:pt x="111" y="156"/>
                    <a:pt x="132" y="164"/>
                    <a:pt x="150" y="168"/>
                  </a:cubicBezTo>
                  <a:lnTo>
                    <a:pt x="150" y="168"/>
                  </a:lnTo>
                  <a:lnTo>
                    <a:pt x="128" y="160"/>
                  </a:lnTo>
                  <a:cubicBezTo>
                    <a:pt x="180" y="160"/>
                    <a:pt x="519" y="264"/>
                    <a:pt x="415" y="264"/>
                  </a:cubicBezTo>
                  <a:cubicBezTo>
                    <a:pt x="415" y="264"/>
                    <a:pt x="330" y="240"/>
                    <a:pt x="241" y="215"/>
                  </a:cubicBezTo>
                  <a:lnTo>
                    <a:pt x="241" y="215"/>
                  </a:lnTo>
                  <a:cubicBezTo>
                    <a:pt x="244" y="217"/>
                    <a:pt x="244" y="220"/>
                    <a:pt x="248" y="225"/>
                  </a:cubicBezTo>
                  <a:lnTo>
                    <a:pt x="248" y="225"/>
                  </a:lnTo>
                  <a:cubicBezTo>
                    <a:pt x="236" y="221"/>
                    <a:pt x="222" y="218"/>
                    <a:pt x="208" y="214"/>
                  </a:cubicBezTo>
                  <a:lnTo>
                    <a:pt x="208" y="214"/>
                  </a:lnTo>
                  <a:cubicBezTo>
                    <a:pt x="212" y="221"/>
                    <a:pt x="201" y="223"/>
                    <a:pt x="184" y="224"/>
                  </a:cubicBezTo>
                  <a:lnTo>
                    <a:pt x="184" y="224"/>
                  </a:lnTo>
                  <a:cubicBezTo>
                    <a:pt x="171" y="222"/>
                    <a:pt x="158" y="219"/>
                    <a:pt x="147" y="218"/>
                  </a:cubicBezTo>
                  <a:lnTo>
                    <a:pt x="147" y="218"/>
                  </a:lnTo>
                  <a:cubicBezTo>
                    <a:pt x="148" y="216"/>
                    <a:pt x="151" y="214"/>
                    <a:pt x="154" y="212"/>
                  </a:cubicBezTo>
                  <a:lnTo>
                    <a:pt x="50" y="212"/>
                  </a:lnTo>
                  <a:cubicBezTo>
                    <a:pt x="128" y="238"/>
                    <a:pt x="259" y="264"/>
                    <a:pt x="285" y="264"/>
                  </a:cubicBezTo>
                  <a:cubicBezTo>
                    <a:pt x="232" y="264"/>
                    <a:pt x="154" y="238"/>
                    <a:pt x="102" y="238"/>
                  </a:cubicBezTo>
                  <a:cubicBezTo>
                    <a:pt x="154" y="264"/>
                    <a:pt x="232" y="290"/>
                    <a:pt x="311" y="290"/>
                  </a:cubicBezTo>
                  <a:lnTo>
                    <a:pt x="24" y="290"/>
                  </a:lnTo>
                  <a:cubicBezTo>
                    <a:pt x="24" y="290"/>
                    <a:pt x="50" y="317"/>
                    <a:pt x="76" y="317"/>
                  </a:cubicBezTo>
                  <a:cubicBezTo>
                    <a:pt x="102" y="343"/>
                    <a:pt x="180" y="343"/>
                    <a:pt x="128" y="343"/>
                  </a:cubicBezTo>
                  <a:cubicBezTo>
                    <a:pt x="102" y="343"/>
                    <a:pt x="50" y="343"/>
                    <a:pt x="24" y="369"/>
                  </a:cubicBezTo>
                  <a:cubicBezTo>
                    <a:pt x="24" y="369"/>
                    <a:pt x="1" y="380"/>
                    <a:pt x="16" y="380"/>
                  </a:cubicBezTo>
                  <a:cubicBezTo>
                    <a:pt x="24" y="380"/>
                    <a:pt x="41" y="377"/>
                    <a:pt x="76" y="369"/>
                  </a:cubicBezTo>
                  <a:cubicBezTo>
                    <a:pt x="111" y="360"/>
                    <a:pt x="128" y="357"/>
                    <a:pt x="140" y="357"/>
                  </a:cubicBezTo>
                  <a:cubicBezTo>
                    <a:pt x="163" y="357"/>
                    <a:pt x="163" y="369"/>
                    <a:pt x="232" y="369"/>
                  </a:cubicBezTo>
                  <a:lnTo>
                    <a:pt x="154" y="369"/>
                  </a:lnTo>
                  <a:cubicBezTo>
                    <a:pt x="154" y="369"/>
                    <a:pt x="76" y="369"/>
                    <a:pt x="76" y="395"/>
                  </a:cubicBezTo>
                  <a:cubicBezTo>
                    <a:pt x="128" y="395"/>
                    <a:pt x="311" y="369"/>
                    <a:pt x="337" y="369"/>
                  </a:cubicBezTo>
                  <a:cubicBezTo>
                    <a:pt x="351" y="354"/>
                    <a:pt x="414" y="348"/>
                    <a:pt x="454" y="345"/>
                  </a:cubicBezTo>
                  <a:lnTo>
                    <a:pt x="454" y="345"/>
                  </a:lnTo>
                  <a:cubicBezTo>
                    <a:pt x="413" y="352"/>
                    <a:pt x="407" y="354"/>
                    <a:pt x="417" y="354"/>
                  </a:cubicBezTo>
                  <a:cubicBezTo>
                    <a:pt x="433" y="354"/>
                    <a:pt x="493" y="348"/>
                    <a:pt x="514" y="344"/>
                  </a:cubicBezTo>
                  <a:lnTo>
                    <a:pt x="514" y="344"/>
                  </a:lnTo>
                  <a:lnTo>
                    <a:pt x="441" y="369"/>
                  </a:lnTo>
                  <a:lnTo>
                    <a:pt x="389" y="369"/>
                  </a:lnTo>
                  <a:lnTo>
                    <a:pt x="154" y="395"/>
                  </a:lnTo>
                  <a:lnTo>
                    <a:pt x="259" y="395"/>
                  </a:lnTo>
                  <a:lnTo>
                    <a:pt x="225" y="406"/>
                  </a:lnTo>
                  <a:lnTo>
                    <a:pt x="225" y="406"/>
                  </a:lnTo>
                  <a:cubicBezTo>
                    <a:pt x="206" y="403"/>
                    <a:pt x="188" y="401"/>
                    <a:pt x="171" y="401"/>
                  </a:cubicBezTo>
                  <a:cubicBezTo>
                    <a:pt x="135" y="401"/>
                    <a:pt x="102" y="408"/>
                    <a:pt x="76" y="421"/>
                  </a:cubicBezTo>
                  <a:lnTo>
                    <a:pt x="180" y="421"/>
                  </a:lnTo>
                  <a:lnTo>
                    <a:pt x="225" y="406"/>
                  </a:lnTo>
                  <a:lnTo>
                    <a:pt x="225" y="406"/>
                  </a:lnTo>
                  <a:cubicBezTo>
                    <a:pt x="245" y="409"/>
                    <a:pt x="265" y="414"/>
                    <a:pt x="285" y="421"/>
                  </a:cubicBezTo>
                  <a:lnTo>
                    <a:pt x="206" y="421"/>
                  </a:lnTo>
                  <a:cubicBezTo>
                    <a:pt x="154" y="421"/>
                    <a:pt x="128" y="447"/>
                    <a:pt x="76" y="447"/>
                  </a:cubicBezTo>
                  <a:lnTo>
                    <a:pt x="232" y="447"/>
                  </a:lnTo>
                  <a:lnTo>
                    <a:pt x="439" y="401"/>
                  </a:lnTo>
                  <a:lnTo>
                    <a:pt x="439" y="401"/>
                  </a:lnTo>
                  <a:lnTo>
                    <a:pt x="389" y="395"/>
                  </a:lnTo>
                  <a:lnTo>
                    <a:pt x="571" y="395"/>
                  </a:lnTo>
                  <a:cubicBezTo>
                    <a:pt x="571" y="395"/>
                    <a:pt x="597" y="395"/>
                    <a:pt x="519" y="369"/>
                  </a:cubicBezTo>
                  <a:lnTo>
                    <a:pt x="597" y="369"/>
                  </a:lnTo>
                  <a:cubicBezTo>
                    <a:pt x="597" y="369"/>
                    <a:pt x="572" y="369"/>
                    <a:pt x="520" y="343"/>
                  </a:cubicBezTo>
                  <a:lnTo>
                    <a:pt x="520" y="343"/>
                  </a:lnTo>
                  <a:cubicBezTo>
                    <a:pt x="522" y="343"/>
                    <a:pt x="522" y="343"/>
                    <a:pt x="519" y="343"/>
                  </a:cubicBezTo>
                  <a:lnTo>
                    <a:pt x="597" y="343"/>
                  </a:lnTo>
                  <a:lnTo>
                    <a:pt x="467" y="317"/>
                  </a:lnTo>
                  <a:lnTo>
                    <a:pt x="519" y="317"/>
                  </a:lnTo>
                  <a:cubicBezTo>
                    <a:pt x="597" y="317"/>
                    <a:pt x="597" y="317"/>
                    <a:pt x="493" y="290"/>
                  </a:cubicBezTo>
                  <a:lnTo>
                    <a:pt x="571" y="290"/>
                  </a:lnTo>
                  <a:lnTo>
                    <a:pt x="467" y="264"/>
                  </a:lnTo>
                  <a:lnTo>
                    <a:pt x="545" y="264"/>
                  </a:lnTo>
                  <a:cubicBezTo>
                    <a:pt x="493" y="238"/>
                    <a:pt x="441" y="212"/>
                    <a:pt x="415" y="212"/>
                  </a:cubicBezTo>
                  <a:cubicBezTo>
                    <a:pt x="441" y="212"/>
                    <a:pt x="441" y="212"/>
                    <a:pt x="493" y="238"/>
                  </a:cubicBezTo>
                  <a:lnTo>
                    <a:pt x="535" y="249"/>
                  </a:lnTo>
                  <a:lnTo>
                    <a:pt x="535" y="249"/>
                  </a:lnTo>
                  <a:lnTo>
                    <a:pt x="571" y="264"/>
                  </a:lnTo>
                  <a:lnTo>
                    <a:pt x="597" y="264"/>
                  </a:lnTo>
                  <a:lnTo>
                    <a:pt x="467" y="212"/>
                  </a:lnTo>
                  <a:lnTo>
                    <a:pt x="480" y="225"/>
                  </a:lnTo>
                  <a:lnTo>
                    <a:pt x="480" y="225"/>
                  </a:lnTo>
                  <a:lnTo>
                    <a:pt x="389" y="186"/>
                  </a:lnTo>
                  <a:cubicBezTo>
                    <a:pt x="337" y="186"/>
                    <a:pt x="311" y="160"/>
                    <a:pt x="285" y="134"/>
                  </a:cubicBezTo>
                  <a:lnTo>
                    <a:pt x="285" y="134"/>
                  </a:lnTo>
                  <a:lnTo>
                    <a:pt x="467" y="212"/>
                  </a:lnTo>
                  <a:cubicBezTo>
                    <a:pt x="458" y="204"/>
                    <a:pt x="455" y="201"/>
                    <a:pt x="456" y="201"/>
                  </a:cubicBezTo>
                  <a:lnTo>
                    <a:pt x="456" y="201"/>
                  </a:lnTo>
                  <a:cubicBezTo>
                    <a:pt x="458" y="201"/>
                    <a:pt x="476" y="212"/>
                    <a:pt x="493" y="212"/>
                  </a:cubicBezTo>
                  <a:cubicBezTo>
                    <a:pt x="567" y="231"/>
                    <a:pt x="589" y="249"/>
                    <a:pt x="595" y="249"/>
                  </a:cubicBezTo>
                  <a:cubicBezTo>
                    <a:pt x="597" y="249"/>
                    <a:pt x="597" y="246"/>
                    <a:pt x="597" y="238"/>
                  </a:cubicBezTo>
                  <a:cubicBezTo>
                    <a:pt x="519" y="186"/>
                    <a:pt x="441" y="160"/>
                    <a:pt x="363" y="108"/>
                  </a:cubicBezTo>
                  <a:lnTo>
                    <a:pt x="128" y="30"/>
                  </a:lnTo>
                  <a:cubicBezTo>
                    <a:pt x="118" y="24"/>
                    <a:pt x="110" y="19"/>
                    <a:pt x="104" y="15"/>
                  </a:cubicBezTo>
                  <a:lnTo>
                    <a:pt x="104" y="15"/>
                  </a:lnTo>
                  <a:lnTo>
                    <a:pt x="206" y="56"/>
                  </a:lnTo>
                  <a:cubicBezTo>
                    <a:pt x="206" y="56"/>
                    <a:pt x="96" y="1"/>
                    <a:pt x="86" y="1"/>
                  </a:cubicBezTo>
                  <a:close/>
                  <a:moveTo>
                    <a:pt x="493" y="499"/>
                  </a:moveTo>
                  <a:lnTo>
                    <a:pt x="421" y="528"/>
                  </a:lnTo>
                  <a:lnTo>
                    <a:pt x="421" y="528"/>
                  </a:lnTo>
                  <a:cubicBezTo>
                    <a:pt x="440" y="518"/>
                    <a:pt x="459" y="507"/>
                    <a:pt x="467" y="499"/>
                  </a:cubicBezTo>
                  <a:close/>
                  <a:moveTo>
                    <a:pt x="674" y="539"/>
                  </a:moveTo>
                  <a:cubicBezTo>
                    <a:pt x="667" y="543"/>
                    <a:pt x="659" y="547"/>
                    <a:pt x="650" y="551"/>
                  </a:cubicBezTo>
                  <a:lnTo>
                    <a:pt x="650" y="551"/>
                  </a:lnTo>
                  <a:cubicBezTo>
                    <a:pt x="665" y="546"/>
                    <a:pt x="672" y="542"/>
                    <a:pt x="674" y="539"/>
                  </a:cubicBezTo>
                  <a:close/>
                  <a:moveTo>
                    <a:pt x="424" y="442"/>
                  </a:moveTo>
                  <a:lnTo>
                    <a:pt x="424" y="442"/>
                  </a:lnTo>
                  <a:cubicBezTo>
                    <a:pt x="358" y="461"/>
                    <a:pt x="282" y="480"/>
                    <a:pt x="206" y="499"/>
                  </a:cubicBezTo>
                  <a:cubicBezTo>
                    <a:pt x="180" y="508"/>
                    <a:pt x="172" y="511"/>
                    <a:pt x="174" y="511"/>
                  </a:cubicBezTo>
                  <a:cubicBezTo>
                    <a:pt x="177" y="511"/>
                    <a:pt x="224" y="499"/>
                    <a:pt x="259" y="499"/>
                  </a:cubicBezTo>
                  <a:cubicBezTo>
                    <a:pt x="214" y="499"/>
                    <a:pt x="54" y="556"/>
                    <a:pt x="92" y="556"/>
                  </a:cubicBezTo>
                  <a:cubicBezTo>
                    <a:pt x="98" y="556"/>
                    <a:pt x="110" y="555"/>
                    <a:pt x="128" y="551"/>
                  </a:cubicBezTo>
                  <a:cubicBezTo>
                    <a:pt x="139" y="547"/>
                    <a:pt x="149" y="543"/>
                    <a:pt x="158" y="540"/>
                  </a:cubicBezTo>
                  <a:lnTo>
                    <a:pt x="158" y="540"/>
                  </a:lnTo>
                  <a:cubicBezTo>
                    <a:pt x="146" y="546"/>
                    <a:pt x="141" y="551"/>
                    <a:pt x="154" y="551"/>
                  </a:cubicBezTo>
                  <a:cubicBezTo>
                    <a:pt x="232" y="525"/>
                    <a:pt x="311" y="499"/>
                    <a:pt x="285" y="499"/>
                  </a:cubicBezTo>
                  <a:cubicBezTo>
                    <a:pt x="341" y="480"/>
                    <a:pt x="385" y="461"/>
                    <a:pt x="424" y="442"/>
                  </a:cubicBezTo>
                  <a:close/>
                  <a:moveTo>
                    <a:pt x="259" y="525"/>
                  </a:moveTo>
                  <a:lnTo>
                    <a:pt x="102" y="577"/>
                  </a:lnTo>
                  <a:lnTo>
                    <a:pt x="172" y="560"/>
                  </a:lnTo>
                  <a:lnTo>
                    <a:pt x="172" y="560"/>
                  </a:lnTo>
                  <a:lnTo>
                    <a:pt x="259" y="525"/>
                  </a:lnTo>
                  <a:close/>
                  <a:moveTo>
                    <a:pt x="441" y="627"/>
                  </a:moveTo>
                  <a:lnTo>
                    <a:pt x="441" y="627"/>
                  </a:lnTo>
                  <a:cubicBezTo>
                    <a:pt x="439" y="629"/>
                    <a:pt x="437" y="630"/>
                    <a:pt x="435" y="631"/>
                  </a:cubicBezTo>
                  <a:lnTo>
                    <a:pt x="435" y="631"/>
                  </a:lnTo>
                  <a:cubicBezTo>
                    <a:pt x="437" y="631"/>
                    <a:pt x="439" y="630"/>
                    <a:pt x="441" y="629"/>
                  </a:cubicBezTo>
                  <a:cubicBezTo>
                    <a:pt x="441" y="629"/>
                    <a:pt x="441" y="628"/>
                    <a:pt x="441" y="627"/>
                  </a:cubicBezTo>
                  <a:close/>
                  <a:moveTo>
                    <a:pt x="450" y="402"/>
                  </a:moveTo>
                  <a:cubicBezTo>
                    <a:pt x="404" y="421"/>
                    <a:pt x="360" y="424"/>
                    <a:pt x="337" y="447"/>
                  </a:cubicBezTo>
                  <a:cubicBezTo>
                    <a:pt x="337" y="447"/>
                    <a:pt x="259" y="473"/>
                    <a:pt x="259" y="473"/>
                  </a:cubicBezTo>
                  <a:cubicBezTo>
                    <a:pt x="259" y="473"/>
                    <a:pt x="450" y="415"/>
                    <a:pt x="488" y="415"/>
                  </a:cubicBezTo>
                  <a:cubicBezTo>
                    <a:pt x="495" y="415"/>
                    <a:pt x="497" y="417"/>
                    <a:pt x="493" y="421"/>
                  </a:cubicBezTo>
                  <a:cubicBezTo>
                    <a:pt x="476" y="426"/>
                    <a:pt x="458" y="432"/>
                    <a:pt x="439" y="438"/>
                  </a:cubicBezTo>
                  <a:lnTo>
                    <a:pt x="439" y="438"/>
                  </a:lnTo>
                  <a:lnTo>
                    <a:pt x="467" y="421"/>
                  </a:lnTo>
                  <a:lnTo>
                    <a:pt x="467" y="421"/>
                  </a:lnTo>
                  <a:cubicBezTo>
                    <a:pt x="453" y="428"/>
                    <a:pt x="439" y="435"/>
                    <a:pt x="424" y="442"/>
                  </a:cubicBezTo>
                  <a:lnTo>
                    <a:pt x="424" y="442"/>
                  </a:lnTo>
                  <a:cubicBezTo>
                    <a:pt x="429" y="441"/>
                    <a:pt x="434" y="439"/>
                    <a:pt x="439" y="438"/>
                  </a:cubicBezTo>
                  <a:lnTo>
                    <a:pt x="439" y="438"/>
                  </a:lnTo>
                  <a:lnTo>
                    <a:pt x="337" y="499"/>
                  </a:lnTo>
                  <a:lnTo>
                    <a:pt x="206" y="551"/>
                  </a:lnTo>
                  <a:lnTo>
                    <a:pt x="172" y="560"/>
                  </a:lnTo>
                  <a:lnTo>
                    <a:pt x="172" y="560"/>
                  </a:lnTo>
                  <a:lnTo>
                    <a:pt x="128" y="577"/>
                  </a:lnTo>
                  <a:cubicBezTo>
                    <a:pt x="119" y="586"/>
                    <a:pt x="117" y="589"/>
                    <a:pt x="118" y="589"/>
                  </a:cubicBezTo>
                  <a:cubicBezTo>
                    <a:pt x="122" y="589"/>
                    <a:pt x="146" y="577"/>
                    <a:pt x="180" y="577"/>
                  </a:cubicBezTo>
                  <a:cubicBezTo>
                    <a:pt x="154" y="603"/>
                    <a:pt x="154" y="603"/>
                    <a:pt x="128" y="629"/>
                  </a:cubicBezTo>
                  <a:cubicBezTo>
                    <a:pt x="206" y="603"/>
                    <a:pt x="311" y="551"/>
                    <a:pt x="389" y="499"/>
                  </a:cubicBezTo>
                  <a:lnTo>
                    <a:pt x="415" y="499"/>
                  </a:lnTo>
                  <a:lnTo>
                    <a:pt x="363" y="551"/>
                  </a:lnTo>
                  <a:lnTo>
                    <a:pt x="363" y="551"/>
                  </a:lnTo>
                  <a:lnTo>
                    <a:pt x="363" y="551"/>
                  </a:lnTo>
                  <a:cubicBezTo>
                    <a:pt x="354" y="555"/>
                    <a:pt x="351" y="558"/>
                    <a:pt x="351" y="558"/>
                  </a:cubicBezTo>
                  <a:lnTo>
                    <a:pt x="351" y="558"/>
                  </a:lnTo>
                  <a:lnTo>
                    <a:pt x="180" y="655"/>
                  </a:lnTo>
                  <a:lnTo>
                    <a:pt x="415" y="551"/>
                  </a:lnTo>
                  <a:cubicBezTo>
                    <a:pt x="467" y="551"/>
                    <a:pt x="415" y="551"/>
                    <a:pt x="389" y="577"/>
                  </a:cubicBezTo>
                  <a:cubicBezTo>
                    <a:pt x="337" y="603"/>
                    <a:pt x="180" y="682"/>
                    <a:pt x="206" y="682"/>
                  </a:cubicBezTo>
                  <a:lnTo>
                    <a:pt x="232" y="682"/>
                  </a:lnTo>
                  <a:lnTo>
                    <a:pt x="206" y="708"/>
                  </a:lnTo>
                  <a:cubicBezTo>
                    <a:pt x="206" y="711"/>
                    <a:pt x="209" y="713"/>
                    <a:pt x="213" y="713"/>
                  </a:cubicBezTo>
                  <a:cubicBezTo>
                    <a:pt x="240" y="713"/>
                    <a:pt x="337" y="652"/>
                    <a:pt x="337" y="629"/>
                  </a:cubicBezTo>
                  <a:lnTo>
                    <a:pt x="337" y="629"/>
                  </a:lnTo>
                  <a:cubicBezTo>
                    <a:pt x="363" y="629"/>
                    <a:pt x="285" y="682"/>
                    <a:pt x="285" y="708"/>
                  </a:cubicBezTo>
                  <a:cubicBezTo>
                    <a:pt x="285" y="708"/>
                    <a:pt x="250" y="731"/>
                    <a:pt x="258" y="731"/>
                  </a:cubicBezTo>
                  <a:cubicBezTo>
                    <a:pt x="260" y="731"/>
                    <a:pt x="266" y="729"/>
                    <a:pt x="279" y="723"/>
                  </a:cubicBezTo>
                  <a:lnTo>
                    <a:pt x="279" y="723"/>
                  </a:lnTo>
                  <a:cubicBezTo>
                    <a:pt x="249" y="745"/>
                    <a:pt x="231" y="763"/>
                    <a:pt x="243" y="763"/>
                  </a:cubicBezTo>
                  <a:cubicBezTo>
                    <a:pt x="247" y="763"/>
                    <a:pt x="251" y="762"/>
                    <a:pt x="259" y="760"/>
                  </a:cubicBezTo>
                  <a:cubicBezTo>
                    <a:pt x="259" y="760"/>
                    <a:pt x="357" y="686"/>
                    <a:pt x="435" y="631"/>
                  </a:cubicBezTo>
                  <a:lnTo>
                    <a:pt x="435" y="631"/>
                  </a:lnTo>
                  <a:cubicBezTo>
                    <a:pt x="407" y="642"/>
                    <a:pt x="369" y="663"/>
                    <a:pt x="333" y="686"/>
                  </a:cubicBezTo>
                  <a:lnTo>
                    <a:pt x="333" y="686"/>
                  </a:lnTo>
                  <a:cubicBezTo>
                    <a:pt x="381" y="642"/>
                    <a:pt x="416" y="620"/>
                    <a:pt x="432" y="620"/>
                  </a:cubicBezTo>
                  <a:cubicBezTo>
                    <a:pt x="437" y="620"/>
                    <a:pt x="440" y="622"/>
                    <a:pt x="441" y="627"/>
                  </a:cubicBezTo>
                  <a:lnTo>
                    <a:pt x="441" y="627"/>
                  </a:lnTo>
                  <a:cubicBezTo>
                    <a:pt x="474" y="604"/>
                    <a:pt x="504" y="585"/>
                    <a:pt x="519" y="577"/>
                  </a:cubicBezTo>
                  <a:lnTo>
                    <a:pt x="519" y="577"/>
                  </a:lnTo>
                  <a:lnTo>
                    <a:pt x="311" y="734"/>
                  </a:lnTo>
                  <a:cubicBezTo>
                    <a:pt x="337" y="734"/>
                    <a:pt x="519" y="577"/>
                    <a:pt x="571" y="551"/>
                  </a:cubicBezTo>
                  <a:cubicBezTo>
                    <a:pt x="584" y="538"/>
                    <a:pt x="624" y="532"/>
                    <a:pt x="650" y="532"/>
                  </a:cubicBezTo>
                  <a:cubicBezTo>
                    <a:pt x="666" y="532"/>
                    <a:pt x="677" y="534"/>
                    <a:pt x="674" y="539"/>
                  </a:cubicBezTo>
                  <a:lnTo>
                    <a:pt x="674" y="539"/>
                  </a:lnTo>
                  <a:cubicBezTo>
                    <a:pt x="686" y="533"/>
                    <a:pt x="695" y="528"/>
                    <a:pt x="702" y="525"/>
                  </a:cubicBezTo>
                  <a:lnTo>
                    <a:pt x="650" y="525"/>
                  </a:lnTo>
                  <a:cubicBezTo>
                    <a:pt x="597" y="525"/>
                    <a:pt x="676" y="499"/>
                    <a:pt x="676" y="499"/>
                  </a:cubicBezTo>
                  <a:lnTo>
                    <a:pt x="676" y="499"/>
                  </a:lnTo>
                  <a:cubicBezTo>
                    <a:pt x="666" y="499"/>
                    <a:pt x="636" y="509"/>
                    <a:pt x="607" y="520"/>
                  </a:cubicBezTo>
                  <a:lnTo>
                    <a:pt x="607" y="520"/>
                  </a:lnTo>
                  <a:cubicBezTo>
                    <a:pt x="638" y="505"/>
                    <a:pt x="646" y="501"/>
                    <a:pt x="643" y="501"/>
                  </a:cubicBezTo>
                  <a:lnTo>
                    <a:pt x="643" y="501"/>
                  </a:lnTo>
                  <a:cubicBezTo>
                    <a:pt x="641" y="501"/>
                    <a:pt x="622" y="507"/>
                    <a:pt x="610" y="507"/>
                  </a:cubicBezTo>
                  <a:cubicBezTo>
                    <a:pt x="603" y="507"/>
                    <a:pt x="597" y="505"/>
                    <a:pt x="597" y="499"/>
                  </a:cubicBezTo>
                  <a:cubicBezTo>
                    <a:pt x="597" y="473"/>
                    <a:pt x="597" y="473"/>
                    <a:pt x="597" y="473"/>
                  </a:cubicBezTo>
                  <a:cubicBezTo>
                    <a:pt x="571" y="473"/>
                    <a:pt x="624" y="473"/>
                    <a:pt x="597" y="447"/>
                  </a:cubicBezTo>
                  <a:lnTo>
                    <a:pt x="597" y="447"/>
                  </a:lnTo>
                  <a:lnTo>
                    <a:pt x="519" y="473"/>
                  </a:lnTo>
                  <a:lnTo>
                    <a:pt x="467" y="473"/>
                  </a:lnTo>
                  <a:lnTo>
                    <a:pt x="545" y="447"/>
                  </a:lnTo>
                  <a:cubicBezTo>
                    <a:pt x="574" y="437"/>
                    <a:pt x="592" y="431"/>
                    <a:pt x="602" y="427"/>
                  </a:cubicBezTo>
                  <a:lnTo>
                    <a:pt x="602" y="427"/>
                  </a:lnTo>
                  <a:cubicBezTo>
                    <a:pt x="613" y="424"/>
                    <a:pt x="623" y="421"/>
                    <a:pt x="624" y="421"/>
                  </a:cubicBezTo>
                  <a:lnTo>
                    <a:pt x="624" y="421"/>
                  </a:lnTo>
                  <a:lnTo>
                    <a:pt x="612" y="423"/>
                  </a:lnTo>
                  <a:lnTo>
                    <a:pt x="612" y="423"/>
                  </a:lnTo>
                  <a:cubicBezTo>
                    <a:pt x="615" y="421"/>
                    <a:pt x="609" y="421"/>
                    <a:pt x="597" y="421"/>
                  </a:cubicBezTo>
                  <a:cubicBezTo>
                    <a:pt x="590" y="425"/>
                    <a:pt x="585" y="427"/>
                    <a:pt x="582" y="429"/>
                  </a:cubicBezTo>
                  <a:lnTo>
                    <a:pt x="582" y="429"/>
                  </a:lnTo>
                  <a:lnTo>
                    <a:pt x="493" y="447"/>
                  </a:lnTo>
                  <a:cubicBezTo>
                    <a:pt x="467" y="447"/>
                    <a:pt x="571" y="421"/>
                    <a:pt x="597" y="421"/>
                  </a:cubicBezTo>
                  <a:cubicBezTo>
                    <a:pt x="606" y="412"/>
                    <a:pt x="603" y="409"/>
                    <a:pt x="596" y="409"/>
                  </a:cubicBezTo>
                  <a:cubicBezTo>
                    <a:pt x="588" y="409"/>
                    <a:pt x="574" y="414"/>
                    <a:pt x="568" y="417"/>
                  </a:cubicBezTo>
                  <a:lnTo>
                    <a:pt x="568" y="417"/>
                  </a:lnTo>
                  <a:lnTo>
                    <a:pt x="450" y="4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62"/>
            <p:cNvSpPr/>
            <p:nvPr/>
          </p:nvSpPr>
          <p:spPr>
            <a:xfrm>
              <a:off x="6454350" y="1705425"/>
              <a:ext cx="1975" cy="1975"/>
            </a:xfrm>
            <a:custGeom>
              <a:rect b="b" l="l" r="r" t="t"/>
              <a:pathLst>
                <a:path extrusionOk="0" h="79" w="79">
                  <a:moveTo>
                    <a:pt x="0" y="1"/>
                  </a:moveTo>
                  <a:cubicBezTo>
                    <a:pt x="1" y="1"/>
                    <a:pt x="79" y="79"/>
                    <a:pt x="79" y="79"/>
                  </a:cubicBezTo>
                  <a:cubicBezTo>
                    <a:pt x="79" y="53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62"/>
            <p:cNvSpPr/>
            <p:nvPr/>
          </p:nvSpPr>
          <p:spPr>
            <a:xfrm>
              <a:off x="6465425" y="1713900"/>
              <a:ext cx="1325" cy="1325"/>
            </a:xfrm>
            <a:custGeom>
              <a:rect b="b" l="l" r="r" t="t"/>
              <a:pathLst>
                <a:path extrusionOk="0" h="53" w="53">
                  <a:moveTo>
                    <a:pt x="27" y="27"/>
                  </a:moveTo>
                  <a:cubicBezTo>
                    <a:pt x="53" y="53"/>
                    <a:pt x="1" y="1"/>
                    <a:pt x="27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62"/>
            <p:cNvSpPr/>
            <p:nvPr/>
          </p:nvSpPr>
          <p:spPr>
            <a:xfrm>
              <a:off x="6451100" y="1705300"/>
              <a:ext cx="14350" cy="11900"/>
            </a:xfrm>
            <a:custGeom>
              <a:rect b="b" l="l" r="r" t="t"/>
              <a:pathLst>
                <a:path extrusionOk="0" h="476" w="574">
                  <a:moveTo>
                    <a:pt x="158" y="174"/>
                  </a:moveTo>
                  <a:lnTo>
                    <a:pt x="158" y="174"/>
                  </a:lnTo>
                  <a:cubicBezTo>
                    <a:pt x="160" y="174"/>
                    <a:pt x="167" y="178"/>
                    <a:pt x="183" y="188"/>
                  </a:cubicBezTo>
                  <a:cubicBezTo>
                    <a:pt x="188" y="197"/>
                    <a:pt x="192" y="203"/>
                    <a:pt x="194" y="207"/>
                  </a:cubicBezTo>
                  <a:lnTo>
                    <a:pt x="194" y="207"/>
                  </a:lnTo>
                  <a:cubicBezTo>
                    <a:pt x="174" y="191"/>
                    <a:pt x="155" y="174"/>
                    <a:pt x="158" y="174"/>
                  </a:cubicBezTo>
                  <a:close/>
                  <a:moveTo>
                    <a:pt x="172" y="201"/>
                  </a:moveTo>
                  <a:lnTo>
                    <a:pt x="172" y="201"/>
                  </a:lnTo>
                  <a:cubicBezTo>
                    <a:pt x="180" y="207"/>
                    <a:pt x="189" y="211"/>
                    <a:pt x="197" y="215"/>
                  </a:cubicBezTo>
                  <a:lnTo>
                    <a:pt x="197" y="215"/>
                  </a:lnTo>
                  <a:cubicBezTo>
                    <a:pt x="197" y="217"/>
                    <a:pt x="197" y="217"/>
                    <a:pt x="196" y="217"/>
                  </a:cubicBezTo>
                  <a:cubicBezTo>
                    <a:pt x="192" y="217"/>
                    <a:pt x="183" y="210"/>
                    <a:pt x="172" y="201"/>
                  </a:cubicBezTo>
                  <a:close/>
                  <a:moveTo>
                    <a:pt x="217" y="226"/>
                  </a:moveTo>
                  <a:lnTo>
                    <a:pt x="217" y="226"/>
                  </a:lnTo>
                  <a:cubicBezTo>
                    <a:pt x="223" y="230"/>
                    <a:pt x="229" y="235"/>
                    <a:pt x="235" y="240"/>
                  </a:cubicBezTo>
                  <a:cubicBezTo>
                    <a:pt x="235" y="240"/>
                    <a:pt x="227" y="234"/>
                    <a:pt x="217" y="226"/>
                  </a:cubicBezTo>
                  <a:close/>
                  <a:moveTo>
                    <a:pt x="119" y="222"/>
                  </a:moveTo>
                  <a:lnTo>
                    <a:pt x="209" y="267"/>
                  </a:lnTo>
                  <a:cubicBezTo>
                    <a:pt x="261" y="267"/>
                    <a:pt x="261" y="267"/>
                    <a:pt x="261" y="293"/>
                  </a:cubicBezTo>
                  <a:cubicBezTo>
                    <a:pt x="209" y="293"/>
                    <a:pt x="157" y="267"/>
                    <a:pt x="104" y="240"/>
                  </a:cubicBezTo>
                  <a:lnTo>
                    <a:pt x="104" y="240"/>
                  </a:lnTo>
                  <a:cubicBezTo>
                    <a:pt x="104" y="240"/>
                    <a:pt x="117" y="245"/>
                    <a:pt x="125" y="245"/>
                  </a:cubicBezTo>
                  <a:cubicBezTo>
                    <a:pt x="134" y="245"/>
                    <a:pt x="138" y="240"/>
                    <a:pt x="119" y="222"/>
                  </a:cubicBezTo>
                  <a:close/>
                  <a:moveTo>
                    <a:pt x="472" y="348"/>
                  </a:moveTo>
                  <a:lnTo>
                    <a:pt x="495" y="371"/>
                  </a:lnTo>
                  <a:lnTo>
                    <a:pt x="495" y="371"/>
                  </a:lnTo>
                  <a:lnTo>
                    <a:pt x="472" y="348"/>
                  </a:lnTo>
                  <a:close/>
                  <a:moveTo>
                    <a:pt x="516" y="365"/>
                  </a:moveTo>
                  <a:lnTo>
                    <a:pt x="516" y="365"/>
                  </a:lnTo>
                  <a:cubicBezTo>
                    <a:pt x="516" y="365"/>
                    <a:pt x="518" y="367"/>
                    <a:pt x="522" y="371"/>
                  </a:cubicBezTo>
                  <a:cubicBezTo>
                    <a:pt x="522" y="371"/>
                    <a:pt x="522" y="371"/>
                    <a:pt x="522" y="371"/>
                  </a:cubicBezTo>
                  <a:lnTo>
                    <a:pt x="522" y="371"/>
                  </a:lnTo>
                  <a:cubicBezTo>
                    <a:pt x="519" y="368"/>
                    <a:pt x="516" y="365"/>
                    <a:pt x="516" y="365"/>
                  </a:cubicBezTo>
                  <a:close/>
                  <a:moveTo>
                    <a:pt x="481" y="362"/>
                  </a:moveTo>
                  <a:lnTo>
                    <a:pt x="481" y="362"/>
                  </a:lnTo>
                  <a:cubicBezTo>
                    <a:pt x="484" y="362"/>
                    <a:pt x="494" y="370"/>
                    <a:pt x="517" y="392"/>
                  </a:cubicBezTo>
                  <a:lnTo>
                    <a:pt x="517" y="392"/>
                  </a:lnTo>
                  <a:cubicBezTo>
                    <a:pt x="512" y="387"/>
                    <a:pt x="505" y="381"/>
                    <a:pt x="498" y="373"/>
                  </a:cubicBezTo>
                  <a:lnTo>
                    <a:pt x="498" y="373"/>
                  </a:lnTo>
                  <a:lnTo>
                    <a:pt x="522" y="397"/>
                  </a:lnTo>
                  <a:lnTo>
                    <a:pt x="522" y="397"/>
                  </a:lnTo>
                  <a:cubicBezTo>
                    <a:pt x="520" y="395"/>
                    <a:pt x="518" y="394"/>
                    <a:pt x="517" y="392"/>
                  </a:cubicBezTo>
                  <a:lnTo>
                    <a:pt x="517" y="392"/>
                  </a:lnTo>
                  <a:cubicBezTo>
                    <a:pt x="518" y="394"/>
                    <a:pt x="520" y="395"/>
                    <a:pt x="521" y="397"/>
                  </a:cubicBezTo>
                  <a:lnTo>
                    <a:pt x="521" y="397"/>
                  </a:lnTo>
                  <a:cubicBezTo>
                    <a:pt x="504" y="397"/>
                    <a:pt x="475" y="362"/>
                    <a:pt x="481" y="362"/>
                  </a:cubicBezTo>
                  <a:close/>
                  <a:moveTo>
                    <a:pt x="574" y="397"/>
                  </a:moveTo>
                  <a:cubicBezTo>
                    <a:pt x="574" y="401"/>
                    <a:pt x="572" y="402"/>
                    <a:pt x="569" y="402"/>
                  </a:cubicBezTo>
                  <a:cubicBezTo>
                    <a:pt x="568" y="402"/>
                    <a:pt x="567" y="402"/>
                    <a:pt x="566" y="402"/>
                  </a:cubicBezTo>
                  <a:lnTo>
                    <a:pt x="566" y="402"/>
                  </a:lnTo>
                  <a:cubicBezTo>
                    <a:pt x="568" y="403"/>
                    <a:pt x="570" y="404"/>
                    <a:pt x="571" y="404"/>
                  </a:cubicBezTo>
                  <a:cubicBezTo>
                    <a:pt x="573" y="404"/>
                    <a:pt x="574" y="402"/>
                    <a:pt x="574" y="397"/>
                  </a:cubicBezTo>
                  <a:close/>
                  <a:moveTo>
                    <a:pt x="203" y="1"/>
                  </a:moveTo>
                  <a:lnTo>
                    <a:pt x="203" y="1"/>
                  </a:lnTo>
                  <a:cubicBezTo>
                    <a:pt x="203" y="1"/>
                    <a:pt x="248" y="48"/>
                    <a:pt x="259" y="75"/>
                  </a:cubicBezTo>
                  <a:lnTo>
                    <a:pt x="259" y="75"/>
                  </a:lnTo>
                  <a:cubicBezTo>
                    <a:pt x="255" y="73"/>
                    <a:pt x="251" y="72"/>
                    <a:pt x="247" y="72"/>
                  </a:cubicBezTo>
                  <a:cubicBezTo>
                    <a:pt x="241" y="72"/>
                    <a:pt x="235" y="75"/>
                    <a:pt x="235" y="84"/>
                  </a:cubicBezTo>
                  <a:cubicBezTo>
                    <a:pt x="235" y="84"/>
                    <a:pt x="246" y="95"/>
                    <a:pt x="261" y="103"/>
                  </a:cubicBezTo>
                  <a:lnTo>
                    <a:pt x="261" y="103"/>
                  </a:lnTo>
                  <a:cubicBezTo>
                    <a:pt x="241" y="93"/>
                    <a:pt x="218" y="76"/>
                    <a:pt x="183" y="58"/>
                  </a:cubicBezTo>
                  <a:lnTo>
                    <a:pt x="183" y="58"/>
                  </a:lnTo>
                  <a:lnTo>
                    <a:pt x="365" y="240"/>
                  </a:lnTo>
                  <a:cubicBezTo>
                    <a:pt x="365" y="240"/>
                    <a:pt x="339" y="240"/>
                    <a:pt x="313" y="214"/>
                  </a:cubicBezTo>
                  <a:lnTo>
                    <a:pt x="183" y="136"/>
                  </a:lnTo>
                  <a:lnTo>
                    <a:pt x="287" y="240"/>
                  </a:lnTo>
                  <a:cubicBezTo>
                    <a:pt x="235" y="214"/>
                    <a:pt x="157" y="110"/>
                    <a:pt x="130" y="84"/>
                  </a:cubicBezTo>
                  <a:lnTo>
                    <a:pt x="130" y="84"/>
                  </a:lnTo>
                  <a:cubicBezTo>
                    <a:pt x="111" y="84"/>
                    <a:pt x="161" y="139"/>
                    <a:pt x="150" y="139"/>
                  </a:cubicBezTo>
                  <a:cubicBezTo>
                    <a:pt x="146" y="139"/>
                    <a:pt x="133" y="131"/>
                    <a:pt x="104" y="110"/>
                  </a:cubicBezTo>
                  <a:lnTo>
                    <a:pt x="104" y="110"/>
                  </a:lnTo>
                  <a:lnTo>
                    <a:pt x="235" y="214"/>
                  </a:lnTo>
                  <a:cubicBezTo>
                    <a:pt x="235" y="214"/>
                    <a:pt x="176" y="170"/>
                    <a:pt x="158" y="170"/>
                  </a:cubicBezTo>
                  <a:cubicBezTo>
                    <a:pt x="152" y="170"/>
                    <a:pt x="150" y="175"/>
                    <a:pt x="156" y="186"/>
                  </a:cubicBezTo>
                  <a:lnTo>
                    <a:pt x="156" y="186"/>
                  </a:lnTo>
                  <a:cubicBezTo>
                    <a:pt x="142" y="174"/>
                    <a:pt x="130" y="162"/>
                    <a:pt x="130" y="162"/>
                  </a:cubicBezTo>
                  <a:cubicBezTo>
                    <a:pt x="104" y="162"/>
                    <a:pt x="130" y="188"/>
                    <a:pt x="130" y="214"/>
                  </a:cubicBezTo>
                  <a:cubicBezTo>
                    <a:pt x="130" y="214"/>
                    <a:pt x="102" y="200"/>
                    <a:pt x="86" y="194"/>
                  </a:cubicBezTo>
                  <a:lnTo>
                    <a:pt x="86" y="194"/>
                  </a:lnTo>
                  <a:cubicBezTo>
                    <a:pt x="83" y="192"/>
                    <a:pt x="81" y="190"/>
                    <a:pt x="78" y="188"/>
                  </a:cubicBezTo>
                  <a:lnTo>
                    <a:pt x="26" y="188"/>
                  </a:lnTo>
                  <a:cubicBezTo>
                    <a:pt x="26" y="188"/>
                    <a:pt x="26" y="200"/>
                    <a:pt x="18" y="200"/>
                  </a:cubicBezTo>
                  <a:cubicBezTo>
                    <a:pt x="15" y="200"/>
                    <a:pt x="9" y="197"/>
                    <a:pt x="0" y="188"/>
                  </a:cubicBezTo>
                  <a:lnTo>
                    <a:pt x="0" y="188"/>
                  </a:lnTo>
                  <a:lnTo>
                    <a:pt x="26" y="214"/>
                  </a:lnTo>
                  <a:cubicBezTo>
                    <a:pt x="52" y="240"/>
                    <a:pt x="130" y="293"/>
                    <a:pt x="130" y="293"/>
                  </a:cubicBezTo>
                  <a:cubicBezTo>
                    <a:pt x="157" y="319"/>
                    <a:pt x="209" y="345"/>
                    <a:pt x="287" y="371"/>
                  </a:cubicBezTo>
                  <a:cubicBezTo>
                    <a:pt x="287" y="371"/>
                    <a:pt x="275" y="348"/>
                    <a:pt x="283" y="348"/>
                  </a:cubicBezTo>
                  <a:lnTo>
                    <a:pt x="283" y="348"/>
                  </a:lnTo>
                  <a:cubicBezTo>
                    <a:pt x="287" y="348"/>
                    <a:pt x="296" y="353"/>
                    <a:pt x="313" y="371"/>
                  </a:cubicBezTo>
                  <a:cubicBezTo>
                    <a:pt x="352" y="384"/>
                    <a:pt x="352" y="384"/>
                    <a:pt x="346" y="384"/>
                  </a:cubicBezTo>
                  <a:cubicBezTo>
                    <a:pt x="339" y="384"/>
                    <a:pt x="326" y="384"/>
                    <a:pt x="339" y="397"/>
                  </a:cubicBezTo>
                  <a:cubicBezTo>
                    <a:pt x="365" y="397"/>
                    <a:pt x="495" y="449"/>
                    <a:pt x="522" y="475"/>
                  </a:cubicBezTo>
                  <a:cubicBezTo>
                    <a:pt x="548" y="475"/>
                    <a:pt x="548" y="475"/>
                    <a:pt x="522" y="449"/>
                  </a:cubicBezTo>
                  <a:cubicBezTo>
                    <a:pt x="513" y="449"/>
                    <a:pt x="493" y="437"/>
                    <a:pt x="471" y="424"/>
                  </a:cubicBezTo>
                  <a:lnTo>
                    <a:pt x="471" y="424"/>
                  </a:lnTo>
                  <a:lnTo>
                    <a:pt x="522" y="449"/>
                  </a:lnTo>
                  <a:lnTo>
                    <a:pt x="469" y="397"/>
                  </a:lnTo>
                  <a:lnTo>
                    <a:pt x="495" y="397"/>
                  </a:lnTo>
                  <a:cubicBezTo>
                    <a:pt x="510" y="397"/>
                    <a:pt x="534" y="414"/>
                    <a:pt x="536" y="414"/>
                  </a:cubicBezTo>
                  <a:cubicBezTo>
                    <a:pt x="538" y="414"/>
                    <a:pt x="534" y="410"/>
                    <a:pt x="521" y="397"/>
                  </a:cubicBezTo>
                  <a:lnTo>
                    <a:pt x="521" y="397"/>
                  </a:lnTo>
                  <a:cubicBezTo>
                    <a:pt x="521" y="397"/>
                    <a:pt x="521" y="397"/>
                    <a:pt x="522" y="397"/>
                  </a:cubicBezTo>
                  <a:cubicBezTo>
                    <a:pt x="540" y="409"/>
                    <a:pt x="549" y="414"/>
                    <a:pt x="550" y="414"/>
                  </a:cubicBezTo>
                  <a:cubicBezTo>
                    <a:pt x="556" y="414"/>
                    <a:pt x="495" y="365"/>
                    <a:pt x="495" y="345"/>
                  </a:cubicBezTo>
                  <a:lnTo>
                    <a:pt x="495" y="345"/>
                  </a:lnTo>
                  <a:cubicBezTo>
                    <a:pt x="495" y="345"/>
                    <a:pt x="509" y="358"/>
                    <a:pt x="525" y="371"/>
                  </a:cubicBezTo>
                  <a:lnTo>
                    <a:pt x="525" y="371"/>
                  </a:lnTo>
                  <a:cubicBezTo>
                    <a:pt x="536" y="373"/>
                    <a:pt x="546" y="383"/>
                    <a:pt x="555" y="391"/>
                  </a:cubicBezTo>
                  <a:lnTo>
                    <a:pt x="555" y="391"/>
                  </a:lnTo>
                  <a:cubicBezTo>
                    <a:pt x="545" y="386"/>
                    <a:pt x="535" y="379"/>
                    <a:pt x="525" y="371"/>
                  </a:cubicBezTo>
                  <a:lnTo>
                    <a:pt x="525" y="371"/>
                  </a:lnTo>
                  <a:cubicBezTo>
                    <a:pt x="524" y="371"/>
                    <a:pt x="523" y="371"/>
                    <a:pt x="522" y="371"/>
                  </a:cubicBezTo>
                  <a:lnTo>
                    <a:pt x="522" y="371"/>
                  </a:lnTo>
                  <a:cubicBezTo>
                    <a:pt x="533" y="380"/>
                    <a:pt x="554" y="398"/>
                    <a:pt x="566" y="402"/>
                  </a:cubicBezTo>
                  <a:lnTo>
                    <a:pt x="566" y="402"/>
                  </a:lnTo>
                  <a:cubicBezTo>
                    <a:pt x="563" y="399"/>
                    <a:pt x="559" y="395"/>
                    <a:pt x="555" y="391"/>
                  </a:cubicBezTo>
                  <a:lnTo>
                    <a:pt x="555" y="391"/>
                  </a:lnTo>
                  <a:cubicBezTo>
                    <a:pt x="562" y="395"/>
                    <a:pt x="568" y="397"/>
                    <a:pt x="574" y="397"/>
                  </a:cubicBezTo>
                  <a:lnTo>
                    <a:pt x="548" y="345"/>
                  </a:lnTo>
                  <a:lnTo>
                    <a:pt x="548" y="345"/>
                  </a:lnTo>
                  <a:cubicBezTo>
                    <a:pt x="548" y="345"/>
                    <a:pt x="559" y="356"/>
                    <a:pt x="567" y="356"/>
                  </a:cubicBezTo>
                  <a:cubicBezTo>
                    <a:pt x="571" y="356"/>
                    <a:pt x="574" y="353"/>
                    <a:pt x="574" y="345"/>
                  </a:cubicBezTo>
                  <a:lnTo>
                    <a:pt x="548" y="319"/>
                  </a:lnTo>
                  <a:lnTo>
                    <a:pt x="469" y="240"/>
                  </a:lnTo>
                  <a:lnTo>
                    <a:pt x="287" y="84"/>
                  </a:lnTo>
                  <a:cubicBezTo>
                    <a:pt x="261" y="58"/>
                    <a:pt x="235" y="6"/>
                    <a:pt x="209" y="6"/>
                  </a:cubicBezTo>
                  <a:cubicBezTo>
                    <a:pt x="205" y="2"/>
                    <a:pt x="203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62"/>
            <p:cNvSpPr/>
            <p:nvPr/>
          </p:nvSpPr>
          <p:spPr>
            <a:xfrm>
              <a:off x="6465425" y="1702175"/>
              <a:ext cx="25" cy="675"/>
            </a:xfrm>
            <a:custGeom>
              <a:rect b="b" l="l" r="r" t="t"/>
              <a:pathLst>
                <a:path extrusionOk="0" h="27" w="1">
                  <a:moveTo>
                    <a:pt x="1" y="0"/>
                  </a:moveTo>
                  <a:cubicBezTo>
                    <a:pt x="1" y="2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62"/>
            <p:cNvSpPr/>
            <p:nvPr/>
          </p:nvSpPr>
          <p:spPr>
            <a:xfrm>
              <a:off x="6456650" y="1698925"/>
              <a:ext cx="12725" cy="15650"/>
            </a:xfrm>
            <a:custGeom>
              <a:rect b="b" l="l" r="r" t="t"/>
              <a:pathLst>
                <a:path extrusionOk="0" h="626" w="509">
                  <a:moveTo>
                    <a:pt x="326" y="0"/>
                  </a:moveTo>
                  <a:lnTo>
                    <a:pt x="326" y="0"/>
                  </a:lnTo>
                  <a:cubicBezTo>
                    <a:pt x="334" y="17"/>
                    <a:pt x="343" y="35"/>
                    <a:pt x="351" y="51"/>
                  </a:cubicBezTo>
                  <a:lnTo>
                    <a:pt x="351" y="51"/>
                  </a:lnTo>
                  <a:cubicBezTo>
                    <a:pt x="348" y="34"/>
                    <a:pt x="343" y="17"/>
                    <a:pt x="326" y="0"/>
                  </a:cubicBezTo>
                  <a:close/>
                  <a:moveTo>
                    <a:pt x="247" y="78"/>
                  </a:moveTo>
                  <a:cubicBezTo>
                    <a:pt x="247" y="78"/>
                    <a:pt x="247" y="91"/>
                    <a:pt x="257" y="99"/>
                  </a:cubicBezTo>
                  <a:lnTo>
                    <a:pt x="257" y="99"/>
                  </a:lnTo>
                  <a:cubicBezTo>
                    <a:pt x="251" y="86"/>
                    <a:pt x="247" y="78"/>
                    <a:pt x="247" y="78"/>
                  </a:cubicBezTo>
                  <a:close/>
                  <a:moveTo>
                    <a:pt x="202" y="145"/>
                  </a:moveTo>
                  <a:cubicBezTo>
                    <a:pt x="234" y="192"/>
                    <a:pt x="254" y="247"/>
                    <a:pt x="273" y="287"/>
                  </a:cubicBezTo>
                  <a:lnTo>
                    <a:pt x="247" y="261"/>
                  </a:lnTo>
                  <a:cubicBezTo>
                    <a:pt x="224" y="214"/>
                    <a:pt x="222" y="188"/>
                    <a:pt x="202" y="145"/>
                  </a:cubicBezTo>
                  <a:close/>
                  <a:moveTo>
                    <a:pt x="50" y="282"/>
                  </a:moveTo>
                  <a:lnTo>
                    <a:pt x="50" y="282"/>
                  </a:lnTo>
                  <a:cubicBezTo>
                    <a:pt x="73" y="326"/>
                    <a:pt x="98" y="365"/>
                    <a:pt x="143" y="365"/>
                  </a:cubicBezTo>
                  <a:cubicBezTo>
                    <a:pt x="129" y="351"/>
                    <a:pt x="84" y="313"/>
                    <a:pt x="50" y="282"/>
                  </a:cubicBezTo>
                  <a:close/>
                  <a:moveTo>
                    <a:pt x="117" y="365"/>
                  </a:moveTo>
                  <a:cubicBezTo>
                    <a:pt x="117" y="378"/>
                    <a:pt x="117" y="378"/>
                    <a:pt x="120" y="378"/>
                  </a:cubicBezTo>
                  <a:cubicBezTo>
                    <a:pt x="124" y="378"/>
                    <a:pt x="130" y="378"/>
                    <a:pt x="143" y="391"/>
                  </a:cubicBezTo>
                  <a:cubicBezTo>
                    <a:pt x="126" y="374"/>
                    <a:pt x="117" y="365"/>
                    <a:pt x="117" y="365"/>
                  </a:cubicBezTo>
                  <a:close/>
                  <a:moveTo>
                    <a:pt x="247" y="339"/>
                  </a:moveTo>
                  <a:cubicBezTo>
                    <a:pt x="273" y="365"/>
                    <a:pt x="293" y="391"/>
                    <a:pt x="313" y="420"/>
                  </a:cubicBezTo>
                  <a:lnTo>
                    <a:pt x="313" y="420"/>
                  </a:lnTo>
                  <a:lnTo>
                    <a:pt x="247" y="339"/>
                  </a:lnTo>
                  <a:close/>
                  <a:moveTo>
                    <a:pt x="486" y="482"/>
                  </a:moveTo>
                  <a:lnTo>
                    <a:pt x="486" y="482"/>
                  </a:lnTo>
                  <a:cubicBezTo>
                    <a:pt x="492" y="513"/>
                    <a:pt x="503" y="541"/>
                    <a:pt x="507" y="562"/>
                  </a:cubicBezTo>
                  <a:lnTo>
                    <a:pt x="507" y="562"/>
                  </a:lnTo>
                  <a:cubicBezTo>
                    <a:pt x="505" y="548"/>
                    <a:pt x="499" y="523"/>
                    <a:pt x="486" y="482"/>
                  </a:cubicBezTo>
                  <a:close/>
                  <a:moveTo>
                    <a:pt x="507" y="562"/>
                  </a:moveTo>
                  <a:cubicBezTo>
                    <a:pt x="508" y="570"/>
                    <a:pt x="508" y="574"/>
                    <a:pt x="508" y="574"/>
                  </a:cubicBezTo>
                  <a:lnTo>
                    <a:pt x="508" y="574"/>
                  </a:lnTo>
                  <a:cubicBezTo>
                    <a:pt x="508" y="570"/>
                    <a:pt x="508" y="566"/>
                    <a:pt x="507" y="562"/>
                  </a:cubicBezTo>
                  <a:close/>
                  <a:moveTo>
                    <a:pt x="469" y="595"/>
                  </a:moveTo>
                  <a:lnTo>
                    <a:pt x="469" y="595"/>
                  </a:lnTo>
                  <a:cubicBezTo>
                    <a:pt x="474" y="602"/>
                    <a:pt x="477" y="607"/>
                    <a:pt x="480" y="607"/>
                  </a:cubicBezTo>
                  <a:cubicBezTo>
                    <a:pt x="481" y="607"/>
                    <a:pt x="482" y="605"/>
                    <a:pt x="482" y="600"/>
                  </a:cubicBezTo>
                  <a:cubicBezTo>
                    <a:pt x="478" y="600"/>
                    <a:pt x="474" y="598"/>
                    <a:pt x="469" y="595"/>
                  </a:cubicBezTo>
                  <a:close/>
                  <a:moveTo>
                    <a:pt x="404" y="600"/>
                  </a:moveTo>
                  <a:cubicBezTo>
                    <a:pt x="404" y="613"/>
                    <a:pt x="410" y="619"/>
                    <a:pt x="414" y="619"/>
                  </a:cubicBezTo>
                  <a:cubicBezTo>
                    <a:pt x="417" y="619"/>
                    <a:pt x="417" y="613"/>
                    <a:pt x="404" y="600"/>
                  </a:cubicBezTo>
                  <a:close/>
                  <a:moveTo>
                    <a:pt x="300" y="0"/>
                  </a:moveTo>
                  <a:cubicBezTo>
                    <a:pt x="300" y="52"/>
                    <a:pt x="326" y="104"/>
                    <a:pt x="326" y="130"/>
                  </a:cubicBezTo>
                  <a:cubicBezTo>
                    <a:pt x="326" y="173"/>
                    <a:pt x="377" y="249"/>
                    <a:pt x="369" y="249"/>
                  </a:cubicBezTo>
                  <a:cubicBezTo>
                    <a:pt x="367" y="249"/>
                    <a:pt x="362" y="245"/>
                    <a:pt x="352" y="235"/>
                  </a:cubicBezTo>
                  <a:cubicBezTo>
                    <a:pt x="341" y="202"/>
                    <a:pt x="334" y="187"/>
                    <a:pt x="333" y="187"/>
                  </a:cubicBezTo>
                  <a:lnTo>
                    <a:pt x="333" y="187"/>
                  </a:lnTo>
                  <a:cubicBezTo>
                    <a:pt x="331" y="187"/>
                    <a:pt x="334" y="204"/>
                    <a:pt x="343" y="232"/>
                  </a:cubicBezTo>
                  <a:lnTo>
                    <a:pt x="343" y="232"/>
                  </a:lnTo>
                  <a:cubicBezTo>
                    <a:pt x="333" y="216"/>
                    <a:pt x="316" y="199"/>
                    <a:pt x="300" y="183"/>
                  </a:cubicBezTo>
                  <a:cubicBezTo>
                    <a:pt x="300" y="183"/>
                    <a:pt x="300" y="104"/>
                    <a:pt x="273" y="104"/>
                  </a:cubicBezTo>
                  <a:cubicBezTo>
                    <a:pt x="266" y="104"/>
                    <a:pt x="260" y="102"/>
                    <a:pt x="257" y="99"/>
                  </a:cubicBezTo>
                  <a:lnTo>
                    <a:pt x="257" y="99"/>
                  </a:lnTo>
                  <a:cubicBezTo>
                    <a:pt x="278" y="148"/>
                    <a:pt x="331" y="268"/>
                    <a:pt x="330" y="268"/>
                  </a:cubicBezTo>
                  <a:cubicBezTo>
                    <a:pt x="330" y="268"/>
                    <a:pt x="328" y="266"/>
                    <a:pt x="326" y="261"/>
                  </a:cubicBezTo>
                  <a:cubicBezTo>
                    <a:pt x="282" y="217"/>
                    <a:pt x="219" y="61"/>
                    <a:pt x="200" y="61"/>
                  </a:cubicBezTo>
                  <a:cubicBezTo>
                    <a:pt x="197" y="61"/>
                    <a:pt x="195" y="66"/>
                    <a:pt x="195" y="78"/>
                  </a:cubicBezTo>
                  <a:cubicBezTo>
                    <a:pt x="221" y="130"/>
                    <a:pt x="247" y="183"/>
                    <a:pt x="273" y="209"/>
                  </a:cubicBezTo>
                  <a:cubicBezTo>
                    <a:pt x="300" y="261"/>
                    <a:pt x="300" y="287"/>
                    <a:pt x="326" y="339"/>
                  </a:cubicBezTo>
                  <a:cubicBezTo>
                    <a:pt x="300" y="287"/>
                    <a:pt x="273" y="235"/>
                    <a:pt x="247" y="209"/>
                  </a:cubicBezTo>
                  <a:lnTo>
                    <a:pt x="169" y="78"/>
                  </a:lnTo>
                  <a:cubicBezTo>
                    <a:pt x="169" y="85"/>
                    <a:pt x="169" y="95"/>
                    <a:pt x="169" y="104"/>
                  </a:cubicBezTo>
                  <a:cubicBezTo>
                    <a:pt x="172" y="107"/>
                    <a:pt x="174" y="110"/>
                    <a:pt x="177" y="112"/>
                  </a:cubicBezTo>
                  <a:lnTo>
                    <a:pt x="177" y="112"/>
                  </a:lnTo>
                  <a:cubicBezTo>
                    <a:pt x="173" y="115"/>
                    <a:pt x="169" y="121"/>
                    <a:pt x="169" y="130"/>
                  </a:cubicBezTo>
                  <a:cubicBezTo>
                    <a:pt x="164" y="136"/>
                    <a:pt x="159" y="138"/>
                    <a:pt x="154" y="138"/>
                  </a:cubicBezTo>
                  <a:cubicBezTo>
                    <a:pt x="134" y="138"/>
                    <a:pt x="117" y="104"/>
                    <a:pt x="117" y="104"/>
                  </a:cubicBezTo>
                  <a:lnTo>
                    <a:pt x="117" y="104"/>
                  </a:lnTo>
                  <a:cubicBezTo>
                    <a:pt x="117" y="156"/>
                    <a:pt x="117" y="183"/>
                    <a:pt x="143" y="235"/>
                  </a:cubicBezTo>
                  <a:lnTo>
                    <a:pt x="117" y="183"/>
                  </a:lnTo>
                  <a:cubicBezTo>
                    <a:pt x="108" y="174"/>
                    <a:pt x="103" y="171"/>
                    <a:pt x="99" y="171"/>
                  </a:cubicBezTo>
                  <a:cubicBezTo>
                    <a:pt x="91" y="171"/>
                    <a:pt x="91" y="183"/>
                    <a:pt x="91" y="183"/>
                  </a:cubicBezTo>
                  <a:cubicBezTo>
                    <a:pt x="91" y="183"/>
                    <a:pt x="79" y="171"/>
                    <a:pt x="72" y="171"/>
                  </a:cubicBezTo>
                  <a:cubicBezTo>
                    <a:pt x="68" y="171"/>
                    <a:pt x="65" y="174"/>
                    <a:pt x="65" y="183"/>
                  </a:cubicBezTo>
                  <a:cubicBezTo>
                    <a:pt x="65" y="205"/>
                    <a:pt x="123" y="266"/>
                    <a:pt x="122" y="266"/>
                  </a:cubicBezTo>
                  <a:cubicBezTo>
                    <a:pt x="122" y="266"/>
                    <a:pt x="121" y="264"/>
                    <a:pt x="117" y="261"/>
                  </a:cubicBezTo>
                  <a:cubicBezTo>
                    <a:pt x="85" y="229"/>
                    <a:pt x="63" y="206"/>
                    <a:pt x="56" y="206"/>
                  </a:cubicBezTo>
                  <a:lnTo>
                    <a:pt x="56" y="206"/>
                  </a:lnTo>
                  <a:cubicBezTo>
                    <a:pt x="53" y="206"/>
                    <a:pt x="55" y="215"/>
                    <a:pt x="65" y="235"/>
                  </a:cubicBezTo>
                  <a:cubicBezTo>
                    <a:pt x="47" y="217"/>
                    <a:pt x="39" y="212"/>
                    <a:pt x="34" y="212"/>
                  </a:cubicBezTo>
                  <a:cubicBezTo>
                    <a:pt x="24" y="212"/>
                    <a:pt x="30" y="235"/>
                    <a:pt x="13" y="235"/>
                  </a:cubicBezTo>
                  <a:cubicBezTo>
                    <a:pt x="1" y="235"/>
                    <a:pt x="21" y="256"/>
                    <a:pt x="50" y="282"/>
                  </a:cubicBezTo>
                  <a:lnTo>
                    <a:pt x="50" y="282"/>
                  </a:lnTo>
                  <a:cubicBezTo>
                    <a:pt x="46" y="275"/>
                    <a:pt x="42" y="268"/>
                    <a:pt x="39" y="261"/>
                  </a:cubicBezTo>
                  <a:lnTo>
                    <a:pt x="39" y="261"/>
                  </a:lnTo>
                  <a:cubicBezTo>
                    <a:pt x="39" y="261"/>
                    <a:pt x="143" y="339"/>
                    <a:pt x="143" y="339"/>
                  </a:cubicBezTo>
                  <a:cubicBezTo>
                    <a:pt x="140" y="337"/>
                    <a:pt x="137" y="336"/>
                    <a:pt x="135" y="336"/>
                  </a:cubicBezTo>
                  <a:lnTo>
                    <a:pt x="135" y="336"/>
                  </a:lnTo>
                  <a:cubicBezTo>
                    <a:pt x="114" y="336"/>
                    <a:pt x="211" y="453"/>
                    <a:pt x="206" y="453"/>
                  </a:cubicBezTo>
                  <a:cubicBezTo>
                    <a:pt x="205" y="453"/>
                    <a:pt x="202" y="450"/>
                    <a:pt x="195" y="443"/>
                  </a:cubicBezTo>
                  <a:cubicBezTo>
                    <a:pt x="173" y="421"/>
                    <a:pt x="156" y="404"/>
                    <a:pt x="143" y="391"/>
                  </a:cubicBezTo>
                  <a:lnTo>
                    <a:pt x="143" y="391"/>
                  </a:lnTo>
                  <a:cubicBezTo>
                    <a:pt x="195" y="443"/>
                    <a:pt x="221" y="495"/>
                    <a:pt x="273" y="522"/>
                  </a:cubicBezTo>
                  <a:cubicBezTo>
                    <a:pt x="326" y="548"/>
                    <a:pt x="378" y="626"/>
                    <a:pt x="404" y="626"/>
                  </a:cubicBezTo>
                  <a:cubicBezTo>
                    <a:pt x="404" y="607"/>
                    <a:pt x="378" y="589"/>
                    <a:pt x="381" y="589"/>
                  </a:cubicBezTo>
                  <a:lnTo>
                    <a:pt x="381" y="589"/>
                  </a:lnTo>
                  <a:cubicBezTo>
                    <a:pt x="382" y="589"/>
                    <a:pt x="389" y="592"/>
                    <a:pt x="404" y="600"/>
                  </a:cubicBezTo>
                  <a:lnTo>
                    <a:pt x="352" y="522"/>
                  </a:lnTo>
                  <a:lnTo>
                    <a:pt x="352" y="522"/>
                  </a:lnTo>
                  <a:cubicBezTo>
                    <a:pt x="353" y="523"/>
                    <a:pt x="375" y="557"/>
                    <a:pt x="398" y="587"/>
                  </a:cubicBezTo>
                  <a:lnTo>
                    <a:pt x="398" y="587"/>
                  </a:lnTo>
                  <a:cubicBezTo>
                    <a:pt x="392" y="574"/>
                    <a:pt x="391" y="570"/>
                    <a:pt x="393" y="570"/>
                  </a:cubicBezTo>
                  <a:lnTo>
                    <a:pt x="393" y="570"/>
                  </a:lnTo>
                  <a:cubicBezTo>
                    <a:pt x="395" y="570"/>
                    <a:pt x="402" y="581"/>
                    <a:pt x="403" y="594"/>
                  </a:cubicBezTo>
                  <a:lnTo>
                    <a:pt x="403" y="594"/>
                  </a:lnTo>
                  <a:cubicBezTo>
                    <a:pt x="402" y="592"/>
                    <a:pt x="400" y="589"/>
                    <a:pt x="398" y="587"/>
                  </a:cubicBezTo>
                  <a:lnTo>
                    <a:pt x="398" y="587"/>
                  </a:lnTo>
                  <a:cubicBezTo>
                    <a:pt x="399" y="590"/>
                    <a:pt x="401" y="595"/>
                    <a:pt x="404" y="600"/>
                  </a:cubicBezTo>
                  <a:cubicBezTo>
                    <a:pt x="404" y="598"/>
                    <a:pt x="404" y="596"/>
                    <a:pt x="403" y="594"/>
                  </a:cubicBezTo>
                  <a:lnTo>
                    <a:pt x="403" y="594"/>
                  </a:lnTo>
                  <a:cubicBezTo>
                    <a:pt x="413" y="607"/>
                    <a:pt x="423" y="618"/>
                    <a:pt x="430" y="626"/>
                  </a:cubicBezTo>
                  <a:cubicBezTo>
                    <a:pt x="430" y="626"/>
                    <a:pt x="404" y="574"/>
                    <a:pt x="404" y="574"/>
                  </a:cubicBezTo>
                  <a:cubicBezTo>
                    <a:pt x="381" y="574"/>
                    <a:pt x="337" y="491"/>
                    <a:pt x="346" y="491"/>
                  </a:cubicBezTo>
                  <a:lnTo>
                    <a:pt x="346" y="491"/>
                  </a:lnTo>
                  <a:cubicBezTo>
                    <a:pt x="347" y="491"/>
                    <a:pt x="349" y="493"/>
                    <a:pt x="352" y="495"/>
                  </a:cubicBezTo>
                  <a:cubicBezTo>
                    <a:pt x="333" y="468"/>
                    <a:pt x="328" y="460"/>
                    <a:pt x="329" y="460"/>
                  </a:cubicBezTo>
                  <a:lnTo>
                    <a:pt x="329" y="460"/>
                  </a:lnTo>
                  <a:cubicBezTo>
                    <a:pt x="330" y="460"/>
                    <a:pt x="341" y="473"/>
                    <a:pt x="347" y="475"/>
                  </a:cubicBezTo>
                  <a:lnTo>
                    <a:pt x="347" y="475"/>
                  </a:lnTo>
                  <a:cubicBezTo>
                    <a:pt x="357" y="489"/>
                    <a:pt x="367" y="505"/>
                    <a:pt x="378" y="522"/>
                  </a:cubicBezTo>
                  <a:lnTo>
                    <a:pt x="430" y="600"/>
                  </a:lnTo>
                  <a:lnTo>
                    <a:pt x="482" y="626"/>
                  </a:lnTo>
                  <a:lnTo>
                    <a:pt x="450" y="583"/>
                  </a:lnTo>
                  <a:lnTo>
                    <a:pt x="450" y="583"/>
                  </a:lnTo>
                  <a:cubicBezTo>
                    <a:pt x="451" y="582"/>
                    <a:pt x="451" y="582"/>
                    <a:pt x="452" y="581"/>
                  </a:cubicBezTo>
                  <a:lnTo>
                    <a:pt x="452" y="581"/>
                  </a:lnTo>
                  <a:cubicBezTo>
                    <a:pt x="458" y="587"/>
                    <a:pt x="463" y="592"/>
                    <a:pt x="469" y="595"/>
                  </a:cubicBezTo>
                  <a:lnTo>
                    <a:pt x="469" y="595"/>
                  </a:lnTo>
                  <a:cubicBezTo>
                    <a:pt x="465" y="589"/>
                    <a:pt x="461" y="581"/>
                    <a:pt x="456" y="573"/>
                  </a:cubicBezTo>
                  <a:lnTo>
                    <a:pt x="456" y="573"/>
                  </a:lnTo>
                  <a:lnTo>
                    <a:pt x="456" y="548"/>
                  </a:lnTo>
                  <a:cubicBezTo>
                    <a:pt x="456" y="546"/>
                    <a:pt x="456" y="545"/>
                    <a:pt x="456" y="544"/>
                  </a:cubicBezTo>
                  <a:lnTo>
                    <a:pt x="456" y="544"/>
                  </a:lnTo>
                  <a:cubicBezTo>
                    <a:pt x="462" y="555"/>
                    <a:pt x="466" y="560"/>
                    <a:pt x="468" y="560"/>
                  </a:cubicBezTo>
                  <a:cubicBezTo>
                    <a:pt x="473" y="560"/>
                    <a:pt x="460" y="519"/>
                    <a:pt x="430" y="443"/>
                  </a:cubicBezTo>
                  <a:lnTo>
                    <a:pt x="430" y="443"/>
                  </a:lnTo>
                  <a:cubicBezTo>
                    <a:pt x="456" y="495"/>
                    <a:pt x="482" y="522"/>
                    <a:pt x="482" y="548"/>
                  </a:cubicBezTo>
                  <a:cubicBezTo>
                    <a:pt x="482" y="548"/>
                    <a:pt x="508" y="600"/>
                    <a:pt x="508" y="600"/>
                  </a:cubicBezTo>
                  <a:cubicBezTo>
                    <a:pt x="508" y="577"/>
                    <a:pt x="450" y="459"/>
                    <a:pt x="467" y="459"/>
                  </a:cubicBezTo>
                  <a:lnTo>
                    <a:pt x="467" y="459"/>
                  </a:lnTo>
                  <a:cubicBezTo>
                    <a:pt x="470" y="459"/>
                    <a:pt x="475" y="462"/>
                    <a:pt x="482" y="469"/>
                  </a:cubicBezTo>
                  <a:cubicBezTo>
                    <a:pt x="483" y="474"/>
                    <a:pt x="485" y="478"/>
                    <a:pt x="486" y="482"/>
                  </a:cubicBezTo>
                  <a:lnTo>
                    <a:pt x="486" y="482"/>
                  </a:lnTo>
                  <a:cubicBezTo>
                    <a:pt x="484" y="469"/>
                    <a:pt x="482" y="456"/>
                    <a:pt x="482" y="443"/>
                  </a:cubicBezTo>
                  <a:lnTo>
                    <a:pt x="430" y="313"/>
                  </a:lnTo>
                  <a:cubicBezTo>
                    <a:pt x="404" y="287"/>
                    <a:pt x="378" y="261"/>
                    <a:pt x="378" y="209"/>
                  </a:cubicBezTo>
                  <a:cubicBezTo>
                    <a:pt x="352" y="156"/>
                    <a:pt x="404" y="209"/>
                    <a:pt x="378" y="130"/>
                  </a:cubicBezTo>
                  <a:cubicBezTo>
                    <a:pt x="378" y="113"/>
                    <a:pt x="366" y="84"/>
                    <a:pt x="351" y="51"/>
                  </a:cubicBezTo>
                  <a:lnTo>
                    <a:pt x="351" y="51"/>
                  </a:lnTo>
                  <a:cubicBezTo>
                    <a:pt x="352" y="60"/>
                    <a:pt x="352" y="69"/>
                    <a:pt x="352" y="78"/>
                  </a:cubicBezTo>
                  <a:cubicBezTo>
                    <a:pt x="352" y="52"/>
                    <a:pt x="326" y="0"/>
                    <a:pt x="3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62"/>
            <p:cNvSpPr/>
            <p:nvPr/>
          </p:nvSpPr>
          <p:spPr>
            <a:xfrm>
              <a:off x="6464125" y="1698250"/>
              <a:ext cx="25" cy="700"/>
            </a:xfrm>
            <a:custGeom>
              <a:rect b="b" l="l" r="r" t="t"/>
              <a:pathLst>
                <a:path extrusionOk="0" h="28" w="1">
                  <a:moveTo>
                    <a:pt x="1" y="1"/>
                  </a:moveTo>
                  <a:lnTo>
                    <a:pt x="1" y="2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62"/>
            <p:cNvSpPr/>
            <p:nvPr/>
          </p:nvSpPr>
          <p:spPr>
            <a:xfrm>
              <a:off x="6466725" y="1701250"/>
              <a:ext cx="1325" cy="950"/>
            </a:xfrm>
            <a:custGeom>
              <a:rect b="b" l="l" r="r" t="t"/>
              <a:pathLst>
                <a:path extrusionOk="0" h="38" w="53">
                  <a:moveTo>
                    <a:pt x="44" y="1"/>
                  </a:moveTo>
                  <a:cubicBezTo>
                    <a:pt x="40" y="1"/>
                    <a:pt x="35" y="4"/>
                    <a:pt x="27" y="11"/>
                  </a:cubicBezTo>
                  <a:cubicBezTo>
                    <a:pt x="1" y="11"/>
                    <a:pt x="27" y="37"/>
                    <a:pt x="53" y="37"/>
                  </a:cubicBezTo>
                  <a:cubicBezTo>
                    <a:pt x="53" y="19"/>
                    <a:pt x="53" y="1"/>
                    <a:pt x="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62"/>
            <p:cNvSpPr/>
            <p:nvPr/>
          </p:nvSpPr>
          <p:spPr>
            <a:xfrm>
              <a:off x="6468125" y="1698625"/>
              <a:ext cx="600" cy="1675"/>
            </a:xfrm>
            <a:custGeom>
              <a:rect b="b" l="l" r="r" t="t"/>
              <a:pathLst>
                <a:path extrusionOk="0" h="67" w="24">
                  <a:moveTo>
                    <a:pt x="6" y="0"/>
                  </a:moveTo>
                  <a:lnTo>
                    <a:pt x="6" y="0"/>
                  </a:lnTo>
                  <a:cubicBezTo>
                    <a:pt x="0" y="0"/>
                    <a:pt x="4" y="67"/>
                    <a:pt x="18" y="67"/>
                  </a:cubicBezTo>
                  <a:cubicBezTo>
                    <a:pt x="20" y="67"/>
                    <a:pt x="21" y="66"/>
                    <a:pt x="23" y="64"/>
                  </a:cubicBezTo>
                  <a:cubicBezTo>
                    <a:pt x="15" y="16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62"/>
            <p:cNvSpPr/>
            <p:nvPr/>
          </p:nvSpPr>
          <p:spPr>
            <a:xfrm>
              <a:off x="6463475" y="1697625"/>
              <a:ext cx="6550" cy="15725"/>
            </a:xfrm>
            <a:custGeom>
              <a:rect b="b" l="l" r="r" t="t"/>
              <a:pathLst>
                <a:path extrusionOk="0" h="629" w="262">
                  <a:moveTo>
                    <a:pt x="27" y="0"/>
                  </a:moveTo>
                  <a:cubicBezTo>
                    <a:pt x="28" y="4"/>
                    <a:pt x="79" y="157"/>
                    <a:pt x="79" y="182"/>
                  </a:cubicBezTo>
                  <a:cubicBezTo>
                    <a:pt x="79" y="130"/>
                    <a:pt x="53" y="78"/>
                    <a:pt x="27" y="0"/>
                  </a:cubicBezTo>
                  <a:close/>
                  <a:moveTo>
                    <a:pt x="117" y="114"/>
                  </a:moveTo>
                  <a:cubicBezTo>
                    <a:pt x="124" y="117"/>
                    <a:pt x="131" y="117"/>
                    <a:pt x="131" y="130"/>
                  </a:cubicBezTo>
                  <a:cubicBezTo>
                    <a:pt x="131" y="130"/>
                    <a:pt x="157" y="156"/>
                    <a:pt x="157" y="235"/>
                  </a:cubicBezTo>
                  <a:cubicBezTo>
                    <a:pt x="157" y="219"/>
                    <a:pt x="138" y="156"/>
                    <a:pt x="117" y="114"/>
                  </a:cubicBezTo>
                  <a:close/>
                  <a:moveTo>
                    <a:pt x="197" y="322"/>
                  </a:moveTo>
                  <a:cubicBezTo>
                    <a:pt x="203" y="333"/>
                    <a:pt x="206" y="351"/>
                    <a:pt x="208" y="361"/>
                  </a:cubicBezTo>
                  <a:lnTo>
                    <a:pt x="208" y="361"/>
                  </a:lnTo>
                  <a:cubicBezTo>
                    <a:pt x="203" y="348"/>
                    <a:pt x="200" y="335"/>
                    <a:pt x="197" y="322"/>
                  </a:cubicBezTo>
                  <a:close/>
                  <a:moveTo>
                    <a:pt x="131" y="339"/>
                  </a:moveTo>
                  <a:lnTo>
                    <a:pt x="131" y="339"/>
                  </a:lnTo>
                  <a:cubicBezTo>
                    <a:pt x="131" y="339"/>
                    <a:pt x="145" y="383"/>
                    <a:pt x="153" y="394"/>
                  </a:cubicBezTo>
                  <a:lnTo>
                    <a:pt x="153" y="394"/>
                  </a:lnTo>
                  <a:lnTo>
                    <a:pt x="131" y="339"/>
                  </a:lnTo>
                  <a:close/>
                  <a:moveTo>
                    <a:pt x="136" y="6"/>
                  </a:moveTo>
                  <a:cubicBezTo>
                    <a:pt x="133" y="6"/>
                    <a:pt x="131" y="13"/>
                    <a:pt x="131" y="26"/>
                  </a:cubicBezTo>
                  <a:cubicBezTo>
                    <a:pt x="105" y="52"/>
                    <a:pt x="105" y="52"/>
                    <a:pt x="105" y="78"/>
                  </a:cubicBezTo>
                  <a:cubicBezTo>
                    <a:pt x="105" y="84"/>
                    <a:pt x="105" y="89"/>
                    <a:pt x="106" y="93"/>
                  </a:cubicBezTo>
                  <a:lnTo>
                    <a:pt x="106" y="93"/>
                  </a:lnTo>
                  <a:cubicBezTo>
                    <a:pt x="98" y="82"/>
                    <a:pt x="91" y="75"/>
                    <a:pt x="85" y="75"/>
                  </a:cubicBezTo>
                  <a:cubicBezTo>
                    <a:pt x="83" y="75"/>
                    <a:pt x="81" y="76"/>
                    <a:pt x="79" y="78"/>
                  </a:cubicBezTo>
                  <a:lnTo>
                    <a:pt x="105" y="156"/>
                  </a:lnTo>
                  <a:lnTo>
                    <a:pt x="105" y="235"/>
                  </a:lnTo>
                  <a:lnTo>
                    <a:pt x="157" y="391"/>
                  </a:lnTo>
                  <a:cubicBezTo>
                    <a:pt x="157" y="395"/>
                    <a:pt x="156" y="396"/>
                    <a:pt x="155" y="396"/>
                  </a:cubicBezTo>
                  <a:cubicBezTo>
                    <a:pt x="155" y="396"/>
                    <a:pt x="154" y="395"/>
                    <a:pt x="153" y="394"/>
                  </a:cubicBezTo>
                  <a:lnTo>
                    <a:pt x="153" y="394"/>
                  </a:lnTo>
                  <a:lnTo>
                    <a:pt x="183" y="469"/>
                  </a:lnTo>
                  <a:lnTo>
                    <a:pt x="209" y="574"/>
                  </a:lnTo>
                  <a:cubicBezTo>
                    <a:pt x="183" y="495"/>
                    <a:pt x="157" y="417"/>
                    <a:pt x="131" y="391"/>
                  </a:cubicBezTo>
                  <a:cubicBezTo>
                    <a:pt x="131" y="339"/>
                    <a:pt x="105" y="313"/>
                    <a:pt x="105" y="287"/>
                  </a:cubicBezTo>
                  <a:lnTo>
                    <a:pt x="79" y="182"/>
                  </a:lnTo>
                  <a:cubicBezTo>
                    <a:pt x="53" y="130"/>
                    <a:pt x="27" y="78"/>
                    <a:pt x="0" y="26"/>
                  </a:cubicBezTo>
                  <a:lnTo>
                    <a:pt x="0" y="26"/>
                  </a:lnTo>
                  <a:cubicBezTo>
                    <a:pt x="27" y="78"/>
                    <a:pt x="27" y="130"/>
                    <a:pt x="53" y="182"/>
                  </a:cubicBezTo>
                  <a:cubicBezTo>
                    <a:pt x="53" y="182"/>
                    <a:pt x="79" y="287"/>
                    <a:pt x="105" y="313"/>
                  </a:cubicBezTo>
                  <a:cubicBezTo>
                    <a:pt x="105" y="339"/>
                    <a:pt x="209" y="600"/>
                    <a:pt x="235" y="626"/>
                  </a:cubicBezTo>
                  <a:cubicBezTo>
                    <a:pt x="244" y="626"/>
                    <a:pt x="247" y="629"/>
                    <a:pt x="247" y="629"/>
                  </a:cubicBezTo>
                  <a:cubicBezTo>
                    <a:pt x="247" y="629"/>
                    <a:pt x="238" y="620"/>
                    <a:pt x="236" y="575"/>
                  </a:cubicBezTo>
                  <a:lnTo>
                    <a:pt x="236" y="575"/>
                  </a:lnTo>
                  <a:cubicBezTo>
                    <a:pt x="237" y="563"/>
                    <a:pt x="238" y="559"/>
                    <a:pt x="241" y="559"/>
                  </a:cubicBezTo>
                  <a:cubicBezTo>
                    <a:pt x="247" y="559"/>
                    <a:pt x="258" y="603"/>
                    <a:pt x="261" y="603"/>
                  </a:cubicBezTo>
                  <a:cubicBezTo>
                    <a:pt x="261" y="603"/>
                    <a:pt x="261" y="602"/>
                    <a:pt x="261" y="600"/>
                  </a:cubicBezTo>
                  <a:lnTo>
                    <a:pt x="235" y="261"/>
                  </a:lnTo>
                  <a:lnTo>
                    <a:pt x="235" y="235"/>
                  </a:lnTo>
                  <a:lnTo>
                    <a:pt x="235" y="182"/>
                  </a:lnTo>
                  <a:cubicBezTo>
                    <a:pt x="235" y="193"/>
                    <a:pt x="235" y="197"/>
                    <a:pt x="235" y="197"/>
                  </a:cubicBezTo>
                  <a:cubicBezTo>
                    <a:pt x="234" y="197"/>
                    <a:pt x="230" y="125"/>
                    <a:pt x="209" y="104"/>
                  </a:cubicBezTo>
                  <a:cubicBezTo>
                    <a:pt x="206" y="101"/>
                    <a:pt x="204" y="100"/>
                    <a:pt x="202" y="100"/>
                  </a:cubicBezTo>
                  <a:lnTo>
                    <a:pt x="202" y="100"/>
                  </a:lnTo>
                  <a:cubicBezTo>
                    <a:pt x="188" y="100"/>
                    <a:pt x="209" y="185"/>
                    <a:pt x="209" y="208"/>
                  </a:cubicBezTo>
                  <a:lnTo>
                    <a:pt x="209" y="235"/>
                  </a:lnTo>
                  <a:cubicBezTo>
                    <a:pt x="209" y="235"/>
                    <a:pt x="229" y="374"/>
                    <a:pt x="217" y="374"/>
                  </a:cubicBezTo>
                  <a:cubicBezTo>
                    <a:pt x="215" y="374"/>
                    <a:pt x="212" y="371"/>
                    <a:pt x="209" y="365"/>
                  </a:cubicBezTo>
                  <a:cubicBezTo>
                    <a:pt x="209" y="369"/>
                    <a:pt x="209" y="370"/>
                    <a:pt x="209" y="370"/>
                  </a:cubicBezTo>
                  <a:cubicBezTo>
                    <a:pt x="209" y="370"/>
                    <a:pt x="209" y="367"/>
                    <a:pt x="208" y="361"/>
                  </a:cubicBezTo>
                  <a:lnTo>
                    <a:pt x="208" y="361"/>
                  </a:lnTo>
                  <a:cubicBezTo>
                    <a:pt x="208" y="363"/>
                    <a:pt x="209" y="364"/>
                    <a:pt x="209" y="365"/>
                  </a:cubicBezTo>
                  <a:cubicBezTo>
                    <a:pt x="209" y="338"/>
                    <a:pt x="202" y="317"/>
                    <a:pt x="191" y="297"/>
                  </a:cubicBezTo>
                  <a:lnTo>
                    <a:pt x="191" y="297"/>
                  </a:lnTo>
                  <a:cubicBezTo>
                    <a:pt x="193" y="305"/>
                    <a:pt x="195" y="314"/>
                    <a:pt x="197" y="322"/>
                  </a:cubicBezTo>
                  <a:lnTo>
                    <a:pt x="197" y="322"/>
                  </a:lnTo>
                  <a:cubicBezTo>
                    <a:pt x="193" y="317"/>
                    <a:pt x="189" y="313"/>
                    <a:pt x="183" y="313"/>
                  </a:cubicBezTo>
                  <a:cubicBezTo>
                    <a:pt x="183" y="313"/>
                    <a:pt x="157" y="235"/>
                    <a:pt x="157" y="235"/>
                  </a:cubicBezTo>
                  <a:lnTo>
                    <a:pt x="157" y="235"/>
                  </a:lnTo>
                  <a:cubicBezTo>
                    <a:pt x="169" y="259"/>
                    <a:pt x="182" y="278"/>
                    <a:pt x="191" y="297"/>
                  </a:cubicBezTo>
                  <a:lnTo>
                    <a:pt x="191" y="297"/>
                  </a:lnTo>
                  <a:cubicBezTo>
                    <a:pt x="183" y="251"/>
                    <a:pt x="183" y="210"/>
                    <a:pt x="183" y="156"/>
                  </a:cubicBezTo>
                  <a:cubicBezTo>
                    <a:pt x="164" y="60"/>
                    <a:pt x="144" y="6"/>
                    <a:pt x="13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62"/>
            <p:cNvSpPr/>
            <p:nvPr/>
          </p:nvSpPr>
          <p:spPr>
            <a:xfrm>
              <a:off x="6470000" y="1703475"/>
              <a:ext cx="25" cy="675"/>
            </a:xfrm>
            <a:custGeom>
              <a:rect b="b" l="l" r="r" t="t"/>
              <a:pathLst>
                <a:path extrusionOk="0" h="27" w="1">
                  <a:moveTo>
                    <a:pt x="0" y="1"/>
                  </a:moveTo>
                  <a:lnTo>
                    <a:pt x="0" y="2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62"/>
            <p:cNvSpPr/>
            <p:nvPr/>
          </p:nvSpPr>
          <p:spPr>
            <a:xfrm>
              <a:off x="6470000" y="1698250"/>
              <a:ext cx="1325" cy="13725"/>
            </a:xfrm>
            <a:custGeom>
              <a:rect b="b" l="l" r="r" t="t"/>
              <a:pathLst>
                <a:path extrusionOk="0" h="549" w="53">
                  <a:moveTo>
                    <a:pt x="0" y="1"/>
                  </a:moveTo>
                  <a:cubicBezTo>
                    <a:pt x="12" y="49"/>
                    <a:pt x="19" y="102"/>
                    <a:pt x="25" y="157"/>
                  </a:cubicBezTo>
                  <a:lnTo>
                    <a:pt x="25" y="157"/>
                  </a:lnTo>
                  <a:cubicBezTo>
                    <a:pt x="22" y="103"/>
                    <a:pt x="16" y="48"/>
                    <a:pt x="0" y="1"/>
                  </a:cubicBezTo>
                  <a:close/>
                  <a:moveTo>
                    <a:pt x="25" y="157"/>
                  </a:moveTo>
                  <a:cubicBezTo>
                    <a:pt x="25" y="163"/>
                    <a:pt x="25" y="169"/>
                    <a:pt x="25" y="175"/>
                  </a:cubicBezTo>
                  <a:lnTo>
                    <a:pt x="25" y="175"/>
                  </a:lnTo>
                  <a:cubicBezTo>
                    <a:pt x="22" y="170"/>
                    <a:pt x="20" y="166"/>
                    <a:pt x="19" y="166"/>
                  </a:cubicBezTo>
                  <a:lnTo>
                    <a:pt x="19" y="166"/>
                  </a:lnTo>
                  <a:cubicBezTo>
                    <a:pt x="18" y="166"/>
                    <a:pt x="20" y="171"/>
                    <a:pt x="25" y="182"/>
                  </a:cubicBezTo>
                  <a:lnTo>
                    <a:pt x="25" y="182"/>
                  </a:lnTo>
                  <a:cubicBezTo>
                    <a:pt x="25" y="180"/>
                    <a:pt x="25" y="178"/>
                    <a:pt x="25" y="175"/>
                  </a:cubicBezTo>
                  <a:lnTo>
                    <a:pt x="25" y="175"/>
                  </a:lnTo>
                  <a:cubicBezTo>
                    <a:pt x="26" y="176"/>
                    <a:pt x="26" y="177"/>
                    <a:pt x="27" y="178"/>
                  </a:cubicBezTo>
                  <a:lnTo>
                    <a:pt x="27" y="178"/>
                  </a:lnTo>
                  <a:cubicBezTo>
                    <a:pt x="26" y="171"/>
                    <a:pt x="25" y="164"/>
                    <a:pt x="25" y="157"/>
                  </a:cubicBezTo>
                  <a:close/>
                  <a:moveTo>
                    <a:pt x="25" y="182"/>
                  </a:moveTo>
                  <a:cubicBezTo>
                    <a:pt x="26" y="210"/>
                    <a:pt x="26" y="237"/>
                    <a:pt x="26" y="262"/>
                  </a:cubicBezTo>
                  <a:cubicBezTo>
                    <a:pt x="26" y="238"/>
                    <a:pt x="26" y="211"/>
                    <a:pt x="26" y="183"/>
                  </a:cubicBezTo>
                  <a:cubicBezTo>
                    <a:pt x="26" y="183"/>
                    <a:pt x="26" y="182"/>
                    <a:pt x="25" y="182"/>
                  </a:cubicBezTo>
                  <a:close/>
                  <a:moveTo>
                    <a:pt x="27" y="178"/>
                  </a:moveTo>
                  <a:cubicBezTo>
                    <a:pt x="33" y="239"/>
                    <a:pt x="40" y="302"/>
                    <a:pt x="52" y="366"/>
                  </a:cubicBezTo>
                  <a:lnTo>
                    <a:pt x="52" y="262"/>
                  </a:lnTo>
                  <a:cubicBezTo>
                    <a:pt x="52" y="233"/>
                    <a:pt x="37" y="197"/>
                    <a:pt x="27" y="178"/>
                  </a:cubicBezTo>
                  <a:close/>
                  <a:moveTo>
                    <a:pt x="26" y="366"/>
                  </a:moveTo>
                  <a:cubicBezTo>
                    <a:pt x="26" y="418"/>
                    <a:pt x="26" y="470"/>
                    <a:pt x="26" y="522"/>
                  </a:cubicBezTo>
                  <a:lnTo>
                    <a:pt x="26" y="549"/>
                  </a:lnTo>
                  <a:cubicBezTo>
                    <a:pt x="26" y="549"/>
                    <a:pt x="52" y="549"/>
                    <a:pt x="26" y="3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62"/>
            <p:cNvSpPr/>
            <p:nvPr/>
          </p:nvSpPr>
          <p:spPr>
            <a:xfrm>
              <a:off x="6471950" y="1698250"/>
              <a:ext cx="25" cy="1350"/>
            </a:xfrm>
            <a:custGeom>
              <a:rect b="b" l="l" r="r" t="t"/>
              <a:pathLst>
                <a:path extrusionOk="0" h="54" w="1">
                  <a:moveTo>
                    <a:pt x="0" y="1"/>
                  </a:moveTo>
                  <a:lnTo>
                    <a:pt x="0" y="53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62"/>
            <p:cNvSpPr/>
            <p:nvPr/>
          </p:nvSpPr>
          <p:spPr>
            <a:xfrm>
              <a:off x="6438700" y="3887525"/>
              <a:ext cx="157775" cy="155125"/>
            </a:xfrm>
            <a:custGeom>
              <a:rect b="b" l="l" r="r" t="t"/>
              <a:pathLst>
                <a:path extrusionOk="0" h="6205" w="6311">
                  <a:moveTo>
                    <a:pt x="3066" y="1"/>
                  </a:moveTo>
                  <a:cubicBezTo>
                    <a:pt x="3046" y="1"/>
                    <a:pt x="3023" y="2"/>
                    <a:pt x="2999" y="6"/>
                  </a:cubicBezTo>
                  <a:cubicBezTo>
                    <a:pt x="2816" y="58"/>
                    <a:pt x="2660" y="58"/>
                    <a:pt x="2504" y="58"/>
                  </a:cubicBezTo>
                  <a:cubicBezTo>
                    <a:pt x="2165" y="84"/>
                    <a:pt x="1826" y="214"/>
                    <a:pt x="1513" y="371"/>
                  </a:cubicBezTo>
                  <a:lnTo>
                    <a:pt x="1461" y="397"/>
                  </a:lnTo>
                  <a:cubicBezTo>
                    <a:pt x="1278" y="527"/>
                    <a:pt x="1096" y="658"/>
                    <a:pt x="939" y="840"/>
                  </a:cubicBezTo>
                  <a:cubicBezTo>
                    <a:pt x="835" y="944"/>
                    <a:pt x="731" y="1049"/>
                    <a:pt x="626" y="1153"/>
                  </a:cubicBezTo>
                  <a:cubicBezTo>
                    <a:pt x="522" y="1283"/>
                    <a:pt x="418" y="1440"/>
                    <a:pt x="340" y="1570"/>
                  </a:cubicBezTo>
                  <a:cubicBezTo>
                    <a:pt x="261" y="1727"/>
                    <a:pt x="183" y="1883"/>
                    <a:pt x="131" y="2039"/>
                  </a:cubicBezTo>
                  <a:cubicBezTo>
                    <a:pt x="131" y="2065"/>
                    <a:pt x="131" y="2092"/>
                    <a:pt x="105" y="2118"/>
                  </a:cubicBezTo>
                  <a:cubicBezTo>
                    <a:pt x="79" y="2274"/>
                    <a:pt x="27" y="2457"/>
                    <a:pt x="27" y="2613"/>
                  </a:cubicBezTo>
                  <a:cubicBezTo>
                    <a:pt x="1" y="2769"/>
                    <a:pt x="1" y="2926"/>
                    <a:pt x="27" y="3108"/>
                  </a:cubicBezTo>
                  <a:cubicBezTo>
                    <a:pt x="53" y="3160"/>
                    <a:pt x="53" y="3213"/>
                    <a:pt x="53" y="3265"/>
                  </a:cubicBezTo>
                  <a:cubicBezTo>
                    <a:pt x="53" y="3473"/>
                    <a:pt x="105" y="3708"/>
                    <a:pt x="183" y="3917"/>
                  </a:cubicBezTo>
                  <a:cubicBezTo>
                    <a:pt x="235" y="4073"/>
                    <a:pt x="288" y="4255"/>
                    <a:pt x="366" y="4412"/>
                  </a:cubicBezTo>
                  <a:cubicBezTo>
                    <a:pt x="418" y="4542"/>
                    <a:pt x="496" y="4699"/>
                    <a:pt x="600" y="4829"/>
                  </a:cubicBezTo>
                  <a:cubicBezTo>
                    <a:pt x="757" y="5038"/>
                    <a:pt x="939" y="5246"/>
                    <a:pt x="1148" y="5429"/>
                  </a:cubicBezTo>
                  <a:cubicBezTo>
                    <a:pt x="1461" y="5716"/>
                    <a:pt x="1826" y="5950"/>
                    <a:pt x="2217" y="6081"/>
                  </a:cubicBezTo>
                  <a:cubicBezTo>
                    <a:pt x="2373" y="6133"/>
                    <a:pt x="2530" y="6185"/>
                    <a:pt x="2686" y="6185"/>
                  </a:cubicBezTo>
                  <a:cubicBezTo>
                    <a:pt x="2777" y="6198"/>
                    <a:pt x="2862" y="6204"/>
                    <a:pt x="2944" y="6204"/>
                  </a:cubicBezTo>
                  <a:cubicBezTo>
                    <a:pt x="3025" y="6204"/>
                    <a:pt x="3103" y="6198"/>
                    <a:pt x="3182" y="6185"/>
                  </a:cubicBezTo>
                  <a:lnTo>
                    <a:pt x="3390" y="6185"/>
                  </a:lnTo>
                  <a:cubicBezTo>
                    <a:pt x="3468" y="6185"/>
                    <a:pt x="3547" y="6185"/>
                    <a:pt x="3573" y="6107"/>
                  </a:cubicBezTo>
                  <a:cubicBezTo>
                    <a:pt x="3599" y="6107"/>
                    <a:pt x="3599" y="6081"/>
                    <a:pt x="3625" y="6081"/>
                  </a:cubicBezTo>
                  <a:cubicBezTo>
                    <a:pt x="3755" y="6081"/>
                    <a:pt x="3859" y="6054"/>
                    <a:pt x="3990" y="6028"/>
                  </a:cubicBezTo>
                  <a:cubicBezTo>
                    <a:pt x="4120" y="6002"/>
                    <a:pt x="4250" y="5950"/>
                    <a:pt x="4381" y="5898"/>
                  </a:cubicBezTo>
                  <a:cubicBezTo>
                    <a:pt x="4511" y="5846"/>
                    <a:pt x="4615" y="5794"/>
                    <a:pt x="4720" y="5716"/>
                  </a:cubicBezTo>
                  <a:cubicBezTo>
                    <a:pt x="4772" y="5716"/>
                    <a:pt x="4824" y="5689"/>
                    <a:pt x="4850" y="5689"/>
                  </a:cubicBezTo>
                  <a:cubicBezTo>
                    <a:pt x="4954" y="5689"/>
                    <a:pt x="4980" y="5637"/>
                    <a:pt x="5085" y="5507"/>
                  </a:cubicBezTo>
                  <a:cubicBezTo>
                    <a:pt x="5189" y="5403"/>
                    <a:pt x="5267" y="5272"/>
                    <a:pt x="5424" y="5246"/>
                  </a:cubicBezTo>
                  <a:cubicBezTo>
                    <a:pt x="5450" y="5246"/>
                    <a:pt x="5476" y="5220"/>
                    <a:pt x="5502" y="5220"/>
                  </a:cubicBezTo>
                  <a:cubicBezTo>
                    <a:pt x="5554" y="5168"/>
                    <a:pt x="5528" y="5116"/>
                    <a:pt x="5528" y="5116"/>
                  </a:cubicBezTo>
                  <a:lnTo>
                    <a:pt x="5528" y="5038"/>
                  </a:lnTo>
                  <a:cubicBezTo>
                    <a:pt x="5580" y="4986"/>
                    <a:pt x="5632" y="4907"/>
                    <a:pt x="5658" y="4855"/>
                  </a:cubicBezTo>
                  <a:cubicBezTo>
                    <a:pt x="5694" y="4820"/>
                    <a:pt x="5713" y="4806"/>
                    <a:pt x="5724" y="4806"/>
                  </a:cubicBezTo>
                  <a:cubicBezTo>
                    <a:pt x="5737" y="4806"/>
                    <a:pt x="5737" y="4827"/>
                    <a:pt x="5737" y="4855"/>
                  </a:cubicBezTo>
                  <a:cubicBezTo>
                    <a:pt x="5746" y="4865"/>
                    <a:pt x="5759" y="4871"/>
                    <a:pt x="5773" y="4871"/>
                  </a:cubicBezTo>
                  <a:cubicBezTo>
                    <a:pt x="5797" y="4871"/>
                    <a:pt x="5824" y="4853"/>
                    <a:pt x="5841" y="4803"/>
                  </a:cubicBezTo>
                  <a:cubicBezTo>
                    <a:pt x="5867" y="4725"/>
                    <a:pt x="5919" y="4621"/>
                    <a:pt x="5971" y="4542"/>
                  </a:cubicBezTo>
                  <a:cubicBezTo>
                    <a:pt x="6076" y="4412"/>
                    <a:pt x="6128" y="4255"/>
                    <a:pt x="6154" y="4099"/>
                  </a:cubicBezTo>
                  <a:cubicBezTo>
                    <a:pt x="6206" y="3969"/>
                    <a:pt x="6232" y="3838"/>
                    <a:pt x="6232" y="3682"/>
                  </a:cubicBezTo>
                  <a:cubicBezTo>
                    <a:pt x="6206" y="3682"/>
                    <a:pt x="6206" y="3656"/>
                    <a:pt x="6232" y="3630"/>
                  </a:cubicBezTo>
                  <a:cubicBezTo>
                    <a:pt x="6258" y="3578"/>
                    <a:pt x="6258" y="3525"/>
                    <a:pt x="6258" y="3499"/>
                  </a:cubicBezTo>
                  <a:cubicBezTo>
                    <a:pt x="6232" y="3421"/>
                    <a:pt x="6258" y="3343"/>
                    <a:pt x="6284" y="3265"/>
                  </a:cubicBezTo>
                  <a:cubicBezTo>
                    <a:pt x="6310" y="3187"/>
                    <a:pt x="6310" y="3082"/>
                    <a:pt x="6310" y="2978"/>
                  </a:cubicBezTo>
                  <a:cubicBezTo>
                    <a:pt x="6310" y="2874"/>
                    <a:pt x="6284" y="2769"/>
                    <a:pt x="6258" y="2665"/>
                  </a:cubicBezTo>
                  <a:cubicBezTo>
                    <a:pt x="6232" y="2535"/>
                    <a:pt x="6180" y="2378"/>
                    <a:pt x="6154" y="2248"/>
                  </a:cubicBezTo>
                  <a:cubicBezTo>
                    <a:pt x="6102" y="2144"/>
                    <a:pt x="6076" y="2065"/>
                    <a:pt x="6076" y="1961"/>
                  </a:cubicBezTo>
                  <a:cubicBezTo>
                    <a:pt x="6076" y="1909"/>
                    <a:pt x="6049" y="1883"/>
                    <a:pt x="6049" y="1857"/>
                  </a:cubicBezTo>
                  <a:cubicBezTo>
                    <a:pt x="5997" y="1753"/>
                    <a:pt x="5971" y="1674"/>
                    <a:pt x="5919" y="1596"/>
                  </a:cubicBezTo>
                  <a:cubicBezTo>
                    <a:pt x="5867" y="1492"/>
                    <a:pt x="5815" y="1414"/>
                    <a:pt x="5737" y="1362"/>
                  </a:cubicBezTo>
                  <a:cubicBezTo>
                    <a:pt x="5737" y="1335"/>
                    <a:pt x="5711" y="1309"/>
                    <a:pt x="5711" y="1283"/>
                  </a:cubicBezTo>
                  <a:cubicBezTo>
                    <a:pt x="5684" y="1257"/>
                    <a:pt x="5658" y="1205"/>
                    <a:pt x="5606" y="1179"/>
                  </a:cubicBezTo>
                  <a:cubicBezTo>
                    <a:pt x="5554" y="1127"/>
                    <a:pt x="5502" y="1049"/>
                    <a:pt x="5450" y="997"/>
                  </a:cubicBezTo>
                  <a:cubicBezTo>
                    <a:pt x="5372" y="866"/>
                    <a:pt x="5241" y="762"/>
                    <a:pt x="5085" y="710"/>
                  </a:cubicBezTo>
                  <a:cubicBezTo>
                    <a:pt x="5059" y="710"/>
                    <a:pt x="5007" y="684"/>
                    <a:pt x="4980" y="658"/>
                  </a:cubicBezTo>
                  <a:cubicBezTo>
                    <a:pt x="4954" y="579"/>
                    <a:pt x="4876" y="527"/>
                    <a:pt x="4798" y="527"/>
                  </a:cubicBezTo>
                  <a:cubicBezTo>
                    <a:pt x="4772" y="501"/>
                    <a:pt x="4746" y="475"/>
                    <a:pt x="4694" y="449"/>
                  </a:cubicBezTo>
                  <a:cubicBezTo>
                    <a:pt x="4642" y="423"/>
                    <a:pt x="4589" y="397"/>
                    <a:pt x="4537" y="371"/>
                  </a:cubicBezTo>
                  <a:cubicBezTo>
                    <a:pt x="4459" y="319"/>
                    <a:pt x="4381" y="293"/>
                    <a:pt x="4303" y="293"/>
                  </a:cubicBezTo>
                  <a:cubicBezTo>
                    <a:pt x="4094" y="214"/>
                    <a:pt x="3885" y="162"/>
                    <a:pt x="3677" y="162"/>
                  </a:cubicBezTo>
                  <a:cubicBezTo>
                    <a:pt x="3599" y="162"/>
                    <a:pt x="3547" y="162"/>
                    <a:pt x="3494" y="214"/>
                  </a:cubicBezTo>
                  <a:cubicBezTo>
                    <a:pt x="3416" y="371"/>
                    <a:pt x="3312" y="501"/>
                    <a:pt x="3234" y="658"/>
                  </a:cubicBezTo>
                  <a:cubicBezTo>
                    <a:pt x="3234" y="684"/>
                    <a:pt x="3286" y="736"/>
                    <a:pt x="3312" y="736"/>
                  </a:cubicBezTo>
                  <a:cubicBezTo>
                    <a:pt x="3360" y="731"/>
                    <a:pt x="3407" y="729"/>
                    <a:pt x="3453" y="729"/>
                  </a:cubicBezTo>
                  <a:cubicBezTo>
                    <a:pt x="3659" y="729"/>
                    <a:pt x="3850" y="771"/>
                    <a:pt x="4042" y="814"/>
                  </a:cubicBezTo>
                  <a:lnTo>
                    <a:pt x="4224" y="892"/>
                  </a:lnTo>
                  <a:cubicBezTo>
                    <a:pt x="4433" y="944"/>
                    <a:pt x="4668" y="1075"/>
                    <a:pt x="4850" y="1205"/>
                  </a:cubicBezTo>
                  <a:cubicBezTo>
                    <a:pt x="4850" y="1205"/>
                    <a:pt x="4850" y="1231"/>
                    <a:pt x="4876" y="1231"/>
                  </a:cubicBezTo>
                  <a:cubicBezTo>
                    <a:pt x="4928" y="1309"/>
                    <a:pt x="5007" y="1388"/>
                    <a:pt x="5085" y="1466"/>
                  </a:cubicBezTo>
                  <a:cubicBezTo>
                    <a:pt x="5215" y="1570"/>
                    <a:pt x="5293" y="1674"/>
                    <a:pt x="5372" y="1805"/>
                  </a:cubicBezTo>
                  <a:cubicBezTo>
                    <a:pt x="5372" y="1857"/>
                    <a:pt x="5424" y="1883"/>
                    <a:pt x="5424" y="1909"/>
                  </a:cubicBezTo>
                  <a:lnTo>
                    <a:pt x="5528" y="2092"/>
                  </a:lnTo>
                  <a:cubicBezTo>
                    <a:pt x="5554" y="2144"/>
                    <a:pt x="5580" y="2222"/>
                    <a:pt x="5606" y="2274"/>
                  </a:cubicBezTo>
                  <a:cubicBezTo>
                    <a:pt x="5606" y="2326"/>
                    <a:pt x="5632" y="2378"/>
                    <a:pt x="5632" y="2430"/>
                  </a:cubicBezTo>
                  <a:cubicBezTo>
                    <a:pt x="5684" y="2587"/>
                    <a:pt x="5711" y="2743"/>
                    <a:pt x="5737" y="2900"/>
                  </a:cubicBezTo>
                  <a:cubicBezTo>
                    <a:pt x="5763" y="3265"/>
                    <a:pt x="5711" y="3630"/>
                    <a:pt x="5580" y="3969"/>
                  </a:cubicBezTo>
                  <a:cubicBezTo>
                    <a:pt x="5424" y="4438"/>
                    <a:pt x="5111" y="4829"/>
                    <a:pt x="4694" y="5142"/>
                  </a:cubicBezTo>
                  <a:cubicBezTo>
                    <a:pt x="4615" y="5194"/>
                    <a:pt x="4537" y="5246"/>
                    <a:pt x="4433" y="5298"/>
                  </a:cubicBezTo>
                  <a:cubicBezTo>
                    <a:pt x="4198" y="5429"/>
                    <a:pt x="3938" y="5507"/>
                    <a:pt x="3651" y="5559"/>
                  </a:cubicBezTo>
                  <a:cubicBezTo>
                    <a:pt x="3520" y="5585"/>
                    <a:pt x="3390" y="5611"/>
                    <a:pt x="3286" y="5637"/>
                  </a:cubicBezTo>
                  <a:lnTo>
                    <a:pt x="3182" y="5637"/>
                  </a:lnTo>
                  <a:cubicBezTo>
                    <a:pt x="2921" y="5637"/>
                    <a:pt x="2686" y="5611"/>
                    <a:pt x="2425" y="5585"/>
                  </a:cubicBezTo>
                  <a:cubicBezTo>
                    <a:pt x="2412" y="5572"/>
                    <a:pt x="2393" y="5566"/>
                    <a:pt x="2370" y="5566"/>
                  </a:cubicBezTo>
                  <a:cubicBezTo>
                    <a:pt x="2347" y="5566"/>
                    <a:pt x="2321" y="5572"/>
                    <a:pt x="2295" y="5585"/>
                  </a:cubicBezTo>
                  <a:cubicBezTo>
                    <a:pt x="2217" y="5585"/>
                    <a:pt x="2113" y="5559"/>
                    <a:pt x="2060" y="5507"/>
                  </a:cubicBezTo>
                  <a:cubicBezTo>
                    <a:pt x="2034" y="5507"/>
                    <a:pt x="2034" y="5507"/>
                    <a:pt x="2008" y="5481"/>
                  </a:cubicBezTo>
                  <a:lnTo>
                    <a:pt x="2060" y="5481"/>
                  </a:lnTo>
                  <a:cubicBezTo>
                    <a:pt x="2073" y="5494"/>
                    <a:pt x="2086" y="5500"/>
                    <a:pt x="2096" y="5500"/>
                  </a:cubicBezTo>
                  <a:cubicBezTo>
                    <a:pt x="2106" y="5500"/>
                    <a:pt x="2113" y="5494"/>
                    <a:pt x="2113" y="5481"/>
                  </a:cubicBezTo>
                  <a:lnTo>
                    <a:pt x="2086" y="5455"/>
                  </a:lnTo>
                  <a:cubicBezTo>
                    <a:pt x="2008" y="5429"/>
                    <a:pt x="1956" y="5377"/>
                    <a:pt x="1878" y="5324"/>
                  </a:cubicBezTo>
                  <a:cubicBezTo>
                    <a:pt x="1774" y="5220"/>
                    <a:pt x="1669" y="5116"/>
                    <a:pt x="1565" y="5012"/>
                  </a:cubicBezTo>
                  <a:cubicBezTo>
                    <a:pt x="1330" y="4777"/>
                    <a:pt x="1148" y="4516"/>
                    <a:pt x="991" y="4229"/>
                  </a:cubicBezTo>
                  <a:cubicBezTo>
                    <a:pt x="965" y="4203"/>
                    <a:pt x="939" y="4151"/>
                    <a:pt x="913" y="4125"/>
                  </a:cubicBezTo>
                  <a:cubicBezTo>
                    <a:pt x="887" y="3995"/>
                    <a:pt x="835" y="3864"/>
                    <a:pt x="783" y="3760"/>
                  </a:cubicBezTo>
                  <a:cubicBezTo>
                    <a:pt x="705" y="3552"/>
                    <a:pt x="653" y="3343"/>
                    <a:pt x="626" y="3134"/>
                  </a:cubicBezTo>
                  <a:cubicBezTo>
                    <a:pt x="600" y="3134"/>
                    <a:pt x="600" y="3108"/>
                    <a:pt x="626" y="3082"/>
                  </a:cubicBezTo>
                  <a:lnTo>
                    <a:pt x="626" y="3030"/>
                  </a:lnTo>
                  <a:cubicBezTo>
                    <a:pt x="626" y="2900"/>
                    <a:pt x="626" y="2743"/>
                    <a:pt x="600" y="2613"/>
                  </a:cubicBezTo>
                  <a:cubicBezTo>
                    <a:pt x="574" y="2535"/>
                    <a:pt x="626" y="2457"/>
                    <a:pt x="600" y="2404"/>
                  </a:cubicBezTo>
                  <a:cubicBezTo>
                    <a:pt x="600" y="2404"/>
                    <a:pt x="600" y="2378"/>
                    <a:pt x="600" y="2378"/>
                  </a:cubicBezTo>
                  <a:cubicBezTo>
                    <a:pt x="626" y="2326"/>
                    <a:pt x="626" y="2274"/>
                    <a:pt x="626" y="2248"/>
                  </a:cubicBezTo>
                  <a:cubicBezTo>
                    <a:pt x="653" y="2196"/>
                    <a:pt x="679" y="2144"/>
                    <a:pt x="731" y="2144"/>
                  </a:cubicBezTo>
                  <a:cubicBezTo>
                    <a:pt x="731" y="2144"/>
                    <a:pt x="757" y="2092"/>
                    <a:pt x="757" y="2065"/>
                  </a:cubicBezTo>
                  <a:lnTo>
                    <a:pt x="861" y="1883"/>
                  </a:lnTo>
                  <a:lnTo>
                    <a:pt x="965" y="1727"/>
                  </a:lnTo>
                  <a:cubicBezTo>
                    <a:pt x="1018" y="1648"/>
                    <a:pt x="1044" y="1570"/>
                    <a:pt x="1096" y="1492"/>
                  </a:cubicBezTo>
                  <a:cubicBezTo>
                    <a:pt x="1148" y="1414"/>
                    <a:pt x="1252" y="1388"/>
                    <a:pt x="1330" y="1283"/>
                  </a:cubicBezTo>
                  <a:lnTo>
                    <a:pt x="1356" y="1257"/>
                  </a:lnTo>
                  <a:cubicBezTo>
                    <a:pt x="1565" y="1023"/>
                    <a:pt x="1852" y="840"/>
                    <a:pt x="2139" y="736"/>
                  </a:cubicBezTo>
                  <a:cubicBezTo>
                    <a:pt x="2373" y="631"/>
                    <a:pt x="2608" y="579"/>
                    <a:pt x="2843" y="579"/>
                  </a:cubicBezTo>
                  <a:lnTo>
                    <a:pt x="3051" y="579"/>
                  </a:lnTo>
                  <a:cubicBezTo>
                    <a:pt x="3155" y="553"/>
                    <a:pt x="3234" y="527"/>
                    <a:pt x="3234" y="449"/>
                  </a:cubicBezTo>
                  <a:cubicBezTo>
                    <a:pt x="3234" y="345"/>
                    <a:pt x="3234" y="240"/>
                    <a:pt x="3234" y="136"/>
                  </a:cubicBezTo>
                  <a:cubicBezTo>
                    <a:pt x="3234" y="68"/>
                    <a:pt x="3195" y="1"/>
                    <a:pt x="3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62"/>
            <p:cNvSpPr/>
            <p:nvPr/>
          </p:nvSpPr>
          <p:spPr>
            <a:xfrm>
              <a:off x="6451100" y="3894825"/>
              <a:ext cx="133625" cy="138625"/>
            </a:xfrm>
            <a:custGeom>
              <a:rect b="b" l="l" r="r" t="t"/>
              <a:pathLst>
                <a:path extrusionOk="0" h="5545" w="5345">
                  <a:moveTo>
                    <a:pt x="2686" y="1"/>
                  </a:moveTo>
                  <a:cubicBezTo>
                    <a:pt x="2555" y="1"/>
                    <a:pt x="2399" y="27"/>
                    <a:pt x="2268" y="53"/>
                  </a:cubicBezTo>
                  <a:cubicBezTo>
                    <a:pt x="2138" y="79"/>
                    <a:pt x="1982" y="131"/>
                    <a:pt x="1851" y="183"/>
                  </a:cubicBezTo>
                  <a:cubicBezTo>
                    <a:pt x="1799" y="209"/>
                    <a:pt x="1721" y="235"/>
                    <a:pt x="1669" y="261"/>
                  </a:cubicBezTo>
                  <a:cubicBezTo>
                    <a:pt x="1564" y="313"/>
                    <a:pt x="1460" y="392"/>
                    <a:pt x="1356" y="470"/>
                  </a:cubicBezTo>
                  <a:cubicBezTo>
                    <a:pt x="1225" y="522"/>
                    <a:pt x="1121" y="600"/>
                    <a:pt x="1017" y="705"/>
                  </a:cubicBezTo>
                  <a:lnTo>
                    <a:pt x="991" y="731"/>
                  </a:lnTo>
                  <a:cubicBezTo>
                    <a:pt x="887" y="783"/>
                    <a:pt x="782" y="861"/>
                    <a:pt x="730" y="965"/>
                  </a:cubicBezTo>
                  <a:cubicBezTo>
                    <a:pt x="600" y="1096"/>
                    <a:pt x="548" y="1252"/>
                    <a:pt x="417" y="1356"/>
                  </a:cubicBezTo>
                  <a:cubicBezTo>
                    <a:pt x="391" y="1408"/>
                    <a:pt x="365" y="1435"/>
                    <a:pt x="365" y="1487"/>
                  </a:cubicBezTo>
                  <a:cubicBezTo>
                    <a:pt x="313" y="1617"/>
                    <a:pt x="261" y="1747"/>
                    <a:pt x="183" y="1878"/>
                  </a:cubicBezTo>
                  <a:cubicBezTo>
                    <a:pt x="157" y="1930"/>
                    <a:pt x="130" y="2008"/>
                    <a:pt x="104" y="2060"/>
                  </a:cubicBezTo>
                  <a:cubicBezTo>
                    <a:pt x="78" y="2217"/>
                    <a:pt x="26" y="2399"/>
                    <a:pt x="26" y="2582"/>
                  </a:cubicBezTo>
                  <a:cubicBezTo>
                    <a:pt x="0" y="2973"/>
                    <a:pt x="52" y="3390"/>
                    <a:pt x="183" y="3755"/>
                  </a:cubicBezTo>
                  <a:cubicBezTo>
                    <a:pt x="261" y="4016"/>
                    <a:pt x="391" y="4250"/>
                    <a:pt x="574" y="4459"/>
                  </a:cubicBezTo>
                  <a:cubicBezTo>
                    <a:pt x="730" y="4694"/>
                    <a:pt x="965" y="4876"/>
                    <a:pt x="1199" y="5059"/>
                  </a:cubicBezTo>
                  <a:cubicBezTo>
                    <a:pt x="1278" y="5111"/>
                    <a:pt x="1382" y="5163"/>
                    <a:pt x="1486" y="5215"/>
                  </a:cubicBezTo>
                  <a:cubicBezTo>
                    <a:pt x="1747" y="5371"/>
                    <a:pt x="2060" y="5476"/>
                    <a:pt x="2347" y="5528"/>
                  </a:cubicBezTo>
                  <a:cubicBezTo>
                    <a:pt x="2411" y="5539"/>
                    <a:pt x="2472" y="5545"/>
                    <a:pt x="2529" y="5545"/>
                  </a:cubicBezTo>
                  <a:cubicBezTo>
                    <a:pt x="2611" y="5545"/>
                    <a:pt x="2687" y="5532"/>
                    <a:pt x="2764" y="5502"/>
                  </a:cubicBezTo>
                  <a:cubicBezTo>
                    <a:pt x="2816" y="5502"/>
                    <a:pt x="2842" y="5476"/>
                    <a:pt x="2868" y="5476"/>
                  </a:cubicBezTo>
                  <a:cubicBezTo>
                    <a:pt x="3129" y="5476"/>
                    <a:pt x="3389" y="5397"/>
                    <a:pt x="3624" y="5267"/>
                  </a:cubicBezTo>
                  <a:cubicBezTo>
                    <a:pt x="3650" y="5267"/>
                    <a:pt x="3702" y="5241"/>
                    <a:pt x="3728" y="5215"/>
                  </a:cubicBezTo>
                  <a:cubicBezTo>
                    <a:pt x="3781" y="5137"/>
                    <a:pt x="3833" y="5085"/>
                    <a:pt x="3937" y="5059"/>
                  </a:cubicBezTo>
                  <a:lnTo>
                    <a:pt x="3963" y="5059"/>
                  </a:lnTo>
                  <a:cubicBezTo>
                    <a:pt x="3963" y="5059"/>
                    <a:pt x="3937" y="5085"/>
                    <a:pt x="3937" y="5085"/>
                  </a:cubicBezTo>
                  <a:cubicBezTo>
                    <a:pt x="3911" y="5111"/>
                    <a:pt x="3911" y="5111"/>
                    <a:pt x="3885" y="5137"/>
                  </a:cubicBezTo>
                  <a:lnTo>
                    <a:pt x="3937" y="5137"/>
                  </a:lnTo>
                  <a:cubicBezTo>
                    <a:pt x="4015" y="5085"/>
                    <a:pt x="4067" y="5059"/>
                    <a:pt x="4146" y="5006"/>
                  </a:cubicBezTo>
                  <a:cubicBezTo>
                    <a:pt x="4276" y="4954"/>
                    <a:pt x="4406" y="4850"/>
                    <a:pt x="4537" y="4772"/>
                  </a:cubicBezTo>
                  <a:cubicBezTo>
                    <a:pt x="4797" y="4563"/>
                    <a:pt x="5006" y="4302"/>
                    <a:pt x="5136" y="3990"/>
                  </a:cubicBezTo>
                  <a:cubicBezTo>
                    <a:pt x="5162" y="3937"/>
                    <a:pt x="5188" y="3911"/>
                    <a:pt x="5188" y="3859"/>
                  </a:cubicBezTo>
                  <a:cubicBezTo>
                    <a:pt x="5267" y="3755"/>
                    <a:pt x="5293" y="3625"/>
                    <a:pt x="5293" y="3494"/>
                  </a:cubicBezTo>
                  <a:cubicBezTo>
                    <a:pt x="5345" y="3286"/>
                    <a:pt x="5345" y="3077"/>
                    <a:pt x="5293" y="2868"/>
                  </a:cubicBezTo>
                  <a:cubicBezTo>
                    <a:pt x="5293" y="2868"/>
                    <a:pt x="5293" y="2842"/>
                    <a:pt x="5293" y="2816"/>
                  </a:cubicBezTo>
                  <a:lnTo>
                    <a:pt x="5293" y="2764"/>
                  </a:lnTo>
                  <a:cubicBezTo>
                    <a:pt x="5293" y="2634"/>
                    <a:pt x="5267" y="2477"/>
                    <a:pt x="5188" y="2373"/>
                  </a:cubicBezTo>
                  <a:cubicBezTo>
                    <a:pt x="5162" y="2321"/>
                    <a:pt x="5162" y="2243"/>
                    <a:pt x="5110" y="2217"/>
                  </a:cubicBezTo>
                  <a:cubicBezTo>
                    <a:pt x="5110" y="2191"/>
                    <a:pt x="5084" y="2191"/>
                    <a:pt x="5084" y="2165"/>
                  </a:cubicBezTo>
                  <a:cubicBezTo>
                    <a:pt x="5110" y="2086"/>
                    <a:pt x="5006" y="2008"/>
                    <a:pt x="5058" y="1930"/>
                  </a:cubicBezTo>
                  <a:cubicBezTo>
                    <a:pt x="5084" y="1904"/>
                    <a:pt x="5084" y="1878"/>
                    <a:pt x="5058" y="1852"/>
                  </a:cubicBezTo>
                  <a:cubicBezTo>
                    <a:pt x="5032" y="1747"/>
                    <a:pt x="4980" y="1643"/>
                    <a:pt x="4902" y="1539"/>
                  </a:cubicBezTo>
                  <a:cubicBezTo>
                    <a:pt x="4876" y="1461"/>
                    <a:pt x="4823" y="1382"/>
                    <a:pt x="4745" y="1330"/>
                  </a:cubicBezTo>
                  <a:cubicBezTo>
                    <a:pt x="4693" y="1252"/>
                    <a:pt x="4693" y="1174"/>
                    <a:pt x="4615" y="1096"/>
                  </a:cubicBezTo>
                  <a:lnTo>
                    <a:pt x="4589" y="1043"/>
                  </a:lnTo>
                  <a:cubicBezTo>
                    <a:pt x="4380" y="835"/>
                    <a:pt x="4119" y="626"/>
                    <a:pt x="3859" y="496"/>
                  </a:cubicBezTo>
                  <a:cubicBezTo>
                    <a:pt x="3650" y="366"/>
                    <a:pt x="3416" y="261"/>
                    <a:pt x="3155" y="209"/>
                  </a:cubicBezTo>
                  <a:cubicBezTo>
                    <a:pt x="3103" y="183"/>
                    <a:pt x="3024" y="157"/>
                    <a:pt x="2946" y="157"/>
                  </a:cubicBezTo>
                  <a:cubicBezTo>
                    <a:pt x="2842" y="157"/>
                    <a:pt x="2764" y="183"/>
                    <a:pt x="2764" y="261"/>
                  </a:cubicBezTo>
                  <a:cubicBezTo>
                    <a:pt x="2764" y="366"/>
                    <a:pt x="2764" y="470"/>
                    <a:pt x="2764" y="600"/>
                  </a:cubicBezTo>
                  <a:cubicBezTo>
                    <a:pt x="2764" y="678"/>
                    <a:pt x="2816" y="731"/>
                    <a:pt x="2920" y="731"/>
                  </a:cubicBezTo>
                  <a:cubicBezTo>
                    <a:pt x="3051" y="731"/>
                    <a:pt x="3155" y="757"/>
                    <a:pt x="3259" y="809"/>
                  </a:cubicBezTo>
                  <a:cubicBezTo>
                    <a:pt x="3442" y="913"/>
                    <a:pt x="3650" y="1017"/>
                    <a:pt x="3807" y="1174"/>
                  </a:cubicBezTo>
                  <a:lnTo>
                    <a:pt x="3833" y="1200"/>
                  </a:lnTo>
                  <a:cubicBezTo>
                    <a:pt x="3937" y="1278"/>
                    <a:pt x="4067" y="1356"/>
                    <a:pt x="4172" y="1461"/>
                  </a:cubicBezTo>
                  <a:cubicBezTo>
                    <a:pt x="4224" y="1539"/>
                    <a:pt x="4276" y="1591"/>
                    <a:pt x="4328" y="1669"/>
                  </a:cubicBezTo>
                  <a:cubicBezTo>
                    <a:pt x="4432" y="1852"/>
                    <a:pt x="4511" y="2034"/>
                    <a:pt x="4615" y="2217"/>
                  </a:cubicBezTo>
                  <a:cubicBezTo>
                    <a:pt x="4615" y="2243"/>
                    <a:pt x="4615" y="2269"/>
                    <a:pt x="4615" y="2269"/>
                  </a:cubicBezTo>
                  <a:cubicBezTo>
                    <a:pt x="4667" y="2451"/>
                    <a:pt x="4719" y="2634"/>
                    <a:pt x="4771" y="2842"/>
                  </a:cubicBezTo>
                  <a:cubicBezTo>
                    <a:pt x="4771" y="2868"/>
                    <a:pt x="4771" y="2895"/>
                    <a:pt x="4771" y="2921"/>
                  </a:cubicBezTo>
                  <a:cubicBezTo>
                    <a:pt x="4745" y="3077"/>
                    <a:pt x="4745" y="3207"/>
                    <a:pt x="4719" y="3364"/>
                  </a:cubicBezTo>
                  <a:cubicBezTo>
                    <a:pt x="4693" y="3468"/>
                    <a:pt x="4667" y="3572"/>
                    <a:pt x="4641" y="3677"/>
                  </a:cubicBezTo>
                  <a:lnTo>
                    <a:pt x="4484" y="3937"/>
                  </a:lnTo>
                  <a:cubicBezTo>
                    <a:pt x="4406" y="4094"/>
                    <a:pt x="4302" y="4250"/>
                    <a:pt x="4172" y="4381"/>
                  </a:cubicBezTo>
                  <a:cubicBezTo>
                    <a:pt x="3963" y="4563"/>
                    <a:pt x="3702" y="4694"/>
                    <a:pt x="3468" y="4772"/>
                  </a:cubicBezTo>
                  <a:cubicBezTo>
                    <a:pt x="3233" y="4850"/>
                    <a:pt x="3024" y="4902"/>
                    <a:pt x="2816" y="4980"/>
                  </a:cubicBezTo>
                  <a:cubicBezTo>
                    <a:pt x="2764" y="5006"/>
                    <a:pt x="2738" y="5006"/>
                    <a:pt x="2686" y="5006"/>
                  </a:cubicBezTo>
                  <a:cubicBezTo>
                    <a:pt x="2654" y="5006"/>
                    <a:pt x="2627" y="5002"/>
                    <a:pt x="2604" y="5002"/>
                  </a:cubicBezTo>
                  <a:cubicBezTo>
                    <a:pt x="2570" y="5002"/>
                    <a:pt x="2545" y="5012"/>
                    <a:pt x="2529" y="5059"/>
                  </a:cubicBezTo>
                  <a:lnTo>
                    <a:pt x="2503" y="5059"/>
                  </a:lnTo>
                  <a:cubicBezTo>
                    <a:pt x="2399" y="5032"/>
                    <a:pt x="2320" y="5032"/>
                    <a:pt x="2242" y="5006"/>
                  </a:cubicBezTo>
                  <a:cubicBezTo>
                    <a:pt x="2138" y="4980"/>
                    <a:pt x="2034" y="4954"/>
                    <a:pt x="1929" y="4876"/>
                  </a:cubicBezTo>
                  <a:cubicBezTo>
                    <a:pt x="1825" y="4850"/>
                    <a:pt x="1747" y="4798"/>
                    <a:pt x="1643" y="4772"/>
                  </a:cubicBezTo>
                  <a:cubicBezTo>
                    <a:pt x="1617" y="4746"/>
                    <a:pt x="1590" y="4720"/>
                    <a:pt x="1590" y="4694"/>
                  </a:cubicBezTo>
                  <a:cubicBezTo>
                    <a:pt x="1564" y="4615"/>
                    <a:pt x="1512" y="4615"/>
                    <a:pt x="1408" y="4563"/>
                  </a:cubicBezTo>
                  <a:cubicBezTo>
                    <a:pt x="1304" y="4537"/>
                    <a:pt x="1199" y="4485"/>
                    <a:pt x="1199" y="4329"/>
                  </a:cubicBezTo>
                  <a:cubicBezTo>
                    <a:pt x="1199" y="4302"/>
                    <a:pt x="1199" y="4302"/>
                    <a:pt x="1199" y="4276"/>
                  </a:cubicBezTo>
                  <a:cubicBezTo>
                    <a:pt x="1186" y="4250"/>
                    <a:pt x="1167" y="4244"/>
                    <a:pt x="1147" y="4244"/>
                  </a:cubicBezTo>
                  <a:cubicBezTo>
                    <a:pt x="1128" y="4244"/>
                    <a:pt x="1108" y="4250"/>
                    <a:pt x="1095" y="4250"/>
                  </a:cubicBezTo>
                  <a:lnTo>
                    <a:pt x="1043" y="4250"/>
                  </a:lnTo>
                  <a:cubicBezTo>
                    <a:pt x="1017" y="4224"/>
                    <a:pt x="965" y="4172"/>
                    <a:pt x="939" y="4120"/>
                  </a:cubicBezTo>
                  <a:cubicBezTo>
                    <a:pt x="887" y="4068"/>
                    <a:pt x="939" y="4068"/>
                    <a:pt x="965" y="4068"/>
                  </a:cubicBezTo>
                  <a:cubicBezTo>
                    <a:pt x="991" y="4042"/>
                    <a:pt x="991" y="4042"/>
                    <a:pt x="965" y="3990"/>
                  </a:cubicBezTo>
                  <a:cubicBezTo>
                    <a:pt x="913" y="3911"/>
                    <a:pt x="860" y="3885"/>
                    <a:pt x="834" y="3807"/>
                  </a:cubicBezTo>
                  <a:cubicBezTo>
                    <a:pt x="808" y="3703"/>
                    <a:pt x="756" y="3572"/>
                    <a:pt x="704" y="3494"/>
                  </a:cubicBezTo>
                  <a:cubicBezTo>
                    <a:pt x="652" y="3390"/>
                    <a:pt x="626" y="3286"/>
                    <a:pt x="574" y="3207"/>
                  </a:cubicBezTo>
                  <a:cubicBezTo>
                    <a:pt x="574" y="3207"/>
                    <a:pt x="574" y="3181"/>
                    <a:pt x="574" y="3155"/>
                  </a:cubicBezTo>
                  <a:cubicBezTo>
                    <a:pt x="600" y="3129"/>
                    <a:pt x="600" y="3103"/>
                    <a:pt x="574" y="3051"/>
                  </a:cubicBezTo>
                  <a:cubicBezTo>
                    <a:pt x="574" y="2999"/>
                    <a:pt x="574" y="2947"/>
                    <a:pt x="574" y="2895"/>
                  </a:cubicBezTo>
                  <a:cubicBezTo>
                    <a:pt x="626" y="2764"/>
                    <a:pt x="652" y="2608"/>
                    <a:pt x="626" y="2477"/>
                  </a:cubicBezTo>
                  <a:cubicBezTo>
                    <a:pt x="652" y="2373"/>
                    <a:pt x="600" y="2243"/>
                    <a:pt x="704" y="2138"/>
                  </a:cubicBezTo>
                  <a:cubicBezTo>
                    <a:pt x="704" y="2086"/>
                    <a:pt x="730" y="2008"/>
                    <a:pt x="782" y="1956"/>
                  </a:cubicBezTo>
                  <a:cubicBezTo>
                    <a:pt x="782" y="1930"/>
                    <a:pt x="808" y="1904"/>
                    <a:pt x="808" y="1878"/>
                  </a:cubicBezTo>
                  <a:lnTo>
                    <a:pt x="913" y="1721"/>
                  </a:lnTo>
                  <a:cubicBezTo>
                    <a:pt x="965" y="1669"/>
                    <a:pt x="991" y="1591"/>
                    <a:pt x="1017" y="1539"/>
                  </a:cubicBezTo>
                  <a:cubicBezTo>
                    <a:pt x="1017" y="1513"/>
                    <a:pt x="1043" y="1487"/>
                    <a:pt x="1043" y="1487"/>
                  </a:cubicBezTo>
                  <a:cubicBezTo>
                    <a:pt x="1069" y="1461"/>
                    <a:pt x="1095" y="1435"/>
                    <a:pt x="1121" y="1408"/>
                  </a:cubicBezTo>
                  <a:cubicBezTo>
                    <a:pt x="1147" y="1356"/>
                    <a:pt x="1173" y="1330"/>
                    <a:pt x="1225" y="1278"/>
                  </a:cubicBezTo>
                  <a:cubicBezTo>
                    <a:pt x="1330" y="1226"/>
                    <a:pt x="1408" y="1148"/>
                    <a:pt x="1460" y="1043"/>
                  </a:cubicBezTo>
                  <a:cubicBezTo>
                    <a:pt x="1460" y="1017"/>
                    <a:pt x="1512" y="991"/>
                    <a:pt x="1512" y="991"/>
                  </a:cubicBezTo>
                  <a:cubicBezTo>
                    <a:pt x="1564" y="991"/>
                    <a:pt x="1617" y="965"/>
                    <a:pt x="1669" y="913"/>
                  </a:cubicBezTo>
                  <a:cubicBezTo>
                    <a:pt x="1695" y="913"/>
                    <a:pt x="1721" y="887"/>
                    <a:pt x="1747" y="887"/>
                  </a:cubicBezTo>
                  <a:cubicBezTo>
                    <a:pt x="1773" y="861"/>
                    <a:pt x="1825" y="835"/>
                    <a:pt x="1851" y="835"/>
                  </a:cubicBezTo>
                  <a:lnTo>
                    <a:pt x="2034" y="757"/>
                  </a:lnTo>
                  <a:cubicBezTo>
                    <a:pt x="2164" y="678"/>
                    <a:pt x="2320" y="678"/>
                    <a:pt x="2451" y="600"/>
                  </a:cubicBezTo>
                  <a:cubicBezTo>
                    <a:pt x="2503" y="600"/>
                    <a:pt x="2555" y="548"/>
                    <a:pt x="2581" y="522"/>
                  </a:cubicBezTo>
                  <a:cubicBezTo>
                    <a:pt x="2633" y="339"/>
                    <a:pt x="2686" y="209"/>
                    <a:pt x="2764" y="53"/>
                  </a:cubicBezTo>
                  <a:cubicBezTo>
                    <a:pt x="2790" y="27"/>
                    <a:pt x="2738" y="1"/>
                    <a:pt x="2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62"/>
            <p:cNvSpPr/>
            <p:nvPr/>
          </p:nvSpPr>
          <p:spPr>
            <a:xfrm>
              <a:off x="6438700" y="3887525"/>
              <a:ext cx="157775" cy="155125"/>
            </a:xfrm>
            <a:custGeom>
              <a:rect b="b" l="l" r="r" t="t"/>
              <a:pathLst>
                <a:path extrusionOk="0" h="6205" w="6311">
                  <a:moveTo>
                    <a:pt x="3066" y="1"/>
                  </a:moveTo>
                  <a:cubicBezTo>
                    <a:pt x="3046" y="1"/>
                    <a:pt x="3023" y="2"/>
                    <a:pt x="2999" y="6"/>
                  </a:cubicBezTo>
                  <a:cubicBezTo>
                    <a:pt x="2816" y="58"/>
                    <a:pt x="2660" y="58"/>
                    <a:pt x="2504" y="58"/>
                  </a:cubicBezTo>
                  <a:cubicBezTo>
                    <a:pt x="2165" y="84"/>
                    <a:pt x="1826" y="214"/>
                    <a:pt x="1513" y="371"/>
                  </a:cubicBezTo>
                  <a:lnTo>
                    <a:pt x="1461" y="397"/>
                  </a:lnTo>
                  <a:cubicBezTo>
                    <a:pt x="1278" y="527"/>
                    <a:pt x="1096" y="658"/>
                    <a:pt x="939" y="840"/>
                  </a:cubicBezTo>
                  <a:cubicBezTo>
                    <a:pt x="835" y="944"/>
                    <a:pt x="731" y="1049"/>
                    <a:pt x="626" y="1153"/>
                  </a:cubicBezTo>
                  <a:cubicBezTo>
                    <a:pt x="522" y="1283"/>
                    <a:pt x="418" y="1440"/>
                    <a:pt x="340" y="1570"/>
                  </a:cubicBezTo>
                  <a:cubicBezTo>
                    <a:pt x="261" y="1727"/>
                    <a:pt x="183" y="1883"/>
                    <a:pt x="131" y="2039"/>
                  </a:cubicBezTo>
                  <a:cubicBezTo>
                    <a:pt x="131" y="2065"/>
                    <a:pt x="131" y="2092"/>
                    <a:pt x="105" y="2118"/>
                  </a:cubicBezTo>
                  <a:cubicBezTo>
                    <a:pt x="79" y="2274"/>
                    <a:pt x="27" y="2457"/>
                    <a:pt x="27" y="2613"/>
                  </a:cubicBezTo>
                  <a:cubicBezTo>
                    <a:pt x="1" y="2769"/>
                    <a:pt x="1" y="2926"/>
                    <a:pt x="27" y="3108"/>
                  </a:cubicBezTo>
                  <a:cubicBezTo>
                    <a:pt x="53" y="3160"/>
                    <a:pt x="53" y="3213"/>
                    <a:pt x="53" y="3265"/>
                  </a:cubicBezTo>
                  <a:cubicBezTo>
                    <a:pt x="53" y="3473"/>
                    <a:pt x="105" y="3708"/>
                    <a:pt x="183" y="3917"/>
                  </a:cubicBezTo>
                  <a:cubicBezTo>
                    <a:pt x="235" y="4073"/>
                    <a:pt x="288" y="4255"/>
                    <a:pt x="366" y="4412"/>
                  </a:cubicBezTo>
                  <a:cubicBezTo>
                    <a:pt x="418" y="4542"/>
                    <a:pt x="496" y="4699"/>
                    <a:pt x="600" y="4829"/>
                  </a:cubicBezTo>
                  <a:cubicBezTo>
                    <a:pt x="757" y="5038"/>
                    <a:pt x="939" y="5246"/>
                    <a:pt x="1148" y="5429"/>
                  </a:cubicBezTo>
                  <a:cubicBezTo>
                    <a:pt x="1461" y="5716"/>
                    <a:pt x="1826" y="5950"/>
                    <a:pt x="2217" y="6081"/>
                  </a:cubicBezTo>
                  <a:cubicBezTo>
                    <a:pt x="2373" y="6133"/>
                    <a:pt x="2530" y="6185"/>
                    <a:pt x="2686" y="6185"/>
                  </a:cubicBezTo>
                  <a:cubicBezTo>
                    <a:pt x="2777" y="6198"/>
                    <a:pt x="2862" y="6204"/>
                    <a:pt x="2944" y="6204"/>
                  </a:cubicBezTo>
                  <a:cubicBezTo>
                    <a:pt x="3025" y="6204"/>
                    <a:pt x="3103" y="6198"/>
                    <a:pt x="3182" y="6185"/>
                  </a:cubicBezTo>
                  <a:lnTo>
                    <a:pt x="3390" y="6185"/>
                  </a:lnTo>
                  <a:cubicBezTo>
                    <a:pt x="3468" y="6185"/>
                    <a:pt x="3547" y="6185"/>
                    <a:pt x="3573" y="6107"/>
                  </a:cubicBezTo>
                  <a:cubicBezTo>
                    <a:pt x="3599" y="6107"/>
                    <a:pt x="3599" y="6081"/>
                    <a:pt x="3625" y="6081"/>
                  </a:cubicBezTo>
                  <a:cubicBezTo>
                    <a:pt x="3755" y="6081"/>
                    <a:pt x="3859" y="6054"/>
                    <a:pt x="3990" y="6028"/>
                  </a:cubicBezTo>
                  <a:cubicBezTo>
                    <a:pt x="4120" y="6002"/>
                    <a:pt x="4250" y="5950"/>
                    <a:pt x="4381" y="5898"/>
                  </a:cubicBezTo>
                  <a:cubicBezTo>
                    <a:pt x="4511" y="5846"/>
                    <a:pt x="4615" y="5794"/>
                    <a:pt x="4720" y="5716"/>
                  </a:cubicBezTo>
                  <a:cubicBezTo>
                    <a:pt x="4772" y="5716"/>
                    <a:pt x="4824" y="5689"/>
                    <a:pt x="4850" y="5689"/>
                  </a:cubicBezTo>
                  <a:cubicBezTo>
                    <a:pt x="4954" y="5689"/>
                    <a:pt x="4980" y="5637"/>
                    <a:pt x="5085" y="5507"/>
                  </a:cubicBezTo>
                  <a:cubicBezTo>
                    <a:pt x="5189" y="5403"/>
                    <a:pt x="5267" y="5272"/>
                    <a:pt x="5424" y="5246"/>
                  </a:cubicBezTo>
                  <a:cubicBezTo>
                    <a:pt x="5450" y="5246"/>
                    <a:pt x="5476" y="5220"/>
                    <a:pt x="5502" y="5220"/>
                  </a:cubicBezTo>
                  <a:cubicBezTo>
                    <a:pt x="5554" y="5168"/>
                    <a:pt x="5528" y="5116"/>
                    <a:pt x="5528" y="5116"/>
                  </a:cubicBezTo>
                  <a:lnTo>
                    <a:pt x="5528" y="5038"/>
                  </a:lnTo>
                  <a:cubicBezTo>
                    <a:pt x="5580" y="4986"/>
                    <a:pt x="5632" y="4907"/>
                    <a:pt x="5658" y="4855"/>
                  </a:cubicBezTo>
                  <a:cubicBezTo>
                    <a:pt x="5694" y="4820"/>
                    <a:pt x="5713" y="4806"/>
                    <a:pt x="5724" y="4806"/>
                  </a:cubicBezTo>
                  <a:cubicBezTo>
                    <a:pt x="5737" y="4806"/>
                    <a:pt x="5737" y="4827"/>
                    <a:pt x="5737" y="4855"/>
                  </a:cubicBezTo>
                  <a:cubicBezTo>
                    <a:pt x="5746" y="4865"/>
                    <a:pt x="5759" y="4871"/>
                    <a:pt x="5773" y="4871"/>
                  </a:cubicBezTo>
                  <a:cubicBezTo>
                    <a:pt x="5797" y="4871"/>
                    <a:pt x="5824" y="4853"/>
                    <a:pt x="5841" y="4803"/>
                  </a:cubicBezTo>
                  <a:cubicBezTo>
                    <a:pt x="5867" y="4725"/>
                    <a:pt x="5919" y="4621"/>
                    <a:pt x="5971" y="4542"/>
                  </a:cubicBezTo>
                  <a:cubicBezTo>
                    <a:pt x="6076" y="4412"/>
                    <a:pt x="6128" y="4255"/>
                    <a:pt x="6154" y="4099"/>
                  </a:cubicBezTo>
                  <a:cubicBezTo>
                    <a:pt x="6206" y="3969"/>
                    <a:pt x="6232" y="3838"/>
                    <a:pt x="6232" y="3682"/>
                  </a:cubicBezTo>
                  <a:cubicBezTo>
                    <a:pt x="6206" y="3682"/>
                    <a:pt x="6206" y="3656"/>
                    <a:pt x="6232" y="3630"/>
                  </a:cubicBezTo>
                  <a:cubicBezTo>
                    <a:pt x="6258" y="3578"/>
                    <a:pt x="6258" y="3525"/>
                    <a:pt x="6258" y="3499"/>
                  </a:cubicBezTo>
                  <a:cubicBezTo>
                    <a:pt x="6232" y="3421"/>
                    <a:pt x="6258" y="3343"/>
                    <a:pt x="6284" y="3265"/>
                  </a:cubicBezTo>
                  <a:cubicBezTo>
                    <a:pt x="6310" y="3187"/>
                    <a:pt x="6310" y="3082"/>
                    <a:pt x="6310" y="2978"/>
                  </a:cubicBezTo>
                  <a:cubicBezTo>
                    <a:pt x="6310" y="2874"/>
                    <a:pt x="6284" y="2769"/>
                    <a:pt x="6258" y="2665"/>
                  </a:cubicBezTo>
                  <a:cubicBezTo>
                    <a:pt x="6232" y="2535"/>
                    <a:pt x="6180" y="2378"/>
                    <a:pt x="6154" y="2248"/>
                  </a:cubicBezTo>
                  <a:cubicBezTo>
                    <a:pt x="6102" y="2144"/>
                    <a:pt x="6076" y="2065"/>
                    <a:pt x="6076" y="1961"/>
                  </a:cubicBezTo>
                  <a:cubicBezTo>
                    <a:pt x="6076" y="1909"/>
                    <a:pt x="6049" y="1883"/>
                    <a:pt x="6049" y="1857"/>
                  </a:cubicBezTo>
                  <a:cubicBezTo>
                    <a:pt x="5997" y="1753"/>
                    <a:pt x="5971" y="1674"/>
                    <a:pt x="5919" y="1596"/>
                  </a:cubicBezTo>
                  <a:cubicBezTo>
                    <a:pt x="5867" y="1492"/>
                    <a:pt x="5815" y="1414"/>
                    <a:pt x="5737" y="1362"/>
                  </a:cubicBezTo>
                  <a:cubicBezTo>
                    <a:pt x="5737" y="1335"/>
                    <a:pt x="5711" y="1309"/>
                    <a:pt x="5711" y="1283"/>
                  </a:cubicBezTo>
                  <a:cubicBezTo>
                    <a:pt x="5684" y="1257"/>
                    <a:pt x="5658" y="1205"/>
                    <a:pt x="5606" y="1179"/>
                  </a:cubicBezTo>
                  <a:cubicBezTo>
                    <a:pt x="5554" y="1127"/>
                    <a:pt x="5502" y="1049"/>
                    <a:pt x="5450" y="997"/>
                  </a:cubicBezTo>
                  <a:cubicBezTo>
                    <a:pt x="5372" y="866"/>
                    <a:pt x="5241" y="762"/>
                    <a:pt x="5085" y="710"/>
                  </a:cubicBezTo>
                  <a:cubicBezTo>
                    <a:pt x="5059" y="710"/>
                    <a:pt x="5007" y="684"/>
                    <a:pt x="4980" y="658"/>
                  </a:cubicBezTo>
                  <a:cubicBezTo>
                    <a:pt x="4954" y="579"/>
                    <a:pt x="4876" y="527"/>
                    <a:pt x="4798" y="527"/>
                  </a:cubicBezTo>
                  <a:cubicBezTo>
                    <a:pt x="4772" y="501"/>
                    <a:pt x="4746" y="475"/>
                    <a:pt x="4694" y="449"/>
                  </a:cubicBezTo>
                  <a:cubicBezTo>
                    <a:pt x="4642" y="423"/>
                    <a:pt x="4589" y="397"/>
                    <a:pt x="4537" y="371"/>
                  </a:cubicBezTo>
                  <a:cubicBezTo>
                    <a:pt x="4459" y="319"/>
                    <a:pt x="4381" y="293"/>
                    <a:pt x="4303" y="293"/>
                  </a:cubicBezTo>
                  <a:cubicBezTo>
                    <a:pt x="4094" y="214"/>
                    <a:pt x="3885" y="162"/>
                    <a:pt x="3677" y="162"/>
                  </a:cubicBezTo>
                  <a:cubicBezTo>
                    <a:pt x="3599" y="162"/>
                    <a:pt x="3547" y="162"/>
                    <a:pt x="3494" y="214"/>
                  </a:cubicBezTo>
                  <a:cubicBezTo>
                    <a:pt x="3416" y="371"/>
                    <a:pt x="3312" y="501"/>
                    <a:pt x="3234" y="658"/>
                  </a:cubicBezTo>
                  <a:cubicBezTo>
                    <a:pt x="3234" y="684"/>
                    <a:pt x="3286" y="736"/>
                    <a:pt x="3312" y="736"/>
                  </a:cubicBezTo>
                  <a:cubicBezTo>
                    <a:pt x="3360" y="731"/>
                    <a:pt x="3407" y="729"/>
                    <a:pt x="3453" y="729"/>
                  </a:cubicBezTo>
                  <a:cubicBezTo>
                    <a:pt x="3659" y="729"/>
                    <a:pt x="3850" y="771"/>
                    <a:pt x="4042" y="814"/>
                  </a:cubicBezTo>
                  <a:lnTo>
                    <a:pt x="4224" y="892"/>
                  </a:lnTo>
                  <a:cubicBezTo>
                    <a:pt x="4433" y="944"/>
                    <a:pt x="4668" y="1075"/>
                    <a:pt x="4850" y="1205"/>
                  </a:cubicBezTo>
                  <a:cubicBezTo>
                    <a:pt x="4850" y="1205"/>
                    <a:pt x="4850" y="1231"/>
                    <a:pt x="4876" y="1231"/>
                  </a:cubicBezTo>
                  <a:cubicBezTo>
                    <a:pt x="4928" y="1309"/>
                    <a:pt x="5007" y="1388"/>
                    <a:pt x="5085" y="1466"/>
                  </a:cubicBezTo>
                  <a:cubicBezTo>
                    <a:pt x="5215" y="1570"/>
                    <a:pt x="5293" y="1674"/>
                    <a:pt x="5372" y="1805"/>
                  </a:cubicBezTo>
                  <a:cubicBezTo>
                    <a:pt x="5372" y="1857"/>
                    <a:pt x="5424" y="1883"/>
                    <a:pt x="5424" y="1909"/>
                  </a:cubicBezTo>
                  <a:lnTo>
                    <a:pt x="5528" y="2092"/>
                  </a:lnTo>
                  <a:cubicBezTo>
                    <a:pt x="5554" y="2144"/>
                    <a:pt x="5580" y="2222"/>
                    <a:pt x="5606" y="2274"/>
                  </a:cubicBezTo>
                  <a:cubicBezTo>
                    <a:pt x="5606" y="2326"/>
                    <a:pt x="5632" y="2378"/>
                    <a:pt x="5632" y="2430"/>
                  </a:cubicBezTo>
                  <a:cubicBezTo>
                    <a:pt x="5684" y="2587"/>
                    <a:pt x="5711" y="2743"/>
                    <a:pt x="5737" y="2900"/>
                  </a:cubicBezTo>
                  <a:cubicBezTo>
                    <a:pt x="5763" y="3265"/>
                    <a:pt x="5711" y="3630"/>
                    <a:pt x="5580" y="3969"/>
                  </a:cubicBezTo>
                  <a:cubicBezTo>
                    <a:pt x="5424" y="4438"/>
                    <a:pt x="5111" y="4829"/>
                    <a:pt x="4694" y="5142"/>
                  </a:cubicBezTo>
                  <a:cubicBezTo>
                    <a:pt x="4615" y="5194"/>
                    <a:pt x="4537" y="5246"/>
                    <a:pt x="4433" y="5298"/>
                  </a:cubicBezTo>
                  <a:cubicBezTo>
                    <a:pt x="4198" y="5429"/>
                    <a:pt x="3938" y="5507"/>
                    <a:pt x="3651" y="5559"/>
                  </a:cubicBezTo>
                  <a:cubicBezTo>
                    <a:pt x="3520" y="5585"/>
                    <a:pt x="3390" y="5611"/>
                    <a:pt x="3286" y="5637"/>
                  </a:cubicBezTo>
                  <a:lnTo>
                    <a:pt x="3182" y="5637"/>
                  </a:lnTo>
                  <a:cubicBezTo>
                    <a:pt x="2921" y="5637"/>
                    <a:pt x="2686" y="5611"/>
                    <a:pt x="2425" y="5585"/>
                  </a:cubicBezTo>
                  <a:cubicBezTo>
                    <a:pt x="2412" y="5572"/>
                    <a:pt x="2393" y="5566"/>
                    <a:pt x="2370" y="5566"/>
                  </a:cubicBezTo>
                  <a:cubicBezTo>
                    <a:pt x="2347" y="5566"/>
                    <a:pt x="2321" y="5572"/>
                    <a:pt x="2295" y="5585"/>
                  </a:cubicBezTo>
                  <a:cubicBezTo>
                    <a:pt x="2217" y="5585"/>
                    <a:pt x="2113" y="5559"/>
                    <a:pt x="2060" y="5507"/>
                  </a:cubicBezTo>
                  <a:cubicBezTo>
                    <a:pt x="2034" y="5507"/>
                    <a:pt x="2034" y="5507"/>
                    <a:pt x="2008" y="5481"/>
                  </a:cubicBezTo>
                  <a:lnTo>
                    <a:pt x="2060" y="5481"/>
                  </a:lnTo>
                  <a:cubicBezTo>
                    <a:pt x="2073" y="5494"/>
                    <a:pt x="2086" y="5500"/>
                    <a:pt x="2096" y="5500"/>
                  </a:cubicBezTo>
                  <a:cubicBezTo>
                    <a:pt x="2106" y="5500"/>
                    <a:pt x="2113" y="5494"/>
                    <a:pt x="2113" y="5481"/>
                  </a:cubicBezTo>
                  <a:lnTo>
                    <a:pt x="2086" y="5455"/>
                  </a:lnTo>
                  <a:cubicBezTo>
                    <a:pt x="2008" y="5429"/>
                    <a:pt x="1956" y="5377"/>
                    <a:pt x="1878" y="5324"/>
                  </a:cubicBezTo>
                  <a:cubicBezTo>
                    <a:pt x="1774" y="5220"/>
                    <a:pt x="1669" y="5116"/>
                    <a:pt x="1565" y="5012"/>
                  </a:cubicBezTo>
                  <a:cubicBezTo>
                    <a:pt x="1330" y="4777"/>
                    <a:pt x="1148" y="4516"/>
                    <a:pt x="991" y="4229"/>
                  </a:cubicBezTo>
                  <a:cubicBezTo>
                    <a:pt x="965" y="4203"/>
                    <a:pt x="939" y="4151"/>
                    <a:pt x="913" y="4125"/>
                  </a:cubicBezTo>
                  <a:cubicBezTo>
                    <a:pt x="887" y="3995"/>
                    <a:pt x="835" y="3864"/>
                    <a:pt x="783" y="3760"/>
                  </a:cubicBezTo>
                  <a:cubicBezTo>
                    <a:pt x="705" y="3552"/>
                    <a:pt x="653" y="3343"/>
                    <a:pt x="626" y="3134"/>
                  </a:cubicBezTo>
                  <a:cubicBezTo>
                    <a:pt x="600" y="3134"/>
                    <a:pt x="600" y="3108"/>
                    <a:pt x="626" y="3082"/>
                  </a:cubicBezTo>
                  <a:lnTo>
                    <a:pt x="626" y="3030"/>
                  </a:lnTo>
                  <a:cubicBezTo>
                    <a:pt x="626" y="2900"/>
                    <a:pt x="626" y="2743"/>
                    <a:pt x="600" y="2613"/>
                  </a:cubicBezTo>
                  <a:cubicBezTo>
                    <a:pt x="574" y="2535"/>
                    <a:pt x="626" y="2457"/>
                    <a:pt x="600" y="2404"/>
                  </a:cubicBezTo>
                  <a:cubicBezTo>
                    <a:pt x="600" y="2404"/>
                    <a:pt x="600" y="2378"/>
                    <a:pt x="600" y="2378"/>
                  </a:cubicBezTo>
                  <a:cubicBezTo>
                    <a:pt x="626" y="2326"/>
                    <a:pt x="626" y="2274"/>
                    <a:pt x="626" y="2248"/>
                  </a:cubicBezTo>
                  <a:cubicBezTo>
                    <a:pt x="653" y="2196"/>
                    <a:pt x="679" y="2144"/>
                    <a:pt x="731" y="2144"/>
                  </a:cubicBezTo>
                  <a:cubicBezTo>
                    <a:pt x="731" y="2144"/>
                    <a:pt x="757" y="2092"/>
                    <a:pt x="757" y="2065"/>
                  </a:cubicBezTo>
                  <a:lnTo>
                    <a:pt x="861" y="1883"/>
                  </a:lnTo>
                  <a:lnTo>
                    <a:pt x="965" y="1727"/>
                  </a:lnTo>
                  <a:cubicBezTo>
                    <a:pt x="1018" y="1648"/>
                    <a:pt x="1044" y="1570"/>
                    <a:pt x="1096" y="1492"/>
                  </a:cubicBezTo>
                  <a:cubicBezTo>
                    <a:pt x="1148" y="1414"/>
                    <a:pt x="1252" y="1388"/>
                    <a:pt x="1330" y="1283"/>
                  </a:cubicBezTo>
                  <a:lnTo>
                    <a:pt x="1356" y="1257"/>
                  </a:lnTo>
                  <a:cubicBezTo>
                    <a:pt x="1565" y="1023"/>
                    <a:pt x="1852" y="840"/>
                    <a:pt x="2139" y="736"/>
                  </a:cubicBezTo>
                  <a:cubicBezTo>
                    <a:pt x="2373" y="631"/>
                    <a:pt x="2608" y="579"/>
                    <a:pt x="2843" y="579"/>
                  </a:cubicBezTo>
                  <a:lnTo>
                    <a:pt x="3051" y="579"/>
                  </a:lnTo>
                  <a:cubicBezTo>
                    <a:pt x="3155" y="553"/>
                    <a:pt x="3234" y="527"/>
                    <a:pt x="3234" y="449"/>
                  </a:cubicBezTo>
                  <a:cubicBezTo>
                    <a:pt x="3234" y="345"/>
                    <a:pt x="3234" y="240"/>
                    <a:pt x="3234" y="136"/>
                  </a:cubicBezTo>
                  <a:cubicBezTo>
                    <a:pt x="3234" y="68"/>
                    <a:pt x="3195" y="1"/>
                    <a:pt x="3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62"/>
            <p:cNvSpPr/>
            <p:nvPr/>
          </p:nvSpPr>
          <p:spPr>
            <a:xfrm>
              <a:off x="6451100" y="3894825"/>
              <a:ext cx="133625" cy="138625"/>
            </a:xfrm>
            <a:custGeom>
              <a:rect b="b" l="l" r="r" t="t"/>
              <a:pathLst>
                <a:path extrusionOk="0" h="5545" w="5345">
                  <a:moveTo>
                    <a:pt x="2686" y="1"/>
                  </a:moveTo>
                  <a:cubicBezTo>
                    <a:pt x="2555" y="1"/>
                    <a:pt x="2399" y="27"/>
                    <a:pt x="2268" y="53"/>
                  </a:cubicBezTo>
                  <a:cubicBezTo>
                    <a:pt x="2138" y="79"/>
                    <a:pt x="1982" y="131"/>
                    <a:pt x="1851" y="183"/>
                  </a:cubicBezTo>
                  <a:cubicBezTo>
                    <a:pt x="1799" y="209"/>
                    <a:pt x="1721" y="235"/>
                    <a:pt x="1669" y="261"/>
                  </a:cubicBezTo>
                  <a:cubicBezTo>
                    <a:pt x="1564" y="313"/>
                    <a:pt x="1460" y="392"/>
                    <a:pt x="1356" y="470"/>
                  </a:cubicBezTo>
                  <a:cubicBezTo>
                    <a:pt x="1225" y="522"/>
                    <a:pt x="1121" y="600"/>
                    <a:pt x="1017" y="705"/>
                  </a:cubicBezTo>
                  <a:lnTo>
                    <a:pt x="991" y="731"/>
                  </a:lnTo>
                  <a:cubicBezTo>
                    <a:pt x="887" y="783"/>
                    <a:pt x="782" y="861"/>
                    <a:pt x="730" y="965"/>
                  </a:cubicBezTo>
                  <a:cubicBezTo>
                    <a:pt x="600" y="1096"/>
                    <a:pt x="548" y="1252"/>
                    <a:pt x="417" y="1356"/>
                  </a:cubicBezTo>
                  <a:cubicBezTo>
                    <a:pt x="391" y="1408"/>
                    <a:pt x="365" y="1435"/>
                    <a:pt x="365" y="1487"/>
                  </a:cubicBezTo>
                  <a:cubicBezTo>
                    <a:pt x="313" y="1617"/>
                    <a:pt x="261" y="1747"/>
                    <a:pt x="183" y="1878"/>
                  </a:cubicBezTo>
                  <a:cubicBezTo>
                    <a:pt x="157" y="1930"/>
                    <a:pt x="130" y="2008"/>
                    <a:pt x="104" y="2060"/>
                  </a:cubicBezTo>
                  <a:cubicBezTo>
                    <a:pt x="78" y="2217"/>
                    <a:pt x="26" y="2399"/>
                    <a:pt x="26" y="2582"/>
                  </a:cubicBezTo>
                  <a:cubicBezTo>
                    <a:pt x="0" y="2973"/>
                    <a:pt x="52" y="3390"/>
                    <a:pt x="183" y="3755"/>
                  </a:cubicBezTo>
                  <a:cubicBezTo>
                    <a:pt x="261" y="4016"/>
                    <a:pt x="391" y="4250"/>
                    <a:pt x="574" y="4459"/>
                  </a:cubicBezTo>
                  <a:cubicBezTo>
                    <a:pt x="730" y="4694"/>
                    <a:pt x="965" y="4876"/>
                    <a:pt x="1199" y="5059"/>
                  </a:cubicBezTo>
                  <a:cubicBezTo>
                    <a:pt x="1278" y="5111"/>
                    <a:pt x="1382" y="5163"/>
                    <a:pt x="1486" y="5215"/>
                  </a:cubicBezTo>
                  <a:cubicBezTo>
                    <a:pt x="1747" y="5371"/>
                    <a:pt x="2060" y="5476"/>
                    <a:pt x="2347" y="5528"/>
                  </a:cubicBezTo>
                  <a:cubicBezTo>
                    <a:pt x="2411" y="5539"/>
                    <a:pt x="2472" y="5545"/>
                    <a:pt x="2529" y="5545"/>
                  </a:cubicBezTo>
                  <a:cubicBezTo>
                    <a:pt x="2611" y="5545"/>
                    <a:pt x="2687" y="5532"/>
                    <a:pt x="2764" y="5502"/>
                  </a:cubicBezTo>
                  <a:cubicBezTo>
                    <a:pt x="2816" y="5502"/>
                    <a:pt x="2842" y="5476"/>
                    <a:pt x="2868" y="5476"/>
                  </a:cubicBezTo>
                  <a:cubicBezTo>
                    <a:pt x="3129" y="5476"/>
                    <a:pt x="3389" y="5397"/>
                    <a:pt x="3624" y="5267"/>
                  </a:cubicBezTo>
                  <a:cubicBezTo>
                    <a:pt x="3650" y="5267"/>
                    <a:pt x="3702" y="5241"/>
                    <a:pt x="3728" y="5215"/>
                  </a:cubicBezTo>
                  <a:cubicBezTo>
                    <a:pt x="3781" y="5137"/>
                    <a:pt x="3833" y="5085"/>
                    <a:pt x="3937" y="5059"/>
                  </a:cubicBezTo>
                  <a:lnTo>
                    <a:pt x="3963" y="5059"/>
                  </a:lnTo>
                  <a:cubicBezTo>
                    <a:pt x="3963" y="5059"/>
                    <a:pt x="3937" y="5085"/>
                    <a:pt x="3937" y="5085"/>
                  </a:cubicBezTo>
                  <a:cubicBezTo>
                    <a:pt x="3911" y="5111"/>
                    <a:pt x="3911" y="5111"/>
                    <a:pt x="3885" y="5137"/>
                  </a:cubicBezTo>
                  <a:lnTo>
                    <a:pt x="3937" y="5137"/>
                  </a:lnTo>
                  <a:cubicBezTo>
                    <a:pt x="4015" y="5085"/>
                    <a:pt x="4067" y="5059"/>
                    <a:pt x="4146" y="5006"/>
                  </a:cubicBezTo>
                  <a:cubicBezTo>
                    <a:pt x="4276" y="4954"/>
                    <a:pt x="4406" y="4850"/>
                    <a:pt x="4537" y="4772"/>
                  </a:cubicBezTo>
                  <a:cubicBezTo>
                    <a:pt x="4797" y="4563"/>
                    <a:pt x="5006" y="4302"/>
                    <a:pt x="5136" y="3990"/>
                  </a:cubicBezTo>
                  <a:cubicBezTo>
                    <a:pt x="5162" y="3937"/>
                    <a:pt x="5188" y="3911"/>
                    <a:pt x="5188" y="3859"/>
                  </a:cubicBezTo>
                  <a:cubicBezTo>
                    <a:pt x="5267" y="3755"/>
                    <a:pt x="5293" y="3625"/>
                    <a:pt x="5293" y="3494"/>
                  </a:cubicBezTo>
                  <a:cubicBezTo>
                    <a:pt x="5345" y="3286"/>
                    <a:pt x="5345" y="3077"/>
                    <a:pt x="5293" y="2868"/>
                  </a:cubicBezTo>
                  <a:cubicBezTo>
                    <a:pt x="5293" y="2868"/>
                    <a:pt x="5293" y="2842"/>
                    <a:pt x="5293" y="2816"/>
                  </a:cubicBezTo>
                  <a:lnTo>
                    <a:pt x="5293" y="2764"/>
                  </a:lnTo>
                  <a:cubicBezTo>
                    <a:pt x="5293" y="2634"/>
                    <a:pt x="5267" y="2477"/>
                    <a:pt x="5188" y="2373"/>
                  </a:cubicBezTo>
                  <a:cubicBezTo>
                    <a:pt x="5162" y="2321"/>
                    <a:pt x="5162" y="2243"/>
                    <a:pt x="5110" y="2217"/>
                  </a:cubicBezTo>
                  <a:cubicBezTo>
                    <a:pt x="5110" y="2191"/>
                    <a:pt x="5084" y="2191"/>
                    <a:pt x="5084" y="2165"/>
                  </a:cubicBezTo>
                  <a:cubicBezTo>
                    <a:pt x="5110" y="2086"/>
                    <a:pt x="5006" y="2008"/>
                    <a:pt x="5058" y="1930"/>
                  </a:cubicBezTo>
                  <a:cubicBezTo>
                    <a:pt x="5084" y="1904"/>
                    <a:pt x="5084" y="1878"/>
                    <a:pt x="5058" y="1852"/>
                  </a:cubicBezTo>
                  <a:cubicBezTo>
                    <a:pt x="5032" y="1747"/>
                    <a:pt x="4980" y="1643"/>
                    <a:pt x="4902" y="1539"/>
                  </a:cubicBezTo>
                  <a:cubicBezTo>
                    <a:pt x="4876" y="1461"/>
                    <a:pt x="4823" y="1382"/>
                    <a:pt x="4745" y="1330"/>
                  </a:cubicBezTo>
                  <a:cubicBezTo>
                    <a:pt x="4693" y="1252"/>
                    <a:pt x="4693" y="1174"/>
                    <a:pt x="4615" y="1096"/>
                  </a:cubicBezTo>
                  <a:lnTo>
                    <a:pt x="4589" y="1043"/>
                  </a:lnTo>
                  <a:cubicBezTo>
                    <a:pt x="4380" y="835"/>
                    <a:pt x="4119" y="626"/>
                    <a:pt x="3859" y="496"/>
                  </a:cubicBezTo>
                  <a:cubicBezTo>
                    <a:pt x="3650" y="366"/>
                    <a:pt x="3416" y="261"/>
                    <a:pt x="3155" y="209"/>
                  </a:cubicBezTo>
                  <a:cubicBezTo>
                    <a:pt x="3103" y="183"/>
                    <a:pt x="3024" y="157"/>
                    <a:pt x="2946" y="157"/>
                  </a:cubicBezTo>
                  <a:cubicBezTo>
                    <a:pt x="2842" y="157"/>
                    <a:pt x="2764" y="183"/>
                    <a:pt x="2764" y="261"/>
                  </a:cubicBezTo>
                  <a:cubicBezTo>
                    <a:pt x="2764" y="366"/>
                    <a:pt x="2764" y="470"/>
                    <a:pt x="2764" y="600"/>
                  </a:cubicBezTo>
                  <a:cubicBezTo>
                    <a:pt x="2764" y="678"/>
                    <a:pt x="2816" y="731"/>
                    <a:pt x="2920" y="731"/>
                  </a:cubicBezTo>
                  <a:cubicBezTo>
                    <a:pt x="3051" y="731"/>
                    <a:pt x="3155" y="757"/>
                    <a:pt x="3259" y="809"/>
                  </a:cubicBezTo>
                  <a:cubicBezTo>
                    <a:pt x="3442" y="913"/>
                    <a:pt x="3650" y="1017"/>
                    <a:pt x="3807" y="1174"/>
                  </a:cubicBezTo>
                  <a:lnTo>
                    <a:pt x="3833" y="1200"/>
                  </a:lnTo>
                  <a:cubicBezTo>
                    <a:pt x="3937" y="1278"/>
                    <a:pt x="4067" y="1356"/>
                    <a:pt x="4172" y="1461"/>
                  </a:cubicBezTo>
                  <a:cubicBezTo>
                    <a:pt x="4224" y="1539"/>
                    <a:pt x="4276" y="1591"/>
                    <a:pt x="4328" y="1669"/>
                  </a:cubicBezTo>
                  <a:cubicBezTo>
                    <a:pt x="4432" y="1852"/>
                    <a:pt x="4511" y="2034"/>
                    <a:pt x="4615" y="2217"/>
                  </a:cubicBezTo>
                  <a:cubicBezTo>
                    <a:pt x="4615" y="2243"/>
                    <a:pt x="4615" y="2269"/>
                    <a:pt x="4615" y="2269"/>
                  </a:cubicBezTo>
                  <a:cubicBezTo>
                    <a:pt x="4667" y="2451"/>
                    <a:pt x="4719" y="2634"/>
                    <a:pt x="4771" y="2842"/>
                  </a:cubicBezTo>
                  <a:cubicBezTo>
                    <a:pt x="4771" y="2868"/>
                    <a:pt x="4771" y="2895"/>
                    <a:pt x="4771" y="2921"/>
                  </a:cubicBezTo>
                  <a:cubicBezTo>
                    <a:pt x="4745" y="3077"/>
                    <a:pt x="4745" y="3207"/>
                    <a:pt x="4719" y="3364"/>
                  </a:cubicBezTo>
                  <a:cubicBezTo>
                    <a:pt x="4693" y="3468"/>
                    <a:pt x="4667" y="3572"/>
                    <a:pt x="4641" y="3677"/>
                  </a:cubicBezTo>
                  <a:lnTo>
                    <a:pt x="4484" y="3937"/>
                  </a:lnTo>
                  <a:cubicBezTo>
                    <a:pt x="4406" y="4094"/>
                    <a:pt x="4302" y="4250"/>
                    <a:pt x="4172" y="4381"/>
                  </a:cubicBezTo>
                  <a:cubicBezTo>
                    <a:pt x="3963" y="4563"/>
                    <a:pt x="3702" y="4694"/>
                    <a:pt x="3468" y="4772"/>
                  </a:cubicBezTo>
                  <a:cubicBezTo>
                    <a:pt x="3233" y="4850"/>
                    <a:pt x="3024" y="4902"/>
                    <a:pt x="2816" y="4980"/>
                  </a:cubicBezTo>
                  <a:cubicBezTo>
                    <a:pt x="2764" y="5006"/>
                    <a:pt x="2738" y="5006"/>
                    <a:pt x="2686" y="5006"/>
                  </a:cubicBezTo>
                  <a:cubicBezTo>
                    <a:pt x="2654" y="5006"/>
                    <a:pt x="2627" y="5002"/>
                    <a:pt x="2604" y="5002"/>
                  </a:cubicBezTo>
                  <a:cubicBezTo>
                    <a:pt x="2570" y="5002"/>
                    <a:pt x="2545" y="5012"/>
                    <a:pt x="2529" y="5059"/>
                  </a:cubicBezTo>
                  <a:lnTo>
                    <a:pt x="2503" y="5059"/>
                  </a:lnTo>
                  <a:cubicBezTo>
                    <a:pt x="2399" y="5032"/>
                    <a:pt x="2320" y="5032"/>
                    <a:pt x="2242" y="5006"/>
                  </a:cubicBezTo>
                  <a:cubicBezTo>
                    <a:pt x="2138" y="4980"/>
                    <a:pt x="2034" y="4954"/>
                    <a:pt x="1929" y="4876"/>
                  </a:cubicBezTo>
                  <a:cubicBezTo>
                    <a:pt x="1825" y="4850"/>
                    <a:pt x="1747" y="4798"/>
                    <a:pt x="1643" y="4772"/>
                  </a:cubicBezTo>
                  <a:cubicBezTo>
                    <a:pt x="1617" y="4746"/>
                    <a:pt x="1590" y="4720"/>
                    <a:pt x="1590" y="4694"/>
                  </a:cubicBezTo>
                  <a:cubicBezTo>
                    <a:pt x="1564" y="4615"/>
                    <a:pt x="1512" y="4615"/>
                    <a:pt x="1408" y="4563"/>
                  </a:cubicBezTo>
                  <a:cubicBezTo>
                    <a:pt x="1304" y="4537"/>
                    <a:pt x="1199" y="4485"/>
                    <a:pt x="1199" y="4329"/>
                  </a:cubicBezTo>
                  <a:cubicBezTo>
                    <a:pt x="1199" y="4302"/>
                    <a:pt x="1199" y="4302"/>
                    <a:pt x="1199" y="4276"/>
                  </a:cubicBezTo>
                  <a:cubicBezTo>
                    <a:pt x="1186" y="4250"/>
                    <a:pt x="1167" y="4244"/>
                    <a:pt x="1147" y="4244"/>
                  </a:cubicBezTo>
                  <a:cubicBezTo>
                    <a:pt x="1128" y="4244"/>
                    <a:pt x="1108" y="4250"/>
                    <a:pt x="1095" y="4250"/>
                  </a:cubicBezTo>
                  <a:lnTo>
                    <a:pt x="1043" y="4250"/>
                  </a:lnTo>
                  <a:cubicBezTo>
                    <a:pt x="1017" y="4224"/>
                    <a:pt x="965" y="4172"/>
                    <a:pt x="939" y="4120"/>
                  </a:cubicBezTo>
                  <a:cubicBezTo>
                    <a:pt x="887" y="4068"/>
                    <a:pt x="939" y="4068"/>
                    <a:pt x="965" y="4068"/>
                  </a:cubicBezTo>
                  <a:cubicBezTo>
                    <a:pt x="991" y="4042"/>
                    <a:pt x="991" y="4042"/>
                    <a:pt x="965" y="3990"/>
                  </a:cubicBezTo>
                  <a:cubicBezTo>
                    <a:pt x="913" y="3911"/>
                    <a:pt x="860" y="3885"/>
                    <a:pt x="834" y="3807"/>
                  </a:cubicBezTo>
                  <a:cubicBezTo>
                    <a:pt x="808" y="3703"/>
                    <a:pt x="756" y="3572"/>
                    <a:pt x="704" y="3494"/>
                  </a:cubicBezTo>
                  <a:cubicBezTo>
                    <a:pt x="652" y="3390"/>
                    <a:pt x="626" y="3286"/>
                    <a:pt x="574" y="3207"/>
                  </a:cubicBezTo>
                  <a:cubicBezTo>
                    <a:pt x="574" y="3207"/>
                    <a:pt x="574" y="3181"/>
                    <a:pt x="574" y="3155"/>
                  </a:cubicBezTo>
                  <a:cubicBezTo>
                    <a:pt x="600" y="3129"/>
                    <a:pt x="600" y="3103"/>
                    <a:pt x="574" y="3051"/>
                  </a:cubicBezTo>
                  <a:cubicBezTo>
                    <a:pt x="574" y="2999"/>
                    <a:pt x="574" y="2947"/>
                    <a:pt x="574" y="2895"/>
                  </a:cubicBezTo>
                  <a:cubicBezTo>
                    <a:pt x="626" y="2764"/>
                    <a:pt x="652" y="2608"/>
                    <a:pt x="626" y="2477"/>
                  </a:cubicBezTo>
                  <a:cubicBezTo>
                    <a:pt x="652" y="2373"/>
                    <a:pt x="600" y="2243"/>
                    <a:pt x="704" y="2138"/>
                  </a:cubicBezTo>
                  <a:cubicBezTo>
                    <a:pt x="704" y="2086"/>
                    <a:pt x="730" y="2008"/>
                    <a:pt x="782" y="1956"/>
                  </a:cubicBezTo>
                  <a:cubicBezTo>
                    <a:pt x="782" y="1930"/>
                    <a:pt x="808" y="1904"/>
                    <a:pt x="808" y="1878"/>
                  </a:cubicBezTo>
                  <a:lnTo>
                    <a:pt x="913" y="1721"/>
                  </a:lnTo>
                  <a:cubicBezTo>
                    <a:pt x="965" y="1669"/>
                    <a:pt x="991" y="1591"/>
                    <a:pt x="1017" y="1539"/>
                  </a:cubicBezTo>
                  <a:cubicBezTo>
                    <a:pt x="1017" y="1513"/>
                    <a:pt x="1043" y="1487"/>
                    <a:pt x="1043" y="1487"/>
                  </a:cubicBezTo>
                  <a:cubicBezTo>
                    <a:pt x="1069" y="1461"/>
                    <a:pt x="1095" y="1435"/>
                    <a:pt x="1121" y="1408"/>
                  </a:cubicBezTo>
                  <a:cubicBezTo>
                    <a:pt x="1147" y="1356"/>
                    <a:pt x="1173" y="1330"/>
                    <a:pt x="1225" y="1278"/>
                  </a:cubicBezTo>
                  <a:cubicBezTo>
                    <a:pt x="1330" y="1226"/>
                    <a:pt x="1408" y="1148"/>
                    <a:pt x="1460" y="1043"/>
                  </a:cubicBezTo>
                  <a:cubicBezTo>
                    <a:pt x="1460" y="1017"/>
                    <a:pt x="1512" y="991"/>
                    <a:pt x="1512" y="991"/>
                  </a:cubicBezTo>
                  <a:cubicBezTo>
                    <a:pt x="1564" y="991"/>
                    <a:pt x="1617" y="965"/>
                    <a:pt x="1669" y="913"/>
                  </a:cubicBezTo>
                  <a:cubicBezTo>
                    <a:pt x="1695" y="913"/>
                    <a:pt x="1721" y="887"/>
                    <a:pt x="1747" y="887"/>
                  </a:cubicBezTo>
                  <a:cubicBezTo>
                    <a:pt x="1773" y="861"/>
                    <a:pt x="1825" y="835"/>
                    <a:pt x="1851" y="835"/>
                  </a:cubicBezTo>
                  <a:lnTo>
                    <a:pt x="2034" y="757"/>
                  </a:lnTo>
                  <a:cubicBezTo>
                    <a:pt x="2164" y="678"/>
                    <a:pt x="2320" y="678"/>
                    <a:pt x="2451" y="600"/>
                  </a:cubicBezTo>
                  <a:cubicBezTo>
                    <a:pt x="2503" y="600"/>
                    <a:pt x="2555" y="548"/>
                    <a:pt x="2581" y="522"/>
                  </a:cubicBezTo>
                  <a:cubicBezTo>
                    <a:pt x="2633" y="339"/>
                    <a:pt x="2686" y="209"/>
                    <a:pt x="2764" y="53"/>
                  </a:cubicBezTo>
                  <a:cubicBezTo>
                    <a:pt x="2790" y="27"/>
                    <a:pt x="2738" y="1"/>
                    <a:pt x="2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0" name="Google Shape;2020;p62"/>
          <p:cNvGrpSpPr/>
          <p:nvPr/>
        </p:nvGrpSpPr>
        <p:grpSpPr>
          <a:xfrm flipH="1" rot="-873827">
            <a:off x="1734868" y="1502455"/>
            <a:ext cx="2250521" cy="2271878"/>
            <a:chOff x="1626000" y="605300"/>
            <a:chExt cx="4068375" cy="4132125"/>
          </a:xfrm>
        </p:grpSpPr>
        <p:sp>
          <p:nvSpPr>
            <p:cNvPr id="2021" name="Google Shape;2021;p62"/>
            <p:cNvSpPr/>
            <p:nvPr/>
          </p:nvSpPr>
          <p:spPr>
            <a:xfrm>
              <a:off x="1626000" y="605300"/>
              <a:ext cx="4068375" cy="4132125"/>
            </a:xfrm>
            <a:custGeom>
              <a:rect b="b" l="l" r="r" t="t"/>
              <a:pathLst>
                <a:path extrusionOk="0" h="165285" w="162735">
                  <a:moveTo>
                    <a:pt x="145650" y="0"/>
                  </a:moveTo>
                  <a:lnTo>
                    <a:pt x="0" y="19635"/>
                  </a:lnTo>
                  <a:lnTo>
                    <a:pt x="19583" y="165284"/>
                  </a:lnTo>
                  <a:lnTo>
                    <a:pt x="136368" y="149526"/>
                  </a:lnTo>
                  <a:lnTo>
                    <a:pt x="162734" y="126985"/>
                  </a:lnTo>
                  <a:lnTo>
                    <a:pt x="14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999999">
                  <a:alpha val="26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62"/>
            <p:cNvSpPr/>
            <p:nvPr/>
          </p:nvSpPr>
          <p:spPr>
            <a:xfrm>
              <a:off x="5036475" y="3767150"/>
              <a:ext cx="657900" cy="576300"/>
            </a:xfrm>
            <a:custGeom>
              <a:rect b="b" l="l" r="r" t="t"/>
              <a:pathLst>
                <a:path extrusionOk="0" h="23052" w="26316">
                  <a:moveTo>
                    <a:pt x="16626" y="10965"/>
                  </a:moveTo>
                  <a:cubicBezTo>
                    <a:pt x="24377" y="3010"/>
                    <a:pt x="26315" y="511"/>
                    <a:pt x="26315" y="511"/>
                  </a:cubicBezTo>
                  <a:cubicBezTo>
                    <a:pt x="26315" y="511"/>
                    <a:pt x="20756" y="3469"/>
                    <a:pt x="10812" y="1"/>
                  </a:cubicBezTo>
                  <a:cubicBezTo>
                    <a:pt x="10812" y="1"/>
                    <a:pt x="8823" y="16728"/>
                    <a:pt x="0" y="23052"/>
                  </a:cubicBezTo>
                  <a:cubicBezTo>
                    <a:pt x="6120" y="19941"/>
                    <a:pt x="11730" y="15861"/>
                    <a:pt x="16626" y="10965"/>
                  </a:cubicBezTo>
                  <a:close/>
                </a:path>
              </a:pathLst>
            </a:custGeom>
            <a:solidFill>
              <a:srgbClr val="CF8890">
                <a:alpha val="59230"/>
              </a:srgbClr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26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23" name="Google Shape;2023;p62"/>
          <p:cNvSpPr txBox="1"/>
          <p:nvPr>
            <p:ph idx="1" type="subTitle"/>
          </p:nvPr>
        </p:nvSpPr>
        <p:spPr>
          <a:xfrm flipH="1" rot="-316556">
            <a:off x="1917158" y="2021010"/>
            <a:ext cx="1813985" cy="1107479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delete this one and add yours</a:t>
            </a:r>
            <a:endParaRPr/>
          </a:p>
        </p:txBody>
      </p:sp>
      <p:sp>
        <p:nvSpPr>
          <p:cNvPr id="2024" name="Google Shape;2024;p62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TABLET APP</a:t>
            </a:r>
            <a:endParaRPr/>
          </a:p>
        </p:txBody>
      </p:sp>
      <p:pic>
        <p:nvPicPr>
          <p:cNvPr id="2025" name="Google Shape;2025;p62"/>
          <p:cNvPicPr preferRelativeResize="0"/>
          <p:nvPr/>
        </p:nvPicPr>
        <p:blipFill rotWithShape="1">
          <a:blip r:embed="rId3">
            <a:alphaModFix/>
          </a:blip>
          <a:srcRect b="1096" l="0" r="0" t="108"/>
          <a:stretch/>
        </p:blipFill>
        <p:spPr>
          <a:xfrm>
            <a:off x="5214456" y="1449206"/>
            <a:ext cx="1804273" cy="2377707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9" name="Shape 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0" name="Google Shape;2030;p63"/>
          <p:cNvGrpSpPr/>
          <p:nvPr/>
        </p:nvGrpSpPr>
        <p:grpSpPr>
          <a:xfrm>
            <a:off x="3093944" y="1308910"/>
            <a:ext cx="1565048" cy="2764990"/>
            <a:chOff x="3937100" y="1674800"/>
            <a:chExt cx="1346625" cy="2379100"/>
          </a:xfrm>
        </p:grpSpPr>
        <p:sp>
          <p:nvSpPr>
            <p:cNvPr id="2031" name="Google Shape;2031;p63"/>
            <p:cNvSpPr/>
            <p:nvPr/>
          </p:nvSpPr>
          <p:spPr>
            <a:xfrm>
              <a:off x="3937100" y="1674800"/>
              <a:ext cx="1346625" cy="2379100"/>
            </a:xfrm>
            <a:custGeom>
              <a:rect b="b" l="l" r="r" t="t"/>
              <a:pathLst>
                <a:path extrusionOk="0" h="95164" w="53865">
                  <a:moveTo>
                    <a:pt x="40151" y="0"/>
                  </a:moveTo>
                  <a:cubicBezTo>
                    <a:pt x="37726" y="0"/>
                    <a:pt x="35406" y="0"/>
                    <a:pt x="33164" y="53"/>
                  </a:cubicBezTo>
                  <a:lnTo>
                    <a:pt x="31417" y="53"/>
                  </a:lnTo>
                  <a:cubicBezTo>
                    <a:pt x="30745" y="22"/>
                    <a:pt x="30091" y="9"/>
                    <a:pt x="29402" y="9"/>
                  </a:cubicBezTo>
                  <a:cubicBezTo>
                    <a:pt x="28915" y="9"/>
                    <a:pt x="28411" y="16"/>
                    <a:pt x="27871" y="26"/>
                  </a:cubicBezTo>
                  <a:lnTo>
                    <a:pt x="19293" y="26"/>
                  </a:lnTo>
                  <a:cubicBezTo>
                    <a:pt x="16139" y="26"/>
                    <a:pt x="12932" y="26"/>
                    <a:pt x="9777" y="53"/>
                  </a:cubicBezTo>
                  <a:cubicBezTo>
                    <a:pt x="8395" y="79"/>
                    <a:pt x="7535" y="105"/>
                    <a:pt x="7066" y="157"/>
                  </a:cubicBezTo>
                  <a:lnTo>
                    <a:pt x="2920" y="600"/>
                  </a:lnTo>
                  <a:cubicBezTo>
                    <a:pt x="2907" y="587"/>
                    <a:pt x="2894" y="581"/>
                    <a:pt x="2881" y="581"/>
                  </a:cubicBezTo>
                  <a:cubicBezTo>
                    <a:pt x="2868" y="581"/>
                    <a:pt x="2855" y="587"/>
                    <a:pt x="2842" y="600"/>
                  </a:cubicBezTo>
                  <a:cubicBezTo>
                    <a:pt x="2738" y="626"/>
                    <a:pt x="3442" y="652"/>
                    <a:pt x="4406" y="652"/>
                  </a:cubicBezTo>
                  <a:lnTo>
                    <a:pt x="18511" y="626"/>
                  </a:lnTo>
                  <a:lnTo>
                    <a:pt x="21901" y="626"/>
                  </a:lnTo>
                  <a:cubicBezTo>
                    <a:pt x="24091" y="613"/>
                    <a:pt x="26307" y="613"/>
                    <a:pt x="28526" y="613"/>
                  </a:cubicBezTo>
                  <a:cubicBezTo>
                    <a:pt x="30746" y="613"/>
                    <a:pt x="32968" y="613"/>
                    <a:pt x="35171" y="600"/>
                  </a:cubicBezTo>
                  <a:lnTo>
                    <a:pt x="42002" y="600"/>
                  </a:lnTo>
                  <a:cubicBezTo>
                    <a:pt x="43845" y="600"/>
                    <a:pt x="45699" y="588"/>
                    <a:pt x="47557" y="588"/>
                  </a:cubicBezTo>
                  <a:cubicBezTo>
                    <a:pt x="48485" y="588"/>
                    <a:pt x="49415" y="591"/>
                    <a:pt x="50345" y="600"/>
                  </a:cubicBezTo>
                  <a:lnTo>
                    <a:pt x="51414" y="600"/>
                  </a:lnTo>
                  <a:cubicBezTo>
                    <a:pt x="51753" y="626"/>
                    <a:pt x="52066" y="730"/>
                    <a:pt x="52353" y="887"/>
                  </a:cubicBezTo>
                  <a:cubicBezTo>
                    <a:pt x="52822" y="1121"/>
                    <a:pt x="53135" y="1565"/>
                    <a:pt x="53239" y="2086"/>
                  </a:cubicBezTo>
                  <a:lnTo>
                    <a:pt x="53239" y="2295"/>
                  </a:lnTo>
                  <a:lnTo>
                    <a:pt x="53239" y="3937"/>
                  </a:lnTo>
                  <a:cubicBezTo>
                    <a:pt x="53239" y="5189"/>
                    <a:pt x="53239" y="6466"/>
                    <a:pt x="53239" y="7744"/>
                  </a:cubicBezTo>
                  <a:lnTo>
                    <a:pt x="53239" y="10768"/>
                  </a:lnTo>
                  <a:lnTo>
                    <a:pt x="53239" y="19580"/>
                  </a:lnTo>
                  <a:lnTo>
                    <a:pt x="53239" y="53239"/>
                  </a:lnTo>
                  <a:lnTo>
                    <a:pt x="53239" y="68126"/>
                  </a:lnTo>
                  <a:lnTo>
                    <a:pt x="53239" y="73810"/>
                  </a:lnTo>
                  <a:lnTo>
                    <a:pt x="53239" y="91252"/>
                  </a:lnTo>
                  <a:lnTo>
                    <a:pt x="53239" y="92165"/>
                  </a:lnTo>
                  <a:cubicBezTo>
                    <a:pt x="53239" y="92426"/>
                    <a:pt x="53239" y="92712"/>
                    <a:pt x="53213" y="92999"/>
                  </a:cubicBezTo>
                  <a:cubicBezTo>
                    <a:pt x="53109" y="93468"/>
                    <a:pt x="52796" y="93886"/>
                    <a:pt x="52379" y="94146"/>
                  </a:cubicBezTo>
                  <a:cubicBezTo>
                    <a:pt x="52170" y="94277"/>
                    <a:pt x="51936" y="94355"/>
                    <a:pt x="51701" y="94407"/>
                  </a:cubicBezTo>
                  <a:cubicBezTo>
                    <a:pt x="51505" y="94466"/>
                    <a:pt x="51310" y="94495"/>
                    <a:pt x="51114" y="94495"/>
                  </a:cubicBezTo>
                  <a:cubicBezTo>
                    <a:pt x="51049" y="94495"/>
                    <a:pt x="50984" y="94492"/>
                    <a:pt x="50919" y="94485"/>
                  </a:cubicBezTo>
                  <a:lnTo>
                    <a:pt x="49068" y="94485"/>
                  </a:lnTo>
                  <a:cubicBezTo>
                    <a:pt x="44453" y="94485"/>
                    <a:pt x="39995" y="94537"/>
                    <a:pt x="35510" y="94563"/>
                  </a:cubicBezTo>
                  <a:cubicBezTo>
                    <a:pt x="34780" y="94563"/>
                    <a:pt x="33894" y="94590"/>
                    <a:pt x="33424" y="94590"/>
                  </a:cubicBezTo>
                  <a:cubicBezTo>
                    <a:pt x="32121" y="94642"/>
                    <a:pt x="30478" y="94642"/>
                    <a:pt x="28836" y="94642"/>
                  </a:cubicBezTo>
                  <a:lnTo>
                    <a:pt x="28184" y="94642"/>
                  </a:lnTo>
                  <a:lnTo>
                    <a:pt x="28940" y="94616"/>
                  </a:lnTo>
                  <a:lnTo>
                    <a:pt x="24951" y="94616"/>
                  </a:lnTo>
                  <a:lnTo>
                    <a:pt x="16660" y="94590"/>
                  </a:lnTo>
                  <a:lnTo>
                    <a:pt x="7926" y="94563"/>
                  </a:lnTo>
                  <a:lnTo>
                    <a:pt x="3520" y="94563"/>
                  </a:lnTo>
                  <a:cubicBezTo>
                    <a:pt x="3181" y="94563"/>
                    <a:pt x="2842" y="94563"/>
                    <a:pt x="2477" y="94537"/>
                  </a:cubicBezTo>
                  <a:cubicBezTo>
                    <a:pt x="2164" y="94485"/>
                    <a:pt x="1851" y="94381"/>
                    <a:pt x="1564" y="94198"/>
                  </a:cubicBezTo>
                  <a:cubicBezTo>
                    <a:pt x="1304" y="94042"/>
                    <a:pt x="1069" y="93807"/>
                    <a:pt x="913" y="93547"/>
                  </a:cubicBezTo>
                  <a:cubicBezTo>
                    <a:pt x="834" y="93390"/>
                    <a:pt x="782" y="93260"/>
                    <a:pt x="730" y="93103"/>
                  </a:cubicBezTo>
                  <a:cubicBezTo>
                    <a:pt x="704" y="92947"/>
                    <a:pt x="704" y="92764"/>
                    <a:pt x="704" y="92608"/>
                  </a:cubicBezTo>
                  <a:lnTo>
                    <a:pt x="704" y="90340"/>
                  </a:lnTo>
                  <a:cubicBezTo>
                    <a:pt x="704" y="88019"/>
                    <a:pt x="704" y="85751"/>
                    <a:pt x="678" y="83509"/>
                  </a:cubicBezTo>
                  <a:cubicBezTo>
                    <a:pt x="652" y="79833"/>
                    <a:pt x="652" y="75948"/>
                    <a:pt x="600" y="72350"/>
                  </a:cubicBezTo>
                  <a:cubicBezTo>
                    <a:pt x="600" y="72142"/>
                    <a:pt x="626" y="71803"/>
                    <a:pt x="626" y="71464"/>
                  </a:cubicBezTo>
                  <a:lnTo>
                    <a:pt x="626" y="70447"/>
                  </a:lnTo>
                  <a:cubicBezTo>
                    <a:pt x="600" y="67996"/>
                    <a:pt x="626" y="65206"/>
                    <a:pt x="548" y="63121"/>
                  </a:cubicBezTo>
                  <a:cubicBezTo>
                    <a:pt x="522" y="62078"/>
                    <a:pt x="574" y="60487"/>
                    <a:pt x="522" y="59757"/>
                  </a:cubicBezTo>
                  <a:lnTo>
                    <a:pt x="522" y="59053"/>
                  </a:lnTo>
                  <a:cubicBezTo>
                    <a:pt x="548" y="57672"/>
                    <a:pt x="495" y="55664"/>
                    <a:pt x="548" y="54621"/>
                  </a:cubicBezTo>
                  <a:cubicBezTo>
                    <a:pt x="574" y="54439"/>
                    <a:pt x="574" y="53683"/>
                    <a:pt x="574" y="53187"/>
                  </a:cubicBezTo>
                  <a:lnTo>
                    <a:pt x="600" y="46330"/>
                  </a:lnTo>
                  <a:cubicBezTo>
                    <a:pt x="600" y="44714"/>
                    <a:pt x="574" y="43176"/>
                    <a:pt x="574" y="41637"/>
                  </a:cubicBezTo>
                  <a:cubicBezTo>
                    <a:pt x="574" y="40021"/>
                    <a:pt x="626" y="38483"/>
                    <a:pt x="626" y="36658"/>
                  </a:cubicBezTo>
                  <a:lnTo>
                    <a:pt x="626" y="35902"/>
                  </a:lnTo>
                  <a:cubicBezTo>
                    <a:pt x="626" y="30322"/>
                    <a:pt x="652" y="24691"/>
                    <a:pt x="652" y="19137"/>
                  </a:cubicBezTo>
                  <a:cubicBezTo>
                    <a:pt x="652" y="14731"/>
                    <a:pt x="678" y="10299"/>
                    <a:pt x="730" y="5893"/>
                  </a:cubicBezTo>
                  <a:lnTo>
                    <a:pt x="730" y="3989"/>
                  </a:lnTo>
                  <a:lnTo>
                    <a:pt x="730" y="2321"/>
                  </a:lnTo>
                  <a:lnTo>
                    <a:pt x="730" y="2112"/>
                  </a:lnTo>
                  <a:cubicBezTo>
                    <a:pt x="782" y="1773"/>
                    <a:pt x="939" y="1434"/>
                    <a:pt x="1199" y="1174"/>
                  </a:cubicBezTo>
                  <a:cubicBezTo>
                    <a:pt x="1382" y="991"/>
                    <a:pt x="1590" y="835"/>
                    <a:pt x="1851" y="704"/>
                  </a:cubicBezTo>
                  <a:cubicBezTo>
                    <a:pt x="2268" y="522"/>
                    <a:pt x="2529" y="496"/>
                    <a:pt x="2581" y="444"/>
                  </a:cubicBezTo>
                  <a:cubicBezTo>
                    <a:pt x="2790" y="313"/>
                    <a:pt x="2894" y="209"/>
                    <a:pt x="2816" y="105"/>
                  </a:cubicBezTo>
                  <a:cubicBezTo>
                    <a:pt x="2699" y="75"/>
                    <a:pt x="2578" y="61"/>
                    <a:pt x="2457" y="61"/>
                  </a:cubicBezTo>
                  <a:cubicBezTo>
                    <a:pt x="2256" y="61"/>
                    <a:pt x="2056" y="101"/>
                    <a:pt x="1877" y="183"/>
                  </a:cubicBezTo>
                  <a:cubicBezTo>
                    <a:pt x="1512" y="287"/>
                    <a:pt x="1173" y="470"/>
                    <a:pt x="887" y="730"/>
                  </a:cubicBezTo>
                  <a:cubicBezTo>
                    <a:pt x="469" y="1121"/>
                    <a:pt x="209" y="1643"/>
                    <a:pt x="183" y="2190"/>
                  </a:cubicBezTo>
                  <a:cubicBezTo>
                    <a:pt x="183" y="4798"/>
                    <a:pt x="156" y="7248"/>
                    <a:pt x="130" y="9699"/>
                  </a:cubicBezTo>
                  <a:cubicBezTo>
                    <a:pt x="104" y="14601"/>
                    <a:pt x="52" y="19711"/>
                    <a:pt x="26" y="24691"/>
                  </a:cubicBezTo>
                  <a:lnTo>
                    <a:pt x="26" y="25447"/>
                  </a:lnTo>
                  <a:lnTo>
                    <a:pt x="26" y="35354"/>
                  </a:lnTo>
                  <a:lnTo>
                    <a:pt x="26" y="41846"/>
                  </a:lnTo>
                  <a:cubicBezTo>
                    <a:pt x="26" y="46669"/>
                    <a:pt x="0" y="51466"/>
                    <a:pt x="26" y="56316"/>
                  </a:cubicBezTo>
                  <a:lnTo>
                    <a:pt x="26" y="57437"/>
                  </a:lnTo>
                  <a:cubicBezTo>
                    <a:pt x="26" y="62156"/>
                    <a:pt x="26" y="66823"/>
                    <a:pt x="78" y="71359"/>
                  </a:cubicBezTo>
                  <a:lnTo>
                    <a:pt x="78" y="73602"/>
                  </a:lnTo>
                  <a:cubicBezTo>
                    <a:pt x="52" y="76939"/>
                    <a:pt x="78" y="80224"/>
                    <a:pt x="78" y="83509"/>
                  </a:cubicBezTo>
                  <a:lnTo>
                    <a:pt x="78" y="91122"/>
                  </a:lnTo>
                  <a:lnTo>
                    <a:pt x="78" y="92869"/>
                  </a:lnTo>
                  <a:cubicBezTo>
                    <a:pt x="130" y="93547"/>
                    <a:pt x="469" y="94172"/>
                    <a:pt x="1017" y="94563"/>
                  </a:cubicBezTo>
                  <a:cubicBezTo>
                    <a:pt x="1538" y="94955"/>
                    <a:pt x="2164" y="95163"/>
                    <a:pt x="2816" y="95163"/>
                  </a:cubicBezTo>
                  <a:lnTo>
                    <a:pt x="4511" y="95163"/>
                  </a:lnTo>
                  <a:lnTo>
                    <a:pt x="16738" y="95137"/>
                  </a:lnTo>
                  <a:lnTo>
                    <a:pt x="35067" y="95137"/>
                  </a:lnTo>
                  <a:cubicBezTo>
                    <a:pt x="40073" y="95137"/>
                    <a:pt x="45000" y="95137"/>
                    <a:pt x="49746" y="95059"/>
                  </a:cubicBezTo>
                  <a:lnTo>
                    <a:pt x="51206" y="95059"/>
                  </a:lnTo>
                  <a:cubicBezTo>
                    <a:pt x="51779" y="95033"/>
                    <a:pt x="52301" y="94876"/>
                    <a:pt x="52770" y="94563"/>
                  </a:cubicBezTo>
                  <a:cubicBezTo>
                    <a:pt x="53344" y="94198"/>
                    <a:pt x="53735" y="93573"/>
                    <a:pt x="53787" y="92869"/>
                  </a:cubicBezTo>
                  <a:cubicBezTo>
                    <a:pt x="53787" y="92478"/>
                    <a:pt x="53787" y="92087"/>
                    <a:pt x="53735" y="91696"/>
                  </a:cubicBezTo>
                  <a:lnTo>
                    <a:pt x="53735" y="90757"/>
                  </a:lnTo>
                  <a:cubicBezTo>
                    <a:pt x="53761" y="88906"/>
                    <a:pt x="53735" y="87081"/>
                    <a:pt x="53735" y="85230"/>
                  </a:cubicBezTo>
                  <a:cubicBezTo>
                    <a:pt x="53735" y="83092"/>
                    <a:pt x="53735" y="80928"/>
                    <a:pt x="53787" y="78790"/>
                  </a:cubicBezTo>
                  <a:lnTo>
                    <a:pt x="53787" y="72715"/>
                  </a:lnTo>
                  <a:lnTo>
                    <a:pt x="53787" y="70890"/>
                  </a:lnTo>
                  <a:cubicBezTo>
                    <a:pt x="53839" y="69378"/>
                    <a:pt x="53813" y="67892"/>
                    <a:pt x="53787" y="66223"/>
                  </a:cubicBezTo>
                  <a:cubicBezTo>
                    <a:pt x="53735" y="63929"/>
                    <a:pt x="53709" y="61478"/>
                    <a:pt x="53813" y="59418"/>
                  </a:cubicBezTo>
                  <a:cubicBezTo>
                    <a:pt x="53813" y="59210"/>
                    <a:pt x="53813" y="58741"/>
                    <a:pt x="53813" y="58402"/>
                  </a:cubicBezTo>
                  <a:cubicBezTo>
                    <a:pt x="53865" y="57880"/>
                    <a:pt x="53839" y="57359"/>
                    <a:pt x="53787" y="56837"/>
                  </a:cubicBezTo>
                  <a:cubicBezTo>
                    <a:pt x="53761" y="56603"/>
                    <a:pt x="53735" y="56368"/>
                    <a:pt x="53735" y="56133"/>
                  </a:cubicBezTo>
                  <a:lnTo>
                    <a:pt x="53735" y="52431"/>
                  </a:lnTo>
                  <a:cubicBezTo>
                    <a:pt x="53749" y="51635"/>
                    <a:pt x="53755" y="51385"/>
                    <a:pt x="53766" y="51385"/>
                  </a:cubicBezTo>
                  <a:cubicBezTo>
                    <a:pt x="53776" y="51385"/>
                    <a:pt x="53789" y="51572"/>
                    <a:pt x="53813" y="51753"/>
                  </a:cubicBezTo>
                  <a:cubicBezTo>
                    <a:pt x="53818" y="51834"/>
                    <a:pt x="53824" y="51871"/>
                    <a:pt x="53829" y="51871"/>
                  </a:cubicBezTo>
                  <a:cubicBezTo>
                    <a:pt x="53849" y="51871"/>
                    <a:pt x="53865" y="51319"/>
                    <a:pt x="53865" y="50554"/>
                  </a:cubicBezTo>
                  <a:cubicBezTo>
                    <a:pt x="53839" y="49068"/>
                    <a:pt x="53813" y="47712"/>
                    <a:pt x="53839" y="46070"/>
                  </a:cubicBezTo>
                  <a:cubicBezTo>
                    <a:pt x="53865" y="43593"/>
                    <a:pt x="53865" y="41064"/>
                    <a:pt x="53839" y="38561"/>
                  </a:cubicBezTo>
                  <a:cubicBezTo>
                    <a:pt x="53813" y="36475"/>
                    <a:pt x="53839" y="34285"/>
                    <a:pt x="53787" y="32304"/>
                  </a:cubicBezTo>
                  <a:lnTo>
                    <a:pt x="53787" y="31235"/>
                  </a:lnTo>
                  <a:cubicBezTo>
                    <a:pt x="53813" y="30531"/>
                    <a:pt x="53787" y="29801"/>
                    <a:pt x="53787" y="29123"/>
                  </a:cubicBezTo>
                  <a:cubicBezTo>
                    <a:pt x="53761" y="27923"/>
                    <a:pt x="53761" y="26776"/>
                    <a:pt x="53787" y="25760"/>
                  </a:cubicBezTo>
                  <a:cubicBezTo>
                    <a:pt x="53839" y="22761"/>
                    <a:pt x="53813" y="19711"/>
                    <a:pt x="53813" y="16530"/>
                  </a:cubicBezTo>
                  <a:cubicBezTo>
                    <a:pt x="53813" y="14262"/>
                    <a:pt x="53761" y="12020"/>
                    <a:pt x="53813" y="9647"/>
                  </a:cubicBezTo>
                  <a:cubicBezTo>
                    <a:pt x="53787" y="8109"/>
                    <a:pt x="53787" y="6753"/>
                    <a:pt x="53839" y="5371"/>
                  </a:cubicBezTo>
                  <a:lnTo>
                    <a:pt x="53839" y="3520"/>
                  </a:lnTo>
                  <a:lnTo>
                    <a:pt x="53839" y="2425"/>
                  </a:lnTo>
                  <a:cubicBezTo>
                    <a:pt x="53839" y="2217"/>
                    <a:pt x="53813" y="2034"/>
                    <a:pt x="53761" y="1825"/>
                  </a:cubicBezTo>
                  <a:cubicBezTo>
                    <a:pt x="53735" y="1643"/>
                    <a:pt x="53656" y="1460"/>
                    <a:pt x="53552" y="1278"/>
                  </a:cubicBezTo>
                  <a:cubicBezTo>
                    <a:pt x="53135" y="600"/>
                    <a:pt x="52405" y="131"/>
                    <a:pt x="51623" y="53"/>
                  </a:cubicBezTo>
                  <a:cubicBezTo>
                    <a:pt x="51258" y="0"/>
                    <a:pt x="50867" y="0"/>
                    <a:pt x="50502" y="0"/>
                  </a:cubicBezTo>
                  <a:lnTo>
                    <a:pt x="43853" y="0"/>
                  </a:lnTo>
                  <a:cubicBezTo>
                    <a:pt x="43419" y="9"/>
                    <a:pt x="42999" y="12"/>
                    <a:pt x="42586" y="12"/>
                  </a:cubicBezTo>
                  <a:cubicBezTo>
                    <a:pt x="41762" y="12"/>
                    <a:pt x="40968" y="0"/>
                    <a:pt x="40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63"/>
            <p:cNvSpPr/>
            <p:nvPr/>
          </p:nvSpPr>
          <p:spPr>
            <a:xfrm>
              <a:off x="3937100" y="1674800"/>
              <a:ext cx="1346625" cy="2379100"/>
            </a:xfrm>
            <a:custGeom>
              <a:rect b="b" l="l" r="r" t="t"/>
              <a:pathLst>
                <a:path extrusionOk="0" h="95164" w="53865">
                  <a:moveTo>
                    <a:pt x="40151" y="0"/>
                  </a:moveTo>
                  <a:cubicBezTo>
                    <a:pt x="37726" y="0"/>
                    <a:pt x="35406" y="0"/>
                    <a:pt x="33164" y="53"/>
                  </a:cubicBezTo>
                  <a:lnTo>
                    <a:pt x="31417" y="53"/>
                  </a:lnTo>
                  <a:cubicBezTo>
                    <a:pt x="30745" y="22"/>
                    <a:pt x="30091" y="9"/>
                    <a:pt x="29402" y="9"/>
                  </a:cubicBezTo>
                  <a:cubicBezTo>
                    <a:pt x="28915" y="9"/>
                    <a:pt x="28411" y="16"/>
                    <a:pt x="27871" y="26"/>
                  </a:cubicBezTo>
                  <a:lnTo>
                    <a:pt x="19293" y="26"/>
                  </a:lnTo>
                  <a:cubicBezTo>
                    <a:pt x="16139" y="26"/>
                    <a:pt x="12932" y="26"/>
                    <a:pt x="9777" y="53"/>
                  </a:cubicBezTo>
                  <a:cubicBezTo>
                    <a:pt x="8395" y="79"/>
                    <a:pt x="7535" y="105"/>
                    <a:pt x="7066" y="157"/>
                  </a:cubicBezTo>
                  <a:lnTo>
                    <a:pt x="2920" y="600"/>
                  </a:lnTo>
                  <a:cubicBezTo>
                    <a:pt x="2907" y="587"/>
                    <a:pt x="2894" y="581"/>
                    <a:pt x="2881" y="581"/>
                  </a:cubicBezTo>
                  <a:cubicBezTo>
                    <a:pt x="2868" y="581"/>
                    <a:pt x="2855" y="587"/>
                    <a:pt x="2842" y="600"/>
                  </a:cubicBezTo>
                  <a:cubicBezTo>
                    <a:pt x="2738" y="626"/>
                    <a:pt x="3442" y="652"/>
                    <a:pt x="4406" y="652"/>
                  </a:cubicBezTo>
                  <a:lnTo>
                    <a:pt x="18511" y="626"/>
                  </a:lnTo>
                  <a:lnTo>
                    <a:pt x="21901" y="626"/>
                  </a:lnTo>
                  <a:cubicBezTo>
                    <a:pt x="24091" y="613"/>
                    <a:pt x="26307" y="613"/>
                    <a:pt x="28526" y="613"/>
                  </a:cubicBezTo>
                  <a:cubicBezTo>
                    <a:pt x="30746" y="613"/>
                    <a:pt x="32968" y="613"/>
                    <a:pt x="35171" y="600"/>
                  </a:cubicBezTo>
                  <a:lnTo>
                    <a:pt x="42002" y="600"/>
                  </a:lnTo>
                  <a:cubicBezTo>
                    <a:pt x="43845" y="600"/>
                    <a:pt x="45699" y="588"/>
                    <a:pt x="47557" y="588"/>
                  </a:cubicBezTo>
                  <a:cubicBezTo>
                    <a:pt x="48485" y="588"/>
                    <a:pt x="49415" y="591"/>
                    <a:pt x="50345" y="600"/>
                  </a:cubicBezTo>
                  <a:lnTo>
                    <a:pt x="51414" y="600"/>
                  </a:lnTo>
                  <a:cubicBezTo>
                    <a:pt x="51753" y="626"/>
                    <a:pt x="52066" y="730"/>
                    <a:pt x="52353" y="887"/>
                  </a:cubicBezTo>
                  <a:cubicBezTo>
                    <a:pt x="52822" y="1121"/>
                    <a:pt x="53135" y="1565"/>
                    <a:pt x="53239" y="2086"/>
                  </a:cubicBezTo>
                  <a:lnTo>
                    <a:pt x="53239" y="2295"/>
                  </a:lnTo>
                  <a:lnTo>
                    <a:pt x="53239" y="3937"/>
                  </a:lnTo>
                  <a:cubicBezTo>
                    <a:pt x="53239" y="5189"/>
                    <a:pt x="53239" y="6466"/>
                    <a:pt x="53239" y="7744"/>
                  </a:cubicBezTo>
                  <a:lnTo>
                    <a:pt x="53239" y="10768"/>
                  </a:lnTo>
                  <a:lnTo>
                    <a:pt x="53239" y="19580"/>
                  </a:lnTo>
                  <a:lnTo>
                    <a:pt x="53239" y="53239"/>
                  </a:lnTo>
                  <a:lnTo>
                    <a:pt x="53239" y="68126"/>
                  </a:lnTo>
                  <a:lnTo>
                    <a:pt x="53239" y="73810"/>
                  </a:lnTo>
                  <a:lnTo>
                    <a:pt x="53239" y="91252"/>
                  </a:lnTo>
                  <a:lnTo>
                    <a:pt x="53239" y="92165"/>
                  </a:lnTo>
                  <a:cubicBezTo>
                    <a:pt x="53239" y="92426"/>
                    <a:pt x="53239" y="92712"/>
                    <a:pt x="53213" y="92999"/>
                  </a:cubicBezTo>
                  <a:cubicBezTo>
                    <a:pt x="53109" y="93468"/>
                    <a:pt x="52796" y="93886"/>
                    <a:pt x="52379" y="94146"/>
                  </a:cubicBezTo>
                  <a:cubicBezTo>
                    <a:pt x="52170" y="94277"/>
                    <a:pt x="51936" y="94355"/>
                    <a:pt x="51701" y="94407"/>
                  </a:cubicBezTo>
                  <a:cubicBezTo>
                    <a:pt x="51505" y="94466"/>
                    <a:pt x="51310" y="94495"/>
                    <a:pt x="51114" y="94495"/>
                  </a:cubicBezTo>
                  <a:cubicBezTo>
                    <a:pt x="51049" y="94495"/>
                    <a:pt x="50984" y="94492"/>
                    <a:pt x="50919" y="94485"/>
                  </a:cubicBezTo>
                  <a:lnTo>
                    <a:pt x="49068" y="94485"/>
                  </a:lnTo>
                  <a:cubicBezTo>
                    <a:pt x="44453" y="94485"/>
                    <a:pt x="39995" y="94537"/>
                    <a:pt x="35510" y="94563"/>
                  </a:cubicBezTo>
                  <a:cubicBezTo>
                    <a:pt x="34780" y="94563"/>
                    <a:pt x="33894" y="94590"/>
                    <a:pt x="33424" y="94590"/>
                  </a:cubicBezTo>
                  <a:cubicBezTo>
                    <a:pt x="32121" y="94642"/>
                    <a:pt x="30478" y="94642"/>
                    <a:pt x="28836" y="94642"/>
                  </a:cubicBezTo>
                  <a:lnTo>
                    <a:pt x="28184" y="94642"/>
                  </a:lnTo>
                  <a:lnTo>
                    <a:pt x="28940" y="94616"/>
                  </a:lnTo>
                  <a:lnTo>
                    <a:pt x="24951" y="94616"/>
                  </a:lnTo>
                  <a:lnTo>
                    <a:pt x="16660" y="94590"/>
                  </a:lnTo>
                  <a:lnTo>
                    <a:pt x="7926" y="94563"/>
                  </a:lnTo>
                  <a:lnTo>
                    <a:pt x="3520" y="94563"/>
                  </a:lnTo>
                  <a:cubicBezTo>
                    <a:pt x="3181" y="94563"/>
                    <a:pt x="2842" y="94563"/>
                    <a:pt x="2477" y="94537"/>
                  </a:cubicBezTo>
                  <a:cubicBezTo>
                    <a:pt x="2164" y="94485"/>
                    <a:pt x="1851" y="94381"/>
                    <a:pt x="1564" y="94198"/>
                  </a:cubicBezTo>
                  <a:cubicBezTo>
                    <a:pt x="1304" y="94042"/>
                    <a:pt x="1069" y="93807"/>
                    <a:pt x="913" y="93547"/>
                  </a:cubicBezTo>
                  <a:cubicBezTo>
                    <a:pt x="834" y="93390"/>
                    <a:pt x="782" y="93260"/>
                    <a:pt x="730" y="93103"/>
                  </a:cubicBezTo>
                  <a:cubicBezTo>
                    <a:pt x="704" y="92947"/>
                    <a:pt x="704" y="92764"/>
                    <a:pt x="704" y="92608"/>
                  </a:cubicBezTo>
                  <a:lnTo>
                    <a:pt x="704" y="90340"/>
                  </a:lnTo>
                  <a:cubicBezTo>
                    <a:pt x="704" y="88019"/>
                    <a:pt x="704" y="85751"/>
                    <a:pt x="678" y="83509"/>
                  </a:cubicBezTo>
                  <a:cubicBezTo>
                    <a:pt x="652" y="79833"/>
                    <a:pt x="652" y="75948"/>
                    <a:pt x="600" y="72350"/>
                  </a:cubicBezTo>
                  <a:cubicBezTo>
                    <a:pt x="600" y="72142"/>
                    <a:pt x="626" y="71803"/>
                    <a:pt x="626" y="71464"/>
                  </a:cubicBezTo>
                  <a:lnTo>
                    <a:pt x="626" y="70447"/>
                  </a:lnTo>
                  <a:cubicBezTo>
                    <a:pt x="600" y="67996"/>
                    <a:pt x="626" y="65206"/>
                    <a:pt x="548" y="63121"/>
                  </a:cubicBezTo>
                  <a:cubicBezTo>
                    <a:pt x="522" y="62078"/>
                    <a:pt x="574" y="60487"/>
                    <a:pt x="522" y="59757"/>
                  </a:cubicBezTo>
                  <a:lnTo>
                    <a:pt x="522" y="59053"/>
                  </a:lnTo>
                  <a:cubicBezTo>
                    <a:pt x="548" y="57672"/>
                    <a:pt x="495" y="55664"/>
                    <a:pt x="548" y="54621"/>
                  </a:cubicBezTo>
                  <a:cubicBezTo>
                    <a:pt x="574" y="54439"/>
                    <a:pt x="574" y="53683"/>
                    <a:pt x="574" y="53187"/>
                  </a:cubicBezTo>
                  <a:lnTo>
                    <a:pt x="600" y="46330"/>
                  </a:lnTo>
                  <a:cubicBezTo>
                    <a:pt x="600" y="44714"/>
                    <a:pt x="574" y="43176"/>
                    <a:pt x="574" y="41637"/>
                  </a:cubicBezTo>
                  <a:cubicBezTo>
                    <a:pt x="574" y="40021"/>
                    <a:pt x="626" y="38483"/>
                    <a:pt x="626" y="36658"/>
                  </a:cubicBezTo>
                  <a:lnTo>
                    <a:pt x="626" y="35902"/>
                  </a:lnTo>
                  <a:cubicBezTo>
                    <a:pt x="626" y="30322"/>
                    <a:pt x="652" y="24691"/>
                    <a:pt x="652" y="19137"/>
                  </a:cubicBezTo>
                  <a:cubicBezTo>
                    <a:pt x="652" y="14731"/>
                    <a:pt x="678" y="10299"/>
                    <a:pt x="730" y="5893"/>
                  </a:cubicBezTo>
                  <a:lnTo>
                    <a:pt x="730" y="3989"/>
                  </a:lnTo>
                  <a:lnTo>
                    <a:pt x="730" y="2321"/>
                  </a:lnTo>
                  <a:lnTo>
                    <a:pt x="730" y="2112"/>
                  </a:lnTo>
                  <a:cubicBezTo>
                    <a:pt x="782" y="1773"/>
                    <a:pt x="939" y="1434"/>
                    <a:pt x="1199" y="1174"/>
                  </a:cubicBezTo>
                  <a:cubicBezTo>
                    <a:pt x="1382" y="991"/>
                    <a:pt x="1590" y="835"/>
                    <a:pt x="1851" y="704"/>
                  </a:cubicBezTo>
                  <a:cubicBezTo>
                    <a:pt x="2268" y="522"/>
                    <a:pt x="2529" y="496"/>
                    <a:pt x="2581" y="444"/>
                  </a:cubicBezTo>
                  <a:cubicBezTo>
                    <a:pt x="2790" y="313"/>
                    <a:pt x="2894" y="209"/>
                    <a:pt x="2816" y="105"/>
                  </a:cubicBezTo>
                  <a:cubicBezTo>
                    <a:pt x="2699" y="75"/>
                    <a:pt x="2578" y="61"/>
                    <a:pt x="2457" y="61"/>
                  </a:cubicBezTo>
                  <a:cubicBezTo>
                    <a:pt x="2256" y="61"/>
                    <a:pt x="2056" y="101"/>
                    <a:pt x="1877" y="183"/>
                  </a:cubicBezTo>
                  <a:cubicBezTo>
                    <a:pt x="1512" y="287"/>
                    <a:pt x="1173" y="470"/>
                    <a:pt x="887" y="730"/>
                  </a:cubicBezTo>
                  <a:cubicBezTo>
                    <a:pt x="469" y="1121"/>
                    <a:pt x="209" y="1643"/>
                    <a:pt x="183" y="2190"/>
                  </a:cubicBezTo>
                  <a:cubicBezTo>
                    <a:pt x="183" y="4798"/>
                    <a:pt x="156" y="7248"/>
                    <a:pt x="130" y="9699"/>
                  </a:cubicBezTo>
                  <a:cubicBezTo>
                    <a:pt x="104" y="14601"/>
                    <a:pt x="52" y="19711"/>
                    <a:pt x="26" y="24691"/>
                  </a:cubicBezTo>
                  <a:lnTo>
                    <a:pt x="26" y="25447"/>
                  </a:lnTo>
                  <a:lnTo>
                    <a:pt x="26" y="35354"/>
                  </a:lnTo>
                  <a:lnTo>
                    <a:pt x="26" y="41846"/>
                  </a:lnTo>
                  <a:cubicBezTo>
                    <a:pt x="26" y="46669"/>
                    <a:pt x="0" y="51466"/>
                    <a:pt x="26" y="56316"/>
                  </a:cubicBezTo>
                  <a:lnTo>
                    <a:pt x="26" y="57437"/>
                  </a:lnTo>
                  <a:cubicBezTo>
                    <a:pt x="26" y="62156"/>
                    <a:pt x="26" y="66823"/>
                    <a:pt x="78" y="71359"/>
                  </a:cubicBezTo>
                  <a:lnTo>
                    <a:pt x="78" y="73602"/>
                  </a:lnTo>
                  <a:cubicBezTo>
                    <a:pt x="52" y="76939"/>
                    <a:pt x="78" y="80224"/>
                    <a:pt x="78" y="83509"/>
                  </a:cubicBezTo>
                  <a:lnTo>
                    <a:pt x="78" y="91122"/>
                  </a:lnTo>
                  <a:lnTo>
                    <a:pt x="78" y="92869"/>
                  </a:lnTo>
                  <a:cubicBezTo>
                    <a:pt x="130" y="93547"/>
                    <a:pt x="469" y="94172"/>
                    <a:pt x="1017" y="94563"/>
                  </a:cubicBezTo>
                  <a:cubicBezTo>
                    <a:pt x="1538" y="94955"/>
                    <a:pt x="2164" y="95163"/>
                    <a:pt x="2816" y="95163"/>
                  </a:cubicBezTo>
                  <a:lnTo>
                    <a:pt x="4511" y="95163"/>
                  </a:lnTo>
                  <a:lnTo>
                    <a:pt x="16738" y="95137"/>
                  </a:lnTo>
                  <a:lnTo>
                    <a:pt x="35067" y="95137"/>
                  </a:lnTo>
                  <a:cubicBezTo>
                    <a:pt x="40073" y="95137"/>
                    <a:pt x="45000" y="95137"/>
                    <a:pt x="49746" y="95059"/>
                  </a:cubicBezTo>
                  <a:lnTo>
                    <a:pt x="51206" y="95059"/>
                  </a:lnTo>
                  <a:cubicBezTo>
                    <a:pt x="51779" y="95033"/>
                    <a:pt x="52301" y="94876"/>
                    <a:pt x="52770" y="94563"/>
                  </a:cubicBezTo>
                  <a:cubicBezTo>
                    <a:pt x="53344" y="94198"/>
                    <a:pt x="53735" y="93573"/>
                    <a:pt x="53787" y="92869"/>
                  </a:cubicBezTo>
                  <a:cubicBezTo>
                    <a:pt x="53787" y="92478"/>
                    <a:pt x="53787" y="92087"/>
                    <a:pt x="53735" y="91696"/>
                  </a:cubicBezTo>
                  <a:lnTo>
                    <a:pt x="53735" y="90757"/>
                  </a:lnTo>
                  <a:cubicBezTo>
                    <a:pt x="53761" y="88906"/>
                    <a:pt x="53735" y="87081"/>
                    <a:pt x="53735" y="85230"/>
                  </a:cubicBezTo>
                  <a:cubicBezTo>
                    <a:pt x="53735" y="83092"/>
                    <a:pt x="53735" y="80928"/>
                    <a:pt x="53787" y="78790"/>
                  </a:cubicBezTo>
                  <a:lnTo>
                    <a:pt x="53787" y="72715"/>
                  </a:lnTo>
                  <a:lnTo>
                    <a:pt x="53787" y="70890"/>
                  </a:lnTo>
                  <a:cubicBezTo>
                    <a:pt x="53839" y="69378"/>
                    <a:pt x="53813" y="67892"/>
                    <a:pt x="53787" y="66223"/>
                  </a:cubicBezTo>
                  <a:cubicBezTo>
                    <a:pt x="53735" y="63929"/>
                    <a:pt x="53709" y="61478"/>
                    <a:pt x="53813" y="59418"/>
                  </a:cubicBezTo>
                  <a:cubicBezTo>
                    <a:pt x="53813" y="59210"/>
                    <a:pt x="53813" y="58741"/>
                    <a:pt x="53813" y="58402"/>
                  </a:cubicBezTo>
                  <a:cubicBezTo>
                    <a:pt x="53865" y="57880"/>
                    <a:pt x="53839" y="57359"/>
                    <a:pt x="53787" y="56837"/>
                  </a:cubicBezTo>
                  <a:cubicBezTo>
                    <a:pt x="53761" y="56603"/>
                    <a:pt x="53735" y="56368"/>
                    <a:pt x="53735" y="56133"/>
                  </a:cubicBezTo>
                  <a:lnTo>
                    <a:pt x="53735" y="52431"/>
                  </a:lnTo>
                  <a:cubicBezTo>
                    <a:pt x="53749" y="51635"/>
                    <a:pt x="53755" y="51385"/>
                    <a:pt x="53766" y="51385"/>
                  </a:cubicBezTo>
                  <a:cubicBezTo>
                    <a:pt x="53776" y="51385"/>
                    <a:pt x="53789" y="51572"/>
                    <a:pt x="53813" y="51753"/>
                  </a:cubicBezTo>
                  <a:cubicBezTo>
                    <a:pt x="53818" y="51834"/>
                    <a:pt x="53824" y="51871"/>
                    <a:pt x="53829" y="51871"/>
                  </a:cubicBezTo>
                  <a:cubicBezTo>
                    <a:pt x="53849" y="51871"/>
                    <a:pt x="53865" y="51319"/>
                    <a:pt x="53865" y="50554"/>
                  </a:cubicBezTo>
                  <a:cubicBezTo>
                    <a:pt x="53839" y="49068"/>
                    <a:pt x="53813" y="47712"/>
                    <a:pt x="53839" y="46070"/>
                  </a:cubicBezTo>
                  <a:cubicBezTo>
                    <a:pt x="53865" y="43593"/>
                    <a:pt x="53865" y="41064"/>
                    <a:pt x="53839" y="38561"/>
                  </a:cubicBezTo>
                  <a:cubicBezTo>
                    <a:pt x="53813" y="36475"/>
                    <a:pt x="53839" y="34285"/>
                    <a:pt x="53787" y="32304"/>
                  </a:cubicBezTo>
                  <a:lnTo>
                    <a:pt x="53787" y="31235"/>
                  </a:lnTo>
                  <a:cubicBezTo>
                    <a:pt x="53813" y="30531"/>
                    <a:pt x="53787" y="29801"/>
                    <a:pt x="53787" y="29123"/>
                  </a:cubicBezTo>
                  <a:cubicBezTo>
                    <a:pt x="53761" y="27923"/>
                    <a:pt x="53761" y="26776"/>
                    <a:pt x="53787" y="25760"/>
                  </a:cubicBezTo>
                  <a:cubicBezTo>
                    <a:pt x="53839" y="22761"/>
                    <a:pt x="53813" y="19711"/>
                    <a:pt x="53813" y="16530"/>
                  </a:cubicBezTo>
                  <a:cubicBezTo>
                    <a:pt x="53813" y="14262"/>
                    <a:pt x="53761" y="12020"/>
                    <a:pt x="53813" y="9647"/>
                  </a:cubicBezTo>
                  <a:cubicBezTo>
                    <a:pt x="53787" y="8109"/>
                    <a:pt x="53787" y="6753"/>
                    <a:pt x="53839" y="5371"/>
                  </a:cubicBezTo>
                  <a:lnTo>
                    <a:pt x="53839" y="3520"/>
                  </a:lnTo>
                  <a:lnTo>
                    <a:pt x="53839" y="2425"/>
                  </a:lnTo>
                  <a:cubicBezTo>
                    <a:pt x="53839" y="2217"/>
                    <a:pt x="53813" y="2034"/>
                    <a:pt x="53761" y="1825"/>
                  </a:cubicBezTo>
                  <a:cubicBezTo>
                    <a:pt x="53735" y="1643"/>
                    <a:pt x="53656" y="1460"/>
                    <a:pt x="53552" y="1278"/>
                  </a:cubicBezTo>
                  <a:cubicBezTo>
                    <a:pt x="53135" y="600"/>
                    <a:pt x="52405" y="131"/>
                    <a:pt x="51623" y="53"/>
                  </a:cubicBezTo>
                  <a:cubicBezTo>
                    <a:pt x="51258" y="0"/>
                    <a:pt x="50867" y="0"/>
                    <a:pt x="50502" y="0"/>
                  </a:cubicBezTo>
                  <a:lnTo>
                    <a:pt x="43853" y="0"/>
                  </a:lnTo>
                  <a:cubicBezTo>
                    <a:pt x="43419" y="9"/>
                    <a:pt x="42999" y="12"/>
                    <a:pt x="42586" y="12"/>
                  </a:cubicBezTo>
                  <a:cubicBezTo>
                    <a:pt x="41762" y="12"/>
                    <a:pt x="40968" y="0"/>
                    <a:pt x="40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63"/>
            <p:cNvSpPr/>
            <p:nvPr/>
          </p:nvSpPr>
          <p:spPr>
            <a:xfrm>
              <a:off x="4041375" y="1801250"/>
              <a:ext cx="1123075" cy="1995175"/>
            </a:xfrm>
            <a:custGeom>
              <a:rect b="b" l="l" r="r" t="t"/>
              <a:pathLst>
                <a:path extrusionOk="0" h="79807" w="44923">
                  <a:moveTo>
                    <a:pt x="42107" y="0"/>
                  </a:moveTo>
                  <a:cubicBezTo>
                    <a:pt x="40882" y="0"/>
                    <a:pt x="39656" y="0"/>
                    <a:pt x="38457" y="26"/>
                  </a:cubicBezTo>
                  <a:lnTo>
                    <a:pt x="35589" y="26"/>
                  </a:lnTo>
                  <a:cubicBezTo>
                    <a:pt x="35224" y="35"/>
                    <a:pt x="34871" y="38"/>
                    <a:pt x="34524" y="38"/>
                  </a:cubicBezTo>
                  <a:cubicBezTo>
                    <a:pt x="33831" y="38"/>
                    <a:pt x="33164" y="26"/>
                    <a:pt x="32486" y="26"/>
                  </a:cubicBezTo>
                  <a:cubicBezTo>
                    <a:pt x="31644" y="16"/>
                    <a:pt x="30811" y="9"/>
                    <a:pt x="29990" y="9"/>
                  </a:cubicBezTo>
                  <a:cubicBezTo>
                    <a:pt x="28829" y="9"/>
                    <a:pt x="27694" y="22"/>
                    <a:pt x="26594" y="53"/>
                  </a:cubicBezTo>
                  <a:lnTo>
                    <a:pt x="25108" y="53"/>
                  </a:lnTo>
                  <a:cubicBezTo>
                    <a:pt x="24117" y="26"/>
                    <a:pt x="23205" y="26"/>
                    <a:pt x="22110" y="26"/>
                  </a:cubicBezTo>
                  <a:lnTo>
                    <a:pt x="14888" y="26"/>
                  </a:lnTo>
                  <a:cubicBezTo>
                    <a:pt x="12228" y="53"/>
                    <a:pt x="9517" y="26"/>
                    <a:pt x="6884" y="79"/>
                  </a:cubicBezTo>
                  <a:cubicBezTo>
                    <a:pt x="5684" y="79"/>
                    <a:pt x="4980" y="105"/>
                    <a:pt x="4563" y="157"/>
                  </a:cubicBezTo>
                  <a:lnTo>
                    <a:pt x="1096" y="600"/>
                  </a:lnTo>
                  <a:cubicBezTo>
                    <a:pt x="1070" y="600"/>
                    <a:pt x="1070" y="600"/>
                    <a:pt x="1043" y="626"/>
                  </a:cubicBezTo>
                  <a:cubicBezTo>
                    <a:pt x="939" y="652"/>
                    <a:pt x="1539" y="678"/>
                    <a:pt x="2347" y="678"/>
                  </a:cubicBezTo>
                  <a:lnTo>
                    <a:pt x="14236" y="626"/>
                  </a:lnTo>
                  <a:lnTo>
                    <a:pt x="17078" y="626"/>
                  </a:lnTo>
                  <a:cubicBezTo>
                    <a:pt x="18929" y="613"/>
                    <a:pt x="20800" y="613"/>
                    <a:pt x="22670" y="613"/>
                  </a:cubicBezTo>
                  <a:cubicBezTo>
                    <a:pt x="24541" y="613"/>
                    <a:pt x="26412" y="613"/>
                    <a:pt x="28263" y="600"/>
                  </a:cubicBezTo>
                  <a:lnTo>
                    <a:pt x="28915" y="600"/>
                  </a:lnTo>
                  <a:cubicBezTo>
                    <a:pt x="30609" y="626"/>
                    <a:pt x="32330" y="626"/>
                    <a:pt x="34051" y="626"/>
                  </a:cubicBezTo>
                  <a:cubicBezTo>
                    <a:pt x="35615" y="626"/>
                    <a:pt x="37179" y="615"/>
                    <a:pt x="38744" y="615"/>
                  </a:cubicBezTo>
                  <a:cubicBezTo>
                    <a:pt x="39526" y="615"/>
                    <a:pt x="40308" y="617"/>
                    <a:pt x="41090" y="626"/>
                  </a:cubicBezTo>
                  <a:lnTo>
                    <a:pt x="44167" y="626"/>
                  </a:lnTo>
                  <a:cubicBezTo>
                    <a:pt x="44219" y="626"/>
                    <a:pt x="44245" y="626"/>
                    <a:pt x="44271" y="678"/>
                  </a:cubicBezTo>
                  <a:cubicBezTo>
                    <a:pt x="44323" y="704"/>
                    <a:pt x="44323" y="730"/>
                    <a:pt x="44349" y="783"/>
                  </a:cubicBezTo>
                  <a:lnTo>
                    <a:pt x="44349" y="1956"/>
                  </a:lnTo>
                  <a:lnTo>
                    <a:pt x="44349" y="5163"/>
                  </a:lnTo>
                  <a:lnTo>
                    <a:pt x="44349" y="7718"/>
                  </a:lnTo>
                  <a:lnTo>
                    <a:pt x="44349" y="15148"/>
                  </a:lnTo>
                  <a:lnTo>
                    <a:pt x="44349" y="32225"/>
                  </a:lnTo>
                  <a:lnTo>
                    <a:pt x="44349" y="43514"/>
                  </a:lnTo>
                  <a:lnTo>
                    <a:pt x="44349" y="56081"/>
                  </a:lnTo>
                  <a:lnTo>
                    <a:pt x="44349" y="60878"/>
                  </a:lnTo>
                  <a:lnTo>
                    <a:pt x="44349" y="74071"/>
                  </a:lnTo>
                  <a:lnTo>
                    <a:pt x="44349" y="77095"/>
                  </a:lnTo>
                  <a:lnTo>
                    <a:pt x="44349" y="78607"/>
                  </a:lnTo>
                  <a:lnTo>
                    <a:pt x="44349" y="78946"/>
                  </a:lnTo>
                  <a:cubicBezTo>
                    <a:pt x="44349" y="78998"/>
                    <a:pt x="44323" y="79051"/>
                    <a:pt x="44297" y="79077"/>
                  </a:cubicBezTo>
                  <a:cubicBezTo>
                    <a:pt x="44271" y="79103"/>
                    <a:pt x="44219" y="79129"/>
                    <a:pt x="44193" y="79155"/>
                  </a:cubicBezTo>
                  <a:lnTo>
                    <a:pt x="42342" y="79155"/>
                  </a:lnTo>
                  <a:cubicBezTo>
                    <a:pt x="38431" y="79155"/>
                    <a:pt x="34703" y="79207"/>
                    <a:pt x="30896" y="79233"/>
                  </a:cubicBezTo>
                  <a:cubicBezTo>
                    <a:pt x="30296" y="79233"/>
                    <a:pt x="29540" y="79233"/>
                    <a:pt x="29149" y="79259"/>
                  </a:cubicBezTo>
                  <a:cubicBezTo>
                    <a:pt x="28054" y="79311"/>
                    <a:pt x="26672" y="79311"/>
                    <a:pt x="25291" y="79311"/>
                  </a:cubicBezTo>
                  <a:lnTo>
                    <a:pt x="24717" y="79311"/>
                  </a:lnTo>
                  <a:lnTo>
                    <a:pt x="25369" y="79285"/>
                  </a:lnTo>
                  <a:lnTo>
                    <a:pt x="26255" y="79285"/>
                  </a:lnTo>
                  <a:lnTo>
                    <a:pt x="25551" y="79259"/>
                  </a:lnTo>
                  <a:lnTo>
                    <a:pt x="22005" y="79259"/>
                  </a:lnTo>
                  <a:lnTo>
                    <a:pt x="15018" y="79233"/>
                  </a:lnTo>
                  <a:lnTo>
                    <a:pt x="7640" y="79207"/>
                  </a:lnTo>
                  <a:lnTo>
                    <a:pt x="1174" y="79207"/>
                  </a:lnTo>
                  <a:cubicBezTo>
                    <a:pt x="1146" y="79214"/>
                    <a:pt x="1116" y="79217"/>
                    <a:pt x="1086" y="79217"/>
                  </a:cubicBezTo>
                  <a:cubicBezTo>
                    <a:pt x="1003" y="79217"/>
                    <a:pt x="918" y="79193"/>
                    <a:pt x="861" y="79155"/>
                  </a:cubicBezTo>
                  <a:cubicBezTo>
                    <a:pt x="783" y="79129"/>
                    <a:pt x="731" y="79051"/>
                    <a:pt x="705" y="78998"/>
                  </a:cubicBezTo>
                  <a:lnTo>
                    <a:pt x="705" y="78790"/>
                  </a:lnTo>
                  <a:lnTo>
                    <a:pt x="705" y="78060"/>
                  </a:lnTo>
                  <a:lnTo>
                    <a:pt x="705" y="77121"/>
                  </a:lnTo>
                  <a:cubicBezTo>
                    <a:pt x="731" y="75166"/>
                    <a:pt x="731" y="73237"/>
                    <a:pt x="705" y="71359"/>
                  </a:cubicBezTo>
                  <a:cubicBezTo>
                    <a:pt x="652" y="68257"/>
                    <a:pt x="678" y="64972"/>
                    <a:pt x="626" y="61947"/>
                  </a:cubicBezTo>
                  <a:cubicBezTo>
                    <a:pt x="600" y="61765"/>
                    <a:pt x="600" y="61478"/>
                    <a:pt x="626" y="61191"/>
                  </a:cubicBezTo>
                  <a:cubicBezTo>
                    <a:pt x="626" y="60905"/>
                    <a:pt x="626" y="60592"/>
                    <a:pt x="626" y="60357"/>
                  </a:cubicBezTo>
                  <a:cubicBezTo>
                    <a:pt x="626" y="58271"/>
                    <a:pt x="626" y="55925"/>
                    <a:pt x="574" y="54152"/>
                  </a:cubicBezTo>
                  <a:cubicBezTo>
                    <a:pt x="548" y="53265"/>
                    <a:pt x="574" y="51936"/>
                    <a:pt x="522" y="51310"/>
                  </a:cubicBezTo>
                  <a:lnTo>
                    <a:pt x="522" y="50736"/>
                  </a:lnTo>
                  <a:cubicBezTo>
                    <a:pt x="548" y="49563"/>
                    <a:pt x="496" y="47869"/>
                    <a:pt x="574" y="46982"/>
                  </a:cubicBezTo>
                  <a:cubicBezTo>
                    <a:pt x="600" y="46852"/>
                    <a:pt x="600" y="46200"/>
                    <a:pt x="600" y="45783"/>
                  </a:cubicBezTo>
                  <a:lnTo>
                    <a:pt x="626" y="40047"/>
                  </a:lnTo>
                  <a:cubicBezTo>
                    <a:pt x="626" y="38665"/>
                    <a:pt x="600" y="37388"/>
                    <a:pt x="600" y="36084"/>
                  </a:cubicBezTo>
                  <a:cubicBezTo>
                    <a:pt x="600" y="34728"/>
                    <a:pt x="652" y="33425"/>
                    <a:pt x="652" y="31886"/>
                  </a:cubicBezTo>
                  <a:lnTo>
                    <a:pt x="652" y="31235"/>
                  </a:lnTo>
                  <a:cubicBezTo>
                    <a:pt x="652" y="26516"/>
                    <a:pt x="678" y="21797"/>
                    <a:pt x="678" y="17104"/>
                  </a:cubicBezTo>
                  <a:cubicBezTo>
                    <a:pt x="705" y="13375"/>
                    <a:pt x="731" y="9647"/>
                    <a:pt x="757" y="5919"/>
                  </a:cubicBezTo>
                  <a:lnTo>
                    <a:pt x="757" y="2712"/>
                  </a:lnTo>
                  <a:cubicBezTo>
                    <a:pt x="757" y="1904"/>
                    <a:pt x="731" y="1304"/>
                    <a:pt x="731" y="861"/>
                  </a:cubicBezTo>
                  <a:lnTo>
                    <a:pt x="731" y="783"/>
                  </a:lnTo>
                  <a:cubicBezTo>
                    <a:pt x="731" y="783"/>
                    <a:pt x="731" y="783"/>
                    <a:pt x="731" y="756"/>
                  </a:cubicBezTo>
                  <a:cubicBezTo>
                    <a:pt x="731" y="730"/>
                    <a:pt x="731" y="730"/>
                    <a:pt x="731" y="704"/>
                  </a:cubicBezTo>
                  <a:cubicBezTo>
                    <a:pt x="731" y="652"/>
                    <a:pt x="757" y="626"/>
                    <a:pt x="783" y="600"/>
                  </a:cubicBezTo>
                  <a:cubicBezTo>
                    <a:pt x="809" y="548"/>
                    <a:pt x="835" y="522"/>
                    <a:pt x="861" y="470"/>
                  </a:cubicBezTo>
                  <a:cubicBezTo>
                    <a:pt x="939" y="339"/>
                    <a:pt x="1096" y="235"/>
                    <a:pt x="991" y="131"/>
                  </a:cubicBezTo>
                  <a:cubicBezTo>
                    <a:pt x="976" y="116"/>
                    <a:pt x="944" y="101"/>
                    <a:pt x="889" y="101"/>
                  </a:cubicBezTo>
                  <a:cubicBezTo>
                    <a:pt x="849" y="101"/>
                    <a:pt x="797" y="109"/>
                    <a:pt x="731" y="131"/>
                  </a:cubicBezTo>
                  <a:cubicBezTo>
                    <a:pt x="470" y="209"/>
                    <a:pt x="287" y="391"/>
                    <a:pt x="235" y="626"/>
                  </a:cubicBezTo>
                  <a:cubicBezTo>
                    <a:pt x="209" y="783"/>
                    <a:pt x="209" y="939"/>
                    <a:pt x="209" y="1069"/>
                  </a:cubicBezTo>
                  <a:lnTo>
                    <a:pt x="209" y="1565"/>
                  </a:lnTo>
                  <a:lnTo>
                    <a:pt x="209" y="2790"/>
                  </a:lnTo>
                  <a:cubicBezTo>
                    <a:pt x="209" y="4980"/>
                    <a:pt x="183" y="7040"/>
                    <a:pt x="157" y="9099"/>
                  </a:cubicBezTo>
                  <a:cubicBezTo>
                    <a:pt x="105" y="13245"/>
                    <a:pt x="79" y="17547"/>
                    <a:pt x="53" y="21744"/>
                  </a:cubicBezTo>
                  <a:lnTo>
                    <a:pt x="53" y="22396"/>
                  </a:lnTo>
                  <a:lnTo>
                    <a:pt x="53" y="30765"/>
                  </a:lnTo>
                  <a:lnTo>
                    <a:pt x="53" y="36214"/>
                  </a:lnTo>
                  <a:cubicBezTo>
                    <a:pt x="53" y="40282"/>
                    <a:pt x="1" y="44349"/>
                    <a:pt x="53" y="48416"/>
                  </a:cubicBezTo>
                  <a:lnTo>
                    <a:pt x="53" y="49381"/>
                  </a:lnTo>
                  <a:cubicBezTo>
                    <a:pt x="53" y="53370"/>
                    <a:pt x="53" y="57307"/>
                    <a:pt x="105" y="61113"/>
                  </a:cubicBezTo>
                  <a:lnTo>
                    <a:pt x="105" y="63016"/>
                  </a:lnTo>
                  <a:cubicBezTo>
                    <a:pt x="79" y="65806"/>
                    <a:pt x="105" y="68596"/>
                    <a:pt x="105" y="71385"/>
                  </a:cubicBezTo>
                  <a:lnTo>
                    <a:pt x="105" y="77799"/>
                  </a:lnTo>
                  <a:lnTo>
                    <a:pt x="105" y="78868"/>
                  </a:lnTo>
                  <a:lnTo>
                    <a:pt x="105" y="78972"/>
                  </a:lnTo>
                  <a:cubicBezTo>
                    <a:pt x="105" y="79025"/>
                    <a:pt x="105" y="79077"/>
                    <a:pt x="131" y="79129"/>
                  </a:cubicBezTo>
                  <a:cubicBezTo>
                    <a:pt x="157" y="79233"/>
                    <a:pt x="183" y="79311"/>
                    <a:pt x="235" y="79416"/>
                  </a:cubicBezTo>
                  <a:cubicBezTo>
                    <a:pt x="340" y="79572"/>
                    <a:pt x="496" y="79676"/>
                    <a:pt x="678" y="79755"/>
                  </a:cubicBezTo>
                  <a:cubicBezTo>
                    <a:pt x="783" y="79781"/>
                    <a:pt x="861" y="79807"/>
                    <a:pt x="965" y="79807"/>
                  </a:cubicBezTo>
                  <a:lnTo>
                    <a:pt x="4772" y="79807"/>
                  </a:lnTo>
                  <a:lnTo>
                    <a:pt x="15070" y="79781"/>
                  </a:lnTo>
                  <a:lnTo>
                    <a:pt x="30531" y="79781"/>
                  </a:lnTo>
                  <a:cubicBezTo>
                    <a:pt x="34755" y="79781"/>
                    <a:pt x="38900" y="79781"/>
                    <a:pt x="42889" y="79702"/>
                  </a:cubicBezTo>
                  <a:lnTo>
                    <a:pt x="44141" y="79702"/>
                  </a:lnTo>
                  <a:cubicBezTo>
                    <a:pt x="44453" y="79676"/>
                    <a:pt x="44714" y="79494"/>
                    <a:pt x="44819" y="79207"/>
                  </a:cubicBezTo>
                  <a:cubicBezTo>
                    <a:pt x="44845" y="79129"/>
                    <a:pt x="44871" y="79051"/>
                    <a:pt x="44871" y="78972"/>
                  </a:cubicBezTo>
                  <a:lnTo>
                    <a:pt x="44871" y="78503"/>
                  </a:lnTo>
                  <a:cubicBezTo>
                    <a:pt x="44897" y="77643"/>
                    <a:pt x="44871" y="76808"/>
                    <a:pt x="44819" y="75948"/>
                  </a:cubicBezTo>
                  <a:lnTo>
                    <a:pt x="44819" y="75166"/>
                  </a:lnTo>
                  <a:cubicBezTo>
                    <a:pt x="44819" y="73602"/>
                    <a:pt x="44819" y="72063"/>
                    <a:pt x="44819" y="70499"/>
                  </a:cubicBezTo>
                  <a:lnTo>
                    <a:pt x="44845" y="65024"/>
                  </a:lnTo>
                  <a:lnTo>
                    <a:pt x="44845" y="59914"/>
                  </a:lnTo>
                  <a:lnTo>
                    <a:pt x="44845" y="58376"/>
                  </a:lnTo>
                  <a:cubicBezTo>
                    <a:pt x="44897" y="57098"/>
                    <a:pt x="44871" y="55847"/>
                    <a:pt x="44845" y="54439"/>
                  </a:cubicBezTo>
                  <a:cubicBezTo>
                    <a:pt x="44819" y="52509"/>
                    <a:pt x="44766" y="50450"/>
                    <a:pt x="44871" y="48703"/>
                  </a:cubicBezTo>
                  <a:cubicBezTo>
                    <a:pt x="44897" y="48520"/>
                    <a:pt x="44897" y="48129"/>
                    <a:pt x="44897" y="47842"/>
                  </a:cubicBezTo>
                  <a:cubicBezTo>
                    <a:pt x="44923" y="47399"/>
                    <a:pt x="44923" y="46956"/>
                    <a:pt x="44845" y="46513"/>
                  </a:cubicBezTo>
                  <a:cubicBezTo>
                    <a:pt x="44819" y="46330"/>
                    <a:pt x="44819" y="46122"/>
                    <a:pt x="44819" y="45913"/>
                  </a:cubicBezTo>
                  <a:lnTo>
                    <a:pt x="44819" y="42811"/>
                  </a:lnTo>
                  <a:cubicBezTo>
                    <a:pt x="44819" y="42142"/>
                    <a:pt x="44826" y="41934"/>
                    <a:pt x="44837" y="41934"/>
                  </a:cubicBezTo>
                  <a:cubicBezTo>
                    <a:pt x="44846" y="41934"/>
                    <a:pt x="44859" y="42091"/>
                    <a:pt x="44871" y="42237"/>
                  </a:cubicBezTo>
                  <a:cubicBezTo>
                    <a:pt x="44876" y="42307"/>
                    <a:pt x="44881" y="42339"/>
                    <a:pt x="44887" y="42339"/>
                  </a:cubicBezTo>
                  <a:cubicBezTo>
                    <a:pt x="44906" y="42339"/>
                    <a:pt x="44923" y="41862"/>
                    <a:pt x="44923" y="41220"/>
                  </a:cubicBezTo>
                  <a:cubicBezTo>
                    <a:pt x="44897" y="39969"/>
                    <a:pt x="44871" y="38822"/>
                    <a:pt x="44897" y="37440"/>
                  </a:cubicBezTo>
                  <a:cubicBezTo>
                    <a:pt x="44923" y="35354"/>
                    <a:pt x="44923" y="33216"/>
                    <a:pt x="44897" y="31104"/>
                  </a:cubicBezTo>
                  <a:cubicBezTo>
                    <a:pt x="44897" y="29357"/>
                    <a:pt x="44897" y="27480"/>
                    <a:pt x="44871" y="25812"/>
                  </a:cubicBezTo>
                  <a:lnTo>
                    <a:pt x="44871" y="24925"/>
                  </a:lnTo>
                  <a:cubicBezTo>
                    <a:pt x="44897" y="24326"/>
                    <a:pt x="44871" y="23700"/>
                    <a:pt x="44871" y="23126"/>
                  </a:cubicBezTo>
                  <a:cubicBezTo>
                    <a:pt x="44845" y="22135"/>
                    <a:pt x="44845" y="21171"/>
                    <a:pt x="44871" y="20310"/>
                  </a:cubicBezTo>
                  <a:cubicBezTo>
                    <a:pt x="44923" y="17781"/>
                    <a:pt x="44897" y="15226"/>
                    <a:pt x="44897" y="12541"/>
                  </a:cubicBezTo>
                  <a:cubicBezTo>
                    <a:pt x="44871" y="10612"/>
                    <a:pt x="44845" y="8734"/>
                    <a:pt x="44871" y="6727"/>
                  </a:cubicBezTo>
                  <a:cubicBezTo>
                    <a:pt x="44845" y="5449"/>
                    <a:pt x="44871" y="4276"/>
                    <a:pt x="44897" y="3129"/>
                  </a:cubicBezTo>
                  <a:lnTo>
                    <a:pt x="44897" y="1565"/>
                  </a:lnTo>
                  <a:lnTo>
                    <a:pt x="44897" y="756"/>
                  </a:lnTo>
                  <a:cubicBezTo>
                    <a:pt x="44897" y="678"/>
                    <a:pt x="44897" y="626"/>
                    <a:pt x="44871" y="600"/>
                  </a:cubicBezTo>
                  <a:cubicBezTo>
                    <a:pt x="44819" y="391"/>
                    <a:pt x="44688" y="209"/>
                    <a:pt x="44506" y="105"/>
                  </a:cubicBezTo>
                  <a:cubicBezTo>
                    <a:pt x="44401" y="53"/>
                    <a:pt x="44297" y="26"/>
                    <a:pt x="44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63"/>
            <p:cNvSpPr/>
            <p:nvPr/>
          </p:nvSpPr>
          <p:spPr>
            <a:xfrm>
              <a:off x="4041375" y="1801250"/>
              <a:ext cx="1123075" cy="1995175"/>
            </a:xfrm>
            <a:custGeom>
              <a:rect b="b" l="l" r="r" t="t"/>
              <a:pathLst>
                <a:path extrusionOk="0" h="79807" w="44923">
                  <a:moveTo>
                    <a:pt x="42107" y="0"/>
                  </a:moveTo>
                  <a:cubicBezTo>
                    <a:pt x="40882" y="0"/>
                    <a:pt x="39656" y="0"/>
                    <a:pt x="38457" y="26"/>
                  </a:cubicBezTo>
                  <a:lnTo>
                    <a:pt x="35589" y="26"/>
                  </a:lnTo>
                  <a:cubicBezTo>
                    <a:pt x="35224" y="35"/>
                    <a:pt x="34871" y="38"/>
                    <a:pt x="34524" y="38"/>
                  </a:cubicBezTo>
                  <a:cubicBezTo>
                    <a:pt x="33831" y="38"/>
                    <a:pt x="33164" y="26"/>
                    <a:pt x="32486" y="26"/>
                  </a:cubicBezTo>
                  <a:cubicBezTo>
                    <a:pt x="31644" y="16"/>
                    <a:pt x="30811" y="9"/>
                    <a:pt x="29990" y="9"/>
                  </a:cubicBezTo>
                  <a:cubicBezTo>
                    <a:pt x="28829" y="9"/>
                    <a:pt x="27694" y="22"/>
                    <a:pt x="26594" y="53"/>
                  </a:cubicBezTo>
                  <a:lnTo>
                    <a:pt x="25108" y="53"/>
                  </a:lnTo>
                  <a:cubicBezTo>
                    <a:pt x="24117" y="26"/>
                    <a:pt x="23205" y="26"/>
                    <a:pt x="22110" y="26"/>
                  </a:cubicBezTo>
                  <a:lnTo>
                    <a:pt x="14888" y="26"/>
                  </a:lnTo>
                  <a:cubicBezTo>
                    <a:pt x="12228" y="53"/>
                    <a:pt x="9517" y="26"/>
                    <a:pt x="6884" y="79"/>
                  </a:cubicBezTo>
                  <a:cubicBezTo>
                    <a:pt x="5684" y="79"/>
                    <a:pt x="4980" y="105"/>
                    <a:pt x="4563" y="157"/>
                  </a:cubicBezTo>
                  <a:lnTo>
                    <a:pt x="1096" y="600"/>
                  </a:lnTo>
                  <a:cubicBezTo>
                    <a:pt x="1070" y="600"/>
                    <a:pt x="1070" y="600"/>
                    <a:pt x="1043" y="626"/>
                  </a:cubicBezTo>
                  <a:cubicBezTo>
                    <a:pt x="939" y="652"/>
                    <a:pt x="1539" y="678"/>
                    <a:pt x="2347" y="678"/>
                  </a:cubicBezTo>
                  <a:lnTo>
                    <a:pt x="14236" y="626"/>
                  </a:lnTo>
                  <a:lnTo>
                    <a:pt x="17078" y="626"/>
                  </a:lnTo>
                  <a:cubicBezTo>
                    <a:pt x="18929" y="613"/>
                    <a:pt x="20800" y="613"/>
                    <a:pt x="22670" y="613"/>
                  </a:cubicBezTo>
                  <a:cubicBezTo>
                    <a:pt x="24541" y="613"/>
                    <a:pt x="26412" y="613"/>
                    <a:pt x="28263" y="600"/>
                  </a:cubicBezTo>
                  <a:lnTo>
                    <a:pt x="28915" y="600"/>
                  </a:lnTo>
                  <a:cubicBezTo>
                    <a:pt x="30609" y="626"/>
                    <a:pt x="32330" y="626"/>
                    <a:pt x="34051" y="626"/>
                  </a:cubicBezTo>
                  <a:cubicBezTo>
                    <a:pt x="35615" y="626"/>
                    <a:pt x="37179" y="615"/>
                    <a:pt x="38744" y="615"/>
                  </a:cubicBezTo>
                  <a:cubicBezTo>
                    <a:pt x="39526" y="615"/>
                    <a:pt x="40308" y="617"/>
                    <a:pt x="41090" y="626"/>
                  </a:cubicBezTo>
                  <a:lnTo>
                    <a:pt x="44167" y="626"/>
                  </a:lnTo>
                  <a:cubicBezTo>
                    <a:pt x="44219" y="626"/>
                    <a:pt x="44245" y="626"/>
                    <a:pt x="44271" y="678"/>
                  </a:cubicBezTo>
                  <a:cubicBezTo>
                    <a:pt x="44323" y="704"/>
                    <a:pt x="44323" y="730"/>
                    <a:pt x="44349" y="783"/>
                  </a:cubicBezTo>
                  <a:lnTo>
                    <a:pt x="44349" y="1956"/>
                  </a:lnTo>
                  <a:lnTo>
                    <a:pt x="44349" y="5163"/>
                  </a:lnTo>
                  <a:lnTo>
                    <a:pt x="44349" y="7718"/>
                  </a:lnTo>
                  <a:lnTo>
                    <a:pt x="44349" y="15148"/>
                  </a:lnTo>
                  <a:lnTo>
                    <a:pt x="44349" y="32225"/>
                  </a:lnTo>
                  <a:lnTo>
                    <a:pt x="44349" y="43514"/>
                  </a:lnTo>
                  <a:lnTo>
                    <a:pt x="44349" y="56081"/>
                  </a:lnTo>
                  <a:lnTo>
                    <a:pt x="44349" y="60878"/>
                  </a:lnTo>
                  <a:lnTo>
                    <a:pt x="44349" y="74071"/>
                  </a:lnTo>
                  <a:lnTo>
                    <a:pt x="44349" y="77095"/>
                  </a:lnTo>
                  <a:lnTo>
                    <a:pt x="44349" y="78607"/>
                  </a:lnTo>
                  <a:lnTo>
                    <a:pt x="44349" y="78946"/>
                  </a:lnTo>
                  <a:cubicBezTo>
                    <a:pt x="44349" y="78998"/>
                    <a:pt x="44323" y="79051"/>
                    <a:pt x="44297" y="79077"/>
                  </a:cubicBezTo>
                  <a:cubicBezTo>
                    <a:pt x="44271" y="79103"/>
                    <a:pt x="44219" y="79129"/>
                    <a:pt x="44193" y="79155"/>
                  </a:cubicBezTo>
                  <a:lnTo>
                    <a:pt x="42342" y="79155"/>
                  </a:lnTo>
                  <a:cubicBezTo>
                    <a:pt x="38431" y="79155"/>
                    <a:pt x="34703" y="79207"/>
                    <a:pt x="30896" y="79233"/>
                  </a:cubicBezTo>
                  <a:cubicBezTo>
                    <a:pt x="30296" y="79233"/>
                    <a:pt x="29540" y="79233"/>
                    <a:pt x="29149" y="79259"/>
                  </a:cubicBezTo>
                  <a:cubicBezTo>
                    <a:pt x="28054" y="79311"/>
                    <a:pt x="26672" y="79311"/>
                    <a:pt x="25291" y="79311"/>
                  </a:cubicBezTo>
                  <a:lnTo>
                    <a:pt x="24717" y="79311"/>
                  </a:lnTo>
                  <a:lnTo>
                    <a:pt x="25369" y="79285"/>
                  </a:lnTo>
                  <a:lnTo>
                    <a:pt x="26255" y="79285"/>
                  </a:lnTo>
                  <a:lnTo>
                    <a:pt x="25551" y="79259"/>
                  </a:lnTo>
                  <a:lnTo>
                    <a:pt x="22005" y="79259"/>
                  </a:lnTo>
                  <a:lnTo>
                    <a:pt x="15018" y="79233"/>
                  </a:lnTo>
                  <a:lnTo>
                    <a:pt x="7640" y="79207"/>
                  </a:lnTo>
                  <a:lnTo>
                    <a:pt x="1174" y="79207"/>
                  </a:lnTo>
                  <a:cubicBezTo>
                    <a:pt x="1146" y="79214"/>
                    <a:pt x="1116" y="79217"/>
                    <a:pt x="1086" y="79217"/>
                  </a:cubicBezTo>
                  <a:cubicBezTo>
                    <a:pt x="1003" y="79217"/>
                    <a:pt x="918" y="79193"/>
                    <a:pt x="861" y="79155"/>
                  </a:cubicBezTo>
                  <a:cubicBezTo>
                    <a:pt x="783" y="79129"/>
                    <a:pt x="731" y="79051"/>
                    <a:pt x="705" y="78998"/>
                  </a:cubicBezTo>
                  <a:lnTo>
                    <a:pt x="705" y="78790"/>
                  </a:lnTo>
                  <a:lnTo>
                    <a:pt x="705" y="78060"/>
                  </a:lnTo>
                  <a:lnTo>
                    <a:pt x="705" y="77121"/>
                  </a:lnTo>
                  <a:cubicBezTo>
                    <a:pt x="731" y="75166"/>
                    <a:pt x="731" y="73237"/>
                    <a:pt x="705" y="71359"/>
                  </a:cubicBezTo>
                  <a:cubicBezTo>
                    <a:pt x="652" y="68257"/>
                    <a:pt x="678" y="64972"/>
                    <a:pt x="626" y="61947"/>
                  </a:cubicBezTo>
                  <a:cubicBezTo>
                    <a:pt x="600" y="61765"/>
                    <a:pt x="600" y="61478"/>
                    <a:pt x="626" y="61191"/>
                  </a:cubicBezTo>
                  <a:cubicBezTo>
                    <a:pt x="626" y="60905"/>
                    <a:pt x="626" y="60592"/>
                    <a:pt x="626" y="60357"/>
                  </a:cubicBezTo>
                  <a:cubicBezTo>
                    <a:pt x="626" y="58271"/>
                    <a:pt x="626" y="55925"/>
                    <a:pt x="574" y="54152"/>
                  </a:cubicBezTo>
                  <a:cubicBezTo>
                    <a:pt x="548" y="53265"/>
                    <a:pt x="574" y="51936"/>
                    <a:pt x="522" y="51310"/>
                  </a:cubicBezTo>
                  <a:lnTo>
                    <a:pt x="522" y="50736"/>
                  </a:lnTo>
                  <a:cubicBezTo>
                    <a:pt x="548" y="49563"/>
                    <a:pt x="496" y="47869"/>
                    <a:pt x="574" y="46982"/>
                  </a:cubicBezTo>
                  <a:cubicBezTo>
                    <a:pt x="600" y="46852"/>
                    <a:pt x="600" y="46200"/>
                    <a:pt x="600" y="45783"/>
                  </a:cubicBezTo>
                  <a:lnTo>
                    <a:pt x="626" y="40047"/>
                  </a:lnTo>
                  <a:cubicBezTo>
                    <a:pt x="626" y="38665"/>
                    <a:pt x="600" y="37388"/>
                    <a:pt x="600" y="36084"/>
                  </a:cubicBezTo>
                  <a:cubicBezTo>
                    <a:pt x="600" y="34728"/>
                    <a:pt x="652" y="33425"/>
                    <a:pt x="652" y="31886"/>
                  </a:cubicBezTo>
                  <a:lnTo>
                    <a:pt x="652" y="31235"/>
                  </a:lnTo>
                  <a:cubicBezTo>
                    <a:pt x="652" y="26516"/>
                    <a:pt x="678" y="21797"/>
                    <a:pt x="678" y="17104"/>
                  </a:cubicBezTo>
                  <a:cubicBezTo>
                    <a:pt x="705" y="13375"/>
                    <a:pt x="731" y="9647"/>
                    <a:pt x="757" y="5919"/>
                  </a:cubicBezTo>
                  <a:lnTo>
                    <a:pt x="757" y="2712"/>
                  </a:lnTo>
                  <a:cubicBezTo>
                    <a:pt x="757" y="1904"/>
                    <a:pt x="731" y="1304"/>
                    <a:pt x="731" y="861"/>
                  </a:cubicBezTo>
                  <a:lnTo>
                    <a:pt x="731" y="783"/>
                  </a:lnTo>
                  <a:cubicBezTo>
                    <a:pt x="731" y="783"/>
                    <a:pt x="731" y="783"/>
                    <a:pt x="731" y="756"/>
                  </a:cubicBezTo>
                  <a:cubicBezTo>
                    <a:pt x="731" y="730"/>
                    <a:pt x="731" y="730"/>
                    <a:pt x="731" y="704"/>
                  </a:cubicBezTo>
                  <a:cubicBezTo>
                    <a:pt x="731" y="652"/>
                    <a:pt x="757" y="626"/>
                    <a:pt x="783" y="600"/>
                  </a:cubicBezTo>
                  <a:cubicBezTo>
                    <a:pt x="809" y="548"/>
                    <a:pt x="835" y="522"/>
                    <a:pt x="861" y="470"/>
                  </a:cubicBezTo>
                  <a:cubicBezTo>
                    <a:pt x="939" y="339"/>
                    <a:pt x="1096" y="235"/>
                    <a:pt x="991" y="131"/>
                  </a:cubicBezTo>
                  <a:cubicBezTo>
                    <a:pt x="976" y="116"/>
                    <a:pt x="944" y="101"/>
                    <a:pt x="889" y="101"/>
                  </a:cubicBezTo>
                  <a:cubicBezTo>
                    <a:pt x="849" y="101"/>
                    <a:pt x="797" y="109"/>
                    <a:pt x="731" y="131"/>
                  </a:cubicBezTo>
                  <a:cubicBezTo>
                    <a:pt x="470" y="209"/>
                    <a:pt x="287" y="391"/>
                    <a:pt x="235" y="626"/>
                  </a:cubicBezTo>
                  <a:cubicBezTo>
                    <a:pt x="209" y="783"/>
                    <a:pt x="209" y="939"/>
                    <a:pt x="209" y="1069"/>
                  </a:cubicBezTo>
                  <a:lnTo>
                    <a:pt x="209" y="1565"/>
                  </a:lnTo>
                  <a:lnTo>
                    <a:pt x="209" y="2790"/>
                  </a:lnTo>
                  <a:cubicBezTo>
                    <a:pt x="209" y="4980"/>
                    <a:pt x="183" y="7040"/>
                    <a:pt x="157" y="9099"/>
                  </a:cubicBezTo>
                  <a:cubicBezTo>
                    <a:pt x="105" y="13245"/>
                    <a:pt x="79" y="17547"/>
                    <a:pt x="53" y="21744"/>
                  </a:cubicBezTo>
                  <a:lnTo>
                    <a:pt x="53" y="22396"/>
                  </a:lnTo>
                  <a:lnTo>
                    <a:pt x="53" y="30765"/>
                  </a:lnTo>
                  <a:lnTo>
                    <a:pt x="53" y="36214"/>
                  </a:lnTo>
                  <a:cubicBezTo>
                    <a:pt x="53" y="40282"/>
                    <a:pt x="1" y="44349"/>
                    <a:pt x="53" y="48416"/>
                  </a:cubicBezTo>
                  <a:lnTo>
                    <a:pt x="53" y="49381"/>
                  </a:lnTo>
                  <a:cubicBezTo>
                    <a:pt x="53" y="53370"/>
                    <a:pt x="53" y="57307"/>
                    <a:pt x="105" y="61113"/>
                  </a:cubicBezTo>
                  <a:lnTo>
                    <a:pt x="105" y="63016"/>
                  </a:lnTo>
                  <a:cubicBezTo>
                    <a:pt x="79" y="65806"/>
                    <a:pt x="105" y="68596"/>
                    <a:pt x="105" y="71385"/>
                  </a:cubicBezTo>
                  <a:lnTo>
                    <a:pt x="105" y="77799"/>
                  </a:lnTo>
                  <a:lnTo>
                    <a:pt x="105" y="78868"/>
                  </a:lnTo>
                  <a:lnTo>
                    <a:pt x="105" y="78972"/>
                  </a:lnTo>
                  <a:cubicBezTo>
                    <a:pt x="105" y="79025"/>
                    <a:pt x="105" y="79077"/>
                    <a:pt x="131" y="79129"/>
                  </a:cubicBezTo>
                  <a:cubicBezTo>
                    <a:pt x="157" y="79233"/>
                    <a:pt x="183" y="79311"/>
                    <a:pt x="235" y="79416"/>
                  </a:cubicBezTo>
                  <a:cubicBezTo>
                    <a:pt x="340" y="79572"/>
                    <a:pt x="496" y="79676"/>
                    <a:pt x="678" y="79755"/>
                  </a:cubicBezTo>
                  <a:cubicBezTo>
                    <a:pt x="783" y="79781"/>
                    <a:pt x="861" y="79807"/>
                    <a:pt x="965" y="79807"/>
                  </a:cubicBezTo>
                  <a:lnTo>
                    <a:pt x="4772" y="79807"/>
                  </a:lnTo>
                  <a:lnTo>
                    <a:pt x="15070" y="79781"/>
                  </a:lnTo>
                  <a:lnTo>
                    <a:pt x="30531" y="79781"/>
                  </a:lnTo>
                  <a:cubicBezTo>
                    <a:pt x="34755" y="79781"/>
                    <a:pt x="38900" y="79781"/>
                    <a:pt x="42889" y="79702"/>
                  </a:cubicBezTo>
                  <a:lnTo>
                    <a:pt x="44141" y="79702"/>
                  </a:lnTo>
                  <a:cubicBezTo>
                    <a:pt x="44453" y="79676"/>
                    <a:pt x="44714" y="79494"/>
                    <a:pt x="44819" y="79207"/>
                  </a:cubicBezTo>
                  <a:cubicBezTo>
                    <a:pt x="44845" y="79129"/>
                    <a:pt x="44871" y="79051"/>
                    <a:pt x="44871" y="78972"/>
                  </a:cubicBezTo>
                  <a:lnTo>
                    <a:pt x="44871" y="78503"/>
                  </a:lnTo>
                  <a:cubicBezTo>
                    <a:pt x="44897" y="77643"/>
                    <a:pt x="44871" y="76808"/>
                    <a:pt x="44819" y="75948"/>
                  </a:cubicBezTo>
                  <a:lnTo>
                    <a:pt x="44819" y="75166"/>
                  </a:lnTo>
                  <a:cubicBezTo>
                    <a:pt x="44819" y="73602"/>
                    <a:pt x="44819" y="72063"/>
                    <a:pt x="44819" y="70499"/>
                  </a:cubicBezTo>
                  <a:lnTo>
                    <a:pt x="44845" y="65024"/>
                  </a:lnTo>
                  <a:lnTo>
                    <a:pt x="44845" y="59914"/>
                  </a:lnTo>
                  <a:lnTo>
                    <a:pt x="44845" y="58376"/>
                  </a:lnTo>
                  <a:cubicBezTo>
                    <a:pt x="44897" y="57098"/>
                    <a:pt x="44871" y="55847"/>
                    <a:pt x="44845" y="54439"/>
                  </a:cubicBezTo>
                  <a:cubicBezTo>
                    <a:pt x="44819" y="52509"/>
                    <a:pt x="44766" y="50450"/>
                    <a:pt x="44871" y="48703"/>
                  </a:cubicBezTo>
                  <a:cubicBezTo>
                    <a:pt x="44897" y="48520"/>
                    <a:pt x="44897" y="48129"/>
                    <a:pt x="44897" y="47842"/>
                  </a:cubicBezTo>
                  <a:cubicBezTo>
                    <a:pt x="44923" y="47399"/>
                    <a:pt x="44923" y="46956"/>
                    <a:pt x="44845" y="46513"/>
                  </a:cubicBezTo>
                  <a:cubicBezTo>
                    <a:pt x="44819" y="46330"/>
                    <a:pt x="44819" y="46122"/>
                    <a:pt x="44819" y="45913"/>
                  </a:cubicBezTo>
                  <a:lnTo>
                    <a:pt x="44819" y="42811"/>
                  </a:lnTo>
                  <a:cubicBezTo>
                    <a:pt x="44819" y="42142"/>
                    <a:pt x="44826" y="41934"/>
                    <a:pt x="44837" y="41934"/>
                  </a:cubicBezTo>
                  <a:cubicBezTo>
                    <a:pt x="44846" y="41934"/>
                    <a:pt x="44859" y="42091"/>
                    <a:pt x="44871" y="42237"/>
                  </a:cubicBezTo>
                  <a:cubicBezTo>
                    <a:pt x="44876" y="42307"/>
                    <a:pt x="44881" y="42339"/>
                    <a:pt x="44887" y="42339"/>
                  </a:cubicBezTo>
                  <a:cubicBezTo>
                    <a:pt x="44906" y="42339"/>
                    <a:pt x="44923" y="41862"/>
                    <a:pt x="44923" y="41220"/>
                  </a:cubicBezTo>
                  <a:cubicBezTo>
                    <a:pt x="44897" y="39969"/>
                    <a:pt x="44871" y="38822"/>
                    <a:pt x="44897" y="37440"/>
                  </a:cubicBezTo>
                  <a:cubicBezTo>
                    <a:pt x="44923" y="35354"/>
                    <a:pt x="44923" y="33216"/>
                    <a:pt x="44897" y="31104"/>
                  </a:cubicBezTo>
                  <a:cubicBezTo>
                    <a:pt x="44897" y="29357"/>
                    <a:pt x="44897" y="27480"/>
                    <a:pt x="44871" y="25812"/>
                  </a:cubicBezTo>
                  <a:lnTo>
                    <a:pt x="44871" y="24925"/>
                  </a:lnTo>
                  <a:cubicBezTo>
                    <a:pt x="44897" y="24326"/>
                    <a:pt x="44871" y="23700"/>
                    <a:pt x="44871" y="23126"/>
                  </a:cubicBezTo>
                  <a:cubicBezTo>
                    <a:pt x="44845" y="22135"/>
                    <a:pt x="44845" y="21171"/>
                    <a:pt x="44871" y="20310"/>
                  </a:cubicBezTo>
                  <a:cubicBezTo>
                    <a:pt x="44923" y="17781"/>
                    <a:pt x="44897" y="15226"/>
                    <a:pt x="44897" y="12541"/>
                  </a:cubicBezTo>
                  <a:cubicBezTo>
                    <a:pt x="44871" y="10612"/>
                    <a:pt x="44845" y="8734"/>
                    <a:pt x="44871" y="6727"/>
                  </a:cubicBezTo>
                  <a:cubicBezTo>
                    <a:pt x="44845" y="5449"/>
                    <a:pt x="44871" y="4276"/>
                    <a:pt x="44897" y="3129"/>
                  </a:cubicBezTo>
                  <a:lnTo>
                    <a:pt x="44897" y="1565"/>
                  </a:lnTo>
                  <a:lnTo>
                    <a:pt x="44897" y="756"/>
                  </a:lnTo>
                  <a:cubicBezTo>
                    <a:pt x="44897" y="678"/>
                    <a:pt x="44897" y="626"/>
                    <a:pt x="44871" y="600"/>
                  </a:cubicBezTo>
                  <a:cubicBezTo>
                    <a:pt x="44819" y="391"/>
                    <a:pt x="44688" y="209"/>
                    <a:pt x="44506" y="105"/>
                  </a:cubicBezTo>
                  <a:cubicBezTo>
                    <a:pt x="44401" y="53"/>
                    <a:pt x="44297" y="26"/>
                    <a:pt x="44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63"/>
            <p:cNvSpPr/>
            <p:nvPr/>
          </p:nvSpPr>
          <p:spPr>
            <a:xfrm>
              <a:off x="4555650" y="3843325"/>
              <a:ext cx="128425" cy="125175"/>
            </a:xfrm>
            <a:custGeom>
              <a:rect b="b" l="l" r="r" t="t"/>
              <a:pathLst>
                <a:path extrusionOk="0" h="5007" w="5137">
                  <a:moveTo>
                    <a:pt x="2451" y="1"/>
                  </a:moveTo>
                  <a:cubicBezTo>
                    <a:pt x="2321" y="27"/>
                    <a:pt x="2164" y="27"/>
                    <a:pt x="2034" y="27"/>
                  </a:cubicBezTo>
                  <a:cubicBezTo>
                    <a:pt x="1747" y="53"/>
                    <a:pt x="1487" y="131"/>
                    <a:pt x="1226" y="262"/>
                  </a:cubicBezTo>
                  <a:cubicBezTo>
                    <a:pt x="1200" y="288"/>
                    <a:pt x="1200" y="288"/>
                    <a:pt x="1200" y="288"/>
                  </a:cubicBezTo>
                  <a:cubicBezTo>
                    <a:pt x="1017" y="392"/>
                    <a:pt x="887" y="522"/>
                    <a:pt x="757" y="653"/>
                  </a:cubicBezTo>
                  <a:cubicBezTo>
                    <a:pt x="678" y="757"/>
                    <a:pt x="600" y="809"/>
                    <a:pt x="522" y="939"/>
                  </a:cubicBezTo>
                  <a:cubicBezTo>
                    <a:pt x="418" y="1044"/>
                    <a:pt x="339" y="1148"/>
                    <a:pt x="261" y="1278"/>
                  </a:cubicBezTo>
                  <a:cubicBezTo>
                    <a:pt x="209" y="1383"/>
                    <a:pt x="157" y="1513"/>
                    <a:pt x="105" y="1669"/>
                  </a:cubicBezTo>
                  <a:cubicBezTo>
                    <a:pt x="105" y="1669"/>
                    <a:pt x="105" y="1696"/>
                    <a:pt x="105" y="1722"/>
                  </a:cubicBezTo>
                  <a:cubicBezTo>
                    <a:pt x="0" y="1982"/>
                    <a:pt x="0" y="2243"/>
                    <a:pt x="53" y="2530"/>
                  </a:cubicBezTo>
                  <a:cubicBezTo>
                    <a:pt x="53" y="2556"/>
                    <a:pt x="53" y="2608"/>
                    <a:pt x="53" y="2634"/>
                  </a:cubicBezTo>
                  <a:cubicBezTo>
                    <a:pt x="53" y="2843"/>
                    <a:pt x="79" y="3025"/>
                    <a:pt x="131" y="3182"/>
                  </a:cubicBezTo>
                  <a:cubicBezTo>
                    <a:pt x="209" y="3312"/>
                    <a:pt x="235" y="3468"/>
                    <a:pt x="287" y="3573"/>
                  </a:cubicBezTo>
                  <a:cubicBezTo>
                    <a:pt x="339" y="3703"/>
                    <a:pt x="392" y="3807"/>
                    <a:pt x="470" y="3912"/>
                  </a:cubicBezTo>
                  <a:cubicBezTo>
                    <a:pt x="626" y="4094"/>
                    <a:pt x="757" y="4251"/>
                    <a:pt x="939" y="4407"/>
                  </a:cubicBezTo>
                  <a:cubicBezTo>
                    <a:pt x="1174" y="4642"/>
                    <a:pt x="1487" y="4798"/>
                    <a:pt x="1799" y="4928"/>
                  </a:cubicBezTo>
                  <a:cubicBezTo>
                    <a:pt x="1930" y="4955"/>
                    <a:pt x="2060" y="5007"/>
                    <a:pt x="2191" y="5007"/>
                  </a:cubicBezTo>
                  <a:cubicBezTo>
                    <a:pt x="2321" y="5007"/>
                    <a:pt x="2451" y="5007"/>
                    <a:pt x="2582" y="4981"/>
                  </a:cubicBezTo>
                  <a:lnTo>
                    <a:pt x="2738" y="4981"/>
                  </a:lnTo>
                  <a:cubicBezTo>
                    <a:pt x="2816" y="4981"/>
                    <a:pt x="2894" y="4981"/>
                    <a:pt x="2894" y="4928"/>
                  </a:cubicBezTo>
                  <a:cubicBezTo>
                    <a:pt x="2921" y="4902"/>
                    <a:pt x="2921" y="4902"/>
                    <a:pt x="2947" y="4902"/>
                  </a:cubicBezTo>
                  <a:cubicBezTo>
                    <a:pt x="3051" y="4902"/>
                    <a:pt x="3129" y="4876"/>
                    <a:pt x="3233" y="4850"/>
                  </a:cubicBezTo>
                  <a:cubicBezTo>
                    <a:pt x="3338" y="4824"/>
                    <a:pt x="3468" y="4772"/>
                    <a:pt x="3598" y="4746"/>
                  </a:cubicBezTo>
                  <a:cubicBezTo>
                    <a:pt x="3677" y="4694"/>
                    <a:pt x="3781" y="4642"/>
                    <a:pt x="3859" y="4590"/>
                  </a:cubicBezTo>
                  <a:cubicBezTo>
                    <a:pt x="3885" y="4563"/>
                    <a:pt x="3937" y="4563"/>
                    <a:pt x="3963" y="4563"/>
                  </a:cubicBezTo>
                  <a:cubicBezTo>
                    <a:pt x="4068" y="4563"/>
                    <a:pt x="4068" y="4537"/>
                    <a:pt x="4146" y="4433"/>
                  </a:cubicBezTo>
                  <a:cubicBezTo>
                    <a:pt x="4224" y="4329"/>
                    <a:pt x="4276" y="4198"/>
                    <a:pt x="4433" y="4198"/>
                  </a:cubicBezTo>
                  <a:cubicBezTo>
                    <a:pt x="4446" y="4198"/>
                    <a:pt x="4446" y="4205"/>
                    <a:pt x="4449" y="4205"/>
                  </a:cubicBezTo>
                  <a:cubicBezTo>
                    <a:pt x="4452" y="4205"/>
                    <a:pt x="4459" y="4198"/>
                    <a:pt x="4485" y="4172"/>
                  </a:cubicBezTo>
                  <a:cubicBezTo>
                    <a:pt x="4537" y="4146"/>
                    <a:pt x="4511" y="4120"/>
                    <a:pt x="4511" y="4094"/>
                  </a:cubicBezTo>
                  <a:lnTo>
                    <a:pt x="4511" y="4042"/>
                  </a:lnTo>
                  <a:cubicBezTo>
                    <a:pt x="4537" y="3990"/>
                    <a:pt x="4563" y="3938"/>
                    <a:pt x="4615" y="3886"/>
                  </a:cubicBezTo>
                  <a:cubicBezTo>
                    <a:pt x="4641" y="3860"/>
                    <a:pt x="4654" y="3846"/>
                    <a:pt x="4664" y="3846"/>
                  </a:cubicBezTo>
                  <a:cubicBezTo>
                    <a:pt x="4674" y="3846"/>
                    <a:pt x="4680" y="3860"/>
                    <a:pt x="4693" y="3886"/>
                  </a:cubicBezTo>
                  <a:cubicBezTo>
                    <a:pt x="4693" y="3896"/>
                    <a:pt x="4702" y="3903"/>
                    <a:pt x="4715" y="3903"/>
                  </a:cubicBezTo>
                  <a:cubicBezTo>
                    <a:pt x="4732" y="3903"/>
                    <a:pt x="4756" y="3890"/>
                    <a:pt x="4772" y="3860"/>
                  </a:cubicBezTo>
                  <a:cubicBezTo>
                    <a:pt x="4798" y="3781"/>
                    <a:pt x="4824" y="3703"/>
                    <a:pt x="4876" y="3651"/>
                  </a:cubicBezTo>
                  <a:cubicBezTo>
                    <a:pt x="4954" y="3547"/>
                    <a:pt x="5006" y="3416"/>
                    <a:pt x="5032" y="3286"/>
                  </a:cubicBezTo>
                  <a:cubicBezTo>
                    <a:pt x="5058" y="3182"/>
                    <a:pt x="5058" y="3051"/>
                    <a:pt x="5058" y="2947"/>
                  </a:cubicBezTo>
                  <a:cubicBezTo>
                    <a:pt x="5058" y="2921"/>
                    <a:pt x="5058" y="2921"/>
                    <a:pt x="5058" y="2895"/>
                  </a:cubicBezTo>
                  <a:cubicBezTo>
                    <a:pt x="5085" y="2869"/>
                    <a:pt x="5085" y="2817"/>
                    <a:pt x="5085" y="2791"/>
                  </a:cubicBezTo>
                  <a:cubicBezTo>
                    <a:pt x="5058" y="2738"/>
                    <a:pt x="5085" y="2660"/>
                    <a:pt x="5111" y="2608"/>
                  </a:cubicBezTo>
                  <a:cubicBezTo>
                    <a:pt x="5137" y="2530"/>
                    <a:pt x="5137" y="2452"/>
                    <a:pt x="5137" y="2373"/>
                  </a:cubicBezTo>
                  <a:cubicBezTo>
                    <a:pt x="5137" y="2295"/>
                    <a:pt x="5137" y="2217"/>
                    <a:pt x="5111" y="2139"/>
                  </a:cubicBezTo>
                  <a:cubicBezTo>
                    <a:pt x="5085" y="2008"/>
                    <a:pt x="5006" y="1904"/>
                    <a:pt x="5006" y="1774"/>
                  </a:cubicBezTo>
                  <a:cubicBezTo>
                    <a:pt x="4954" y="1722"/>
                    <a:pt x="4954" y="1643"/>
                    <a:pt x="4954" y="1565"/>
                  </a:cubicBezTo>
                  <a:cubicBezTo>
                    <a:pt x="4954" y="1539"/>
                    <a:pt x="4928" y="1487"/>
                    <a:pt x="4928" y="1461"/>
                  </a:cubicBezTo>
                  <a:cubicBezTo>
                    <a:pt x="4850" y="1331"/>
                    <a:pt x="4772" y="1200"/>
                    <a:pt x="4667" y="1070"/>
                  </a:cubicBezTo>
                  <a:cubicBezTo>
                    <a:pt x="4667" y="1070"/>
                    <a:pt x="4641" y="1018"/>
                    <a:pt x="4641" y="1018"/>
                  </a:cubicBezTo>
                  <a:cubicBezTo>
                    <a:pt x="4615" y="992"/>
                    <a:pt x="4589" y="966"/>
                    <a:pt x="4563" y="939"/>
                  </a:cubicBezTo>
                  <a:cubicBezTo>
                    <a:pt x="4511" y="887"/>
                    <a:pt x="4485" y="835"/>
                    <a:pt x="4433" y="783"/>
                  </a:cubicBezTo>
                  <a:cubicBezTo>
                    <a:pt x="4381" y="679"/>
                    <a:pt x="4276" y="601"/>
                    <a:pt x="4146" y="574"/>
                  </a:cubicBezTo>
                  <a:cubicBezTo>
                    <a:pt x="4120" y="548"/>
                    <a:pt x="4094" y="548"/>
                    <a:pt x="4068" y="522"/>
                  </a:cubicBezTo>
                  <a:cubicBezTo>
                    <a:pt x="4042" y="444"/>
                    <a:pt x="3989" y="418"/>
                    <a:pt x="3911" y="392"/>
                  </a:cubicBezTo>
                  <a:cubicBezTo>
                    <a:pt x="3885" y="392"/>
                    <a:pt x="3859" y="366"/>
                    <a:pt x="3833" y="340"/>
                  </a:cubicBezTo>
                  <a:cubicBezTo>
                    <a:pt x="3781" y="314"/>
                    <a:pt x="3755" y="288"/>
                    <a:pt x="3703" y="262"/>
                  </a:cubicBezTo>
                  <a:cubicBezTo>
                    <a:pt x="3624" y="262"/>
                    <a:pt x="3572" y="236"/>
                    <a:pt x="3520" y="209"/>
                  </a:cubicBezTo>
                  <a:cubicBezTo>
                    <a:pt x="3338" y="157"/>
                    <a:pt x="3181" y="131"/>
                    <a:pt x="3025" y="131"/>
                  </a:cubicBezTo>
                  <a:cubicBezTo>
                    <a:pt x="2947" y="131"/>
                    <a:pt x="2894" y="131"/>
                    <a:pt x="2868" y="183"/>
                  </a:cubicBezTo>
                  <a:cubicBezTo>
                    <a:pt x="2790" y="314"/>
                    <a:pt x="2712" y="470"/>
                    <a:pt x="2660" y="627"/>
                  </a:cubicBezTo>
                  <a:cubicBezTo>
                    <a:pt x="2660" y="653"/>
                    <a:pt x="2686" y="679"/>
                    <a:pt x="2738" y="679"/>
                  </a:cubicBezTo>
                  <a:cubicBezTo>
                    <a:pt x="2921" y="679"/>
                    <a:pt x="3103" y="705"/>
                    <a:pt x="3286" y="757"/>
                  </a:cubicBezTo>
                  <a:cubicBezTo>
                    <a:pt x="3312" y="757"/>
                    <a:pt x="3364" y="783"/>
                    <a:pt x="3416" y="783"/>
                  </a:cubicBezTo>
                  <a:cubicBezTo>
                    <a:pt x="3572" y="861"/>
                    <a:pt x="3729" y="939"/>
                    <a:pt x="3885" y="1044"/>
                  </a:cubicBezTo>
                  <a:cubicBezTo>
                    <a:pt x="3885" y="1044"/>
                    <a:pt x="3885" y="1070"/>
                    <a:pt x="3911" y="1070"/>
                  </a:cubicBezTo>
                  <a:cubicBezTo>
                    <a:pt x="3937" y="1122"/>
                    <a:pt x="4016" y="1200"/>
                    <a:pt x="4068" y="1252"/>
                  </a:cubicBezTo>
                  <a:cubicBezTo>
                    <a:pt x="4146" y="1331"/>
                    <a:pt x="4224" y="1409"/>
                    <a:pt x="4276" y="1513"/>
                  </a:cubicBezTo>
                  <a:cubicBezTo>
                    <a:pt x="4276" y="1539"/>
                    <a:pt x="4328" y="1565"/>
                    <a:pt x="4328" y="1591"/>
                  </a:cubicBezTo>
                  <a:cubicBezTo>
                    <a:pt x="4381" y="1669"/>
                    <a:pt x="4433" y="1774"/>
                    <a:pt x="4433" y="1878"/>
                  </a:cubicBezTo>
                  <a:cubicBezTo>
                    <a:pt x="4459" y="1904"/>
                    <a:pt x="4459" y="1956"/>
                    <a:pt x="4459" y="1982"/>
                  </a:cubicBezTo>
                  <a:cubicBezTo>
                    <a:pt x="4511" y="2087"/>
                    <a:pt x="4537" y="2217"/>
                    <a:pt x="4537" y="2321"/>
                  </a:cubicBezTo>
                  <a:cubicBezTo>
                    <a:pt x="4563" y="2608"/>
                    <a:pt x="4537" y="2869"/>
                    <a:pt x="4433" y="3130"/>
                  </a:cubicBezTo>
                  <a:cubicBezTo>
                    <a:pt x="4381" y="3312"/>
                    <a:pt x="4302" y="3468"/>
                    <a:pt x="4198" y="3599"/>
                  </a:cubicBezTo>
                  <a:cubicBezTo>
                    <a:pt x="4068" y="3781"/>
                    <a:pt x="3937" y="3912"/>
                    <a:pt x="3781" y="4042"/>
                  </a:cubicBezTo>
                  <a:cubicBezTo>
                    <a:pt x="3703" y="4094"/>
                    <a:pt x="3651" y="4120"/>
                    <a:pt x="3572" y="4172"/>
                  </a:cubicBezTo>
                  <a:cubicBezTo>
                    <a:pt x="3390" y="4251"/>
                    <a:pt x="3181" y="4329"/>
                    <a:pt x="2973" y="4381"/>
                  </a:cubicBezTo>
                  <a:cubicBezTo>
                    <a:pt x="2894" y="4381"/>
                    <a:pt x="2790" y="4407"/>
                    <a:pt x="2686" y="4433"/>
                  </a:cubicBezTo>
                  <a:lnTo>
                    <a:pt x="2321" y="4433"/>
                  </a:lnTo>
                  <a:cubicBezTo>
                    <a:pt x="2243" y="4407"/>
                    <a:pt x="2138" y="4407"/>
                    <a:pt x="2034" y="4407"/>
                  </a:cubicBezTo>
                  <a:lnTo>
                    <a:pt x="1956" y="4407"/>
                  </a:lnTo>
                  <a:cubicBezTo>
                    <a:pt x="1933" y="4415"/>
                    <a:pt x="1910" y="4418"/>
                    <a:pt x="1888" y="4418"/>
                  </a:cubicBezTo>
                  <a:cubicBezTo>
                    <a:pt x="1834" y="4418"/>
                    <a:pt x="1784" y="4399"/>
                    <a:pt x="1747" y="4381"/>
                  </a:cubicBezTo>
                  <a:cubicBezTo>
                    <a:pt x="1721" y="4381"/>
                    <a:pt x="1721" y="4355"/>
                    <a:pt x="1721" y="4355"/>
                  </a:cubicBezTo>
                  <a:lnTo>
                    <a:pt x="1799" y="4355"/>
                  </a:lnTo>
                  <a:cubicBezTo>
                    <a:pt x="1799" y="4342"/>
                    <a:pt x="1806" y="4342"/>
                    <a:pt x="1806" y="4342"/>
                  </a:cubicBezTo>
                  <a:cubicBezTo>
                    <a:pt x="1806" y="4342"/>
                    <a:pt x="1799" y="4342"/>
                    <a:pt x="1773" y="4329"/>
                  </a:cubicBezTo>
                  <a:cubicBezTo>
                    <a:pt x="1721" y="4303"/>
                    <a:pt x="1669" y="4277"/>
                    <a:pt x="1617" y="4225"/>
                  </a:cubicBezTo>
                  <a:cubicBezTo>
                    <a:pt x="1513" y="4146"/>
                    <a:pt x="1434" y="4068"/>
                    <a:pt x="1356" y="3990"/>
                  </a:cubicBezTo>
                  <a:cubicBezTo>
                    <a:pt x="1200" y="3807"/>
                    <a:pt x="1043" y="3599"/>
                    <a:pt x="913" y="3390"/>
                  </a:cubicBezTo>
                  <a:cubicBezTo>
                    <a:pt x="887" y="3364"/>
                    <a:pt x="887" y="3312"/>
                    <a:pt x="861" y="3286"/>
                  </a:cubicBezTo>
                  <a:cubicBezTo>
                    <a:pt x="835" y="3208"/>
                    <a:pt x="809" y="3103"/>
                    <a:pt x="757" y="3025"/>
                  </a:cubicBezTo>
                  <a:cubicBezTo>
                    <a:pt x="678" y="2869"/>
                    <a:pt x="678" y="2712"/>
                    <a:pt x="600" y="2556"/>
                  </a:cubicBezTo>
                  <a:cubicBezTo>
                    <a:pt x="600" y="2530"/>
                    <a:pt x="600" y="2530"/>
                    <a:pt x="600" y="2504"/>
                  </a:cubicBezTo>
                  <a:lnTo>
                    <a:pt x="600" y="2452"/>
                  </a:lnTo>
                  <a:cubicBezTo>
                    <a:pt x="600" y="2373"/>
                    <a:pt x="626" y="2243"/>
                    <a:pt x="574" y="2139"/>
                  </a:cubicBezTo>
                  <a:cubicBezTo>
                    <a:pt x="574" y="2087"/>
                    <a:pt x="626" y="2034"/>
                    <a:pt x="574" y="1982"/>
                  </a:cubicBezTo>
                  <a:cubicBezTo>
                    <a:pt x="574" y="1956"/>
                    <a:pt x="574" y="1956"/>
                    <a:pt x="574" y="1956"/>
                  </a:cubicBezTo>
                  <a:cubicBezTo>
                    <a:pt x="626" y="1878"/>
                    <a:pt x="600" y="1774"/>
                    <a:pt x="678" y="1774"/>
                  </a:cubicBezTo>
                  <a:cubicBezTo>
                    <a:pt x="704" y="1774"/>
                    <a:pt x="730" y="1722"/>
                    <a:pt x="730" y="1722"/>
                  </a:cubicBezTo>
                  <a:cubicBezTo>
                    <a:pt x="757" y="1617"/>
                    <a:pt x="809" y="1539"/>
                    <a:pt x="887" y="1435"/>
                  </a:cubicBezTo>
                  <a:cubicBezTo>
                    <a:pt x="913" y="1383"/>
                    <a:pt x="939" y="1304"/>
                    <a:pt x="965" y="1252"/>
                  </a:cubicBezTo>
                  <a:cubicBezTo>
                    <a:pt x="1017" y="1200"/>
                    <a:pt x="1122" y="1174"/>
                    <a:pt x="1148" y="1122"/>
                  </a:cubicBezTo>
                  <a:lnTo>
                    <a:pt x="1174" y="1096"/>
                  </a:lnTo>
                  <a:cubicBezTo>
                    <a:pt x="1356" y="913"/>
                    <a:pt x="1565" y="757"/>
                    <a:pt x="1799" y="679"/>
                  </a:cubicBezTo>
                  <a:cubicBezTo>
                    <a:pt x="1956" y="601"/>
                    <a:pt x="2164" y="574"/>
                    <a:pt x="2347" y="548"/>
                  </a:cubicBezTo>
                  <a:lnTo>
                    <a:pt x="2503" y="548"/>
                  </a:lnTo>
                  <a:cubicBezTo>
                    <a:pt x="2582" y="548"/>
                    <a:pt x="2634" y="522"/>
                    <a:pt x="2634" y="444"/>
                  </a:cubicBezTo>
                  <a:cubicBezTo>
                    <a:pt x="2634" y="340"/>
                    <a:pt x="2634" y="236"/>
                    <a:pt x="2634" y="131"/>
                  </a:cubicBezTo>
                  <a:cubicBezTo>
                    <a:pt x="2634" y="27"/>
                    <a:pt x="2582" y="1"/>
                    <a:pt x="24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63"/>
            <p:cNvSpPr/>
            <p:nvPr/>
          </p:nvSpPr>
          <p:spPr>
            <a:xfrm>
              <a:off x="4567375" y="3849850"/>
              <a:ext cx="104975" cy="109300"/>
            </a:xfrm>
            <a:custGeom>
              <a:rect b="b" l="l" r="r" t="t"/>
              <a:pathLst>
                <a:path extrusionOk="0" h="4372" w="4199">
                  <a:moveTo>
                    <a:pt x="2031" y="547"/>
                  </a:moveTo>
                  <a:lnTo>
                    <a:pt x="2191" y="731"/>
                  </a:lnTo>
                  <a:cubicBezTo>
                    <a:pt x="2217" y="757"/>
                    <a:pt x="2269" y="783"/>
                    <a:pt x="2295" y="783"/>
                  </a:cubicBezTo>
                  <a:cubicBezTo>
                    <a:pt x="2373" y="783"/>
                    <a:pt x="2452" y="809"/>
                    <a:pt x="2530" y="861"/>
                  </a:cubicBezTo>
                  <a:cubicBezTo>
                    <a:pt x="2660" y="939"/>
                    <a:pt x="2790" y="1017"/>
                    <a:pt x="2921" y="1122"/>
                  </a:cubicBezTo>
                  <a:cubicBezTo>
                    <a:pt x="2999" y="1174"/>
                    <a:pt x="3077" y="1252"/>
                    <a:pt x="3155" y="1330"/>
                  </a:cubicBezTo>
                  <a:cubicBezTo>
                    <a:pt x="3182" y="1356"/>
                    <a:pt x="3234" y="1408"/>
                    <a:pt x="3260" y="1487"/>
                  </a:cubicBezTo>
                  <a:cubicBezTo>
                    <a:pt x="3338" y="1591"/>
                    <a:pt x="3390" y="1721"/>
                    <a:pt x="3468" y="1852"/>
                  </a:cubicBezTo>
                  <a:cubicBezTo>
                    <a:pt x="3468" y="1852"/>
                    <a:pt x="3468" y="1878"/>
                    <a:pt x="3468" y="1878"/>
                  </a:cubicBezTo>
                  <a:cubicBezTo>
                    <a:pt x="3494" y="2008"/>
                    <a:pt x="3547" y="2138"/>
                    <a:pt x="3599" y="2269"/>
                  </a:cubicBezTo>
                  <a:cubicBezTo>
                    <a:pt x="3599" y="2295"/>
                    <a:pt x="3599" y="2321"/>
                    <a:pt x="3599" y="2347"/>
                  </a:cubicBezTo>
                  <a:cubicBezTo>
                    <a:pt x="3573" y="2451"/>
                    <a:pt x="3573" y="2556"/>
                    <a:pt x="3573" y="2660"/>
                  </a:cubicBezTo>
                  <a:cubicBezTo>
                    <a:pt x="3547" y="2712"/>
                    <a:pt x="3547" y="2790"/>
                    <a:pt x="3520" y="2869"/>
                  </a:cubicBezTo>
                  <a:lnTo>
                    <a:pt x="3416" y="3051"/>
                  </a:lnTo>
                  <a:cubicBezTo>
                    <a:pt x="3364" y="3181"/>
                    <a:pt x="3286" y="3286"/>
                    <a:pt x="3182" y="3364"/>
                  </a:cubicBezTo>
                  <a:cubicBezTo>
                    <a:pt x="3025" y="3494"/>
                    <a:pt x="2869" y="3599"/>
                    <a:pt x="2686" y="3651"/>
                  </a:cubicBezTo>
                  <a:cubicBezTo>
                    <a:pt x="2530" y="3703"/>
                    <a:pt x="2399" y="3755"/>
                    <a:pt x="2243" y="3833"/>
                  </a:cubicBezTo>
                  <a:cubicBezTo>
                    <a:pt x="2191" y="3859"/>
                    <a:pt x="2165" y="3859"/>
                    <a:pt x="2139" y="3859"/>
                  </a:cubicBezTo>
                  <a:cubicBezTo>
                    <a:pt x="2117" y="3848"/>
                    <a:pt x="2095" y="3842"/>
                    <a:pt x="2078" y="3842"/>
                  </a:cubicBezTo>
                  <a:cubicBezTo>
                    <a:pt x="2052" y="3842"/>
                    <a:pt x="2034" y="3855"/>
                    <a:pt x="2034" y="3885"/>
                  </a:cubicBezTo>
                  <a:cubicBezTo>
                    <a:pt x="2021" y="3898"/>
                    <a:pt x="2015" y="3905"/>
                    <a:pt x="2008" y="3905"/>
                  </a:cubicBezTo>
                  <a:cubicBezTo>
                    <a:pt x="2002" y="3905"/>
                    <a:pt x="1995" y="3898"/>
                    <a:pt x="1982" y="3885"/>
                  </a:cubicBezTo>
                  <a:cubicBezTo>
                    <a:pt x="1930" y="3885"/>
                    <a:pt x="1852" y="3885"/>
                    <a:pt x="1800" y="3859"/>
                  </a:cubicBezTo>
                  <a:cubicBezTo>
                    <a:pt x="1722" y="3859"/>
                    <a:pt x="1643" y="3807"/>
                    <a:pt x="1591" y="3781"/>
                  </a:cubicBezTo>
                  <a:cubicBezTo>
                    <a:pt x="1513" y="3755"/>
                    <a:pt x="1409" y="3703"/>
                    <a:pt x="1383" y="3703"/>
                  </a:cubicBezTo>
                  <a:cubicBezTo>
                    <a:pt x="1357" y="3677"/>
                    <a:pt x="1330" y="3677"/>
                    <a:pt x="1330" y="3651"/>
                  </a:cubicBezTo>
                  <a:cubicBezTo>
                    <a:pt x="1330" y="3572"/>
                    <a:pt x="1278" y="3572"/>
                    <a:pt x="1200" y="3546"/>
                  </a:cubicBezTo>
                  <a:cubicBezTo>
                    <a:pt x="1122" y="3520"/>
                    <a:pt x="1018" y="3494"/>
                    <a:pt x="1044" y="3364"/>
                  </a:cubicBezTo>
                  <a:cubicBezTo>
                    <a:pt x="1044" y="3364"/>
                    <a:pt x="1044" y="3364"/>
                    <a:pt x="1044" y="3338"/>
                  </a:cubicBezTo>
                  <a:cubicBezTo>
                    <a:pt x="1044" y="3312"/>
                    <a:pt x="1031" y="3305"/>
                    <a:pt x="1018" y="3305"/>
                  </a:cubicBezTo>
                  <a:cubicBezTo>
                    <a:pt x="1005" y="3305"/>
                    <a:pt x="992" y="3312"/>
                    <a:pt x="992" y="3312"/>
                  </a:cubicBezTo>
                  <a:lnTo>
                    <a:pt x="939" y="3312"/>
                  </a:lnTo>
                  <a:cubicBezTo>
                    <a:pt x="887" y="3286"/>
                    <a:pt x="861" y="3260"/>
                    <a:pt x="835" y="3207"/>
                  </a:cubicBezTo>
                  <a:cubicBezTo>
                    <a:pt x="809" y="3155"/>
                    <a:pt x="835" y="3155"/>
                    <a:pt x="861" y="3155"/>
                  </a:cubicBezTo>
                  <a:cubicBezTo>
                    <a:pt x="913" y="3155"/>
                    <a:pt x="913" y="3129"/>
                    <a:pt x="887" y="3103"/>
                  </a:cubicBezTo>
                  <a:cubicBezTo>
                    <a:pt x="861" y="3051"/>
                    <a:pt x="809" y="3051"/>
                    <a:pt x="809" y="2973"/>
                  </a:cubicBezTo>
                  <a:cubicBezTo>
                    <a:pt x="783" y="2895"/>
                    <a:pt x="757" y="2816"/>
                    <a:pt x="705" y="2738"/>
                  </a:cubicBezTo>
                  <a:cubicBezTo>
                    <a:pt x="653" y="2686"/>
                    <a:pt x="653" y="2608"/>
                    <a:pt x="600" y="2556"/>
                  </a:cubicBezTo>
                  <a:cubicBezTo>
                    <a:pt x="600" y="2530"/>
                    <a:pt x="600" y="2530"/>
                    <a:pt x="600" y="2504"/>
                  </a:cubicBezTo>
                  <a:cubicBezTo>
                    <a:pt x="626" y="2477"/>
                    <a:pt x="600" y="2451"/>
                    <a:pt x="600" y="2451"/>
                  </a:cubicBezTo>
                  <a:cubicBezTo>
                    <a:pt x="574" y="2399"/>
                    <a:pt x="574" y="2347"/>
                    <a:pt x="600" y="2321"/>
                  </a:cubicBezTo>
                  <a:cubicBezTo>
                    <a:pt x="653" y="2217"/>
                    <a:pt x="653" y="2112"/>
                    <a:pt x="653" y="2008"/>
                  </a:cubicBezTo>
                  <a:cubicBezTo>
                    <a:pt x="653" y="1930"/>
                    <a:pt x="600" y="1826"/>
                    <a:pt x="679" y="1773"/>
                  </a:cubicBezTo>
                  <a:cubicBezTo>
                    <a:pt x="679" y="1721"/>
                    <a:pt x="705" y="1669"/>
                    <a:pt x="757" y="1643"/>
                  </a:cubicBezTo>
                  <a:cubicBezTo>
                    <a:pt x="757" y="1617"/>
                    <a:pt x="783" y="1591"/>
                    <a:pt x="783" y="1565"/>
                  </a:cubicBezTo>
                  <a:cubicBezTo>
                    <a:pt x="835" y="1487"/>
                    <a:pt x="887" y="1408"/>
                    <a:pt x="913" y="1330"/>
                  </a:cubicBezTo>
                  <a:cubicBezTo>
                    <a:pt x="913" y="1304"/>
                    <a:pt x="939" y="1278"/>
                    <a:pt x="939" y="1278"/>
                  </a:cubicBezTo>
                  <a:cubicBezTo>
                    <a:pt x="965" y="1278"/>
                    <a:pt x="992" y="1252"/>
                    <a:pt x="992" y="1226"/>
                  </a:cubicBezTo>
                  <a:cubicBezTo>
                    <a:pt x="1018" y="1200"/>
                    <a:pt x="1044" y="1148"/>
                    <a:pt x="1070" y="1148"/>
                  </a:cubicBezTo>
                  <a:cubicBezTo>
                    <a:pt x="1148" y="1096"/>
                    <a:pt x="1200" y="1043"/>
                    <a:pt x="1226" y="965"/>
                  </a:cubicBezTo>
                  <a:cubicBezTo>
                    <a:pt x="1226" y="939"/>
                    <a:pt x="1252" y="913"/>
                    <a:pt x="1278" y="913"/>
                  </a:cubicBezTo>
                  <a:cubicBezTo>
                    <a:pt x="1330" y="913"/>
                    <a:pt x="1357" y="913"/>
                    <a:pt x="1383" y="861"/>
                  </a:cubicBezTo>
                  <a:cubicBezTo>
                    <a:pt x="1383" y="835"/>
                    <a:pt x="1409" y="835"/>
                    <a:pt x="1435" y="835"/>
                  </a:cubicBezTo>
                  <a:lnTo>
                    <a:pt x="1539" y="783"/>
                  </a:lnTo>
                  <a:cubicBezTo>
                    <a:pt x="1565" y="783"/>
                    <a:pt x="1617" y="757"/>
                    <a:pt x="1643" y="731"/>
                  </a:cubicBezTo>
                  <a:cubicBezTo>
                    <a:pt x="1748" y="678"/>
                    <a:pt x="1852" y="678"/>
                    <a:pt x="1956" y="626"/>
                  </a:cubicBezTo>
                  <a:cubicBezTo>
                    <a:pt x="1978" y="626"/>
                    <a:pt x="2018" y="590"/>
                    <a:pt x="2031" y="547"/>
                  </a:cubicBezTo>
                  <a:close/>
                  <a:moveTo>
                    <a:pt x="2113" y="1"/>
                  </a:moveTo>
                  <a:cubicBezTo>
                    <a:pt x="1878" y="27"/>
                    <a:pt x="1669" y="79"/>
                    <a:pt x="1461" y="157"/>
                  </a:cubicBezTo>
                  <a:cubicBezTo>
                    <a:pt x="1409" y="183"/>
                    <a:pt x="1357" y="209"/>
                    <a:pt x="1304" y="235"/>
                  </a:cubicBezTo>
                  <a:cubicBezTo>
                    <a:pt x="1122" y="313"/>
                    <a:pt x="965" y="444"/>
                    <a:pt x="809" y="574"/>
                  </a:cubicBezTo>
                  <a:cubicBezTo>
                    <a:pt x="809" y="600"/>
                    <a:pt x="783" y="600"/>
                    <a:pt x="783" y="600"/>
                  </a:cubicBezTo>
                  <a:cubicBezTo>
                    <a:pt x="705" y="652"/>
                    <a:pt x="626" y="705"/>
                    <a:pt x="574" y="783"/>
                  </a:cubicBezTo>
                  <a:cubicBezTo>
                    <a:pt x="496" y="887"/>
                    <a:pt x="444" y="1017"/>
                    <a:pt x="340" y="1122"/>
                  </a:cubicBezTo>
                  <a:cubicBezTo>
                    <a:pt x="314" y="1148"/>
                    <a:pt x="314" y="1174"/>
                    <a:pt x="314" y="1200"/>
                  </a:cubicBezTo>
                  <a:cubicBezTo>
                    <a:pt x="261" y="1330"/>
                    <a:pt x="209" y="1435"/>
                    <a:pt x="157" y="1539"/>
                  </a:cubicBezTo>
                  <a:cubicBezTo>
                    <a:pt x="131" y="1591"/>
                    <a:pt x="105" y="1617"/>
                    <a:pt x="105" y="1669"/>
                  </a:cubicBezTo>
                  <a:cubicBezTo>
                    <a:pt x="79" y="1800"/>
                    <a:pt x="53" y="1930"/>
                    <a:pt x="27" y="2060"/>
                  </a:cubicBezTo>
                  <a:cubicBezTo>
                    <a:pt x="1" y="2373"/>
                    <a:pt x="53" y="2712"/>
                    <a:pt x="157" y="2999"/>
                  </a:cubicBezTo>
                  <a:cubicBezTo>
                    <a:pt x="235" y="3207"/>
                    <a:pt x="340" y="3390"/>
                    <a:pt x="470" y="3546"/>
                  </a:cubicBezTo>
                  <a:cubicBezTo>
                    <a:pt x="600" y="3729"/>
                    <a:pt x="783" y="3885"/>
                    <a:pt x="965" y="4016"/>
                  </a:cubicBezTo>
                  <a:cubicBezTo>
                    <a:pt x="1044" y="4068"/>
                    <a:pt x="1122" y="4094"/>
                    <a:pt x="1200" y="4146"/>
                  </a:cubicBezTo>
                  <a:cubicBezTo>
                    <a:pt x="1409" y="4250"/>
                    <a:pt x="1643" y="4329"/>
                    <a:pt x="1878" y="4355"/>
                  </a:cubicBezTo>
                  <a:cubicBezTo>
                    <a:pt x="1932" y="4365"/>
                    <a:pt x="1981" y="4372"/>
                    <a:pt x="2028" y="4372"/>
                  </a:cubicBezTo>
                  <a:cubicBezTo>
                    <a:pt x="2095" y="4372"/>
                    <a:pt x="2156" y="4359"/>
                    <a:pt x="2217" y="4329"/>
                  </a:cubicBezTo>
                  <a:lnTo>
                    <a:pt x="2295" y="4329"/>
                  </a:lnTo>
                  <a:cubicBezTo>
                    <a:pt x="2504" y="4329"/>
                    <a:pt x="2686" y="4250"/>
                    <a:pt x="2869" y="4146"/>
                  </a:cubicBezTo>
                  <a:cubicBezTo>
                    <a:pt x="2895" y="4146"/>
                    <a:pt x="2921" y="4120"/>
                    <a:pt x="2947" y="4094"/>
                  </a:cubicBezTo>
                  <a:cubicBezTo>
                    <a:pt x="2973" y="4016"/>
                    <a:pt x="3025" y="3990"/>
                    <a:pt x="3103" y="3964"/>
                  </a:cubicBezTo>
                  <a:lnTo>
                    <a:pt x="3129" y="3964"/>
                  </a:lnTo>
                  <a:cubicBezTo>
                    <a:pt x="3129" y="3964"/>
                    <a:pt x="3103" y="3990"/>
                    <a:pt x="3103" y="3990"/>
                  </a:cubicBezTo>
                  <a:lnTo>
                    <a:pt x="3077" y="4042"/>
                  </a:lnTo>
                  <a:lnTo>
                    <a:pt x="3103" y="4042"/>
                  </a:lnTo>
                  <a:cubicBezTo>
                    <a:pt x="3155" y="4016"/>
                    <a:pt x="3208" y="3964"/>
                    <a:pt x="3260" y="3937"/>
                  </a:cubicBezTo>
                  <a:cubicBezTo>
                    <a:pt x="3390" y="3885"/>
                    <a:pt x="3494" y="3833"/>
                    <a:pt x="3599" y="3755"/>
                  </a:cubicBezTo>
                  <a:cubicBezTo>
                    <a:pt x="3807" y="3599"/>
                    <a:pt x="3964" y="3390"/>
                    <a:pt x="4042" y="3155"/>
                  </a:cubicBezTo>
                  <a:cubicBezTo>
                    <a:pt x="4068" y="3129"/>
                    <a:pt x="4068" y="3077"/>
                    <a:pt x="4094" y="3051"/>
                  </a:cubicBezTo>
                  <a:cubicBezTo>
                    <a:pt x="4146" y="2973"/>
                    <a:pt x="4172" y="2869"/>
                    <a:pt x="4172" y="2764"/>
                  </a:cubicBezTo>
                  <a:cubicBezTo>
                    <a:pt x="4198" y="2608"/>
                    <a:pt x="4198" y="2451"/>
                    <a:pt x="4146" y="2295"/>
                  </a:cubicBezTo>
                  <a:lnTo>
                    <a:pt x="4146" y="2243"/>
                  </a:lnTo>
                  <a:lnTo>
                    <a:pt x="4146" y="2191"/>
                  </a:lnTo>
                  <a:cubicBezTo>
                    <a:pt x="4120" y="2086"/>
                    <a:pt x="4094" y="1930"/>
                    <a:pt x="4042" y="1904"/>
                  </a:cubicBezTo>
                  <a:cubicBezTo>
                    <a:pt x="4016" y="1878"/>
                    <a:pt x="4042" y="1800"/>
                    <a:pt x="3964" y="1773"/>
                  </a:cubicBezTo>
                  <a:lnTo>
                    <a:pt x="3964" y="1747"/>
                  </a:lnTo>
                  <a:cubicBezTo>
                    <a:pt x="3990" y="1695"/>
                    <a:pt x="3912" y="1643"/>
                    <a:pt x="3964" y="1565"/>
                  </a:cubicBezTo>
                  <a:cubicBezTo>
                    <a:pt x="3990" y="1539"/>
                    <a:pt x="3990" y="1539"/>
                    <a:pt x="3964" y="1513"/>
                  </a:cubicBezTo>
                  <a:cubicBezTo>
                    <a:pt x="3938" y="1408"/>
                    <a:pt x="3912" y="1330"/>
                    <a:pt x="3859" y="1252"/>
                  </a:cubicBezTo>
                  <a:cubicBezTo>
                    <a:pt x="3833" y="1200"/>
                    <a:pt x="3755" y="1148"/>
                    <a:pt x="3729" y="1096"/>
                  </a:cubicBezTo>
                  <a:cubicBezTo>
                    <a:pt x="3677" y="1043"/>
                    <a:pt x="3677" y="965"/>
                    <a:pt x="3625" y="913"/>
                  </a:cubicBezTo>
                  <a:lnTo>
                    <a:pt x="3599" y="887"/>
                  </a:lnTo>
                  <a:cubicBezTo>
                    <a:pt x="3442" y="731"/>
                    <a:pt x="3234" y="574"/>
                    <a:pt x="3025" y="470"/>
                  </a:cubicBezTo>
                  <a:cubicBezTo>
                    <a:pt x="2869" y="366"/>
                    <a:pt x="2686" y="287"/>
                    <a:pt x="2504" y="235"/>
                  </a:cubicBezTo>
                  <a:cubicBezTo>
                    <a:pt x="2452" y="209"/>
                    <a:pt x="2373" y="209"/>
                    <a:pt x="2321" y="209"/>
                  </a:cubicBezTo>
                  <a:cubicBezTo>
                    <a:pt x="2269" y="209"/>
                    <a:pt x="2217" y="235"/>
                    <a:pt x="2217" y="261"/>
                  </a:cubicBezTo>
                  <a:lnTo>
                    <a:pt x="2452" y="496"/>
                  </a:lnTo>
                  <a:lnTo>
                    <a:pt x="2087" y="496"/>
                  </a:lnTo>
                  <a:cubicBezTo>
                    <a:pt x="2070" y="496"/>
                    <a:pt x="2054" y="506"/>
                    <a:pt x="2037" y="514"/>
                  </a:cubicBezTo>
                  <a:lnTo>
                    <a:pt x="2037" y="514"/>
                  </a:lnTo>
                  <a:cubicBezTo>
                    <a:pt x="2087" y="361"/>
                    <a:pt x="2114" y="233"/>
                    <a:pt x="2191" y="79"/>
                  </a:cubicBezTo>
                  <a:cubicBezTo>
                    <a:pt x="2191" y="79"/>
                    <a:pt x="2191" y="79"/>
                    <a:pt x="2191" y="53"/>
                  </a:cubicBezTo>
                  <a:cubicBezTo>
                    <a:pt x="2191" y="27"/>
                    <a:pt x="2165" y="1"/>
                    <a:pt x="21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63"/>
            <p:cNvSpPr/>
            <p:nvPr/>
          </p:nvSpPr>
          <p:spPr>
            <a:xfrm>
              <a:off x="4555650" y="3843325"/>
              <a:ext cx="128425" cy="125175"/>
            </a:xfrm>
            <a:custGeom>
              <a:rect b="b" l="l" r="r" t="t"/>
              <a:pathLst>
                <a:path extrusionOk="0" h="5007" w="5137">
                  <a:moveTo>
                    <a:pt x="2451" y="1"/>
                  </a:moveTo>
                  <a:cubicBezTo>
                    <a:pt x="2321" y="27"/>
                    <a:pt x="2164" y="27"/>
                    <a:pt x="2034" y="27"/>
                  </a:cubicBezTo>
                  <a:cubicBezTo>
                    <a:pt x="1747" y="53"/>
                    <a:pt x="1487" y="131"/>
                    <a:pt x="1226" y="262"/>
                  </a:cubicBezTo>
                  <a:cubicBezTo>
                    <a:pt x="1200" y="288"/>
                    <a:pt x="1200" y="288"/>
                    <a:pt x="1200" y="288"/>
                  </a:cubicBezTo>
                  <a:cubicBezTo>
                    <a:pt x="1017" y="392"/>
                    <a:pt x="887" y="522"/>
                    <a:pt x="757" y="653"/>
                  </a:cubicBezTo>
                  <a:cubicBezTo>
                    <a:pt x="678" y="757"/>
                    <a:pt x="600" y="809"/>
                    <a:pt x="522" y="939"/>
                  </a:cubicBezTo>
                  <a:cubicBezTo>
                    <a:pt x="418" y="1044"/>
                    <a:pt x="339" y="1148"/>
                    <a:pt x="261" y="1278"/>
                  </a:cubicBezTo>
                  <a:cubicBezTo>
                    <a:pt x="209" y="1383"/>
                    <a:pt x="157" y="1513"/>
                    <a:pt x="105" y="1669"/>
                  </a:cubicBezTo>
                  <a:cubicBezTo>
                    <a:pt x="105" y="1669"/>
                    <a:pt x="105" y="1696"/>
                    <a:pt x="105" y="1722"/>
                  </a:cubicBezTo>
                  <a:cubicBezTo>
                    <a:pt x="0" y="1982"/>
                    <a:pt x="0" y="2243"/>
                    <a:pt x="53" y="2530"/>
                  </a:cubicBezTo>
                  <a:cubicBezTo>
                    <a:pt x="53" y="2556"/>
                    <a:pt x="53" y="2608"/>
                    <a:pt x="53" y="2634"/>
                  </a:cubicBezTo>
                  <a:cubicBezTo>
                    <a:pt x="53" y="2843"/>
                    <a:pt x="79" y="3025"/>
                    <a:pt x="131" y="3182"/>
                  </a:cubicBezTo>
                  <a:cubicBezTo>
                    <a:pt x="209" y="3312"/>
                    <a:pt x="235" y="3468"/>
                    <a:pt x="287" y="3573"/>
                  </a:cubicBezTo>
                  <a:cubicBezTo>
                    <a:pt x="339" y="3703"/>
                    <a:pt x="392" y="3807"/>
                    <a:pt x="470" y="3912"/>
                  </a:cubicBezTo>
                  <a:cubicBezTo>
                    <a:pt x="626" y="4094"/>
                    <a:pt x="757" y="4251"/>
                    <a:pt x="939" y="4407"/>
                  </a:cubicBezTo>
                  <a:cubicBezTo>
                    <a:pt x="1174" y="4642"/>
                    <a:pt x="1487" y="4798"/>
                    <a:pt x="1799" y="4928"/>
                  </a:cubicBezTo>
                  <a:cubicBezTo>
                    <a:pt x="1930" y="4955"/>
                    <a:pt x="2060" y="5007"/>
                    <a:pt x="2191" y="5007"/>
                  </a:cubicBezTo>
                  <a:cubicBezTo>
                    <a:pt x="2321" y="5007"/>
                    <a:pt x="2451" y="5007"/>
                    <a:pt x="2582" y="4981"/>
                  </a:cubicBezTo>
                  <a:lnTo>
                    <a:pt x="2738" y="4981"/>
                  </a:lnTo>
                  <a:cubicBezTo>
                    <a:pt x="2816" y="4981"/>
                    <a:pt x="2894" y="4981"/>
                    <a:pt x="2894" y="4928"/>
                  </a:cubicBezTo>
                  <a:cubicBezTo>
                    <a:pt x="2921" y="4902"/>
                    <a:pt x="2921" y="4902"/>
                    <a:pt x="2947" y="4902"/>
                  </a:cubicBezTo>
                  <a:cubicBezTo>
                    <a:pt x="3051" y="4902"/>
                    <a:pt x="3129" y="4876"/>
                    <a:pt x="3233" y="4850"/>
                  </a:cubicBezTo>
                  <a:cubicBezTo>
                    <a:pt x="3338" y="4824"/>
                    <a:pt x="3468" y="4772"/>
                    <a:pt x="3598" y="4746"/>
                  </a:cubicBezTo>
                  <a:cubicBezTo>
                    <a:pt x="3677" y="4694"/>
                    <a:pt x="3781" y="4642"/>
                    <a:pt x="3859" y="4590"/>
                  </a:cubicBezTo>
                  <a:cubicBezTo>
                    <a:pt x="3885" y="4563"/>
                    <a:pt x="3937" y="4563"/>
                    <a:pt x="3963" y="4563"/>
                  </a:cubicBezTo>
                  <a:cubicBezTo>
                    <a:pt x="4068" y="4563"/>
                    <a:pt x="4068" y="4537"/>
                    <a:pt x="4146" y="4433"/>
                  </a:cubicBezTo>
                  <a:cubicBezTo>
                    <a:pt x="4224" y="4329"/>
                    <a:pt x="4276" y="4198"/>
                    <a:pt x="4433" y="4198"/>
                  </a:cubicBezTo>
                  <a:cubicBezTo>
                    <a:pt x="4446" y="4198"/>
                    <a:pt x="4446" y="4205"/>
                    <a:pt x="4449" y="4205"/>
                  </a:cubicBezTo>
                  <a:cubicBezTo>
                    <a:pt x="4452" y="4205"/>
                    <a:pt x="4459" y="4198"/>
                    <a:pt x="4485" y="4172"/>
                  </a:cubicBezTo>
                  <a:cubicBezTo>
                    <a:pt x="4537" y="4146"/>
                    <a:pt x="4511" y="4120"/>
                    <a:pt x="4511" y="4094"/>
                  </a:cubicBezTo>
                  <a:lnTo>
                    <a:pt x="4511" y="4042"/>
                  </a:lnTo>
                  <a:cubicBezTo>
                    <a:pt x="4537" y="3990"/>
                    <a:pt x="4563" y="3938"/>
                    <a:pt x="4615" y="3886"/>
                  </a:cubicBezTo>
                  <a:cubicBezTo>
                    <a:pt x="4641" y="3860"/>
                    <a:pt x="4654" y="3846"/>
                    <a:pt x="4664" y="3846"/>
                  </a:cubicBezTo>
                  <a:cubicBezTo>
                    <a:pt x="4674" y="3846"/>
                    <a:pt x="4680" y="3860"/>
                    <a:pt x="4693" y="3886"/>
                  </a:cubicBezTo>
                  <a:cubicBezTo>
                    <a:pt x="4693" y="3896"/>
                    <a:pt x="4702" y="3903"/>
                    <a:pt x="4715" y="3903"/>
                  </a:cubicBezTo>
                  <a:cubicBezTo>
                    <a:pt x="4732" y="3903"/>
                    <a:pt x="4756" y="3890"/>
                    <a:pt x="4772" y="3860"/>
                  </a:cubicBezTo>
                  <a:cubicBezTo>
                    <a:pt x="4798" y="3781"/>
                    <a:pt x="4824" y="3703"/>
                    <a:pt x="4876" y="3651"/>
                  </a:cubicBezTo>
                  <a:cubicBezTo>
                    <a:pt x="4954" y="3547"/>
                    <a:pt x="5006" y="3416"/>
                    <a:pt x="5032" y="3286"/>
                  </a:cubicBezTo>
                  <a:cubicBezTo>
                    <a:pt x="5058" y="3182"/>
                    <a:pt x="5058" y="3051"/>
                    <a:pt x="5058" y="2947"/>
                  </a:cubicBezTo>
                  <a:cubicBezTo>
                    <a:pt x="5058" y="2921"/>
                    <a:pt x="5058" y="2921"/>
                    <a:pt x="5058" y="2895"/>
                  </a:cubicBezTo>
                  <a:cubicBezTo>
                    <a:pt x="5085" y="2869"/>
                    <a:pt x="5085" y="2817"/>
                    <a:pt x="5085" y="2791"/>
                  </a:cubicBezTo>
                  <a:cubicBezTo>
                    <a:pt x="5058" y="2738"/>
                    <a:pt x="5085" y="2660"/>
                    <a:pt x="5111" y="2608"/>
                  </a:cubicBezTo>
                  <a:cubicBezTo>
                    <a:pt x="5137" y="2530"/>
                    <a:pt x="5137" y="2452"/>
                    <a:pt x="5137" y="2373"/>
                  </a:cubicBezTo>
                  <a:cubicBezTo>
                    <a:pt x="5137" y="2295"/>
                    <a:pt x="5137" y="2217"/>
                    <a:pt x="5111" y="2139"/>
                  </a:cubicBezTo>
                  <a:cubicBezTo>
                    <a:pt x="5085" y="2008"/>
                    <a:pt x="5006" y="1904"/>
                    <a:pt x="5006" y="1774"/>
                  </a:cubicBezTo>
                  <a:cubicBezTo>
                    <a:pt x="4954" y="1722"/>
                    <a:pt x="4954" y="1643"/>
                    <a:pt x="4954" y="1565"/>
                  </a:cubicBezTo>
                  <a:cubicBezTo>
                    <a:pt x="4954" y="1539"/>
                    <a:pt x="4928" y="1487"/>
                    <a:pt x="4928" y="1461"/>
                  </a:cubicBezTo>
                  <a:cubicBezTo>
                    <a:pt x="4850" y="1331"/>
                    <a:pt x="4772" y="1200"/>
                    <a:pt x="4667" y="1070"/>
                  </a:cubicBezTo>
                  <a:cubicBezTo>
                    <a:pt x="4667" y="1070"/>
                    <a:pt x="4641" y="1018"/>
                    <a:pt x="4641" y="1018"/>
                  </a:cubicBezTo>
                  <a:cubicBezTo>
                    <a:pt x="4615" y="992"/>
                    <a:pt x="4589" y="966"/>
                    <a:pt x="4563" y="939"/>
                  </a:cubicBezTo>
                  <a:cubicBezTo>
                    <a:pt x="4511" y="887"/>
                    <a:pt x="4485" y="835"/>
                    <a:pt x="4433" y="783"/>
                  </a:cubicBezTo>
                  <a:cubicBezTo>
                    <a:pt x="4381" y="679"/>
                    <a:pt x="4276" y="601"/>
                    <a:pt x="4146" y="574"/>
                  </a:cubicBezTo>
                  <a:cubicBezTo>
                    <a:pt x="4120" y="548"/>
                    <a:pt x="4094" y="548"/>
                    <a:pt x="4068" y="522"/>
                  </a:cubicBezTo>
                  <a:cubicBezTo>
                    <a:pt x="4042" y="444"/>
                    <a:pt x="3989" y="418"/>
                    <a:pt x="3911" y="392"/>
                  </a:cubicBezTo>
                  <a:cubicBezTo>
                    <a:pt x="3885" y="392"/>
                    <a:pt x="3859" y="366"/>
                    <a:pt x="3833" y="340"/>
                  </a:cubicBezTo>
                  <a:cubicBezTo>
                    <a:pt x="3781" y="314"/>
                    <a:pt x="3755" y="288"/>
                    <a:pt x="3703" y="262"/>
                  </a:cubicBezTo>
                  <a:cubicBezTo>
                    <a:pt x="3624" y="262"/>
                    <a:pt x="3572" y="236"/>
                    <a:pt x="3520" y="209"/>
                  </a:cubicBezTo>
                  <a:cubicBezTo>
                    <a:pt x="3338" y="157"/>
                    <a:pt x="3181" y="131"/>
                    <a:pt x="3025" y="131"/>
                  </a:cubicBezTo>
                  <a:cubicBezTo>
                    <a:pt x="2947" y="131"/>
                    <a:pt x="2894" y="131"/>
                    <a:pt x="2868" y="183"/>
                  </a:cubicBezTo>
                  <a:cubicBezTo>
                    <a:pt x="2790" y="314"/>
                    <a:pt x="2712" y="470"/>
                    <a:pt x="2660" y="627"/>
                  </a:cubicBezTo>
                  <a:cubicBezTo>
                    <a:pt x="2660" y="653"/>
                    <a:pt x="2686" y="679"/>
                    <a:pt x="2738" y="679"/>
                  </a:cubicBezTo>
                  <a:cubicBezTo>
                    <a:pt x="2921" y="679"/>
                    <a:pt x="3103" y="705"/>
                    <a:pt x="3286" y="757"/>
                  </a:cubicBezTo>
                  <a:cubicBezTo>
                    <a:pt x="3312" y="757"/>
                    <a:pt x="3364" y="783"/>
                    <a:pt x="3416" y="783"/>
                  </a:cubicBezTo>
                  <a:cubicBezTo>
                    <a:pt x="3572" y="861"/>
                    <a:pt x="3729" y="939"/>
                    <a:pt x="3885" y="1044"/>
                  </a:cubicBezTo>
                  <a:cubicBezTo>
                    <a:pt x="3885" y="1044"/>
                    <a:pt x="3885" y="1070"/>
                    <a:pt x="3911" y="1070"/>
                  </a:cubicBezTo>
                  <a:cubicBezTo>
                    <a:pt x="3937" y="1122"/>
                    <a:pt x="4016" y="1200"/>
                    <a:pt x="4068" y="1252"/>
                  </a:cubicBezTo>
                  <a:cubicBezTo>
                    <a:pt x="4146" y="1331"/>
                    <a:pt x="4224" y="1409"/>
                    <a:pt x="4276" y="1513"/>
                  </a:cubicBezTo>
                  <a:cubicBezTo>
                    <a:pt x="4276" y="1539"/>
                    <a:pt x="4328" y="1565"/>
                    <a:pt x="4328" y="1591"/>
                  </a:cubicBezTo>
                  <a:cubicBezTo>
                    <a:pt x="4381" y="1669"/>
                    <a:pt x="4433" y="1774"/>
                    <a:pt x="4433" y="1878"/>
                  </a:cubicBezTo>
                  <a:cubicBezTo>
                    <a:pt x="4459" y="1904"/>
                    <a:pt x="4459" y="1956"/>
                    <a:pt x="4459" y="1982"/>
                  </a:cubicBezTo>
                  <a:cubicBezTo>
                    <a:pt x="4511" y="2087"/>
                    <a:pt x="4537" y="2217"/>
                    <a:pt x="4537" y="2321"/>
                  </a:cubicBezTo>
                  <a:cubicBezTo>
                    <a:pt x="4563" y="2608"/>
                    <a:pt x="4537" y="2869"/>
                    <a:pt x="4433" y="3130"/>
                  </a:cubicBezTo>
                  <a:cubicBezTo>
                    <a:pt x="4381" y="3312"/>
                    <a:pt x="4302" y="3468"/>
                    <a:pt x="4198" y="3599"/>
                  </a:cubicBezTo>
                  <a:cubicBezTo>
                    <a:pt x="4068" y="3781"/>
                    <a:pt x="3937" y="3912"/>
                    <a:pt x="3781" y="4042"/>
                  </a:cubicBezTo>
                  <a:cubicBezTo>
                    <a:pt x="3703" y="4094"/>
                    <a:pt x="3651" y="4120"/>
                    <a:pt x="3572" y="4172"/>
                  </a:cubicBezTo>
                  <a:cubicBezTo>
                    <a:pt x="3390" y="4251"/>
                    <a:pt x="3181" y="4329"/>
                    <a:pt x="2973" y="4381"/>
                  </a:cubicBezTo>
                  <a:cubicBezTo>
                    <a:pt x="2894" y="4381"/>
                    <a:pt x="2790" y="4407"/>
                    <a:pt x="2686" y="4433"/>
                  </a:cubicBezTo>
                  <a:lnTo>
                    <a:pt x="2321" y="4433"/>
                  </a:lnTo>
                  <a:cubicBezTo>
                    <a:pt x="2243" y="4407"/>
                    <a:pt x="2138" y="4407"/>
                    <a:pt x="2034" y="4407"/>
                  </a:cubicBezTo>
                  <a:lnTo>
                    <a:pt x="1956" y="4407"/>
                  </a:lnTo>
                  <a:cubicBezTo>
                    <a:pt x="1933" y="4415"/>
                    <a:pt x="1910" y="4418"/>
                    <a:pt x="1888" y="4418"/>
                  </a:cubicBezTo>
                  <a:cubicBezTo>
                    <a:pt x="1834" y="4418"/>
                    <a:pt x="1784" y="4399"/>
                    <a:pt x="1747" y="4381"/>
                  </a:cubicBezTo>
                  <a:cubicBezTo>
                    <a:pt x="1721" y="4381"/>
                    <a:pt x="1721" y="4355"/>
                    <a:pt x="1721" y="4355"/>
                  </a:cubicBezTo>
                  <a:lnTo>
                    <a:pt x="1799" y="4355"/>
                  </a:lnTo>
                  <a:cubicBezTo>
                    <a:pt x="1799" y="4342"/>
                    <a:pt x="1806" y="4342"/>
                    <a:pt x="1806" y="4342"/>
                  </a:cubicBezTo>
                  <a:cubicBezTo>
                    <a:pt x="1806" y="4342"/>
                    <a:pt x="1799" y="4342"/>
                    <a:pt x="1773" y="4329"/>
                  </a:cubicBezTo>
                  <a:cubicBezTo>
                    <a:pt x="1721" y="4303"/>
                    <a:pt x="1669" y="4277"/>
                    <a:pt x="1617" y="4225"/>
                  </a:cubicBezTo>
                  <a:cubicBezTo>
                    <a:pt x="1513" y="4146"/>
                    <a:pt x="1434" y="4068"/>
                    <a:pt x="1356" y="3990"/>
                  </a:cubicBezTo>
                  <a:cubicBezTo>
                    <a:pt x="1200" y="3807"/>
                    <a:pt x="1043" y="3599"/>
                    <a:pt x="913" y="3390"/>
                  </a:cubicBezTo>
                  <a:cubicBezTo>
                    <a:pt x="887" y="3364"/>
                    <a:pt x="887" y="3312"/>
                    <a:pt x="861" y="3286"/>
                  </a:cubicBezTo>
                  <a:cubicBezTo>
                    <a:pt x="835" y="3208"/>
                    <a:pt x="809" y="3103"/>
                    <a:pt x="757" y="3025"/>
                  </a:cubicBezTo>
                  <a:cubicBezTo>
                    <a:pt x="678" y="2869"/>
                    <a:pt x="678" y="2712"/>
                    <a:pt x="600" y="2556"/>
                  </a:cubicBezTo>
                  <a:cubicBezTo>
                    <a:pt x="600" y="2530"/>
                    <a:pt x="600" y="2530"/>
                    <a:pt x="600" y="2504"/>
                  </a:cubicBezTo>
                  <a:lnTo>
                    <a:pt x="600" y="2452"/>
                  </a:lnTo>
                  <a:cubicBezTo>
                    <a:pt x="600" y="2373"/>
                    <a:pt x="626" y="2243"/>
                    <a:pt x="574" y="2139"/>
                  </a:cubicBezTo>
                  <a:cubicBezTo>
                    <a:pt x="574" y="2087"/>
                    <a:pt x="626" y="2034"/>
                    <a:pt x="574" y="1982"/>
                  </a:cubicBezTo>
                  <a:cubicBezTo>
                    <a:pt x="574" y="1956"/>
                    <a:pt x="574" y="1956"/>
                    <a:pt x="574" y="1956"/>
                  </a:cubicBezTo>
                  <a:cubicBezTo>
                    <a:pt x="626" y="1878"/>
                    <a:pt x="600" y="1774"/>
                    <a:pt x="678" y="1774"/>
                  </a:cubicBezTo>
                  <a:cubicBezTo>
                    <a:pt x="704" y="1774"/>
                    <a:pt x="730" y="1722"/>
                    <a:pt x="730" y="1722"/>
                  </a:cubicBezTo>
                  <a:cubicBezTo>
                    <a:pt x="757" y="1617"/>
                    <a:pt x="809" y="1539"/>
                    <a:pt x="887" y="1435"/>
                  </a:cubicBezTo>
                  <a:cubicBezTo>
                    <a:pt x="913" y="1383"/>
                    <a:pt x="939" y="1304"/>
                    <a:pt x="965" y="1252"/>
                  </a:cubicBezTo>
                  <a:cubicBezTo>
                    <a:pt x="1017" y="1200"/>
                    <a:pt x="1122" y="1174"/>
                    <a:pt x="1148" y="1122"/>
                  </a:cubicBezTo>
                  <a:lnTo>
                    <a:pt x="1174" y="1096"/>
                  </a:lnTo>
                  <a:cubicBezTo>
                    <a:pt x="1356" y="913"/>
                    <a:pt x="1565" y="757"/>
                    <a:pt x="1799" y="679"/>
                  </a:cubicBezTo>
                  <a:cubicBezTo>
                    <a:pt x="1956" y="601"/>
                    <a:pt x="2164" y="574"/>
                    <a:pt x="2347" y="548"/>
                  </a:cubicBezTo>
                  <a:lnTo>
                    <a:pt x="2503" y="548"/>
                  </a:lnTo>
                  <a:cubicBezTo>
                    <a:pt x="2582" y="548"/>
                    <a:pt x="2634" y="522"/>
                    <a:pt x="2634" y="444"/>
                  </a:cubicBezTo>
                  <a:cubicBezTo>
                    <a:pt x="2634" y="340"/>
                    <a:pt x="2634" y="236"/>
                    <a:pt x="2634" y="131"/>
                  </a:cubicBezTo>
                  <a:cubicBezTo>
                    <a:pt x="2634" y="27"/>
                    <a:pt x="2582" y="1"/>
                    <a:pt x="24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63"/>
            <p:cNvSpPr/>
            <p:nvPr/>
          </p:nvSpPr>
          <p:spPr>
            <a:xfrm>
              <a:off x="4567375" y="3849850"/>
              <a:ext cx="104975" cy="109300"/>
            </a:xfrm>
            <a:custGeom>
              <a:rect b="b" l="l" r="r" t="t"/>
              <a:pathLst>
                <a:path extrusionOk="0" h="4372" w="4199">
                  <a:moveTo>
                    <a:pt x="2031" y="547"/>
                  </a:moveTo>
                  <a:lnTo>
                    <a:pt x="2191" y="731"/>
                  </a:lnTo>
                  <a:cubicBezTo>
                    <a:pt x="2217" y="757"/>
                    <a:pt x="2269" y="783"/>
                    <a:pt x="2295" y="783"/>
                  </a:cubicBezTo>
                  <a:cubicBezTo>
                    <a:pt x="2373" y="783"/>
                    <a:pt x="2452" y="809"/>
                    <a:pt x="2530" y="861"/>
                  </a:cubicBezTo>
                  <a:cubicBezTo>
                    <a:pt x="2660" y="939"/>
                    <a:pt x="2790" y="1017"/>
                    <a:pt x="2921" y="1122"/>
                  </a:cubicBezTo>
                  <a:cubicBezTo>
                    <a:pt x="2999" y="1174"/>
                    <a:pt x="3077" y="1252"/>
                    <a:pt x="3155" y="1330"/>
                  </a:cubicBezTo>
                  <a:cubicBezTo>
                    <a:pt x="3182" y="1356"/>
                    <a:pt x="3234" y="1408"/>
                    <a:pt x="3260" y="1487"/>
                  </a:cubicBezTo>
                  <a:cubicBezTo>
                    <a:pt x="3338" y="1591"/>
                    <a:pt x="3390" y="1721"/>
                    <a:pt x="3468" y="1852"/>
                  </a:cubicBezTo>
                  <a:cubicBezTo>
                    <a:pt x="3468" y="1852"/>
                    <a:pt x="3468" y="1878"/>
                    <a:pt x="3468" y="1878"/>
                  </a:cubicBezTo>
                  <a:cubicBezTo>
                    <a:pt x="3494" y="2008"/>
                    <a:pt x="3547" y="2138"/>
                    <a:pt x="3599" y="2269"/>
                  </a:cubicBezTo>
                  <a:cubicBezTo>
                    <a:pt x="3599" y="2295"/>
                    <a:pt x="3599" y="2321"/>
                    <a:pt x="3599" y="2347"/>
                  </a:cubicBezTo>
                  <a:cubicBezTo>
                    <a:pt x="3573" y="2451"/>
                    <a:pt x="3573" y="2556"/>
                    <a:pt x="3573" y="2660"/>
                  </a:cubicBezTo>
                  <a:cubicBezTo>
                    <a:pt x="3547" y="2712"/>
                    <a:pt x="3547" y="2790"/>
                    <a:pt x="3520" y="2869"/>
                  </a:cubicBezTo>
                  <a:lnTo>
                    <a:pt x="3416" y="3051"/>
                  </a:lnTo>
                  <a:cubicBezTo>
                    <a:pt x="3364" y="3181"/>
                    <a:pt x="3286" y="3286"/>
                    <a:pt x="3182" y="3364"/>
                  </a:cubicBezTo>
                  <a:cubicBezTo>
                    <a:pt x="3025" y="3494"/>
                    <a:pt x="2869" y="3599"/>
                    <a:pt x="2686" y="3651"/>
                  </a:cubicBezTo>
                  <a:cubicBezTo>
                    <a:pt x="2530" y="3703"/>
                    <a:pt x="2399" y="3755"/>
                    <a:pt x="2243" y="3833"/>
                  </a:cubicBezTo>
                  <a:cubicBezTo>
                    <a:pt x="2191" y="3859"/>
                    <a:pt x="2165" y="3859"/>
                    <a:pt x="2139" y="3859"/>
                  </a:cubicBezTo>
                  <a:cubicBezTo>
                    <a:pt x="2117" y="3848"/>
                    <a:pt x="2095" y="3842"/>
                    <a:pt x="2078" y="3842"/>
                  </a:cubicBezTo>
                  <a:cubicBezTo>
                    <a:pt x="2052" y="3842"/>
                    <a:pt x="2034" y="3855"/>
                    <a:pt x="2034" y="3885"/>
                  </a:cubicBezTo>
                  <a:cubicBezTo>
                    <a:pt x="2021" y="3898"/>
                    <a:pt x="2015" y="3905"/>
                    <a:pt x="2008" y="3905"/>
                  </a:cubicBezTo>
                  <a:cubicBezTo>
                    <a:pt x="2002" y="3905"/>
                    <a:pt x="1995" y="3898"/>
                    <a:pt x="1982" y="3885"/>
                  </a:cubicBezTo>
                  <a:cubicBezTo>
                    <a:pt x="1930" y="3885"/>
                    <a:pt x="1852" y="3885"/>
                    <a:pt x="1800" y="3859"/>
                  </a:cubicBezTo>
                  <a:cubicBezTo>
                    <a:pt x="1722" y="3859"/>
                    <a:pt x="1643" y="3807"/>
                    <a:pt x="1591" y="3781"/>
                  </a:cubicBezTo>
                  <a:cubicBezTo>
                    <a:pt x="1513" y="3755"/>
                    <a:pt x="1409" y="3703"/>
                    <a:pt x="1383" y="3703"/>
                  </a:cubicBezTo>
                  <a:cubicBezTo>
                    <a:pt x="1357" y="3677"/>
                    <a:pt x="1330" y="3677"/>
                    <a:pt x="1330" y="3651"/>
                  </a:cubicBezTo>
                  <a:cubicBezTo>
                    <a:pt x="1330" y="3572"/>
                    <a:pt x="1278" y="3572"/>
                    <a:pt x="1200" y="3546"/>
                  </a:cubicBezTo>
                  <a:cubicBezTo>
                    <a:pt x="1122" y="3520"/>
                    <a:pt x="1018" y="3494"/>
                    <a:pt x="1044" y="3364"/>
                  </a:cubicBezTo>
                  <a:cubicBezTo>
                    <a:pt x="1044" y="3364"/>
                    <a:pt x="1044" y="3364"/>
                    <a:pt x="1044" y="3338"/>
                  </a:cubicBezTo>
                  <a:cubicBezTo>
                    <a:pt x="1044" y="3312"/>
                    <a:pt x="1031" y="3305"/>
                    <a:pt x="1018" y="3305"/>
                  </a:cubicBezTo>
                  <a:cubicBezTo>
                    <a:pt x="1005" y="3305"/>
                    <a:pt x="992" y="3312"/>
                    <a:pt x="992" y="3312"/>
                  </a:cubicBezTo>
                  <a:lnTo>
                    <a:pt x="939" y="3312"/>
                  </a:lnTo>
                  <a:cubicBezTo>
                    <a:pt x="887" y="3286"/>
                    <a:pt x="861" y="3260"/>
                    <a:pt x="835" y="3207"/>
                  </a:cubicBezTo>
                  <a:cubicBezTo>
                    <a:pt x="809" y="3155"/>
                    <a:pt x="835" y="3155"/>
                    <a:pt x="861" y="3155"/>
                  </a:cubicBezTo>
                  <a:cubicBezTo>
                    <a:pt x="913" y="3155"/>
                    <a:pt x="913" y="3129"/>
                    <a:pt x="887" y="3103"/>
                  </a:cubicBezTo>
                  <a:cubicBezTo>
                    <a:pt x="861" y="3051"/>
                    <a:pt x="809" y="3051"/>
                    <a:pt x="809" y="2973"/>
                  </a:cubicBezTo>
                  <a:cubicBezTo>
                    <a:pt x="783" y="2895"/>
                    <a:pt x="757" y="2816"/>
                    <a:pt x="705" y="2738"/>
                  </a:cubicBezTo>
                  <a:cubicBezTo>
                    <a:pt x="653" y="2686"/>
                    <a:pt x="653" y="2608"/>
                    <a:pt x="600" y="2556"/>
                  </a:cubicBezTo>
                  <a:cubicBezTo>
                    <a:pt x="600" y="2530"/>
                    <a:pt x="600" y="2530"/>
                    <a:pt x="600" y="2504"/>
                  </a:cubicBezTo>
                  <a:cubicBezTo>
                    <a:pt x="626" y="2477"/>
                    <a:pt x="600" y="2451"/>
                    <a:pt x="600" y="2451"/>
                  </a:cubicBezTo>
                  <a:cubicBezTo>
                    <a:pt x="574" y="2399"/>
                    <a:pt x="574" y="2347"/>
                    <a:pt x="600" y="2321"/>
                  </a:cubicBezTo>
                  <a:cubicBezTo>
                    <a:pt x="653" y="2217"/>
                    <a:pt x="653" y="2112"/>
                    <a:pt x="653" y="2008"/>
                  </a:cubicBezTo>
                  <a:cubicBezTo>
                    <a:pt x="653" y="1930"/>
                    <a:pt x="600" y="1826"/>
                    <a:pt x="679" y="1773"/>
                  </a:cubicBezTo>
                  <a:cubicBezTo>
                    <a:pt x="679" y="1721"/>
                    <a:pt x="705" y="1669"/>
                    <a:pt x="757" y="1643"/>
                  </a:cubicBezTo>
                  <a:cubicBezTo>
                    <a:pt x="757" y="1617"/>
                    <a:pt x="783" y="1591"/>
                    <a:pt x="783" y="1565"/>
                  </a:cubicBezTo>
                  <a:cubicBezTo>
                    <a:pt x="835" y="1487"/>
                    <a:pt x="887" y="1408"/>
                    <a:pt x="913" y="1330"/>
                  </a:cubicBezTo>
                  <a:cubicBezTo>
                    <a:pt x="913" y="1304"/>
                    <a:pt x="939" y="1278"/>
                    <a:pt x="939" y="1278"/>
                  </a:cubicBezTo>
                  <a:cubicBezTo>
                    <a:pt x="965" y="1278"/>
                    <a:pt x="992" y="1252"/>
                    <a:pt x="992" y="1226"/>
                  </a:cubicBezTo>
                  <a:cubicBezTo>
                    <a:pt x="1018" y="1200"/>
                    <a:pt x="1044" y="1148"/>
                    <a:pt x="1070" y="1148"/>
                  </a:cubicBezTo>
                  <a:cubicBezTo>
                    <a:pt x="1148" y="1096"/>
                    <a:pt x="1200" y="1043"/>
                    <a:pt x="1226" y="965"/>
                  </a:cubicBezTo>
                  <a:cubicBezTo>
                    <a:pt x="1226" y="939"/>
                    <a:pt x="1252" y="913"/>
                    <a:pt x="1278" y="913"/>
                  </a:cubicBezTo>
                  <a:cubicBezTo>
                    <a:pt x="1330" y="913"/>
                    <a:pt x="1357" y="913"/>
                    <a:pt x="1383" y="861"/>
                  </a:cubicBezTo>
                  <a:cubicBezTo>
                    <a:pt x="1383" y="835"/>
                    <a:pt x="1409" y="835"/>
                    <a:pt x="1435" y="835"/>
                  </a:cubicBezTo>
                  <a:lnTo>
                    <a:pt x="1539" y="783"/>
                  </a:lnTo>
                  <a:cubicBezTo>
                    <a:pt x="1565" y="783"/>
                    <a:pt x="1617" y="757"/>
                    <a:pt x="1643" y="731"/>
                  </a:cubicBezTo>
                  <a:cubicBezTo>
                    <a:pt x="1748" y="678"/>
                    <a:pt x="1852" y="678"/>
                    <a:pt x="1956" y="626"/>
                  </a:cubicBezTo>
                  <a:cubicBezTo>
                    <a:pt x="1978" y="626"/>
                    <a:pt x="2018" y="590"/>
                    <a:pt x="2031" y="547"/>
                  </a:cubicBezTo>
                  <a:close/>
                  <a:moveTo>
                    <a:pt x="2113" y="1"/>
                  </a:moveTo>
                  <a:cubicBezTo>
                    <a:pt x="1878" y="27"/>
                    <a:pt x="1669" y="79"/>
                    <a:pt x="1461" y="157"/>
                  </a:cubicBezTo>
                  <a:cubicBezTo>
                    <a:pt x="1409" y="183"/>
                    <a:pt x="1357" y="209"/>
                    <a:pt x="1304" y="235"/>
                  </a:cubicBezTo>
                  <a:cubicBezTo>
                    <a:pt x="1122" y="313"/>
                    <a:pt x="965" y="444"/>
                    <a:pt x="809" y="574"/>
                  </a:cubicBezTo>
                  <a:cubicBezTo>
                    <a:pt x="809" y="600"/>
                    <a:pt x="783" y="600"/>
                    <a:pt x="783" y="600"/>
                  </a:cubicBezTo>
                  <a:cubicBezTo>
                    <a:pt x="705" y="652"/>
                    <a:pt x="626" y="705"/>
                    <a:pt x="574" y="783"/>
                  </a:cubicBezTo>
                  <a:cubicBezTo>
                    <a:pt x="496" y="887"/>
                    <a:pt x="444" y="1017"/>
                    <a:pt x="340" y="1122"/>
                  </a:cubicBezTo>
                  <a:cubicBezTo>
                    <a:pt x="314" y="1148"/>
                    <a:pt x="314" y="1174"/>
                    <a:pt x="314" y="1200"/>
                  </a:cubicBezTo>
                  <a:cubicBezTo>
                    <a:pt x="261" y="1330"/>
                    <a:pt x="209" y="1435"/>
                    <a:pt x="157" y="1539"/>
                  </a:cubicBezTo>
                  <a:cubicBezTo>
                    <a:pt x="131" y="1591"/>
                    <a:pt x="105" y="1617"/>
                    <a:pt x="105" y="1669"/>
                  </a:cubicBezTo>
                  <a:cubicBezTo>
                    <a:pt x="79" y="1800"/>
                    <a:pt x="53" y="1930"/>
                    <a:pt x="27" y="2060"/>
                  </a:cubicBezTo>
                  <a:cubicBezTo>
                    <a:pt x="1" y="2373"/>
                    <a:pt x="53" y="2712"/>
                    <a:pt x="157" y="2999"/>
                  </a:cubicBezTo>
                  <a:cubicBezTo>
                    <a:pt x="235" y="3207"/>
                    <a:pt x="340" y="3390"/>
                    <a:pt x="470" y="3546"/>
                  </a:cubicBezTo>
                  <a:cubicBezTo>
                    <a:pt x="600" y="3729"/>
                    <a:pt x="783" y="3885"/>
                    <a:pt x="965" y="4016"/>
                  </a:cubicBezTo>
                  <a:cubicBezTo>
                    <a:pt x="1044" y="4068"/>
                    <a:pt x="1122" y="4094"/>
                    <a:pt x="1200" y="4146"/>
                  </a:cubicBezTo>
                  <a:cubicBezTo>
                    <a:pt x="1409" y="4250"/>
                    <a:pt x="1643" y="4329"/>
                    <a:pt x="1878" y="4355"/>
                  </a:cubicBezTo>
                  <a:cubicBezTo>
                    <a:pt x="1932" y="4365"/>
                    <a:pt x="1981" y="4372"/>
                    <a:pt x="2028" y="4372"/>
                  </a:cubicBezTo>
                  <a:cubicBezTo>
                    <a:pt x="2095" y="4372"/>
                    <a:pt x="2156" y="4359"/>
                    <a:pt x="2217" y="4329"/>
                  </a:cubicBezTo>
                  <a:lnTo>
                    <a:pt x="2295" y="4329"/>
                  </a:lnTo>
                  <a:cubicBezTo>
                    <a:pt x="2504" y="4329"/>
                    <a:pt x="2686" y="4250"/>
                    <a:pt x="2869" y="4146"/>
                  </a:cubicBezTo>
                  <a:cubicBezTo>
                    <a:pt x="2895" y="4146"/>
                    <a:pt x="2921" y="4120"/>
                    <a:pt x="2947" y="4094"/>
                  </a:cubicBezTo>
                  <a:cubicBezTo>
                    <a:pt x="2973" y="4016"/>
                    <a:pt x="3025" y="3990"/>
                    <a:pt x="3103" y="3964"/>
                  </a:cubicBezTo>
                  <a:lnTo>
                    <a:pt x="3129" y="3964"/>
                  </a:lnTo>
                  <a:cubicBezTo>
                    <a:pt x="3129" y="3964"/>
                    <a:pt x="3103" y="3990"/>
                    <a:pt x="3103" y="3990"/>
                  </a:cubicBezTo>
                  <a:lnTo>
                    <a:pt x="3077" y="4042"/>
                  </a:lnTo>
                  <a:lnTo>
                    <a:pt x="3103" y="4042"/>
                  </a:lnTo>
                  <a:cubicBezTo>
                    <a:pt x="3155" y="4016"/>
                    <a:pt x="3208" y="3964"/>
                    <a:pt x="3260" y="3937"/>
                  </a:cubicBezTo>
                  <a:cubicBezTo>
                    <a:pt x="3390" y="3885"/>
                    <a:pt x="3494" y="3833"/>
                    <a:pt x="3599" y="3755"/>
                  </a:cubicBezTo>
                  <a:cubicBezTo>
                    <a:pt x="3807" y="3599"/>
                    <a:pt x="3964" y="3390"/>
                    <a:pt x="4042" y="3155"/>
                  </a:cubicBezTo>
                  <a:cubicBezTo>
                    <a:pt x="4068" y="3129"/>
                    <a:pt x="4068" y="3077"/>
                    <a:pt x="4094" y="3051"/>
                  </a:cubicBezTo>
                  <a:cubicBezTo>
                    <a:pt x="4146" y="2973"/>
                    <a:pt x="4172" y="2869"/>
                    <a:pt x="4172" y="2764"/>
                  </a:cubicBezTo>
                  <a:cubicBezTo>
                    <a:pt x="4198" y="2608"/>
                    <a:pt x="4198" y="2451"/>
                    <a:pt x="4146" y="2295"/>
                  </a:cubicBezTo>
                  <a:lnTo>
                    <a:pt x="4146" y="2243"/>
                  </a:lnTo>
                  <a:lnTo>
                    <a:pt x="4146" y="2191"/>
                  </a:lnTo>
                  <a:cubicBezTo>
                    <a:pt x="4120" y="2086"/>
                    <a:pt x="4094" y="1930"/>
                    <a:pt x="4042" y="1904"/>
                  </a:cubicBezTo>
                  <a:cubicBezTo>
                    <a:pt x="4016" y="1878"/>
                    <a:pt x="4042" y="1800"/>
                    <a:pt x="3964" y="1773"/>
                  </a:cubicBezTo>
                  <a:lnTo>
                    <a:pt x="3964" y="1747"/>
                  </a:lnTo>
                  <a:cubicBezTo>
                    <a:pt x="3990" y="1695"/>
                    <a:pt x="3912" y="1643"/>
                    <a:pt x="3964" y="1565"/>
                  </a:cubicBezTo>
                  <a:cubicBezTo>
                    <a:pt x="3990" y="1539"/>
                    <a:pt x="3990" y="1539"/>
                    <a:pt x="3964" y="1513"/>
                  </a:cubicBezTo>
                  <a:cubicBezTo>
                    <a:pt x="3938" y="1408"/>
                    <a:pt x="3912" y="1330"/>
                    <a:pt x="3859" y="1252"/>
                  </a:cubicBezTo>
                  <a:cubicBezTo>
                    <a:pt x="3833" y="1200"/>
                    <a:pt x="3755" y="1148"/>
                    <a:pt x="3729" y="1096"/>
                  </a:cubicBezTo>
                  <a:cubicBezTo>
                    <a:pt x="3677" y="1043"/>
                    <a:pt x="3677" y="965"/>
                    <a:pt x="3625" y="913"/>
                  </a:cubicBezTo>
                  <a:lnTo>
                    <a:pt x="3599" y="887"/>
                  </a:lnTo>
                  <a:cubicBezTo>
                    <a:pt x="3442" y="731"/>
                    <a:pt x="3234" y="574"/>
                    <a:pt x="3025" y="470"/>
                  </a:cubicBezTo>
                  <a:cubicBezTo>
                    <a:pt x="2869" y="366"/>
                    <a:pt x="2686" y="287"/>
                    <a:pt x="2504" y="235"/>
                  </a:cubicBezTo>
                  <a:cubicBezTo>
                    <a:pt x="2452" y="209"/>
                    <a:pt x="2373" y="209"/>
                    <a:pt x="2321" y="209"/>
                  </a:cubicBezTo>
                  <a:cubicBezTo>
                    <a:pt x="2269" y="209"/>
                    <a:pt x="2217" y="235"/>
                    <a:pt x="2217" y="261"/>
                  </a:cubicBezTo>
                  <a:lnTo>
                    <a:pt x="2452" y="496"/>
                  </a:lnTo>
                  <a:lnTo>
                    <a:pt x="2087" y="496"/>
                  </a:lnTo>
                  <a:cubicBezTo>
                    <a:pt x="2070" y="496"/>
                    <a:pt x="2054" y="506"/>
                    <a:pt x="2037" y="514"/>
                  </a:cubicBezTo>
                  <a:lnTo>
                    <a:pt x="2037" y="514"/>
                  </a:lnTo>
                  <a:cubicBezTo>
                    <a:pt x="2087" y="361"/>
                    <a:pt x="2114" y="233"/>
                    <a:pt x="2191" y="79"/>
                  </a:cubicBezTo>
                  <a:cubicBezTo>
                    <a:pt x="2191" y="79"/>
                    <a:pt x="2191" y="79"/>
                    <a:pt x="2191" y="53"/>
                  </a:cubicBezTo>
                  <a:cubicBezTo>
                    <a:pt x="2191" y="27"/>
                    <a:pt x="2165" y="1"/>
                    <a:pt x="21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63"/>
            <p:cNvSpPr/>
            <p:nvPr/>
          </p:nvSpPr>
          <p:spPr>
            <a:xfrm>
              <a:off x="4221275" y="3892050"/>
              <a:ext cx="126475" cy="30675"/>
            </a:xfrm>
            <a:custGeom>
              <a:rect b="b" l="l" r="r" t="t"/>
              <a:pathLst>
                <a:path extrusionOk="0" h="1227" w="5059">
                  <a:moveTo>
                    <a:pt x="4499" y="417"/>
                  </a:moveTo>
                  <a:cubicBezTo>
                    <a:pt x="4502" y="417"/>
                    <a:pt x="4506" y="420"/>
                    <a:pt x="4511" y="424"/>
                  </a:cubicBezTo>
                  <a:cubicBezTo>
                    <a:pt x="4500" y="424"/>
                    <a:pt x="4494" y="429"/>
                    <a:pt x="4488" y="434"/>
                  </a:cubicBezTo>
                  <a:lnTo>
                    <a:pt x="4488" y="434"/>
                  </a:lnTo>
                  <a:cubicBezTo>
                    <a:pt x="4490" y="424"/>
                    <a:pt x="4494" y="417"/>
                    <a:pt x="4499" y="417"/>
                  </a:cubicBezTo>
                  <a:close/>
                  <a:moveTo>
                    <a:pt x="1839" y="613"/>
                  </a:moveTo>
                  <a:cubicBezTo>
                    <a:pt x="1884" y="613"/>
                    <a:pt x="1930" y="620"/>
                    <a:pt x="1982" y="633"/>
                  </a:cubicBezTo>
                  <a:lnTo>
                    <a:pt x="2060" y="633"/>
                  </a:lnTo>
                  <a:cubicBezTo>
                    <a:pt x="2047" y="659"/>
                    <a:pt x="2028" y="659"/>
                    <a:pt x="2008" y="659"/>
                  </a:cubicBezTo>
                  <a:cubicBezTo>
                    <a:pt x="1988" y="659"/>
                    <a:pt x="1969" y="659"/>
                    <a:pt x="1956" y="685"/>
                  </a:cubicBezTo>
                  <a:lnTo>
                    <a:pt x="1930" y="685"/>
                  </a:lnTo>
                  <a:cubicBezTo>
                    <a:pt x="1917" y="679"/>
                    <a:pt x="1902" y="677"/>
                    <a:pt x="1887" y="677"/>
                  </a:cubicBezTo>
                  <a:cubicBezTo>
                    <a:pt x="1872" y="677"/>
                    <a:pt x="1856" y="679"/>
                    <a:pt x="1842" y="679"/>
                  </a:cubicBezTo>
                  <a:cubicBezTo>
                    <a:pt x="1813" y="679"/>
                    <a:pt x="1786" y="672"/>
                    <a:pt x="1773" y="633"/>
                  </a:cubicBezTo>
                  <a:lnTo>
                    <a:pt x="1721" y="633"/>
                  </a:lnTo>
                  <a:lnTo>
                    <a:pt x="1703" y="631"/>
                  </a:lnTo>
                  <a:lnTo>
                    <a:pt x="1703" y="631"/>
                  </a:lnTo>
                  <a:cubicBezTo>
                    <a:pt x="1752" y="619"/>
                    <a:pt x="1795" y="613"/>
                    <a:pt x="1839" y="613"/>
                  </a:cubicBezTo>
                  <a:close/>
                  <a:moveTo>
                    <a:pt x="3805" y="0"/>
                  </a:moveTo>
                  <a:cubicBezTo>
                    <a:pt x="3799" y="0"/>
                    <a:pt x="3791" y="2"/>
                    <a:pt x="3781" y="7"/>
                  </a:cubicBezTo>
                  <a:cubicBezTo>
                    <a:pt x="3744" y="26"/>
                    <a:pt x="3720" y="44"/>
                    <a:pt x="3682" y="44"/>
                  </a:cubicBezTo>
                  <a:cubicBezTo>
                    <a:pt x="3666" y="44"/>
                    <a:pt x="3647" y="41"/>
                    <a:pt x="3625" y="33"/>
                  </a:cubicBezTo>
                  <a:cubicBezTo>
                    <a:pt x="3585" y="20"/>
                    <a:pt x="3546" y="14"/>
                    <a:pt x="3507" y="14"/>
                  </a:cubicBezTo>
                  <a:cubicBezTo>
                    <a:pt x="3468" y="14"/>
                    <a:pt x="3429" y="20"/>
                    <a:pt x="3390" y="33"/>
                  </a:cubicBezTo>
                  <a:cubicBezTo>
                    <a:pt x="3312" y="33"/>
                    <a:pt x="3233" y="33"/>
                    <a:pt x="3155" y="59"/>
                  </a:cubicBezTo>
                  <a:cubicBezTo>
                    <a:pt x="3155" y="72"/>
                    <a:pt x="3149" y="79"/>
                    <a:pt x="3142" y="79"/>
                  </a:cubicBezTo>
                  <a:cubicBezTo>
                    <a:pt x="3136" y="79"/>
                    <a:pt x="3129" y="72"/>
                    <a:pt x="3129" y="59"/>
                  </a:cubicBezTo>
                  <a:lnTo>
                    <a:pt x="3051" y="59"/>
                  </a:lnTo>
                  <a:cubicBezTo>
                    <a:pt x="3038" y="72"/>
                    <a:pt x="3018" y="79"/>
                    <a:pt x="2999" y="79"/>
                  </a:cubicBezTo>
                  <a:cubicBezTo>
                    <a:pt x="2979" y="79"/>
                    <a:pt x="2960" y="72"/>
                    <a:pt x="2947" y="59"/>
                  </a:cubicBezTo>
                  <a:cubicBezTo>
                    <a:pt x="2873" y="41"/>
                    <a:pt x="2786" y="23"/>
                    <a:pt x="2705" y="23"/>
                  </a:cubicBezTo>
                  <a:cubicBezTo>
                    <a:pt x="2671" y="23"/>
                    <a:pt x="2638" y="26"/>
                    <a:pt x="2608" y="33"/>
                  </a:cubicBezTo>
                  <a:cubicBezTo>
                    <a:pt x="2552" y="52"/>
                    <a:pt x="2497" y="70"/>
                    <a:pt x="2442" y="70"/>
                  </a:cubicBezTo>
                  <a:cubicBezTo>
                    <a:pt x="2419" y="70"/>
                    <a:pt x="2396" y="67"/>
                    <a:pt x="2373" y="59"/>
                  </a:cubicBezTo>
                  <a:cubicBezTo>
                    <a:pt x="2358" y="67"/>
                    <a:pt x="2343" y="70"/>
                    <a:pt x="2328" y="70"/>
                  </a:cubicBezTo>
                  <a:cubicBezTo>
                    <a:pt x="2293" y="70"/>
                    <a:pt x="2261" y="52"/>
                    <a:pt x="2243" y="33"/>
                  </a:cubicBezTo>
                  <a:lnTo>
                    <a:pt x="2164" y="33"/>
                  </a:lnTo>
                  <a:cubicBezTo>
                    <a:pt x="2112" y="20"/>
                    <a:pt x="2067" y="14"/>
                    <a:pt x="2021" y="14"/>
                  </a:cubicBezTo>
                  <a:cubicBezTo>
                    <a:pt x="1975" y="14"/>
                    <a:pt x="1930" y="20"/>
                    <a:pt x="1878" y="33"/>
                  </a:cubicBezTo>
                  <a:lnTo>
                    <a:pt x="1747" y="33"/>
                  </a:lnTo>
                  <a:cubicBezTo>
                    <a:pt x="1734" y="46"/>
                    <a:pt x="1715" y="53"/>
                    <a:pt x="1692" y="53"/>
                  </a:cubicBezTo>
                  <a:cubicBezTo>
                    <a:pt x="1669" y="53"/>
                    <a:pt x="1643" y="46"/>
                    <a:pt x="1617" y="33"/>
                  </a:cubicBezTo>
                  <a:cubicBezTo>
                    <a:pt x="1594" y="26"/>
                    <a:pt x="1571" y="23"/>
                    <a:pt x="1548" y="23"/>
                  </a:cubicBezTo>
                  <a:cubicBezTo>
                    <a:pt x="1493" y="23"/>
                    <a:pt x="1438" y="41"/>
                    <a:pt x="1382" y="59"/>
                  </a:cubicBezTo>
                  <a:lnTo>
                    <a:pt x="1330" y="59"/>
                  </a:lnTo>
                  <a:cubicBezTo>
                    <a:pt x="1317" y="46"/>
                    <a:pt x="1298" y="40"/>
                    <a:pt x="1275" y="40"/>
                  </a:cubicBezTo>
                  <a:cubicBezTo>
                    <a:pt x="1252" y="40"/>
                    <a:pt x="1226" y="46"/>
                    <a:pt x="1200" y="59"/>
                  </a:cubicBezTo>
                  <a:cubicBezTo>
                    <a:pt x="1200" y="72"/>
                    <a:pt x="1193" y="79"/>
                    <a:pt x="1184" y="79"/>
                  </a:cubicBezTo>
                  <a:cubicBezTo>
                    <a:pt x="1174" y="79"/>
                    <a:pt x="1161" y="72"/>
                    <a:pt x="1148" y="59"/>
                  </a:cubicBezTo>
                  <a:lnTo>
                    <a:pt x="913" y="59"/>
                  </a:lnTo>
                  <a:cubicBezTo>
                    <a:pt x="809" y="59"/>
                    <a:pt x="704" y="85"/>
                    <a:pt x="600" y="112"/>
                  </a:cubicBezTo>
                  <a:cubicBezTo>
                    <a:pt x="548" y="112"/>
                    <a:pt x="496" y="138"/>
                    <a:pt x="496" y="190"/>
                  </a:cubicBezTo>
                  <a:lnTo>
                    <a:pt x="458" y="320"/>
                  </a:lnTo>
                  <a:lnTo>
                    <a:pt x="209" y="320"/>
                  </a:lnTo>
                  <a:cubicBezTo>
                    <a:pt x="131" y="320"/>
                    <a:pt x="79" y="372"/>
                    <a:pt x="79" y="477"/>
                  </a:cubicBezTo>
                  <a:cubicBezTo>
                    <a:pt x="79" y="633"/>
                    <a:pt x="79" y="763"/>
                    <a:pt x="53" y="920"/>
                  </a:cubicBezTo>
                  <a:cubicBezTo>
                    <a:pt x="27" y="972"/>
                    <a:pt x="0" y="1050"/>
                    <a:pt x="0" y="1128"/>
                  </a:cubicBezTo>
                  <a:cubicBezTo>
                    <a:pt x="209" y="1154"/>
                    <a:pt x="444" y="1181"/>
                    <a:pt x="704" y="1207"/>
                  </a:cubicBezTo>
                  <a:lnTo>
                    <a:pt x="1330" y="1207"/>
                  </a:lnTo>
                  <a:cubicBezTo>
                    <a:pt x="1408" y="1220"/>
                    <a:pt x="1487" y="1226"/>
                    <a:pt x="1568" y="1226"/>
                  </a:cubicBezTo>
                  <a:cubicBezTo>
                    <a:pt x="1650" y="1226"/>
                    <a:pt x="1734" y="1220"/>
                    <a:pt x="1826" y="1207"/>
                  </a:cubicBezTo>
                  <a:lnTo>
                    <a:pt x="1852" y="1207"/>
                  </a:lnTo>
                  <a:cubicBezTo>
                    <a:pt x="2008" y="1207"/>
                    <a:pt x="2191" y="1181"/>
                    <a:pt x="2347" y="1128"/>
                  </a:cubicBezTo>
                  <a:lnTo>
                    <a:pt x="2399" y="1128"/>
                  </a:lnTo>
                  <a:cubicBezTo>
                    <a:pt x="2464" y="1141"/>
                    <a:pt x="2523" y="1148"/>
                    <a:pt x="2578" y="1148"/>
                  </a:cubicBezTo>
                  <a:cubicBezTo>
                    <a:pt x="2634" y="1148"/>
                    <a:pt x="2686" y="1141"/>
                    <a:pt x="2738" y="1128"/>
                  </a:cubicBezTo>
                  <a:lnTo>
                    <a:pt x="2999" y="1128"/>
                  </a:lnTo>
                  <a:cubicBezTo>
                    <a:pt x="3038" y="1141"/>
                    <a:pt x="3077" y="1148"/>
                    <a:pt x="3116" y="1148"/>
                  </a:cubicBezTo>
                  <a:cubicBezTo>
                    <a:pt x="3155" y="1148"/>
                    <a:pt x="3194" y="1141"/>
                    <a:pt x="3233" y="1128"/>
                  </a:cubicBezTo>
                  <a:cubicBezTo>
                    <a:pt x="3364" y="1128"/>
                    <a:pt x="3520" y="1102"/>
                    <a:pt x="3651" y="1102"/>
                  </a:cubicBezTo>
                  <a:lnTo>
                    <a:pt x="4641" y="1102"/>
                  </a:lnTo>
                  <a:cubicBezTo>
                    <a:pt x="4746" y="1102"/>
                    <a:pt x="4876" y="1076"/>
                    <a:pt x="4980" y="1050"/>
                  </a:cubicBezTo>
                  <a:lnTo>
                    <a:pt x="5032" y="1050"/>
                  </a:lnTo>
                  <a:lnTo>
                    <a:pt x="5032" y="946"/>
                  </a:lnTo>
                  <a:cubicBezTo>
                    <a:pt x="5058" y="868"/>
                    <a:pt x="5058" y="789"/>
                    <a:pt x="4980" y="737"/>
                  </a:cubicBezTo>
                  <a:cubicBezTo>
                    <a:pt x="4980" y="711"/>
                    <a:pt x="4980" y="685"/>
                    <a:pt x="4980" y="685"/>
                  </a:cubicBezTo>
                  <a:cubicBezTo>
                    <a:pt x="5006" y="581"/>
                    <a:pt x="5006" y="477"/>
                    <a:pt x="4980" y="372"/>
                  </a:cubicBezTo>
                  <a:lnTo>
                    <a:pt x="5006" y="112"/>
                  </a:lnTo>
                  <a:lnTo>
                    <a:pt x="4589" y="112"/>
                  </a:lnTo>
                  <a:cubicBezTo>
                    <a:pt x="4563" y="112"/>
                    <a:pt x="4511" y="112"/>
                    <a:pt x="4511" y="85"/>
                  </a:cubicBezTo>
                  <a:cubicBezTo>
                    <a:pt x="4485" y="59"/>
                    <a:pt x="4452" y="46"/>
                    <a:pt x="4420" y="46"/>
                  </a:cubicBezTo>
                  <a:cubicBezTo>
                    <a:pt x="4387" y="46"/>
                    <a:pt x="4355" y="59"/>
                    <a:pt x="4328" y="85"/>
                  </a:cubicBezTo>
                  <a:cubicBezTo>
                    <a:pt x="4286" y="100"/>
                    <a:pt x="4243" y="122"/>
                    <a:pt x="4200" y="122"/>
                  </a:cubicBezTo>
                  <a:cubicBezTo>
                    <a:pt x="4165" y="122"/>
                    <a:pt x="4129" y="107"/>
                    <a:pt x="4094" y="59"/>
                  </a:cubicBezTo>
                  <a:cubicBezTo>
                    <a:pt x="4094" y="46"/>
                    <a:pt x="4094" y="46"/>
                    <a:pt x="4091" y="46"/>
                  </a:cubicBezTo>
                  <a:cubicBezTo>
                    <a:pt x="4087" y="46"/>
                    <a:pt x="4081" y="46"/>
                    <a:pt x="4068" y="33"/>
                  </a:cubicBezTo>
                  <a:cubicBezTo>
                    <a:pt x="4058" y="28"/>
                    <a:pt x="4050" y="26"/>
                    <a:pt x="4043" y="26"/>
                  </a:cubicBezTo>
                  <a:cubicBezTo>
                    <a:pt x="4016" y="26"/>
                    <a:pt x="4016" y="64"/>
                    <a:pt x="4016" y="85"/>
                  </a:cubicBezTo>
                  <a:cubicBezTo>
                    <a:pt x="3990" y="85"/>
                    <a:pt x="3990" y="112"/>
                    <a:pt x="3990" y="112"/>
                  </a:cubicBezTo>
                  <a:cubicBezTo>
                    <a:pt x="3963" y="125"/>
                    <a:pt x="3937" y="131"/>
                    <a:pt x="3915" y="131"/>
                  </a:cubicBezTo>
                  <a:cubicBezTo>
                    <a:pt x="3892" y="131"/>
                    <a:pt x="3872" y="125"/>
                    <a:pt x="3859" y="112"/>
                  </a:cubicBezTo>
                  <a:cubicBezTo>
                    <a:pt x="3807" y="112"/>
                    <a:pt x="3807" y="85"/>
                    <a:pt x="3833" y="59"/>
                  </a:cubicBezTo>
                  <a:cubicBezTo>
                    <a:pt x="3833" y="38"/>
                    <a:pt x="3833" y="0"/>
                    <a:pt x="38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63"/>
            <p:cNvSpPr/>
            <p:nvPr/>
          </p:nvSpPr>
          <p:spPr>
            <a:xfrm>
              <a:off x="4221275" y="3892050"/>
              <a:ext cx="126475" cy="30675"/>
            </a:xfrm>
            <a:custGeom>
              <a:rect b="b" l="l" r="r" t="t"/>
              <a:pathLst>
                <a:path extrusionOk="0" h="1227" w="5059">
                  <a:moveTo>
                    <a:pt x="4499" y="417"/>
                  </a:moveTo>
                  <a:cubicBezTo>
                    <a:pt x="4502" y="417"/>
                    <a:pt x="4506" y="420"/>
                    <a:pt x="4511" y="424"/>
                  </a:cubicBezTo>
                  <a:cubicBezTo>
                    <a:pt x="4500" y="424"/>
                    <a:pt x="4494" y="429"/>
                    <a:pt x="4488" y="434"/>
                  </a:cubicBezTo>
                  <a:lnTo>
                    <a:pt x="4488" y="434"/>
                  </a:lnTo>
                  <a:cubicBezTo>
                    <a:pt x="4490" y="424"/>
                    <a:pt x="4494" y="417"/>
                    <a:pt x="4499" y="417"/>
                  </a:cubicBezTo>
                  <a:close/>
                  <a:moveTo>
                    <a:pt x="1839" y="613"/>
                  </a:moveTo>
                  <a:cubicBezTo>
                    <a:pt x="1884" y="613"/>
                    <a:pt x="1930" y="620"/>
                    <a:pt x="1982" y="633"/>
                  </a:cubicBezTo>
                  <a:lnTo>
                    <a:pt x="2060" y="633"/>
                  </a:lnTo>
                  <a:cubicBezTo>
                    <a:pt x="2047" y="659"/>
                    <a:pt x="2028" y="659"/>
                    <a:pt x="2008" y="659"/>
                  </a:cubicBezTo>
                  <a:cubicBezTo>
                    <a:pt x="1988" y="659"/>
                    <a:pt x="1969" y="659"/>
                    <a:pt x="1956" y="685"/>
                  </a:cubicBezTo>
                  <a:lnTo>
                    <a:pt x="1930" y="685"/>
                  </a:lnTo>
                  <a:cubicBezTo>
                    <a:pt x="1917" y="679"/>
                    <a:pt x="1902" y="677"/>
                    <a:pt x="1887" y="677"/>
                  </a:cubicBezTo>
                  <a:cubicBezTo>
                    <a:pt x="1872" y="677"/>
                    <a:pt x="1856" y="679"/>
                    <a:pt x="1842" y="679"/>
                  </a:cubicBezTo>
                  <a:cubicBezTo>
                    <a:pt x="1813" y="679"/>
                    <a:pt x="1786" y="672"/>
                    <a:pt x="1773" y="633"/>
                  </a:cubicBezTo>
                  <a:lnTo>
                    <a:pt x="1721" y="633"/>
                  </a:lnTo>
                  <a:lnTo>
                    <a:pt x="1703" y="631"/>
                  </a:lnTo>
                  <a:lnTo>
                    <a:pt x="1703" y="631"/>
                  </a:lnTo>
                  <a:cubicBezTo>
                    <a:pt x="1752" y="619"/>
                    <a:pt x="1795" y="613"/>
                    <a:pt x="1839" y="613"/>
                  </a:cubicBezTo>
                  <a:close/>
                  <a:moveTo>
                    <a:pt x="3805" y="0"/>
                  </a:moveTo>
                  <a:cubicBezTo>
                    <a:pt x="3799" y="0"/>
                    <a:pt x="3791" y="2"/>
                    <a:pt x="3781" y="7"/>
                  </a:cubicBezTo>
                  <a:cubicBezTo>
                    <a:pt x="3744" y="26"/>
                    <a:pt x="3720" y="44"/>
                    <a:pt x="3682" y="44"/>
                  </a:cubicBezTo>
                  <a:cubicBezTo>
                    <a:pt x="3666" y="44"/>
                    <a:pt x="3647" y="41"/>
                    <a:pt x="3625" y="33"/>
                  </a:cubicBezTo>
                  <a:cubicBezTo>
                    <a:pt x="3585" y="20"/>
                    <a:pt x="3546" y="14"/>
                    <a:pt x="3507" y="14"/>
                  </a:cubicBezTo>
                  <a:cubicBezTo>
                    <a:pt x="3468" y="14"/>
                    <a:pt x="3429" y="20"/>
                    <a:pt x="3390" y="33"/>
                  </a:cubicBezTo>
                  <a:cubicBezTo>
                    <a:pt x="3312" y="33"/>
                    <a:pt x="3233" y="33"/>
                    <a:pt x="3155" y="59"/>
                  </a:cubicBezTo>
                  <a:cubicBezTo>
                    <a:pt x="3155" y="72"/>
                    <a:pt x="3149" y="79"/>
                    <a:pt x="3142" y="79"/>
                  </a:cubicBezTo>
                  <a:cubicBezTo>
                    <a:pt x="3136" y="79"/>
                    <a:pt x="3129" y="72"/>
                    <a:pt x="3129" y="59"/>
                  </a:cubicBezTo>
                  <a:lnTo>
                    <a:pt x="3051" y="59"/>
                  </a:lnTo>
                  <a:cubicBezTo>
                    <a:pt x="3038" y="72"/>
                    <a:pt x="3018" y="79"/>
                    <a:pt x="2999" y="79"/>
                  </a:cubicBezTo>
                  <a:cubicBezTo>
                    <a:pt x="2979" y="79"/>
                    <a:pt x="2960" y="72"/>
                    <a:pt x="2947" y="59"/>
                  </a:cubicBezTo>
                  <a:cubicBezTo>
                    <a:pt x="2873" y="41"/>
                    <a:pt x="2786" y="23"/>
                    <a:pt x="2705" y="23"/>
                  </a:cubicBezTo>
                  <a:cubicBezTo>
                    <a:pt x="2671" y="23"/>
                    <a:pt x="2638" y="26"/>
                    <a:pt x="2608" y="33"/>
                  </a:cubicBezTo>
                  <a:cubicBezTo>
                    <a:pt x="2552" y="52"/>
                    <a:pt x="2497" y="70"/>
                    <a:pt x="2442" y="70"/>
                  </a:cubicBezTo>
                  <a:cubicBezTo>
                    <a:pt x="2419" y="70"/>
                    <a:pt x="2396" y="67"/>
                    <a:pt x="2373" y="59"/>
                  </a:cubicBezTo>
                  <a:cubicBezTo>
                    <a:pt x="2358" y="67"/>
                    <a:pt x="2343" y="70"/>
                    <a:pt x="2328" y="70"/>
                  </a:cubicBezTo>
                  <a:cubicBezTo>
                    <a:pt x="2293" y="70"/>
                    <a:pt x="2261" y="52"/>
                    <a:pt x="2243" y="33"/>
                  </a:cubicBezTo>
                  <a:lnTo>
                    <a:pt x="2164" y="33"/>
                  </a:lnTo>
                  <a:cubicBezTo>
                    <a:pt x="2112" y="20"/>
                    <a:pt x="2067" y="14"/>
                    <a:pt x="2021" y="14"/>
                  </a:cubicBezTo>
                  <a:cubicBezTo>
                    <a:pt x="1975" y="14"/>
                    <a:pt x="1930" y="20"/>
                    <a:pt x="1878" y="33"/>
                  </a:cubicBezTo>
                  <a:lnTo>
                    <a:pt x="1747" y="33"/>
                  </a:lnTo>
                  <a:cubicBezTo>
                    <a:pt x="1734" y="46"/>
                    <a:pt x="1715" y="53"/>
                    <a:pt x="1692" y="53"/>
                  </a:cubicBezTo>
                  <a:cubicBezTo>
                    <a:pt x="1669" y="53"/>
                    <a:pt x="1643" y="46"/>
                    <a:pt x="1617" y="33"/>
                  </a:cubicBezTo>
                  <a:cubicBezTo>
                    <a:pt x="1594" y="26"/>
                    <a:pt x="1571" y="23"/>
                    <a:pt x="1548" y="23"/>
                  </a:cubicBezTo>
                  <a:cubicBezTo>
                    <a:pt x="1493" y="23"/>
                    <a:pt x="1438" y="41"/>
                    <a:pt x="1382" y="59"/>
                  </a:cubicBezTo>
                  <a:lnTo>
                    <a:pt x="1330" y="59"/>
                  </a:lnTo>
                  <a:cubicBezTo>
                    <a:pt x="1317" y="46"/>
                    <a:pt x="1298" y="40"/>
                    <a:pt x="1275" y="40"/>
                  </a:cubicBezTo>
                  <a:cubicBezTo>
                    <a:pt x="1252" y="40"/>
                    <a:pt x="1226" y="46"/>
                    <a:pt x="1200" y="59"/>
                  </a:cubicBezTo>
                  <a:cubicBezTo>
                    <a:pt x="1200" y="72"/>
                    <a:pt x="1193" y="79"/>
                    <a:pt x="1184" y="79"/>
                  </a:cubicBezTo>
                  <a:cubicBezTo>
                    <a:pt x="1174" y="79"/>
                    <a:pt x="1161" y="72"/>
                    <a:pt x="1148" y="59"/>
                  </a:cubicBezTo>
                  <a:lnTo>
                    <a:pt x="913" y="59"/>
                  </a:lnTo>
                  <a:cubicBezTo>
                    <a:pt x="809" y="59"/>
                    <a:pt x="704" y="85"/>
                    <a:pt x="600" y="112"/>
                  </a:cubicBezTo>
                  <a:cubicBezTo>
                    <a:pt x="548" y="112"/>
                    <a:pt x="496" y="138"/>
                    <a:pt x="496" y="190"/>
                  </a:cubicBezTo>
                  <a:lnTo>
                    <a:pt x="458" y="320"/>
                  </a:lnTo>
                  <a:lnTo>
                    <a:pt x="209" y="320"/>
                  </a:lnTo>
                  <a:cubicBezTo>
                    <a:pt x="131" y="320"/>
                    <a:pt x="79" y="372"/>
                    <a:pt x="79" y="477"/>
                  </a:cubicBezTo>
                  <a:cubicBezTo>
                    <a:pt x="79" y="633"/>
                    <a:pt x="79" y="763"/>
                    <a:pt x="53" y="920"/>
                  </a:cubicBezTo>
                  <a:cubicBezTo>
                    <a:pt x="27" y="972"/>
                    <a:pt x="0" y="1050"/>
                    <a:pt x="0" y="1128"/>
                  </a:cubicBezTo>
                  <a:cubicBezTo>
                    <a:pt x="209" y="1154"/>
                    <a:pt x="444" y="1181"/>
                    <a:pt x="704" y="1207"/>
                  </a:cubicBezTo>
                  <a:lnTo>
                    <a:pt x="1330" y="1207"/>
                  </a:lnTo>
                  <a:cubicBezTo>
                    <a:pt x="1408" y="1220"/>
                    <a:pt x="1487" y="1226"/>
                    <a:pt x="1568" y="1226"/>
                  </a:cubicBezTo>
                  <a:cubicBezTo>
                    <a:pt x="1650" y="1226"/>
                    <a:pt x="1734" y="1220"/>
                    <a:pt x="1826" y="1207"/>
                  </a:cubicBezTo>
                  <a:lnTo>
                    <a:pt x="1852" y="1207"/>
                  </a:lnTo>
                  <a:cubicBezTo>
                    <a:pt x="2008" y="1207"/>
                    <a:pt x="2191" y="1181"/>
                    <a:pt x="2347" y="1128"/>
                  </a:cubicBezTo>
                  <a:lnTo>
                    <a:pt x="2399" y="1128"/>
                  </a:lnTo>
                  <a:cubicBezTo>
                    <a:pt x="2464" y="1141"/>
                    <a:pt x="2523" y="1148"/>
                    <a:pt x="2578" y="1148"/>
                  </a:cubicBezTo>
                  <a:cubicBezTo>
                    <a:pt x="2634" y="1148"/>
                    <a:pt x="2686" y="1141"/>
                    <a:pt x="2738" y="1128"/>
                  </a:cubicBezTo>
                  <a:lnTo>
                    <a:pt x="2999" y="1128"/>
                  </a:lnTo>
                  <a:cubicBezTo>
                    <a:pt x="3038" y="1141"/>
                    <a:pt x="3077" y="1148"/>
                    <a:pt x="3116" y="1148"/>
                  </a:cubicBezTo>
                  <a:cubicBezTo>
                    <a:pt x="3155" y="1148"/>
                    <a:pt x="3194" y="1141"/>
                    <a:pt x="3233" y="1128"/>
                  </a:cubicBezTo>
                  <a:cubicBezTo>
                    <a:pt x="3364" y="1128"/>
                    <a:pt x="3520" y="1102"/>
                    <a:pt x="3651" y="1102"/>
                  </a:cubicBezTo>
                  <a:lnTo>
                    <a:pt x="4641" y="1102"/>
                  </a:lnTo>
                  <a:cubicBezTo>
                    <a:pt x="4746" y="1102"/>
                    <a:pt x="4876" y="1076"/>
                    <a:pt x="4980" y="1050"/>
                  </a:cubicBezTo>
                  <a:lnTo>
                    <a:pt x="5032" y="1050"/>
                  </a:lnTo>
                  <a:lnTo>
                    <a:pt x="5032" y="946"/>
                  </a:lnTo>
                  <a:cubicBezTo>
                    <a:pt x="5058" y="868"/>
                    <a:pt x="5058" y="789"/>
                    <a:pt x="4980" y="737"/>
                  </a:cubicBezTo>
                  <a:cubicBezTo>
                    <a:pt x="4980" y="711"/>
                    <a:pt x="4980" y="685"/>
                    <a:pt x="4980" y="685"/>
                  </a:cubicBezTo>
                  <a:cubicBezTo>
                    <a:pt x="5006" y="581"/>
                    <a:pt x="5006" y="477"/>
                    <a:pt x="4980" y="372"/>
                  </a:cubicBezTo>
                  <a:lnTo>
                    <a:pt x="5006" y="112"/>
                  </a:lnTo>
                  <a:lnTo>
                    <a:pt x="4589" y="112"/>
                  </a:lnTo>
                  <a:cubicBezTo>
                    <a:pt x="4563" y="112"/>
                    <a:pt x="4511" y="112"/>
                    <a:pt x="4511" y="85"/>
                  </a:cubicBezTo>
                  <a:cubicBezTo>
                    <a:pt x="4485" y="59"/>
                    <a:pt x="4452" y="46"/>
                    <a:pt x="4420" y="46"/>
                  </a:cubicBezTo>
                  <a:cubicBezTo>
                    <a:pt x="4387" y="46"/>
                    <a:pt x="4355" y="59"/>
                    <a:pt x="4328" y="85"/>
                  </a:cubicBezTo>
                  <a:cubicBezTo>
                    <a:pt x="4286" y="100"/>
                    <a:pt x="4243" y="122"/>
                    <a:pt x="4200" y="122"/>
                  </a:cubicBezTo>
                  <a:cubicBezTo>
                    <a:pt x="4165" y="122"/>
                    <a:pt x="4129" y="107"/>
                    <a:pt x="4094" y="59"/>
                  </a:cubicBezTo>
                  <a:cubicBezTo>
                    <a:pt x="4094" y="46"/>
                    <a:pt x="4094" y="46"/>
                    <a:pt x="4091" y="46"/>
                  </a:cubicBezTo>
                  <a:cubicBezTo>
                    <a:pt x="4087" y="46"/>
                    <a:pt x="4081" y="46"/>
                    <a:pt x="4068" y="33"/>
                  </a:cubicBezTo>
                  <a:cubicBezTo>
                    <a:pt x="4058" y="28"/>
                    <a:pt x="4050" y="26"/>
                    <a:pt x="4043" y="26"/>
                  </a:cubicBezTo>
                  <a:cubicBezTo>
                    <a:pt x="4016" y="26"/>
                    <a:pt x="4016" y="64"/>
                    <a:pt x="4016" y="85"/>
                  </a:cubicBezTo>
                  <a:cubicBezTo>
                    <a:pt x="3990" y="85"/>
                    <a:pt x="3990" y="112"/>
                    <a:pt x="3990" y="112"/>
                  </a:cubicBezTo>
                  <a:cubicBezTo>
                    <a:pt x="3963" y="125"/>
                    <a:pt x="3937" y="131"/>
                    <a:pt x="3915" y="131"/>
                  </a:cubicBezTo>
                  <a:cubicBezTo>
                    <a:pt x="3892" y="131"/>
                    <a:pt x="3872" y="125"/>
                    <a:pt x="3859" y="112"/>
                  </a:cubicBezTo>
                  <a:cubicBezTo>
                    <a:pt x="3807" y="112"/>
                    <a:pt x="3807" y="85"/>
                    <a:pt x="3833" y="59"/>
                  </a:cubicBezTo>
                  <a:cubicBezTo>
                    <a:pt x="3833" y="38"/>
                    <a:pt x="3833" y="0"/>
                    <a:pt x="38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63"/>
            <p:cNvSpPr/>
            <p:nvPr/>
          </p:nvSpPr>
          <p:spPr>
            <a:xfrm>
              <a:off x="4890675" y="3869150"/>
              <a:ext cx="95850" cy="77200"/>
            </a:xfrm>
            <a:custGeom>
              <a:rect b="b" l="l" r="r" t="t"/>
              <a:pathLst>
                <a:path extrusionOk="0" h="3088" w="3834">
                  <a:moveTo>
                    <a:pt x="783" y="1158"/>
                  </a:moveTo>
                  <a:cubicBezTo>
                    <a:pt x="773" y="1163"/>
                    <a:pt x="764" y="1168"/>
                    <a:pt x="756" y="1173"/>
                  </a:cubicBezTo>
                  <a:lnTo>
                    <a:pt x="756" y="1173"/>
                  </a:lnTo>
                  <a:cubicBezTo>
                    <a:pt x="756" y="1168"/>
                    <a:pt x="757" y="1163"/>
                    <a:pt x="757" y="1158"/>
                  </a:cubicBezTo>
                  <a:close/>
                  <a:moveTo>
                    <a:pt x="680" y="1235"/>
                  </a:moveTo>
                  <a:lnTo>
                    <a:pt x="680" y="1235"/>
                  </a:lnTo>
                  <a:cubicBezTo>
                    <a:pt x="679" y="1235"/>
                    <a:pt x="679" y="1236"/>
                    <a:pt x="678" y="1236"/>
                  </a:cubicBezTo>
                  <a:lnTo>
                    <a:pt x="655" y="1257"/>
                  </a:lnTo>
                  <a:lnTo>
                    <a:pt x="655" y="1257"/>
                  </a:lnTo>
                  <a:cubicBezTo>
                    <a:pt x="662" y="1247"/>
                    <a:pt x="670" y="1240"/>
                    <a:pt x="680" y="1235"/>
                  </a:cubicBezTo>
                  <a:close/>
                  <a:moveTo>
                    <a:pt x="3233" y="2357"/>
                  </a:moveTo>
                  <a:cubicBezTo>
                    <a:pt x="3233" y="2357"/>
                    <a:pt x="3233" y="2383"/>
                    <a:pt x="3233" y="2383"/>
                  </a:cubicBezTo>
                  <a:lnTo>
                    <a:pt x="3231" y="2383"/>
                  </a:lnTo>
                  <a:cubicBezTo>
                    <a:pt x="3233" y="2369"/>
                    <a:pt x="3233" y="2357"/>
                    <a:pt x="3233" y="2357"/>
                  </a:cubicBezTo>
                  <a:close/>
                  <a:moveTo>
                    <a:pt x="3332" y="1"/>
                  </a:moveTo>
                  <a:cubicBezTo>
                    <a:pt x="3310" y="1"/>
                    <a:pt x="3286" y="4"/>
                    <a:pt x="3260" y="11"/>
                  </a:cubicBezTo>
                  <a:cubicBezTo>
                    <a:pt x="3155" y="63"/>
                    <a:pt x="3025" y="89"/>
                    <a:pt x="2921" y="89"/>
                  </a:cubicBezTo>
                  <a:cubicBezTo>
                    <a:pt x="2686" y="115"/>
                    <a:pt x="2451" y="167"/>
                    <a:pt x="2191" y="219"/>
                  </a:cubicBezTo>
                  <a:lnTo>
                    <a:pt x="2164" y="219"/>
                  </a:lnTo>
                  <a:lnTo>
                    <a:pt x="1721" y="350"/>
                  </a:lnTo>
                  <a:cubicBezTo>
                    <a:pt x="1617" y="376"/>
                    <a:pt x="1513" y="402"/>
                    <a:pt x="1408" y="428"/>
                  </a:cubicBezTo>
                  <a:cubicBezTo>
                    <a:pt x="1200" y="480"/>
                    <a:pt x="991" y="558"/>
                    <a:pt x="757" y="636"/>
                  </a:cubicBezTo>
                  <a:lnTo>
                    <a:pt x="678" y="636"/>
                  </a:lnTo>
                  <a:cubicBezTo>
                    <a:pt x="626" y="663"/>
                    <a:pt x="574" y="663"/>
                    <a:pt x="548" y="689"/>
                  </a:cubicBezTo>
                  <a:cubicBezTo>
                    <a:pt x="444" y="715"/>
                    <a:pt x="366" y="767"/>
                    <a:pt x="287" y="845"/>
                  </a:cubicBezTo>
                  <a:cubicBezTo>
                    <a:pt x="131" y="975"/>
                    <a:pt x="53" y="1158"/>
                    <a:pt x="27" y="1340"/>
                  </a:cubicBezTo>
                  <a:lnTo>
                    <a:pt x="27" y="1549"/>
                  </a:lnTo>
                  <a:cubicBezTo>
                    <a:pt x="1" y="1679"/>
                    <a:pt x="27" y="1836"/>
                    <a:pt x="105" y="1940"/>
                  </a:cubicBezTo>
                  <a:cubicBezTo>
                    <a:pt x="183" y="2070"/>
                    <a:pt x="287" y="2149"/>
                    <a:pt x="392" y="2227"/>
                  </a:cubicBezTo>
                  <a:cubicBezTo>
                    <a:pt x="548" y="2305"/>
                    <a:pt x="678" y="2357"/>
                    <a:pt x="835" y="2409"/>
                  </a:cubicBezTo>
                  <a:cubicBezTo>
                    <a:pt x="939" y="2435"/>
                    <a:pt x="1043" y="2462"/>
                    <a:pt x="1148" y="2488"/>
                  </a:cubicBezTo>
                  <a:cubicBezTo>
                    <a:pt x="1356" y="2514"/>
                    <a:pt x="1539" y="2566"/>
                    <a:pt x="1721" y="2618"/>
                  </a:cubicBezTo>
                  <a:cubicBezTo>
                    <a:pt x="2008" y="2696"/>
                    <a:pt x="2295" y="2774"/>
                    <a:pt x="2556" y="2853"/>
                  </a:cubicBezTo>
                  <a:cubicBezTo>
                    <a:pt x="2842" y="2931"/>
                    <a:pt x="3103" y="2983"/>
                    <a:pt x="3364" y="3009"/>
                  </a:cubicBezTo>
                  <a:cubicBezTo>
                    <a:pt x="3442" y="3009"/>
                    <a:pt x="3520" y="3035"/>
                    <a:pt x="3572" y="3061"/>
                  </a:cubicBezTo>
                  <a:cubicBezTo>
                    <a:pt x="3598" y="3061"/>
                    <a:pt x="3651" y="3061"/>
                    <a:pt x="3703" y="3087"/>
                  </a:cubicBezTo>
                  <a:cubicBezTo>
                    <a:pt x="3703" y="3035"/>
                    <a:pt x="3703" y="2983"/>
                    <a:pt x="3703" y="2931"/>
                  </a:cubicBezTo>
                  <a:cubicBezTo>
                    <a:pt x="3677" y="2879"/>
                    <a:pt x="3677" y="2853"/>
                    <a:pt x="3703" y="2827"/>
                  </a:cubicBezTo>
                  <a:cubicBezTo>
                    <a:pt x="3755" y="2722"/>
                    <a:pt x="3755" y="2566"/>
                    <a:pt x="3807" y="2435"/>
                  </a:cubicBezTo>
                  <a:lnTo>
                    <a:pt x="3755" y="2201"/>
                  </a:lnTo>
                  <a:lnTo>
                    <a:pt x="3494" y="2149"/>
                  </a:lnTo>
                  <a:lnTo>
                    <a:pt x="3155" y="2044"/>
                  </a:lnTo>
                  <a:cubicBezTo>
                    <a:pt x="3129" y="2044"/>
                    <a:pt x="3077" y="2044"/>
                    <a:pt x="3077" y="2018"/>
                  </a:cubicBezTo>
                  <a:cubicBezTo>
                    <a:pt x="3025" y="1940"/>
                    <a:pt x="2973" y="1940"/>
                    <a:pt x="2868" y="1940"/>
                  </a:cubicBezTo>
                  <a:cubicBezTo>
                    <a:pt x="2831" y="1940"/>
                    <a:pt x="2794" y="1942"/>
                    <a:pt x="2759" y="1942"/>
                  </a:cubicBezTo>
                  <a:cubicBezTo>
                    <a:pt x="2670" y="1942"/>
                    <a:pt x="2593" y="1929"/>
                    <a:pt x="2556" y="1836"/>
                  </a:cubicBezTo>
                  <a:cubicBezTo>
                    <a:pt x="2556" y="1823"/>
                    <a:pt x="2556" y="1823"/>
                    <a:pt x="2549" y="1823"/>
                  </a:cubicBezTo>
                  <a:cubicBezTo>
                    <a:pt x="2543" y="1823"/>
                    <a:pt x="2530" y="1823"/>
                    <a:pt x="2503" y="1810"/>
                  </a:cubicBezTo>
                  <a:cubicBezTo>
                    <a:pt x="2495" y="1792"/>
                    <a:pt x="2483" y="1787"/>
                    <a:pt x="2472" y="1787"/>
                  </a:cubicBezTo>
                  <a:cubicBezTo>
                    <a:pt x="2448" y="1787"/>
                    <a:pt x="2425" y="1810"/>
                    <a:pt x="2425" y="1810"/>
                  </a:cubicBezTo>
                  <a:cubicBezTo>
                    <a:pt x="2425" y="1836"/>
                    <a:pt x="2373" y="1862"/>
                    <a:pt x="2373" y="1862"/>
                  </a:cubicBezTo>
                  <a:cubicBezTo>
                    <a:pt x="2321" y="1836"/>
                    <a:pt x="2269" y="1836"/>
                    <a:pt x="2217" y="1810"/>
                  </a:cubicBezTo>
                  <a:cubicBezTo>
                    <a:pt x="2164" y="1784"/>
                    <a:pt x="2164" y="1784"/>
                    <a:pt x="2217" y="1758"/>
                  </a:cubicBezTo>
                  <a:cubicBezTo>
                    <a:pt x="2243" y="1732"/>
                    <a:pt x="2243" y="1679"/>
                    <a:pt x="2217" y="1679"/>
                  </a:cubicBezTo>
                  <a:cubicBezTo>
                    <a:pt x="2182" y="1679"/>
                    <a:pt x="2147" y="1703"/>
                    <a:pt x="2120" y="1703"/>
                  </a:cubicBezTo>
                  <a:cubicBezTo>
                    <a:pt x="2107" y="1703"/>
                    <a:pt x="2095" y="1697"/>
                    <a:pt x="2086" y="1679"/>
                  </a:cubicBezTo>
                  <a:cubicBezTo>
                    <a:pt x="2060" y="1653"/>
                    <a:pt x="1982" y="1627"/>
                    <a:pt x="1904" y="1627"/>
                  </a:cubicBezTo>
                  <a:cubicBezTo>
                    <a:pt x="1799" y="1627"/>
                    <a:pt x="1721" y="1601"/>
                    <a:pt x="1643" y="1601"/>
                  </a:cubicBezTo>
                  <a:cubicBezTo>
                    <a:pt x="1626" y="1601"/>
                    <a:pt x="1597" y="1613"/>
                    <a:pt x="1595" y="1613"/>
                  </a:cubicBezTo>
                  <a:cubicBezTo>
                    <a:pt x="1594" y="1613"/>
                    <a:pt x="1600" y="1610"/>
                    <a:pt x="1617" y="1601"/>
                  </a:cubicBezTo>
                  <a:cubicBezTo>
                    <a:pt x="1643" y="1588"/>
                    <a:pt x="1650" y="1588"/>
                    <a:pt x="1640" y="1588"/>
                  </a:cubicBezTo>
                  <a:cubicBezTo>
                    <a:pt x="1630" y="1588"/>
                    <a:pt x="1604" y="1588"/>
                    <a:pt x="1565" y="1575"/>
                  </a:cubicBezTo>
                  <a:cubicBezTo>
                    <a:pt x="1513" y="1575"/>
                    <a:pt x="1461" y="1549"/>
                    <a:pt x="1513" y="1549"/>
                  </a:cubicBezTo>
                  <a:lnTo>
                    <a:pt x="1539" y="1549"/>
                  </a:lnTo>
                  <a:cubicBezTo>
                    <a:pt x="1565" y="1523"/>
                    <a:pt x="1513" y="1523"/>
                    <a:pt x="1565" y="1523"/>
                  </a:cubicBezTo>
                  <a:cubicBezTo>
                    <a:pt x="1591" y="1497"/>
                    <a:pt x="1617" y="1497"/>
                    <a:pt x="1643" y="1471"/>
                  </a:cubicBezTo>
                  <a:cubicBezTo>
                    <a:pt x="1669" y="1471"/>
                    <a:pt x="1617" y="1419"/>
                    <a:pt x="1773" y="1419"/>
                  </a:cubicBezTo>
                  <a:cubicBezTo>
                    <a:pt x="1747" y="1393"/>
                    <a:pt x="1826" y="1393"/>
                    <a:pt x="1904" y="1393"/>
                  </a:cubicBezTo>
                  <a:lnTo>
                    <a:pt x="1956" y="1393"/>
                  </a:lnTo>
                  <a:cubicBezTo>
                    <a:pt x="2034" y="1366"/>
                    <a:pt x="2164" y="1314"/>
                    <a:pt x="2164" y="1314"/>
                  </a:cubicBezTo>
                  <a:lnTo>
                    <a:pt x="2191" y="1314"/>
                  </a:lnTo>
                  <a:cubicBezTo>
                    <a:pt x="2217" y="1314"/>
                    <a:pt x="2243" y="1314"/>
                    <a:pt x="2269" y="1288"/>
                  </a:cubicBezTo>
                  <a:cubicBezTo>
                    <a:pt x="2321" y="1262"/>
                    <a:pt x="2373" y="1236"/>
                    <a:pt x="2451" y="1236"/>
                  </a:cubicBezTo>
                  <a:cubicBezTo>
                    <a:pt x="2556" y="1236"/>
                    <a:pt x="2660" y="1184"/>
                    <a:pt x="2738" y="1106"/>
                  </a:cubicBezTo>
                  <a:cubicBezTo>
                    <a:pt x="2764" y="1080"/>
                    <a:pt x="2790" y="1080"/>
                    <a:pt x="2816" y="1080"/>
                  </a:cubicBezTo>
                  <a:cubicBezTo>
                    <a:pt x="2832" y="1087"/>
                    <a:pt x="2849" y="1091"/>
                    <a:pt x="2868" y="1091"/>
                  </a:cubicBezTo>
                  <a:cubicBezTo>
                    <a:pt x="2912" y="1091"/>
                    <a:pt x="2962" y="1072"/>
                    <a:pt x="2999" y="1054"/>
                  </a:cubicBezTo>
                  <a:cubicBezTo>
                    <a:pt x="3025" y="1028"/>
                    <a:pt x="3051" y="1028"/>
                    <a:pt x="3077" y="1028"/>
                  </a:cubicBezTo>
                  <a:cubicBezTo>
                    <a:pt x="3129" y="1001"/>
                    <a:pt x="3155" y="1001"/>
                    <a:pt x="3207" y="975"/>
                  </a:cubicBezTo>
                  <a:lnTo>
                    <a:pt x="3416" y="897"/>
                  </a:lnTo>
                  <a:cubicBezTo>
                    <a:pt x="3546" y="845"/>
                    <a:pt x="3703" y="793"/>
                    <a:pt x="3833" y="767"/>
                  </a:cubicBezTo>
                  <a:cubicBezTo>
                    <a:pt x="3807" y="689"/>
                    <a:pt x="3781" y="610"/>
                    <a:pt x="3755" y="532"/>
                  </a:cubicBezTo>
                  <a:cubicBezTo>
                    <a:pt x="3729" y="480"/>
                    <a:pt x="3677" y="402"/>
                    <a:pt x="3598" y="376"/>
                  </a:cubicBezTo>
                  <a:cubicBezTo>
                    <a:pt x="3580" y="361"/>
                    <a:pt x="3560" y="348"/>
                    <a:pt x="3540" y="336"/>
                  </a:cubicBezTo>
                  <a:lnTo>
                    <a:pt x="3540" y="336"/>
                  </a:lnTo>
                  <a:cubicBezTo>
                    <a:pt x="3526" y="254"/>
                    <a:pt x="3489" y="171"/>
                    <a:pt x="3468" y="89"/>
                  </a:cubicBezTo>
                  <a:cubicBezTo>
                    <a:pt x="3449" y="30"/>
                    <a:pt x="3400" y="1"/>
                    <a:pt x="3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63"/>
            <p:cNvSpPr/>
            <p:nvPr/>
          </p:nvSpPr>
          <p:spPr>
            <a:xfrm>
              <a:off x="4890675" y="3869150"/>
              <a:ext cx="95850" cy="77200"/>
            </a:xfrm>
            <a:custGeom>
              <a:rect b="b" l="l" r="r" t="t"/>
              <a:pathLst>
                <a:path extrusionOk="0" h="3088" w="3834">
                  <a:moveTo>
                    <a:pt x="783" y="1158"/>
                  </a:moveTo>
                  <a:cubicBezTo>
                    <a:pt x="773" y="1163"/>
                    <a:pt x="764" y="1168"/>
                    <a:pt x="756" y="1173"/>
                  </a:cubicBezTo>
                  <a:lnTo>
                    <a:pt x="756" y="1173"/>
                  </a:lnTo>
                  <a:cubicBezTo>
                    <a:pt x="756" y="1168"/>
                    <a:pt x="757" y="1163"/>
                    <a:pt x="757" y="1158"/>
                  </a:cubicBezTo>
                  <a:close/>
                  <a:moveTo>
                    <a:pt x="680" y="1235"/>
                  </a:moveTo>
                  <a:lnTo>
                    <a:pt x="680" y="1235"/>
                  </a:lnTo>
                  <a:cubicBezTo>
                    <a:pt x="679" y="1235"/>
                    <a:pt x="679" y="1236"/>
                    <a:pt x="678" y="1236"/>
                  </a:cubicBezTo>
                  <a:lnTo>
                    <a:pt x="655" y="1257"/>
                  </a:lnTo>
                  <a:lnTo>
                    <a:pt x="655" y="1257"/>
                  </a:lnTo>
                  <a:cubicBezTo>
                    <a:pt x="662" y="1247"/>
                    <a:pt x="670" y="1240"/>
                    <a:pt x="680" y="1235"/>
                  </a:cubicBezTo>
                  <a:close/>
                  <a:moveTo>
                    <a:pt x="3233" y="2357"/>
                  </a:moveTo>
                  <a:cubicBezTo>
                    <a:pt x="3233" y="2357"/>
                    <a:pt x="3233" y="2383"/>
                    <a:pt x="3233" y="2383"/>
                  </a:cubicBezTo>
                  <a:lnTo>
                    <a:pt x="3231" y="2383"/>
                  </a:lnTo>
                  <a:cubicBezTo>
                    <a:pt x="3233" y="2369"/>
                    <a:pt x="3233" y="2357"/>
                    <a:pt x="3233" y="2357"/>
                  </a:cubicBezTo>
                  <a:close/>
                  <a:moveTo>
                    <a:pt x="3332" y="1"/>
                  </a:moveTo>
                  <a:cubicBezTo>
                    <a:pt x="3310" y="1"/>
                    <a:pt x="3286" y="4"/>
                    <a:pt x="3260" y="11"/>
                  </a:cubicBezTo>
                  <a:cubicBezTo>
                    <a:pt x="3155" y="63"/>
                    <a:pt x="3025" y="89"/>
                    <a:pt x="2921" y="89"/>
                  </a:cubicBezTo>
                  <a:cubicBezTo>
                    <a:pt x="2686" y="115"/>
                    <a:pt x="2451" y="167"/>
                    <a:pt x="2191" y="219"/>
                  </a:cubicBezTo>
                  <a:lnTo>
                    <a:pt x="2164" y="219"/>
                  </a:lnTo>
                  <a:lnTo>
                    <a:pt x="1721" y="350"/>
                  </a:lnTo>
                  <a:cubicBezTo>
                    <a:pt x="1617" y="376"/>
                    <a:pt x="1513" y="402"/>
                    <a:pt x="1408" y="428"/>
                  </a:cubicBezTo>
                  <a:cubicBezTo>
                    <a:pt x="1200" y="480"/>
                    <a:pt x="991" y="558"/>
                    <a:pt x="757" y="636"/>
                  </a:cubicBezTo>
                  <a:lnTo>
                    <a:pt x="678" y="636"/>
                  </a:lnTo>
                  <a:cubicBezTo>
                    <a:pt x="626" y="663"/>
                    <a:pt x="574" y="663"/>
                    <a:pt x="548" y="689"/>
                  </a:cubicBezTo>
                  <a:cubicBezTo>
                    <a:pt x="444" y="715"/>
                    <a:pt x="366" y="767"/>
                    <a:pt x="287" y="845"/>
                  </a:cubicBezTo>
                  <a:cubicBezTo>
                    <a:pt x="131" y="975"/>
                    <a:pt x="53" y="1158"/>
                    <a:pt x="27" y="1340"/>
                  </a:cubicBezTo>
                  <a:lnTo>
                    <a:pt x="27" y="1549"/>
                  </a:lnTo>
                  <a:cubicBezTo>
                    <a:pt x="1" y="1679"/>
                    <a:pt x="27" y="1836"/>
                    <a:pt x="105" y="1940"/>
                  </a:cubicBezTo>
                  <a:cubicBezTo>
                    <a:pt x="183" y="2070"/>
                    <a:pt x="287" y="2149"/>
                    <a:pt x="392" y="2227"/>
                  </a:cubicBezTo>
                  <a:cubicBezTo>
                    <a:pt x="548" y="2305"/>
                    <a:pt x="678" y="2357"/>
                    <a:pt x="835" y="2409"/>
                  </a:cubicBezTo>
                  <a:cubicBezTo>
                    <a:pt x="939" y="2435"/>
                    <a:pt x="1043" y="2462"/>
                    <a:pt x="1148" y="2488"/>
                  </a:cubicBezTo>
                  <a:cubicBezTo>
                    <a:pt x="1356" y="2514"/>
                    <a:pt x="1539" y="2566"/>
                    <a:pt x="1721" y="2618"/>
                  </a:cubicBezTo>
                  <a:cubicBezTo>
                    <a:pt x="2008" y="2696"/>
                    <a:pt x="2295" y="2774"/>
                    <a:pt x="2556" y="2853"/>
                  </a:cubicBezTo>
                  <a:cubicBezTo>
                    <a:pt x="2842" y="2931"/>
                    <a:pt x="3103" y="2983"/>
                    <a:pt x="3364" y="3009"/>
                  </a:cubicBezTo>
                  <a:cubicBezTo>
                    <a:pt x="3442" y="3009"/>
                    <a:pt x="3520" y="3035"/>
                    <a:pt x="3572" y="3061"/>
                  </a:cubicBezTo>
                  <a:cubicBezTo>
                    <a:pt x="3598" y="3061"/>
                    <a:pt x="3651" y="3061"/>
                    <a:pt x="3703" y="3087"/>
                  </a:cubicBezTo>
                  <a:cubicBezTo>
                    <a:pt x="3703" y="3035"/>
                    <a:pt x="3703" y="2983"/>
                    <a:pt x="3703" y="2931"/>
                  </a:cubicBezTo>
                  <a:cubicBezTo>
                    <a:pt x="3677" y="2879"/>
                    <a:pt x="3677" y="2853"/>
                    <a:pt x="3703" y="2827"/>
                  </a:cubicBezTo>
                  <a:cubicBezTo>
                    <a:pt x="3755" y="2722"/>
                    <a:pt x="3755" y="2566"/>
                    <a:pt x="3807" y="2435"/>
                  </a:cubicBezTo>
                  <a:lnTo>
                    <a:pt x="3755" y="2201"/>
                  </a:lnTo>
                  <a:lnTo>
                    <a:pt x="3494" y="2149"/>
                  </a:lnTo>
                  <a:lnTo>
                    <a:pt x="3155" y="2044"/>
                  </a:lnTo>
                  <a:cubicBezTo>
                    <a:pt x="3129" y="2044"/>
                    <a:pt x="3077" y="2044"/>
                    <a:pt x="3077" y="2018"/>
                  </a:cubicBezTo>
                  <a:cubicBezTo>
                    <a:pt x="3025" y="1940"/>
                    <a:pt x="2973" y="1940"/>
                    <a:pt x="2868" y="1940"/>
                  </a:cubicBezTo>
                  <a:cubicBezTo>
                    <a:pt x="2831" y="1940"/>
                    <a:pt x="2794" y="1942"/>
                    <a:pt x="2759" y="1942"/>
                  </a:cubicBezTo>
                  <a:cubicBezTo>
                    <a:pt x="2670" y="1942"/>
                    <a:pt x="2593" y="1929"/>
                    <a:pt x="2556" y="1836"/>
                  </a:cubicBezTo>
                  <a:cubicBezTo>
                    <a:pt x="2556" y="1823"/>
                    <a:pt x="2556" y="1823"/>
                    <a:pt x="2549" y="1823"/>
                  </a:cubicBezTo>
                  <a:cubicBezTo>
                    <a:pt x="2543" y="1823"/>
                    <a:pt x="2530" y="1823"/>
                    <a:pt x="2503" y="1810"/>
                  </a:cubicBezTo>
                  <a:cubicBezTo>
                    <a:pt x="2495" y="1792"/>
                    <a:pt x="2483" y="1787"/>
                    <a:pt x="2472" y="1787"/>
                  </a:cubicBezTo>
                  <a:cubicBezTo>
                    <a:pt x="2448" y="1787"/>
                    <a:pt x="2425" y="1810"/>
                    <a:pt x="2425" y="1810"/>
                  </a:cubicBezTo>
                  <a:cubicBezTo>
                    <a:pt x="2425" y="1836"/>
                    <a:pt x="2373" y="1862"/>
                    <a:pt x="2373" y="1862"/>
                  </a:cubicBezTo>
                  <a:cubicBezTo>
                    <a:pt x="2321" y="1836"/>
                    <a:pt x="2269" y="1836"/>
                    <a:pt x="2217" y="1810"/>
                  </a:cubicBezTo>
                  <a:cubicBezTo>
                    <a:pt x="2164" y="1784"/>
                    <a:pt x="2164" y="1784"/>
                    <a:pt x="2217" y="1758"/>
                  </a:cubicBezTo>
                  <a:cubicBezTo>
                    <a:pt x="2243" y="1732"/>
                    <a:pt x="2243" y="1679"/>
                    <a:pt x="2217" y="1679"/>
                  </a:cubicBezTo>
                  <a:cubicBezTo>
                    <a:pt x="2182" y="1679"/>
                    <a:pt x="2147" y="1703"/>
                    <a:pt x="2120" y="1703"/>
                  </a:cubicBezTo>
                  <a:cubicBezTo>
                    <a:pt x="2107" y="1703"/>
                    <a:pt x="2095" y="1697"/>
                    <a:pt x="2086" y="1679"/>
                  </a:cubicBezTo>
                  <a:cubicBezTo>
                    <a:pt x="2060" y="1653"/>
                    <a:pt x="1982" y="1627"/>
                    <a:pt x="1904" y="1627"/>
                  </a:cubicBezTo>
                  <a:cubicBezTo>
                    <a:pt x="1799" y="1627"/>
                    <a:pt x="1721" y="1601"/>
                    <a:pt x="1643" y="1601"/>
                  </a:cubicBezTo>
                  <a:cubicBezTo>
                    <a:pt x="1626" y="1601"/>
                    <a:pt x="1597" y="1613"/>
                    <a:pt x="1595" y="1613"/>
                  </a:cubicBezTo>
                  <a:cubicBezTo>
                    <a:pt x="1594" y="1613"/>
                    <a:pt x="1600" y="1610"/>
                    <a:pt x="1617" y="1601"/>
                  </a:cubicBezTo>
                  <a:cubicBezTo>
                    <a:pt x="1643" y="1588"/>
                    <a:pt x="1650" y="1588"/>
                    <a:pt x="1640" y="1588"/>
                  </a:cubicBezTo>
                  <a:cubicBezTo>
                    <a:pt x="1630" y="1588"/>
                    <a:pt x="1604" y="1588"/>
                    <a:pt x="1565" y="1575"/>
                  </a:cubicBezTo>
                  <a:cubicBezTo>
                    <a:pt x="1513" y="1575"/>
                    <a:pt x="1461" y="1549"/>
                    <a:pt x="1513" y="1549"/>
                  </a:cubicBezTo>
                  <a:lnTo>
                    <a:pt x="1539" y="1549"/>
                  </a:lnTo>
                  <a:cubicBezTo>
                    <a:pt x="1565" y="1523"/>
                    <a:pt x="1513" y="1523"/>
                    <a:pt x="1565" y="1523"/>
                  </a:cubicBezTo>
                  <a:cubicBezTo>
                    <a:pt x="1591" y="1497"/>
                    <a:pt x="1617" y="1497"/>
                    <a:pt x="1643" y="1471"/>
                  </a:cubicBezTo>
                  <a:cubicBezTo>
                    <a:pt x="1669" y="1471"/>
                    <a:pt x="1617" y="1419"/>
                    <a:pt x="1773" y="1419"/>
                  </a:cubicBezTo>
                  <a:cubicBezTo>
                    <a:pt x="1747" y="1393"/>
                    <a:pt x="1826" y="1393"/>
                    <a:pt x="1904" y="1393"/>
                  </a:cubicBezTo>
                  <a:lnTo>
                    <a:pt x="1956" y="1393"/>
                  </a:lnTo>
                  <a:cubicBezTo>
                    <a:pt x="2034" y="1366"/>
                    <a:pt x="2164" y="1314"/>
                    <a:pt x="2164" y="1314"/>
                  </a:cubicBezTo>
                  <a:lnTo>
                    <a:pt x="2191" y="1314"/>
                  </a:lnTo>
                  <a:cubicBezTo>
                    <a:pt x="2217" y="1314"/>
                    <a:pt x="2243" y="1314"/>
                    <a:pt x="2269" y="1288"/>
                  </a:cubicBezTo>
                  <a:cubicBezTo>
                    <a:pt x="2321" y="1262"/>
                    <a:pt x="2373" y="1236"/>
                    <a:pt x="2451" y="1236"/>
                  </a:cubicBezTo>
                  <a:cubicBezTo>
                    <a:pt x="2556" y="1236"/>
                    <a:pt x="2660" y="1184"/>
                    <a:pt x="2738" y="1106"/>
                  </a:cubicBezTo>
                  <a:cubicBezTo>
                    <a:pt x="2764" y="1080"/>
                    <a:pt x="2790" y="1080"/>
                    <a:pt x="2816" y="1080"/>
                  </a:cubicBezTo>
                  <a:cubicBezTo>
                    <a:pt x="2832" y="1087"/>
                    <a:pt x="2849" y="1091"/>
                    <a:pt x="2868" y="1091"/>
                  </a:cubicBezTo>
                  <a:cubicBezTo>
                    <a:pt x="2912" y="1091"/>
                    <a:pt x="2962" y="1072"/>
                    <a:pt x="2999" y="1054"/>
                  </a:cubicBezTo>
                  <a:cubicBezTo>
                    <a:pt x="3025" y="1028"/>
                    <a:pt x="3051" y="1028"/>
                    <a:pt x="3077" y="1028"/>
                  </a:cubicBezTo>
                  <a:cubicBezTo>
                    <a:pt x="3129" y="1001"/>
                    <a:pt x="3155" y="1001"/>
                    <a:pt x="3207" y="975"/>
                  </a:cubicBezTo>
                  <a:lnTo>
                    <a:pt x="3416" y="897"/>
                  </a:lnTo>
                  <a:cubicBezTo>
                    <a:pt x="3546" y="845"/>
                    <a:pt x="3703" y="793"/>
                    <a:pt x="3833" y="767"/>
                  </a:cubicBezTo>
                  <a:cubicBezTo>
                    <a:pt x="3807" y="689"/>
                    <a:pt x="3781" y="610"/>
                    <a:pt x="3755" y="532"/>
                  </a:cubicBezTo>
                  <a:cubicBezTo>
                    <a:pt x="3729" y="480"/>
                    <a:pt x="3677" y="402"/>
                    <a:pt x="3598" y="376"/>
                  </a:cubicBezTo>
                  <a:cubicBezTo>
                    <a:pt x="3580" y="361"/>
                    <a:pt x="3560" y="348"/>
                    <a:pt x="3540" y="336"/>
                  </a:cubicBezTo>
                  <a:lnTo>
                    <a:pt x="3540" y="336"/>
                  </a:lnTo>
                  <a:cubicBezTo>
                    <a:pt x="3526" y="254"/>
                    <a:pt x="3489" y="171"/>
                    <a:pt x="3468" y="89"/>
                  </a:cubicBezTo>
                  <a:cubicBezTo>
                    <a:pt x="3449" y="30"/>
                    <a:pt x="3400" y="1"/>
                    <a:pt x="3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63"/>
            <p:cNvSpPr/>
            <p:nvPr/>
          </p:nvSpPr>
          <p:spPr>
            <a:xfrm>
              <a:off x="4459175" y="1725050"/>
              <a:ext cx="2000" cy="1275"/>
            </a:xfrm>
            <a:custGeom>
              <a:rect b="b" l="l" r="r" t="t"/>
              <a:pathLst>
                <a:path extrusionOk="0" h="51" w="80">
                  <a:moveTo>
                    <a:pt x="46" y="1"/>
                  </a:moveTo>
                  <a:cubicBezTo>
                    <a:pt x="24" y="1"/>
                    <a:pt x="1" y="21"/>
                    <a:pt x="1" y="50"/>
                  </a:cubicBezTo>
                  <a:lnTo>
                    <a:pt x="79" y="50"/>
                  </a:lnTo>
                  <a:cubicBezTo>
                    <a:pt x="79" y="15"/>
                    <a:pt x="63" y="1"/>
                    <a:pt x="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63"/>
            <p:cNvSpPr/>
            <p:nvPr/>
          </p:nvSpPr>
          <p:spPr>
            <a:xfrm>
              <a:off x="4462450" y="1724975"/>
              <a:ext cx="675" cy="700"/>
            </a:xfrm>
            <a:custGeom>
              <a:rect b="b" l="l" r="r" t="t"/>
              <a:pathLst>
                <a:path extrusionOk="0" h="28" w="27">
                  <a:moveTo>
                    <a:pt x="0" y="27"/>
                  </a:moveTo>
                  <a:lnTo>
                    <a:pt x="0" y="27"/>
                  </a:lnTo>
                  <a:cubicBezTo>
                    <a:pt x="0" y="27"/>
                    <a:pt x="26" y="1"/>
                    <a:pt x="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63"/>
            <p:cNvSpPr/>
            <p:nvPr/>
          </p:nvSpPr>
          <p:spPr>
            <a:xfrm>
              <a:off x="4461175" y="1724400"/>
              <a:ext cx="2325" cy="2575"/>
            </a:xfrm>
            <a:custGeom>
              <a:rect b="b" l="l" r="r" t="t"/>
              <a:pathLst>
                <a:path extrusionOk="0" h="103" w="93">
                  <a:moveTo>
                    <a:pt x="44" y="1"/>
                  </a:moveTo>
                  <a:cubicBezTo>
                    <a:pt x="22" y="1"/>
                    <a:pt x="0" y="28"/>
                    <a:pt x="25" y="102"/>
                  </a:cubicBezTo>
                  <a:cubicBezTo>
                    <a:pt x="25" y="102"/>
                    <a:pt x="51" y="76"/>
                    <a:pt x="51" y="76"/>
                  </a:cubicBezTo>
                  <a:cubicBezTo>
                    <a:pt x="92" y="35"/>
                    <a:pt x="68" y="1"/>
                    <a:pt x="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63"/>
            <p:cNvSpPr/>
            <p:nvPr/>
          </p:nvSpPr>
          <p:spPr>
            <a:xfrm>
              <a:off x="4590625" y="1729850"/>
              <a:ext cx="2200" cy="2325"/>
            </a:xfrm>
            <a:custGeom>
              <a:rect b="b" l="l" r="r" t="t"/>
              <a:pathLst>
                <a:path extrusionOk="0" h="93" w="88">
                  <a:moveTo>
                    <a:pt x="59" y="0"/>
                  </a:moveTo>
                  <a:cubicBezTo>
                    <a:pt x="30" y="0"/>
                    <a:pt x="1" y="93"/>
                    <a:pt x="88" y="93"/>
                  </a:cubicBezTo>
                  <a:cubicBezTo>
                    <a:pt x="88" y="23"/>
                    <a:pt x="73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63"/>
            <p:cNvSpPr/>
            <p:nvPr/>
          </p:nvSpPr>
          <p:spPr>
            <a:xfrm>
              <a:off x="4624750" y="1728900"/>
              <a:ext cx="1975" cy="1325"/>
            </a:xfrm>
            <a:custGeom>
              <a:rect b="b" l="l" r="r" t="t"/>
              <a:pathLst>
                <a:path extrusionOk="0" h="53" w="79">
                  <a:moveTo>
                    <a:pt x="0" y="0"/>
                  </a:moveTo>
                  <a:cubicBezTo>
                    <a:pt x="0" y="0"/>
                    <a:pt x="26" y="53"/>
                    <a:pt x="26" y="53"/>
                  </a:cubicBezTo>
                  <a:lnTo>
                    <a:pt x="78" y="53"/>
                  </a:lnTo>
                  <a:cubicBezTo>
                    <a:pt x="78" y="26"/>
                    <a:pt x="26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63"/>
            <p:cNvSpPr/>
            <p:nvPr/>
          </p:nvSpPr>
          <p:spPr>
            <a:xfrm>
              <a:off x="4515225" y="1728900"/>
              <a:ext cx="700" cy="1325"/>
            </a:xfrm>
            <a:custGeom>
              <a:rect b="b" l="l" r="r" t="t"/>
              <a:pathLst>
                <a:path extrusionOk="0" h="53" w="28">
                  <a:moveTo>
                    <a:pt x="27" y="0"/>
                  </a:moveTo>
                  <a:cubicBezTo>
                    <a:pt x="1" y="0"/>
                    <a:pt x="1" y="26"/>
                    <a:pt x="27" y="53"/>
                  </a:cubicBezTo>
                  <a:lnTo>
                    <a:pt x="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63"/>
            <p:cNvSpPr/>
            <p:nvPr/>
          </p:nvSpPr>
          <p:spPr>
            <a:xfrm>
              <a:off x="4454625" y="1729475"/>
              <a:ext cx="183825" cy="14275"/>
            </a:xfrm>
            <a:custGeom>
              <a:rect b="b" l="l" r="r" t="t"/>
              <a:pathLst>
                <a:path extrusionOk="0" h="571" w="7353">
                  <a:moveTo>
                    <a:pt x="2399" y="82"/>
                  </a:moveTo>
                  <a:cubicBezTo>
                    <a:pt x="2399" y="82"/>
                    <a:pt x="2399" y="82"/>
                    <a:pt x="2399" y="82"/>
                  </a:cubicBezTo>
                  <a:cubicBezTo>
                    <a:pt x="2399" y="82"/>
                    <a:pt x="2399" y="82"/>
                    <a:pt x="2399" y="82"/>
                  </a:cubicBezTo>
                  <a:close/>
                  <a:moveTo>
                    <a:pt x="4380" y="212"/>
                  </a:moveTo>
                  <a:lnTo>
                    <a:pt x="4380" y="212"/>
                  </a:lnTo>
                  <a:cubicBezTo>
                    <a:pt x="4380" y="215"/>
                    <a:pt x="4381" y="217"/>
                    <a:pt x="4382" y="218"/>
                  </a:cubicBezTo>
                  <a:lnTo>
                    <a:pt x="4382" y="218"/>
                  </a:lnTo>
                  <a:cubicBezTo>
                    <a:pt x="4381" y="214"/>
                    <a:pt x="4380" y="212"/>
                    <a:pt x="4380" y="212"/>
                  </a:cubicBezTo>
                  <a:close/>
                  <a:moveTo>
                    <a:pt x="5" y="310"/>
                  </a:moveTo>
                  <a:cubicBezTo>
                    <a:pt x="3" y="312"/>
                    <a:pt x="2" y="314"/>
                    <a:pt x="0" y="316"/>
                  </a:cubicBezTo>
                  <a:cubicBezTo>
                    <a:pt x="2" y="315"/>
                    <a:pt x="4" y="313"/>
                    <a:pt x="5" y="310"/>
                  </a:cubicBezTo>
                  <a:close/>
                  <a:moveTo>
                    <a:pt x="3731" y="478"/>
                  </a:moveTo>
                  <a:cubicBezTo>
                    <a:pt x="3736" y="495"/>
                    <a:pt x="3739" y="502"/>
                    <a:pt x="3739" y="502"/>
                  </a:cubicBezTo>
                  <a:cubicBezTo>
                    <a:pt x="3740" y="502"/>
                    <a:pt x="3736" y="491"/>
                    <a:pt x="3731" y="478"/>
                  </a:cubicBezTo>
                  <a:close/>
                  <a:moveTo>
                    <a:pt x="6805" y="551"/>
                  </a:moveTo>
                  <a:cubicBezTo>
                    <a:pt x="6805" y="551"/>
                    <a:pt x="6805" y="551"/>
                    <a:pt x="6805" y="551"/>
                  </a:cubicBezTo>
                  <a:cubicBezTo>
                    <a:pt x="6805" y="551"/>
                    <a:pt x="6805" y="551"/>
                    <a:pt x="6805" y="551"/>
                  </a:cubicBezTo>
                  <a:close/>
                  <a:moveTo>
                    <a:pt x="139" y="0"/>
                  </a:moveTo>
                  <a:cubicBezTo>
                    <a:pt x="136" y="0"/>
                    <a:pt x="133" y="1"/>
                    <a:pt x="131" y="3"/>
                  </a:cubicBezTo>
                  <a:cubicBezTo>
                    <a:pt x="105" y="56"/>
                    <a:pt x="131" y="134"/>
                    <a:pt x="131" y="134"/>
                  </a:cubicBezTo>
                  <a:cubicBezTo>
                    <a:pt x="131" y="213"/>
                    <a:pt x="115" y="247"/>
                    <a:pt x="85" y="247"/>
                  </a:cubicBezTo>
                  <a:cubicBezTo>
                    <a:pt x="76" y="247"/>
                    <a:pt x="65" y="244"/>
                    <a:pt x="52" y="238"/>
                  </a:cubicBezTo>
                  <a:cubicBezTo>
                    <a:pt x="45" y="234"/>
                    <a:pt x="39" y="233"/>
                    <a:pt x="35" y="233"/>
                  </a:cubicBezTo>
                  <a:cubicBezTo>
                    <a:pt x="9" y="233"/>
                    <a:pt x="20" y="285"/>
                    <a:pt x="5" y="310"/>
                  </a:cubicBezTo>
                  <a:lnTo>
                    <a:pt x="5" y="310"/>
                  </a:lnTo>
                  <a:cubicBezTo>
                    <a:pt x="28" y="281"/>
                    <a:pt x="49" y="271"/>
                    <a:pt x="68" y="271"/>
                  </a:cubicBezTo>
                  <a:cubicBezTo>
                    <a:pt x="109" y="271"/>
                    <a:pt x="139" y="325"/>
                    <a:pt x="157" y="342"/>
                  </a:cubicBezTo>
                  <a:cubicBezTo>
                    <a:pt x="168" y="364"/>
                    <a:pt x="179" y="372"/>
                    <a:pt x="190" y="372"/>
                  </a:cubicBezTo>
                  <a:cubicBezTo>
                    <a:pt x="205" y="372"/>
                    <a:pt x="220" y="357"/>
                    <a:pt x="235" y="342"/>
                  </a:cubicBezTo>
                  <a:cubicBezTo>
                    <a:pt x="243" y="335"/>
                    <a:pt x="246" y="332"/>
                    <a:pt x="247" y="332"/>
                  </a:cubicBezTo>
                  <a:lnTo>
                    <a:pt x="247" y="332"/>
                  </a:lnTo>
                  <a:cubicBezTo>
                    <a:pt x="250" y="332"/>
                    <a:pt x="243" y="350"/>
                    <a:pt x="261" y="368"/>
                  </a:cubicBezTo>
                  <a:cubicBezTo>
                    <a:pt x="262" y="370"/>
                    <a:pt x="264" y="370"/>
                    <a:pt x="265" y="370"/>
                  </a:cubicBezTo>
                  <a:cubicBezTo>
                    <a:pt x="285" y="370"/>
                    <a:pt x="288" y="204"/>
                    <a:pt x="306" y="204"/>
                  </a:cubicBezTo>
                  <a:cubicBezTo>
                    <a:pt x="308" y="204"/>
                    <a:pt x="311" y="207"/>
                    <a:pt x="313" y="212"/>
                  </a:cubicBezTo>
                  <a:cubicBezTo>
                    <a:pt x="339" y="290"/>
                    <a:pt x="339" y="342"/>
                    <a:pt x="339" y="421"/>
                  </a:cubicBezTo>
                  <a:cubicBezTo>
                    <a:pt x="339" y="461"/>
                    <a:pt x="370" y="516"/>
                    <a:pt x="396" y="516"/>
                  </a:cubicBezTo>
                  <a:cubicBezTo>
                    <a:pt x="404" y="516"/>
                    <a:pt x="411" y="511"/>
                    <a:pt x="417" y="499"/>
                  </a:cubicBezTo>
                  <a:cubicBezTo>
                    <a:pt x="444" y="447"/>
                    <a:pt x="365" y="421"/>
                    <a:pt x="391" y="342"/>
                  </a:cubicBezTo>
                  <a:cubicBezTo>
                    <a:pt x="444" y="342"/>
                    <a:pt x="417" y="447"/>
                    <a:pt x="470" y="447"/>
                  </a:cubicBezTo>
                  <a:cubicBezTo>
                    <a:pt x="496" y="447"/>
                    <a:pt x="496" y="421"/>
                    <a:pt x="470" y="368"/>
                  </a:cubicBezTo>
                  <a:cubicBezTo>
                    <a:pt x="548" y="368"/>
                    <a:pt x="522" y="473"/>
                    <a:pt x="574" y="473"/>
                  </a:cubicBezTo>
                  <a:cubicBezTo>
                    <a:pt x="600" y="473"/>
                    <a:pt x="600" y="473"/>
                    <a:pt x="626" y="499"/>
                  </a:cubicBezTo>
                  <a:cubicBezTo>
                    <a:pt x="631" y="504"/>
                    <a:pt x="636" y="506"/>
                    <a:pt x="640" y="506"/>
                  </a:cubicBezTo>
                  <a:cubicBezTo>
                    <a:pt x="661" y="506"/>
                    <a:pt x="678" y="463"/>
                    <a:pt x="678" y="421"/>
                  </a:cubicBezTo>
                  <a:cubicBezTo>
                    <a:pt x="678" y="368"/>
                    <a:pt x="678" y="342"/>
                    <a:pt x="730" y="342"/>
                  </a:cubicBezTo>
                  <a:cubicBezTo>
                    <a:pt x="730" y="395"/>
                    <a:pt x="730" y="447"/>
                    <a:pt x="730" y="499"/>
                  </a:cubicBezTo>
                  <a:cubicBezTo>
                    <a:pt x="730" y="511"/>
                    <a:pt x="733" y="516"/>
                    <a:pt x="738" y="516"/>
                  </a:cubicBezTo>
                  <a:cubicBezTo>
                    <a:pt x="752" y="516"/>
                    <a:pt x="782" y="466"/>
                    <a:pt x="782" y="447"/>
                  </a:cubicBezTo>
                  <a:lnTo>
                    <a:pt x="887" y="447"/>
                  </a:lnTo>
                  <a:cubicBezTo>
                    <a:pt x="913" y="447"/>
                    <a:pt x="939" y="395"/>
                    <a:pt x="939" y="395"/>
                  </a:cubicBezTo>
                  <a:cubicBezTo>
                    <a:pt x="939" y="395"/>
                    <a:pt x="982" y="538"/>
                    <a:pt x="1025" y="538"/>
                  </a:cubicBezTo>
                  <a:cubicBezTo>
                    <a:pt x="1040" y="538"/>
                    <a:pt x="1056" y="520"/>
                    <a:pt x="1069" y="473"/>
                  </a:cubicBezTo>
                  <a:cubicBezTo>
                    <a:pt x="1069" y="451"/>
                    <a:pt x="1074" y="443"/>
                    <a:pt x="1081" y="443"/>
                  </a:cubicBezTo>
                  <a:cubicBezTo>
                    <a:pt x="1091" y="443"/>
                    <a:pt x="1106" y="458"/>
                    <a:pt x="1121" y="473"/>
                  </a:cubicBezTo>
                  <a:cubicBezTo>
                    <a:pt x="1121" y="486"/>
                    <a:pt x="1134" y="492"/>
                    <a:pt x="1151" y="492"/>
                  </a:cubicBezTo>
                  <a:cubicBezTo>
                    <a:pt x="1167" y="492"/>
                    <a:pt x="1187" y="486"/>
                    <a:pt x="1200" y="473"/>
                  </a:cubicBezTo>
                  <a:cubicBezTo>
                    <a:pt x="1230" y="457"/>
                    <a:pt x="1250" y="451"/>
                    <a:pt x="1263" y="451"/>
                  </a:cubicBezTo>
                  <a:cubicBezTo>
                    <a:pt x="1295" y="451"/>
                    <a:pt x="1293" y="488"/>
                    <a:pt x="1330" y="525"/>
                  </a:cubicBezTo>
                  <a:cubicBezTo>
                    <a:pt x="1341" y="532"/>
                    <a:pt x="1350" y="535"/>
                    <a:pt x="1358" y="535"/>
                  </a:cubicBezTo>
                  <a:cubicBezTo>
                    <a:pt x="1408" y="535"/>
                    <a:pt x="1408" y="413"/>
                    <a:pt x="1408" y="368"/>
                  </a:cubicBezTo>
                  <a:cubicBezTo>
                    <a:pt x="1408" y="395"/>
                    <a:pt x="1434" y="395"/>
                    <a:pt x="1434" y="447"/>
                  </a:cubicBezTo>
                  <a:cubicBezTo>
                    <a:pt x="1434" y="473"/>
                    <a:pt x="1434" y="499"/>
                    <a:pt x="1460" y="499"/>
                  </a:cubicBezTo>
                  <a:cubicBezTo>
                    <a:pt x="1480" y="518"/>
                    <a:pt x="1502" y="523"/>
                    <a:pt x="1527" y="523"/>
                  </a:cubicBezTo>
                  <a:cubicBezTo>
                    <a:pt x="1555" y="523"/>
                    <a:pt x="1585" y="517"/>
                    <a:pt x="1616" y="517"/>
                  </a:cubicBezTo>
                  <a:cubicBezTo>
                    <a:pt x="1633" y="517"/>
                    <a:pt x="1651" y="519"/>
                    <a:pt x="1669" y="525"/>
                  </a:cubicBezTo>
                  <a:cubicBezTo>
                    <a:pt x="1721" y="551"/>
                    <a:pt x="1799" y="551"/>
                    <a:pt x="1851" y="551"/>
                  </a:cubicBezTo>
                  <a:cubicBezTo>
                    <a:pt x="1877" y="551"/>
                    <a:pt x="1852" y="421"/>
                    <a:pt x="1851" y="395"/>
                  </a:cubicBezTo>
                  <a:lnTo>
                    <a:pt x="1851" y="395"/>
                  </a:lnTo>
                  <a:cubicBezTo>
                    <a:pt x="1852" y="421"/>
                    <a:pt x="1878" y="421"/>
                    <a:pt x="1904" y="447"/>
                  </a:cubicBezTo>
                  <a:cubicBezTo>
                    <a:pt x="1904" y="473"/>
                    <a:pt x="1904" y="499"/>
                    <a:pt x="1904" y="525"/>
                  </a:cubicBezTo>
                  <a:lnTo>
                    <a:pt x="1956" y="525"/>
                  </a:lnTo>
                  <a:cubicBezTo>
                    <a:pt x="1956" y="525"/>
                    <a:pt x="1982" y="473"/>
                    <a:pt x="1982" y="473"/>
                  </a:cubicBezTo>
                  <a:cubicBezTo>
                    <a:pt x="1999" y="473"/>
                    <a:pt x="2040" y="484"/>
                    <a:pt x="2073" y="484"/>
                  </a:cubicBezTo>
                  <a:cubicBezTo>
                    <a:pt x="2089" y="484"/>
                    <a:pt x="2103" y="481"/>
                    <a:pt x="2112" y="473"/>
                  </a:cubicBezTo>
                  <a:cubicBezTo>
                    <a:pt x="2154" y="452"/>
                    <a:pt x="2162" y="380"/>
                    <a:pt x="2191" y="380"/>
                  </a:cubicBezTo>
                  <a:cubicBezTo>
                    <a:pt x="2198" y="380"/>
                    <a:pt x="2206" y="384"/>
                    <a:pt x="2216" y="395"/>
                  </a:cubicBezTo>
                  <a:cubicBezTo>
                    <a:pt x="2260" y="416"/>
                    <a:pt x="2322" y="511"/>
                    <a:pt x="2371" y="511"/>
                  </a:cubicBezTo>
                  <a:cubicBezTo>
                    <a:pt x="2381" y="511"/>
                    <a:pt x="2390" y="507"/>
                    <a:pt x="2399" y="499"/>
                  </a:cubicBezTo>
                  <a:cubicBezTo>
                    <a:pt x="2452" y="481"/>
                    <a:pt x="2469" y="416"/>
                    <a:pt x="2483" y="416"/>
                  </a:cubicBezTo>
                  <a:cubicBezTo>
                    <a:pt x="2489" y="416"/>
                    <a:pt x="2495" y="431"/>
                    <a:pt x="2503" y="473"/>
                  </a:cubicBezTo>
                  <a:cubicBezTo>
                    <a:pt x="2503" y="473"/>
                    <a:pt x="2529" y="447"/>
                    <a:pt x="2529" y="421"/>
                  </a:cubicBezTo>
                  <a:cubicBezTo>
                    <a:pt x="2529" y="525"/>
                    <a:pt x="2575" y="551"/>
                    <a:pt x="2634" y="551"/>
                  </a:cubicBezTo>
                  <a:cubicBezTo>
                    <a:pt x="2692" y="551"/>
                    <a:pt x="2764" y="525"/>
                    <a:pt x="2816" y="525"/>
                  </a:cubicBezTo>
                  <a:cubicBezTo>
                    <a:pt x="2842" y="525"/>
                    <a:pt x="3025" y="525"/>
                    <a:pt x="3025" y="473"/>
                  </a:cubicBezTo>
                  <a:cubicBezTo>
                    <a:pt x="3051" y="473"/>
                    <a:pt x="3051" y="473"/>
                    <a:pt x="3077" y="499"/>
                  </a:cubicBezTo>
                  <a:lnTo>
                    <a:pt x="3207" y="499"/>
                  </a:lnTo>
                  <a:cubicBezTo>
                    <a:pt x="3259" y="499"/>
                    <a:pt x="3300" y="510"/>
                    <a:pt x="3344" y="510"/>
                  </a:cubicBezTo>
                  <a:cubicBezTo>
                    <a:pt x="3366" y="510"/>
                    <a:pt x="3390" y="508"/>
                    <a:pt x="3416" y="499"/>
                  </a:cubicBezTo>
                  <a:cubicBezTo>
                    <a:pt x="3442" y="499"/>
                    <a:pt x="3494" y="499"/>
                    <a:pt x="3494" y="473"/>
                  </a:cubicBezTo>
                  <a:cubicBezTo>
                    <a:pt x="3494" y="421"/>
                    <a:pt x="3494" y="395"/>
                    <a:pt x="3520" y="395"/>
                  </a:cubicBezTo>
                  <a:cubicBezTo>
                    <a:pt x="3546" y="395"/>
                    <a:pt x="3572" y="421"/>
                    <a:pt x="3598" y="447"/>
                  </a:cubicBezTo>
                  <a:lnTo>
                    <a:pt x="3703" y="447"/>
                  </a:lnTo>
                  <a:cubicBezTo>
                    <a:pt x="3713" y="447"/>
                    <a:pt x="3723" y="463"/>
                    <a:pt x="3731" y="478"/>
                  </a:cubicBezTo>
                  <a:lnTo>
                    <a:pt x="3731" y="478"/>
                  </a:lnTo>
                  <a:cubicBezTo>
                    <a:pt x="3730" y="477"/>
                    <a:pt x="3729" y="475"/>
                    <a:pt x="3729" y="473"/>
                  </a:cubicBezTo>
                  <a:cubicBezTo>
                    <a:pt x="3729" y="395"/>
                    <a:pt x="3755" y="395"/>
                    <a:pt x="3781" y="395"/>
                  </a:cubicBezTo>
                  <a:cubicBezTo>
                    <a:pt x="3781" y="421"/>
                    <a:pt x="3781" y="447"/>
                    <a:pt x="3781" y="499"/>
                  </a:cubicBezTo>
                  <a:cubicBezTo>
                    <a:pt x="3784" y="502"/>
                    <a:pt x="3788" y="503"/>
                    <a:pt x="3792" y="503"/>
                  </a:cubicBezTo>
                  <a:cubicBezTo>
                    <a:pt x="3829" y="503"/>
                    <a:pt x="3914" y="421"/>
                    <a:pt x="3937" y="421"/>
                  </a:cubicBezTo>
                  <a:cubicBezTo>
                    <a:pt x="3942" y="415"/>
                    <a:pt x="3949" y="413"/>
                    <a:pt x="3956" y="413"/>
                  </a:cubicBezTo>
                  <a:cubicBezTo>
                    <a:pt x="3983" y="413"/>
                    <a:pt x="4021" y="447"/>
                    <a:pt x="4041" y="447"/>
                  </a:cubicBezTo>
                  <a:cubicBezTo>
                    <a:pt x="4059" y="447"/>
                    <a:pt x="4099" y="481"/>
                    <a:pt x="4132" y="481"/>
                  </a:cubicBezTo>
                  <a:cubicBezTo>
                    <a:pt x="4149" y="481"/>
                    <a:pt x="4163" y="473"/>
                    <a:pt x="4172" y="447"/>
                  </a:cubicBezTo>
                  <a:cubicBezTo>
                    <a:pt x="4172" y="395"/>
                    <a:pt x="4172" y="368"/>
                    <a:pt x="4198" y="316"/>
                  </a:cubicBezTo>
                  <a:cubicBezTo>
                    <a:pt x="4224" y="342"/>
                    <a:pt x="4250" y="421"/>
                    <a:pt x="4276" y="447"/>
                  </a:cubicBezTo>
                  <a:cubicBezTo>
                    <a:pt x="4278" y="449"/>
                    <a:pt x="4280" y="450"/>
                    <a:pt x="4282" y="450"/>
                  </a:cubicBezTo>
                  <a:cubicBezTo>
                    <a:pt x="4302" y="450"/>
                    <a:pt x="4302" y="316"/>
                    <a:pt x="4302" y="316"/>
                  </a:cubicBezTo>
                  <a:cubicBezTo>
                    <a:pt x="4354" y="316"/>
                    <a:pt x="4328" y="473"/>
                    <a:pt x="4354" y="525"/>
                  </a:cubicBezTo>
                  <a:cubicBezTo>
                    <a:pt x="4362" y="529"/>
                    <a:pt x="4369" y="530"/>
                    <a:pt x="4377" y="530"/>
                  </a:cubicBezTo>
                  <a:cubicBezTo>
                    <a:pt x="4421" y="530"/>
                    <a:pt x="4462" y="473"/>
                    <a:pt x="4485" y="473"/>
                  </a:cubicBezTo>
                  <a:cubicBezTo>
                    <a:pt x="4502" y="473"/>
                    <a:pt x="4543" y="496"/>
                    <a:pt x="4568" y="496"/>
                  </a:cubicBezTo>
                  <a:cubicBezTo>
                    <a:pt x="4580" y="496"/>
                    <a:pt x="4589" y="490"/>
                    <a:pt x="4589" y="473"/>
                  </a:cubicBezTo>
                  <a:lnTo>
                    <a:pt x="4589" y="447"/>
                  </a:lnTo>
                  <a:cubicBezTo>
                    <a:pt x="4615" y="447"/>
                    <a:pt x="4641" y="421"/>
                    <a:pt x="4641" y="395"/>
                  </a:cubicBezTo>
                  <a:cubicBezTo>
                    <a:pt x="4641" y="368"/>
                    <a:pt x="4641" y="290"/>
                    <a:pt x="4641" y="290"/>
                  </a:cubicBezTo>
                  <a:cubicBezTo>
                    <a:pt x="4641" y="290"/>
                    <a:pt x="4693" y="499"/>
                    <a:pt x="4719" y="525"/>
                  </a:cubicBezTo>
                  <a:cubicBezTo>
                    <a:pt x="4737" y="534"/>
                    <a:pt x="4757" y="536"/>
                    <a:pt x="4778" y="536"/>
                  </a:cubicBezTo>
                  <a:cubicBezTo>
                    <a:pt x="4821" y="536"/>
                    <a:pt x="4867" y="525"/>
                    <a:pt x="4902" y="525"/>
                  </a:cubicBezTo>
                  <a:cubicBezTo>
                    <a:pt x="4928" y="525"/>
                    <a:pt x="4987" y="538"/>
                    <a:pt x="5039" y="538"/>
                  </a:cubicBezTo>
                  <a:cubicBezTo>
                    <a:pt x="5091" y="538"/>
                    <a:pt x="5136" y="525"/>
                    <a:pt x="5136" y="473"/>
                  </a:cubicBezTo>
                  <a:cubicBezTo>
                    <a:pt x="5148" y="506"/>
                    <a:pt x="5178" y="516"/>
                    <a:pt x="5213" y="516"/>
                  </a:cubicBezTo>
                  <a:cubicBezTo>
                    <a:pt x="5260" y="516"/>
                    <a:pt x="5315" y="499"/>
                    <a:pt x="5345" y="499"/>
                  </a:cubicBezTo>
                  <a:cubicBezTo>
                    <a:pt x="5387" y="499"/>
                    <a:pt x="5412" y="532"/>
                    <a:pt x="5420" y="532"/>
                  </a:cubicBezTo>
                  <a:cubicBezTo>
                    <a:pt x="5422" y="532"/>
                    <a:pt x="5423" y="530"/>
                    <a:pt x="5423" y="525"/>
                  </a:cubicBezTo>
                  <a:cubicBezTo>
                    <a:pt x="5423" y="499"/>
                    <a:pt x="5371" y="421"/>
                    <a:pt x="5397" y="395"/>
                  </a:cubicBezTo>
                  <a:cubicBezTo>
                    <a:pt x="5397" y="377"/>
                    <a:pt x="5402" y="370"/>
                    <a:pt x="5409" y="370"/>
                  </a:cubicBezTo>
                  <a:cubicBezTo>
                    <a:pt x="5443" y="370"/>
                    <a:pt x="5541" y="527"/>
                    <a:pt x="5553" y="527"/>
                  </a:cubicBezTo>
                  <a:cubicBezTo>
                    <a:pt x="5553" y="527"/>
                    <a:pt x="5554" y="526"/>
                    <a:pt x="5554" y="525"/>
                  </a:cubicBezTo>
                  <a:cubicBezTo>
                    <a:pt x="5563" y="516"/>
                    <a:pt x="5566" y="480"/>
                    <a:pt x="5565" y="439"/>
                  </a:cubicBezTo>
                  <a:lnTo>
                    <a:pt x="5565" y="439"/>
                  </a:lnTo>
                  <a:cubicBezTo>
                    <a:pt x="5575" y="492"/>
                    <a:pt x="5592" y="538"/>
                    <a:pt x="5625" y="538"/>
                  </a:cubicBezTo>
                  <a:cubicBezTo>
                    <a:pt x="5635" y="538"/>
                    <a:pt x="5645" y="534"/>
                    <a:pt x="5658" y="525"/>
                  </a:cubicBezTo>
                  <a:cubicBezTo>
                    <a:pt x="5700" y="483"/>
                    <a:pt x="5729" y="475"/>
                    <a:pt x="5751" y="475"/>
                  </a:cubicBezTo>
                  <a:cubicBezTo>
                    <a:pt x="5765" y="475"/>
                    <a:pt x="5776" y="479"/>
                    <a:pt x="5785" y="479"/>
                  </a:cubicBezTo>
                  <a:cubicBezTo>
                    <a:pt x="5797" y="479"/>
                    <a:pt x="5806" y="473"/>
                    <a:pt x="5814" y="447"/>
                  </a:cubicBezTo>
                  <a:cubicBezTo>
                    <a:pt x="5857" y="426"/>
                    <a:pt x="5916" y="387"/>
                    <a:pt x="5951" y="387"/>
                  </a:cubicBezTo>
                  <a:cubicBezTo>
                    <a:pt x="5959" y="387"/>
                    <a:pt x="5966" y="390"/>
                    <a:pt x="5971" y="395"/>
                  </a:cubicBezTo>
                  <a:cubicBezTo>
                    <a:pt x="5990" y="414"/>
                    <a:pt x="6037" y="475"/>
                    <a:pt x="6061" y="475"/>
                  </a:cubicBezTo>
                  <a:cubicBezTo>
                    <a:pt x="6070" y="475"/>
                    <a:pt x="6075" y="467"/>
                    <a:pt x="6075" y="447"/>
                  </a:cubicBezTo>
                  <a:cubicBezTo>
                    <a:pt x="6075" y="528"/>
                    <a:pt x="6107" y="562"/>
                    <a:pt x="6144" y="562"/>
                  </a:cubicBezTo>
                  <a:cubicBezTo>
                    <a:pt x="6200" y="562"/>
                    <a:pt x="6267" y="487"/>
                    <a:pt x="6259" y="384"/>
                  </a:cubicBezTo>
                  <a:lnTo>
                    <a:pt x="6259" y="384"/>
                  </a:lnTo>
                  <a:cubicBezTo>
                    <a:pt x="6265" y="417"/>
                    <a:pt x="6284" y="477"/>
                    <a:pt x="6284" y="499"/>
                  </a:cubicBezTo>
                  <a:cubicBezTo>
                    <a:pt x="6310" y="551"/>
                    <a:pt x="6362" y="551"/>
                    <a:pt x="6388" y="551"/>
                  </a:cubicBezTo>
                  <a:cubicBezTo>
                    <a:pt x="6409" y="551"/>
                    <a:pt x="6438" y="555"/>
                    <a:pt x="6464" y="555"/>
                  </a:cubicBezTo>
                  <a:cubicBezTo>
                    <a:pt x="6503" y="555"/>
                    <a:pt x="6534" y="546"/>
                    <a:pt x="6518" y="499"/>
                  </a:cubicBezTo>
                  <a:lnTo>
                    <a:pt x="6518" y="499"/>
                  </a:lnTo>
                  <a:cubicBezTo>
                    <a:pt x="6555" y="517"/>
                    <a:pt x="6579" y="536"/>
                    <a:pt x="6608" y="536"/>
                  </a:cubicBezTo>
                  <a:cubicBezTo>
                    <a:pt x="6620" y="536"/>
                    <a:pt x="6633" y="533"/>
                    <a:pt x="6649" y="525"/>
                  </a:cubicBezTo>
                  <a:cubicBezTo>
                    <a:pt x="6727" y="525"/>
                    <a:pt x="6727" y="499"/>
                    <a:pt x="6727" y="395"/>
                  </a:cubicBezTo>
                  <a:cubicBezTo>
                    <a:pt x="6753" y="395"/>
                    <a:pt x="6779" y="499"/>
                    <a:pt x="6805" y="551"/>
                  </a:cubicBezTo>
                  <a:cubicBezTo>
                    <a:pt x="6805" y="499"/>
                    <a:pt x="6831" y="447"/>
                    <a:pt x="6857" y="447"/>
                  </a:cubicBezTo>
                  <a:cubicBezTo>
                    <a:pt x="6857" y="544"/>
                    <a:pt x="6888" y="571"/>
                    <a:pt x="6929" y="571"/>
                  </a:cubicBezTo>
                  <a:cubicBezTo>
                    <a:pt x="6955" y="571"/>
                    <a:pt x="6984" y="561"/>
                    <a:pt x="7014" y="551"/>
                  </a:cubicBezTo>
                  <a:cubicBezTo>
                    <a:pt x="7066" y="551"/>
                    <a:pt x="7092" y="395"/>
                    <a:pt x="7092" y="342"/>
                  </a:cubicBezTo>
                  <a:cubicBezTo>
                    <a:pt x="7118" y="290"/>
                    <a:pt x="7092" y="212"/>
                    <a:pt x="7092" y="160"/>
                  </a:cubicBezTo>
                  <a:cubicBezTo>
                    <a:pt x="7092" y="144"/>
                    <a:pt x="7097" y="138"/>
                    <a:pt x="7104" y="138"/>
                  </a:cubicBezTo>
                  <a:cubicBezTo>
                    <a:pt x="7119" y="138"/>
                    <a:pt x="7144" y="168"/>
                    <a:pt x="7144" y="186"/>
                  </a:cubicBezTo>
                  <a:cubicBezTo>
                    <a:pt x="7144" y="264"/>
                    <a:pt x="7144" y="342"/>
                    <a:pt x="7118" y="421"/>
                  </a:cubicBezTo>
                  <a:cubicBezTo>
                    <a:pt x="7118" y="421"/>
                    <a:pt x="7092" y="525"/>
                    <a:pt x="7118" y="525"/>
                  </a:cubicBezTo>
                  <a:cubicBezTo>
                    <a:pt x="7144" y="499"/>
                    <a:pt x="7144" y="499"/>
                    <a:pt x="7170" y="499"/>
                  </a:cubicBezTo>
                  <a:cubicBezTo>
                    <a:pt x="7170" y="499"/>
                    <a:pt x="7170" y="525"/>
                    <a:pt x="7170" y="551"/>
                  </a:cubicBezTo>
                  <a:cubicBezTo>
                    <a:pt x="7170" y="551"/>
                    <a:pt x="7222" y="551"/>
                    <a:pt x="7222" y="525"/>
                  </a:cubicBezTo>
                  <a:cubicBezTo>
                    <a:pt x="7222" y="499"/>
                    <a:pt x="7196" y="238"/>
                    <a:pt x="7196" y="238"/>
                  </a:cubicBezTo>
                  <a:lnTo>
                    <a:pt x="7196" y="238"/>
                  </a:lnTo>
                  <a:cubicBezTo>
                    <a:pt x="7215" y="257"/>
                    <a:pt x="7262" y="374"/>
                    <a:pt x="7307" y="374"/>
                  </a:cubicBezTo>
                  <a:cubicBezTo>
                    <a:pt x="7323" y="374"/>
                    <a:pt x="7339" y="358"/>
                    <a:pt x="7353" y="316"/>
                  </a:cubicBezTo>
                  <a:cubicBezTo>
                    <a:pt x="7327" y="264"/>
                    <a:pt x="7353" y="186"/>
                    <a:pt x="7327" y="134"/>
                  </a:cubicBezTo>
                  <a:cubicBezTo>
                    <a:pt x="7317" y="120"/>
                    <a:pt x="7307" y="114"/>
                    <a:pt x="7296" y="114"/>
                  </a:cubicBezTo>
                  <a:cubicBezTo>
                    <a:pt x="7256" y="114"/>
                    <a:pt x="7213" y="195"/>
                    <a:pt x="7200" y="195"/>
                  </a:cubicBezTo>
                  <a:cubicBezTo>
                    <a:pt x="7197" y="195"/>
                    <a:pt x="7196" y="193"/>
                    <a:pt x="7196" y="186"/>
                  </a:cubicBezTo>
                  <a:cubicBezTo>
                    <a:pt x="7170" y="108"/>
                    <a:pt x="7196" y="82"/>
                    <a:pt x="7170" y="30"/>
                  </a:cubicBezTo>
                  <a:cubicBezTo>
                    <a:pt x="7161" y="12"/>
                    <a:pt x="7150" y="6"/>
                    <a:pt x="7138" y="6"/>
                  </a:cubicBezTo>
                  <a:cubicBezTo>
                    <a:pt x="7115" y="6"/>
                    <a:pt x="7092" y="30"/>
                    <a:pt x="7092" y="30"/>
                  </a:cubicBezTo>
                  <a:cubicBezTo>
                    <a:pt x="7066" y="30"/>
                    <a:pt x="7040" y="160"/>
                    <a:pt x="7014" y="238"/>
                  </a:cubicBezTo>
                  <a:cubicBezTo>
                    <a:pt x="7014" y="316"/>
                    <a:pt x="7014" y="342"/>
                    <a:pt x="6988" y="342"/>
                  </a:cubicBezTo>
                  <a:cubicBezTo>
                    <a:pt x="6962" y="355"/>
                    <a:pt x="6942" y="362"/>
                    <a:pt x="6929" y="362"/>
                  </a:cubicBezTo>
                  <a:cubicBezTo>
                    <a:pt x="6916" y="362"/>
                    <a:pt x="6909" y="355"/>
                    <a:pt x="6909" y="342"/>
                  </a:cubicBezTo>
                  <a:cubicBezTo>
                    <a:pt x="6909" y="342"/>
                    <a:pt x="6962" y="264"/>
                    <a:pt x="6988" y="264"/>
                  </a:cubicBezTo>
                  <a:cubicBezTo>
                    <a:pt x="6988" y="212"/>
                    <a:pt x="7014" y="160"/>
                    <a:pt x="6988" y="108"/>
                  </a:cubicBezTo>
                  <a:cubicBezTo>
                    <a:pt x="6988" y="212"/>
                    <a:pt x="6935" y="160"/>
                    <a:pt x="6909" y="212"/>
                  </a:cubicBezTo>
                  <a:cubicBezTo>
                    <a:pt x="6857" y="212"/>
                    <a:pt x="6883" y="186"/>
                    <a:pt x="6831" y="160"/>
                  </a:cubicBezTo>
                  <a:cubicBezTo>
                    <a:pt x="6822" y="151"/>
                    <a:pt x="6814" y="148"/>
                    <a:pt x="6805" y="148"/>
                  </a:cubicBezTo>
                  <a:cubicBezTo>
                    <a:pt x="6788" y="148"/>
                    <a:pt x="6770" y="160"/>
                    <a:pt x="6753" y="160"/>
                  </a:cubicBezTo>
                  <a:cubicBezTo>
                    <a:pt x="6727" y="160"/>
                    <a:pt x="6727" y="134"/>
                    <a:pt x="6701" y="82"/>
                  </a:cubicBezTo>
                  <a:cubicBezTo>
                    <a:pt x="6701" y="56"/>
                    <a:pt x="6649" y="56"/>
                    <a:pt x="6623" y="30"/>
                  </a:cubicBezTo>
                  <a:cubicBezTo>
                    <a:pt x="6605" y="30"/>
                    <a:pt x="6541" y="6"/>
                    <a:pt x="6509" y="6"/>
                  </a:cubicBezTo>
                  <a:cubicBezTo>
                    <a:pt x="6492" y="6"/>
                    <a:pt x="6484" y="12"/>
                    <a:pt x="6492" y="30"/>
                  </a:cubicBezTo>
                  <a:cubicBezTo>
                    <a:pt x="6492" y="108"/>
                    <a:pt x="6492" y="160"/>
                    <a:pt x="6414" y="160"/>
                  </a:cubicBezTo>
                  <a:cubicBezTo>
                    <a:pt x="6356" y="141"/>
                    <a:pt x="6355" y="79"/>
                    <a:pt x="6348" y="79"/>
                  </a:cubicBezTo>
                  <a:cubicBezTo>
                    <a:pt x="6346" y="79"/>
                    <a:pt x="6343" y="87"/>
                    <a:pt x="6336" y="108"/>
                  </a:cubicBezTo>
                  <a:cubicBezTo>
                    <a:pt x="6325" y="124"/>
                    <a:pt x="6315" y="130"/>
                    <a:pt x="6306" y="130"/>
                  </a:cubicBezTo>
                  <a:cubicBezTo>
                    <a:pt x="6282" y="130"/>
                    <a:pt x="6264" y="85"/>
                    <a:pt x="6248" y="85"/>
                  </a:cubicBezTo>
                  <a:cubicBezTo>
                    <a:pt x="6243" y="85"/>
                    <a:pt x="6237" y="91"/>
                    <a:pt x="6232" y="108"/>
                  </a:cubicBezTo>
                  <a:cubicBezTo>
                    <a:pt x="6232" y="186"/>
                    <a:pt x="6232" y="264"/>
                    <a:pt x="6232" y="368"/>
                  </a:cubicBezTo>
                  <a:cubicBezTo>
                    <a:pt x="6205" y="368"/>
                    <a:pt x="6205" y="212"/>
                    <a:pt x="6205" y="186"/>
                  </a:cubicBezTo>
                  <a:cubicBezTo>
                    <a:pt x="6179" y="160"/>
                    <a:pt x="6127" y="134"/>
                    <a:pt x="6127" y="82"/>
                  </a:cubicBezTo>
                  <a:cubicBezTo>
                    <a:pt x="6153" y="82"/>
                    <a:pt x="6127" y="30"/>
                    <a:pt x="6127" y="30"/>
                  </a:cubicBezTo>
                  <a:cubicBezTo>
                    <a:pt x="6127" y="30"/>
                    <a:pt x="6127" y="82"/>
                    <a:pt x="6101" y="82"/>
                  </a:cubicBezTo>
                  <a:cubicBezTo>
                    <a:pt x="6075" y="82"/>
                    <a:pt x="6049" y="134"/>
                    <a:pt x="6023" y="134"/>
                  </a:cubicBezTo>
                  <a:cubicBezTo>
                    <a:pt x="5997" y="134"/>
                    <a:pt x="6075" y="238"/>
                    <a:pt x="6023" y="238"/>
                  </a:cubicBezTo>
                  <a:cubicBezTo>
                    <a:pt x="5971" y="212"/>
                    <a:pt x="5997" y="56"/>
                    <a:pt x="5971" y="30"/>
                  </a:cubicBezTo>
                  <a:cubicBezTo>
                    <a:pt x="5967" y="26"/>
                    <a:pt x="5963" y="24"/>
                    <a:pt x="5958" y="24"/>
                  </a:cubicBezTo>
                  <a:cubicBezTo>
                    <a:pt x="5925" y="24"/>
                    <a:pt x="5867" y="89"/>
                    <a:pt x="5867" y="134"/>
                  </a:cubicBezTo>
                  <a:cubicBezTo>
                    <a:pt x="5867" y="181"/>
                    <a:pt x="5867" y="190"/>
                    <a:pt x="5861" y="190"/>
                  </a:cubicBezTo>
                  <a:cubicBezTo>
                    <a:pt x="5857" y="190"/>
                    <a:pt x="5851" y="186"/>
                    <a:pt x="5840" y="186"/>
                  </a:cubicBezTo>
                  <a:cubicBezTo>
                    <a:pt x="5806" y="186"/>
                    <a:pt x="5783" y="174"/>
                    <a:pt x="5771" y="174"/>
                  </a:cubicBezTo>
                  <a:cubicBezTo>
                    <a:pt x="5765" y="174"/>
                    <a:pt x="5762" y="177"/>
                    <a:pt x="5762" y="186"/>
                  </a:cubicBezTo>
                  <a:cubicBezTo>
                    <a:pt x="5762" y="206"/>
                    <a:pt x="5777" y="256"/>
                    <a:pt x="5762" y="256"/>
                  </a:cubicBezTo>
                  <a:cubicBezTo>
                    <a:pt x="5757" y="256"/>
                    <a:pt x="5749" y="251"/>
                    <a:pt x="5736" y="238"/>
                  </a:cubicBezTo>
                  <a:cubicBezTo>
                    <a:pt x="5658" y="186"/>
                    <a:pt x="5762" y="160"/>
                    <a:pt x="5762" y="82"/>
                  </a:cubicBezTo>
                  <a:lnTo>
                    <a:pt x="5762" y="82"/>
                  </a:lnTo>
                  <a:cubicBezTo>
                    <a:pt x="5756" y="85"/>
                    <a:pt x="5751" y="86"/>
                    <a:pt x="5746" y="86"/>
                  </a:cubicBezTo>
                  <a:cubicBezTo>
                    <a:pt x="5721" y="86"/>
                    <a:pt x="5711" y="52"/>
                    <a:pt x="5692" y="52"/>
                  </a:cubicBezTo>
                  <a:cubicBezTo>
                    <a:pt x="5683" y="52"/>
                    <a:pt x="5673" y="60"/>
                    <a:pt x="5658" y="82"/>
                  </a:cubicBezTo>
                  <a:cubicBezTo>
                    <a:pt x="5632" y="121"/>
                    <a:pt x="5599" y="121"/>
                    <a:pt x="5576" y="121"/>
                  </a:cubicBezTo>
                  <a:cubicBezTo>
                    <a:pt x="5560" y="121"/>
                    <a:pt x="5549" y="121"/>
                    <a:pt x="5548" y="135"/>
                  </a:cubicBezTo>
                  <a:lnTo>
                    <a:pt x="5548" y="135"/>
                  </a:lnTo>
                  <a:cubicBezTo>
                    <a:pt x="5542" y="122"/>
                    <a:pt x="5531" y="117"/>
                    <a:pt x="5521" y="117"/>
                  </a:cubicBezTo>
                  <a:cubicBezTo>
                    <a:pt x="5510" y="117"/>
                    <a:pt x="5502" y="123"/>
                    <a:pt x="5502" y="134"/>
                  </a:cubicBezTo>
                  <a:cubicBezTo>
                    <a:pt x="5475" y="186"/>
                    <a:pt x="5475" y="238"/>
                    <a:pt x="5449" y="264"/>
                  </a:cubicBezTo>
                  <a:cubicBezTo>
                    <a:pt x="5443" y="290"/>
                    <a:pt x="5437" y="300"/>
                    <a:pt x="5431" y="300"/>
                  </a:cubicBezTo>
                  <a:cubicBezTo>
                    <a:pt x="5412" y="300"/>
                    <a:pt x="5397" y="206"/>
                    <a:pt x="5397" y="186"/>
                  </a:cubicBezTo>
                  <a:cubicBezTo>
                    <a:pt x="5397" y="162"/>
                    <a:pt x="5376" y="52"/>
                    <a:pt x="5352" y="52"/>
                  </a:cubicBezTo>
                  <a:cubicBezTo>
                    <a:pt x="5350" y="52"/>
                    <a:pt x="5347" y="53"/>
                    <a:pt x="5345" y="56"/>
                  </a:cubicBezTo>
                  <a:cubicBezTo>
                    <a:pt x="5317" y="70"/>
                    <a:pt x="5288" y="92"/>
                    <a:pt x="5268" y="92"/>
                  </a:cubicBezTo>
                  <a:cubicBezTo>
                    <a:pt x="5251" y="92"/>
                    <a:pt x="5241" y="77"/>
                    <a:pt x="5241" y="30"/>
                  </a:cubicBezTo>
                  <a:cubicBezTo>
                    <a:pt x="5241" y="96"/>
                    <a:pt x="5241" y="255"/>
                    <a:pt x="5193" y="255"/>
                  </a:cubicBezTo>
                  <a:cubicBezTo>
                    <a:pt x="5185" y="255"/>
                    <a:pt x="5175" y="250"/>
                    <a:pt x="5163" y="238"/>
                  </a:cubicBezTo>
                  <a:cubicBezTo>
                    <a:pt x="5099" y="175"/>
                    <a:pt x="5121" y="60"/>
                    <a:pt x="5091" y="60"/>
                  </a:cubicBezTo>
                  <a:cubicBezTo>
                    <a:pt x="5083" y="60"/>
                    <a:pt x="5073" y="67"/>
                    <a:pt x="5058" y="82"/>
                  </a:cubicBezTo>
                  <a:cubicBezTo>
                    <a:pt x="5058" y="82"/>
                    <a:pt x="5017" y="164"/>
                    <a:pt x="5008" y="164"/>
                  </a:cubicBezTo>
                  <a:cubicBezTo>
                    <a:pt x="5007" y="164"/>
                    <a:pt x="5006" y="163"/>
                    <a:pt x="5006" y="160"/>
                  </a:cubicBezTo>
                  <a:cubicBezTo>
                    <a:pt x="4980" y="160"/>
                    <a:pt x="4980" y="82"/>
                    <a:pt x="4954" y="56"/>
                  </a:cubicBezTo>
                  <a:cubicBezTo>
                    <a:pt x="4954" y="50"/>
                    <a:pt x="4953" y="48"/>
                    <a:pt x="4951" y="48"/>
                  </a:cubicBezTo>
                  <a:cubicBezTo>
                    <a:pt x="4944" y="48"/>
                    <a:pt x="4923" y="82"/>
                    <a:pt x="4902" y="82"/>
                  </a:cubicBezTo>
                  <a:cubicBezTo>
                    <a:pt x="4876" y="82"/>
                    <a:pt x="4902" y="160"/>
                    <a:pt x="4876" y="186"/>
                  </a:cubicBezTo>
                  <a:cubicBezTo>
                    <a:pt x="4850" y="238"/>
                    <a:pt x="4798" y="186"/>
                    <a:pt x="4771" y="264"/>
                  </a:cubicBezTo>
                  <a:cubicBezTo>
                    <a:pt x="4771" y="264"/>
                    <a:pt x="4741" y="341"/>
                    <a:pt x="4715" y="341"/>
                  </a:cubicBezTo>
                  <a:cubicBezTo>
                    <a:pt x="4707" y="341"/>
                    <a:pt x="4699" y="334"/>
                    <a:pt x="4693" y="316"/>
                  </a:cubicBezTo>
                  <a:cubicBezTo>
                    <a:pt x="4667" y="264"/>
                    <a:pt x="4641" y="238"/>
                    <a:pt x="4563" y="238"/>
                  </a:cubicBezTo>
                  <a:cubicBezTo>
                    <a:pt x="4537" y="238"/>
                    <a:pt x="4511" y="290"/>
                    <a:pt x="4485" y="290"/>
                  </a:cubicBezTo>
                  <a:cubicBezTo>
                    <a:pt x="4483" y="292"/>
                    <a:pt x="4482" y="292"/>
                    <a:pt x="4481" y="292"/>
                  </a:cubicBezTo>
                  <a:cubicBezTo>
                    <a:pt x="4464" y="292"/>
                    <a:pt x="4508" y="105"/>
                    <a:pt x="4459" y="56"/>
                  </a:cubicBezTo>
                  <a:cubicBezTo>
                    <a:pt x="4456" y="53"/>
                    <a:pt x="4454" y="52"/>
                    <a:pt x="4452" y="52"/>
                  </a:cubicBezTo>
                  <a:cubicBezTo>
                    <a:pt x="4433" y="52"/>
                    <a:pt x="4433" y="162"/>
                    <a:pt x="4433" y="186"/>
                  </a:cubicBezTo>
                  <a:cubicBezTo>
                    <a:pt x="4412" y="186"/>
                    <a:pt x="4391" y="219"/>
                    <a:pt x="4383" y="219"/>
                  </a:cubicBezTo>
                  <a:cubicBezTo>
                    <a:pt x="4383" y="219"/>
                    <a:pt x="4382" y="219"/>
                    <a:pt x="4382" y="218"/>
                  </a:cubicBezTo>
                  <a:lnTo>
                    <a:pt x="4382" y="218"/>
                  </a:lnTo>
                  <a:cubicBezTo>
                    <a:pt x="4386" y="245"/>
                    <a:pt x="4403" y="342"/>
                    <a:pt x="4380" y="342"/>
                  </a:cubicBezTo>
                  <a:cubicBezTo>
                    <a:pt x="4354" y="342"/>
                    <a:pt x="4328" y="134"/>
                    <a:pt x="4328" y="56"/>
                  </a:cubicBezTo>
                  <a:cubicBezTo>
                    <a:pt x="4302" y="56"/>
                    <a:pt x="4328" y="186"/>
                    <a:pt x="4276" y="186"/>
                  </a:cubicBezTo>
                  <a:cubicBezTo>
                    <a:pt x="4276" y="133"/>
                    <a:pt x="4263" y="119"/>
                    <a:pt x="4246" y="119"/>
                  </a:cubicBezTo>
                  <a:cubicBezTo>
                    <a:pt x="4226" y="119"/>
                    <a:pt x="4201" y="138"/>
                    <a:pt x="4183" y="138"/>
                  </a:cubicBezTo>
                  <a:cubicBezTo>
                    <a:pt x="4179" y="138"/>
                    <a:pt x="4175" y="137"/>
                    <a:pt x="4172" y="134"/>
                  </a:cubicBezTo>
                  <a:cubicBezTo>
                    <a:pt x="4146" y="108"/>
                    <a:pt x="4172" y="56"/>
                    <a:pt x="4146" y="56"/>
                  </a:cubicBezTo>
                  <a:cubicBezTo>
                    <a:pt x="4094" y="56"/>
                    <a:pt x="4094" y="56"/>
                    <a:pt x="4094" y="82"/>
                  </a:cubicBezTo>
                  <a:cubicBezTo>
                    <a:pt x="4085" y="90"/>
                    <a:pt x="4073" y="93"/>
                    <a:pt x="4061" y="93"/>
                  </a:cubicBezTo>
                  <a:cubicBezTo>
                    <a:pt x="4036" y="93"/>
                    <a:pt x="4007" y="82"/>
                    <a:pt x="3989" y="82"/>
                  </a:cubicBezTo>
                  <a:lnTo>
                    <a:pt x="3833" y="82"/>
                  </a:lnTo>
                  <a:cubicBezTo>
                    <a:pt x="3859" y="108"/>
                    <a:pt x="3859" y="160"/>
                    <a:pt x="3833" y="212"/>
                  </a:cubicBezTo>
                  <a:cubicBezTo>
                    <a:pt x="3829" y="221"/>
                    <a:pt x="3824" y="224"/>
                    <a:pt x="3820" y="224"/>
                  </a:cubicBezTo>
                  <a:cubicBezTo>
                    <a:pt x="3798" y="224"/>
                    <a:pt x="3776" y="130"/>
                    <a:pt x="3755" y="108"/>
                  </a:cubicBezTo>
                  <a:cubicBezTo>
                    <a:pt x="3755" y="87"/>
                    <a:pt x="3721" y="48"/>
                    <a:pt x="3694" y="48"/>
                  </a:cubicBezTo>
                  <a:cubicBezTo>
                    <a:pt x="3687" y="48"/>
                    <a:pt x="3681" y="51"/>
                    <a:pt x="3676" y="56"/>
                  </a:cubicBezTo>
                  <a:cubicBezTo>
                    <a:pt x="3650" y="82"/>
                    <a:pt x="3703" y="134"/>
                    <a:pt x="3729" y="160"/>
                  </a:cubicBezTo>
                  <a:cubicBezTo>
                    <a:pt x="3729" y="176"/>
                    <a:pt x="3678" y="213"/>
                    <a:pt x="3640" y="213"/>
                  </a:cubicBezTo>
                  <a:cubicBezTo>
                    <a:pt x="3617" y="213"/>
                    <a:pt x="3598" y="199"/>
                    <a:pt x="3598" y="160"/>
                  </a:cubicBezTo>
                  <a:cubicBezTo>
                    <a:pt x="3598" y="126"/>
                    <a:pt x="3593" y="113"/>
                    <a:pt x="3586" y="113"/>
                  </a:cubicBezTo>
                  <a:cubicBezTo>
                    <a:pt x="3557" y="113"/>
                    <a:pt x="3488" y="290"/>
                    <a:pt x="3468" y="290"/>
                  </a:cubicBezTo>
                  <a:cubicBezTo>
                    <a:pt x="3468" y="292"/>
                    <a:pt x="3468" y="293"/>
                    <a:pt x="3468" y="293"/>
                  </a:cubicBezTo>
                  <a:cubicBezTo>
                    <a:pt x="3468" y="293"/>
                    <a:pt x="3466" y="160"/>
                    <a:pt x="3442" y="160"/>
                  </a:cubicBezTo>
                  <a:cubicBezTo>
                    <a:pt x="3424" y="160"/>
                    <a:pt x="3372" y="195"/>
                    <a:pt x="3347" y="195"/>
                  </a:cubicBezTo>
                  <a:cubicBezTo>
                    <a:pt x="3335" y="195"/>
                    <a:pt x="3329" y="186"/>
                    <a:pt x="3338" y="160"/>
                  </a:cubicBezTo>
                  <a:cubicBezTo>
                    <a:pt x="3320" y="160"/>
                    <a:pt x="3291" y="195"/>
                    <a:pt x="3266" y="195"/>
                  </a:cubicBezTo>
                  <a:cubicBezTo>
                    <a:pt x="3254" y="195"/>
                    <a:pt x="3242" y="186"/>
                    <a:pt x="3233" y="160"/>
                  </a:cubicBezTo>
                  <a:cubicBezTo>
                    <a:pt x="3233" y="123"/>
                    <a:pt x="3207" y="86"/>
                    <a:pt x="3192" y="86"/>
                  </a:cubicBezTo>
                  <a:cubicBezTo>
                    <a:pt x="3186" y="86"/>
                    <a:pt x="3181" y="92"/>
                    <a:pt x="3181" y="108"/>
                  </a:cubicBezTo>
                  <a:cubicBezTo>
                    <a:pt x="3207" y="186"/>
                    <a:pt x="3233" y="238"/>
                    <a:pt x="3285" y="290"/>
                  </a:cubicBezTo>
                  <a:cubicBezTo>
                    <a:pt x="3285" y="290"/>
                    <a:pt x="3259" y="342"/>
                    <a:pt x="3259" y="342"/>
                  </a:cubicBezTo>
                  <a:cubicBezTo>
                    <a:pt x="3233" y="342"/>
                    <a:pt x="3207" y="290"/>
                    <a:pt x="3207" y="264"/>
                  </a:cubicBezTo>
                  <a:lnTo>
                    <a:pt x="3155" y="108"/>
                  </a:lnTo>
                  <a:lnTo>
                    <a:pt x="3103" y="186"/>
                  </a:lnTo>
                  <a:cubicBezTo>
                    <a:pt x="3093" y="223"/>
                    <a:pt x="3087" y="237"/>
                    <a:pt x="3081" y="237"/>
                  </a:cubicBezTo>
                  <a:cubicBezTo>
                    <a:pt x="3070" y="237"/>
                    <a:pt x="3058" y="193"/>
                    <a:pt x="3025" y="160"/>
                  </a:cubicBezTo>
                  <a:cubicBezTo>
                    <a:pt x="3006" y="129"/>
                    <a:pt x="2986" y="119"/>
                    <a:pt x="2966" y="119"/>
                  </a:cubicBezTo>
                  <a:cubicBezTo>
                    <a:pt x="2923" y="119"/>
                    <a:pt x="2879" y="164"/>
                    <a:pt x="2842" y="164"/>
                  </a:cubicBezTo>
                  <a:cubicBezTo>
                    <a:pt x="2822" y="164"/>
                    <a:pt x="2804" y="150"/>
                    <a:pt x="2790" y="108"/>
                  </a:cubicBezTo>
                  <a:cubicBezTo>
                    <a:pt x="2790" y="106"/>
                    <a:pt x="2790" y="105"/>
                    <a:pt x="2789" y="105"/>
                  </a:cubicBezTo>
                  <a:cubicBezTo>
                    <a:pt x="2783" y="105"/>
                    <a:pt x="2751" y="197"/>
                    <a:pt x="2741" y="197"/>
                  </a:cubicBezTo>
                  <a:cubicBezTo>
                    <a:pt x="2739" y="197"/>
                    <a:pt x="2738" y="193"/>
                    <a:pt x="2738" y="186"/>
                  </a:cubicBezTo>
                  <a:cubicBezTo>
                    <a:pt x="2717" y="144"/>
                    <a:pt x="2713" y="67"/>
                    <a:pt x="2698" y="67"/>
                  </a:cubicBezTo>
                  <a:cubicBezTo>
                    <a:pt x="2695" y="67"/>
                    <a:pt x="2691" y="72"/>
                    <a:pt x="2686" y="82"/>
                  </a:cubicBezTo>
                  <a:cubicBezTo>
                    <a:pt x="2660" y="160"/>
                    <a:pt x="2686" y="212"/>
                    <a:pt x="2660" y="212"/>
                  </a:cubicBezTo>
                  <a:cubicBezTo>
                    <a:pt x="2608" y="212"/>
                    <a:pt x="2581" y="160"/>
                    <a:pt x="2581" y="134"/>
                  </a:cubicBezTo>
                  <a:cubicBezTo>
                    <a:pt x="2599" y="134"/>
                    <a:pt x="2616" y="169"/>
                    <a:pt x="2626" y="169"/>
                  </a:cubicBezTo>
                  <a:cubicBezTo>
                    <a:pt x="2631" y="169"/>
                    <a:pt x="2634" y="160"/>
                    <a:pt x="2634" y="134"/>
                  </a:cubicBezTo>
                  <a:cubicBezTo>
                    <a:pt x="2634" y="82"/>
                    <a:pt x="2555" y="82"/>
                    <a:pt x="2555" y="82"/>
                  </a:cubicBezTo>
                  <a:cubicBezTo>
                    <a:pt x="2529" y="82"/>
                    <a:pt x="2477" y="82"/>
                    <a:pt x="2477" y="108"/>
                  </a:cubicBezTo>
                  <a:cubicBezTo>
                    <a:pt x="2477" y="160"/>
                    <a:pt x="2503" y="238"/>
                    <a:pt x="2555" y="238"/>
                  </a:cubicBezTo>
                  <a:cubicBezTo>
                    <a:pt x="2555" y="264"/>
                    <a:pt x="2555" y="316"/>
                    <a:pt x="2555" y="342"/>
                  </a:cubicBezTo>
                  <a:cubicBezTo>
                    <a:pt x="2550" y="347"/>
                    <a:pt x="2545" y="349"/>
                    <a:pt x="2540" y="349"/>
                  </a:cubicBezTo>
                  <a:cubicBezTo>
                    <a:pt x="2519" y="349"/>
                    <a:pt x="2498" y="311"/>
                    <a:pt x="2477" y="290"/>
                  </a:cubicBezTo>
                  <a:cubicBezTo>
                    <a:pt x="2425" y="238"/>
                    <a:pt x="2399" y="160"/>
                    <a:pt x="2399" y="82"/>
                  </a:cubicBezTo>
                  <a:cubicBezTo>
                    <a:pt x="2399" y="108"/>
                    <a:pt x="2399" y="160"/>
                    <a:pt x="2373" y="160"/>
                  </a:cubicBezTo>
                  <a:cubicBezTo>
                    <a:pt x="2347" y="160"/>
                    <a:pt x="2347" y="82"/>
                    <a:pt x="2321" y="82"/>
                  </a:cubicBezTo>
                  <a:cubicBezTo>
                    <a:pt x="2321" y="74"/>
                    <a:pt x="2314" y="71"/>
                    <a:pt x="2304" y="71"/>
                  </a:cubicBezTo>
                  <a:cubicBezTo>
                    <a:pt x="2279" y="71"/>
                    <a:pt x="2235" y="89"/>
                    <a:pt x="2216" y="108"/>
                  </a:cubicBezTo>
                  <a:cubicBezTo>
                    <a:pt x="2164" y="134"/>
                    <a:pt x="2138" y="160"/>
                    <a:pt x="2112" y="212"/>
                  </a:cubicBezTo>
                  <a:cubicBezTo>
                    <a:pt x="2112" y="212"/>
                    <a:pt x="2095" y="279"/>
                    <a:pt x="2075" y="279"/>
                  </a:cubicBezTo>
                  <a:cubicBezTo>
                    <a:pt x="2070" y="279"/>
                    <a:pt x="2065" y="275"/>
                    <a:pt x="2060" y="264"/>
                  </a:cubicBezTo>
                  <a:cubicBezTo>
                    <a:pt x="2060" y="212"/>
                    <a:pt x="2060" y="134"/>
                    <a:pt x="2060" y="82"/>
                  </a:cubicBezTo>
                  <a:cubicBezTo>
                    <a:pt x="2034" y="82"/>
                    <a:pt x="2008" y="186"/>
                    <a:pt x="2008" y="212"/>
                  </a:cubicBezTo>
                  <a:cubicBezTo>
                    <a:pt x="1982" y="212"/>
                    <a:pt x="1982" y="134"/>
                    <a:pt x="1982" y="108"/>
                  </a:cubicBezTo>
                  <a:cubicBezTo>
                    <a:pt x="1956" y="108"/>
                    <a:pt x="1904" y="108"/>
                    <a:pt x="1904" y="160"/>
                  </a:cubicBezTo>
                  <a:cubicBezTo>
                    <a:pt x="1904" y="186"/>
                    <a:pt x="1773" y="186"/>
                    <a:pt x="1773" y="238"/>
                  </a:cubicBezTo>
                  <a:cubicBezTo>
                    <a:pt x="1758" y="248"/>
                    <a:pt x="1747" y="252"/>
                    <a:pt x="1739" y="252"/>
                  </a:cubicBezTo>
                  <a:cubicBezTo>
                    <a:pt x="1702" y="252"/>
                    <a:pt x="1711" y="176"/>
                    <a:pt x="1669" y="134"/>
                  </a:cubicBezTo>
                  <a:cubicBezTo>
                    <a:pt x="1656" y="125"/>
                    <a:pt x="1645" y="121"/>
                    <a:pt x="1636" y="121"/>
                  </a:cubicBezTo>
                  <a:cubicBezTo>
                    <a:pt x="1593" y="121"/>
                    <a:pt x="1604" y="212"/>
                    <a:pt x="1669" y="212"/>
                  </a:cubicBezTo>
                  <a:cubicBezTo>
                    <a:pt x="1591" y="238"/>
                    <a:pt x="1539" y="316"/>
                    <a:pt x="1539" y="395"/>
                  </a:cubicBezTo>
                  <a:cubicBezTo>
                    <a:pt x="1539" y="342"/>
                    <a:pt x="1539" y="290"/>
                    <a:pt x="1539" y="238"/>
                  </a:cubicBezTo>
                  <a:cubicBezTo>
                    <a:pt x="1539" y="186"/>
                    <a:pt x="1512" y="160"/>
                    <a:pt x="1512" y="134"/>
                  </a:cubicBezTo>
                  <a:cubicBezTo>
                    <a:pt x="1512" y="238"/>
                    <a:pt x="1460" y="238"/>
                    <a:pt x="1382" y="238"/>
                  </a:cubicBezTo>
                  <a:cubicBezTo>
                    <a:pt x="1304" y="238"/>
                    <a:pt x="1304" y="160"/>
                    <a:pt x="1252" y="108"/>
                  </a:cubicBezTo>
                  <a:cubicBezTo>
                    <a:pt x="1252" y="160"/>
                    <a:pt x="1121" y="160"/>
                    <a:pt x="1095" y="160"/>
                  </a:cubicBezTo>
                  <a:cubicBezTo>
                    <a:pt x="1069" y="160"/>
                    <a:pt x="1069" y="264"/>
                    <a:pt x="1017" y="264"/>
                  </a:cubicBezTo>
                  <a:cubicBezTo>
                    <a:pt x="998" y="245"/>
                    <a:pt x="897" y="117"/>
                    <a:pt x="843" y="117"/>
                  </a:cubicBezTo>
                  <a:cubicBezTo>
                    <a:pt x="822" y="117"/>
                    <a:pt x="809" y="136"/>
                    <a:pt x="809" y="186"/>
                  </a:cubicBezTo>
                  <a:cubicBezTo>
                    <a:pt x="787" y="186"/>
                    <a:pt x="729" y="95"/>
                    <a:pt x="710" y="95"/>
                  </a:cubicBezTo>
                  <a:cubicBezTo>
                    <a:pt x="706" y="95"/>
                    <a:pt x="704" y="99"/>
                    <a:pt x="704" y="108"/>
                  </a:cubicBezTo>
                  <a:cubicBezTo>
                    <a:pt x="678" y="186"/>
                    <a:pt x="678" y="238"/>
                    <a:pt x="626" y="290"/>
                  </a:cubicBezTo>
                  <a:cubicBezTo>
                    <a:pt x="626" y="212"/>
                    <a:pt x="652" y="134"/>
                    <a:pt x="678" y="82"/>
                  </a:cubicBezTo>
                  <a:lnTo>
                    <a:pt x="678" y="82"/>
                  </a:lnTo>
                  <a:lnTo>
                    <a:pt x="574" y="290"/>
                  </a:lnTo>
                  <a:cubicBezTo>
                    <a:pt x="574" y="238"/>
                    <a:pt x="600" y="160"/>
                    <a:pt x="600" y="108"/>
                  </a:cubicBezTo>
                  <a:lnTo>
                    <a:pt x="600" y="108"/>
                  </a:lnTo>
                  <a:cubicBezTo>
                    <a:pt x="522" y="134"/>
                    <a:pt x="548" y="290"/>
                    <a:pt x="548" y="368"/>
                  </a:cubicBezTo>
                  <a:cubicBezTo>
                    <a:pt x="496" y="368"/>
                    <a:pt x="522" y="212"/>
                    <a:pt x="496" y="160"/>
                  </a:cubicBezTo>
                  <a:cubicBezTo>
                    <a:pt x="496" y="147"/>
                    <a:pt x="489" y="147"/>
                    <a:pt x="479" y="147"/>
                  </a:cubicBezTo>
                  <a:cubicBezTo>
                    <a:pt x="470" y="147"/>
                    <a:pt x="457" y="147"/>
                    <a:pt x="444" y="134"/>
                  </a:cubicBezTo>
                  <a:cubicBezTo>
                    <a:pt x="401" y="113"/>
                    <a:pt x="427" y="75"/>
                    <a:pt x="425" y="75"/>
                  </a:cubicBezTo>
                  <a:lnTo>
                    <a:pt x="425" y="75"/>
                  </a:lnTo>
                  <a:cubicBezTo>
                    <a:pt x="425" y="75"/>
                    <a:pt x="422" y="77"/>
                    <a:pt x="417" y="82"/>
                  </a:cubicBezTo>
                  <a:cubicBezTo>
                    <a:pt x="375" y="103"/>
                    <a:pt x="367" y="141"/>
                    <a:pt x="352" y="141"/>
                  </a:cubicBezTo>
                  <a:cubicBezTo>
                    <a:pt x="348" y="141"/>
                    <a:pt x="344" y="139"/>
                    <a:pt x="339" y="134"/>
                  </a:cubicBezTo>
                  <a:cubicBezTo>
                    <a:pt x="313" y="134"/>
                    <a:pt x="287" y="108"/>
                    <a:pt x="261" y="108"/>
                  </a:cubicBezTo>
                  <a:cubicBezTo>
                    <a:pt x="237" y="108"/>
                    <a:pt x="171" y="0"/>
                    <a:pt x="1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63"/>
            <p:cNvSpPr/>
            <p:nvPr/>
          </p:nvSpPr>
          <p:spPr>
            <a:xfrm>
              <a:off x="4493725" y="17308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63"/>
            <p:cNvSpPr/>
            <p:nvPr/>
          </p:nvSpPr>
          <p:spPr>
            <a:xfrm>
              <a:off x="4646900" y="1729450"/>
              <a:ext cx="3275" cy="2725"/>
            </a:xfrm>
            <a:custGeom>
              <a:rect b="b" l="l" r="r" t="t"/>
              <a:pathLst>
                <a:path extrusionOk="0" h="109" w="131">
                  <a:moveTo>
                    <a:pt x="41" y="0"/>
                  </a:moveTo>
                  <a:cubicBezTo>
                    <a:pt x="26" y="0"/>
                    <a:pt x="11" y="4"/>
                    <a:pt x="1" y="4"/>
                  </a:cubicBezTo>
                  <a:lnTo>
                    <a:pt x="53" y="83"/>
                  </a:lnTo>
                  <a:lnTo>
                    <a:pt x="53" y="109"/>
                  </a:lnTo>
                  <a:cubicBezTo>
                    <a:pt x="105" y="109"/>
                    <a:pt x="131" y="109"/>
                    <a:pt x="105" y="57"/>
                  </a:cubicBezTo>
                  <a:cubicBezTo>
                    <a:pt x="89" y="10"/>
                    <a:pt x="64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63"/>
            <p:cNvSpPr/>
            <p:nvPr/>
          </p:nvSpPr>
          <p:spPr>
            <a:xfrm>
              <a:off x="4641025" y="1728350"/>
              <a:ext cx="19825" cy="13825"/>
            </a:xfrm>
            <a:custGeom>
              <a:rect b="b" l="l" r="r" t="t"/>
              <a:pathLst>
                <a:path extrusionOk="0" h="553" w="793">
                  <a:moveTo>
                    <a:pt x="593" y="1"/>
                  </a:moveTo>
                  <a:cubicBezTo>
                    <a:pt x="588" y="1"/>
                    <a:pt x="582" y="7"/>
                    <a:pt x="574" y="22"/>
                  </a:cubicBezTo>
                  <a:cubicBezTo>
                    <a:pt x="574" y="75"/>
                    <a:pt x="574" y="127"/>
                    <a:pt x="601" y="179"/>
                  </a:cubicBezTo>
                  <a:lnTo>
                    <a:pt x="601" y="231"/>
                  </a:lnTo>
                  <a:cubicBezTo>
                    <a:pt x="601" y="192"/>
                    <a:pt x="572" y="125"/>
                    <a:pt x="546" y="125"/>
                  </a:cubicBezTo>
                  <a:cubicBezTo>
                    <a:pt x="537" y="125"/>
                    <a:pt x="529" y="133"/>
                    <a:pt x="522" y="153"/>
                  </a:cubicBezTo>
                  <a:cubicBezTo>
                    <a:pt x="496" y="205"/>
                    <a:pt x="496" y="283"/>
                    <a:pt x="496" y="335"/>
                  </a:cubicBezTo>
                  <a:lnTo>
                    <a:pt x="496" y="101"/>
                  </a:lnTo>
                  <a:cubicBezTo>
                    <a:pt x="444" y="101"/>
                    <a:pt x="496" y="205"/>
                    <a:pt x="444" y="231"/>
                  </a:cubicBezTo>
                  <a:cubicBezTo>
                    <a:pt x="418" y="231"/>
                    <a:pt x="392" y="231"/>
                    <a:pt x="340" y="205"/>
                  </a:cubicBezTo>
                  <a:cubicBezTo>
                    <a:pt x="333" y="198"/>
                    <a:pt x="324" y="197"/>
                    <a:pt x="312" y="197"/>
                  </a:cubicBezTo>
                  <a:cubicBezTo>
                    <a:pt x="300" y="197"/>
                    <a:pt x="286" y="198"/>
                    <a:pt x="271" y="198"/>
                  </a:cubicBezTo>
                  <a:cubicBezTo>
                    <a:pt x="242" y="198"/>
                    <a:pt x="209" y="192"/>
                    <a:pt x="183" y="153"/>
                  </a:cubicBezTo>
                  <a:cubicBezTo>
                    <a:pt x="131" y="101"/>
                    <a:pt x="131" y="75"/>
                    <a:pt x="131" y="75"/>
                  </a:cubicBezTo>
                  <a:lnTo>
                    <a:pt x="131" y="75"/>
                  </a:lnTo>
                  <a:cubicBezTo>
                    <a:pt x="105" y="75"/>
                    <a:pt x="157" y="205"/>
                    <a:pt x="157" y="231"/>
                  </a:cubicBezTo>
                  <a:cubicBezTo>
                    <a:pt x="105" y="231"/>
                    <a:pt x="105" y="127"/>
                    <a:pt x="79" y="75"/>
                  </a:cubicBezTo>
                  <a:lnTo>
                    <a:pt x="79" y="75"/>
                  </a:lnTo>
                  <a:cubicBezTo>
                    <a:pt x="105" y="127"/>
                    <a:pt x="79" y="179"/>
                    <a:pt x="27" y="179"/>
                  </a:cubicBezTo>
                  <a:cubicBezTo>
                    <a:pt x="1" y="205"/>
                    <a:pt x="1" y="231"/>
                    <a:pt x="1" y="283"/>
                  </a:cubicBezTo>
                  <a:cubicBezTo>
                    <a:pt x="1" y="387"/>
                    <a:pt x="27" y="466"/>
                    <a:pt x="79" y="518"/>
                  </a:cubicBezTo>
                  <a:cubicBezTo>
                    <a:pt x="92" y="537"/>
                    <a:pt x="101" y="543"/>
                    <a:pt x="109" y="543"/>
                  </a:cubicBezTo>
                  <a:cubicBezTo>
                    <a:pt x="129" y="543"/>
                    <a:pt x="139" y="505"/>
                    <a:pt x="160" y="505"/>
                  </a:cubicBezTo>
                  <a:cubicBezTo>
                    <a:pt x="167" y="505"/>
                    <a:pt x="174" y="509"/>
                    <a:pt x="183" y="518"/>
                  </a:cubicBezTo>
                  <a:cubicBezTo>
                    <a:pt x="188" y="526"/>
                    <a:pt x="194" y="530"/>
                    <a:pt x="202" y="530"/>
                  </a:cubicBezTo>
                  <a:cubicBezTo>
                    <a:pt x="242" y="530"/>
                    <a:pt x="322" y="435"/>
                    <a:pt x="366" y="413"/>
                  </a:cubicBezTo>
                  <a:cubicBezTo>
                    <a:pt x="366" y="472"/>
                    <a:pt x="381" y="501"/>
                    <a:pt x="410" y="501"/>
                  </a:cubicBezTo>
                  <a:cubicBezTo>
                    <a:pt x="420" y="501"/>
                    <a:pt x="431" y="498"/>
                    <a:pt x="444" y="492"/>
                  </a:cubicBezTo>
                  <a:cubicBezTo>
                    <a:pt x="496" y="466"/>
                    <a:pt x="496" y="387"/>
                    <a:pt x="522" y="361"/>
                  </a:cubicBezTo>
                  <a:lnTo>
                    <a:pt x="522" y="361"/>
                  </a:lnTo>
                  <a:cubicBezTo>
                    <a:pt x="487" y="415"/>
                    <a:pt x="549" y="518"/>
                    <a:pt x="575" y="518"/>
                  </a:cubicBezTo>
                  <a:cubicBezTo>
                    <a:pt x="587" y="518"/>
                    <a:pt x="591" y="497"/>
                    <a:pt x="574" y="440"/>
                  </a:cubicBezTo>
                  <a:cubicBezTo>
                    <a:pt x="548" y="413"/>
                    <a:pt x="561" y="400"/>
                    <a:pt x="581" y="400"/>
                  </a:cubicBezTo>
                  <a:cubicBezTo>
                    <a:pt x="601" y="400"/>
                    <a:pt x="627" y="413"/>
                    <a:pt x="627" y="440"/>
                  </a:cubicBezTo>
                  <a:cubicBezTo>
                    <a:pt x="653" y="492"/>
                    <a:pt x="653" y="544"/>
                    <a:pt x="731" y="544"/>
                  </a:cubicBezTo>
                  <a:cubicBezTo>
                    <a:pt x="740" y="550"/>
                    <a:pt x="746" y="552"/>
                    <a:pt x="751" y="552"/>
                  </a:cubicBezTo>
                  <a:cubicBezTo>
                    <a:pt x="793" y="552"/>
                    <a:pt x="731" y="385"/>
                    <a:pt x="731" y="361"/>
                  </a:cubicBezTo>
                  <a:cubicBezTo>
                    <a:pt x="731" y="335"/>
                    <a:pt x="783" y="75"/>
                    <a:pt x="731" y="48"/>
                  </a:cubicBezTo>
                  <a:cubicBezTo>
                    <a:pt x="725" y="45"/>
                    <a:pt x="720" y="44"/>
                    <a:pt x="715" y="44"/>
                  </a:cubicBezTo>
                  <a:cubicBezTo>
                    <a:pt x="687" y="44"/>
                    <a:pt x="679" y="89"/>
                    <a:pt x="666" y="89"/>
                  </a:cubicBezTo>
                  <a:cubicBezTo>
                    <a:pt x="662" y="89"/>
                    <a:pt x="658" y="85"/>
                    <a:pt x="653" y="75"/>
                  </a:cubicBezTo>
                  <a:cubicBezTo>
                    <a:pt x="616" y="38"/>
                    <a:pt x="605" y="1"/>
                    <a:pt x="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63"/>
            <p:cNvSpPr/>
            <p:nvPr/>
          </p:nvSpPr>
          <p:spPr>
            <a:xfrm>
              <a:off x="4658425" y="1741925"/>
              <a:ext cx="1325" cy="600"/>
            </a:xfrm>
            <a:custGeom>
              <a:rect b="b" l="l" r="r" t="t"/>
              <a:pathLst>
                <a:path extrusionOk="0" h="24" w="53">
                  <a:moveTo>
                    <a:pt x="35" y="1"/>
                  </a:moveTo>
                  <a:cubicBezTo>
                    <a:pt x="0" y="1"/>
                    <a:pt x="35" y="24"/>
                    <a:pt x="47" y="24"/>
                  </a:cubicBezTo>
                  <a:cubicBezTo>
                    <a:pt x="52" y="24"/>
                    <a:pt x="52" y="18"/>
                    <a:pt x="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63"/>
            <p:cNvSpPr/>
            <p:nvPr/>
          </p:nvSpPr>
          <p:spPr>
            <a:xfrm>
              <a:off x="4659275" y="1728900"/>
              <a:ext cx="33925" cy="13700"/>
            </a:xfrm>
            <a:custGeom>
              <a:rect b="b" l="l" r="r" t="t"/>
              <a:pathLst>
                <a:path extrusionOk="0" h="548" w="1357">
                  <a:moveTo>
                    <a:pt x="933" y="415"/>
                  </a:moveTo>
                  <a:lnTo>
                    <a:pt x="933" y="415"/>
                  </a:lnTo>
                  <a:cubicBezTo>
                    <a:pt x="929" y="425"/>
                    <a:pt x="923" y="434"/>
                    <a:pt x="913" y="444"/>
                  </a:cubicBezTo>
                  <a:cubicBezTo>
                    <a:pt x="928" y="429"/>
                    <a:pt x="934" y="423"/>
                    <a:pt x="933" y="415"/>
                  </a:cubicBezTo>
                  <a:close/>
                  <a:moveTo>
                    <a:pt x="262" y="0"/>
                  </a:moveTo>
                  <a:cubicBezTo>
                    <a:pt x="262" y="105"/>
                    <a:pt x="314" y="105"/>
                    <a:pt x="288" y="183"/>
                  </a:cubicBezTo>
                  <a:cubicBezTo>
                    <a:pt x="288" y="225"/>
                    <a:pt x="237" y="301"/>
                    <a:pt x="203" y="301"/>
                  </a:cubicBezTo>
                  <a:cubicBezTo>
                    <a:pt x="195" y="301"/>
                    <a:pt x="188" y="297"/>
                    <a:pt x="183" y="287"/>
                  </a:cubicBezTo>
                  <a:cubicBezTo>
                    <a:pt x="131" y="235"/>
                    <a:pt x="210" y="105"/>
                    <a:pt x="210" y="26"/>
                  </a:cubicBezTo>
                  <a:cubicBezTo>
                    <a:pt x="183" y="26"/>
                    <a:pt x="53" y="26"/>
                    <a:pt x="27" y="53"/>
                  </a:cubicBezTo>
                  <a:cubicBezTo>
                    <a:pt x="27" y="105"/>
                    <a:pt x="53" y="261"/>
                    <a:pt x="27" y="313"/>
                  </a:cubicBezTo>
                  <a:cubicBezTo>
                    <a:pt x="1" y="339"/>
                    <a:pt x="53" y="418"/>
                    <a:pt x="79" y="496"/>
                  </a:cubicBezTo>
                  <a:cubicBezTo>
                    <a:pt x="91" y="508"/>
                    <a:pt x="101" y="513"/>
                    <a:pt x="108" y="513"/>
                  </a:cubicBezTo>
                  <a:cubicBezTo>
                    <a:pt x="150" y="513"/>
                    <a:pt x="131" y="357"/>
                    <a:pt x="131" y="313"/>
                  </a:cubicBezTo>
                  <a:lnTo>
                    <a:pt x="131" y="313"/>
                  </a:lnTo>
                  <a:cubicBezTo>
                    <a:pt x="131" y="337"/>
                    <a:pt x="174" y="529"/>
                    <a:pt x="201" y="529"/>
                  </a:cubicBezTo>
                  <a:cubicBezTo>
                    <a:pt x="204" y="529"/>
                    <a:pt x="207" y="527"/>
                    <a:pt x="210" y="522"/>
                  </a:cubicBezTo>
                  <a:cubicBezTo>
                    <a:pt x="236" y="470"/>
                    <a:pt x="183" y="418"/>
                    <a:pt x="236" y="391"/>
                  </a:cubicBezTo>
                  <a:lnTo>
                    <a:pt x="340" y="391"/>
                  </a:lnTo>
                  <a:lnTo>
                    <a:pt x="340" y="470"/>
                  </a:lnTo>
                  <a:cubicBezTo>
                    <a:pt x="340" y="496"/>
                    <a:pt x="359" y="509"/>
                    <a:pt x="379" y="509"/>
                  </a:cubicBezTo>
                  <a:cubicBezTo>
                    <a:pt x="399" y="509"/>
                    <a:pt x="418" y="496"/>
                    <a:pt x="418" y="470"/>
                  </a:cubicBezTo>
                  <a:cubicBezTo>
                    <a:pt x="422" y="477"/>
                    <a:pt x="426" y="480"/>
                    <a:pt x="430" y="480"/>
                  </a:cubicBezTo>
                  <a:cubicBezTo>
                    <a:pt x="448" y="480"/>
                    <a:pt x="469" y="407"/>
                    <a:pt x="501" y="407"/>
                  </a:cubicBezTo>
                  <a:cubicBezTo>
                    <a:pt x="508" y="407"/>
                    <a:pt x="515" y="410"/>
                    <a:pt x="522" y="418"/>
                  </a:cubicBezTo>
                  <a:cubicBezTo>
                    <a:pt x="548" y="470"/>
                    <a:pt x="522" y="522"/>
                    <a:pt x="496" y="548"/>
                  </a:cubicBezTo>
                  <a:cubicBezTo>
                    <a:pt x="548" y="548"/>
                    <a:pt x="575" y="418"/>
                    <a:pt x="575" y="339"/>
                  </a:cubicBezTo>
                  <a:cubicBezTo>
                    <a:pt x="601" y="391"/>
                    <a:pt x="627" y="470"/>
                    <a:pt x="627" y="522"/>
                  </a:cubicBezTo>
                  <a:cubicBezTo>
                    <a:pt x="627" y="470"/>
                    <a:pt x="679" y="287"/>
                    <a:pt x="731" y="287"/>
                  </a:cubicBezTo>
                  <a:cubicBezTo>
                    <a:pt x="731" y="335"/>
                    <a:pt x="753" y="473"/>
                    <a:pt x="798" y="473"/>
                  </a:cubicBezTo>
                  <a:cubicBezTo>
                    <a:pt x="801" y="473"/>
                    <a:pt x="805" y="472"/>
                    <a:pt x="809" y="470"/>
                  </a:cubicBezTo>
                  <a:cubicBezTo>
                    <a:pt x="887" y="418"/>
                    <a:pt x="731" y="339"/>
                    <a:pt x="783" y="287"/>
                  </a:cubicBezTo>
                  <a:cubicBezTo>
                    <a:pt x="789" y="281"/>
                    <a:pt x="794" y="279"/>
                    <a:pt x="798" y="279"/>
                  </a:cubicBezTo>
                  <a:cubicBezTo>
                    <a:pt x="830" y="279"/>
                    <a:pt x="815" y="444"/>
                    <a:pt x="861" y="444"/>
                  </a:cubicBezTo>
                  <a:cubicBezTo>
                    <a:pt x="900" y="424"/>
                    <a:pt x="896" y="363"/>
                    <a:pt x="901" y="363"/>
                  </a:cubicBezTo>
                  <a:cubicBezTo>
                    <a:pt x="903" y="363"/>
                    <a:pt x="907" y="371"/>
                    <a:pt x="913" y="391"/>
                  </a:cubicBezTo>
                  <a:cubicBezTo>
                    <a:pt x="925" y="403"/>
                    <a:pt x="931" y="409"/>
                    <a:pt x="933" y="415"/>
                  </a:cubicBezTo>
                  <a:lnTo>
                    <a:pt x="933" y="415"/>
                  </a:lnTo>
                  <a:cubicBezTo>
                    <a:pt x="940" y="399"/>
                    <a:pt x="940" y="382"/>
                    <a:pt x="940" y="365"/>
                  </a:cubicBezTo>
                  <a:cubicBezTo>
                    <a:pt x="940" y="418"/>
                    <a:pt x="966" y="496"/>
                    <a:pt x="1018" y="522"/>
                  </a:cubicBezTo>
                  <a:cubicBezTo>
                    <a:pt x="1025" y="529"/>
                    <a:pt x="1030" y="532"/>
                    <a:pt x="1034" y="532"/>
                  </a:cubicBezTo>
                  <a:cubicBezTo>
                    <a:pt x="1044" y="532"/>
                    <a:pt x="1044" y="508"/>
                    <a:pt x="1044" y="470"/>
                  </a:cubicBezTo>
                  <a:cubicBezTo>
                    <a:pt x="1044" y="522"/>
                    <a:pt x="1096" y="548"/>
                    <a:pt x="1122" y="548"/>
                  </a:cubicBezTo>
                  <a:cubicBezTo>
                    <a:pt x="1174" y="548"/>
                    <a:pt x="1174" y="522"/>
                    <a:pt x="1200" y="496"/>
                  </a:cubicBezTo>
                  <a:cubicBezTo>
                    <a:pt x="1226" y="470"/>
                    <a:pt x="1252" y="418"/>
                    <a:pt x="1278" y="418"/>
                  </a:cubicBezTo>
                  <a:cubicBezTo>
                    <a:pt x="1305" y="418"/>
                    <a:pt x="1278" y="522"/>
                    <a:pt x="1278" y="548"/>
                  </a:cubicBezTo>
                  <a:cubicBezTo>
                    <a:pt x="1331" y="522"/>
                    <a:pt x="1331" y="496"/>
                    <a:pt x="1357" y="444"/>
                  </a:cubicBezTo>
                  <a:lnTo>
                    <a:pt x="1357" y="418"/>
                  </a:lnTo>
                  <a:cubicBezTo>
                    <a:pt x="1357" y="313"/>
                    <a:pt x="1331" y="209"/>
                    <a:pt x="1305" y="105"/>
                  </a:cubicBezTo>
                  <a:cubicBezTo>
                    <a:pt x="1305" y="26"/>
                    <a:pt x="1291" y="7"/>
                    <a:pt x="1272" y="7"/>
                  </a:cubicBezTo>
                  <a:cubicBezTo>
                    <a:pt x="1252" y="7"/>
                    <a:pt x="1226" y="26"/>
                    <a:pt x="1200" y="26"/>
                  </a:cubicBezTo>
                  <a:cubicBezTo>
                    <a:pt x="1148" y="26"/>
                    <a:pt x="1096" y="3"/>
                    <a:pt x="1059" y="3"/>
                  </a:cubicBezTo>
                  <a:cubicBezTo>
                    <a:pt x="1041" y="3"/>
                    <a:pt x="1026" y="9"/>
                    <a:pt x="1018" y="26"/>
                  </a:cubicBezTo>
                  <a:cubicBezTo>
                    <a:pt x="966" y="79"/>
                    <a:pt x="1018" y="157"/>
                    <a:pt x="1044" y="209"/>
                  </a:cubicBezTo>
                  <a:cubicBezTo>
                    <a:pt x="1018" y="209"/>
                    <a:pt x="966" y="391"/>
                    <a:pt x="966" y="418"/>
                  </a:cubicBezTo>
                  <a:lnTo>
                    <a:pt x="966" y="261"/>
                  </a:lnTo>
                  <a:cubicBezTo>
                    <a:pt x="966" y="261"/>
                    <a:pt x="940" y="235"/>
                    <a:pt x="940" y="209"/>
                  </a:cubicBezTo>
                  <a:cubicBezTo>
                    <a:pt x="940" y="183"/>
                    <a:pt x="992" y="53"/>
                    <a:pt x="940" y="53"/>
                  </a:cubicBezTo>
                  <a:cubicBezTo>
                    <a:pt x="910" y="53"/>
                    <a:pt x="837" y="18"/>
                    <a:pt x="781" y="18"/>
                  </a:cubicBezTo>
                  <a:cubicBezTo>
                    <a:pt x="738" y="18"/>
                    <a:pt x="705" y="38"/>
                    <a:pt x="705" y="105"/>
                  </a:cubicBezTo>
                  <a:lnTo>
                    <a:pt x="601" y="105"/>
                  </a:lnTo>
                  <a:cubicBezTo>
                    <a:pt x="575" y="105"/>
                    <a:pt x="548" y="53"/>
                    <a:pt x="496" y="26"/>
                  </a:cubicBezTo>
                  <a:cubicBezTo>
                    <a:pt x="470" y="26"/>
                    <a:pt x="418" y="26"/>
                    <a:pt x="366" y="53"/>
                  </a:cubicBezTo>
                  <a:cubicBezTo>
                    <a:pt x="348" y="71"/>
                    <a:pt x="335" y="78"/>
                    <a:pt x="326" y="78"/>
                  </a:cubicBezTo>
                  <a:cubicBezTo>
                    <a:pt x="296" y="78"/>
                    <a:pt x="302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63"/>
            <p:cNvSpPr/>
            <p:nvPr/>
          </p:nvSpPr>
          <p:spPr>
            <a:xfrm>
              <a:off x="4694125" y="1730075"/>
              <a:ext cx="2250" cy="2100"/>
            </a:xfrm>
            <a:custGeom>
              <a:rect b="b" l="l" r="r" t="t"/>
              <a:pathLst>
                <a:path extrusionOk="0" h="84" w="90">
                  <a:moveTo>
                    <a:pt x="52" y="0"/>
                  </a:moveTo>
                  <a:cubicBezTo>
                    <a:pt x="48" y="0"/>
                    <a:pt x="45" y="2"/>
                    <a:pt x="41" y="6"/>
                  </a:cubicBezTo>
                  <a:cubicBezTo>
                    <a:pt x="35" y="3"/>
                    <a:pt x="31" y="1"/>
                    <a:pt x="27" y="1"/>
                  </a:cubicBezTo>
                  <a:cubicBezTo>
                    <a:pt x="0" y="1"/>
                    <a:pt x="44" y="84"/>
                    <a:pt x="67" y="84"/>
                  </a:cubicBezTo>
                  <a:cubicBezTo>
                    <a:pt x="89" y="61"/>
                    <a:pt x="73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63"/>
            <p:cNvSpPr/>
            <p:nvPr/>
          </p:nvSpPr>
          <p:spPr>
            <a:xfrm>
              <a:off x="4699700" y="1737550"/>
              <a:ext cx="1450" cy="1800"/>
            </a:xfrm>
            <a:custGeom>
              <a:rect b="b" l="l" r="r" t="t"/>
              <a:pathLst>
                <a:path extrusionOk="0" h="72" w="58">
                  <a:moveTo>
                    <a:pt x="25" y="0"/>
                  </a:moveTo>
                  <a:cubicBezTo>
                    <a:pt x="13" y="0"/>
                    <a:pt x="0" y="19"/>
                    <a:pt x="0" y="72"/>
                  </a:cubicBezTo>
                  <a:lnTo>
                    <a:pt x="26" y="72"/>
                  </a:lnTo>
                  <a:cubicBezTo>
                    <a:pt x="58" y="40"/>
                    <a:pt x="4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63"/>
            <p:cNvSpPr/>
            <p:nvPr/>
          </p:nvSpPr>
          <p:spPr>
            <a:xfrm>
              <a:off x="4694475" y="1728800"/>
              <a:ext cx="30025" cy="14050"/>
            </a:xfrm>
            <a:custGeom>
              <a:rect b="b" l="l" r="r" t="t"/>
              <a:pathLst>
                <a:path extrusionOk="0" h="562" w="1201">
                  <a:moveTo>
                    <a:pt x="69" y="1"/>
                  </a:moveTo>
                  <a:cubicBezTo>
                    <a:pt x="64" y="1"/>
                    <a:pt x="58" y="9"/>
                    <a:pt x="53" y="30"/>
                  </a:cubicBezTo>
                  <a:cubicBezTo>
                    <a:pt x="27" y="135"/>
                    <a:pt x="1" y="239"/>
                    <a:pt x="1" y="369"/>
                  </a:cubicBezTo>
                  <a:cubicBezTo>
                    <a:pt x="7" y="429"/>
                    <a:pt x="24" y="451"/>
                    <a:pt x="45" y="451"/>
                  </a:cubicBezTo>
                  <a:cubicBezTo>
                    <a:pt x="109" y="451"/>
                    <a:pt x="216" y="252"/>
                    <a:pt x="235" y="213"/>
                  </a:cubicBezTo>
                  <a:cubicBezTo>
                    <a:pt x="288" y="317"/>
                    <a:pt x="288" y="422"/>
                    <a:pt x="314" y="526"/>
                  </a:cubicBezTo>
                  <a:cubicBezTo>
                    <a:pt x="366" y="500"/>
                    <a:pt x="392" y="448"/>
                    <a:pt x="418" y="369"/>
                  </a:cubicBezTo>
                  <a:cubicBezTo>
                    <a:pt x="418" y="343"/>
                    <a:pt x="409" y="335"/>
                    <a:pt x="398" y="335"/>
                  </a:cubicBezTo>
                  <a:cubicBezTo>
                    <a:pt x="375" y="335"/>
                    <a:pt x="340" y="369"/>
                    <a:pt x="340" y="369"/>
                  </a:cubicBezTo>
                  <a:lnTo>
                    <a:pt x="340" y="369"/>
                  </a:lnTo>
                  <a:cubicBezTo>
                    <a:pt x="340" y="369"/>
                    <a:pt x="384" y="325"/>
                    <a:pt x="417" y="325"/>
                  </a:cubicBezTo>
                  <a:cubicBezTo>
                    <a:pt x="428" y="325"/>
                    <a:pt x="438" y="330"/>
                    <a:pt x="444" y="343"/>
                  </a:cubicBezTo>
                  <a:cubicBezTo>
                    <a:pt x="470" y="395"/>
                    <a:pt x="444" y="474"/>
                    <a:pt x="496" y="500"/>
                  </a:cubicBezTo>
                  <a:cubicBezTo>
                    <a:pt x="527" y="526"/>
                    <a:pt x="546" y="536"/>
                    <a:pt x="556" y="536"/>
                  </a:cubicBezTo>
                  <a:cubicBezTo>
                    <a:pt x="598" y="536"/>
                    <a:pt x="501" y="364"/>
                    <a:pt x="522" y="343"/>
                  </a:cubicBezTo>
                  <a:cubicBezTo>
                    <a:pt x="525" y="342"/>
                    <a:pt x="528" y="341"/>
                    <a:pt x="531" y="341"/>
                  </a:cubicBezTo>
                  <a:cubicBezTo>
                    <a:pt x="578" y="341"/>
                    <a:pt x="604" y="526"/>
                    <a:pt x="653" y="526"/>
                  </a:cubicBezTo>
                  <a:cubicBezTo>
                    <a:pt x="674" y="536"/>
                    <a:pt x="691" y="547"/>
                    <a:pt x="703" y="547"/>
                  </a:cubicBezTo>
                  <a:cubicBezTo>
                    <a:pt x="722" y="547"/>
                    <a:pt x="731" y="525"/>
                    <a:pt x="731" y="448"/>
                  </a:cubicBezTo>
                  <a:cubicBezTo>
                    <a:pt x="783" y="448"/>
                    <a:pt x="783" y="526"/>
                    <a:pt x="835" y="552"/>
                  </a:cubicBezTo>
                  <a:cubicBezTo>
                    <a:pt x="848" y="558"/>
                    <a:pt x="861" y="562"/>
                    <a:pt x="873" y="562"/>
                  </a:cubicBezTo>
                  <a:cubicBezTo>
                    <a:pt x="910" y="562"/>
                    <a:pt x="939" y="532"/>
                    <a:pt x="939" y="474"/>
                  </a:cubicBezTo>
                  <a:cubicBezTo>
                    <a:pt x="939" y="527"/>
                    <a:pt x="961" y="544"/>
                    <a:pt x="992" y="544"/>
                  </a:cubicBezTo>
                  <a:cubicBezTo>
                    <a:pt x="1045" y="544"/>
                    <a:pt x="1126" y="497"/>
                    <a:pt x="1179" y="497"/>
                  </a:cubicBezTo>
                  <a:cubicBezTo>
                    <a:pt x="1187" y="497"/>
                    <a:pt x="1194" y="498"/>
                    <a:pt x="1200" y="500"/>
                  </a:cubicBezTo>
                  <a:cubicBezTo>
                    <a:pt x="1174" y="422"/>
                    <a:pt x="1174" y="317"/>
                    <a:pt x="1148" y="239"/>
                  </a:cubicBezTo>
                  <a:cubicBezTo>
                    <a:pt x="1148" y="161"/>
                    <a:pt x="1096" y="187"/>
                    <a:pt x="1096" y="161"/>
                  </a:cubicBezTo>
                  <a:cubicBezTo>
                    <a:pt x="1074" y="139"/>
                    <a:pt x="1070" y="44"/>
                    <a:pt x="1055" y="44"/>
                  </a:cubicBezTo>
                  <a:cubicBezTo>
                    <a:pt x="1052" y="44"/>
                    <a:pt x="1048" y="48"/>
                    <a:pt x="1044" y="57"/>
                  </a:cubicBezTo>
                  <a:cubicBezTo>
                    <a:pt x="1018" y="135"/>
                    <a:pt x="1044" y="135"/>
                    <a:pt x="1018" y="135"/>
                  </a:cubicBezTo>
                  <a:lnTo>
                    <a:pt x="965" y="135"/>
                  </a:lnTo>
                  <a:cubicBezTo>
                    <a:pt x="913" y="135"/>
                    <a:pt x="939" y="239"/>
                    <a:pt x="913" y="291"/>
                  </a:cubicBezTo>
                  <a:cubicBezTo>
                    <a:pt x="902" y="306"/>
                    <a:pt x="894" y="312"/>
                    <a:pt x="889" y="312"/>
                  </a:cubicBezTo>
                  <a:cubicBezTo>
                    <a:pt x="856" y="312"/>
                    <a:pt x="913" y="83"/>
                    <a:pt x="913" y="83"/>
                  </a:cubicBezTo>
                  <a:lnTo>
                    <a:pt x="913" y="83"/>
                  </a:lnTo>
                  <a:cubicBezTo>
                    <a:pt x="913" y="83"/>
                    <a:pt x="863" y="149"/>
                    <a:pt x="830" y="149"/>
                  </a:cubicBezTo>
                  <a:cubicBezTo>
                    <a:pt x="822" y="149"/>
                    <a:pt x="814" y="145"/>
                    <a:pt x="809" y="135"/>
                  </a:cubicBezTo>
                  <a:cubicBezTo>
                    <a:pt x="787" y="90"/>
                    <a:pt x="783" y="25"/>
                    <a:pt x="749" y="25"/>
                  </a:cubicBezTo>
                  <a:cubicBezTo>
                    <a:pt x="744" y="25"/>
                    <a:pt x="738" y="27"/>
                    <a:pt x="731" y="30"/>
                  </a:cubicBezTo>
                  <a:cubicBezTo>
                    <a:pt x="653" y="30"/>
                    <a:pt x="627" y="83"/>
                    <a:pt x="653" y="135"/>
                  </a:cubicBezTo>
                  <a:cubicBezTo>
                    <a:pt x="656" y="139"/>
                    <a:pt x="661" y="140"/>
                    <a:pt x="666" y="140"/>
                  </a:cubicBezTo>
                  <a:cubicBezTo>
                    <a:pt x="688" y="140"/>
                    <a:pt x="718" y="103"/>
                    <a:pt x="728" y="103"/>
                  </a:cubicBezTo>
                  <a:cubicBezTo>
                    <a:pt x="730" y="103"/>
                    <a:pt x="731" y="105"/>
                    <a:pt x="731" y="109"/>
                  </a:cubicBezTo>
                  <a:cubicBezTo>
                    <a:pt x="710" y="130"/>
                    <a:pt x="637" y="168"/>
                    <a:pt x="583" y="168"/>
                  </a:cubicBezTo>
                  <a:cubicBezTo>
                    <a:pt x="570" y="168"/>
                    <a:pt x="558" y="166"/>
                    <a:pt x="548" y="161"/>
                  </a:cubicBezTo>
                  <a:cubicBezTo>
                    <a:pt x="522" y="135"/>
                    <a:pt x="548" y="135"/>
                    <a:pt x="548" y="109"/>
                  </a:cubicBezTo>
                  <a:cubicBezTo>
                    <a:pt x="548" y="109"/>
                    <a:pt x="574" y="83"/>
                    <a:pt x="548" y="4"/>
                  </a:cubicBezTo>
                  <a:cubicBezTo>
                    <a:pt x="522" y="57"/>
                    <a:pt x="496" y="109"/>
                    <a:pt x="496" y="187"/>
                  </a:cubicBezTo>
                  <a:cubicBezTo>
                    <a:pt x="496" y="163"/>
                    <a:pt x="496" y="2"/>
                    <a:pt x="475" y="2"/>
                  </a:cubicBezTo>
                  <a:cubicBezTo>
                    <a:pt x="473" y="2"/>
                    <a:pt x="472" y="3"/>
                    <a:pt x="470" y="4"/>
                  </a:cubicBezTo>
                  <a:cubicBezTo>
                    <a:pt x="418" y="57"/>
                    <a:pt x="444" y="109"/>
                    <a:pt x="418" y="135"/>
                  </a:cubicBezTo>
                  <a:cubicBezTo>
                    <a:pt x="411" y="138"/>
                    <a:pt x="405" y="140"/>
                    <a:pt x="400" y="140"/>
                  </a:cubicBezTo>
                  <a:cubicBezTo>
                    <a:pt x="372" y="140"/>
                    <a:pt x="388" y="83"/>
                    <a:pt x="366" y="83"/>
                  </a:cubicBezTo>
                  <a:cubicBezTo>
                    <a:pt x="366" y="83"/>
                    <a:pt x="354" y="175"/>
                    <a:pt x="331" y="175"/>
                  </a:cubicBezTo>
                  <a:cubicBezTo>
                    <a:pt x="319" y="175"/>
                    <a:pt x="305" y="152"/>
                    <a:pt x="288" y="83"/>
                  </a:cubicBezTo>
                  <a:cubicBezTo>
                    <a:pt x="257" y="37"/>
                    <a:pt x="236" y="9"/>
                    <a:pt x="213" y="9"/>
                  </a:cubicBezTo>
                  <a:cubicBezTo>
                    <a:pt x="196" y="9"/>
                    <a:pt x="179" y="24"/>
                    <a:pt x="157" y="57"/>
                  </a:cubicBezTo>
                  <a:cubicBezTo>
                    <a:pt x="149" y="69"/>
                    <a:pt x="141" y="75"/>
                    <a:pt x="133" y="75"/>
                  </a:cubicBezTo>
                  <a:cubicBezTo>
                    <a:pt x="106" y="75"/>
                    <a:pt x="87" y="1"/>
                    <a:pt x="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63"/>
            <p:cNvSpPr/>
            <p:nvPr/>
          </p:nvSpPr>
          <p:spPr>
            <a:xfrm>
              <a:off x="4724475" y="1741275"/>
              <a:ext cx="25" cy="675"/>
            </a:xfrm>
            <a:custGeom>
              <a:rect b="b" l="l" r="r" t="t"/>
              <a:pathLst>
                <a:path extrusionOk="0" h="27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27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63"/>
            <p:cNvSpPr/>
            <p:nvPr/>
          </p:nvSpPr>
          <p:spPr>
            <a:xfrm>
              <a:off x="4757050" y="1728900"/>
              <a:ext cx="3300" cy="3275"/>
            </a:xfrm>
            <a:custGeom>
              <a:rect b="b" l="l" r="r" t="t"/>
              <a:pathLst>
                <a:path extrusionOk="0" h="131" w="132">
                  <a:moveTo>
                    <a:pt x="79" y="0"/>
                  </a:moveTo>
                  <a:cubicBezTo>
                    <a:pt x="27" y="0"/>
                    <a:pt x="1" y="131"/>
                    <a:pt x="53" y="131"/>
                  </a:cubicBezTo>
                  <a:cubicBezTo>
                    <a:pt x="105" y="131"/>
                    <a:pt x="131" y="26"/>
                    <a:pt x="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63"/>
            <p:cNvSpPr/>
            <p:nvPr/>
          </p:nvSpPr>
          <p:spPr>
            <a:xfrm>
              <a:off x="4768800" y="1730400"/>
              <a:ext cx="3275" cy="1125"/>
            </a:xfrm>
            <a:custGeom>
              <a:rect b="b" l="l" r="r" t="t"/>
              <a:pathLst>
                <a:path extrusionOk="0" h="45" w="131">
                  <a:moveTo>
                    <a:pt x="64" y="1"/>
                  </a:moveTo>
                  <a:cubicBezTo>
                    <a:pt x="10" y="1"/>
                    <a:pt x="0" y="45"/>
                    <a:pt x="78" y="45"/>
                  </a:cubicBezTo>
                  <a:cubicBezTo>
                    <a:pt x="104" y="45"/>
                    <a:pt x="104" y="19"/>
                    <a:pt x="130" y="19"/>
                  </a:cubicBezTo>
                  <a:cubicBezTo>
                    <a:pt x="104" y="6"/>
                    <a:pt x="82" y="1"/>
                    <a:pt x="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63"/>
            <p:cNvSpPr/>
            <p:nvPr/>
          </p:nvSpPr>
          <p:spPr>
            <a:xfrm>
              <a:off x="4722500" y="1728900"/>
              <a:ext cx="54775" cy="14350"/>
            </a:xfrm>
            <a:custGeom>
              <a:rect b="b" l="l" r="r" t="t"/>
              <a:pathLst>
                <a:path extrusionOk="0" h="574" w="2191">
                  <a:moveTo>
                    <a:pt x="809" y="0"/>
                  </a:moveTo>
                  <a:cubicBezTo>
                    <a:pt x="813" y="4"/>
                    <a:pt x="816" y="8"/>
                    <a:pt x="820" y="13"/>
                  </a:cubicBezTo>
                  <a:lnTo>
                    <a:pt x="820" y="13"/>
                  </a:lnTo>
                  <a:cubicBezTo>
                    <a:pt x="817" y="5"/>
                    <a:pt x="814" y="0"/>
                    <a:pt x="809" y="0"/>
                  </a:cubicBezTo>
                  <a:close/>
                  <a:moveTo>
                    <a:pt x="1944" y="247"/>
                  </a:moveTo>
                  <a:cubicBezTo>
                    <a:pt x="1939" y="252"/>
                    <a:pt x="1935" y="257"/>
                    <a:pt x="1930" y="261"/>
                  </a:cubicBezTo>
                  <a:cubicBezTo>
                    <a:pt x="1936" y="258"/>
                    <a:pt x="1940" y="254"/>
                    <a:pt x="1944" y="247"/>
                  </a:cubicBezTo>
                  <a:close/>
                  <a:moveTo>
                    <a:pt x="418" y="0"/>
                  </a:moveTo>
                  <a:cubicBezTo>
                    <a:pt x="392" y="0"/>
                    <a:pt x="262" y="157"/>
                    <a:pt x="262" y="157"/>
                  </a:cubicBezTo>
                  <a:cubicBezTo>
                    <a:pt x="262" y="157"/>
                    <a:pt x="314" y="79"/>
                    <a:pt x="262" y="26"/>
                  </a:cubicBezTo>
                  <a:cubicBezTo>
                    <a:pt x="254" y="19"/>
                    <a:pt x="249" y="16"/>
                    <a:pt x="244" y="16"/>
                  </a:cubicBezTo>
                  <a:cubicBezTo>
                    <a:pt x="233" y="16"/>
                    <a:pt x="228" y="34"/>
                    <a:pt x="209" y="53"/>
                  </a:cubicBezTo>
                  <a:cubicBezTo>
                    <a:pt x="209" y="77"/>
                    <a:pt x="165" y="212"/>
                    <a:pt x="138" y="212"/>
                  </a:cubicBezTo>
                  <a:cubicBezTo>
                    <a:pt x="135" y="212"/>
                    <a:pt x="133" y="211"/>
                    <a:pt x="131" y="209"/>
                  </a:cubicBezTo>
                  <a:cubicBezTo>
                    <a:pt x="105" y="209"/>
                    <a:pt x="105" y="79"/>
                    <a:pt x="79" y="26"/>
                  </a:cubicBezTo>
                  <a:cubicBezTo>
                    <a:pt x="74" y="22"/>
                    <a:pt x="69" y="20"/>
                    <a:pt x="63" y="20"/>
                  </a:cubicBezTo>
                  <a:cubicBezTo>
                    <a:pt x="36" y="20"/>
                    <a:pt x="1" y="62"/>
                    <a:pt x="1" y="105"/>
                  </a:cubicBezTo>
                  <a:cubicBezTo>
                    <a:pt x="1" y="157"/>
                    <a:pt x="79" y="131"/>
                    <a:pt x="79" y="183"/>
                  </a:cubicBezTo>
                  <a:lnTo>
                    <a:pt x="79" y="287"/>
                  </a:lnTo>
                  <a:cubicBezTo>
                    <a:pt x="79" y="287"/>
                    <a:pt x="95" y="264"/>
                    <a:pt x="109" y="264"/>
                  </a:cubicBezTo>
                  <a:cubicBezTo>
                    <a:pt x="121" y="264"/>
                    <a:pt x="131" y="280"/>
                    <a:pt x="131" y="339"/>
                  </a:cubicBezTo>
                  <a:cubicBezTo>
                    <a:pt x="131" y="381"/>
                    <a:pt x="165" y="458"/>
                    <a:pt x="192" y="458"/>
                  </a:cubicBezTo>
                  <a:cubicBezTo>
                    <a:pt x="199" y="458"/>
                    <a:pt x="205" y="454"/>
                    <a:pt x="209" y="444"/>
                  </a:cubicBezTo>
                  <a:cubicBezTo>
                    <a:pt x="236" y="391"/>
                    <a:pt x="236" y="339"/>
                    <a:pt x="262" y="287"/>
                  </a:cubicBezTo>
                  <a:cubicBezTo>
                    <a:pt x="262" y="339"/>
                    <a:pt x="262" y="444"/>
                    <a:pt x="288" y="444"/>
                  </a:cubicBezTo>
                  <a:cubicBezTo>
                    <a:pt x="296" y="448"/>
                    <a:pt x="305" y="449"/>
                    <a:pt x="314" y="449"/>
                  </a:cubicBezTo>
                  <a:cubicBezTo>
                    <a:pt x="338" y="449"/>
                    <a:pt x="363" y="440"/>
                    <a:pt x="383" y="440"/>
                  </a:cubicBezTo>
                  <a:cubicBezTo>
                    <a:pt x="403" y="440"/>
                    <a:pt x="418" y="451"/>
                    <a:pt x="418" y="496"/>
                  </a:cubicBezTo>
                  <a:cubicBezTo>
                    <a:pt x="418" y="418"/>
                    <a:pt x="418" y="365"/>
                    <a:pt x="444" y="339"/>
                  </a:cubicBezTo>
                  <a:cubicBezTo>
                    <a:pt x="496" y="339"/>
                    <a:pt x="444" y="522"/>
                    <a:pt x="496" y="522"/>
                  </a:cubicBezTo>
                  <a:cubicBezTo>
                    <a:pt x="522" y="522"/>
                    <a:pt x="548" y="391"/>
                    <a:pt x="548" y="391"/>
                  </a:cubicBezTo>
                  <a:cubicBezTo>
                    <a:pt x="569" y="371"/>
                    <a:pt x="583" y="362"/>
                    <a:pt x="592" y="362"/>
                  </a:cubicBezTo>
                  <a:cubicBezTo>
                    <a:pt x="627" y="362"/>
                    <a:pt x="585" y="496"/>
                    <a:pt x="627" y="496"/>
                  </a:cubicBezTo>
                  <a:cubicBezTo>
                    <a:pt x="630" y="499"/>
                    <a:pt x="635" y="501"/>
                    <a:pt x="639" y="501"/>
                  </a:cubicBezTo>
                  <a:cubicBezTo>
                    <a:pt x="667" y="501"/>
                    <a:pt x="705" y="444"/>
                    <a:pt x="705" y="444"/>
                  </a:cubicBezTo>
                  <a:cubicBezTo>
                    <a:pt x="731" y="418"/>
                    <a:pt x="731" y="339"/>
                    <a:pt x="705" y="313"/>
                  </a:cubicBezTo>
                  <a:cubicBezTo>
                    <a:pt x="757" y="313"/>
                    <a:pt x="705" y="444"/>
                    <a:pt x="731" y="470"/>
                  </a:cubicBezTo>
                  <a:cubicBezTo>
                    <a:pt x="757" y="470"/>
                    <a:pt x="809" y="470"/>
                    <a:pt x="809" y="496"/>
                  </a:cubicBezTo>
                  <a:cubicBezTo>
                    <a:pt x="822" y="522"/>
                    <a:pt x="822" y="535"/>
                    <a:pt x="825" y="535"/>
                  </a:cubicBezTo>
                  <a:cubicBezTo>
                    <a:pt x="829" y="535"/>
                    <a:pt x="835" y="522"/>
                    <a:pt x="861" y="496"/>
                  </a:cubicBezTo>
                  <a:cubicBezTo>
                    <a:pt x="874" y="483"/>
                    <a:pt x="894" y="476"/>
                    <a:pt x="913" y="476"/>
                  </a:cubicBezTo>
                  <a:cubicBezTo>
                    <a:pt x="933" y="476"/>
                    <a:pt x="953" y="483"/>
                    <a:pt x="966" y="496"/>
                  </a:cubicBezTo>
                  <a:cubicBezTo>
                    <a:pt x="966" y="496"/>
                    <a:pt x="999" y="562"/>
                    <a:pt x="1012" y="562"/>
                  </a:cubicBezTo>
                  <a:cubicBezTo>
                    <a:pt x="1016" y="562"/>
                    <a:pt x="1018" y="558"/>
                    <a:pt x="1018" y="548"/>
                  </a:cubicBezTo>
                  <a:cubicBezTo>
                    <a:pt x="1044" y="496"/>
                    <a:pt x="1018" y="444"/>
                    <a:pt x="1018" y="444"/>
                  </a:cubicBezTo>
                  <a:lnTo>
                    <a:pt x="1018" y="444"/>
                  </a:lnTo>
                  <a:cubicBezTo>
                    <a:pt x="1018" y="444"/>
                    <a:pt x="1070" y="470"/>
                    <a:pt x="1070" y="522"/>
                  </a:cubicBezTo>
                  <a:cubicBezTo>
                    <a:pt x="1070" y="556"/>
                    <a:pt x="1073" y="568"/>
                    <a:pt x="1079" y="568"/>
                  </a:cubicBezTo>
                  <a:cubicBezTo>
                    <a:pt x="1090" y="568"/>
                    <a:pt x="1110" y="505"/>
                    <a:pt x="1118" y="468"/>
                  </a:cubicBezTo>
                  <a:lnTo>
                    <a:pt x="1118" y="468"/>
                  </a:lnTo>
                  <a:cubicBezTo>
                    <a:pt x="1129" y="499"/>
                    <a:pt x="1164" y="548"/>
                    <a:pt x="1200" y="548"/>
                  </a:cubicBezTo>
                  <a:cubicBezTo>
                    <a:pt x="1226" y="522"/>
                    <a:pt x="1200" y="496"/>
                    <a:pt x="1200" y="444"/>
                  </a:cubicBezTo>
                  <a:cubicBezTo>
                    <a:pt x="1200" y="441"/>
                    <a:pt x="1201" y="440"/>
                    <a:pt x="1202" y="440"/>
                  </a:cubicBezTo>
                  <a:cubicBezTo>
                    <a:pt x="1214" y="440"/>
                    <a:pt x="1278" y="548"/>
                    <a:pt x="1278" y="548"/>
                  </a:cubicBezTo>
                  <a:cubicBezTo>
                    <a:pt x="1278" y="552"/>
                    <a:pt x="1280" y="553"/>
                    <a:pt x="1281" y="553"/>
                  </a:cubicBezTo>
                  <a:cubicBezTo>
                    <a:pt x="1293" y="553"/>
                    <a:pt x="1334" y="496"/>
                    <a:pt x="1357" y="496"/>
                  </a:cubicBezTo>
                  <a:cubicBezTo>
                    <a:pt x="1409" y="470"/>
                    <a:pt x="1461" y="418"/>
                    <a:pt x="1487" y="365"/>
                  </a:cubicBezTo>
                  <a:cubicBezTo>
                    <a:pt x="1487" y="329"/>
                    <a:pt x="1513" y="292"/>
                    <a:pt x="1538" y="292"/>
                  </a:cubicBezTo>
                  <a:cubicBezTo>
                    <a:pt x="1548" y="292"/>
                    <a:pt x="1558" y="298"/>
                    <a:pt x="1565" y="313"/>
                  </a:cubicBezTo>
                  <a:cubicBezTo>
                    <a:pt x="1591" y="339"/>
                    <a:pt x="1617" y="444"/>
                    <a:pt x="1643" y="444"/>
                  </a:cubicBezTo>
                  <a:cubicBezTo>
                    <a:pt x="1643" y="444"/>
                    <a:pt x="1643" y="496"/>
                    <a:pt x="1643" y="548"/>
                  </a:cubicBezTo>
                  <a:cubicBezTo>
                    <a:pt x="1643" y="556"/>
                    <a:pt x="1643" y="559"/>
                    <a:pt x="1644" y="559"/>
                  </a:cubicBezTo>
                  <a:cubicBezTo>
                    <a:pt x="1646" y="559"/>
                    <a:pt x="1651" y="540"/>
                    <a:pt x="1670" y="522"/>
                  </a:cubicBezTo>
                  <a:cubicBezTo>
                    <a:pt x="1683" y="509"/>
                    <a:pt x="1696" y="496"/>
                    <a:pt x="1699" y="496"/>
                  </a:cubicBezTo>
                  <a:lnTo>
                    <a:pt x="1699" y="496"/>
                  </a:lnTo>
                  <a:cubicBezTo>
                    <a:pt x="1702" y="496"/>
                    <a:pt x="1696" y="509"/>
                    <a:pt x="1670" y="548"/>
                  </a:cubicBezTo>
                  <a:cubicBezTo>
                    <a:pt x="1710" y="487"/>
                    <a:pt x="1750" y="427"/>
                    <a:pt x="1766" y="427"/>
                  </a:cubicBezTo>
                  <a:cubicBezTo>
                    <a:pt x="1771" y="427"/>
                    <a:pt x="1774" y="432"/>
                    <a:pt x="1774" y="444"/>
                  </a:cubicBezTo>
                  <a:cubicBezTo>
                    <a:pt x="1774" y="469"/>
                    <a:pt x="1750" y="499"/>
                    <a:pt x="1725" y="525"/>
                  </a:cubicBezTo>
                  <a:lnTo>
                    <a:pt x="1725" y="525"/>
                  </a:lnTo>
                  <a:cubicBezTo>
                    <a:pt x="1739" y="515"/>
                    <a:pt x="1754" y="505"/>
                    <a:pt x="1774" y="496"/>
                  </a:cubicBezTo>
                  <a:cubicBezTo>
                    <a:pt x="1800" y="470"/>
                    <a:pt x="1826" y="418"/>
                    <a:pt x="1878" y="391"/>
                  </a:cubicBezTo>
                  <a:cubicBezTo>
                    <a:pt x="1956" y="287"/>
                    <a:pt x="2035" y="287"/>
                    <a:pt x="2113" y="261"/>
                  </a:cubicBezTo>
                  <a:cubicBezTo>
                    <a:pt x="2191" y="235"/>
                    <a:pt x="2035" y="105"/>
                    <a:pt x="2008" y="105"/>
                  </a:cubicBezTo>
                  <a:cubicBezTo>
                    <a:pt x="1999" y="98"/>
                    <a:pt x="1991" y="95"/>
                    <a:pt x="1985" y="95"/>
                  </a:cubicBezTo>
                  <a:cubicBezTo>
                    <a:pt x="1947" y="95"/>
                    <a:pt x="1969" y="205"/>
                    <a:pt x="1944" y="247"/>
                  </a:cubicBezTo>
                  <a:lnTo>
                    <a:pt x="1944" y="247"/>
                  </a:lnTo>
                  <a:cubicBezTo>
                    <a:pt x="1965" y="226"/>
                    <a:pt x="1987" y="204"/>
                    <a:pt x="2008" y="183"/>
                  </a:cubicBezTo>
                  <a:lnTo>
                    <a:pt x="2008" y="183"/>
                  </a:lnTo>
                  <a:cubicBezTo>
                    <a:pt x="1982" y="235"/>
                    <a:pt x="1930" y="261"/>
                    <a:pt x="1904" y="287"/>
                  </a:cubicBezTo>
                  <a:cubicBezTo>
                    <a:pt x="1889" y="297"/>
                    <a:pt x="1879" y="302"/>
                    <a:pt x="1872" y="302"/>
                  </a:cubicBezTo>
                  <a:cubicBezTo>
                    <a:pt x="1845" y="302"/>
                    <a:pt x="1883" y="230"/>
                    <a:pt x="1904" y="209"/>
                  </a:cubicBezTo>
                  <a:cubicBezTo>
                    <a:pt x="1923" y="190"/>
                    <a:pt x="1915" y="117"/>
                    <a:pt x="1879" y="117"/>
                  </a:cubicBezTo>
                  <a:cubicBezTo>
                    <a:pt x="1865" y="117"/>
                    <a:pt x="1848" y="128"/>
                    <a:pt x="1826" y="157"/>
                  </a:cubicBezTo>
                  <a:cubicBezTo>
                    <a:pt x="1802" y="204"/>
                    <a:pt x="1757" y="317"/>
                    <a:pt x="1729" y="317"/>
                  </a:cubicBezTo>
                  <a:cubicBezTo>
                    <a:pt x="1727" y="317"/>
                    <a:pt x="1724" y="316"/>
                    <a:pt x="1722" y="313"/>
                  </a:cubicBezTo>
                  <a:cubicBezTo>
                    <a:pt x="1696" y="287"/>
                    <a:pt x="1774" y="131"/>
                    <a:pt x="1774" y="79"/>
                  </a:cubicBezTo>
                  <a:cubicBezTo>
                    <a:pt x="1774" y="53"/>
                    <a:pt x="1670" y="53"/>
                    <a:pt x="1643" y="53"/>
                  </a:cubicBezTo>
                  <a:cubicBezTo>
                    <a:pt x="1606" y="53"/>
                    <a:pt x="1575" y="46"/>
                    <a:pt x="1550" y="46"/>
                  </a:cubicBezTo>
                  <a:cubicBezTo>
                    <a:pt x="1508" y="46"/>
                    <a:pt x="1487" y="67"/>
                    <a:pt x="1487" y="183"/>
                  </a:cubicBezTo>
                  <a:cubicBezTo>
                    <a:pt x="1477" y="172"/>
                    <a:pt x="1468" y="168"/>
                    <a:pt x="1461" y="168"/>
                  </a:cubicBezTo>
                  <a:cubicBezTo>
                    <a:pt x="1433" y="168"/>
                    <a:pt x="1424" y="235"/>
                    <a:pt x="1383" y="235"/>
                  </a:cubicBezTo>
                  <a:cubicBezTo>
                    <a:pt x="1336" y="235"/>
                    <a:pt x="1372" y="153"/>
                    <a:pt x="1363" y="153"/>
                  </a:cubicBezTo>
                  <a:lnTo>
                    <a:pt x="1363" y="153"/>
                  </a:lnTo>
                  <a:cubicBezTo>
                    <a:pt x="1361" y="153"/>
                    <a:pt x="1360" y="154"/>
                    <a:pt x="1357" y="157"/>
                  </a:cubicBezTo>
                  <a:cubicBezTo>
                    <a:pt x="1313" y="157"/>
                    <a:pt x="1343" y="305"/>
                    <a:pt x="1291" y="305"/>
                  </a:cubicBezTo>
                  <a:cubicBezTo>
                    <a:pt x="1281" y="305"/>
                    <a:pt x="1269" y="300"/>
                    <a:pt x="1252" y="287"/>
                  </a:cubicBezTo>
                  <a:cubicBezTo>
                    <a:pt x="1226" y="261"/>
                    <a:pt x="1174" y="183"/>
                    <a:pt x="1200" y="131"/>
                  </a:cubicBezTo>
                  <a:cubicBezTo>
                    <a:pt x="1204" y="127"/>
                    <a:pt x="1208" y="125"/>
                    <a:pt x="1211" y="125"/>
                  </a:cubicBezTo>
                  <a:cubicBezTo>
                    <a:pt x="1233" y="125"/>
                    <a:pt x="1252" y="183"/>
                    <a:pt x="1252" y="183"/>
                  </a:cubicBezTo>
                  <a:cubicBezTo>
                    <a:pt x="1259" y="190"/>
                    <a:pt x="1266" y="193"/>
                    <a:pt x="1273" y="193"/>
                  </a:cubicBezTo>
                  <a:cubicBezTo>
                    <a:pt x="1291" y="193"/>
                    <a:pt x="1305" y="169"/>
                    <a:pt x="1305" y="131"/>
                  </a:cubicBezTo>
                  <a:cubicBezTo>
                    <a:pt x="1305" y="105"/>
                    <a:pt x="1305" y="79"/>
                    <a:pt x="1357" y="79"/>
                  </a:cubicBezTo>
                  <a:cubicBezTo>
                    <a:pt x="1357" y="33"/>
                    <a:pt x="1321" y="5"/>
                    <a:pt x="1292" y="5"/>
                  </a:cubicBezTo>
                  <a:cubicBezTo>
                    <a:pt x="1271" y="5"/>
                    <a:pt x="1252" y="20"/>
                    <a:pt x="1252" y="53"/>
                  </a:cubicBezTo>
                  <a:cubicBezTo>
                    <a:pt x="1211" y="53"/>
                    <a:pt x="1186" y="19"/>
                    <a:pt x="1151" y="19"/>
                  </a:cubicBezTo>
                  <a:cubicBezTo>
                    <a:pt x="1142" y="19"/>
                    <a:pt x="1132" y="21"/>
                    <a:pt x="1122" y="26"/>
                  </a:cubicBezTo>
                  <a:cubicBezTo>
                    <a:pt x="1070" y="26"/>
                    <a:pt x="1044" y="105"/>
                    <a:pt x="1070" y="157"/>
                  </a:cubicBezTo>
                  <a:cubicBezTo>
                    <a:pt x="1070" y="183"/>
                    <a:pt x="1096" y="235"/>
                    <a:pt x="1096" y="261"/>
                  </a:cubicBezTo>
                  <a:cubicBezTo>
                    <a:pt x="1096" y="283"/>
                    <a:pt x="1041" y="378"/>
                    <a:pt x="1023" y="378"/>
                  </a:cubicBezTo>
                  <a:cubicBezTo>
                    <a:pt x="1020" y="378"/>
                    <a:pt x="1018" y="374"/>
                    <a:pt x="1018" y="365"/>
                  </a:cubicBezTo>
                  <a:cubicBezTo>
                    <a:pt x="1018" y="313"/>
                    <a:pt x="992" y="261"/>
                    <a:pt x="992" y="183"/>
                  </a:cubicBezTo>
                  <a:cubicBezTo>
                    <a:pt x="966" y="131"/>
                    <a:pt x="940" y="105"/>
                    <a:pt x="913" y="105"/>
                  </a:cubicBezTo>
                  <a:cubicBezTo>
                    <a:pt x="868" y="82"/>
                    <a:pt x="843" y="40"/>
                    <a:pt x="820" y="13"/>
                  </a:cubicBezTo>
                  <a:lnTo>
                    <a:pt x="820" y="13"/>
                  </a:lnTo>
                  <a:cubicBezTo>
                    <a:pt x="839" y="67"/>
                    <a:pt x="815" y="289"/>
                    <a:pt x="798" y="289"/>
                  </a:cubicBezTo>
                  <a:cubicBezTo>
                    <a:pt x="790" y="289"/>
                    <a:pt x="783" y="241"/>
                    <a:pt x="783" y="105"/>
                  </a:cubicBezTo>
                  <a:cubicBezTo>
                    <a:pt x="783" y="54"/>
                    <a:pt x="761" y="25"/>
                    <a:pt x="739" y="25"/>
                  </a:cubicBezTo>
                  <a:cubicBezTo>
                    <a:pt x="727" y="25"/>
                    <a:pt x="714" y="34"/>
                    <a:pt x="705" y="53"/>
                  </a:cubicBezTo>
                  <a:cubicBezTo>
                    <a:pt x="653" y="105"/>
                    <a:pt x="653" y="235"/>
                    <a:pt x="653" y="235"/>
                  </a:cubicBezTo>
                  <a:cubicBezTo>
                    <a:pt x="627" y="235"/>
                    <a:pt x="653" y="0"/>
                    <a:pt x="601" y="0"/>
                  </a:cubicBezTo>
                  <a:cubicBezTo>
                    <a:pt x="601" y="79"/>
                    <a:pt x="627" y="261"/>
                    <a:pt x="575" y="287"/>
                  </a:cubicBezTo>
                  <a:cubicBezTo>
                    <a:pt x="522" y="287"/>
                    <a:pt x="548" y="105"/>
                    <a:pt x="522" y="53"/>
                  </a:cubicBezTo>
                  <a:cubicBezTo>
                    <a:pt x="514" y="44"/>
                    <a:pt x="505" y="41"/>
                    <a:pt x="496" y="41"/>
                  </a:cubicBezTo>
                  <a:cubicBezTo>
                    <a:pt x="479" y="41"/>
                    <a:pt x="462" y="53"/>
                    <a:pt x="444" y="53"/>
                  </a:cubicBezTo>
                  <a:cubicBezTo>
                    <a:pt x="444" y="53"/>
                    <a:pt x="444" y="26"/>
                    <a:pt x="418" y="0"/>
                  </a:cubicBezTo>
                  <a:close/>
                  <a:moveTo>
                    <a:pt x="1725" y="525"/>
                  </a:moveTo>
                  <a:cubicBezTo>
                    <a:pt x="1702" y="541"/>
                    <a:pt x="1686" y="558"/>
                    <a:pt x="1670" y="574"/>
                  </a:cubicBezTo>
                  <a:cubicBezTo>
                    <a:pt x="1670" y="574"/>
                    <a:pt x="1698" y="553"/>
                    <a:pt x="1725" y="5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63"/>
            <p:cNvSpPr/>
            <p:nvPr/>
          </p:nvSpPr>
          <p:spPr>
            <a:xfrm>
              <a:off x="4768125" y="1737775"/>
              <a:ext cx="5975" cy="4175"/>
            </a:xfrm>
            <a:custGeom>
              <a:rect b="b" l="l" r="r" t="t"/>
              <a:pathLst>
                <a:path extrusionOk="0" h="167" w="239">
                  <a:moveTo>
                    <a:pt x="210" y="63"/>
                  </a:moveTo>
                  <a:lnTo>
                    <a:pt x="169" y="86"/>
                  </a:lnTo>
                  <a:lnTo>
                    <a:pt x="169" y="86"/>
                  </a:lnTo>
                  <a:cubicBezTo>
                    <a:pt x="183" y="83"/>
                    <a:pt x="196" y="76"/>
                    <a:pt x="210" y="63"/>
                  </a:cubicBezTo>
                  <a:close/>
                  <a:moveTo>
                    <a:pt x="205" y="1"/>
                  </a:moveTo>
                  <a:cubicBezTo>
                    <a:pt x="193" y="1"/>
                    <a:pt x="170" y="10"/>
                    <a:pt x="131" y="36"/>
                  </a:cubicBezTo>
                  <a:cubicBezTo>
                    <a:pt x="79" y="89"/>
                    <a:pt x="1" y="167"/>
                    <a:pt x="27" y="167"/>
                  </a:cubicBezTo>
                  <a:lnTo>
                    <a:pt x="169" y="86"/>
                  </a:lnTo>
                  <a:lnTo>
                    <a:pt x="169" y="86"/>
                  </a:lnTo>
                  <a:cubicBezTo>
                    <a:pt x="156" y="89"/>
                    <a:pt x="144" y="89"/>
                    <a:pt x="131" y="89"/>
                  </a:cubicBezTo>
                  <a:cubicBezTo>
                    <a:pt x="170" y="89"/>
                    <a:pt x="239" y="1"/>
                    <a:pt x="2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63"/>
            <p:cNvSpPr/>
            <p:nvPr/>
          </p:nvSpPr>
          <p:spPr>
            <a:xfrm>
              <a:off x="4776600" y="1743300"/>
              <a:ext cx="2650" cy="1850"/>
            </a:xfrm>
            <a:custGeom>
              <a:rect b="b" l="l" r="r" t="t"/>
              <a:pathLst>
                <a:path extrusionOk="0" h="74" w="106">
                  <a:moveTo>
                    <a:pt x="61" y="1"/>
                  </a:moveTo>
                  <a:cubicBezTo>
                    <a:pt x="32" y="1"/>
                    <a:pt x="1" y="21"/>
                    <a:pt x="1" y="50"/>
                  </a:cubicBezTo>
                  <a:cubicBezTo>
                    <a:pt x="1" y="50"/>
                    <a:pt x="47" y="73"/>
                    <a:pt x="78" y="73"/>
                  </a:cubicBezTo>
                  <a:cubicBezTo>
                    <a:pt x="94" y="73"/>
                    <a:pt x="105" y="67"/>
                    <a:pt x="105" y="50"/>
                  </a:cubicBezTo>
                  <a:cubicBezTo>
                    <a:pt x="105" y="15"/>
                    <a:pt x="84" y="1"/>
                    <a:pt x="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63"/>
            <p:cNvSpPr/>
            <p:nvPr/>
          </p:nvSpPr>
          <p:spPr>
            <a:xfrm>
              <a:off x="4763575" y="1740075"/>
              <a:ext cx="16325" cy="11000"/>
            </a:xfrm>
            <a:custGeom>
              <a:rect b="b" l="l" r="r" t="t"/>
              <a:pathLst>
                <a:path extrusionOk="0" h="440" w="653">
                  <a:moveTo>
                    <a:pt x="598" y="0"/>
                  </a:moveTo>
                  <a:cubicBezTo>
                    <a:pt x="527" y="0"/>
                    <a:pt x="410" y="31"/>
                    <a:pt x="392" y="49"/>
                  </a:cubicBezTo>
                  <a:cubicBezTo>
                    <a:pt x="287" y="75"/>
                    <a:pt x="209" y="101"/>
                    <a:pt x="131" y="127"/>
                  </a:cubicBezTo>
                  <a:lnTo>
                    <a:pt x="0" y="179"/>
                  </a:lnTo>
                  <a:lnTo>
                    <a:pt x="79" y="179"/>
                  </a:lnTo>
                  <a:lnTo>
                    <a:pt x="79" y="205"/>
                  </a:lnTo>
                  <a:cubicBezTo>
                    <a:pt x="79" y="196"/>
                    <a:pt x="82" y="194"/>
                    <a:pt x="87" y="194"/>
                  </a:cubicBezTo>
                  <a:cubicBezTo>
                    <a:pt x="99" y="194"/>
                    <a:pt x="122" y="205"/>
                    <a:pt x="157" y="205"/>
                  </a:cubicBezTo>
                  <a:cubicBezTo>
                    <a:pt x="175" y="205"/>
                    <a:pt x="193" y="217"/>
                    <a:pt x="210" y="225"/>
                  </a:cubicBezTo>
                  <a:lnTo>
                    <a:pt x="210" y="225"/>
                  </a:lnTo>
                  <a:lnTo>
                    <a:pt x="131" y="205"/>
                  </a:lnTo>
                  <a:lnTo>
                    <a:pt x="339" y="309"/>
                  </a:lnTo>
                  <a:cubicBezTo>
                    <a:pt x="418" y="362"/>
                    <a:pt x="496" y="388"/>
                    <a:pt x="600" y="440"/>
                  </a:cubicBezTo>
                  <a:cubicBezTo>
                    <a:pt x="600" y="388"/>
                    <a:pt x="418" y="283"/>
                    <a:pt x="418" y="283"/>
                  </a:cubicBezTo>
                  <a:cubicBezTo>
                    <a:pt x="420" y="281"/>
                    <a:pt x="424" y="280"/>
                    <a:pt x="429" y="280"/>
                  </a:cubicBezTo>
                  <a:cubicBezTo>
                    <a:pt x="464" y="280"/>
                    <a:pt x="555" y="335"/>
                    <a:pt x="600" y="335"/>
                  </a:cubicBezTo>
                  <a:cubicBezTo>
                    <a:pt x="616" y="335"/>
                    <a:pt x="626" y="328"/>
                    <a:pt x="626" y="309"/>
                  </a:cubicBezTo>
                  <a:cubicBezTo>
                    <a:pt x="470" y="309"/>
                    <a:pt x="574" y="231"/>
                    <a:pt x="496" y="205"/>
                  </a:cubicBezTo>
                  <a:cubicBezTo>
                    <a:pt x="473" y="190"/>
                    <a:pt x="445" y="186"/>
                    <a:pt x="418" y="186"/>
                  </a:cubicBezTo>
                  <a:cubicBezTo>
                    <a:pt x="389" y="186"/>
                    <a:pt x="362" y="190"/>
                    <a:pt x="341" y="190"/>
                  </a:cubicBezTo>
                  <a:cubicBezTo>
                    <a:pt x="317" y="190"/>
                    <a:pt x="303" y="183"/>
                    <a:pt x="313" y="153"/>
                  </a:cubicBezTo>
                  <a:cubicBezTo>
                    <a:pt x="313" y="122"/>
                    <a:pt x="329" y="112"/>
                    <a:pt x="350" y="112"/>
                  </a:cubicBezTo>
                  <a:cubicBezTo>
                    <a:pt x="383" y="112"/>
                    <a:pt x="428" y="137"/>
                    <a:pt x="444" y="153"/>
                  </a:cubicBezTo>
                  <a:cubicBezTo>
                    <a:pt x="449" y="156"/>
                    <a:pt x="456" y="157"/>
                    <a:pt x="462" y="157"/>
                  </a:cubicBezTo>
                  <a:cubicBezTo>
                    <a:pt x="518" y="157"/>
                    <a:pt x="606" y="69"/>
                    <a:pt x="652" y="23"/>
                  </a:cubicBezTo>
                  <a:cubicBezTo>
                    <a:pt x="652" y="7"/>
                    <a:pt x="630" y="0"/>
                    <a:pt x="5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63"/>
            <p:cNvSpPr/>
            <p:nvPr/>
          </p:nvSpPr>
          <p:spPr>
            <a:xfrm>
              <a:off x="4747275" y="1744500"/>
              <a:ext cx="29350" cy="13925"/>
            </a:xfrm>
            <a:custGeom>
              <a:rect b="b" l="l" r="r" t="t"/>
              <a:pathLst>
                <a:path extrusionOk="0" h="557" w="1174">
                  <a:moveTo>
                    <a:pt x="679" y="2"/>
                  </a:moveTo>
                  <a:cubicBezTo>
                    <a:pt x="679" y="2"/>
                    <a:pt x="679" y="2"/>
                    <a:pt x="679" y="2"/>
                  </a:cubicBezTo>
                  <a:cubicBezTo>
                    <a:pt x="679" y="2"/>
                    <a:pt x="679" y="2"/>
                    <a:pt x="679" y="2"/>
                  </a:cubicBezTo>
                  <a:close/>
                  <a:moveTo>
                    <a:pt x="679" y="2"/>
                  </a:moveTo>
                  <a:lnTo>
                    <a:pt x="731" y="54"/>
                  </a:lnTo>
                  <a:cubicBezTo>
                    <a:pt x="757" y="106"/>
                    <a:pt x="783" y="159"/>
                    <a:pt x="809" y="211"/>
                  </a:cubicBezTo>
                  <a:cubicBezTo>
                    <a:pt x="809" y="212"/>
                    <a:pt x="808" y="213"/>
                    <a:pt x="808" y="213"/>
                  </a:cubicBezTo>
                  <a:cubicBezTo>
                    <a:pt x="794" y="213"/>
                    <a:pt x="679" y="27"/>
                    <a:pt x="679" y="2"/>
                  </a:cubicBezTo>
                  <a:close/>
                  <a:moveTo>
                    <a:pt x="525" y="0"/>
                  </a:moveTo>
                  <a:cubicBezTo>
                    <a:pt x="508" y="0"/>
                    <a:pt x="491" y="13"/>
                    <a:pt x="470" y="54"/>
                  </a:cubicBezTo>
                  <a:cubicBezTo>
                    <a:pt x="470" y="54"/>
                    <a:pt x="449" y="327"/>
                    <a:pt x="407" y="327"/>
                  </a:cubicBezTo>
                  <a:cubicBezTo>
                    <a:pt x="402" y="327"/>
                    <a:pt x="397" y="323"/>
                    <a:pt x="392" y="315"/>
                  </a:cubicBezTo>
                  <a:lnTo>
                    <a:pt x="392" y="185"/>
                  </a:lnTo>
                  <a:cubicBezTo>
                    <a:pt x="392" y="159"/>
                    <a:pt x="366" y="132"/>
                    <a:pt x="340" y="106"/>
                  </a:cubicBezTo>
                  <a:cubicBezTo>
                    <a:pt x="287" y="54"/>
                    <a:pt x="209" y="28"/>
                    <a:pt x="131" y="28"/>
                  </a:cubicBezTo>
                  <a:cubicBezTo>
                    <a:pt x="105" y="28"/>
                    <a:pt x="27" y="28"/>
                    <a:pt x="1" y="80"/>
                  </a:cubicBezTo>
                  <a:cubicBezTo>
                    <a:pt x="1" y="106"/>
                    <a:pt x="53" y="106"/>
                    <a:pt x="53" y="106"/>
                  </a:cubicBezTo>
                  <a:cubicBezTo>
                    <a:pt x="53" y="159"/>
                    <a:pt x="53" y="185"/>
                    <a:pt x="53" y="237"/>
                  </a:cubicBezTo>
                  <a:lnTo>
                    <a:pt x="53" y="445"/>
                  </a:lnTo>
                  <a:cubicBezTo>
                    <a:pt x="53" y="465"/>
                    <a:pt x="60" y="470"/>
                    <a:pt x="69" y="470"/>
                  </a:cubicBezTo>
                  <a:cubicBezTo>
                    <a:pt x="79" y="470"/>
                    <a:pt x="91" y="464"/>
                    <a:pt x="98" y="464"/>
                  </a:cubicBezTo>
                  <a:cubicBezTo>
                    <a:pt x="102" y="464"/>
                    <a:pt x="105" y="465"/>
                    <a:pt x="105" y="471"/>
                  </a:cubicBezTo>
                  <a:cubicBezTo>
                    <a:pt x="105" y="514"/>
                    <a:pt x="105" y="557"/>
                    <a:pt x="133" y="557"/>
                  </a:cubicBezTo>
                  <a:cubicBezTo>
                    <a:pt x="140" y="557"/>
                    <a:pt x="148" y="554"/>
                    <a:pt x="157" y="550"/>
                  </a:cubicBezTo>
                  <a:cubicBezTo>
                    <a:pt x="235" y="524"/>
                    <a:pt x="261" y="497"/>
                    <a:pt x="261" y="393"/>
                  </a:cubicBezTo>
                  <a:cubicBezTo>
                    <a:pt x="261" y="353"/>
                    <a:pt x="261" y="298"/>
                    <a:pt x="238" y="298"/>
                  </a:cubicBezTo>
                  <a:cubicBezTo>
                    <a:pt x="231" y="298"/>
                    <a:pt x="221" y="303"/>
                    <a:pt x="209" y="315"/>
                  </a:cubicBezTo>
                  <a:cubicBezTo>
                    <a:pt x="206" y="318"/>
                    <a:pt x="204" y="319"/>
                    <a:pt x="202" y="319"/>
                  </a:cubicBezTo>
                  <a:cubicBezTo>
                    <a:pt x="189" y="319"/>
                    <a:pt x="209" y="234"/>
                    <a:pt x="209" y="211"/>
                  </a:cubicBezTo>
                  <a:cubicBezTo>
                    <a:pt x="209" y="211"/>
                    <a:pt x="252" y="103"/>
                    <a:pt x="280" y="103"/>
                  </a:cubicBezTo>
                  <a:cubicBezTo>
                    <a:pt x="282" y="103"/>
                    <a:pt x="285" y="104"/>
                    <a:pt x="287" y="106"/>
                  </a:cubicBezTo>
                  <a:cubicBezTo>
                    <a:pt x="287" y="159"/>
                    <a:pt x="287" y="185"/>
                    <a:pt x="261" y="211"/>
                  </a:cubicBezTo>
                  <a:cubicBezTo>
                    <a:pt x="261" y="263"/>
                    <a:pt x="287" y="315"/>
                    <a:pt x="314" y="367"/>
                  </a:cubicBezTo>
                  <a:cubicBezTo>
                    <a:pt x="314" y="367"/>
                    <a:pt x="444" y="471"/>
                    <a:pt x="392" y="497"/>
                  </a:cubicBezTo>
                  <a:cubicBezTo>
                    <a:pt x="392" y="497"/>
                    <a:pt x="369" y="486"/>
                    <a:pt x="345" y="486"/>
                  </a:cubicBezTo>
                  <a:cubicBezTo>
                    <a:pt x="334" y="486"/>
                    <a:pt x="322" y="489"/>
                    <a:pt x="314" y="497"/>
                  </a:cubicBezTo>
                  <a:cubicBezTo>
                    <a:pt x="314" y="511"/>
                    <a:pt x="359" y="530"/>
                    <a:pt x="398" y="530"/>
                  </a:cubicBezTo>
                  <a:cubicBezTo>
                    <a:pt x="437" y="530"/>
                    <a:pt x="470" y="511"/>
                    <a:pt x="444" y="445"/>
                  </a:cubicBezTo>
                  <a:cubicBezTo>
                    <a:pt x="444" y="393"/>
                    <a:pt x="470" y="419"/>
                    <a:pt x="496" y="393"/>
                  </a:cubicBezTo>
                  <a:cubicBezTo>
                    <a:pt x="496" y="367"/>
                    <a:pt x="496" y="367"/>
                    <a:pt x="496" y="315"/>
                  </a:cubicBezTo>
                  <a:cubicBezTo>
                    <a:pt x="496" y="367"/>
                    <a:pt x="548" y="419"/>
                    <a:pt x="574" y="471"/>
                  </a:cubicBezTo>
                  <a:cubicBezTo>
                    <a:pt x="600" y="497"/>
                    <a:pt x="626" y="504"/>
                    <a:pt x="656" y="504"/>
                  </a:cubicBezTo>
                  <a:cubicBezTo>
                    <a:pt x="685" y="504"/>
                    <a:pt x="718" y="497"/>
                    <a:pt x="757" y="497"/>
                  </a:cubicBezTo>
                  <a:cubicBezTo>
                    <a:pt x="774" y="503"/>
                    <a:pt x="787" y="506"/>
                    <a:pt x="796" y="506"/>
                  </a:cubicBezTo>
                  <a:cubicBezTo>
                    <a:pt x="876" y="506"/>
                    <a:pt x="731" y="333"/>
                    <a:pt x="731" y="263"/>
                  </a:cubicBezTo>
                  <a:cubicBezTo>
                    <a:pt x="731" y="250"/>
                    <a:pt x="731" y="243"/>
                    <a:pt x="734" y="243"/>
                  </a:cubicBezTo>
                  <a:cubicBezTo>
                    <a:pt x="737" y="243"/>
                    <a:pt x="744" y="250"/>
                    <a:pt x="757" y="263"/>
                  </a:cubicBezTo>
                  <a:cubicBezTo>
                    <a:pt x="757" y="289"/>
                    <a:pt x="783" y="315"/>
                    <a:pt x="783" y="341"/>
                  </a:cubicBezTo>
                  <a:cubicBezTo>
                    <a:pt x="803" y="381"/>
                    <a:pt x="838" y="436"/>
                    <a:pt x="865" y="436"/>
                  </a:cubicBezTo>
                  <a:cubicBezTo>
                    <a:pt x="874" y="436"/>
                    <a:pt x="881" y="431"/>
                    <a:pt x="887" y="419"/>
                  </a:cubicBezTo>
                  <a:cubicBezTo>
                    <a:pt x="939" y="367"/>
                    <a:pt x="887" y="289"/>
                    <a:pt x="861" y="211"/>
                  </a:cubicBezTo>
                  <a:cubicBezTo>
                    <a:pt x="861" y="159"/>
                    <a:pt x="835" y="133"/>
                    <a:pt x="809" y="107"/>
                  </a:cubicBezTo>
                  <a:lnTo>
                    <a:pt x="809" y="107"/>
                  </a:lnTo>
                  <a:cubicBezTo>
                    <a:pt x="861" y="159"/>
                    <a:pt x="913" y="211"/>
                    <a:pt x="965" y="289"/>
                  </a:cubicBezTo>
                  <a:cubicBezTo>
                    <a:pt x="1017" y="315"/>
                    <a:pt x="1070" y="393"/>
                    <a:pt x="1122" y="393"/>
                  </a:cubicBezTo>
                  <a:cubicBezTo>
                    <a:pt x="1174" y="367"/>
                    <a:pt x="1122" y="263"/>
                    <a:pt x="1070" y="263"/>
                  </a:cubicBezTo>
                  <a:cubicBezTo>
                    <a:pt x="1017" y="237"/>
                    <a:pt x="991" y="237"/>
                    <a:pt x="939" y="211"/>
                  </a:cubicBezTo>
                  <a:cubicBezTo>
                    <a:pt x="913" y="185"/>
                    <a:pt x="939" y="185"/>
                    <a:pt x="939" y="185"/>
                  </a:cubicBezTo>
                  <a:cubicBezTo>
                    <a:pt x="965" y="106"/>
                    <a:pt x="705" y="2"/>
                    <a:pt x="679" y="2"/>
                  </a:cubicBezTo>
                  <a:lnTo>
                    <a:pt x="679" y="2"/>
                  </a:lnTo>
                  <a:cubicBezTo>
                    <a:pt x="679" y="2"/>
                    <a:pt x="679" y="28"/>
                    <a:pt x="679" y="28"/>
                  </a:cubicBezTo>
                  <a:lnTo>
                    <a:pt x="626" y="28"/>
                  </a:lnTo>
                  <a:cubicBezTo>
                    <a:pt x="579" y="28"/>
                    <a:pt x="551" y="0"/>
                    <a:pt x="5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63"/>
            <p:cNvSpPr/>
            <p:nvPr/>
          </p:nvSpPr>
          <p:spPr>
            <a:xfrm>
              <a:off x="4740850" y="1747700"/>
              <a:ext cx="750" cy="1525"/>
            </a:xfrm>
            <a:custGeom>
              <a:rect b="b" l="l" r="r" t="t"/>
              <a:pathLst>
                <a:path extrusionOk="0" h="61" w="30">
                  <a:moveTo>
                    <a:pt x="28" y="0"/>
                  </a:moveTo>
                  <a:cubicBezTo>
                    <a:pt x="23" y="0"/>
                    <a:pt x="1" y="61"/>
                    <a:pt x="5" y="61"/>
                  </a:cubicBezTo>
                  <a:cubicBezTo>
                    <a:pt x="7" y="61"/>
                    <a:pt x="12" y="53"/>
                    <a:pt x="23" y="31"/>
                  </a:cubicBezTo>
                  <a:cubicBezTo>
                    <a:pt x="29" y="8"/>
                    <a:pt x="29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63"/>
            <p:cNvSpPr/>
            <p:nvPr/>
          </p:nvSpPr>
          <p:spPr>
            <a:xfrm>
              <a:off x="4740425" y="1746325"/>
              <a:ext cx="7525" cy="11450"/>
            </a:xfrm>
            <a:custGeom>
              <a:rect b="b" l="l" r="r" t="t"/>
              <a:pathLst>
                <a:path extrusionOk="0" h="458" w="301">
                  <a:moveTo>
                    <a:pt x="137" y="0"/>
                  </a:moveTo>
                  <a:cubicBezTo>
                    <a:pt x="117" y="0"/>
                    <a:pt x="66" y="38"/>
                    <a:pt x="66" y="59"/>
                  </a:cubicBezTo>
                  <a:cubicBezTo>
                    <a:pt x="66" y="83"/>
                    <a:pt x="0" y="327"/>
                    <a:pt x="50" y="327"/>
                  </a:cubicBezTo>
                  <a:cubicBezTo>
                    <a:pt x="54" y="327"/>
                    <a:pt x="60" y="325"/>
                    <a:pt x="66" y="320"/>
                  </a:cubicBezTo>
                  <a:lnTo>
                    <a:pt x="66" y="320"/>
                  </a:lnTo>
                  <a:cubicBezTo>
                    <a:pt x="66" y="372"/>
                    <a:pt x="66" y="424"/>
                    <a:pt x="14" y="424"/>
                  </a:cubicBezTo>
                  <a:cubicBezTo>
                    <a:pt x="14" y="448"/>
                    <a:pt x="26" y="458"/>
                    <a:pt x="43" y="458"/>
                  </a:cubicBezTo>
                  <a:cubicBezTo>
                    <a:pt x="84" y="458"/>
                    <a:pt x="152" y="409"/>
                    <a:pt x="170" y="372"/>
                  </a:cubicBezTo>
                  <a:cubicBezTo>
                    <a:pt x="249" y="320"/>
                    <a:pt x="301" y="216"/>
                    <a:pt x="275" y="112"/>
                  </a:cubicBezTo>
                  <a:cubicBezTo>
                    <a:pt x="266" y="38"/>
                    <a:pt x="256" y="13"/>
                    <a:pt x="243" y="13"/>
                  </a:cubicBezTo>
                  <a:cubicBezTo>
                    <a:pt x="218" y="13"/>
                    <a:pt x="185" y="113"/>
                    <a:pt x="152" y="113"/>
                  </a:cubicBezTo>
                  <a:cubicBezTo>
                    <a:pt x="149" y="113"/>
                    <a:pt x="147" y="113"/>
                    <a:pt x="144" y="112"/>
                  </a:cubicBezTo>
                  <a:cubicBezTo>
                    <a:pt x="92" y="112"/>
                    <a:pt x="144" y="33"/>
                    <a:pt x="144" y="7"/>
                  </a:cubicBezTo>
                  <a:cubicBezTo>
                    <a:pt x="144" y="2"/>
                    <a:pt x="141" y="0"/>
                    <a:pt x="1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63"/>
            <p:cNvSpPr/>
            <p:nvPr/>
          </p:nvSpPr>
          <p:spPr>
            <a:xfrm>
              <a:off x="4719900" y="1745200"/>
              <a:ext cx="1325" cy="675"/>
            </a:xfrm>
            <a:custGeom>
              <a:rect b="b" l="l" r="r" t="t"/>
              <a:pathLst>
                <a:path extrusionOk="0" h="27" w="53">
                  <a:moveTo>
                    <a:pt x="1" y="0"/>
                  </a:moveTo>
                  <a:cubicBezTo>
                    <a:pt x="27" y="26"/>
                    <a:pt x="27" y="26"/>
                    <a:pt x="53" y="26"/>
                  </a:cubicBezTo>
                  <a:cubicBezTo>
                    <a:pt x="53" y="0"/>
                    <a:pt x="53" y="0"/>
                    <a:pt x="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63"/>
            <p:cNvSpPr/>
            <p:nvPr/>
          </p:nvSpPr>
          <p:spPr>
            <a:xfrm>
              <a:off x="4701650" y="1749625"/>
              <a:ext cx="1975" cy="4725"/>
            </a:xfrm>
            <a:custGeom>
              <a:rect b="b" l="l" r="r" t="t"/>
              <a:pathLst>
                <a:path extrusionOk="0" h="189" w="79">
                  <a:moveTo>
                    <a:pt x="51" y="0"/>
                  </a:moveTo>
                  <a:cubicBezTo>
                    <a:pt x="46" y="0"/>
                    <a:pt x="27" y="58"/>
                    <a:pt x="27" y="58"/>
                  </a:cubicBezTo>
                  <a:lnTo>
                    <a:pt x="27" y="110"/>
                  </a:lnTo>
                  <a:cubicBezTo>
                    <a:pt x="1" y="162"/>
                    <a:pt x="1" y="188"/>
                    <a:pt x="53" y="188"/>
                  </a:cubicBezTo>
                  <a:cubicBezTo>
                    <a:pt x="79" y="188"/>
                    <a:pt x="79" y="32"/>
                    <a:pt x="53" y="6"/>
                  </a:cubicBezTo>
                  <a:cubicBezTo>
                    <a:pt x="53" y="2"/>
                    <a:pt x="52" y="0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63"/>
            <p:cNvSpPr/>
            <p:nvPr/>
          </p:nvSpPr>
          <p:spPr>
            <a:xfrm>
              <a:off x="4701650" y="1751050"/>
              <a:ext cx="675" cy="2000"/>
            </a:xfrm>
            <a:custGeom>
              <a:rect b="b" l="l" r="r" t="t"/>
              <a:pathLst>
                <a:path extrusionOk="0" h="80" w="27">
                  <a:moveTo>
                    <a:pt x="27" y="1"/>
                  </a:moveTo>
                  <a:cubicBezTo>
                    <a:pt x="27" y="1"/>
                    <a:pt x="24" y="8"/>
                    <a:pt x="21" y="18"/>
                  </a:cubicBezTo>
                  <a:lnTo>
                    <a:pt x="21" y="18"/>
                  </a:lnTo>
                  <a:cubicBezTo>
                    <a:pt x="24" y="14"/>
                    <a:pt x="27" y="9"/>
                    <a:pt x="27" y="1"/>
                  </a:cubicBezTo>
                  <a:close/>
                  <a:moveTo>
                    <a:pt x="21" y="18"/>
                  </a:moveTo>
                  <a:cubicBezTo>
                    <a:pt x="13" y="27"/>
                    <a:pt x="1" y="27"/>
                    <a:pt x="1" y="27"/>
                  </a:cubicBezTo>
                  <a:lnTo>
                    <a:pt x="1" y="79"/>
                  </a:lnTo>
                  <a:cubicBezTo>
                    <a:pt x="1" y="79"/>
                    <a:pt x="13" y="41"/>
                    <a:pt x="21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63"/>
            <p:cNvSpPr/>
            <p:nvPr/>
          </p:nvSpPr>
          <p:spPr>
            <a:xfrm>
              <a:off x="4699150" y="1756925"/>
              <a:ext cx="3175" cy="1100"/>
            </a:xfrm>
            <a:custGeom>
              <a:rect b="b" l="l" r="r" t="t"/>
              <a:pathLst>
                <a:path extrusionOk="0" h="44" w="127">
                  <a:moveTo>
                    <a:pt x="22" y="0"/>
                  </a:moveTo>
                  <a:cubicBezTo>
                    <a:pt x="0" y="34"/>
                    <a:pt x="11" y="44"/>
                    <a:pt x="33" y="44"/>
                  </a:cubicBezTo>
                  <a:cubicBezTo>
                    <a:pt x="63" y="44"/>
                    <a:pt x="112" y="27"/>
                    <a:pt x="127" y="27"/>
                  </a:cubicBezTo>
                  <a:cubicBezTo>
                    <a:pt x="75" y="27"/>
                    <a:pt x="75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63"/>
            <p:cNvSpPr/>
            <p:nvPr/>
          </p:nvSpPr>
          <p:spPr>
            <a:xfrm>
              <a:off x="4678850" y="1745000"/>
              <a:ext cx="62575" cy="14925"/>
            </a:xfrm>
            <a:custGeom>
              <a:rect b="b" l="l" r="r" t="t"/>
              <a:pathLst>
                <a:path extrusionOk="0" h="597" w="2503">
                  <a:moveTo>
                    <a:pt x="1710" y="212"/>
                  </a:moveTo>
                  <a:cubicBezTo>
                    <a:pt x="1714" y="212"/>
                    <a:pt x="1717" y="213"/>
                    <a:pt x="1721" y="217"/>
                  </a:cubicBezTo>
                  <a:cubicBezTo>
                    <a:pt x="1773" y="269"/>
                    <a:pt x="1721" y="321"/>
                    <a:pt x="1695" y="373"/>
                  </a:cubicBezTo>
                  <a:cubicBezTo>
                    <a:pt x="1669" y="373"/>
                    <a:pt x="1669" y="347"/>
                    <a:pt x="1695" y="321"/>
                  </a:cubicBezTo>
                  <a:cubicBezTo>
                    <a:pt x="1672" y="276"/>
                    <a:pt x="1689" y="212"/>
                    <a:pt x="1710" y="212"/>
                  </a:cubicBezTo>
                  <a:close/>
                  <a:moveTo>
                    <a:pt x="459" y="0"/>
                  </a:moveTo>
                  <a:cubicBezTo>
                    <a:pt x="429" y="0"/>
                    <a:pt x="384" y="30"/>
                    <a:pt x="339" y="60"/>
                  </a:cubicBezTo>
                  <a:cubicBezTo>
                    <a:pt x="287" y="112"/>
                    <a:pt x="313" y="191"/>
                    <a:pt x="287" y="295"/>
                  </a:cubicBezTo>
                  <a:cubicBezTo>
                    <a:pt x="284" y="304"/>
                    <a:pt x="281" y="307"/>
                    <a:pt x="278" y="307"/>
                  </a:cubicBezTo>
                  <a:cubicBezTo>
                    <a:pt x="255" y="307"/>
                    <a:pt x="235" y="57"/>
                    <a:pt x="235" y="34"/>
                  </a:cubicBezTo>
                  <a:cubicBezTo>
                    <a:pt x="235" y="112"/>
                    <a:pt x="235" y="165"/>
                    <a:pt x="209" y="243"/>
                  </a:cubicBezTo>
                  <a:cubicBezTo>
                    <a:pt x="209" y="217"/>
                    <a:pt x="130" y="191"/>
                    <a:pt x="130" y="112"/>
                  </a:cubicBezTo>
                  <a:cubicBezTo>
                    <a:pt x="130" y="56"/>
                    <a:pt x="130" y="13"/>
                    <a:pt x="111" y="13"/>
                  </a:cubicBezTo>
                  <a:cubicBezTo>
                    <a:pt x="103" y="13"/>
                    <a:pt x="93" y="20"/>
                    <a:pt x="78" y="34"/>
                  </a:cubicBezTo>
                  <a:cubicBezTo>
                    <a:pt x="0" y="112"/>
                    <a:pt x="26" y="269"/>
                    <a:pt x="26" y="321"/>
                  </a:cubicBezTo>
                  <a:cubicBezTo>
                    <a:pt x="26" y="373"/>
                    <a:pt x="0" y="477"/>
                    <a:pt x="52" y="556"/>
                  </a:cubicBezTo>
                  <a:cubicBezTo>
                    <a:pt x="56" y="560"/>
                    <a:pt x="61" y="561"/>
                    <a:pt x="66" y="561"/>
                  </a:cubicBezTo>
                  <a:cubicBezTo>
                    <a:pt x="113" y="561"/>
                    <a:pt x="212" y="430"/>
                    <a:pt x="252" y="430"/>
                  </a:cubicBezTo>
                  <a:cubicBezTo>
                    <a:pt x="269" y="430"/>
                    <a:pt x="276" y="456"/>
                    <a:pt x="261" y="530"/>
                  </a:cubicBezTo>
                  <a:cubicBezTo>
                    <a:pt x="248" y="556"/>
                    <a:pt x="274" y="562"/>
                    <a:pt x="303" y="562"/>
                  </a:cubicBezTo>
                  <a:cubicBezTo>
                    <a:pt x="333" y="562"/>
                    <a:pt x="365" y="556"/>
                    <a:pt x="365" y="556"/>
                  </a:cubicBezTo>
                  <a:cubicBezTo>
                    <a:pt x="365" y="556"/>
                    <a:pt x="495" y="530"/>
                    <a:pt x="469" y="530"/>
                  </a:cubicBezTo>
                  <a:lnTo>
                    <a:pt x="417" y="530"/>
                  </a:lnTo>
                  <a:cubicBezTo>
                    <a:pt x="417" y="477"/>
                    <a:pt x="443" y="425"/>
                    <a:pt x="469" y="399"/>
                  </a:cubicBezTo>
                  <a:lnTo>
                    <a:pt x="495" y="269"/>
                  </a:lnTo>
                  <a:cubicBezTo>
                    <a:pt x="522" y="347"/>
                    <a:pt x="495" y="477"/>
                    <a:pt x="574" y="582"/>
                  </a:cubicBezTo>
                  <a:cubicBezTo>
                    <a:pt x="584" y="592"/>
                    <a:pt x="593" y="596"/>
                    <a:pt x="600" y="596"/>
                  </a:cubicBezTo>
                  <a:cubicBezTo>
                    <a:pt x="651" y="596"/>
                    <a:pt x="648" y="399"/>
                    <a:pt x="626" y="399"/>
                  </a:cubicBezTo>
                  <a:lnTo>
                    <a:pt x="626" y="399"/>
                  </a:lnTo>
                  <a:cubicBezTo>
                    <a:pt x="652" y="399"/>
                    <a:pt x="652" y="477"/>
                    <a:pt x="678" y="477"/>
                  </a:cubicBezTo>
                  <a:cubicBezTo>
                    <a:pt x="698" y="477"/>
                    <a:pt x="718" y="400"/>
                    <a:pt x="750" y="400"/>
                  </a:cubicBezTo>
                  <a:cubicBezTo>
                    <a:pt x="760" y="400"/>
                    <a:pt x="770" y="407"/>
                    <a:pt x="782" y="425"/>
                  </a:cubicBezTo>
                  <a:cubicBezTo>
                    <a:pt x="789" y="432"/>
                    <a:pt x="794" y="435"/>
                    <a:pt x="797" y="435"/>
                  </a:cubicBezTo>
                  <a:cubicBezTo>
                    <a:pt x="822" y="435"/>
                    <a:pt x="782" y="295"/>
                    <a:pt x="782" y="295"/>
                  </a:cubicBezTo>
                  <a:lnTo>
                    <a:pt x="782" y="295"/>
                  </a:lnTo>
                  <a:cubicBezTo>
                    <a:pt x="782" y="295"/>
                    <a:pt x="851" y="405"/>
                    <a:pt x="869" y="405"/>
                  </a:cubicBezTo>
                  <a:cubicBezTo>
                    <a:pt x="875" y="405"/>
                    <a:pt x="875" y="390"/>
                    <a:pt x="860" y="347"/>
                  </a:cubicBezTo>
                  <a:cubicBezTo>
                    <a:pt x="887" y="295"/>
                    <a:pt x="913" y="243"/>
                    <a:pt x="939" y="191"/>
                  </a:cubicBezTo>
                  <a:cubicBezTo>
                    <a:pt x="965" y="165"/>
                    <a:pt x="965" y="139"/>
                    <a:pt x="991" y="139"/>
                  </a:cubicBezTo>
                  <a:cubicBezTo>
                    <a:pt x="991" y="269"/>
                    <a:pt x="1017" y="399"/>
                    <a:pt x="1043" y="504"/>
                  </a:cubicBezTo>
                  <a:cubicBezTo>
                    <a:pt x="1051" y="536"/>
                    <a:pt x="1059" y="548"/>
                    <a:pt x="1066" y="548"/>
                  </a:cubicBezTo>
                  <a:cubicBezTo>
                    <a:pt x="1083" y="548"/>
                    <a:pt x="1095" y="487"/>
                    <a:pt x="1095" y="451"/>
                  </a:cubicBezTo>
                  <a:cubicBezTo>
                    <a:pt x="1095" y="487"/>
                    <a:pt x="1120" y="560"/>
                    <a:pt x="1143" y="560"/>
                  </a:cubicBezTo>
                  <a:cubicBezTo>
                    <a:pt x="1154" y="560"/>
                    <a:pt x="1165" y="544"/>
                    <a:pt x="1173" y="504"/>
                  </a:cubicBezTo>
                  <a:cubicBezTo>
                    <a:pt x="1173" y="477"/>
                    <a:pt x="1147" y="425"/>
                    <a:pt x="1173" y="399"/>
                  </a:cubicBezTo>
                  <a:cubicBezTo>
                    <a:pt x="1179" y="394"/>
                    <a:pt x="1182" y="392"/>
                    <a:pt x="1184" y="392"/>
                  </a:cubicBezTo>
                  <a:lnTo>
                    <a:pt x="1184" y="392"/>
                  </a:lnTo>
                  <a:cubicBezTo>
                    <a:pt x="1191" y="392"/>
                    <a:pt x="1179" y="425"/>
                    <a:pt x="1199" y="425"/>
                  </a:cubicBezTo>
                  <a:cubicBezTo>
                    <a:pt x="1225" y="425"/>
                    <a:pt x="1173" y="191"/>
                    <a:pt x="1199" y="191"/>
                  </a:cubicBezTo>
                  <a:cubicBezTo>
                    <a:pt x="1252" y="191"/>
                    <a:pt x="1278" y="373"/>
                    <a:pt x="1278" y="399"/>
                  </a:cubicBezTo>
                  <a:cubicBezTo>
                    <a:pt x="1278" y="451"/>
                    <a:pt x="1278" y="504"/>
                    <a:pt x="1304" y="530"/>
                  </a:cubicBezTo>
                  <a:cubicBezTo>
                    <a:pt x="1310" y="543"/>
                    <a:pt x="1318" y="548"/>
                    <a:pt x="1327" y="548"/>
                  </a:cubicBezTo>
                  <a:cubicBezTo>
                    <a:pt x="1354" y="548"/>
                    <a:pt x="1388" y="504"/>
                    <a:pt x="1408" y="504"/>
                  </a:cubicBezTo>
                  <a:cubicBezTo>
                    <a:pt x="1431" y="504"/>
                    <a:pt x="1465" y="514"/>
                    <a:pt x="1488" y="514"/>
                  </a:cubicBezTo>
                  <a:cubicBezTo>
                    <a:pt x="1517" y="514"/>
                    <a:pt x="1530" y="498"/>
                    <a:pt x="1486" y="425"/>
                  </a:cubicBezTo>
                  <a:cubicBezTo>
                    <a:pt x="1486" y="399"/>
                    <a:pt x="1356" y="269"/>
                    <a:pt x="1408" y="217"/>
                  </a:cubicBezTo>
                  <a:cubicBezTo>
                    <a:pt x="1414" y="215"/>
                    <a:pt x="1419" y="214"/>
                    <a:pt x="1424" y="214"/>
                  </a:cubicBezTo>
                  <a:cubicBezTo>
                    <a:pt x="1486" y="214"/>
                    <a:pt x="1488" y="353"/>
                    <a:pt x="1512" y="425"/>
                  </a:cubicBezTo>
                  <a:cubicBezTo>
                    <a:pt x="1512" y="425"/>
                    <a:pt x="1542" y="469"/>
                    <a:pt x="1556" y="469"/>
                  </a:cubicBezTo>
                  <a:cubicBezTo>
                    <a:pt x="1561" y="469"/>
                    <a:pt x="1564" y="464"/>
                    <a:pt x="1564" y="451"/>
                  </a:cubicBezTo>
                  <a:cubicBezTo>
                    <a:pt x="1590" y="399"/>
                    <a:pt x="1538" y="399"/>
                    <a:pt x="1538" y="321"/>
                  </a:cubicBezTo>
                  <a:cubicBezTo>
                    <a:pt x="1512" y="269"/>
                    <a:pt x="1590" y="165"/>
                    <a:pt x="1590" y="86"/>
                  </a:cubicBezTo>
                  <a:cubicBezTo>
                    <a:pt x="1590" y="191"/>
                    <a:pt x="1590" y="321"/>
                    <a:pt x="1617" y="425"/>
                  </a:cubicBezTo>
                  <a:cubicBezTo>
                    <a:pt x="1617" y="477"/>
                    <a:pt x="1617" y="556"/>
                    <a:pt x="1643" y="556"/>
                  </a:cubicBezTo>
                  <a:cubicBezTo>
                    <a:pt x="1648" y="561"/>
                    <a:pt x="1653" y="563"/>
                    <a:pt x="1657" y="563"/>
                  </a:cubicBezTo>
                  <a:cubicBezTo>
                    <a:pt x="1678" y="563"/>
                    <a:pt x="1695" y="525"/>
                    <a:pt x="1695" y="504"/>
                  </a:cubicBezTo>
                  <a:cubicBezTo>
                    <a:pt x="1695" y="543"/>
                    <a:pt x="1708" y="562"/>
                    <a:pt x="1721" y="562"/>
                  </a:cubicBezTo>
                  <a:cubicBezTo>
                    <a:pt x="1734" y="562"/>
                    <a:pt x="1747" y="543"/>
                    <a:pt x="1747" y="504"/>
                  </a:cubicBezTo>
                  <a:cubicBezTo>
                    <a:pt x="1747" y="451"/>
                    <a:pt x="1747" y="425"/>
                    <a:pt x="1721" y="399"/>
                  </a:cubicBezTo>
                  <a:cubicBezTo>
                    <a:pt x="1742" y="357"/>
                    <a:pt x="1763" y="314"/>
                    <a:pt x="1785" y="314"/>
                  </a:cubicBezTo>
                  <a:cubicBezTo>
                    <a:pt x="1789" y="314"/>
                    <a:pt x="1794" y="316"/>
                    <a:pt x="1799" y="321"/>
                  </a:cubicBezTo>
                  <a:cubicBezTo>
                    <a:pt x="1825" y="373"/>
                    <a:pt x="1773" y="504"/>
                    <a:pt x="1851" y="504"/>
                  </a:cubicBezTo>
                  <a:cubicBezTo>
                    <a:pt x="1862" y="507"/>
                    <a:pt x="1871" y="509"/>
                    <a:pt x="1879" y="509"/>
                  </a:cubicBezTo>
                  <a:cubicBezTo>
                    <a:pt x="1929" y="509"/>
                    <a:pt x="1929" y="441"/>
                    <a:pt x="1929" y="373"/>
                  </a:cubicBezTo>
                  <a:cubicBezTo>
                    <a:pt x="1929" y="347"/>
                    <a:pt x="1955" y="295"/>
                    <a:pt x="1982" y="269"/>
                  </a:cubicBezTo>
                  <a:cubicBezTo>
                    <a:pt x="1982" y="243"/>
                    <a:pt x="2008" y="243"/>
                    <a:pt x="2034" y="243"/>
                  </a:cubicBezTo>
                  <a:cubicBezTo>
                    <a:pt x="2034" y="243"/>
                    <a:pt x="2034" y="269"/>
                    <a:pt x="2034" y="269"/>
                  </a:cubicBezTo>
                  <a:cubicBezTo>
                    <a:pt x="1982" y="321"/>
                    <a:pt x="1982" y="399"/>
                    <a:pt x="2034" y="451"/>
                  </a:cubicBezTo>
                  <a:cubicBezTo>
                    <a:pt x="2041" y="459"/>
                    <a:pt x="2048" y="462"/>
                    <a:pt x="2055" y="462"/>
                  </a:cubicBezTo>
                  <a:cubicBezTo>
                    <a:pt x="2100" y="462"/>
                    <a:pt x="2142" y="340"/>
                    <a:pt x="2164" y="295"/>
                  </a:cubicBezTo>
                  <a:cubicBezTo>
                    <a:pt x="2164" y="373"/>
                    <a:pt x="2190" y="425"/>
                    <a:pt x="2190" y="504"/>
                  </a:cubicBezTo>
                  <a:cubicBezTo>
                    <a:pt x="2190" y="452"/>
                    <a:pt x="2190" y="426"/>
                    <a:pt x="2216" y="400"/>
                  </a:cubicBezTo>
                  <a:lnTo>
                    <a:pt x="2216" y="400"/>
                  </a:lnTo>
                  <a:cubicBezTo>
                    <a:pt x="2208" y="408"/>
                    <a:pt x="2208" y="411"/>
                    <a:pt x="2212" y="411"/>
                  </a:cubicBezTo>
                  <a:cubicBezTo>
                    <a:pt x="2222" y="411"/>
                    <a:pt x="2251" y="399"/>
                    <a:pt x="2268" y="399"/>
                  </a:cubicBezTo>
                  <a:cubicBezTo>
                    <a:pt x="2294" y="373"/>
                    <a:pt x="2294" y="321"/>
                    <a:pt x="2347" y="321"/>
                  </a:cubicBezTo>
                  <a:cubicBezTo>
                    <a:pt x="2349" y="319"/>
                    <a:pt x="2351" y="318"/>
                    <a:pt x="2353" y="318"/>
                  </a:cubicBezTo>
                  <a:cubicBezTo>
                    <a:pt x="2373" y="318"/>
                    <a:pt x="2380" y="425"/>
                    <a:pt x="2451" y="425"/>
                  </a:cubicBezTo>
                  <a:cubicBezTo>
                    <a:pt x="2425" y="399"/>
                    <a:pt x="2425" y="399"/>
                    <a:pt x="2425" y="399"/>
                  </a:cubicBezTo>
                  <a:lnTo>
                    <a:pt x="2425" y="321"/>
                  </a:lnTo>
                  <a:cubicBezTo>
                    <a:pt x="2477" y="269"/>
                    <a:pt x="2425" y="217"/>
                    <a:pt x="2425" y="165"/>
                  </a:cubicBezTo>
                  <a:cubicBezTo>
                    <a:pt x="2503" y="34"/>
                    <a:pt x="2347" y="34"/>
                    <a:pt x="2347" y="8"/>
                  </a:cubicBezTo>
                  <a:lnTo>
                    <a:pt x="2347" y="8"/>
                  </a:lnTo>
                  <a:cubicBezTo>
                    <a:pt x="2321" y="86"/>
                    <a:pt x="2373" y="60"/>
                    <a:pt x="2294" y="86"/>
                  </a:cubicBezTo>
                  <a:cubicBezTo>
                    <a:pt x="2294" y="69"/>
                    <a:pt x="2294" y="63"/>
                    <a:pt x="2293" y="63"/>
                  </a:cubicBezTo>
                  <a:cubicBezTo>
                    <a:pt x="2289" y="63"/>
                    <a:pt x="2277" y="86"/>
                    <a:pt x="2242" y="86"/>
                  </a:cubicBezTo>
                  <a:cubicBezTo>
                    <a:pt x="2232" y="91"/>
                    <a:pt x="2225" y="93"/>
                    <a:pt x="2220" y="93"/>
                  </a:cubicBezTo>
                  <a:cubicBezTo>
                    <a:pt x="2198" y="93"/>
                    <a:pt x="2211" y="55"/>
                    <a:pt x="2190" y="34"/>
                  </a:cubicBezTo>
                  <a:cubicBezTo>
                    <a:pt x="2190" y="29"/>
                    <a:pt x="2187" y="27"/>
                    <a:pt x="2181" y="27"/>
                  </a:cubicBezTo>
                  <a:cubicBezTo>
                    <a:pt x="2166" y="27"/>
                    <a:pt x="2136" y="42"/>
                    <a:pt x="2121" y="42"/>
                  </a:cubicBezTo>
                  <a:cubicBezTo>
                    <a:pt x="2115" y="42"/>
                    <a:pt x="2112" y="40"/>
                    <a:pt x="2112" y="34"/>
                  </a:cubicBezTo>
                  <a:cubicBezTo>
                    <a:pt x="2112" y="8"/>
                    <a:pt x="2112" y="8"/>
                    <a:pt x="2086" y="8"/>
                  </a:cubicBezTo>
                  <a:cubicBezTo>
                    <a:pt x="2086" y="8"/>
                    <a:pt x="2086" y="34"/>
                    <a:pt x="2112" y="86"/>
                  </a:cubicBezTo>
                  <a:cubicBezTo>
                    <a:pt x="2138" y="139"/>
                    <a:pt x="2138" y="217"/>
                    <a:pt x="2164" y="269"/>
                  </a:cubicBezTo>
                  <a:lnTo>
                    <a:pt x="2086" y="191"/>
                  </a:lnTo>
                  <a:cubicBezTo>
                    <a:pt x="2060" y="165"/>
                    <a:pt x="2060" y="86"/>
                    <a:pt x="2060" y="34"/>
                  </a:cubicBezTo>
                  <a:cubicBezTo>
                    <a:pt x="2056" y="26"/>
                    <a:pt x="2049" y="23"/>
                    <a:pt x="2041" y="23"/>
                  </a:cubicBezTo>
                  <a:cubicBezTo>
                    <a:pt x="2013" y="23"/>
                    <a:pt x="1965" y="61"/>
                    <a:pt x="1934" y="61"/>
                  </a:cubicBezTo>
                  <a:cubicBezTo>
                    <a:pt x="1916" y="61"/>
                    <a:pt x="1903" y="49"/>
                    <a:pt x="1903" y="8"/>
                  </a:cubicBezTo>
                  <a:cubicBezTo>
                    <a:pt x="1896" y="23"/>
                    <a:pt x="1885" y="27"/>
                    <a:pt x="1873" y="27"/>
                  </a:cubicBezTo>
                  <a:cubicBezTo>
                    <a:pt x="1852" y="27"/>
                    <a:pt x="1829" y="15"/>
                    <a:pt x="1814" y="15"/>
                  </a:cubicBezTo>
                  <a:cubicBezTo>
                    <a:pt x="1805" y="15"/>
                    <a:pt x="1799" y="20"/>
                    <a:pt x="1799" y="34"/>
                  </a:cubicBezTo>
                  <a:cubicBezTo>
                    <a:pt x="1799" y="57"/>
                    <a:pt x="1818" y="175"/>
                    <a:pt x="1791" y="175"/>
                  </a:cubicBezTo>
                  <a:cubicBezTo>
                    <a:pt x="1786" y="175"/>
                    <a:pt x="1780" y="172"/>
                    <a:pt x="1773" y="165"/>
                  </a:cubicBezTo>
                  <a:cubicBezTo>
                    <a:pt x="1721" y="139"/>
                    <a:pt x="1643" y="8"/>
                    <a:pt x="1617" y="8"/>
                  </a:cubicBezTo>
                  <a:cubicBezTo>
                    <a:pt x="1617" y="5"/>
                    <a:pt x="1616" y="4"/>
                    <a:pt x="1614" y="4"/>
                  </a:cubicBezTo>
                  <a:cubicBezTo>
                    <a:pt x="1600" y="4"/>
                    <a:pt x="1538" y="86"/>
                    <a:pt x="1538" y="86"/>
                  </a:cubicBezTo>
                  <a:cubicBezTo>
                    <a:pt x="1538" y="86"/>
                    <a:pt x="1564" y="8"/>
                    <a:pt x="1538" y="8"/>
                  </a:cubicBezTo>
                  <a:cubicBezTo>
                    <a:pt x="1512" y="8"/>
                    <a:pt x="1486" y="8"/>
                    <a:pt x="1486" y="34"/>
                  </a:cubicBezTo>
                  <a:cubicBezTo>
                    <a:pt x="1469" y="52"/>
                    <a:pt x="1463" y="117"/>
                    <a:pt x="1453" y="117"/>
                  </a:cubicBezTo>
                  <a:cubicBezTo>
                    <a:pt x="1448" y="117"/>
                    <a:pt x="1442" y="102"/>
                    <a:pt x="1434" y="60"/>
                  </a:cubicBezTo>
                  <a:cubicBezTo>
                    <a:pt x="1397" y="42"/>
                    <a:pt x="1360" y="23"/>
                    <a:pt x="1333" y="23"/>
                  </a:cubicBezTo>
                  <a:cubicBezTo>
                    <a:pt x="1321" y="23"/>
                    <a:pt x="1311" y="27"/>
                    <a:pt x="1304" y="34"/>
                  </a:cubicBezTo>
                  <a:cubicBezTo>
                    <a:pt x="1304" y="60"/>
                    <a:pt x="1252" y="139"/>
                    <a:pt x="1225" y="139"/>
                  </a:cubicBezTo>
                  <a:cubicBezTo>
                    <a:pt x="1252" y="112"/>
                    <a:pt x="1252" y="86"/>
                    <a:pt x="1225" y="34"/>
                  </a:cubicBezTo>
                  <a:cubicBezTo>
                    <a:pt x="1225" y="8"/>
                    <a:pt x="1173" y="8"/>
                    <a:pt x="1147" y="8"/>
                  </a:cubicBezTo>
                  <a:cubicBezTo>
                    <a:pt x="1095" y="8"/>
                    <a:pt x="997" y="55"/>
                    <a:pt x="914" y="55"/>
                  </a:cubicBezTo>
                  <a:cubicBezTo>
                    <a:pt x="872" y="55"/>
                    <a:pt x="834" y="43"/>
                    <a:pt x="808" y="8"/>
                  </a:cubicBezTo>
                  <a:cubicBezTo>
                    <a:pt x="771" y="27"/>
                    <a:pt x="774" y="45"/>
                    <a:pt x="760" y="45"/>
                  </a:cubicBezTo>
                  <a:cubicBezTo>
                    <a:pt x="754" y="45"/>
                    <a:pt x="745" y="42"/>
                    <a:pt x="730" y="34"/>
                  </a:cubicBezTo>
                  <a:cubicBezTo>
                    <a:pt x="712" y="22"/>
                    <a:pt x="699" y="17"/>
                    <a:pt x="688" y="17"/>
                  </a:cubicBezTo>
                  <a:cubicBezTo>
                    <a:pt x="652" y="17"/>
                    <a:pt x="652" y="78"/>
                    <a:pt x="652" y="139"/>
                  </a:cubicBezTo>
                  <a:cubicBezTo>
                    <a:pt x="652" y="159"/>
                    <a:pt x="647" y="167"/>
                    <a:pt x="639" y="167"/>
                  </a:cubicBezTo>
                  <a:cubicBezTo>
                    <a:pt x="617" y="167"/>
                    <a:pt x="574" y="99"/>
                    <a:pt x="574" y="60"/>
                  </a:cubicBezTo>
                  <a:cubicBezTo>
                    <a:pt x="558" y="44"/>
                    <a:pt x="532" y="19"/>
                    <a:pt x="515" y="19"/>
                  </a:cubicBezTo>
                  <a:cubicBezTo>
                    <a:pt x="503" y="19"/>
                    <a:pt x="495" y="30"/>
                    <a:pt x="495" y="60"/>
                  </a:cubicBezTo>
                  <a:cubicBezTo>
                    <a:pt x="495" y="16"/>
                    <a:pt x="481" y="0"/>
                    <a:pt x="4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63"/>
            <p:cNvSpPr/>
            <p:nvPr/>
          </p:nvSpPr>
          <p:spPr>
            <a:xfrm>
              <a:off x="4667900" y="1748375"/>
              <a:ext cx="1175" cy="2950"/>
            </a:xfrm>
            <a:custGeom>
              <a:rect b="b" l="l" r="r" t="t"/>
              <a:pathLst>
                <a:path extrusionOk="0" h="118" w="47">
                  <a:moveTo>
                    <a:pt x="16" y="1"/>
                  </a:moveTo>
                  <a:cubicBezTo>
                    <a:pt x="1" y="1"/>
                    <a:pt x="17" y="117"/>
                    <a:pt x="37" y="117"/>
                  </a:cubicBezTo>
                  <a:cubicBezTo>
                    <a:pt x="40" y="117"/>
                    <a:pt x="44" y="114"/>
                    <a:pt x="47" y="108"/>
                  </a:cubicBezTo>
                  <a:cubicBezTo>
                    <a:pt x="47" y="56"/>
                    <a:pt x="47" y="4"/>
                    <a:pt x="21" y="4"/>
                  </a:cubicBezTo>
                  <a:cubicBezTo>
                    <a:pt x="19" y="2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63"/>
            <p:cNvSpPr/>
            <p:nvPr/>
          </p:nvSpPr>
          <p:spPr>
            <a:xfrm>
              <a:off x="4667100" y="1745225"/>
              <a:ext cx="11125" cy="14975"/>
            </a:xfrm>
            <a:custGeom>
              <a:rect b="b" l="l" r="r" t="t"/>
              <a:pathLst>
                <a:path extrusionOk="0" h="599" w="445">
                  <a:moveTo>
                    <a:pt x="112" y="1"/>
                  </a:moveTo>
                  <a:cubicBezTo>
                    <a:pt x="108" y="1"/>
                    <a:pt x="105" y="8"/>
                    <a:pt x="105" y="25"/>
                  </a:cubicBezTo>
                  <a:cubicBezTo>
                    <a:pt x="79" y="103"/>
                    <a:pt x="79" y="156"/>
                    <a:pt x="105" y="234"/>
                  </a:cubicBezTo>
                  <a:cubicBezTo>
                    <a:pt x="149" y="306"/>
                    <a:pt x="128" y="322"/>
                    <a:pt x="100" y="322"/>
                  </a:cubicBezTo>
                  <a:cubicBezTo>
                    <a:pt x="79" y="322"/>
                    <a:pt x="53" y="312"/>
                    <a:pt x="53" y="312"/>
                  </a:cubicBezTo>
                  <a:cubicBezTo>
                    <a:pt x="53" y="364"/>
                    <a:pt x="53" y="390"/>
                    <a:pt x="53" y="442"/>
                  </a:cubicBezTo>
                  <a:lnTo>
                    <a:pt x="53" y="468"/>
                  </a:lnTo>
                  <a:cubicBezTo>
                    <a:pt x="53" y="495"/>
                    <a:pt x="1" y="573"/>
                    <a:pt x="53" y="599"/>
                  </a:cubicBezTo>
                  <a:cubicBezTo>
                    <a:pt x="79" y="599"/>
                    <a:pt x="105" y="573"/>
                    <a:pt x="105" y="521"/>
                  </a:cubicBezTo>
                  <a:cubicBezTo>
                    <a:pt x="105" y="477"/>
                    <a:pt x="105" y="378"/>
                    <a:pt x="120" y="378"/>
                  </a:cubicBezTo>
                  <a:cubicBezTo>
                    <a:pt x="123" y="378"/>
                    <a:pt x="127" y="382"/>
                    <a:pt x="131" y="390"/>
                  </a:cubicBezTo>
                  <a:cubicBezTo>
                    <a:pt x="183" y="442"/>
                    <a:pt x="131" y="521"/>
                    <a:pt x="157" y="573"/>
                  </a:cubicBezTo>
                  <a:cubicBezTo>
                    <a:pt x="166" y="581"/>
                    <a:pt x="175" y="584"/>
                    <a:pt x="183" y="584"/>
                  </a:cubicBezTo>
                  <a:cubicBezTo>
                    <a:pt x="201" y="584"/>
                    <a:pt x="218" y="573"/>
                    <a:pt x="235" y="573"/>
                  </a:cubicBezTo>
                  <a:cubicBezTo>
                    <a:pt x="262" y="573"/>
                    <a:pt x="340" y="547"/>
                    <a:pt x="392" y="521"/>
                  </a:cubicBezTo>
                  <a:cubicBezTo>
                    <a:pt x="444" y="521"/>
                    <a:pt x="444" y="338"/>
                    <a:pt x="444" y="260"/>
                  </a:cubicBezTo>
                  <a:cubicBezTo>
                    <a:pt x="422" y="195"/>
                    <a:pt x="365" y="58"/>
                    <a:pt x="301" y="58"/>
                  </a:cubicBezTo>
                  <a:cubicBezTo>
                    <a:pt x="288" y="58"/>
                    <a:pt x="275" y="64"/>
                    <a:pt x="262" y="77"/>
                  </a:cubicBezTo>
                  <a:cubicBezTo>
                    <a:pt x="235" y="103"/>
                    <a:pt x="235" y="156"/>
                    <a:pt x="209" y="182"/>
                  </a:cubicBezTo>
                  <a:cubicBezTo>
                    <a:pt x="200" y="186"/>
                    <a:pt x="193" y="189"/>
                    <a:pt x="188" y="189"/>
                  </a:cubicBezTo>
                  <a:cubicBezTo>
                    <a:pt x="166" y="189"/>
                    <a:pt x="183" y="146"/>
                    <a:pt x="183" y="103"/>
                  </a:cubicBezTo>
                  <a:cubicBezTo>
                    <a:pt x="163" y="83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63"/>
            <p:cNvSpPr/>
            <p:nvPr/>
          </p:nvSpPr>
          <p:spPr>
            <a:xfrm>
              <a:off x="4668000" y="1755950"/>
              <a:ext cx="425" cy="1325"/>
            </a:xfrm>
            <a:custGeom>
              <a:rect b="b" l="l" r="r" t="t"/>
              <a:pathLst>
                <a:path extrusionOk="0" h="53" w="17">
                  <a:moveTo>
                    <a:pt x="15" y="1"/>
                  </a:moveTo>
                  <a:cubicBezTo>
                    <a:pt x="11" y="1"/>
                    <a:pt x="1" y="52"/>
                    <a:pt x="8" y="52"/>
                  </a:cubicBezTo>
                  <a:cubicBezTo>
                    <a:pt x="9" y="52"/>
                    <a:pt x="12" y="48"/>
                    <a:pt x="17" y="39"/>
                  </a:cubicBezTo>
                  <a:lnTo>
                    <a:pt x="17" y="13"/>
                  </a:lnTo>
                  <a:cubicBezTo>
                    <a:pt x="17" y="4"/>
                    <a:pt x="16" y="1"/>
                    <a:pt x="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63"/>
            <p:cNvSpPr/>
            <p:nvPr/>
          </p:nvSpPr>
          <p:spPr>
            <a:xfrm>
              <a:off x="4648950" y="1756275"/>
              <a:ext cx="1225" cy="4200"/>
            </a:xfrm>
            <a:custGeom>
              <a:rect b="b" l="l" r="r" t="t"/>
              <a:pathLst>
                <a:path extrusionOk="0" h="168" w="49">
                  <a:moveTo>
                    <a:pt x="23" y="0"/>
                  </a:moveTo>
                  <a:cubicBezTo>
                    <a:pt x="0" y="45"/>
                    <a:pt x="17" y="167"/>
                    <a:pt x="22" y="167"/>
                  </a:cubicBezTo>
                  <a:cubicBezTo>
                    <a:pt x="22" y="167"/>
                    <a:pt x="23" y="164"/>
                    <a:pt x="23" y="157"/>
                  </a:cubicBezTo>
                  <a:cubicBezTo>
                    <a:pt x="49" y="105"/>
                    <a:pt x="49" y="0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63"/>
            <p:cNvSpPr/>
            <p:nvPr/>
          </p:nvSpPr>
          <p:spPr>
            <a:xfrm>
              <a:off x="4643800" y="1753925"/>
              <a:ext cx="3675" cy="5700"/>
            </a:xfrm>
            <a:custGeom>
              <a:rect b="b" l="l" r="r" t="t"/>
              <a:pathLst>
                <a:path extrusionOk="0" h="228" w="147">
                  <a:moveTo>
                    <a:pt x="85" y="0"/>
                  </a:moveTo>
                  <a:cubicBezTo>
                    <a:pt x="80" y="0"/>
                    <a:pt x="76" y="5"/>
                    <a:pt x="72" y="16"/>
                  </a:cubicBezTo>
                  <a:cubicBezTo>
                    <a:pt x="0" y="88"/>
                    <a:pt x="61" y="228"/>
                    <a:pt x="112" y="228"/>
                  </a:cubicBezTo>
                  <a:cubicBezTo>
                    <a:pt x="117" y="228"/>
                    <a:pt x="121" y="227"/>
                    <a:pt x="125" y="225"/>
                  </a:cubicBezTo>
                  <a:cubicBezTo>
                    <a:pt x="147" y="180"/>
                    <a:pt x="112" y="0"/>
                    <a:pt x="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63"/>
            <p:cNvSpPr/>
            <p:nvPr/>
          </p:nvSpPr>
          <p:spPr>
            <a:xfrm>
              <a:off x="4644300" y="1753675"/>
              <a:ext cx="1975" cy="1975"/>
            </a:xfrm>
            <a:custGeom>
              <a:rect b="b" l="l" r="r" t="t"/>
              <a:pathLst>
                <a:path extrusionOk="0" h="79" w="79">
                  <a:moveTo>
                    <a:pt x="52" y="26"/>
                  </a:moveTo>
                  <a:cubicBezTo>
                    <a:pt x="78" y="0"/>
                    <a:pt x="0" y="78"/>
                    <a:pt x="5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63"/>
            <p:cNvSpPr/>
            <p:nvPr/>
          </p:nvSpPr>
          <p:spPr>
            <a:xfrm>
              <a:off x="4582825" y="1757100"/>
              <a:ext cx="2575" cy="3725"/>
            </a:xfrm>
            <a:custGeom>
              <a:rect b="b" l="l" r="r" t="t"/>
              <a:pathLst>
                <a:path extrusionOk="0" h="149" w="103">
                  <a:moveTo>
                    <a:pt x="83" y="0"/>
                  </a:moveTo>
                  <a:cubicBezTo>
                    <a:pt x="72" y="0"/>
                    <a:pt x="55" y="15"/>
                    <a:pt x="35" y="46"/>
                  </a:cubicBezTo>
                  <a:cubicBezTo>
                    <a:pt x="0" y="97"/>
                    <a:pt x="22" y="148"/>
                    <a:pt x="49" y="148"/>
                  </a:cubicBezTo>
                  <a:cubicBezTo>
                    <a:pt x="62" y="148"/>
                    <a:pt x="78" y="134"/>
                    <a:pt x="87" y="98"/>
                  </a:cubicBezTo>
                  <a:cubicBezTo>
                    <a:pt x="102" y="35"/>
                    <a:pt x="99" y="0"/>
                    <a:pt x="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63"/>
            <p:cNvSpPr/>
            <p:nvPr/>
          </p:nvSpPr>
          <p:spPr>
            <a:xfrm>
              <a:off x="4554875" y="1745850"/>
              <a:ext cx="1450" cy="1800"/>
            </a:xfrm>
            <a:custGeom>
              <a:rect b="b" l="l" r="r" t="t"/>
              <a:pathLst>
                <a:path extrusionOk="0" h="72" w="58">
                  <a:moveTo>
                    <a:pt x="31" y="0"/>
                  </a:moveTo>
                  <a:cubicBezTo>
                    <a:pt x="0" y="31"/>
                    <a:pt x="16" y="72"/>
                    <a:pt x="33" y="72"/>
                  </a:cubicBezTo>
                  <a:cubicBezTo>
                    <a:pt x="45" y="72"/>
                    <a:pt x="58" y="53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63"/>
            <p:cNvSpPr/>
            <p:nvPr/>
          </p:nvSpPr>
          <p:spPr>
            <a:xfrm>
              <a:off x="4548475" y="1744225"/>
              <a:ext cx="120225" cy="16025"/>
            </a:xfrm>
            <a:custGeom>
              <a:rect b="b" l="l" r="r" t="t"/>
              <a:pathLst>
                <a:path extrusionOk="0" h="641" w="4809">
                  <a:moveTo>
                    <a:pt x="731" y="91"/>
                  </a:moveTo>
                  <a:cubicBezTo>
                    <a:pt x="726" y="100"/>
                    <a:pt x="726" y="109"/>
                    <a:pt x="730" y="116"/>
                  </a:cubicBezTo>
                  <a:lnTo>
                    <a:pt x="730" y="116"/>
                  </a:lnTo>
                  <a:cubicBezTo>
                    <a:pt x="731" y="107"/>
                    <a:pt x="731" y="98"/>
                    <a:pt x="731" y="91"/>
                  </a:cubicBezTo>
                  <a:close/>
                  <a:moveTo>
                    <a:pt x="3324" y="142"/>
                  </a:moveTo>
                  <a:cubicBezTo>
                    <a:pt x="3323" y="142"/>
                    <a:pt x="3323" y="142"/>
                    <a:pt x="3323" y="142"/>
                  </a:cubicBezTo>
                  <a:lnTo>
                    <a:pt x="3323" y="142"/>
                  </a:lnTo>
                  <a:cubicBezTo>
                    <a:pt x="3324" y="143"/>
                    <a:pt x="3324" y="144"/>
                    <a:pt x="3325" y="146"/>
                  </a:cubicBezTo>
                  <a:lnTo>
                    <a:pt x="3325" y="146"/>
                  </a:lnTo>
                  <a:cubicBezTo>
                    <a:pt x="3329" y="144"/>
                    <a:pt x="3333" y="143"/>
                    <a:pt x="3338" y="143"/>
                  </a:cubicBezTo>
                  <a:cubicBezTo>
                    <a:pt x="3333" y="142"/>
                    <a:pt x="3328" y="142"/>
                    <a:pt x="3324" y="142"/>
                  </a:cubicBezTo>
                  <a:close/>
                  <a:moveTo>
                    <a:pt x="2236" y="232"/>
                  </a:moveTo>
                  <a:lnTo>
                    <a:pt x="2236" y="232"/>
                  </a:lnTo>
                  <a:cubicBezTo>
                    <a:pt x="2236" y="248"/>
                    <a:pt x="2243" y="274"/>
                    <a:pt x="2243" y="300"/>
                  </a:cubicBezTo>
                  <a:cubicBezTo>
                    <a:pt x="2269" y="352"/>
                    <a:pt x="2269" y="561"/>
                    <a:pt x="2243" y="561"/>
                  </a:cubicBezTo>
                  <a:cubicBezTo>
                    <a:pt x="2217" y="561"/>
                    <a:pt x="2217" y="378"/>
                    <a:pt x="2217" y="352"/>
                  </a:cubicBezTo>
                  <a:cubicBezTo>
                    <a:pt x="2233" y="320"/>
                    <a:pt x="2229" y="267"/>
                    <a:pt x="2236" y="232"/>
                  </a:cubicBezTo>
                  <a:close/>
                  <a:moveTo>
                    <a:pt x="1748" y="561"/>
                  </a:moveTo>
                  <a:cubicBezTo>
                    <a:pt x="1748" y="574"/>
                    <a:pt x="1754" y="580"/>
                    <a:pt x="1757" y="580"/>
                  </a:cubicBezTo>
                  <a:cubicBezTo>
                    <a:pt x="1761" y="580"/>
                    <a:pt x="1761" y="574"/>
                    <a:pt x="1748" y="561"/>
                  </a:cubicBezTo>
                  <a:close/>
                  <a:moveTo>
                    <a:pt x="4609" y="0"/>
                  </a:moveTo>
                  <a:cubicBezTo>
                    <a:pt x="4583" y="0"/>
                    <a:pt x="4550" y="13"/>
                    <a:pt x="4537" y="13"/>
                  </a:cubicBezTo>
                  <a:cubicBezTo>
                    <a:pt x="4459" y="13"/>
                    <a:pt x="4381" y="39"/>
                    <a:pt x="4303" y="65"/>
                  </a:cubicBezTo>
                  <a:cubicBezTo>
                    <a:pt x="4283" y="78"/>
                    <a:pt x="4265" y="83"/>
                    <a:pt x="4248" y="83"/>
                  </a:cubicBezTo>
                  <a:cubicBezTo>
                    <a:pt x="4197" y="83"/>
                    <a:pt x="4153" y="39"/>
                    <a:pt x="4094" y="39"/>
                  </a:cubicBezTo>
                  <a:cubicBezTo>
                    <a:pt x="4036" y="59"/>
                    <a:pt x="4035" y="164"/>
                    <a:pt x="4018" y="164"/>
                  </a:cubicBezTo>
                  <a:cubicBezTo>
                    <a:pt x="4011" y="164"/>
                    <a:pt x="4003" y="151"/>
                    <a:pt x="3990" y="117"/>
                  </a:cubicBezTo>
                  <a:cubicBezTo>
                    <a:pt x="3990" y="90"/>
                    <a:pt x="3973" y="82"/>
                    <a:pt x="3952" y="82"/>
                  </a:cubicBezTo>
                  <a:cubicBezTo>
                    <a:pt x="3923" y="82"/>
                    <a:pt x="3885" y="97"/>
                    <a:pt x="3868" y="97"/>
                  </a:cubicBezTo>
                  <a:cubicBezTo>
                    <a:pt x="3862" y="97"/>
                    <a:pt x="3859" y="95"/>
                    <a:pt x="3859" y="91"/>
                  </a:cubicBezTo>
                  <a:cubicBezTo>
                    <a:pt x="3859" y="58"/>
                    <a:pt x="3826" y="48"/>
                    <a:pt x="3785" y="48"/>
                  </a:cubicBezTo>
                  <a:cubicBezTo>
                    <a:pt x="3732" y="48"/>
                    <a:pt x="3666" y="65"/>
                    <a:pt x="3651" y="65"/>
                  </a:cubicBezTo>
                  <a:cubicBezTo>
                    <a:pt x="3640" y="70"/>
                    <a:pt x="3630" y="73"/>
                    <a:pt x="3619" y="73"/>
                  </a:cubicBezTo>
                  <a:cubicBezTo>
                    <a:pt x="3577" y="73"/>
                    <a:pt x="3531" y="39"/>
                    <a:pt x="3468" y="39"/>
                  </a:cubicBezTo>
                  <a:cubicBezTo>
                    <a:pt x="3468" y="39"/>
                    <a:pt x="3520" y="91"/>
                    <a:pt x="3494" y="117"/>
                  </a:cubicBezTo>
                  <a:cubicBezTo>
                    <a:pt x="3494" y="135"/>
                    <a:pt x="3486" y="141"/>
                    <a:pt x="3474" y="141"/>
                  </a:cubicBezTo>
                  <a:cubicBezTo>
                    <a:pt x="3451" y="141"/>
                    <a:pt x="3416" y="117"/>
                    <a:pt x="3416" y="117"/>
                  </a:cubicBezTo>
                  <a:cubicBezTo>
                    <a:pt x="3390" y="117"/>
                    <a:pt x="3416" y="170"/>
                    <a:pt x="3364" y="170"/>
                  </a:cubicBezTo>
                  <a:cubicBezTo>
                    <a:pt x="3350" y="170"/>
                    <a:pt x="3335" y="162"/>
                    <a:pt x="3325" y="146"/>
                  </a:cubicBezTo>
                  <a:lnTo>
                    <a:pt x="3325" y="146"/>
                  </a:lnTo>
                  <a:cubicBezTo>
                    <a:pt x="3263" y="168"/>
                    <a:pt x="3287" y="357"/>
                    <a:pt x="3312" y="430"/>
                  </a:cubicBezTo>
                  <a:cubicBezTo>
                    <a:pt x="3312" y="459"/>
                    <a:pt x="3315" y="470"/>
                    <a:pt x="3320" y="470"/>
                  </a:cubicBezTo>
                  <a:cubicBezTo>
                    <a:pt x="3327" y="470"/>
                    <a:pt x="3338" y="437"/>
                    <a:pt x="3338" y="404"/>
                  </a:cubicBezTo>
                  <a:cubicBezTo>
                    <a:pt x="3338" y="443"/>
                    <a:pt x="3338" y="566"/>
                    <a:pt x="3359" y="566"/>
                  </a:cubicBezTo>
                  <a:cubicBezTo>
                    <a:pt x="3366" y="566"/>
                    <a:pt x="3376" y="550"/>
                    <a:pt x="3390" y="508"/>
                  </a:cubicBezTo>
                  <a:cubicBezTo>
                    <a:pt x="3405" y="447"/>
                    <a:pt x="3414" y="426"/>
                    <a:pt x="3420" y="426"/>
                  </a:cubicBezTo>
                  <a:cubicBezTo>
                    <a:pt x="3432" y="426"/>
                    <a:pt x="3432" y="516"/>
                    <a:pt x="3455" y="516"/>
                  </a:cubicBezTo>
                  <a:cubicBezTo>
                    <a:pt x="3459" y="516"/>
                    <a:pt x="3463" y="513"/>
                    <a:pt x="3468" y="508"/>
                  </a:cubicBezTo>
                  <a:cubicBezTo>
                    <a:pt x="3520" y="430"/>
                    <a:pt x="3494" y="352"/>
                    <a:pt x="3442" y="352"/>
                  </a:cubicBezTo>
                  <a:cubicBezTo>
                    <a:pt x="3439" y="354"/>
                    <a:pt x="3436" y="355"/>
                    <a:pt x="3433" y="355"/>
                  </a:cubicBezTo>
                  <a:cubicBezTo>
                    <a:pt x="3397" y="355"/>
                    <a:pt x="3444" y="194"/>
                    <a:pt x="3468" y="170"/>
                  </a:cubicBezTo>
                  <a:cubicBezTo>
                    <a:pt x="3494" y="196"/>
                    <a:pt x="3520" y="248"/>
                    <a:pt x="3520" y="300"/>
                  </a:cubicBezTo>
                  <a:cubicBezTo>
                    <a:pt x="3520" y="352"/>
                    <a:pt x="3520" y="404"/>
                    <a:pt x="3546" y="456"/>
                  </a:cubicBezTo>
                  <a:cubicBezTo>
                    <a:pt x="3573" y="508"/>
                    <a:pt x="3599" y="535"/>
                    <a:pt x="3599" y="561"/>
                  </a:cubicBezTo>
                  <a:lnTo>
                    <a:pt x="3599" y="482"/>
                  </a:lnTo>
                  <a:lnTo>
                    <a:pt x="3625" y="613"/>
                  </a:lnTo>
                  <a:cubicBezTo>
                    <a:pt x="3632" y="628"/>
                    <a:pt x="3642" y="634"/>
                    <a:pt x="3652" y="634"/>
                  </a:cubicBezTo>
                  <a:cubicBezTo>
                    <a:pt x="3677" y="634"/>
                    <a:pt x="3703" y="597"/>
                    <a:pt x="3703" y="561"/>
                  </a:cubicBezTo>
                  <a:cubicBezTo>
                    <a:pt x="3703" y="587"/>
                    <a:pt x="3833" y="639"/>
                    <a:pt x="3833" y="639"/>
                  </a:cubicBezTo>
                  <a:cubicBezTo>
                    <a:pt x="3859" y="561"/>
                    <a:pt x="3781" y="430"/>
                    <a:pt x="3807" y="352"/>
                  </a:cubicBezTo>
                  <a:cubicBezTo>
                    <a:pt x="3807" y="326"/>
                    <a:pt x="3859" y="326"/>
                    <a:pt x="3859" y="326"/>
                  </a:cubicBezTo>
                  <a:cubicBezTo>
                    <a:pt x="3859" y="326"/>
                    <a:pt x="3859" y="378"/>
                    <a:pt x="3859" y="378"/>
                  </a:cubicBezTo>
                  <a:cubicBezTo>
                    <a:pt x="3870" y="394"/>
                    <a:pt x="3878" y="400"/>
                    <a:pt x="3885" y="400"/>
                  </a:cubicBezTo>
                  <a:cubicBezTo>
                    <a:pt x="3912" y="400"/>
                    <a:pt x="3917" y="295"/>
                    <a:pt x="3938" y="274"/>
                  </a:cubicBezTo>
                  <a:cubicBezTo>
                    <a:pt x="3938" y="261"/>
                    <a:pt x="3957" y="254"/>
                    <a:pt x="3977" y="254"/>
                  </a:cubicBezTo>
                  <a:cubicBezTo>
                    <a:pt x="3996" y="254"/>
                    <a:pt x="4016" y="261"/>
                    <a:pt x="4016" y="274"/>
                  </a:cubicBezTo>
                  <a:cubicBezTo>
                    <a:pt x="4016" y="300"/>
                    <a:pt x="3938" y="352"/>
                    <a:pt x="3938" y="430"/>
                  </a:cubicBezTo>
                  <a:cubicBezTo>
                    <a:pt x="3938" y="482"/>
                    <a:pt x="3990" y="613"/>
                    <a:pt x="3990" y="613"/>
                  </a:cubicBezTo>
                  <a:cubicBezTo>
                    <a:pt x="4016" y="535"/>
                    <a:pt x="4016" y="430"/>
                    <a:pt x="4016" y="352"/>
                  </a:cubicBezTo>
                  <a:cubicBezTo>
                    <a:pt x="4023" y="337"/>
                    <a:pt x="4033" y="330"/>
                    <a:pt x="4043" y="330"/>
                  </a:cubicBezTo>
                  <a:cubicBezTo>
                    <a:pt x="4068" y="330"/>
                    <a:pt x="4094" y="367"/>
                    <a:pt x="4094" y="404"/>
                  </a:cubicBezTo>
                  <a:cubicBezTo>
                    <a:pt x="4094" y="429"/>
                    <a:pt x="4094" y="589"/>
                    <a:pt x="4158" y="589"/>
                  </a:cubicBezTo>
                  <a:cubicBezTo>
                    <a:pt x="4162" y="589"/>
                    <a:pt x="4167" y="588"/>
                    <a:pt x="4172" y="587"/>
                  </a:cubicBezTo>
                  <a:cubicBezTo>
                    <a:pt x="4250" y="561"/>
                    <a:pt x="4224" y="561"/>
                    <a:pt x="4250" y="561"/>
                  </a:cubicBezTo>
                  <a:cubicBezTo>
                    <a:pt x="4276" y="587"/>
                    <a:pt x="4250" y="613"/>
                    <a:pt x="4250" y="613"/>
                  </a:cubicBezTo>
                  <a:cubicBezTo>
                    <a:pt x="4250" y="615"/>
                    <a:pt x="4251" y="616"/>
                    <a:pt x="4252" y="616"/>
                  </a:cubicBezTo>
                  <a:cubicBezTo>
                    <a:pt x="4266" y="616"/>
                    <a:pt x="4355" y="480"/>
                    <a:pt x="4355" y="456"/>
                  </a:cubicBezTo>
                  <a:cubicBezTo>
                    <a:pt x="4358" y="453"/>
                    <a:pt x="4361" y="452"/>
                    <a:pt x="4364" y="452"/>
                  </a:cubicBezTo>
                  <a:cubicBezTo>
                    <a:pt x="4392" y="452"/>
                    <a:pt x="4436" y="535"/>
                    <a:pt x="4459" y="535"/>
                  </a:cubicBezTo>
                  <a:cubicBezTo>
                    <a:pt x="4459" y="551"/>
                    <a:pt x="4479" y="587"/>
                    <a:pt x="4501" y="587"/>
                  </a:cubicBezTo>
                  <a:cubicBezTo>
                    <a:pt x="4514" y="587"/>
                    <a:pt x="4527" y="574"/>
                    <a:pt x="4537" y="535"/>
                  </a:cubicBezTo>
                  <a:cubicBezTo>
                    <a:pt x="4537" y="456"/>
                    <a:pt x="4537" y="404"/>
                    <a:pt x="4563" y="378"/>
                  </a:cubicBezTo>
                  <a:cubicBezTo>
                    <a:pt x="4563" y="467"/>
                    <a:pt x="4563" y="630"/>
                    <a:pt x="4611" y="630"/>
                  </a:cubicBezTo>
                  <a:cubicBezTo>
                    <a:pt x="4620" y="630"/>
                    <a:pt x="4630" y="625"/>
                    <a:pt x="4642" y="613"/>
                  </a:cubicBezTo>
                  <a:cubicBezTo>
                    <a:pt x="4694" y="613"/>
                    <a:pt x="4642" y="352"/>
                    <a:pt x="4668" y="300"/>
                  </a:cubicBezTo>
                  <a:lnTo>
                    <a:pt x="4668" y="300"/>
                  </a:lnTo>
                  <a:cubicBezTo>
                    <a:pt x="4694" y="378"/>
                    <a:pt x="4694" y="456"/>
                    <a:pt x="4694" y="535"/>
                  </a:cubicBezTo>
                  <a:cubicBezTo>
                    <a:pt x="4746" y="535"/>
                    <a:pt x="4720" y="300"/>
                    <a:pt x="4746" y="248"/>
                  </a:cubicBezTo>
                  <a:cubicBezTo>
                    <a:pt x="4768" y="204"/>
                    <a:pt x="4808" y="48"/>
                    <a:pt x="4773" y="48"/>
                  </a:cubicBezTo>
                  <a:cubicBezTo>
                    <a:pt x="4767" y="48"/>
                    <a:pt x="4758" y="53"/>
                    <a:pt x="4746" y="65"/>
                  </a:cubicBezTo>
                  <a:cubicBezTo>
                    <a:pt x="4729" y="82"/>
                    <a:pt x="4682" y="129"/>
                    <a:pt x="4655" y="129"/>
                  </a:cubicBezTo>
                  <a:cubicBezTo>
                    <a:pt x="4640" y="129"/>
                    <a:pt x="4632" y="113"/>
                    <a:pt x="4642" y="65"/>
                  </a:cubicBezTo>
                  <a:cubicBezTo>
                    <a:pt x="4655" y="13"/>
                    <a:pt x="4635" y="0"/>
                    <a:pt x="4609" y="0"/>
                  </a:cubicBezTo>
                  <a:close/>
                  <a:moveTo>
                    <a:pt x="1721" y="13"/>
                  </a:moveTo>
                  <a:cubicBezTo>
                    <a:pt x="1697" y="13"/>
                    <a:pt x="1695" y="59"/>
                    <a:pt x="1701" y="110"/>
                  </a:cubicBezTo>
                  <a:lnTo>
                    <a:pt x="1701" y="110"/>
                  </a:lnTo>
                  <a:cubicBezTo>
                    <a:pt x="1686" y="83"/>
                    <a:pt x="1661" y="65"/>
                    <a:pt x="1617" y="65"/>
                  </a:cubicBezTo>
                  <a:cubicBezTo>
                    <a:pt x="1596" y="58"/>
                    <a:pt x="1577" y="55"/>
                    <a:pt x="1560" y="55"/>
                  </a:cubicBezTo>
                  <a:cubicBezTo>
                    <a:pt x="1515" y="55"/>
                    <a:pt x="1487" y="79"/>
                    <a:pt x="1487" y="117"/>
                  </a:cubicBezTo>
                  <a:cubicBezTo>
                    <a:pt x="1461" y="65"/>
                    <a:pt x="1435" y="39"/>
                    <a:pt x="1409" y="39"/>
                  </a:cubicBezTo>
                  <a:cubicBezTo>
                    <a:pt x="1330" y="39"/>
                    <a:pt x="1356" y="65"/>
                    <a:pt x="1356" y="117"/>
                  </a:cubicBezTo>
                  <a:cubicBezTo>
                    <a:pt x="1356" y="120"/>
                    <a:pt x="1356" y="122"/>
                    <a:pt x="1355" y="122"/>
                  </a:cubicBezTo>
                  <a:cubicBezTo>
                    <a:pt x="1345" y="122"/>
                    <a:pt x="1301" y="39"/>
                    <a:pt x="1278" y="39"/>
                  </a:cubicBezTo>
                  <a:cubicBezTo>
                    <a:pt x="1278" y="39"/>
                    <a:pt x="1226" y="143"/>
                    <a:pt x="1200" y="170"/>
                  </a:cubicBezTo>
                  <a:cubicBezTo>
                    <a:pt x="1200" y="196"/>
                    <a:pt x="1174" y="248"/>
                    <a:pt x="1200" y="248"/>
                  </a:cubicBezTo>
                  <a:cubicBezTo>
                    <a:pt x="1238" y="248"/>
                    <a:pt x="1248" y="276"/>
                    <a:pt x="1261" y="280"/>
                  </a:cubicBezTo>
                  <a:lnTo>
                    <a:pt x="1261" y="280"/>
                  </a:lnTo>
                  <a:cubicBezTo>
                    <a:pt x="1252" y="283"/>
                    <a:pt x="1242" y="285"/>
                    <a:pt x="1233" y="285"/>
                  </a:cubicBezTo>
                  <a:cubicBezTo>
                    <a:pt x="1198" y="285"/>
                    <a:pt x="1166" y="266"/>
                    <a:pt x="1148" y="248"/>
                  </a:cubicBezTo>
                  <a:cubicBezTo>
                    <a:pt x="1122" y="196"/>
                    <a:pt x="1148" y="117"/>
                    <a:pt x="1148" y="91"/>
                  </a:cubicBezTo>
                  <a:cubicBezTo>
                    <a:pt x="1148" y="89"/>
                    <a:pt x="1147" y="88"/>
                    <a:pt x="1147" y="88"/>
                  </a:cubicBezTo>
                  <a:cubicBezTo>
                    <a:pt x="1139" y="88"/>
                    <a:pt x="1093" y="196"/>
                    <a:pt x="1070" y="196"/>
                  </a:cubicBezTo>
                  <a:cubicBezTo>
                    <a:pt x="1070" y="199"/>
                    <a:pt x="1069" y="201"/>
                    <a:pt x="1067" y="201"/>
                  </a:cubicBezTo>
                  <a:cubicBezTo>
                    <a:pt x="1056" y="201"/>
                    <a:pt x="1014" y="140"/>
                    <a:pt x="991" y="117"/>
                  </a:cubicBezTo>
                  <a:cubicBezTo>
                    <a:pt x="967" y="93"/>
                    <a:pt x="937" y="75"/>
                    <a:pt x="910" y="75"/>
                  </a:cubicBezTo>
                  <a:cubicBezTo>
                    <a:pt x="878" y="75"/>
                    <a:pt x="849" y="100"/>
                    <a:pt x="835" y="170"/>
                  </a:cubicBezTo>
                  <a:cubicBezTo>
                    <a:pt x="835" y="170"/>
                    <a:pt x="746" y="152"/>
                    <a:pt x="730" y="116"/>
                  </a:cubicBezTo>
                  <a:lnTo>
                    <a:pt x="730" y="116"/>
                  </a:lnTo>
                  <a:cubicBezTo>
                    <a:pt x="727" y="141"/>
                    <a:pt x="717" y="170"/>
                    <a:pt x="679" y="170"/>
                  </a:cubicBezTo>
                  <a:cubicBezTo>
                    <a:pt x="652" y="170"/>
                    <a:pt x="626" y="143"/>
                    <a:pt x="600" y="117"/>
                  </a:cubicBezTo>
                  <a:cubicBezTo>
                    <a:pt x="598" y="115"/>
                    <a:pt x="596" y="114"/>
                    <a:pt x="594" y="114"/>
                  </a:cubicBezTo>
                  <a:cubicBezTo>
                    <a:pt x="579" y="114"/>
                    <a:pt x="600" y="224"/>
                    <a:pt x="600" y="248"/>
                  </a:cubicBezTo>
                  <a:cubicBezTo>
                    <a:pt x="600" y="222"/>
                    <a:pt x="548" y="222"/>
                    <a:pt x="548" y="170"/>
                  </a:cubicBezTo>
                  <a:cubicBezTo>
                    <a:pt x="548" y="91"/>
                    <a:pt x="548" y="39"/>
                    <a:pt x="522" y="39"/>
                  </a:cubicBezTo>
                  <a:cubicBezTo>
                    <a:pt x="496" y="65"/>
                    <a:pt x="496" y="65"/>
                    <a:pt x="496" y="91"/>
                  </a:cubicBezTo>
                  <a:lnTo>
                    <a:pt x="418" y="91"/>
                  </a:lnTo>
                  <a:cubicBezTo>
                    <a:pt x="392" y="143"/>
                    <a:pt x="366" y="222"/>
                    <a:pt x="366" y="300"/>
                  </a:cubicBezTo>
                  <a:cubicBezTo>
                    <a:pt x="366" y="326"/>
                    <a:pt x="366" y="404"/>
                    <a:pt x="340" y="404"/>
                  </a:cubicBezTo>
                  <a:lnTo>
                    <a:pt x="340" y="222"/>
                  </a:lnTo>
                  <a:cubicBezTo>
                    <a:pt x="340" y="183"/>
                    <a:pt x="333" y="176"/>
                    <a:pt x="323" y="176"/>
                  </a:cubicBezTo>
                  <a:cubicBezTo>
                    <a:pt x="318" y="176"/>
                    <a:pt x="313" y="178"/>
                    <a:pt x="307" y="178"/>
                  </a:cubicBezTo>
                  <a:cubicBezTo>
                    <a:pt x="301" y="178"/>
                    <a:pt x="294" y="176"/>
                    <a:pt x="287" y="170"/>
                  </a:cubicBezTo>
                  <a:cubicBezTo>
                    <a:pt x="287" y="143"/>
                    <a:pt x="287" y="65"/>
                    <a:pt x="261" y="65"/>
                  </a:cubicBezTo>
                  <a:lnTo>
                    <a:pt x="209" y="65"/>
                  </a:lnTo>
                  <a:cubicBezTo>
                    <a:pt x="209" y="65"/>
                    <a:pt x="261" y="170"/>
                    <a:pt x="235" y="196"/>
                  </a:cubicBezTo>
                  <a:cubicBezTo>
                    <a:pt x="235" y="212"/>
                    <a:pt x="230" y="218"/>
                    <a:pt x="223" y="218"/>
                  </a:cubicBezTo>
                  <a:cubicBezTo>
                    <a:pt x="208" y="218"/>
                    <a:pt x="183" y="188"/>
                    <a:pt x="183" y="170"/>
                  </a:cubicBezTo>
                  <a:cubicBezTo>
                    <a:pt x="131" y="65"/>
                    <a:pt x="183" y="65"/>
                    <a:pt x="79" y="65"/>
                  </a:cubicBezTo>
                  <a:cubicBezTo>
                    <a:pt x="1" y="65"/>
                    <a:pt x="1" y="222"/>
                    <a:pt x="53" y="352"/>
                  </a:cubicBezTo>
                  <a:cubicBezTo>
                    <a:pt x="79" y="430"/>
                    <a:pt x="79" y="508"/>
                    <a:pt x="79" y="587"/>
                  </a:cubicBezTo>
                  <a:cubicBezTo>
                    <a:pt x="79" y="626"/>
                    <a:pt x="82" y="640"/>
                    <a:pt x="87" y="640"/>
                  </a:cubicBezTo>
                  <a:cubicBezTo>
                    <a:pt x="103" y="640"/>
                    <a:pt x="138" y="508"/>
                    <a:pt x="157" y="508"/>
                  </a:cubicBezTo>
                  <a:cubicBezTo>
                    <a:pt x="157" y="561"/>
                    <a:pt x="157" y="613"/>
                    <a:pt x="157" y="639"/>
                  </a:cubicBezTo>
                  <a:cubicBezTo>
                    <a:pt x="183" y="639"/>
                    <a:pt x="157" y="561"/>
                    <a:pt x="209" y="535"/>
                  </a:cubicBezTo>
                  <a:cubicBezTo>
                    <a:pt x="235" y="535"/>
                    <a:pt x="314" y="508"/>
                    <a:pt x="366" y="482"/>
                  </a:cubicBezTo>
                  <a:cubicBezTo>
                    <a:pt x="396" y="467"/>
                    <a:pt x="417" y="452"/>
                    <a:pt x="430" y="452"/>
                  </a:cubicBezTo>
                  <a:cubicBezTo>
                    <a:pt x="439" y="452"/>
                    <a:pt x="444" y="460"/>
                    <a:pt x="444" y="482"/>
                  </a:cubicBezTo>
                  <a:cubicBezTo>
                    <a:pt x="444" y="561"/>
                    <a:pt x="444" y="613"/>
                    <a:pt x="418" y="613"/>
                  </a:cubicBezTo>
                  <a:cubicBezTo>
                    <a:pt x="496" y="613"/>
                    <a:pt x="548" y="613"/>
                    <a:pt x="626" y="587"/>
                  </a:cubicBezTo>
                  <a:cubicBezTo>
                    <a:pt x="652" y="561"/>
                    <a:pt x="627" y="410"/>
                    <a:pt x="626" y="355"/>
                  </a:cubicBezTo>
                  <a:lnTo>
                    <a:pt x="626" y="355"/>
                  </a:lnTo>
                  <a:cubicBezTo>
                    <a:pt x="627" y="383"/>
                    <a:pt x="635" y="393"/>
                    <a:pt x="646" y="393"/>
                  </a:cubicBezTo>
                  <a:cubicBezTo>
                    <a:pt x="663" y="393"/>
                    <a:pt x="689" y="368"/>
                    <a:pt x="705" y="352"/>
                  </a:cubicBezTo>
                  <a:cubicBezTo>
                    <a:pt x="707" y="350"/>
                    <a:pt x="709" y="349"/>
                    <a:pt x="710" y="349"/>
                  </a:cubicBezTo>
                  <a:cubicBezTo>
                    <a:pt x="726" y="349"/>
                    <a:pt x="705" y="456"/>
                    <a:pt x="705" y="456"/>
                  </a:cubicBezTo>
                  <a:cubicBezTo>
                    <a:pt x="705" y="456"/>
                    <a:pt x="740" y="613"/>
                    <a:pt x="767" y="613"/>
                  </a:cubicBezTo>
                  <a:cubicBezTo>
                    <a:pt x="772" y="613"/>
                    <a:pt x="778" y="606"/>
                    <a:pt x="783" y="587"/>
                  </a:cubicBezTo>
                  <a:cubicBezTo>
                    <a:pt x="835" y="482"/>
                    <a:pt x="783" y="430"/>
                    <a:pt x="757" y="378"/>
                  </a:cubicBezTo>
                  <a:cubicBezTo>
                    <a:pt x="757" y="340"/>
                    <a:pt x="799" y="316"/>
                    <a:pt x="821" y="316"/>
                  </a:cubicBezTo>
                  <a:cubicBezTo>
                    <a:pt x="829" y="316"/>
                    <a:pt x="835" y="319"/>
                    <a:pt x="835" y="326"/>
                  </a:cubicBezTo>
                  <a:cubicBezTo>
                    <a:pt x="835" y="378"/>
                    <a:pt x="809" y="404"/>
                    <a:pt x="835" y="404"/>
                  </a:cubicBezTo>
                  <a:cubicBezTo>
                    <a:pt x="840" y="410"/>
                    <a:pt x="846" y="412"/>
                    <a:pt x="852" y="412"/>
                  </a:cubicBezTo>
                  <a:cubicBezTo>
                    <a:pt x="867" y="412"/>
                    <a:pt x="882" y="397"/>
                    <a:pt x="897" y="397"/>
                  </a:cubicBezTo>
                  <a:cubicBezTo>
                    <a:pt x="902" y="397"/>
                    <a:pt x="908" y="399"/>
                    <a:pt x="913" y="404"/>
                  </a:cubicBezTo>
                  <a:cubicBezTo>
                    <a:pt x="913" y="430"/>
                    <a:pt x="939" y="482"/>
                    <a:pt x="939" y="508"/>
                  </a:cubicBezTo>
                  <a:cubicBezTo>
                    <a:pt x="939" y="460"/>
                    <a:pt x="894" y="164"/>
                    <a:pt x="971" y="164"/>
                  </a:cubicBezTo>
                  <a:cubicBezTo>
                    <a:pt x="977" y="164"/>
                    <a:pt x="984" y="166"/>
                    <a:pt x="991" y="170"/>
                  </a:cubicBezTo>
                  <a:cubicBezTo>
                    <a:pt x="1017" y="196"/>
                    <a:pt x="991" y="561"/>
                    <a:pt x="1017" y="561"/>
                  </a:cubicBezTo>
                  <a:cubicBezTo>
                    <a:pt x="1044" y="561"/>
                    <a:pt x="1044" y="378"/>
                    <a:pt x="1070" y="326"/>
                  </a:cubicBezTo>
                  <a:cubicBezTo>
                    <a:pt x="1096" y="404"/>
                    <a:pt x="1096" y="456"/>
                    <a:pt x="1148" y="508"/>
                  </a:cubicBezTo>
                  <a:cubicBezTo>
                    <a:pt x="1154" y="514"/>
                    <a:pt x="1158" y="517"/>
                    <a:pt x="1161" y="517"/>
                  </a:cubicBezTo>
                  <a:cubicBezTo>
                    <a:pt x="1182" y="517"/>
                    <a:pt x="1130" y="376"/>
                    <a:pt x="1123" y="376"/>
                  </a:cubicBezTo>
                  <a:cubicBezTo>
                    <a:pt x="1122" y="376"/>
                    <a:pt x="1122" y="377"/>
                    <a:pt x="1122" y="378"/>
                  </a:cubicBezTo>
                  <a:lnTo>
                    <a:pt x="1122" y="378"/>
                  </a:lnTo>
                  <a:cubicBezTo>
                    <a:pt x="1122" y="352"/>
                    <a:pt x="1174" y="352"/>
                    <a:pt x="1174" y="352"/>
                  </a:cubicBezTo>
                  <a:cubicBezTo>
                    <a:pt x="1174" y="326"/>
                    <a:pt x="1174" y="300"/>
                    <a:pt x="1226" y="300"/>
                  </a:cubicBezTo>
                  <a:cubicBezTo>
                    <a:pt x="1272" y="300"/>
                    <a:pt x="1278" y="465"/>
                    <a:pt x="1223" y="465"/>
                  </a:cubicBezTo>
                  <a:cubicBezTo>
                    <a:pt x="1216" y="465"/>
                    <a:pt x="1209" y="462"/>
                    <a:pt x="1200" y="456"/>
                  </a:cubicBezTo>
                  <a:lnTo>
                    <a:pt x="1200" y="456"/>
                  </a:lnTo>
                  <a:cubicBezTo>
                    <a:pt x="1200" y="515"/>
                    <a:pt x="1244" y="588"/>
                    <a:pt x="1277" y="588"/>
                  </a:cubicBezTo>
                  <a:cubicBezTo>
                    <a:pt x="1288" y="588"/>
                    <a:pt x="1298" y="580"/>
                    <a:pt x="1304" y="561"/>
                  </a:cubicBezTo>
                  <a:cubicBezTo>
                    <a:pt x="1330" y="482"/>
                    <a:pt x="1304" y="352"/>
                    <a:pt x="1330" y="326"/>
                  </a:cubicBezTo>
                  <a:cubicBezTo>
                    <a:pt x="1333" y="321"/>
                    <a:pt x="1335" y="318"/>
                    <a:pt x="1337" y="318"/>
                  </a:cubicBezTo>
                  <a:lnTo>
                    <a:pt x="1337" y="318"/>
                  </a:lnTo>
                  <a:cubicBezTo>
                    <a:pt x="1352" y="318"/>
                    <a:pt x="1333" y="508"/>
                    <a:pt x="1356" y="508"/>
                  </a:cubicBezTo>
                  <a:cubicBezTo>
                    <a:pt x="1382" y="508"/>
                    <a:pt x="1409" y="352"/>
                    <a:pt x="1409" y="274"/>
                  </a:cubicBezTo>
                  <a:cubicBezTo>
                    <a:pt x="1435" y="274"/>
                    <a:pt x="1409" y="352"/>
                    <a:pt x="1461" y="352"/>
                  </a:cubicBezTo>
                  <a:cubicBezTo>
                    <a:pt x="1487" y="352"/>
                    <a:pt x="1513" y="352"/>
                    <a:pt x="1539" y="378"/>
                  </a:cubicBezTo>
                  <a:cubicBezTo>
                    <a:pt x="1565" y="404"/>
                    <a:pt x="1591" y="430"/>
                    <a:pt x="1617" y="482"/>
                  </a:cubicBezTo>
                  <a:cubicBezTo>
                    <a:pt x="1617" y="508"/>
                    <a:pt x="1617" y="561"/>
                    <a:pt x="1669" y="561"/>
                  </a:cubicBezTo>
                  <a:cubicBezTo>
                    <a:pt x="1699" y="546"/>
                    <a:pt x="1712" y="531"/>
                    <a:pt x="1723" y="531"/>
                  </a:cubicBezTo>
                  <a:cubicBezTo>
                    <a:pt x="1730" y="531"/>
                    <a:pt x="1736" y="539"/>
                    <a:pt x="1748" y="561"/>
                  </a:cubicBezTo>
                  <a:cubicBezTo>
                    <a:pt x="1748" y="561"/>
                    <a:pt x="1800" y="535"/>
                    <a:pt x="1826" y="508"/>
                  </a:cubicBezTo>
                  <a:cubicBezTo>
                    <a:pt x="1865" y="489"/>
                    <a:pt x="1905" y="439"/>
                    <a:pt x="1922" y="439"/>
                  </a:cubicBezTo>
                  <a:cubicBezTo>
                    <a:pt x="1927" y="439"/>
                    <a:pt x="1930" y="444"/>
                    <a:pt x="1930" y="456"/>
                  </a:cubicBezTo>
                  <a:cubicBezTo>
                    <a:pt x="1956" y="482"/>
                    <a:pt x="1930" y="535"/>
                    <a:pt x="1930" y="535"/>
                  </a:cubicBezTo>
                  <a:cubicBezTo>
                    <a:pt x="1956" y="482"/>
                    <a:pt x="1982" y="430"/>
                    <a:pt x="1982" y="378"/>
                  </a:cubicBezTo>
                  <a:cubicBezTo>
                    <a:pt x="1988" y="389"/>
                    <a:pt x="1994" y="393"/>
                    <a:pt x="2001" y="393"/>
                  </a:cubicBezTo>
                  <a:cubicBezTo>
                    <a:pt x="2024" y="393"/>
                    <a:pt x="2051" y="348"/>
                    <a:pt x="2058" y="348"/>
                  </a:cubicBezTo>
                  <a:cubicBezTo>
                    <a:pt x="2060" y="348"/>
                    <a:pt x="2060" y="349"/>
                    <a:pt x="2060" y="352"/>
                  </a:cubicBezTo>
                  <a:cubicBezTo>
                    <a:pt x="2086" y="404"/>
                    <a:pt x="2086" y="482"/>
                    <a:pt x="2086" y="535"/>
                  </a:cubicBezTo>
                  <a:cubicBezTo>
                    <a:pt x="2086" y="508"/>
                    <a:pt x="2086" y="482"/>
                    <a:pt x="2113" y="456"/>
                  </a:cubicBezTo>
                  <a:lnTo>
                    <a:pt x="2113" y="456"/>
                  </a:lnTo>
                  <a:cubicBezTo>
                    <a:pt x="2086" y="508"/>
                    <a:pt x="2217" y="561"/>
                    <a:pt x="2217" y="561"/>
                  </a:cubicBezTo>
                  <a:cubicBezTo>
                    <a:pt x="2230" y="561"/>
                    <a:pt x="2262" y="574"/>
                    <a:pt x="2288" y="574"/>
                  </a:cubicBezTo>
                  <a:cubicBezTo>
                    <a:pt x="2315" y="574"/>
                    <a:pt x="2334" y="561"/>
                    <a:pt x="2321" y="508"/>
                  </a:cubicBezTo>
                  <a:cubicBezTo>
                    <a:pt x="2269" y="404"/>
                    <a:pt x="2347" y="482"/>
                    <a:pt x="2373" y="352"/>
                  </a:cubicBezTo>
                  <a:cubicBezTo>
                    <a:pt x="2373" y="352"/>
                    <a:pt x="2412" y="295"/>
                    <a:pt x="2422" y="295"/>
                  </a:cubicBezTo>
                  <a:cubicBezTo>
                    <a:pt x="2424" y="295"/>
                    <a:pt x="2425" y="296"/>
                    <a:pt x="2425" y="300"/>
                  </a:cubicBezTo>
                  <a:cubicBezTo>
                    <a:pt x="2451" y="326"/>
                    <a:pt x="2425" y="352"/>
                    <a:pt x="2425" y="378"/>
                  </a:cubicBezTo>
                  <a:cubicBezTo>
                    <a:pt x="2425" y="382"/>
                    <a:pt x="2427" y="384"/>
                    <a:pt x="2430" y="384"/>
                  </a:cubicBezTo>
                  <a:cubicBezTo>
                    <a:pt x="2442" y="384"/>
                    <a:pt x="2475" y="360"/>
                    <a:pt x="2501" y="360"/>
                  </a:cubicBezTo>
                  <a:cubicBezTo>
                    <a:pt x="2512" y="360"/>
                    <a:pt x="2523" y="364"/>
                    <a:pt x="2530" y="378"/>
                  </a:cubicBezTo>
                  <a:cubicBezTo>
                    <a:pt x="2530" y="430"/>
                    <a:pt x="2530" y="482"/>
                    <a:pt x="2556" y="482"/>
                  </a:cubicBezTo>
                  <a:cubicBezTo>
                    <a:pt x="2556" y="482"/>
                    <a:pt x="2556" y="561"/>
                    <a:pt x="2608" y="561"/>
                  </a:cubicBezTo>
                  <a:cubicBezTo>
                    <a:pt x="2643" y="561"/>
                    <a:pt x="2654" y="537"/>
                    <a:pt x="2666" y="537"/>
                  </a:cubicBezTo>
                  <a:cubicBezTo>
                    <a:pt x="2672" y="537"/>
                    <a:pt x="2677" y="543"/>
                    <a:pt x="2686" y="561"/>
                  </a:cubicBezTo>
                  <a:cubicBezTo>
                    <a:pt x="2686" y="508"/>
                    <a:pt x="2686" y="300"/>
                    <a:pt x="2660" y="274"/>
                  </a:cubicBezTo>
                  <a:cubicBezTo>
                    <a:pt x="2639" y="253"/>
                    <a:pt x="2618" y="148"/>
                    <a:pt x="2638" y="148"/>
                  </a:cubicBezTo>
                  <a:cubicBezTo>
                    <a:pt x="2643" y="148"/>
                    <a:pt x="2650" y="154"/>
                    <a:pt x="2660" y="170"/>
                  </a:cubicBezTo>
                  <a:cubicBezTo>
                    <a:pt x="2673" y="209"/>
                    <a:pt x="2681" y="223"/>
                    <a:pt x="2687" y="223"/>
                  </a:cubicBezTo>
                  <a:cubicBezTo>
                    <a:pt x="2704" y="223"/>
                    <a:pt x="2699" y="91"/>
                    <a:pt x="2738" y="91"/>
                  </a:cubicBezTo>
                  <a:cubicBezTo>
                    <a:pt x="2816" y="117"/>
                    <a:pt x="2790" y="143"/>
                    <a:pt x="2764" y="196"/>
                  </a:cubicBezTo>
                  <a:cubicBezTo>
                    <a:pt x="2764" y="222"/>
                    <a:pt x="2712" y="196"/>
                    <a:pt x="2712" y="248"/>
                  </a:cubicBezTo>
                  <a:cubicBezTo>
                    <a:pt x="2738" y="326"/>
                    <a:pt x="2764" y="404"/>
                    <a:pt x="2764" y="482"/>
                  </a:cubicBezTo>
                  <a:cubicBezTo>
                    <a:pt x="2787" y="482"/>
                    <a:pt x="2790" y="367"/>
                    <a:pt x="2807" y="367"/>
                  </a:cubicBezTo>
                  <a:cubicBezTo>
                    <a:pt x="2810" y="367"/>
                    <a:pt x="2813" y="371"/>
                    <a:pt x="2816" y="378"/>
                  </a:cubicBezTo>
                  <a:cubicBezTo>
                    <a:pt x="2816" y="404"/>
                    <a:pt x="2843" y="430"/>
                    <a:pt x="2869" y="456"/>
                  </a:cubicBezTo>
                  <a:cubicBezTo>
                    <a:pt x="2869" y="424"/>
                    <a:pt x="2898" y="402"/>
                    <a:pt x="2927" y="402"/>
                  </a:cubicBezTo>
                  <a:cubicBezTo>
                    <a:pt x="2945" y="402"/>
                    <a:pt x="2963" y="410"/>
                    <a:pt x="2973" y="430"/>
                  </a:cubicBezTo>
                  <a:cubicBezTo>
                    <a:pt x="2973" y="456"/>
                    <a:pt x="2973" y="561"/>
                    <a:pt x="2999" y="561"/>
                  </a:cubicBezTo>
                  <a:cubicBezTo>
                    <a:pt x="2999" y="508"/>
                    <a:pt x="3025" y="535"/>
                    <a:pt x="3051" y="508"/>
                  </a:cubicBezTo>
                  <a:cubicBezTo>
                    <a:pt x="3051" y="482"/>
                    <a:pt x="3051" y="430"/>
                    <a:pt x="3051" y="404"/>
                  </a:cubicBezTo>
                  <a:cubicBezTo>
                    <a:pt x="3025" y="404"/>
                    <a:pt x="3025" y="404"/>
                    <a:pt x="2999" y="378"/>
                  </a:cubicBezTo>
                  <a:cubicBezTo>
                    <a:pt x="3025" y="300"/>
                    <a:pt x="3077" y="222"/>
                    <a:pt x="3103" y="143"/>
                  </a:cubicBezTo>
                  <a:cubicBezTo>
                    <a:pt x="3103" y="222"/>
                    <a:pt x="3129" y="274"/>
                    <a:pt x="3129" y="300"/>
                  </a:cubicBezTo>
                  <a:cubicBezTo>
                    <a:pt x="3208" y="300"/>
                    <a:pt x="3181" y="378"/>
                    <a:pt x="3208" y="378"/>
                  </a:cubicBezTo>
                  <a:cubicBezTo>
                    <a:pt x="3232" y="378"/>
                    <a:pt x="3234" y="143"/>
                    <a:pt x="3323" y="142"/>
                  </a:cubicBezTo>
                  <a:lnTo>
                    <a:pt x="3323" y="142"/>
                  </a:lnTo>
                  <a:cubicBezTo>
                    <a:pt x="3316" y="129"/>
                    <a:pt x="3312" y="112"/>
                    <a:pt x="3312" y="91"/>
                  </a:cubicBezTo>
                  <a:lnTo>
                    <a:pt x="3364" y="91"/>
                  </a:lnTo>
                  <a:cubicBezTo>
                    <a:pt x="3335" y="48"/>
                    <a:pt x="3314" y="29"/>
                    <a:pt x="3293" y="29"/>
                  </a:cubicBezTo>
                  <a:cubicBezTo>
                    <a:pt x="3275" y="29"/>
                    <a:pt x="3257" y="42"/>
                    <a:pt x="3234" y="65"/>
                  </a:cubicBezTo>
                  <a:cubicBezTo>
                    <a:pt x="3222" y="69"/>
                    <a:pt x="3213" y="71"/>
                    <a:pt x="3206" y="71"/>
                  </a:cubicBezTo>
                  <a:cubicBezTo>
                    <a:pt x="3161" y="71"/>
                    <a:pt x="3174" y="13"/>
                    <a:pt x="3129" y="13"/>
                  </a:cubicBezTo>
                  <a:cubicBezTo>
                    <a:pt x="3077" y="13"/>
                    <a:pt x="3051" y="117"/>
                    <a:pt x="2999" y="143"/>
                  </a:cubicBezTo>
                  <a:cubicBezTo>
                    <a:pt x="2990" y="152"/>
                    <a:pt x="2983" y="156"/>
                    <a:pt x="2977" y="156"/>
                  </a:cubicBezTo>
                  <a:cubicBezTo>
                    <a:pt x="2946" y="156"/>
                    <a:pt x="2943" y="61"/>
                    <a:pt x="2921" y="39"/>
                  </a:cubicBezTo>
                  <a:cubicBezTo>
                    <a:pt x="2913" y="35"/>
                    <a:pt x="2904" y="34"/>
                    <a:pt x="2895" y="34"/>
                  </a:cubicBezTo>
                  <a:cubicBezTo>
                    <a:pt x="2848" y="34"/>
                    <a:pt x="2779" y="71"/>
                    <a:pt x="2706" y="71"/>
                  </a:cubicBezTo>
                  <a:cubicBezTo>
                    <a:pt x="2691" y="71"/>
                    <a:pt x="2675" y="69"/>
                    <a:pt x="2660" y="65"/>
                  </a:cubicBezTo>
                  <a:cubicBezTo>
                    <a:pt x="2631" y="56"/>
                    <a:pt x="2617" y="50"/>
                    <a:pt x="2611" y="50"/>
                  </a:cubicBezTo>
                  <a:cubicBezTo>
                    <a:pt x="2601" y="50"/>
                    <a:pt x="2617" y="68"/>
                    <a:pt x="2634" y="117"/>
                  </a:cubicBezTo>
                  <a:cubicBezTo>
                    <a:pt x="2634" y="143"/>
                    <a:pt x="2622" y="152"/>
                    <a:pt x="2607" y="152"/>
                  </a:cubicBezTo>
                  <a:cubicBezTo>
                    <a:pt x="2576" y="152"/>
                    <a:pt x="2530" y="117"/>
                    <a:pt x="2530" y="117"/>
                  </a:cubicBezTo>
                  <a:cubicBezTo>
                    <a:pt x="2483" y="117"/>
                    <a:pt x="2463" y="128"/>
                    <a:pt x="2452" y="128"/>
                  </a:cubicBezTo>
                  <a:cubicBezTo>
                    <a:pt x="2438" y="128"/>
                    <a:pt x="2440" y="112"/>
                    <a:pt x="2425" y="39"/>
                  </a:cubicBezTo>
                  <a:cubicBezTo>
                    <a:pt x="2425" y="29"/>
                    <a:pt x="2422" y="25"/>
                    <a:pt x="2418" y="25"/>
                  </a:cubicBezTo>
                  <a:cubicBezTo>
                    <a:pt x="2398" y="25"/>
                    <a:pt x="2347" y="96"/>
                    <a:pt x="2347" y="117"/>
                  </a:cubicBezTo>
                  <a:cubicBezTo>
                    <a:pt x="2321" y="196"/>
                    <a:pt x="2347" y="222"/>
                    <a:pt x="2269" y="222"/>
                  </a:cubicBezTo>
                  <a:cubicBezTo>
                    <a:pt x="2259" y="217"/>
                    <a:pt x="2252" y="215"/>
                    <a:pt x="2247" y="215"/>
                  </a:cubicBezTo>
                  <a:cubicBezTo>
                    <a:pt x="2245" y="215"/>
                    <a:pt x="2242" y="216"/>
                    <a:pt x="2241" y="217"/>
                  </a:cubicBezTo>
                  <a:lnTo>
                    <a:pt x="2241" y="217"/>
                  </a:lnTo>
                  <a:cubicBezTo>
                    <a:pt x="2246" y="204"/>
                    <a:pt x="2254" y="196"/>
                    <a:pt x="2269" y="196"/>
                  </a:cubicBezTo>
                  <a:cubicBezTo>
                    <a:pt x="2269" y="141"/>
                    <a:pt x="2256" y="62"/>
                    <a:pt x="2240" y="62"/>
                  </a:cubicBezTo>
                  <a:cubicBezTo>
                    <a:pt x="2233" y="62"/>
                    <a:pt x="2225" y="77"/>
                    <a:pt x="2217" y="117"/>
                  </a:cubicBezTo>
                  <a:cubicBezTo>
                    <a:pt x="2165" y="91"/>
                    <a:pt x="2191" y="39"/>
                    <a:pt x="2139" y="39"/>
                  </a:cubicBezTo>
                  <a:cubicBezTo>
                    <a:pt x="2113" y="91"/>
                    <a:pt x="2060" y="91"/>
                    <a:pt x="2008" y="91"/>
                  </a:cubicBezTo>
                  <a:cubicBezTo>
                    <a:pt x="1956" y="91"/>
                    <a:pt x="1927" y="68"/>
                    <a:pt x="1890" y="68"/>
                  </a:cubicBezTo>
                  <a:cubicBezTo>
                    <a:pt x="1872" y="68"/>
                    <a:pt x="1852" y="74"/>
                    <a:pt x="1826" y="91"/>
                  </a:cubicBezTo>
                  <a:cubicBezTo>
                    <a:pt x="1800" y="117"/>
                    <a:pt x="1800" y="143"/>
                    <a:pt x="1774" y="170"/>
                  </a:cubicBezTo>
                  <a:cubicBezTo>
                    <a:pt x="1774" y="91"/>
                    <a:pt x="1748" y="39"/>
                    <a:pt x="1721" y="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63"/>
            <p:cNvSpPr/>
            <p:nvPr/>
          </p:nvSpPr>
          <p:spPr>
            <a:xfrm>
              <a:off x="4517200" y="1758875"/>
              <a:ext cx="1975" cy="2625"/>
            </a:xfrm>
            <a:custGeom>
              <a:rect b="b" l="l" r="r" t="t"/>
              <a:pathLst>
                <a:path extrusionOk="0" h="105" w="79">
                  <a:moveTo>
                    <a:pt x="52" y="1"/>
                  </a:moveTo>
                  <a:cubicBezTo>
                    <a:pt x="26" y="27"/>
                    <a:pt x="0" y="105"/>
                    <a:pt x="52" y="105"/>
                  </a:cubicBezTo>
                  <a:cubicBezTo>
                    <a:pt x="78" y="105"/>
                    <a:pt x="78" y="1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63"/>
            <p:cNvSpPr/>
            <p:nvPr/>
          </p:nvSpPr>
          <p:spPr>
            <a:xfrm>
              <a:off x="4506850" y="1746775"/>
              <a:ext cx="750" cy="775"/>
            </a:xfrm>
            <a:custGeom>
              <a:rect b="b" l="l" r="r" t="t"/>
              <a:pathLst>
                <a:path extrusionOk="0" h="31" w="30">
                  <a:moveTo>
                    <a:pt x="28" y="0"/>
                  </a:moveTo>
                  <a:lnTo>
                    <a:pt x="28" y="0"/>
                  </a:lnTo>
                  <a:cubicBezTo>
                    <a:pt x="24" y="0"/>
                    <a:pt x="1" y="30"/>
                    <a:pt x="5" y="30"/>
                  </a:cubicBezTo>
                  <a:cubicBezTo>
                    <a:pt x="7" y="30"/>
                    <a:pt x="12" y="26"/>
                    <a:pt x="23" y="15"/>
                  </a:cubicBezTo>
                  <a:cubicBezTo>
                    <a:pt x="29" y="4"/>
                    <a:pt x="29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63"/>
            <p:cNvSpPr/>
            <p:nvPr/>
          </p:nvSpPr>
          <p:spPr>
            <a:xfrm>
              <a:off x="4506775" y="1745525"/>
              <a:ext cx="41725" cy="15325"/>
            </a:xfrm>
            <a:custGeom>
              <a:rect b="b" l="l" r="r" t="t"/>
              <a:pathLst>
                <a:path extrusionOk="0" h="613" w="1669">
                  <a:moveTo>
                    <a:pt x="1421" y="0"/>
                  </a:moveTo>
                  <a:cubicBezTo>
                    <a:pt x="1388" y="0"/>
                    <a:pt x="1356" y="13"/>
                    <a:pt x="1330" y="39"/>
                  </a:cubicBezTo>
                  <a:cubicBezTo>
                    <a:pt x="1309" y="60"/>
                    <a:pt x="1305" y="165"/>
                    <a:pt x="1263" y="165"/>
                  </a:cubicBezTo>
                  <a:cubicBezTo>
                    <a:pt x="1253" y="165"/>
                    <a:pt x="1241" y="159"/>
                    <a:pt x="1225" y="144"/>
                  </a:cubicBezTo>
                  <a:cubicBezTo>
                    <a:pt x="1225" y="118"/>
                    <a:pt x="1225" y="65"/>
                    <a:pt x="1225" y="39"/>
                  </a:cubicBezTo>
                  <a:cubicBezTo>
                    <a:pt x="1212" y="26"/>
                    <a:pt x="1193" y="20"/>
                    <a:pt x="1173" y="20"/>
                  </a:cubicBezTo>
                  <a:cubicBezTo>
                    <a:pt x="1154" y="20"/>
                    <a:pt x="1134" y="26"/>
                    <a:pt x="1121" y="39"/>
                  </a:cubicBezTo>
                  <a:cubicBezTo>
                    <a:pt x="1121" y="39"/>
                    <a:pt x="1095" y="91"/>
                    <a:pt x="1043" y="118"/>
                  </a:cubicBezTo>
                  <a:cubicBezTo>
                    <a:pt x="1035" y="125"/>
                    <a:pt x="1028" y="128"/>
                    <a:pt x="1020" y="128"/>
                  </a:cubicBezTo>
                  <a:cubicBezTo>
                    <a:pt x="1002" y="128"/>
                    <a:pt x="983" y="110"/>
                    <a:pt x="965" y="91"/>
                  </a:cubicBezTo>
                  <a:cubicBezTo>
                    <a:pt x="950" y="76"/>
                    <a:pt x="883" y="44"/>
                    <a:pt x="829" y="44"/>
                  </a:cubicBezTo>
                  <a:cubicBezTo>
                    <a:pt x="789" y="44"/>
                    <a:pt x="756" y="62"/>
                    <a:pt x="756" y="118"/>
                  </a:cubicBezTo>
                  <a:cubicBezTo>
                    <a:pt x="756" y="118"/>
                    <a:pt x="756" y="232"/>
                    <a:pt x="740" y="232"/>
                  </a:cubicBezTo>
                  <a:cubicBezTo>
                    <a:pt x="737" y="232"/>
                    <a:pt x="734" y="229"/>
                    <a:pt x="730" y="222"/>
                  </a:cubicBezTo>
                  <a:cubicBezTo>
                    <a:pt x="704" y="170"/>
                    <a:pt x="730" y="118"/>
                    <a:pt x="704" y="65"/>
                  </a:cubicBezTo>
                  <a:cubicBezTo>
                    <a:pt x="704" y="82"/>
                    <a:pt x="683" y="130"/>
                    <a:pt x="661" y="130"/>
                  </a:cubicBezTo>
                  <a:cubicBezTo>
                    <a:pt x="649" y="130"/>
                    <a:pt x="635" y="113"/>
                    <a:pt x="626" y="65"/>
                  </a:cubicBezTo>
                  <a:cubicBezTo>
                    <a:pt x="626" y="55"/>
                    <a:pt x="625" y="51"/>
                    <a:pt x="623" y="51"/>
                  </a:cubicBezTo>
                  <a:cubicBezTo>
                    <a:pt x="615" y="51"/>
                    <a:pt x="595" y="118"/>
                    <a:pt x="574" y="118"/>
                  </a:cubicBezTo>
                  <a:cubicBezTo>
                    <a:pt x="548" y="118"/>
                    <a:pt x="522" y="39"/>
                    <a:pt x="469" y="39"/>
                  </a:cubicBezTo>
                  <a:cubicBezTo>
                    <a:pt x="466" y="36"/>
                    <a:pt x="464" y="35"/>
                    <a:pt x="461" y="35"/>
                  </a:cubicBezTo>
                  <a:cubicBezTo>
                    <a:pt x="445" y="35"/>
                    <a:pt x="441" y="96"/>
                    <a:pt x="425" y="96"/>
                  </a:cubicBezTo>
                  <a:cubicBezTo>
                    <a:pt x="423" y="96"/>
                    <a:pt x="420" y="94"/>
                    <a:pt x="417" y="91"/>
                  </a:cubicBezTo>
                  <a:cubicBezTo>
                    <a:pt x="391" y="65"/>
                    <a:pt x="365" y="13"/>
                    <a:pt x="313" y="13"/>
                  </a:cubicBezTo>
                  <a:cubicBezTo>
                    <a:pt x="261" y="13"/>
                    <a:pt x="261" y="91"/>
                    <a:pt x="261" y="91"/>
                  </a:cubicBezTo>
                  <a:cubicBezTo>
                    <a:pt x="240" y="91"/>
                    <a:pt x="202" y="58"/>
                    <a:pt x="161" y="58"/>
                  </a:cubicBezTo>
                  <a:cubicBezTo>
                    <a:pt x="151" y="58"/>
                    <a:pt x="141" y="60"/>
                    <a:pt x="130" y="65"/>
                  </a:cubicBezTo>
                  <a:cubicBezTo>
                    <a:pt x="96" y="65"/>
                    <a:pt x="72" y="42"/>
                    <a:pt x="53" y="42"/>
                  </a:cubicBezTo>
                  <a:cubicBezTo>
                    <a:pt x="44" y="42"/>
                    <a:pt x="35" y="48"/>
                    <a:pt x="26" y="65"/>
                  </a:cubicBezTo>
                  <a:cubicBezTo>
                    <a:pt x="0" y="65"/>
                    <a:pt x="0" y="91"/>
                    <a:pt x="0" y="118"/>
                  </a:cubicBezTo>
                  <a:cubicBezTo>
                    <a:pt x="0" y="118"/>
                    <a:pt x="12" y="106"/>
                    <a:pt x="27" y="106"/>
                  </a:cubicBezTo>
                  <a:cubicBezTo>
                    <a:pt x="35" y="106"/>
                    <a:pt x="44" y="109"/>
                    <a:pt x="52" y="118"/>
                  </a:cubicBezTo>
                  <a:cubicBezTo>
                    <a:pt x="78" y="144"/>
                    <a:pt x="78" y="170"/>
                    <a:pt x="104" y="222"/>
                  </a:cubicBezTo>
                  <a:cubicBezTo>
                    <a:pt x="130" y="274"/>
                    <a:pt x="156" y="352"/>
                    <a:pt x="156" y="430"/>
                  </a:cubicBezTo>
                  <a:cubicBezTo>
                    <a:pt x="183" y="483"/>
                    <a:pt x="183" y="535"/>
                    <a:pt x="209" y="561"/>
                  </a:cubicBezTo>
                  <a:cubicBezTo>
                    <a:pt x="211" y="564"/>
                    <a:pt x="214" y="565"/>
                    <a:pt x="216" y="565"/>
                  </a:cubicBezTo>
                  <a:cubicBezTo>
                    <a:pt x="235" y="565"/>
                    <a:pt x="238" y="480"/>
                    <a:pt x="261" y="456"/>
                  </a:cubicBezTo>
                  <a:cubicBezTo>
                    <a:pt x="267" y="438"/>
                    <a:pt x="273" y="431"/>
                    <a:pt x="279" y="431"/>
                  </a:cubicBezTo>
                  <a:cubicBezTo>
                    <a:pt x="299" y="431"/>
                    <a:pt x="319" y="509"/>
                    <a:pt x="339" y="509"/>
                  </a:cubicBezTo>
                  <a:cubicBezTo>
                    <a:pt x="339" y="483"/>
                    <a:pt x="339" y="456"/>
                    <a:pt x="339" y="430"/>
                  </a:cubicBezTo>
                  <a:cubicBezTo>
                    <a:pt x="365" y="456"/>
                    <a:pt x="365" y="535"/>
                    <a:pt x="417" y="535"/>
                  </a:cubicBezTo>
                  <a:cubicBezTo>
                    <a:pt x="417" y="456"/>
                    <a:pt x="443" y="352"/>
                    <a:pt x="495" y="274"/>
                  </a:cubicBezTo>
                  <a:cubicBezTo>
                    <a:pt x="509" y="260"/>
                    <a:pt x="518" y="254"/>
                    <a:pt x="524" y="254"/>
                  </a:cubicBezTo>
                  <a:cubicBezTo>
                    <a:pt x="549" y="254"/>
                    <a:pt x="500" y="378"/>
                    <a:pt x="522" y="378"/>
                  </a:cubicBezTo>
                  <a:cubicBezTo>
                    <a:pt x="548" y="378"/>
                    <a:pt x="574" y="300"/>
                    <a:pt x="574" y="274"/>
                  </a:cubicBezTo>
                  <a:cubicBezTo>
                    <a:pt x="600" y="274"/>
                    <a:pt x="600" y="326"/>
                    <a:pt x="626" y="326"/>
                  </a:cubicBezTo>
                  <a:lnTo>
                    <a:pt x="652" y="483"/>
                  </a:lnTo>
                  <a:cubicBezTo>
                    <a:pt x="678" y="430"/>
                    <a:pt x="704" y="378"/>
                    <a:pt x="756" y="352"/>
                  </a:cubicBezTo>
                  <a:lnTo>
                    <a:pt x="756" y="352"/>
                  </a:lnTo>
                  <a:cubicBezTo>
                    <a:pt x="808" y="404"/>
                    <a:pt x="678" y="535"/>
                    <a:pt x="704" y="561"/>
                  </a:cubicBezTo>
                  <a:cubicBezTo>
                    <a:pt x="707" y="568"/>
                    <a:pt x="713" y="570"/>
                    <a:pt x="719" y="570"/>
                  </a:cubicBezTo>
                  <a:cubicBezTo>
                    <a:pt x="749" y="570"/>
                    <a:pt x="804" y="513"/>
                    <a:pt x="836" y="513"/>
                  </a:cubicBezTo>
                  <a:cubicBezTo>
                    <a:pt x="851" y="513"/>
                    <a:pt x="860" y="525"/>
                    <a:pt x="860" y="561"/>
                  </a:cubicBezTo>
                  <a:lnTo>
                    <a:pt x="860" y="404"/>
                  </a:lnTo>
                  <a:cubicBezTo>
                    <a:pt x="904" y="404"/>
                    <a:pt x="875" y="495"/>
                    <a:pt x="909" y="495"/>
                  </a:cubicBezTo>
                  <a:cubicBezTo>
                    <a:pt x="916" y="495"/>
                    <a:pt x="926" y="491"/>
                    <a:pt x="939" y="483"/>
                  </a:cubicBezTo>
                  <a:cubicBezTo>
                    <a:pt x="1017" y="430"/>
                    <a:pt x="991" y="456"/>
                    <a:pt x="991" y="378"/>
                  </a:cubicBezTo>
                  <a:cubicBezTo>
                    <a:pt x="991" y="361"/>
                    <a:pt x="997" y="355"/>
                    <a:pt x="1005" y="355"/>
                  </a:cubicBezTo>
                  <a:cubicBezTo>
                    <a:pt x="1023" y="355"/>
                    <a:pt x="1052" y="378"/>
                    <a:pt x="1069" y="378"/>
                  </a:cubicBezTo>
                  <a:cubicBezTo>
                    <a:pt x="1008" y="378"/>
                    <a:pt x="995" y="489"/>
                    <a:pt x="1028" y="489"/>
                  </a:cubicBezTo>
                  <a:cubicBezTo>
                    <a:pt x="1038" y="489"/>
                    <a:pt x="1052" y="480"/>
                    <a:pt x="1069" y="456"/>
                  </a:cubicBezTo>
                  <a:cubicBezTo>
                    <a:pt x="1095" y="456"/>
                    <a:pt x="1121" y="509"/>
                    <a:pt x="1121" y="535"/>
                  </a:cubicBezTo>
                  <a:cubicBezTo>
                    <a:pt x="1147" y="535"/>
                    <a:pt x="1199" y="483"/>
                    <a:pt x="1225" y="483"/>
                  </a:cubicBezTo>
                  <a:cubicBezTo>
                    <a:pt x="1263" y="483"/>
                    <a:pt x="1313" y="549"/>
                    <a:pt x="1339" y="549"/>
                  </a:cubicBezTo>
                  <a:cubicBezTo>
                    <a:pt x="1349" y="549"/>
                    <a:pt x="1356" y="538"/>
                    <a:pt x="1356" y="509"/>
                  </a:cubicBezTo>
                  <a:lnTo>
                    <a:pt x="1356" y="378"/>
                  </a:lnTo>
                  <a:cubicBezTo>
                    <a:pt x="1356" y="373"/>
                    <a:pt x="1358" y="371"/>
                    <a:pt x="1362" y="371"/>
                  </a:cubicBezTo>
                  <a:cubicBezTo>
                    <a:pt x="1373" y="371"/>
                    <a:pt x="1395" y="386"/>
                    <a:pt x="1415" y="386"/>
                  </a:cubicBezTo>
                  <a:cubicBezTo>
                    <a:pt x="1422" y="386"/>
                    <a:pt x="1429" y="384"/>
                    <a:pt x="1434" y="378"/>
                  </a:cubicBezTo>
                  <a:cubicBezTo>
                    <a:pt x="1434" y="352"/>
                    <a:pt x="1408" y="352"/>
                    <a:pt x="1434" y="326"/>
                  </a:cubicBezTo>
                  <a:cubicBezTo>
                    <a:pt x="1460" y="326"/>
                    <a:pt x="1538" y="456"/>
                    <a:pt x="1538" y="509"/>
                  </a:cubicBezTo>
                  <a:cubicBezTo>
                    <a:pt x="1538" y="511"/>
                    <a:pt x="1537" y="512"/>
                    <a:pt x="1536" y="512"/>
                  </a:cubicBezTo>
                  <a:cubicBezTo>
                    <a:pt x="1526" y="512"/>
                    <a:pt x="1495" y="482"/>
                    <a:pt x="1469" y="482"/>
                  </a:cubicBezTo>
                  <a:cubicBezTo>
                    <a:pt x="1450" y="482"/>
                    <a:pt x="1434" y="500"/>
                    <a:pt x="1434" y="561"/>
                  </a:cubicBezTo>
                  <a:cubicBezTo>
                    <a:pt x="1460" y="561"/>
                    <a:pt x="1512" y="561"/>
                    <a:pt x="1538" y="587"/>
                  </a:cubicBezTo>
                  <a:cubicBezTo>
                    <a:pt x="1564" y="587"/>
                    <a:pt x="1584" y="580"/>
                    <a:pt x="1597" y="580"/>
                  </a:cubicBezTo>
                  <a:cubicBezTo>
                    <a:pt x="1610" y="580"/>
                    <a:pt x="1617" y="587"/>
                    <a:pt x="1617" y="613"/>
                  </a:cubicBezTo>
                  <a:cubicBezTo>
                    <a:pt x="1643" y="613"/>
                    <a:pt x="1643" y="613"/>
                    <a:pt x="1669" y="587"/>
                  </a:cubicBezTo>
                  <a:cubicBezTo>
                    <a:pt x="1669" y="561"/>
                    <a:pt x="1617" y="483"/>
                    <a:pt x="1590" y="483"/>
                  </a:cubicBezTo>
                  <a:cubicBezTo>
                    <a:pt x="1617" y="483"/>
                    <a:pt x="1617" y="326"/>
                    <a:pt x="1590" y="326"/>
                  </a:cubicBezTo>
                  <a:cubicBezTo>
                    <a:pt x="1577" y="320"/>
                    <a:pt x="1563" y="318"/>
                    <a:pt x="1549" y="318"/>
                  </a:cubicBezTo>
                  <a:cubicBezTo>
                    <a:pt x="1535" y="318"/>
                    <a:pt x="1522" y="320"/>
                    <a:pt x="1512" y="320"/>
                  </a:cubicBezTo>
                  <a:cubicBezTo>
                    <a:pt x="1493" y="320"/>
                    <a:pt x="1486" y="313"/>
                    <a:pt x="1512" y="274"/>
                  </a:cubicBezTo>
                  <a:cubicBezTo>
                    <a:pt x="1512" y="261"/>
                    <a:pt x="1525" y="261"/>
                    <a:pt x="1538" y="261"/>
                  </a:cubicBezTo>
                  <a:cubicBezTo>
                    <a:pt x="1551" y="261"/>
                    <a:pt x="1564" y="261"/>
                    <a:pt x="1564" y="248"/>
                  </a:cubicBezTo>
                  <a:cubicBezTo>
                    <a:pt x="1590" y="170"/>
                    <a:pt x="1564" y="91"/>
                    <a:pt x="1512" y="39"/>
                  </a:cubicBezTo>
                  <a:cubicBezTo>
                    <a:pt x="1486" y="13"/>
                    <a:pt x="1454" y="0"/>
                    <a:pt x="1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63"/>
            <p:cNvSpPr/>
            <p:nvPr/>
          </p:nvSpPr>
          <p:spPr>
            <a:xfrm>
              <a:off x="4466125" y="1757650"/>
              <a:ext cx="900" cy="600"/>
            </a:xfrm>
            <a:custGeom>
              <a:rect b="b" l="l" r="r" t="t"/>
              <a:pathLst>
                <a:path extrusionOk="0" h="24" w="36">
                  <a:moveTo>
                    <a:pt x="24" y="0"/>
                  </a:moveTo>
                  <a:cubicBezTo>
                    <a:pt x="12" y="0"/>
                    <a:pt x="1" y="24"/>
                    <a:pt x="36" y="24"/>
                  </a:cubicBezTo>
                  <a:cubicBezTo>
                    <a:pt x="36" y="6"/>
                    <a:pt x="30" y="0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63"/>
            <p:cNvSpPr/>
            <p:nvPr/>
          </p:nvSpPr>
          <p:spPr>
            <a:xfrm>
              <a:off x="4465700" y="1745850"/>
              <a:ext cx="45000" cy="16325"/>
            </a:xfrm>
            <a:custGeom>
              <a:rect b="b" l="l" r="r" t="t"/>
              <a:pathLst>
                <a:path extrusionOk="0" h="653" w="1800">
                  <a:moveTo>
                    <a:pt x="1721" y="417"/>
                  </a:moveTo>
                  <a:cubicBezTo>
                    <a:pt x="1733" y="429"/>
                    <a:pt x="1740" y="448"/>
                    <a:pt x="1742" y="469"/>
                  </a:cubicBezTo>
                  <a:lnTo>
                    <a:pt x="1742" y="469"/>
                  </a:lnTo>
                  <a:cubicBezTo>
                    <a:pt x="1750" y="453"/>
                    <a:pt x="1748" y="435"/>
                    <a:pt x="1721" y="417"/>
                  </a:cubicBezTo>
                  <a:close/>
                  <a:moveTo>
                    <a:pt x="835" y="0"/>
                  </a:moveTo>
                  <a:lnTo>
                    <a:pt x="835" y="0"/>
                  </a:lnTo>
                  <a:cubicBezTo>
                    <a:pt x="835" y="0"/>
                    <a:pt x="861" y="105"/>
                    <a:pt x="861" y="131"/>
                  </a:cubicBezTo>
                  <a:cubicBezTo>
                    <a:pt x="861" y="133"/>
                    <a:pt x="861" y="134"/>
                    <a:pt x="860" y="134"/>
                  </a:cubicBezTo>
                  <a:cubicBezTo>
                    <a:pt x="856" y="134"/>
                    <a:pt x="830" y="26"/>
                    <a:pt x="783" y="26"/>
                  </a:cubicBezTo>
                  <a:cubicBezTo>
                    <a:pt x="778" y="22"/>
                    <a:pt x="773" y="19"/>
                    <a:pt x="768" y="19"/>
                  </a:cubicBezTo>
                  <a:cubicBezTo>
                    <a:pt x="746" y="19"/>
                    <a:pt x="721" y="62"/>
                    <a:pt x="678" y="105"/>
                  </a:cubicBezTo>
                  <a:cubicBezTo>
                    <a:pt x="668" y="124"/>
                    <a:pt x="662" y="133"/>
                    <a:pt x="658" y="133"/>
                  </a:cubicBezTo>
                  <a:cubicBezTo>
                    <a:pt x="652" y="133"/>
                    <a:pt x="652" y="111"/>
                    <a:pt x="652" y="78"/>
                  </a:cubicBezTo>
                  <a:cubicBezTo>
                    <a:pt x="665" y="52"/>
                    <a:pt x="652" y="46"/>
                    <a:pt x="633" y="46"/>
                  </a:cubicBezTo>
                  <a:cubicBezTo>
                    <a:pt x="613" y="46"/>
                    <a:pt x="587" y="52"/>
                    <a:pt x="574" y="52"/>
                  </a:cubicBezTo>
                  <a:cubicBezTo>
                    <a:pt x="574" y="52"/>
                    <a:pt x="496" y="52"/>
                    <a:pt x="496" y="78"/>
                  </a:cubicBezTo>
                  <a:cubicBezTo>
                    <a:pt x="476" y="98"/>
                    <a:pt x="486" y="148"/>
                    <a:pt x="470" y="148"/>
                  </a:cubicBezTo>
                  <a:cubicBezTo>
                    <a:pt x="464" y="148"/>
                    <a:pt x="456" y="143"/>
                    <a:pt x="444" y="131"/>
                  </a:cubicBezTo>
                  <a:cubicBezTo>
                    <a:pt x="420" y="84"/>
                    <a:pt x="407" y="58"/>
                    <a:pt x="400" y="58"/>
                  </a:cubicBezTo>
                  <a:cubicBezTo>
                    <a:pt x="392" y="58"/>
                    <a:pt x="392" y="97"/>
                    <a:pt x="392" y="183"/>
                  </a:cubicBezTo>
                  <a:cubicBezTo>
                    <a:pt x="339" y="183"/>
                    <a:pt x="392" y="78"/>
                    <a:pt x="366" y="52"/>
                  </a:cubicBezTo>
                  <a:cubicBezTo>
                    <a:pt x="347" y="34"/>
                    <a:pt x="316" y="16"/>
                    <a:pt x="290" y="16"/>
                  </a:cubicBezTo>
                  <a:cubicBezTo>
                    <a:pt x="279" y="16"/>
                    <a:pt x="269" y="19"/>
                    <a:pt x="261" y="26"/>
                  </a:cubicBezTo>
                  <a:cubicBezTo>
                    <a:pt x="240" y="26"/>
                    <a:pt x="271" y="150"/>
                    <a:pt x="239" y="150"/>
                  </a:cubicBezTo>
                  <a:cubicBezTo>
                    <a:pt x="233" y="150"/>
                    <a:pt x="223" y="144"/>
                    <a:pt x="209" y="131"/>
                  </a:cubicBezTo>
                  <a:cubicBezTo>
                    <a:pt x="145" y="88"/>
                    <a:pt x="186" y="45"/>
                    <a:pt x="160" y="45"/>
                  </a:cubicBezTo>
                  <a:cubicBezTo>
                    <a:pt x="154" y="45"/>
                    <a:pt x="145" y="48"/>
                    <a:pt x="131" y="52"/>
                  </a:cubicBezTo>
                  <a:cubicBezTo>
                    <a:pt x="53" y="52"/>
                    <a:pt x="105" y="131"/>
                    <a:pt x="53" y="183"/>
                  </a:cubicBezTo>
                  <a:cubicBezTo>
                    <a:pt x="27" y="209"/>
                    <a:pt x="27" y="287"/>
                    <a:pt x="27" y="287"/>
                  </a:cubicBezTo>
                  <a:cubicBezTo>
                    <a:pt x="53" y="313"/>
                    <a:pt x="157" y="339"/>
                    <a:pt x="131" y="417"/>
                  </a:cubicBezTo>
                  <a:cubicBezTo>
                    <a:pt x="131" y="457"/>
                    <a:pt x="105" y="457"/>
                    <a:pt x="79" y="457"/>
                  </a:cubicBezTo>
                  <a:cubicBezTo>
                    <a:pt x="53" y="457"/>
                    <a:pt x="27" y="457"/>
                    <a:pt x="27" y="496"/>
                  </a:cubicBezTo>
                  <a:cubicBezTo>
                    <a:pt x="1" y="496"/>
                    <a:pt x="1" y="574"/>
                    <a:pt x="1" y="626"/>
                  </a:cubicBezTo>
                  <a:cubicBezTo>
                    <a:pt x="1" y="607"/>
                    <a:pt x="14" y="589"/>
                    <a:pt x="21" y="570"/>
                  </a:cubicBezTo>
                  <a:lnTo>
                    <a:pt x="21" y="570"/>
                  </a:lnTo>
                  <a:cubicBezTo>
                    <a:pt x="22" y="614"/>
                    <a:pt x="83" y="652"/>
                    <a:pt x="105" y="652"/>
                  </a:cubicBezTo>
                  <a:cubicBezTo>
                    <a:pt x="183" y="626"/>
                    <a:pt x="209" y="574"/>
                    <a:pt x="235" y="522"/>
                  </a:cubicBezTo>
                  <a:cubicBezTo>
                    <a:pt x="255" y="481"/>
                    <a:pt x="276" y="393"/>
                    <a:pt x="296" y="393"/>
                  </a:cubicBezTo>
                  <a:cubicBezTo>
                    <a:pt x="302" y="393"/>
                    <a:pt x="308" y="400"/>
                    <a:pt x="313" y="417"/>
                  </a:cubicBezTo>
                  <a:cubicBezTo>
                    <a:pt x="335" y="450"/>
                    <a:pt x="352" y="465"/>
                    <a:pt x="365" y="465"/>
                  </a:cubicBezTo>
                  <a:cubicBezTo>
                    <a:pt x="383" y="465"/>
                    <a:pt x="392" y="437"/>
                    <a:pt x="392" y="391"/>
                  </a:cubicBezTo>
                  <a:cubicBezTo>
                    <a:pt x="392" y="443"/>
                    <a:pt x="444" y="496"/>
                    <a:pt x="470" y="496"/>
                  </a:cubicBezTo>
                  <a:cubicBezTo>
                    <a:pt x="444" y="496"/>
                    <a:pt x="366" y="548"/>
                    <a:pt x="444" y="574"/>
                  </a:cubicBezTo>
                  <a:cubicBezTo>
                    <a:pt x="496" y="574"/>
                    <a:pt x="496" y="600"/>
                    <a:pt x="522" y="600"/>
                  </a:cubicBezTo>
                  <a:cubicBezTo>
                    <a:pt x="569" y="600"/>
                    <a:pt x="552" y="384"/>
                    <a:pt x="607" y="384"/>
                  </a:cubicBezTo>
                  <a:cubicBezTo>
                    <a:pt x="613" y="384"/>
                    <a:pt x="619" y="387"/>
                    <a:pt x="626" y="391"/>
                  </a:cubicBezTo>
                  <a:cubicBezTo>
                    <a:pt x="670" y="458"/>
                    <a:pt x="621" y="617"/>
                    <a:pt x="668" y="617"/>
                  </a:cubicBezTo>
                  <a:cubicBezTo>
                    <a:pt x="677" y="617"/>
                    <a:pt x="688" y="612"/>
                    <a:pt x="704" y="600"/>
                  </a:cubicBezTo>
                  <a:cubicBezTo>
                    <a:pt x="757" y="574"/>
                    <a:pt x="704" y="522"/>
                    <a:pt x="704" y="470"/>
                  </a:cubicBezTo>
                  <a:cubicBezTo>
                    <a:pt x="704" y="417"/>
                    <a:pt x="757" y="391"/>
                    <a:pt x="731" y="339"/>
                  </a:cubicBezTo>
                  <a:cubicBezTo>
                    <a:pt x="783" y="339"/>
                    <a:pt x="757" y="470"/>
                    <a:pt x="757" y="496"/>
                  </a:cubicBezTo>
                  <a:cubicBezTo>
                    <a:pt x="757" y="548"/>
                    <a:pt x="757" y="600"/>
                    <a:pt x="757" y="626"/>
                  </a:cubicBezTo>
                  <a:cubicBezTo>
                    <a:pt x="757" y="642"/>
                    <a:pt x="762" y="648"/>
                    <a:pt x="769" y="648"/>
                  </a:cubicBezTo>
                  <a:cubicBezTo>
                    <a:pt x="784" y="648"/>
                    <a:pt x="809" y="618"/>
                    <a:pt x="809" y="600"/>
                  </a:cubicBezTo>
                  <a:cubicBezTo>
                    <a:pt x="809" y="574"/>
                    <a:pt x="757" y="443"/>
                    <a:pt x="809" y="391"/>
                  </a:cubicBezTo>
                  <a:cubicBezTo>
                    <a:pt x="823" y="384"/>
                    <a:pt x="833" y="381"/>
                    <a:pt x="840" y="381"/>
                  </a:cubicBezTo>
                  <a:cubicBezTo>
                    <a:pt x="861" y="381"/>
                    <a:pt x="861" y="405"/>
                    <a:pt x="861" y="443"/>
                  </a:cubicBezTo>
                  <a:cubicBezTo>
                    <a:pt x="887" y="470"/>
                    <a:pt x="809" y="574"/>
                    <a:pt x="835" y="574"/>
                  </a:cubicBezTo>
                  <a:cubicBezTo>
                    <a:pt x="839" y="578"/>
                    <a:pt x="842" y="579"/>
                    <a:pt x="845" y="579"/>
                  </a:cubicBezTo>
                  <a:cubicBezTo>
                    <a:pt x="856" y="579"/>
                    <a:pt x="862" y="555"/>
                    <a:pt x="871" y="555"/>
                  </a:cubicBezTo>
                  <a:cubicBezTo>
                    <a:pt x="875" y="555"/>
                    <a:pt x="880" y="560"/>
                    <a:pt x="887" y="574"/>
                  </a:cubicBezTo>
                  <a:cubicBezTo>
                    <a:pt x="887" y="600"/>
                    <a:pt x="887" y="606"/>
                    <a:pt x="893" y="606"/>
                  </a:cubicBezTo>
                  <a:cubicBezTo>
                    <a:pt x="900" y="606"/>
                    <a:pt x="913" y="600"/>
                    <a:pt x="939" y="600"/>
                  </a:cubicBezTo>
                  <a:cubicBezTo>
                    <a:pt x="965" y="600"/>
                    <a:pt x="939" y="652"/>
                    <a:pt x="991" y="652"/>
                  </a:cubicBezTo>
                  <a:cubicBezTo>
                    <a:pt x="1036" y="652"/>
                    <a:pt x="1179" y="594"/>
                    <a:pt x="1200" y="544"/>
                  </a:cubicBezTo>
                  <a:lnTo>
                    <a:pt x="1200" y="544"/>
                  </a:lnTo>
                  <a:lnTo>
                    <a:pt x="1200" y="600"/>
                  </a:lnTo>
                  <a:cubicBezTo>
                    <a:pt x="1200" y="609"/>
                    <a:pt x="1206" y="611"/>
                    <a:pt x="1213" y="611"/>
                  </a:cubicBezTo>
                  <a:cubicBezTo>
                    <a:pt x="1229" y="611"/>
                    <a:pt x="1252" y="600"/>
                    <a:pt x="1252" y="600"/>
                  </a:cubicBezTo>
                  <a:cubicBezTo>
                    <a:pt x="1278" y="600"/>
                    <a:pt x="1356" y="626"/>
                    <a:pt x="1382" y="626"/>
                  </a:cubicBezTo>
                  <a:cubicBezTo>
                    <a:pt x="1424" y="605"/>
                    <a:pt x="1432" y="533"/>
                    <a:pt x="1434" y="533"/>
                  </a:cubicBezTo>
                  <a:cubicBezTo>
                    <a:pt x="1434" y="533"/>
                    <a:pt x="1434" y="538"/>
                    <a:pt x="1434" y="548"/>
                  </a:cubicBezTo>
                  <a:cubicBezTo>
                    <a:pt x="1452" y="566"/>
                    <a:pt x="1482" y="608"/>
                    <a:pt x="1499" y="608"/>
                  </a:cubicBezTo>
                  <a:cubicBezTo>
                    <a:pt x="1507" y="608"/>
                    <a:pt x="1513" y="599"/>
                    <a:pt x="1513" y="574"/>
                  </a:cubicBezTo>
                  <a:cubicBezTo>
                    <a:pt x="1522" y="602"/>
                    <a:pt x="1541" y="610"/>
                    <a:pt x="1563" y="610"/>
                  </a:cubicBezTo>
                  <a:cubicBezTo>
                    <a:pt x="1593" y="610"/>
                    <a:pt x="1629" y="594"/>
                    <a:pt x="1652" y="594"/>
                  </a:cubicBezTo>
                  <a:cubicBezTo>
                    <a:pt x="1659" y="594"/>
                    <a:pt x="1665" y="596"/>
                    <a:pt x="1669" y="600"/>
                  </a:cubicBezTo>
                  <a:cubicBezTo>
                    <a:pt x="1676" y="606"/>
                    <a:pt x="1682" y="609"/>
                    <a:pt x="1688" y="609"/>
                  </a:cubicBezTo>
                  <a:cubicBezTo>
                    <a:pt x="1721" y="609"/>
                    <a:pt x="1748" y="529"/>
                    <a:pt x="1742" y="469"/>
                  </a:cubicBezTo>
                  <a:lnTo>
                    <a:pt x="1742" y="469"/>
                  </a:lnTo>
                  <a:cubicBezTo>
                    <a:pt x="1726" y="499"/>
                    <a:pt x="1669" y="522"/>
                    <a:pt x="1669" y="522"/>
                  </a:cubicBezTo>
                  <a:cubicBezTo>
                    <a:pt x="1643" y="522"/>
                    <a:pt x="1539" y="417"/>
                    <a:pt x="1591" y="417"/>
                  </a:cubicBezTo>
                  <a:cubicBezTo>
                    <a:pt x="1596" y="422"/>
                    <a:pt x="1601" y="424"/>
                    <a:pt x="1605" y="424"/>
                  </a:cubicBezTo>
                  <a:cubicBezTo>
                    <a:pt x="1645" y="424"/>
                    <a:pt x="1683" y="272"/>
                    <a:pt x="1693" y="272"/>
                  </a:cubicBezTo>
                  <a:cubicBezTo>
                    <a:pt x="1694" y="272"/>
                    <a:pt x="1695" y="277"/>
                    <a:pt x="1695" y="287"/>
                  </a:cubicBezTo>
                  <a:cubicBezTo>
                    <a:pt x="1695" y="365"/>
                    <a:pt x="1695" y="391"/>
                    <a:pt x="1747" y="391"/>
                  </a:cubicBezTo>
                  <a:cubicBezTo>
                    <a:pt x="1773" y="391"/>
                    <a:pt x="1799" y="365"/>
                    <a:pt x="1799" y="365"/>
                  </a:cubicBezTo>
                  <a:cubicBezTo>
                    <a:pt x="1799" y="235"/>
                    <a:pt x="1669" y="235"/>
                    <a:pt x="1643" y="183"/>
                  </a:cubicBezTo>
                  <a:cubicBezTo>
                    <a:pt x="1591" y="105"/>
                    <a:pt x="1643" y="26"/>
                    <a:pt x="1591" y="26"/>
                  </a:cubicBezTo>
                  <a:cubicBezTo>
                    <a:pt x="1578" y="13"/>
                    <a:pt x="1558" y="7"/>
                    <a:pt x="1539" y="7"/>
                  </a:cubicBezTo>
                  <a:cubicBezTo>
                    <a:pt x="1519" y="7"/>
                    <a:pt x="1500" y="13"/>
                    <a:pt x="1487" y="26"/>
                  </a:cubicBezTo>
                  <a:cubicBezTo>
                    <a:pt x="1467" y="26"/>
                    <a:pt x="1433" y="70"/>
                    <a:pt x="1406" y="70"/>
                  </a:cubicBezTo>
                  <a:cubicBezTo>
                    <a:pt x="1397" y="70"/>
                    <a:pt x="1389" y="65"/>
                    <a:pt x="1382" y="52"/>
                  </a:cubicBezTo>
                  <a:cubicBezTo>
                    <a:pt x="1362" y="32"/>
                    <a:pt x="1354" y="24"/>
                    <a:pt x="1348" y="24"/>
                  </a:cubicBezTo>
                  <a:cubicBezTo>
                    <a:pt x="1339" y="24"/>
                    <a:pt x="1336" y="46"/>
                    <a:pt x="1304" y="78"/>
                  </a:cubicBezTo>
                  <a:lnTo>
                    <a:pt x="1278" y="78"/>
                  </a:lnTo>
                  <a:lnTo>
                    <a:pt x="1226" y="157"/>
                  </a:lnTo>
                  <a:cubicBezTo>
                    <a:pt x="1226" y="131"/>
                    <a:pt x="1252" y="52"/>
                    <a:pt x="1226" y="26"/>
                  </a:cubicBezTo>
                  <a:cubicBezTo>
                    <a:pt x="1222" y="23"/>
                    <a:pt x="1218" y="21"/>
                    <a:pt x="1215" y="21"/>
                  </a:cubicBezTo>
                  <a:cubicBezTo>
                    <a:pt x="1193" y="21"/>
                    <a:pt x="1174" y="78"/>
                    <a:pt x="1174" y="78"/>
                  </a:cubicBezTo>
                  <a:cubicBezTo>
                    <a:pt x="1150" y="78"/>
                    <a:pt x="1126" y="186"/>
                    <a:pt x="1161" y="186"/>
                  </a:cubicBezTo>
                  <a:cubicBezTo>
                    <a:pt x="1165" y="186"/>
                    <a:pt x="1169" y="185"/>
                    <a:pt x="1174" y="183"/>
                  </a:cubicBezTo>
                  <a:lnTo>
                    <a:pt x="1174" y="183"/>
                  </a:lnTo>
                  <a:cubicBezTo>
                    <a:pt x="1174" y="211"/>
                    <a:pt x="1167" y="219"/>
                    <a:pt x="1159" y="219"/>
                  </a:cubicBezTo>
                  <a:cubicBezTo>
                    <a:pt x="1147" y="219"/>
                    <a:pt x="1132" y="203"/>
                    <a:pt x="1125" y="203"/>
                  </a:cubicBezTo>
                  <a:cubicBezTo>
                    <a:pt x="1123" y="203"/>
                    <a:pt x="1122" y="205"/>
                    <a:pt x="1122" y="209"/>
                  </a:cubicBezTo>
                  <a:cubicBezTo>
                    <a:pt x="1122" y="261"/>
                    <a:pt x="1122" y="313"/>
                    <a:pt x="1122" y="365"/>
                  </a:cubicBezTo>
                  <a:cubicBezTo>
                    <a:pt x="1069" y="365"/>
                    <a:pt x="1096" y="209"/>
                    <a:pt x="1069" y="157"/>
                  </a:cubicBezTo>
                  <a:cubicBezTo>
                    <a:pt x="1069" y="105"/>
                    <a:pt x="1043" y="78"/>
                    <a:pt x="1017" y="52"/>
                  </a:cubicBezTo>
                  <a:cubicBezTo>
                    <a:pt x="991" y="26"/>
                    <a:pt x="835" y="0"/>
                    <a:pt x="8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63"/>
            <p:cNvSpPr/>
            <p:nvPr/>
          </p:nvSpPr>
          <p:spPr>
            <a:xfrm>
              <a:off x="4465700" y="1761475"/>
              <a:ext cx="25" cy="1350"/>
            </a:xfrm>
            <a:custGeom>
              <a:rect b="b" l="l" r="r" t="t"/>
              <a:pathLst>
                <a:path extrusionOk="0" h="54" w="1">
                  <a:moveTo>
                    <a:pt x="1" y="53"/>
                  </a:moveTo>
                  <a:lnTo>
                    <a:pt x="1" y="1"/>
                  </a:lnTo>
                  <a:cubicBezTo>
                    <a:pt x="1" y="27"/>
                    <a:pt x="1" y="27"/>
                    <a:pt x="1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63"/>
            <p:cNvSpPr/>
            <p:nvPr/>
          </p:nvSpPr>
          <p:spPr>
            <a:xfrm>
              <a:off x="4450050" y="1755625"/>
              <a:ext cx="1975" cy="1975"/>
            </a:xfrm>
            <a:custGeom>
              <a:rect b="b" l="l" r="r" t="t"/>
              <a:pathLst>
                <a:path extrusionOk="0" h="79" w="79">
                  <a:moveTo>
                    <a:pt x="27" y="0"/>
                  </a:moveTo>
                  <a:lnTo>
                    <a:pt x="27" y="0"/>
                  </a:lnTo>
                  <a:cubicBezTo>
                    <a:pt x="1" y="26"/>
                    <a:pt x="27" y="79"/>
                    <a:pt x="53" y="79"/>
                  </a:cubicBezTo>
                  <a:cubicBezTo>
                    <a:pt x="79" y="26"/>
                    <a:pt x="79" y="26"/>
                    <a:pt x="53" y="26"/>
                  </a:cubicBezTo>
                  <a:lnTo>
                    <a:pt x="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63"/>
            <p:cNvSpPr/>
            <p:nvPr/>
          </p:nvSpPr>
          <p:spPr>
            <a:xfrm>
              <a:off x="4443225" y="1750400"/>
              <a:ext cx="2850" cy="1875"/>
            </a:xfrm>
            <a:custGeom>
              <a:rect b="b" l="l" r="r" t="t"/>
              <a:pathLst>
                <a:path extrusionOk="0" h="75" w="114">
                  <a:moveTo>
                    <a:pt x="91" y="1"/>
                  </a:moveTo>
                  <a:cubicBezTo>
                    <a:pt x="0" y="46"/>
                    <a:pt x="33" y="74"/>
                    <a:pt x="66" y="74"/>
                  </a:cubicBezTo>
                  <a:cubicBezTo>
                    <a:pt x="89" y="74"/>
                    <a:pt x="113" y="60"/>
                    <a:pt x="91" y="27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63"/>
            <p:cNvSpPr/>
            <p:nvPr/>
          </p:nvSpPr>
          <p:spPr>
            <a:xfrm>
              <a:off x="4442875" y="1743225"/>
              <a:ext cx="24150" cy="18275"/>
            </a:xfrm>
            <a:custGeom>
              <a:rect b="b" l="l" r="r" t="t"/>
              <a:pathLst>
                <a:path extrusionOk="0" h="731" w="966">
                  <a:moveTo>
                    <a:pt x="575" y="105"/>
                  </a:moveTo>
                  <a:cubicBezTo>
                    <a:pt x="571" y="105"/>
                    <a:pt x="567" y="106"/>
                    <a:pt x="563" y="108"/>
                  </a:cubicBezTo>
                  <a:lnTo>
                    <a:pt x="563" y="108"/>
                  </a:lnTo>
                  <a:cubicBezTo>
                    <a:pt x="566" y="107"/>
                    <a:pt x="570" y="106"/>
                    <a:pt x="575" y="105"/>
                  </a:cubicBezTo>
                  <a:close/>
                  <a:moveTo>
                    <a:pt x="53" y="1"/>
                  </a:moveTo>
                  <a:cubicBezTo>
                    <a:pt x="53" y="53"/>
                    <a:pt x="131" y="53"/>
                    <a:pt x="157" y="79"/>
                  </a:cubicBezTo>
                  <a:cubicBezTo>
                    <a:pt x="184" y="105"/>
                    <a:pt x="105" y="131"/>
                    <a:pt x="79" y="157"/>
                  </a:cubicBezTo>
                  <a:cubicBezTo>
                    <a:pt x="53" y="183"/>
                    <a:pt x="184" y="236"/>
                    <a:pt x="184" y="236"/>
                  </a:cubicBezTo>
                  <a:cubicBezTo>
                    <a:pt x="184" y="236"/>
                    <a:pt x="210" y="314"/>
                    <a:pt x="236" y="314"/>
                  </a:cubicBezTo>
                  <a:cubicBezTo>
                    <a:pt x="262" y="314"/>
                    <a:pt x="288" y="288"/>
                    <a:pt x="314" y="288"/>
                  </a:cubicBezTo>
                  <a:cubicBezTo>
                    <a:pt x="327" y="275"/>
                    <a:pt x="346" y="268"/>
                    <a:pt x="359" y="268"/>
                  </a:cubicBezTo>
                  <a:cubicBezTo>
                    <a:pt x="373" y="268"/>
                    <a:pt x="379" y="275"/>
                    <a:pt x="366" y="288"/>
                  </a:cubicBezTo>
                  <a:cubicBezTo>
                    <a:pt x="343" y="311"/>
                    <a:pt x="258" y="396"/>
                    <a:pt x="221" y="396"/>
                  </a:cubicBezTo>
                  <a:cubicBezTo>
                    <a:pt x="216" y="396"/>
                    <a:pt x="212" y="395"/>
                    <a:pt x="210" y="392"/>
                  </a:cubicBezTo>
                  <a:cubicBezTo>
                    <a:pt x="53" y="418"/>
                    <a:pt x="1" y="496"/>
                    <a:pt x="157" y="575"/>
                  </a:cubicBezTo>
                  <a:cubicBezTo>
                    <a:pt x="210" y="601"/>
                    <a:pt x="262" y="627"/>
                    <a:pt x="314" y="653"/>
                  </a:cubicBezTo>
                  <a:cubicBezTo>
                    <a:pt x="331" y="661"/>
                    <a:pt x="352" y="664"/>
                    <a:pt x="371" y="664"/>
                  </a:cubicBezTo>
                  <a:cubicBezTo>
                    <a:pt x="409" y="664"/>
                    <a:pt x="444" y="653"/>
                    <a:pt x="444" y="653"/>
                  </a:cubicBezTo>
                  <a:cubicBezTo>
                    <a:pt x="470" y="575"/>
                    <a:pt x="340" y="601"/>
                    <a:pt x="314" y="575"/>
                  </a:cubicBezTo>
                  <a:cubicBezTo>
                    <a:pt x="262" y="522"/>
                    <a:pt x="262" y="470"/>
                    <a:pt x="340" y="444"/>
                  </a:cubicBezTo>
                  <a:cubicBezTo>
                    <a:pt x="418" y="444"/>
                    <a:pt x="314" y="340"/>
                    <a:pt x="392" y="314"/>
                  </a:cubicBezTo>
                  <a:cubicBezTo>
                    <a:pt x="398" y="311"/>
                    <a:pt x="402" y="310"/>
                    <a:pt x="406" y="310"/>
                  </a:cubicBezTo>
                  <a:cubicBezTo>
                    <a:pt x="433" y="310"/>
                    <a:pt x="392" y="392"/>
                    <a:pt x="392" y="392"/>
                  </a:cubicBezTo>
                  <a:lnTo>
                    <a:pt x="470" y="392"/>
                  </a:lnTo>
                  <a:cubicBezTo>
                    <a:pt x="470" y="392"/>
                    <a:pt x="418" y="470"/>
                    <a:pt x="470" y="470"/>
                  </a:cubicBezTo>
                  <a:cubicBezTo>
                    <a:pt x="481" y="476"/>
                    <a:pt x="490" y="478"/>
                    <a:pt x="497" y="478"/>
                  </a:cubicBezTo>
                  <a:cubicBezTo>
                    <a:pt x="516" y="478"/>
                    <a:pt x="521" y="463"/>
                    <a:pt x="522" y="463"/>
                  </a:cubicBezTo>
                  <a:cubicBezTo>
                    <a:pt x="522" y="463"/>
                    <a:pt x="522" y="465"/>
                    <a:pt x="522" y="470"/>
                  </a:cubicBezTo>
                  <a:cubicBezTo>
                    <a:pt x="549" y="496"/>
                    <a:pt x="601" y="653"/>
                    <a:pt x="653" y="653"/>
                  </a:cubicBezTo>
                  <a:cubicBezTo>
                    <a:pt x="679" y="627"/>
                    <a:pt x="653" y="575"/>
                    <a:pt x="653" y="548"/>
                  </a:cubicBezTo>
                  <a:cubicBezTo>
                    <a:pt x="653" y="548"/>
                    <a:pt x="705" y="522"/>
                    <a:pt x="731" y="470"/>
                  </a:cubicBezTo>
                  <a:cubicBezTo>
                    <a:pt x="731" y="418"/>
                    <a:pt x="757" y="366"/>
                    <a:pt x="757" y="314"/>
                  </a:cubicBezTo>
                  <a:cubicBezTo>
                    <a:pt x="761" y="310"/>
                    <a:pt x="765" y="309"/>
                    <a:pt x="768" y="309"/>
                  </a:cubicBezTo>
                  <a:cubicBezTo>
                    <a:pt x="790" y="309"/>
                    <a:pt x="809" y="366"/>
                    <a:pt x="809" y="366"/>
                  </a:cubicBezTo>
                  <a:cubicBezTo>
                    <a:pt x="809" y="366"/>
                    <a:pt x="809" y="262"/>
                    <a:pt x="809" y="236"/>
                  </a:cubicBezTo>
                  <a:cubicBezTo>
                    <a:pt x="809" y="210"/>
                    <a:pt x="835" y="157"/>
                    <a:pt x="835" y="131"/>
                  </a:cubicBezTo>
                  <a:cubicBezTo>
                    <a:pt x="835" y="210"/>
                    <a:pt x="835" y="262"/>
                    <a:pt x="861" y="340"/>
                  </a:cubicBezTo>
                  <a:cubicBezTo>
                    <a:pt x="861" y="340"/>
                    <a:pt x="940" y="418"/>
                    <a:pt x="887" y="444"/>
                  </a:cubicBezTo>
                  <a:cubicBezTo>
                    <a:pt x="880" y="448"/>
                    <a:pt x="874" y="450"/>
                    <a:pt x="869" y="450"/>
                  </a:cubicBezTo>
                  <a:cubicBezTo>
                    <a:pt x="850" y="450"/>
                    <a:pt x="852" y="426"/>
                    <a:pt x="847" y="426"/>
                  </a:cubicBezTo>
                  <a:cubicBezTo>
                    <a:pt x="845" y="426"/>
                    <a:pt x="842" y="431"/>
                    <a:pt x="835" y="444"/>
                  </a:cubicBezTo>
                  <a:cubicBezTo>
                    <a:pt x="809" y="470"/>
                    <a:pt x="783" y="496"/>
                    <a:pt x="783" y="522"/>
                  </a:cubicBezTo>
                  <a:cubicBezTo>
                    <a:pt x="783" y="522"/>
                    <a:pt x="731" y="731"/>
                    <a:pt x="783" y="731"/>
                  </a:cubicBezTo>
                  <a:cubicBezTo>
                    <a:pt x="809" y="731"/>
                    <a:pt x="809" y="575"/>
                    <a:pt x="809" y="548"/>
                  </a:cubicBezTo>
                  <a:cubicBezTo>
                    <a:pt x="809" y="575"/>
                    <a:pt x="887" y="705"/>
                    <a:pt x="914" y="705"/>
                  </a:cubicBezTo>
                  <a:cubicBezTo>
                    <a:pt x="940" y="705"/>
                    <a:pt x="914" y="548"/>
                    <a:pt x="914" y="522"/>
                  </a:cubicBezTo>
                  <a:cubicBezTo>
                    <a:pt x="914" y="522"/>
                    <a:pt x="914" y="444"/>
                    <a:pt x="940" y="418"/>
                  </a:cubicBezTo>
                  <a:cubicBezTo>
                    <a:pt x="940" y="392"/>
                    <a:pt x="966" y="157"/>
                    <a:pt x="887" y="131"/>
                  </a:cubicBezTo>
                  <a:cubicBezTo>
                    <a:pt x="874" y="118"/>
                    <a:pt x="855" y="112"/>
                    <a:pt x="832" y="112"/>
                  </a:cubicBezTo>
                  <a:cubicBezTo>
                    <a:pt x="809" y="112"/>
                    <a:pt x="783" y="118"/>
                    <a:pt x="757" y="131"/>
                  </a:cubicBezTo>
                  <a:cubicBezTo>
                    <a:pt x="757" y="131"/>
                    <a:pt x="734" y="166"/>
                    <a:pt x="718" y="166"/>
                  </a:cubicBezTo>
                  <a:cubicBezTo>
                    <a:pt x="711" y="166"/>
                    <a:pt x="705" y="157"/>
                    <a:pt x="705" y="131"/>
                  </a:cubicBezTo>
                  <a:cubicBezTo>
                    <a:pt x="705" y="157"/>
                    <a:pt x="653" y="183"/>
                    <a:pt x="653" y="183"/>
                  </a:cubicBezTo>
                  <a:cubicBezTo>
                    <a:pt x="679" y="157"/>
                    <a:pt x="679" y="131"/>
                    <a:pt x="679" y="131"/>
                  </a:cubicBezTo>
                  <a:cubicBezTo>
                    <a:pt x="705" y="131"/>
                    <a:pt x="653" y="131"/>
                    <a:pt x="627" y="105"/>
                  </a:cubicBezTo>
                  <a:cubicBezTo>
                    <a:pt x="627" y="105"/>
                    <a:pt x="627" y="101"/>
                    <a:pt x="620" y="101"/>
                  </a:cubicBezTo>
                  <a:cubicBezTo>
                    <a:pt x="610" y="101"/>
                    <a:pt x="585" y="110"/>
                    <a:pt x="522" y="157"/>
                  </a:cubicBezTo>
                  <a:cubicBezTo>
                    <a:pt x="500" y="157"/>
                    <a:pt x="536" y="118"/>
                    <a:pt x="563" y="108"/>
                  </a:cubicBezTo>
                  <a:lnTo>
                    <a:pt x="563" y="108"/>
                  </a:lnTo>
                  <a:cubicBezTo>
                    <a:pt x="557" y="109"/>
                    <a:pt x="552" y="109"/>
                    <a:pt x="548" y="109"/>
                  </a:cubicBezTo>
                  <a:cubicBezTo>
                    <a:pt x="497" y="109"/>
                    <a:pt x="598" y="27"/>
                    <a:pt x="575" y="27"/>
                  </a:cubicBezTo>
                  <a:lnTo>
                    <a:pt x="210" y="27"/>
                  </a:lnTo>
                  <a:cubicBezTo>
                    <a:pt x="184" y="1"/>
                    <a:pt x="131" y="1"/>
                    <a:pt x="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63"/>
            <p:cNvSpPr/>
            <p:nvPr/>
          </p:nvSpPr>
          <p:spPr>
            <a:xfrm>
              <a:off x="4448250" y="1744250"/>
              <a:ext cx="1175" cy="325"/>
            </a:xfrm>
            <a:custGeom>
              <a:rect b="b" l="l" r="r" t="t"/>
              <a:pathLst>
                <a:path extrusionOk="0" h="13" w="47">
                  <a:moveTo>
                    <a:pt x="4" y="1"/>
                  </a:moveTo>
                  <a:cubicBezTo>
                    <a:pt x="0" y="1"/>
                    <a:pt x="3" y="3"/>
                    <a:pt x="21" y="12"/>
                  </a:cubicBezTo>
                  <a:lnTo>
                    <a:pt x="47" y="12"/>
                  </a:lnTo>
                  <a:cubicBezTo>
                    <a:pt x="47" y="12"/>
                    <a:pt x="12" y="1"/>
                    <a:pt x="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63"/>
            <p:cNvSpPr/>
            <p:nvPr/>
          </p:nvSpPr>
          <p:spPr>
            <a:xfrm>
              <a:off x="4442100" y="1734075"/>
              <a:ext cx="16450" cy="10500"/>
            </a:xfrm>
            <a:custGeom>
              <a:rect b="b" l="l" r="r" t="t"/>
              <a:pathLst>
                <a:path extrusionOk="0" h="420" w="658">
                  <a:moveTo>
                    <a:pt x="386" y="1"/>
                  </a:moveTo>
                  <a:cubicBezTo>
                    <a:pt x="349" y="1"/>
                    <a:pt x="330" y="30"/>
                    <a:pt x="397" y="80"/>
                  </a:cubicBezTo>
                  <a:cubicBezTo>
                    <a:pt x="345" y="54"/>
                    <a:pt x="267" y="28"/>
                    <a:pt x="215" y="28"/>
                  </a:cubicBezTo>
                  <a:cubicBezTo>
                    <a:pt x="136" y="28"/>
                    <a:pt x="58" y="80"/>
                    <a:pt x="58" y="106"/>
                  </a:cubicBezTo>
                  <a:cubicBezTo>
                    <a:pt x="188" y="106"/>
                    <a:pt x="397" y="184"/>
                    <a:pt x="423" y="263"/>
                  </a:cubicBezTo>
                  <a:lnTo>
                    <a:pt x="319" y="263"/>
                  </a:lnTo>
                  <a:cubicBezTo>
                    <a:pt x="267" y="263"/>
                    <a:pt x="215" y="251"/>
                    <a:pt x="162" y="251"/>
                  </a:cubicBezTo>
                  <a:cubicBezTo>
                    <a:pt x="136" y="251"/>
                    <a:pt x="110" y="254"/>
                    <a:pt x="84" y="263"/>
                  </a:cubicBezTo>
                  <a:cubicBezTo>
                    <a:pt x="1" y="263"/>
                    <a:pt x="151" y="296"/>
                    <a:pt x="241" y="296"/>
                  </a:cubicBezTo>
                  <a:cubicBezTo>
                    <a:pt x="264" y="296"/>
                    <a:pt x="282" y="294"/>
                    <a:pt x="293" y="289"/>
                  </a:cubicBezTo>
                  <a:lnTo>
                    <a:pt x="293" y="289"/>
                  </a:lnTo>
                  <a:cubicBezTo>
                    <a:pt x="267" y="315"/>
                    <a:pt x="162" y="367"/>
                    <a:pt x="241" y="367"/>
                  </a:cubicBezTo>
                  <a:cubicBezTo>
                    <a:pt x="248" y="359"/>
                    <a:pt x="258" y="356"/>
                    <a:pt x="270" y="356"/>
                  </a:cubicBezTo>
                  <a:cubicBezTo>
                    <a:pt x="297" y="356"/>
                    <a:pt x="334" y="375"/>
                    <a:pt x="371" y="393"/>
                  </a:cubicBezTo>
                  <a:cubicBezTo>
                    <a:pt x="371" y="393"/>
                    <a:pt x="397" y="419"/>
                    <a:pt x="423" y="419"/>
                  </a:cubicBezTo>
                  <a:cubicBezTo>
                    <a:pt x="439" y="372"/>
                    <a:pt x="445" y="363"/>
                    <a:pt x="470" y="363"/>
                  </a:cubicBezTo>
                  <a:cubicBezTo>
                    <a:pt x="487" y="363"/>
                    <a:pt x="512" y="367"/>
                    <a:pt x="553" y="367"/>
                  </a:cubicBezTo>
                  <a:cubicBezTo>
                    <a:pt x="658" y="367"/>
                    <a:pt x="606" y="315"/>
                    <a:pt x="606" y="289"/>
                  </a:cubicBezTo>
                  <a:lnTo>
                    <a:pt x="606" y="237"/>
                  </a:lnTo>
                  <a:lnTo>
                    <a:pt x="580" y="237"/>
                  </a:lnTo>
                  <a:cubicBezTo>
                    <a:pt x="553" y="237"/>
                    <a:pt x="527" y="184"/>
                    <a:pt x="475" y="132"/>
                  </a:cubicBezTo>
                  <a:cubicBezTo>
                    <a:pt x="475" y="129"/>
                    <a:pt x="476" y="128"/>
                    <a:pt x="477" y="128"/>
                  </a:cubicBezTo>
                  <a:cubicBezTo>
                    <a:pt x="486" y="128"/>
                    <a:pt x="530" y="211"/>
                    <a:pt x="553" y="211"/>
                  </a:cubicBezTo>
                  <a:cubicBezTo>
                    <a:pt x="527" y="158"/>
                    <a:pt x="501" y="80"/>
                    <a:pt x="449" y="28"/>
                  </a:cubicBezTo>
                  <a:cubicBezTo>
                    <a:pt x="431" y="10"/>
                    <a:pt x="406" y="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63"/>
            <p:cNvSpPr/>
            <p:nvPr/>
          </p:nvSpPr>
          <p:spPr>
            <a:xfrm>
              <a:off x="4452875" y="1726775"/>
              <a:ext cx="3075" cy="2150"/>
            </a:xfrm>
            <a:custGeom>
              <a:rect b="b" l="l" r="r" t="t"/>
              <a:pathLst>
                <a:path extrusionOk="0" h="86" w="123">
                  <a:moveTo>
                    <a:pt x="60" y="0"/>
                  </a:moveTo>
                  <a:cubicBezTo>
                    <a:pt x="20" y="0"/>
                    <a:pt x="0" y="49"/>
                    <a:pt x="18" y="85"/>
                  </a:cubicBezTo>
                  <a:lnTo>
                    <a:pt x="70" y="85"/>
                  </a:lnTo>
                  <a:cubicBezTo>
                    <a:pt x="96" y="59"/>
                    <a:pt x="96" y="33"/>
                    <a:pt x="122" y="33"/>
                  </a:cubicBezTo>
                  <a:cubicBezTo>
                    <a:pt x="99" y="9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63"/>
            <p:cNvSpPr/>
            <p:nvPr/>
          </p:nvSpPr>
          <p:spPr>
            <a:xfrm>
              <a:off x="4459175" y="1725050"/>
              <a:ext cx="2000" cy="1275"/>
            </a:xfrm>
            <a:custGeom>
              <a:rect b="b" l="l" r="r" t="t"/>
              <a:pathLst>
                <a:path extrusionOk="0" h="51" w="80">
                  <a:moveTo>
                    <a:pt x="46" y="1"/>
                  </a:moveTo>
                  <a:cubicBezTo>
                    <a:pt x="24" y="1"/>
                    <a:pt x="1" y="21"/>
                    <a:pt x="1" y="50"/>
                  </a:cubicBezTo>
                  <a:lnTo>
                    <a:pt x="79" y="50"/>
                  </a:lnTo>
                  <a:cubicBezTo>
                    <a:pt x="79" y="15"/>
                    <a:pt x="63" y="1"/>
                    <a:pt x="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63"/>
            <p:cNvSpPr/>
            <p:nvPr/>
          </p:nvSpPr>
          <p:spPr>
            <a:xfrm>
              <a:off x="4462450" y="1724975"/>
              <a:ext cx="675" cy="700"/>
            </a:xfrm>
            <a:custGeom>
              <a:rect b="b" l="l" r="r" t="t"/>
              <a:pathLst>
                <a:path extrusionOk="0" h="28" w="27">
                  <a:moveTo>
                    <a:pt x="0" y="27"/>
                  </a:moveTo>
                  <a:lnTo>
                    <a:pt x="0" y="27"/>
                  </a:lnTo>
                  <a:cubicBezTo>
                    <a:pt x="0" y="27"/>
                    <a:pt x="26" y="1"/>
                    <a:pt x="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63"/>
            <p:cNvSpPr/>
            <p:nvPr/>
          </p:nvSpPr>
          <p:spPr>
            <a:xfrm>
              <a:off x="4461175" y="1724400"/>
              <a:ext cx="2325" cy="2575"/>
            </a:xfrm>
            <a:custGeom>
              <a:rect b="b" l="l" r="r" t="t"/>
              <a:pathLst>
                <a:path extrusionOk="0" h="103" w="93">
                  <a:moveTo>
                    <a:pt x="44" y="1"/>
                  </a:moveTo>
                  <a:cubicBezTo>
                    <a:pt x="22" y="1"/>
                    <a:pt x="0" y="28"/>
                    <a:pt x="25" y="102"/>
                  </a:cubicBezTo>
                  <a:cubicBezTo>
                    <a:pt x="25" y="102"/>
                    <a:pt x="51" y="76"/>
                    <a:pt x="51" y="76"/>
                  </a:cubicBezTo>
                  <a:cubicBezTo>
                    <a:pt x="92" y="35"/>
                    <a:pt x="68" y="1"/>
                    <a:pt x="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63"/>
            <p:cNvSpPr/>
            <p:nvPr/>
          </p:nvSpPr>
          <p:spPr>
            <a:xfrm>
              <a:off x="4590625" y="1729850"/>
              <a:ext cx="2200" cy="2325"/>
            </a:xfrm>
            <a:custGeom>
              <a:rect b="b" l="l" r="r" t="t"/>
              <a:pathLst>
                <a:path extrusionOk="0" h="93" w="88">
                  <a:moveTo>
                    <a:pt x="59" y="0"/>
                  </a:moveTo>
                  <a:cubicBezTo>
                    <a:pt x="30" y="0"/>
                    <a:pt x="1" y="93"/>
                    <a:pt x="88" y="93"/>
                  </a:cubicBezTo>
                  <a:cubicBezTo>
                    <a:pt x="88" y="23"/>
                    <a:pt x="73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63"/>
            <p:cNvSpPr/>
            <p:nvPr/>
          </p:nvSpPr>
          <p:spPr>
            <a:xfrm>
              <a:off x="4624750" y="1728900"/>
              <a:ext cx="1975" cy="1325"/>
            </a:xfrm>
            <a:custGeom>
              <a:rect b="b" l="l" r="r" t="t"/>
              <a:pathLst>
                <a:path extrusionOk="0" h="53" w="79">
                  <a:moveTo>
                    <a:pt x="0" y="0"/>
                  </a:moveTo>
                  <a:cubicBezTo>
                    <a:pt x="0" y="0"/>
                    <a:pt x="26" y="53"/>
                    <a:pt x="26" y="53"/>
                  </a:cubicBezTo>
                  <a:lnTo>
                    <a:pt x="78" y="53"/>
                  </a:lnTo>
                  <a:cubicBezTo>
                    <a:pt x="78" y="26"/>
                    <a:pt x="26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63"/>
            <p:cNvSpPr/>
            <p:nvPr/>
          </p:nvSpPr>
          <p:spPr>
            <a:xfrm>
              <a:off x="4515225" y="1728900"/>
              <a:ext cx="700" cy="1325"/>
            </a:xfrm>
            <a:custGeom>
              <a:rect b="b" l="l" r="r" t="t"/>
              <a:pathLst>
                <a:path extrusionOk="0" h="53" w="28">
                  <a:moveTo>
                    <a:pt x="27" y="0"/>
                  </a:moveTo>
                  <a:cubicBezTo>
                    <a:pt x="1" y="0"/>
                    <a:pt x="1" y="26"/>
                    <a:pt x="27" y="53"/>
                  </a:cubicBezTo>
                  <a:lnTo>
                    <a:pt x="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63"/>
            <p:cNvSpPr/>
            <p:nvPr/>
          </p:nvSpPr>
          <p:spPr>
            <a:xfrm>
              <a:off x="4454625" y="1729475"/>
              <a:ext cx="183825" cy="14275"/>
            </a:xfrm>
            <a:custGeom>
              <a:rect b="b" l="l" r="r" t="t"/>
              <a:pathLst>
                <a:path extrusionOk="0" h="571" w="7353">
                  <a:moveTo>
                    <a:pt x="2399" y="82"/>
                  </a:moveTo>
                  <a:cubicBezTo>
                    <a:pt x="2399" y="82"/>
                    <a:pt x="2399" y="82"/>
                    <a:pt x="2399" y="82"/>
                  </a:cubicBezTo>
                  <a:cubicBezTo>
                    <a:pt x="2399" y="82"/>
                    <a:pt x="2399" y="82"/>
                    <a:pt x="2399" y="82"/>
                  </a:cubicBezTo>
                  <a:close/>
                  <a:moveTo>
                    <a:pt x="4380" y="212"/>
                  </a:moveTo>
                  <a:lnTo>
                    <a:pt x="4380" y="212"/>
                  </a:lnTo>
                  <a:cubicBezTo>
                    <a:pt x="4380" y="215"/>
                    <a:pt x="4381" y="217"/>
                    <a:pt x="4382" y="218"/>
                  </a:cubicBezTo>
                  <a:lnTo>
                    <a:pt x="4382" y="218"/>
                  </a:lnTo>
                  <a:cubicBezTo>
                    <a:pt x="4381" y="214"/>
                    <a:pt x="4380" y="212"/>
                    <a:pt x="4380" y="212"/>
                  </a:cubicBezTo>
                  <a:close/>
                  <a:moveTo>
                    <a:pt x="5" y="310"/>
                  </a:moveTo>
                  <a:cubicBezTo>
                    <a:pt x="3" y="312"/>
                    <a:pt x="2" y="314"/>
                    <a:pt x="0" y="316"/>
                  </a:cubicBezTo>
                  <a:cubicBezTo>
                    <a:pt x="2" y="315"/>
                    <a:pt x="4" y="313"/>
                    <a:pt x="5" y="310"/>
                  </a:cubicBezTo>
                  <a:close/>
                  <a:moveTo>
                    <a:pt x="3731" y="478"/>
                  </a:moveTo>
                  <a:cubicBezTo>
                    <a:pt x="3736" y="495"/>
                    <a:pt x="3739" y="502"/>
                    <a:pt x="3739" y="502"/>
                  </a:cubicBezTo>
                  <a:cubicBezTo>
                    <a:pt x="3740" y="502"/>
                    <a:pt x="3736" y="491"/>
                    <a:pt x="3731" y="478"/>
                  </a:cubicBezTo>
                  <a:close/>
                  <a:moveTo>
                    <a:pt x="6805" y="551"/>
                  </a:moveTo>
                  <a:cubicBezTo>
                    <a:pt x="6805" y="551"/>
                    <a:pt x="6805" y="551"/>
                    <a:pt x="6805" y="551"/>
                  </a:cubicBezTo>
                  <a:cubicBezTo>
                    <a:pt x="6805" y="551"/>
                    <a:pt x="6805" y="551"/>
                    <a:pt x="6805" y="551"/>
                  </a:cubicBezTo>
                  <a:close/>
                  <a:moveTo>
                    <a:pt x="139" y="0"/>
                  </a:moveTo>
                  <a:cubicBezTo>
                    <a:pt x="136" y="0"/>
                    <a:pt x="133" y="1"/>
                    <a:pt x="131" y="3"/>
                  </a:cubicBezTo>
                  <a:cubicBezTo>
                    <a:pt x="105" y="56"/>
                    <a:pt x="131" y="134"/>
                    <a:pt x="131" y="134"/>
                  </a:cubicBezTo>
                  <a:cubicBezTo>
                    <a:pt x="131" y="213"/>
                    <a:pt x="115" y="247"/>
                    <a:pt x="85" y="247"/>
                  </a:cubicBezTo>
                  <a:cubicBezTo>
                    <a:pt x="76" y="247"/>
                    <a:pt x="65" y="244"/>
                    <a:pt x="52" y="238"/>
                  </a:cubicBezTo>
                  <a:cubicBezTo>
                    <a:pt x="45" y="234"/>
                    <a:pt x="39" y="233"/>
                    <a:pt x="35" y="233"/>
                  </a:cubicBezTo>
                  <a:cubicBezTo>
                    <a:pt x="9" y="233"/>
                    <a:pt x="20" y="285"/>
                    <a:pt x="5" y="310"/>
                  </a:cubicBezTo>
                  <a:lnTo>
                    <a:pt x="5" y="310"/>
                  </a:lnTo>
                  <a:cubicBezTo>
                    <a:pt x="28" y="281"/>
                    <a:pt x="49" y="271"/>
                    <a:pt x="68" y="271"/>
                  </a:cubicBezTo>
                  <a:cubicBezTo>
                    <a:pt x="109" y="271"/>
                    <a:pt x="139" y="325"/>
                    <a:pt x="157" y="342"/>
                  </a:cubicBezTo>
                  <a:cubicBezTo>
                    <a:pt x="168" y="364"/>
                    <a:pt x="179" y="372"/>
                    <a:pt x="190" y="372"/>
                  </a:cubicBezTo>
                  <a:cubicBezTo>
                    <a:pt x="205" y="372"/>
                    <a:pt x="220" y="357"/>
                    <a:pt x="235" y="342"/>
                  </a:cubicBezTo>
                  <a:cubicBezTo>
                    <a:pt x="243" y="335"/>
                    <a:pt x="246" y="332"/>
                    <a:pt x="247" y="332"/>
                  </a:cubicBezTo>
                  <a:lnTo>
                    <a:pt x="247" y="332"/>
                  </a:lnTo>
                  <a:cubicBezTo>
                    <a:pt x="250" y="332"/>
                    <a:pt x="243" y="350"/>
                    <a:pt x="261" y="368"/>
                  </a:cubicBezTo>
                  <a:cubicBezTo>
                    <a:pt x="262" y="370"/>
                    <a:pt x="264" y="370"/>
                    <a:pt x="265" y="370"/>
                  </a:cubicBezTo>
                  <a:cubicBezTo>
                    <a:pt x="285" y="370"/>
                    <a:pt x="288" y="204"/>
                    <a:pt x="306" y="204"/>
                  </a:cubicBezTo>
                  <a:cubicBezTo>
                    <a:pt x="308" y="204"/>
                    <a:pt x="311" y="207"/>
                    <a:pt x="313" y="212"/>
                  </a:cubicBezTo>
                  <a:cubicBezTo>
                    <a:pt x="339" y="290"/>
                    <a:pt x="339" y="342"/>
                    <a:pt x="339" y="421"/>
                  </a:cubicBezTo>
                  <a:cubicBezTo>
                    <a:pt x="339" y="461"/>
                    <a:pt x="370" y="516"/>
                    <a:pt x="396" y="516"/>
                  </a:cubicBezTo>
                  <a:cubicBezTo>
                    <a:pt x="404" y="516"/>
                    <a:pt x="411" y="511"/>
                    <a:pt x="417" y="499"/>
                  </a:cubicBezTo>
                  <a:cubicBezTo>
                    <a:pt x="444" y="447"/>
                    <a:pt x="365" y="421"/>
                    <a:pt x="391" y="342"/>
                  </a:cubicBezTo>
                  <a:cubicBezTo>
                    <a:pt x="444" y="342"/>
                    <a:pt x="417" y="447"/>
                    <a:pt x="470" y="447"/>
                  </a:cubicBezTo>
                  <a:cubicBezTo>
                    <a:pt x="496" y="447"/>
                    <a:pt x="496" y="421"/>
                    <a:pt x="470" y="368"/>
                  </a:cubicBezTo>
                  <a:cubicBezTo>
                    <a:pt x="548" y="368"/>
                    <a:pt x="522" y="473"/>
                    <a:pt x="574" y="473"/>
                  </a:cubicBezTo>
                  <a:cubicBezTo>
                    <a:pt x="600" y="473"/>
                    <a:pt x="600" y="473"/>
                    <a:pt x="626" y="499"/>
                  </a:cubicBezTo>
                  <a:cubicBezTo>
                    <a:pt x="631" y="504"/>
                    <a:pt x="636" y="506"/>
                    <a:pt x="640" y="506"/>
                  </a:cubicBezTo>
                  <a:cubicBezTo>
                    <a:pt x="661" y="506"/>
                    <a:pt x="678" y="463"/>
                    <a:pt x="678" y="421"/>
                  </a:cubicBezTo>
                  <a:cubicBezTo>
                    <a:pt x="678" y="368"/>
                    <a:pt x="678" y="342"/>
                    <a:pt x="730" y="342"/>
                  </a:cubicBezTo>
                  <a:cubicBezTo>
                    <a:pt x="730" y="395"/>
                    <a:pt x="730" y="447"/>
                    <a:pt x="730" y="499"/>
                  </a:cubicBezTo>
                  <a:cubicBezTo>
                    <a:pt x="730" y="511"/>
                    <a:pt x="733" y="516"/>
                    <a:pt x="738" y="516"/>
                  </a:cubicBezTo>
                  <a:cubicBezTo>
                    <a:pt x="752" y="516"/>
                    <a:pt x="782" y="466"/>
                    <a:pt x="782" y="447"/>
                  </a:cubicBezTo>
                  <a:lnTo>
                    <a:pt x="887" y="447"/>
                  </a:lnTo>
                  <a:cubicBezTo>
                    <a:pt x="913" y="447"/>
                    <a:pt x="939" y="395"/>
                    <a:pt x="939" y="395"/>
                  </a:cubicBezTo>
                  <a:cubicBezTo>
                    <a:pt x="939" y="395"/>
                    <a:pt x="982" y="538"/>
                    <a:pt x="1025" y="538"/>
                  </a:cubicBezTo>
                  <a:cubicBezTo>
                    <a:pt x="1040" y="538"/>
                    <a:pt x="1056" y="520"/>
                    <a:pt x="1069" y="473"/>
                  </a:cubicBezTo>
                  <a:cubicBezTo>
                    <a:pt x="1069" y="451"/>
                    <a:pt x="1074" y="443"/>
                    <a:pt x="1081" y="443"/>
                  </a:cubicBezTo>
                  <a:cubicBezTo>
                    <a:pt x="1091" y="443"/>
                    <a:pt x="1106" y="458"/>
                    <a:pt x="1121" y="473"/>
                  </a:cubicBezTo>
                  <a:cubicBezTo>
                    <a:pt x="1121" y="486"/>
                    <a:pt x="1134" y="492"/>
                    <a:pt x="1151" y="492"/>
                  </a:cubicBezTo>
                  <a:cubicBezTo>
                    <a:pt x="1167" y="492"/>
                    <a:pt x="1187" y="486"/>
                    <a:pt x="1200" y="473"/>
                  </a:cubicBezTo>
                  <a:cubicBezTo>
                    <a:pt x="1230" y="457"/>
                    <a:pt x="1250" y="451"/>
                    <a:pt x="1263" y="451"/>
                  </a:cubicBezTo>
                  <a:cubicBezTo>
                    <a:pt x="1295" y="451"/>
                    <a:pt x="1293" y="488"/>
                    <a:pt x="1330" y="525"/>
                  </a:cubicBezTo>
                  <a:cubicBezTo>
                    <a:pt x="1341" y="532"/>
                    <a:pt x="1350" y="535"/>
                    <a:pt x="1358" y="535"/>
                  </a:cubicBezTo>
                  <a:cubicBezTo>
                    <a:pt x="1408" y="535"/>
                    <a:pt x="1408" y="413"/>
                    <a:pt x="1408" y="368"/>
                  </a:cubicBezTo>
                  <a:cubicBezTo>
                    <a:pt x="1408" y="395"/>
                    <a:pt x="1434" y="395"/>
                    <a:pt x="1434" y="447"/>
                  </a:cubicBezTo>
                  <a:cubicBezTo>
                    <a:pt x="1434" y="473"/>
                    <a:pt x="1434" y="499"/>
                    <a:pt x="1460" y="499"/>
                  </a:cubicBezTo>
                  <a:cubicBezTo>
                    <a:pt x="1480" y="518"/>
                    <a:pt x="1502" y="523"/>
                    <a:pt x="1527" y="523"/>
                  </a:cubicBezTo>
                  <a:cubicBezTo>
                    <a:pt x="1555" y="523"/>
                    <a:pt x="1585" y="517"/>
                    <a:pt x="1616" y="517"/>
                  </a:cubicBezTo>
                  <a:cubicBezTo>
                    <a:pt x="1633" y="517"/>
                    <a:pt x="1651" y="519"/>
                    <a:pt x="1669" y="525"/>
                  </a:cubicBezTo>
                  <a:cubicBezTo>
                    <a:pt x="1721" y="551"/>
                    <a:pt x="1799" y="551"/>
                    <a:pt x="1851" y="551"/>
                  </a:cubicBezTo>
                  <a:cubicBezTo>
                    <a:pt x="1877" y="551"/>
                    <a:pt x="1852" y="421"/>
                    <a:pt x="1851" y="395"/>
                  </a:cubicBezTo>
                  <a:lnTo>
                    <a:pt x="1851" y="395"/>
                  </a:lnTo>
                  <a:cubicBezTo>
                    <a:pt x="1852" y="421"/>
                    <a:pt x="1878" y="421"/>
                    <a:pt x="1904" y="447"/>
                  </a:cubicBezTo>
                  <a:cubicBezTo>
                    <a:pt x="1904" y="473"/>
                    <a:pt x="1904" y="499"/>
                    <a:pt x="1904" y="525"/>
                  </a:cubicBezTo>
                  <a:lnTo>
                    <a:pt x="1956" y="525"/>
                  </a:lnTo>
                  <a:cubicBezTo>
                    <a:pt x="1956" y="525"/>
                    <a:pt x="1982" y="473"/>
                    <a:pt x="1982" y="473"/>
                  </a:cubicBezTo>
                  <a:cubicBezTo>
                    <a:pt x="1999" y="473"/>
                    <a:pt x="2040" y="484"/>
                    <a:pt x="2073" y="484"/>
                  </a:cubicBezTo>
                  <a:cubicBezTo>
                    <a:pt x="2089" y="484"/>
                    <a:pt x="2103" y="481"/>
                    <a:pt x="2112" y="473"/>
                  </a:cubicBezTo>
                  <a:cubicBezTo>
                    <a:pt x="2154" y="452"/>
                    <a:pt x="2162" y="380"/>
                    <a:pt x="2191" y="380"/>
                  </a:cubicBezTo>
                  <a:cubicBezTo>
                    <a:pt x="2198" y="380"/>
                    <a:pt x="2206" y="384"/>
                    <a:pt x="2216" y="395"/>
                  </a:cubicBezTo>
                  <a:cubicBezTo>
                    <a:pt x="2260" y="416"/>
                    <a:pt x="2322" y="511"/>
                    <a:pt x="2371" y="511"/>
                  </a:cubicBezTo>
                  <a:cubicBezTo>
                    <a:pt x="2381" y="511"/>
                    <a:pt x="2390" y="507"/>
                    <a:pt x="2399" y="499"/>
                  </a:cubicBezTo>
                  <a:cubicBezTo>
                    <a:pt x="2452" y="481"/>
                    <a:pt x="2469" y="416"/>
                    <a:pt x="2483" y="416"/>
                  </a:cubicBezTo>
                  <a:cubicBezTo>
                    <a:pt x="2489" y="416"/>
                    <a:pt x="2495" y="431"/>
                    <a:pt x="2503" y="473"/>
                  </a:cubicBezTo>
                  <a:cubicBezTo>
                    <a:pt x="2503" y="473"/>
                    <a:pt x="2529" y="447"/>
                    <a:pt x="2529" y="421"/>
                  </a:cubicBezTo>
                  <a:cubicBezTo>
                    <a:pt x="2529" y="525"/>
                    <a:pt x="2575" y="551"/>
                    <a:pt x="2634" y="551"/>
                  </a:cubicBezTo>
                  <a:cubicBezTo>
                    <a:pt x="2692" y="551"/>
                    <a:pt x="2764" y="525"/>
                    <a:pt x="2816" y="525"/>
                  </a:cubicBezTo>
                  <a:cubicBezTo>
                    <a:pt x="2842" y="525"/>
                    <a:pt x="3025" y="525"/>
                    <a:pt x="3025" y="473"/>
                  </a:cubicBezTo>
                  <a:cubicBezTo>
                    <a:pt x="3051" y="473"/>
                    <a:pt x="3051" y="473"/>
                    <a:pt x="3077" y="499"/>
                  </a:cubicBezTo>
                  <a:lnTo>
                    <a:pt x="3207" y="499"/>
                  </a:lnTo>
                  <a:cubicBezTo>
                    <a:pt x="3259" y="499"/>
                    <a:pt x="3300" y="510"/>
                    <a:pt x="3344" y="510"/>
                  </a:cubicBezTo>
                  <a:cubicBezTo>
                    <a:pt x="3366" y="510"/>
                    <a:pt x="3390" y="508"/>
                    <a:pt x="3416" y="499"/>
                  </a:cubicBezTo>
                  <a:cubicBezTo>
                    <a:pt x="3442" y="499"/>
                    <a:pt x="3494" y="499"/>
                    <a:pt x="3494" y="473"/>
                  </a:cubicBezTo>
                  <a:cubicBezTo>
                    <a:pt x="3494" y="421"/>
                    <a:pt x="3494" y="395"/>
                    <a:pt x="3520" y="395"/>
                  </a:cubicBezTo>
                  <a:cubicBezTo>
                    <a:pt x="3546" y="395"/>
                    <a:pt x="3572" y="421"/>
                    <a:pt x="3598" y="447"/>
                  </a:cubicBezTo>
                  <a:lnTo>
                    <a:pt x="3703" y="447"/>
                  </a:lnTo>
                  <a:cubicBezTo>
                    <a:pt x="3713" y="447"/>
                    <a:pt x="3723" y="463"/>
                    <a:pt x="3731" y="478"/>
                  </a:cubicBezTo>
                  <a:lnTo>
                    <a:pt x="3731" y="478"/>
                  </a:lnTo>
                  <a:cubicBezTo>
                    <a:pt x="3730" y="477"/>
                    <a:pt x="3729" y="475"/>
                    <a:pt x="3729" y="473"/>
                  </a:cubicBezTo>
                  <a:cubicBezTo>
                    <a:pt x="3729" y="395"/>
                    <a:pt x="3755" y="395"/>
                    <a:pt x="3781" y="395"/>
                  </a:cubicBezTo>
                  <a:cubicBezTo>
                    <a:pt x="3781" y="421"/>
                    <a:pt x="3781" y="447"/>
                    <a:pt x="3781" y="499"/>
                  </a:cubicBezTo>
                  <a:cubicBezTo>
                    <a:pt x="3784" y="502"/>
                    <a:pt x="3788" y="503"/>
                    <a:pt x="3792" y="503"/>
                  </a:cubicBezTo>
                  <a:cubicBezTo>
                    <a:pt x="3829" y="503"/>
                    <a:pt x="3914" y="421"/>
                    <a:pt x="3937" y="421"/>
                  </a:cubicBezTo>
                  <a:cubicBezTo>
                    <a:pt x="3942" y="415"/>
                    <a:pt x="3949" y="413"/>
                    <a:pt x="3956" y="413"/>
                  </a:cubicBezTo>
                  <a:cubicBezTo>
                    <a:pt x="3983" y="413"/>
                    <a:pt x="4021" y="447"/>
                    <a:pt x="4041" y="447"/>
                  </a:cubicBezTo>
                  <a:cubicBezTo>
                    <a:pt x="4059" y="447"/>
                    <a:pt x="4099" y="481"/>
                    <a:pt x="4132" y="481"/>
                  </a:cubicBezTo>
                  <a:cubicBezTo>
                    <a:pt x="4149" y="481"/>
                    <a:pt x="4163" y="473"/>
                    <a:pt x="4172" y="447"/>
                  </a:cubicBezTo>
                  <a:cubicBezTo>
                    <a:pt x="4172" y="395"/>
                    <a:pt x="4172" y="368"/>
                    <a:pt x="4198" y="316"/>
                  </a:cubicBezTo>
                  <a:cubicBezTo>
                    <a:pt x="4224" y="342"/>
                    <a:pt x="4250" y="421"/>
                    <a:pt x="4276" y="447"/>
                  </a:cubicBezTo>
                  <a:cubicBezTo>
                    <a:pt x="4278" y="449"/>
                    <a:pt x="4280" y="450"/>
                    <a:pt x="4282" y="450"/>
                  </a:cubicBezTo>
                  <a:cubicBezTo>
                    <a:pt x="4302" y="450"/>
                    <a:pt x="4302" y="316"/>
                    <a:pt x="4302" y="316"/>
                  </a:cubicBezTo>
                  <a:cubicBezTo>
                    <a:pt x="4354" y="316"/>
                    <a:pt x="4328" y="473"/>
                    <a:pt x="4354" y="525"/>
                  </a:cubicBezTo>
                  <a:cubicBezTo>
                    <a:pt x="4362" y="529"/>
                    <a:pt x="4369" y="530"/>
                    <a:pt x="4377" y="530"/>
                  </a:cubicBezTo>
                  <a:cubicBezTo>
                    <a:pt x="4421" y="530"/>
                    <a:pt x="4462" y="473"/>
                    <a:pt x="4485" y="473"/>
                  </a:cubicBezTo>
                  <a:cubicBezTo>
                    <a:pt x="4502" y="473"/>
                    <a:pt x="4543" y="496"/>
                    <a:pt x="4568" y="496"/>
                  </a:cubicBezTo>
                  <a:cubicBezTo>
                    <a:pt x="4580" y="496"/>
                    <a:pt x="4589" y="490"/>
                    <a:pt x="4589" y="473"/>
                  </a:cubicBezTo>
                  <a:lnTo>
                    <a:pt x="4589" y="447"/>
                  </a:lnTo>
                  <a:cubicBezTo>
                    <a:pt x="4615" y="447"/>
                    <a:pt x="4641" y="421"/>
                    <a:pt x="4641" y="395"/>
                  </a:cubicBezTo>
                  <a:cubicBezTo>
                    <a:pt x="4641" y="368"/>
                    <a:pt x="4641" y="290"/>
                    <a:pt x="4641" y="290"/>
                  </a:cubicBezTo>
                  <a:cubicBezTo>
                    <a:pt x="4641" y="290"/>
                    <a:pt x="4693" y="499"/>
                    <a:pt x="4719" y="525"/>
                  </a:cubicBezTo>
                  <a:cubicBezTo>
                    <a:pt x="4737" y="534"/>
                    <a:pt x="4757" y="536"/>
                    <a:pt x="4778" y="536"/>
                  </a:cubicBezTo>
                  <a:cubicBezTo>
                    <a:pt x="4821" y="536"/>
                    <a:pt x="4867" y="525"/>
                    <a:pt x="4902" y="525"/>
                  </a:cubicBezTo>
                  <a:cubicBezTo>
                    <a:pt x="4928" y="525"/>
                    <a:pt x="4987" y="538"/>
                    <a:pt x="5039" y="538"/>
                  </a:cubicBezTo>
                  <a:cubicBezTo>
                    <a:pt x="5091" y="538"/>
                    <a:pt x="5136" y="525"/>
                    <a:pt x="5136" y="473"/>
                  </a:cubicBezTo>
                  <a:cubicBezTo>
                    <a:pt x="5148" y="506"/>
                    <a:pt x="5178" y="516"/>
                    <a:pt x="5213" y="516"/>
                  </a:cubicBezTo>
                  <a:cubicBezTo>
                    <a:pt x="5260" y="516"/>
                    <a:pt x="5315" y="499"/>
                    <a:pt x="5345" y="499"/>
                  </a:cubicBezTo>
                  <a:cubicBezTo>
                    <a:pt x="5387" y="499"/>
                    <a:pt x="5412" y="532"/>
                    <a:pt x="5420" y="532"/>
                  </a:cubicBezTo>
                  <a:cubicBezTo>
                    <a:pt x="5422" y="532"/>
                    <a:pt x="5423" y="530"/>
                    <a:pt x="5423" y="525"/>
                  </a:cubicBezTo>
                  <a:cubicBezTo>
                    <a:pt x="5423" y="499"/>
                    <a:pt x="5371" y="421"/>
                    <a:pt x="5397" y="395"/>
                  </a:cubicBezTo>
                  <a:cubicBezTo>
                    <a:pt x="5397" y="377"/>
                    <a:pt x="5402" y="370"/>
                    <a:pt x="5409" y="370"/>
                  </a:cubicBezTo>
                  <a:cubicBezTo>
                    <a:pt x="5443" y="370"/>
                    <a:pt x="5541" y="527"/>
                    <a:pt x="5553" y="527"/>
                  </a:cubicBezTo>
                  <a:cubicBezTo>
                    <a:pt x="5553" y="527"/>
                    <a:pt x="5554" y="526"/>
                    <a:pt x="5554" y="525"/>
                  </a:cubicBezTo>
                  <a:cubicBezTo>
                    <a:pt x="5563" y="516"/>
                    <a:pt x="5566" y="480"/>
                    <a:pt x="5565" y="439"/>
                  </a:cubicBezTo>
                  <a:lnTo>
                    <a:pt x="5565" y="439"/>
                  </a:lnTo>
                  <a:cubicBezTo>
                    <a:pt x="5575" y="492"/>
                    <a:pt x="5592" y="538"/>
                    <a:pt x="5625" y="538"/>
                  </a:cubicBezTo>
                  <a:cubicBezTo>
                    <a:pt x="5635" y="538"/>
                    <a:pt x="5645" y="534"/>
                    <a:pt x="5658" y="525"/>
                  </a:cubicBezTo>
                  <a:cubicBezTo>
                    <a:pt x="5700" y="483"/>
                    <a:pt x="5729" y="475"/>
                    <a:pt x="5751" y="475"/>
                  </a:cubicBezTo>
                  <a:cubicBezTo>
                    <a:pt x="5765" y="475"/>
                    <a:pt x="5776" y="479"/>
                    <a:pt x="5785" y="479"/>
                  </a:cubicBezTo>
                  <a:cubicBezTo>
                    <a:pt x="5797" y="479"/>
                    <a:pt x="5806" y="473"/>
                    <a:pt x="5814" y="447"/>
                  </a:cubicBezTo>
                  <a:cubicBezTo>
                    <a:pt x="5857" y="426"/>
                    <a:pt x="5916" y="387"/>
                    <a:pt x="5951" y="387"/>
                  </a:cubicBezTo>
                  <a:cubicBezTo>
                    <a:pt x="5959" y="387"/>
                    <a:pt x="5966" y="390"/>
                    <a:pt x="5971" y="395"/>
                  </a:cubicBezTo>
                  <a:cubicBezTo>
                    <a:pt x="5990" y="414"/>
                    <a:pt x="6037" y="475"/>
                    <a:pt x="6061" y="475"/>
                  </a:cubicBezTo>
                  <a:cubicBezTo>
                    <a:pt x="6070" y="475"/>
                    <a:pt x="6075" y="467"/>
                    <a:pt x="6075" y="447"/>
                  </a:cubicBezTo>
                  <a:cubicBezTo>
                    <a:pt x="6075" y="528"/>
                    <a:pt x="6107" y="562"/>
                    <a:pt x="6144" y="562"/>
                  </a:cubicBezTo>
                  <a:cubicBezTo>
                    <a:pt x="6200" y="562"/>
                    <a:pt x="6267" y="487"/>
                    <a:pt x="6259" y="384"/>
                  </a:cubicBezTo>
                  <a:lnTo>
                    <a:pt x="6259" y="384"/>
                  </a:lnTo>
                  <a:cubicBezTo>
                    <a:pt x="6265" y="417"/>
                    <a:pt x="6284" y="477"/>
                    <a:pt x="6284" y="499"/>
                  </a:cubicBezTo>
                  <a:cubicBezTo>
                    <a:pt x="6310" y="551"/>
                    <a:pt x="6362" y="551"/>
                    <a:pt x="6388" y="551"/>
                  </a:cubicBezTo>
                  <a:cubicBezTo>
                    <a:pt x="6409" y="551"/>
                    <a:pt x="6438" y="555"/>
                    <a:pt x="6464" y="555"/>
                  </a:cubicBezTo>
                  <a:cubicBezTo>
                    <a:pt x="6503" y="555"/>
                    <a:pt x="6534" y="546"/>
                    <a:pt x="6518" y="499"/>
                  </a:cubicBezTo>
                  <a:lnTo>
                    <a:pt x="6518" y="499"/>
                  </a:lnTo>
                  <a:cubicBezTo>
                    <a:pt x="6555" y="517"/>
                    <a:pt x="6579" y="536"/>
                    <a:pt x="6608" y="536"/>
                  </a:cubicBezTo>
                  <a:cubicBezTo>
                    <a:pt x="6620" y="536"/>
                    <a:pt x="6633" y="533"/>
                    <a:pt x="6649" y="525"/>
                  </a:cubicBezTo>
                  <a:cubicBezTo>
                    <a:pt x="6727" y="525"/>
                    <a:pt x="6727" y="499"/>
                    <a:pt x="6727" y="395"/>
                  </a:cubicBezTo>
                  <a:cubicBezTo>
                    <a:pt x="6753" y="395"/>
                    <a:pt x="6779" y="499"/>
                    <a:pt x="6805" y="551"/>
                  </a:cubicBezTo>
                  <a:cubicBezTo>
                    <a:pt x="6805" y="499"/>
                    <a:pt x="6831" y="447"/>
                    <a:pt x="6857" y="447"/>
                  </a:cubicBezTo>
                  <a:cubicBezTo>
                    <a:pt x="6857" y="544"/>
                    <a:pt x="6888" y="571"/>
                    <a:pt x="6929" y="571"/>
                  </a:cubicBezTo>
                  <a:cubicBezTo>
                    <a:pt x="6955" y="571"/>
                    <a:pt x="6984" y="561"/>
                    <a:pt x="7014" y="551"/>
                  </a:cubicBezTo>
                  <a:cubicBezTo>
                    <a:pt x="7066" y="551"/>
                    <a:pt x="7092" y="395"/>
                    <a:pt x="7092" y="342"/>
                  </a:cubicBezTo>
                  <a:cubicBezTo>
                    <a:pt x="7118" y="290"/>
                    <a:pt x="7092" y="212"/>
                    <a:pt x="7092" y="160"/>
                  </a:cubicBezTo>
                  <a:cubicBezTo>
                    <a:pt x="7092" y="144"/>
                    <a:pt x="7097" y="138"/>
                    <a:pt x="7104" y="138"/>
                  </a:cubicBezTo>
                  <a:cubicBezTo>
                    <a:pt x="7119" y="138"/>
                    <a:pt x="7144" y="168"/>
                    <a:pt x="7144" y="186"/>
                  </a:cubicBezTo>
                  <a:cubicBezTo>
                    <a:pt x="7144" y="264"/>
                    <a:pt x="7144" y="342"/>
                    <a:pt x="7118" y="421"/>
                  </a:cubicBezTo>
                  <a:cubicBezTo>
                    <a:pt x="7118" y="421"/>
                    <a:pt x="7092" y="525"/>
                    <a:pt x="7118" y="525"/>
                  </a:cubicBezTo>
                  <a:cubicBezTo>
                    <a:pt x="7144" y="499"/>
                    <a:pt x="7144" y="499"/>
                    <a:pt x="7170" y="499"/>
                  </a:cubicBezTo>
                  <a:cubicBezTo>
                    <a:pt x="7170" y="499"/>
                    <a:pt x="7170" y="525"/>
                    <a:pt x="7170" y="551"/>
                  </a:cubicBezTo>
                  <a:cubicBezTo>
                    <a:pt x="7170" y="551"/>
                    <a:pt x="7222" y="551"/>
                    <a:pt x="7222" y="525"/>
                  </a:cubicBezTo>
                  <a:cubicBezTo>
                    <a:pt x="7222" y="499"/>
                    <a:pt x="7196" y="238"/>
                    <a:pt x="7196" y="238"/>
                  </a:cubicBezTo>
                  <a:lnTo>
                    <a:pt x="7196" y="238"/>
                  </a:lnTo>
                  <a:cubicBezTo>
                    <a:pt x="7215" y="257"/>
                    <a:pt x="7262" y="374"/>
                    <a:pt x="7307" y="374"/>
                  </a:cubicBezTo>
                  <a:cubicBezTo>
                    <a:pt x="7323" y="374"/>
                    <a:pt x="7339" y="358"/>
                    <a:pt x="7353" y="316"/>
                  </a:cubicBezTo>
                  <a:cubicBezTo>
                    <a:pt x="7327" y="264"/>
                    <a:pt x="7353" y="186"/>
                    <a:pt x="7327" y="134"/>
                  </a:cubicBezTo>
                  <a:cubicBezTo>
                    <a:pt x="7317" y="120"/>
                    <a:pt x="7307" y="114"/>
                    <a:pt x="7296" y="114"/>
                  </a:cubicBezTo>
                  <a:cubicBezTo>
                    <a:pt x="7256" y="114"/>
                    <a:pt x="7213" y="195"/>
                    <a:pt x="7200" y="195"/>
                  </a:cubicBezTo>
                  <a:cubicBezTo>
                    <a:pt x="7197" y="195"/>
                    <a:pt x="7196" y="193"/>
                    <a:pt x="7196" y="186"/>
                  </a:cubicBezTo>
                  <a:cubicBezTo>
                    <a:pt x="7170" y="108"/>
                    <a:pt x="7196" y="82"/>
                    <a:pt x="7170" y="30"/>
                  </a:cubicBezTo>
                  <a:cubicBezTo>
                    <a:pt x="7161" y="12"/>
                    <a:pt x="7150" y="6"/>
                    <a:pt x="7138" y="6"/>
                  </a:cubicBezTo>
                  <a:cubicBezTo>
                    <a:pt x="7115" y="6"/>
                    <a:pt x="7092" y="30"/>
                    <a:pt x="7092" y="30"/>
                  </a:cubicBezTo>
                  <a:cubicBezTo>
                    <a:pt x="7066" y="30"/>
                    <a:pt x="7040" y="160"/>
                    <a:pt x="7014" y="238"/>
                  </a:cubicBezTo>
                  <a:cubicBezTo>
                    <a:pt x="7014" y="316"/>
                    <a:pt x="7014" y="342"/>
                    <a:pt x="6988" y="342"/>
                  </a:cubicBezTo>
                  <a:cubicBezTo>
                    <a:pt x="6962" y="355"/>
                    <a:pt x="6942" y="362"/>
                    <a:pt x="6929" y="362"/>
                  </a:cubicBezTo>
                  <a:cubicBezTo>
                    <a:pt x="6916" y="362"/>
                    <a:pt x="6909" y="355"/>
                    <a:pt x="6909" y="342"/>
                  </a:cubicBezTo>
                  <a:cubicBezTo>
                    <a:pt x="6909" y="342"/>
                    <a:pt x="6962" y="264"/>
                    <a:pt x="6988" y="264"/>
                  </a:cubicBezTo>
                  <a:cubicBezTo>
                    <a:pt x="6988" y="212"/>
                    <a:pt x="7014" y="160"/>
                    <a:pt x="6988" y="108"/>
                  </a:cubicBezTo>
                  <a:cubicBezTo>
                    <a:pt x="6988" y="212"/>
                    <a:pt x="6935" y="160"/>
                    <a:pt x="6909" y="212"/>
                  </a:cubicBezTo>
                  <a:cubicBezTo>
                    <a:pt x="6857" y="212"/>
                    <a:pt x="6883" y="186"/>
                    <a:pt x="6831" y="160"/>
                  </a:cubicBezTo>
                  <a:cubicBezTo>
                    <a:pt x="6822" y="151"/>
                    <a:pt x="6814" y="148"/>
                    <a:pt x="6805" y="148"/>
                  </a:cubicBezTo>
                  <a:cubicBezTo>
                    <a:pt x="6788" y="148"/>
                    <a:pt x="6770" y="160"/>
                    <a:pt x="6753" y="160"/>
                  </a:cubicBezTo>
                  <a:cubicBezTo>
                    <a:pt x="6727" y="160"/>
                    <a:pt x="6727" y="134"/>
                    <a:pt x="6701" y="82"/>
                  </a:cubicBezTo>
                  <a:cubicBezTo>
                    <a:pt x="6701" y="56"/>
                    <a:pt x="6649" y="56"/>
                    <a:pt x="6623" y="30"/>
                  </a:cubicBezTo>
                  <a:cubicBezTo>
                    <a:pt x="6605" y="30"/>
                    <a:pt x="6541" y="6"/>
                    <a:pt x="6509" y="6"/>
                  </a:cubicBezTo>
                  <a:cubicBezTo>
                    <a:pt x="6492" y="6"/>
                    <a:pt x="6484" y="12"/>
                    <a:pt x="6492" y="30"/>
                  </a:cubicBezTo>
                  <a:cubicBezTo>
                    <a:pt x="6492" y="108"/>
                    <a:pt x="6492" y="160"/>
                    <a:pt x="6414" y="160"/>
                  </a:cubicBezTo>
                  <a:cubicBezTo>
                    <a:pt x="6356" y="141"/>
                    <a:pt x="6355" y="79"/>
                    <a:pt x="6348" y="79"/>
                  </a:cubicBezTo>
                  <a:cubicBezTo>
                    <a:pt x="6346" y="79"/>
                    <a:pt x="6343" y="87"/>
                    <a:pt x="6336" y="108"/>
                  </a:cubicBezTo>
                  <a:cubicBezTo>
                    <a:pt x="6325" y="124"/>
                    <a:pt x="6315" y="130"/>
                    <a:pt x="6306" y="130"/>
                  </a:cubicBezTo>
                  <a:cubicBezTo>
                    <a:pt x="6282" y="130"/>
                    <a:pt x="6264" y="85"/>
                    <a:pt x="6248" y="85"/>
                  </a:cubicBezTo>
                  <a:cubicBezTo>
                    <a:pt x="6243" y="85"/>
                    <a:pt x="6237" y="91"/>
                    <a:pt x="6232" y="108"/>
                  </a:cubicBezTo>
                  <a:cubicBezTo>
                    <a:pt x="6232" y="186"/>
                    <a:pt x="6232" y="264"/>
                    <a:pt x="6232" y="368"/>
                  </a:cubicBezTo>
                  <a:cubicBezTo>
                    <a:pt x="6205" y="368"/>
                    <a:pt x="6205" y="212"/>
                    <a:pt x="6205" y="186"/>
                  </a:cubicBezTo>
                  <a:cubicBezTo>
                    <a:pt x="6179" y="160"/>
                    <a:pt x="6127" y="134"/>
                    <a:pt x="6127" y="82"/>
                  </a:cubicBezTo>
                  <a:cubicBezTo>
                    <a:pt x="6153" y="82"/>
                    <a:pt x="6127" y="30"/>
                    <a:pt x="6127" y="30"/>
                  </a:cubicBezTo>
                  <a:cubicBezTo>
                    <a:pt x="6127" y="30"/>
                    <a:pt x="6127" y="82"/>
                    <a:pt x="6101" y="82"/>
                  </a:cubicBezTo>
                  <a:cubicBezTo>
                    <a:pt x="6075" y="82"/>
                    <a:pt x="6049" y="134"/>
                    <a:pt x="6023" y="134"/>
                  </a:cubicBezTo>
                  <a:cubicBezTo>
                    <a:pt x="5997" y="134"/>
                    <a:pt x="6075" y="238"/>
                    <a:pt x="6023" y="238"/>
                  </a:cubicBezTo>
                  <a:cubicBezTo>
                    <a:pt x="5971" y="212"/>
                    <a:pt x="5997" y="56"/>
                    <a:pt x="5971" y="30"/>
                  </a:cubicBezTo>
                  <a:cubicBezTo>
                    <a:pt x="5967" y="26"/>
                    <a:pt x="5963" y="24"/>
                    <a:pt x="5958" y="24"/>
                  </a:cubicBezTo>
                  <a:cubicBezTo>
                    <a:pt x="5925" y="24"/>
                    <a:pt x="5867" y="89"/>
                    <a:pt x="5867" y="134"/>
                  </a:cubicBezTo>
                  <a:cubicBezTo>
                    <a:pt x="5867" y="181"/>
                    <a:pt x="5867" y="190"/>
                    <a:pt x="5861" y="190"/>
                  </a:cubicBezTo>
                  <a:cubicBezTo>
                    <a:pt x="5857" y="190"/>
                    <a:pt x="5851" y="186"/>
                    <a:pt x="5840" y="186"/>
                  </a:cubicBezTo>
                  <a:cubicBezTo>
                    <a:pt x="5806" y="186"/>
                    <a:pt x="5783" y="174"/>
                    <a:pt x="5771" y="174"/>
                  </a:cubicBezTo>
                  <a:cubicBezTo>
                    <a:pt x="5765" y="174"/>
                    <a:pt x="5762" y="177"/>
                    <a:pt x="5762" y="186"/>
                  </a:cubicBezTo>
                  <a:cubicBezTo>
                    <a:pt x="5762" y="206"/>
                    <a:pt x="5777" y="256"/>
                    <a:pt x="5762" y="256"/>
                  </a:cubicBezTo>
                  <a:cubicBezTo>
                    <a:pt x="5757" y="256"/>
                    <a:pt x="5749" y="251"/>
                    <a:pt x="5736" y="238"/>
                  </a:cubicBezTo>
                  <a:cubicBezTo>
                    <a:pt x="5658" y="186"/>
                    <a:pt x="5762" y="160"/>
                    <a:pt x="5762" y="82"/>
                  </a:cubicBezTo>
                  <a:lnTo>
                    <a:pt x="5762" y="82"/>
                  </a:lnTo>
                  <a:cubicBezTo>
                    <a:pt x="5756" y="85"/>
                    <a:pt x="5751" y="86"/>
                    <a:pt x="5746" y="86"/>
                  </a:cubicBezTo>
                  <a:cubicBezTo>
                    <a:pt x="5721" y="86"/>
                    <a:pt x="5711" y="52"/>
                    <a:pt x="5692" y="52"/>
                  </a:cubicBezTo>
                  <a:cubicBezTo>
                    <a:pt x="5683" y="52"/>
                    <a:pt x="5673" y="60"/>
                    <a:pt x="5658" y="82"/>
                  </a:cubicBezTo>
                  <a:cubicBezTo>
                    <a:pt x="5632" y="121"/>
                    <a:pt x="5599" y="121"/>
                    <a:pt x="5576" y="121"/>
                  </a:cubicBezTo>
                  <a:cubicBezTo>
                    <a:pt x="5560" y="121"/>
                    <a:pt x="5549" y="121"/>
                    <a:pt x="5548" y="135"/>
                  </a:cubicBezTo>
                  <a:lnTo>
                    <a:pt x="5548" y="135"/>
                  </a:lnTo>
                  <a:cubicBezTo>
                    <a:pt x="5542" y="122"/>
                    <a:pt x="5531" y="117"/>
                    <a:pt x="5521" y="117"/>
                  </a:cubicBezTo>
                  <a:cubicBezTo>
                    <a:pt x="5510" y="117"/>
                    <a:pt x="5502" y="123"/>
                    <a:pt x="5502" y="134"/>
                  </a:cubicBezTo>
                  <a:cubicBezTo>
                    <a:pt x="5475" y="186"/>
                    <a:pt x="5475" y="238"/>
                    <a:pt x="5449" y="264"/>
                  </a:cubicBezTo>
                  <a:cubicBezTo>
                    <a:pt x="5443" y="290"/>
                    <a:pt x="5437" y="300"/>
                    <a:pt x="5431" y="300"/>
                  </a:cubicBezTo>
                  <a:cubicBezTo>
                    <a:pt x="5412" y="300"/>
                    <a:pt x="5397" y="206"/>
                    <a:pt x="5397" y="186"/>
                  </a:cubicBezTo>
                  <a:cubicBezTo>
                    <a:pt x="5397" y="162"/>
                    <a:pt x="5376" y="52"/>
                    <a:pt x="5352" y="52"/>
                  </a:cubicBezTo>
                  <a:cubicBezTo>
                    <a:pt x="5350" y="52"/>
                    <a:pt x="5347" y="53"/>
                    <a:pt x="5345" y="56"/>
                  </a:cubicBezTo>
                  <a:cubicBezTo>
                    <a:pt x="5317" y="70"/>
                    <a:pt x="5288" y="92"/>
                    <a:pt x="5268" y="92"/>
                  </a:cubicBezTo>
                  <a:cubicBezTo>
                    <a:pt x="5251" y="92"/>
                    <a:pt x="5241" y="77"/>
                    <a:pt x="5241" y="30"/>
                  </a:cubicBezTo>
                  <a:cubicBezTo>
                    <a:pt x="5241" y="96"/>
                    <a:pt x="5241" y="255"/>
                    <a:pt x="5193" y="255"/>
                  </a:cubicBezTo>
                  <a:cubicBezTo>
                    <a:pt x="5185" y="255"/>
                    <a:pt x="5175" y="250"/>
                    <a:pt x="5163" y="238"/>
                  </a:cubicBezTo>
                  <a:cubicBezTo>
                    <a:pt x="5099" y="175"/>
                    <a:pt x="5121" y="60"/>
                    <a:pt x="5091" y="60"/>
                  </a:cubicBezTo>
                  <a:cubicBezTo>
                    <a:pt x="5083" y="60"/>
                    <a:pt x="5073" y="67"/>
                    <a:pt x="5058" y="82"/>
                  </a:cubicBezTo>
                  <a:cubicBezTo>
                    <a:pt x="5058" y="82"/>
                    <a:pt x="5017" y="164"/>
                    <a:pt x="5008" y="164"/>
                  </a:cubicBezTo>
                  <a:cubicBezTo>
                    <a:pt x="5007" y="164"/>
                    <a:pt x="5006" y="163"/>
                    <a:pt x="5006" y="160"/>
                  </a:cubicBezTo>
                  <a:cubicBezTo>
                    <a:pt x="4980" y="160"/>
                    <a:pt x="4980" y="82"/>
                    <a:pt x="4954" y="56"/>
                  </a:cubicBezTo>
                  <a:cubicBezTo>
                    <a:pt x="4954" y="50"/>
                    <a:pt x="4953" y="48"/>
                    <a:pt x="4951" y="48"/>
                  </a:cubicBezTo>
                  <a:cubicBezTo>
                    <a:pt x="4944" y="48"/>
                    <a:pt x="4923" y="82"/>
                    <a:pt x="4902" y="82"/>
                  </a:cubicBezTo>
                  <a:cubicBezTo>
                    <a:pt x="4876" y="82"/>
                    <a:pt x="4902" y="160"/>
                    <a:pt x="4876" y="186"/>
                  </a:cubicBezTo>
                  <a:cubicBezTo>
                    <a:pt x="4850" y="238"/>
                    <a:pt x="4798" y="186"/>
                    <a:pt x="4771" y="264"/>
                  </a:cubicBezTo>
                  <a:cubicBezTo>
                    <a:pt x="4771" y="264"/>
                    <a:pt x="4741" y="341"/>
                    <a:pt x="4715" y="341"/>
                  </a:cubicBezTo>
                  <a:cubicBezTo>
                    <a:pt x="4707" y="341"/>
                    <a:pt x="4699" y="334"/>
                    <a:pt x="4693" y="316"/>
                  </a:cubicBezTo>
                  <a:cubicBezTo>
                    <a:pt x="4667" y="264"/>
                    <a:pt x="4641" y="238"/>
                    <a:pt x="4563" y="238"/>
                  </a:cubicBezTo>
                  <a:cubicBezTo>
                    <a:pt x="4537" y="238"/>
                    <a:pt x="4511" y="290"/>
                    <a:pt x="4485" y="290"/>
                  </a:cubicBezTo>
                  <a:cubicBezTo>
                    <a:pt x="4483" y="292"/>
                    <a:pt x="4482" y="292"/>
                    <a:pt x="4481" y="292"/>
                  </a:cubicBezTo>
                  <a:cubicBezTo>
                    <a:pt x="4464" y="292"/>
                    <a:pt x="4508" y="105"/>
                    <a:pt x="4459" y="56"/>
                  </a:cubicBezTo>
                  <a:cubicBezTo>
                    <a:pt x="4456" y="53"/>
                    <a:pt x="4454" y="52"/>
                    <a:pt x="4452" y="52"/>
                  </a:cubicBezTo>
                  <a:cubicBezTo>
                    <a:pt x="4433" y="52"/>
                    <a:pt x="4433" y="162"/>
                    <a:pt x="4433" y="186"/>
                  </a:cubicBezTo>
                  <a:cubicBezTo>
                    <a:pt x="4412" y="186"/>
                    <a:pt x="4391" y="219"/>
                    <a:pt x="4383" y="219"/>
                  </a:cubicBezTo>
                  <a:cubicBezTo>
                    <a:pt x="4383" y="219"/>
                    <a:pt x="4382" y="219"/>
                    <a:pt x="4382" y="218"/>
                  </a:cubicBezTo>
                  <a:lnTo>
                    <a:pt x="4382" y="218"/>
                  </a:lnTo>
                  <a:cubicBezTo>
                    <a:pt x="4386" y="245"/>
                    <a:pt x="4403" y="342"/>
                    <a:pt x="4380" y="342"/>
                  </a:cubicBezTo>
                  <a:cubicBezTo>
                    <a:pt x="4354" y="342"/>
                    <a:pt x="4328" y="134"/>
                    <a:pt x="4328" y="56"/>
                  </a:cubicBezTo>
                  <a:cubicBezTo>
                    <a:pt x="4302" y="56"/>
                    <a:pt x="4328" y="186"/>
                    <a:pt x="4276" y="186"/>
                  </a:cubicBezTo>
                  <a:cubicBezTo>
                    <a:pt x="4276" y="133"/>
                    <a:pt x="4263" y="119"/>
                    <a:pt x="4246" y="119"/>
                  </a:cubicBezTo>
                  <a:cubicBezTo>
                    <a:pt x="4226" y="119"/>
                    <a:pt x="4201" y="138"/>
                    <a:pt x="4183" y="138"/>
                  </a:cubicBezTo>
                  <a:cubicBezTo>
                    <a:pt x="4179" y="138"/>
                    <a:pt x="4175" y="137"/>
                    <a:pt x="4172" y="134"/>
                  </a:cubicBezTo>
                  <a:cubicBezTo>
                    <a:pt x="4146" y="108"/>
                    <a:pt x="4172" y="56"/>
                    <a:pt x="4146" y="56"/>
                  </a:cubicBezTo>
                  <a:cubicBezTo>
                    <a:pt x="4094" y="56"/>
                    <a:pt x="4094" y="56"/>
                    <a:pt x="4094" y="82"/>
                  </a:cubicBezTo>
                  <a:cubicBezTo>
                    <a:pt x="4085" y="90"/>
                    <a:pt x="4073" y="93"/>
                    <a:pt x="4061" y="93"/>
                  </a:cubicBezTo>
                  <a:cubicBezTo>
                    <a:pt x="4036" y="93"/>
                    <a:pt x="4007" y="82"/>
                    <a:pt x="3989" y="82"/>
                  </a:cubicBezTo>
                  <a:lnTo>
                    <a:pt x="3833" y="82"/>
                  </a:lnTo>
                  <a:cubicBezTo>
                    <a:pt x="3859" y="108"/>
                    <a:pt x="3859" y="160"/>
                    <a:pt x="3833" y="212"/>
                  </a:cubicBezTo>
                  <a:cubicBezTo>
                    <a:pt x="3829" y="221"/>
                    <a:pt x="3824" y="224"/>
                    <a:pt x="3820" y="224"/>
                  </a:cubicBezTo>
                  <a:cubicBezTo>
                    <a:pt x="3798" y="224"/>
                    <a:pt x="3776" y="130"/>
                    <a:pt x="3755" y="108"/>
                  </a:cubicBezTo>
                  <a:cubicBezTo>
                    <a:pt x="3755" y="87"/>
                    <a:pt x="3721" y="48"/>
                    <a:pt x="3694" y="48"/>
                  </a:cubicBezTo>
                  <a:cubicBezTo>
                    <a:pt x="3687" y="48"/>
                    <a:pt x="3681" y="51"/>
                    <a:pt x="3676" y="56"/>
                  </a:cubicBezTo>
                  <a:cubicBezTo>
                    <a:pt x="3650" y="82"/>
                    <a:pt x="3703" y="134"/>
                    <a:pt x="3729" y="160"/>
                  </a:cubicBezTo>
                  <a:cubicBezTo>
                    <a:pt x="3729" y="176"/>
                    <a:pt x="3678" y="213"/>
                    <a:pt x="3640" y="213"/>
                  </a:cubicBezTo>
                  <a:cubicBezTo>
                    <a:pt x="3617" y="213"/>
                    <a:pt x="3598" y="199"/>
                    <a:pt x="3598" y="160"/>
                  </a:cubicBezTo>
                  <a:cubicBezTo>
                    <a:pt x="3598" y="126"/>
                    <a:pt x="3593" y="113"/>
                    <a:pt x="3586" y="113"/>
                  </a:cubicBezTo>
                  <a:cubicBezTo>
                    <a:pt x="3557" y="113"/>
                    <a:pt x="3488" y="290"/>
                    <a:pt x="3468" y="290"/>
                  </a:cubicBezTo>
                  <a:cubicBezTo>
                    <a:pt x="3468" y="292"/>
                    <a:pt x="3468" y="293"/>
                    <a:pt x="3468" y="293"/>
                  </a:cubicBezTo>
                  <a:cubicBezTo>
                    <a:pt x="3468" y="293"/>
                    <a:pt x="3466" y="160"/>
                    <a:pt x="3442" y="160"/>
                  </a:cubicBezTo>
                  <a:cubicBezTo>
                    <a:pt x="3424" y="160"/>
                    <a:pt x="3372" y="195"/>
                    <a:pt x="3347" y="195"/>
                  </a:cubicBezTo>
                  <a:cubicBezTo>
                    <a:pt x="3335" y="195"/>
                    <a:pt x="3329" y="186"/>
                    <a:pt x="3338" y="160"/>
                  </a:cubicBezTo>
                  <a:cubicBezTo>
                    <a:pt x="3320" y="160"/>
                    <a:pt x="3291" y="195"/>
                    <a:pt x="3266" y="195"/>
                  </a:cubicBezTo>
                  <a:cubicBezTo>
                    <a:pt x="3254" y="195"/>
                    <a:pt x="3242" y="186"/>
                    <a:pt x="3233" y="160"/>
                  </a:cubicBezTo>
                  <a:cubicBezTo>
                    <a:pt x="3233" y="123"/>
                    <a:pt x="3207" y="86"/>
                    <a:pt x="3192" y="86"/>
                  </a:cubicBezTo>
                  <a:cubicBezTo>
                    <a:pt x="3186" y="86"/>
                    <a:pt x="3181" y="92"/>
                    <a:pt x="3181" y="108"/>
                  </a:cubicBezTo>
                  <a:cubicBezTo>
                    <a:pt x="3207" y="186"/>
                    <a:pt x="3233" y="238"/>
                    <a:pt x="3285" y="290"/>
                  </a:cubicBezTo>
                  <a:cubicBezTo>
                    <a:pt x="3285" y="290"/>
                    <a:pt x="3259" y="342"/>
                    <a:pt x="3259" y="342"/>
                  </a:cubicBezTo>
                  <a:cubicBezTo>
                    <a:pt x="3233" y="342"/>
                    <a:pt x="3207" y="290"/>
                    <a:pt x="3207" y="264"/>
                  </a:cubicBezTo>
                  <a:lnTo>
                    <a:pt x="3155" y="108"/>
                  </a:lnTo>
                  <a:lnTo>
                    <a:pt x="3103" y="186"/>
                  </a:lnTo>
                  <a:cubicBezTo>
                    <a:pt x="3093" y="223"/>
                    <a:pt x="3087" y="237"/>
                    <a:pt x="3081" y="237"/>
                  </a:cubicBezTo>
                  <a:cubicBezTo>
                    <a:pt x="3070" y="237"/>
                    <a:pt x="3058" y="193"/>
                    <a:pt x="3025" y="160"/>
                  </a:cubicBezTo>
                  <a:cubicBezTo>
                    <a:pt x="3006" y="129"/>
                    <a:pt x="2986" y="119"/>
                    <a:pt x="2966" y="119"/>
                  </a:cubicBezTo>
                  <a:cubicBezTo>
                    <a:pt x="2923" y="119"/>
                    <a:pt x="2879" y="164"/>
                    <a:pt x="2842" y="164"/>
                  </a:cubicBezTo>
                  <a:cubicBezTo>
                    <a:pt x="2822" y="164"/>
                    <a:pt x="2804" y="150"/>
                    <a:pt x="2790" y="108"/>
                  </a:cubicBezTo>
                  <a:cubicBezTo>
                    <a:pt x="2790" y="106"/>
                    <a:pt x="2790" y="105"/>
                    <a:pt x="2789" y="105"/>
                  </a:cubicBezTo>
                  <a:cubicBezTo>
                    <a:pt x="2783" y="105"/>
                    <a:pt x="2751" y="197"/>
                    <a:pt x="2741" y="197"/>
                  </a:cubicBezTo>
                  <a:cubicBezTo>
                    <a:pt x="2739" y="197"/>
                    <a:pt x="2738" y="193"/>
                    <a:pt x="2738" y="186"/>
                  </a:cubicBezTo>
                  <a:cubicBezTo>
                    <a:pt x="2717" y="144"/>
                    <a:pt x="2713" y="67"/>
                    <a:pt x="2698" y="67"/>
                  </a:cubicBezTo>
                  <a:cubicBezTo>
                    <a:pt x="2695" y="67"/>
                    <a:pt x="2691" y="72"/>
                    <a:pt x="2686" y="82"/>
                  </a:cubicBezTo>
                  <a:cubicBezTo>
                    <a:pt x="2660" y="160"/>
                    <a:pt x="2686" y="212"/>
                    <a:pt x="2660" y="212"/>
                  </a:cubicBezTo>
                  <a:cubicBezTo>
                    <a:pt x="2608" y="212"/>
                    <a:pt x="2581" y="160"/>
                    <a:pt x="2581" y="134"/>
                  </a:cubicBezTo>
                  <a:cubicBezTo>
                    <a:pt x="2599" y="134"/>
                    <a:pt x="2616" y="169"/>
                    <a:pt x="2626" y="169"/>
                  </a:cubicBezTo>
                  <a:cubicBezTo>
                    <a:pt x="2631" y="169"/>
                    <a:pt x="2634" y="160"/>
                    <a:pt x="2634" y="134"/>
                  </a:cubicBezTo>
                  <a:cubicBezTo>
                    <a:pt x="2634" y="82"/>
                    <a:pt x="2555" y="82"/>
                    <a:pt x="2555" y="82"/>
                  </a:cubicBezTo>
                  <a:cubicBezTo>
                    <a:pt x="2529" y="82"/>
                    <a:pt x="2477" y="82"/>
                    <a:pt x="2477" y="108"/>
                  </a:cubicBezTo>
                  <a:cubicBezTo>
                    <a:pt x="2477" y="160"/>
                    <a:pt x="2503" y="238"/>
                    <a:pt x="2555" y="238"/>
                  </a:cubicBezTo>
                  <a:cubicBezTo>
                    <a:pt x="2555" y="264"/>
                    <a:pt x="2555" y="316"/>
                    <a:pt x="2555" y="342"/>
                  </a:cubicBezTo>
                  <a:cubicBezTo>
                    <a:pt x="2550" y="347"/>
                    <a:pt x="2545" y="349"/>
                    <a:pt x="2540" y="349"/>
                  </a:cubicBezTo>
                  <a:cubicBezTo>
                    <a:pt x="2519" y="349"/>
                    <a:pt x="2498" y="311"/>
                    <a:pt x="2477" y="290"/>
                  </a:cubicBezTo>
                  <a:cubicBezTo>
                    <a:pt x="2425" y="238"/>
                    <a:pt x="2399" y="160"/>
                    <a:pt x="2399" y="82"/>
                  </a:cubicBezTo>
                  <a:cubicBezTo>
                    <a:pt x="2399" y="108"/>
                    <a:pt x="2399" y="160"/>
                    <a:pt x="2373" y="160"/>
                  </a:cubicBezTo>
                  <a:cubicBezTo>
                    <a:pt x="2347" y="160"/>
                    <a:pt x="2347" y="82"/>
                    <a:pt x="2321" y="82"/>
                  </a:cubicBezTo>
                  <a:cubicBezTo>
                    <a:pt x="2321" y="74"/>
                    <a:pt x="2314" y="71"/>
                    <a:pt x="2304" y="71"/>
                  </a:cubicBezTo>
                  <a:cubicBezTo>
                    <a:pt x="2279" y="71"/>
                    <a:pt x="2235" y="89"/>
                    <a:pt x="2216" y="108"/>
                  </a:cubicBezTo>
                  <a:cubicBezTo>
                    <a:pt x="2164" y="134"/>
                    <a:pt x="2138" y="160"/>
                    <a:pt x="2112" y="212"/>
                  </a:cubicBezTo>
                  <a:cubicBezTo>
                    <a:pt x="2112" y="212"/>
                    <a:pt x="2095" y="279"/>
                    <a:pt x="2075" y="279"/>
                  </a:cubicBezTo>
                  <a:cubicBezTo>
                    <a:pt x="2070" y="279"/>
                    <a:pt x="2065" y="275"/>
                    <a:pt x="2060" y="264"/>
                  </a:cubicBezTo>
                  <a:cubicBezTo>
                    <a:pt x="2060" y="212"/>
                    <a:pt x="2060" y="134"/>
                    <a:pt x="2060" y="82"/>
                  </a:cubicBezTo>
                  <a:cubicBezTo>
                    <a:pt x="2034" y="82"/>
                    <a:pt x="2008" y="186"/>
                    <a:pt x="2008" y="212"/>
                  </a:cubicBezTo>
                  <a:cubicBezTo>
                    <a:pt x="1982" y="212"/>
                    <a:pt x="1982" y="134"/>
                    <a:pt x="1982" y="108"/>
                  </a:cubicBezTo>
                  <a:cubicBezTo>
                    <a:pt x="1956" y="108"/>
                    <a:pt x="1904" y="108"/>
                    <a:pt x="1904" y="160"/>
                  </a:cubicBezTo>
                  <a:cubicBezTo>
                    <a:pt x="1904" y="186"/>
                    <a:pt x="1773" y="186"/>
                    <a:pt x="1773" y="238"/>
                  </a:cubicBezTo>
                  <a:cubicBezTo>
                    <a:pt x="1758" y="248"/>
                    <a:pt x="1747" y="252"/>
                    <a:pt x="1739" y="252"/>
                  </a:cubicBezTo>
                  <a:cubicBezTo>
                    <a:pt x="1702" y="252"/>
                    <a:pt x="1711" y="176"/>
                    <a:pt x="1669" y="134"/>
                  </a:cubicBezTo>
                  <a:cubicBezTo>
                    <a:pt x="1656" y="125"/>
                    <a:pt x="1645" y="121"/>
                    <a:pt x="1636" y="121"/>
                  </a:cubicBezTo>
                  <a:cubicBezTo>
                    <a:pt x="1593" y="121"/>
                    <a:pt x="1604" y="212"/>
                    <a:pt x="1669" y="212"/>
                  </a:cubicBezTo>
                  <a:cubicBezTo>
                    <a:pt x="1591" y="238"/>
                    <a:pt x="1539" y="316"/>
                    <a:pt x="1539" y="395"/>
                  </a:cubicBezTo>
                  <a:cubicBezTo>
                    <a:pt x="1539" y="342"/>
                    <a:pt x="1539" y="290"/>
                    <a:pt x="1539" y="238"/>
                  </a:cubicBezTo>
                  <a:cubicBezTo>
                    <a:pt x="1539" y="186"/>
                    <a:pt x="1512" y="160"/>
                    <a:pt x="1512" y="134"/>
                  </a:cubicBezTo>
                  <a:cubicBezTo>
                    <a:pt x="1512" y="238"/>
                    <a:pt x="1460" y="238"/>
                    <a:pt x="1382" y="238"/>
                  </a:cubicBezTo>
                  <a:cubicBezTo>
                    <a:pt x="1304" y="238"/>
                    <a:pt x="1304" y="160"/>
                    <a:pt x="1252" y="108"/>
                  </a:cubicBezTo>
                  <a:cubicBezTo>
                    <a:pt x="1252" y="160"/>
                    <a:pt x="1121" y="160"/>
                    <a:pt x="1095" y="160"/>
                  </a:cubicBezTo>
                  <a:cubicBezTo>
                    <a:pt x="1069" y="160"/>
                    <a:pt x="1069" y="264"/>
                    <a:pt x="1017" y="264"/>
                  </a:cubicBezTo>
                  <a:cubicBezTo>
                    <a:pt x="998" y="245"/>
                    <a:pt x="897" y="117"/>
                    <a:pt x="843" y="117"/>
                  </a:cubicBezTo>
                  <a:cubicBezTo>
                    <a:pt x="822" y="117"/>
                    <a:pt x="809" y="136"/>
                    <a:pt x="809" y="186"/>
                  </a:cubicBezTo>
                  <a:cubicBezTo>
                    <a:pt x="787" y="186"/>
                    <a:pt x="729" y="95"/>
                    <a:pt x="710" y="95"/>
                  </a:cubicBezTo>
                  <a:cubicBezTo>
                    <a:pt x="706" y="95"/>
                    <a:pt x="704" y="99"/>
                    <a:pt x="704" y="108"/>
                  </a:cubicBezTo>
                  <a:cubicBezTo>
                    <a:pt x="678" y="186"/>
                    <a:pt x="678" y="238"/>
                    <a:pt x="626" y="290"/>
                  </a:cubicBezTo>
                  <a:cubicBezTo>
                    <a:pt x="626" y="212"/>
                    <a:pt x="652" y="134"/>
                    <a:pt x="678" y="82"/>
                  </a:cubicBezTo>
                  <a:lnTo>
                    <a:pt x="678" y="82"/>
                  </a:lnTo>
                  <a:lnTo>
                    <a:pt x="574" y="290"/>
                  </a:lnTo>
                  <a:cubicBezTo>
                    <a:pt x="574" y="238"/>
                    <a:pt x="600" y="160"/>
                    <a:pt x="600" y="108"/>
                  </a:cubicBezTo>
                  <a:lnTo>
                    <a:pt x="600" y="108"/>
                  </a:lnTo>
                  <a:cubicBezTo>
                    <a:pt x="522" y="134"/>
                    <a:pt x="548" y="290"/>
                    <a:pt x="548" y="368"/>
                  </a:cubicBezTo>
                  <a:cubicBezTo>
                    <a:pt x="496" y="368"/>
                    <a:pt x="522" y="212"/>
                    <a:pt x="496" y="160"/>
                  </a:cubicBezTo>
                  <a:cubicBezTo>
                    <a:pt x="496" y="147"/>
                    <a:pt x="489" y="147"/>
                    <a:pt x="479" y="147"/>
                  </a:cubicBezTo>
                  <a:cubicBezTo>
                    <a:pt x="470" y="147"/>
                    <a:pt x="457" y="147"/>
                    <a:pt x="444" y="134"/>
                  </a:cubicBezTo>
                  <a:cubicBezTo>
                    <a:pt x="401" y="113"/>
                    <a:pt x="427" y="75"/>
                    <a:pt x="425" y="75"/>
                  </a:cubicBezTo>
                  <a:lnTo>
                    <a:pt x="425" y="75"/>
                  </a:lnTo>
                  <a:cubicBezTo>
                    <a:pt x="425" y="75"/>
                    <a:pt x="422" y="77"/>
                    <a:pt x="417" y="82"/>
                  </a:cubicBezTo>
                  <a:cubicBezTo>
                    <a:pt x="375" y="103"/>
                    <a:pt x="367" y="141"/>
                    <a:pt x="352" y="141"/>
                  </a:cubicBezTo>
                  <a:cubicBezTo>
                    <a:pt x="348" y="141"/>
                    <a:pt x="344" y="139"/>
                    <a:pt x="339" y="134"/>
                  </a:cubicBezTo>
                  <a:cubicBezTo>
                    <a:pt x="313" y="134"/>
                    <a:pt x="287" y="108"/>
                    <a:pt x="261" y="108"/>
                  </a:cubicBezTo>
                  <a:cubicBezTo>
                    <a:pt x="237" y="108"/>
                    <a:pt x="171" y="0"/>
                    <a:pt x="1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63"/>
            <p:cNvSpPr/>
            <p:nvPr/>
          </p:nvSpPr>
          <p:spPr>
            <a:xfrm>
              <a:off x="4493725" y="17308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63"/>
            <p:cNvSpPr/>
            <p:nvPr/>
          </p:nvSpPr>
          <p:spPr>
            <a:xfrm>
              <a:off x="4646900" y="1729450"/>
              <a:ext cx="3275" cy="2725"/>
            </a:xfrm>
            <a:custGeom>
              <a:rect b="b" l="l" r="r" t="t"/>
              <a:pathLst>
                <a:path extrusionOk="0" h="109" w="131">
                  <a:moveTo>
                    <a:pt x="41" y="0"/>
                  </a:moveTo>
                  <a:cubicBezTo>
                    <a:pt x="26" y="0"/>
                    <a:pt x="11" y="4"/>
                    <a:pt x="1" y="4"/>
                  </a:cubicBezTo>
                  <a:lnTo>
                    <a:pt x="53" y="83"/>
                  </a:lnTo>
                  <a:lnTo>
                    <a:pt x="53" y="109"/>
                  </a:lnTo>
                  <a:cubicBezTo>
                    <a:pt x="105" y="109"/>
                    <a:pt x="131" y="109"/>
                    <a:pt x="105" y="57"/>
                  </a:cubicBezTo>
                  <a:cubicBezTo>
                    <a:pt x="89" y="10"/>
                    <a:pt x="64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63"/>
            <p:cNvSpPr/>
            <p:nvPr/>
          </p:nvSpPr>
          <p:spPr>
            <a:xfrm>
              <a:off x="4641025" y="1728350"/>
              <a:ext cx="19825" cy="13825"/>
            </a:xfrm>
            <a:custGeom>
              <a:rect b="b" l="l" r="r" t="t"/>
              <a:pathLst>
                <a:path extrusionOk="0" h="553" w="793">
                  <a:moveTo>
                    <a:pt x="593" y="1"/>
                  </a:moveTo>
                  <a:cubicBezTo>
                    <a:pt x="588" y="1"/>
                    <a:pt x="582" y="7"/>
                    <a:pt x="574" y="22"/>
                  </a:cubicBezTo>
                  <a:cubicBezTo>
                    <a:pt x="574" y="75"/>
                    <a:pt x="574" y="127"/>
                    <a:pt x="601" y="179"/>
                  </a:cubicBezTo>
                  <a:lnTo>
                    <a:pt x="601" y="231"/>
                  </a:lnTo>
                  <a:cubicBezTo>
                    <a:pt x="601" y="192"/>
                    <a:pt x="572" y="125"/>
                    <a:pt x="546" y="125"/>
                  </a:cubicBezTo>
                  <a:cubicBezTo>
                    <a:pt x="537" y="125"/>
                    <a:pt x="529" y="133"/>
                    <a:pt x="522" y="153"/>
                  </a:cubicBezTo>
                  <a:cubicBezTo>
                    <a:pt x="496" y="205"/>
                    <a:pt x="496" y="283"/>
                    <a:pt x="496" y="335"/>
                  </a:cubicBezTo>
                  <a:lnTo>
                    <a:pt x="496" y="101"/>
                  </a:lnTo>
                  <a:cubicBezTo>
                    <a:pt x="444" y="101"/>
                    <a:pt x="496" y="205"/>
                    <a:pt x="444" y="231"/>
                  </a:cubicBezTo>
                  <a:cubicBezTo>
                    <a:pt x="418" y="231"/>
                    <a:pt x="392" y="231"/>
                    <a:pt x="340" y="205"/>
                  </a:cubicBezTo>
                  <a:cubicBezTo>
                    <a:pt x="333" y="198"/>
                    <a:pt x="324" y="197"/>
                    <a:pt x="312" y="197"/>
                  </a:cubicBezTo>
                  <a:cubicBezTo>
                    <a:pt x="300" y="197"/>
                    <a:pt x="286" y="198"/>
                    <a:pt x="271" y="198"/>
                  </a:cubicBezTo>
                  <a:cubicBezTo>
                    <a:pt x="242" y="198"/>
                    <a:pt x="209" y="192"/>
                    <a:pt x="183" y="153"/>
                  </a:cubicBezTo>
                  <a:cubicBezTo>
                    <a:pt x="131" y="101"/>
                    <a:pt x="131" y="75"/>
                    <a:pt x="131" y="75"/>
                  </a:cubicBezTo>
                  <a:lnTo>
                    <a:pt x="131" y="75"/>
                  </a:lnTo>
                  <a:cubicBezTo>
                    <a:pt x="105" y="75"/>
                    <a:pt x="157" y="205"/>
                    <a:pt x="157" y="231"/>
                  </a:cubicBezTo>
                  <a:cubicBezTo>
                    <a:pt x="105" y="231"/>
                    <a:pt x="105" y="127"/>
                    <a:pt x="79" y="75"/>
                  </a:cubicBezTo>
                  <a:lnTo>
                    <a:pt x="79" y="75"/>
                  </a:lnTo>
                  <a:cubicBezTo>
                    <a:pt x="105" y="127"/>
                    <a:pt x="79" y="179"/>
                    <a:pt x="27" y="179"/>
                  </a:cubicBezTo>
                  <a:cubicBezTo>
                    <a:pt x="1" y="205"/>
                    <a:pt x="1" y="231"/>
                    <a:pt x="1" y="283"/>
                  </a:cubicBezTo>
                  <a:cubicBezTo>
                    <a:pt x="1" y="387"/>
                    <a:pt x="27" y="466"/>
                    <a:pt x="79" y="518"/>
                  </a:cubicBezTo>
                  <a:cubicBezTo>
                    <a:pt x="92" y="537"/>
                    <a:pt x="101" y="543"/>
                    <a:pt x="109" y="543"/>
                  </a:cubicBezTo>
                  <a:cubicBezTo>
                    <a:pt x="129" y="543"/>
                    <a:pt x="139" y="505"/>
                    <a:pt x="160" y="505"/>
                  </a:cubicBezTo>
                  <a:cubicBezTo>
                    <a:pt x="167" y="505"/>
                    <a:pt x="174" y="509"/>
                    <a:pt x="183" y="518"/>
                  </a:cubicBezTo>
                  <a:cubicBezTo>
                    <a:pt x="188" y="526"/>
                    <a:pt x="194" y="530"/>
                    <a:pt x="202" y="530"/>
                  </a:cubicBezTo>
                  <a:cubicBezTo>
                    <a:pt x="242" y="530"/>
                    <a:pt x="322" y="435"/>
                    <a:pt x="366" y="413"/>
                  </a:cubicBezTo>
                  <a:cubicBezTo>
                    <a:pt x="366" y="472"/>
                    <a:pt x="381" y="501"/>
                    <a:pt x="410" y="501"/>
                  </a:cubicBezTo>
                  <a:cubicBezTo>
                    <a:pt x="420" y="501"/>
                    <a:pt x="431" y="498"/>
                    <a:pt x="444" y="492"/>
                  </a:cubicBezTo>
                  <a:cubicBezTo>
                    <a:pt x="496" y="466"/>
                    <a:pt x="496" y="387"/>
                    <a:pt x="522" y="361"/>
                  </a:cubicBezTo>
                  <a:lnTo>
                    <a:pt x="522" y="361"/>
                  </a:lnTo>
                  <a:cubicBezTo>
                    <a:pt x="487" y="415"/>
                    <a:pt x="549" y="518"/>
                    <a:pt x="575" y="518"/>
                  </a:cubicBezTo>
                  <a:cubicBezTo>
                    <a:pt x="587" y="518"/>
                    <a:pt x="591" y="497"/>
                    <a:pt x="574" y="440"/>
                  </a:cubicBezTo>
                  <a:cubicBezTo>
                    <a:pt x="548" y="413"/>
                    <a:pt x="561" y="400"/>
                    <a:pt x="581" y="400"/>
                  </a:cubicBezTo>
                  <a:cubicBezTo>
                    <a:pt x="601" y="400"/>
                    <a:pt x="627" y="413"/>
                    <a:pt x="627" y="440"/>
                  </a:cubicBezTo>
                  <a:cubicBezTo>
                    <a:pt x="653" y="492"/>
                    <a:pt x="653" y="544"/>
                    <a:pt x="731" y="544"/>
                  </a:cubicBezTo>
                  <a:cubicBezTo>
                    <a:pt x="740" y="550"/>
                    <a:pt x="746" y="552"/>
                    <a:pt x="751" y="552"/>
                  </a:cubicBezTo>
                  <a:cubicBezTo>
                    <a:pt x="793" y="552"/>
                    <a:pt x="731" y="385"/>
                    <a:pt x="731" y="361"/>
                  </a:cubicBezTo>
                  <a:cubicBezTo>
                    <a:pt x="731" y="335"/>
                    <a:pt x="783" y="75"/>
                    <a:pt x="731" y="48"/>
                  </a:cubicBezTo>
                  <a:cubicBezTo>
                    <a:pt x="725" y="45"/>
                    <a:pt x="720" y="44"/>
                    <a:pt x="715" y="44"/>
                  </a:cubicBezTo>
                  <a:cubicBezTo>
                    <a:pt x="687" y="44"/>
                    <a:pt x="679" y="89"/>
                    <a:pt x="666" y="89"/>
                  </a:cubicBezTo>
                  <a:cubicBezTo>
                    <a:pt x="662" y="89"/>
                    <a:pt x="658" y="85"/>
                    <a:pt x="653" y="75"/>
                  </a:cubicBezTo>
                  <a:cubicBezTo>
                    <a:pt x="616" y="38"/>
                    <a:pt x="605" y="1"/>
                    <a:pt x="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63"/>
            <p:cNvSpPr/>
            <p:nvPr/>
          </p:nvSpPr>
          <p:spPr>
            <a:xfrm>
              <a:off x="4658425" y="1741925"/>
              <a:ext cx="1325" cy="600"/>
            </a:xfrm>
            <a:custGeom>
              <a:rect b="b" l="l" r="r" t="t"/>
              <a:pathLst>
                <a:path extrusionOk="0" h="24" w="53">
                  <a:moveTo>
                    <a:pt x="35" y="1"/>
                  </a:moveTo>
                  <a:cubicBezTo>
                    <a:pt x="0" y="1"/>
                    <a:pt x="35" y="24"/>
                    <a:pt x="47" y="24"/>
                  </a:cubicBezTo>
                  <a:cubicBezTo>
                    <a:pt x="52" y="24"/>
                    <a:pt x="52" y="18"/>
                    <a:pt x="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63"/>
            <p:cNvSpPr/>
            <p:nvPr/>
          </p:nvSpPr>
          <p:spPr>
            <a:xfrm>
              <a:off x="4659275" y="1728900"/>
              <a:ext cx="33925" cy="13700"/>
            </a:xfrm>
            <a:custGeom>
              <a:rect b="b" l="l" r="r" t="t"/>
              <a:pathLst>
                <a:path extrusionOk="0" h="548" w="1357">
                  <a:moveTo>
                    <a:pt x="933" y="415"/>
                  </a:moveTo>
                  <a:lnTo>
                    <a:pt x="933" y="415"/>
                  </a:lnTo>
                  <a:cubicBezTo>
                    <a:pt x="929" y="425"/>
                    <a:pt x="923" y="434"/>
                    <a:pt x="913" y="444"/>
                  </a:cubicBezTo>
                  <a:cubicBezTo>
                    <a:pt x="928" y="429"/>
                    <a:pt x="934" y="423"/>
                    <a:pt x="933" y="415"/>
                  </a:cubicBezTo>
                  <a:close/>
                  <a:moveTo>
                    <a:pt x="262" y="0"/>
                  </a:moveTo>
                  <a:cubicBezTo>
                    <a:pt x="262" y="105"/>
                    <a:pt x="314" y="105"/>
                    <a:pt x="288" y="183"/>
                  </a:cubicBezTo>
                  <a:cubicBezTo>
                    <a:pt x="288" y="225"/>
                    <a:pt x="237" y="301"/>
                    <a:pt x="203" y="301"/>
                  </a:cubicBezTo>
                  <a:cubicBezTo>
                    <a:pt x="195" y="301"/>
                    <a:pt x="188" y="297"/>
                    <a:pt x="183" y="287"/>
                  </a:cubicBezTo>
                  <a:cubicBezTo>
                    <a:pt x="131" y="235"/>
                    <a:pt x="210" y="105"/>
                    <a:pt x="210" y="26"/>
                  </a:cubicBezTo>
                  <a:cubicBezTo>
                    <a:pt x="183" y="26"/>
                    <a:pt x="53" y="26"/>
                    <a:pt x="27" y="53"/>
                  </a:cubicBezTo>
                  <a:cubicBezTo>
                    <a:pt x="27" y="105"/>
                    <a:pt x="53" y="261"/>
                    <a:pt x="27" y="313"/>
                  </a:cubicBezTo>
                  <a:cubicBezTo>
                    <a:pt x="1" y="339"/>
                    <a:pt x="53" y="418"/>
                    <a:pt x="79" y="496"/>
                  </a:cubicBezTo>
                  <a:cubicBezTo>
                    <a:pt x="91" y="508"/>
                    <a:pt x="101" y="513"/>
                    <a:pt x="108" y="513"/>
                  </a:cubicBezTo>
                  <a:cubicBezTo>
                    <a:pt x="150" y="513"/>
                    <a:pt x="131" y="357"/>
                    <a:pt x="131" y="313"/>
                  </a:cubicBezTo>
                  <a:lnTo>
                    <a:pt x="131" y="313"/>
                  </a:lnTo>
                  <a:cubicBezTo>
                    <a:pt x="131" y="337"/>
                    <a:pt x="174" y="529"/>
                    <a:pt x="201" y="529"/>
                  </a:cubicBezTo>
                  <a:cubicBezTo>
                    <a:pt x="204" y="529"/>
                    <a:pt x="207" y="527"/>
                    <a:pt x="210" y="522"/>
                  </a:cubicBezTo>
                  <a:cubicBezTo>
                    <a:pt x="236" y="470"/>
                    <a:pt x="183" y="418"/>
                    <a:pt x="236" y="391"/>
                  </a:cubicBezTo>
                  <a:lnTo>
                    <a:pt x="340" y="391"/>
                  </a:lnTo>
                  <a:lnTo>
                    <a:pt x="340" y="470"/>
                  </a:lnTo>
                  <a:cubicBezTo>
                    <a:pt x="340" y="496"/>
                    <a:pt x="359" y="509"/>
                    <a:pt x="379" y="509"/>
                  </a:cubicBezTo>
                  <a:cubicBezTo>
                    <a:pt x="399" y="509"/>
                    <a:pt x="418" y="496"/>
                    <a:pt x="418" y="470"/>
                  </a:cubicBezTo>
                  <a:cubicBezTo>
                    <a:pt x="422" y="477"/>
                    <a:pt x="426" y="480"/>
                    <a:pt x="430" y="480"/>
                  </a:cubicBezTo>
                  <a:cubicBezTo>
                    <a:pt x="448" y="480"/>
                    <a:pt x="469" y="407"/>
                    <a:pt x="501" y="407"/>
                  </a:cubicBezTo>
                  <a:cubicBezTo>
                    <a:pt x="508" y="407"/>
                    <a:pt x="515" y="410"/>
                    <a:pt x="522" y="418"/>
                  </a:cubicBezTo>
                  <a:cubicBezTo>
                    <a:pt x="548" y="470"/>
                    <a:pt x="522" y="522"/>
                    <a:pt x="496" y="548"/>
                  </a:cubicBezTo>
                  <a:cubicBezTo>
                    <a:pt x="548" y="548"/>
                    <a:pt x="575" y="418"/>
                    <a:pt x="575" y="339"/>
                  </a:cubicBezTo>
                  <a:cubicBezTo>
                    <a:pt x="601" y="391"/>
                    <a:pt x="627" y="470"/>
                    <a:pt x="627" y="522"/>
                  </a:cubicBezTo>
                  <a:cubicBezTo>
                    <a:pt x="627" y="470"/>
                    <a:pt x="679" y="287"/>
                    <a:pt x="731" y="287"/>
                  </a:cubicBezTo>
                  <a:cubicBezTo>
                    <a:pt x="731" y="335"/>
                    <a:pt x="753" y="473"/>
                    <a:pt x="798" y="473"/>
                  </a:cubicBezTo>
                  <a:cubicBezTo>
                    <a:pt x="801" y="473"/>
                    <a:pt x="805" y="472"/>
                    <a:pt x="809" y="470"/>
                  </a:cubicBezTo>
                  <a:cubicBezTo>
                    <a:pt x="887" y="418"/>
                    <a:pt x="731" y="339"/>
                    <a:pt x="783" y="287"/>
                  </a:cubicBezTo>
                  <a:cubicBezTo>
                    <a:pt x="789" y="281"/>
                    <a:pt x="794" y="279"/>
                    <a:pt x="798" y="279"/>
                  </a:cubicBezTo>
                  <a:cubicBezTo>
                    <a:pt x="830" y="279"/>
                    <a:pt x="815" y="444"/>
                    <a:pt x="861" y="444"/>
                  </a:cubicBezTo>
                  <a:cubicBezTo>
                    <a:pt x="900" y="424"/>
                    <a:pt x="896" y="363"/>
                    <a:pt x="901" y="363"/>
                  </a:cubicBezTo>
                  <a:cubicBezTo>
                    <a:pt x="903" y="363"/>
                    <a:pt x="907" y="371"/>
                    <a:pt x="913" y="391"/>
                  </a:cubicBezTo>
                  <a:cubicBezTo>
                    <a:pt x="925" y="403"/>
                    <a:pt x="931" y="409"/>
                    <a:pt x="933" y="415"/>
                  </a:cubicBezTo>
                  <a:lnTo>
                    <a:pt x="933" y="415"/>
                  </a:lnTo>
                  <a:cubicBezTo>
                    <a:pt x="940" y="399"/>
                    <a:pt x="940" y="382"/>
                    <a:pt x="940" y="365"/>
                  </a:cubicBezTo>
                  <a:cubicBezTo>
                    <a:pt x="940" y="418"/>
                    <a:pt x="966" y="496"/>
                    <a:pt x="1018" y="522"/>
                  </a:cubicBezTo>
                  <a:cubicBezTo>
                    <a:pt x="1025" y="529"/>
                    <a:pt x="1030" y="532"/>
                    <a:pt x="1034" y="532"/>
                  </a:cubicBezTo>
                  <a:cubicBezTo>
                    <a:pt x="1044" y="532"/>
                    <a:pt x="1044" y="508"/>
                    <a:pt x="1044" y="470"/>
                  </a:cubicBezTo>
                  <a:cubicBezTo>
                    <a:pt x="1044" y="522"/>
                    <a:pt x="1096" y="548"/>
                    <a:pt x="1122" y="548"/>
                  </a:cubicBezTo>
                  <a:cubicBezTo>
                    <a:pt x="1174" y="548"/>
                    <a:pt x="1174" y="522"/>
                    <a:pt x="1200" y="496"/>
                  </a:cubicBezTo>
                  <a:cubicBezTo>
                    <a:pt x="1226" y="470"/>
                    <a:pt x="1252" y="418"/>
                    <a:pt x="1278" y="418"/>
                  </a:cubicBezTo>
                  <a:cubicBezTo>
                    <a:pt x="1305" y="418"/>
                    <a:pt x="1278" y="522"/>
                    <a:pt x="1278" y="548"/>
                  </a:cubicBezTo>
                  <a:cubicBezTo>
                    <a:pt x="1331" y="522"/>
                    <a:pt x="1331" y="496"/>
                    <a:pt x="1357" y="444"/>
                  </a:cubicBezTo>
                  <a:lnTo>
                    <a:pt x="1357" y="418"/>
                  </a:lnTo>
                  <a:cubicBezTo>
                    <a:pt x="1357" y="313"/>
                    <a:pt x="1331" y="209"/>
                    <a:pt x="1305" y="105"/>
                  </a:cubicBezTo>
                  <a:cubicBezTo>
                    <a:pt x="1305" y="26"/>
                    <a:pt x="1291" y="7"/>
                    <a:pt x="1272" y="7"/>
                  </a:cubicBezTo>
                  <a:cubicBezTo>
                    <a:pt x="1252" y="7"/>
                    <a:pt x="1226" y="26"/>
                    <a:pt x="1200" y="26"/>
                  </a:cubicBezTo>
                  <a:cubicBezTo>
                    <a:pt x="1148" y="26"/>
                    <a:pt x="1096" y="3"/>
                    <a:pt x="1059" y="3"/>
                  </a:cubicBezTo>
                  <a:cubicBezTo>
                    <a:pt x="1041" y="3"/>
                    <a:pt x="1026" y="9"/>
                    <a:pt x="1018" y="26"/>
                  </a:cubicBezTo>
                  <a:cubicBezTo>
                    <a:pt x="966" y="79"/>
                    <a:pt x="1018" y="157"/>
                    <a:pt x="1044" y="209"/>
                  </a:cubicBezTo>
                  <a:cubicBezTo>
                    <a:pt x="1018" y="209"/>
                    <a:pt x="966" y="391"/>
                    <a:pt x="966" y="418"/>
                  </a:cubicBezTo>
                  <a:lnTo>
                    <a:pt x="966" y="261"/>
                  </a:lnTo>
                  <a:cubicBezTo>
                    <a:pt x="966" y="261"/>
                    <a:pt x="940" y="235"/>
                    <a:pt x="940" y="209"/>
                  </a:cubicBezTo>
                  <a:cubicBezTo>
                    <a:pt x="940" y="183"/>
                    <a:pt x="992" y="53"/>
                    <a:pt x="940" y="53"/>
                  </a:cubicBezTo>
                  <a:cubicBezTo>
                    <a:pt x="910" y="53"/>
                    <a:pt x="837" y="18"/>
                    <a:pt x="781" y="18"/>
                  </a:cubicBezTo>
                  <a:cubicBezTo>
                    <a:pt x="738" y="18"/>
                    <a:pt x="705" y="38"/>
                    <a:pt x="705" y="105"/>
                  </a:cubicBezTo>
                  <a:lnTo>
                    <a:pt x="601" y="105"/>
                  </a:lnTo>
                  <a:cubicBezTo>
                    <a:pt x="575" y="105"/>
                    <a:pt x="548" y="53"/>
                    <a:pt x="496" y="26"/>
                  </a:cubicBezTo>
                  <a:cubicBezTo>
                    <a:pt x="470" y="26"/>
                    <a:pt x="418" y="26"/>
                    <a:pt x="366" y="53"/>
                  </a:cubicBezTo>
                  <a:cubicBezTo>
                    <a:pt x="348" y="71"/>
                    <a:pt x="335" y="78"/>
                    <a:pt x="326" y="78"/>
                  </a:cubicBezTo>
                  <a:cubicBezTo>
                    <a:pt x="296" y="78"/>
                    <a:pt x="302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63"/>
            <p:cNvSpPr/>
            <p:nvPr/>
          </p:nvSpPr>
          <p:spPr>
            <a:xfrm>
              <a:off x="4694125" y="1730075"/>
              <a:ext cx="2250" cy="2100"/>
            </a:xfrm>
            <a:custGeom>
              <a:rect b="b" l="l" r="r" t="t"/>
              <a:pathLst>
                <a:path extrusionOk="0" h="84" w="90">
                  <a:moveTo>
                    <a:pt x="52" y="0"/>
                  </a:moveTo>
                  <a:cubicBezTo>
                    <a:pt x="48" y="0"/>
                    <a:pt x="45" y="2"/>
                    <a:pt x="41" y="6"/>
                  </a:cubicBezTo>
                  <a:cubicBezTo>
                    <a:pt x="35" y="3"/>
                    <a:pt x="31" y="1"/>
                    <a:pt x="27" y="1"/>
                  </a:cubicBezTo>
                  <a:cubicBezTo>
                    <a:pt x="0" y="1"/>
                    <a:pt x="44" y="84"/>
                    <a:pt x="67" y="84"/>
                  </a:cubicBezTo>
                  <a:cubicBezTo>
                    <a:pt x="89" y="61"/>
                    <a:pt x="73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63"/>
            <p:cNvSpPr/>
            <p:nvPr/>
          </p:nvSpPr>
          <p:spPr>
            <a:xfrm>
              <a:off x="4699700" y="1737550"/>
              <a:ext cx="1450" cy="1800"/>
            </a:xfrm>
            <a:custGeom>
              <a:rect b="b" l="l" r="r" t="t"/>
              <a:pathLst>
                <a:path extrusionOk="0" h="72" w="58">
                  <a:moveTo>
                    <a:pt x="25" y="0"/>
                  </a:moveTo>
                  <a:cubicBezTo>
                    <a:pt x="13" y="0"/>
                    <a:pt x="0" y="19"/>
                    <a:pt x="0" y="72"/>
                  </a:cubicBezTo>
                  <a:lnTo>
                    <a:pt x="26" y="72"/>
                  </a:lnTo>
                  <a:cubicBezTo>
                    <a:pt x="58" y="40"/>
                    <a:pt x="4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63"/>
            <p:cNvSpPr/>
            <p:nvPr/>
          </p:nvSpPr>
          <p:spPr>
            <a:xfrm>
              <a:off x="4694475" y="1728800"/>
              <a:ext cx="30025" cy="14050"/>
            </a:xfrm>
            <a:custGeom>
              <a:rect b="b" l="l" r="r" t="t"/>
              <a:pathLst>
                <a:path extrusionOk="0" h="562" w="1201">
                  <a:moveTo>
                    <a:pt x="69" y="1"/>
                  </a:moveTo>
                  <a:cubicBezTo>
                    <a:pt x="64" y="1"/>
                    <a:pt x="58" y="9"/>
                    <a:pt x="53" y="30"/>
                  </a:cubicBezTo>
                  <a:cubicBezTo>
                    <a:pt x="27" y="135"/>
                    <a:pt x="1" y="239"/>
                    <a:pt x="1" y="369"/>
                  </a:cubicBezTo>
                  <a:cubicBezTo>
                    <a:pt x="7" y="429"/>
                    <a:pt x="24" y="451"/>
                    <a:pt x="45" y="451"/>
                  </a:cubicBezTo>
                  <a:cubicBezTo>
                    <a:pt x="109" y="451"/>
                    <a:pt x="216" y="252"/>
                    <a:pt x="235" y="213"/>
                  </a:cubicBezTo>
                  <a:cubicBezTo>
                    <a:pt x="288" y="317"/>
                    <a:pt x="288" y="422"/>
                    <a:pt x="314" y="526"/>
                  </a:cubicBezTo>
                  <a:cubicBezTo>
                    <a:pt x="366" y="500"/>
                    <a:pt x="392" y="448"/>
                    <a:pt x="418" y="369"/>
                  </a:cubicBezTo>
                  <a:cubicBezTo>
                    <a:pt x="418" y="343"/>
                    <a:pt x="409" y="335"/>
                    <a:pt x="398" y="335"/>
                  </a:cubicBezTo>
                  <a:cubicBezTo>
                    <a:pt x="375" y="335"/>
                    <a:pt x="340" y="369"/>
                    <a:pt x="340" y="369"/>
                  </a:cubicBezTo>
                  <a:lnTo>
                    <a:pt x="340" y="369"/>
                  </a:lnTo>
                  <a:cubicBezTo>
                    <a:pt x="340" y="369"/>
                    <a:pt x="384" y="325"/>
                    <a:pt x="417" y="325"/>
                  </a:cubicBezTo>
                  <a:cubicBezTo>
                    <a:pt x="428" y="325"/>
                    <a:pt x="438" y="330"/>
                    <a:pt x="444" y="343"/>
                  </a:cubicBezTo>
                  <a:cubicBezTo>
                    <a:pt x="470" y="395"/>
                    <a:pt x="444" y="474"/>
                    <a:pt x="496" y="500"/>
                  </a:cubicBezTo>
                  <a:cubicBezTo>
                    <a:pt x="527" y="526"/>
                    <a:pt x="546" y="536"/>
                    <a:pt x="556" y="536"/>
                  </a:cubicBezTo>
                  <a:cubicBezTo>
                    <a:pt x="598" y="536"/>
                    <a:pt x="501" y="364"/>
                    <a:pt x="522" y="343"/>
                  </a:cubicBezTo>
                  <a:cubicBezTo>
                    <a:pt x="525" y="342"/>
                    <a:pt x="528" y="341"/>
                    <a:pt x="531" y="341"/>
                  </a:cubicBezTo>
                  <a:cubicBezTo>
                    <a:pt x="578" y="341"/>
                    <a:pt x="604" y="526"/>
                    <a:pt x="653" y="526"/>
                  </a:cubicBezTo>
                  <a:cubicBezTo>
                    <a:pt x="674" y="536"/>
                    <a:pt x="691" y="547"/>
                    <a:pt x="703" y="547"/>
                  </a:cubicBezTo>
                  <a:cubicBezTo>
                    <a:pt x="722" y="547"/>
                    <a:pt x="731" y="525"/>
                    <a:pt x="731" y="448"/>
                  </a:cubicBezTo>
                  <a:cubicBezTo>
                    <a:pt x="783" y="448"/>
                    <a:pt x="783" y="526"/>
                    <a:pt x="835" y="552"/>
                  </a:cubicBezTo>
                  <a:cubicBezTo>
                    <a:pt x="848" y="558"/>
                    <a:pt x="861" y="562"/>
                    <a:pt x="873" y="562"/>
                  </a:cubicBezTo>
                  <a:cubicBezTo>
                    <a:pt x="910" y="562"/>
                    <a:pt x="939" y="532"/>
                    <a:pt x="939" y="474"/>
                  </a:cubicBezTo>
                  <a:cubicBezTo>
                    <a:pt x="939" y="527"/>
                    <a:pt x="961" y="544"/>
                    <a:pt x="992" y="544"/>
                  </a:cubicBezTo>
                  <a:cubicBezTo>
                    <a:pt x="1045" y="544"/>
                    <a:pt x="1126" y="497"/>
                    <a:pt x="1179" y="497"/>
                  </a:cubicBezTo>
                  <a:cubicBezTo>
                    <a:pt x="1187" y="497"/>
                    <a:pt x="1194" y="498"/>
                    <a:pt x="1200" y="500"/>
                  </a:cubicBezTo>
                  <a:cubicBezTo>
                    <a:pt x="1174" y="422"/>
                    <a:pt x="1174" y="317"/>
                    <a:pt x="1148" y="239"/>
                  </a:cubicBezTo>
                  <a:cubicBezTo>
                    <a:pt x="1148" y="161"/>
                    <a:pt x="1096" y="187"/>
                    <a:pt x="1096" y="161"/>
                  </a:cubicBezTo>
                  <a:cubicBezTo>
                    <a:pt x="1074" y="139"/>
                    <a:pt x="1070" y="44"/>
                    <a:pt x="1055" y="44"/>
                  </a:cubicBezTo>
                  <a:cubicBezTo>
                    <a:pt x="1052" y="44"/>
                    <a:pt x="1048" y="48"/>
                    <a:pt x="1044" y="57"/>
                  </a:cubicBezTo>
                  <a:cubicBezTo>
                    <a:pt x="1018" y="135"/>
                    <a:pt x="1044" y="135"/>
                    <a:pt x="1018" y="135"/>
                  </a:cubicBezTo>
                  <a:lnTo>
                    <a:pt x="965" y="135"/>
                  </a:lnTo>
                  <a:cubicBezTo>
                    <a:pt x="913" y="135"/>
                    <a:pt x="939" y="239"/>
                    <a:pt x="913" y="291"/>
                  </a:cubicBezTo>
                  <a:cubicBezTo>
                    <a:pt x="902" y="306"/>
                    <a:pt x="894" y="312"/>
                    <a:pt x="889" y="312"/>
                  </a:cubicBezTo>
                  <a:cubicBezTo>
                    <a:pt x="856" y="312"/>
                    <a:pt x="913" y="83"/>
                    <a:pt x="913" y="83"/>
                  </a:cubicBezTo>
                  <a:lnTo>
                    <a:pt x="913" y="83"/>
                  </a:lnTo>
                  <a:cubicBezTo>
                    <a:pt x="913" y="83"/>
                    <a:pt x="863" y="149"/>
                    <a:pt x="830" y="149"/>
                  </a:cubicBezTo>
                  <a:cubicBezTo>
                    <a:pt x="822" y="149"/>
                    <a:pt x="814" y="145"/>
                    <a:pt x="809" y="135"/>
                  </a:cubicBezTo>
                  <a:cubicBezTo>
                    <a:pt x="787" y="90"/>
                    <a:pt x="783" y="25"/>
                    <a:pt x="749" y="25"/>
                  </a:cubicBezTo>
                  <a:cubicBezTo>
                    <a:pt x="744" y="25"/>
                    <a:pt x="738" y="27"/>
                    <a:pt x="731" y="30"/>
                  </a:cubicBezTo>
                  <a:cubicBezTo>
                    <a:pt x="653" y="30"/>
                    <a:pt x="627" y="83"/>
                    <a:pt x="653" y="135"/>
                  </a:cubicBezTo>
                  <a:cubicBezTo>
                    <a:pt x="656" y="139"/>
                    <a:pt x="661" y="140"/>
                    <a:pt x="666" y="140"/>
                  </a:cubicBezTo>
                  <a:cubicBezTo>
                    <a:pt x="688" y="140"/>
                    <a:pt x="718" y="103"/>
                    <a:pt x="728" y="103"/>
                  </a:cubicBezTo>
                  <a:cubicBezTo>
                    <a:pt x="730" y="103"/>
                    <a:pt x="731" y="105"/>
                    <a:pt x="731" y="109"/>
                  </a:cubicBezTo>
                  <a:cubicBezTo>
                    <a:pt x="710" y="130"/>
                    <a:pt x="637" y="168"/>
                    <a:pt x="583" y="168"/>
                  </a:cubicBezTo>
                  <a:cubicBezTo>
                    <a:pt x="570" y="168"/>
                    <a:pt x="558" y="166"/>
                    <a:pt x="548" y="161"/>
                  </a:cubicBezTo>
                  <a:cubicBezTo>
                    <a:pt x="522" y="135"/>
                    <a:pt x="548" y="135"/>
                    <a:pt x="548" y="109"/>
                  </a:cubicBezTo>
                  <a:cubicBezTo>
                    <a:pt x="548" y="109"/>
                    <a:pt x="574" y="83"/>
                    <a:pt x="548" y="4"/>
                  </a:cubicBezTo>
                  <a:cubicBezTo>
                    <a:pt x="522" y="57"/>
                    <a:pt x="496" y="109"/>
                    <a:pt x="496" y="187"/>
                  </a:cubicBezTo>
                  <a:cubicBezTo>
                    <a:pt x="496" y="163"/>
                    <a:pt x="496" y="2"/>
                    <a:pt x="475" y="2"/>
                  </a:cubicBezTo>
                  <a:cubicBezTo>
                    <a:pt x="473" y="2"/>
                    <a:pt x="472" y="3"/>
                    <a:pt x="470" y="4"/>
                  </a:cubicBezTo>
                  <a:cubicBezTo>
                    <a:pt x="418" y="57"/>
                    <a:pt x="444" y="109"/>
                    <a:pt x="418" y="135"/>
                  </a:cubicBezTo>
                  <a:cubicBezTo>
                    <a:pt x="411" y="138"/>
                    <a:pt x="405" y="140"/>
                    <a:pt x="400" y="140"/>
                  </a:cubicBezTo>
                  <a:cubicBezTo>
                    <a:pt x="372" y="140"/>
                    <a:pt x="388" y="83"/>
                    <a:pt x="366" y="83"/>
                  </a:cubicBezTo>
                  <a:cubicBezTo>
                    <a:pt x="366" y="83"/>
                    <a:pt x="354" y="175"/>
                    <a:pt x="331" y="175"/>
                  </a:cubicBezTo>
                  <a:cubicBezTo>
                    <a:pt x="319" y="175"/>
                    <a:pt x="305" y="152"/>
                    <a:pt x="288" y="83"/>
                  </a:cubicBezTo>
                  <a:cubicBezTo>
                    <a:pt x="257" y="37"/>
                    <a:pt x="236" y="9"/>
                    <a:pt x="213" y="9"/>
                  </a:cubicBezTo>
                  <a:cubicBezTo>
                    <a:pt x="196" y="9"/>
                    <a:pt x="179" y="24"/>
                    <a:pt x="157" y="57"/>
                  </a:cubicBezTo>
                  <a:cubicBezTo>
                    <a:pt x="149" y="69"/>
                    <a:pt x="141" y="75"/>
                    <a:pt x="133" y="75"/>
                  </a:cubicBezTo>
                  <a:cubicBezTo>
                    <a:pt x="106" y="75"/>
                    <a:pt x="87" y="1"/>
                    <a:pt x="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63"/>
            <p:cNvSpPr/>
            <p:nvPr/>
          </p:nvSpPr>
          <p:spPr>
            <a:xfrm>
              <a:off x="4724475" y="1741275"/>
              <a:ext cx="25" cy="675"/>
            </a:xfrm>
            <a:custGeom>
              <a:rect b="b" l="l" r="r" t="t"/>
              <a:pathLst>
                <a:path extrusionOk="0" h="27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27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63"/>
            <p:cNvSpPr/>
            <p:nvPr/>
          </p:nvSpPr>
          <p:spPr>
            <a:xfrm>
              <a:off x="4757050" y="1728900"/>
              <a:ext cx="3300" cy="3275"/>
            </a:xfrm>
            <a:custGeom>
              <a:rect b="b" l="l" r="r" t="t"/>
              <a:pathLst>
                <a:path extrusionOk="0" h="131" w="132">
                  <a:moveTo>
                    <a:pt x="79" y="0"/>
                  </a:moveTo>
                  <a:cubicBezTo>
                    <a:pt x="27" y="0"/>
                    <a:pt x="1" y="131"/>
                    <a:pt x="53" y="131"/>
                  </a:cubicBezTo>
                  <a:cubicBezTo>
                    <a:pt x="105" y="131"/>
                    <a:pt x="131" y="26"/>
                    <a:pt x="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63"/>
            <p:cNvSpPr/>
            <p:nvPr/>
          </p:nvSpPr>
          <p:spPr>
            <a:xfrm>
              <a:off x="4768800" y="1730400"/>
              <a:ext cx="3275" cy="1125"/>
            </a:xfrm>
            <a:custGeom>
              <a:rect b="b" l="l" r="r" t="t"/>
              <a:pathLst>
                <a:path extrusionOk="0" h="45" w="131">
                  <a:moveTo>
                    <a:pt x="64" y="1"/>
                  </a:moveTo>
                  <a:cubicBezTo>
                    <a:pt x="10" y="1"/>
                    <a:pt x="0" y="45"/>
                    <a:pt x="78" y="45"/>
                  </a:cubicBezTo>
                  <a:cubicBezTo>
                    <a:pt x="104" y="45"/>
                    <a:pt x="104" y="19"/>
                    <a:pt x="130" y="19"/>
                  </a:cubicBezTo>
                  <a:cubicBezTo>
                    <a:pt x="104" y="6"/>
                    <a:pt x="82" y="1"/>
                    <a:pt x="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63"/>
            <p:cNvSpPr/>
            <p:nvPr/>
          </p:nvSpPr>
          <p:spPr>
            <a:xfrm>
              <a:off x="4722500" y="1728900"/>
              <a:ext cx="54775" cy="14350"/>
            </a:xfrm>
            <a:custGeom>
              <a:rect b="b" l="l" r="r" t="t"/>
              <a:pathLst>
                <a:path extrusionOk="0" h="574" w="2191">
                  <a:moveTo>
                    <a:pt x="809" y="0"/>
                  </a:moveTo>
                  <a:cubicBezTo>
                    <a:pt x="813" y="4"/>
                    <a:pt x="816" y="8"/>
                    <a:pt x="820" y="13"/>
                  </a:cubicBezTo>
                  <a:lnTo>
                    <a:pt x="820" y="13"/>
                  </a:lnTo>
                  <a:cubicBezTo>
                    <a:pt x="817" y="5"/>
                    <a:pt x="814" y="0"/>
                    <a:pt x="809" y="0"/>
                  </a:cubicBezTo>
                  <a:close/>
                  <a:moveTo>
                    <a:pt x="1944" y="247"/>
                  </a:moveTo>
                  <a:cubicBezTo>
                    <a:pt x="1939" y="252"/>
                    <a:pt x="1935" y="257"/>
                    <a:pt x="1930" y="261"/>
                  </a:cubicBezTo>
                  <a:cubicBezTo>
                    <a:pt x="1936" y="258"/>
                    <a:pt x="1940" y="254"/>
                    <a:pt x="1944" y="247"/>
                  </a:cubicBezTo>
                  <a:close/>
                  <a:moveTo>
                    <a:pt x="418" y="0"/>
                  </a:moveTo>
                  <a:cubicBezTo>
                    <a:pt x="392" y="0"/>
                    <a:pt x="262" y="157"/>
                    <a:pt x="262" y="157"/>
                  </a:cubicBezTo>
                  <a:cubicBezTo>
                    <a:pt x="262" y="157"/>
                    <a:pt x="314" y="79"/>
                    <a:pt x="262" y="26"/>
                  </a:cubicBezTo>
                  <a:cubicBezTo>
                    <a:pt x="254" y="19"/>
                    <a:pt x="249" y="16"/>
                    <a:pt x="244" y="16"/>
                  </a:cubicBezTo>
                  <a:cubicBezTo>
                    <a:pt x="233" y="16"/>
                    <a:pt x="228" y="34"/>
                    <a:pt x="209" y="53"/>
                  </a:cubicBezTo>
                  <a:cubicBezTo>
                    <a:pt x="209" y="77"/>
                    <a:pt x="165" y="212"/>
                    <a:pt x="138" y="212"/>
                  </a:cubicBezTo>
                  <a:cubicBezTo>
                    <a:pt x="135" y="212"/>
                    <a:pt x="133" y="211"/>
                    <a:pt x="131" y="209"/>
                  </a:cubicBezTo>
                  <a:cubicBezTo>
                    <a:pt x="105" y="209"/>
                    <a:pt x="105" y="79"/>
                    <a:pt x="79" y="26"/>
                  </a:cubicBezTo>
                  <a:cubicBezTo>
                    <a:pt x="74" y="22"/>
                    <a:pt x="69" y="20"/>
                    <a:pt x="63" y="20"/>
                  </a:cubicBezTo>
                  <a:cubicBezTo>
                    <a:pt x="36" y="20"/>
                    <a:pt x="1" y="62"/>
                    <a:pt x="1" y="105"/>
                  </a:cubicBezTo>
                  <a:cubicBezTo>
                    <a:pt x="1" y="157"/>
                    <a:pt x="79" y="131"/>
                    <a:pt x="79" y="183"/>
                  </a:cubicBezTo>
                  <a:lnTo>
                    <a:pt x="79" y="287"/>
                  </a:lnTo>
                  <a:cubicBezTo>
                    <a:pt x="79" y="287"/>
                    <a:pt x="95" y="264"/>
                    <a:pt x="109" y="264"/>
                  </a:cubicBezTo>
                  <a:cubicBezTo>
                    <a:pt x="121" y="264"/>
                    <a:pt x="131" y="280"/>
                    <a:pt x="131" y="339"/>
                  </a:cubicBezTo>
                  <a:cubicBezTo>
                    <a:pt x="131" y="381"/>
                    <a:pt x="165" y="458"/>
                    <a:pt x="192" y="458"/>
                  </a:cubicBezTo>
                  <a:cubicBezTo>
                    <a:pt x="199" y="458"/>
                    <a:pt x="205" y="454"/>
                    <a:pt x="209" y="444"/>
                  </a:cubicBezTo>
                  <a:cubicBezTo>
                    <a:pt x="236" y="391"/>
                    <a:pt x="236" y="339"/>
                    <a:pt x="262" y="287"/>
                  </a:cubicBezTo>
                  <a:cubicBezTo>
                    <a:pt x="262" y="339"/>
                    <a:pt x="262" y="444"/>
                    <a:pt x="288" y="444"/>
                  </a:cubicBezTo>
                  <a:cubicBezTo>
                    <a:pt x="296" y="448"/>
                    <a:pt x="305" y="449"/>
                    <a:pt x="314" y="449"/>
                  </a:cubicBezTo>
                  <a:cubicBezTo>
                    <a:pt x="338" y="449"/>
                    <a:pt x="363" y="440"/>
                    <a:pt x="383" y="440"/>
                  </a:cubicBezTo>
                  <a:cubicBezTo>
                    <a:pt x="403" y="440"/>
                    <a:pt x="418" y="451"/>
                    <a:pt x="418" y="496"/>
                  </a:cubicBezTo>
                  <a:cubicBezTo>
                    <a:pt x="418" y="418"/>
                    <a:pt x="418" y="365"/>
                    <a:pt x="444" y="339"/>
                  </a:cubicBezTo>
                  <a:cubicBezTo>
                    <a:pt x="496" y="339"/>
                    <a:pt x="444" y="522"/>
                    <a:pt x="496" y="522"/>
                  </a:cubicBezTo>
                  <a:cubicBezTo>
                    <a:pt x="522" y="522"/>
                    <a:pt x="548" y="391"/>
                    <a:pt x="548" y="391"/>
                  </a:cubicBezTo>
                  <a:cubicBezTo>
                    <a:pt x="569" y="371"/>
                    <a:pt x="583" y="362"/>
                    <a:pt x="592" y="362"/>
                  </a:cubicBezTo>
                  <a:cubicBezTo>
                    <a:pt x="627" y="362"/>
                    <a:pt x="585" y="496"/>
                    <a:pt x="627" y="496"/>
                  </a:cubicBezTo>
                  <a:cubicBezTo>
                    <a:pt x="630" y="499"/>
                    <a:pt x="635" y="501"/>
                    <a:pt x="639" y="501"/>
                  </a:cubicBezTo>
                  <a:cubicBezTo>
                    <a:pt x="667" y="501"/>
                    <a:pt x="705" y="444"/>
                    <a:pt x="705" y="444"/>
                  </a:cubicBezTo>
                  <a:cubicBezTo>
                    <a:pt x="731" y="418"/>
                    <a:pt x="731" y="339"/>
                    <a:pt x="705" y="313"/>
                  </a:cubicBezTo>
                  <a:cubicBezTo>
                    <a:pt x="757" y="313"/>
                    <a:pt x="705" y="444"/>
                    <a:pt x="731" y="470"/>
                  </a:cubicBezTo>
                  <a:cubicBezTo>
                    <a:pt x="757" y="470"/>
                    <a:pt x="809" y="470"/>
                    <a:pt x="809" y="496"/>
                  </a:cubicBezTo>
                  <a:cubicBezTo>
                    <a:pt x="822" y="522"/>
                    <a:pt x="822" y="535"/>
                    <a:pt x="825" y="535"/>
                  </a:cubicBezTo>
                  <a:cubicBezTo>
                    <a:pt x="829" y="535"/>
                    <a:pt x="835" y="522"/>
                    <a:pt x="861" y="496"/>
                  </a:cubicBezTo>
                  <a:cubicBezTo>
                    <a:pt x="874" y="483"/>
                    <a:pt x="894" y="476"/>
                    <a:pt x="913" y="476"/>
                  </a:cubicBezTo>
                  <a:cubicBezTo>
                    <a:pt x="933" y="476"/>
                    <a:pt x="953" y="483"/>
                    <a:pt x="966" y="496"/>
                  </a:cubicBezTo>
                  <a:cubicBezTo>
                    <a:pt x="966" y="496"/>
                    <a:pt x="999" y="562"/>
                    <a:pt x="1012" y="562"/>
                  </a:cubicBezTo>
                  <a:cubicBezTo>
                    <a:pt x="1016" y="562"/>
                    <a:pt x="1018" y="558"/>
                    <a:pt x="1018" y="548"/>
                  </a:cubicBezTo>
                  <a:cubicBezTo>
                    <a:pt x="1044" y="496"/>
                    <a:pt x="1018" y="444"/>
                    <a:pt x="1018" y="444"/>
                  </a:cubicBezTo>
                  <a:lnTo>
                    <a:pt x="1018" y="444"/>
                  </a:lnTo>
                  <a:cubicBezTo>
                    <a:pt x="1018" y="444"/>
                    <a:pt x="1070" y="470"/>
                    <a:pt x="1070" y="522"/>
                  </a:cubicBezTo>
                  <a:cubicBezTo>
                    <a:pt x="1070" y="556"/>
                    <a:pt x="1073" y="568"/>
                    <a:pt x="1079" y="568"/>
                  </a:cubicBezTo>
                  <a:cubicBezTo>
                    <a:pt x="1090" y="568"/>
                    <a:pt x="1110" y="505"/>
                    <a:pt x="1118" y="468"/>
                  </a:cubicBezTo>
                  <a:lnTo>
                    <a:pt x="1118" y="468"/>
                  </a:lnTo>
                  <a:cubicBezTo>
                    <a:pt x="1129" y="499"/>
                    <a:pt x="1164" y="548"/>
                    <a:pt x="1200" y="548"/>
                  </a:cubicBezTo>
                  <a:cubicBezTo>
                    <a:pt x="1226" y="522"/>
                    <a:pt x="1200" y="496"/>
                    <a:pt x="1200" y="444"/>
                  </a:cubicBezTo>
                  <a:cubicBezTo>
                    <a:pt x="1200" y="441"/>
                    <a:pt x="1201" y="440"/>
                    <a:pt x="1202" y="440"/>
                  </a:cubicBezTo>
                  <a:cubicBezTo>
                    <a:pt x="1214" y="440"/>
                    <a:pt x="1278" y="548"/>
                    <a:pt x="1278" y="548"/>
                  </a:cubicBezTo>
                  <a:cubicBezTo>
                    <a:pt x="1278" y="552"/>
                    <a:pt x="1280" y="553"/>
                    <a:pt x="1281" y="553"/>
                  </a:cubicBezTo>
                  <a:cubicBezTo>
                    <a:pt x="1293" y="553"/>
                    <a:pt x="1334" y="496"/>
                    <a:pt x="1357" y="496"/>
                  </a:cubicBezTo>
                  <a:cubicBezTo>
                    <a:pt x="1409" y="470"/>
                    <a:pt x="1461" y="418"/>
                    <a:pt x="1487" y="365"/>
                  </a:cubicBezTo>
                  <a:cubicBezTo>
                    <a:pt x="1487" y="329"/>
                    <a:pt x="1513" y="292"/>
                    <a:pt x="1538" y="292"/>
                  </a:cubicBezTo>
                  <a:cubicBezTo>
                    <a:pt x="1548" y="292"/>
                    <a:pt x="1558" y="298"/>
                    <a:pt x="1565" y="313"/>
                  </a:cubicBezTo>
                  <a:cubicBezTo>
                    <a:pt x="1591" y="339"/>
                    <a:pt x="1617" y="444"/>
                    <a:pt x="1643" y="444"/>
                  </a:cubicBezTo>
                  <a:cubicBezTo>
                    <a:pt x="1643" y="444"/>
                    <a:pt x="1643" y="496"/>
                    <a:pt x="1643" y="548"/>
                  </a:cubicBezTo>
                  <a:cubicBezTo>
                    <a:pt x="1643" y="556"/>
                    <a:pt x="1643" y="559"/>
                    <a:pt x="1644" y="559"/>
                  </a:cubicBezTo>
                  <a:cubicBezTo>
                    <a:pt x="1646" y="559"/>
                    <a:pt x="1651" y="540"/>
                    <a:pt x="1670" y="522"/>
                  </a:cubicBezTo>
                  <a:cubicBezTo>
                    <a:pt x="1683" y="509"/>
                    <a:pt x="1696" y="496"/>
                    <a:pt x="1699" y="496"/>
                  </a:cubicBezTo>
                  <a:lnTo>
                    <a:pt x="1699" y="496"/>
                  </a:lnTo>
                  <a:cubicBezTo>
                    <a:pt x="1702" y="496"/>
                    <a:pt x="1696" y="509"/>
                    <a:pt x="1670" y="548"/>
                  </a:cubicBezTo>
                  <a:cubicBezTo>
                    <a:pt x="1710" y="487"/>
                    <a:pt x="1750" y="427"/>
                    <a:pt x="1766" y="427"/>
                  </a:cubicBezTo>
                  <a:cubicBezTo>
                    <a:pt x="1771" y="427"/>
                    <a:pt x="1774" y="432"/>
                    <a:pt x="1774" y="444"/>
                  </a:cubicBezTo>
                  <a:cubicBezTo>
                    <a:pt x="1774" y="469"/>
                    <a:pt x="1750" y="499"/>
                    <a:pt x="1725" y="525"/>
                  </a:cubicBezTo>
                  <a:lnTo>
                    <a:pt x="1725" y="525"/>
                  </a:lnTo>
                  <a:cubicBezTo>
                    <a:pt x="1739" y="515"/>
                    <a:pt x="1754" y="505"/>
                    <a:pt x="1774" y="496"/>
                  </a:cubicBezTo>
                  <a:cubicBezTo>
                    <a:pt x="1800" y="470"/>
                    <a:pt x="1826" y="418"/>
                    <a:pt x="1878" y="391"/>
                  </a:cubicBezTo>
                  <a:cubicBezTo>
                    <a:pt x="1956" y="287"/>
                    <a:pt x="2035" y="287"/>
                    <a:pt x="2113" y="261"/>
                  </a:cubicBezTo>
                  <a:cubicBezTo>
                    <a:pt x="2191" y="235"/>
                    <a:pt x="2035" y="105"/>
                    <a:pt x="2008" y="105"/>
                  </a:cubicBezTo>
                  <a:cubicBezTo>
                    <a:pt x="1999" y="98"/>
                    <a:pt x="1991" y="95"/>
                    <a:pt x="1985" y="95"/>
                  </a:cubicBezTo>
                  <a:cubicBezTo>
                    <a:pt x="1947" y="95"/>
                    <a:pt x="1969" y="205"/>
                    <a:pt x="1944" y="247"/>
                  </a:cubicBezTo>
                  <a:lnTo>
                    <a:pt x="1944" y="247"/>
                  </a:lnTo>
                  <a:cubicBezTo>
                    <a:pt x="1965" y="226"/>
                    <a:pt x="1987" y="204"/>
                    <a:pt x="2008" y="183"/>
                  </a:cubicBezTo>
                  <a:lnTo>
                    <a:pt x="2008" y="183"/>
                  </a:lnTo>
                  <a:cubicBezTo>
                    <a:pt x="1982" y="235"/>
                    <a:pt x="1930" y="261"/>
                    <a:pt x="1904" y="287"/>
                  </a:cubicBezTo>
                  <a:cubicBezTo>
                    <a:pt x="1889" y="297"/>
                    <a:pt x="1879" y="302"/>
                    <a:pt x="1872" y="302"/>
                  </a:cubicBezTo>
                  <a:cubicBezTo>
                    <a:pt x="1845" y="302"/>
                    <a:pt x="1883" y="230"/>
                    <a:pt x="1904" y="209"/>
                  </a:cubicBezTo>
                  <a:cubicBezTo>
                    <a:pt x="1923" y="190"/>
                    <a:pt x="1915" y="117"/>
                    <a:pt x="1879" y="117"/>
                  </a:cubicBezTo>
                  <a:cubicBezTo>
                    <a:pt x="1865" y="117"/>
                    <a:pt x="1848" y="128"/>
                    <a:pt x="1826" y="157"/>
                  </a:cubicBezTo>
                  <a:cubicBezTo>
                    <a:pt x="1802" y="204"/>
                    <a:pt x="1757" y="317"/>
                    <a:pt x="1729" y="317"/>
                  </a:cubicBezTo>
                  <a:cubicBezTo>
                    <a:pt x="1727" y="317"/>
                    <a:pt x="1724" y="316"/>
                    <a:pt x="1722" y="313"/>
                  </a:cubicBezTo>
                  <a:cubicBezTo>
                    <a:pt x="1696" y="287"/>
                    <a:pt x="1774" y="131"/>
                    <a:pt x="1774" y="79"/>
                  </a:cubicBezTo>
                  <a:cubicBezTo>
                    <a:pt x="1774" y="53"/>
                    <a:pt x="1670" y="53"/>
                    <a:pt x="1643" y="53"/>
                  </a:cubicBezTo>
                  <a:cubicBezTo>
                    <a:pt x="1606" y="53"/>
                    <a:pt x="1575" y="46"/>
                    <a:pt x="1550" y="46"/>
                  </a:cubicBezTo>
                  <a:cubicBezTo>
                    <a:pt x="1508" y="46"/>
                    <a:pt x="1487" y="67"/>
                    <a:pt x="1487" y="183"/>
                  </a:cubicBezTo>
                  <a:cubicBezTo>
                    <a:pt x="1477" y="172"/>
                    <a:pt x="1468" y="168"/>
                    <a:pt x="1461" y="168"/>
                  </a:cubicBezTo>
                  <a:cubicBezTo>
                    <a:pt x="1433" y="168"/>
                    <a:pt x="1424" y="235"/>
                    <a:pt x="1383" y="235"/>
                  </a:cubicBezTo>
                  <a:cubicBezTo>
                    <a:pt x="1336" y="235"/>
                    <a:pt x="1372" y="153"/>
                    <a:pt x="1363" y="153"/>
                  </a:cubicBezTo>
                  <a:lnTo>
                    <a:pt x="1363" y="153"/>
                  </a:lnTo>
                  <a:cubicBezTo>
                    <a:pt x="1361" y="153"/>
                    <a:pt x="1360" y="154"/>
                    <a:pt x="1357" y="157"/>
                  </a:cubicBezTo>
                  <a:cubicBezTo>
                    <a:pt x="1313" y="157"/>
                    <a:pt x="1343" y="305"/>
                    <a:pt x="1291" y="305"/>
                  </a:cubicBezTo>
                  <a:cubicBezTo>
                    <a:pt x="1281" y="305"/>
                    <a:pt x="1269" y="300"/>
                    <a:pt x="1252" y="287"/>
                  </a:cubicBezTo>
                  <a:cubicBezTo>
                    <a:pt x="1226" y="261"/>
                    <a:pt x="1174" y="183"/>
                    <a:pt x="1200" y="131"/>
                  </a:cubicBezTo>
                  <a:cubicBezTo>
                    <a:pt x="1204" y="127"/>
                    <a:pt x="1208" y="125"/>
                    <a:pt x="1211" y="125"/>
                  </a:cubicBezTo>
                  <a:cubicBezTo>
                    <a:pt x="1233" y="125"/>
                    <a:pt x="1252" y="183"/>
                    <a:pt x="1252" y="183"/>
                  </a:cubicBezTo>
                  <a:cubicBezTo>
                    <a:pt x="1259" y="190"/>
                    <a:pt x="1266" y="193"/>
                    <a:pt x="1273" y="193"/>
                  </a:cubicBezTo>
                  <a:cubicBezTo>
                    <a:pt x="1291" y="193"/>
                    <a:pt x="1305" y="169"/>
                    <a:pt x="1305" y="131"/>
                  </a:cubicBezTo>
                  <a:cubicBezTo>
                    <a:pt x="1305" y="105"/>
                    <a:pt x="1305" y="79"/>
                    <a:pt x="1357" y="79"/>
                  </a:cubicBezTo>
                  <a:cubicBezTo>
                    <a:pt x="1357" y="33"/>
                    <a:pt x="1321" y="5"/>
                    <a:pt x="1292" y="5"/>
                  </a:cubicBezTo>
                  <a:cubicBezTo>
                    <a:pt x="1271" y="5"/>
                    <a:pt x="1252" y="20"/>
                    <a:pt x="1252" y="53"/>
                  </a:cubicBezTo>
                  <a:cubicBezTo>
                    <a:pt x="1211" y="53"/>
                    <a:pt x="1186" y="19"/>
                    <a:pt x="1151" y="19"/>
                  </a:cubicBezTo>
                  <a:cubicBezTo>
                    <a:pt x="1142" y="19"/>
                    <a:pt x="1132" y="21"/>
                    <a:pt x="1122" y="26"/>
                  </a:cubicBezTo>
                  <a:cubicBezTo>
                    <a:pt x="1070" y="26"/>
                    <a:pt x="1044" y="105"/>
                    <a:pt x="1070" y="157"/>
                  </a:cubicBezTo>
                  <a:cubicBezTo>
                    <a:pt x="1070" y="183"/>
                    <a:pt x="1096" y="235"/>
                    <a:pt x="1096" y="261"/>
                  </a:cubicBezTo>
                  <a:cubicBezTo>
                    <a:pt x="1096" y="283"/>
                    <a:pt x="1041" y="378"/>
                    <a:pt x="1023" y="378"/>
                  </a:cubicBezTo>
                  <a:cubicBezTo>
                    <a:pt x="1020" y="378"/>
                    <a:pt x="1018" y="374"/>
                    <a:pt x="1018" y="365"/>
                  </a:cubicBezTo>
                  <a:cubicBezTo>
                    <a:pt x="1018" y="313"/>
                    <a:pt x="992" y="261"/>
                    <a:pt x="992" y="183"/>
                  </a:cubicBezTo>
                  <a:cubicBezTo>
                    <a:pt x="966" y="131"/>
                    <a:pt x="940" y="105"/>
                    <a:pt x="913" y="105"/>
                  </a:cubicBezTo>
                  <a:cubicBezTo>
                    <a:pt x="868" y="82"/>
                    <a:pt x="843" y="40"/>
                    <a:pt x="820" y="13"/>
                  </a:cubicBezTo>
                  <a:lnTo>
                    <a:pt x="820" y="13"/>
                  </a:lnTo>
                  <a:cubicBezTo>
                    <a:pt x="839" y="67"/>
                    <a:pt x="815" y="289"/>
                    <a:pt x="798" y="289"/>
                  </a:cubicBezTo>
                  <a:cubicBezTo>
                    <a:pt x="790" y="289"/>
                    <a:pt x="783" y="241"/>
                    <a:pt x="783" y="105"/>
                  </a:cubicBezTo>
                  <a:cubicBezTo>
                    <a:pt x="783" y="54"/>
                    <a:pt x="761" y="25"/>
                    <a:pt x="739" y="25"/>
                  </a:cubicBezTo>
                  <a:cubicBezTo>
                    <a:pt x="727" y="25"/>
                    <a:pt x="714" y="34"/>
                    <a:pt x="705" y="53"/>
                  </a:cubicBezTo>
                  <a:cubicBezTo>
                    <a:pt x="653" y="105"/>
                    <a:pt x="653" y="235"/>
                    <a:pt x="653" y="235"/>
                  </a:cubicBezTo>
                  <a:cubicBezTo>
                    <a:pt x="627" y="235"/>
                    <a:pt x="653" y="0"/>
                    <a:pt x="601" y="0"/>
                  </a:cubicBezTo>
                  <a:cubicBezTo>
                    <a:pt x="601" y="79"/>
                    <a:pt x="627" y="261"/>
                    <a:pt x="575" y="287"/>
                  </a:cubicBezTo>
                  <a:cubicBezTo>
                    <a:pt x="522" y="287"/>
                    <a:pt x="548" y="105"/>
                    <a:pt x="522" y="53"/>
                  </a:cubicBezTo>
                  <a:cubicBezTo>
                    <a:pt x="514" y="44"/>
                    <a:pt x="505" y="41"/>
                    <a:pt x="496" y="41"/>
                  </a:cubicBezTo>
                  <a:cubicBezTo>
                    <a:pt x="479" y="41"/>
                    <a:pt x="462" y="53"/>
                    <a:pt x="444" y="53"/>
                  </a:cubicBezTo>
                  <a:cubicBezTo>
                    <a:pt x="444" y="53"/>
                    <a:pt x="444" y="26"/>
                    <a:pt x="418" y="0"/>
                  </a:cubicBezTo>
                  <a:close/>
                  <a:moveTo>
                    <a:pt x="1725" y="525"/>
                  </a:moveTo>
                  <a:cubicBezTo>
                    <a:pt x="1702" y="541"/>
                    <a:pt x="1686" y="558"/>
                    <a:pt x="1670" y="574"/>
                  </a:cubicBezTo>
                  <a:cubicBezTo>
                    <a:pt x="1670" y="574"/>
                    <a:pt x="1698" y="553"/>
                    <a:pt x="1725" y="5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63"/>
            <p:cNvSpPr/>
            <p:nvPr/>
          </p:nvSpPr>
          <p:spPr>
            <a:xfrm>
              <a:off x="4768125" y="1737775"/>
              <a:ext cx="5975" cy="4175"/>
            </a:xfrm>
            <a:custGeom>
              <a:rect b="b" l="l" r="r" t="t"/>
              <a:pathLst>
                <a:path extrusionOk="0" h="167" w="239">
                  <a:moveTo>
                    <a:pt x="210" y="63"/>
                  </a:moveTo>
                  <a:lnTo>
                    <a:pt x="169" y="86"/>
                  </a:lnTo>
                  <a:lnTo>
                    <a:pt x="169" y="86"/>
                  </a:lnTo>
                  <a:cubicBezTo>
                    <a:pt x="183" y="83"/>
                    <a:pt x="196" y="76"/>
                    <a:pt x="210" y="63"/>
                  </a:cubicBezTo>
                  <a:close/>
                  <a:moveTo>
                    <a:pt x="205" y="1"/>
                  </a:moveTo>
                  <a:cubicBezTo>
                    <a:pt x="193" y="1"/>
                    <a:pt x="170" y="10"/>
                    <a:pt x="131" y="36"/>
                  </a:cubicBezTo>
                  <a:cubicBezTo>
                    <a:pt x="79" y="89"/>
                    <a:pt x="1" y="167"/>
                    <a:pt x="27" y="167"/>
                  </a:cubicBezTo>
                  <a:lnTo>
                    <a:pt x="169" y="86"/>
                  </a:lnTo>
                  <a:lnTo>
                    <a:pt x="169" y="86"/>
                  </a:lnTo>
                  <a:cubicBezTo>
                    <a:pt x="156" y="89"/>
                    <a:pt x="144" y="89"/>
                    <a:pt x="131" y="89"/>
                  </a:cubicBezTo>
                  <a:cubicBezTo>
                    <a:pt x="170" y="89"/>
                    <a:pt x="239" y="1"/>
                    <a:pt x="2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63"/>
            <p:cNvSpPr/>
            <p:nvPr/>
          </p:nvSpPr>
          <p:spPr>
            <a:xfrm>
              <a:off x="4776600" y="1743300"/>
              <a:ext cx="2650" cy="1850"/>
            </a:xfrm>
            <a:custGeom>
              <a:rect b="b" l="l" r="r" t="t"/>
              <a:pathLst>
                <a:path extrusionOk="0" h="74" w="106">
                  <a:moveTo>
                    <a:pt x="61" y="1"/>
                  </a:moveTo>
                  <a:cubicBezTo>
                    <a:pt x="32" y="1"/>
                    <a:pt x="1" y="21"/>
                    <a:pt x="1" y="50"/>
                  </a:cubicBezTo>
                  <a:cubicBezTo>
                    <a:pt x="1" y="50"/>
                    <a:pt x="47" y="73"/>
                    <a:pt x="78" y="73"/>
                  </a:cubicBezTo>
                  <a:cubicBezTo>
                    <a:pt x="94" y="73"/>
                    <a:pt x="105" y="67"/>
                    <a:pt x="105" y="50"/>
                  </a:cubicBezTo>
                  <a:cubicBezTo>
                    <a:pt x="105" y="15"/>
                    <a:pt x="84" y="1"/>
                    <a:pt x="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63"/>
            <p:cNvSpPr/>
            <p:nvPr/>
          </p:nvSpPr>
          <p:spPr>
            <a:xfrm>
              <a:off x="4763575" y="1740075"/>
              <a:ext cx="16325" cy="11000"/>
            </a:xfrm>
            <a:custGeom>
              <a:rect b="b" l="l" r="r" t="t"/>
              <a:pathLst>
                <a:path extrusionOk="0" h="440" w="653">
                  <a:moveTo>
                    <a:pt x="598" y="0"/>
                  </a:moveTo>
                  <a:cubicBezTo>
                    <a:pt x="527" y="0"/>
                    <a:pt x="410" y="31"/>
                    <a:pt x="392" y="49"/>
                  </a:cubicBezTo>
                  <a:cubicBezTo>
                    <a:pt x="287" y="75"/>
                    <a:pt x="209" y="101"/>
                    <a:pt x="131" y="127"/>
                  </a:cubicBezTo>
                  <a:lnTo>
                    <a:pt x="0" y="179"/>
                  </a:lnTo>
                  <a:lnTo>
                    <a:pt x="79" y="179"/>
                  </a:lnTo>
                  <a:lnTo>
                    <a:pt x="79" y="205"/>
                  </a:lnTo>
                  <a:cubicBezTo>
                    <a:pt x="79" y="196"/>
                    <a:pt x="82" y="194"/>
                    <a:pt x="87" y="194"/>
                  </a:cubicBezTo>
                  <a:cubicBezTo>
                    <a:pt x="99" y="194"/>
                    <a:pt x="122" y="205"/>
                    <a:pt x="157" y="205"/>
                  </a:cubicBezTo>
                  <a:cubicBezTo>
                    <a:pt x="175" y="205"/>
                    <a:pt x="193" y="217"/>
                    <a:pt x="210" y="225"/>
                  </a:cubicBezTo>
                  <a:lnTo>
                    <a:pt x="210" y="225"/>
                  </a:lnTo>
                  <a:lnTo>
                    <a:pt x="131" y="205"/>
                  </a:lnTo>
                  <a:lnTo>
                    <a:pt x="339" y="309"/>
                  </a:lnTo>
                  <a:cubicBezTo>
                    <a:pt x="418" y="362"/>
                    <a:pt x="496" y="388"/>
                    <a:pt x="600" y="440"/>
                  </a:cubicBezTo>
                  <a:cubicBezTo>
                    <a:pt x="600" y="388"/>
                    <a:pt x="418" y="283"/>
                    <a:pt x="418" y="283"/>
                  </a:cubicBezTo>
                  <a:cubicBezTo>
                    <a:pt x="420" y="281"/>
                    <a:pt x="424" y="280"/>
                    <a:pt x="429" y="280"/>
                  </a:cubicBezTo>
                  <a:cubicBezTo>
                    <a:pt x="464" y="280"/>
                    <a:pt x="555" y="335"/>
                    <a:pt x="600" y="335"/>
                  </a:cubicBezTo>
                  <a:cubicBezTo>
                    <a:pt x="616" y="335"/>
                    <a:pt x="626" y="328"/>
                    <a:pt x="626" y="309"/>
                  </a:cubicBezTo>
                  <a:cubicBezTo>
                    <a:pt x="470" y="309"/>
                    <a:pt x="574" y="231"/>
                    <a:pt x="496" y="205"/>
                  </a:cubicBezTo>
                  <a:cubicBezTo>
                    <a:pt x="473" y="190"/>
                    <a:pt x="445" y="186"/>
                    <a:pt x="418" y="186"/>
                  </a:cubicBezTo>
                  <a:cubicBezTo>
                    <a:pt x="389" y="186"/>
                    <a:pt x="362" y="190"/>
                    <a:pt x="341" y="190"/>
                  </a:cubicBezTo>
                  <a:cubicBezTo>
                    <a:pt x="317" y="190"/>
                    <a:pt x="303" y="183"/>
                    <a:pt x="313" y="153"/>
                  </a:cubicBezTo>
                  <a:cubicBezTo>
                    <a:pt x="313" y="122"/>
                    <a:pt x="329" y="112"/>
                    <a:pt x="350" y="112"/>
                  </a:cubicBezTo>
                  <a:cubicBezTo>
                    <a:pt x="383" y="112"/>
                    <a:pt x="428" y="137"/>
                    <a:pt x="444" y="153"/>
                  </a:cubicBezTo>
                  <a:cubicBezTo>
                    <a:pt x="449" y="156"/>
                    <a:pt x="456" y="157"/>
                    <a:pt x="462" y="157"/>
                  </a:cubicBezTo>
                  <a:cubicBezTo>
                    <a:pt x="518" y="157"/>
                    <a:pt x="606" y="69"/>
                    <a:pt x="652" y="23"/>
                  </a:cubicBezTo>
                  <a:cubicBezTo>
                    <a:pt x="652" y="7"/>
                    <a:pt x="630" y="0"/>
                    <a:pt x="5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63"/>
            <p:cNvSpPr/>
            <p:nvPr/>
          </p:nvSpPr>
          <p:spPr>
            <a:xfrm>
              <a:off x="4747275" y="1744500"/>
              <a:ext cx="29350" cy="13925"/>
            </a:xfrm>
            <a:custGeom>
              <a:rect b="b" l="l" r="r" t="t"/>
              <a:pathLst>
                <a:path extrusionOk="0" h="557" w="1174">
                  <a:moveTo>
                    <a:pt x="679" y="2"/>
                  </a:moveTo>
                  <a:cubicBezTo>
                    <a:pt x="679" y="2"/>
                    <a:pt x="679" y="2"/>
                    <a:pt x="679" y="2"/>
                  </a:cubicBezTo>
                  <a:cubicBezTo>
                    <a:pt x="679" y="2"/>
                    <a:pt x="679" y="2"/>
                    <a:pt x="679" y="2"/>
                  </a:cubicBezTo>
                  <a:close/>
                  <a:moveTo>
                    <a:pt x="679" y="2"/>
                  </a:moveTo>
                  <a:lnTo>
                    <a:pt x="731" y="54"/>
                  </a:lnTo>
                  <a:cubicBezTo>
                    <a:pt x="757" y="106"/>
                    <a:pt x="783" y="159"/>
                    <a:pt x="809" y="211"/>
                  </a:cubicBezTo>
                  <a:cubicBezTo>
                    <a:pt x="809" y="212"/>
                    <a:pt x="808" y="213"/>
                    <a:pt x="808" y="213"/>
                  </a:cubicBezTo>
                  <a:cubicBezTo>
                    <a:pt x="794" y="213"/>
                    <a:pt x="679" y="27"/>
                    <a:pt x="679" y="2"/>
                  </a:cubicBezTo>
                  <a:close/>
                  <a:moveTo>
                    <a:pt x="525" y="0"/>
                  </a:moveTo>
                  <a:cubicBezTo>
                    <a:pt x="508" y="0"/>
                    <a:pt x="491" y="13"/>
                    <a:pt x="470" y="54"/>
                  </a:cubicBezTo>
                  <a:cubicBezTo>
                    <a:pt x="470" y="54"/>
                    <a:pt x="449" y="327"/>
                    <a:pt x="407" y="327"/>
                  </a:cubicBezTo>
                  <a:cubicBezTo>
                    <a:pt x="402" y="327"/>
                    <a:pt x="397" y="323"/>
                    <a:pt x="392" y="315"/>
                  </a:cubicBezTo>
                  <a:lnTo>
                    <a:pt x="392" y="185"/>
                  </a:lnTo>
                  <a:cubicBezTo>
                    <a:pt x="392" y="159"/>
                    <a:pt x="366" y="132"/>
                    <a:pt x="340" y="106"/>
                  </a:cubicBezTo>
                  <a:cubicBezTo>
                    <a:pt x="287" y="54"/>
                    <a:pt x="209" y="28"/>
                    <a:pt x="131" y="28"/>
                  </a:cubicBezTo>
                  <a:cubicBezTo>
                    <a:pt x="105" y="28"/>
                    <a:pt x="27" y="28"/>
                    <a:pt x="1" y="80"/>
                  </a:cubicBezTo>
                  <a:cubicBezTo>
                    <a:pt x="1" y="106"/>
                    <a:pt x="53" y="106"/>
                    <a:pt x="53" y="106"/>
                  </a:cubicBezTo>
                  <a:cubicBezTo>
                    <a:pt x="53" y="159"/>
                    <a:pt x="53" y="185"/>
                    <a:pt x="53" y="237"/>
                  </a:cubicBezTo>
                  <a:lnTo>
                    <a:pt x="53" y="445"/>
                  </a:lnTo>
                  <a:cubicBezTo>
                    <a:pt x="53" y="465"/>
                    <a:pt x="60" y="470"/>
                    <a:pt x="69" y="470"/>
                  </a:cubicBezTo>
                  <a:cubicBezTo>
                    <a:pt x="79" y="470"/>
                    <a:pt x="91" y="464"/>
                    <a:pt x="98" y="464"/>
                  </a:cubicBezTo>
                  <a:cubicBezTo>
                    <a:pt x="102" y="464"/>
                    <a:pt x="105" y="465"/>
                    <a:pt x="105" y="471"/>
                  </a:cubicBezTo>
                  <a:cubicBezTo>
                    <a:pt x="105" y="514"/>
                    <a:pt x="105" y="557"/>
                    <a:pt x="133" y="557"/>
                  </a:cubicBezTo>
                  <a:cubicBezTo>
                    <a:pt x="140" y="557"/>
                    <a:pt x="148" y="554"/>
                    <a:pt x="157" y="550"/>
                  </a:cubicBezTo>
                  <a:cubicBezTo>
                    <a:pt x="235" y="524"/>
                    <a:pt x="261" y="497"/>
                    <a:pt x="261" y="393"/>
                  </a:cubicBezTo>
                  <a:cubicBezTo>
                    <a:pt x="261" y="353"/>
                    <a:pt x="261" y="298"/>
                    <a:pt x="238" y="298"/>
                  </a:cubicBezTo>
                  <a:cubicBezTo>
                    <a:pt x="231" y="298"/>
                    <a:pt x="221" y="303"/>
                    <a:pt x="209" y="315"/>
                  </a:cubicBezTo>
                  <a:cubicBezTo>
                    <a:pt x="206" y="318"/>
                    <a:pt x="204" y="319"/>
                    <a:pt x="202" y="319"/>
                  </a:cubicBezTo>
                  <a:cubicBezTo>
                    <a:pt x="189" y="319"/>
                    <a:pt x="209" y="234"/>
                    <a:pt x="209" y="211"/>
                  </a:cubicBezTo>
                  <a:cubicBezTo>
                    <a:pt x="209" y="211"/>
                    <a:pt x="252" y="103"/>
                    <a:pt x="280" y="103"/>
                  </a:cubicBezTo>
                  <a:cubicBezTo>
                    <a:pt x="282" y="103"/>
                    <a:pt x="285" y="104"/>
                    <a:pt x="287" y="106"/>
                  </a:cubicBezTo>
                  <a:cubicBezTo>
                    <a:pt x="287" y="159"/>
                    <a:pt x="287" y="185"/>
                    <a:pt x="261" y="211"/>
                  </a:cubicBezTo>
                  <a:cubicBezTo>
                    <a:pt x="261" y="263"/>
                    <a:pt x="287" y="315"/>
                    <a:pt x="314" y="367"/>
                  </a:cubicBezTo>
                  <a:cubicBezTo>
                    <a:pt x="314" y="367"/>
                    <a:pt x="444" y="471"/>
                    <a:pt x="392" y="497"/>
                  </a:cubicBezTo>
                  <a:cubicBezTo>
                    <a:pt x="392" y="497"/>
                    <a:pt x="369" y="486"/>
                    <a:pt x="345" y="486"/>
                  </a:cubicBezTo>
                  <a:cubicBezTo>
                    <a:pt x="334" y="486"/>
                    <a:pt x="322" y="489"/>
                    <a:pt x="314" y="497"/>
                  </a:cubicBezTo>
                  <a:cubicBezTo>
                    <a:pt x="314" y="511"/>
                    <a:pt x="359" y="530"/>
                    <a:pt x="398" y="530"/>
                  </a:cubicBezTo>
                  <a:cubicBezTo>
                    <a:pt x="437" y="530"/>
                    <a:pt x="470" y="511"/>
                    <a:pt x="444" y="445"/>
                  </a:cubicBezTo>
                  <a:cubicBezTo>
                    <a:pt x="444" y="393"/>
                    <a:pt x="470" y="419"/>
                    <a:pt x="496" y="393"/>
                  </a:cubicBezTo>
                  <a:cubicBezTo>
                    <a:pt x="496" y="367"/>
                    <a:pt x="496" y="367"/>
                    <a:pt x="496" y="315"/>
                  </a:cubicBezTo>
                  <a:cubicBezTo>
                    <a:pt x="496" y="367"/>
                    <a:pt x="548" y="419"/>
                    <a:pt x="574" y="471"/>
                  </a:cubicBezTo>
                  <a:cubicBezTo>
                    <a:pt x="600" y="497"/>
                    <a:pt x="626" y="504"/>
                    <a:pt x="656" y="504"/>
                  </a:cubicBezTo>
                  <a:cubicBezTo>
                    <a:pt x="685" y="504"/>
                    <a:pt x="718" y="497"/>
                    <a:pt x="757" y="497"/>
                  </a:cubicBezTo>
                  <a:cubicBezTo>
                    <a:pt x="774" y="503"/>
                    <a:pt x="787" y="506"/>
                    <a:pt x="796" y="506"/>
                  </a:cubicBezTo>
                  <a:cubicBezTo>
                    <a:pt x="876" y="506"/>
                    <a:pt x="731" y="333"/>
                    <a:pt x="731" y="263"/>
                  </a:cubicBezTo>
                  <a:cubicBezTo>
                    <a:pt x="731" y="250"/>
                    <a:pt x="731" y="243"/>
                    <a:pt x="734" y="243"/>
                  </a:cubicBezTo>
                  <a:cubicBezTo>
                    <a:pt x="737" y="243"/>
                    <a:pt x="744" y="250"/>
                    <a:pt x="757" y="263"/>
                  </a:cubicBezTo>
                  <a:cubicBezTo>
                    <a:pt x="757" y="289"/>
                    <a:pt x="783" y="315"/>
                    <a:pt x="783" y="341"/>
                  </a:cubicBezTo>
                  <a:cubicBezTo>
                    <a:pt x="803" y="381"/>
                    <a:pt x="838" y="436"/>
                    <a:pt x="865" y="436"/>
                  </a:cubicBezTo>
                  <a:cubicBezTo>
                    <a:pt x="874" y="436"/>
                    <a:pt x="881" y="431"/>
                    <a:pt x="887" y="419"/>
                  </a:cubicBezTo>
                  <a:cubicBezTo>
                    <a:pt x="939" y="367"/>
                    <a:pt x="887" y="289"/>
                    <a:pt x="861" y="211"/>
                  </a:cubicBezTo>
                  <a:cubicBezTo>
                    <a:pt x="861" y="159"/>
                    <a:pt x="835" y="133"/>
                    <a:pt x="809" y="107"/>
                  </a:cubicBezTo>
                  <a:lnTo>
                    <a:pt x="809" y="107"/>
                  </a:lnTo>
                  <a:cubicBezTo>
                    <a:pt x="861" y="159"/>
                    <a:pt x="913" y="211"/>
                    <a:pt x="965" y="289"/>
                  </a:cubicBezTo>
                  <a:cubicBezTo>
                    <a:pt x="1017" y="315"/>
                    <a:pt x="1070" y="393"/>
                    <a:pt x="1122" y="393"/>
                  </a:cubicBezTo>
                  <a:cubicBezTo>
                    <a:pt x="1174" y="367"/>
                    <a:pt x="1122" y="263"/>
                    <a:pt x="1070" y="263"/>
                  </a:cubicBezTo>
                  <a:cubicBezTo>
                    <a:pt x="1017" y="237"/>
                    <a:pt x="991" y="237"/>
                    <a:pt x="939" y="211"/>
                  </a:cubicBezTo>
                  <a:cubicBezTo>
                    <a:pt x="913" y="185"/>
                    <a:pt x="939" y="185"/>
                    <a:pt x="939" y="185"/>
                  </a:cubicBezTo>
                  <a:cubicBezTo>
                    <a:pt x="965" y="106"/>
                    <a:pt x="705" y="2"/>
                    <a:pt x="679" y="2"/>
                  </a:cubicBezTo>
                  <a:lnTo>
                    <a:pt x="679" y="2"/>
                  </a:lnTo>
                  <a:cubicBezTo>
                    <a:pt x="679" y="2"/>
                    <a:pt x="679" y="28"/>
                    <a:pt x="679" y="28"/>
                  </a:cubicBezTo>
                  <a:lnTo>
                    <a:pt x="626" y="28"/>
                  </a:lnTo>
                  <a:cubicBezTo>
                    <a:pt x="579" y="28"/>
                    <a:pt x="551" y="0"/>
                    <a:pt x="5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63"/>
            <p:cNvSpPr/>
            <p:nvPr/>
          </p:nvSpPr>
          <p:spPr>
            <a:xfrm>
              <a:off x="4740850" y="1747700"/>
              <a:ext cx="750" cy="1525"/>
            </a:xfrm>
            <a:custGeom>
              <a:rect b="b" l="l" r="r" t="t"/>
              <a:pathLst>
                <a:path extrusionOk="0" h="61" w="30">
                  <a:moveTo>
                    <a:pt x="28" y="0"/>
                  </a:moveTo>
                  <a:cubicBezTo>
                    <a:pt x="23" y="0"/>
                    <a:pt x="1" y="61"/>
                    <a:pt x="5" y="61"/>
                  </a:cubicBezTo>
                  <a:cubicBezTo>
                    <a:pt x="7" y="61"/>
                    <a:pt x="12" y="53"/>
                    <a:pt x="23" y="31"/>
                  </a:cubicBezTo>
                  <a:cubicBezTo>
                    <a:pt x="29" y="8"/>
                    <a:pt x="29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63"/>
            <p:cNvSpPr/>
            <p:nvPr/>
          </p:nvSpPr>
          <p:spPr>
            <a:xfrm>
              <a:off x="4740425" y="1746325"/>
              <a:ext cx="7525" cy="11450"/>
            </a:xfrm>
            <a:custGeom>
              <a:rect b="b" l="l" r="r" t="t"/>
              <a:pathLst>
                <a:path extrusionOk="0" h="458" w="301">
                  <a:moveTo>
                    <a:pt x="137" y="0"/>
                  </a:moveTo>
                  <a:cubicBezTo>
                    <a:pt x="117" y="0"/>
                    <a:pt x="66" y="38"/>
                    <a:pt x="66" y="59"/>
                  </a:cubicBezTo>
                  <a:cubicBezTo>
                    <a:pt x="66" y="83"/>
                    <a:pt x="0" y="327"/>
                    <a:pt x="50" y="327"/>
                  </a:cubicBezTo>
                  <a:cubicBezTo>
                    <a:pt x="54" y="327"/>
                    <a:pt x="60" y="325"/>
                    <a:pt x="66" y="320"/>
                  </a:cubicBezTo>
                  <a:lnTo>
                    <a:pt x="66" y="320"/>
                  </a:lnTo>
                  <a:cubicBezTo>
                    <a:pt x="66" y="372"/>
                    <a:pt x="66" y="424"/>
                    <a:pt x="14" y="424"/>
                  </a:cubicBezTo>
                  <a:cubicBezTo>
                    <a:pt x="14" y="448"/>
                    <a:pt x="26" y="458"/>
                    <a:pt x="43" y="458"/>
                  </a:cubicBezTo>
                  <a:cubicBezTo>
                    <a:pt x="84" y="458"/>
                    <a:pt x="152" y="409"/>
                    <a:pt x="170" y="372"/>
                  </a:cubicBezTo>
                  <a:cubicBezTo>
                    <a:pt x="249" y="320"/>
                    <a:pt x="301" y="216"/>
                    <a:pt x="275" y="112"/>
                  </a:cubicBezTo>
                  <a:cubicBezTo>
                    <a:pt x="266" y="38"/>
                    <a:pt x="256" y="13"/>
                    <a:pt x="243" y="13"/>
                  </a:cubicBezTo>
                  <a:cubicBezTo>
                    <a:pt x="218" y="13"/>
                    <a:pt x="185" y="113"/>
                    <a:pt x="152" y="113"/>
                  </a:cubicBezTo>
                  <a:cubicBezTo>
                    <a:pt x="149" y="113"/>
                    <a:pt x="147" y="113"/>
                    <a:pt x="144" y="112"/>
                  </a:cubicBezTo>
                  <a:cubicBezTo>
                    <a:pt x="92" y="112"/>
                    <a:pt x="144" y="33"/>
                    <a:pt x="144" y="7"/>
                  </a:cubicBezTo>
                  <a:cubicBezTo>
                    <a:pt x="144" y="2"/>
                    <a:pt x="141" y="0"/>
                    <a:pt x="1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63"/>
            <p:cNvSpPr/>
            <p:nvPr/>
          </p:nvSpPr>
          <p:spPr>
            <a:xfrm>
              <a:off x="4719900" y="1745200"/>
              <a:ext cx="1325" cy="675"/>
            </a:xfrm>
            <a:custGeom>
              <a:rect b="b" l="l" r="r" t="t"/>
              <a:pathLst>
                <a:path extrusionOk="0" h="27" w="53">
                  <a:moveTo>
                    <a:pt x="1" y="0"/>
                  </a:moveTo>
                  <a:cubicBezTo>
                    <a:pt x="27" y="26"/>
                    <a:pt x="27" y="26"/>
                    <a:pt x="53" y="26"/>
                  </a:cubicBezTo>
                  <a:cubicBezTo>
                    <a:pt x="53" y="0"/>
                    <a:pt x="53" y="0"/>
                    <a:pt x="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63"/>
            <p:cNvSpPr/>
            <p:nvPr/>
          </p:nvSpPr>
          <p:spPr>
            <a:xfrm>
              <a:off x="4701650" y="1749625"/>
              <a:ext cx="1975" cy="4725"/>
            </a:xfrm>
            <a:custGeom>
              <a:rect b="b" l="l" r="r" t="t"/>
              <a:pathLst>
                <a:path extrusionOk="0" h="189" w="79">
                  <a:moveTo>
                    <a:pt x="51" y="0"/>
                  </a:moveTo>
                  <a:cubicBezTo>
                    <a:pt x="46" y="0"/>
                    <a:pt x="27" y="58"/>
                    <a:pt x="27" y="58"/>
                  </a:cubicBezTo>
                  <a:lnTo>
                    <a:pt x="27" y="110"/>
                  </a:lnTo>
                  <a:cubicBezTo>
                    <a:pt x="1" y="162"/>
                    <a:pt x="1" y="188"/>
                    <a:pt x="53" y="188"/>
                  </a:cubicBezTo>
                  <a:cubicBezTo>
                    <a:pt x="79" y="188"/>
                    <a:pt x="79" y="32"/>
                    <a:pt x="53" y="6"/>
                  </a:cubicBezTo>
                  <a:cubicBezTo>
                    <a:pt x="53" y="2"/>
                    <a:pt x="52" y="0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63"/>
            <p:cNvSpPr/>
            <p:nvPr/>
          </p:nvSpPr>
          <p:spPr>
            <a:xfrm>
              <a:off x="4701650" y="1751050"/>
              <a:ext cx="675" cy="2000"/>
            </a:xfrm>
            <a:custGeom>
              <a:rect b="b" l="l" r="r" t="t"/>
              <a:pathLst>
                <a:path extrusionOk="0" h="80" w="27">
                  <a:moveTo>
                    <a:pt x="27" y="1"/>
                  </a:moveTo>
                  <a:cubicBezTo>
                    <a:pt x="27" y="1"/>
                    <a:pt x="24" y="8"/>
                    <a:pt x="21" y="18"/>
                  </a:cubicBezTo>
                  <a:lnTo>
                    <a:pt x="21" y="18"/>
                  </a:lnTo>
                  <a:cubicBezTo>
                    <a:pt x="24" y="14"/>
                    <a:pt x="27" y="9"/>
                    <a:pt x="27" y="1"/>
                  </a:cubicBezTo>
                  <a:close/>
                  <a:moveTo>
                    <a:pt x="21" y="18"/>
                  </a:moveTo>
                  <a:cubicBezTo>
                    <a:pt x="13" y="27"/>
                    <a:pt x="1" y="27"/>
                    <a:pt x="1" y="27"/>
                  </a:cubicBezTo>
                  <a:lnTo>
                    <a:pt x="1" y="79"/>
                  </a:lnTo>
                  <a:cubicBezTo>
                    <a:pt x="1" y="79"/>
                    <a:pt x="13" y="41"/>
                    <a:pt x="21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63"/>
            <p:cNvSpPr/>
            <p:nvPr/>
          </p:nvSpPr>
          <p:spPr>
            <a:xfrm>
              <a:off x="4699150" y="1756925"/>
              <a:ext cx="3175" cy="1100"/>
            </a:xfrm>
            <a:custGeom>
              <a:rect b="b" l="l" r="r" t="t"/>
              <a:pathLst>
                <a:path extrusionOk="0" h="44" w="127">
                  <a:moveTo>
                    <a:pt x="22" y="0"/>
                  </a:moveTo>
                  <a:cubicBezTo>
                    <a:pt x="0" y="34"/>
                    <a:pt x="11" y="44"/>
                    <a:pt x="33" y="44"/>
                  </a:cubicBezTo>
                  <a:cubicBezTo>
                    <a:pt x="63" y="44"/>
                    <a:pt x="112" y="27"/>
                    <a:pt x="127" y="27"/>
                  </a:cubicBezTo>
                  <a:cubicBezTo>
                    <a:pt x="75" y="27"/>
                    <a:pt x="75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63"/>
            <p:cNvSpPr/>
            <p:nvPr/>
          </p:nvSpPr>
          <p:spPr>
            <a:xfrm>
              <a:off x="4678850" y="1745000"/>
              <a:ext cx="62575" cy="14925"/>
            </a:xfrm>
            <a:custGeom>
              <a:rect b="b" l="l" r="r" t="t"/>
              <a:pathLst>
                <a:path extrusionOk="0" h="597" w="2503">
                  <a:moveTo>
                    <a:pt x="1710" y="212"/>
                  </a:moveTo>
                  <a:cubicBezTo>
                    <a:pt x="1714" y="212"/>
                    <a:pt x="1717" y="213"/>
                    <a:pt x="1721" y="217"/>
                  </a:cubicBezTo>
                  <a:cubicBezTo>
                    <a:pt x="1773" y="269"/>
                    <a:pt x="1721" y="321"/>
                    <a:pt x="1695" y="373"/>
                  </a:cubicBezTo>
                  <a:cubicBezTo>
                    <a:pt x="1669" y="373"/>
                    <a:pt x="1669" y="347"/>
                    <a:pt x="1695" y="321"/>
                  </a:cubicBezTo>
                  <a:cubicBezTo>
                    <a:pt x="1672" y="276"/>
                    <a:pt x="1689" y="212"/>
                    <a:pt x="1710" y="212"/>
                  </a:cubicBezTo>
                  <a:close/>
                  <a:moveTo>
                    <a:pt x="459" y="0"/>
                  </a:moveTo>
                  <a:cubicBezTo>
                    <a:pt x="429" y="0"/>
                    <a:pt x="384" y="30"/>
                    <a:pt x="339" y="60"/>
                  </a:cubicBezTo>
                  <a:cubicBezTo>
                    <a:pt x="287" y="112"/>
                    <a:pt x="313" y="191"/>
                    <a:pt x="287" y="295"/>
                  </a:cubicBezTo>
                  <a:cubicBezTo>
                    <a:pt x="284" y="304"/>
                    <a:pt x="281" y="307"/>
                    <a:pt x="278" y="307"/>
                  </a:cubicBezTo>
                  <a:cubicBezTo>
                    <a:pt x="255" y="307"/>
                    <a:pt x="235" y="57"/>
                    <a:pt x="235" y="34"/>
                  </a:cubicBezTo>
                  <a:cubicBezTo>
                    <a:pt x="235" y="112"/>
                    <a:pt x="235" y="165"/>
                    <a:pt x="209" y="243"/>
                  </a:cubicBezTo>
                  <a:cubicBezTo>
                    <a:pt x="209" y="217"/>
                    <a:pt x="130" y="191"/>
                    <a:pt x="130" y="112"/>
                  </a:cubicBezTo>
                  <a:cubicBezTo>
                    <a:pt x="130" y="56"/>
                    <a:pt x="130" y="13"/>
                    <a:pt x="111" y="13"/>
                  </a:cubicBezTo>
                  <a:cubicBezTo>
                    <a:pt x="103" y="13"/>
                    <a:pt x="93" y="20"/>
                    <a:pt x="78" y="34"/>
                  </a:cubicBezTo>
                  <a:cubicBezTo>
                    <a:pt x="0" y="112"/>
                    <a:pt x="26" y="269"/>
                    <a:pt x="26" y="321"/>
                  </a:cubicBezTo>
                  <a:cubicBezTo>
                    <a:pt x="26" y="373"/>
                    <a:pt x="0" y="477"/>
                    <a:pt x="52" y="556"/>
                  </a:cubicBezTo>
                  <a:cubicBezTo>
                    <a:pt x="56" y="560"/>
                    <a:pt x="61" y="561"/>
                    <a:pt x="66" y="561"/>
                  </a:cubicBezTo>
                  <a:cubicBezTo>
                    <a:pt x="113" y="561"/>
                    <a:pt x="212" y="430"/>
                    <a:pt x="252" y="430"/>
                  </a:cubicBezTo>
                  <a:cubicBezTo>
                    <a:pt x="269" y="430"/>
                    <a:pt x="276" y="456"/>
                    <a:pt x="261" y="530"/>
                  </a:cubicBezTo>
                  <a:cubicBezTo>
                    <a:pt x="248" y="556"/>
                    <a:pt x="274" y="562"/>
                    <a:pt x="303" y="562"/>
                  </a:cubicBezTo>
                  <a:cubicBezTo>
                    <a:pt x="333" y="562"/>
                    <a:pt x="365" y="556"/>
                    <a:pt x="365" y="556"/>
                  </a:cubicBezTo>
                  <a:cubicBezTo>
                    <a:pt x="365" y="556"/>
                    <a:pt x="495" y="530"/>
                    <a:pt x="469" y="530"/>
                  </a:cubicBezTo>
                  <a:lnTo>
                    <a:pt x="417" y="530"/>
                  </a:lnTo>
                  <a:cubicBezTo>
                    <a:pt x="417" y="477"/>
                    <a:pt x="443" y="425"/>
                    <a:pt x="469" y="399"/>
                  </a:cubicBezTo>
                  <a:lnTo>
                    <a:pt x="495" y="269"/>
                  </a:lnTo>
                  <a:cubicBezTo>
                    <a:pt x="522" y="347"/>
                    <a:pt x="495" y="477"/>
                    <a:pt x="574" y="582"/>
                  </a:cubicBezTo>
                  <a:cubicBezTo>
                    <a:pt x="584" y="592"/>
                    <a:pt x="593" y="596"/>
                    <a:pt x="600" y="596"/>
                  </a:cubicBezTo>
                  <a:cubicBezTo>
                    <a:pt x="651" y="596"/>
                    <a:pt x="648" y="399"/>
                    <a:pt x="626" y="399"/>
                  </a:cubicBezTo>
                  <a:lnTo>
                    <a:pt x="626" y="399"/>
                  </a:lnTo>
                  <a:cubicBezTo>
                    <a:pt x="652" y="399"/>
                    <a:pt x="652" y="477"/>
                    <a:pt x="678" y="477"/>
                  </a:cubicBezTo>
                  <a:cubicBezTo>
                    <a:pt x="698" y="477"/>
                    <a:pt x="718" y="400"/>
                    <a:pt x="750" y="400"/>
                  </a:cubicBezTo>
                  <a:cubicBezTo>
                    <a:pt x="760" y="400"/>
                    <a:pt x="770" y="407"/>
                    <a:pt x="782" y="425"/>
                  </a:cubicBezTo>
                  <a:cubicBezTo>
                    <a:pt x="789" y="432"/>
                    <a:pt x="794" y="435"/>
                    <a:pt x="797" y="435"/>
                  </a:cubicBezTo>
                  <a:cubicBezTo>
                    <a:pt x="822" y="435"/>
                    <a:pt x="782" y="295"/>
                    <a:pt x="782" y="295"/>
                  </a:cubicBezTo>
                  <a:lnTo>
                    <a:pt x="782" y="295"/>
                  </a:lnTo>
                  <a:cubicBezTo>
                    <a:pt x="782" y="295"/>
                    <a:pt x="851" y="405"/>
                    <a:pt x="869" y="405"/>
                  </a:cubicBezTo>
                  <a:cubicBezTo>
                    <a:pt x="875" y="405"/>
                    <a:pt x="875" y="390"/>
                    <a:pt x="860" y="347"/>
                  </a:cubicBezTo>
                  <a:cubicBezTo>
                    <a:pt x="887" y="295"/>
                    <a:pt x="913" y="243"/>
                    <a:pt x="939" y="191"/>
                  </a:cubicBezTo>
                  <a:cubicBezTo>
                    <a:pt x="965" y="165"/>
                    <a:pt x="965" y="139"/>
                    <a:pt x="991" y="139"/>
                  </a:cubicBezTo>
                  <a:cubicBezTo>
                    <a:pt x="991" y="269"/>
                    <a:pt x="1017" y="399"/>
                    <a:pt x="1043" y="504"/>
                  </a:cubicBezTo>
                  <a:cubicBezTo>
                    <a:pt x="1051" y="536"/>
                    <a:pt x="1059" y="548"/>
                    <a:pt x="1066" y="548"/>
                  </a:cubicBezTo>
                  <a:cubicBezTo>
                    <a:pt x="1083" y="548"/>
                    <a:pt x="1095" y="487"/>
                    <a:pt x="1095" y="451"/>
                  </a:cubicBezTo>
                  <a:cubicBezTo>
                    <a:pt x="1095" y="487"/>
                    <a:pt x="1120" y="560"/>
                    <a:pt x="1143" y="560"/>
                  </a:cubicBezTo>
                  <a:cubicBezTo>
                    <a:pt x="1154" y="560"/>
                    <a:pt x="1165" y="544"/>
                    <a:pt x="1173" y="504"/>
                  </a:cubicBezTo>
                  <a:cubicBezTo>
                    <a:pt x="1173" y="477"/>
                    <a:pt x="1147" y="425"/>
                    <a:pt x="1173" y="399"/>
                  </a:cubicBezTo>
                  <a:cubicBezTo>
                    <a:pt x="1179" y="394"/>
                    <a:pt x="1182" y="392"/>
                    <a:pt x="1184" y="392"/>
                  </a:cubicBezTo>
                  <a:lnTo>
                    <a:pt x="1184" y="392"/>
                  </a:lnTo>
                  <a:cubicBezTo>
                    <a:pt x="1191" y="392"/>
                    <a:pt x="1179" y="425"/>
                    <a:pt x="1199" y="425"/>
                  </a:cubicBezTo>
                  <a:cubicBezTo>
                    <a:pt x="1225" y="425"/>
                    <a:pt x="1173" y="191"/>
                    <a:pt x="1199" y="191"/>
                  </a:cubicBezTo>
                  <a:cubicBezTo>
                    <a:pt x="1252" y="191"/>
                    <a:pt x="1278" y="373"/>
                    <a:pt x="1278" y="399"/>
                  </a:cubicBezTo>
                  <a:cubicBezTo>
                    <a:pt x="1278" y="451"/>
                    <a:pt x="1278" y="504"/>
                    <a:pt x="1304" y="530"/>
                  </a:cubicBezTo>
                  <a:cubicBezTo>
                    <a:pt x="1310" y="543"/>
                    <a:pt x="1318" y="548"/>
                    <a:pt x="1327" y="548"/>
                  </a:cubicBezTo>
                  <a:cubicBezTo>
                    <a:pt x="1354" y="548"/>
                    <a:pt x="1388" y="504"/>
                    <a:pt x="1408" y="504"/>
                  </a:cubicBezTo>
                  <a:cubicBezTo>
                    <a:pt x="1431" y="504"/>
                    <a:pt x="1465" y="514"/>
                    <a:pt x="1488" y="514"/>
                  </a:cubicBezTo>
                  <a:cubicBezTo>
                    <a:pt x="1517" y="514"/>
                    <a:pt x="1530" y="498"/>
                    <a:pt x="1486" y="425"/>
                  </a:cubicBezTo>
                  <a:cubicBezTo>
                    <a:pt x="1486" y="399"/>
                    <a:pt x="1356" y="269"/>
                    <a:pt x="1408" y="217"/>
                  </a:cubicBezTo>
                  <a:cubicBezTo>
                    <a:pt x="1414" y="215"/>
                    <a:pt x="1419" y="214"/>
                    <a:pt x="1424" y="214"/>
                  </a:cubicBezTo>
                  <a:cubicBezTo>
                    <a:pt x="1486" y="214"/>
                    <a:pt x="1488" y="353"/>
                    <a:pt x="1512" y="425"/>
                  </a:cubicBezTo>
                  <a:cubicBezTo>
                    <a:pt x="1512" y="425"/>
                    <a:pt x="1542" y="469"/>
                    <a:pt x="1556" y="469"/>
                  </a:cubicBezTo>
                  <a:cubicBezTo>
                    <a:pt x="1561" y="469"/>
                    <a:pt x="1564" y="464"/>
                    <a:pt x="1564" y="451"/>
                  </a:cubicBezTo>
                  <a:cubicBezTo>
                    <a:pt x="1590" y="399"/>
                    <a:pt x="1538" y="399"/>
                    <a:pt x="1538" y="321"/>
                  </a:cubicBezTo>
                  <a:cubicBezTo>
                    <a:pt x="1512" y="269"/>
                    <a:pt x="1590" y="165"/>
                    <a:pt x="1590" y="86"/>
                  </a:cubicBezTo>
                  <a:cubicBezTo>
                    <a:pt x="1590" y="191"/>
                    <a:pt x="1590" y="321"/>
                    <a:pt x="1617" y="425"/>
                  </a:cubicBezTo>
                  <a:cubicBezTo>
                    <a:pt x="1617" y="477"/>
                    <a:pt x="1617" y="556"/>
                    <a:pt x="1643" y="556"/>
                  </a:cubicBezTo>
                  <a:cubicBezTo>
                    <a:pt x="1648" y="561"/>
                    <a:pt x="1653" y="563"/>
                    <a:pt x="1657" y="563"/>
                  </a:cubicBezTo>
                  <a:cubicBezTo>
                    <a:pt x="1678" y="563"/>
                    <a:pt x="1695" y="525"/>
                    <a:pt x="1695" y="504"/>
                  </a:cubicBezTo>
                  <a:cubicBezTo>
                    <a:pt x="1695" y="543"/>
                    <a:pt x="1708" y="562"/>
                    <a:pt x="1721" y="562"/>
                  </a:cubicBezTo>
                  <a:cubicBezTo>
                    <a:pt x="1734" y="562"/>
                    <a:pt x="1747" y="543"/>
                    <a:pt x="1747" y="504"/>
                  </a:cubicBezTo>
                  <a:cubicBezTo>
                    <a:pt x="1747" y="451"/>
                    <a:pt x="1747" y="425"/>
                    <a:pt x="1721" y="399"/>
                  </a:cubicBezTo>
                  <a:cubicBezTo>
                    <a:pt x="1742" y="357"/>
                    <a:pt x="1763" y="314"/>
                    <a:pt x="1785" y="314"/>
                  </a:cubicBezTo>
                  <a:cubicBezTo>
                    <a:pt x="1789" y="314"/>
                    <a:pt x="1794" y="316"/>
                    <a:pt x="1799" y="321"/>
                  </a:cubicBezTo>
                  <a:cubicBezTo>
                    <a:pt x="1825" y="373"/>
                    <a:pt x="1773" y="504"/>
                    <a:pt x="1851" y="504"/>
                  </a:cubicBezTo>
                  <a:cubicBezTo>
                    <a:pt x="1862" y="507"/>
                    <a:pt x="1871" y="509"/>
                    <a:pt x="1879" y="509"/>
                  </a:cubicBezTo>
                  <a:cubicBezTo>
                    <a:pt x="1929" y="509"/>
                    <a:pt x="1929" y="441"/>
                    <a:pt x="1929" y="373"/>
                  </a:cubicBezTo>
                  <a:cubicBezTo>
                    <a:pt x="1929" y="347"/>
                    <a:pt x="1955" y="295"/>
                    <a:pt x="1982" y="269"/>
                  </a:cubicBezTo>
                  <a:cubicBezTo>
                    <a:pt x="1982" y="243"/>
                    <a:pt x="2008" y="243"/>
                    <a:pt x="2034" y="243"/>
                  </a:cubicBezTo>
                  <a:cubicBezTo>
                    <a:pt x="2034" y="243"/>
                    <a:pt x="2034" y="269"/>
                    <a:pt x="2034" y="269"/>
                  </a:cubicBezTo>
                  <a:cubicBezTo>
                    <a:pt x="1982" y="321"/>
                    <a:pt x="1982" y="399"/>
                    <a:pt x="2034" y="451"/>
                  </a:cubicBezTo>
                  <a:cubicBezTo>
                    <a:pt x="2041" y="459"/>
                    <a:pt x="2048" y="462"/>
                    <a:pt x="2055" y="462"/>
                  </a:cubicBezTo>
                  <a:cubicBezTo>
                    <a:pt x="2100" y="462"/>
                    <a:pt x="2142" y="340"/>
                    <a:pt x="2164" y="295"/>
                  </a:cubicBezTo>
                  <a:cubicBezTo>
                    <a:pt x="2164" y="373"/>
                    <a:pt x="2190" y="425"/>
                    <a:pt x="2190" y="504"/>
                  </a:cubicBezTo>
                  <a:cubicBezTo>
                    <a:pt x="2190" y="452"/>
                    <a:pt x="2190" y="426"/>
                    <a:pt x="2216" y="400"/>
                  </a:cubicBezTo>
                  <a:lnTo>
                    <a:pt x="2216" y="400"/>
                  </a:lnTo>
                  <a:cubicBezTo>
                    <a:pt x="2208" y="408"/>
                    <a:pt x="2208" y="411"/>
                    <a:pt x="2212" y="411"/>
                  </a:cubicBezTo>
                  <a:cubicBezTo>
                    <a:pt x="2222" y="411"/>
                    <a:pt x="2251" y="399"/>
                    <a:pt x="2268" y="399"/>
                  </a:cubicBezTo>
                  <a:cubicBezTo>
                    <a:pt x="2294" y="373"/>
                    <a:pt x="2294" y="321"/>
                    <a:pt x="2347" y="321"/>
                  </a:cubicBezTo>
                  <a:cubicBezTo>
                    <a:pt x="2349" y="319"/>
                    <a:pt x="2351" y="318"/>
                    <a:pt x="2353" y="318"/>
                  </a:cubicBezTo>
                  <a:cubicBezTo>
                    <a:pt x="2373" y="318"/>
                    <a:pt x="2380" y="425"/>
                    <a:pt x="2451" y="425"/>
                  </a:cubicBezTo>
                  <a:cubicBezTo>
                    <a:pt x="2425" y="399"/>
                    <a:pt x="2425" y="399"/>
                    <a:pt x="2425" y="399"/>
                  </a:cubicBezTo>
                  <a:lnTo>
                    <a:pt x="2425" y="321"/>
                  </a:lnTo>
                  <a:cubicBezTo>
                    <a:pt x="2477" y="269"/>
                    <a:pt x="2425" y="217"/>
                    <a:pt x="2425" y="165"/>
                  </a:cubicBezTo>
                  <a:cubicBezTo>
                    <a:pt x="2503" y="34"/>
                    <a:pt x="2347" y="34"/>
                    <a:pt x="2347" y="8"/>
                  </a:cubicBezTo>
                  <a:lnTo>
                    <a:pt x="2347" y="8"/>
                  </a:lnTo>
                  <a:cubicBezTo>
                    <a:pt x="2321" y="86"/>
                    <a:pt x="2373" y="60"/>
                    <a:pt x="2294" y="86"/>
                  </a:cubicBezTo>
                  <a:cubicBezTo>
                    <a:pt x="2294" y="69"/>
                    <a:pt x="2294" y="63"/>
                    <a:pt x="2293" y="63"/>
                  </a:cubicBezTo>
                  <a:cubicBezTo>
                    <a:pt x="2289" y="63"/>
                    <a:pt x="2277" y="86"/>
                    <a:pt x="2242" y="86"/>
                  </a:cubicBezTo>
                  <a:cubicBezTo>
                    <a:pt x="2232" y="91"/>
                    <a:pt x="2225" y="93"/>
                    <a:pt x="2220" y="93"/>
                  </a:cubicBezTo>
                  <a:cubicBezTo>
                    <a:pt x="2198" y="93"/>
                    <a:pt x="2211" y="55"/>
                    <a:pt x="2190" y="34"/>
                  </a:cubicBezTo>
                  <a:cubicBezTo>
                    <a:pt x="2190" y="29"/>
                    <a:pt x="2187" y="27"/>
                    <a:pt x="2181" y="27"/>
                  </a:cubicBezTo>
                  <a:cubicBezTo>
                    <a:pt x="2166" y="27"/>
                    <a:pt x="2136" y="42"/>
                    <a:pt x="2121" y="42"/>
                  </a:cubicBezTo>
                  <a:cubicBezTo>
                    <a:pt x="2115" y="42"/>
                    <a:pt x="2112" y="40"/>
                    <a:pt x="2112" y="34"/>
                  </a:cubicBezTo>
                  <a:cubicBezTo>
                    <a:pt x="2112" y="8"/>
                    <a:pt x="2112" y="8"/>
                    <a:pt x="2086" y="8"/>
                  </a:cubicBezTo>
                  <a:cubicBezTo>
                    <a:pt x="2086" y="8"/>
                    <a:pt x="2086" y="34"/>
                    <a:pt x="2112" y="86"/>
                  </a:cubicBezTo>
                  <a:cubicBezTo>
                    <a:pt x="2138" y="139"/>
                    <a:pt x="2138" y="217"/>
                    <a:pt x="2164" y="269"/>
                  </a:cubicBezTo>
                  <a:lnTo>
                    <a:pt x="2086" y="191"/>
                  </a:lnTo>
                  <a:cubicBezTo>
                    <a:pt x="2060" y="165"/>
                    <a:pt x="2060" y="86"/>
                    <a:pt x="2060" y="34"/>
                  </a:cubicBezTo>
                  <a:cubicBezTo>
                    <a:pt x="2056" y="26"/>
                    <a:pt x="2049" y="23"/>
                    <a:pt x="2041" y="23"/>
                  </a:cubicBezTo>
                  <a:cubicBezTo>
                    <a:pt x="2013" y="23"/>
                    <a:pt x="1965" y="61"/>
                    <a:pt x="1934" y="61"/>
                  </a:cubicBezTo>
                  <a:cubicBezTo>
                    <a:pt x="1916" y="61"/>
                    <a:pt x="1903" y="49"/>
                    <a:pt x="1903" y="8"/>
                  </a:cubicBezTo>
                  <a:cubicBezTo>
                    <a:pt x="1896" y="23"/>
                    <a:pt x="1885" y="27"/>
                    <a:pt x="1873" y="27"/>
                  </a:cubicBezTo>
                  <a:cubicBezTo>
                    <a:pt x="1852" y="27"/>
                    <a:pt x="1829" y="15"/>
                    <a:pt x="1814" y="15"/>
                  </a:cubicBezTo>
                  <a:cubicBezTo>
                    <a:pt x="1805" y="15"/>
                    <a:pt x="1799" y="20"/>
                    <a:pt x="1799" y="34"/>
                  </a:cubicBezTo>
                  <a:cubicBezTo>
                    <a:pt x="1799" y="57"/>
                    <a:pt x="1818" y="175"/>
                    <a:pt x="1791" y="175"/>
                  </a:cubicBezTo>
                  <a:cubicBezTo>
                    <a:pt x="1786" y="175"/>
                    <a:pt x="1780" y="172"/>
                    <a:pt x="1773" y="165"/>
                  </a:cubicBezTo>
                  <a:cubicBezTo>
                    <a:pt x="1721" y="139"/>
                    <a:pt x="1643" y="8"/>
                    <a:pt x="1617" y="8"/>
                  </a:cubicBezTo>
                  <a:cubicBezTo>
                    <a:pt x="1617" y="5"/>
                    <a:pt x="1616" y="4"/>
                    <a:pt x="1614" y="4"/>
                  </a:cubicBezTo>
                  <a:cubicBezTo>
                    <a:pt x="1600" y="4"/>
                    <a:pt x="1538" y="86"/>
                    <a:pt x="1538" y="86"/>
                  </a:cubicBezTo>
                  <a:cubicBezTo>
                    <a:pt x="1538" y="86"/>
                    <a:pt x="1564" y="8"/>
                    <a:pt x="1538" y="8"/>
                  </a:cubicBezTo>
                  <a:cubicBezTo>
                    <a:pt x="1512" y="8"/>
                    <a:pt x="1486" y="8"/>
                    <a:pt x="1486" y="34"/>
                  </a:cubicBezTo>
                  <a:cubicBezTo>
                    <a:pt x="1469" y="52"/>
                    <a:pt x="1463" y="117"/>
                    <a:pt x="1453" y="117"/>
                  </a:cubicBezTo>
                  <a:cubicBezTo>
                    <a:pt x="1448" y="117"/>
                    <a:pt x="1442" y="102"/>
                    <a:pt x="1434" y="60"/>
                  </a:cubicBezTo>
                  <a:cubicBezTo>
                    <a:pt x="1397" y="42"/>
                    <a:pt x="1360" y="23"/>
                    <a:pt x="1333" y="23"/>
                  </a:cubicBezTo>
                  <a:cubicBezTo>
                    <a:pt x="1321" y="23"/>
                    <a:pt x="1311" y="27"/>
                    <a:pt x="1304" y="34"/>
                  </a:cubicBezTo>
                  <a:cubicBezTo>
                    <a:pt x="1304" y="60"/>
                    <a:pt x="1252" y="139"/>
                    <a:pt x="1225" y="139"/>
                  </a:cubicBezTo>
                  <a:cubicBezTo>
                    <a:pt x="1252" y="112"/>
                    <a:pt x="1252" y="86"/>
                    <a:pt x="1225" y="34"/>
                  </a:cubicBezTo>
                  <a:cubicBezTo>
                    <a:pt x="1225" y="8"/>
                    <a:pt x="1173" y="8"/>
                    <a:pt x="1147" y="8"/>
                  </a:cubicBezTo>
                  <a:cubicBezTo>
                    <a:pt x="1095" y="8"/>
                    <a:pt x="997" y="55"/>
                    <a:pt x="914" y="55"/>
                  </a:cubicBezTo>
                  <a:cubicBezTo>
                    <a:pt x="872" y="55"/>
                    <a:pt x="834" y="43"/>
                    <a:pt x="808" y="8"/>
                  </a:cubicBezTo>
                  <a:cubicBezTo>
                    <a:pt x="771" y="27"/>
                    <a:pt x="774" y="45"/>
                    <a:pt x="760" y="45"/>
                  </a:cubicBezTo>
                  <a:cubicBezTo>
                    <a:pt x="754" y="45"/>
                    <a:pt x="745" y="42"/>
                    <a:pt x="730" y="34"/>
                  </a:cubicBezTo>
                  <a:cubicBezTo>
                    <a:pt x="712" y="22"/>
                    <a:pt x="699" y="17"/>
                    <a:pt x="688" y="17"/>
                  </a:cubicBezTo>
                  <a:cubicBezTo>
                    <a:pt x="652" y="17"/>
                    <a:pt x="652" y="78"/>
                    <a:pt x="652" y="139"/>
                  </a:cubicBezTo>
                  <a:cubicBezTo>
                    <a:pt x="652" y="159"/>
                    <a:pt x="647" y="167"/>
                    <a:pt x="639" y="167"/>
                  </a:cubicBezTo>
                  <a:cubicBezTo>
                    <a:pt x="617" y="167"/>
                    <a:pt x="574" y="99"/>
                    <a:pt x="574" y="60"/>
                  </a:cubicBezTo>
                  <a:cubicBezTo>
                    <a:pt x="558" y="44"/>
                    <a:pt x="532" y="19"/>
                    <a:pt x="515" y="19"/>
                  </a:cubicBezTo>
                  <a:cubicBezTo>
                    <a:pt x="503" y="19"/>
                    <a:pt x="495" y="30"/>
                    <a:pt x="495" y="60"/>
                  </a:cubicBezTo>
                  <a:cubicBezTo>
                    <a:pt x="495" y="16"/>
                    <a:pt x="481" y="0"/>
                    <a:pt x="4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63"/>
            <p:cNvSpPr/>
            <p:nvPr/>
          </p:nvSpPr>
          <p:spPr>
            <a:xfrm>
              <a:off x="4667900" y="1748375"/>
              <a:ext cx="1175" cy="2950"/>
            </a:xfrm>
            <a:custGeom>
              <a:rect b="b" l="l" r="r" t="t"/>
              <a:pathLst>
                <a:path extrusionOk="0" h="118" w="47">
                  <a:moveTo>
                    <a:pt x="16" y="1"/>
                  </a:moveTo>
                  <a:cubicBezTo>
                    <a:pt x="1" y="1"/>
                    <a:pt x="17" y="117"/>
                    <a:pt x="37" y="117"/>
                  </a:cubicBezTo>
                  <a:cubicBezTo>
                    <a:pt x="40" y="117"/>
                    <a:pt x="44" y="114"/>
                    <a:pt x="47" y="108"/>
                  </a:cubicBezTo>
                  <a:cubicBezTo>
                    <a:pt x="47" y="56"/>
                    <a:pt x="47" y="4"/>
                    <a:pt x="21" y="4"/>
                  </a:cubicBezTo>
                  <a:cubicBezTo>
                    <a:pt x="19" y="2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63"/>
            <p:cNvSpPr/>
            <p:nvPr/>
          </p:nvSpPr>
          <p:spPr>
            <a:xfrm>
              <a:off x="4667100" y="1745225"/>
              <a:ext cx="11125" cy="14975"/>
            </a:xfrm>
            <a:custGeom>
              <a:rect b="b" l="l" r="r" t="t"/>
              <a:pathLst>
                <a:path extrusionOk="0" h="599" w="445">
                  <a:moveTo>
                    <a:pt x="112" y="1"/>
                  </a:moveTo>
                  <a:cubicBezTo>
                    <a:pt x="108" y="1"/>
                    <a:pt x="105" y="8"/>
                    <a:pt x="105" y="25"/>
                  </a:cubicBezTo>
                  <a:cubicBezTo>
                    <a:pt x="79" y="103"/>
                    <a:pt x="79" y="156"/>
                    <a:pt x="105" y="234"/>
                  </a:cubicBezTo>
                  <a:cubicBezTo>
                    <a:pt x="149" y="306"/>
                    <a:pt x="128" y="322"/>
                    <a:pt x="100" y="322"/>
                  </a:cubicBezTo>
                  <a:cubicBezTo>
                    <a:pt x="79" y="322"/>
                    <a:pt x="53" y="312"/>
                    <a:pt x="53" y="312"/>
                  </a:cubicBezTo>
                  <a:cubicBezTo>
                    <a:pt x="53" y="364"/>
                    <a:pt x="53" y="390"/>
                    <a:pt x="53" y="442"/>
                  </a:cubicBezTo>
                  <a:lnTo>
                    <a:pt x="53" y="468"/>
                  </a:lnTo>
                  <a:cubicBezTo>
                    <a:pt x="53" y="495"/>
                    <a:pt x="1" y="573"/>
                    <a:pt x="53" y="599"/>
                  </a:cubicBezTo>
                  <a:cubicBezTo>
                    <a:pt x="79" y="599"/>
                    <a:pt x="105" y="573"/>
                    <a:pt x="105" y="521"/>
                  </a:cubicBezTo>
                  <a:cubicBezTo>
                    <a:pt x="105" y="477"/>
                    <a:pt x="105" y="378"/>
                    <a:pt x="120" y="378"/>
                  </a:cubicBezTo>
                  <a:cubicBezTo>
                    <a:pt x="123" y="378"/>
                    <a:pt x="127" y="382"/>
                    <a:pt x="131" y="390"/>
                  </a:cubicBezTo>
                  <a:cubicBezTo>
                    <a:pt x="183" y="442"/>
                    <a:pt x="131" y="521"/>
                    <a:pt x="157" y="573"/>
                  </a:cubicBezTo>
                  <a:cubicBezTo>
                    <a:pt x="166" y="581"/>
                    <a:pt x="175" y="584"/>
                    <a:pt x="183" y="584"/>
                  </a:cubicBezTo>
                  <a:cubicBezTo>
                    <a:pt x="201" y="584"/>
                    <a:pt x="218" y="573"/>
                    <a:pt x="235" y="573"/>
                  </a:cubicBezTo>
                  <a:cubicBezTo>
                    <a:pt x="262" y="573"/>
                    <a:pt x="340" y="547"/>
                    <a:pt x="392" y="521"/>
                  </a:cubicBezTo>
                  <a:cubicBezTo>
                    <a:pt x="444" y="521"/>
                    <a:pt x="444" y="338"/>
                    <a:pt x="444" y="260"/>
                  </a:cubicBezTo>
                  <a:cubicBezTo>
                    <a:pt x="422" y="195"/>
                    <a:pt x="365" y="58"/>
                    <a:pt x="301" y="58"/>
                  </a:cubicBezTo>
                  <a:cubicBezTo>
                    <a:pt x="288" y="58"/>
                    <a:pt x="275" y="64"/>
                    <a:pt x="262" y="77"/>
                  </a:cubicBezTo>
                  <a:cubicBezTo>
                    <a:pt x="235" y="103"/>
                    <a:pt x="235" y="156"/>
                    <a:pt x="209" y="182"/>
                  </a:cubicBezTo>
                  <a:cubicBezTo>
                    <a:pt x="200" y="186"/>
                    <a:pt x="193" y="189"/>
                    <a:pt x="188" y="189"/>
                  </a:cubicBezTo>
                  <a:cubicBezTo>
                    <a:pt x="166" y="189"/>
                    <a:pt x="183" y="146"/>
                    <a:pt x="183" y="103"/>
                  </a:cubicBezTo>
                  <a:cubicBezTo>
                    <a:pt x="163" y="83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63"/>
            <p:cNvSpPr/>
            <p:nvPr/>
          </p:nvSpPr>
          <p:spPr>
            <a:xfrm>
              <a:off x="4668000" y="1755950"/>
              <a:ext cx="425" cy="1325"/>
            </a:xfrm>
            <a:custGeom>
              <a:rect b="b" l="l" r="r" t="t"/>
              <a:pathLst>
                <a:path extrusionOk="0" h="53" w="17">
                  <a:moveTo>
                    <a:pt x="15" y="1"/>
                  </a:moveTo>
                  <a:cubicBezTo>
                    <a:pt x="11" y="1"/>
                    <a:pt x="1" y="52"/>
                    <a:pt x="8" y="52"/>
                  </a:cubicBezTo>
                  <a:cubicBezTo>
                    <a:pt x="9" y="52"/>
                    <a:pt x="12" y="48"/>
                    <a:pt x="17" y="39"/>
                  </a:cubicBezTo>
                  <a:lnTo>
                    <a:pt x="17" y="13"/>
                  </a:lnTo>
                  <a:cubicBezTo>
                    <a:pt x="17" y="4"/>
                    <a:pt x="16" y="1"/>
                    <a:pt x="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63"/>
            <p:cNvSpPr/>
            <p:nvPr/>
          </p:nvSpPr>
          <p:spPr>
            <a:xfrm>
              <a:off x="4648950" y="1756275"/>
              <a:ext cx="1225" cy="4200"/>
            </a:xfrm>
            <a:custGeom>
              <a:rect b="b" l="l" r="r" t="t"/>
              <a:pathLst>
                <a:path extrusionOk="0" h="168" w="49">
                  <a:moveTo>
                    <a:pt x="23" y="0"/>
                  </a:moveTo>
                  <a:cubicBezTo>
                    <a:pt x="0" y="45"/>
                    <a:pt x="17" y="167"/>
                    <a:pt x="22" y="167"/>
                  </a:cubicBezTo>
                  <a:cubicBezTo>
                    <a:pt x="22" y="167"/>
                    <a:pt x="23" y="164"/>
                    <a:pt x="23" y="157"/>
                  </a:cubicBezTo>
                  <a:cubicBezTo>
                    <a:pt x="49" y="105"/>
                    <a:pt x="49" y="0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63"/>
            <p:cNvSpPr/>
            <p:nvPr/>
          </p:nvSpPr>
          <p:spPr>
            <a:xfrm>
              <a:off x="4643800" y="1753925"/>
              <a:ext cx="3675" cy="5700"/>
            </a:xfrm>
            <a:custGeom>
              <a:rect b="b" l="l" r="r" t="t"/>
              <a:pathLst>
                <a:path extrusionOk="0" h="228" w="147">
                  <a:moveTo>
                    <a:pt x="85" y="0"/>
                  </a:moveTo>
                  <a:cubicBezTo>
                    <a:pt x="80" y="0"/>
                    <a:pt x="76" y="5"/>
                    <a:pt x="72" y="16"/>
                  </a:cubicBezTo>
                  <a:cubicBezTo>
                    <a:pt x="0" y="88"/>
                    <a:pt x="61" y="228"/>
                    <a:pt x="112" y="228"/>
                  </a:cubicBezTo>
                  <a:cubicBezTo>
                    <a:pt x="117" y="228"/>
                    <a:pt x="121" y="227"/>
                    <a:pt x="125" y="225"/>
                  </a:cubicBezTo>
                  <a:cubicBezTo>
                    <a:pt x="147" y="180"/>
                    <a:pt x="112" y="0"/>
                    <a:pt x="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63"/>
            <p:cNvSpPr/>
            <p:nvPr/>
          </p:nvSpPr>
          <p:spPr>
            <a:xfrm>
              <a:off x="4644300" y="1753675"/>
              <a:ext cx="1975" cy="1975"/>
            </a:xfrm>
            <a:custGeom>
              <a:rect b="b" l="l" r="r" t="t"/>
              <a:pathLst>
                <a:path extrusionOk="0" h="79" w="79">
                  <a:moveTo>
                    <a:pt x="52" y="26"/>
                  </a:moveTo>
                  <a:cubicBezTo>
                    <a:pt x="78" y="0"/>
                    <a:pt x="0" y="78"/>
                    <a:pt x="5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63"/>
            <p:cNvSpPr/>
            <p:nvPr/>
          </p:nvSpPr>
          <p:spPr>
            <a:xfrm>
              <a:off x="4582825" y="1757100"/>
              <a:ext cx="2575" cy="3725"/>
            </a:xfrm>
            <a:custGeom>
              <a:rect b="b" l="l" r="r" t="t"/>
              <a:pathLst>
                <a:path extrusionOk="0" h="149" w="103">
                  <a:moveTo>
                    <a:pt x="83" y="0"/>
                  </a:moveTo>
                  <a:cubicBezTo>
                    <a:pt x="72" y="0"/>
                    <a:pt x="55" y="15"/>
                    <a:pt x="35" y="46"/>
                  </a:cubicBezTo>
                  <a:cubicBezTo>
                    <a:pt x="0" y="97"/>
                    <a:pt x="22" y="148"/>
                    <a:pt x="49" y="148"/>
                  </a:cubicBezTo>
                  <a:cubicBezTo>
                    <a:pt x="62" y="148"/>
                    <a:pt x="78" y="134"/>
                    <a:pt x="87" y="98"/>
                  </a:cubicBezTo>
                  <a:cubicBezTo>
                    <a:pt x="102" y="35"/>
                    <a:pt x="99" y="0"/>
                    <a:pt x="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63"/>
            <p:cNvSpPr/>
            <p:nvPr/>
          </p:nvSpPr>
          <p:spPr>
            <a:xfrm>
              <a:off x="4554875" y="1745850"/>
              <a:ext cx="1450" cy="1800"/>
            </a:xfrm>
            <a:custGeom>
              <a:rect b="b" l="l" r="r" t="t"/>
              <a:pathLst>
                <a:path extrusionOk="0" h="72" w="58">
                  <a:moveTo>
                    <a:pt x="31" y="0"/>
                  </a:moveTo>
                  <a:cubicBezTo>
                    <a:pt x="0" y="31"/>
                    <a:pt x="16" y="72"/>
                    <a:pt x="33" y="72"/>
                  </a:cubicBezTo>
                  <a:cubicBezTo>
                    <a:pt x="45" y="72"/>
                    <a:pt x="58" y="53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63"/>
            <p:cNvSpPr/>
            <p:nvPr/>
          </p:nvSpPr>
          <p:spPr>
            <a:xfrm>
              <a:off x="4548475" y="1744225"/>
              <a:ext cx="120225" cy="16025"/>
            </a:xfrm>
            <a:custGeom>
              <a:rect b="b" l="l" r="r" t="t"/>
              <a:pathLst>
                <a:path extrusionOk="0" h="641" w="4809">
                  <a:moveTo>
                    <a:pt x="731" y="91"/>
                  </a:moveTo>
                  <a:cubicBezTo>
                    <a:pt x="726" y="100"/>
                    <a:pt x="726" y="109"/>
                    <a:pt x="730" y="116"/>
                  </a:cubicBezTo>
                  <a:lnTo>
                    <a:pt x="730" y="116"/>
                  </a:lnTo>
                  <a:cubicBezTo>
                    <a:pt x="731" y="107"/>
                    <a:pt x="731" y="98"/>
                    <a:pt x="731" y="91"/>
                  </a:cubicBezTo>
                  <a:close/>
                  <a:moveTo>
                    <a:pt x="3324" y="142"/>
                  </a:moveTo>
                  <a:cubicBezTo>
                    <a:pt x="3323" y="142"/>
                    <a:pt x="3323" y="142"/>
                    <a:pt x="3323" y="142"/>
                  </a:cubicBezTo>
                  <a:lnTo>
                    <a:pt x="3323" y="142"/>
                  </a:lnTo>
                  <a:cubicBezTo>
                    <a:pt x="3324" y="143"/>
                    <a:pt x="3324" y="144"/>
                    <a:pt x="3325" y="146"/>
                  </a:cubicBezTo>
                  <a:lnTo>
                    <a:pt x="3325" y="146"/>
                  </a:lnTo>
                  <a:cubicBezTo>
                    <a:pt x="3329" y="144"/>
                    <a:pt x="3333" y="143"/>
                    <a:pt x="3338" y="143"/>
                  </a:cubicBezTo>
                  <a:cubicBezTo>
                    <a:pt x="3333" y="142"/>
                    <a:pt x="3328" y="142"/>
                    <a:pt x="3324" y="142"/>
                  </a:cubicBezTo>
                  <a:close/>
                  <a:moveTo>
                    <a:pt x="2236" y="232"/>
                  </a:moveTo>
                  <a:lnTo>
                    <a:pt x="2236" y="232"/>
                  </a:lnTo>
                  <a:cubicBezTo>
                    <a:pt x="2236" y="248"/>
                    <a:pt x="2243" y="274"/>
                    <a:pt x="2243" y="300"/>
                  </a:cubicBezTo>
                  <a:cubicBezTo>
                    <a:pt x="2269" y="352"/>
                    <a:pt x="2269" y="561"/>
                    <a:pt x="2243" y="561"/>
                  </a:cubicBezTo>
                  <a:cubicBezTo>
                    <a:pt x="2217" y="561"/>
                    <a:pt x="2217" y="378"/>
                    <a:pt x="2217" y="352"/>
                  </a:cubicBezTo>
                  <a:cubicBezTo>
                    <a:pt x="2233" y="320"/>
                    <a:pt x="2229" y="267"/>
                    <a:pt x="2236" y="232"/>
                  </a:cubicBezTo>
                  <a:close/>
                  <a:moveTo>
                    <a:pt x="1748" y="561"/>
                  </a:moveTo>
                  <a:cubicBezTo>
                    <a:pt x="1748" y="574"/>
                    <a:pt x="1754" y="580"/>
                    <a:pt x="1757" y="580"/>
                  </a:cubicBezTo>
                  <a:cubicBezTo>
                    <a:pt x="1761" y="580"/>
                    <a:pt x="1761" y="574"/>
                    <a:pt x="1748" y="561"/>
                  </a:cubicBezTo>
                  <a:close/>
                  <a:moveTo>
                    <a:pt x="4609" y="0"/>
                  </a:moveTo>
                  <a:cubicBezTo>
                    <a:pt x="4583" y="0"/>
                    <a:pt x="4550" y="13"/>
                    <a:pt x="4537" y="13"/>
                  </a:cubicBezTo>
                  <a:cubicBezTo>
                    <a:pt x="4459" y="13"/>
                    <a:pt x="4381" y="39"/>
                    <a:pt x="4303" y="65"/>
                  </a:cubicBezTo>
                  <a:cubicBezTo>
                    <a:pt x="4283" y="78"/>
                    <a:pt x="4265" y="83"/>
                    <a:pt x="4248" y="83"/>
                  </a:cubicBezTo>
                  <a:cubicBezTo>
                    <a:pt x="4197" y="83"/>
                    <a:pt x="4153" y="39"/>
                    <a:pt x="4094" y="39"/>
                  </a:cubicBezTo>
                  <a:cubicBezTo>
                    <a:pt x="4036" y="59"/>
                    <a:pt x="4035" y="164"/>
                    <a:pt x="4018" y="164"/>
                  </a:cubicBezTo>
                  <a:cubicBezTo>
                    <a:pt x="4011" y="164"/>
                    <a:pt x="4003" y="151"/>
                    <a:pt x="3990" y="117"/>
                  </a:cubicBezTo>
                  <a:cubicBezTo>
                    <a:pt x="3990" y="90"/>
                    <a:pt x="3973" y="82"/>
                    <a:pt x="3952" y="82"/>
                  </a:cubicBezTo>
                  <a:cubicBezTo>
                    <a:pt x="3923" y="82"/>
                    <a:pt x="3885" y="97"/>
                    <a:pt x="3868" y="97"/>
                  </a:cubicBezTo>
                  <a:cubicBezTo>
                    <a:pt x="3862" y="97"/>
                    <a:pt x="3859" y="95"/>
                    <a:pt x="3859" y="91"/>
                  </a:cubicBezTo>
                  <a:cubicBezTo>
                    <a:pt x="3859" y="58"/>
                    <a:pt x="3826" y="48"/>
                    <a:pt x="3785" y="48"/>
                  </a:cubicBezTo>
                  <a:cubicBezTo>
                    <a:pt x="3732" y="48"/>
                    <a:pt x="3666" y="65"/>
                    <a:pt x="3651" y="65"/>
                  </a:cubicBezTo>
                  <a:cubicBezTo>
                    <a:pt x="3640" y="70"/>
                    <a:pt x="3630" y="73"/>
                    <a:pt x="3619" y="73"/>
                  </a:cubicBezTo>
                  <a:cubicBezTo>
                    <a:pt x="3577" y="73"/>
                    <a:pt x="3531" y="39"/>
                    <a:pt x="3468" y="39"/>
                  </a:cubicBezTo>
                  <a:cubicBezTo>
                    <a:pt x="3468" y="39"/>
                    <a:pt x="3520" y="91"/>
                    <a:pt x="3494" y="117"/>
                  </a:cubicBezTo>
                  <a:cubicBezTo>
                    <a:pt x="3494" y="135"/>
                    <a:pt x="3486" y="141"/>
                    <a:pt x="3474" y="141"/>
                  </a:cubicBezTo>
                  <a:cubicBezTo>
                    <a:pt x="3451" y="141"/>
                    <a:pt x="3416" y="117"/>
                    <a:pt x="3416" y="117"/>
                  </a:cubicBezTo>
                  <a:cubicBezTo>
                    <a:pt x="3390" y="117"/>
                    <a:pt x="3416" y="170"/>
                    <a:pt x="3364" y="170"/>
                  </a:cubicBezTo>
                  <a:cubicBezTo>
                    <a:pt x="3350" y="170"/>
                    <a:pt x="3335" y="162"/>
                    <a:pt x="3325" y="146"/>
                  </a:cubicBezTo>
                  <a:lnTo>
                    <a:pt x="3325" y="146"/>
                  </a:lnTo>
                  <a:cubicBezTo>
                    <a:pt x="3263" y="168"/>
                    <a:pt x="3287" y="357"/>
                    <a:pt x="3312" y="430"/>
                  </a:cubicBezTo>
                  <a:cubicBezTo>
                    <a:pt x="3312" y="459"/>
                    <a:pt x="3315" y="470"/>
                    <a:pt x="3320" y="470"/>
                  </a:cubicBezTo>
                  <a:cubicBezTo>
                    <a:pt x="3327" y="470"/>
                    <a:pt x="3338" y="437"/>
                    <a:pt x="3338" y="404"/>
                  </a:cubicBezTo>
                  <a:cubicBezTo>
                    <a:pt x="3338" y="443"/>
                    <a:pt x="3338" y="566"/>
                    <a:pt x="3359" y="566"/>
                  </a:cubicBezTo>
                  <a:cubicBezTo>
                    <a:pt x="3366" y="566"/>
                    <a:pt x="3376" y="550"/>
                    <a:pt x="3390" y="508"/>
                  </a:cubicBezTo>
                  <a:cubicBezTo>
                    <a:pt x="3405" y="447"/>
                    <a:pt x="3414" y="426"/>
                    <a:pt x="3420" y="426"/>
                  </a:cubicBezTo>
                  <a:cubicBezTo>
                    <a:pt x="3432" y="426"/>
                    <a:pt x="3432" y="516"/>
                    <a:pt x="3455" y="516"/>
                  </a:cubicBezTo>
                  <a:cubicBezTo>
                    <a:pt x="3459" y="516"/>
                    <a:pt x="3463" y="513"/>
                    <a:pt x="3468" y="508"/>
                  </a:cubicBezTo>
                  <a:cubicBezTo>
                    <a:pt x="3520" y="430"/>
                    <a:pt x="3494" y="352"/>
                    <a:pt x="3442" y="352"/>
                  </a:cubicBezTo>
                  <a:cubicBezTo>
                    <a:pt x="3439" y="354"/>
                    <a:pt x="3436" y="355"/>
                    <a:pt x="3433" y="355"/>
                  </a:cubicBezTo>
                  <a:cubicBezTo>
                    <a:pt x="3397" y="355"/>
                    <a:pt x="3444" y="194"/>
                    <a:pt x="3468" y="170"/>
                  </a:cubicBezTo>
                  <a:cubicBezTo>
                    <a:pt x="3494" y="196"/>
                    <a:pt x="3520" y="248"/>
                    <a:pt x="3520" y="300"/>
                  </a:cubicBezTo>
                  <a:cubicBezTo>
                    <a:pt x="3520" y="352"/>
                    <a:pt x="3520" y="404"/>
                    <a:pt x="3546" y="456"/>
                  </a:cubicBezTo>
                  <a:cubicBezTo>
                    <a:pt x="3573" y="508"/>
                    <a:pt x="3599" y="535"/>
                    <a:pt x="3599" y="561"/>
                  </a:cubicBezTo>
                  <a:lnTo>
                    <a:pt x="3599" y="482"/>
                  </a:lnTo>
                  <a:lnTo>
                    <a:pt x="3625" y="613"/>
                  </a:lnTo>
                  <a:cubicBezTo>
                    <a:pt x="3632" y="628"/>
                    <a:pt x="3642" y="634"/>
                    <a:pt x="3652" y="634"/>
                  </a:cubicBezTo>
                  <a:cubicBezTo>
                    <a:pt x="3677" y="634"/>
                    <a:pt x="3703" y="597"/>
                    <a:pt x="3703" y="561"/>
                  </a:cubicBezTo>
                  <a:cubicBezTo>
                    <a:pt x="3703" y="587"/>
                    <a:pt x="3833" y="639"/>
                    <a:pt x="3833" y="639"/>
                  </a:cubicBezTo>
                  <a:cubicBezTo>
                    <a:pt x="3859" y="561"/>
                    <a:pt x="3781" y="430"/>
                    <a:pt x="3807" y="352"/>
                  </a:cubicBezTo>
                  <a:cubicBezTo>
                    <a:pt x="3807" y="326"/>
                    <a:pt x="3859" y="326"/>
                    <a:pt x="3859" y="326"/>
                  </a:cubicBezTo>
                  <a:cubicBezTo>
                    <a:pt x="3859" y="326"/>
                    <a:pt x="3859" y="378"/>
                    <a:pt x="3859" y="378"/>
                  </a:cubicBezTo>
                  <a:cubicBezTo>
                    <a:pt x="3870" y="394"/>
                    <a:pt x="3878" y="400"/>
                    <a:pt x="3885" y="400"/>
                  </a:cubicBezTo>
                  <a:cubicBezTo>
                    <a:pt x="3912" y="400"/>
                    <a:pt x="3917" y="295"/>
                    <a:pt x="3938" y="274"/>
                  </a:cubicBezTo>
                  <a:cubicBezTo>
                    <a:pt x="3938" y="261"/>
                    <a:pt x="3957" y="254"/>
                    <a:pt x="3977" y="254"/>
                  </a:cubicBezTo>
                  <a:cubicBezTo>
                    <a:pt x="3996" y="254"/>
                    <a:pt x="4016" y="261"/>
                    <a:pt x="4016" y="274"/>
                  </a:cubicBezTo>
                  <a:cubicBezTo>
                    <a:pt x="4016" y="300"/>
                    <a:pt x="3938" y="352"/>
                    <a:pt x="3938" y="430"/>
                  </a:cubicBezTo>
                  <a:cubicBezTo>
                    <a:pt x="3938" y="482"/>
                    <a:pt x="3990" y="613"/>
                    <a:pt x="3990" y="613"/>
                  </a:cubicBezTo>
                  <a:cubicBezTo>
                    <a:pt x="4016" y="535"/>
                    <a:pt x="4016" y="430"/>
                    <a:pt x="4016" y="352"/>
                  </a:cubicBezTo>
                  <a:cubicBezTo>
                    <a:pt x="4023" y="337"/>
                    <a:pt x="4033" y="330"/>
                    <a:pt x="4043" y="330"/>
                  </a:cubicBezTo>
                  <a:cubicBezTo>
                    <a:pt x="4068" y="330"/>
                    <a:pt x="4094" y="367"/>
                    <a:pt x="4094" y="404"/>
                  </a:cubicBezTo>
                  <a:cubicBezTo>
                    <a:pt x="4094" y="429"/>
                    <a:pt x="4094" y="589"/>
                    <a:pt x="4158" y="589"/>
                  </a:cubicBezTo>
                  <a:cubicBezTo>
                    <a:pt x="4162" y="589"/>
                    <a:pt x="4167" y="588"/>
                    <a:pt x="4172" y="587"/>
                  </a:cubicBezTo>
                  <a:cubicBezTo>
                    <a:pt x="4250" y="561"/>
                    <a:pt x="4224" y="561"/>
                    <a:pt x="4250" y="561"/>
                  </a:cubicBezTo>
                  <a:cubicBezTo>
                    <a:pt x="4276" y="587"/>
                    <a:pt x="4250" y="613"/>
                    <a:pt x="4250" y="613"/>
                  </a:cubicBezTo>
                  <a:cubicBezTo>
                    <a:pt x="4250" y="615"/>
                    <a:pt x="4251" y="616"/>
                    <a:pt x="4252" y="616"/>
                  </a:cubicBezTo>
                  <a:cubicBezTo>
                    <a:pt x="4266" y="616"/>
                    <a:pt x="4355" y="480"/>
                    <a:pt x="4355" y="456"/>
                  </a:cubicBezTo>
                  <a:cubicBezTo>
                    <a:pt x="4358" y="453"/>
                    <a:pt x="4361" y="452"/>
                    <a:pt x="4364" y="452"/>
                  </a:cubicBezTo>
                  <a:cubicBezTo>
                    <a:pt x="4392" y="452"/>
                    <a:pt x="4436" y="535"/>
                    <a:pt x="4459" y="535"/>
                  </a:cubicBezTo>
                  <a:cubicBezTo>
                    <a:pt x="4459" y="551"/>
                    <a:pt x="4479" y="587"/>
                    <a:pt x="4501" y="587"/>
                  </a:cubicBezTo>
                  <a:cubicBezTo>
                    <a:pt x="4514" y="587"/>
                    <a:pt x="4527" y="574"/>
                    <a:pt x="4537" y="535"/>
                  </a:cubicBezTo>
                  <a:cubicBezTo>
                    <a:pt x="4537" y="456"/>
                    <a:pt x="4537" y="404"/>
                    <a:pt x="4563" y="378"/>
                  </a:cubicBezTo>
                  <a:cubicBezTo>
                    <a:pt x="4563" y="467"/>
                    <a:pt x="4563" y="630"/>
                    <a:pt x="4611" y="630"/>
                  </a:cubicBezTo>
                  <a:cubicBezTo>
                    <a:pt x="4620" y="630"/>
                    <a:pt x="4630" y="625"/>
                    <a:pt x="4642" y="613"/>
                  </a:cubicBezTo>
                  <a:cubicBezTo>
                    <a:pt x="4694" y="613"/>
                    <a:pt x="4642" y="352"/>
                    <a:pt x="4668" y="300"/>
                  </a:cubicBezTo>
                  <a:lnTo>
                    <a:pt x="4668" y="300"/>
                  </a:lnTo>
                  <a:cubicBezTo>
                    <a:pt x="4694" y="378"/>
                    <a:pt x="4694" y="456"/>
                    <a:pt x="4694" y="535"/>
                  </a:cubicBezTo>
                  <a:cubicBezTo>
                    <a:pt x="4746" y="535"/>
                    <a:pt x="4720" y="300"/>
                    <a:pt x="4746" y="248"/>
                  </a:cubicBezTo>
                  <a:cubicBezTo>
                    <a:pt x="4768" y="204"/>
                    <a:pt x="4808" y="48"/>
                    <a:pt x="4773" y="48"/>
                  </a:cubicBezTo>
                  <a:cubicBezTo>
                    <a:pt x="4767" y="48"/>
                    <a:pt x="4758" y="53"/>
                    <a:pt x="4746" y="65"/>
                  </a:cubicBezTo>
                  <a:cubicBezTo>
                    <a:pt x="4729" y="82"/>
                    <a:pt x="4682" y="129"/>
                    <a:pt x="4655" y="129"/>
                  </a:cubicBezTo>
                  <a:cubicBezTo>
                    <a:pt x="4640" y="129"/>
                    <a:pt x="4632" y="113"/>
                    <a:pt x="4642" y="65"/>
                  </a:cubicBezTo>
                  <a:cubicBezTo>
                    <a:pt x="4655" y="13"/>
                    <a:pt x="4635" y="0"/>
                    <a:pt x="4609" y="0"/>
                  </a:cubicBezTo>
                  <a:close/>
                  <a:moveTo>
                    <a:pt x="1721" y="13"/>
                  </a:moveTo>
                  <a:cubicBezTo>
                    <a:pt x="1697" y="13"/>
                    <a:pt x="1695" y="59"/>
                    <a:pt x="1701" y="110"/>
                  </a:cubicBezTo>
                  <a:lnTo>
                    <a:pt x="1701" y="110"/>
                  </a:lnTo>
                  <a:cubicBezTo>
                    <a:pt x="1686" y="83"/>
                    <a:pt x="1661" y="65"/>
                    <a:pt x="1617" y="65"/>
                  </a:cubicBezTo>
                  <a:cubicBezTo>
                    <a:pt x="1596" y="58"/>
                    <a:pt x="1577" y="55"/>
                    <a:pt x="1560" y="55"/>
                  </a:cubicBezTo>
                  <a:cubicBezTo>
                    <a:pt x="1515" y="55"/>
                    <a:pt x="1487" y="79"/>
                    <a:pt x="1487" y="117"/>
                  </a:cubicBezTo>
                  <a:cubicBezTo>
                    <a:pt x="1461" y="65"/>
                    <a:pt x="1435" y="39"/>
                    <a:pt x="1409" y="39"/>
                  </a:cubicBezTo>
                  <a:cubicBezTo>
                    <a:pt x="1330" y="39"/>
                    <a:pt x="1356" y="65"/>
                    <a:pt x="1356" y="117"/>
                  </a:cubicBezTo>
                  <a:cubicBezTo>
                    <a:pt x="1356" y="120"/>
                    <a:pt x="1356" y="122"/>
                    <a:pt x="1355" y="122"/>
                  </a:cubicBezTo>
                  <a:cubicBezTo>
                    <a:pt x="1345" y="122"/>
                    <a:pt x="1301" y="39"/>
                    <a:pt x="1278" y="39"/>
                  </a:cubicBezTo>
                  <a:cubicBezTo>
                    <a:pt x="1278" y="39"/>
                    <a:pt x="1226" y="143"/>
                    <a:pt x="1200" y="170"/>
                  </a:cubicBezTo>
                  <a:cubicBezTo>
                    <a:pt x="1200" y="196"/>
                    <a:pt x="1174" y="248"/>
                    <a:pt x="1200" y="248"/>
                  </a:cubicBezTo>
                  <a:cubicBezTo>
                    <a:pt x="1238" y="248"/>
                    <a:pt x="1248" y="276"/>
                    <a:pt x="1261" y="280"/>
                  </a:cubicBezTo>
                  <a:lnTo>
                    <a:pt x="1261" y="280"/>
                  </a:lnTo>
                  <a:cubicBezTo>
                    <a:pt x="1252" y="283"/>
                    <a:pt x="1242" y="285"/>
                    <a:pt x="1233" y="285"/>
                  </a:cubicBezTo>
                  <a:cubicBezTo>
                    <a:pt x="1198" y="285"/>
                    <a:pt x="1166" y="266"/>
                    <a:pt x="1148" y="248"/>
                  </a:cubicBezTo>
                  <a:cubicBezTo>
                    <a:pt x="1122" y="196"/>
                    <a:pt x="1148" y="117"/>
                    <a:pt x="1148" y="91"/>
                  </a:cubicBezTo>
                  <a:cubicBezTo>
                    <a:pt x="1148" y="89"/>
                    <a:pt x="1147" y="88"/>
                    <a:pt x="1147" y="88"/>
                  </a:cubicBezTo>
                  <a:cubicBezTo>
                    <a:pt x="1139" y="88"/>
                    <a:pt x="1093" y="196"/>
                    <a:pt x="1070" y="196"/>
                  </a:cubicBezTo>
                  <a:cubicBezTo>
                    <a:pt x="1070" y="199"/>
                    <a:pt x="1069" y="201"/>
                    <a:pt x="1067" y="201"/>
                  </a:cubicBezTo>
                  <a:cubicBezTo>
                    <a:pt x="1056" y="201"/>
                    <a:pt x="1014" y="140"/>
                    <a:pt x="991" y="117"/>
                  </a:cubicBezTo>
                  <a:cubicBezTo>
                    <a:pt x="967" y="93"/>
                    <a:pt x="937" y="75"/>
                    <a:pt x="910" y="75"/>
                  </a:cubicBezTo>
                  <a:cubicBezTo>
                    <a:pt x="878" y="75"/>
                    <a:pt x="849" y="100"/>
                    <a:pt x="835" y="170"/>
                  </a:cubicBezTo>
                  <a:cubicBezTo>
                    <a:pt x="835" y="170"/>
                    <a:pt x="746" y="152"/>
                    <a:pt x="730" y="116"/>
                  </a:cubicBezTo>
                  <a:lnTo>
                    <a:pt x="730" y="116"/>
                  </a:lnTo>
                  <a:cubicBezTo>
                    <a:pt x="727" y="141"/>
                    <a:pt x="717" y="170"/>
                    <a:pt x="679" y="170"/>
                  </a:cubicBezTo>
                  <a:cubicBezTo>
                    <a:pt x="652" y="170"/>
                    <a:pt x="626" y="143"/>
                    <a:pt x="600" y="117"/>
                  </a:cubicBezTo>
                  <a:cubicBezTo>
                    <a:pt x="598" y="115"/>
                    <a:pt x="596" y="114"/>
                    <a:pt x="594" y="114"/>
                  </a:cubicBezTo>
                  <a:cubicBezTo>
                    <a:pt x="579" y="114"/>
                    <a:pt x="600" y="224"/>
                    <a:pt x="600" y="248"/>
                  </a:cubicBezTo>
                  <a:cubicBezTo>
                    <a:pt x="600" y="222"/>
                    <a:pt x="548" y="222"/>
                    <a:pt x="548" y="170"/>
                  </a:cubicBezTo>
                  <a:cubicBezTo>
                    <a:pt x="548" y="91"/>
                    <a:pt x="548" y="39"/>
                    <a:pt x="522" y="39"/>
                  </a:cubicBezTo>
                  <a:cubicBezTo>
                    <a:pt x="496" y="65"/>
                    <a:pt x="496" y="65"/>
                    <a:pt x="496" y="91"/>
                  </a:cubicBezTo>
                  <a:lnTo>
                    <a:pt x="418" y="91"/>
                  </a:lnTo>
                  <a:cubicBezTo>
                    <a:pt x="392" y="143"/>
                    <a:pt x="366" y="222"/>
                    <a:pt x="366" y="300"/>
                  </a:cubicBezTo>
                  <a:cubicBezTo>
                    <a:pt x="366" y="326"/>
                    <a:pt x="366" y="404"/>
                    <a:pt x="340" y="404"/>
                  </a:cubicBezTo>
                  <a:lnTo>
                    <a:pt x="340" y="222"/>
                  </a:lnTo>
                  <a:cubicBezTo>
                    <a:pt x="340" y="183"/>
                    <a:pt x="333" y="176"/>
                    <a:pt x="323" y="176"/>
                  </a:cubicBezTo>
                  <a:cubicBezTo>
                    <a:pt x="318" y="176"/>
                    <a:pt x="313" y="178"/>
                    <a:pt x="307" y="178"/>
                  </a:cubicBezTo>
                  <a:cubicBezTo>
                    <a:pt x="301" y="178"/>
                    <a:pt x="294" y="176"/>
                    <a:pt x="287" y="170"/>
                  </a:cubicBezTo>
                  <a:cubicBezTo>
                    <a:pt x="287" y="143"/>
                    <a:pt x="287" y="65"/>
                    <a:pt x="261" y="65"/>
                  </a:cubicBezTo>
                  <a:lnTo>
                    <a:pt x="209" y="65"/>
                  </a:lnTo>
                  <a:cubicBezTo>
                    <a:pt x="209" y="65"/>
                    <a:pt x="261" y="170"/>
                    <a:pt x="235" y="196"/>
                  </a:cubicBezTo>
                  <a:cubicBezTo>
                    <a:pt x="235" y="212"/>
                    <a:pt x="230" y="218"/>
                    <a:pt x="223" y="218"/>
                  </a:cubicBezTo>
                  <a:cubicBezTo>
                    <a:pt x="208" y="218"/>
                    <a:pt x="183" y="188"/>
                    <a:pt x="183" y="170"/>
                  </a:cubicBezTo>
                  <a:cubicBezTo>
                    <a:pt x="131" y="65"/>
                    <a:pt x="183" y="65"/>
                    <a:pt x="79" y="65"/>
                  </a:cubicBezTo>
                  <a:cubicBezTo>
                    <a:pt x="1" y="65"/>
                    <a:pt x="1" y="222"/>
                    <a:pt x="53" y="352"/>
                  </a:cubicBezTo>
                  <a:cubicBezTo>
                    <a:pt x="79" y="430"/>
                    <a:pt x="79" y="508"/>
                    <a:pt x="79" y="587"/>
                  </a:cubicBezTo>
                  <a:cubicBezTo>
                    <a:pt x="79" y="626"/>
                    <a:pt x="82" y="640"/>
                    <a:pt x="87" y="640"/>
                  </a:cubicBezTo>
                  <a:cubicBezTo>
                    <a:pt x="103" y="640"/>
                    <a:pt x="138" y="508"/>
                    <a:pt x="157" y="508"/>
                  </a:cubicBezTo>
                  <a:cubicBezTo>
                    <a:pt x="157" y="561"/>
                    <a:pt x="157" y="613"/>
                    <a:pt x="157" y="639"/>
                  </a:cubicBezTo>
                  <a:cubicBezTo>
                    <a:pt x="183" y="639"/>
                    <a:pt x="157" y="561"/>
                    <a:pt x="209" y="535"/>
                  </a:cubicBezTo>
                  <a:cubicBezTo>
                    <a:pt x="235" y="535"/>
                    <a:pt x="314" y="508"/>
                    <a:pt x="366" y="482"/>
                  </a:cubicBezTo>
                  <a:cubicBezTo>
                    <a:pt x="396" y="467"/>
                    <a:pt x="417" y="452"/>
                    <a:pt x="430" y="452"/>
                  </a:cubicBezTo>
                  <a:cubicBezTo>
                    <a:pt x="439" y="452"/>
                    <a:pt x="444" y="460"/>
                    <a:pt x="444" y="482"/>
                  </a:cubicBezTo>
                  <a:cubicBezTo>
                    <a:pt x="444" y="561"/>
                    <a:pt x="444" y="613"/>
                    <a:pt x="418" y="613"/>
                  </a:cubicBezTo>
                  <a:cubicBezTo>
                    <a:pt x="496" y="613"/>
                    <a:pt x="548" y="613"/>
                    <a:pt x="626" y="587"/>
                  </a:cubicBezTo>
                  <a:cubicBezTo>
                    <a:pt x="652" y="561"/>
                    <a:pt x="627" y="410"/>
                    <a:pt x="626" y="355"/>
                  </a:cubicBezTo>
                  <a:lnTo>
                    <a:pt x="626" y="355"/>
                  </a:lnTo>
                  <a:cubicBezTo>
                    <a:pt x="627" y="383"/>
                    <a:pt x="635" y="393"/>
                    <a:pt x="646" y="393"/>
                  </a:cubicBezTo>
                  <a:cubicBezTo>
                    <a:pt x="663" y="393"/>
                    <a:pt x="689" y="368"/>
                    <a:pt x="705" y="352"/>
                  </a:cubicBezTo>
                  <a:cubicBezTo>
                    <a:pt x="707" y="350"/>
                    <a:pt x="709" y="349"/>
                    <a:pt x="710" y="349"/>
                  </a:cubicBezTo>
                  <a:cubicBezTo>
                    <a:pt x="726" y="349"/>
                    <a:pt x="705" y="456"/>
                    <a:pt x="705" y="456"/>
                  </a:cubicBezTo>
                  <a:cubicBezTo>
                    <a:pt x="705" y="456"/>
                    <a:pt x="740" y="613"/>
                    <a:pt x="767" y="613"/>
                  </a:cubicBezTo>
                  <a:cubicBezTo>
                    <a:pt x="772" y="613"/>
                    <a:pt x="778" y="606"/>
                    <a:pt x="783" y="587"/>
                  </a:cubicBezTo>
                  <a:cubicBezTo>
                    <a:pt x="835" y="482"/>
                    <a:pt x="783" y="430"/>
                    <a:pt x="757" y="378"/>
                  </a:cubicBezTo>
                  <a:cubicBezTo>
                    <a:pt x="757" y="340"/>
                    <a:pt x="799" y="316"/>
                    <a:pt x="821" y="316"/>
                  </a:cubicBezTo>
                  <a:cubicBezTo>
                    <a:pt x="829" y="316"/>
                    <a:pt x="835" y="319"/>
                    <a:pt x="835" y="326"/>
                  </a:cubicBezTo>
                  <a:cubicBezTo>
                    <a:pt x="835" y="378"/>
                    <a:pt x="809" y="404"/>
                    <a:pt x="835" y="404"/>
                  </a:cubicBezTo>
                  <a:cubicBezTo>
                    <a:pt x="840" y="410"/>
                    <a:pt x="846" y="412"/>
                    <a:pt x="852" y="412"/>
                  </a:cubicBezTo>
                  <a:cubicBezTo>
                    <a:pt x="867" y="412"/>
                    <a:pt x="882" y="397"/>
                    <a:pt x="897" y="397"/>
                  </a:cubicBezTo>
                  <a:cubicBezTo>
                    <a:pt x="902" y="397"/>
                    <a:pt x="908" y="399"/>
                    <a:pt x="913" y="404"/>
                  </a:cubicBezTo>
                  <a:cubicBezTo>
                    <a:pt x="913" y="430"/>
                    <a:pt x="939" y="482"/>
                    <a:pt x="939" y="508"/>
                  </a:cubicBezTo>
                  <a:cubicBezTo>
                    <a:pt x="939" y="460"/>
                    <a:pt x="894" y="164"/>
                    <a:pt x="971" y="164"/>
                  </a:cubicBezTo>
                  <a:cubicBezTo>
                    <a:pt x="977" y="164"/>
                    <a:pt x="984" y="166"/>
                    <a:pt x="991" y="170"/>
                  </a:cubicBezTo>
                  <a:cubicBezTo>
                    <a:pt x="1017" y="196"/>
                    <a:pt x="991" y="561"/>
                    <a:pt x="1017" y="561"/>
                  </a:cubicBezTo>
                  <a:cubicBezTo>
                    <a:pt x="1044" y="561"/>
                    <a:pt x="1044" y="378"/>
                    <a:pt x="1070" y="326"/>
                  </a:cubicBezTo>
                  <a:cubicBezTo>
                    <a:pt x="1096" y="404"/>
                    <a:pt x="1096" y="456"/>
                    <a:pt x="1148" y="508"/>
                  </a:cubicBezTo>
                  <a:cubicBezTo>
                    <a:pt x="1154" y="514"/>
                    <a:pt x="1158" y="517"/>
                    <a:pt x="1161" y="517"/>
                  </a:cubicBezTo>
                  <a:cubicBezTo>
                    <a:pt x="1182" y="517"/>
                    <a:pt x="1130" y="376"/>
                    <a:pt x="1123" y="376"/>
                  </a:cubicBezTo>
                  <a:cubicBezTo>
                    <a:pt x="1122" y="376"/>
                    <a:pt x="1122" y="377"/>
                    <a:pt x="1122" y="378"/>
                  </a:cubicBezTo>
                  <a:lnTo>
                    <a:pt x="1122" y="378"/>
                  </a:lnTo>
                  <a:cubicBezTo>
                    <a:pt x="1122" y="352"/>
                    <a:pt x="1174" y="352"/>
                    <a:pt x="1174" y="352"/>
                  </a:cubicBezTo>
                  <a:cubicBezTo>
                    <a:pt x="1174" y="326"/>
                    <a:pt x="1174" y="300"/>
                    <a:pt x="1226" y="300"/>
                  </a:cubicBezTo>
                  <a:cubicBezTo>
                    <a:pt x="1272" y="300"/>
                    <a:pt x="1278" y="465"/>
                    <a:pt x="1223" y="465"/>
                  </a:cubicBezTo>
                  <a:cubicBezTo>
                    <a:pt x="1216" y="465"/>
                    <a:pt x="1209" y="462"/>
                    <a:pt x="1200" y="456"/>
                  </a:cubicBezTo>
                  <a:lnTo>
                    <a:pt x="1200" y="456"/>
                  </a:lnTo>
                  <a:cubicBezTo>
                    <a:pt x="1200" y="515"/>
                    <a:pt x="1244" y="588"/>
                    <a:pt x="1277" y="588"/>
                  </a:cubicBezTo>
                  <a:cubicBezTo>
                    <a:pt x="1288" y="588"/>
                    <a:pt x="1298" y="580"/>
                    <a:pt x="1304" y="561"/>
                  </a:cubicBezTo>
                  <a:cubicBezTo>
                    <a:pt x="1330" y="482"/>
                    <a:pt x="1304" y="352"/>
                    <a:pt x="1330" y="326"/>
                  </a:cubicBezTo>
                  <a:cubicBezTo>
                    <a:pt x="1333" y="321"/>
                    <a:pt x="1335" y="318"/>
                    <a:pt x="1337" y="318"/>
                  </a:cubicBezTo>
                  <a:lnTo>
                    <a:pt x="1337" y="318"/>
                  </a:lnTo>
                  <a:cubicBezTo>
                    <a:pt x="1352" y="318"/>
                    <a:pt x="1333" y="508"/>
                    <a:pt x="1356" y="508"/>
                  </a:cubicBezTo>
                  <a:cubicBezTo>
                    <a:pt x="1382" y="508"/>
                    <a:pt x="1409" y="352"/>
                    <a:pt x="1409" y="274"/>
                  </a:cubicBezTo>
                  <a:cubicBezTo>
                    <a:pt x="1435" y="274"/>
                    <a:pt x="1409" y="352"/>
                    <a:pt x="1461" y="352"/>
                  </a:cubicBezTo>
                  <a:cubicBezTo>
                    <a:pt x="1487" y="352"/>
                    <a:pt x="1513" y="352"/>
                    <a:pt x="1539" y="378"/>
                  </a:cubicBezTo>
                  <a:cubicBezTo>
                    <a:pt x="1565" y="404"/>
                    <a:pt x="1591" y="430"/>
                    <a:pt x="1617" y="482"/>
                  </a:cubicBezTo>
                  <a:cubicBezTo>
                    <a:pt x="1617" y="508"/>
                    <a:pt x="1617" y="561"/>
                    <a:pt x="1669" y="561"/>
                  </a:cubicBezTo>
                  <a:cubicBezTo>
                    <a:pt x="1699" y="546"/>
                    <a:pt x="1712" y="531"/>
                    <a:pt x="1723" y="531"/>
                  </a:cubicBezTo>
                  <a:cubicBezTo>
                    <a:pt x="1730" y="531"/>
                    <a:pt x="1736" y="539"/>
                    <a:pt x="1748" y="561"/>
                  </a:cubicBezTo>
                  <a:cubicBezTo>
                    <a:pt x="1748" y="561"/>
                    <a:pt x="1800" y="535"/>
                    <a:pt x="1826" y="508"/>
                  </a:cubicBezTo>
                  <a:cubicBezTo>
                    <a:pt x="1865" y="489"/>
                    <a:pt x="1905" y="439"/>
                    <a:pt x="1922" y="439"/>
                  </a:cubicBezTo>
                  <a:cubicBezTo>
                    <a:pt x="1927" y="439"/>
                    <a:pt x="1930" y="444"/>
                    <a:pt x="1930" y="456"/>
                  </a:cubicBezTo>
                  <a:cubicBezTo>
                    <a:pt x="1956" y="482"/>
                    <a:pt x="1930" y="535"/>
                    <a:pt x="1930" y="535"/>
                  </a:cubicBezTo>
                  <a:cubicBezTo>
                    <a:pt x="1956" y="482"/>
                    <a:pt x="1982" y="430"/>
                    <a:pt x="1982" y="378"/>
                  </a:cubicBezTo>
                  <a:cubicBezTo>
                    <a:pt x="1988" y="389"/>
                    <a:pt x="1994" y="393"/>
                    <a:pt x="2001" y="393"/>
                  </a:cubicBezTo>
                  <a:cubicBezTo>
                    <a:pt x="2024" y="393"/>
                    <a:pt x="2051" y="348"/>
                    <a:pt x="2058" y="348"/>
                  </a:cubicBezTo>
                  <a:cubicBezTo>
                    <a:pt x="2060" y="348"/>
                    <a:pt x="2060" y="349"/>
                    <a:pt x="2060" y="352"/>
                  </a:cubicBezTo>
                  <a:cubicBezTo>
                    <a:pt x="2086" y="404"/>
                    <a:pt x="2086" y="482"/>
                    <a:pt x="2086" y="535"/>
                  </a:cubicBezTo>
                  <a:cubicBezTo>
                    <a:pt x="2086" y="508"/>
                    <a:pt x="2086" y="482"/>
                    <a:pt x="2113" y="456"/>
                  </a:cubicBezTo>
                  <a:lnTo>
                    <a:pt x="2113" y="456"/>
                  </a:lnTo>
                  <a:cubicBezTo>
                    <a:pt x="2086" y="508"/>
                    <a:pt x="2217" y="561"/>
                    <a:pt x="2217" y="561"/>
                  </a:cubicBezTo>
                  <a:cubicBezTo>
                    <a:pt x="2230" y="561"/>
                    <a:pt x="2262" y="574"/>
                    <a:pt x="2288" y="574"/>
                  </a:cubicBezTo>
                  <a:cubicBezTo>
                    <a:pt x="2315" y="574"/>
                    <a:pt x="2334" y="561"/>
                    <a:pt x="2321" y="508"/>
                  </a:cubicBezTo>
                  <a:cubicBezTo>
                    <a:pt x="2269" y="404"/>
                    <a:pt x="2347" y="482"/>
                    <a:pt x="2373" y="352"/>
                  </a:cubicBezTo>
                  <a:cubicBezTo>
                    <a:pt x="2373" y="352"/>
                    <a:pt x="2412" y="295"/>
                    <a:pt x="2422" y="295"/>
                  </a:cubicBezTo>
                  <a:cubicBezTo>
                    <a:pt x="2424" y="295"/>
                    <a:pt x="2425" y="296"/>
                    <a:pt x="2425" y="300"/>
                  </a:cubicBezTo>
                  <a:cubicBezTo>
                    <a:pt x="2451" y="326"/>
                    <a:pt x="2425" y="352"/>
                    <a:pt x="2425" y="378"/>
                  </a:cubicBezTo>
                  <a:cubicBezTo>
                    <a:pt x="2425" y="382"/>
                    <a:pt x="2427" y="384"/>
                    <a:pt x="2430" y="384"/>
                  </a:cubicBezTo>
                  <a:cubicBezTo>
                    <a:pt x="2442" y="384"/>
                    <a:pt x="2475" y="360"/>
                    <a:pt x="2501" y="360"/>
                  </a:cubicBezTo>
                  <a:cubicBezTo>
                    <a:pt x="2512" y="360"/>
                    <a:pt x="2523" y="364"/>
                    <a:pt x="2530" y="378"/>
                  </a:cubicBezTo>
                  <a:cubicBezTo>
                    <a:pt x="2530" y="430"/>
                    <a:pt x="2530" y="482"/>
                    <a:pt x="2556" y="482"/>
                  </a:cubicBezTo>
                  <a:cubicBezTo>
                    <a:pt x="2556" y="482"/>
                    <a:pt x="2556" y="561"/>
                    <a:pt x="2608" y="561"/>
                  </a:cubicBezTo>
                  <a:cubicBezTo>
                    <a:pt x="2643" y="561"/>
                    <a:pt x="2654" y="537"/>
                    <a:pt x="2666" y="537"/>
                  </a:cubicBezTo>
                  <a:cubicBezTo>
                    <a:pt x="2672" y="537"/>
                    <a:pt x="2677" y="543"/>
                    <a:pt x="2686" y="561"/>
                  </a:cubicBezTo>
                  <a:cubicBezTo>
                    <a:pt x="2686" y="508"/>
                    <a:pt x="2686" y="300"/>
                    <a:pt x="2660" y="274"/>
                  </a:cubicBezTo>
                  <a:cubicBezTo>
                    <a:pt x="2639" y="253"/>
                    <a:pt x="2618" y="148"/>
                    <a:pt x="2638" y="148"/>
                  </a:cubicBezTo>
                  <a:cubicBezTo>
                    <a:pt x="2643" y="148"/>
                    <a:pt x="2650" y="154"/>
                    <a:pt x="2660" y="170"/>
                  </a:cubicBezTo>
                  <a:cubicBezTo>
                    <a:pt x="2673" y="209"/>
                    <a:pt x="2681" y="223"/>
                    <a:pt x="2687" y="223"/>
                  </a:cubicBezTo>
                  <a:cubicBezTo>
                    <a:pt x="2704" y="223"/>
                    <a:pt x="2699" y="91"/>
                    <a:pt x="2738" y="91"/>
                  </a:cubicBezTo>
                  <a:cubicBezTo>
                    <a:pt x="2816" y="117"/>
                    <a:pt x="2790" y="143"/>
                    <a:pt x="2764" y="196"/>
                  </a:cubicBezTo>
                  <a:cubicBezTo>
                    <a:pt x="2764" y="222"/>
                    <a:pt x="2712" y="196"/>
                    <a:pt x="2712" y="248"/>
                  </a:cubicBezTo>
                  <a:cubicBezTo>
                    <a:pt x="2738" y="326"/>
                    <a:pt x="2764" y="404"/>
                    <a:pt x="2764" y="482"/>
                  </a:cubicBezTo>
                  <a:cubicBezTo>
                    <a:pt x="2787" y="482"/>
                    <a:pt x="2790" y="367"/>
                    <a:pt x="2807" y="367"/>
                  </a:cubicBezTo>
                  <a:cubicBezTo>
                    <a:pt x="2810" y="367"/>
                    <a:pt x="2813" y="371"/>
                    <a:pt x="2816" y="378"/>
                  </a:cubicBezTo>
                  <a:cubicBezTo>
                    <a:pt x="2816" y="404"/>
                    <a:pt x="2843" y="430"/>
                    <a:pt x="2869" y="456"/>
                  </a:cubicBezTo>
                  <a:cubicBezTo>
                    <a:pt x="2869" y="424"/>
                    <a:pt x="2898" y="402"/>
                    <a:pt x="2927" y="402"/>
                  </a:cubicBezTo>
                  <a:cubicBezTo>
                    <a:pt x="2945" y="402"/>
                    <a:pt x="2963" y="410"/>
                    <a:pt x="2973" y="430"/>
                  </a:cubicBezTo>
                  <a:cubicBezTo>
                    <a:pt x="2973" y="456"/>
                    <a:pt x="2973" y="561"/>
                    <a:pt x="2999" y="561"/>
                  </a:cubicBezTo>
                  <a:cubicBezTo>
                    <a:pt x="2999" y="508"/>
                    <a:pt x="3025" y="535"/>
                    <a:pt x="3051" y="508"/>
                  </a:cubicBezTo>
                  <a:cubicBezTo>
                    <a:pt x="3051" y="482"/>
                    <a:pt x="3051" y="430"/>
                    <a:pt x="3051" y="404"/>
                  </a:cubicBezTo>
                  <a:cubicBezTo>
                    <a:pt x="3025" y="404"/>
                    <a:pt x="3025" y="404"/>
                    <a:pt x="2999" y="378"/>
                  </a:cubicBezTo>
                  <a:cubicBezTo>
                    <a:pt x="3025" y="300"/>
                    <a:pt x="3077" y="222"/>
                    <a:pt x="3103" y="143"/>
                  </a:cubicBezTo>
                  <a:cubicBezTo>
                    <a:pt x="3103" y="222"/>
                    <a:pt x="3129" y="274"/>
                    <a:pt x="3129" y="300"/>
                  </a:cubicBezTo>
                  <a:cubicBezTo>
                    <a:pt x="3208" y="300"/>
                    <a:pt x="3181" y="378"/>
                    <a:pt x="3208" y="378"/>
                  </a:cubicBezTo>
                  <a:cubicBezTo>
                    <a:pt x="3232" y="378"/>
                    <a:pt x="3234" y="143"/>
                    <a:pt x="3323" y="142"/>
                  </a:cubicBezTo>
                  <a:lnTo>
                    <a:pt x="3323" y="142"/>
                  </a:lnTo>
                  <a:cubicBezTo>
                    <a:pt x="3316" y="129"/>
                    <a:pt x="3312" y="112"/>
                    <a:pt x="3312" y="91"/>
                  </a:cubicBezTo>
                  <a:lnTo>
                    <a:pt x="3364" y="91"/>
                  </a:lnTo>
                  <a:cubicBezTo>
                    <a:pt x="3335" y="48"/>
                    <a:pt x="3314" y="29"/>
                    <a:pt x="3293" y="29"/>
                  </a:cubicBezTo>
                  <a:cubicBezTo>
                    <a:pt x="3275" y="29"/>
                    <a:pt x="3257" y="42"/>
                    <a:pt x="3234" y="65"/>
                  </a:cubicBezTo>
                  <a:cubicBezTo>
                    <a:pt x="3222" y="69"/>
                    <a:pt x="3213" y="71"/>
                    <a:pt x="3206" y="71"/>
                  </a:cubicBezTo>
                  <a:cubicBezTo>
                    <a:pt x="3161" y="71"/>
                    <a:pt x="3174" y="13"/>
                    <a:pt x="3129" y="13"/>
                  </a:cubicBezTo>
                  <a:cubicBezTo>
                    <a:pt x="3077" y="13"/>
                    <a:pt x="3051" y="117"/>
                    <a:pt x="2999" y="143"/>
                  </a:cubicBezTo>
                  <a:cubicBezTo>
                    <a:pt x="2990" y="152"/>
                    <a:pt x="2983" y="156"/>
                    <a:pt x="2977" y="156"/>
                  </a:cubicBezTo>
                  <a:cubicBezTo>
                    <a:pt x="2946" y="156"/>
                    <a:pt x="2943" y="61"/>
                    <a:pt x="2921" y="39"/>
                  </a:cubicBezTo>
                  <a:cubicBezTo>
                    <a:pt x="2913" y="35"/>
                    <a:pt x="2904" y="34"/>
                    <a:pt x="2895" y="34"/>
                  </a:cubicBezTo>
                  <a:cubicBezTo>
                    <a:pt x="2848" y="34"/>
                    <a:pt x="2779" y="71"/>
                    <a:pt x="2706" y="71"/>
                  </a:cubicBezTo>
                  <a:cubicBezTo>
                    <a:pt x="2691" y="71"/>
                    <a:pt x="2675" y="69"/>
                    <a:pt x="2660" y="65"/>
                  </a:cubicBezTo>
                  <a:cubicBezTo>
                    <a:pt x="2631" y="56"/>
                    <a:pt x="2617" y="50"/>
                    <a:pt x="2611" y="50"/>
                  </a:cubicBezTo>
                  <a:cubicBezTo>
                    <a:pt x="2601" y="50"/>
                    <a:pt x="2617" y="68"/>
                    <a:pt x="2634" y="117"/>
                  </a:cubicBezTo>
                  <a:cubicBezTo>
                    <a:pt x="2634" y="143"/>
                    <a:pt x="2622" y="152"/>
                    <a:pt x="2607" y="152"/>
                  </a:cubicBezTo>
                  <a:cubicBezTo>
                    <a:pt x="2576" y="152"/>
                    <a:pt x="2530" y="117"/>
                    <a:pt x="2530" y="117"/>
                  </a:cubicBezTo>
                  <a:cubicBezTo>
                    <a:pt x="2483" y="117"/>
                    <a:pt x="2463" y="128"/>
                    <a:pt x="2452" y="128"/>
                  </a:cubicBezTo>
                  <a:cubicBezTo>
                    <a:pt x="2438" y="128"/>
                    <a:pt x="2440" y="112"/>
                    <a:pt x="2425" y="39"/>
                  </a:cubicBezTo>
                  <a:cubicBezTo>
                    <a:pt x="2425" y="29"/>
                    <a:pt x="2422" y="25"/>
                    <a:pt x="2418" y="25"/>
                  </a:cubicBezTo>
                  <a:cubicBezTo>
                    <a:pt x="2398" y="25"/>
                    <a:pt x="2347" y="96"/>
                    <a:pt x="2347" y="117"/>
                  </a:cubicBezTo>
                  <a:cubicBezTo>
                    <a:pt x="2321" y="196"/>
                    <a:pt x="2347" y="222"/>
                    <a:pt x="2269" y="222"/>
                  </a:cubicBezTo>
                  <a:cubicBezTo>
                    <a:pt x="2259" y="217"/>
                    <a:pt x="2252" y="215"/>
                    <a:pt x="2247" y="215"/>
                  </a:cubicBezTo>
                  <a:cubicBezTo>
                    <a:pt x="2245" y="215"/>
                    <a:pt x="2242" y="216"/>
                    <a:pt x="2241" y="217"/>
                  </a:cubicBezTo>
                  <a:lnTo>
                    <a:pt x="2241" y="217"/>
                  </a:lnTo>
                  <a:cubicBezTo>
                    <a:pt x="2246" y="204"/>
                    <a:pt x="2254" y="196"/>
                    <a:pt x="2269" y="196"/>
                  </a:cubicBezTo>
                  <a:cubicBezTo>
                    <a:pt x="2269" y="141"/>
                    <a:pt x="2256" y="62"/>
                    <a:pt x="2240" y="62"/>
                  </a:cubicBezTo>
                  <a:cubicBezTo>
                    <a:pt x="2233" y="62"/>
                    <a:pt x="2225" y="77"/>
                    <a:pt x="2217" y="117"/>
                  </a:cubicBezTo>
                  <a:cubicBezTo>
                    <a:pt x="2165" y="91"/>
                    <a:pt x="2191" y="39"/>
                    <a:pt x="2139" y="39"/>
                  </a:cubicBezTo>
                  <a:cubicBezTo>
                    <a:pt x="2113" y="91"/>
                    <a:pt x="2060" y="91"/>
                    <a:pt x="2008" y="91"/>
                  </a:cubicBezTo>
                  <a:cubicBezTo>
                    <a:pt x="1956" y="91"/>
                    <a:pt x="1927" y="68"/>
                    <a:pt x="1890" y="68"/>
                  </a:cubicBezTo>
                  <a:cubicBezTo>
                    <a:pt x="1872" y="68"/>
                    <a:pt x="1852" y="74"/>
                    <a:pt x="1826" y="91"/>
                  </a:cubicBezTo>
                  <a:cubicBezTo>
                    <a:pt x="1800" y="117"/>
                    <a:pt x="1800" y="143"/>
                    <a:pt x="1774" y="170"/>
                  </a:cubicBezTo>
                  <a:cubicBezTo>
                    <a:pt x="1774" y="91"/>
                    <a:pt x="1748" y="39"/>
                    <a:pt x="1721" y="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63"/>
            <p:cNvSpPr/>
            <p:nvPr/>
          </p:nvSpPr>
          <p:spPr>
            <a:xfrm>
              <a:off x="4517200" y="1758875"/>
              <a:ext cx="1975" cy="2625"/>
            </a:xfrm>
            <a:custGeom>
              <a:rect b="b" l="l" r="r" t="t"/>
              <a:pathLst>
                <a:path extrusionOk="0" h="105" w="79">
                  <a:moveTo>
                    <a:pt x="52" y="1"/>
                  </a:moveTo>
                  <a:cubicBezTo>
                    <a:pt x="26" y="27"/>
                    <a:pt x="0" y="105"/>
                    <a:pt x="52" y="105"/>
                  </a:cubicBezTo>
                  <a:cubicBezTo>
                    <a:pt x="78" y="105"/>
                    <a:pt x="78" y="1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63"/>
            <p:cNvSpPr/>
            <p:nvPr/>
          </p:nvSpPr>
          <p:spPr>
            <a:xfrm>
              <a:off x="4506850" y="1746775"/>
              <a:ext cx="750" cy="775"/>
            </a:xfrm>
            <a:custGeom>
              <a:rect b="b" l="l" r="r" t="t"/>
              <a:pathLst>
                <a:path extrusionOk="0" h="31" w="30">
                  <a:moveTo>
                    <a:pt x="28" y="0"/>
                  </a:moveTo>
                  <a:lnTo>
                    <a:pt x="28" y="0"/>
                  </a:lnTo>
                  <a:cubicBezTo>
                    <a:pt x="24" y="0"/>
                    <a:pt x="1" y="30"/>
                    <a:pt x="5" y="30"/>
                  </a:cubicBezTo>
                  <a:cubicBezTo>
                    <a:pt x="7" y="30"/>
                    <a:pt x="12" y="26"/>
                    <a:pt x="23" y="15"/>
                  </a:cubicBezTo>
                  <a:cubicBezTo>
                    <a:pt x="29" y="4"/>
                    <a:pt x="29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63"/>
            <p:cNvSpPr/>
            <p:nvPr/>
          </p:nvSpPr>
          <p:spPr>
            <a:xfrm>
              <a:off x="4506775" y="1745525"/>
              <a:ext cx="41725" cy="15325"/>
            </a:xfrm>
            <a:custGeom>
              <a:rect b="b" l="l" r="r" t="t"/>
              <a:pathLst>
                <a:path extrusionOk="0" h="613" w="1669">
                  <a:moveTo>
                    <a:pt x="1421" y="0"/>
                  </a:moveTo>
                  <a:cubicBezTo>
                    <a:pt x="1388" y="0"/>
                    <a:pt x="1356" y="13"/>
                    <a:pt x="1330" y="39"/>
                  </a:cubicBezTo>
                  <a:cubicBezTo>
                    <a:pt x="1309" y="60"/>
                    <a:pt x="1305" y="165"/>
                    <a:pt x="1263" y="165"/>
                  </a:cubicBezTo>
                  <a:cubicBezTo>
                    <a:pt x="1253" y="165"/>
                    <a:pt x="1241" y="159"/>
                    <a:pt x="1225" y="144"/>
                  </a:cubicBezTo>
                  <a:cubicBezTo>
                    <a:pt x="1225" y="118"/>
                    <a:pt x="1225" y="65"/>
                    <a:pt x="1225" y="39"/>
                  </a:cubicBezTo>
                  <a:cubicBezTo>
                    <a:pt x="1212" y="26"/>
                    <a:pt x="1193" y="20"/>
                    <a:pt x="1173" y="20"/>
                  </a:cubicBezTo>
                  <a:cubicBezTo>
                    <a:pt x="1154" y="20"/>
                    <a:pt x="1134" y="26"/>
                    <a:pt x="1121" y="39"/>
                  </a:cubicBezTo>
                  <a:cubicBezTo>
                    <a:pt x="1121" y="39"/>
                    <a:pt x="1095" y="91"/>
                    <a:pt x="1043" y="118"/>
                  </a:cubicBezTo>
                  <a:cubicBezTo>
                    <a:pt x="1035" y="125"/>
                    <a:pt x="1028" y="128"/>
                    <a:pt x="1020" y="128"/>
                  </a:cubicBezTo>
                  <a:cubicBezTo>
                    <a:pt x="1002" y="128"/>
                    <a:pt x="983" y="110"/>
                    <a:pt x="965" y="91"/>
                  </a:cubicBezTo>
                  <a:cubicBezTo>
                    <a:pt x="950" y="76"/>
                    <a:pt x="883" y="44"/>
                    <a:pt x="829" y="44"/>
                  </a:cubicBezTo>
                  <a:cubicBezTo>
                    <a:pt x="789" y="44"/>
                    <a:pt x="756" y="62"/>
                    <a:pt x="756" y="118"/>
                  </a:cubicBezTo>
                  <a:cubicBezTo>
                    <a:pt x="756" y="118"/>
                    <a:pt x="756" y="232"/>
                    <a:pt x="740" y="232"/>
                  </a:cubicBezTo>
                  <a:cubicBezTo>
                    <a:pt x="737" y="232"/>
                    <a:pt x="734" y="229"/>
                    <a:pt x="730" y="222"/>
                  </a:cubicBezTo>
                  <a:cubicBezTo>
                    <a:pt x="704" y="170"/>
                    <a:pt x="730" y="118"/>
                    <a:pt x="704" y="65"/>
                  </a:cubicBezTo>
                  <a:cubicBezTo>
                    <a:pt x="704" y="82"/>
                    <a:pt x="683" y="130"/>
                    <a:pt x="661" y="130"/>
                  </a:cubicBezTo>
                  <a:cubicBezTo>
                    <a:pt x="649" y="130"/>
                    <a:pt x="635" y="113"/>
                    <a:pt x="626" y="65"/>
                  </a:cubicBezTo>
                  <a:cubicBezTo>
                    <a:pt x="626" y="55"/>
                    <a:pt x="625" y="51"/>
                    <a:pt x="623" y="51"/>
                  </a:cubicBezTo>
                  <a:cubicBezTo>
                    <a:pt x="615" y="51"/>
                    <a:pt x="595" y="118"/>
                    <a:pt x="574" y="118"/>
                  </a:cubicBezTo>
                  <a:cubicBezTo>
                    <a:pt x="548" y="118"/>
                    <a:pt x="522" y="39"/>
                    <a:pt x="469" y="39"/>
                  </a:cubicBezTo>
                  <a:cubicBezTo>
                    <a:pt x="466" y="36"/>
                    <a:pt x="464" y="35"/>
                    <a:pt x="461" y="35"/>
                  </a:cubicBezTo>
                  <a:cubicBezTo>
                    <a:pt x="445" y="35"/>
                    <a:pt x="441" y="96"/>
                    <a:pt x="425" y="96"/>
                  </a:cubicBezTo>
                  <a:cubicBezTo>
                    <a:pt x="423" y="96"/>
                    <a:pt x="420" y="94"/>
                    <a:pt x="417" y="91"/>
                  </a:cubicBezTo>
                  <a:cubicBezTo>
                    <a:pt x="391" y="65"/>
                    <a:pt x="365" y="13"/>
                    <a:pt x="313" y="13"/>
                  </a:cubicBezTo>
                  <a:cubicBezTo>
                    <a:pt x="261" y="13"/>
                    <a:pt x="261" y="91"/>
                    <a:pt x="261" y="91"/>
                  </a:cubicBezTo>
                  <a:cubicBezTo>
                    <a:pt x="240" y="91"/>
                    <a:pt x="202" y="58"/>
                    <a:pt x="161" y="58"/>
                  </a:cubicBezTo>
                  <a:cubicBezTo>
                    <a:pt x="151" y="58"/>
                    <a:pt x="141" y="60"/>
                    <a:pt x="130" y="65"/>
                  </a:cubicBezTo>
                  <a:cubicBezTo>
                    <a:pt x="96" y="65"/>
                    <a:pt x="72" y="42"/>
                    <a:pt x="53" y="42"/>
                  </a:cubicBezTo>
                  <a:cubicBezTo>
                    <a:pt x="44" y="42"/>
                    <a:pt x="35" y="48"/>
                    <a:pt x="26" y="65"/>
                  </a:cubicBezTo>
                  <a:cubicBezTo>
                    <a:pt x="0" y="65"/>
                    <a:pt x="0" y="91"/>
                    <a:pt x="0" y="118"/>
                  </a:cubicBezTo>
                  <a:cubicBezTo>
                    <a:pt x="0" y="118"/>
                    <a:pt x="12" y="106"/>
                    <a:pt x="27" y="106"/>
                  </a:cubicBezTo>
                  <a:cubicBezTo>
                    <a:pt x="35" y="106"/>
                    <a:pt x="44" y="109"/>
                    <a:pt x="52" y="118"/>
                  </a:cubicBezTo>
                  <a:cubicBezTo>
                    <a:pt x="78" y="144"/>
                    <a:pt x="78" y="170"/>
                    <a:pt x="104" y="222"/>
                  </a:cubicBezTo>
                  <a:cubicBezTo>
                    <a:pt x="130" y="274"/>
                    <a:pt x="156" y="352"/>
                    <a:pt x="156" y="430"/>
                  </a:cubicBezTo>
                  <a:cubicBezTo>
                    <a:pt x="183" y="483"/>
                    <a:pt x="183" y="535"/>
                    <a:pt x="209" y="561"/>
                  </a:cubicBezTo>
                  <a:cubicBezTo>
                    <a:pt x="211" y="564"/>
                    <a:pt x="214" y="565"/>
                    <a:pt x="216" y="565"/>
                  </a:cubicBezTo>
                  <a:cubicBezTo>
                    <a:pt x="235" y="565"/>
                    <a:pt x="238" y="480"/>
                    <a:pt x="261" y="456"/>
                  </a:cubicBezTo>
                  <a:cubicBezTo>
                    <a:pt x="267" y="438"/>
                    <a:pt x="273" y="431"/>
                    <a:pt x="279" y="431"/>
                  </a:cubicBezTo>
                  <a:cubicBezTo>
                    <a:pt x="299" y="431"/>
                    <a:pt x="319" y="509"/>
                    <a:pt x="339" y="509"/>
                  </a:cubicBezTo>
                  <a:cubicBezTo>
                    <a:pt x="339" y="483"/>
                    <a:pt x="339" y="456"/>
                    <a:pt x="339" y="430"/>
                  </a:cubicBezTo>
                  <a:cubicBezTo>
                    <a:pt x="365" y="456"/>
                    <a:pt x="365" y="535"/>
                    <a:pt x="417" y="535"/>
                  </a:cubicBezTo>
                  <a:cubicBezTo>
                    <a:pt x="417" y="456"/>
                    <a:pt x="443" y="352"/>
                    <a:pt x="495" y="274"/>
                  </a:cubicBezTo>
                  <a:cubicBezTo>
                    <a:pt x="509" y="260"/>
                    <a:pt x="518" y="254"/>
                    <a:pt x="524" y="254"/>
                  </a:cubicBezTo>
                  <a:cubicBezTo>
                    <a:pt x="549" y="254"/>
                    <a:pt x="500" y="378"/>
                    <a:pt x="522" y="378"/>
                  </a:cubicBezTo>
                  <a:cubicBezTo>
                    <a:pt x="548" y="378"/>
                    <a:pt x="574" y="300"/>
                    <a:pt x="574" y="274"/>
                  </a:cubicBezTo>
                  <a:cubicBezTo>
                    <a:pt x="600" y="274"/>
                    <a:pt x="600" y="326"/>
                    <a:pt x="626" y="326"/>
                  </a:cubicBezTo>
                  <a:lnTo>
                    <a:pt x="652" y="483"/>
                  </a:lnTo>
                  <a:cubicBezTo>
                    <a:pt x="678" y="430"/>
                    <a:pt x="704" y="378"/>
                    <a:pt x="756" y="352"/>
                  </a:cubicBezTo>
                  <a:lnTo>
                    <a:pt x="756" y="352"/>
                  </a:lnTo>
                  <a:cubicBezTo>
                    <a:pt x="808" y="404"/>
                    <a:pt x="678" y="535"/>
                    <a:pt x="704" y="561"/>
                  </a:cubicBezTo>
                  <a:cubicBezTo>
                    <a:pt x="707" y="568"/>
                    <a:pt x="713" y="570"/>
                    <a:pt x="719" y="570"/>
                  </a:cubicBezTo>
                  <a:cubicBezTo>
                    <a:pt x="749" y="570"/>
                    <a:pt x="804" y="513"/>
                    <a:pt x="836" y="513"/>
                  </a:cubicBezTo>
                  <a:cubicBezTo>
                    <a:pt x="851" y="513"/>
                    <a:pt x="860" y="525"/>
                    <a:pt x="860" y="561"/>
                  </a:cubicBezTo>
                  <a:lnTo>
                    <a:pt x="860" y="404"/>
                  </a:lnTo>
                  <a:cubicBezTo>
                    <a:pt x="904" y="404"/>
                    <a:pt x="875" y="495"/>
                    <a:pt x="909" y="495"/>
                  </a:cubicBezTo>
                  <a:cubicBezTo>
                    <a:pt x="916" y="495"/>
                    <a:pt x="926" y="491"/>
                    <a:pt x="939" y="483"/>
                  </a:cubicBezTo>
                  <a:cubicBezTo>
                    <a:pt x="1017" y="430"/>
                    <a:pt x="991" y="456"/>
                    <a:pt x="991" y="378"/>
                  </a:cubicBezTo>
                  <a:cubicBezTo>
                    <a:pt x="991" y="361"/>
                    <a:pt x="997" y="355"/>
                    <a:pt x="1005" y="355"/>
                  </a:cubicBezTo>
                  <a:cubicBezTo>
                    <a:pt x="1023" y="355"/>
                    <a:pt x="1052" y="378"/>
                    <a:pt x="1069" y="378"/>
                  </a:cubicBezTo>
                  <a:cubicBezTo>
                    <a:pt x="1008" y="378"/>
                    <a:pt x="995" y="489"/>
                    <a:pt x="1028" y="489"/>
                  </a:cubicBezTo>
                  <a:cubicBezTo>
                    <a:pt x="1038" y="489"/>
                    <a:pt x="1052" y="480"/>
                    <a:pt x="1069" y="456"/>
                  </a:cubicBezTo>
                  <a:cubicBezTo>
                    <a:pt x="1095" y="456"/>
                    <a:pt x="1121" y="509"/>
                    <a:pt x="1121" y="535"/>
                  </a:cubicBezTo>
                  <a:cubicBezTo>
                    <a:pt x="1147" y="535"/>
                    <a:pt x="1199" y="483"/>
                    <a:pt x="1225" y="483"/>
                  </a:cubicBezTo>
                  <a:cubicBezTo>
                    <a:pt x="1263" y="483"/>
                    <a:pt x="1313" y="549"/>
                    <a:pt x="1339" y="549"/>
                  </a:cubicBezTo>
                  <a:cubicBezTo>
                    <a:pt x="1349" y="549"/>
                    <a:pt x="1356" y="538"/>
                    <a:pt x="1356" y="509"/>
                  </a:cubicBezTo>
                  <a:lnTo>
                    <a:pt x="1356" y="378"/>
                  </a:lnTo>
                  <a:cubicBezTo>
                    <a:pt x="1356" y="373"/>
                    <a:pt x="1358" y="371"/>
                    <a:pt x="1362" y="371"/>
                  </a:cubicBezTo>
                  <a:cubicBezTo>
                    <a:pt x="1373" y="371"/>
                    <a:pt x="1395" y="386"/>
                    <a:pt x="1415" y="386"/>
                  </a:cubicBezTo>
                  <a:cubicBezTo>
                    <a:pt x="1422" y="386"/>
                    <a:pt x="1429" y="384"/>
                    <a:pt x="1434" y="378"/>
                  </a:cubicBezTo>
                  <a:cubicBezTo>
                    <a:pt x="1434" y="352"/>
                    <a:pt x="1408" y="352"/>
                    <a:pt x="1434" y="326"/>
                  </a:cubicBezTo>
                  <a:cubicBezTo>
                    <a:pt x="1460" y="326"/>
                    <a:pt x="1538" y="456"/>
                    <a:pt x="1538" y="509"/>
                  </a:cubicBezTo>
                  <a:cubicBezTo>
                    <a:pt x="1538" y="511"/>
                    <a:pt x="1537" y="512"/>
                    <a:pt x="1536" y="512"/>
                  </a:cubicBezTo>
                  <a:cubicBezTo>
                    <a:pt x="1526" y="512"/>
                    <a:pt x="1495" y="482"/>
                    <a:pt x="1469" y="482"/>
                  </a:cubicBezTo>
                  <a:cubicBezTo>
                    <a:pt x="1450" y="482"/>
                    <a:pt x="1434" y="500"/>
                    <a:pt x="1434" y="561"/>
                  </a:cubicBezTo>
                  <a:cubicBezTo>
                    <a:pt x="1460" y="561"/>
                    <a:pt x="1512" y="561"/>
                    <a:pt x="1538" y="587"/>
                  </a:cubicBezTo>
                  <a:cubicBezTo>
                    <a:pt x="1564" y="587"/>
                    <a:pt x="1584" y="580"/>
                    <a:pt x="1597" y="580"/>
                  </a:cubicBezTo>
                  <a:cubicBezTo>
                    <a:pt x="1610" y="580"/>
                    <a:pt x="1617" y="587"/>
                    <a:pt x="1617" y="613"/>
                  </a:cubicBezTo>
                  <a:cubicBezTo>
                    <a:pt x="1643" y="613"/>
                    <a:pt x="1643" y="613"/>
                    <a:pt x="1669" y="587"/>
                  </a:cubicBezTo>
                  <a:cubicBezTo>
                    <a:pt x="1669" y="561"/>
                    <a:pt x="1617" y="483"/>
                    <a:pt x="1590" y="483"/>
                  </a:cubicBezTo>
                  <a:cubicBezTo>
                    <a:pt x="1617" y="483"/>
                    <a:pt x="1617" y="326"/>
                    <a:pt x="1590" y="326"/>
                  </a:cubicBezTo>
                  <a:cubicBezTo>
                    <a:pt x="1577" y="320"/>
                    <a:pt x="1563" y="318"/>
                    <a:pt x="1549" y="318"/>
                  </a:cubicBezTo>
                  <a:cubicBezTo>
                    <a:pt x="1535" y="318"/>
                    <a:pt x="1522" y="320"/>
                    <a:pt x="1512" y="320"/>
                  </a:cubicBezTo>
                  <a:cubicBezTo>
                    <a:pt x="1493" y="320"/>
                    <a:pt x="1486" y="313"/>
                    <a:pt x="1512" y="274"/>
                  </a:cubicBezTo>
                  <a:cubicBezTo>
                    <a:pt x="1512" y="261"/>
                    <a:pt x="1525" y="261"/>
                    <a:pt x="1538" y="261"/>
                  </a:cubicBezTo>
                  <a:cubicBezTo>
                    <a:pt x="1551" y="261"/>
                    <a:pt x="1564" y="261"/>
                    <a:pt x="1564" y="248"/>
                  </a:cubicBezTo>
                  <a:cubicBezTo>
                    <a:pt x="1590" y="170"/>
                    <a:pt x="1564" y="91"/>
                    <a:pt x="1512" y="39"/>
                  </a:cubicBezTo>
                  <a:cubicBezTo>
                    <a:pt x="1486" y="13"/>
                    <a:pt x="1454" y="0"/>
                    <a:pt x="1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63"/>
            <p:cNvSpPr/>
            <p:nvPr/>
          </p:nvSpPr>
          <p:spPr>
            <a:xfrm>
              <a:off x="4466125" y="1757650"/>
              <a:ext cx="900" cy="600"/>
            </a:xfrm>
            <a:custGeom>
              <a:rect b="b" l="l" r="r" t="t"/>
              <a:pathLst>
                <a:path extrusionOk="0" h="24" w="36">
                  <a:moveTo>
                    <a:pt x="24" y="0"/>
                  </a:moveTo>
                  <a:cubicBezTo>
                    <a:pt x="12" y="0"/>
                    <a:pt x="1" y="24"/>
                    <a:pt x="36" y="24"/>
                  </a:cubicBezTo>
                  <a:cubicBezTo>
                    <a:pt x="36" y="6"/>
                    <a:pt x="30" y="0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63"/>
            <p:cNvSpPr/>
            <p:nvPr/>
          </p:nvSpPr>
          <p:spPr>
            <a:xfrm>
              <a:off x="4465700" y="1745850"/>
              <a:ext cx="45000" cy="16325"/>
            </a:xfrm>
            <a:custGeom>
              <a:rect b="b" l="l" r="r" t="t"/>
              <a:pathLst>
                <a:path extrusionOk="0" h="653" w="1800">
                  <a:moveTo>
                    <a:pt x="1721" y="417"/>
                  </a:moveTo>
                  <a:cubicBezTo>
                    <a:pt x="1733" y="429"/>
                    <a:pt x="1740" y="448"/>
                    <a:pt x="1742" y="469"/>
                  </a:cubicBezTo>
                  <a:lnTo>
                    <a:pt x="1742" y="469"/>
                  </a:lnTo>
                  <a:cubicBezTo>
                    <a:pt x="1750" y="453"/>
                    <a:pt x="1748" y="435"/>
                    <a:pt x="1721" y="417"/>
                  </a:cubicBezTo>
                  <a:close/>
                  <a:moveTo>
                    <a:pt x="835" y="0"/>
                  </a:moveTo>
                  <a:lnTo>
                    <a:pt x="835" y="0"/>
                  </a:lnTo>
                  <a:cubicBezTo>
                    <a:pt x="835" y="0"/>
                    <a:pt x="861" y="105"/>
                    <a:pt x="861" y="131"/>
                  </a:cubicBezTo>
                  <a:cubicBezTo>
                    <a:pt x="861" y="133"/>
                    <a:pt x="861" y="134"/>
                    <a:pt x="860" y="134"/>
                  </a:cubicBezTo>
                  <a:cubicBezTo>
                    <a:pt x="856" y="134"/>
                    <a:pt x="830" y="26"/>
                    <a:pt x="783" y="26"/>
                  </a:cubicBezTo>
                  <a:cubicBezTo>
                    <a:pt x="778" y="22"/>
                    <a:pt x="773" y="19"/>
                    <a:pt x="768" y="19"/>
                  </a:cubicBezTo>
                  <a:cubicBezTo>
                    <a:pt x="746" y="19"/>
                    <a:pt x="721" y="62"/>
                    <a:pt x="678" y="105"/>
                  </a:cubicBezTo>
                  <a:cubicBezTo>
                    <a:pt x="668" y="124"/>
                    <a:pt x="662" y="133"/>
                    <a:pt x="658" y="133"/>
                  </a:cubicBezTo>
                  <a:cubicBezTo>
                    <a:pt x="652" y="133"/>
                    <a:pt x="652" y="111"/>
                    <a:pt x="652" y="78"/>
                  </a:cubicBezTo>
                  <a:cubicBezTo>
                    <a:pt x="665" y="52"/>
                    <a:pt x="652" y="46"/>
                    <a:pt x="633" y="46"/>
                  </a:cubicBezTo>
                  <a:cubicBezTo>
                    <a:pt x="613" y="46"/>
                    <a:pt x="587" y="52"/>
                    <a:pt x="574" y="52"/>
                  </a:cubicBezTo>
                  <a:cubicBezTo>
                    <a:pt x="574" y="52"/>
                    <a:pt x="496" y="52"/>
                    <a:pt x="496" y="78"/>
                  </a:cubicBezTo>
                  <a:cubicBezTo>
                    <a:pt x="476" y="98"/>
                    <a:pt x="486" y="148"/>
                    <a:pt x="470" y="148"/>
                  </a:cubicBezTo>
                  <a:cubicBezTo>
                    <a:pt x="464" y="148"/>
                    <a:pt x="456" y="143"/>
                    <a:pt x="444" y="131"/>
                  </a:cubicBezTo>
                  <a:cubicBezTo>
                    <a:pt x="420" y="84"/>
                    <a:pt x="407" y="58"/>
                    <a:pt x="400" y="58"/>
                  </a:cubicBezTo>
                  <a:cubicBezTo>
                    <a:pt x="392" y="58"/>
                    <a:pt x="392" y="97"/>
                    <a:pt x="392" y="183"/>
                  </a:cubicBezTo>
                  <a:cubicBezTo>
                    <a:pt x="339" y="183"/>
                    <a:pt x="392" y="78"/>
                    <a:pt x="366" y="52"/>
                  </a:cubicBezTo>
                  <a:cubicBezTo>
                    <a:pt x="347" y="34"/>
                    <a:pt x="316" y="16"/>
                    <a:pt x="290" y="16"/>
                  </a:cubicBezTo>
                  <a:cubicBezTo>
                    <a:pt x="279" y="16"/>
                    <a:pt x="269" y="19"/>
                    <a:pt x="261" y="26"/>
                  </a:cubicBezTo>
                  <a:cubicBezTo>
                    <a:pt x="240" y="26"/>
                    <a:pt x="271" y="150"/>
                    <a:pt x="239" y="150"/>
                  </a:cubicBezTo>
                  <a:cubicBezTo>
                    <a:pt x="233" y="150"/>
                    <a:pt x="223" y="144"/>
                    <a:pt x="209" y="131"/>
                  </a:cubicBezTo>
                  <a:cubicBezTo>
                    <a:pt x="145" y="88"/>
                    <a:pt x="186" y="45"/>
                    <a:pt x="160" y="45"/>
                  </a:cubicBezTo>
                  <a:cubicBezTo>
                    <a:pt x="154" y="45"/>
                    <a:pt x="145" y="48"/>
                    <a:pt x="131" y="52"/>
                  </a:cubicBezTo>
                  <a:cubicBezTo>
                    <a:pt x="53" y="52"/>
                    <a:pt x="105" y="131"/>
                    <a:pt x="53" y="183"/>
                  </a:cubicBezTo>
                  <a:cubicBezTo>
                    <a:pt x="27" y="209"/>
                    <a:pt x="27" y="287"/>
                    <a:pt x="27" y="287"/>
                  </a:cubicBezTo>
                  <a:cubicBezTo>
                    <a:pt x="53" y="313"/>
                    <a:pt x="157" y="339"/>
                    <a:pt x="131" y="417"/>
                  </a:cubicBezTo>
                  <a:cubicBezTo>
                    <a:pt x="131" y="457"/>
                    <a:pt x="105" y="457"/>
                    <a:pt x="79" y="457"/>
                  </a:cubicBezTo>
                  <a:cubicBezTo>
                    <a:pt x="53" y="457"/>
                    <a:pt x="27" y="457"/>
                    <a:pt x="27" y="496"/>
                  </a:cubicBezTo>
                  <a:cubicBezTo>
                    <a:pt x="1" y="496"/>
                    <a:pt x="1" y="574"/>
                    <a:pt x="1" y="626"/>
                  </a:cubicBezTo>
                  <a:cubicBezTo>
                    <a:pt x="1" y="607"/>
                    <a:pt x="14" y="589"/>
                    <a:pt x="21" y="570"/>
                  </a:cubicBezTo>
                  <a:lnTo>
                    <a:pt x="21" y="570"/>
                  </a:lnTo>
                  <a:cubicBezTo>
                    <a:pt x="22" y="614"/>
                    <a:pt x="83" y="652"/>
                    <a:pt x="105" y="652"/>
                  </a:cubicBezTo>
                  <a:cubicBezTo>
                    <a:pt x="183" y="626"/>
                    <a:pt x="209" y="574"/>
                    <a:pt x="235" y="522"/>
                  </a:cubicBezTo>
                  <a:cubicBezTo>
                    <a:pt x="255" y="481"/>
                    <a:pt x="276" y="393"/>
                    <a:pt x="296" y="393"/>
                  </a:cubicBezTo>
                  <a:cubicBezTo>
                    <a:pt x="302" y="393"/>
                    <a:pt x="308" y="400"/>
                    <a:pt x="313" y="417"/>
                  </a:cubicBezTo>
                  <a:cubicBezTo>
                    <a:pt x="335" y="450"/>
                    <a:pt x="352" y="465"/>
                    <a:pt x="365" y="465"/>
                  </a:cubicBezTo>
                  <a:cubicBezTo>
                    <a:pt x="383" y="465"/>
                    <a:pt x="392" y="437"/>
                    <a:pt x="392" y="391"/>
                  </a:cubicBezTo>
                  <a:cubicBezTo>
                    <a:pt x="392" y="443"/>
                    <a:pt x="444" y="496"/>
                    <a:pt x="470" y="496"/>
                  </a:cubicBezTo>
                  <a:cubicBezTo>
                    <a:pt x="444" y="496"/>
                    <a:pt x="366" y="548"/>
                    <a:pt x="444" y="574"/>
                  </a:cubicBezTo>
                  <a:cubicBezTo>
                    <a:pt x="496" y="574"/>
                    <a:pt x="496" y="600"/>
                    <a:pt x="522" y="600"/>
                  </a:cubicBezTo>
                  <a:cubicBezTo>
                    <a:pt x="569" y="600"/>
                    <a:pt x="552" y="384"/>
                    <a:pt x="607" y="384"/>
                  </a:cubicBezTo>
                  <a:cubicBezTo>
                    <a:pt x="613" y="384"/>
                    <a:pt x="619" y="387"/>
                    <a:pt x="626" y="391"/>
                  </a:cubicBezTo>
                  <a:cubicBezTo>
                    <a:pt x="670" y="458"/>
                    <a:pt x="621" y="617"/>
                    <a:pt x="668" y="617"/>
                  </a:cubicBezTo>
                  <a:cubicBezTo>
                    <a:pt x="677" y="617"/>
                    <a:pt x="688" y="612"/>
                    <a:pt x="704" y="600"/>
                  </a:cubicBezTo>
                  <a:cubicBezTo>
                    <a:pt x="757" y="574"/>
                    <a:pt x="704" y="522"/>
                    <a:pt x="704" y="470"/>
                  </a:cubicBezTo>
                  <a:cubicBezTo>
                    <a:pt x="704" y="417"/>
                    <a:pt x="757" y="391"/>
                    <a:pt x="731" y="339"/>
                  </a:cubicBezTo>
                  <a:cubicBezTo>
                    <a:pt x="783" y="339"/>
                    <a:pt x="757" y="470"/>
                    <a:pt x="757" y="496"/>
                  </a:cubicBezTo>
                  <a:cubicBezTo>
                    <a:pt x="757" y="548"/>
                    <a:pt x="757" y="600"/>
                    <a:pt x="757" y="626"/>
                  </a:cubicBezTo>
                  <a:cubicBezTo>
                    <a:pt x="757" y="642"/>
                    <a:pt x="762" y="648"/>
                    <a:pt x="769" y="648"/>
                  </a:cubicBezTo>
                  <a:cubicBezTo>
                    <a:pt x="784" y="648"/>
                    <a:pt x="809" y="618"/>
                    <a:pt x="809" y="600"/>
                  </a:cubicBezTo>
                  <a:cubicBezTo>
                    <a:pt x="809" y="574"/>
                    <a:pt x="757" y="443"/>
                    <a:pt x="809" y="391"/>
                  </a:cubicBezTo>
                  <a:cubicBezTo>
                    <a:pt x="823" y="384"/>
                    <a:pt x="833" y="381"/>
                    <a:pt x="840" y="381"/>
                  </a:cubicBezTo>
                  <a:cubicBezTo>
                    <a:pt x="861" y="381"/>
                    <a:pt x="861" y="405"/>
                    <a:pt x="861" y="443"/>
                  </a:cubicBezTo>
                  <a:cubicBezTo>
                    <a:pt x="887" y="470"/>
                    <a:pt x="809" y="574"/>
                    <a:pt x="835" y="574"/>
                  </a:cubicBezTo>
                  <a:cubicBezTo>
                    <a:pt x="839" y="578"/>
                    <a:pt x="842" y="579"/>
                    <a:pt x="845" y="579"/>
                  </a:cubicBezTo>
                  <a:cubicBezTo>
                    <a:pt x="856" y="579"/>
                    <a:pt x="862" y="555"/>
                    <a:pt x="871" y="555"/>
                  </a:cubicBezTo>
                  <a:cubicBezTo>
                    <a:pt x="875" y="555"/>
                    <a:pt x="880" y="560"/>
                    <a:pt x="887" y="574"/>
                  </a:cubicBezTo>
                  <a:cubicBezTo>
                    <a:pt x="887" y="600"/>
                    <a:pt x="887" y="606"/>
                    <a:pt x="893" y="606"/>
                  </a:cubicBezTo>
                  <a:cubicBezTo>
                    <a:pt x="900" y="606"/>
                    <a:pt x="913" y="600"/>
                    <a:pt x="939" y="600"/>
                  </a:cubicBezTo>
                  <a:cubicBezTo>
                    <a:pt x="965" y="600"/>
                    <a:pt x="939" y="652"/>
                    <a:pt x="991" y="652"/>
                  </a:cubicBezTo>
                  <a:cubicBezTo>
                    <a:pt x="1036" y="652"/>
                    <a:pt x="1179" y="594"/>
                    <a:pt x="1200" y="544"/>
                  </a:cubicBezTo>
                  <a:lnTo>
                    <a:pt x="1200" y="544"/>
                  </a:lnTo>
                  <a:lnTo>
                    <a:pt x="1200" y="600"/>
                  </a:lnTo>
                  <a:cubicBezTo>
                    <a:pt x="1200" y="609"/>
                    <a:pt x="1206" y="611"/>
                    <a:pt x="1213" y="611"/>
                  </a:cubicBezTo>
                  <a:cubicBezTo>
                    <a:pt x="1229" y="611"/>
                    <a:pt x="1252" y="600"/>
                    <a:pt x="1252" y="600"/>
                  </a:cubicBezTo>
                  <a:cubicBezTo>
                    <a:pt x="1278" y="600"/>
                    <a:pt x="1356" y="626"/>
                    <a:pt x="1382" y="626"/>
                  </a:cubicBezTo>
                  <a:cubicBezTo>
                    <a:pt x="1424" y="605"/>
                    <a:pt x="1432" y="533"/>
                    <a:pt x="1434" y="533"/>
                  </a:cubicBezTo>
                  <a:cubicBezTo>
                    <a:pt x="1434" y="533"/>
                    <a:pt x="1434" y="538"/>
                    <a:pt x="1434" y="548"/>
                  </a:cubicBezTo>
                  <a:cubicBezTo>
                    <a:pt x="1452" y="566"/>
                    <a:pt x="1482" y="608"/>
                    <a:pt x="1499" y="608"/>
                  </a:cubicBezTo>
                  <a:cubicBezTo>
                    <a:pt x="1507" y="608"/>
                    <a:pt x="1513" y="599"/>
                    <a:pt x="1513" y="574"/>
                  </a:cubicBezTo>
                  <a:cubicBezTo>
                    <a:pt x="1522" y="602"/>
                    <a:pt x="1541" y="610"/>
                    <a:pt x="1563" y="610"/>
                  </a:cubicBezTo>
                  <a:cubicBezTo>
                    <a:pt x="1593" y="610"/>
                    <a:pt x="1629" y="594"/>
                    <a:pt x="1652" y="594"/>
                  </a:cubicBezTo>
                  <a:cubicBezTo>
                    <a:pt x="1659" y="594"/>
                    <a:pt x="1665" y="596"/>
                    <a:pt x="1669" y="600"/>
                  </a:cubicBezTo>
                  <a:cubicBezTo>
                    <a:pt x="1676" y="606"/>
                    <a:pt x="1682" y="609"/>
                    <a:pt x="1688" y="609"/>
                  </a:cubicBezTo>
                  <a:cubicBezTo>
                    <a:pt x="1721" y="609"/>
                    <a:pt x="1748" y="529"/>
                    <a:pt x="1742" y="469"/>
                  </a:cubicBezTo>
                  <a:lnTo>
                    <a:pt x="1742" y="469"/>
                  </a:lnTo>
                  <a:cubicBezTo>
                    <a:pt x="1726" y="499"/>
                    <a:pt x="1669" y="522"/>
                    <a:pt x="1669" y="522"/>
                  </a:cubicBezTo>
                  <a:cubicBezTo>
                    <a:pt x="1643" y="522"/>
                    <a:pt x="1539" y="417"/>
                    <a:pt x="1591" y="417"/>
                  </a:cubicBezTo>
                  <a:cubicBezTo>
                    <a:pt x="1596" y="422"/>
                    <a:pt x="1601" y="424"/>
                    <a:pt x="1605" y="424"/>
                  </a:cubicBezTo>
                  <a:cubicBezTo>
                    <a:pt x="1645" y="424"/>
                    <a:pt x="1683" y="272"/>
                    <a:pt x="1693" y="272"/>
                  </a:cubicBezTo>
                  <a:cubicBezTo>
                    <a:pt x="1694" y="272"/>
                    <a:pt x="1695" y="277"/>
                    <a:pt x="1695" y="287"/>
                  </a:cubicBezTo>
                  <a:cubicBezTo>
                    <a:pt x="1695" y="365"/>
                    <a:pt x="1695" y="391"/>
                    <a:pt x="1747" y="391"/>
                  </a:cubicBezTo>
                  <a:cubicBezTo>
                    <a:pt x="1773" y="391"/>
                    <a:pt x="1799" y="365"/>
                    <a:pt x="1799" y="365"/>
                  </a:cubicBezTo>
                  <a:cubicBezTo>
                    <a:pt x="1799" y="235"/>
                    <a:pt x="1669" y="235"/>
                    <a:pt x="1643" y="183"/>
                  </a:cubicBezTo>
                  <a:cubicBezTo>
                    <a:pt x="1591" y="105"/>
                    <a:pt x="1643" y="26"/>
                    <a:pt x="1591" y="26"/>
                  </a:cubicBezTo>
                  <a:cubicBezTo>
                    <a:pt x="1578" y="13"/>
                    <a:pt x="1558" y="7"/>
                    <a:pt x="1539" y="7"/>
                  </a:cubicBezTo>
                  <a:cubicBezTo>
                    <a:pt x="1519" y="7"/>
                    <a:pt x="1500" y="13"/>
                    <a:pt x="1487" y="26"/>
                  </a:cubicBezTo>
                  <a:cubicBezTo>
                    <a:pt x="1467" y="26"/>
                    <a:pt x="1433" y="70"/>
                    <a:pt x="1406" y="70"/>
                  </a:cubicBezTo>
                  <a:cubicBezTo>
                    <a:pt x="1397" y="70"/>
                    <a:pt x="1389" y="65"/>
                    <a:pt x="1382" y="52"/>
                  </a:cubicBezTo>
                  <a:cubicBezTo>
                    <a:pt x="1362" y="32"/>
                    <a:pt x="1354" y="24"/>
                    <a:pt x="1348" y="24"/>
                  </a:cubicBezTo>
                  <a:cubicBezTo>
                    <a:pt x="1339" y="24"/>
                    <a:pt x="1336" y="46"/>
                    <a:pt x="1304" y="78"/>
                  </a:cubicBezTo>
                  <a:lnTo>
                    <a:pt x="1278" y="78"/>
                  </a:lnTo>
                  <a:lnTo>
                    <a:pt x="1226" y="157"/>
                  </a:lnTo>
                  <a:cubicBezTo>
                    <a:pt x="1226" y="131"/>
                    <a:pt x="1252" y="52"/>
                    <a:pt x="1226" y="26"/>
                  </a:cubicBezTo>
                  <a:cubicBezTo>
                    <a:pt x="1222" y="23"/>
                    <a:pt x="1218" y="21"/>
                    <a:pt x="1215" y="21"/>
                  </a:cubicBezTo>
                  <a:cubicBezTo>
                    <a:pt x="1193" y="21"/>
                    <a:pt x="1174" y="78"/>
                    <a:pt x="1174" y="78"/>
                  </a:cubicBezTo>
                  <a:cubicBezTo>
                    <a:pt x="1150" y="78"/>
                    <a:pt x="1126" y="186"/>
                    <a:pt x="1161" y="186"/>
                  </a:cubicBezTo>
                  <a:cubicBezTo>
                    <a:pt x="1165" y="186"/>
                    <a:pt x="1169" y="185"/>
                    <a:pt x="1174" y="183"/>
                  </a:cubicBezTo>
                  <a:lnTo>
                    <a:pt x="1174" y="183"/>
                  </a:lnTo>
                  <a:cubicBezTo>
                    <a:pt x="1174" y="211"/>
                    <a:pt x="1167" y="219"/>
                    <a:pt x="1159" y="219"/>
                  </a:cubicBezTo>
                  <a:cubicBezTo>
                    <a:pt x="1147" y="219"/>
                    <a:pt x="1132" y="203"/>
                    <a:pt x="1125" y="203"/>
                  </a:cubicBezTo>
                  <a:cubicBezTo>
                    <a:pt x="1123" y="203"/>
                    <a:pt x="1122" y="205"/>
                    <a:pt x="1122" y="209"/>
                  </a:cubicBezTo>
                  <a:cubicBezTo>
                    <a:pt x="1122" y="261"/>
                    <a:pt x="1122" y="313"/>
                    <a:pt x="1122" y="365"/>
                  </a:cubicBezTo>
                  <a:cubicBezTo>
                    <a:pt x="1069" y="365"/>
                    <a:pt x="1096" y="209"/>
                    <a:pt x="1069" y="157"/>
                  </a:cubicBezTo>
                  <a:cubicBezTo>
                    <a:pt x="1069" y="105"/>
                    <a:pt x="1043" y="78"/>
                    <a:pt x="1017" y="52"/>
                  </a:cubicBezTo>
                  <a:cubicBezTo>
                    <a:pt x="991" y="26"/>
                    <a:pt x="835" y="0"/>
                    <a:pt x="8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63"/>
            <p:cNvSpPr/>
            <p:nvPr/>
          </p:nvSpPr>
          <p:spPr>
            <a:xfrm>
              <a:off x="4465700" y="1761475"/>
              <a:ext cx="25" cy="1350"/>
            </a:xfrm>
            <a:custGeom>
              <a:rect b="b" l="l" r="r" t="t"/>
              <a:pathLst>
                <a:path extrusionOk="0" h="54" w="1">
                  <a:moveTo>
                    <a:pt x="1" y="53"/>
                  </a:moveTo>
                  <a:lnTo>
                    <a:pt x="1" y="1"/>
                  </a:lnTo>
                  <a:cubicBezTo>
                    <a:pt x="1" y="27"/>
                    <a:pt x="1" y="27"/>
                    <a:pt x="1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63"/>
            <p:cNvSpPr/>
            <p:nvPr/>
          </p:nvSpPr>
          <p:spPr>
            <a:xfrm>
              <a:off x="4450050" y="1755625"/>
              <a:ext cx="1975" cy="1975"/>
            </a:xfrm>
            <a:custGeom>
              <a:rect b="b" l="l" r="r" t="t"/>
              <a:pathLst>
                <a:path extrusionOk="0" h="79" w="79">
                  <a:moveTo>
                    <a:pt x="27" y="0"/>
                  </a:moveTo>
                  <a:lnTo>
                    <a:pt x="27" y="0"/>
                  </a:lnTo>
                  <a:cubicBezTo>
                    <a:pt x="1" y="26"/>
                    <a:pt x="27" y="79"/>
                    <a:pt x="53" y="79"/>
                  </a:cubicBezTo>
                  <a:cubicBezTo>
                    <a:pt x="79" y="26"/>
                    <a:pt x="79" y="26"/>
                    <a:pt x="53" y="26"/>
                  </a:cubicBezTo>
                  <a:lnTo>
                    <a:pt x="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63"/>
            <p:cNvSpPr/>
            <p:nvPr/>
          </p:nvSpPr>
          <p:spPr>
            <a:xfrm>
              <a:off x="4443225" y="1750400"/>
              <a:ext cx="2850" cy="1875"/>
            </a:xfrm>
            <a:custGeom>
              <a:rect b="b" l="l" r="r" t="t"/>
              <a:pathLst>
                <a:path extrusionOk="0" h="75" w="114">
                  <a:moveTo>
                    <a:pt x="91" y="1"/>
                  </a:moveTo>
                  <a:cubicBezTo>
                    <a:pt x="0" y="46"/>
                    <a:pt x="33" y="74"/>
                    <a:pt x="66" y="74"/>
                  </a:cubicBezTo>
                  <a:cubicBezTo>
                    <a:pt x="89" y="74"/>
                    <a:pt x="113" y="60"/>
                    <a:pt x="91" y="27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63"/>
            <p:cNvSpPr/>
            <p:nvPr/>
          </p:nvSpPr>
          <p:spPr>
            <a:xfrm>
              <a:off x="4442875" y="1743225"/>
              <a:ext cx="24150" cy="18275"/>
            </a:xfrm>
            <a:custGeom>
              <a:rect b="b" l="l" r="r" t="t"/>
              <a:pathLst>
                <a:path extrusionOk="0" h="731" w="966">
                  <a:moveTo>
                    <a:pt x="575" y="105"/>
                  </a:moveTo>
                  <a:cubicBezTo>
                    <a:pt x="571" y="105"/>
                    <a:pt x="567" y="106"/>
                    <a:pt x="563" y="108"/>
                  </a:cubicBezTo>
                  <a:lnTo>
                    <a:pt x="563" y="108"/>
                  </a:lnTo>
                  <a:cubicBezTo>
                    <a:pt x="566" y="107"/>
                    <a:pt x="570" y="106"/>
                    <a:pt x="575" y="105"/>
                  </a:cubicBezTo>
                  <a:close/>
                  <a:moveTo>
                    <a:pt x="53" y="1"/>
                  </a:moveTo>
                  <a:cubicBezTo>
                    <a:pt x="53" y="53"/>
                    <a:pt x="131" y="53"/>
                    <a:pt x="157" y="79"/>
                  </a:cubicBezTo>
                  <a:cubicBezTo>
                    <a:pt x="184" y="105"/>
                    <a:pt x="105" y="131"/>
                    <a:pt x="79" y="157"/>
                  </a:cubicBezTo>
                  <a:cubicBezTo>
                    <a:pt x="53" y="183"/>
                    <a:pt x="184" y="236"/>
                    <a:pt x="184" y="236"/>
                  </a:cubicBezTo>
                  <a:cubicBezTo>
                    <a:pt x="184" y="236"/>
                    <a:pt x="210" y="314"/>
                    <a:pt x="236" y="314"/>
                  </a:cubicBezTo>
                  <a:cubicBezTo>
                    <a:pt x="262" y="314"/>
                    <a:pt x="288" y="288"/>
                    <a:pt x="314" y="288"/>
                  </a:cubicBezTo>
                  <a:cubicBezTo>
                    <a:pt x="327" y="275"/>
                    <a:pt x="346" y="268"/>
                    <a:pt x="359" y="268"/>
                  </a:cubicBezTo>
                  <a:cubicBezTo>
                    <a:pt x="373" y="268"/>
                    <a:pt x="379" y="275"/>
                    <a:pt x="366" y="288"/>
                  </a:cubicBezTo>
                  <a:cubicBezTo>
                    <a:pt x="343" y="311"/>
                    <a:pt x="258" y="396"/>
                    <a:pt x="221" y="396"/>
                  </a:cubicBezTo>
                  <a:cubicBezTo>
                    <a:pt x="216" y="396"/>
                    <a:pt x="212" y="395"/>
                    <a:pt x="210" y="392"/>
                  </a:cubicBezTo>
                  <a:cubicBezTo>
                    <a:pt x="53" y="418"/>
                    <a:pt x="1" y="496"/>
                    <a:pt x="157" y="575"/>
                  </a:cubicBezTo>
                  <a:cubicBezTo>
                    <a:pt x="210" y="601"/>
                    <a:pt x="262" y="627"/>
                    <a:pt x="314" y="653"/>
                  </a:cubicBezTo>
                  <a:cubicBezTo>
                    <a:pt x="331" y="661"/>
                    <a:pt x="352" y="664"/>
                    <a:pt x="371" y="664"/>
                  </a:cubicBezTo>
                  <a:cubicBezTo>
                    <a:pt x="409" y="664"/>
                    <a:pt x="444" y="653"/>
                    <a:pt x="444" y="653"/>
                  </a:cubicBezTo>
                  <a:cubicBezTo>
                    <a:pt x="470" y="575"/>
                    <a:pt x="340" y="601"/>
                    <a:pt x="314" y="575"/>
                  </a:cubicBezTo>
                  <a:cubicBezTo>
                    <a:pt x="262" y="522"/>
                    <a:pt x="262" y="470"/>
                    <a:pt x="340" y="444"/>
                  </a:cubicBezTo>
                  <a:cubicBezTo>
                    <a:pt x="418" y="444"/>
                    <a:pt x="314" y="340"/>
                    <a:pt x="392" y="314"/>
                  </a:cubicBezTo>
                  <a:cubicBezTo>
                    <a:pt x="398" y="311"/>
                    <a:pt x="402" y="310"/>
                    <a:pt x="406" y="310"/>
                  </a:cubicBezTo>
                  <a:cubicBezTo>
                    <a:pt x="433" y="310"/>
                    <a:pt x="392" y="392"/>
                    <a:pt x="392" y="392"/>
                  </a:cubicBezTo>
                  <a:lnTo>
                    <a:pt x="470" y="392"/>
                  </a:lnTo>
                  <a:cubicBezTo>
                    <a:pt x="470" y="392"/>
                    <a:pt x="418" y="470"/>
                    <a:pt x="470" y="470"/>
                  </a:cubicBezTo>
                  <a:cubicBezTo>
                    <a:pt x="481" y="476"/>
                    <a:pt x="490" y="478"/>
                    <a:pt x="497" y="478"/>
                  </a:cubicBezTo>
                  <a:cubicBezTo>
                    <a:pt x="516" y="478"/>
                    <a:pt x="521" y="463"/>
                    <a:pt x="522" y="463"/>
                  </a:cubicBezTo>
                  <a:cubicBezTo>
                    <a:pt x="522" y="463"/>
                    <a:pt x="522" y="465"/>
                    <a:pt x="522" y="470"/>
                  </a:cubicBezTo>
                  <a:cubicBezTo>
                    <a:pt x="549" y="496"/>
                    <a:pt x="601" y="653"/>
                    <a:pt x="653" y="653"/>
                  </a:cubicBezTo>
                  <a:cubicBezTo>
                    <a:pt x="679" y="627"/>
                    <a:pt x="653" y="575"/>
                    <a:pt x="653" y="548"/>
                  </a:cubicBezTo>
                  <a:cubicBezTo>
                    <a:pt x="653" y="548"/>
                    <a:pt x="705" y="522"/>
                    <a:pt x="731" y="470"/>
                  </a:cubicBezTo>
                  <a:cubicBezTo>
                    <a:pt x="731" y="418"/>
                    <a:pt x="757" y="366"/>
                    <a:pt x="757" y="314"/>
                  </a:cubicBezTo>
                  <a:cubicBezTo>
                    <a:pt x="761" y="310"/>
                    <a:pt x="765" y="309"/>
                    <a:pt x="768" y="309"/>
                  </a:cubicBezTo>
                  <a:cubicBezTo>
                    <a:pt x="790" y="309"/>
                    <a:pt x="809" y="366"/>
                    <a:pt x="809" y="366"/>
                  </a:cubicBezTo>
                  <a:cubicBezTo>
                    <a:pt x="809" y="366"/>
                    <a:pt x="809" y="262"/>
                    <a:pt x="809" y="236"/>
                  </a:cubicBezTo>
                  <a:cubicBezTo>
                    <a:pt x="809" y="210"/>
                    <a:pt x="835" y="157"/>
                    <a:pt x="835" y="131"/>
                  </a:cubicBezTo>
                  <a:cubicBezTo>
                    <a:pt x="835" y="210"/>
                    <a:pt x="835" y="262"/>
                    <a:pt x="861" y="340"/>
                  </a:cubicBezTo>
                  <a:cubicBezTo>
                    <a:pt x="861" y="340"/>
                    <a:pt x="940" y="418"/>
                    <a:pt x="887" y="444"/>
                  </a:cubicBezTo>
                  <a:cubicBezTo>
                    <a:pt x="880" y="448"/>
                    <a:pt x="874" y="450"/>
                    <a:pt x="869" y="450"/>
                  </a:cubicBezTo>
                  <a:cubicBezTo>
                    <a:pt x="850" y="450"/>
                    <a:pt x="852" y="426"/>
                    <a:pt x="847" y="426"/>
                  </a:cubicBezTo>
                  <a:cubicBezTo>
                    <a:pt x="845" y="426"/>
                    <a:pt x="842" y="431"/>
                    <a:pt x="835" y="444"/>
                  </a:cubicBezTo>
                  <a:cubicBezTo>
                    <a:pt x="809" y="470"/>
                    <a:pt x="783" y="496"/>
                    <a:pt x="783" y="522"/>
                  </a:cubicBezTo>
                  <a:cubicBezTo>
                    <a:pt x="783" y="522"/>
                    <a:pt x="731" y="731"/>
                    <a:pt x="783" y="731"/>
                  </a:cubicBezTo>
                  <a:cubicBezTo>
                    <a:pt x="809" y="731"/>
                    <a:pt x="809" y="575"/>
                    <a:pt x="809" y="548"/>
                  </a:cubicBezTo>
                  <a:cubicBezTo>
                    <a:pt x="809" y="575"/>
                    <a:pt x="887" y="705"/>
                    <a:pt x="914" y="705"/>
                  </a:cubicBezTo>
                  <a:cubicBezTo>
                    <a:pt x="940" y="705"/>
                    <a:pt x="914" y="548"/>
                    <a:pt x="914" y="522"/>
                  </a:cubicBezTo>
                  <a:cubicBezTo>
                    <a:pt x="914" y="522"/>
                    <a:pt x="914" y="444"/>
                    <a:pt x="940" y="418"/>
                  </a:cubicBezTo>
                  <a:cubicBezTo>
                    <a:pt x="940" y="392"/>
                    <a:pt x="966" y="157"/>
                    <a:pt x="887" y="131"/>
                  </a:cubicBezTo>
                  <a:cubicBezTo>
                    <a:pt x="874" y="118"/>
                    <a:pt x="855" y="112"/>
                    <a:pt x="832" y="112"/>
                  </a:cubicBezTo>
                  <a:cubicBezTo>
                    <a:pt x="809" y="112"/>
                    <a:pt x="783" y="118"/>
                    <a:pt x="757" y="131"/>
                  </a:cubicBezTo>
                  <a:cubicBezTo>
                    <a:pt x="757" y="131"/>
                    <a:pt x="734" y="166"/>
                    <a:pt x="718" y="166"/>
                  </a:cubicBezTo>
                  <a:cubicBezTo>
                    <a:pt x="711" y="166"/>
                    <a:pt x="705" y="157"/>
                    <a:pt x="705" y="131"/>
                  </a:cubicBezTo>
                  <a:cubicBezTo>
                    <a:pt x="705" y="157"/>
                    <a:pt x="653" y="183"/>
                    <a:pt x="653" y="183"/>
                  </a:cubicBezTo>
                  <a:cubicBezTo>
                    <a:pt x="679" y="157"/>
                    <a:pt x="679" y="131"/>
                    <a:pt x="679" y="131"/>
                  </a:cubicBezTo>
                  <a:cubicBezTo>
                    <a:pt x="705" y="131"/>
                    <a:pt x="653" y="131"/>
                    <a:pt x="627" y="105"/>
                  </a:cubicBezTo>
                  <a:cubicBezTo>
                    <a:pt x="627" y="105"/>
                    <a:pt x="627" y="101"/>
                    <a:pt x="620" y="101"/>
                  </a:cubicBezTo>
                  <a:cubicBezTo>
                    <a:pt x="610" y="101"/>
                    <a:pt x="585" y="110"/>
                    <a:pt x="522" y="157"/>
                  </a:cubicBezTo>
                  <a:cubicBezTo>
                    <a:pt x="500" y="157"/>
                    <a:pt x="536" y="118"/>
                    <a:pt x="563" y="108"/>
                  </a:cubicBezTo>
                  <a:lnTo>
                    <a:pt x="563" y="108"/>
                  </a:lnTo>
                  <a:cubicBezTo>
                    <a:pt x="557" y="109"/>
                    <a:pt x="552" y="109"/>
                    <a:pt x="548" y="109"/>
                  </a:cubicBezTo>
                  <a:cubicBezTo>
                    <a:pt x="497" y="109"/>
                    <a:pt x="598" y="27"/>
                    <a:pt x="575" y="27"/>
                  </a:cubicBezTo>
                  <a:lnTo>
                    <a:pt x="210" y="27"/>
                  </a:lnTo>
                  <a:cubicBezTo>
                    <a:pt x="184" y="1"/>
                    <a:pt x="131" y="1"/>
                    <a:pt x="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63"/>
            <p:cNvSpPr/>
            <p:nvPr/>
          </p:nvSpPr>
          <p:spPr>
            <a:xfrm>
              <a:off x="4448250" y="1744250"/>
              <a:ext cx="1175" cy="325"/>
            </a:xfrm>
            <a:custGeom>
              <a:rect b="b" l="l" r="r" t="t"/>
              <a:pathLst>
                <a:path extrusionOk="0" h="13" w="47">
                  <a:moveTo>
                    <a:pt x="4" y="1"/>
                  </a:moveTo>
                  <a:cubicBezTo>
                    <a:pt x="0" y="1"/>
                    <a:pt x="3" y="3"/>
                    <a:pt x="21" y="12"/>
                  </a:cubicBezTo>
                  <a:lnTo>
                    <a:pt x="47" y="12"/>
                  </a:lnTo>
                  <a:cubicBezTo>
                    <a:pt x="47" y="12"/>
                    <a:pt x="12" y="1"/>
                    <a:pt x="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63"/>
            <p:cNvSpPr/>
            <p:nvPr/>
          </p:nvSpPr>
          <p:spPr>
            <a:xfrm>
              <a:off x="4442100" y="1734075"/>
              <a:ext cx="16450" cy="10500"/>
            </a:xfrm>
            <a:custGeom>
              <a:rect b="b" l="l" r="r" t="t"/>
              <a:pathLst>
                <a:path extrusionOk="0" h="420" w="658">
                  <a:moveTo>
                    <a:pt x="386" y="1"/>
                  </a:moveTo>
                  <a:cubicBezTo>
                    <a:pt x="349" y="1"/>
                    <a:pt x="330" y="30"/>
                    <a:pt x="397" y="80"/>
                  </a:cubicBezTo>
                  <a:cubicBezTo>
                    <a:pt x="345" y="54"/>
                    <a:pt x="267" y="28"/>
                    <a:pt x="215" y="28"/>
                  </a:cubicBezTo>
                  <a:cubicBezTo>
                    <a:pt x="136" y="28"/>
                    <a:pt x="58" y="80"/>
                    <a:pt x="58" y="106"/>
                  </a:cubicBezTo>
                  <a:cubicBezTo>
                    <a:pt x="188" y="106"/>
                    <a:pt x="397" y="184"/>
                    <a:pt x="423" y="263"/>
                  </a:cubicBezTo>
                  <a:lnTo>
                    <a:pt x="319" y="263"/>
                  </a:lnTo>
                  <a:cubicBezTo>
                    <a:pt x="267" y="263"/>
                    <a:pt x="215" y="251"/>
                    <a:pt x="162" y="251"/>
                  </a:cubicBezTo>
                  <a:cubicBezTo>
                    <a:pt x="136" y="251"/>
                    <a:pt x="110" y="254"/>
                    <a:pt x="84" y="263"/>
                  </a:cubicBezTo>
                  <a:cubicBezTo>
                    <a:pt x="1" y="263"/>
                    <a:pt x="151" y="296"/>
                    <a:pt x="241" y="296"/>
                  </a:cubicBezTo>
                  <a:cubicBezTo>
                    <a:pt x="264" y="296"/>
                    <a:pt x="282" y="294"/>
                    <a:pt x="293" y="289"/>
                  </a:cubicBezTo>
                  <a:lnTo>
                    <a:pt x="293" y="289"/>
                  </a:lnTo>
                  <a:cubicBezTo>
                    <a:pt x="267" y="315"/>
                    <a:pt x="162" y="367"/>
                    <a:pt x="241" y="367"/>
                  </a:cubicBezTo>
                  <a:cubicBezTo>
                    <a:pt x="248" y="359"/>
                    <a:pt x="258" y="356"/>
                    <a:pt x="270" y="356"/>
                  </a:cubicBezTo>
                  <a:cubicBezTo>
                    <a:pt x="297" y="356"/>
                    <a:pt x="334" y="375"/>
                    <a:pt x="371" y="393"/>
                  </a:cubicBezTo>
                  <a:cubicBezTo>
                    <a:pt x="371" y="393"/>
                    <a:pt x="397" y="419"/>
                    <a:pt x="423" y="419"/>
                  </a:cubicBezTo>
                  <a:cubicBezTo>
                    <a:pt x="439" y="372"/>
                    <a:pt x="445" y="363"/>
                    <a:pt x="470" y="363"/>
                  </a:cubicBezTo>
                  <a:cubicBezTo>
                    <a:pt x="487" y="363"/>
                    <a:pt x="512" y="367"/>
                    <a:pt x="553" y="367"/>
                  </a:cubicBezTo>
                  <a:cubicBezTo>
                    <a:pt x="658" y="367"/>
                    <a:pt x="606" y="315"/>
                    <a:pt x="606" y="289"/>
                  </a:cubicBezTo>
                  <a:lnTo>
                    <a:pt x="606" y="237"/>
                  </a:lnTo>
                  <a:lnTo>
                    <a:pt x="580" y="237"/>
                  </a:lnTo>
                  <a:cubicBezTo>
                    <a:pt x="553" y="237"/>
                    <a:pt x="527" y="184"/>
                    <a:pt x="475" y="132"/>
                  </a:cubicBezTo>
                  <a:cubicBezTo>
                    <a:pt x="475" y="129"/>
                    <a:pt x="476" y="128"/>
                    <a:pt x="477" y="128"/>
                  </a:cubicBezTo>
                  <a:cubicBezTo>
                    <a:pt x="486" y="128"/>
                    <a:pt x="530" y="211"/>
                    <a:pt x="553" y="211"/>
                  </a:cubicBezTo>
                  <a:cubicBezTo>
                    <a:pt x="527" y="158"/>
                    <a:pt x="501" y="80"/>
                    <a:pt x="449" y="28"/>
                  </a:cubicBezTo>
                  <a:cubicBezTo>
                    <a:pt x="431" y="10"/>
                    <a:pt x="406" y="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63"/>
            <p:cNvSpPr/>
            <p:nvPr/>
          </p:nvSpPr>
          <p:spPr>
            <a:xfrm>
              <a:off x="4452875" y="1726775"/>
              <a:ext cx="3075" cy="2150"/>
            </a:xfrm>
            <a:custGeom>
              <a:rect b="b" l="l" r="r" t="t"/>
              <a:pathLst>
                <a:path extrusionOk="0" h="86" w="123">
                  <a:moveTo>
                    <a:pt x="60" y="0"/>
                  </a:moveTo>
                  <a:cubicBezTo>
                    <a:pt x="20" y="0"/>
                    <a:pt x="0" y="49"/>
                    <a:pt x="18" y="85"/>
                  </a:cubicBezTo>
                  <a:lnTo>
                    <a:pt x="70" y="85"/>
                  </a:lnTo>
                  <a:cubicBezTo>
                    <a:pt x="96" y="59"/>
                    <a:pt x="96" y="33"/>
                    <a:pt x="122" y="33"/>
                  </a:cubicBezTo>
                  <a:cubicBezTo>
                    <a:pt x="99" y="9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5" name="Google Shape;2145;p63"/>
          <p:cNvGrpSpPr/>
          <p:nvPr/>
        </p:nvGrpSpPr>
        <p:grpSpPr>
          <a:xfrm rot="789555">
            <a:off x="5370507" y="1668340"/>
            <a:ext cx="2249900" cy="2271288"/>
            <a:chOff x="1626000" y="605300"/>
            <a:chExt cx="4068375" cy="4132125"/>
          </a:xfrm>
        </p:grpSpPr>
        <p:sp>
          <p:nvSpPr>
            <p:cNvPr id="2146" name="Google Shape;2146;p63"/>
            <p:cNvSpPr/>
            <p:nvPr/>
          </p:nvSpPr>
          <p:spPr>
            <a:xfrm>
              <a:off x="1626000" y="605300"/>
              <a:ext cx="4068375" cy="4132125"/>
            </a:xfrm>
            <a:custGeom>
              <a:rect b="b" l="l" r="r" t="t"/>
              <a:pathLst>
                <a:path extrusionOk="0" h="165285" w="162735">
                  <a:moveTo>
                    <a:pt x="145650" y="0"/>
                  </a:moveTo>
                  <a:lnTo>
                    <a:pt x="0" y="19635"/>
                  </a:lnTo>
                  <a:lnTo>
                    <a:pt x="19583" y="165284"/>
                  </a:lnTo>
                  <a:lnTo>
                    <a:pt x="136368" y="149526"/>
                  </a:lnTo>
                  <a:lnTo>
                    <a:pt x="162734" y="126985"/>
                  </a:lnTo>
                  <a:lnTo>
                    <a:pt x="145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999999">
                  <a:alpha val="26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63"/>
            <p:cNvSpPr/>
            <p:nvPr/>
          </p:nvSpPr>
          <p:spPr>
            <a:xfrm>
              <a:off x="5036475" y="3767150"/>
              <a:ext cx="657900" cy="576300"/>
            </a:xfrm>
            <a:custGeom>
              <a:rect b="b" l="l" r="r" t="t"/>
              <a:pathLst>
                <a:path extrusionOk="0" h="23052" w="26316">
                  <a:moveTo>
                    <a:pt x="16626" y="10965"/>
                  </a:moveTo>
                  <a:cubicBezTo>
                    <a:pt x="24377" y="3010"/>
                    <a:pt x="26315" y="511"/>
                    <a:pt x="26315" y="511"/>
                  </a:cubicBezTo>
                  <a:cubicBezTo>
                    <a:pt x="26315" y="511"/>
                    <a:pt x="20756" y="3469"/>
                    <a:pt x="10812" y="1"/>
                  </a:cubicBezTo>
                  <a:cubicBezTo>
                    <a:pt x="10812" y="1"/>
                    <a:pt x="8823" y="16728"/>
                    <a:pt x="0" y="23052"/>
                  </a:cubicBezTo>
                  <a:cubicBezTo>
                    <a:pt x="6120" y="19941"/>
                    <a:pt x="11730" y="15861"/>
                    <a:pt x="16626" y="10965"/>
                  </a:cubicBezTo>
                  <a:close/>
                </a:path>
              </a:pathLst>
            </a:custGeom>
            <a:solidFill>
              <a:srgbClr val="DBC17D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26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8" name="Google Shape;2148;p63"/>
          <p:cNvSpPr txBox="1"/>
          <p:nvPr>
            <p:ph idx="1" type="subTitle"/>
          </p:nvPr>
        </p:nvSpPr>
        <p:spPr>
          <a:xfrm flipH="1" rot="410524">
            <a:off x="5561185" y="2212395"/>
            <a:ext cx="1913830" cy="1107657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delete this one and add yours</a:t>
            </a:r>
            <a:endParaRPr/>
          </a:p>
        </p:txBody>
      </p:sp>
      <p:pic>
        <p:nvPicPr>
          <p:cNvPr id="2149" name="Google Shape;2149;p63"/>
          <p:cNvPicPr preferRelativeResize="0"/>
          <p:nvPr/>
        </p:nvPicPr>
        <p:blipFill rotWithShape="1">
          <a:blip r:embed="rId3">
            <a:alphaModFix/>
          </a:blip>
          <a:srcRect b="0" l="-10" r="0" t="0"/>
          <a:stretch/>
        </p:blipFill>
        <p:spPr>
          <a:xfrm>
            <a:off x="3216982" y="1442319"/>
            <a:ext cx="1307879" cy="2324919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50" name="Google Shape;2150;p63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WEB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4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5" name="Google Shape;2155;p64"/>
          <p:cNvGrpSpPr/>
          <p:nvPr/>
        </p:nvGrpSpPr>
        <p:grpSpPr>
          <a:xfrm rot="-123601">
            <a:off x="2324428" y="3654179"/>
            <a:ext cx="4495268" cy="1072621"/>
            <a:chOff x="3535500" y="1450675"/>
            <a:chExt cx="3606875" cy="675400"/>
          </a:xfrm>
        </p:grpSpPr>
        <p:sp>
          <p:nvSpPr>
            <p:cNvPr id="2156" name="Google Shape;2156;p64"/>
            <p:cNvSpPr/>
            <p:nvPr/>
          </p:nvSpPr>
          <p:spPr>
            <a:xfrm>
              <a:off x="3535500" y="1450675"/>
              <a:ext cx="3606875" cy="675400"/>
            </a:xfrm>
            <a:custGeom>
              <a:rect b="b" l="l" r="r" t="t"/>
              <a:pathLst>
                <a:path extrusionOk="0" h="27016" w="144275">
                  <a:moveTo>
                    <a:pt x="3484" y="1786"/>
                  </a:moveTo>
                  <a:cubicBezTo>
                    <a:pt x="3925" y="1786"/>
                    <a:pt x="4367" y="2080"/>
                    <a:pt x="4367" y="2669"/>
                  </a:cubicBezTo>
                  <a:lnTo>
                    <a:pt x="4367" y="5234"/>
                  </a:lnTo>
                  <a:cubicBezTo>
                    <a:pt x="4367" y="5823"/>
                    <a:pt x="3925" y="6118"/>
                    <a:pt x="3484" y="6118"/>
                  </a:cubicBezTo>
                  <a:cubicBezTo>
                    <a:pt x="3042" y="6118"/>
                    <a:pt x="2600" y="5823"/>
                    <a:pt x="2600" y="5234"/>
                  </a:cubicBezTo>
                  <a:lnTo>
                    <a:pt x="2600" y="2669"/>
                  </a:lnTo>
                  <a:cubicBezTo>
                    <a:pt x="2600" y="2080"/>
                    <a:pt x="3042" y="1786"/>
                    <a:pt x="3484" y="1786"/>
                  </a:cubicBezTo>
                  <a:close/>
                  <a:moveTo>
                    <a:pt x="3484" y="8024"/>
                  </a:moveTo>
                  <a:cubicBezTo>
                    <a:pt x="3925" y="8024"/>
                    <a:pt x="4367" y="8318"/>
                    <a:pt x="4367" y="8908"/>
                  </a:cubicBezTo>
                  <a:lnTo>
                    <a:pt x="4367" y="11472"/>
                  </a:lnTo>
                  <a:cubicBezTo>
                    <a:pt x="4367" y="12061"/>
                    <a:pt x="3925" y="12356"/>
                    <a:pt x="3484" y="12356"/>
                  </a:cubicBezTo>
                  <a:cubicBezTo>
                    <a:pt x="3042" y="12356"/>
                    <a:pt x="2600" y="12061"/>
                    <a:pt x="2600" y="11472"/>
                  </a:cubicBezTo>
                  <a:lnTo>
                    <a:pt x="2600" y="8908"/>
                  </a:lnTo>
                  <a:cubicBezTo>
                    <a:pt x="2600" y="8318"/>
                    <a:pt x="3042" y="8024"/>
                    <a:pt x="3484" y="8024"/>
                  </a:cubicBezTo>
                  <a:close/>
                  <a:moveTo>
                    <a:pt x="3484" y="14279"/>
                  </a:moveTo>
                  <a:cubicBezTo>
                    <a:pt x="3925" y="14279"/>
                    <a:pt x="4367" y="14574"/>
                    <a:pt x="4367" y="15163"/>
                  </a:cubicBezTo>
                  <a:lnTo>
                    <a:pt x="4367" y="17710"/>
                  </a:lnTo>
                  <a:cubicBezTo>
                    <a:pt x="4367" y="18300"/>
                    <a:pt x="3925" y="18594"/>
                    <a:pt x="3484" y="18594"/>
                  </a:cubicBezTo>
                  <a:cubicBezTo>
                    <a:pt x="3042" y="18594"/>
                    <a:pt x="2600" y="18300"/>
                    <a:pt x="2600" y="17710"/>
                  </a:cubicBezTo>
                  <a:lnTo>
                    <a:pt x="2600" y="15163"/>
                  </a:lnTo>
                  <a:cubicBezTo>
                    <a:pt x="2600" y="14574"/>
                    <a:pt x="3042" y="14279"/>
                    <a:pt x="3484" y="14279"/>
                  </a:cubicBezTo>
                  <a:close/>
                  <a:moveTo>
                    <a:pt x="3484" y="20518"/>
                  </a:moveTo>
                  <a:cubicBezTo>
                    <a:pt x="3925" y="20518"/>
                    <a:pt x="4367" y="20812"/>
                    <a:pt x="4367" y="21401"/>
                  </a:cubicBezTo>
                  <a:lnTo>
                    <a:pt x="4367" y="23966"/>
                  </a:lnTo>
                  <a:cubicBezTo>
                    <a:pt x="4367" y="24555"/>
                    <a:pt x="3925" y="24850"/>
                    <a:pt x="3484" y="24850"/>
                  </a:cubicBezTo>
                  <a:cubicBezTo>
                    <a:pt x="3042" y="24850"/>
                    <a:pt x="2600" y="24555"/>
                    <a:pt x="2600" y="23966"/>
                  </a:cubicBezTo>
                  <a:lnTo>
                    <a:pt x="2600" y="21401"/>
                  </a:lnTo>
                  <a:cubicBezTo>
                    <a:pt x="2600" y="20812"/>
                    <a:pt x="3042" y="20518"/>
                    <a:pt x="3484" y="20518"/>
                  </a:cubicBezTo>
                  <a:close/>
                  <a:moveTo>
                    <a:pt x="1" y="1"/>
                  </a:moveTo>
                  <a:lnTo>
                    <a:pt x="1" y="27016"/>
                  </a:lnTo>
                  <a:lnTo>
                    <a:pt x="144275" y="27016"/>
                  </a:lnTo>
                  <a:lnTo>
                    <a:pt x="1442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64"/>
            <p:cNvSpPr/>
            <p:nvPr/>
          </p:nvSpPr>
          <p:spPr>
            <a:xfrm>
              <a:off x="5352800" y="15793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64"/>
            <p:cNvSpPr/>
            <p:nvPr/>
          </p:nvSpPr>
          <p:spPr>
            <a:xfrm>
              <a:off x="5354100" y="1601000"/>
              <a:ext cx="450" cy="475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7" y="18"/>
                  </a:lnTo>
                  <a:lnTo>
                    <a:pt x="17" y="18"/>
                  </a:lnTo>
                  <a:lnTo>
                    <a:pt x="17" y="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64"/>
            <p:cNvSpPr/>
            <p:nvPr/>
          </p:nvSpPr>
          <p:spPr>
            <a:xfrm>
              <a:off x="5352800" y="15793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64"/>
            <p:cNvSpPr/>
            <p:nvPr/>
          </p:nvSpPr>
          <p:spPr>
            <a:xfrm>
              <a:off x="3886400" y="1584975"/>
              <a:ext cx="3144650" cy="25"/>
            </a:xfrm>
            <a:custGeom>
              <a:rect b="b" l="l" r="r" t="t"/>
              <a:pathLst>
                <a:path extrusionOk="0" fill="none" h="1" w="125786">
                  <a:moveTo>
                    <a:pt x="0" y="1"/>
                  </a:moveTo>
                  <a:lnTo>
                    <a:pt x="125785" y="1"/>
                  </a:lnTo>
                </a:path>
              </a:pathLst>
            </a:custGeom>
            <a:noFill/>
            <a:ln cap="flat" cmpd="sng" w="2600">
              <a:solidFill>
                <a:srgbClr val="E499A1"/>
              </a:solidFill>
              <a:prstDash val="solid"/>
              <a:miter lim="173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64"/>
            <p:cNvSpPr/>
            <p:nvPr/>
          </p:nvSpPr>
          <p:spPr>
            <a:xfrm>
              <a:off x="3886400" y="1724050"/>
              <a:ext cx="3144650" cy="25"/>
            </a:xfrm>
            <a:custGeom>
              <a:rect b="b" l="l" r="r" t="t"/>
              <a:pathLst>
                <a:path extrusionOk="0" fill="none" h="1" w="125786">
                  <a:moveTo>
                    <a:pt x="0" y="0"/>
                  </a:moveTo>
                  <a:lnTo>
                    <a:pt x="125785" y="0"/>
                  </a:lnTo>
                </a:path>
              </a:pathLst>
            </a:custGeom>
            <a:noFill/>
            <a:ln cap="flat" cmpd="sng" w="2600">
              <a:solidFill>
                <a:srgbClr val="E499A1"/>
              </a:solidFill>
              <a:prstDash val="solid"/>
              <a:miter lim="173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64"/>
            <p:cNvSpPr/>
            <p:nvPr/>
          </p:nvSpPr>
          <p:spPr>
            <a:xfrm>
              <a:off x="3886400" y="1862675"/>
              <a:ext cx="3144650" cy="25"/>
            </a:xfrm>
            <a:custGeom>
              <a:rect b="b" l="l" r="r" t="t"/>
              <a:pathLst>
                <a:path extrusionOk="0" fill="none" h="1" w="125786">
                  <a:moveTo>
                    <a:pt x="0" y="0"/>
                  </a:moveTo>
                  <a:lnTo>
                    <a:pt x="125785" y="0"/>
                  </a:lnTo>
                </a:path>
              </a:pathLst>
            </a:custGeom>
            <a:noFill/>
            <a:ln cap="flat" cmpd="sng" w="2600">
              <a:solidFill>
                <a:srgbClr val="E499A1"/>
              </a:solidFill>
              <a:prstDash val="solid"/>
              <a:miter lim="173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64"/>
            <p:cNvSpPr/>
            <p:nvPr/>
          </p:nvSpPr>
          <p:spPr>
            <a:xfrm>
              <a:off x="3886400" y="2001725"/>
              <a:ext cx="3144650" cy="25"/>
            </a:xfrm>
            <a:custGeom>
              <a:rect b="b" l="l" r="r" t="t"/>
              <a:pathLst>
                <a:path extrusionOk="0" fill="none" h="1" w="125786">
                  <a:moveTo>
                    <a:pt x="0" y="0"/>
                  </a:moveTo>
                  <a:lnTo>
                    <a:pt x="125785" y="0"/>
                  </a:lnTo>
                </a:path>
              </a:pathLst>
            </a:custGeom>
            <a:noFill/>
            <a:ln cap="flat" cmpd="sng" w="2600">
              <a:solidFill>
                <a:srgbClr val="E499A1"/>
              </a:solidFill>
              <a:prstDash val="solid"/>
              <a:miter lim="173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64"/>
            <p:cNvSpPr/>
            <p:nvPr/>
          </p:nvSpPr>
          <p:spPr>
            <a:xfrm>
              <a:off x="3886400" y="1450675"/>
              <a:ext cx="25" cy="675400"/>
            </a:xfrm>
            <a:custGeom>
              <a:rect b="b" l="l" r="r" t="t"/>
              <a:pathLst>
                <a:path extrusionOk="0" fill="none" h="27016" w="1">
                  <a:moveTo>
                    <a:pt x="0" y="1"/>
                  </a:moveTo>
                  <a:lnTo>
                    <a:pt x="0" y="27016"/>
                  </a:lnTo>
                </a:path>
              </a:pathLst>
            </a:custGeom>
            <a:noFill/>
            <a:ln cap="flat" cmpd="sng" w="5625">
              <a:solidFill>
                <a:schemeClr val="accent1"/>
              </a:solidFill>
              <a:prstDash val="solid"/>
              <a:miter lim="173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65" name="Google Shape;2165;p64"/>
          <p:cNvSpPr txBox="1"/>
          <p:nvPr>
            <p:ph idx="1" type="subTitle"/>
          </p:nvPr>
        </p:nvSpPr>
        <p:spPr>
          <a:xfrm>
            <a:off x="2157575" y="1539675"/>
            <a:ext cx="4828800" cy="20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+91  620 421 838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2166" name="Google Shape;2166;p64"/>
          <p:cNvSpPr txBox="1"/>
          <p:nvPr/>
        </p:nvSpPr>
        <p:spPr>
          <a:xfrm>
            <a:off x="3168000" y="4301756"/>
            <a:ext cx="28080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ignika Negative Light"/>
                <a:ea typeface="Signika Negative Light"/>
                <a:cs typeface="Signika Negative Light"/>
                <a:sym typeface="Signika Negative Light"/>
              </a:rPr>
              <a:t>Please keep this slide for attribution.</a:t>
            </a:r>
            <a:endParaRPr sz="1000">
              <a:solidFill>
                <a:schemeClr val="dk1"/>
              </a:solidFill>
              <a:latin typeface="Signika Negative Light"/>
              <a:ea typeface="Signika Negative Light"/>
              <a:cs typeface="Signika Negative Light"/>
              <a:sym typeface="Signika Negative Light"/>
            </a:endParaRPr>
          </a:p>
        </p:txBody>
      </p:sp>
      <p:sp>
        <p:nvSpPr>
          <p:cNvPr id="2167" name="Google Shape;2167;p64"/>
          <p:cNvSpPr txBox="1"/>
          <p:nvPr>
            <p:ph type="title"/>
          </p:nvPr>
        </p:nvSpPr>
        <p:spPr>
          <a:xfrm>
            <a:off x="3114200" y="671500"/>
            <a:ext cx="2915400" cy="93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168" name="Google Shape;2168;p64"/>
          <p:cNvSpPr/>
          <p:nvPr/>
        </p:nvSpPr>
        <p:spPr>
          <a:xfrm>
            <a:off x="6751968" y="4338989"/>
            <a:ext cx="25206" cy="19596"/>
          </a:xfrm>
          <a:custGeom>
            <a:rect b="b" l="l" r="r" t="t"/>
            <a:pathLst>
              <a:path extrusionOk="0" h="496" w="638">
                <a:moveTo>
                  <a:pt x="318" y="1"/>
                </a:moveTo>
                <a:cubicBezTo>
                  <a:pt x="0" y="1"/>
                  <a:pt x="0" y="496"/>
                  <a:pt x="318" y="496"/>
                </a:cubicBezTo>
                <a:cubicBezTo>
                  <a:pt x="638" y="496"/>
                  <a:pt x="638" y="1"/>
                  <a:pt x="318" y="1"/>
                </a:cubicBezTo>
                <a:close/>
              </a:path>
            </a:pathLst>
          </a:custGeom>
          <a:solidFill>
            <a:srgbClr val="D9B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9" name="Google Shape;2169;p64"/>
          <p:cNvSpPr txBox="1"/>
          <p:nvPr/>
        </p:nvSpPr>
        <p:spPr>
          <a:xfrm>
            <a:off x="2992150" y="3859150"/>
            <a:ext cx="3159600" cy="55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ignika Negative Light"/>
                <a:ea typeface="Signika Negative Light"/>
                <a:cs typeface="Signika Negative Light"/>
                <a:sym typeface="Signika Negative Light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Signika Negative"/>
                <a:ea typeface="Signika Negative"/>
                <a:cs typeface="Signika Negative"/>
                <a:sym typeface="Signika Negative"/>
                <a:hlinkClick r:id="rId3"/>
              </a:rPr>
              <a:t>Slidesgo</a:t>
            </a:r>
            <a:r>
              <a:rPr lang="en" sz="1000">
                <a:solidFill>
                  <a:schemeClr val="dk1"/>
                </a:solidFill>
                <a:latin typeface="Signika Negative Light"/>
                <a:ea typeface="Signika Negative Light"/>
                <a:cs typeface="Signika Negative Light"/>
                <a:sym typeface="Signika Negative Light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Signika Negative"/>
                <a:ea typeface="Signika Negative"/>
                <a:cs typeface="Signika Negative"/>
                <a:sym typeface="Signika Negative"/>
                <a:hlinkClick r:id="rId4"/>
              </a:rPr>
              <a:t>Flaticon</a:t>
            </a:r>
            <a:r>
              <a:rPr lang="en" sz="1000">
                <a:solidFill>
                  <a:schemeClr val="dk1"/>
                </a:solidFill>
                <a:latin typeface="Signika Negative Light"/>
                <a:ea typeface="Signika Negative Light"/>
                <a:cs typeface="Signika Negative Light"/>
                <a:sym typeface="Signika Negative Light"/>
              </a:rPr>
              <a:t>,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Signika Negative"/>
                <a:ea typeface="Signika Negative"/>
                <a:cs typeface="Signika Negative"/>
                <a:sym typeface="Signika Negative"/>
                <a:hlinkClick r:id="rId5"/>
              </a:rPr>
              <a:t>Freepik</a:t>
            </a:r>
            <a:r>
              <a:rPr lang="en" sz="1000">
                <a:solidFill>
                  <a:schemeClr val="dk1"/>
                </a:solidFill>
                <a:latin typeface="Signika Negative Light"/>
                <a:ea typeface="Signika Negative Light"/>
                <a:cs typeface="Signika Negative Light"/>
                <a:sym typeface="Signika Negative Light"/>
              </a:rPr>
              <a:t>.</a:t>
            </a:r>
            <a:endParaRPr sz="1000">
              <a:solidFill>
                <a:schemeClr val="dk1"/>
              </a:solidFill>
              <a:latin typeface="Signika Negative Light"/>
              <a:ea typeface="Signika Negative Light"/>
              <a:cs typeface="Signika Negative Light"/>
              <a:sym typeface="Signika Negative Light"/>
            </a:endParaRPr>
          </a:p>
        </p:txBody>
      </p:sp>
      <p:sp>
        <p:nvSpPr>
          <p:cNvPr id="2170" name="Google Shape;2170;p64"/>
          <p:cNvSpPr/>
          <p:nvPr/>
        </p:nvSpPr>
        <p:spPr>
          <a:xfrm>
            <a:off x="3493025" y="2141100"/>
            <a:ext cx="2157787" cy="99527"/>
          </a:xfrm>
          <a:custGeom>
            <a:rect b="b" l="l" r="r" t="t"/>
            <a:pathLst>
              <a:path extrusionOk="0" h="1724" w="32487">
                <a:moveTo>
                  <a:pt x="27267" y="1"/>
                </a:moveTo>
                <a:cubicBezTo>
                  <a:pt x="26919" y="1"/>
                  <a:pt x="26667" y="329"/>
                  <a:pt x="26308" y="550"/>
                </a:cubicBezTo>
                <a:cubicBezTo>
                  <a:pt x="26043" y="715"/>
                  <a:pt x="25738" y="798"/>
                  <a:pt x="25431" y="798"/>
                </a:cubicBezTo>
                <a:cubicBezTo>
                  <a:pt x="25235" y="798"/>
                  <a:pt x="25037" y="764"/>
                  <a:pt x="24847" y="695"/>
                </a:cubicBezTo>
                <a:cubicBezTo>
                  <a:pt x="24495" y="571"/>
                  <a:pt x="24204" y="291"/>
                  <a:pt x="23800" y="291"/>
                </a:cubicBezTo>
                <a:cubicBezTo>
                  <a:pt x="23231" y="291"/>
                  <a:pt x="22898" y="1032"/>
                  <a:pt x="22415" y="1032"/>
                </a:cubicBezTo>
                <a:cubicBezTo>
                  <a:pt x="22336" y="1032"/>
                  <a:pt x="22252" y="1012"/>
                  <a:pt x="22163" y="965"/>
                </a:cubicBezTo>
                <a:cubicBezTo>
                  <a:pt x="21924" y="830"/>
                  <a:pt x="21790" y="613"/>
                  <a:pt x="21520" y="530"/>
                </a:cubicBezTo>
                <a:cubicBezTo>
                  <a:pt x="21407" y="492"/>
                  <a:pt x="21287" y="473"/>
                  <a:pt x="21166" y="473"/>
                </a:cubicBezTo>
                <a:cubicBezTo>
                  <a:pt x="21023" y="473"/>
                  <a:pt x="20878" y="500"/>
                  <a:pt x="20743" y="550"/>
                </a:cubicBezTo>
                <a:cubicBezTo>
                  <a:pt x="20203" y="728"/>
                  <a:pt x="19780" y="1105"/>
                  <a:pt x="19311" y="1105"/>
                </a:cubicBezTo>
                <a:cubicBezTo>
                  <a:pt x="19095" y="1105"/>
                  <a:pt x="18870" y="1025"/>
                  <a:pt x="18618" y="809"/>
                </a:cubicBezTo>
                <a:cubicBezTo>
                  <a:pt x="18360" y="581"/>
                  <a:pt x="18018" y="316"/>
                  <a:pt x="17667" y="316"/>
                </a:cubicBezTo>
                <a:cubicBezTo>
                  <a:pt x="17525" y="316"/>
                  <a:pt x="17380" y="360"/>
                  <a:pt x="17240" y="467"/>
                </a:cubicBezTo>
                <a:cubicBezTo>
                  <a:pt x="17048" y="614"/>
                  <a:pt x="16936" y="1140"/>
                  <a:pt x="16642" y="1140"/>
                </a:cubicBezTo>
                <a:cubicBezTo>
                  <a:pt x="16603" y="1140"/>
                  <a:pt x="16560" y="1131"/>
                  <a:pt x="16514" y="1110"/>
                </a:cubicBezTo>
                <a:cubicBezTo>
                  <a:pt x="16338" y="1027"/>
                  <a:pt x="16193" y="623"/>
                  <a:pt x="16037" y="467"/>
                </a:cubicBezTo>
                <a:cubicBezTo>
                  <a:pt x="15879" y="309"/>
                  <a:pt x="15691" y="220"/>
                  <a:pt x="15499" y="220"/>
                </a:cubicBezTo>
                <a:cubicBezTo>
                  <a:pt x="15352" y="220"/>
                  <a:pt x="15203" y="272"/>
                  <a:pt x="15063" y="385"/>
                </a:cubicBezTo>
                <a:cubicBezTo>
                  <a:pt x="14762" y="624"/>
                  <a:pt x="14530" y="1261"/>
                  <a:pt x="14200" y="1261"/>
                </a:cubicBezTo>
                <a:cubicBezTo>
                  <a:pt x="14087" y="1261"/>
                  <a:pt x="13962" y="1186"/>
                  <a:pt x="13820" y="996"/>
                </a:cubicBezTo>
                <a:cubicBezTo>
                  <a:pt x="13560" y="664"/>
                  <a:pt x="13374" y="146"/>
                  <a:pt x="12908" y="74"/>
                </a:cubicBezTo>
                <a:cubicBezTo>
                  <a:pt x="12858" y="65"/>
                  <a:pt x="12811" y="60"/>
                  <a:pt x="12768" y="60"/>
                </a:cubicBezTo>
                <a:cubicBezTo>
                  <a:pt x="12316" y="60"/>
                  <a:pt x="12191" y="522"/>
                  <a:pt x="11850" y="768"/>
                </a:cubicBezTo>
                <a:cubicBezTo>
                  <a:pt x="11752" y="840"/>
                  <a:pt x="11654" y="870"/>
                  <a:pt x="11556" y="870"/>
                </a:cubicBezTo>
                <a:cubicBezTo>
                  <a:pt x="11136" y="870"/>
                  <a:pt x="10718" y="331"/>
                  <a:pt x="10269" y="331"/>
                </a:cubicBezTo>
                <a:cubicBezTo>
                  <a:pt x="10162" y="331"/>
                  <a:pt x="10054" y="361"/>
                  <a:pt x="9943" y="436"/>
                </a:cubicBezTo>
                <a:cubicBezTo>
                  <a:pt x="9658" y="641"/>
                  <a:pt x="9549" y="1030"/>
                  <a:pt x="9189" y="1030"/>
                </a:cubicBezTo>
                <a:cubicBezTo>
                  <a:pt x="9130" y="1030"/>
                  <a:pt x="9064" y="1019"/>
                  <a:pt x="8990" y="996"/>
                </a:cubicBezTo>
                <a:cubicBezTo>
                  <a:pt x="8565" y="861"/>
                  <a:pt x="8223" y="530"/>
                  <a:pt x="7777" y="488"/>
                </a:cubicBezTo>
                <a:cubicBezTo>
                  <a:pt x="7751" y="486"/>
                  <a:pt x="7725" y="485"/>
                  <a:pt x="7699" y="485"/>
                </a:cubicBezTo>
                <a:cubicBezTo>
                  <a:pt x="7123" y="485"/>
                  <a:pt x="6745" y="1066"/>
                  <a:pt x="6258" y="1066"/>
                </a:cubicBezTo>
                <a:cubicBezTo>
                  <a:pt x="6114" y="1066"/>
                  <a:pt x="5960" y="1015"/>
                  <a:pt x="5788" y="882"/>
                </a:cubicBezTo>
                <a:cubicBezTo>
                  <a:pt x="5482" y="645"/>
                  <a:pt x="5172" y="246"/>
                  <a:pt x="4806" y="246"/>
                </a:cubicBezTo>
                <a:cubicBezTo>
                  <a:pt x="4674" y="246"/>
                  <a:pt x="4536" y="297"/>
                  <a:pt x="4388" y="426"/>
                </a:cubicBezTo>
                <a:cubicBezTo>
                  <a:pt x="4211" y="578"/>
                  <a:pt x="4137" y="770"/>
                  <a:pt x="3899" y="770"/>
                </a:cubicBezTo>
                <a:cubicBezTo>
                  <a:pt x="3844" y="770"/>
                  <a:pt x="3780" y="760"/>
                  <a:pt x="3704" y="737"/>
                </a:cubicBezTo>
                <a:cubicBezTo>
                  <a:pt x="3549" y="695"/>
                  <a:pt x="3404" y="550"/>
                  <a:pt x="3259" y="488"/>
                </a:cubicBezTo>
                <a:cubicBezTo>
                  <a:pt x="3147" y="432"/>
                  <a:pt x="3023" y="403"/>
                  <a:pt x="2898" y="403"/>
                </a:cubicBezTo>
                <a:cubicBezTo>
                  <a:pt x="2792" y="403"/>
                  <a:pt x="2685" y="424"/>
                  <a:pt x="2585" y="467"/>
                </a:cubicBezTo>
                <a:cubicBezTo>
                  <a:pt x="2481" y="540"/>
                  <a:pt x="2378" y="623"/>
                  <a:pt x="2284" y="706"/>
                </a:cubicBezTo>
                <a:cubicBezTo>
                  <a:pt x="2148" y="792"/>
                  <a:pt x="2029" y="838"/>
                  <a:pt x="1917" y="838"/>
                </a:cubicBezTo>
                <a:cubicBezTo>
                  <a:pt x="1798" y="838"/>
                  <a:pt x="1686" y="786"/>
                  <a:pt x="1569" y="675"/>
                </a:cubicBezTo>
                <a:cubicBezTo>
                  <a:pt x="1362" y="488"/>
                  <a:pt x="1269" y="229"/>
                  <a:pt x="989" y="136"/>
                </a:cubicBezTo>
                <a:cubicBezTo>
                  <a:pt x="909" y="109"/>
                  <a:pt x="835" y="96"/>
                  <a:pt x="766" y="96"/>
                </a:cubicBezTo>
                <a:cubicBezTo>
                  <a:pt x="333" y="96"/>
                  <a:pt x="106" y="585"/>
                  <a:pt x="25" y="996"/>
                </a:cubicBezTo>
                <a:cubicBezTo>
                  <a:pt x="0" y="1114"/>
                  <a:pt x="95" y="1191"/>
                  <a:pt x="186" y="1191"/>
                </a:cubicBezTo>
                <a:cubicBezTo>
                  <a:pt x="246" y="1191"/>
                  <a:pt x="305" y="1157"/>
                  <a:pt x="326" y="1079"/>
                </a:cubicBezTo>
                <a:cubicBezTo>
                  <a:pt x="346" y="986"/>
                  <a:pt x="378" y="892"/>
                  <a:pt x="419" y="809"/>
                </a:cubicBezTo>
                <a:cubicBezTo>
                  <a:pt x="485" y="715"/>
                  <a:pt x="696" y="502"/>
                  <a:pt x="850" y="502"/>
                </a:cubicBezTo>
                <a:cubicBezTo>
                  <a:pt x="866" y="502"/>
                  <a:pt x="881" y="504"/>
                  <a:pt x="896" y="509"/>
                </a:cubicBezTo>
                <a:cubicBezTo>
                  <a:pt x="1051" y="550"/>
                  <a:pt x="1155" y="789"/>
                  <a:pt x="1248" y="892"/>
                </a:cubicBezTo>
                <a:cubicBezTo>
                  <a:pt x="1372" y="1058"/>
                  <a:pt x="1507" y="1234"/>
                  <a:pt x="1704" y="1317"/>
                </a:cubicBezTo>
                <a:cubicBezTo>
                  <a:pt x="1780" y="1347"/>
                  <a:pt x="1850" y="1359"/>
                  <a:pt x="1916" y="1359"/>
                </a:cubicBezTo>
                <a:cubicBezTo>
                  <a:pt x="2334" y="1359"/>
                  <a:pt x="2561" y="836"/>
                  <a:pt x="2978" y="836"/>
                </a:cubicBezTo>
                <a:cubicBezTo>
                  <a:pt x="3045" y="836"/>
                  <a:pt x="3118" y="850"/>
                  <a:pt x="3197" y="882"/>
                </a:cubicBezTo>
                <a:cubicBezTo>
                  <a:pt x="3520" y="1017"/>
                  <a:pt x="3725" y="1186"/>
                  <a:pt x="3965" y="1186"/>
                </a:cubicBezTo>
                <a:cubicBezTo>
                  <a:pt x="4095" y="1186"/>
                  <a:pt x="4235" y="1137"/>
                  <a:pt x="4409" y="1006"/>
                </a:cubicBezTo>
                <a:cubicBezTo>
                  <a:pt x="4570" y="899"/>
                  <a:pt x="4731" y="722"/>
                  <a:pt x="4958" y="722"/>
                </a:cubicBezTo>
                <a:cubicBezTo>
                  <a:pt x="4995" y="722"/>
                  <a:pt x="5032" y="727"/>
                  <a:pt x="5072" y="737"/>
                </a:cubicBezTo>
                <a:cubicBezTo>
                  <a:pt x="5228" y="768"/>
                  <a:pt x="5383" y="1048"/>
                  <a:pt x="5497" y="1162"/>
                </a:cubicBezTo>
                <a:cubicBezTo>
                  <a:pt x="5684" y="1359"/>
                  <a:pt x="5891" y="1535"/>
                  <a:pt x="6171" y="1556"/>
                </a:cubicBezTo>
                <a:cubicBezTo>
                  <a:pt x="6186" y="1556"/>
                  <a:pt x="6201" y="1557"/>
                  <a:pt x="6216" y="1557"/>
                </a:cubicBezTo>
                <a:cubicBezTo>
                  <a:pt x="6438" y="1557"/>
                  <a:pt x="6649" y="1484"/>
                  <a:pt x="6824" y="1348"/>
                </a:cubicBezTo>
                <a:cubicBezTo>
                  <a:pt x="6959" y="1265"/>
                  <a:pt x="7073" y="1151"/>
                  <a:pt x="7218" y="1069"/>
                </a:cubicBezTo>
                <a:cubicBezTo>
                  <a:pt x="7389" y="971"/>
                  <a:pt x="7541" y="931"/>
                  <a:pt x="7687" y="931"/>
                </a:cubicBezTo>
                <a:cubicBezTo>
                  <a:pt x="7911" y="931"/>
                  <a:pt x="8119" y="1026"/>
                  <a:pt x="8358" y="1151"/>
                </a:cubicBezTo>
                <a:cubicBezTo>
                  <a:pt x="8641" y="1293"/>
                  <a:pt x="8977" y="1457"/>
                  <a:pt x="9300" y="1457"/>
                </a:cubicBezTo>
                <a:cubicBezTo>
                  <a:pt x="9473" y="1457"/>
                  <a:pt x="9643" y="1409"/>
                  <a:pt x="9798" y="1286"/>
                </a:cubicBezTo>
                <a:cubicBezTo>
                  <a:pt x="9892" y="1214"/>
                  <a:pt x="9943" y="1048"/>
                  <a:pt x="10026" y="986"/>
                </a:cubicBezTo>
                <a:cubicBezTo>
                  <a:pt x="10175" y="884"/>
                  <a:pt x="10298" y="843"/>
                  <a:pt x="10407" y="843"/>
                </a:cubicBezTo>
                <a:cubicBezTo>
                  <a:pt x="10609" y="843"/>
                  <a:pt x="10768" y="983"/>
                  <a:pt x="10969" y="1131"/>
                </a:cubicBezTo>
                <a:cubicBezTo>
                  <a:pt x="11147" y="1255"/>
                  <a:pt x="11333" y="1357"/>
                  <a:pt x="11546" y="1357"/>
                </a:cubicBezTo>
                <a:cubicBezTo>
                  <a:pt x="11581" y="1357"/>
                  <a:pt x="11617" y="1354"/>
                  <a:pt x="11654" y="1348"/>
                </a:cubicBezTo>
                <a:cubicBezTo>
                  <a:pt x="12090" y="1285"/>
                  <a:pt x="12415" y="511"/>
                  <a:pt x="12817" y="511"/>
                </a:cubicBezTo>
                <a:cubicBezTo>
                  <a:pt x="12873" y="511"/>
                  <a:pt x="12931" y="526"/>
                  <a:pt x="12990" y="561"/>
                </a:cubicBezTo>
                <a:cubicBezTo>
                  <a:pt x="13395" y="799"/>
                  <a:pt x="13446" y="1431"/>
                  <a:pt x="13892" y="1649"/>
                </a:cubicBezTo>
                <a:cubicBezTo>
                  <a:pt x="13998" y="1701"/>
                  <a:pt x="14101" y="1724"/>
                  <a:pt x="14200" y="1724"/>
                </a:cubicBezTo>
                <a:cubicBezTo>
                  <a:pt x="14458" y="1724"/>
                  <a:pt x="14686" y="1566"/>
                  <a:pt x="14866" y="1348"/>
                </a:cubicBezTo>
                <a:cubicBezTo>
                  <a:pt x="15011" y="1172"/>
                  <a:pt x="15136" y="820"/>
                  <a:pt x="15333" y="706"/>
                </a:cubicBezTo>
                <a:cubicBezTo>
                  <a:pt x="15393" y="674"/>
                  <a:pt x="15450" y="660"/>
                  <a:pt x="15502" y="660"/>
                </a:cubicBezTo>
                <a:cubicBezTo>
                  <a:pt x="15790" y="660"/>
                  <a:pt x="15963" y="1083"/>
                  <a:pt x="16120" y="1276"/>
                </a:cubicBezTo>
                <a:cubicBezTo>
                  <a:pt x="16278" y="1475"/>
                  <a:pt x="16486" y="1624"/>
                  <a:pt x="16707" y="1624"/>
                </a:cubicBezTo>
                <a:cubicBezTo>
                  <a:pt x="16821" y="1624"/>
                  <a:pt x="16937" y="1585"/>
                  <a:pt x="17053" y="1493"/>
                </a:cubicBezTo>
                <a:cubicBezTo>
                  <a:pt x="17115" y="1431"/>
                  <a:pt x="17178" y="1359"/>
                  <a:pt x="17229" y="1276"/>
                </a:cubicBezTo>
                <a:cubicBezTo>
                  <a:pt x="17250" y="1203"/>
                  <a:pt x="17292" y="1141"/>
                  <a:pt x="17323" y="1079"/>
                </a:cubicBezTo>
                <a:lnTo>
                  <a:pt x="17385" y="944"/>
                </a:lnTo>
                <a:lnTo>
                  <a:pt x="17996" y="851"/>
                </a:lnTo>
                <a:cubicBezTo>
                  <a:pt x="18328" y="955"/>
                  <a:pt x="18556" y="1421"/>
                  <a:pt x="18919" y="1545"/>
                </a:cubicBezTo>
                <a:cubicBezTo>
                  <a:pt x="19037" y="1588"/>
                  <a:pt x="19155" y="1606"/>
                  <a:pt x="19273" y="1606"/>
                </a:cubicBezTo>
                <a:cubicBezTo>
                  <a:pt x="19670" y="1606"/>
                  <a:pt x="20057" y="1398"/>
                  <a:pt x="20401" y="1214"/>
                </a:cubicBezTo>
                <a:cubicBezTo>
                  <a:pt x="20653" y="1080"/>
                  <a:pt x="20905" y="922"/>
                  <a:pt x="21175" y="922"/>
                </a:cubicBezTo>
                <a:cubicBezTo>
                  <a:pt x="21260" y="922"/>
                  <a:pt x="21347" y="938"/>
                  <a:pt x="21437" y="975"/>
                </a:cubicBezTo>
                <a:cubicBezTo>
                  <a:pt x="21758" y="1110"/>
                  <a:pt x="21935" y="1442"/>
                  <a:pt x="22287" y="1514"/>
                </a:cubicBezTo>
                <a:cubicBezTo>
                  <a:pt x="22345" y="1526"/>
                  <a:pt x="22399" y="1532"/>
                  <a:pt x="22450" y="1532"/>
                </a:cubicBezTo>
                <a:cubicBezTo>
                  <a:pt x="22923" y="1532"/>
                  <a:pt x="23097" y="1048"/>
                  <a:pt x="23500" y="851"/>
                </a:cubicBezTo>
                <a:cubicBezTo>
                  <a:pt x="23595" y="804"/>
                  <a:pt x="23690" y="785"/>
                  <a:pt x="23785" y="785"/>
                </a:cubicBezTo>
                <a:cubicBezTo>
                  <a:pt x="24176" y="785"/>
                  <a:pt x="24565" y="1112"/>
                  <a:pt x="24940" y="1203"/>
                </a:cubicBezTo>
                <a:cubicBezTo>
                  <a:pt x="25101" y="1236"/>
                  <a:pt x="25265" y="1254"/>
                  <a:pt x="25431" y="1254"/>
                </a:cubicBezTo>
                <a:cubicBezTo>
                  <a:pt x="25628" y="1254"/>
                  <a:pt x="25826" y="1229"/>
                  <a:pt x="26018" y="1172"/>
                </a:cubicBezTo>
                <a:cubicBezTo>
                  <a:pt x="26360" y="1079"/>
                  <a:pt x="26578" y="861"/>
                  <a:pt x="26868" y="685"/>
                </a:cubicBezTo>
                <a:cubicBezTo>
                  <a:pt x="27034" y="587"/>
                  <a:pt x="27164" y="547"/>
                  <a:pt x="27276" y="547"/>
                </a:cubicBezTo>
                <a:cubicBezTo>
                  <a:pt x="27575" y="547"/>
                  <a:pt x="27732" y="834"/>
                  <a:pt x="28049" y="1037"/>
                </a:cubicBezTo>
                <a:cubicBezTo>
                  <a:pt x="28246" y="1166"/>
                  <a:pt x="28434" y="1214"/>
                  <a:pt x="28618" y="1214"/>
                </a:cubicBezTo>
                <a:cubicBezTo>
                  <a:pt x="29164" y="1214"/>
                  <a:pt x="29673" y="791"/>
                  <a:pt x="30247" y="768"/>
                </a:cubicBezTo>
                <a:cubicBezTo>
                  <a:pt x="30271" y="767"/>
                  <a:pt x="30296" y="766"/>
                  <a:pt x="30320" y="766"/>
                </a:cubicBezTo>
                <a:cubicBezTo>
                  <a:pt x="30745" y="766"/>
                  <a:pt x="31165" y="911"/>
                  <a:pt x="31562" y="911"/>
                </a:cubicBezTo>
                <a:cubicBezTo>
                  <a:pt x="31838" y="911"/>
                  <a:pt x="32103" y="841"/>
                  <a:pt x="32350" y="602"/>
                </a:cubicBezTo>
                <a:cubicBezTo>
                  <a:pt x="32487" y="483"/>
                  <a:pt x="32357" y="244"/>
                  <a:pt x="32197" y="244"/>
                </a:cubicBezTo>
                <a:cubicBezTo>
                  <a:pt x="32162" y="244"/>
                  <a:pt x="32126" y="255"/>
                  <a:pt x="32091" y="281"/>
                </a:cubicBezTo>
                <a:cubicBezTo>
                  <a:pt x="31904" y="424"/>
                  <a:pt x="31688" y="469"/>
                  <a:pt x="31457" y="469"/>
                </a:cubicBezTo>
                <a:cubicBezTo>
                  <a:pt x="31047" y="469"/>
                  <a:pt x="30590" y="325"/>
                  <a:pt x="30170" y="325"/>
                </a:cubicBezTo>
                <a:cubicBezTo>
                  <a:pt x="30054" y="325"/>
                  <a:pt x="29941" y="336"/>
                  <a:pt x="29832" y="364"/>
                </a:cubicBezTo>
                <a:cubicBezTo>
                  <a:pt x="29440" y="466"/>
                  <a:pt x="29099" y="737"/>
                  <a:pt x="28702" y="737"/>
                </a:cubicBezTo>
                <a:cubicBezTo>
                  <a:pt x="28658" y="737"/>
                  <a:pt x="28613" y="734"/>
                  <a:pt x="28568" y="727"/>
                </a:cubicBezTo>
                <a:cubicBezTo>
                  <a:pt x="28163" y="664"/>
                  <a:pt x="28008" y="353"/>
                  <a:pt x="27687" y="146"/>
                </a:cubicBezTo>
                <a:cubicBezTo>
                  <a:pt x="27528" y="42"/>
                  <a:pt x="27392" y="1"/>
                  <a:pt x="272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71" name="Google Shape;2171;p64"/>
          <p:cNvGrpSpPr/>
          <p:nvPr/>
        </p:nvGrpSpPr>
        <p:grpSpPr>
          <a:xfrm>
            <a:off x="6751978" y="1071125"/>
            <a:ext cx="1746014" cy="1812986"/>
            <a:chOff x="6751978" y="1071125"/>
            <a:chExt cx="1746014" cy="1812986"/>
          </a:xfrm>
        </p:grpSpPr>
        <p:sp>
          <p:nvSpPr>
            <p:cNvPr id="2172" name="Google Shape;2172;p64"/>
            <p:cNvSpPr/>
            <p:nvPr/>
          </p:nvSpPr>
          <p:spPr>
            <a:xfrm>
              <a:off x="6775234" y="1461747"/>
              <a:ext cx="1722758" cy="1349888"/>
            </a:xfrm>
            <a:custGeom>
              <a:rect b="b" l="l" r="r" t="t"/>
              <a:pathLst>
                <a:path extrusionOk="0" h="32894" w="45010">
                  <a:moveTo>
                    <a:pt x="11615" y="1"/>
                  </a:moveTo>
                  <a:cubicBezTo>
                    <a:pt x="10960" y="1"/>
                    <a:pt x="10298" y="56"/>
                    <a:pt x="9634" y="171"/>
                  </a:cubicBezTo>
                  <a:cubicBezTo>
                    <a:pt x="4075" y="1119"/>
                    <a:pt x="1" y="5936"/>
                    <a:pt x="1" y="11574"/>
                  </a:cubicBezTo>
                  <a:cubicBezTo>
                    <a:pt x="1" y="17717"/>
                    <a:pt x="15256" y="31741"/>
                    <a:pt x="22110" y="32830"/>
                  </a:cubicBezTo>
                  <a:lnTo>
                    <a:pt x="22110" y="32893"/>
                  </a:lnTo>
                  <a:cubicBezTo>
                    <a:pt x="22237" y="32893"/>
                    <a:pt x="22363" y="32893"/>
                    <a:pt x="22505" y="32878"/>
                  </a:cubicBezTo>
                  <a:cubicBezTo>
                    <a:pt x="22534" y="32875"/>
                    <a:pt x="22561" y="32873"/>
                    <a:pt x="22589" y="32873"/>
                  </a:cubicBezTo>
                  <a:cubicBezTo>
                    <a:pt x="22698" y="32873"/>
                    <a:pt x="22799" y="32893"/>
                    <a:pt x="22900" y="32893"/>
                  </a:cubicBezTo>
                  <a:lnTo>
                    <a:pt x="22900" y="32830"/>
                  </a:lnTo>
                  <a:cubicBezTo>
                    <a:pt x="29770" y="31741"/>
                    <a:pt x="45010" y="17717"/>
                    <a:pt x="45010" y="11574"/>
                  </a:cubicBezTo>
                  <a:cubicBezTo>
                    <a:pt x="45010" y="5936"/>
                    <a:pt x="40935" y="1119"/>
                    <a:pt x="35376" y="171"/>
                  </a:cubicBezTo>
                  <a:cubicBezTo>
                    <a:pt x="34712" y="56"/>
                    <a:pt x="34050" y="1"/>
                    <a:pt x="33395" y="1"/>
                  </a:cubicBezTo>
                  <a:cubicBezTo>
                    <a:pt x="28570" y="1"/>
                    <a:pt x="24160" y="3034"/>
                    <a:pt x="22505" y="7720"/>
                  </a:cubicBezTo>
                  <a:cubicBezTo>
                    <a:pt x="20850" y="3034"/>
                    <a:pt x="16440" y="1"/>
                    <a:pt x="116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64"/>
            <p:cNvSpPr/>
            <p:nvPr/>
          </p:nvSpPr>
          <p:spPr>
            <a:xfrm rot="270">
              <a:off x="7838934" y="2305170"/>
              <a:ext cx="553561" cy="578919"/>
            </a:xfrm>
            <a:custGeom>
              <a:rect b="b" l="l" r="r" t="t"/>
              <a:pathLst>
                <a:path extrusionOk="0" h="18195" w="17398">
                  <a:moveTo>
                    <a:pt x="12217" y="0"/>
                  </a:moveTo>
                  <a:lnTo>
                    <a:pt x="1" y="13239"/>
                  </a:lnTo>
                  <a:lnTo>
                    <a:pt x="35" y="13360"/>
                  </a:lnTo>
                  <a:lnTo>
                    <a:pt x="122" y="13551"/>
                  </a:lnTo>
                  <a:lnTo>
                    <a:pt x="312" y="13620"/>
                  </a:lnTo>
                  <a:lnTo>
                    <a:pt x="503" y="13672"/>
                  </a:lnTo>
                  <a:lnTo>
                    <a:pt x="572" y="13863"/>
                  </a:lnTo>
                  <a:lnTo>
                    <a:pt x="642" y="14053"/>
                  </a:lnTo>
                  <a:lnTo>
                    <a:pt x="832" y="14123"/>
                  </a:lnTo>
                  <a:lnTo>
                    <a:pt x="1023" y="14175"/>
                  </a:lnTo>
                  <a:lnTo>
                    <a:pt x="1092" y="14365"/>
                  </a:lnTo>
                  <a:lnTo>
                    <a:pt x="1162" y="14556"/>
                  </a:lnTo>
                  <a:lnTo>
                    <a:pt x="1179" y="14573"/>
                  </a:lnTo>
                  <a:lnTo>
                    <a:pt x="1352" y="14625"/>
                  </a:lnTo>
                  <a:lnTo>
                    <a:pt x="1543" y="14694"/>
                  </a:lnTo>
                  <a:lnTo>
                    <a:pt x="1612" y="14868"/>
                  </a:lnTo>
                  <a:lnTo>
                    <a:pt x="1681" y="15058"/>
                  </a:lnTo>
                  <a:lnTo>
                    <a:pt x="1699" y="15058"/>
                  </a:lnTo>
                  <a:lnTo>
                    <a:pt x="1699" y="15076"/>
                  </a:lnTo>
                  <a:lnTo>
                    <a:pt x="1889" y="15128"/>
                  </a:lnTo>
                  <a:lnTo>
                    <a:pt x="2063" y="15197"/>
                  </a:lnTo>
                  <a:lnTo>
                    <a:pt x="2149" y="15388"/>
                  </a:lnTo>
                  <a:lnTo>
                    <a:pt x="2219" y="15561"/>
                  </a:lnTo>
                  <a:lnTo>
                    <a:pt x="2219" y="15578"/>
                  </a:lnTo>
                  <a:lnTo>
                    <a:pt x="2409" y="15630"/>
                  </a:lnTo>
                  <a:lnTo>
                    <a:pt x="2600" y="15700"/>
                  </a:lnTo>
                  <a:lnTo>
                    <a:pt x="2669" y="15890"/>
                  </a:lnTo>
                  <a:lnTo>
                    <a:pt x="2738" y="16081"/>
                  </a:lnTo>
                  <a:lnTo>
                    <a:pt x="2756" y="16081"/>
                  </a:lnTo>
                  <a:lnTo>
                    <a:pt x="2929" y="16150"/>
                  </a:lnTo>
                  <a:lnTo>
                    <a:pt x="3120" y="16202"/>
                  </a:lnTo>
                  <a:lnTo>
                    <a:pt x="3189" y="16393"/>
                  </a:lnTo>
                  <a:lnTo>
                    <a:pt x="3258" y="16583"/>
                  </a:lnTo>
                  <a:lnTo>
                    <a:pt x="3276" y="16583"/>
                  </a:lnTo>
                  <a:lnTo>
                    <a:pt x="3449" y="16653"/>
                  </a:lnTo>
                  <a:lnTo>
                    <a:pt x="3639" y="16705"/>
                  </a:lnTo>
                  <a:lnTo>
                    <a:pt x="3709" y="16895"/>
                  </a:lnTo>
                  <a:lnTo>
                    <a:pt x="3778" y="17086"/>
                  </a:lnTo>
                  <a:lnTo>
                    <a:pt x="3795" y="17086"/>
                  </a:lnTo>
                  <a:lnTo>
                    <a:pt x="3986" y="17155"/>
                  </a:lnTo>
                  <a:lnTo>
                    <a:pt x="4159" y="17207"/>
                  </a:lnTo>
                  <a:lnTo>
                    <a:pt x="4246" y="17398"/>
                  </a:lnTo>
                  <a:lnTo>
                    <a:pt x="4315" y="17588"/>
                  </a:lnTo>
                  <a:lnTo>
                    <a:pt x="4315" y="17606"/>
                  </a:lnTo>
                  <a:lnTo>
                    <a:pt x="4506" y="17658"/>
                  </a:lnTo>
                  <a:lnTo>
                    <a:pt x="4696" y="17727"/>
                  </a:lnTo>
                  <a:lnTo>
                    <a:pt x="4766" y="17900"/>
                  </a:lnTo>
                  <a:lnTo>
                    <a:pt x="4835" y="18091"/>
                  </a:lnTo>
                  <a:lnTo>
                    <a:pt x="4852" y="18108"/>
                  </a:lnTo>
                  <a:lnTo>
                    <a:pt x="5026" y="18160"/>
                  </a:lnTo>
                  <a:lnTo>
                    <a:pt x="5130" y="18195"/>
                  </a:lnTo>
                  <a:lnTo>
                    <a:pt x="5199" y="18125"/>
                  </a:lnTo>
                  <a:lnTo>
                    <a:pt x="17398" y="4956"/>
                  </a:lnTo>
                  <a:lnTo>
                    <a:pt x="17381" y="4869"/>
                  </a:lnTo>
                  <a:lnTo>
                    <a:pt x="17311" y="4696"/>
                  </a:lnTo>
                  <a:lnTo>
                    <a:pt x="17294" y="4679"/>
                  </a:lnTo>
                  <a:lnTo>
                    <a:pt x="17103" y="4609"/>
                  </a:lnTo>
                  <a:lnTo>
                    <a:pt x="16930" y="4557"/>
                  </a:lnTo>
                  <a:lnTo>
                    <a:pt x="16861" y="4367"/>
                  </a:lnTo>
                  <a:lnTo>
                    <a:pt x="16774" y="4176"/>
                  </a:lnTo>
                  <a:lnTo>
                    <a:pt x="16584" y="4107"/>
                  </a:lnTo>
                  <a:lnTo>
                    <a:pt x="16393" y="4055"/>
                  </a:lnTo>
                  <a:lnTo>
                    <a:pt x="16324" y="3864"/>
                  </a:lnTo>
                  <a:lnTo>
                    <a:pt x="16254" y="3674"/>
                  </a:lnTo>
                  <a:lnTo>
                    <a:pt x="16237" y="3674"/>
                  </a:lnTo>
                  <a:lnTo>
                    <a:pt x="16064" y="3604"/>
                  </a:lnTo>
                  <a:lnTo>
                    <a:pt x="15873" y="3552"/>
                  </a:lnTo>
                  <a:lnTo>
                    <a:pt x="15804" y="3362"/>
                  </a:lnTo>
                  <a:lnTo>
                    <a:pt x="15735" y="3171"/>
                  </a:lnTo>
                  <a:lnTo>
                    <a:pt x="15717" y="3154"/>
                  </a:lnTo>
                  <a:lnTo>
                    <a:pt x="15544" y="3102"/>
                  </a:lnTo>
                  <a:lnTo>
                    <a:pt x="15353" y="3033"/>
                  </a:lnTo>
                  <a:lnTo>
                    <a:pt x="15284" y="2859"/>
                  </a:lnTo>
                  <a:lnTo>
                    <a:pt x="15215" y="2669"/>
                  </a:lnTo>
                  <a:lnTo>
                    <a:pt x="15197" y="2651"/>
                  </a:lnTo>
                  <a:lnTo>
                    <a:pt x="15007" y="2599"/>
                  </a:lnTo>
                  <a:lnTo>
                    <a:pt x="14833" y="2530"/>
                  </a:lnTo>
                  <a:lnTo>
                    <a:pt x="14747" y="2339"/>
                  </a:lnTo>
                  <a:lnTo>
                    <a:pt x="14677" y="2166"/>
                  </a:lnTo>
                  <a:lnTo>
                    <a:pt x="14677" y="2149"/>
                  </a:lnTo>
                  <a:lnTo>
                    <a:pt x="14487" y="2097"/>
                  </a:lnTo>
                  <a:lnTo>
                    <a:pt x="14296" y="2028"/>
                  </a:lnTo>
                  <a:lnTo>
                    <a:pt x="14227" y="1837"/>
                  </a:lnTo>
                  <a:lnTo>
                    <a:pt x="14158" y="1646"/>
                  </a:lnTo>
                  <a:lnTo>
                    <a:pt x="14140" y="1646"/>
                  </a:lnTo>
                  <a:lnTo>
                    <a:pt x="13967" y="1577"/>
                  </a:lnTo>
                  <a:lnTo>
                    <a:pt x="13776" y="1525"/>
                  </a:lnTo>
                  <a:lnTo>
                    <a:pt x="13707" y="1334"/>
                  </a:lnTo>
                  <a:lnTo>
                    <a:pt x="13638" y="1144"/>
                  </a:lnTo>
                  <a:lnTo>
                    <a:pt x="13620" y="1144"/>
                  </a:lnTo>
                  <a:lnTo>
                    <a:pt x="13447" y="1075"/>
                  </a:lnTo>
                  <a:lnTo>
                    <a:pt x="13257" y="1023"/>
                  </a:lnTo>
                  <a:lnTo>
                    <a:pt x="13187" y="832"/>
                  </a:lnTo>
                  <a:lnTo>
                    <a:pt x="13101" y="641"/>
                  </a:lnTo>
                  <a:lnTo>
                    <a:pt x="12910" y="572"/>
                  </a:lnTo>
                  <a:lnTo>
                    <a:pt x="12737" y="503"/>
                  </a:lnTo>
                  <a:lnTo>
                    <a:pt x="12650" y="329"/>
                  </a:lnTo>
                  <a:lnTo>
                    <a:pt x="12581" y="139"/>
                  </a:lnTo>
                  <a:lnTo>
                    <a:pt x="12581" y="121"/>
                  </a:lnTo>
                  <a:lnTo>
                    <a:pt x="12390" y="69"/>
                  </a:lnTo>
                  <a:lnTo>
                    <a:pt x="12217" y="0"/>
                  </a:lnTo>
                  <a:close/>
                </a:path>
              </a:pathLst>
            </a:custGeom>
            <a:solidFill>
              <a:srgbClr val="F1FAFF">
                <a:alpha val="67600"/>
              </a:srgbClr>
            </a:solidFill>
            <a:ln>
              <a:noFill/>
            </a:ln>
            <a:effectLst>
              <a:outerShdw blurRad="42863" rotWithShape="0" algn="bl" dir="5400000" dist="9525">
                <a:srgbClr val="783F04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64"/>
            <p:cNvSpPr/>
            <p:nvPr/>
          </p:nvSpPr>
          <p:spPr>
            <a:xfrm rot="2469048">
              <a:off x="6871205" y="1179183"/>
              <a:ext cx="540611" cy="565347"/>
            </a:xfrm>
            <a:custGeom>
              <a:rect b="b" l="l" r="r" t="t"/>
              <a:pathLst>
                <a:path extrusionOk="0" h="18195" w="17398">
                  <a:moveTo>
                    <a:pt x="12217" y="0"/>
                  </a:moveTo>
                  <a:lnTo>
                    <a:pt x="1" y="13239"/>
                  </a:lnTo>
                  <a:lnTo>
                    <a:pt x="35" y="13360"/>
                  </a:lnTo>
                  <a:lnTo>
                    <a:pt x="122" y="13551"/>
                  </a:lnTo>
                  <a:lnTo>
                    <a:pt x="312" y="13620"/>
                  </a:lnTo>
                  <a:lnTo>
                    <a:pt x="503" y="13672"/>
                  </a:lnTo>
                  <a:lnTo>
                    <a:pt x="572" y="13863"/>
                  </a:lnTo>
                  <a:lnTo>
                    <a:pt x="642" y="14053"/>
                  </a:lnTo>
                  <a:lnTo>
                    <a:pt x="832" y="14123"/>
                  </a:lnTo>
                  <a:lnTo>
                    <a:pt x="1023" y="14175"/>
                  </a:lnTo>
                  <a:lnTo>
                    <a:pt x="1092" y="14365"/>
                  </a:lnTo>
                  <a:lnTo>
                    <a:pt x="1162" y="14556"/>
                  </a:lnTo>
                  <a:lnTo>
                    <a:pt x="1179" y="14573"/>
                  </a:lnTo>
                  <a:lnTo>
                    <a:pt x="1352" y="14625"/>
                  </a:lnTo>
                  <a:lnTo>
                    <a:pt x="1543" y="14694"/>
                  </a:lnTo>
                  <a:lnTo>
                    <a:pt x="1612" y="14868"/>
                  </a:lnTo>
                  <a:lnTo>
                    <a:pt x="1681" y="15058"/>
                  </a:lnTo>
                  <a:lnTo>
                    <a:pt x="1699" y="15058"/>
                  </a:lnTo>
                  <a:lnTo>
                    <a:pt x="1699" y="15076"/>
                  </a:lnTo>
                  <a:lnTo>
                    <a:pt x="1889" y="15128"/>
                  </a:lnTo>
                  <a:lnTo>
                    <a:pt x="2063" y="15197"/>
                  </a:lnTo>
                  <a:lnTo>
                    <a:pt x="2149" y="15388"/>
                  </a:lnTo>
                  <a:lnTo>
                    <a:pt x="2219" y="15561"/>
                  </a:lnTo>
                  <a:lnTo>
                    <a:pt x="2219" y="15578"/>
                  </a:lnTo>
                  <a:lnTo>
                    <a:pt x="2409" y="15630"/>
                  </a:lnTo>
                  <a:lnTo>
                    <a:pt x="2600" y="15700"/>
                  </a:lnTo>
                  <a:lnTo>
                    <a:pt x="2669" y="15890"/>
                  </a:lnTo>
                  <a:lnTo>
                    <a:pt x="2738" y="16081"/>
                  </a:lnTo>
                  <a:lnTo>
                    <a:pt x="2756" y="16081"/>
                  </a:lnTo>
                  <a:lnTo>
                    <a:pt x="2929" y="16150"/>
                  </a:lnTo>
                  <a:lnTo>
                    <a:pt x="3120" y="16202"/>
                  </a:lnTo>
                  <a:lnTo>
                    <a:pt x="3189" y="16393"/>
                  </a:lnTo>
                  <a:lnTo>
                    <a:pt x="3258" y="16583"/>
                  </a:lnTo>
                  <a:lnTo>
                    <a:pt x="3276" y="16583"/>
                  </a:lnTo>
                  <a:lnTo>
                    <a:pt x="3449" y="16653"/>
                  </a:lnTo>
                  <a:lnTo>
                    <a:pt x="3639" y="16705"/>
                  </a:lnTo>
                  <a:lnTo>
                    <a:pt x="3709" y="16895"/>
                  </a:lnTo>
                  <a:lnTo>
                    <a:pt x="3778" y="17086"/>
                  </a:lnTo>
                  <a:lnTo>
                    <a:pt x="3795" y="17086"/>
                  </a:lnTo>
                  <a:lnTo>
                    <a:pt x="3986" y="17155"/>
                  </a:lnTo>
                  <a:lnTo>
                    <a:pt x="4159" y="17207"/>
                  </a:lnTo>
                  <a:lnTo>
                    <a:pt x="4246" y="17398"/>
                  </a:lnTo>
                  <a:lnTo>
                    <a:pt x="4315" y="17588"/>
                  </a:lnTo>
                  <a:lnTo>
                    <a:pt x="4315" y="17606"/>
                  </a:lnTo>
                  <a:lnTo>
                    <a:pt x="4506" y="17658"/>
                  </a:lnTo>
                  <a:lnTo>
                    <a:pt x="4696" y="17727"/>
                  </a:lnTo>
                  <a:lnTo>
                    <a:pt x="4766" y="17900"/>
                  </a:lnTo>
                  <a:lnTo>
                    <a:pt x="4835" y="18091"/>
                  </a:lnTo>
                  <a:lnTo>
                    <a:pt x="4852" y="18108"/>
                  </a:lnTo>
                  <a:lnTo>
                    <a:pt x="5026" y="18160"/>
                  </a:lnTo>
                  <a:lnTo>
                    <a:pt x="5130" y="18195"/>
                  </a:lnTo>
                  <a:lnTo>
                    <a:pt x="5199" y="18125"/>
                  </a:lnTo>
                  <a:lnTo>
                    <a:pt x="17398" y="4956"/>
                  </a:lnTo>
                  <a:lnTo>
                    <a:pt x="17381" y="4869"/>
                  </a:lnTo>
                  <a:lnTo>
                    <a:pt x="17311" y="4696"/>
                  </a:lnTo>
                  <a:lnTo>
                    <a:pt x="17294" y="4679"/>
                  </a:lnTo>
                  <a:lnTo>
                    <a:pt x="17103" y="4609"/>
                  </a:lnTo>
                  <a:lnTo>
                    <a:pt x="16930" y="4557"/>
                  </a:lnTo>
                  <a:lnTo>
                    <a:pt x="16861" y="4367"/>
                  </a:lnTo>
                  <a:lnTo>
                    <a:pt x="16774" y="4176"/>
                  </a:lnTo>
                  <a:lnTo>
                    <a:pt x="16584" y="4107"/>
                  </a:lnTo>
                  <a:lnTo>
                    <a:pt x="16393" y="4055"/>
                  </a:lnTo>
                  <a:lnTo>
                    <a:pt x="16324" y="3864"/>
                  </a:lnTo>
                  <a:lnTo>
                    <a:pt x="16254" y="3674"/>
                  </a:lnTo>
                  <a:lnTo>
                    <a:pt x="16237" y="3674"/>
                  </a:lnTo>
                  <a:lnTo>
                    <a:pt x="16064" y="3604"/>
                  </a:lnTo>
                  <a:lnTo>
                    <a:pt x="15873" y="3552"/>
                  </a:lnTo>
                  <a:lnTo>
                    <a:pt x="15804" y="3362"/>
                  </a:lnTo>
                  <a:lnTo>
                    <a:pt x="15735" y="3171"/>
                  </a:lnTo>
                  <a:lnTo>
                    <a:pt x="15717" y="3154"/>
                  </a:lnTo>
                  <a:lnTo>
                    <a:pt x="15544" y="3102"/>
                  </a:lnTo>
                  <a:lnTo>
                    <a:pt x="15353" y="3033"/>
                  </a:lnTo>
                  <a:lnTo>
                    <a:pt x="15284" y="2859"/>
                  </a:lnTo>
                  <a:lnTo>
                    <a:pt x="15215" y="2669"/>
                  </a:lnTo>
                  <a:lnTo>
                    <a:pt x="15197" y="2651"/>
                  </a:lnTo>
                  <a:lnTo>
                    <a:pt x="15007" y="2599"/>
                  </a:lnTo>
                  <a:lnTo>
                    <a:pt x="14833" y="2530"/>
                  </a:lnTo>
                  <a:lnTo>
                    <a:pt x="14747" y="2339"/>
                  </a:lnTo>
                  <a:lnTo>
                    <a:pt x="14677" y="2166"/>
                  </a:lnTo>
                  <a:lnTo>
                    <a:pt x="14677" y="2149"/>
                  </a:lnTo>
                  <a:lnTo>
                    <a:pt x="14487" y="2097"/>
                  </a:lnTo>
                  <a:lnTo>
                    <a:pt x="14296" y="2028"/>
                  </a:lnTo>
                  <a:lnTo>
                    <a:pt x="14227" y="1837"/>
                  </a:lnTo>
                  <a:lnTo>
                    <a:pt x="14158" y="1646"/>
                  </a:lnTo>
                  <a:lnTo>
                    <a:pt x="14140" y="1646"/>
                  </a:lnTo>
                  <a:lnTo>
                    <a:pt x="13967" y="1577"/>
                  </a:lnTo>
                  <a:lnTo>
                    <a:pt x="13776" y="1525"/>
                  </a:lnTo>
                  <a:lnTo>
                    <a:pt x="13707" y="1334"/>
                  </a:lnTo>
                  <a:lnTo>
                    <a:pt x="13638" y="1144"/>
                  </a:lnTo>
                  <a:lnTo>
                    <a:pt x="13620" y="1144"/>
                  </a:lnTo>
                  <a:lnTo>
                    <a:pt x="13447" y="1075"/>
                  </a:lnTo>
                  <a:lnTo>
                    <a:pt x="13257" y="1023"/>
                  </a:lnTo>
                  <a:lnTo>
                    <a:pt x="13187" y="832"/>
                  </a:lnTo>
                  <a:lnTo>
                    <a:pt x="13101" y="641"/>
                  </a:lnTo>
                  <a:lnTo>
                    <a:pt x="12910" y="572"/>
                  </a:lnTo>
                  <a:lnTo>
                    <a:pt x="12737" y="503"/>
                  </a:lnTo>
                  <a:lnTo>
                    <a:pt x="12650" y="329"/>
                  </a:lnTo>
                  <a:lnTo>
                    <a:pt x="12581" y="139"/>
                  </a:lnTo>
                  <a:lnTo>
                    <a:pt x="12581" y="121"/>
                  </a:lnTo>
                  <a:lnTo>
                    <a:pt x="12390" y="69"/>
                  </a:lnTo>
                  <a:lnTo>
                    <a:pt x="12217" y="0"/>
                  </a:lnTo>
                  <a:close/>
                </a:path>
              </a:pathLst>
            </a:custGeom>
            <a:solidFill>
              <a:srgbClr val="F1FAFF">
                <a:alpha val="67600"/>
              </a:srgbClr>
            </a:solidFill>
            <a:ln>
              <a:noFill/>
            </a:ln>
            <a:effectLst>
              <a:outerShdw blurRad="42863" rotWithShape="0" algn="bl" dir="5400000" dist="9525">
                <a:srgbClr val="783F04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5" name="Google Shape;2175;p64"/>
          <p:cNvGrpSpPr/>
          <p:nvPr/>
        </p:nvGrpSpPr>
        <p:grpSpPr>
          <a:xfrm>
            <a:off x="7459882" y="2179737"/>
            <a:ext cx="330227" cy="327928"/>
            <a:chOff x="4492625" y="3163700"/>
            <a:chExt cx="2226750" cy="2211250"/>
          </a:xfrm>
        </p:grpSpPr>
        <p:sp>
          <p:nvSpPr>
            <p:cNvPr id="2176" name="Google Shape;2176;p64"/>
            <p:cNvSpPr/>
            <p:nvPr/>
          </p:nvSpPr>
          <p:spPr>
            <a:xfrm>
              <a:off x="4492625" y="3163700"/>
              <a:ext cx="2226750" cy="2211250"/>
            </a:xfrm>
            <a:custGeom>
              <a:rect b="b" l="l" r="r" t="t"/>
              <a:pathLst>
                <a:path extrusionOk="0" h="88450" w="89070">
                  <a:moveTo>
                    <a:pt x="45000" y="1"/>
                  </a:moveTo>
                  <a:cubicBezTo>
                    <a:pt x="40988" y="1"/>
                    <a:pt x="36967" y="560"/>
                    <a:pt x="33054" y="1663"/>
                  </a:cubicBezTo>
                  <a:lnTo>
                    <a:pt x="31760" y="2033"/>
                  </a:lnTo>
                  <a:lnTo>
                    <a:pt x="30374" y="2588"/>
                  </a:lnTo>
                  <a:lnTo>
                    <a:pt x="27786" y="3512"/>
                  </a:lnTo>
                  <a:lnTo>
                    <a:pt x="25197" y="4714"/>
                  </a:lnTo>
                  <a:lnTo>
                    <a:pt x="23996" y="5268"/>
                  </a:lnTo>
                  <a:cubicBezTo>
                    <a:pt x="23626" y="5546"/>
                    <a:pt x="23256" y="5731"/>
                    <a:pt x="22794" y="6008"/>
                  </a:cubicBezTo>
                  <a:lnTo>
                    <a:pt x="20483" y="7487"/>
                  </a:lnTo>
                  <a:cubicBezTo>
                    <a:pt x="19651" y="7949"/>
                    <a:pt x="19004" y="8596"/>
                    <a:pt x="18172" y="9058"/>
                  </a:cubicBezTo>
                  <a:cubicBezTo>
                    <a:pt x="16693" y="10167"/>
                    <a:pt x="15307" y="11462"/>
                    <a:pt x="14013" y="12663"/>
                  </a:cubicBezTo>
                  <a:cubicBezTo>
                    <a:pt x="11332" y="15344"/>
                    <a:pt x="9021" y="18209"/>
                    <a:pt x="7173" y="21445"/>
                  </a:cubicBezTo>
                  <a:cubicBezTo>
                    <a:pt x="6156" y="23016"/>
                    <a:pt x="5324" y="24680"/>
                    <a:pt x="4584" y="26344"/>
                  </a:cubicBezTo>
                  <a:cubicBezTo>
                    <a:pt x="4122" y="27176"/>
                    <a:pt x="3845" y="28007"/>
                    <a:pt x="3568" y="28932"/>
                  </a:cubicBezTo>
                  <a:cubicBezTo>
                    <a:pt x="3198" y="29856"/>
                    <a:pt x="2828" y="30688"/>
                    <a:pt x="2643" y="31612"/>
                  </a:cubicBezTo>
                  <a:cubicBezTo>
                    <a:pt x="517" y="38730"/>
                    <a:pt x="240" y="46217"/>
                    <a:pt x="1811" y="53519"/>
                  </a:cubicBezTo>
                  <a:cubicBezTo>
                    <a:pt x="2736" y="57771"/>
                    <a:pt x="4215" y="61839"/>
                    <a:pt x="6341" y="65628"/>
                  </a:cubicBezTo>
                  <a:cubicBezTo>
                    <a:pt x="8374" y="69418"/>
                    <a:pt x="11055" y="72838"/>
                    <a:pt x="14105" y="75889"/>
                  </a:cubicBezTo>
                  <a:cubicBezTo>
                    <a:pt x="17248" y="78939"/>
                    <a:pt x="20760" y="81527"/>
                    <a:pt x="24550" y="83468"/>
                  </a:cubicBezTo>
                  <a:lnTo>
                    <a:pt x="27508" y="84947"/>
                  </a:lnTo>
                  <a:cubicBezTo>
                    <a:pt x="28525" y="85317"/>
                    <a:pt x="29542" y="85687"/>
                    <a:pt x="30559" y="86057"/>
                  </a:cubicBezTo>
                  <a:cubicBezTo>
                    <a:pt x="31575" y="86426"/>
                    <a:pt x="32592" y="86796"/>
                    <a:pt x="33701" y="86981"/>
                  </a:cubicBezTo>
                  <a:cubicBezTo>
                    <a:pt x="34718" y="87258"/>
                    <a:pt x="35735" y="87536"/>
                    <a:pt x="36844" y="87720"/>
                  </a:cubicBezTo>
                  <a:cubicBezTo>
                    <a:pt x="39504" y="88212"/>
                    <a:pt x="42161" y="88450"/>
                    <a:pt x="44788" y="88450"/>
                  </a:cubicBezTo>
                  <a:cubicBezTo>
                    <a:pt x="62424" y="88450"/>
                    <a:pt x="78695" y="77717"/>
                    <a:pt x="85372" y="60822"/>
                  </a:cubicBezTo>
                  <a:cubicBezTo>
                    <a:pt x="85927" y="59435"/>
                    <a:pt x="86389" y="58049"/>
                    <a:pt x="86759" y="56570"/>
                  </a:cubicBezTo>
                  <a:cubicBezTo>
                    <a:pt x="87036" y="55183"/>
                    <a:pt x="87221" y="53704"/>
                    <a:pt x="87313" y="52225"/>
                  </a:cubicBezTo>
                  <a:cubicBezTo>
                    <a:pt x="87313" y="50839"/>
                    <a:pt x="87221" y="49360"/>
                    <a:pt x="86944" y="47973"/>
                  </a:cubicBezTo>
                  <a:cubicBezTo>
                    <a:pt x="86574" y="46679"/>
                    <a:pt x="86112" y="45385"/>
                    <a:pt x="85557" y="44184"/>
                  </a:cubicBezTo>
                  <a:cubicBezTo>
                    <a:pt x="85372" y="46125"/>
                    <a:pt x="85095" y="48066"/>
                    <a:pt x="84633" y="49915"/>
                  </a:cubicBezTo>
                  <a:cubicBezTo>
                    <a:pt x="84448" y="50746"/>
                    <a:pt x="84355" y="51486"/>
                    <a:pt x="84171" y="52225"/>
                  </a:cubicBezTo>
                  <a:cubicBezTo>
                    <a:pt x="83893" y="52965"/>
                    <a:pt x="83708" y="53612"/>
                    <a:pt x="83524" y="54351"/>
                  </a:cubicBezTo>
                  <a:cubicBezTo>
                    <a:pt x="83431" y="54536"/>
                    <a:pt x="83339" y="55276"/>
                    <a:pt x="82969" y="56385"/>
                  </a:cubicBezTo>
                  <a:cubicBezTo>
                    <a:pt x="82692" y="56940"/>
                    <a:pt x="82507" y="57587"/>
                    <a:pt x="82229" y="58419"/>
                  </a:cubicBezTo>
                  <a:lnTo>
                    <a:pt x="81767" y="59620"/>
                  </a:lnTo>
                  <a:cubicBezTo>
                    <a:pt x="81582" y="59990"/>
                    <a:pt x="81398" y="60452"/>
                    <a:pt x="81120" y="60914"/>
                  </a:cubicBezTo>
                  <a:cubicBezTo>
                    <a:pt x="78809" y="65906"/>
                    <a:pt x="75482" y="70343"/>
                    <a:pt x="71415" y="74040"/>
                  </a:cubicBezTo>
                  <a:cubicBezTo>
                    <a:pt x="70121" y="75149"/>
                    <a:pt x="68734" y="76258"/>
                    <a:pt x="67255" y="77275"/>
                  </a:cubicBezTo>
                  <a:cubicBezTo>
                    <a:pt x="66608" y="77737"/>
                    <a:pt x="65776" y="78200"/>
                    <a:pt x="64944" y="78754"/>
                  </a:cubicBezTo>
                  <a:cubicBezTo>
                    <a:pt x="64574" y="78939"/>
                    <a:pt x="64205" y="79216"/>
                    <a:pt x="63743" y="79401"/>
                  </a:cubicBezTo>
                  <a:lnTo>
                    <a:pt x="62448" y="80048"/>
                  </a:lnTo>
                  <a:cubicBezTo>
                    <a:pt x="61617" y="80510"/>
                    <a:pt x="60692" y="80880"/>
                    <a:pt x="59860" y="81250"/>
                  </a:cubicBezTo>
                  <a:lnTo>
                    <a:pt x="56995" y="82267"/>
                  </a:lnTo>
                  <a:cubicBezTo>
                    <a:pt x="56070" y="82636"/>
                    <a:pt x="55054" y="82821"/>
                    <a:pt x="54037" y="83099"/>
                  </a:cubicBezTo>
                  <a:cubicBezTo>
                    <a:pt x="53113" y="83376"/>
                    <a:pt x="52096" y="83561"/>
                    <a:pt x="50987" y="83653"/>
                  </a:cubicBezTo>
                  <a:cubicBezTo>
                    <a:pt x="48829" y="83996"/>
                    <a:pt x="46697" y="84161"/>
                    <a:pt x="44604" y="84161"/>
                  </a:cubicBezTo>
                  <a:cubicBezTo>
                    <a:pt x="19607" y="84161"/>
                    <a:pt x="1" y="60627"/>
                    <a:pt x="5971" y="35125"/>
                  </a:cubicBezTo>
                  <a:cubicBezTo>
                    <a:pt x="6156" y="34201"/>
                    <a:pt x="6341" y="33276"/>
                    <a:pt x="6618" y="32444"/>
                  </a:cubicBezTo>
                  <a:cubicBezTo>
                    <a:pt x="6895" y="31612"/>
                    <a:pt x="7265" y="30780"/>
                    <a:pt x="7542" y="29949"/>
                  </a:cubicBezTo>
                  <a:lnTo>
                    <a:pt x="8005" y="28654"/>
                  </a:lnTo>
                  <a:cubicBezTo>
                    <a:pt x="8189" y="28285"/>
                    <a:pt x="8374" y="27915"/>
                    <a:pt x="8559" y="27545"/>
                  </a:cubicBezTo>
                  <a:lnTo>
                    <a:pt x="9668" y="25327"/>
                  </a:lnTo>
                  <a:cubicBezTo>
                    <a:pt x="10038" y="24587"/>
                    <a:pt x="10500" y="23940"/>
                    <a:pt x="10870" y="23293"/>
                  </a:cubicBezTo>
                  <a:cubicBezTo>
                    <a:pt x="11240" y="22646"/>
                    <a:pt x="11609" y="21999"/>
                    <a:pt x="12072" y="21352"/>
                  </a:cubicBezTo>
                  <a:cubicBezTo>
                    <a:pt x="12534" y="20797"/>
                    <a:pt x="12996" y="20150"/>
                    <a:pt x="13366" y="19596"/>
                  </a:cubicBezTo>
                  <a:lnTo>
                    <a:pt x="14013" y="18764"/>
                  </a:lnTo>
                  <a:cubicBezTo>
                    <a:pt x="14198" y="18579"/>
                    <a:pt x="14475" y="18302"/>
                    <a:pt x="14660" y="18024"/>
                  </a:cubicBezTo>
                  <a:lnTo>
                    <a:pt x="15954" y="16638"/>
                  </a:lnTo>
                  <a:cubicBezTo>
                    <a:pt x="16324" y="16176"/>
                    <a:pt x="16786" y="15806"/>
                    <a:pt x="17248" y="15436"/>
                  </a:cubicBezTo>
                  <a:lnTo>
                    <a:pt x="19559" y="13310"/>
                  </a:lnTo>
                  <a:cubicBezTo>
                    <a:pt x="21038" y="12201"/>
                    <a:pt x="22147" y="11277"/>
                    <a:pt x="23071" y="10815"/>
                  </a:cubicBezTo>
                  <a:cubicBezTo>
                    <a:pt x="27970" y="7672"/>
                    <a:pt x="33609" y="5731"/>
                    <a:pt x="39432" y="4991"/>
                  </a:cubicBezTo>
                  <a:cubicBezTo>
                    <a:pt x="41173" y="4778"/>
                    <a:pt x="42926" y="4674"/>
                    <a:pt x="44678" y="4674"/>
                  </a:cubicBezTo>
                  <a:cubicBezTo>
                    <a:pt x="47486" y="4674"/>
                    <a:pt x="50288" y="4941"/>
                    <a:pt x="53020" y="5453"/>
                  </a:cubicBezTo>
                  <a:cubicBezTo>
                    <a:pt x="58659" y="6563"/>
                    <a:pt x="64020" y="8873"/>
                    <a:pt x="68734" y="12201"/>
                  </a:cubicBezTo>
                  <a:cubicBezTo>
                    <a:pt x="73356" y="15529"/>
                    <a:pt x="77330" y="19873"/>
                    <a:pt x="80103" y="24957"/>
                  </a:cubicBezTo>
                  <a:cubicBezTo>
                    <a:pt x="80751" y="26344"/>
                    <a:pt x="81582" y="27545"/>
                    <a:pt x="82137" y="28839"/>
                  </a:cubicBezTo>
                  <a:cubicBezTo>
                    <a:pt x="82784" y="30133"/>
                    <a:pt x="83524" y="31335"/>
                    <a:pt x="83986" y="32629"/>
                  </a:cubicBezTo>
                  <a:lnTo>
                    <a:pt x="84818" y="34570"/>
                  </a:lnTo>
                  <a:cubicBezTo>
                    <a:pt x="85095" y="35217"/>
                    <a:pt x="85280" y="35864"/>
                    <a:pt x="85465" y="36511"/>
                  </a:cubicBezTo>
                  <a:cubicBezTo>
                    <a:pt x="85650" y="37251"/>
                    <a:pt x="85834" y="37898"/>
                    <a:pt x="86019" y="38637"/>
                  </a:cubicBezTo>
                  <a:cubicBezTo>
                    <a:pt x="86204" y="39377"/>
                    <a:pt x="86297" y="40116"/>
                    <a:pt x="86297" y="40856"/>
                  </a:cubicBezTo>
                  <a:cubicBezTo>
                    <a:pt x="86389" y="41503"/>
                    <a:pt x="86574" y="42058"/>
                    <a:pt x="86944" y="42612"/>
                  </a:cubicBezTo>
                  <a:cubicBezTo>
                    <a:pt x="87313" y="43609"/>
                    <a:pt x="87712" y="44104"/>
                    <a:pt x="88063" y="44104"/>
                  </a:cubicBezTo>
                  <a:cubicBezTo>
                    <a:pt x="88592" y="44104"/>
                    <a:pt x="89014" y="42984"/>
                    <a:pt x="89070" y="40763"/>
                  </a:cubicBezTo>
                  <a:cubicBezTo>
                    <a:pt x="89070" y="39377"/>
                    <a:pt x="88885" y="37990"/>
                    <a:pt x="88607" y="36604"/>
                  </a:cubicBezTo>
                  <a:cubicBezTo>
                    <a:pt x="88515" y="36049"/>
                    <a:pt x="88423" y="35495"/>
                    <a:pt x="88330" y="35032"/>
                  </a:cubicBezTo>
                  <a:lnTo>
                    <a:pt x="87960" y="33461"/>
                  </a:lnTo>
                  <a:cubicBezTo>
                    <a:pt x="87591" y="32444"/>
                    <a:pt x="87406" y="31428"/>
                    <a:pt x="87036" y="30411"/>
                  </a:cubicBezTo>
                  <a:lnTo>
                    <a:pt x="85927" y="27453"/>
                  </a:lnTo>
                  <a:cubicBezTo>
                    <a:pt x="85465" y="26528"/>
                    <a:pt x="85095" y="25604"/>
                    <a:pt x="84540" y="24680"/>
                  </a:cubicBezTo>
                  <a:lnTo>
                    <a:pt x="83893" y="23201"/>
                  </a:lnTo>
                  <a:cubicBezTo>
                    <a:pt x="83616" y="22739"/>
                    <a:pt x="83339" y="22369"/>
                    <a:pt x="83061" y="21907"/>
                  </a:cubicBezTo>
                  <a:cubicBezTo>
                    <a:pt x="82507" y="20982"/>
                    <a:pt x="81952" y="20058"/>
                    <a:pt x="81398" y="19226"/>
                  </a:cubicBezTo>
                  <a:cubicBezTo>
                    <a:pt x="80103" y="17470"/>
                    <a:pt x="78809" y="15898"/>
                    <a:pt x="77423" y="14327"/>
                  </a:cubicBezTo>
                  <a:cubicBezTo>
                    <a:pt x="74465" y="11092"/>
                    <a:pt x="71045" y="8319"/>
                    <a:pt x="67255" y="6100"/>
                  </a:cubicBezTo>
                  <a:cubicBezTo>
                    <a:pt x="63465" y="3789"/>
                    <a:pt x="59306" y="2218"/>
                    <a:pt x="55054" y="1201"/>
                  </a:cubicBezTo>
                  <a:cubicBezTo>
                    <a:pt x="51756" y="398"/>
                    <a:pt x="48381" y="1"/>
                    <a:pt x="45000" y="1"/>
                  </a:cubicBezTo>
                  <a:close/>
                </a:path>
              </a:pathLst>
            </a:custGeom>
            <a:solidFill>
              <a:srgbClr val="E93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64"/>
            <p:cNvSpPr/>
            <p:nvPr/>
          </p:nvSpPr>
          <p:spPr>
            <a:xfrm>
              <a:off x="5027800" y="3662825"/>
              <a:ext cx="1194750" cy="1215700"/>
            </a:xfrm>
            <a:custGeom>
              <a:rect b="b" l="l" r="r" t="t"/>
              <a:pathLst>
                <a:path extrusionOk="0" h="48628" w="47790">
                  <a:moveTo>
                    <a:pt x="6563" y="1"/>
                  </a:moveTo>
                  <a:cubicBezTo>
                    <a:pt x="6286" y="1"/>
                    <a:pt x="5916" y="1"/>
                    <a:pt x="5547" y="93"/>
                  </a:cubicBezTo>
                  <a:cubicBezTo>
                    <a:pt x="3421" y="463"/>
                    <a:pt x="1664" y="1849"/>
                    <a:pt x="832" y="3883"/>
                  </a:cubicBezTo>
                  <a:cubicBezTo>
                    <a:pt x="648" y="4530"/>
                    <a:pt x="463" y="5177"/>
                    <a:pt x="463" y="5916"/>
                  </a:cubicBezTo>
                  <a:lnTo>
                    <a:pt x="463" y="6748"/>
                  </a:lnTo>
                  <a:lnTo>
                    <a:pt x="463" y="7395"/>
                  </a:lnTo>
                  <a:lnTo>
                    <a:pt x="648" y="12479"/>
                  </a:lnTo>
                  <a:cubicBezTo>
                    <a:pt x="925" y="15899"/>
                    <a:pt x="463" y="19412"/>
                    <a:pt x="370" y="22832"/>
                  </a:cubicBezTo>
                  <a:cubicBezTo>
                    <a:pt x="278" y="24866"/>
                    <a:pt x="1" y="26807"/>
                    <a:pt x="1" y="28840"/>
                  </a:cubicBezTo>
                  <a:cubicBezTo>
                    <a:pt x="185" y="32630"/>
                    <a:pt x="555" y="36512"/>
                    <a:pt x="832" y="40302"/>
                  </a:cubicBezTo>
                  <a:lnTo>
                    <a:pt x="925" y="41781"/>
                  </a:lnTo>
                  <a:lnTo>
                    <a:pt x="925" y="42151"/>
                  </a:lnTo>
                  <a:lnTo>
                    <a:pt x="925" y="42613"/>
                  </a:lnTo>
                  <a:cubicBezTo>
                    <a:pt x="1017" y="42983"/>
                    <a:pt x="1110" y="43353"/>
                    <a:pt x="1202" y="43630"/>
                  </a:cubicBezTo>
                  <a:cubicBezTo>
                    <a:pt x="1572" y="45016"/>
                    <a:pt x="2496" y="46126"/>
                    <a:pt x="3698" y="46773"/>
                  </a:cubicBezTo>
                  <a:cubicBezTo>
                    <a:pt x="4253" y="47142"/>
                    <a:pt x="4900" y="47420"/>
                    <a:pt x="5639" y="47512"/>
                  </a:cubicBezTo>
                  <a:cubicBezTo>
                    <a:pt x="5916" y="47605"/>
                    <a:pt x="6286" y="47605"/>
                    <a:pt x="6563" y="47605"/>
                  </a:cubicBezTo>
                  <a:lnTo>
                    <a:pt x="7303" y="47605"/>
                  </a:lnTo>
                  <a:cubicBezTo>
                    <a:pt x="8320" y="47605"/>
                    <a:pt x="9244" y="47789"/>
                    <a:pt x="10168" y="47882"/>
                  </a:cubicBezTo>
                  <a:cubicBezTo>
                    <a:pt x="12950" y="48271"/>
                    <a:pt x="15732" y="48627"/>
                    <a:pt x="18534" y="48627"/>
                  </a:cubicBezTo>
                  <a:cubicBezTo>
                    <a:pt x="20387" y="48627"/>
                    <a:pt x="22249" y="48472"/>
                    <a:pt x="24126" y="48067"/>
                  </a:cubicBezTo>
                  <a:cubicBezTo>
                    <a:pt x="24771" y="47906"/>
                    <a:pt x="25446" y="47807"/>
                    <a:pt x="26135" y="47807"/>
                  </a:cubicBezTo>
                  <a:cubicBezTo>
                    <a:pt x="26632" y="47807"/>
                    <a:pt x="27135" y="47858"/>
                    <a:pt x="27638" y="47974"/>
                  </a:cubicBezTo>
                  <a:cubicBezTo>
                    <a:pt x="28922" y="48243"/>
                    <a:pt x="30206" y="48348"/>
                    <a:pt x="31490" y="48348"/>
                  </a:cubicBezTo>
                  <a:cubicBezTo>
                    <a:pt x="34181" y="48348"/>
                    <a:pt x="36872" y="47888"/>
                    <a:pt x="39563" y="47512"/>
                  </a:cubicBezTo>
                  <a:cubicBezTo>
                    <a:pt x="42058" y="47142"/>
                    <a:pt x="42983" y="45848"/>
                    <a:pt x="41781" y="45386"/>
                  </a:cubicBezTo>
                  <a:cubicBezTo>
                    <a:pt x="39314" y="44412"/>
                    <a:pt x="36893" y="44214"/>
                    <a:pt x="34453" y="44214"/>
                  </a:cubicBezTo>
                  <a:cubicBezTo>
                    <a:pt x="33419" y="44214"/>
                    <a:pt x="32382" y="44249"/>
                    <a:pt x="31336" y="44277"/>
                  </a:cubicBezTo>
                  <a:cubicBezTo>
                    <a:pt x="29025" y="44277"/>
                    <a:pt x="23294" y="44184"/>
                    <a:pt x="17933" y="43907"/>
                  </a:cubicBezTo>
                  <a:lnTo>
                    <a:pt x="10538" y="43537"/>
                  </a:lnTo>
                  <a:lnTo>
                    <a:pt x="7857" y="43445"/>
                  </a:lnTo>
                  <a:lnTo>
                    <a:pt x="7026" y="43353"/>
                  </a:lnTo>
                  <a:lnTo>
                    <a:pt x="6563" y="43353"/>
                  </a:lnTo>
                  <a:cubicBezTo>
                    <a:pt x="6101" y="43260"/>
                    <a:pt x="5731" y="42890"/>
                    <a:pt x="5547" y="42521"/>
                  </a:cubicBezTo>
                  <a:cubicBezTo>
                    <a:pt x="5454" y="42336"/>
                    <a:pt x="5454" y="42243"/>
                    <a:pt x="5454" y="42151"/>
                  </a:cubicBezTo>
                  <a:lnTo>
                    <a:pt x="5454" y="40857"/>
                  </a:lnTo>
                  <a:cubicBezTo>
                    <a:pt x="5454" y="40025"/>
                    <a:pt x="5362" y="39193"/>
                    <a:pt x="5362" y="38361"/>
                  </a:cubicBezTo>
                  <a:cubicBezTo>
                    <a:pt x="5269" y="35033"/>
                    <a:pt x="5084" y="32260"/>
                    <a:pt x="5084" y="32076"/>
                  </a:cubicBezTo>
                  <a:lnTo>
                    <a:pt x="4622" y="18118"/>
                  </a:lnTo>
                  <a:lnTo>
                    <a:pt x="4530" y="11370"/>
                  </a:lnTo>
                  <a:lnTo>
                    <a:pt x="4530" y="8042"/>
                  </a:lnTo>
                  <a:lnTo>
                    <a:pt x="4530" y="6379"/>
                  </a:lnTo>
                  <a:cubicBezTo>
                    <a:pt x="4530" y="6009"/>
                    <a:pt x="4530" y="5732"/>
                    <a:pt x="4715" y="5454"/>
                  </a:cubicBezTo>
                  <a:cubicBezTo>
                    <a:pt x="4900" y="4900"/>
                    <a:pt x="5362" y="4437"/>
                    <a:pt x="6009" y="4253"/>
                  </a:cubicBezTo>
                  <a:cubicBezTo>
                    <a:pt x="6101" y="4160"/>
                    <a:pt x="6286" y="4160"/>
                    <a:pt x="6379" y="4160"/>
                  </a:cubicBezTo>
                  <a:lnTo>
                    <a:pt x="14790" y="4160"/>
                  </a:lnTo>
                  <a:cubicBezTo>
                    <a:pt x="19966" y="4160"/>
                    <a:pt x="25050" y="4160"/>
                    <a:pt x="30227" y="4437"/>
                  </a:cubicBezTo>
                  <a:cubicBezTo>
                    <a:pt x="34016" y="4622"/>
                    <a:pt x="37714" y="4900"/>
                    <a:pt x="41411" y="4992"/>
                  </a:cubicBezTo>
                  <a:lnTo>
                    <a:pt x="42613" y="4992"/>
                  </a:lnTo>
                  <a:cubicBezTo>
                    <a:pt x="42705" y="4992"/>
                    <a:pt x="42890" y="5085"/>
                    <a:pt x="43075" y="5177"/>
                  </a:cubicBezTo>
                  <a:cubicBezTo>
                    <a:pt x="43352" y="5269"/>
                    <a:pt x="43537" y="5547"/>
                    <a:pt x="43722" y="5824"/>
                  </a:cubicBezTo>
                  <a:cubicBezTo>
                    <a:pt x="43815" y="6009"/>
                    <a:pt x="43815" y="6101"/>
                    <a:pt x="43815" y="6286"/>
                  </a:cubicBezTo>
                  <a:lnTo>
                    <a:pt x="43907" y="7673"/>
                  </a:lnTo>
                  <a:cubicBezTo>
                    <a:pt x="43999" y="8689"/>
                    <a:pt x="44092" y="9614"/>
                    <a:pt x="44277" y="10538"/>
                  </a:cubicBezTo>
                  <a:cubicBezTo>
                    <a:pt x="44831" y="14975"/>
                    <a:pt x="44369" y="19504"/>
                    <a:pt x="44369" y="23941"/>
                  </a:cubicBezTo>
                  <a:lnTo>
                    <a:pt x="44184" y="35218"/>
                  </a:lnTo>
                  <a:lnTo>
                    <a:pt x="44184" y="40857"/>
                  </a:lnTo>
                  <a:lnTo>
                    <a:pt x="44184" y="41874"/>
                  </a:lnTo>
                  <a:lnTo>
                    <a:pt x="44184" y="42151"/>
                  </a:lnTo>
                  <a:cubicBezTo>
                    <a:pt x="44092" y="42706"/>
                    <a:pt x="43722" y="43260"/>
                    <a:pt x="43167" y="43537"/>
                  </a:cubicBezTo>
                  <a:cubicBezTo>
                    <a:pt x="42983" y="43630"/>
                    <a:pt x="42890" y="43537"/>
                    <a:pt x="42798" y="43815"/>
                  </a:cubicBezTo>
                  <a:cubicBezTo>
                    <a:pt x="42705" y="44092"/>
                    <a:pt x="42613" y="44462"/>
                    <a:pt x="42428" y="44832"/>
                  </a:cubicBezTo>
                  <a:cubicBezTo>
                    <a:pt x="42613" y="45294"/>
                    <a:pt x="42798" y="46126"/>
                    <a:pt x="43075" y="46126"/>
                  </a:cubicBezTo>
                  <a:cubicBezTo>
                    <a:pt x="43199" y="46137"/>
                    <a:pt x="43322" y="46143"/>
                    <a:pt x="43444" y="46143"/>
                  </a:cubicBezTo>
                  <a:cubicBezTo>
                    <a:pt x="45246" y="46143"/>
                    <a:pt x="46900" y="44893"/>
                    <a:pt x="47419" y="43075"/>
                  </a:cubicBezTo>
                  <a:cubicBezTo>
                    <a:pt x="47604" y="42243"/>
                    <a:pt x="47697" y="41319"/>
                    <a:pt x="47697" y="40487"/>
                  </a:cubicBezTo>
                  <a:cubicBezTo>
                    <a:pt x="47697" y="39655"/>
                    <a:pt x="47697" y="38916"/>
                    <a:pt x="47604" y="38084"/>
                  </a:cubicBezTo>
                  <a:cubicBezTo>
                    <a:pt x="47419" y="36328"/>
                    <a:pt x="47327" y="34479"/>
                    <a:pt x="47327" y="32630"/>
                  </a:cubicBezTo>
                  <a:cubicBezTo>
                    <a:pt x="47789" y="25143"/>
                    <a:pt x="46588" y="17656"/>
                    <a:pt x="47604" y="10168"/>
                  </a:cubicBezTo>
                  <a:cubicBezTo>
                    <a:pt x="47604" y="9706"/>
                    <a:pt x="47604" y="9152"/>
                    <a:pt x="47512" y="8689"/>
                  </a:cubicBezTo>
                  <a:lnTo>
                    <a:pt x="47512" y="6471"/>
                  </a:lnTo>
                  <a:cubicBezTo>
                    <a:pt x="47512" y="5547"/>
                    <a:pt x="47327" y="4622"/>
                    <a:pt x="46865" y="3790"/>
                  </a:cubicBezTo>
                  <a:cubicBezTo>
                    <a:pt x="46125" y="2589"/>
                    <a:pt x="44924" y="1664"/>
                    <a:pt x="43445" y="1387"/>
                  </a:cubicBezTo>
                  <a:cubicBezTo>
                    <a:pt x="43075" y="1295"/>
                    <a:pt x="42613" y="1202"/>
                    <a:pt x="42151" y="1202"/>
                  </a:cubicBezTo>
                  <a:cubicBezTo>
                    <a:pt x="39193" y="1202"/>
                    <a:pt x="36327" y="1202"/>
                    <a:pt x="33369" y="1110"/>
                  </a:cubicBezTo>
                  <a:cubicBezTo>
                    <a:pt x="27269" y="925"/>
                    <a:pt x="21168" y="93"/>
                    <a:pt x="14882" y="1"/>
                  </a:cubicBezTo>
                  <a:close/>
                </a:path>
              </a:pathLst>
            </a:custGeom>
            <a:solidFill>
              <a:srgbClr val="E93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64"/>
            <p:cNvSpPr/>
            <p:nvPr/>
          </p:nvSpPr>
          <p:spPr>
            <a:xfrm>
              <a:off x="5358250" y="4004675"/>
              <a:ext cx="550025" cy="531475"/>
            </a:xfrm>
            <a:custGeom>
              <a:rect b="b" l="l" r="r" t="t"/>
              <a:pathLst>
                <a:path extrusionOk="0" h="21259" w="22001">
                  <a:moveTo>
                    <a:pt x="11205" y="0"/>
                  </a:moveTo>
                  <a:cubicBezTo>
                    <a:pt x="8441" y="0"/>
                    <a:pt x="5786" y="1062"/>
                    <a:pt x="3790" y="3057"/>
                  </a:cubicBezTo>
                  <a:cubicBezTo>
                    <a:pt x="2496" y="4259"/>
                    <a:pt x="1572" y="5830"/>
                    <a:pt x="1017" y="7494"/>
                  </a:cubicBezTo>
                  <a:cubicBezTo>
                    <a:pt x="1" y="11284"/>
                    <a:pt x="1017" y="15351"/>
                    <a:pt x="3790" y="18217"/>
                  </a:cubicBezTo>
                  <a:cubicBezTo>
                    <a:pt x="5269" y="19696"/>
                    <a:pt x="7118" y="20712"/>
                    <a:pt x="9244" y="21082"/>
                  </a:cubicBezTo>
                  <a:cubicBezTo>
                    <a:pt x="9861" y="21201"/>
                    <a:pt x="10484" y="21258"/>
                    <a:pt x="11105" y="21258"/>
                  </a:cubicBezTo>
                  <a:cubicBezTo>
                    <a:pt x="12904" y="21258"/>
                    <a:pt x="14689" y="20774"/>
                    <a:pt x="16269" y="19880"/>
                  </a:cubicBezTo>
                  <a:cubicBezTo>
                    <a:pt x="18303" y="18586"/>
                    <a:pt x="19874" y="16738"/>
                    <a:pt x="20706" y="14427"/>
                  </a:cubicBezTo>
                  <a:cubicBezTo>
                    <a:pt x="21168" y="13133"/>
                    <a:pt x="20891" y="11376"/>
                    <a:pt x="18303" y="10545"/>
                  </a:cubicBezTo>
                  <a:cubicBezTo>
                    <a:pt x="18025" y="11284"/>
                    <a:pt x="17656" y="11746"/>
                    <a:pt x="17378" y="12208"/>
                  </a:cubicBezTo>
                  <a:cubicBezTo>
                    <a:pt x="17286" y="12578"/>
                    <a:pt x="17193" y="12948"/>
                    <a:pt x="17009" y="13318"/>
                  </a:cubicBezTo>
                  <a:cubicBezTo>
                    <a:pt x="16639" y="14057"/>
                    <a:pt x="16084" y="14797"/>
                    <a:pt x="15437" y="15351"/>
                  </a:cubicBezTo>
                  <a:cubicBezTo>
                    <a:pt x="14513" y="16183"/>
                    <a:pt x="13404" y="16738"/>
                    <a:pt x="12202" y="16923"/>
                  </a:cubicBezTo>
                  <a:cubicBezTo>
                    <a:pt x="11815" y="16995"/>
                    <a:pt x="11435" y="17030"/>
                    <a:pt x="11061" y="17030"/>
                  </a:cubicBezTo>
                  <a:cubicBezTo>
                    <a:pt x="10005" y="17030"/>
                    <a:pt x="8998" y="16753"/>
                    <a:pt x="8042" y="16276"/>
                  </a:cubicBezTo>
                  <a:cubicBezTo>
                    <a:pt x="6748" y="15536"/>
                    <a:pt x="5732" y="14427"/>
                    <a:pt x="5177" y="13040"/>
                  </a:cubicBezTo>
                  <a:cubicBezTo>
                    <a:pt x="4715" y="11839"/>
                    <a:pt x="4622" y="10452"/>
                    <a:pt x="4900" y="9158"/>
                  </a:cubicBezTo>
                  <a:cubicBezTo>
                    <a:pt x="5085" y="8141"/>
                    <a:pt x="5639" y="7124"/>
                    <a:pt x="6286" y="6385"/>
                  </a:cubicBezTo>
                  <a:cubicBezTo>
                    <a:pt x="6656" y="5923"/>
                    <a:pt x="7118" y="5553"/>
                    <a:pt x="7673" y="5276"/>
                  </a:cubicBezTo>
                  <a:cubicBezTo>
                    <a:pt x="8505" y="4814"/>
                    <a:pt x="9429" y="4629"/>
                    <a:pt x="10353" y="4629"/>
                  </a:cubicBezTo>
                  <a:cubicBezTo>
                    <a:pt x="10569" y="4598"/>
                    <a:pt x="10795" y="4588"/>
                    <a:pt x="11024" y="4588"/>
                  </a:cubicBezTo>
                  <a:cubicBezTo>
                    <a:pt x="11483" y="4588"/>
                    <a:pt x="11956" y="4629"/>
                    <a:pt x="12387" y="4629"/>
                  </a:cubicBezTo>
                  <a:cubicBezTo>
                    <a:pt x="14236" y="4814"/>
                    <a:pt x="15992" y="5830"/>
                    <a:pt x="16916" y="7494"/>
                  </a:cubicBezTo>
                  <a:cubicBezTo>
                    <a:pt x="17101" y="7956"/>
                    <a:pt x="17563" y="8141"/>
                    <a:pt x="18118" y="8511"/>
                  </a:cubicBezTo>
                  <a:cubicBezTo>
                    <a:pt x="18580" y="8881"/>
                    <a:pt x="18950" y="9343"/>
                    <a:pt x="19135" y="9897"/>
                  </a:cubicBezTo>
                  <a:cubicBezTo>
                    <a:pt x="19135" y="10082"/>
                    <a:pt x="19504" y="10175"/>
                    <a:pt x="19689" y="10267"/>
                  </a:cubicBezTo>
                  <a:cubicBezTo>
                    <a:pt x="20051" y="10448"/>
                    <a:pt x="20441" y="10544"/>
                    <a:pt x="20798" y="10544"/>
                  </a:cubicBezTo>
                  <a:cubicBezTo>
                    <a:pt x="21354" y="10544"/>
                    <a:pt x="21831" y="10312"/>
                    <a:pt x="22000" y="9805"/>
                  </a:cubicBezTo>
                  <a:cubicBezTo>
                    <a:pt x="22000" y="9435"/>
                    <a:pt x="22000" y="9066"/>
                    <a:pt x="21815" y="8696"/>
                  </a:cubicBezTo>
                  <a:cubicBezTo>
                    <a:pt x="20891" y="4629"/>
                    <a:pt x="17748" y="1301"/>
                    <a:pt x="13681" y="284"/>
                  </a:cubicBezTo>
                  <a:cubicBezTo>
                    <a:pt x="12856" y="94"/>
                    <a:pt x="12026" y="0"/>
                    <a:pt x="11205" y="0"/>
                  </a:cubicBezTo>
                  <a:close/>
                </a:path>
              </a:pathLst>
            </a:custGeom>
            <a:solidFill>
              <a:srgbClr val="E93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64"/>
            <p:cNvSpPr/>
            <p:nvPr/>
          </p:nvSpPr>
          <p:spPr>
            <a:xfrm>
              <a:off x="5820425" y="3813800"/>
              <a:ext cx="208000" cy="200300"/>
            </a:xfrm>
            <a:custGeom>
              <a:rect b="b" l="l" r="r" t="t"/>
              <a:pathLst>
                <a:path extrusionOk="0" h="8012" w="8320">
                  <a:moveTo>
                    <a:pt x="4133" y="0"/>
                  </a:moveTo>
                  <a:cubicBezTo>
                    <a:pt x="4112" y="0"/>
                    <a:pt x="4090" y="18"/>
                    <a:pt x="4068" y="62"/>
                  </a:cubicBezTo>
                  <a:cubicBezTo>
                    <a:pt x="3975" y="340"/>
                    <a:pt x="3606" y="340"/>
                    <a:pt x="3606" y="340"/>
                  </a:cubicBezTo>
                  <a:cubicBezTo>
                    <a:pt x="3544" y="340"/>
                    <a:pt x="3482" y="299"/>
                    <a:pt x="3448" y="299"/>
                  </a:cubicBezTo>
                  <a:cubicBezTo>
                    <a:pt x="3431" y="299"/>
                    <a:pt x="3421" y="309"/>
                    <a:pt x="3421" y="340"/>
                  </a:cubicBezTo>
                  <a:cubicBezTo>
                    <a:pt x="3421" y="512"/>
                    <a:pt x="3395" y="582"/>
                    <a:pt x="3353" y="582"/>
                  </a:cubicBezTo>
                  <a:cubicBezTo>
                    <a:pt x="3283" y="582"/>
                    <a:pt x="3167" y="386"/>
                    <a:pt x="3051" y="155"/>
                  </a:cubicBezTo>
                  <a:cubicBezTo>
                    <a:pt x="2989" y="155"/>
                    <a:pt x="2928" y="73"/>
                    <a:pt x="2921" y="73"/>
                  </a:cubicBezTo>
                  <a:lnTo>
                    <a:pt x="2921" y="73"/>
                  </a:lnTo>
                  <a:cubicBezTo>
                    <a:pt x="2917" y="73"/>
                    <a:pt x="2928" y="93"/>
                    <a:pt x="2958" y="155"/>
                  </a:cubicBezTo>
                  <a:cubicBezTo>
                    <a:pt x="3014" y="321"/>
                    <a:pt x="3036" y="354"/>
                    <a:pt x="3025" y="354"/>
                  </a:cubicBezTo>
                  <a:cubicBezTo>
                    <a:pt x="3018" y="354"/>
                    <a:pt x="2995" y="340"/>
                    <a:pt x="2958" y="340"/>
                  </a:cubicBezTo>
                  <a:cubicBezTo>
                    <a:pt x="2912" y="340"/>
                    <a:pt x="2889" y="316"/>
                    <a:pt x="2878" y="316"/>
                  </a:cubicBezTo>
                  <a:cubicBezTo>
                    <a:pt x="2866" y="316"/>
                    <a:pt x="2866" y="340"/>
                    <a:pt x="2866" y="432"/>
                  </a:cubicBezTo>
                  <a:cubicBezTo>
                    <a:pt x="2928" y="679"/>
                    <a:pt x="2866" y="720"/>
                    <a:pt x="2818" y="720"/>
                  </a:cubicBezTo>
                  <a:cubicBezTo>
                    <a:pt x="2794" y="720"/>
                    <a:pt x="2774" y="709"/>
                    <a:pt x="2774" y="709"/>
                  </a:cubicBezTo>
                  <a:cubicBezTo>
                    <a:pt x="2774" y="709"/>
                    <a:pt x="2404" y="802"/>
                    <a:pt x="2034" y="1079"/>
                  </a:cubicBezTo>
                  <a:cubicBezTo>
                    <a:pt x="1572" y="1356"/>
                    <a:pt x="1110" y="1726"/>
                    <a:pt x="832" y="2188"/>
                  </a:cubicBezTo>
                  <a:cubicBezTo>
                    <a:pt x="278" y="3020"/>
                    <a:pt x="1" y="4037"/>
                    <a:pt x="93" y="4961"/>
                  </a:cubicBezTo>
                  <a:cubicBezTo>
                    <a:pt x="278" y="5331"/>
                    <a:pt x="370" y="5701"/>
                    <a:pt x="555" y="6071"/>
                  </a:cubicBezTo>
                  <a:cubicBezTo>
                    <a:pt x="648" y="6348"/>
                    <a:pt x="832" y="6533"/>
                    <a:pt x="1110" y="6533"/>
                  </a:cubicBezTo>
                  <a:cubicBezTo>
                    <a:pt x="1171" y="6533"/>
                    <a:pt x="1151" y="6451"/>
                    <a:pt x="1185" y="6451"/>
                  </a:cubicBezTo>
                  <a:cubicBezTo>
                    <a:pt x="1202" y="6451"/>
                    <a:pt x="1233" y="6471"/>
                    <a:pt x="1295" y="6533"/>
                  </a:cubicBezTo>
                  <a:cubicBezTo>
                    <a:pt x="1387" y="6625"/>
                    <a:pt x="1572" y="6902"/>
                    <a:pt x="1664" y="6995"/>
                  </a:cubicBezTo>
                  <a:cubicBezTo>
                    <a:pt x="1757" y="7087"/>
                    <a:pt x="1849" y="7180"/>
                    <a:pt x="1942" y="7365"/>
                  </a:cubicBezTo>
                  <a:cubicBezTo>
                    <a:pt x="1988" y="7411"/>
                    <a:pt x="2034" y="7411"/>
                    <a:pt x="2080" y="7411"/>
                  </a:cubicBezTo>
                  <a:cubicBezTo>
                    <a:pt x="2127" y="7411"/>
                    <a:pt x="2173" y="7411"/>
                    <a:pt x="2219" y="7457"/>
                  </a:cubicBezTo>
                  <a:cubicBezTo>
                    <a:pt x="2589" y="7642"/>
                    <a:pt x="2866" y="7734"/>
                    <a:pt x="3236" y="7827"/>
                  </a:cubicBezTo>
                  <a:lnTo>
                    <a:pt x="3975" y="7827"/>
                  </a:lnTo>
                  <a:cubicBezTo>
                    <a:pt x="4160" y="7919"/>
                    <a:pt x="4345" y="7919"/>
                    <a:pt x="4530" y="8012"/>
                  </a:cubicBezTo>
                  <a:cubicBezTo>
                    <a:pt x="4622" y="8012"/>
                    <a:pt x="4807" y="7827"/>
                    <a:pt x="4900" y="7827"/>
                  </a:cubicBezTo>
                  <a:cubicBezTo>
                    <a:pt x="5362" y="7734"/>
                    <a:pt x="5732" y="7550"/>
                    <a:pt x="6009" y="7180"/>
                  </a:cubicBezTo>
                  <a:cubicBezTo>
                    <a:pt x="6286" y="6995"/>
                    <a:pt x="6563" y="6902"/>
                    <a:pt x="6656" y="6533"/>
                  </a:cubicBezTo>
                  <a:cubicBezTo>
                    <a:pt x="6656" y="6163"/>
                    <a:pt x="7118" y="5978"/>
                    <a:pt x="7026" y="5793"/>
                  </a:cubicBezTo>
                  <a:cubicBezTo>
                    <a:pt x="7026" y="5516"/>
                    <a:pt x="7210" y="5424"/>
                    <a:pt x="7303" y="5239"/>
                  </a:cubicBezTo>
                  <a:cubicBezTo>
                    <a:pt x="7395" y="5054"/>
                    <a:pt x="7488" y="4869"/>
                    <a:pt x="7488" y="4684"/>
                  </a:cubicBezTo>
                  <a:cubicBezTo>
                    <a:pt x="7488" y="4499"/>
                    <a:pt x="7395" y="4314"/>
                    <a:pt x="7210" y="4129"/>
                  </a:cubicBezTo>
                  <a:cubicBezTo>
                    <a:pt x="7164" y="4129"/>
                    <a:pt x="7117" y="4124"/>
                    <a:pt x="7070" y="4115"/>
                  </a:cubicBezTo>
                  <a:lnTo>
                    <a:pt x="7070" y="4115"/>
                  </a:lnTo>
                  <a:cubicBezTo>
                    <a:pt x="7526" y="4095"/>
                    <a:pt x="7858" y="4050"/>
                    <a:pt x="7858" y="3945"/>
                  </a:cubicBezTo>
                  <a:cubicBezTo>
                    <a:pt x="7950" y="3760"/>
                    <a:pt x="8042" y="3575"/>
                    <a:pt x="8042" y="3390"/>
                  </a:cubicBezTo>
                  <a:cubicBezTo>
                    <a:pt x="8135" y="3205"/>
                    <a:pt x="8320" y="3020"/>
                    <a:pt x="8135" y="2835"/>
                  </a:cubicBezTo>
                  <a:cubicBezTo>
                    <a:pt x="7950" y="2650"/>
                    <a:pt x="7950" y="2466"/>
                    <a:pt x="7950" y="2188"/>
                  </a:cubicBezTo>
                  <a:cubicBezTo>
                    <a:pt x="7950" y="2003"/>
                    <a:pt x="7765" y="1911"/>
                    <a:pt x="7673" y="1819"/>
                  </a:cubicBezTo>
                  <a:cubicBezTo>
                    <a:pt x="7488" y="1449"/>
                    <a:pt x="7210" y="1172"/>
                    <a:pt x="6933" y="894"/>
                  </a:cubicBezTo>
                  <a:cubicBezTo>
                    <a:pt x="6933" y="802"/>
                    <a:pt x="7026" y="802"/>
                    <a:pt x="6841" y="617"/>
                  </a:cubicBezTo>
                  <a:cubicBezTo>
                    <a:pt x="6656" y="524"/>
                    <a:pt x="6379" y="524"/>
                    <a:pt x="6286" y="524"/>
                  </a:cubicBezTo>
                  <a:cubicBezTo>
                    <a:pt x="6286" y="494"/>
                    <a:pt x="6276" y="483"/>
                    <a:pt x="6259" y="483"/>
                  </a:cubicBezTo>
                  <a:cubicBezTo>
                    <a:pt x="6225" y="483"/>
                    <a:pt x="6163" y="524"/>
                    <a:pt x="6101" y="524"/>
                  </a:cubicBezTo>
                  <a:cubicBezTo>
                    <a:pt x="5916" y="432"/>
                    <a:pt x="5732" y="340"/>
                    <a:pt x="5547" y="247"/>
                  </a:cubicBezTo>
                  <a:lnTo>
                    <a:pt x="5177" y="247"/>
                  </a:lnTo>
                  <a:cubicBezTo>
                    <a:pt x="5054" y="247"/>
                    <a:pt x="4930" y="329"/>
                    <a:pt x="4835" y="329"/>
                  </a:cubicBezTo>
                  <a:cubicBezTo>
                    <a:pt x="4787" y="329"/>
                    <a:pt x="4746" y="309"/>
                    <a:pt x="4715" y="247"/>
                  </a:cubicBezTo>
                  <a:cubicBezTo>
                    <a:pt x="4676" y="169"/>
                    <a:pt x="4620" y="140"/>
                    <a:pt x="4569" y="140"/>
                  </a:cubicBezTo>
                  <a:cubicBezTo>
                    <a:pt x="4499" y="140"/>
                    <a:pt x="4437" y="194"/>
                    <a:pt x="4437" y="247"/>
                  </a:cubicBezTo>
                  <a:cubicBezTo>
                    <a:pt x="4391" y="293"/>
                    <a:pt x="4368" y="316"/>
                    <a:pt x="4345" y="316"/>
                  </a:cubicBezTo>
                  <a:cubicBezTo>
                    <a:pt x="4322" y="316"/>
                    <a:pt x="4299" y="293"/>
                    <a:pt x="4253" y="247"/>
                  </a:cubicBezTo>
                  <a:cubicBezTo>
                    <a:pt x="4253" y="177"/>
                    <a:pt x="4199" y="0"/>
                    <a:pt x="4133" y="0"/>
                  </a:cubicBezTo>
                  <a:close/>
                </a:path>
              </a:pathLst>
            </a:custGeom>
            <a:solidFill>
              <a:srgbClr val="E93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0" name="Google Shape;2180;p64"/>
          <p:cNvGrpSpPr/>
          <p:nvPr/>
        </p:nvGrpSpPr>
        <p:grpSpPr>
          <a:xfrm>
            <a:off x="7138984" y="1797353"/>
            <a:ext cx="330227" cy="327743"/>
            <a:chOff x="788325" y="238150"/>
            <a:chExt cx="2226750" cy="2210000"/>
          </a:xfrm>
        </p:grpSpPr>
        <p:sp>
          <p:nvSpPr>
            <p:cNvPr id="2181" name="Google Shape;2181;p64"/>
            <p:cNvSpPr/>
            <p:nvPr/>
          </p:nvSpPr>
          <p:spPr>
            <a:xfrm>
              <a:off x="788325" y="238150"/>
              <a:ext cx="2226750" cy="2210000"/>
            </a:xfrm>
            <a:custGeom>
              <a:rect b="b" l="l" r="r" t="t"/>
              <a:pathLst>
                <a:path extrusionOk="0" h="88400" w="89070">
                  <a:moveTo>
                    <a:pt x="45014" y="0"/>
                  </a:moveTo>
                  <a:cubicBezTo>
                    <a:pt x="40987" y="0"/>
                    <a:pt x="36966" y="559"/>
                    <a:pt x="33054" y="1663"/>
                  </a:cubicBezTo>
                  <a:lnTo>
                    <a:pt x="31667" y="2033"/>
                  </a:lnTo>
                  <a:lnTo>
                    <a:pt x="30373" y="2495"/>
                  </a:lnTo>
                  <a:lnTo>
                    <a:pt x="27785" y="3512"/>
                  </a:lnTo>
                  <a:lnTo>
                    <a:pt x="25289" y="4621"/>
                  </a:lnTo>
                  <a:lnTo>
                    <a:pt x="23995" y="5268"/>
                  </a:lnTo>
                  <a:cubicBezTo>
                    <a:pt x="23625" y="5453"/>
                    <a:pt x="23163" y="5730"/>
                    <a:pt x="22793" y="6007"/>
                  </a:cubicBezTo>
                  <a:lnTo>
                    <a:pt x="20483" y="7394"/>
                  </a:lnTo>
                  <a:cubicBezTo>
                    <a:pt x="19651" y="7948"/>
                    <a:pt x="18911" y="8503"/>
                    <a:pt x="18172" y="9058"/>
                  </a:cubicBezTo>
                  <a:cubicBezTo>
                    <a:pt x="16693" y="10167"/>
                    <a:pt x="15306" y="11368"/>
                    <a:pt x="14012" y="12663"/>
                  </a:cubicBezTo>
                  <a:cubicBezTo>
                    <a:pt x="11332" y="15343"/>
                    <a:pt x="9021" y="18209"/>
                    <a:pt x="7172" y="21444"/>
                  </a:cubicBezTo>
                  <a:cubicBezTo>
                    <a:pt x="6155" y="23015"/>
                    <a:pt x="5323" y="24679"/>
                    <a:pt x="4584" y="26343"/>
                  </a:cubicBezTo>
                  <a:cubicBezTo>
                    <a:pt x="4122" y="27175"/>
                    <a:pt x="3844" y="28007"/>
                    <a:pt x="3567" y="28931"/>
                  </a:cubicBezTo>
                  <a:cubicBezTo>
                    <a:pt x="3197" y="29763"/>
                    <a:pt x="2828" y="30595"/>
                    <a:pt x="2643" y="31519"/>
                  </a:cubicBezTo>
                  <a:cubicBezTo>
                    <a:pt x="517" y="38637"/>
                    <a:pt x="239" y="46216"/>
                    <a:pt x="1811" y="53519"/>
                  </a:cubicBezTo>
                  <a:cubicBezTo>
                    <a:pt x="2735" y="57678"/>
                    <a:pt x="4214" y="61746"/>
                    <a:pt x="6248" y="65535"/>
                  </a:cubicBezTo>
                  <a:cubicBezTo>
                    <a:pt x="8374" y="69325"/>
                    <a:pt x="11054" y="72838"/>
                    <a:pt x="14105" y="75888"/>
                  </a:cubicBezTo>
                  <a:cubicBezTo>
                    <a:pt x="17155" y="78846"/>
                    <a:pt x="20760" y="81434"/>
                    <a:pt x="24550" y="83468"/>
                  </a:cubicBezTo>
                  <a:lnTo>
                    <a:pt x="27508" y="84854"/>
                  </a:lnTo>
                  <a:cubicBezTo>
                    <a:pt x="28524" y="85316"/>
                    <a:pt x="29541" y="85686"/>
                    <a:pt x="30558" y="86056"/>
                  </a:cubicBezTo>
                  <a:cubicBezTo>
                    <a:pt x="31575" y="86426"/>
                    <a:pt x="32591" y="86703"/>
                    <a:pt x="33608" y="86980"/>
                  </a:cubicBezTo>
                  <a:cubicBezTo>
                    <a:pt x="34717" y="87258"/>
                    <a:pt x="35734" y="87535"/>
                    <a:pt x="36843" y="87720"/>
                  </a:cubicBezTo>
                  <a:cubicBezTo>
                    <a:pt x="39425" y="88174"/>
                    <a:pt x="42024" y="88399"/>
                    <a:pt x="44614" y="88399"/>
                  </a:cubicBezTo>
                  <a:cubicBezTo>
                    <a:pt x="52040" y="88399"/>
                    <a:pt x="59381" y="86545"/>
                    <a:pt x="65960" y="82913"/>
                  </a:cubicBezTo>
                  <a:cubicBezTo>
                    <a:pt x="74742" y="77922"/>
                    <a:pt x="81582" y="70157"/>
                    <a:pt x="85372" y="60821"/>
                  </a:cubicBezTo>
                  <a:cubicBezTo>
                    <a:pt x="85926" y="59435"/>
                    <a:pt x="86388" y="57956"/>
                    <a:pt x="86758" y="56569"/>
                  </a:cubicBezTo>
                  <a:cubicBezTo>
                    <a:pt x="87035" y="55090"/>
                    <a:pt x="87220" y="53611"/>
                    <a:pt x="87313" y="52225"/>
                  </a:cubicBezTo>
                  <a:cubicBezTo>
                    <a:pt x="87313" y="50746"/>
                    <a:pt x="87128" y="49359"/>
                    <a:pt x="86943" y="47973"/>
                  </a:cubicBezTo>
                  <a:cubicBezTo>
                    <a:pt x="86573" y="46679"/>
                    <a:pt x="86111" y="45385"/>
                    <a:pt x="85557" y="44090"/>
                  </a:cubicBezTo>
                  <a:cubicBezTo>
                    <a:pt x="85372" y="46032"/>
                    <a:pt x="85094" y="47973"/>
                    <a:pt x="84632" y="49914"/>
                  </a:cubicBezTo>
                  <a:cubicBezTo>
                    <a:pt x="84447" y="50746"/>
                    <a:pt x="84355" y="51485"/>
                    <a:pt x="84170" y="52225"/>
                  </a:cubicBezTo>
                  <a:cubicBezTo>
                    <a:pt x="83893" y="52872"/>
                    <a:pt x="83708" y="53611"/>
                    <a:pt x="83523" y="54258"/>
                  </a:cubicBezTo>
                  <a:cubicBezTo>
                    <a:pt x="83431" y="54443"/>
                    <a:pt x="83338" y="55183"/>
                    <a:pt x="82968" y="56384"/>
                  </a:cubicBezTo>
                  <a:cubicBezTo>
                    <a:pt x="82691" y="56939"/>
                    <a:pt x="82506" y="57586"/>
                    <a:pt x="82229" y="58325"/>
                  </a:cubicBezTo>
                  <a:lnTo>
                    <a:pt x="81767" y="59527"/>
                  </a:lnTo>
                  <a:cubicBezTo>
                    <a:pt x="81582" y="59989"/>
                    <a:pt x="81397" y="60451"/>
                    <a:pt x="81120" y="60821"/>
                  </a:cubicBezTo>
                  <a:cubicBezTo>
                    <a:pt x="78809" y="65813"/>
                    <a:pt x="75481" y="70342"/>
                    <a:pt x="71414" y="73947"/>
                  </a:cubicBezTo>
                  <a:cubicBezTo>
                    <a:pt x="70120" y="75149"/>
                    <a:pt x="68641" y="76258"/>
                    <a:pt x="67254" y="77275"/>
                  </a:cubicBezTo>
                  <a:cubicBezTo>
                    <a:pt x="66515" y="77737"/>
                    <a:pt x="65683" y="78199"/>
                    <a:pt x="64944" y="78661"/>
                  </a:cubicBezTo>
                  <a:cubicBezTo>
                    <a:pt x="64574" y="78938"/>
                    <a:pt x="64204" y="79216"/>
                    <a:pt x="63742" y="79401"/>
                  </a:cubicBezTo>
                  <a:lnTo>
                    <a:pt x="62448" y="80048"/>
                  </a:lnTo>
                  <a:cubicBezTo>
                    <a:pt x="61616" y="80510"/>
                    <a:pt x="60692" y="80880"/>
                    <a:pt x="59860" y="81157"/>
                  </a:cubicBezTo>
                  <a:lnTo>
                    <a:pt x="56994" y="82174"/>
                  </a:lnTo>
                  <a:cubicBezTo>
                    <a:pt x="56070" y="82543"/>
                    <a:pt x="55053" y="82728"/>
                    <a:pt x="54036" y="83006"/>
                  </a:cubicBezTo>
                  <a:cubicBezTo>
                    <a:pt x="53020" y="83283"/>
                    <a:pt x="52003" y="83468"/>
                    <a:pt x="50986" y="83560"/>
                  </a:cubicBezTo>
                  <a:cubicBezTo>
                    <a:pt x="48821" y="83903"/>
                    <a:pt x="46684" y="84068"/>
                    <a:pt x="44585" y="84068"/>
                  </a:cubicBezTo>
                  <a:cubicBezTo>
                    <a:pt x="19528" y="84068"/>
                    <a:pt x="0" y="60534"/>
                    <a:pt x="5970" y="35032"/>
                  </a:cubicBezTo>
                  <a:cubicBezTo>
                    <a:pt x="6155" y="34200"/>
                    <a:pt x="6340" y="33276"/>
                    <a:pt x="6617" y="32351"/>
                  </a:cubicBezTo>
                  <a:cubicBezTo>
                    <a:pt x="6895" y="31519"/>
                    <a:pt x="7264" y="30687"/>
                    <a:pt x="7542" y="29855"/>
                  </a:cubicBezTo>
                  <a:lnTo>
                    <a:pt x="8004" y="28654"/>
                  </a:lnTo>
                  <a:cubicBezTo>
                    <a:pt x="8189" y="28284"/>
                    <a:pt x="8374" y="27822"/>
                    <a:pt x="8559" y="27452"/>
                  </a:cubicBezTo>
                  <a:lnTo>
                    <a:pt x="9575" y="25234"/>
                  </a:lnTo>
                  <a:cubicBezTo>
                    <a:pt x="10037" y="24494"/>
                    <a:pt x="10500" y="23847"/>
                    <a:pt x="10869" y="23200"/>
                  </a:cubicBezTo>
                  <a:cubicBezTo>
                    <a:pt x="11239" y="22553"/>
                    <a:pt x="11609" y="21906"/>
                    <a:pt x="12071" y="21259"/>
                  </a:cubicBezTo>
                  <a:cubicBezTo>
                    <a:pt x="12533" y="20704"/>
                    <a:pt x="12995" y="20150"/>
                    <a:pt x="13365" y="19595"/>
                  </a:cubicBezTo>
                  <a:lnTo>
                    <a:pt x="14012" y="18763"/>
                  </a:lnTo>
                  <a:cubicBezTo>
                    <a:pt x="14197" y="18486"/>
                    <a:pt x="14474" y="18209"/>
                    <a:pt x="14659" y="18024"/>
                  </a:cubicBezTo>
                  <a:lnTo>
                    <a:pt x="15953" y="16637"/>
                  </a:lnTo>
                  <a:cubicBezTo>
                    <a:pt x="16323" y="16175"/>
                    <a:pt x="16693" y="15713"/>
                    <a:pt x="17155" y="15343"/>
                  </a:cubicBezTo>
                  <a:lnTo>
                    <a:pt x="19466" y="13217"/>
                  </a:lnTo>
                  <a:cubicBezTo>
                    <a:pt x="21037" y="12200"/>
                    <a:pt x="22146" y="11184"/>
                    <a:pt x="23071" y="10721"/>
                  </a:cubicBezTo>
                  <a:cubicBezTo>
                    <a:pt x="27970" y="7671"/>
                    <a:pt x="33608" y="5638"/>
                    <a:pt x="39432" y="4990"/>
                  </a:cubicBezTo>
                  <a:cubicBezTo>
                    <a:pt x="41317" y="4760"/>
                    <a:pt x="43218" y="4641"/>
                    <a:pt x="45115" y="4641"/>
                  </a:cubicBezTo>
                  <a:cubicBezTo>
                    <a:pt x="47776" y="4641"/>
                    <a:pt x="50429" y="4875"/>
                    <a:pt x="53020" y="5360"/>
                  </a:cubicBezTo>
                  <a:cubicBezTo>
                    <a:pt x="58658" y="6469"/>
                    <a:pt x="64019" y="8780"/>
                    <a:pt x="68641" y="12108"/>
                  </a:cubicBezTo>
                  <a:cubicBezTo>
                    <a:pt x="73355" y="15528"/>
                    <a:pt x="77237" y="19873"/>
                    <a:pt x="80103" y="24956"/>
                  </a:cubicBezTo>
                  <a:cubicBezTo>
                    <a:pt x="80750" y="26343"/>
                    <a:pt x="81582" y="27545"/>
                    <a:pt x="82136" y="28839"/>
                  </a:cubicBezTo>
                  <a:cubicBezTo>
                    <a:pt x="82691" y="30133"/>
                    <a:pt x="83431" y="31334"/>
                    <a:pt x="83985" y="32629"/>
                  </a:cubicBezTo>
                  <a:lnTo>
                    <a:pt x="84817" y="34570"/>
                  </a:lnTo>
                  <a:cubicBezTo>
                    <a:pt x="85094" y="35217"/>
                    <a:pt x="85279" y="35864"/>
                    <a:pt x="85464" y="36511"/>
                  </a:cubicBezTo>
                  <a:cubicBezTo>
                    <a:pt x="85649" y="37250"/>
                    <a:pt x="85834" y="37897"/>
                    <a:pt x="86019" y="38637"/>
                  </a:cubicBezTo>
                  <a:cubicBezTo>
                    <a:pt x="86204" y="39376"/>
                    <a:pt x="86296" y="40116"/>
                    <a:pt x="86296" y="40855"/>
                  </a:cubicBezTo>
                  <a:cubicBezTo>
                    <a:pt x="86388" y="41502"/>
                    <a:pt x="86573" y="42057"/>
                    <a:pt x="86851" y="42612"/>
                  </a:cubicBezTo>
                  <a:cubicBezTo>
                    <a:pt x="87257" y="43608"/>
                    <a:pt x="87678" y="44104"/>
                    <a:pt x="88042" y="44104"/>
                  </a:cubicBezTo>
                  <a:cubicBezTo>
                    <a:pt x="88591" y="44104"/>
                    <a:pt x="89013" y="42983"/>
                    <a:pt x="89069" y="40763"/>
                  </a:cubicBezTo>
                  <a:cubicBezTo>
                    <a:pt x="89069" y="39376"/>
                    <a:pt x="88884" y="37990"/>
                    <a:pt x="88607" y="36603"/>
                  </a:cubicBezTo>
                  <a:cubicBezTo>
                    <a:pt x="88514" y="36049"/>
                    <a:pt x="88422" y="35494"/>
                    <a:pt x="88330" y="35032"/>
                  </a:cubicBezTo>
                  <a:lnTo>
                    <a:pt x="87867" y="33460"/>
                  </a:lnTo>
                  <a:cubicBezTo>
                    <a:pt x="87590" y="32444"/>
                    <a:pt x="87405" y="31427"/>
                    <a:pt x="87035" y="30410"/>
                  </a:cubicBezTo>
                  <a:lnTo>
                    <a:pt x="85834" y="27452"/>
                  </a:lnTo>
                  <a:cubicBezTo>
                    <a:pt x="85557" y="26528"/>
                    <a:pt x="85002" y="25603"/>
                    <a:pt x="84540" y="24587"/>
                  </a:cubicBezTo>
                  <a:lnTo>
                    <a:pt x="83893" y="23200"/>
                  </a:lnTo>
                  <a:cubicBezTo>
                    <a:pt x="83615" y="22738"/>
                    <a:pt x="83338" y="22276"/>
                    <a:pt x="83061" y="21906"/>
                  </a:cubicBezTo>
                  <a:cubicBezTo>
                    <a:pt x="82506" y="20982"/>
                    <a:pt x="81952" y="20057"/>
                    <a:pt x="81397" y="19225"/>
                  </a:cubicBezTo>
                  <a:cubicBezTo>
                    <a:pt x="80103" y="17469"/>
                    <a:pt x="78809" y="15898"/>
                    <a:pt x="77422" y="14326"/>
                  </a:cubicBezTo>
                  <a:cubicBezTo>
                    <a:pt x="74464" y="11091"/>
                    <a:pt x="70952" y="8318"/>
                    <a:pt x="67162" y="6100"/>
                  </a:cubicBezTo>
                  <a:cubicBezTo>
                    <a:pt x="63465" y="3789"/>
                    <a:pt x="59398" y="2125"/>
                    <a:pt x="55146" y="1201"/>
                  </a:cubicBezTo>
                  <a:cubicBezTo>
                    <a:pt x="51806" y="397"/>
                    <a:pt x="48408" y="0"/>
                    <a:pt x="45014" y="0"/>
                  </a:cubicBezTo>
                  <a:close/>
                </a:path>
              </a:pathLst>
            </a:custGeom>
            <a:solidFill>
              <a:srgbClr val="E93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64"/>
            <p:cNvSpPr/>
            <p:nvPr/>
          </p:nvSpPr>
          <p:spPr>
            <a:xfrm>
              <a:off x="1591550" y="619400"/>
              <a:ext cx="617025" cy="1296425"/>
            </a:xfrm>
            <a:custGeom>
              <a:rect b="b" l="l" r="r" t="t"/>
              <a:pathLst>
                <a:path extrusionOk="0" h="51857" w="24681">
                  <a:moveTo>
                    <a:pt x="12017" y="1"/>
                  </a:moveTo>
                  <a:lnTo>
                    <a:pt x="10908" y="186"/>
                  </a:lnTo>
                  <a:cubicBezTo>
                    <a:pt x="10168" y="371"/>
                    <a:pt x="9521" y="555"/>
                    <a:pt x="8782" y="833"/>
                  </a:cubicBezTo>
                  <a:cubicBezTo>
                    <a:pt x="8042" y="1110"/>
                    <a:pt x="7395" y="1480"/>
                    <a:pt x="6748" y="1942"/>
                  </a:cubicBezTo>
                  <a:cubicBezTo>
                    <a:pt x="5546" y="2774"/>
                    <a:pt x="4437" y="3883"/>
                    <a:pt x="3698" y="5177"/>
                  </a:cubicBezTo>
                  <a:cubicBezTo>
                    <a:pt x="2958" y="6194"/>
                    <a:pt x="2404" y="7396"/>
                    <a:pt x="1941" y="8597"/>
                  </a:cubicBezTo>
                  <a:cubicBezTo>
                    <a:pt x="1202" y="10723"/>
                    <a:pt x="647" y="12849"/>
                    <a:pt x="462" y="15160"/>
                  </a:cubicBezTo>
                  <a:cubicBezTo>
                    <a:pt x="462" y="16177"/>
                    <a:pt x="462" y="17194"/>
                    <a:pt x="462" y="18210"/>
                  </a:cubicBezTo>
                  <a:cubicBezTo>
                    <a:pt x="462" y="18673"/>
                    <a:pt x="555" y="19227"/>
                    <a:pt x="555" y="19689"/>
                  </a:cubicBezTo>
                  <a:lnTo>
                    <a:pt x="647" y="20521"/>
                  </a:lnTo>
                  <a:lnTo>
                    <a:pt x="647" y="20706"/>
                  </a:lnTo>
                  <a:lnTo>
                    <a:pt x="832" y="25883"/>
                  </a:lnTo>
                  <a:cubicBezTo>
                    <a:pt x="832" y="28009"/>
                    <a:pt x="1017" y="30135"/>
                    <a:pt x="1017" y="32168"/>
                  </a:cubicBezTo>
                  <a:lnTo>
                    <a:pt x="740" y="46773"/>
                  </a:lnTo>
                  <a:cubicBezTo>
                    <a:pt x="740" y="47512"/>
                    <a:pt x="1202" y="48252"/>
                    <a:pt x="740" y="48991"/>
                  </a:cubicBezTo>
                  <a:cubicBezTo>
                    <a:pt x="0" y="50193"/>
                    <a:pt x="1664" y="51025"/>
                    <a:pt x="4622" y="51857"/>
                  </a:cubicBezTo>
                  <a:cubicBezTo>
                    <a:pt x="8966" y="51672"/>
                    <a:pt x="9521" y="51487"/>
                    <a:pt x="9891" y="50563"/>
                  </a:cubicBezTo>
                  <a:cubicBezTo>
                    <a:pt x="9983" y="50378"/>
                    <a:pt x="9983" y="50101"/>
                    <a:pt x="9983" y="49823"/>
                  </a:cubicBezTo>
                  <a:lnTo>
                    <a:pt x="9798" y="40025"/>
                  </a:lnTo>
                  <a:lnTo>
                    <a:pt x="9798" y="30689"/>
                  </a:lnTo>
                  <a:cubicBezTo>
                    <a:pt x="9706" y="29672"/>
                    <a:pt x="9706" y="28656"/>
                    <a:pt x="9706" y="27639"/>
                  </a:cubicBezTo>
                  <a:lnTo>
                    <a:pt x="9521" y="22925"/>
                  </a:lnTo>
                  <a:lnTo>
                    <a:pt x="9521" y="20244"/>
                  </a:lnTo>
                  <a:lnTo>
                    <a:pt x="9336" y="18950"/>
                  </a:lnTo>
                  <a:cubicBezTo>
                    <a:pt x="9244" y="18580"/>
                    <a:pt x="9244" y="18210"/>
                    <a:pt x="9244" y="17933"/>
                  </a:cubicBezTo>
                  <a:cubicBezTo>
                    <a:pt x="9151" y="15622"/>
                    <a:pt x="9429" y="13404"/>
                    <a:pt x="10261" y="11370"/>
                  </a:cubicBezTo>
                  <a:cubicBezTo>
                    <a:pt x="10445" y="10908"/>
                    <a:pt x="10723" y="10446"/>
                    <a:pt x="11092" y="10076"/>
                  </a:cubicBezTo>
                  <a:cubicBezTo>
                    <a:pt x="11277" y="9891"/>
                    <a:pt x="11555" y="9706"/>
                    <a:pt x="11832" y="9522"/>
                  </a:cubicBezTo>
                  <a:cubicBezTo>
                    <a:pt x="12202" y="9244"/>
                    <a:pt x="12664" y="8967"/>
                    <a:pt x="13126" y="8967"/>
                  </a:cubicBezTo>
                  <a:cubicBezTo>
                    <a:pt x="15344" y="9152"/>
                    <a:pt x="17563" y="9799"/>
                    <a:pt x="19504" y="11093"/>
                  </a:cubicBezTo>
                  <a:cubicBezTo>
                    <a:pt x="19559" y="11126"/>
                    <a:pt x="19621" y="11142"/>
                    <a:pt x="19690" y="11142"/>
                  </a:cubicBezTo>
                  <a:cubicBezTo>
                    <a:pt x="20192" y="11142"/>
                    <a:pt x="21034" y="10280"/>
                    <a:pt x="22092" y="9059"/>
                  </a:cubicBezTo>
                  <a:cubicBezTo>
                    <a:pt x="23571" y="7303"/>
                    <a:pt x="24680" y="4992"/>
                    <a:pt x="24403" y="3883"/>
                  </a:cubicBezTo>
                  <a:cubicBezTo>
                    <a:pt x="24218" y="3606"/>
                    <a:pt x="24033" y="3328"/>
                    <a:pt x="23664" y="3236"/>
                  </a:cubicBezTo>
                  <a:cubicBezTo>
                    <a:pt x="23017" y="2866"/>
                    <a:pt x="22185" y="2774"/>
                    <a:pt x="21445" y="2404"/>
                  </a:cubicBezTo>
                  <a:cubicBezTo>
                    <a:pt x="19412" y="1295"/>
                    <a:pt x="17286" y="555"/>
                    <a:pt x="14975" y="93"/>
                  </a:cubicBezTo>
                  <a:cubicBezTo>
                    <a:pt x="14328" y="1"/>
                    <a:pt x="13681" y="1"/>
                    <a:pt x="13034" y="1"/>
                  </a:cubicBezTo>
                  <a:close/>
                </a:path>
              </a:pathLst>
            </a:custGeom>
            <a:solidFill>
              <a:srgbClr val="E93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64"/>
            <p:cNvSpPr/>
            <p:nvPr/>
          </p:nvSpPr>
          <p:spPr>
            <a:xfrm>
              <a:off x="1718650" y="1203275"/>
              <a:ext cx="415975" cy="245175"/>
            </a:xfrm>
            <a:custGeom>
              <a:rect b="b" l="l" r="r" t="t"/>
              <a:pathLst>
                <a:path extrusionOk="0" h="9807" w="16639">
                  <a:moveTo>
                    <a:pt x="16269" y="1"/>
                  </a:moveTo>
                  <a:cubicBezTo>
                    <a:pt x="16207" y="1"/>
                    <a:pt x="16145" y="124"/>
                    <a:pt x="16084" y="124"/>
                  </a:cubicBezTo>
                  <a:cubicBezTo>
                    <a:pt x="15622" y="309"/>
                    <a:pt x="15159" y="402"/>
                    <a:pt x="14605" y="494"/>
                  </a:cubicBezTo>
                  <a:cubicBezTo>
                    <a:pt x="14328" y="540"/>
                    <a:pt x="14073" y="563"/>
                    <a:pt x="13819" y="563"/>
                  </a:cubicBezTo>
                  <a:cubicBezTo>
                    <a:pt x="13565" y="563"/>
                    <a:pt x="13311" y="540"/>
                    <a:pt x="13033" y="494"/>
                  </a:cubicBezTo>
                  <a:cubicBezTo>
                    <a:pt x="11863" y="494"/>
                    <a:pt x="10692" y="535"/>
                    <a:pt x="9521" y="535"/>
                  </a:cubicBezTo>
                  <a:cubicBezTo>
                    <a:pt x="8936" y="535"/>
                    <a:pt x="8350" y="525"/>
                    <a:pt x="7765" y="494"/>
                  </a:cubicBezTo>
                  <a:cubicBezTo>
                    <a:pt x="6656" y="309"/>
                    <a:pt x="5639" y="217"/>
                    <a:pt x="4622" y="124"/>
                  </a:cubicBezTo>
                  <a:cubicBezTo>
                    <a:pt x="3420" y="309"/>
                    <a:pt x="2126" y="586"/>
                    <a:pt x="1017" y="1141"/>
                  </a:cubicBezTo>
                  <a:cubicBezTo>
                    <a:pt x="647" y="1326"/>
                    <a:pt x="278" y="2343"/>
                    <a:pt x="0" y="7427"/>
                  </a:cubicBezTo>
                  <a:cubicBezTo>
                    <a:pt x="185" y="7981"/>
                    <a:pt x="370" y="8443"/>
                    <a:pt x="647" y="8906"/>
                  </a:cubicBezTo>
                  <a:cubicBezTo>
                    <a:pt x="669" y="8916"/>
                    <a:pt x="814" y="8921"/>
                    <a:pt x="1053" y="8921"/>
                  </a:cubicBezTo>
                  <a:cubicBezTo>
                    <a:pt x="2133" y="8921"/>
                    <a:pt x="5145" y="8830"/>
                    <a:pt x="7558" y="8830"/>
                  </a:cubicBezTo>
                  <a:cubicBezTo>
                    <a:pt x="9138" y="8830"/>
                    <a:pt x="10460" y="8869"/>
                    <a:pt x="10815" y="8998"/>
                  </a:cubicBezTo>
                  <a:cubicBezTo>
                    <a:pt x="11185" y="9183"/>
                    <a:pt x="11555" y="9553"/>
                    <a:pt x="12017" y="9737"/>
                  </a:cubicBezTo>
                  <a:cubicBezTo>
                    <a:pt x="12155" y="9784"/>
                    <a:pt x="12294" y="9807"/>
                    <a:pt x="12433" y="9807"/>
                  </a:cubicBezTo>
                  <a:cubicBezTo>
                    <a:pt x="12571" y="9807"/>
                    <a:pt x="12710" y="9784"/>
                    <a:pt x="12849" y="9737"/>
                  </a:cubicBezTo>
                  <a:cubicBezTo>
                    <a:pt x="13599" y="9404"/>
                    <a:pt x="14274" y="8694"/>
                    <a:pt x="14942" y="8694"/>
                  </a:cubicBezTo>
                  <a:cubicBezTo>
                    <a:pt x="15015" y="8694"/>
                    <a:pt x="15087" y="8703"/>
                    <a:pt x="15159" y="8721"/>
                  </a:cubicBezTo>
                  <a:cubicBezTo>
                    <a:pt x="15167" y="8722"/>
                    <a:pt x="15174" y="8723"/>
                    <a:pt x="15181" y="8723"/>
                  </a:cubicBezTo>
                  <a:cubicBezTo>
                    <a:pt x="15633" y="8723"/>
                    <a:pt x="15997" y="5854"/>
                    <a:pt x="16361" y="5763"/>
                  </a:cubicBezTo>
                  <a:cubicBezTo>
                    <a:pt x="16454" y="5393"/>
                    <a:pt x="16454" y="5116"/>
                    <a:pt x="16454" y="4746"/>
                  </a:cubicBezTo>
                  <a:cubicBezTo>
                    <a:pt x="16638" y="3175"/>
                    <a:pt x="16638" y="1603"/>
                    <a:pt x="16361" y="124"/>
                  </a:cubicBezTo>
                  <a:cubicBezTo>
                    <a:pt x="16330" y="32"/>
                    <a:pt x="16300" y="1"/>
                    <a:pt x="16269" y="1"/>
                  </a:cubicBezTo>
                  <a:close/>
                </a:path>
              </a:pathLst>
            </a:custGeom>
            <a:solidFill>
              <a:srgbClr val="E93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4" name="Google Shape;2184;p64"/>
          <p:cNvGrpSpPr/>
          <p:nvPr/>
        </p:nvGrpSpPr>
        <p:grpSpPr>
          <a:xfrm>
            <a:off x="7745527" y="1797501"/>
            <a:ext cx="330576" cy="327454"/>
            <a:chOff x="788275" y="3165650"/>
            <a:chExt cx="2229100" cy="2208050"/>
          </a:xfrm>
        </p:grpSpPr>
        <p:sp>
          <p:nvSpPr>
            <p:cNvPr id="2185" name="Google Shape;2185;p64"/>
            <p:cNvSpPr/>
            <p:nvPr/>
          </p:nvSpPr>
          <p:spPr>
            <a:xfrm>
              <a:off x="788275" y="3165650"/>
              <a:ext cx="2229100" cy="2208050"/>
            </a:xfrm>
            <a:custGeom>
              <a:rect b="b" l="l" r="r" t="t"/>
              <a:pathLst>
                <a:path extrusionOk="0" h="88322" w="89164">
                  <a:moveTo>
                    <a:pt x="45141" y="0"/>
                  </a:moveTo>
                  <a:cubicBezTo>
                    <a:pt x="41034" y="0"/>
                    <a:pt x="36929" y="559"/>
                    <a:pt x="32963" y="1678"/>
                  </a:cubicBezTo>
                  <a:lnTo>
                    <a:pt x="31669" y="2048"/>
                  </a:lnTo>
                  <a:lnTo>
                    <a:pt x="30375" y="2510"/>
                  </a:lnTo>
                  <a:lnTo>
                    <a:pt x="27694" y="3434"/>
                  </a:lnTo>
                  <a:lnTo>
                    <a:pt x="25199" y="4636"/>
                  </a:lnTo>
                  <a:lnTo>
                    <a:pt x="23997" y="5190"/>
                  </a:lnTo>
                  <a:cubicBezTo>
                    <a:pt x="23627" y="5468"/>
                    <a:pt x="23165" y="5745"/>
                    <a:pt x="22795" y="5930"/>
                  </a:cubicBezTo>
                  <a:lnTo>
                    <a:pt x="20485" y="7409"/>
                  </a:lnTo>
                  <a:cubicBezTo>
                    <a:pt x="19653" y="7871"/>
                    <a:pt x="18913" y="8518"/>
                    <a:pt x="18174" y="9073"/>
                  </a:cubicBezTo>
                  <a:cubicBezTo>
                    <a:pt x="13737" y="12400"/>
                    <a:pt x="9947" y="16560"/>
                    <a:pt x="7174" y="21367"/>
                  </a:cubicBezTo>
                  <a:cubicBezTo>
                    <a:pt x="6157" y="22938"/>
                    <a:pt x="5325" y="24602"/>
                    <a:pt x="4586" y="26266"/>
                  </a:cubicBezTo>
                  <a:cubicBezTo>
                    <a:pt x="4124" y="27098"/>
                    <a:pt x="3846" y="28022"/>
                    <a:pt x="3569" y="28854"/>
                  </a:cubicBezTo>
                  <a:cubicBezTo>
                    <a:pt x="3199" y="29778"/>
                    <a:pt x="2830" y="30610"/>
                    <a:pt x="2645" y="31534"/>
                  </a:cubicBezTo>
                  <a:cubicBezTo>
                    <a:pt x="519" y="38652"/>
                    <a:pt x="241" y="46139"/>
                    <a:pt x="1813" y="53441"/>
                  </a:cubicBezTo>
                  <a:cubicBezTo>
                    <a:pt x="2737" y="57693"/>
                    <a:pt x="4216" y="61761"/>
                    <a:pt x="6250" y="65550"/>
                  </a:cubicBezTo>
                  <a:cubicBezTo>
                    <a:pt x="8376" y="69340"/>
                    <a:pt x="11056" y="72853"/>
                    <a:pt x="14107" y="75903"/>
                  </a:cubicBezTo>
                  <a:cubicBezTo>
                    <a:pt x="17157" y="78861"/>
                    <a:pt x="20762" y="81449"/>
                    <a:pt x="24552" y="83390"/>
                  </a:cubicBezTo>
                  <a:lnTo>
                    <a:pt x="27510" y="84869"/>
                  </a:lnTo>
                  <a:cubicBezTo>
                    <a:pt x="28526" y="85239"/>
                    <a:pt x="29543" y="85609"/>
                    <a:pt x="30560" y="85979"/>
                  </a:cubicBezTo>
                  <a:cubicBezTo>
                    <a:pt x="31577" y="86348"/>
                    <a:pt x="32593" y="86718"/>
                    <a:pt x="33610" y="86903"/>
                  </a:cubicBezTo>
                  <a:cubicBezTo>
                    <a:pt x="34719" y="87180"/>
                    <a:pt x="35736" y="87458"/>
                    <a:pt x="36845" y="87642"/>
                  </a:cubicBezTo>
                  <a:cubicBezTo>
                    <a:pt x="39427" y="88096"/>
                    <a:pt x="42026" y="88322"/>
                    <a:pt x="44616" y="88322"/>
                  </a:cubicBezTo>
                  <a:cubicBezTo>
                    <a:pt x="52042" y="88322"/>
                    <a:pt x="59383" y="86468"/>
                    <a:pt x="65962" y="82836"/>
                  </a:cubicBezTo>
                  <a:cubicBezTo>
                    <a:pt x="74744" y="77937"/>
                    <a:pt x="81584" y="70080"/>
                    <a:pt x="85374" y="60744"/>
                  </a:cubicBezTo>
                  <a:cubicBezTo>
                    <a:pt x="85928" y="59357"/>
                    <a:pt x="86390" y="57971"/>
                    <a:pt x="86760" y="56492"/>
                  </a:cubicBezTo>
                  <a:cubicBezTo>
                    <a:pt x="87037" y="55105"/>
                    <a:pt x="87222" y="53626"/>
                    <a:pt x="87315" y="52147"/>
                  </a:cubicBezTo>
                  <a:cubicBezTo>
                    <a:pt x="87315" y="50761"/>
                    <a:pt x="87130" y="49282"/>
                    <a:pt x="86945" y="47895"/>
                  </a:cubicBezTo>
                  <a:cubicBezTo>
                    <a:pt x="86575" y="46601"/>
                    <a:pt x="86113" y="45307"/>
                    <a:pt x="85559" y="44106"/>
                  </a:cubicBezTo>
                  <a:cubicBezTo>
                    <a:pt x="85374" y="46047"/>
                    <a:pt x="85096" y="47988"/>
                    <a:pt x="84634" y="49837"/>
                  </a:cubicBezTo>
                  <a:cubicBezTo>
                    <a:pt x="84449" y="50668"/>
                    <a:pt x="84357" y="51408"/>
                    <a:pt x="84172" y="52147"/>
                  </a:cubicBezTo>
                  <a:cubicBezTo>
                    <a:pt x="83895" y="52887"/>
                    <a:pt x="83710" y="53534"/>
                    <a:pt x="83525" y="54273"/>
                  </a:cubicBezTo>
                  <a:cubicBezTo>
                    <a:pt x="83433" y="54458"/>
                    <a:pt x="83340" y="55198"/>
                    <a:pt x="82970" y="56307"/>
                  </a:cubicBezTo>
                  <a:cubicBezTo>
                    <a:pt x="82693" y="56862"/>
                    <a:pt x="82508" y="57509"/>
                    <a:pt x="82231" y="58341"/>
                  </a:cubicBezTo>
                  <a:cubicBezTo>
                    <a:pt x="82046" y="58710"/>
                    <a:pt x="81954" y="59080"/>
                    <a:pt x="81769" y="59542"/>
                  </a:cubicBezTo>
                  <a:cubicBezTo>
                    <a:pt x="81584" y="59912"/>
                    <a:pt x="81399" y="60374"/>
                    <a:pt x="81122" y="60836"/>
                  </a:cubicBezTo>
                  <a:cubicBezTo>
                    <a:pt x="78811" y="65828"/>
                    <a:pt x="75483" y="70265"/>
                    <a:pt x="71324" y="73962"/>
                  </a:cubicBezTo>
                  <a:cubicBezTo>
                    <a:pt x="70029" y="75071"/>
                    <a:pt x="68643" y="76180"/>
                    <a:pt x="67256" y="77197"/>
                  </a:cubicBezTo>
                  <a:cubicBezTo>
                    <a:pt x="66517" y="77659"/>
                    <a:pt x="65685" y="78122"/>
                    <a:pt x="64946" y="78584"/>
                  </a:cubicBezTo>
                  <a:cubicBezTo>
                    <a:pt x="64576" y="78861"/>
                    <a:pt x="64206" y="79138"/>
                    <a:pt x="63744" y="79323"/>
                  </a:cubicBezTo>
                  <a:lnTo>
                    <a:pt x="62450" y="79970"/>
                  </a:lnTo>
                  <a:cubicBezTo>
                    <a:pt x="61618" y="80340"/>
                    <a:pt x="60694" y="80802"/>
                    <a:pt x="59769" y="81172"/>
                  </a:cubicBezTo>
                  <a:lnTo>
                    <a:pt x="56996" y="82189"/>
                  </a:lnTo>
                  <a:cubicBezTo>
                    <a:pt x="56072" y="82466"/>
                    <a:pt x="55055" y="82743"/>
                    <a:pt x="54038" y="82928"/>
                  </a:cubicBezTo>
                  <a:cubicBezTo>
                    <a:pt x="53022" y="83206"/>
                    <a:pt x="52005" y="83390"/>
                    <a:pt x="50988" y="83575"/>
                  </a:cubicBezTo>
                  <a:cubicBezTo>
                    <a:pt x="48830" y="83917"/>
                    <a:pt x="46698" y="84082"/>
                    <a:pt x="44605" y="84082"/>
                  </a:cubicBezTo>
                  <a:cubicBezTo>
                    <a:pt x="19540" y="84082"/>
                    <a:pt x="1" y="60470"/>
                    <a:pt x="5972" y="35047"/>
                  </a:cubicBezTo>
                  <a:cubicBezTo>
                    <a:pt x="6157" y="34123"/>
                    <a:pt x="6342" y="33198"/>
                    <a:pt x="6619" y="32366"/>
                  </a:cubicBezTo>
                  <a:cubicBezTo>
                    <a:pt x="6897" y="31442"/>
                    <a:pt x="7266" y="30610"/>
                    <a:pt x="7544" y="29778"/>
                  </a:cubicBezTo>
                  <a:lnTo>
                    <a:pt x="8006" y="28576"/>
                  </a:lnTo>
                  <a:cubicBezTo>
                    <a:pt x="8191" y="28207"/>
                    <a:pt x="8376" y="27837"/>
                    <a:pt x="8561" y="27467"/>
                  </a:cubicBezTo>
                  <a:lnTo>
                    <a:pt x="9577" y="25156"/>
                  </a:lnTo>
                  <a:cubicBezTo>
                    <a:pt x="10039" y="24509"/>
                    <a:pt x="10409" y="23862"/>
                    <a:pt x="10871" y="23123"/>
                  </a:cubicBezTo>
                  <a:cubicBezTo>
                    <a:pt x="11241" y="22476"/>
                    <a:pt x="11611" y="21829"/>
                    <a:pt x="12073" y="21274"/>
                  </a:cubicBezTo>
                  <a:lnTo>
                    <a:pt x="13367" y="19518"/>
                  </a:lnTo>
                  <a:lnTo>
                    <a:pt x="14014" y="18686"/>
                  </a:lnTo>
                  <a:cubicBezTo>
                    <a:pt x="14199" y="18409"/>
                    <a:pt x="14476" y="18224"/>
                    <a:pt x="14661" y="17946"/>
                  </a:cubicBezTo>
                  <a:lnTo>
                    <a:pt x="15955" y="16560"/>
                  </a:lnTo>
                  <a:cubicBezTo>
                    <a:pt x="16325" y="16098"/>
                    <a:pt x="16695" y="15728"/>
                    <a:pt x="17157" y="15358"/>
                  </a:cubicBezTo>
                  <a:lnTo>
                    <a:pt x="19468" y="13232"/>
                  </a:lnTo>
                  <a:cubicBezTo>
                    <a:pt x="21039" y="12123"/>
                    <a:pt x="22148" y="11199"/>
                    <a:pt x="23073" y="10737"/>
                  </a:cubicBezTo>
                  <a:cubicBezTo>
                    <a:pt x="27972" y="7594"/>
                    <a:pt x="33610" y="5653"/>
                    <a:pt x="39434" y="4913"/>
                  </a:cubicBezTo>
                  <a:cubicBezTo>
                    <a:pt x="41174" y="4700"/>
                    <a:pt x="42928" y="4596"/>
                    <a:pt x="44680" y="4596"/>
                  </a:cubicBezTo>
                  <a:cubicBezTo>
                    <a:pt x="47487" y="4596"/>
                    <a:pt x="50289" y="4863"/>
                    <a:pt x="53022" y="5375"/>
                  </a:cubicBezTo>
                  <a:cubicBezTo>
                    <a:pt x="58660" y="6485"/>
                    <a:pt x="64021" y="8795"/>
                    <a:pt x="68643" y="12123"/>
                  </a:cubicBezTo>
                  <a:cubicBezTo>
                    <a:pt x="73357" y="15451"/>
                    <a:pt x="77239" y="19795"/>
                    <a:pt x="80105" y="24879"/>
                  </a:cubicBezTo>
                  <a:cubicBezTo>
                    <a:pt x="80752" y="26266"/>
                    <a:pt x="81584" y="27467"/>
                    <a:pt x="82138" y="28761"/>
                  </a:cubicBezTo>
                  <a:cubicBezTo>
                    <a:pt x="82693" y="30148"/>
                    <a:pt x="83433" y="31350"/>
                    <a:pt x="83987" y="32551"/>
                  </a:cubicBezTo>
                  <a:lnTo>
                    <a:pt x="84819" y="34492"/>
                  </a:lnTo>
                  <a:cubicBezTo>
                    <a:pt x="85096" y="35139"/>
                    <a:pt x="85374" y="35786"/>
                    <a:pt x="85466" y="36526"/>
                  </a:cubicBezTo>
                  <a:cubicBezTo>
                    <a:pt x="85651" y="37173"/>
                    <a:pt x="85836" y="37912"/>
                    <a:pt x="86021" y="38559"/>
                  </a:cubicBezTo>
                  <a:cubicBezTo>
                    <a:pt x="86206" y="39299"/>
                    <a:pt x="86298" y="40038"/>
                    <a:pt x="86298" y="40778"/>
                  </a:cubicBezTo>
                  <a:cubicBezTo>
                    <a:pt x="86483" y="41425"/>
                    <a:pt x="86668" y="42072"/>
                    <a:pt x="86945" y="42627"/>
                  </a:cubicBezTo>
                  <a:cubicBezTo>
                    <a:pt x="87346" y="43611"/>
                    <a:pt x="87762" y="44092"/>
                    <a:pt x="88124" y="44092"/>
                  </a:cubicBezTo>
                  <a:cubicBezTo>
                    <a:pt x="88679" y="44092"/>
                    <a:pt x="89107" y="42960"/>
                    <a:pt x="89163" y="40778"/>
                  </a:cubicBezTo>
                  <a:cubicBezTo>
                    <a:pt x="89163" y="39299"/>
                    <a:pt x="88979" y="37912"/>
                    <a:pt x="88609" y="36526"/>
                  </a:cubicBezTo>
                  <a:cubicBezTo>
                    <a:pt x="88516" y="35971"/>
                    <a:pt x="88424" y="35509"/>
                    <a:pt x="88332" y="34954"/>
                  </a:cubicBezTo>
                  <a:lnTo>
                    <a:pt x="87962" y="33476"/>
                  </a:lnTo>
                  <a:cubicBezTo>
                    <a:pt x="87684" y="32459"/>
                    <a:pt x="87407" y="31350"/>
                    <a:pt x="87037" y="30425"/>
                  </a:cubicBezTo>
                  <a:lnTo>
                    <a:pt x="85928" y="27467"/>
                  </a:lnTo>
                  <a:cubicBezTo>
                    <a:pt x="85559" y="26450"/>
                    <a:pt x="85004" y="25526"/>
                    <a:pt x="84542" y="24602"/>
                  </a:cubicBezTo>
                  <a:lnTo>
                    <a:pt x="83895" y="23215"/>
                  </a:lnTo>
                  <a:cubicBezTo>
                    <a:pt x="83617" y="22753"/>
                    <a:pt x="83340" y="22291"/>
                    <a:pt x="83063" y="21829"/>
                  </a:cubicBezTo>
                  <a:cubicBezTo>
                    <a:pt x="82508" y="20904"/>
                    <a:pt x="81954" y="20072"/>
                    <a:pt x="81399" y="19148"/>
                  </a:cubicBezTo>
                  <a:cubicBezTo>
                    <a:pt x="80197" y="17484"/>
                    <a:pt x="78811" y="15820"/>
                    <a:pt x="77424" y="14249"/>
                  </a:cubicBezTo>
                  <a:cubicBezTo>
                    <a:pt x="74466" y="11014"/>
                    <a:pt x="71046" y="8241"/>
                    <a:pt x="67256" y="6022"/>
                  </a:cubicBezTo>
                  <a:cubicBezTo>
                    <a:pt x="63467" y="3804"/>
                    <a:pt x="59400" y="2140"/>
                    <a:pt x="55148" y="1123"/>
                  </a:cubicBezTo>
                  <a:cubicBezTo>
                    <a:pt x="51861" y="375"/>
                    <a:pt x="48501" y="0"/>
                    <a:pt x="45141" y="0"/>
                  </a:cubicBezTo>
                  <a:close/>
                </a:path>
              </a:pathLst>
            </a:custGeom>
            <a:solidFill>
              <a:srgbClr val="E93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64"/>
            <p:cNvSpPr/>
            <p:nvPr/>
          </p:nvSpPr>
          <p:spPr>
            <a:xfrm>
              <a:off x="1385875" y="4190275"/>
              <a:ext cx="247300" cy="523450"/>
            </a:xfrm>
            <a:custGeom>
              <a:rect b="b" l="l" r="r" t="t"/>
              <a:pathLst>
                <a:path extrusionOk="0" h="20938" w="9892">
                  <a:moveTo>
                    <a:pt x="4206" y="1"/>
                  </a:moveTo>
                  <a:cubicBezTo>
                    <a:pt x="3975" y="1"/>
                    <a:pt x="3744" y="24"/>
                    <a:pt x="3513" y="70"/>
                  </a:cubicBezTo>
                  <a:cubicBezTo>
                    <a:pt x="3143" y="255"/>
                    <a:pt x="2866" y="440"/>
                    <a:pt x="2681" y="625"/>
                  </a:cubicBezTo>
                  <a:cubicBezTo>
                    <a:pt x="2496" y="902"/>
                    <a:pt x="2312" y="1272"/>
                    <a:pt x="2219" y="1642"/>
                  </a:cubicBezTo>
                  <a:cubicBezTo>
                    <a:pt x="2219" y="1919"/>
                    <a:pt x="2312" y="2196"/>
                    <a:pt x="1664" y="2381"/>
                  </a:cubicBezTo>
                  <a:cubicBezTo>
                    <a:pt x="1387" y="2473"/>
                    <a:pt x="1387" y="2658"/>
                    <a:pt x="1387" y="2751"/>
                  </a:cubicBezTo>
                  <a:cubicBezTo>
                    <a:pt x="1017" y="3583"/>
                    <a:pt x="740" y="4415"/>
                    <a:pt x="186" y="5154"/>
                  </a:cubicBezTo>
                  <a:cubicBezTo>
                    <a:pt x="1" y="5524"/>
                    <a:pt x="186" y="8112"/>
                    <a:pt x="370" y="8297"/>
                  </a:cubicBezTo>
                  <a:cubicBezTo>
                    <a:pt x="648" y="8389"/>
                    <a:pt x="648" y="8574"/>
                    <a:pt x="648" y="8759"/>
                  </a:cubicBezTo>
                  <a:cubicBezTo>
                    <a:pt x="833" y="9683"/>
                    <a:pt x="648" y="10700"/>
                    <a:pt x="186" y="11532"/>
                  </a:cubicBezTo>
                  <a:cubicBezTo>
                    <a:pt x="93" y="11809"/>
                    <a:pt x="1" y="12087"/>
                    <a:pt x="1" y="12364"/>
                  </a:cubicBezTo>
                  <a:cubicBezTo>
                    <a:pt x="1" y="13566"/>
                    <a:pt x="93" y="14767"/>
                    <a:pt x="93" y="15969"/>
                  </a:cubicBezTo>
                  <a:cubicBezTo>
                    <a:pt x="93" y="16616"/>
                    <a:pt x="186" y="17263"/>
                    <a:pt x="463" y="17818"/>
                  </a:cubicBezTo>
                  <a:cubicBezTo>
                    <a:pt x="833" y="18650"/>
                    <a:pt x="1295" y="19482"/>
                    <a:pt x="1757" y="20313"/>
                  </a:cubicBezTo>
                  <a:cubicBezTo>
                    <a:pt x="2127" y="20591"/>
                    <a:pt x="2496" y="20776"/>
                    <a:pt x="2866" y="20868"/>
                  </a:cubicBezTo>
                  <a:cubicBezTo>
                    <a:pt x="3282" y="20914"/>
                    <a:pt x="3675" y="20937"/>
                    <a:pt x="4068" y="20937"/>
                  </a:cubicBezTo>
                  <a:cubicBezTo>
                    <a:pt x="4461" y="20937"/>
                    <a:pt x="4853" y="20914"/>
                    <a:pt x="5269" y="20868"/>
                  </a:cubicBezTo>
                  <a:cubicBezTo>
                    <a:pt x="6933" y="20683"/>
                    <a:pt x="7858" y="20406"/>
                    <a:pt x="7395" y="20036"/>
                  </a:cubicBezTo>
                  <a:cubicBezTo>
                    <a:pt x="7211" y="19944"/>
                    <a:pt x="8320" y="19574"/>
                    <a:pt x="8227" y="19297"/>
                  </a:cubicBezTo>
                  <a:cubicBezTo>
                    <a:pt x="8135" y="19019"/>
                    <a:pt x="8782" y="17910"/>
                    <a:pt x="8782" y="17725"/>
                  </a:cubicBezTo>
                  <a:cubicBezTo>
                    <a:pt x="8597" y="16708"/>
                    <a:pt x="8597" y="15692"/>
                    <a:pt x="8689" y="14675"/>
                  </a:cubicBezTo>
                  <a:cubicBezTo>
                    <a:pt x="8689" y="14582"/>
                    <a:pt x="8782" y="14490"/>
                    <a:pt x="8782" y="14398"/>
                  </a:cubicBezTo>
                  <a:cubicBezTo>
                    <a:pt x="8874" y="14305"/>
                    <a:pt x="8967" y="14213"/>
                    <a:pt x="8967" y="14120"/>
                  </a:cubicBezTo>
                  <a:cubicBezTo>
                    <a:pt x="8874" y="13751"/>
                    <a:pt x="8874" y="13288"/>
                    <a:pt x="8967" y="12919"/>
                  </a:cubicBezTo>
                  <a:cubicBezTo>
                    <a:pt x="9152" y="12087"/>
                    <a:pt x="9244" y="11255"/>
                    <a:pt x="9152" y="10423"/>
                  </a:cubicBezTo>
                  <a:cubicBezTo>
                    <a:pt x="9152" y="10330"/>
                    <a:pt x="9152" y="10238"/>
                    <a:pt x="9244" y="10146"/>
                  </a:cubicBezTo>
                  <a:cubicBezTo>
                    <a:pt x="9891" y="9683"/>
                    <a:pt x="9614" y="9129"/>
                    <a:pt x="9706" y="8667"/>
                  </a:cubicBezTo>
                  <a:cubicBezTo>
                    <a:pt x="9706" y="8574"/>
                    <a:pt x="9059" y="6356"/>
                    <a:pt x="9152" y="6171"/>
                  </a:cubicBezTo>
                  <a:cubicBezTo>
                    <a:pt x="9244" y="5986"/>
                    <a:pt x="9429" y="5986"/>
                    <a:pt x="9337" y="5616"/>
                  </a:cubicBezTo>
                  <a:cubicBezTo>
                    <a:pt x="9152" y="5339"/>
                    <a:pt x="8597" y="2381"/>
                    <a:pt x="8597" y="2381"/>
                  </a:cubicBezTo>
                  <a:cubicBezTo>
                    <a:pt x="8042" y="1457"/>
                    <a:pt x="7303" y="717"/>
                    <a:pt x="6563" y="70"/>
                  </a:cubicBezTo>
                  <a:lnTo>
                    <a:pt x="6101" y="70"/>
                  </a:lnTo>
                  <a:cubicBezTo>
                    <a:pt x="5916" y="116"/>
                    <a:pt x="5708" y="140"/>
                    <a:pt x="5500" y="140"/>
                  </a:cubicBezTo>
                  <a:cubicBezTo>
                    <a:pt x="5293" y="140"/>
                    <a:pt x="5085" y="116"/>
                    <a:pt x="4900" y="70"/>
                  </a:cubicBezTo>
                  <a:cubicBezTo>
                    <a:pt x="4669" y="24"/>
                    <a:pt x="4438" y="1"/>
                    <a:pt x="4206" y="1"/>
                  </a:cubicBezTo>
                  <a:close/>
                </a:path>
              </a:pathLst>
            </a:custGeom>
            <a:solidFill>
              <a:srgbClr val="E93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64"/>
            <p:cNvSpPr/>
            <p:nvPr/>
          </p:nvSpPr>
          <p:spPr>
            <a:xfrm>
              <a:off x="1388200" y="3764025"/>
              <a:ext cx="314300" cy="305550"/>
            </a:xfrm>
            <a:custGeom>
              <a:rect b="b" l="l" r="r" t="t"/>
              <a:pathLst>
                <a:path extrusionOk="0" h="12222" w="12572">
                  <a:moveTo>
                    <a:pt x="6724" y="5155"/>
                  </a:moveTo>
                  <a:cubicBezTo>
                    <a:pt x="6758" y="5155"/>
                    <a:pt x="6779" y="5196"/>
                    <a:pt x="6840" y="5196"/>
                  </a:cubicBezTo>
                  <a:lnTo>
                    <a:pt x="7118" y="5196"/>
                  </a:lnTo>
                  <a:cubicBezTo>
                    <a:pt x="7210" y="5289"/>
                    <a:pt x="7302" y="5381"/>
                    <a:pt x="7395" y="5473"/>
                  </a:cubicBezTo>
                  <a:cubicBezTo>
                    <a:pt x="7580" y="5473"/>
                    <a:pt x="7765" y="5566"/>
                    <a:pt x="8042" y="5658"/>
                  </a:cubicBezTo>
                  <a:cubicBezTo>
                    <a:pt x="8319" y="5843"/>
                    <a:pt x="8504" y="6213"/>
                    <a:pt x="8504" y="6213"/>
                  </a:cubicBezTo>
                  <a:lnTo>
                    <a:pt x="8319" y="6213"/>
                  </a:lnTo>
                  <a:cubicBezTo>
                    <a:pt x="8227" y="6490"/>
                    <a:pt x="8042" y="6675"/>
                    <a:pt x="7765" y="6860"/>
                  </a:cubicBezTo>
                  <a:cubicBezTo>
                    <a:pt x="7395" y="7045"/>
                    <a:pt x="7025" y="7045"/>
                    <a:pt x="7025" y="7045"/>
                  </a:cubicBezTo>
                  <a:cubicBezTo>
                    <a:pt x="7025" y="7070"/>
                    <a:pt x="6999" y="7081"/>
                    <a:pt x="6960" y="7081"/>
                  </a:cubicBezTo>
                  <a:cubicBezTo>
                    <a:pt x="6854" y="7081"/>
                    <a:pt x="6655" y="6995"/>
                    <a:pt x="6655" y="6860"/>
                  </a:cubicBezTo>
                  <a:cubicBezTo>
                    <a:pt x="6655" y="6675"/>
                    <a:pt x="6655" y="6490"/>
                    <a:pt x="6655" y="6305"/>
                  </a:cubicBezTo>
                  <a:lnTo>
                    <a:pt x="6563" y="6305"/>
                  </a:lnTo>
                  <a:cubicBezTo>
                    <a:pt x="6470" y="6305"/>
                    <a:pt x="6470" y="6305"/>
                    <a:pt x="6470" y="6213"/>
                  </a:cubicBezTo>
                  <a:cubicBezTo>
                    <a:pt x="6470" y="6213"/>
                    <a:pt x="6286" y="6120"/>
                    <a:pt x="6378" y="6120"/>
                  </a:cubicBezTo>
                  <a:cubicBezTo>
                    <a:pt x="6452" y="6120"/>
                    <a:pt x="6348" y="6002"/>
                    <a:pt x="6351" y="6002"/>
                  </a:cubicBezTo>
                  <a:lnTo>
                    <a:pt x="6351" y="6002"/>
                  </a:lnTo>
                  <a:cubicBezTo>
                    <a:pt x="6352" y="6002"/>
                    <a:pt x="6360" y="6010"/>
                    <a:pt x="6378" y="6028"/>
                  </a:cubicBezTo>
                  <a:cubicBezTo>
                    <a:pt x="6378" y="6028"/>
                    <a:pt x="6222" y="5872"/>
                    <a:pt x="6261" y="5872"/>
                  </a:cubicBezTo>
                  <a:cubicBezTo>
                    <a:pt x="6274" y="5872"/>
                    <a:pt x="6309" y="5889"/>
                    <a:pt x="6378" y="5936"/>
                  </a:cubicBezTo>
                  <a:cubicBezTo>
                    <a:pt x="6351" y="5909"/>
                    <a:pt x="6317" y="5874"/>
                    <a:pt x="6286" y="5843"/>
                  </a:cubicBezTo>
                  <a:lnTo>
                    <a:pt x="6286" y="5843"/>
                  </a:lnTo>
                  <a:cubicBezTo>
                    <a:pt x="6329" y="5886"/>
                    <a:pt x="6352" y="5904"/>
                    <a:pt x="6362" y="5904"/>
                  </a:cubicBezTo>
                  <a:cubicBezTo>
                    <a:pt x="6395" y="5904"/>
                    <a:pt x="6286" y="5708"/>
                    <a:pt x="6286" y="5566"/>
                  </a:cubicBezTo>
                  <a:cubicBezTo>
                    <a:pt x="6286" y="5520"/>
                    <a:pt x="6309" y="5473"/>
                    <a:pt x="6343" y="5473"/>
                  </a:cubicBezTo>
                  <a:cubicBezTo>
                    <a:pt x="6378" y="5473"/>
                    <a:pt x="6424" y="5520"/>
                    <a:pt x="6470" y="5658"/>
                  </a:cubicBezTo>
                  <a:lnTo>
                    <a:pt x="6470" y="5566"/>
                  </a:lnTo>
                  <a:cubicBezTo>
                    <a:pt x="6470" y="5566"/>
                    <a:pt x="6470" y="5473"/>
                    <a:pt x="6470" y="5473"/>
                  </a:cubicBezTo>
                  <a:cubicBezTo>
                    <a:pt x="6563" y="5381"/>
                    <a:pt x="6563" y="5289"/>
                    <a:pt x="6655" y="5196"/>
                  </a:cubicBezTo>
                  <a:cubicBezTo>
                    <a:pt x="6686" y="5165"/>
                    <a:pt x="6707" y="5155"/>
                    <a:pt x="6724" y="5155"/>
                  </a:cubicBezTo>
                  <a:close/>
                  <a:moveTo>
                    <a:pt x="6140" y="1"/>
                  </a:moveTo>
                  <a:cubicBezTo>
                    <a:pt x="6127" y="1"/>
                    <a:pt x="6114" y="7"/>
                    <a:pt x="6101" y="20"/>
                  </a:cubicBezTo>
                  <a:cubicBezTo>
                    <a:pt x="5823" y="389"/>
                    <a:pt x="5546" y="205"/>
                    <a:pt x="5269" y="389"/>
                  </a:cubicBezTo>
                  <a:cubicBezTo>
                    <a:pt x="5269" y="389"/>
                    <a:pt x="5187" y="348"/>
                    <a:pt x="5132" y="348"/>
                  </a:cubicBezTo>
                  <a:cubicBezTo>
                    <a:pt x="5105" y="348"/>
                    <a:pt x="5084" y="359"/>
                    <a:pt x="5084" y="389"/>
                  </a:cubicBezTo>
                  <a:cubicBezTo>
                    <a:pt x="5048" y="569"/>
                    <a:pt x="4998" y="637"/>
                    <a:pt x="4929" y="637"/>
                  </a:cubicBezTo>
                  <a:cubicBezTo>
                    <a:pt x="4820" y="637"/>
                    <a:pt x="4663" y="467"/>
                    <a:pt x="4437" y="297"/>
                  </a:cubicBezTo>
                  <a:cubicBezTo>
                    <a:pt x="4437" y="241"/>
                    <a:pt x="4369" y="151"/>
                    <a:pt x="4336" y="151"/>
                  </a:cubicBezTo>
                  <a:cubicBezTo>
                    <a:pt x="4315" y="151"/>
                    <a:pt x="4308" y="188"/>
                    <a:pt x="4345" y="297"/>
                  </a:cubicBezTo>
                  <a:cubicBezTo>
                    <a:pt x="4400" y="463"/>
                    <a:pt x="4389" y="497"/>
                    <a:pt x="4351" y="497"/>
                  </a:cubicBezTo>
                  <a:cubicBezTo>
                    <a:pt x="4326" y="497"/>
                    <a:pt x="4289" y="482"/>
                    <a:pt x="4252" y="482"/>
                  </a:cubicBezTo>
                  <a:cubicBezTo>
                    <a:pt x="4252" y="482"/>
                    <a:pt x="4229" y="459"/>
                    <a:pt x="4206" y="459"/>
                  </a:cubicBezTo>
                  <a:cubicBezTo>
                    <a:pt x="4183" y="459"/>
                    <a:pt x="4160" y="482"/>
                    <a:pt x="4160" y="574"/>
                  </a:cubicBezTo>
                  <a:cubicBezTo>
                    <a:pt x="4160" y="944"/>
                    <a:pt x="4067" y="944"/>
                    <a:pt x="3975" y="944"/>
                  </a:cubicBezTo>
                  <a:lnTo>
                    <a:pt x="3882" y="944"/>
                  </a:lnTo>
                  <a:cubicBezTo>
                    <a:pt x="3513" y="1037"/>
                    <a:pt x="3143" y="1314"/>
                    <a:pt x="2773" y="1499"/>
                  </a:cubicBezTo>
                  <a:cubicBezTo>
                    <a:pt x="2034" y="2053"/>
                    <a:pt x="1387" y="2700"/>
                    <a:pt x="1017" y="3440"/>
                  </a:cubicBezTo>
                  <a:cubicBezTo>
                    <a:pt x="462" y="4272"/>
                    <a:pt x="185" y="5104"/>
                    <a:pt x="93" y="6120"/>
                  </a:cubicBezTo>
                  <a:cubicBezTo>
                    <a:pt x="0" y="6583"/>
                    <a:pt x="0" y="7045"/>
                    <a:pt x="93" y="7599"/>
                  </a:cubicBezTo>
                  <a:cubicBezTo>
                    <a:pt x="277" y="8154"/>
                    <a:pt x="462" y="8709"/>
                    <a:pt x="740" y="9171"/>
                  </a:cubicBezTo>
                  <a:cubicBezTo>
                    <a:pt x="832" y="9541"/>
                    <a:pt x="1109" y="9818"/>
                    <a:pt x="1479" y="9818"/>
                  </a:cubicBezTo>
                  <a:lnTo>
                    <a:pt x="1664" y="9818"/>
                  </a:lnTo>
                  <a:cubicBezTo>
                    <a:pt x="1849" y="10095"/>
                    <a:pt x="2126" y="10372"/>
                    <a:pt x="2311" y="10557"/>
                  </a:cubicBezTo>
                  <a:cubicBezTo>
                    <a:pt x="2403" y="10742"/>
                    <a:pt x="2496" y="10927"/>
                    <a:pt x="2681" y="11112"/>
                  </a:cubicBezTo>
                  <a:cubicBezTo>
                    <a:pt x="2773" y="11204"/>
                    <a:pt x="2958" y="11204"/>
                    <a:pt x="3143" y="11297"/>
                  </a:cubicBezTo>
                  <a:cubicBezTo>
                    <a:pt x="3605" y="11574"/>
                    <a:pt x="4067" y="11759"/>
                    <a:pt x="4622" y="11944"/>
                  </a:cubicBezTo>
                  <a:cubicBezTo>
                    <a:pt x="4992" y="12036"/>
                    <a:pt x="5361" y="12036"/>
                    <a:pt x="5731" y="12036"/>
                  </a:cubicBezTo>
                  <a:cubicBezTo>
                    <a:pt x="6008" y="12036"/>
                    <a:pt x="6286" y="12221"/>
                    <a:pt x="6563" y="12221"/>
                  </a:cubicBezTo>
                  <a:cubicBezTo>
                    <a:pt x="6748" y="12221"/>
                    <a:pt x="6933" y="12036"/>
                    <a:pt x="7210" y="12036"/>
                  </a:cubicBezTo>
                  <a:cubicBezTo>
                    <a:pt x="7857" y="11851"/>
                    <a:pt x="8412" y="11667"/>
                    <a:pt x="8966" y="11204"/>
                  </a:cubicBezTo>
                  <a:cubicBezTo>
                    <a:pt x="9336" y="10927"/>
                    <a:pt x="9891" y="10742"/>
                    <a:pt x="10075" y="10280"/>
                  </a:cubicBezTo>
                  <a:cubicBezTo>
                    <a:pt x="10168" y="9818"/>
                    <a:pt x="10722" y="9633"/>
                    <a:pt x="10815" y="9078"/>
                  </a:cubicBezTo>
                  <a:cubicBezTo>
                    <a:pt x="10815" y="8801"/>
                    <a:pt x="11092" y="8616"/>
                    <a:pt x="11277" y="8339"/>
                  </a:cubicBezTo>
                  <a:cubicBezTo>
                    <a:pt x="11462" y="7969"/>
                    <a:pt x="11554" y="7599"/>
                    <a:pt x="11554" y="7230"/>
                  </a:cubicBezTo>
                  <a:cubicBezTo>
                    <a:pt x="11554" y="6952"/>
                    <a:pt x="11554" y="6675"/>
                    <a:pt x="11370" y="6398"/>
                  </a:cubicBezTo>
                  <a:cubicBezTo>
                    <a:pt x="11213" y="6319"/>
                    <a:pt x="11056" y="6241"/>
                    <a:pt x="10843" y="6219"/>
                  </a:cubicBezTo>
                  <a:lnTo>
                    <a:pt x="10843" y="6219"/>
                  </a:lnTo>
                  <a:cubicBezTo>
                    <a:pt x="11050" y="6223"/>
                    <a:pt x="11251" y="6228"/>
                    <a:pt x="11435" y="6228"/>
                  </a:cubicBezTo>
                  <a:cubicBezTo>
                    <a:pt x="11928" y="6228"/>
                    <a:pt x="12294" y="6194"/>
                    <a:pt x="12294" y="6028"/>
                  </a:cubicBezTo>
                  <a:cubicBezTo>
                    <a:pt x="12294" y="5751"/>
                    <a:pt x="12386" y="5473"/>
                    <a:pt x="12386" y="5196"/>
                  </a:cubicBezTo>
                  <a:cubicBezTo>
                    <a:pt x="12386" y="4919"/>
                    <a:pt x="12571" y="4549"/>
                    <a:pt x="12386" y="4364"/>
                  </a:cubicBezTo>
                  <a:cubicBezTo>
                    <a:pt x="12201" y="3994"/>
                    <a:pt x="12017" y="3625"/>
                    <a:pt x="12017" y="3255"/>
                  </a:cubicBezTo>
                  <a:cubicBezTo>
                    <a:pt x="11924" y="3070"/>
                    <a:pt x="11739" y="2885"/>
                    <a:pt x="11647" y="2700"/>
                  </a:cubicBezTo>
                  <a:cubicBezTo>
                    <a:pt x="11277" y="2146"/>
                    <a:pt x="10907" y="1684"/>
                    <a:pt x="10445" y="1314"/>
                  </a:cubicBezTo>
                  <a:cubicBezTo>
                    <a:pt x="10353" y="1221"/>
                    <a:pt x="10445" y="1129"/>
                    <a:pt x="10260" y="1037"/>
                  </a:cubicBezTo>
                  <a:cubicBezTo>
                    <a:pt x="9983" y="852"/>
                    <a:pt x="9521" y="759"/>
                    <a:pt x="9521" y="759"/>
                  </a:cubicBezTo>
                  <a:lnTo>
                    <a:pt x="9151" y="759"/>
                  </a:lnTo>
                  <a:cubicBezTo>
                    <a:pt x="8874" y="667"/>
                    <a:pt x="8689" y="482"/>
                    <a:pt x="8412" y="389"/>
                  </a:cubicBezTo>
                  <a:cubicBezTo>
                    <a:pt x="8134" y="389"/>
                    <a:pt x="7949" y="297"/>
                    <a:pt x="7765" y="297"/>
                  </a:cubicBezTo>
                  <a:cubicBezTo>
                    <a:pt x="7702" y="276"/>
                    <a:pt x="7644" y="269"/>
                    <a:pt x="7588" y="269"/>
                  </a:cubicBezTo>
                  <a:cubicBezTo>
                    <a:pt x="7489" y="269"/>
                    <a:pt x="7399" y="291"/>
                    <a:pt x="7304" y="291"/>
                  </a:cubicBezTo>
                  <a:cubicBezTo>
                    <a:pt x="7217" y="291"/>
                    <a:pt x="7128" y="273"/>
                    <a:pt x="7025" y="205"/>
                  </a:cubicBezTo>
                  <a:cubicBezTo>
                    <a:pt x="6979" y="112"/>
                    <a:pt x="6886" y="66"/>
                    <a:pt x="6794" y="66"/>
                  </a:cubicBezTo>
                  <a:cubicBezTo>
                    <a:pt x="6702" y="66"/>
                    <a:pt x="6609" y="112"/>
                    <a:pt x="6563" y="205"/>
                  </a:cubicBezTo>
                  <a:cubicBezTo>
                    <a:pt x="6517" y="251"/>
                    <a:pt x="6517" y="274"/>
                    <a:pt x="6505" y="274"/>
                  </a:cubicBezTo>
                  <a:cubicBezTo>
                    <a:pt x="6494" y="274"/>
                    <a:pt x="6470" y="251"/>
                    <a:pt x="6378" y="205"/>
                  </a:cubicBezTo>
                  <a:cubicBezTo>
                    <a:pt x="6299" y="205"/>
                    <a:pt x="6220" y="1"/>
                    <a:pt x="6140" y="1"/>
                  </a:cubicBezTo>
                  <a:close/>
                </a:path>
              </a:pathLst>
            </a:custGeom>
            <a:solidFill>
              <a:srgbClr val="E93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64"/>
            <p:cNvSpPr/>
            <p:nvPr/>
          </p:nvSpPr>
          <p:spPr>
            <a:xfrm>
              <a:off x="1885025" y="4106525"/>
              <a:ext cx="187200" cy="563950"/>
            </a:xfrm>
            <a:custGeom>
              <a:rect b="b" l="l" r="r" t="t"/>
              <a:pathLst>
                <a:path extrusionOk="0" h="22558" w="7488">
                  <a:moveTo>
                    <a:pt x="4068" y="0"/>
                  </a:moveTo>
                  <a:cubicBezTo>
                    <a:pt x="740" y="93"/>
                    <a:pt x="370" y="185"/>
                    <a:pt x="1" y="462"/>
                  </a:cubicBezTo>
                  <a:cubicBezTo>
                    <a:pt x="1" y="555"/>
                    <a:pt x="1" y="647"/>
                    <a:pt x="1" y="740"/>
                  </a:cubicBezTo>
                  <a:cubicBezTo>
                    <a:pt x="1" y="1941"/>
                    <a:pt x="93" y="3143"/>
                    <a:pt x="93" y="4252"/>
                  </a:cubicBezTo>
                  <a:lnTo>
                    <a:pt x="93" y="7765"/>
                  </a:lnTo>
                  <a:lnTo>
                    <a:pt x="93" y="8874"/>
                  </a:lnTo>
                  <a:cubicBezTo>
                    <a:pt x="185" y="9983"/>
                    <a:pt x="370" y="11277"/>
                    <a:pt x="370" y="12294"/>
                  </a:cubicBezTo>
                  <a:cubicBezTo>
                    <a:pt x="370" y="13311"/>
                    <a:pt x="278" y="14328"/>
                    <a:pt x="185" y="15344"/>
                  </a:cubicBezTo>
                  <a:cubicBezTo>
                    <a:pt x="93" y="15991"/>
                    <a:pt x="1" y="16731"/>
                    <a:pt x="1" y="17378"/>
                  </a:cubicBezTo>
                  <a:cubicBezTo>
                    <a:pt x="1" y="17840"/>
                    <a:pt x="185" y="18302"/>
                    <a:pt x="185" y="18672"/>
                  </a:cubicBezTo>
                  <a:cubicBezTo>
                    <a:pt x="278" y="19781"/>
                    <a:pt x="185" y="20890"/>
                    <a:pt x="185" y="21907"/>
                  </a:cubicBezTo>
                  <a:cubicBezTo>
                    <a:pt x="185" y="22184"/>
                    <a:pt x="1110" y="22369"/>
                    <a:pt x="2404" y="22462"/>
                  </a:cubicBezTo>
                  <a:cubicBezTo>
                    <a:pt x="2928" y="22527"/>
                    <a:pt x="3440" y="22558"/>
                    <a:pt x="3945" y="22558"/>
                  </a:cubicBezTo>
                  <a:cubicBezTo>
                    <a:pt x="4865" y="22558"/>
                    <a:pt x="5760" y="22456"/>
                    <a:pt x="6656" y="22277"/>
                  </a:cubicBezTo>
                  <a:cubicBezTo>
                    <a:pt x="6841" y="22184"/>
                    <a:pt x="6933" y="22184"/>
                    <a:pt x="6841" y="22000"/>
                  </a:cubicBezTo>
                  <a:cubicBezTo>
                    <a:pt x="6841" y="21722"/>
                    <a:pt x="6656" y="21445"/>
                    <a:pt x="6656" y="21260"/>
                  </a:cubicBezTo>
                  <a:cubicBezTo>
                    <a:pt x="6748" y="20613"/>
                    <a:pt x="6933" y="19874"/>
                    <a:pt x="6933" y="19227"/>
                  </a:cubicBezTo>
                  <a:cubicBezTo>
                    <a:pt x="6933" y="17932"/>
                    <a:pt x="6841" y="16638"/>
                    <a:pt x="6841" y="15252"/>
                  </a:cubicBezTo>
                  <a:cubicBezTo>
                    <a:pt x="6841" y="14605"/>
                    <a:pt x="7026" y="13958"/>
                    <a:pt x="7026" y="13311"/>
                  </a:cubicBezTo>
                  <a:cubicBezTo>
                    <a:pt x="7026" y="12017"/>
                    <a:pt x="6933" y="10723"/>
                    <a:pt x="6841" y="9521"/>
                  </a:cubicBezTo>
                  <a:cubicBezTo>
                    <a:pt x="6748" y="8689"/>
                    <a:pt x="6656" y="7949"/>
                    <a:pt x="6656" y="7210"/>
                  </a:cubicBezTo>
                  <a:cubicBezTo>
                    <a:pt x="6748" y="5361"/>
                    <a:pt x="6841" y="3605"/>
                    <a:pt x="6933" y="1849"/>
                  </a:cubicBezTo>
                  <a:cubicBezTo>
                    <a:pt x="6933" y="1571"/>
                    <a:pt x="6563" y="1294"/>
                    <a:pt x="6933" y="1109"/>
                  </a:cubicBezTo>
                  <a:cubicBezTo>
                    <a:pt x="7488" y="647"/>
                    <a:pt x="6194" y="277"/>
                    <a:pt x="4068" y="0"/>
                  </a:cubicBezTo>
                  <a:close/>
                </a:path>
              </a:pathLst>
            </a:custGeom>
            <a:solidFill>
              <a:srgbClr val="E93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64"/>
            <p:cNvSpPr/>
            <p:nvPr/>
          </p:nvSpPr>
          <p:spPr>
            <a:xfrm>
              <a:off x="1929925" y="4107150"/>
              <a:ext cx="599850" cy="568750"/>
            </a:xfrm>
            <a:custGeom>
              <a:rect b="b" l="l" r="r" t="t"/>
              <a:pathLst>
                <a:path extrusionOk="0" h="22750" w="23994">
                  <a:moveTo>
                    <a:pt x="8311" y="0"/>
                  </a:moveTo>
                  <a:cubicBezTo>
                    <a:pt x="6301" y="0"/>
                    <a:pt x="4296" y="246"/>
                    <a:pt x="2364" y="715"/>
                  </a:cubicBezTo>
                  <a:cubicBezTo>
                    <a:pt x="1978" y="792"/>
                    <a:pt x="1721" y="1128"/>
                    <a:pt x="1322" y="1128"/>
                  </a:cubicBezTo>
                  <a:cubicBezTo>
                    <a:pt x="1244" y="1128"/>
                    <a:pt x="1161" y="1115"/>
                    <a:pt x="1070" y="1084"/>
                  </a:cubicBezTo>
                  <a:cubicBezTo>
                    <a:pt x="970" y="1044"/>
                    <a:pt x="879" y="1025"/>
                    <a:pt x="796" y="1025"/>
                  </a:cubicBezTo>
                  <a:cubicBezTo>
                    <a:pt x="112" y="1025"/>
                    <a:pt x="1" y="2351"/>
                    <a:pt x="331" y="4412"/>
                  </a:cubicBezTo>
                  <a:cubicBezTo>
                    <a:pt x="1532" y="7370"/>
                    <a:pt x="1717" y="7740"/>
                    <a:pt x="2364" y="7740"/>
                  </a:cubicBezTo>
                  <a:cubicBezTo>
                    <a:pt x="2410" y="7786"/>
                    <a:pt x="2457" y="7809"/>
                    <a:pt x="2514" y="7809"/>
                  </a:cubicBezTo>
                  <a:cubicBezTo>
                    <a:pt x="2572" y="7809"/>
                    <a:pt x="2641" y="7786"/>
                    <a:pt x="2734" y="7740"/>
                  </a:cubicBezTo>
                  <a:cubicBezTo>
                    <a:pt x="4213" y="7185"/>
                    <a:pt x="5784" y="6815"/>
                    <a:pt x="7356" y="6630"/>
                  </a:cubicBezTo>
                  <a:cubicBezTo>
                    <a:pt x="7979" y="6547"/>
                    <a:pt x="8602" y="6502"/>
                    <a:pt x="9234" y="6502"/>
                  </a:cubicBezTo>
                  <a:cubicBezTo>
                    <a:pt x="10007" y="6502"/>
                    <a:pt x="10793" y="6570"/>
                    <a:pt x="11608" y="6723"/>
                  </a:cubicBezTo>
                  <a:cubicBezTo>
                    <a:pt x="11977" y="6815"/>
                    <a:pt x="12347" y="6908"/>
                    <a:pt x="12717" y="7000"/>
                  </a:cubicBezTo>
                  <a:cubicBezTo>
                    <a:pt x="13918" y="7277"/>
                    <a:pt x="14935" y="7924"/>
                    <a:pt x="15675" y="8849"/>
                  </a:cubicBezTo>
                  <a:cubicBezTo>
                    <a:pt x="16322" y="9773"/>
                    <a:pt x="16691" y="10882"/>
                    <a:pt x="16784" y="11992"/>
                  </a:cubicBezTo>
                  <a:cubicBezTo>
                    <a:pt x="16876" y="12454"/>
                    <a:pt x="16969" y="12824"/>
                    <a:pt x="16969" y="13286"/>
                  </a:cubicBezTo>
                  <a:cubicBezTo>
                    <a:pt x="16969" y="13748"/>
                    <a:pt x="16969" y="14025"/>
                    <a:pt x="16969" y="14580"/>
                  </a:cubicBezTo>
                  <a:cubicBezTo>
                    <a:pt x="16969" y="15227"/>
                    <a:pt x="17246" y="15781"/>
                    <a:pt x="17246" y="16336"/>
                  </a:cubicBezTo>
                  <a:lnTo>
                    <a:pt x="17246" y="17538"/>
                  </a:lnTo>
                  <a:lnTo>
                    <a:pt x="17061" y="18647"/>
                  </a:lnTo>
                  <a:cubicBezTo>
                    <a:pt x="16969" y="19479"/>
                    <a:pt x="16876" y="20218"/>
                    <a:pt x="16691" y="20958"/>
                  </a:cubicBezTo>
                  <a:cubicBezTo>
                    <a:pt x="16691" y="21328"/>
                    <a:pt x="17523" y="21790"/>
                    <a:pt x="18817" y="22159"/>
                  </a:cubicBezTo>
                  <a:cubicBezTo>
                    <a:pt x="19966" y="22542"/>
                    <a:pt x="21203" y="22749"/>
                    <a:pt x="22102" y="22749"/>
                  </a:cubicBezTo>
                  <a:cubicBezTo>
                    <a:pt x="22505" y="22749"/>
                    <a:pt x="22840" y="22707"/>
                    <a:pt x="23069" y="22622"/>
                  </a:cubicBezTo>
                  <a:cubicBezTo>
                    <a:pt x="23162" y="22529"/>
                    <a:pt x="23347" y="22344"/>
                    <a:pt x="23347" y="22159"/>
                  </a:cubicBezTo>
                  <a:cubicBezTo>
                    <a:pt x="23254" y="21697"/>
                    <a:pt x="23254" y="21235"/>
                    <a:pt x="23347" y="20865"/>
                  </a:cubicBezTo>
                  <a:cubicBezTo>
                    <a:pt x="23532" y="19756"/>
                    <a:pt x="23809" y="18647"/>
                    <a:pt x="23901" y="17538"/>
                  </a:cubicBezTo>
                  <a:cubicBezTo>
                    <a:pt x="23994" y="15227"/>
                    <a:pt x="23809" y="12824"/>
                    <a:pt x="23254" y="10513"/>
                  </a:cubicBezTo>
                  <a:cubicBezTo>
                    <a:pt x="22977" y="9311"/>
                    <a:pt x="22607" y="8017"/>
                    <a:pt x="22053" y="6815"/>
                  </a:cubicBezTo>
                  <a:cubicBezTo>
                    <a:pt x="20759" y="4412"/>
                    <a:pt x="18633" y="2471"/>
                    <a:pt x="16137" y="1454"/>
                  </a:cubicBezTo>
                  <a:cubicBezTo>
                    <a:pt x="14750" y="807"/>
                    <a:pt x="13271" y="437"/>
                    <a:pt x="11792" y="252"/>
                  </a:cubicBezTo>
                  <a:cubicBezTo>
                    <a:pt x="10640" y="83"/>
                    <a:pt x="9475" y="0"/>
                    <a:pt x="8311" y="0"/>
                  </a:cubicBezTo>
                  <a:close/>
                </a:path>
              </a:pathLst>
            </a:custGeom>
            <a:solidFill>
              <a:srgbClr val="E93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3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4" name="Google Shape;2194;p65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2195" name="Google Shape;2195;p65"/>
          <p:cNvGrpSpPr/>
          <p:nvPr/>
        </p:nvGrpSpPr>
        <p:grpSpPr>
          <a:xfrm>
            <a:off x="1099797" y="1728138"/>
            <a:ext cx="3080225" cy="1362362"/>
            <a:chOff x="1433835" y="1875068"/>
            <a:chExt cx="4483589" cy="1983060"/>
          </a:xfrm>
        </p:grpSpPr>
        <p:sp>
          <p:nvSpPr>
            <p:cNvPr id="2196" name="Google Shape;2196;p65"/>
            <p:cNvSpPr/>
            <p:nvPr/>
          </p:nvSpPr>
          <p:spPr>
            <a:xfrm>
              <a:off x="1433835" y="1875080"/>
              <a:ext cx="4483589" cy="1983048"/>
            </a:xfrm>
            <a:custGeom>
              <a:rect b="b" l="l" r="r" t="t"/>
              <a:pathLst>
                <a:path extrusionOk="0" h="31586" w="71463">
                  <a:moveTo>
                    <a:pt x="1" y="0"/>
                  </a:moveTo>
                  <a:lnTo>
                    <a:pt x="1" y="31585"/>
                  </a:lnTo>
                  <a:lnTo>
                    <a:pt x="71462" y="31585"/>
                  </a:lnTo>
                  <a:lnTo>
                    <a:pt x="714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65"/>
            <p:cNvSpPr/>
            <p:nvPr/>
          </p:nvSpPr>
          <p:spPr>
            <a:xfrm>
              <a:off x="1439750" y="1944570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solidFill>
              <a:schemeClr val="accent2"/>
            </a:solidFill>
            <a:ln cap="flat" cmpd="sng" w="750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65"/>
            <p:cNvSpPr/>
            <p:nvPr/>
          </p:nvSpPr>
          <p:spPr>
            <a:xfrm>
              <a:off x="1439750" y="2005214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65"/>
            <p:cNvSpPr/>
            <p:nvPr/>
          </p:nvSpPr>
          <p:spPr>
            <a:xfrm>
              <a:off x="1439750" y="2066848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65"/>
            <p:cNvSpPr/>
            <p:nvPr/>
          </p:nvSpPr>
          <p:spPr>
            <a:xfrm>
              <a:off x="1439750" y="2127492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65"/>
            <p:cNvSpPr/>
            <p:nvPr/>
          </p:nvSpPr>
          <p:spPr>
            <a:xfrm>
              <a:off x="1439750" y="2189126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65"/>
            <p:cNvSpPr/>
            <p:nvPr/>
          </p:nvSpPr>
          <p:spPr>
            <a:xfrm>
              <a:off x="1439750" y="2249770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solidFill>
              <a:schemeClr val="accent2"/>
            </a:solidFill>
            <a:ln cap="flat" cmpd="sng" w="750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65"/>
            <p:cNvSpPr/>
            <p:nvPr/>
          </p:nvSpPr>
          <p:spPr>
            <a:xfrm>
              <a:off x="1439750" y="2311405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65"/>
            <p:cNvSpPr/>
            <p:nvPr/>
          </p:nvSpPr>
          <p:spPr>
            <a:xfrm>
              <a:off x="1439750" y="2372048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65"/>
            <p:cNvSpPr/>
            <p:nvPr/>
          </p:nvSpPr>
          <p:spPr>
            <a:xfrm>
              <a:off x="1439750" y="2433683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65"/>
            <p:cNvSpPr/>
            <p:nvPr/>
          </p:nvSpPr>
          <p:spPr>
            <a:xfrm>
              <a:off x="1439750" y="2494326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65"/>
            <p:cNvSpPr/>
            <p:nvPr/>
          </p:nvSpPr>
          <p:spPr>
            <a:xfrm>
              <a:off x="1439750" y="2555961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solidFill>
              <a:schemeClr val="accent2"/>
            </a:solidFill>
            <a:ln cap="flat" cmpd="sng" w="750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65"/>
            <p:cNvSpPr/>
            <p:nvPr/>
          </p:nvSpPr>
          <p:spPr>
            <a:xfrm>
              <a:off x="1439750" y="2616604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65"/>
            <p:cNvSpPr/>
            <p:nvPr/>
          </p:nvSpPr>
          <p:spPr>
            <a:xfrm>
              <a:off x="1439750" y="2678239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65"/>
            <p:cNvSpPr/>
            <p:nvPr/>
          </p:nvSpPr>
          <p:spPr>
            <a:xfrm>
              <a:off x="1439750" y="2738883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65"/>
            <p:cNvSpPr/>
            <p:nvPr/>
          </p:nvSpPr>
          <p:spPr>
            <a:xfrm>
              <a:off x="1439750" y="2800517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65"/>
            <p:cNvSpPr/>
            <p:nvPr/>
          </p:nvSpPr>
          <p:spPr>
            <a:xfrm>
              <a:off x="1439750" y="2861161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solidFill>
              <a:schemeClr val="accent2"/>
            </a:solidFill>
            <a:ln cap="flat" cmpd="sng" w="750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65"/>
            <p:cNvSpPr/>
            <p:nvPr/>
          </p:nvSpPr>
          <p:spPr>
            <a:xfrm>
              <a:off x="1439750" y="2922795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65"/>
            <p:cNvSpPr/>
            <p:nvPr/>
          </p:nvSpPr>
          <p:spPr>
            <a:xfrm>
              <a:off x="1439750" y="2983439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65"/>
            <p:cNvSpPr/>
            <p:nvPr/>
          </p:nvSpPr>
          <p:spPr>
            <a:xfrm>
              <a:off x="1439750" y="3045074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65"/>
            <p:cNvSpPr/>
            <p:nvPr/>
          </p:nvSpPr>
          <p:spPr>
            <a:xfrm>
              <a:off x="1439750" y="3105717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65"/>
            <p:cNvSpPr/>
            <p:nvPr/>
          </p:nvSpPr>
          <p:spPr>
            <a:xfrm>
              <a:off x="1439750" y="3167352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solidFill>
              <a:schemeClr val="accent2"/>
            </a:solidFill>
            <a:ln cap="flat" cmpd="sng" w="750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65"/>
            <p:cNvSpPr/>
            <p:nvPr/>
          </p:nvSpPr>
          <p:spPr>
            <a:xfrm>
              <a:off x="1439750" y="3227995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65"/>
            <p:cNvSpPr/>
            <p:nvPr/>
          </p:nvSpPr>
          <p:spPr>
            <a:xfrm>
              <a:off x="1439750" y="3289630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65"/>
            <p:cNvSpPr/>
            <p:nvPr/>
          </p:nvSpPr>
          <p:spPr>
            <a:xfrm>
              <a:off x="1439750" y="3350336"/>
              <a:ext cx="4477570" cy="0"/>
            </a:xfrm>
            <a:custGeom>
              <a:rect b="b" l="l" r="r" t="t"/>
              <a:pathLst>
                <a:path extrusionOk="0" fill="none" h="0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65"/>
            <p:cNvSpPr/>
            <p:nvPr/>
          </p:nvSpPr>
          <p:spPr>
            <a:xfrm>
              <a:off x="1439750" y="3411908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65"/>
            <p:cNvSpPr/>
            <p:nvPr/>
          </p:nvSpPr>
          <p:spPr>
            <a:xfrm>
              <a:off x="1439750" y="3472614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solidFill>
              <a:schemeClr val="accent2"/>
            </a:solidFill>
            <a:ln cap="flat" cmpd="sng" w="750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65"/>
            <p:cNvSpPr/>
            <p:nvPr/>
          </p:nvSpPr>
          <p:spPr>
            <a:xfrm>
              <a:off x="1439750" y="3534186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1"/>
                  </a:moveTo>
                  <a:lnTo>
                    <a:pt x="72283" y="1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65"/>
            <p:cNvSpPr/>
            <p:nvPr/>
          </p:nvSpPr>
          <p:spPr>
            <a:xfrm>
              <a:off x="1439750" y="3594892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65"/>
            <p:cNvSpPr/>
            <p:nvPr/>
          </p:nvSpPr>
          <p:spPr>
            <a:xfrm>
              <a:off x="1439750" y="3656527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65"/>
            <p:cNvSpPr/>
            <p:nvPr/>
          </p:nvSpPr>
          <p:spPr>
            <a:xfrm>
              <a:off x="1439750" y="3717170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65"/>
            <p:cNvSpPr/>
            <p:nvPr/>
          </p:nvSpPr>
          <p:spPr>
            <a:xfrm>
              <a:off x="1439750" y="3778805"/>
              <a:ext cx="4477570" cy="62"/>
            </a:xfrm>
            <a:custGeom>
              <a:rect b="b" l="l" r="r" t="t"/>
              <a:pathLst>
                <a:path extrusionOk="0" fill="none" h="1" w="72283">
                  <a:moveTo>
                    <a:pt x="0" y="0"/>
                  </a:moveTo>
                  <a:lnTo>
                    <a:pt x="72283" y="0"/>
                  </a:lnTo>
                </a:path>
              </a:pathLst>
            </a:custGeom>
            <a:solidFill>
              <a:schemeClr val="accent2"/>
            </a:solidFill>
            <a:ln cap="flat" cmpd="sng" w="750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65"/>
            <p:cNvSpPr/>
            <p:nvPr/>
          </p:nvSpPr>
          <p:spPr>
            <a:xfrm>
              <a:off x="1492526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750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65"/>
            <p:cNvSpPr/>
            <p:nvPr/>
          </p:nvSpPr>
          <p:spPr>
            <a:xfrm>
              <a:off x="1553231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65"/>
            <p:cNvSpPr/>
            <p:nvPr/>
          </p:nvSpPr>
          <p:spPr>
            <a:xfrm>
              <a:off x="1614866" y="1875068"/>
              <a:ext cx="0" cy="1983045"/>
            </a:xfrm>
            <a:custGeom>
              <a:rect b="b" l="l" r="r" t="t"/>
              <a:pathLst>
                <a:path extrusionOk="0" fill="none" h="32013" w="0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65"/>
            <p:cNvSpPr/>
            <p:nvPr/>
          </p:nvSpPr>
          <p:spPr>
            <a:xfrm>
              <a:off x="1675509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65"/>
            <p:cNvSpPr/>
            <p:nvPr/>
          </p:nvSpPr>
          <p:spPr>
            <a:xfrm>
              <a:off x="1737143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65"/>
            <p:cNvSpPr/>
            <p:nvPr/>
          </p:nvSpPr>
          <p:spPr>
            <a:xfrm>
              <a:off x="1797786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750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65"/>
            <p:cNvSpPr/>
            <p:nvPr/>
          </p:nvSpPr>
          <p:spPr>
            <a:xfrm>
              <a:off x="1859421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65"/>
            <p:cNvSpPr/>
            <p:nvPr/>
          </p:nvSpPr>
          <p:spPr>
            <a:xfrm>
              <a:off x="1920064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65"/>
            <p:cNvSpPr/>
            <p:nvPr/>
          </p:nvSpPr>
          <p:spPr>
            <a:xfrm>
              <a:off x="1981698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65"/>
            <p:cNvSpPr/>
            <p:nvPr/>
          </p:nvSpPr>
          <p:spPr>
            <a:xfrm>
              <a:off x="2042341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65"/>
            <p:cNvSpPr/>
            <p:nvPr/>
          </p:nvSpPr>
          <p:spPr>
            <a:xfrm>
              <a:off x="2103976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750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65"/>
            <p:cNvSpPr/>
            <p:nvPr/>
          </p:nvSpPr>
          <p:spPr>
            <a:xfrm>
              <a:off x="2164619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65"/>
            <p:cNvSpPr/>
            <p:nvPr/>
          </p:nvSpPr>
          <p:spPr>
            <a:xfrm>
              <a:off x="2226253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65"/>
            <p:cNvSpPr/>
            <p:nvPr/>
          </p:nvSpPr>
          <p:spPr>
            <a:xfrm>
              <a:off x="2286896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65"/>
            <p:cNvSpPr/>
            <p:nvPr/>
          </p:nvSpPr>
          <p:spPr>
            <a:xfrm>
              <a:off x="2348531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65"/>
            <p:cNvSpPr/>
            <p:nvPr/>
          </p:nvSpPr>
          <p:spPr>
            <a:xfrm>
              <a:off x="2409174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750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65"/>
            <p:cNvSpPr/>
            <p:nvPr/>
          </p:nvSpPr>
          <p:spPr>
            <a:xfrm>
              <a:off x="2470808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65"/>
            <p:cNvSpPr/>
            <p:nvPr/>
          </p:nvSpPr>
          <p:spPr>
            <a:xfrm>
              <a:off x="2531452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65"/>
            <p:cNvSpPr/>
            <p:nvPr/>
          </p:nvSpPr>
          <p:spPr>
            <a:xfrm>
              <a:off x="2593086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65"/>
            <p:cNvSpPr/>
            <p:nvPr/>
          </p:nvSpPr>
          <p:spPr>
            <a:xfrm>
              <a:off x="2653729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65"/>
            <p:cNvSpPr/>
            <p:nvPr/>
          </p:nvSpPr>
          <p:spPr>
            <a:xfrm>
              <a:off x="2715363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750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65"/>
            <p:cNvSpPr/>
            <p:nvPr/>
          </p:nvSpPr>
          <p:spPr>
            <a:xfrm>
              <a:off x="2776007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65"/>
            <p:cNvSpPr/>
            <p:nvPr/>
          </p:nvSpPr>
          <p:spPr>
            <a:xfrm>
              <a:off x="2837641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65"/>
            <p:cNvSpPr/>
            <p:nvPr/>
          </p:nvSpPr>
          <p:spPr>
            <a:xfrm>
              <a:off x="2898284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65"/>
            <p:cNvSpPr/>
            <p:nvPr/>
          </p:nvSpPr>
          <p:spPr>
            <a:xfrm>
              <a:off x="2959918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65"/>
            <p:cNvSpPr/>
            <p:nvPr/>
          </p:nvSpPr>
          <p:spPr>
            <a:xfrm>
              <a:off x="3020562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750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65"/>
            <p:cNvSpPr/>
            <p:nvPr/>
          </p:nvSpPr>
          <p:spPr>
            <a:xfrm>
              <a:off x="3082196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65"/>
            <p:cNvSpPr/>
            <p:nvPr/>
          </p:nvSpPr>
          <p:spPr>
            <a:xfrm>
              <a:off x="3142839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65"/>
            <p:cNvSpPr/>
            <p:nvPr/>
          </p:nvSpPr>
          <p:spPr>
            <a:xfrm>
              <a:off x="3204473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65"/>
            <p:cNvSpPr/>
            <p:nvPr/>
          </p:nvSpPr>
          <p:spPr>
            <a:xfrm>
              <a:off x="3265178" y="1875068"/>
              <a:ext cx="0" cy="1983045"/>
            </a:xfrm>
            <a:custGeom>
              <a:rect b="b" l="l" r="r" t="t"/>
              <a:pathLst>
                <a:path extrusionOk="0" fill="none" h="32013" w="0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65"/>
            <p:cNvSpPr/>
            <p:nvPr/>
          </p:nvSpPr>
          <p:spPr>
            <a:xfrm>
              <a:off x="3326751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750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65"/>
            <p:cNvSpPr/>
            <p:nvPr/>
          </p:nvSpPr>
          <p:spPr>
            <a:xfrm>
              <a:off x="3387456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65"/>
            <p:cNvSpPr/>
            <p:nvPr/>
          </p:nvSpPr>
          <p:spPr>
            <a:xfrm>
              <a:off x="3449028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65"/>
            <p:cNvSpPr/>
            <p:nvPr/>
          </p:nvSpPr>
          <p:spPr>
            <a:xfrm>
              <a:off x="3509734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65"/>
            <p:cNvSpPr/>
            <p:nvPr/>
          </p:nvSpPr>
          <p:spPr>
            <a:xfrm>
              <a:off x="3571368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65"/>
            <p:cNvSpPr/>
            <p:nvPr/>
          </p:nvSpPr>
          <p:spPr>
            <a:xfrm>
              <a:off x="3632011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750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65"/>
            <p:cNvSpPr/>
            <p:nvPr/>
          </p:nvSpPr>
          <p:spPr>
            <a:xfrm>
              <a:off x="3693645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65"/>
            <p:cNvSpPr/>
            <p:nvPr/>
          </p:nvSpPr>
          <p:spPr>
            <a:xfrm>
              <a:off x="3754289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65"/>
            <p:cNvSpPr/>
            <p:nvPr/>
          </p:nvSpPr>
          <p:spPr>
            <a:xfrm>
              <a:off x="3815923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65"/>
            <p:cNvSpPr/>
            <p:nvPr/>
          </p:nvSpPr>
          <p:spPr>
            <a:xfrm>
              <a:off x="3876566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65"/>
            <p:cNvSpPr/>
            <p:nvPr/>
          </p:nvSpPr>
          <p:spPr>
            <a:xfrm>
              <a:off x="3938200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750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65"/>
            <p:cNvSpPr/>
            <p:nvPr/>
          </p:nvSpPr>
          <p:spPr>
            <a:xfrm>
              <a:off x="3998844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65"/>
            <p:cNvSpPr/>
            <p:nvPr/>
          </p:nvSpPr>
          <p:spPr>
            <a:xfrm>
              <a:off x="4060478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65"/>
            <p:cNvSpPr/>
            <p:nvPr/>
          </p:nvSpPr>
          <p:spPr>
            <a:xfrm>
              <a:off x="4121121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65"/>
            <p:cNvSpPr/>
            <p:nvPr/>
          </p:nvSpPr>
          <p:spPr>
            <a:xfrm>
              <a:off x="4182755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65"/>
            <p:cNvSpPr/>
            <p:nvPr/>
          </p:nvSpPr>
          <p:spPr>
            <a:xfrm>
              <a:off x="4243399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750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65"/>
            <p:cNvSpPr/>
            <p:nvPr/>
          </p:nvSpPr>
          <p:spPr>
            <a:xfrm>
              <a:off x="4305033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65"/>
            <p:cNvSpPr/>
            <p:nvPr/>
          </p:nvSpPr>
          <p:spPr>
            <a:xfrm>
              <a:off x="4365676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65"/>
            <p:cNvSpPr/>
            <p:nvPr/>
          </p:nvSpPr>
          <p:spPr>
            <a:xfrm>
              <a:off x="4427310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65"/>
            <p:cNvSpPr/>
            <p:nvPr/>
          </p:nvSpPr>
          <p:spPr>
            <a:xfrm>
              <a:off x="4487954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65"/>
            <p:cNvSpPr/>
            <p:nvPr/>
          </p:nvSpPr>
          <p:spPr>
            <a:xfrm>
              <a:off x="4549588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750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65"/>
            <p:cNvSpPr/>
            <p:nvPr/>
          </p:nvSpPr>
          <p:spPr>
            <a:xfrm>
              <a:off x="4610231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65"/>
            <p:cNvSpPr/>
            <p:nvPr/>
          </p:nvSpPr>
          <p:spPr>
            <a:xfrm>
              <a:off x="4671865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65"/>
            <p:cNvSpPr/>
            <p:nvPr/>
          </p:nvSpPr>
          <p:spPr>
            <a:xfrm>
              <a:off x="4732509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65"/>
            <p:cNvSpPr/>
            <p:nvPr/>
          </p:nvSpPr>
          <p:spPr>
            <a:xfrm>
              <a:off x="4794143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65"/>
            <p:cNvSpPr/>
            <p:nvPr/>
          </p:nvSpPr>
          <p:spPr>
            <a:xfrm>
              <a:off x="4854786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750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65"/>
            <p:cNvSpPr/>
            <p:nvPr/>
          </p:nvSpPr>
          <p:spPr>
            <a:xfrm>
              <a:off x="4916420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65"/>
            <p:cNvSpPr/>
            <p:nvPr/>
          </p:nvSpPr>
          <p:spPr>
            <a:xfrm>
              <a:off x="4977064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65"/>
            <p:cNvSpPr/>
            <p:nvPr/>
          </p:nvSpPr>
          <p:spPr>
            <a:xfrm>
              <a:off x="5038698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65"/>
            <p:cNvSpPr/>
            <p:nvPr/>
          </p:nvSpPr>
          <p:spPr>
            <a:xfrm>
              <a:off x="5099403" y="1875068"/>
              <a:ext cx="0" cy="1983045"/>
            </a:xfrm>
            <a:custGeom>
              <a:rect b="b" l="l" r="r" t="t"/>
              <a:pathLst>
                <a:path extrusionOk="0" fill="none" h="32013" w="0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65"/>
            <p:cNvSpPr/>
            <p:nvPr/>
          </p:nvSpPr>
          <p:spPr>
            <a:xfrm>
              <a:off x="5160975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750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65"/>
            <p:cNvSpPr/>
            <p:nvPr/>
          </p:nvSpPr>
          <p:spPr>
            <a:xfrm>
              <a:off x="5221681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65"/>
            <p:cNvSpPr/>
            <p:nvPr/>
          </p:nvSpPr>
          <p:spPr>
            <a:xfrm>
              <a:off x="5283253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1" y="1"/>
                  </a:moveTo>
                  <a:lnTo>
                    <a:pt x="1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65"/>
            <p:cNvSpPr/>
            <p:nvPr/>
          </p:nvSpPr>
          <p:spPr>
            <a:xfrm>
              <a:off x="5343958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65"/>
            <p:cNvSpPr/>
            <p:nvPr/>
          </p:nvSpPr>
          <p:spPr>
            <a:xfrm>
              <a:off x="5405592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65"/>
            <p:cNvSpPr/>
            <p:nvPr/>
          </p:nvSpPr>
          <p:spPr>
            <a:xfrm>
              <a:off x="5466236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750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65"/>
            <p:cNvSpPr/>
            <p:nvPr/>
          </p:nvSpPr>
          <p:spPr>
            <a:xfrm>
              <a:off x="5527870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65"/>
            <p:cNvSpPr/>
            <p:nvPr/>
          </p:nvSpPr>
          <p:spPr>
            <a:xfrm>
              <a:off x="5588513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65"/>
            <p:cNvSpPr/>
            <p:nvPr/>
          </p:nvSpPr>
          <p:spPr>
            <a:xfrm>
              <a:off x="5650147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65"/>
            <p:cNvSpPr/>
            <p:nvPr/>
          </p:nvSpPr>
          <p:spPr>
            <a:xfrm>
              <a:off x="5710791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65"/>
            <p:cNvSpPr/>
            <p:nvPr/>
          </p:nvSpPr>
          <p:spPr>
            <a:xfrm>
              <a:off x="5772425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750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65"/>
            <p:cNvSpPr/>
            <p:nvPr/>
          </p:nvSpPr>
          <p:spPr>
            <a:xfrm>
              <a:off x="5833068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65"/>
            <p:cNvSpPr/>
            <p:nvPr/>
          </p:nvSpPr>
          <p:spPr>
            <a:xfrm>
              <a:off x="5894702" y="1875068"/>
              <a:ext cx="62" cy="1983045"/>
            </a:xfrm>
            <a:custGeom>
              <a:rect b="b" l="l" r="r" t="t"/>
              <a:pathLst>
                <a:path extrusionOk="0" fill="none" h="32013" w="1">
                  <a:moveTo>
                    <a:pt x="0" y="1"/>
                  </a:moveTo>
                  <a:lnTo>
                    <a:pt x="0" y="32012"/>
                  </a:lnTo>
                </a:path>
              </a:pathLst>
            </a:custGeom>
            <a:solidFill>
              <a:schemeClr val="accent2"/>
            </a:solidFill>
            <a:ln cap="flat" cmpd="sng" w="3550">
              <a:solidFill>
                <a:srgbClr val="FFC5CB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01" name="Google Shape;2301;p65"/>
          <p:cNvSpPr/>
          <p:nvPr/>
        </p:nvSpPr>
        <p:spPr>
          <a:xfrm>
            <a:off x="3043725" y="3334833"/>
            <a:ext cx="1109753" cy="1257036"/>
          </a:xfrm>
          <a:custGeom>
            <a:rect b="b" l="l" r="r" t="t"/>
            <a:pathLst>
              <a:path extrusionOk="0" h="39387" w="34650">
                <a:moveTo>
                  <a:pt x="1" y="0"/>
                </a:moveTo>
                <a:lnTo>
                  <a:pt x="1" y="39387"/>
                </a:lnTo>
                <a:lnTo>
                  <a:pt x="34649" y="39387"/>
                </a:lnTo>
                <a:lnTo>
                  <a:pt x="3464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783F04">
                <a:alpha val="3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02" name="Google Shape;2302;p65"/>
          <p:cNvGrpSpPr/>
          <p:nvPr/>
        </p:nvGrpSpPr>
        <p:grpSpPr>
          <a:xfrm>
            <a:off x="5031075" y="3466500"/>
            <a:ext cx="2564818" cy="1137000"/>
            <a:chOff x="1080750" y="3290525"/>
            <a:chExt cx="2564818" cy="1137000"/>
          </a:xfrm>
        </p:grpSpPr>
        <p:sp>
          <p:nvSpPr>
            <p:cNvPr id="2303" name="Google Shape;2303;p65"/>
            <p:cNvSpPr/>
            <p:nvPr/>
          </p:nvSpPr>
          <p:spPr>
            <a:xfrm>
              <a:off x="1080750" y="3293899"/>
              <a:ext cx="2564807" cy="1133622"/>
            </a:xfrm>
            <a:custGeom>
              <a:rect b="b" l="l" r="r" t="t"/>
              <a:pathLst>
                <a:path extrusionOk="0" h="31586" w="71463">
                  <a:moveTo>
                    <a:pt x="1" y="1"/>
                  </a:moveTo>
                  <a:lnTo>
                    <a:pt x="1" y="31586"/>
                  </a:lnTo>
                  <a:lnTo>
                    <a:pt x="71462" y="31586"/>
                  </a:lnTo>
                  <a:lnTo>
                    <a:pt x="714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65"/>
            <p:cNvSpPr/>
            <p:nvPr/>
          </p:nvSpPr>
          <p:spPr>
            <a:xfrm>
              <a:off x="1134047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65"/>
            <p:cNvSpPr/>
            <p:nvPr/>
          </p:nvSpPr>
          <p:spPr>
            <a:xfrm>
              <a:off x="1134047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0" y="0"/>
                  </a:moveTo>
                  <a:lnTo>
                    <a:pt x="0" y="30685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65"/>
            <p:cNvSpPr/>
            <p:nvPr/>
          </p:nvSpPr>
          <p:spPr>
            <a:xfrm>
              <a:off x="1134047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65"/>
            <p:cNvSpPr/>
            <p:nvPr/>
          </p:nvSpPr>
          <p:spPr>
            <a:xfrm>
              <a:off x="1204894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65"/>
            <p:cNvSpPr/>
            <p:nvPr/>
          </p:nvSpPr>
          <p:spPr>
            <a:xfrm>
              <a:off x="1204894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1" y="0"/>
                  </a:moveTo>
                  <a:lnTo>
                    <a:pt x="1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65"/>
            <p:cNvSpPr/>
            <p:nvPr/>
          </p:nvSpPr>
          <p:spPr>
            <a:xfrm>
              <a:off x="1204894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65"/>
            <p:cNvSpPr/>
            <p:nvPr/>
          </p:nvSpPr>
          <p:spPr>
            <a:xfrm>
              <a:off x="1275741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65"/>
            <p:cNvSpPr/>
            <p:nvPr/>
          </p:nvSpPr>
          <p:spPr>
            <a:xfrm>
              <a:off x="1275741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1" y="0"/>
                  </a:moveTo>
                  <a:lnTo>
                    <a:pt x="1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65"/>
            <p:cNvSpPr/>
            <p:nvPr/>
          </p:nvSpPr>
          <p:spPr>
            <a:xfrm>
              <a:off x="1275741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65"/>
            <p:cNvSpPr/>
            <p:nvPr/>
          </p:nvSpPr>
          <p:spPr>
            <a:xfrm>
              <a:off x="1346588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65"/>
            <p:cNvSpPr/>
            <p:nvPr/>
          </p:nvSpPr>
          <p:spPr>
            <a:xfrm>
              <a:off x="1346588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1" y="0"/>
                  </a:moveTo>
                  <a:lnTo>
                    <a:pt x="1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65"/>
            <p:cNvSpPr/>
            <p:nvPr/>
          </p:nvSpPr>
          <p:spPr>
            <a:xfrm>
              <a:off x="1346588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65"/>
            <p:cNvSpPr/>
            <p:nvPr/>
          </p:nvSpPr>
          <p:spPr>
            <a:xfrm>
              <a:off x="1488283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65"/>
            <p:cNvSpPr/>
            <p:nvPr/>
          </p:nvSpPr>
          <p:spPr>
            <a:xfrm>
              <a:off x="1488283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1" y="0"/>
                  </a:moveTo>
                  <a:lnTo>
                    <a:pt x="1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65"/>
            <p:cNvSpPr/>
            <p:nvPr/>
          </p:nvSpPr>
          <p:spPr>
            <a:xfrm>
              <a:off x="1488283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65"/>
            <p:cNvSpPr/>
            <p:nvPr/>
          </p:nvSpPr>
          <p:spPr>
            <a:xfrm>
              <a:off x="1559130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65"/>
            <p:cNvSpPr/>
            <p:nvPr/>
          </p:nvSpPr>
          <p:spPr>
            <a:xfrm>
              <a:off x="1559130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1" y="0"/>
                  </a:moveTo>
                  <a:lnTo>
                    <a:pt x="1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65"/>
            <p:cNvSpPr/>
            <p:nvPr/>
          </p:nvSpPr>
          <p:spPr>
            <a:xfrm>
              <a:off x="1559130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65"/>
            <p:cNvSpPr/>
            <p:nvPr/>
          </p:nvSpPr>
          <p:spPr>
            <a:xfrm>
              <a:off x="1629977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65"/>
            <p:cNvSpPr/>
            <p:nvPr/>
          </p:nvSpPr>
          <p:spPr>
            <a:xfrm>
              <a:off x="1629977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1" y="0"/>
                  </a:moveTo>
                  <a:lnTo>
                    <a:pt x="1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65"/>
            <p:cNvSpPr/>
            <p:nvPr/>
          </p:nvSpPr>
          <p:spPr>
            <a:xfrm>
              <a:off x="1629977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65"/>
            <p:cNvSpPr/>
            <p:nvPr/>
          </p:nvSpPr>
          <p:spPr>
            <a:xfrm>
              <a:off x="1700860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65"/>
            <p:cNvSpPr/>
            <p:nvPr/>
          </p:nvSpPr>
          <p:spPr>
            <a:xfrm>
              <a:off x="1700860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0" y="0"/>
                  </a:moveTo>
                  <a:lnTo>
                    <a:pt x="0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65"/>
            <p:cNvSpPr/>
            <p:nvPr/>
          </p:nvSpPr>
          <p:spPr>
            <a:xfrm>
              <a:off x="1700860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65"/>
            <p:cNvSpPr/>
            <p:nvPr/>
          </p:nvSpPr>
          <p:spPr>
            <a:xfrm>
              <a:off x="1771707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65"/>
            <p:cNvSpPr/>
            <p:nvPr/>
          </p:nvSpPr>
          <p:spPr>
            <a:xfrm>
              <a:off x="1771707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0" y="0"/>
                  </a:moveTo>
                  <a:lnTo>
                    <a:pt x="0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65"/>
            <p:cNvSpPr/>
            <p:nvPr/>
          </p:nvSpPr>
          <p:spPr>
            <a:xfrm>
              <a:off x="1771707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65"/>
            <p:cNvSpPr/>
            <p:nvPr/>
          </p:nvSpPr>
          <p:spPr>
            <a:xfrm>
              <a:off x="1842554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65"/>
            <p:cNvSpPr/>
            <p:nvPr/>
          </p:nvSpPr>
          <p:spPr>
            <a:xfrm>
              <a:off x="1842554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0" y="0"/>
                  </a:moveTo>
                  <a:lnTo>
                    <a:pt x="0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65"/>
            <p:cNvSpPr/>
            <p:nvPr/>
          </p:nvSpPr>
          <p:spPr>
            <a:xfrm>
              <a:off x="1842554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65"/>
            <p:cNvSpPr/>
            <p:nvPr/>
          </p:nvSpPr>
          <p:spPr>
            <a:xfrm>
              <a:off x="1913402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65"/>
            <p:cNvSpPr/>
            <p:nvPr/>
          </p:nvSpPr>
          <p:spPr>
            <a:xfrm>
              <a:off x="1913402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0" y="0"/>
                  </a:moveTo>
                  <a:lnTo>
                    <a:pt x="0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65"/>
            <p:cNvSpPr/>
            <p:nvPr/>
          </p:nvSpPr>
          <p:spPr>
            <a:xfrm>
              <a:off x="1913402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65"/>
            <p:cNvSpPr/>
            <p:nvPr/>
          </p:nvSpPr>
          <p:spPr>
            <a:xfrm>
              <a:off x="1984249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65"/>
            <p:cNvSpPr/>
            <p:nvPr/>
          </p:nvSpPr>
          <p:spPr>
            <a:xfrm>
              <a:off x="1984249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0" y="0"/>
                  </a:moveTo>
                  <a:lnTo>
                    <a:pt x="0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65"/>
            <p:cNvSpPr/>
            <p:nvPr/>
          </p:nvSpPr>
          <p:spPr>
            <a:xfrm>
              <a:off x="1984249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65"/>
            <p:cNvSpPr/>
            <p:nvPr/>
          </p:nvSpPr>
          <p:spPr>
            <a:xfrm>
              <a:off x="2055096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65"/>
            <p:cNvSpPr/>
            <p:nvPr/>
          </p:nvSpPr>
          <p:spPr>
            <a:xfrm>
              <a:off x="2055096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0" y="0"/>
                  </a:moveTo>
                  <a:lnTo>
                    <a:pt x="0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65"/>
            <p:cNvSpPr/>
            <p:nvPr/>
          </p:nvSpPr>
          <p:spPr>
            <a:xfrm>
              <a:off x="2055096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65"/>
            <p:cNvSpPr/>
            <p:nvPr/>
          </p:nvSpPr>
          <p:spPr>
            <a:xfrm>
              <a:off x="2125943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65"/>
            <p:cNvSpPr/>
            <p:nvPr/>
          </p:nvSpPr>
          <p:spPr>
            <a:xfrm>
              <a:off x="2125943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0" y="0"/>
                  </a:moveTo>
                  <a:lnTo>
                    <a:pt x="0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65"/>
            <p:cNvSpPr/>
            <p:nvPr/>
          </p:nvSpPr>
          <p:spPr>
            <a:xfrm>
              <a:off x="2125943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65"/>
            <p:cNvSpPr/>
            <p:nvPr/>
          </p:nvSpPr>
          <p:spPr>
            <a:xfrm>
              <a:off x="2196790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65"/>
            <p:cNvSpPr/>
            <p:nvPr/>
          </p:nvSpPr>
          <p:spPr>
            <a:xfrm>
              <a:off x="2196790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0" y="0"/>
                  </a:moveTo>
                  <a:lnTo>
                    <a:pt x="0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65"/>
            <p:cNvSpPr/>
            <p:nvPr/>
          </p:nvSpPr>
          <p:spPr>
            <a:xfrm>
              <a:off x="2196790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65"/>
            <p:cNvSpPr/>
            <p:nvPr/>
          </p:nvSpPr>
          <p:spPr>
            <a:xfrm>
              <a:off x="2267637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65"/>
            <p:cNvSpPr/>
            <p:nvPr/>
          </p:nvSpPr>
          <p:spPr>
            <a:xfrm>
              <a:off x="2267637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1" y="0"/>
                  </a:moveTo>
                  <a:lnTo>
                    <a:pt x="1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65"/>
            <p:cNvSpPr/>
            <p:nvPr/>
          </p:nvSpPr>
          <p:spPr>
            <a:xfrm>
              <a:off x="2267637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65"/>
            <p:cNvSpPr/>
            <p:nvPr/>
          </p:nvSpPr>
          <p:spPr>
            <a:xfrm>
              <a:off x="2338484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65"/>
            <p:cNvSpPr/>
            <p:nvPr/>
          </p:nvSpPr>
          <p:spPr>
            <a:xfrm>
              <a:off x="2338484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1" y="0"/>
                  </a:moveTo>
                  <a:lnTo>
                    <a:pt x="1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65"/>
            <p:cNvSpPr/>
            <p:nvPr/>
          </p:nvSpPr>
          <p:spPr>
            <a:xfrm>
              <a:off x="2338484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65"/>
            <p:cNvSpPr/>
            <p:nvPr/>
          </p:nvSpPr>
          <p:spPr>
            <a:xfrm>
              <a:off x="2409332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65"/>
            <p:cNvSpPr/>
            <p:nvPr/>
          </p:nvSpPr>
          <p:spPr>
            <a:xfrm>
              <a:off x="2409332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1" y="0"/>
                  </a:moveTo>
                  <a:lnTo>
                    <a:pt x="1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65"/>
            <p:cNvSpPr/>
            <p:nvPr/>
          </p:nvSpPr>
          <p:spPr>
            <a:xfrm>
              <a:off x="2409332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65"/>
            <p:cNvSpPr/>
            <p:nvPr/>
          </p:nvSpPr>
          <p:spPr>
            <a:xfrm>
              <a:off x="2480179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65"/>
            <p:cNvSpPr/>
            <p:nvPr/>
          </p:nvSpPr>
          <p:spPr>
            <a:xfrm>
              <a:off x="2480179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1" y="0"/>
                  </a:moveTo>
                  <a:lnTo>
                    <a:pt x="1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65"/>
            <p:cNvSpPr/>
            <p:nvPr/>
          </p:nvSpPr>
          <p:spPr>
            <a:xfrm>
              <a:off x="2480179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65"/>
            <p:cNvSpPr/>
            <p:nvPr/>
          </p:nvSpPr>
          <p:spPr>
            <a:xfrm>
              <a:off x="2551026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65"/>
            <p:cNvSpPr/>
            <p:nvPr/>
          </p:nvSpPr>
          <p:spPr>
            <a:xfrm>
              <a:off x="2551026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1" y="0"/>
                  </a:moveTo>
                  <a:lnTo>
                    <a:pt x="1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65"/>
            <p:cNvSpPr/>
            <p:nvPr/>
          </p:nvSpPr>
          <p:spPr>
            <a:xfrm>
              <a:off x="2551026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65"/>
            <p:cNvSpPr/>
            <p:nvPr/>
          </p:nvSpPr>
          <p:spPr>
            <a:xfrm>
              <a:off x="2621873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65"/>
            <p:cNvSpPr/>
            <p:nvPr/>
          </p:nvSpPr>
          <p:spPr>
            <a:xfrm>
              <a:off x="2621873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1" y="0"/>
                  </a:moveTo>
                  <a:lnTo>
                    <a:pt x="1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65"/>
            <p:cNvSpPr/>
            <p:nvPr/>
          </p:nvSpPr>
          <p:spPr>
            <a:xfrm>
              <a:off x="2621873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65"/>
            <p:cNvSpPr/>
            <p:nvPr/>
          </p:nvSpPr>
          <p:spPr>
            <a:xfrm>
              <a:off x="2692720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65"/>
            <p:cNvSpPr/>
            <p:nvPr/>
          </p:nvSpPr>
          <p:spPr>
            <a:xfrm>
              <a:off x="2692720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1" y="0"/>
                  </a:moveTo>
                  <a:lnTo>
                    <a:pt x="1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65"/>
            <p:cNvSpPr/>
            <p:nvPr/>
          </p:nvSpPr>
          <p:spPr>
            <a:xfrm>
              <a:off x="2692720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65"/>
            <p:cNvSpPr/>
            <p:nvPr/>
          </p:nvSpPr>
          <p:spPr>
            <a:xfrm>
              <a:off x="2763603" y="3290525"/>
              <a:ext cx="0" cy="6819"/>
            </a:xfrm>
            <a:custGeom>
              <a:rect b="b" l="l" r="r" t="t"/>
              <a:pathLst>
                <a:path extrusionOk="0" fill="none" h="190" w="0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65"/>
            <p:cNvSpPr/>
            <p:nvPr/>
          </p:nvSpPr>
          <p:spPr>
            <a:xfrm>
              <a:off x="2763603" y="3312059"/>
              <a:ext cx="0" cy="1101285"/>
            </a:xfrm>
            <a:custGeom>
              <a:rect b="b" l="l" r="r" t="t"/>
              <a:pathLst>
                <a:path extrusionOk="0" fill="none" h="30685" w="0">
                  <a:moveTo>
                    <a:pt x="0" y="0"/>
                  </a:moveTo>
                  <a:lnTo>
                    <a:pt x="0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65"/>
            <p:cNvSpPr/>
            <p:nvPr/>
          </p:nvSpPr>
          <p:spPr>
            <a:xfrm>
              <a:off x="2763603" y="4420706"/>
              <a:ext cx="0" cy="6819"/>
            </a:xfrm>
            <a:custGeom>
              <a:rect b="b" l="l" r="r" t="t"/>
              <a:pathLst>
                <a:path extrusionOk="0" fill="none" h="190" w="0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65"/>
            <p:cNvSpPr/>
            <p:nvPr/>
          </p:nvSpPr>
          <p:spPr>
            <a:xfrm>
              <a:off x="2834450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65"/>
            <p:cNvSpPr/>
            <p:nvPr/>
          </p:nvSpPr>
          <p:spPr>
            <a:xfrm>
              <a:off x="2834450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0" y="0"/>
                  </a:moveTo>
                  <a:lnTo>
                    <a:pt x="0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65"/>
            <p:cNvSpPr/>
            <p:nvPr/>
          </p:nvSpPr>
          <p:spPr>
            <a:xfrm>
              <a:off x="2834450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65"/>
            <p:cNvSpPr/>
            <p:nvPr/>
          </p:nvSpPr>
          <p:spPr>
            <a:xfrm>
              <a:off x="2905298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65"/>
            <p:cNvSpPr/>
            <p:nvPr/>
          </p:nvSpPr>
          <p:spPr>
            <a:xfrm>
              <a:off x="2905298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0" y="0"/>
                  </a:moveTo>
                  <a:lnTo>
                    <a:pt x="0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65"/>
            <p:cNvSpPr/>
            <p:nvPr/>
          </p:nvSpPr>
          <p:spPr>
            <a:xfrm>
              <a:off x="2905298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65"/>
            <p:cNvSpPr/>
            <p:nvPr/>
          </p:nvSpPr>
          <p:spPr>
            <a:xfrm>
              <a:off x="2976145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65"/>
            <p:cNvSpPr/>
            <p:nvPr/>
          </p:nvSpPr>
          <p:spPr>
            <a:xfrm>
              <a:off x="2976145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0" y="0"/>
                  </a:moveTo>
                  <a:lnTo>
                    <a:pt x="0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65"/>
            <p:cNvSpPr/>
            <p:nvPr/>
          </p:nvSpPr>
          <p:spPr>
            <a:xfrm>
              <a:off x="2976145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65"/>
            <p:cNvSpPr/>
            <p:nvPr/>
          </p:nvSpPr>
          <p:spPr>
            <a:xfrm>
              <a:off x="3046992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65"/>
            <p:cNvSpPr/>
            <p:nvPr/>
          </p:nvSpPr>
          <p:spPr>
            <a:xfrm>
              <a:off x="3046992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0" y="0"/>
                  </a:moveTo>
                  <a:lnTo>
                    <a:pt x="0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65"/>
            <p:cNvSpPr/>
            <p:nvPr/>
          </p:nvSpPr>
          <p:spPr>
            <a:xfrm>
              <a:off x="3046992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65"/>
            <p:cNvSpPr/>
            <p:nvPr/>
          </p:nvSpPr>
          <p:spPr>
            <a:xfrm>
              <a:off x="3117839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65"/>
            <p:cNvSpPr/>
            <p:nvPr/>
          </p:nvSpPr>
          <p:spPr>
            <a:xfrm>
              <a:off x="3117839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0" y="0"/>
                  </a:moveTo>
                  <a:lnTo>
                    <a:pt x="0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65"/>
            <p:cNvSpPr/>
            <p:nvPr/>
          </p:nvSpPr>
          <p:spPr>
            <a:xfrm>
              <a:off x="3117839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65"/>
            <p:cNvSpPr/>
            <p:nvPr/>
          </p:nvSpPr>
          <p:spPr>
            <a:xfrm>
              <a:off x="3188686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65"/>
            <p:cNvSpPr/>
            <p:nvPr/>
          </p:nvSpPr>
          <p:spPr>
            <a:xfrm>
              <a:off x="3188686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0" y="0"/>
                  </a:moveTo>
                  <a:lnTo>
                    <a:pt x="0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65"/>
            <p:cNvSpPr/>
            <p:nvPr/>
          </p:nvSpPr>
          <p:spPr>
            <a:xfrm>
              <a:off x="3188686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65"/>
            <p:cNvSpPr/>
            <p:nvPr/>
          </p:nvSpPr>
          <p:spPr>
            <a:xfrm>
              <a:off x="3259533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65"/>
            <p:cNvSpPr/>
            <p:nvPr/>
          </p:nvSpPr>
          <p:spPr>
            <a:xfrm>
              <a:off x="3259533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0" y="0"/>
                  </a:moveTo>
                  <a:lnTo>
                    <a:pt x="0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65"/>
            <p:cNvSpPr/>
            <p:nvPr/>
          </p:nvSpPr>
          <p:spPr>
            <a:xfrm>
              <a:off x="3259533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0" y="0"/>
                  </a:moveTo>
                  <a:lnTo>
                    <a:pt x="0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65"/>
            <p:cNvSpPr/>
            <p:nvPr/>
          </p:nvSpPr>
          <p:spPr>
            <a:xfrm>
              <a:off x="3330381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65"/>
            <p:cNvSpPr/>
            <p:nvPr/>
          </p:nvSpPr>
          <p:spPr>
            <a:xfrm>
              <a:off x="3330381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1" y="0"/>
                  </a:moveTo>
                  <a:lnTo>
                    <a:pt x="1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65"/>
            <p:cNvSpPr/>
            <p:nvPr/>
          </p:nvSpPr>
          <p:spPr>
            <a:xfrm>
              <a:off x="3330381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65"/>
            <p:cNvSpPr/>
            <p:nvPr/>
          </p:nvSpPr>
          <p:spPr>
            <a:xfrm>
              <a:off x="3401228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65"/>
            <p:cNvSpPr/>
            <p:nvPr/>
          </p:nvSpPr>
          <p:spPr>
            <a:xfrm>
              <a:off x="3401228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1" y="0"/>
                  </a:moveTo>
                  <a:lnTo>
                    <a:pt x="1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65"/>
            <p:cNvSpPr/>
            <p:nvPr/>
          </p:nvSpPr>
          <p:spPr>
            <a:xfrm>
              <a:off x="3401228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65"/>
            <p:cNvSpPr/>
            <p:nvPr/>
          </p:nvSpPr>
          <p:spPr>
            <a:xfrm>
              <a:off x="3472075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65"/>
            <p:cNvSpPr/>
            <p:nvPr/>
          </p:nvSpPr>
          <p:spPr>
            <a:xfrm>
              <a:off x="3472075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1" y="0"/>
                  </a:moveTo>
                  <a:lnTo>
                    <a:pt x="1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65"/>
            <p:cNvSpPr/>
            <p:nvPr/>
          </p:nvSpPr>
          <p:spPr>
            <a:xfrm>
              <a:off x="3472075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65"/>
            <p:cNvSpPr/>
            <p:nvPr/>
          </p:nvSpPr>
          <p:spPr>
            <a:xfrm>
              <a:off x="3542922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65"/>
            <p:cNvSpPr/>
            <p:nvPr/>
          </p:nvSpPr>
          <p:spPr>
            <a:xfrm>
              <a:off x="3542922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1" y="0"/>
                  </a:moveTo>
                  <a:lnTo>
                    <a:pt x="1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65"/>
            <p:cNvSpPr/>
            <p:nvPr/>
          </p:nvSpPr>
          <p:spPr>
            <a:xfrm>
              <a:off x="3542922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65"/>
            <p:cNvSpPr/>
            <p:nvPr/>
          </p:nvSpPr>
          <p:spPr>
            <a:xfrm>
              <a:off x="3613769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65"/>
            <p:cNvSpPr/>
            <p:nvPr/>
          </p:nvSpPr>
          <p:spPr>
            <a:xfrm>
              <a:off x="3613769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1" y="0"/>
                  </a:moveTo>
                  <a:lnTo>
                    <a:pt x="1" y="30685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65"/>
            <p:cNvSpPr/>
            <p:nvPr/>
          </p:nvSpPr>
          <p:spPr>
            <a:xfrm>
              <a:off x="3613769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65"/>
            <p:cNvSpPr/>
            <p:nvPr/>
          </p:nvSpPr>
          <p:spPr>
            <a:xfrm>
              <a:off x="1102320" y="3339838"/>
              <a:ext cx="2529061" cy="0"/>
            </a:xfrm>
            <a:custGeom>
              <a:rect b="b" l="l" r="r" t="t"/>
              <a:pathLst>
                <a:path extrusionOk="0" fill="none" h="0" w="70467">
                  <a:moveTo>
                    <a:pt x="0" y="0"/>
                  </a:moveTo>
                  <a:lnTo>
                    <a:pt x="70466" y="0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65"/>
            <p:cNvSpPr/>
            <p:nvPr/>
          </p:nvSpPr>
          <p:spPr>
            <a:xfrm>
              <a:off x="3638713" y="3339838"/>
              <a:ext cx="6855" cy="0"/>
            </a:xfrm>
            <a:custGeom>
              <a:rect b="b" l="l" r="r" t="t"/>
              <a:pathLst>
                <a:path extrusionOk="0" fill="none" h="0" w="191">
                  <a:moveTo>
                    <a:pt x="1" y="0"/>
                  </a:moveTo>
                  <a:lnTo>
                    <a:pt x="190" y="0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65"/>
            <p:cNvSpPr/>
            <p:nvPr/>
          </p:nvSpPr>
          <p:spPr>
            <a:xfrm>
              <a:off x="1102320" y="3410685"/>
              <a:ext cx="2529061" cy="36"/>
            </a:xfrm>
            <a:custGeom>
              <a:rect b="b" l="l" r="r" t="t"/>
              <a:pathLst>
                <a:path extrusionOk="0" fill="none" h="1" w="70467">
                  <a:moveTo>
                    <a:pt x="0" y="0"/>
                  </a:moveTo>
                  <a:lnTo>
                    <a:pt x="70466" y="0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65"/>
            <p:cNvSpPr/>
            <p:nvPr/>
          </p:nvSpPr>
          <p:spPr>
            <a:xfrm>
              <a:off x="3638713" y="3410685"/>
              <a:ext cx="6855" cy="36"/>
            </a:xfrm>
            <a:custGeom>
              <a:rect b="b" l="l" r="r" t="t"/>
              <a:pathLst>
                <a:path extrusionOk="0" fill="none" h="1" w="191">
                  <a:moveTo>
                    <a:pt x="1" y="0"/>
                  </a:moveTo>
                  <a:lnTo>
                    <a:pt x="190" y="0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65"/>
            <p:cNvSpPr/>
            <p:nvPr/>
          </p:nvSpPr>
          <p:spPr>
            <a:xfrm>
              <a:off x="1102320" y="3481532"/>
              <a:ext cx="2529061" cy="36"/>
            </a:xfrm>
            <a:custGeom>
              <a:rect b="b" l="l" r="r" t="t"/>
              <a:pathLst>
                <a:path extrusionOk="0" fill="none" h="1" w="70467">
                  <a:moveTo>
                    <a:pt x="0" y="0"/>
                  </a:moveTo>
                  <a:lnTo>
                    <a:pt x="70466" y="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65"/>
            <p:cNvSpPr/>
            <p:nvPr/>
          </p:nvSpPr>
          <p:spPr>
            <a:xfrm>
              <a:off x="3638713" y="3481532"/>
              <a:ext cx="6855" cy="36"/>
            </a:xfrm>
            <a:custGeom>
              <a:rect b="b" l="l" r="r" t="t"/>
              <a:pathLst>
                <a:path extrusionOk="0" fill="none" h="1" w="191">
                  <a:moveTo>
                    <a:pt x="1" y="0"/>
                  </a:moveTo>
                  <a:lnTo>
                    <a:pt x="190" y="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65"/>
            <p:cNvSpPr/>
            <p:nvPr/>
          </p:nvSpPr>
          <p:spPr>
            <a:xfrm>
              <a:off x="1102320" y="3552380"/>
              <a:ext cx="2529061" cy="36"/>
            </a:xfrm>
            <a:custGeom>
              <a:rect b="b" l="l" r="r" t="t"/>
              <a:pathLst>
                <a:path extrusionOk="0" fill="none" h="1" w="70467">
                  <a:moveTo>
                    <a:pt x="0" y="0"/>
                  </a:moveTo>
                  <a:lnTo>
                    <a:pt x="70466" y="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65"/>
            <p:cNvSpPr/>
            <p:nvPr/>
          </p:nvSpPr>
          <p:spPr>
            <a:xfrm>
              <a:off x="3638713" y="3552380"/>
              <a:ext cx="6855" cy="36"/>
            </a:xfrm>
            <a:custGeom>
              <a:rect b="b" l="l" r="r" t="t"/>
              <a:pathLst>
                <a:path extrusionOk="0" fill="none" h="1" w="191">
                  <a:moveTo>
                    <a:pt x="1" y="0"/>
                  </a:moveTo>
                  <a:lnTo>
                    <a:pt x="190" y="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65"/>
            <p:cNvSpPr/>
            <p:nvPr/>
          </p:nvSpPr>
          <p:spPr>
            <a:xfrm>
              <a:off x="1102320" y="3623227"/>
              <a:ext cx="2529061" cy="36"/>
            </a:xfrm>
            <a:custGeom>
              <a:rect b="b" l="l" r="r" t="t"/>
              <a:pathLst>
                <a:path extrusionOk="0" fill="none" h="1" w="70467">
                  <a:moveTo>
                    <a:pt x="0" y="0"/>
                  </a:moveTo>
                  <a:lnTo>
                    <a:pt x="70466" y="0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65"/>
            <p:cNvSpPr/>
            <p:nvPr/>
          </p:nvSpPr>
          <p:spPr>
            <a:xfrm>
              <a:off x="3638713" y="3623227"/>
              <a:ext cx="6855" cy="36"/>
            </a:xfrm>
            <a:custGeom>
              <a:rect b="b" l="l" r="r" t="t"/>
              <a:pathLst>
                <a:path extrusionOk="0" fill="none" h="1" w="191">
                  <a:moveTo>
                    <a:pt x="1" y="0"/>
                  </a:moveTo>
                  <a:lnTo>
                    <a:pt x="190" y="0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65"/>
            <p:cNvSpPr/>
            <p:nvPr/>
          </p:nvSpPr>
          <p:spPr>
            <a:xfrm>
              <a:off x="1102320" y="3694074"/>
              <a:ext cx="2529061" cy="36"/>
            </a:xfrm>
            <a:custGeom>
              <a:rect b="b" l="l" r="r" t="t"/>
              <a:pathLst>
                <a:path extrusionOk="0" fill="none" h="1" w="70467">
                  <a:moveTo>
                    <a:pt x="0" y="0"/>
                  </a:moveTo>
                  <a:lnTo>
                    <a:pt x="70466" y="0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65"/>
            <p:cNvSpPr/>
            <p:nvPr/>
          </p:nvSpPr>
          <p:spPr>
            <a:xfrm>
              <a:off x="3638713" y="3694074"/>
              <a:ext cx="6855" cy="36"/>
            </a:xfrm>
            <a:custGeom>
              <a:rect b="b" l="l" r="r" t="t"/>
              <a:pathLst>
                <a:path extrusionOk="0" fill="none" h="1" w="191">
                  <a:moveTo>
                    <a:pt x="1" y="0"/>
                  </a:moveTo>
                  <a:lnTo>
                    <a:pt x="190" y="0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65"/>
            <p:cNvSpPr/>
            <p:nvPr/>
          </p:nvSpPr>
          <p:spPr>
            <a:xfrm>
              <a:off x="1102320" y="3764921"/>
              <a:ext cx="2529061" cy="36"/>
            </a:xfrm>
            <a:custGeom>
              <a:rect b="b" l="l" r="r" t="t"/>
              <a:pathLst>
                <a:path extrusionOk="0" fill="none" h="1" w="70467">
                  <a:moveTo>
                    <a:pt x="0" y="0"/>
                  </a:moveTo>
                  <a:lnTo>
                    <a:pt x="70466" y="0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65"/>
            <p:cNvSpPr/>
            <p:nvPr/>
          </p:nvSpPr>
          <p:spPr>
            <a:xfrm>
              <a:off x="3638713" y="3764921"/>
              <a:ext cx="6855" cy="36"/>
            </a:xfrm>
            <a:custGeom>
              <a:rect b="b" l="l" r="r" t="t"/>
              <a:pathLst>
                <a:path extrusionOk="0" fill="none" h="1" w="191">
                  <a:moveTo>
                    <a:pt x="1" y="0"/>
                  </a:moveTo>
                  <a:lnTo>
                    <a:pt x="190" y="0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65"/>
            <p:cNvSpPr/>
            <p:nvPr/>
          </p:nvSpPr>
          <p:spPr>
            <a:xfrm>
              <a:off x="1102320" y="3835768"/>
              <a:ext cx="2529061" cy="36"/>
            </a:xfrm>
            <a:custGeom>
              <a:rect b="b" l="l" r="r" t="t"/>
              <a:pathLst>
                <a:path extrusionOk="0" fill="none" h="1" w="70467">
                  <a:moveTo>
                    <a:pt x="0" y="0"/>
                  </a:moveTo>
                  <a:lnTo>
                    <a:pt x="70466" y="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65"/>
            <p:cNvSpPr/>
            <p:nvPr/>
          </p:nvSpPr>
          <p:spPr>
            <a:xfrm>
              <a:off x="3638713" y="3835768"/>
              <a:ext cx="6855" cy="36"/>
            </a:xfrm>
            <a:custGeom>
              <a:rect b="b" l="l" r="r" t="t"/>
              <a:pathLst>
                <a:path extrusionOk="0" fill="none" h="1" w="191">
                  <a:moveTo>
                    <a:pt x="1" y="0"/>
                  </a:moveTo>
                  <a:lnTo>
                    <a:pt x="190" y="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65"/>
            <p:cNvSpPr/>
            <p:nvPr/>
          </p:nvSpPr>
          <p:spPr>
            <a:xfrm>
              <a:off x="1102320" y="3906615"/>
              <a:ext cx="2529061" cy="36"/>
            </a:xfrm>
            <a:custGeom>
              <a:rect b="b" l="l" r="r" t="t"/>
              <a:pathLst>
                <a:path extrusionOk="0" fill="none" h="1" w="70467">
                  <a:moveTo>
                    <a:pt x="0" y="0"/>
                  </a:moveTo>
                  <a:lnTo>
                    <a:pt x="70466" y="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65"/>
            <p:cNvSpPr/>
            <p:nvPr/>
          </p:nvSpPr>
          <p:spPr>
            <a:xfrm>
              <a:off x="3638713" y="3906615"/>
              <a:ext cx="6855" cy="36"/>
            </a:xfrm>
            <a:custGeom>
              <a:rect b="b" l="l" r="r" t="t"/>
              <a:pathLst>
                <a:path extrusionOk="0" fill="none" h="1" w="191">
                  <a:moveTo>
                    <a:pt x="1" y="0"/>
                  </a:moveTo>
                  <a:lnTo>
                    <a:pt x="190" y="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65"/>
            <p:cNvSpPr/>
            <p:nvPr/>
          </p:nvSpPr>
          <p:spPr>
            <a:xfrm>
              <a:off x="1102320" y="3977463"/>
              <a:ext cx="2529061" cy="36"/>
            </a:xfrm>
            <a:custGeom>
              <a:rect b="b" l="l" r="r" t="t"/>
              <a:pathLst>
                <a:path extrusionOk="0" fill="none" h="1" w="70467">
                  <a:moveTo>
                    <a:pt x="0" y="1"/>
                  </a:moveTo>
                  <a:lnTo>
                    <a:pt x="70466" y="1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65"/>
            <p:cNvSpPr/>
            <p:nvPr/>
          </p:nvSpPr>
          <p:spPr>
            <a:xfrm>
              <a:off x="3638713" y="3977463"/>
              <a:ext cx="6855" cy="36"/>
            </a:xfrm>
            <a:custGeom>
              <a:rect b="b" l="l" r="r" t="t"/>
              <a:pathLst>
                <a:path extrusionOk="0" fill="none" h="1" w="191">
                  <a:moveTo>
                    <a:pt x="1" y="1"/>
                  </a:moveTo>
                  <a:lnTo>
                    <a:pt x="190" y="1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65"/>
            <p:cNvSpPr/>
            <p:nvPr/>
          </p:nvSpPr>
          <p:spPr>
            <a:xfrm>
              <a:off x="1102320" y="4048310"/>
              <a:ext cx="2529061" cy="36"/>
            </a:xfrm>
            <a:custGeom>
              <a:rect b="b" l="l" r="r" t="t"/>
              <a:pathLst>
                <a:path extrusionOk="0" fill="none" h="1" w="70467">
                  <a:moveTo>
                    <a:pt x="0" y="1"/>
                  </a:moveTo>
                  <a:lnTo>
                    <a:pt x="70466" y="1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65"/>
            <p:cNvSpPr/>
            <p:nvPr/>
          </p:nvSpPr>
          <p:spPr>
            <a:xfrm>
              <a:off x="3638713" y="4048310"/>
              <a:ext cx="6855" cy="36"/>
            </a:xfrm>
            <a:custGeom>
              <a:rect b="b" l="l" r="r" t="t"/>
              <a:pathLst>
                <a:path extrusionOk="0" fill="none" h="1" w="191">
                  <a:moveTo>
                    <a:pt x="1" y="1"/>
                  </a:moveTo>
                  <a:lnTo>
                    <a:pt x="190" y="1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65"/>
            <p:cNvSpPr/>
            <p:nvPr/>
          </p:nvSpPr>
          <p:spPr>
            <a:xfrm>
              <a:off x="1102320" y="4119157"/>
              <a:ext cx="2529061" cy="36"/>
            </a:xfrm>
            <a:custGeom>
              <a:rect b="b" l="l" r="r" t="t"/>
              <a:pathLst>
                <a:path extrusionOk="0" fill="none" h="1" w="70467">
                  <a:moveTo>
                    <a:pt x="0" y="1"/>
                  </a:moveTo>
                  <a:lnTo>
                    <a:pt x="70466" y="1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65"/>
            <p:cNvSpPr/>
            <p:nvPr/>
          </p:nvSpPr>
          <p:spPr>
            <a:xfrm>
              <a:off x="3638713" y="4119157"/>
              <a:ext cx="6855" cy="36"/>
            </a:xfrm>
            <a:custGeom>
              <a:rect b="b" l="l" r="r" t="t"/>
              <a:pathLst>
                <a:path extrusionOk="0" fill="none" h="1" w="191">
                  <a:moveTo>
                    <a:pt x="1" y="1"/>
                  </a:moveTo>
                  <a:lnTo>
                    <a:pt x="190" y="1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65"/>
            <p:cNvSpPr/>
            <p:nvPr/>
          </p:nvSpPr>
          <p:spPr>
            <a:xfrm>
              <a:off x="1102320" y="4190004"/>
              <a:ext cx="2529061" cy="36"/>
            </a:xfrm>
            <a:custGeom>
              <a:rect b="b" l="l" r="r" t="t"/>
              <a:pathLst>
                <a:path extrusionOk="0" fill="none" h="1" w="70467">
                  <a:moveTo>
                    <a:pt x="0" y="1"/>
                  </a:moveTo>
                  <a:lnTo>
                    <a:pt x="70466" y="1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65"/>
            <p:cNvSpPr/>
            <p:nvPr/>
          </p:nvSpPr>
          <p:spPr>
            <a:xfrm>
              <a:off x="3638713" y="4190004"/>
              <a:ext cx="6855" cy="36"/>
            </a:xfrm>
            <a:custGeom>
              <a:rect b="b" l="l" r="r" t="t"/>
              <a:pathLst>
                <a:path extrusionOk="0" fill="none" h="1" w="191">
                  <a:moveTo>
                    <a:pt x="1" y="1"/>
                  </a:moveTo>
                  <a:lnTo>
                    <a:pt x="190" y="1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65"/>
            <p:cNvSpPr/>
            <p:nvPr/>
          </p:nvSpPr>
          <p:spPr>
            <a:xfrm>
              <a:off x="1102320" y="4260851"/>
              <a:ext cx="2529061" cy="36"/>
            </a:xfrm>
            <a:custGeom>
              <a:rect b="b" l="l" r="r" t="t"/>
              <a:pathLst>
                <a:path extrusionOk="0" fill="none" h="1" w="70467">
                  <a:moveTo>
                    <a:pt x="0" y="1"/>
                  </a:moveTo>
                  <a:lnTo>
                    <a:pt x="70466" y="1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65"/>
            <p:cNvSpPr/>
            <p:nvPr/>
          </p:nvSpPr>
          <p:spPr>
            <a:xfrm>
              <a:off x="3638713" y="4260851"/>
              <a:ext cx="6855" cy="36"/>
            </a:xfrm>
            <a:custGeom>
              <a:rect b="b" l="l" r="r" t="t"/>
              <a:pathLst>
                <a:path extrusionOk="0" fill="none" h="1" w="191">
                  <a:moveTo>
                    <a:pt x="1" y="1"/>
                  </a:moveTo>
                  <a:lnTo>
                    <a:pt x="190" y="1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65"/>
            <p:cNvSpPr/>
            <p:nvPr/>
          </p:nvSpPr>
          <p:spPr>
            <a:xfrm>
              <a:off x="1102320" y="4331698"/>
              <a:ext cx="2529061" cy="36"/>
            </a:xfrm>
            <a:custGeom>
              <a:rect b="b" l="l" r="r" t="t"/>
              <a:pathLst>
                <a:path extrusionOk="0" fill="none" h="1" w="70467">
                  <a:moveTo>
                    <a:pt x="0" y="1"/>
                  </a:moveTo>
                  <a:lnTo>
                    <a:pt x="70466" y="1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65"/>
            <p:cNvSpPr/>
            <p:nvPr/>
          </p:nvSpPr>
          <p:spPr>
            <a:xfrm>
              <a:off x="3638713" y="4331698"/>
              <a:ext cx="6855" cy="36"/>
            </a:xfrm>
            <a:custGeom>
              <a:rect b="b" l="l" r="r" t="t"/>
              <a:pathLst>
                <a:path extrusionOk="0" fill="none" h="1" w="191">
                  <a:moveTo>
                    <a:pt x="1" y="1"/>
                  </a:moveTo>
                  <a:lnTo>
                    <a:pt x="190" y="1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65"/>
            <p:cNvSpPr/>
            <p:nvPr/>
          </p:nvSpPr>
          <p:spPr>
            <a:xfrm>
              <a:off x="1102320" y="4402545"/>
              <a:ext cx="2529061" cy="36"/>
            </a:xfrm>
            <a:custGeom>
              <a:rect b="b" l="l" r="r" t="t"/>
              <a:pathLst>
                <a:path extrusionOk="0" fill="none" h="1" w="70467">
                  <a:moveTo>
                    <a:pt x="0" y="1"/>
                  </a:moveTo>
                  <a:lnTo>
                    <a:pt x="70466" y="1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65"/>
            <p:cNvSpPr/>
            <p:nvPr/>
          </p:nvSpPr>
          <p:spPr>
            <a:xfrm>
              <a:off x="3638713" y="4402545"/>
              <a:ext cx="6855" cy="36"/>
            </a:xfrm>
            <a:custGeom>
              <a:rect b="b" l="l" r="r" t="t"/>
              <a:pathLst>
                <a:path extrusionOk="0" fill="none" h="1" w="191">
                  <a:moveTo>
                    <a:pt x="1" y="1"/>
                  </a:moveTo>
                  <a:lnTo>
                    <a:pt x="190" y="1"/>
                  </a:lnTo>
                </a:path>
              </a:pathLst>
            </a:custGeom>
            <a:noFill/>
            <a:ln cap="rnd" cmpd="sng" w="2375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65"/>
            <p:cNvSpPr/>
            <p:nvPr/>
          </p:nvSpPr>
          <p:spPr>
            <a:xfrm>
              <a:off x="1417436" y="3290525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65"/>
            <p:cNvSpPr/>
            <p:nvPr/>
          </p:nvSpPr>
          <p:spPr>
            <a:xfrm>
              <a:off x="1417436" y="3312059"/>
              <a:ext cx="36" cy="1101285"/>
            </a:xfrm>
            <a:custGeom>
              <a:rect b="b" l="l" r="r" t="t"/>
              <a:pathLst>
                <a:path extrusionOk="0" fill="none" h="30685" w="1">
                  <a:moveTo>
                    <a:pt x="1" y="0"/>
                  </a:moveTo>
                  <a:lnTo>
                    <a:pt x="1" y="30685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65"/>
            <p:cNvSpPr/>
            <p:nvPr/>
          </p:nvSpPr>
          <p:spPr>
            <a:xfrm>
              <a:off x="1417436" y="4420706"/>
              <a:ext cx="36" cy="6819"/>
            </a:xfrm>
            <a:custGeom>
              <a:rect b="b" l="l" r="r" t="t"/>
              <a:pathLst>
                <a:path extrusionOk="0" fill="none" h="190" w="1">
                  <a:moveTo>
                    <a:pt x="1" y="0"/>
                  </a:moveTo>
                  <a:lnTo>
                    <a:pt x="1" y="190"/>
                  </a:lnTo>
                </a:path>
              </a:pathLst>
            </a:custGeom>
            <a:noFill/>
            <a:ln cap="rnd" cmpd="sng" w="355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65"/>
            <p:cNvSpPr/>
            <p:nvPr/>
          </p:nvSpPr>
          <p:spPr>
            <a:xfrm>
              <a:off x="1080762" y="3293899"/>
              <a:ext cx="2564771" cy="1133622"/>
            </a:xfrm>
            <a:custGeom>
              <a:rect b="b" l="l" r="r" t="t"/>
              <a:pathLst>
                <a:path extrusionOk="0" h="31586" w="71462">
                  <a:moveTo>
                    <a:pt x="69583" y="3270"/>
                  </a:moveTo>
                  <a:lnTo>
                    <a:pt x="69583" y="9113"/>
                  </a:lnTo>
                  <a:lnTo>
                    <a:pt x="1864" y="9113"/>
                  </a:lnTo>
                  <a:lnTo>
                    <a:pt x="1864" y="3270"/>
                  </a:lnTo>
                  <a:close/>
                  <a:moveTo>
                    <a:pt x="69583" y="13140"/>
                  </a:moveTo>
                  <a:lnTo>
                    <a:pt x="69583" y="18983"/>
                  </a:lnTo>
                  <a:lnTo>
                    <a:pt x="1864" y="18983"/>
                  </a:lnTo>
                  <a:lnTo>
                    <a:pt x="1864" y="13140"/>
                  </a:lnTo>
                  <a:close/>
                  <a:moveTo>
                    <a:pt x="69583" y="23010"/>
                  </a:moveTo>
                  <a:lnTo>
                    <a:pt x="69583" y="28854"/>
                  </a:lnTo>
                  <a:lnTo>
                    <a:pt x="1864" y="28854"/>
                  </a:lnTo>
                  <a:lnTo>
                    <a:pt x="1864" y="23010"/>
                  </a:lnTo>
                  <a:close/>
                  <a:moveTo>
                    <a:pt x="1" y="1"/>
                  </a:moveTo>
                  <a:lnTo>
                    <a:pt x="1" y="31586"/>
                  </a:lnTo>
                  <a:lnTo>
                    <a:pt x="71462" y="31586"/>
                  </a:lnTo>
                  <a:lnTo>
                    <a:pt x="714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65"/>
            <p:cNvSpPr/>
            <p:nvPr/>
          </p:nvSpPr>
          <p:spPr>
            <a:xfrm>
              <a:off x="1148223" y="3411224"/>
              <a:ext cx="2430435" cy="209777"/>
            </a:xfrm>
            <a:custGeom>
              <a:rect b="b" l="l" r="r" t="t"/>
              <a:pathLst>
                <a:path extrusionOk="0" fill="none" h="5845" w="67719">
                  <a:moveTo>
                    <a:pt x="0" y="1"/>
                  </a:moveTo>
                  <a:lnTo>
                    <a:pt x="67719" y="1"/>
                  </a:lnTo>
                  <a:lnTo>
                    <a:pt x="67719" y="5844"/>
                  </a:lnTo>
                  <a:lnTo>
                    <a:pt x="0" y="5844"/>
                  </a:lnTo>
                  <a:close/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65"/>
            <p:cNvSpPr/>
            <p:nvPr/>
          </p:nvSpPr>
          <p:spPr>
            <a:xfrm>
              <a:off x="1148223" y="3765495"/>
              <a:ext cx="2430435" cy="209741"/>
            </a:xfrm>
            <a:custGeom>
              <a:rect b="b" l="l" r="r" t="t"/>
              <a:pathLst>
                <a:path extrusionOk="0" fill="none" h="5844" w="67719">
                  <a:moveTo>
                    <a:pt x="0" y="0"/>
                  </a:moveTo>
                  <a:lnTo>
                    <a:pt x="67719" y="0"/>
                  </a:lnTo>
                  <a:lnTo>
                    <a:pt x="67719" y="5843"/>
                  </a:lnTo>
                  <a:lnTo>
                    <a:pt x="0" y="5843"/>
                  </a:lnTo>
                  <a:close/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65"/>
            <p:cNvSpPr/>
            <p:nvPr/>
          </p:nvSpPr>
          <p:spPr>
            <a:xfrm>
              <a:off x="1148223" y="4119731"/>
              <a:ext cx="2430435" cy="210315"/>
            </a:xfrm>
            <a:custGeom>
              <a:rect b="b" l="l" r="r" t="t"/>
              <a:pathLst>
                <a:path extrusionOk="0" fill="none" h="5860" w="67719">
                  <a:moveTo>
                    <a:pt x="0" y="0"/>
                  </a:moveTo>
                  <a:lnTo>
                    <a:pt x="67719" y="0"/>
                  </a:lnTo>
                  <a:lnTo>
                    <a:pt x="67719" y="5859"/>
                  </a:lnTo>
                  <a:lnTo>
                    <a:pt x="0" y="5859"/>
                  </a:lnTo>
                  <a:close/>
                </a:path>
              </a:pathLst>
            </a:custGeom>
            <a:noFill/>
            <a:ln cap="flat" cmpd="sng" w="7500">
              <a:solidFill>
                <a:schemeClr val="lt2"/>
              </a:solidFill>
              <a:prstDash val="solid"/>
              <a:miter lim="157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48" name="Google Shape;2448;p65"/>
          <p:cNvSpPr/>
          <p:nvPr/>
        </p:nvSpPr>
        <p:spPr>
          <a:xfrm>
            <a:off x="3276923" y="3257725"/>
            <a:ext cx="600388" cy="158777"/>
          </a:xfrm>
          <a:custGeom>
            <a:rect b="b" l="l" r="r" t="t"/>
            <a:pathLst>
              <a:path extrusionOk="0" h="4975" w="18746">
                <a:moveTo>
                  <a:pt x="268" y="0"/>
                </a:moveTo>
                <a:lnTo>
                  <a:pt x="268" y="142"/>
                </a:lnTo>
                <a:cubicBezTo>
                  <a:pt x="363" y="221"/>
                  <a:pt x="458" y="316"/>
                  <a:pt x="537" y="411"/>
                </a:cubicBezTo>
                <a:cubicBezTo>
                  <a:pt x="711" y="663"/>
                  <a:pt x="569" y="695"/>
                  <a:pt x="426" y="884"/>
                </a:cubicBezTo>
                <a:cubicBezTo>
                  <a:pt x="0" y="1421"/>
                  <a:pt x="632" y="1548"/>
                  <a:pt x="837" y="1706"/>
                </a:cubicBezTo>
                <a:cubicBezTo>
                  <a:pt x="316" y="2401"/>
                  <a:pt x="837" y="2780"/>
                  <a:pt x="1011" y="3064"/>
                </a:cubicBezTo>
                <a:cubicBezTo>
                  <a:pt x="521" y="3174"/>
                  <a:pt x="284" y="3143"/>
                  <a:pt x="679" y="3711"/>
                </a:cubicBezTo>
                <a:cubicBezTo>
                  <a:pt x="742" y="3806"/>
                  <a:pt x="900" y="3869"/>
                  <a:pt x="869" y="3980"/>
                </a:cubicBezTo>
                <a:cubicBezTo>
                  <a:pt x="853" y="4106"/>
                  <a:pt x="600" y="4185"/>
                  <a:pt x="537" y="4311"/>
                </a:cubicBezTo>
                <a:cubicBezTo>
                  <a:pt x="632" y="4406"/>
                  <a:pt x="726" y="4469"/>
                  <a:pt x="837" y="4533"/>
                </a:cubicBezTo>
                <a:cubicBezTo>
                  <a:pt x="711" y="4706"/>
                  <a:pt x="553" y="4848"/>
                  <a:pt x="363" y="4975"/>
                </a:cubicBezTo>
                <a:lnTo>
                  <a:pt x="18509" y="4975"/>
                </a:lnTo>
                <a:cubicBezTo>
                  <a:pt x="18493" y="4943"/>
                  <a:pt x="18477" y="4927"/>
                  <a:pt x="18461" y="4912"/>
                </a:cubicBezTo>
                <a:cubicBezTo>
                  <a:pt x="18683" y="4785"/>
                  <a:pt x="18193" y="4580"/>
                  <a:pt x="18177" y="4438"/>
                </a:cubicBezTo>
                <a:cubicBezTo>
                  <a:pt x="18177" y="4264"/>
                  <a:pt x="18493" y="4201"/>
                  <a:pt x="18604" y="4106"/>
                </a:cubicBezTo>
                <a:cubicBezTo>
                  <a:pt x="18588" y="3980"/>
                  <a:pt x="18477" y="3948"/>
                  <a:pt x="18414" y="3853"/>
                </a:cubicBezTo>
                <a:cubicBezTo>
                  <a:pt x="18335" y="3759"/>
                  <a:pt x="18383" y="3743"/>
                  <a:pt x="18398" y="3632"/>
                </a:cubicBezTo>
                <a:cubicBezTo>
                  <a:pt x="18414" y="3538"/>
                  <a:pt x="18461" y="3601"/>
                  <a:pt x="18430" y="3490"/>
                </a:cubicBezTo>
                <a:cubicBezTo>
                  <a:pt x="18398" y="3411"/>
                  <a:pt x="18319" y="3348"/>
                  <a:pt x="18225" y="3348"/>
                </a:cubicBezTo>
                <a:cubicBezTo>
                  <a:pt x="18304" y="3159"/>
                  <a:pt x="18604" y="3143"/>
                  <a:pt x="18635" y="3001"/>
                </a:cubicBezTo>
                <a:cubicBezTo>
                  <a:pt x="18683" y="2843"/>
                  <a:pt x="18477" y="2780"/>
                  <a:pt x="18446" y="2669"/>
                </a:cubicBezTo>
                <a:cubicBezTo>
                  <a:pt x="18383" y="2495"/>
                  <a:pt x="18604" y="2464"/>
                  <a:pt x="18588" y="2337"/>
                </a:cubicBezTo>
                <a:cubicBezTo>
                  <a:pt x="18588" y="2258"/>
                  <a:pt x="18351" y="2179"/>
                  <a:pt x="18288" y="2132"/>
                </a:cubicBezTo>
                <a:cubicBezTo>
                  <a:pt x="18461" y="1895"/>
                  <a:pt x="18746" y="1816"/>
                  <a:pt x="18588" y="1516"/>
                </a:cubicBezTo>
                <a:cubicBezTo>
                  <a:pt x="18540" y="1390"/>
                  <a:pt x="18461" y="1311"/>
                  <a:pt x="18477" y="1169"/>
                </a:cubicBezTo>
                <a:cubicBezTo>
                  <a:pt x="18493" y="1074"/>
                  <a:pt x="18588" y="1042"/>
                  <a:pt x="18619" y="963"/>
                </a:cubicBezTo>
                <a:cubicBezTo>
                  <a:pt x="18683" y="774"/>
                  <a:pt x="18383" y="648"/>
                  <a:pt x="18414" y="458"/>
                </a:cubicBezTo>
                <a:cubicBezTo>
                  <a:pt x="18461" y="253"/>
                  <a:pt x="18619" y="142"/>
                  <a:pt x="18746" y="0"/>
                </a:cubicBezTo>
                <a:close/>
              </a:path>
            </a:pathLst>
          </a:custGeom>
          <a:solidFill>
            <a:srgbClr val="FFFFFF">
              <a:alpha val="41900"/>
            </a:srgbClr>
          </a:solidFill>
          <a:ln>
            <a:noFill/>
          </a:ln>
          <a:effectLst>
            <a:outerShdw blurRad="57150" rotWithShape="0" algn="bl" dir="5400000" dist="19050">
              <a:srgbClr val="783F04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49" name="Google Shape;2449;p65"/>
          <p:cNvGrpSpPr/>
          <p:nvPr/>
        </p:nvGrpSpPr>
        <p:grpSpPr>
          <a:xfrm>
            <a:off x="1298970" y="3257756"/>
            <a:ext cx="1314669" cy="1334106"/>
            <a:chOff x="1392575" y="457400"/>
            <a:chExt cx="4894525" cy="4976150"/>
          </a:xfrm>
        </p:grpSpPr>
        <p:sp>
          <p:nvSpPr>
            <p:cNvPr id="2450" name="Google Shape;2450;p65"/>
            <p:cNvSpPr/>
            <p:nvPr/>
          </p:nvSpPr>
          <p:spPr>
            <a:xfrm>
              <a:off x="1392575" y="457400"/>
              <a:ext cx="4894525" cy="4976150"/>
            </a:xfrm>
            <a:custGeom>
              <a:rect b="b" l="l" r="r" t="t"/>
              <a:pathLst>
                <a:path extrusionOk="0" h="199046" w="195781">
                  <a:moveTo>
                    <a:pt x="0" y="1"/>
                  </a:moveTo>
                  <a:lnTo>
                    <a:pt x="0" y="199045"/>
                  </a:lnTo>
                  <a:lnTo>
                    <a:pt x="195780" y="199045"/>
                  </a:lnTo>
                  <a:lnTo>
                    <a:pt x="195780" y="1"/>
                  </a:lnTo>
                  <a:close/>
                  <a:moveTo>
                    <a:pt x="18002" y="19125"/>
                  </a:moveTo>
                  <a:cubicBezTo>
                    <a:pt x="13667" y="19278"/>
                    <a:pt x="11423" y="14076"/>
                    <a:pt x="14381" y="11016"/>
                  </a:cubicBezTo>
                  <a:cubicBezTo>
                    <a:pt x="17390" y="7905"/>
                    <a:pt x="22643" y="10047"/>
                    <a:pt x="22643" y="14331"/>
                  </a:cubicBezTo>
                  <a:cubicBezTo>
                    <a:pt x="22694" y="16932"/>
                    <a:pt x="20603" y="19125"/>
                    <a:pt x="18002" y="19125"/>
                  </a:cubicBezTo>
                  <a:close/>
                  <a:moveTo>
                    <a:pt x="33964" y="19125"/>
                  </a:moveTo>
                  <a:cubicBezTo>
                    <a:pt x="29630" y="19278"/>
                    <a:pt x="27386" y="14076"/>
                    <a:pt x="30395" y="11016"/>
                  </a:cubicBezTo>
                  <a:cubicBezTo>
                    <a:pt x="33403" y="7905"/>
                    <a:pt x="38605" y="10047"/>
                    <a:pt x="38605" y="14331"/>
                  </a:cubicBezTo>
                  <a:cubicBezTo>
                    <a:pt x="38656" y="16932"/>
                    <a:pt x="36565" y="19125"/>
                    <a:pt x="33964" y="19125"/>
                  </a:cubicBezTo>
                  <a:close/>
                  <a:moveTo>
                    <a:pt x="49927" y="19125"/>
                  </a:moveTo>
                  <a:cubicBezTo>
                    <a:pt x="45643" y="19278"/>
                    <a:pt x="43348" y="14076"/>
                    <a:pt x="46357" y="11016"/>
                  </a:cubicBezTo>
                  <a:cubicBezTo>
                    <a:pt x="49366" y="7905"/>
                    <a:pt x="54619" y="10047"/>
                    <a:pt x="54619" y="14331"/>
                  </a:cubicBezTo>
                  <a:cubicBezTo>
                    <a:pt x="54670" y="16983"/>
                    <a:pt x="52579" y="19125"/>
                    <a:pt x="49927" y="19125"/>
                  </a:cubicBezTo>
                  <a:close/>
                  <a:moveTo>
                    <a:pt x="65940" y="19125"/>
                  </a:moveTo>
                  <a:cubicBezTo>
                    <a:pt x="61605" y="19278"/>
                    <a:pt x="59310" y="14076"/>
                    <a:pt x="62319" y="11016"/>
                  </a:cubicBezTo>
                  <a:cubicBezTo>
                    <a:pt x="65328" y="7905"/>
                    <a:pt x="70581" y="10047"/>
                    <a:pt x="70581" y="14331"/>
                  </a:cubicBezTo>
                  <a:cubicBezTo>
                    <a:pt x="70632" y="16932"/>
                    <a:pt x="68541" y="19125"/>
                    <a:pt x="65940" y="19125"/>
                  </a:cubicBezTo>
                  <a:close/>
                  <a:moveTo>
                    <a:pt x="81902" y="19125"/>
                  </a:moveTo>
                  <a:cubicBezTo>
                    <a:pt x="77618" y="19278"/>
                    <a:pt x="75324" y="14076"/>
                    <a:pt x="78332" y="11016"/>
                  </a:cubicBezTo>
                  <a:cubicBezTo>
                    <a:pt x="81341" y="7905"/>
                    <a:pt x="86543" y="10047"/>
                    <a:pt x="86543" y="14331"/>
                  </a:cubicBezTo>
                  <a:cubicBezTo>
                    <a:pt x="86594" y="16932"/>
                    <a:pt x="84503" y="19125"/>
                    <a:pt x="81902" y="19125"/>
                  </a:cubicBezTo>
                  <a:close/>
                  <a:moveTo>
                    <a:pt x="97865" y="19125"/>
                  </a:moveTo>
                  <a:cubicBezTo>
                    <a:pt x="93581" y="19278"/>
                    <a:pt x="91286" y="14076"/>
                    <a:pt x="94295" y="11016"/>
                  </a:cubicBezTo>
                  <a:cubicBezTo>
                    <a:pt x="97304" y="7905"/>
                    <a:pt x="102556" y="10047"/>
                    <a:pt x="102556" y="14331"/>
                  </a:cubicBezTo>
                  <a:cubicBezTo>
                    <a:pt x="102607" y="16932"/>
                    <a:pt x="100516" y="19125"/>
                    <a:pt x="97865" y="19125"/>
                  </a:cubicBezTo>
                  <a:close/>
                  <a:moveTo>
                    <a:pt x="113878" y="19125"/>
                  </a:moveTo>
                  <a:cubicBezTo>
                    <a:pt x="109543" y="19278"/>
                    <a:pt x="107299" y="14076"/>
                    <a:pt x="110257" y="11016"/>
                  </a:cubicBezTo>
                  <a:cubicBezTo>
                    <a:pt x="113266" y="7905"/>
                    <a:pt x="118519" y="10047"/>
                    <a:pt x="118519" y="14331"/>
                  </a:cubicBezTo>
                  <a:cubicBezTo>
                    <a:pt x="118570" y="16932"/>
                    <a:pt x="116479" y="19125"/>
                    <a:pt x="113878" y="19125"/>
                  </a:cubicBezTo>
                  <a:close/>
                  <a:moveTo>
                    <a:pt x="129840" y="19125"/>
                  </a:moveTo>
                  <a:cubicBezTo>
                    <a:pt x="125556" y="19278"/>
                    <a:pt x="123261" y="14076"/>
                    <a:pt x="126270" y="11016"/>
                  </a:cubicBezTo>
                  <a:cubicBezTo>
                    <a:pt x="129279" y="7905"/>
                    <a:pt x="134481" y="10047"/>
                    <a:pt x="134532" y="14331"/>
                  </a:cubicBezTo>
                  <a:cubicBezTo>
                    <a:pt x="134532" y="16932"/>
                    <a:pt x="132441" y="19125"/>
                    <a:pt x="129840" y="19125"/>
                  </a:cubicBezTo>
                  <a:close/>
                  <a:moveTo>
                    <a:pt x="145802" y="19125"/>
                  </a:moveTo>
                  <a:cubicBezTo>
                    <a:pt x="141519" y="19278"/>
                    <a:pt x="139224" y="14076"/>
                    <a:pt x="142233" y="11016"/>
                  </a:cubicBezTo>
                  <a:cubicBezTo>
                    <a:pt x="145241" y="7905"/>
                    <a:pt x="150494" y="10047"/>
                    <a:pt x="150494" y="14331"/>
                  </a:cubicBezTo>
                  <a:cubicBezTo>
                    <a:pt x="150545" y="16932"/>
                    <a:pt x="148454" y="19125"/>
                    <a:pt x="145802" y="19125"/>
                  </a:cubicBezTo>
                  <a:close/>
                  <a:moveTo>
                    <a:pt x="161816" y="19125"/>
                  </a:moveTo>
                  <a:cubicBezTo>
                    <a:pt x="157481" y="19278"/>
                    <a:pt x="155237" y="14076"/>
                    <a:pt x="158246" y="11016"/>
                  </a:cubicBezTo>
                  <a:cubicBezTo>
                    <a:pt x="161204" y="7905"/>
                    <a:pt x="166456" y="10047"/>
                    <a:pt x="166456" y="14331"/>
                  </a:cubicBezTo>
                  <a:cubicBezTo>
                    <a:pt x="166507" y="16932"/>
                    <a:pt x="164417" y="19125"/>
                    <a:pt x="161816" y="19125"/>
                  </a:cubicBezTo>
                  <a:close/>
                  <a:moveTo>
                    <a:pt x="177778" y="19125"/>
                  </a:moveTo>
                  <a:cubicBezTo>
                    <a:pt x="173494" y="19278"/>
                    <a:pt x="171199" y="14076"/>
                    <a:pt x="174208" y="11016"/>
                  </a:cubicBezTo>
                  <a:cubicBezTo>
                    <a:pt x="177217" y="7905"/>
                    <a:pt x="182470" y="10047"/>
                    <a:pt x="182470" y="14331"/>
                  </a:cubicBezTo>
                  <a:cubicBezTo>
                    <a:pt x="182470" y="16932"/>
                    <a:pt x="180379" y="19125"/>
                    <a:pt x="177778" y="191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65"/>
            <p:cNvSpPr/>
            <p:nvPr/>
          </p:nvSpPr>
          <p:spPr>
            <a:xfrm>
              <a:off x="1673825" y="4936275"/>
              <a:ext cx="4250675" cy="25"/>
            </a:xfrm>
            <a:custGeom>
              <a:rect b="b" l="l" r="r" t="t"/>
              <a:pathLst>
                <a:path extrusionOk="0" fill="none" h="1" w="170027">
                  <a:moveTo>
                    <a:pt x="0" y="1"/>
                  </a:moveTo>
                  <a:lnTo>
                    <a:pt x="170027" y="1"/>
                  </a:lnTo>
                </a:path>
              </a:pathLst>
            </a:custGeom>
            <a:solidFill>
              <a:schemeClr val="dk2"/>
            </a:solidFill>
            <a:ln cap="flat" cmpd="sng" w="16575">
              <a:solidFill>
                <a:srgbClr val="FFEDC0"/>
              </a:solidFill>
              <a:prstDash val="solid"/>
              <a:miter lim="50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65"/>
            <p:cNvSpPr/>
            <p:nvPr/>
          </p:nvSpPr>
          <p:spPr>
            <a:xfrm>
              <a:off x="1673825" y="4447975"/>
              <a:ext cx="4250675" cy="25"/>
            </a:xfrm>
            <a:custGeom>
              <a:rect b="b" l="l" r="r" t="t"/>
              <a:pathLst>
                <a:path extrusionOk="0" fill="none" h="1" w="170027">
                  <a:moveTo>
                    <a:pt x="0" y="1"/>
                  </a:moveTo>
                  <a:lnTo>
                    <a:pt x="170027" y="1"/>
                  </a:lnTo>
                </a:path>
              </a:pathLst>
            </a:custGeom>
            <a:solidFill>
              <a:schemeClr val="dk2"/>
            </a:solidFill>
            <a:ln cap="flat" cmpd="sng" w="16575">
              <a:solidFill>
                <a:srgbClr val="FFEDC0"/>
              </a:solidFill>
              <a:prstDash val="solid"/>
              <a:miter lim="50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65"/>
            <p:cNvSpPr/>
            <p:nvPr/>
          </p:nvSpPr>
          <p:spPr>
            <a:xfrm>
              <a:off x="1673825" y="3959675"/>
              <a:ext cx="4250675" cy="25"/>
            </a:xfrm>
            <a:custGeom>
              <a:rect b="b" l="l" r="r" t="t"/>
              <a:pathLst>
                <a:path extrusionOk="0" fill="none" h="1" w="170027">
                  <a:moveTo>
                    <a:pt x="0" y="1"/>
                  </a:moveTo>
                  <a:lnTo>
                    <a:pt x="170027" y="1"/>
                  </a:lnTo>
                </a:path>
              </a:pathLst>
            </a:custGeom>
            <a:solidFill>
              <a:schemeClr val="dk2"/>
            </a:solidFill>
            <a:ln cap="flat" cmpd="sng" w="16575">
              <a:solidFill>
                <a:srgbClr val="FFEDC0"/>
              </a:solidFill>
              <a:prstDash val="solid"/>
              <a:miter lim="50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65"/>
            <p:cNvSpPr/>
            <p:nvPr/>
          </p:nvSpPr>
          <p:spPr>
            <a:xfrm>
              <a:off x="1673825" y="3471375"/>
              <a:ext cx="4250675" cy="25"/>
            </a:xfrm>
            <a:custGeom>
              <a:rect b="b" l="l" r="r" t="t"/>
              <a:pathLst>
                <a:path extrusionOk="0" fill="none" h="1" w="170027">
                  <a:moveTo>
                    <a:pt x="0" y="0"/>
                  </a:moveTo>
                  <a:lnTo>
                    <a:pt x="170027" y="0"/>
                  </a:lnTo>
                </a:path>
              </a:pathLst>
            </a:custGeom>
            <a:solidFill>
              <a:schemeClr val="dk2"/>
            </a:solidFill>
            <a:ln cap="flat" cmpd="sng" w="16575">
              <a:solidFill>
                <a:srgbClr val="FFEDC0"/>
              </a:solidFill>
              <a:prstDash val="solid"/>
              <a:miter lim="50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65"/>
            <p:cNvSpPr/>
            <p:nvPr/>
          </p:nvSpPr>
          <p:spPr>
            <a:xfrm>
              <a:off x="1673825" y="2983075"/>
              <a:ext cx="4250675" cy="25"/>
            </a:xfrm>
            <a:custGeom>
              <a:rect b="b" l="l" r="r" t="t"/>
              <a:pathLst>
                <a:path extrusionOk="0" fill="none" h="1" w="170027">
                  <a:moveTo>
                    <a:pt x="0" y="0"/>
                  </a:moveTo>
                  <a:lnTo>
                    <a:pt x="170027" y="0"/>
                  </a:lnTo>
                </a:path>
              </a:pathLst>
            </a:custGeom>
            <a:solidFill>
              <a:schemeClr val="dk2"/>
            </a:solidFill>
            <a:ln cap="flat" cmpd="sng" w="16575">
              <a:solidFill>
                <a:srgbClr val="FFEDC0"/>
              </a:solidFill>
              <a:prstDash val="solid"/>
              <a:miter lim="50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65"/>
            <p:cNvSpPr/>
            <p:nvPr/>
          </p:nvSpPr>
          <p:spPr>
            <a:xfrm>
              <a:off x="1673825" y="2494775"/>
              <a:ext cx="4250675" cy="25"/>
            </a:xfrm>
            <a:custGeom>
              <a:rect b="b" l="l" r="r" t="t"/>
              <a:pathLst>
                <a:path extrusionOk="0" fill="none" h="1" w="170027">
                  <a:moveTo>
                    <a:pt x="0" y="0"/>
                  </a:moveTo>
                  <a:lnTo>
                    <a:pt x="170027" y="0"/>
                  </a:lnTo>
                </a:path>
              </a:pathLst>
            </a:custGeom>
            <a:solidFill>
              <a:schemeClr val="dk2"/>
            </a:solidFill>
            <a:ln cap="flat" cmpd="sng" w="16575">
              <a:solidFill>
                <a:srgbClr val="FFEDC0"/>
              </a:solidFill>
              <a:prstDash val="solid"/>
              <a:miter lim="50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65"/>
            <p:cNvSpPr/>
            <p:nvPr/>
          </p:nvSpPr>
          <p:spPr>
            <a:xfrm>
              <a:off x="1673825" y="2007725"/>
              <a:ext cx="4250675" cy="25"/>
            </a:xfrm>
            <a:custGeom>
              <a:rect b="b" l="l" r="r" t="t"/>
              <a:pathLst>
                <a:path extrusionOk="0" fill="none" h="1" w="170027">
                  <a:moveTo>
                    <a:pt x="0" y="1"/>
                  </a:moveTo>
                  <a:lnTo>
                    <a:pt x="170027" y="1"/>
                  </a:lnTo>
                </a:path>
              </a:pathLst>
            </a:custGeom>
            <a:solidFill>
              <a:schemeClr val="dk2"/>
            </a:solidFill>
            <a:ln cap="flat" cmpd="sng" w="16575">
              <a:solidFill>
                <a:srgbClr val="FFEDC0"/>
              </a:solidFill>
              <a:prstDash val="solid"/>
              <a:miter lim="50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65"/>
            <p:cNvSpPr/>
            <p:nvPr/>
          </p:nvSpPr>
          <p:spPr>
            <a:xfrm>
              <a:off x="1673825" y="1519425"/>
              <a:ext cx="4250675" cy="25"/>
            </a:xfrm>
            <a:custGeom>
              <a:rect b="b" l="l" r="r" t="t"/>
              <a:pathLst>
                <a:path extrusionOk="0" fill="none" h="1" w="170027">
                  <a:moveTo>
                    <a:pt x="0" y="1"/>
                  </a:moveTo>
                  <a:lnTo>
                    <a:pt x="170027" y="1"/>
                  </a:lnTo>
                </a:path>
              </a:pathLst>
            </a:custGeom>
            <a:solidFill>
              <a:schemeClr val="dk2"/>
            </a:solidFill>
            <a:ln cap="flat" cmpd="sng" w="16575">
              <a:solidFill>
                <a:srgbClr val="FFEDC0"/>
              </a:solidFill>
              <a:prstDash val="solid"/>
              <a:miter lim="50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59" name="Google Shape;2459;p65"/>
          <p:cNvSpPr/>
          <p:nvPr/>
        </p:nvSpPr>
        <p:spPr>
          <a:xfrm>
            <a:off x="4556650" y="1728150"/>
            <a:ext cx="3619875" cy="748150"/>
          </a:xfrm>
          <a:custGeom>
            <a:rect b="b" l="l" r="r" t="t"/>
            <a:pathLst>
              <a:path extrusionOk="0" h="29926" w="144795">
                <a:moveTo>
                  <a:pt x="140320" y="2923"/>
                </a:moveTo>
                <a:cubicBezTo>
                  <a:pt x="140941" y="2923"/>
                  <a:pt x="141536" y="3402"/>
                  <a:pt x="141536" y="4124"/>
                </a:cubicBezTo>
                <a:cubicBezTo>
                  <a:pt x="141554" y="4800"/>
                  <a:pt x="141016" y="5337"/>
                  <a:pt x="140341" y="5354"/>
                </a:cubicBezTo>
                <a:cubicBezTo>
                  <a:pt x="139266" y="5354"/>
                  <a:pt x="138712" y="4055"/>
                  <a:pt x="139457" y="3292"/>
                </a:cubicBezTo>
                <a:cubicBezTo>
                  <a:pt x="139707" y="3037"/>
                  <a:pt x="140017" y="2923"/>
                  <a:pt x="140320" y="2923"/>
                </a:cubicBezTo>
                <a:close/>
                <a:moveTo>
                  <a:pt x="136315" y="2958"/>
                </a:moveTo>
                <a:cubicBezTo>
                  <a:pt x="136937" y="2958"/>
                  <a:pt x="137534" y="3441"/>
                  <a:pt x="137534" y="4176"/>
                </a:cubicBezTo>
                <a:cubicBezTo>
                  <a:pt x="137534" y="4835"/>
                  <a:pt x="136996" y="5389"/>
                  <a:pt x="136338" y="5389"/>
                </a:cubicBezTo>
                <a:cubicBezTo>
                  <a:pt x="136331" y="5389"/>
                  <a:pt x="136323" y="5389"/>
                  <a:pt x="136316" y="5389"/>
                </a:cubicBezTo>
                <a:cubicBezTo>
                  <a:pt x="135239" y="5389"/>
                  <a:pt x="134697" y="4102"/>
                  <a:pt x="135454" y="3327"/>
                </a:cubicBezTo>
                <a:cubicBezTo>
                  <a:pt x="135703" y="3072"/>
                  <a:pt x="136012" y="2958"/>
                  <a:pt x="136315" y="2958"/>
                </a:cubicBezTo>
                <a:close/>
                <a:moveTo>
                  <a:pt x="132304" y="3005"/>
                </a:moveTo>
                <a:cubicBezTo>
                  <a:pt x="132923" y="3005"/>
                  <a:pt x="133513" y="3480"/>
                  <a:pt x="133513" y="4211"/>
                </a:cubicBezTo>
                <a:cubicBezTo>
                  <a:pt x="133531" y="4869"/>
                  <a:pt x="132994" y="5424"/>
                  <a:pt x="132318" y="5424"/>
                </a:cubicBezTo>
                <a:cubicBezTo>
                  <a:pt x="132311" y="5424"/>
                  <a:pt x="132304" y="5424"/>
                  <a:pt x="132297" y="5424"/>
                </a:cubicBezTo>
                <a:cubicBezTo>
                  <a:pt x="131236" y="5424"/>
                  <a:pt x="130694" y="4136"/>
                  <a:pt x="131434" y="3379"/>
                </a:cubicBezTo>
                <a:cubicBezTo>
                  <a:pt x="131686" y="3121"/>
                  <a:pt x="131999" y="3005"/>
                  <a:pt x="132304" y="3005"/>
                </a:cubicBezTo>
                <a:close/>
                <a:moveTo>
                  <a:pt x="128290" y="3052"/>
                </a:moveTo>
                <a:cubicBezTo>
                  <a:pt x="128908" y="3052"/>
                  <a:pt x="129499" y="3523"/>
                  <a:pt x="129511" y="4245"/>
                </a:cubicBezTo>
                <a:cubicBezTo>
                  <a:pt x="129511" y="4921"/>
                  <a:pt x="128973" y="5458"/>
                  <a:pt x="128315" y="5476"/>
                </a:cubicBezTo>
                <a:cubicBezTo>
                  <a:pt x="127223" y="5476"/>
                  <a:pt x="126669" y="4193"/>
                  <a:pt x="127431" y="3414"/>
                </a:cubicBezTo>
                <a:cubicBezTo>
                  <a:pt x="127681" y="3164"/>
                  <a:pt x="127989" y="3052"/>
                  <a:pt x="128290" y="3052"/>
                </a:cubicBezTo>
                <a:close/>
                <a:moveTo>
                  <a:pt x="124271" y="3087"/>
                </a:moveTo>
                <a:cubicBezTo>
                  <a:pt x="124894" y="3087"/>
                  <a:pt x="125490" y="3563"/>
                  <a:pt x="125490" y="4297"/>
                </a:cubicBezTo>
                <a:cubicBezTo>
                  <a:pt x="125508" y="4956"/>
                  <a:pt x="124971" y="5510"/>
                  <a:pt x="124295" y="5510"/>
                </a:cubicBezTo>
                <a:cubicBezTo>
                  <a:pt x="124288" y="5511"/>
                  <a:pt x="124281" y="5511"/>
                  <a:pt x="124274" y="5511"/>
                </a:cubicBezTo>
                <a:cubicBezTo>
                  <a:pt x="123213" y="5511"/>
                  <a:pt x="122671" y="4223"/>
                  <a:pt x="123411" y="3448"/>
                </a:cubicBezTo>
                <a:cubicBezTo>
                  <a:pt x="123660" y="3199"/>
                  <a:pt x="123969" y="3087"/>
                  <a:pt x="124271" y="3087"/>
                </a:cubicBezTo>
                <a:close/>
                <a:moveTo>
                  <a:pt x="120259" y="3138"/>
                </a:moveTo>
                <a:cubicBezTo>
                  <a:pt x="120877" y="3138"/>
                  <a:pt x="121476" y="3610"/>
                  <a:pt x="121488" y="4332"/>
                </a:cubicBezTo>
                <a:cubicBezTo>
                  <a:pt x="121488" y="5008"/>
                  <a:pt x="120951" y="5545"/>
                  <a:pt x="120275" y="5562"/>
                </a:cubicBezTo>
                <a:cubicBezTo>
                  <a:pt x="119200" y="5562"/>
                  <a:pt x="118646" y="4263"/>
                  <a:pt x="119408" y="3500"/>
                </a:cubicBezTo>
                <a:cubicBezTo>
                  <a:pt x="119653" y="3250"/>
                  <a:pt x="119958" y="3138"/>
                  <a:pt x="120259" y="3138"/>
                </a:cubicBezTo>
                <a:close/>
                <a:moveTo>
                  <a:pt x="116241" y="3177"/>
                </a:moveTo>
                <a:cubicBezTo>
                  <a:pt x="116866" y="3177"/>
                  <a:pt x="117468" y="3658"/>
                  <a:pt x="117468" y="4384"/>
                </a:cubicBezTo>
                <a:cubicBezTo>
                  <a:pt x="117468" y="5060"/>
                  <a:pt x="116930" y="5597"/>
                  <a:pt x="116272" y="5597"/>
                </a:cubicBezTo>
                <a:cubicBezTo>
                  <a:pt x="116265" y="5597"/>
                  <a:pt x="116258" y="5597"/>
                  <a:pt x="116250" y="5597"/>
                </a:cubicBezTo>
                <a:cubicBezTo>
                  <a:pt x="115173" y="5597"/>
                  <a:pt x="114631" y="4310"/>
                  <a:pt x="115388" y="3535"/>
                </a:cubicBezTo>
                <a:cubicBezTo>
                  <a:pt x="115635" y="3288"/>
                  <a:pt x="115941" y="3177"/>
                  <a:pt x="116241" y="3177"/>
                </a:cubicBezTo>
                <a:close/>
                <a:moveTo>
                  <a:pt x="112237" y="3217"/>
                </a:moveTo>
                <a:cubicBezTo>
                  <a:pt x="112854" y="3217"/>
                  <a:pt x="113453" y="3697"/>
                  <a:pt x="113465" y="4419"/>
                </a:cubicBezTo>
                <a:cubicBezTo>
                  <a:pt x="113465" y="5095"/>
                  <a:pt x="112928" y="5632"/>
                  <a:pt x="112252" y="5649"/>
                </a:cubicBezTo>
                <a:cubicBezTo>
                  <a:pt x="111177" y="5649"/>
                  <a:pt x="110623" y="4349"/>
                  <a:pt x="111385" y="3587"/>
                </a:cubicBezTo>
                <a:cubicBezTo>
                  <a:pt x="111630" y="3331"/>
                  <a:pt x="111935" y="3217"/>
                  <a:pt x="112237" y="3217"/>
                </a:cubicBezTo>
                <a:close/>
                <a:moveTo>
                  <a:pt x="108222" y="3260"/>
                </a:moveTo>
                <a:cubicBezTo>
                  <a:pt x="108840" y="3260"/>
                  <a:pt x="109433" y="3736"/>
                  <a:pt x="109445" y="4471"/>
                </a:cubicBezTo>
                <a:cubicBezTo>
                  <a:pt x="109445" y="5129"/>
                  <a:pt x="108907" y="5684"/>
                  <a:pt x="108249" y="5684"/>
                </a:cubicBezTo>
                <a:cubicBezTo>
                  <a:pt x="108242" y="5684"/>
                  <a:pt x="108235" y="5684"/>
                  <a:pt x="108227" y="5684"/>
                </a:cubicBezTo>
                <a:cubicBezTo>
                  <a:pt x="107150" y="5684"/>
                  <a:pt x="106608" y="4396"/>
                  <a:pt x="107365" y="3622"/>
                </a:cubicBezTo>
                <a:cubicBezTo>
                  <a:pt x="107614" y="3372"/>
                  <a:pt x="107921" y="3260"/>
                  <a:pt x="108222" y="3260"/>
                </a:cubicBezTo>
                <a:close/>
                <a:moveTo>
                  <a:pt x="104213" y="3312"/>
                </a:moveTo>
                <a:cubicBezTo>
                  <a:pt x="104829" y="3312"/>
                  <a:pt x="105424" y="3783"/>
                  <a:pt x="105424" y="4505"/>
                </a:cubicBezTo>
                <a:cubicBezTo>
                  <a:pt x="105442" y="5181"/>
                  <a:pt x="104905" y="5718"/>
                  <a:pt x="104229" y="5736"/>
                </a:cubicBezTo>
                <a:cubicBezTo>
                  <a:pt x="103155" y="5736"/>
                  <a:pt x="102600" y="4436"/>
                  <a:pt x="103362" y="3674"/>
                </a:cubicBezTo>
                <a:cubicBezTo>
                  <a:pt x="103607" y="3424"/>
                  <a:pt x="103912" y="3312"/>
                  <a:pt x="104213" y="3312"/>
                </a:cubicBezTo>
                <a:close/>
                <a:moveTo>
                  <a:pt x="100191" y="3347"/>
                </a:moveTo>
                <a:cubicBezTo>
                  <a:pt x="100810" y="3347"/>
                  <a:pt x="101410" y="3823"/>
                  <a:pt x="101422" y="4557"/>
                </a:cubicBezTo>
                <a:cubicBezTo>
                  <a:pt x="101422" y="5216"/>
                  <a:pt x="100885" y="5753"/>
                  <a:pt x="100226" y="5770"/>
                </a:cubicBezTo>
                <a:cubicBezTo>
                  <a:pt x="100219" y="5770"/>
                  <a:pt x="100212" y="5770"/>
                  <a:pt x="100204" y="5770"/>
                </a:cubicBezTo>
                <a:cubicBezTo>
                  <a:pt x="99127" y="5770"/>
                  <a:pt x="98585" y="4483"/>
                  <a:pt x="99342" y="3708"/>
                </a:cubicBezTo>
                <a:cubicBezTo>
                  <a:pt x="99586" y="3459"/>
                  <a:pt x="99891" y="3347"/>
                  <a:pt x="100191" y="3347"/>
                </a:cubicBezTo>
                <a:close/>
                <a:moveTo>
                  <a:pt x="96185" y="3390"/>
                </a:moveTo>
                <a:cubicBezTo>
                  <a:pt x="96807" y="3390"/>
                  <a:pt x="97402" y="3870"/>
                  <a:pt x="97402" y="4592"/>
                </a:cubicBezTo>
                <a:cubicBezTo>
                  <a:pt x="97419" y="5268"/>
                  <a:pt x="96882" y="5805"/>
                  <a:pt x="96206" y="5805"/>
                </a:cubicBezTo>
                <a:lnTo>
                  <a:pt x="96206" y="5822"/>
                </a:lnTo>
                <a:cubicBezTo>
                  <a:pt x="95132" y="5822"/>
                  <a:pt x="94577" y="4523"/>
                  <a:pt x="95322" y="3760"/>
                </a:cubicBezTo>
                <a:cubicBezTo>
                  <a:pt x="95572" y="3505"/>
                  <a:pt x="95882" y="3390"/>
                  <a:pt x="96185" y="3390"/>
                </a:cubicBezTo>
                <a:close/>
                <a:moveTo>
                  <a:pt x="92168" y="3433"/>
                </a:moveTo>
                <a:cubicBezTo>
                  <a:pt x="92787" y="3433"/>
                  <a:pt x="93387" y="3909"/>
                  <a:pt x="93399" y="4644"/>
                </a:cubicBezTo>
                <a:cubicBezTo>
                  <a:pt x="93399" y="5302"/>
                  <a:pt x="92862" y="5840"/>
                  <a:pt x="92203" y="5857"/>
                </a:cubicBezTo>
                <a:cubicBezTo>
                  <a:pt x="92196" y="5857"/>
                  <a:pt x="92189" y="5857"/>
                  <a:pt x="92182" y="5857"/>
                </a:cubicBezTo>
                <a:cubicBezTo>
                  <a:pt x="91104" y="5857"/>
                  <a:pt x="90562" y="4570"/>
                  <a:pt x="91319" y="3795"/>
                </a:cubicBezTo>
                <a:cubicBezTo>
                  <a:pt x="91563" y="3546"/>
                  <a:pt x="91868" y="3433"/>
                  <a:pt x="92168" y="3433"/>
                </a:cubicBezTo>
                <a:close/>
                <a:moveTo>
                  <a:pt x="88158" y="3477"/>
                </a:moveTo>
                <a:cubicBezTo>
                  <a:pt x="88776" y="3477"/>
                  <a:pt x="89367" y="3957"/>
                  <a:pt x="89379" y="4679"/>
                </a:cubicBezTo>
                <a:cubicBezTo>
                  <a:pt x="89396" y="5354"/>
                  <a:pt x="88859" y="5892"/>
                  <a:pt x="88183" y="5909"/>
                </a:cubicBezTo>
                <a:cubicBezTo>
                  <a:pt x="87109" y="5909"/>
                  <a:pt x="86537" y="4609"/>
                  <a:pt x="87299" y="3847"/>
                </a:cubicBezTo>
                <a:cubicBezTo>
                  <a:pt x="87549" y="3591"/>
                  <a:pt x="87857" y="3477"/>
                  <a:pt x="88158" y="3477"/>
                </a:cubicBezTo>
                <a:close/>
                <a:moveTo>
                  <a:pt x="84142" y="3512"/>
                </a:moveTo>
                <a:cubicBezTo>
                  <a:pt x="84764" y="3512"/>
                  <a:pt x="85359" y="3991"/>
                  <a:pt x="85359" y="4713"/>
                </a:cubicBezTo>
                <a:cubicBezTo>
                  <a:pt x="85359" y="5389"/>
                  <a:pt x="84839" y="5926"/>
                  <a:pt x="84163" y="5944"/>
                </a:cubicBezTo>
                <a:cubicBezTo>
                  <a:pt x="84156" y="5944"/>
                  <a:pt x="84149" y="5944"/>
                  <a:pt x="84142" y="5944"/>
                </a:cubicBezTo>
                <a:cubicBezTo>
                  <a:pt x="83081" y="5944"/>
                  <a:pt x="82522" y="4639"/>
                  <a:pt x="83279" y="3882"/>
                </a:cubicBezTo>
                <a:cubicBezTo>
                  <a:pt x="83529" y="3626"/>
                  <a:pt x="83839" y="3512"/>
                  <a:pt x="84142" y="3512"/>
                </a:cubicBezTo>
                <a:close/>
                <a:moveTo>
                  <a:pt x="80127" y="3554"/>
                </a:moveTo>
                <a:cubicBezTo>
                  <a:pt x="80745" y="3554"/>
                  <a:pt x="81344" y="4026"/>
                  <a:pt x="81356" y="4748"/>
                </a:cubicBezTo>
                <a:cubicBezTo>
                  <a:pt x="81356" y="5424"/>
                  <a:pt x="80819" y="5978"/>
                  <a:pt x="80143" y="5978"/>
                </a:cubicBezTo>
                <a:cubicBezTo>
                  <a:pt x="80136" y="5978"/>
                  <a:pt x="80129" y="5978"/>
                  <a:pt x="80122" y="5978"/>
                </a:cubicBezTo>
                <a:cubicBezTo>
                  <a:pt x="79061" y="5978"/>
                  <a:pt x="78519" y="4691"/>
                  <a:pt x="79276" y="3916"/>
                </a:cubicBezTo>
                <a:cubicBezTo>
                  <a:pt x="79521" y="3666"/>
                  <a:pt x="79826" y="3554"/>
                  <a:pt x="80127" y="3554"/>
                </a:cubicBezTo>
                <a:close/>
                <a:moveTo>
                  <a:pt x="76115" y="3595"/>
                </a:moveTo>
                <a:cubicBezTo>
                  <a:pt x="76730" y="3595"/>
                  <a:pt x="77324" y="4069"/>
                  <a:pt x="77336" y="4800"/>
                </a:cubicBezTo>
                <a:cubicBezTo>
                  <a:pt x="77336" y="5458"/>
                  <a:pt x="76816" y="6013"/>
                  <a:pt x="76140" y="6030"/>
                </a:cubicBezTo>
                <a:lnTo>
                  <a:pt x="76157" y="6030"/>
                </a:lnTo>
                <a:cubicBezTo>
                  <a:pt x="76150" y="6030"/>
                  <a:pt x="76143" y="6030"/>
                  <a:pt x="76136" y="6030"/>
                </a:cubicBezTo>
                <a:cubicBezTo>
                  <a:pt x="75058" y="6030"/>
                  <a:pt x="74499" y="4743"/>
                  <a:pt x="75256" y="3968"/>
                </a:cubicBezTo>
                <a:cubicBezTo>
                  <a:pt x="75503" y="3710"/>
                  <a:pt x="75811" y="3595"/>
                  <a:pt x="76115" y="3595"/>
                </a:cubicBezTo>
                <a:close/>
                <a:moveTo>
                  <a:pt x="72112" y="3641"/>
                </a:moveTo>
                <a:cubicBezTo>
                  <a:pt x="72730" y="3641"/>
                  <a:pt x="73321" y="4112"/>
                  <a:pt x="73333" y="4835"/>
                </a:cubicBezTo>
                <a:cubicBezTo>
                  <a:pt x="73350" y="5510"/>
                  <a:pt x="72813" y="6065"/>
                  <a:pt x="72137" y="6065"/>
                </a:cubicBezTo>
                <a:cubicBezTo>
                  <a:pt x="72130" y="6065"/>
                  <a:pt x="72123" y="6065"/>
                  <a:pt x="72116" y="6065"/>
                </a:cubicBezTo>
                <a:cubicBezTo>
                  <a:pt x="71055" y="6065"/>
                  <a:pt x="70496" y="4777"/>
                  <a:pt x="71253" y="4003"/>
                </a:cubicBezTo>
                <a:cubicBezTo>
                  <a:pt x="71503" y="3753"/>
                  <a:pt x="71811" y="3641"/>
                  <a:pt x="72112" y="3641"/>
                </a:cubicBezTo>
                <a:close/>
                <a:moveTo>
                  <a:pt x="68093" y="3676"/>
                </a:moveTo>
                <a:cubicBezTo>
                  <a:pt x="68716" y="3676"/>
                  <a:pt x="69313" y="4152"/>
                  <a:pt x="69313" y="4887"/>
                </a:cubicBezTo>
                <a:cubicBezTo>
                  <a:pt x="69330" y="5562"/>
                  <a:pt x="68793" y="6117"/>
                  <a:pt x="68117" y="6117"/>
                </a:cubicBezTo>
                <a:cubicBezTo>
                  <a:pt x="67043" y="6117"/>
                  <a:pt x="66488" y="4817"/>
                  <a:pt x="67233" y="4037"/>
                </a:cubicBezTo>
                <a:cubicBezTo>
                  <a:pt x="67483" y="3788"/>
                  <a:pt x="67791" y="3676"/>
                  <a:pt x="68093" y="3676"/>
                </a:cubicBezTo>
                <a:close/>
                <a:moveTo>
                  <a:pt x="64082" y="3720"/>
                </a:moveTo>
                <a:cubicBezTo>
                  <a:pt x="64699" y="3720"/>
                  <a:pt x="65298" y="4199"/>
                  <a:pt x="65310" y="4921"/>
                </a:cubicBezTo>
                <a:cubicBezTo>
                  <a:pt x="65310" y="5597"/>
                  <a:pt x="64773" y="6152"/>
                  <a:pt x="64097" y="6152"/>
                </a:cubicBezTo>
                <a:cubicBezTo>
                  <a:pt x="64090" y="6152"/>
                  <a:pt x="64083" y="6152"/>
                  <a:pt x="64076" y="6152"/>
                </a:cubicBezTo>
                <a:cubicBezTo>
                  <a:pt x="63015" y="6152"/>
                  <a:pt x="62473" y="4864"/>
                  <a:pt x="63230" y="4089"/>
                </a:cubicBezTo>
                <a:cubicBezTo>
                  <a:pt x="63475" y="3834"/>
                  <a:pt x="63781" y="3720"/>
                  <a:pt x="64082" y="3720"/>
                </a:cubicBezTo>
                <a:close/>
                <a:moveTo>
                  <a:pt x="60070" y="3763"/>
                </a:moveTo>
                <a:cubicBezTo>
                  <a:pt x="60693" y="3763"/>
                  <a:pt x="61290" y="4238"/>
                  <a:pt x="61290" y="4973"/>
                </a:cubicBezTo>
                <a:cubicBezTo>
                  <a:pt x="61307" y="5632"/>
                  <a:pt x="60770" y="6186"/>
                  <a:pt x="60094" y="6186"/>
                </a:cubicBezTo>
                <a:cubicBezTo>
                  <a:pt x="60087" y="6186"/>
                  <a:pt x="60080" y="6186"/>
                  <a:pt x="60073" y="6186"/>
                </a:cubicBezTo>
                <a:cubicBezTo>
                  <a:pt x="58995" y="6186"/>
                  <a:pt x="58453" y="4899"/>
                  <a:pt x="59210" y="4124"/>
                </a:cubicBezTo>
                <a:cubicBezTo>
                  <a:pt x="59460" y="3875"/>
                  <a:pt x="59768" y="3763"/>
                  <a:pt x="60070" y="3763"/>
                </a:cubicBezTo>
                <a:close/>
                <a:moveTo>
                  <a:pt x="56059" y="3806"/>
                </a:moveTo>
                <a:cubicBezTo>
                  <a:pt x="56677" y="3806"/>
                  <a:pt x="57275" y="4286"/>
                  <a:pt x="57287" y="5008"/>
                </a:cubicBezTo>
                <a:cubicBezTo>
                  <a:pt x="57287" y="5684"/>
                  <a:pt x="56750" y="6221"/>
                  <a:pt x="56074" y="6238"/>
                </a:cubicBezTo>
                <a:cubicBezTo>
                  <a:pt x="56067" y="6238"/>
                  <a:pt x="56060" y="6238"/>
                  <a:pt x="56053" y="6238"/>
                </a:cubicBezTo>
                <a:cubicBezTo>
                  <a:pt x="54992" y="6238"/>
                  <a:pt x="54450" y="4934"/>
                  <a:pt x="55208" y="4176"/>
                </a:cubicBezTo>
                <a:cubicBezTo>
                  <a:pt x="55452" y="3920"/>
                  <a:pt x="55758" y="3806"/>
                  <a:pt x="56059" y="3806"/>
                </a:cubicBezTo>
                <a:close/>
                <a:moveTo>
                  <a:pt x="52044" y="3849"/>
                </a:moveTo>
                <a:cubicBezTo>
                  <a:pt x="52663" y="3849"/>
                  <a:pt x="53255" y="4325"/>
                  <a:pt x="53267" y="5060"/>
                </a:cubicBezTo>
                <a:cubicBezTo>
                  <a:pt x="53267" y="5718"/>
                  <a:pt x="52730" y="6273"/>
                  <a:pt x="52071" y="6273"/>
                </a:cubicBezTo>
                <a:cubicBezTo>
                  <a:pt x="52064" y="6273"/>
                  <a:pt x="52057" y="6273"/>
                  <a:pt x="52050" y="6273"/>
                </a:cubicBezTo>
                <a:cubicBezTo>
                  <a:pt x="50990" y="6273"/>
                  <a:pt x="50447" y="4985"/>
                  <a:pt x="51187" y="4211"/>
                </a:cubicBezTo>
                <a:cubicBezTo>
                  <a:pt x="51437" y="3962"/>
                  <a:pt x="51743" y="3849"/>
                  <a:pt x="52044" y="3849"/>
                </a:cubicBezTo>
                <a:close/>
                <a:moveTo>
                  <a:pt x="48030" y="3893"/>
                </a:moveTo>
                <a:cubicBezTo>
                  <a:pt x="48652" y="3893"/>
                  <a:pt x="49247" y="4372"/>
                  <a:pt x="49247" y="5095"/>
                </a:cubicBezTo>
                <a:cubicBezTo>
                  <a:pt x="49264" y="5770"/>
                  <a:pt x="48727" y="6307"/>
                  <a:pt x="48051" y="6325"/>
                </a:cubicBezTo>
                <a:cubicBezTo>
                  <a:pt x="48044" y="6325"/>
                  <a:pt x="48037" y="6325"/>
                  <a:pt x="48030" y="6325"/>
                </a:cubicBezTo>
                <a:cubicBezTo>
                  <a:pt x="46970" y="6325"/>
                  <a:pt x="46427" y="5020"/>
                  <a:pt x="47167" y="4263"/>
                </a:cubicBezTo>
                <a:cubicBezTo>
                  <a:pt x="47417" y="4007"/>
                  <a:pt x="47727" y="3893"/>
                  <a:pt x="48030" y="3893"/>
                </a:cubicBezTo>
                <a:close/>
                <a:moveTo>
                  <a:pt x="44021" y="3936"/>
                </a:moveTo>
                <a:cubicBezTo>
                  <a:pt x="44640" y="3936"/>
                  <a:pt x="45232" y="4412"/>
                  <a:pt x="45244" y="5146"/>
                </a:cubicBezTo>
                <a:cubicBezTo>
                  <a:pt x="45244" y="5805"/>
                  <a:pt x="44707" y="6359"/>
                  <a:pt x="44048" y="6359"/>
                </a:cubicBezTo>
                <a:cubicBezTo>
                  <a:pt x="44041" y="6360"/>
                  <a:pt x="44034" y="6360"/>
                  <a:pt x="44027" y="6360"/>
                </a:cubicBezTo>
                <a:cubicBezTo>
                  <a:pt x="42950" y="6360"/>
                  <a:pt x="42424" y="5072"/>
                  <a:pt x="43165" y="4297"/>
                </a:cubicBezTo>
                <a:cubicBezTo>
                  <a:pt x="43414" y="4048"/>
                  <a:pt x="43720" y="3936"/>
                  <a:pt x="44021" y="3936"/>
                </a:cubicBezTo>
                <a:close/>
                <a:moveTo>
                  <a:pt x="40007" y="3980"/>
                </a:moveTo>
                <a:cubicBezTo>
                  <a:pt x="40629" y="3980"/>
                  <a:pt x="41224" y="4459"/>
                  <a:pt x="41224" y="5181"/>
                </a:cubicBezTo>
                <a:cubicBezTo>
                  <a:pt x="41241" y="5857"/>
                  <a:pt x="40704" y="6394"/>
                  <a:pt x="40028" y="6411"/>
                </a:cubicBezTo>
                <a:cubicBezTo>
                  <a:pt x="38954" y="6411"/>
                  <a:pt x="38399" y="5112"/>
                  <a:pt x="39144" y="4349"/>
                </a:cubicBezTo>
                <a:cubicBezTo>
                  <a:pt x="39394" y="4094"/>
                  <a:pt x="39704" y="3980"/>
                  <a:pt x="40007" y="3980"/>
                </a:cubicBezTo>
                <a:close/>
                <a:moveTo>
                  <a:pt x="36000" y="4022"/>
                </a:moveTo>
                <a:cubicBezTo>
                  <a:pt x="36618" y="4022"/>
                  <a:pt x="37209" y="4494"/>
                  <a:pt x="37221" y="5216"/>
                </a:cubicBezTo>
                <a:cubicBezTo>
                  <a:pt x="37221" y="5892"/>
                  <a:pt x="36684" y="6446"/>
                  <a:pt x="36025" y="6446"/>
                </a:cubicBezTo>
                <a:cubicBezTo>
                  <a:pt x="36018" y="6446"/>
                  <a:pt x="36011" y="6446"/>
                  <a:pt x="36004" y="6446"/>
                </a:cubicBezTo>
                <a:cubicBezTo>
                  <a:pt x="34926" y="6446"/>
                  <a:pt x="34384" y="5159"/>
                  <a:pt x="35142" y="4384"/>
                </a:cubicBezTo>
                <a:cubicBezTo>
                  <a:pt x="35392" y="4134"/>
                  <a:pt x="35699" y="4022"/>
                  <a:pt x="36000" y="4022"/>
                </a:cubicBezTo>
                <a:close/>
                <a:moveTo>
                  <a:pt x="31992" y="4062"/>
                </a:moveTo>
                <a:cubicBezTo>
                  <a:pt x="32611" y="4062"/>
                  <a:pt x="33201" y="4537"/>
                  <a:pt x="33201" y="5268"/>
                </a:cubicBezTo>
                <a:cubicBezTo>
                  <a:pt x="33201" y="5926"/>
                  <a:pt x="32681" y="6481"/>
                  <a:pt x="32005" y="6481"/>
                </a:cubicBezTo>
                <a:cubicBezTo>
                  <a:pt x="31998" y="6481"/>
                  <a:pt x="31991" y="6481"/>
                  <a:pt x="31984" y="6481"/>
                </a:cubicBezTo>
                <a:cubicBezTo>
                  <a:pt x="30923" y="6481"/>
                  <a:pt x="30364" y="5193"/>
                  <a:pt x="31121" y="4436"/>
                </a:cubicBezTo>
                <a:cubicBezTo>
                  <a:pt x="31374" y="4178"/>
                  <a:pt x="31686" y="4062"/>
                  <a:pt x="31992" y="4062"/>
                </a:cubicBezTo>
                <a:close/>
                <a:moveTo>
                  <a:pt x="27970" y="4109"/>
                </a:moveTo>
                <a:cubicBezTo>
                  <a:pt x="28587" y="4109"/>
                  <a:pt x="29186" y="4580"/>
                  <a:pt x="29198" y="5302"/>
                </a:cubicBezTo>
                <a:cubicBezTo>
                  <a:pt x="29198" y="5978"/>
                  <a:pt x="28661" y="6533"/>
                  <a:pt x="27985" y="6533"/>
                </a:cubicBezTo>
                <a:cubicBezTo>
                  <a:pt x="26911" y="6533"/>
                  <a:pt x="26356" y="5250"/>
                  <a:pt x="27119" y="4471"/>
                </a:cubicBezTo>
                <a:cubicBezTo>
                  <a:pt x="27363" y="4221"/>
                  <a:pt x="27669" y="4109"/>
                  <a:pt x="27970" y="4109"/>
                </a:cubicBezTo>
                <a:close/>
                <a:moveTo>
                  <a:pt x="23955" y="4144"/>
                </a:moveTo>
                <a:cubicBezTo>
                  <a:pt x="24574" y="4144"/>
                  <a:pt x="25166" y="4620"/>
                  <a:pt x="25178" y="5354"/>
                </a:cubicBezTo>
                <a:cubicBezTo>
                  <a:pt x="25178" y="6013"/>
                  <a:pt x="24641" y="6567"/>
                  <a:pt x="23982" y="6567"/>
                </a:cubicBezTo>
                <a:cubicBezTo>
                  <a:pt x="23975" y="6568"/>
                  <a:pt x="23968" y="6568"/>
                  <a:pt x="23961" y="6568"/>
                </a:cubicBezTo>
                <a:cubicBezTo>
                  <a:pt x="22883" y="6568"/>
                  <a:pt x="22341" y="5280"/>
                  <a:pt x="23099" y="4505"/>
                </a:cubicBezTo>
                <a:cubicBezTo>
                  <a:pt x="23348" y="4256"/>
                  <a:pt x="23654" y="4144"/>
                  <a:pt x="23955" y="4144"/>
                </a:cubicBezTo>
                <a:close/>
                <a:moveTo>
                  <a:pt x="19942" y="4188"/>
                </a:moveTo>
                <a:cubicBezTo>
                  <a:pt x="20565" y="4188"/>
                  <a:pt x="21163" y="4667"/>
                  <a:pt x="21175" y="5389"/>
                </a:cubicBezTo>
                <a:cubicBezTo>
                  <a:pt x="21175" y="6065"/>
                  <a:pt x="20638" y="6602"/>
                  <a:pt x="19962" y="6619"/>
                </a:cubicBezTo>
                <a:cubicBezTo>
                  <a:pt x="19955" y="6620"/>
                  <a:pt x="19948" y="6620"/>
                  <a:pt x="19941" y="6620"/>
                </a:cubicBezTo>
                <a:cubicBezTo>
                  <a:pt x="18881" y="6620"/>
                  <a:pt x="18338" y="5315"/>
                  <a:pt x="19078" y="4557"/>
                </a:cubicBezTo>
                <a:cubicBezTo>
                  <a:pt x="19328" y="4302"/>
                  <a:pt x="19638" y="4188"/>
                  <a:pt x="19942" y="4188"/>
                </a:cubicBezTo>
                <a:close/>
                <a:moveTo>
                  <a:pt x="15932" y="4231"/>
                </a:moveTo>
                <a:cubicBezTo>
                  <a:pt x="16551" y="4231"/>
                  <a:pt x="17143" y="4706"/>
                  <a:pt x="17155" y="5441"/>
                </a:cubicBezTo>
                <a:cubicBezTo>
                  <a:pt x="17155" y="6100"/>
                  <a:pt x="16618" y="6654"/>
                  <a:pt x="15959" y="6654"/>
                </a:cubicBezTo>
                <a:cubicBezTo>
                  <a:pt x="15952" y="6654"/>
                  <a:pt x="15945" y="6654"/>
                  <a:pt x="15938" y="6654"/>
                </a:cubicBezTo>
                <a:cubicBezTo>
                  <a:pt x="14860" y="6654"/>
                  <a:pt x="14318" y="5367"/>
                  <a:pt x="15076" y="4592"/>
                </a:cubicBezTo>
                <a:cubicBezTo>
                  <a:pt x="15325" y="4343"/>
                  <a:pt x="15631" y="4231"/>
                  <a:pt x="15932" y="4231"/>
                </a:cubicBezTo>
                <a:close/>
                <a:moveTo>
                  <a:pt x="11922" y="4270"/>
                </a:moveTo>
                <a:cubicBezTo>
                  <a:pt x="12537" y="4270"/>
                  <a:pt x="13123" y="4745"/>
                  <a:pt x="13135" y="5476"/>
                </a:cubicBezTo>
                <a:cubicBezTo>
                  <a:pt x="13152" y="6134"/>
                  <a:pt x="12615" y="6689"/>
                  <a:pt x="11939" y="6706"/>
                </a:cubicBezTo>
                <a:cubicBezTo>
                  <a:pt x="10865" y="6706"/>
                  <a:pt x="10310" y="5424"/>
                  <a:pt x="11055" y="4644"/>
                </a:cubicBezTo>
                <a:cubicBezTo>
                  <a:pt x="11308" y="4386"/>
                  <a:pt x="11618" y="4270"/>
                  <a:pt x="11922" y="4270"/>
                </a:cubicBezTo>
                <a:close/>
                <a:moveTo>
                  <a:pt x="7901" y="4317"/>
                </a:moveTo>
                <a:cubicBezTo>
                  <a:pt x="8520" y="4317"/>
                  <a:pt x="9120" y="4793"/>
                  <a:pt x="9132" y="5528"/>
                </a:cubicBezTo>
                <a:cubicBezTo>
                  <a:pt x="9132" y="6186"/>
                  <a:pt x="8595" y="6741"/>
                  <a:pt x="7936" y="6741"/>
                </a:cubicBezTo>
                <a:cubicBezTo>
                  <a:pt x="7929" y="6741"/>
                  <a:pt x="7922" y="6741"/>
                  <a:pt x="7915" y="6741"/>
                </a:cubicBezTo>
                <a:cubicBezTo>
                  <a:pt x="6837" y="6741"/>
                  <a:pt x="6295" y="5453"/>
                  <a:pt x="7053" y="4679"/>
                </a:cubicBezTo>
                <a:cubicBezTo>
                  <a:pt x="7296" y="4429"/>
                  <a:pt x="7601" y="4317"/>
                  <a:pt x="7901" y="4317"/>
                </a:cubicBezTo>
                <a:close/>
                <a:moveTo>
                  <a:pt x="3895" y="4361"/>
                </a:moveTo>
                <a:cubicBezTo>
                  <a:pt x="4517" y="4361"/>
                  <a:pt x="5112" y="4840"/>
                  <a:pt x="5112" y="5562"/>
                </a:cubicBezTo>
                <a:cubicBezTo>
                  <a:pt x="5129" y="6238"/>
                  <a:pt x="4592" y="6775"/>
                  <a:pt x="3916" y="6793"/>
                </a:cubicBezTo>
                <a:cubicBezTo>
                  <a:pt x="2842" y="6793"/>
                  <a:pt x="2287" y="5493"/>
                  <a:pt x="3033" y="4731"/>
                </a:cubicBezTo>
                <a:cubicBezTo>
                  <a:pt x="3283" y="4475"/>
                  <a:pt x="3592" y="4361"/>
                  <a:pt x="3895" y="4361"/>
                </a:cubicBezTo>
                <a:close/>
                <a:moveTo>
                  <a:pt x="144240" y="0"/>
                </a:moveTo>
                <a:lnTo>
                  <a:pt x="0" y="2928"/>
                </a:lnTo>
                <a:lnTo>
                  <a:pt x="537" y="29926"/>
                </a:lnTo>
                <a:lnTo>
                  <a:pt x="144794" y="26997"/>
                </a:lnTo>
                <a:lnTo>
                  <a:pt x="14424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783F04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0" name="Google Shape;2460;p65"/>
          <p:cNvSpPr/>
          <p:nvPr/>
        </p:nvSpPr>
        <p:spPr>
          <a:xfrm>
            <a:off x="7870475" y="2079175"/>
            <a:ext cx="434950" cy="454875"/>
          </a:xfrm>
          <a:custGeom>
            <a:rect b="b" l="l" r="r" t="t"/>
            <a:pathLst>
              <a:path extrusionOk="0" h="18195" w="17398">
                <a:moveTo>
                  <a:pt x="12217" y="0"/>
                </a:moveTo>
                <a:lnTo>
                  <a:pt x="1" y="13239"/>
                </a:lnTo>
                <a:lnTo>
                  <a:pt x="35" y="13360"/>
                </a:lnTo>
                <a:lnTo>
                  <a:pt x="122" y="13551"/>
                </a:lnTo>
                <a:lnTo>
                  <a:pt x="312" y="13620"/>
                </a:lnTo>
                <a:lnTo>
                  <a:pt x="503" y="13672"/>
                </a:lnTo>
                <a:lnTo>
                  <a:pt x="572" y="13863"/>
                </a:lnTo>
                <a:lnTo>
                  <a:pt x="642" y="14053"/>
                </a:lnTo>
                <a:lnTo>
                  <a:pt x="832" y="14123"/>
                </a:lnTo>
                <a:lnTo>
                  <a:pt x="1023" y="14175"/>
                </a:lnTo>
                <a:lnTo>
                  <a:pt x="1092" y="14365"/>
                </a:lnTo>
                <a:lnTo>
                  <a:pt x="1162" y="14556"/>
                </a:lnTo>
                <a:lnTo>
                  <a:pt x="1179" y="14573"/>
                </a:lnTo>
                <a:lnTo>
                  <a:pt x="1352" y="14625"/>
                </a:lnTo>
                <a:lnTo>
                  <a:pt x="1543" y="14694"/>
                </a:lnTo>
                <a:lnTo>
                  <a:pt x="1612" y="14868"/>
                </a:lnTo>
                <a:lnTo>
                  <a:pt x="1681" y="15058"/>
                </a:lnTo>
                <a:lnTo>
                  <a:pt x="1699" y="15058"/>
                </a:lnTo>
                <a:lnTo>
                  <a:pt x="1699" y="15076"/>
                </a:lnTo>
                <a:lnTo>
                  <a:pt x="1889" y="15128"/>
                </a:lnTo>
                <a:lnTo>
                  <a:pt x="2063" y="15197"/>
                </a:lnTo>
                <a:lnTo>
                  <a:pt x="2149" y="15388"/>
                </a:lnTo>
                <a:lnTo>
                  <a:pt x="2219" y="15561"/>
                </a:lnTo>
                <a:lnTo>
                  <a:pt x="2219" y="15578"/>
                </a:lnTo>
                <a:lnTo>
                  <a:pt x="2409" y="15630"/>
                </a:lnTo>
                <a:lnTo>
                  <a:pt x="2600" y="15700"/>
                </a:lnTo>
                <a:lnTo>
                  <a:pt x="2669" y="15890"/>
                </a:lnTo>
                <a:lnTo>
                  <a:pt x="2738" y="16081"/>
                </a:lnTo>
                <a:lnTo>
                  <a:pt x="2756" y="16081"/>
                </a:lnTo>
                <a:lnTo>
                  <a:pt x="2929" y="16150"/>
                </a:lnTo>
                <a:lnTo>
                  <a:pt x="3120" y="16202"/>
                </a:lnTo>
                <a:lnTo>
                  <a:pt x="3189" y="16393"/>
                </a:lnTo>
                <a:lnTo>
                  <a:pt x="3258" y="16583"/>
                </a:lnTo>
                <a:lnTo>
                  <a:pt x="3276" y="16583"/>
                </a:lnTo>
                <a:lnTo>
                  <a:pt x="3449" y="16653"/>
                </a:lnTo>
                <a:lnTo>
                  <a:pt x="3639" y="16705"/>
                </a:lnTo>
                <a:lnTo>
                  <a:pt x="3709" y="16895"/>
                </a:lnTo>
                <a:lnTo>
                  <a:pt x="3778" y="17086"/>
                </a:lnTo>
                <a:lnTo>
                  <a:pt x="3795" y="17086"/>
                </a:lnTo>
                <a:lnTo>
                  <a:pt x="3986" y="17155"/>
                </a:lnTo>
                <a:lnTo>
                  <a:pt x="4159" y="17207"/>
                </a:lnTo>
                <a:lnTo>
                  <a:pt x="4246" y="17398"/>
                </a:lnTo>
                <a:lnTo>
                  <a:pt x="4315" y="17588"/>
                </a:lnTo>
                <a:lnTo>
                  <a:pt x="4315" y="17606"/>
                </a:lnTo>
                <a:lnTo>
                  <a:pt x="4506" y="17658"/>
                </a:lnTo>
                <a:lnTo>
                  <a:pt x="4696" y="17727"/>
                </a:lnTo>
                <a:lnTo>
                  <a:pt x="4766" y="17900"/>
                </a:lnTo>
                <a:lnTo>
                  <a:pt x="4835" y="18091"/>
                </a:lnTo>
                <a:lnTo>
                  <a:pt x="4852" y="18108"/>
                </a:lnTo>
                <a:lnTo>
                  <a:pt x="5026" y="18160"/>
                </a:lnTo>
                <a:lnTo>
                  <a:pt x="5130" y="18195"/>
                </a:lnTo>
                <a:lnTo>
                  <a:pt x="5199" y="18125"/>
                </a:lnTo>
                <a:lnTo>
                  <a:pt x="17398" y="4956"/>
                </a:lnTo>
                <a:lnTo>
                  <a:pt x="17381" y="4869"/>
                </a:lnTo>
                <a:lnTo>
                  <a:pt x="17311" y="4696"/>
                </a:lnTo>
                <a:lnTo>
                  <a:pt x="17294" y="4679"/>
                </a:lnTo>
                <a:lnTo>
                  <a:pt x="17103" y="4609"/>
                </a:lnTo>
                <a:lnTo>
                  <a:pt x="16930" y="4557"/>
                </a:lnTo>
                <a:lnTo>
                  <a:pt x="16861" y="4367"/>
                </a:lnTo>
                <a:lnTo>
                  <a:pt x="16774" y="4176"/>
                </a:lnTo>
                <a:lnTo>
                  <a:pt x="16584" y="4107"/>
                </a:lnTo>
                <a:lnTo>
                  <a:pt x="16393" y="4055"/>
                </a:lnTo>
                <a:lnTo>
                  <a:pt x="16324" y="3864"/>
                </a:lnTo>
                <a:lnTo>
                  <a:pt x="16254" y="3674"/>
                </a:lnTo>
                <a:lnTo>
                  <a:pt x="16237" y="3674"/>
                </a:lnTo>
                <a:lnTo>
                  <a:pt x="16064" y="3604"/>
                </a:lnTo>
                <a:lnTo>
                  <a:pt x="15873" y="3552"/>
                </a:lnTo>
                <a:lnTo>
                  <a:pt x="15804" y="3362"/>
                </a:lnTo>
                <a:lnTo>
                  <a:pt x="15735" y="3171"/>
                </a:lnTo>
                <a:lnTo>
                  <a:pt x="15717" y="3154"/>
                </a:lnTo>
                <a:lnTo>
                  <a:pt x="15544" y="3102"/>
                </a:lnTo>
                <a:lnTo>
                  <a:pt x="15353" y="3033"/>
                </a:lnTo>
                <a:lnTo>
                  <a:pt x="15284" y="2859"/>
                </a:lnTo>
                <a:lnTo>
                  <a:pt x="15215" y="2669"/>
                </a:lnTo>
                <a:lnTo>
                  <a:pt x="15197" y="2651"/>
                </a:lnTo>
                <a:lnTo>
                  <a:pt x="15007" y="2599"/>
                </a:lnTo>
                <a:lnTo>
                  <a:pt x="14833" y="2530"/>
                </a:lnTo>
                <a:lnTo>
                  <a:pt x="14747" y="2339"/>
                </a:lnTo>
                <a:lnTo>
                  <a:pt x="14677" y="2166"/>
                </a:lnTo>
                <a:lnTo>
                  <a:pt x="14677" y="2149"/>
                </a:lnTo>
                <a:lnTo>
                  <a:pt x="14487" y="2097"/>
                </a:lnTo>
                <a:lnTo>
                  <a:pt x="14296" y="2028"/>
                </a:lnTo>
                <a:lnTo>
                  <a:pt x="14227" y="1837"/>
                </a:lnTo>
                <a:lnTo>
                  <a:pt x="14158" y="1646"/>
                </a:lnTo>
                <a:lnTo>
                  <a:pt x="14140" y="1646"/>
                </a:lnTo>
                <a:lnTo>
                  <a:pt x="13967" y="1577"/>
                </a:lnTo>
                <a:lnTo>
                  <a:pt x="13776" y="1525"/>
                </a:lnTo>
                <a:lnTo>
                  <a:pt x="13707" y="1334"/>
                </a:lnTo>
                <a:lnTo>
                  <a:pt x="13638" y="1144"/>
                </a:lnTo>
                <a:lnTo>
                  <a:pt x="13620" y="1144"/>
                </a:lnTo>
                <a:lnTo>
                  <a:pt x="13447" y="1075"/>
                </a:lnTo>
                <a:lnTo>
                  <a:pt x="13257" y="1023"/>
                </a:lnTo>
                <a:lnTo>
                  <a:pt x="13187" y="832"/>
                </a:lnTo>
                <a:lnTo>
                  <a:pt x="13101" y="641"/>
                </a:lnTo>
                <a:lnTo>
                  <a:pt x="12910" y="572"/>
                </a:lnTo>
                <a:lnTo>
                  <a:pt x="12737" y="503"/>
                </a:lnTo>
                <a:lnTo>
                  <a:pt x="12650" y="329"/>
                </a:lnTo>
                <a:lnTo>
                  <a:pt x="12581" y="139"/>
                </a:lnTo>
                <a:lnTo>
                  <a:pt x="12581" y="121"/>
                </a:lnTo>
                <a:lnTo>
                  <a:pt x="12390" y="69"/>
                </a:lnTo>
                <a:lnTo>
                  <a:pt x="12217" y="0"/>
                </a:lnTo>
                <a:close/>
              </a:path>
            </a:pathLst>
          </a:custGeom>
          <a:solidFill>
            <a:srgbClr val="FFFFFF">
              <a:alpha val="41900"/>
            </a:srgbClr>
          </a:solidFill>
          <a:ln>
            <a:noFill/>
          </a:ln>
          <a:effectLst>
            <a:outerShdw blurRad="57150" rotWithShape="0" algn="bl" dir="5400000" dist="19050">
              <a:srgbClr val="783F04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1" name="Google Shape;2461;p65"/>
          <p:cNvSpPr/>
          <p:nvPr/>
        </p:nvSpPr>
        <p:spPr>
          <a:xfrm>
            <a:off x="4372900" y="1807775"/>
            <a:ext cx="435400" cy="454900"/>
          </a:xfrm>
          <a:custGeom>
            <a:rect b="b" l="l" r="r" t="t"/>
            <a:pathLst>
              <a:path extrusionOk="0" h="18196" w="17416">
                <a:moveTo>
                  <a:pt x="12217" y="1"/>
                </a:moveTo>
                <a:lnTo>
                  <a:pt x="0" y="13222"/>
                </a:lnTo>
                <a:lnTo>
                  <a:pt x="52" y="13344"/>
                </a:lnTo>
                <a:lnTo>
                  <a:pt x="122" y="13534"/>
                </a:lnTo>
                <a:lnTo>
                  <a:pt x="139" y="13534"/>
                </a:lnTo>
                <a:lnTo>
                  <a:pt x="312" y="13604"/>
                </a:lnTo>
                <a:lnTo>
                  <a:pt x="503" y="13656"/>
                </a:lnTo>
                <a:lnTo>
                  <a:pt x="572" y="13846"/>
                </a:lnTo>
                <a:lnTo>
                  <a:pt x="641" y="14037"/>
                </a:lnTo>
                <a:lnTo>
                  <a:pt x="659" y="14054"/>
                </a:lnTo>
                <a:lnTo>
                  <a:pt x="849" y="14106"/>
                </a:lnTo>
                <a:lnTo>
                  <a:pt x="1023" y="14175"/>
                </a:lnTo>
                <a:lnTo>
                  <a:pt x="1092" y="14349"/>
                </a:lnTo>
                <a:lnTo>
                  <a:pt x="1179" y="14539"/>
                </a:lnTo>
                <a:lnTo>
                  <a:pt x="1179" y="14557"/>
                </a:lnTo>
                <a:lnTo>
                  <a:pt x="1369" y="14609"/>
                </a:lnTo>
                <a:lnTo>
                  <a:pt x="1560" y="14678"/>
                </a:lnTo>
                <a:lnTo>
                  <a:pt x="1629" y="14869"/>
                </a:lnTo>
                <a:lnTo>
                  <a:pt x="1698" y="15042"/>
                </a:lnTo>
                <a:lnTo>
                  <a:pt x="1698" y="15059"/>
                </a:lnTo>
                <a:lnTo>
                  <a:pt x="1716" y="15059"/>
                </a:lnTo>
                <a:lnTo>
                  <a:pt x="1889" y="15128"/>
                </a:lnTo>
                <a:lnTo>
                  <a:pt x="2080" y="15180"/>
                </a:lnTo>
                <a:lnTo>
                  <a:pt x="2149" y="15371"/>
                </a:lnTo>
                <a:lnTo>
                  <a:pt x="2218" y="15562"/>
                </a:lnTo>
                <a:lnTo>
                  <a:pt x="2236" y="15562"/>
                </a:lnTo>
                <a:lnTo>
                  <a:pt x="2409" y="15631"/>
                </a:lnTo>
                <a:lnTo>
                  <a:pt x="2600" y="15683"/>
                </a:lnTo>
                <a:lnTo>
                  <a:pt x="2669" y="15874"/>
                </a:lnTo>
                <a:lnTo>
                  <a:pt x="2738" y="16064"/>
                </a:lnTo>
                <a:lnTo>
                  <a:pt x="2755" y="16064"/>
                </a:lnTo>
                <a:lnTo>
                  <a:pt x="2946" y="16134"/>
                </a:lnTo>
                <a:lnTo>
                  <a:pt x="3119" y="16186"/>
                </a:lnTo>
                <a:lnTo>
                  <a:pt x="3206" y="16376"/>
                </a:lnTo>
                <a:lnTo>
                  <a:pt x="3275" y="16567"/>
                </a:lnTo>
                <a:lnTo>
                  <a:pt x="3275" y="16584"/>
                </a:lnTo>
                <a:lnTo>
                  <a:pt x="3466" y="16636"/>
                </a:lnTo>
                <a:lnTo>
                  <a:pt x="3657" y="16705"/>
                </a:lnTo>
                <a:lnTo>
                  <a:pt x="3726" y="16879"/>
                </a:lnTo>
                <a:lnTo>
                  <a:pt x="3795" y="17069"/>
                </a:lnTo>
                <a:lnTo>
                  <a:pt x="3795" y="17087"/>
                </a:lnTo>
                <a:lnTo>
                  <a:pt x="3813" y="17087"/>
                </a:lnTo>
                <a:lnTo>
                  <a:pt x="3986" y="17139"/>
                </a:lnTo>
                <a:lnTo>
                  <a:pt x="4176" y="17208"/>
                </a:lnTo>
                <a:lnTo>
                  <a:pt x="4246" y="17398"/>
                </a:lnTo>
                <a:lnTo>
                  <a:pt x="4315" y="17572"/>
                </a:lnTo>
                <a:lnTo>
                  <a:pt x="4332" y="17589"/>
                </a:lnTo>
                <a:lnTo>
                  <a:pt x="4523" y="17641"/>
                </a:lnTo>
                <a:lnTo>
                  <a:pt x="4696" y="17710"/>
                </a:lnTo>
                <a:lnTo>
                  <a:pt x="4766" y="17901"/>
                </a:lnTo>
                <a:lnTo>
                  <a:pt x="4852" y="18092"/>
                </a:lnTo>
                <a:lnTo>
                  <a:pt x="5043" y="18161"/>
                </a:lnTo>
                <a:lnTo>
                  <a:pt x="5147" y="18196"/>
                </a:lnTo>
                <a:lnTo>
                  <a:pt x="5216" y="18126"/>
                </a:lnTo>
                <a:lnTo>
                  <a:pt x="17415" y="4939"/>
                </a:lnTo>
                <a:lnTo>
                  <a:pt x="17380" y="4870"/>
                </a:lnTo>
                <a:lnTo>
                  <a:pt x="17311" y="4680"/>
                </a:lnTo>
                <a:lnTo>
                  <a:pt x="17311" y="4662"/>
                </a:lnTo>
                <a:lnTo>
                  <a:pt x="17121" y="4610"/>
                </a:lnTo>
                <a:lnTo>
                  <a:pt x="16930" y="4541"/>
                </a:lnTo>
                <a:lnTo>
                  <a:pt x="16861" y="4350"/>
                </a:lnTo>
                <a:lnTo>
                  <a:pt x="16791" y="4177"/>
                </a:lnTo>
                <a:lnTo>
                  <a:pt x="16774" y="4160"/>
                </a:lnTo>
                <a:lnTo>
                  <a:pt x="16601" y="4108"/>
                </a:lnTo>
                <a:lnTo>
                  <a:pt x="16410" y="4038"/>
                </a:lnTo>
                <a:lnTo>
                  <a:pt x="16341" y="3848"/>
                </a:lnTo>
                <a:lnTo>
                  <a:pt x="16271" y="3657"/>
                </a:lnTo>
                <a:lnTo>
                  <a:pt x="16254" y="3657"/>
                </a:lnTo>
                <a:lnTo>
                  <a:pt x="16064" y="3588"/>
                </a:lnTo>
                <a:lnTo>
                  <a:pt x="15890" y="3536"/>
                </a:lnTo>
                <a:lnTo>
                  <a:pt x="15821" y="3345"/>
                </a:lnTo>
                <a:lnTo>
                  <a:pt x="15734" y="3155"/>
                </a:lnTo>
                <a:lnTo>
                  <a:pt x="15544" y="3085"/>
                </a:lnTo>
                <a:lnTo>
                  <a:pt x="15353" y="3033"/>
                </a:lnTo>
                <a:lnTo>
                  <a:pt x="15284" y="2843"/>
                </a:lnTo>
                <a:lnTo>
                  <a:pt x="15214" y="2652"/>
                </a:lnTo>
                <a:lnTo>
                  <a:pt x="15197" y="2652"/>
                </a:lnTo>
                <a:lnTo>
                  <a:pt x="15024" y="2583"/>
                </a:lnTo>
                <a:lnTo>
                  <a:pt x="14833" y="2531"/>
                </a:lnTo>
                <a:lnTo>
                  <a:pt x="14764" y="2340"/>
                </a:lnTo>
                <a:lnTo>
                  <a:pt x="14695" y="2150"/>
                </a:lnTo>
                <a:lnTo>
                  <a:pt x="14677" y="2132"/>
                </a:lnTo>
                <a:lnTo>
                  <a:pt x="14504" y="2080"/>
                </a:lnTo>
                <a:lnTo>
                  <a:pt x="14313" y="2011"/>
                </a:lnTo>
                <a:lnTo>
                  <a:pt x="14244" y="1838"/>
                </a:lnTo>
                <a:lnTo>
                  <a:pt x="14157" y="1647"/>
                </a:lnTo>
                <a:lnTo>
                  <a:pt x="14157" y="1630"/>
                </a:lnTo>
                <a:lnTo>
                  <a:pt x="13967" y="1578"/>
                </a:lnTo>
                <a:lnTo>
                  <a:pt x="13794" y="1509"/>
                </a:lnTo>
                <a:lnTo>
                  <a:pt x="13707" y="1318"/>
                </a:lnTo>
                <a:lnTo>
                  <a:pt x="13638" y="1145"/>
                </a:lnTo>
                <a:lnTo>
                  <a:pt x="13638" y="1127"/>
                </a:lnTo>
                <a:lnTo>
                  <a:pt x="13447" y="1058"/>
                </a:lnTo>
                <a:lnTo>
                  <a:pt x="13256" y="1006"/>
                </a:lnTo>
                <a:lnTo>
                  <a:pt x="13187" y="815"/>
                </a:lnTo>
                <a:lnTo>
                  <a:pt x="13118" y="625"/>
                </a:lnTo>
                <a:lnTo>
                  <a:pt x="13100" y="625"/>
                </a:lnTo>
                <a:lnTo>
                  <a:pt x="12927" y="555"/>
                </a:lnTo>
                <a:lnTo>
                  <a:pt x="12737" y="503"/>
                </a:lnTo>
                <a:lnTo>
                  <a:pt x="12667" y="313"/>
                </a:lnTo>
                <a:lnTo>
                  <a:pt x="12598" y="122"/>
                </a:lnTo>
                <a:lnTo>
                  <a:pt x="12581" y="122"/>
                </a:lnTo>
                <a:lnTo>
                  <a:pt x="12390" y="53"/>
                </a:lnTo>
                <a:lnTo>
                  <a:pt x="12217" y="1"/>
                </a:lnTo>
                <a:close/>
              </a:path>
            </a:pathLst>
          </a:custGeom>
          <a:solidFill>
            <a:srgbClr val="FFFFFF">
              <a:alpha val="41900"/>
            </a:srgbClr>
          </a:solidFill>
          <a:ln>
            <a:noFill/>
          </a:ln>
          <a:effectLst>
            <a:outerShdw blurRad="57150" rotWithShape="0" algn="bl" dir="5400000" dist="19050">
              <a:srgbClr val="783F04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62" name="Google Shape;2462;p65"/>
          <p:cNvGrpSpPr/>
          <p:nvPr/>
        </p:nvGrpSpPr>
        <p:grpSpPr>
          <a:xfrm>
            <a:off x="5031075" y="2505250"/>
            <a:ext cx="3606875" cy="752500"/>
            <a:chOff x="3535500" y="1373575"/>
            <a:chExt cx="3606875" cy="752500"/>
          </a:xfrm>
        </p:grpSpPr>
        <p:sp>
          <p:nvSpPr>
            <p:cNvPr id="2463" name="Google Shape;2463;p65"/>
            <p:cNvSpPr/>
            <p:nvPr/>
          </p:nvSpPr>
          <p:spPr>
            <a:xfrm>
              <a:off x="3535500" y="1450675"/>
              <a:ext cx="3606875" cy="675400"/>
            </a:xfrm>
            <a:custGeom>
              <a:rect b="b" l="l" r="r" t="t"/>
              <a:pathLst>
                <a:path extrusionOk="0" h="27016" w="144275">
                  <a:moveTo>
                    <a:pt x="3484" y="1786"/>
                  </a:moveTo>
                  <a:cubicBezTo>
                    <a:pt x="3925" y="1786"/>
                    <a:pt x="4367" y="2080"/>
                    <a:pt x="4367" y="2669"/>
                  </a:cubicBezTo>
                  <a:lnTo>
                    <a:pt x="4367" y="5234"/>
                  </a:lnTo>
                  <a:cubicBezTo>
                    <a:pt x="4367" y="5823"/>
                    <a:pt x="3925" y="6118"/>
                    <a:pt x="3484" y="6118"/>
                  </a:cubicBezTo>
                  <a:cubicBezTo>
                    <a:pt x="3042" y="6118"/>
                    <a:pt x="2600" y="5823"/>
                    <a:pt x="2600" y="5234"/>
                  </a:cubicBezTo>
                  <a:lnTo>
                    <a:pt x="2600" y="2669"/>
                  </a:lnTo>
                  <a:cubicBezTo>
                    <a:pt x="2600" y="2080"/>
                    <a:pt x="3042" y="1786"/>
                    <a:pt x="3484" y="1786"/>
                  </a:cubicBezTo>
                  <a:close/>
                  <a:moveTo>
                    <a:pt x="3484" y="8024"/>
                  </a:moveTo>
                  <a:cubicBezTo>
                    <a:pt x="3925" y="8024"/>
                    <a:pt x="4367" y="8318"/>
                    <a:pt x="4367" y="8908"/>
                  </a:cubicBezTo>
                  <a:lnTo>
                    <a:pt x="4367" y="11472"/>
                  </a:lnTo>
                  <a:cubicBezTo>
                    <a:pt x="4367" y="12061"/>
                    <a:pt x="3925" y="12356"/>
                    <a:pt x="3484" y="12356"/>
                  </a:cubicBezTo>
                  <a:cubicBezTo>
                    <a:pt x="3042" y="12356"/>
                    <a:pt x="2600" y="12061"/>
                    <a:pt x="2600" y="11472"/>
                  </a:cubicBezTo>
                  <a:lnTo>
                    <a:pt x="2600" y="8908"/>
                  </a:lnTo>
                  <a:cubicBezTo>
                    <a:pt x="2600" y="8318"/>
                    <a:pt x="3042" y="8024"/>
                    <a:pt x="3484" y="8024"/>
                  </a:cubicBezTo>
                  <a:close/>
                  <a:moveTo>
                    <a:pt x="3484" y="14279"/>
                  </a:moveTo>
                  <a:cubicBezTo>
                    <a:pt x="3925" y="14279"/>
                    <a:pt x="4367" y="14574"/>
                    <a:pt x="4367" y="15163"/>
                  </a:cubicBezTo>
                  <a:lnTo>
                    <a:pt x="4367" y="17710"/>
                  </a:lnTo>
                  <a:cubicBezTo>
                    <a:pt x="4367" y="18300"/>
                    <a:pt x="3925" y="18594"/>
                    <a:pt x="3484" y="18594"/>
                  </a:cubicBezTo>
                  <a:cubicBezTo>
                    <a:pt x="3042" y="18594"/>
                    <a:pt x="2600" y="18300"/>
                    <a:pt x="2600" y="17710"/>
                  </a:cubicBezTo>
                  <a:lnTo>
                    <a:pt x="2600" y="15163"/>
                  </a:lnTo>
                  <a:cubicBezTo>
                    <a:pt x="2600" y="14574"/>
                    <a:pt x="3042" y="14279"/>
                    <a:pt x="3484" y="14279"/>
                  </a:cubicBezTo>
                  <a:close/>
                  <a:moveTo>
                    <a:pt x="3484" y="20518"/>
                  </a:moveTo>
                  <a:cubicBezTo>
                    <a:pt x="3925" y="20518"/>
                    <a:pt x="4367" y="20812"/>
                    <a:pt x="4367" y="21401"/>
                  </a:cubicBezTo>
                  <a:lnTo>
                    <a:pt x="4367" y="23966"/>
                  </a:lnTo>
                  <a:cubicBezTo>
                    <a:pt x="4367" y="24555"/>
                    <a:pt x="3925" y="24850"/>
                    <a:pt x="3484" y="24850"/>
                  </a:cubicBezTo>
                  <a:cubicBezTo>
                    <a:pt x="3042" y="24850"/>
                    <a:pt x="2600" y="24555"/>
                    <a:pt x="2600" y="23966"/>
                  </a:cubicBezTo>
                  <a:lnTo>
                    <a:pt x="2600" y="21401"/>
                  </a:lnTo>
                  <a:cubicBezTo>
                    <a:pt x="2600" y="20812"/>
                    <a:pt x="3042" y="20518"/>
                    <a:pt x="3484" y="20518"/>
                  </a:cubicBezTo>
                  <a:close/>
                  <a:moveTo>
                    <a:pt x="1" y="1"/>
                  </a:moveTo>
                  <a:lnTo>
                    <a:pt x="1" y="27016"/>
                  </a:lnTo>
                  <a:lnTo>
                    <a:pt x="144275" y="27016"/>
                  </a:lnTo>
                  <a:lnTo>
                    <a:pt x="144275" y="1"/>
                  </a:lnTo>
                  <a:close/>
                </a:path>
              </a:pathLst>
            </a:custGeom>
            <a:solidFill>
              <a:srgbClr val="FEDFE3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65"/>
            <p:cNvSpPr/>
            <p:nvPr/>
          </p:nvSpPr>
          <p:spPr>
            <a:xfrm>
              <a:off x="5341100" y="1373575"/>
              <a:ext cx="20800" cy="215750"/>
            </a:xfrm>
            <a:custGeom>
              <a:rect b="b" l="l" r="r" t="t"/>
              <a:pathLst>
                <a:path extrusionOk="0" h="8630" w="832">
                  <a:moveTo>
                    <a:pt x="139" y="1"/>
                  </a:moveTo>
                  <a:lnTo>
                    <a:pt x="104" y="104"/>
                  </a:lnTo>
                  <a:lnTo>
                    <a:pt x="0" y="330"/>
                  </a:lnTo>
                  <a:lnTo>
                    <a:pt x="0" y="347"/>
                  </a:lnTo>
                  <a:lnTo>
                    <a:pt x="122" y="555"/>
                  </a:lnTo>
                  <a:lnTo>
                    <a:pt x="243" y="746"/>
                  </a:lnTo>
                  <a:lnTo>
                    <a:pt x="156" y="988"/>
                  </a:lnTo>
                  <a:lnTo>
                    <a:pt x="52" y="1213"/>
                  </a:lnTo>
                  <a:lnTo>
                    <a:pt x="52" y="1231"/>
                  </a:lnTo>
                  <a:lnTo>
                    <a:pt x="174" y="1421"/>
                  </a:lnTo>
                  <a:lnTo>
                    <a:pt x="295" y="1629"/>
                  </a:lnTo>
                  <a:lnTo>
                    <a:pt x="208" y="1855"/>
                  </a:lnTo>
                  <a:lnTo>
                    <a:pt x="104" y="2080"/>
                  </a:lnTo>
                  <a:lnTo>
                    <a:pt x="104" y="2097"/>
                  </a:lnTo>
                  <a:lnTo>
                    <a:pt x="225" y="2305"/>
                  </a:lnTo>
                  <a:lnTo>
                    <a:pt x="347" y="2496"/>
                  </a:lnTo>
                  <a:lnTo>
                    <a:pt x="260" y="2738"/>
                  </a:lnTo>
                  <a:lnTo>
                    <a:pt x="156" y="2964"/>
                  </a:lnTo>
                  <a:lnTo>
                    <a:pt x="156" y="2981"/>
                  </a:lnTo>
                  <a:lnTo>
                    <a:pt x="277" y="3189"/>
                  </a:lnTo>
                  <a:lnTo>
                    <a:pt x="399" y="3380"/>
                  </a:lnTo>
                  <a:lnTo>
                    <a:pt x="312" y="3605"/>
                  </a:lnTo>
                  <a:lnTo>
                    <a:pt x="208" y="3847"/>
                  </a:lnTo>
                  <a:lnTo>
                    <a:pt x="208" y="3865"/>
                  </a:lnTo>
                  <a:lnTo>
                    <a:pt x="329" y="4055"/>
                  </a:lnTo>
                  <a:lnTo>
                    <a:pt x="451" y="4263"/>
                  </a:lnTo>
                  <a:lnTo>
                    <a:pt x="364" y="4489"/>
                  </a:lnTo>
                  <a:lnTo>
                    <a:pt x="260" y="4714"/>
                  </a:lnTo>
                  <a:lnTo>
                    <a:pt x="260" y="4731"/>
                  </a:lnTo>
                  <a:lnTo>
                    <a:pt x="381" y="4939"/>
                  </a:lnTo>
                  <a:lnTo>
                    <a:pt x="503" y="5130"/>
                  </a:lnTo>
                  <a:lnTo>
                    <a:pt x="416" y="5372"/>
                  </a:lnTo>
                  <a:lnTo>
                    <a:pt x="312" y="5598"/>
                  </a:lnTo>
                  <a:lnTo>
                    <a:pt x="312" y="5615"/>
                  </a:lnTo>
                  <a:lnTo>
                    <a:pt x="433" y="5805"/>
                  </a:lnTo>
                  <a:lnTo>
                    <a:pt x="555" y="6013"/>
                  </a:lnTo>
                  <a:lnTo>
                    <a:pt x="468" y="6239"/>
                  </a:lnTo>
                  <a:lnTo>
                    <a:pt x="364" y="6481"/>
                  </a:lnTo>
                  <a:lnTo>
                    <a:pt x="364" y="6499"/>
                  </a:lnTo>
                  <a:lnTo>
                    <a:pt x="485" y="6689"/>
                  </a:lnTo>
                  <a:lnTo>
                    <a:pt x="624" y="6880"/>
                  </a:lnTo>
                  <a:lnTo>
                    <a:pt x="520" y="7122"/>
                  </a:lnTo>
                  <a:lnTo>
                    <a:pt x="416" y="7348"/>
                  </a:lnTo>
                  <a:lnTo>
                    <a:pt x="416" y="7365"/>
                  </a:lnTo>
                  <a:lnTo>
                    <a:pt x="537" y="7556"/>
                  </a:lnTo>
                  <a:lnTo>
                    <a:pt x="676" y="7764"/>
                  </a:lnTo>
                  <a:lnTo>
                    <a:pt x="572" y="7989"/>
                  </a:lnTo>
                  <a:lnTo>
                    <a:pt x="468" y="8231"/>
                  </a:lnTo>
                  <a:lnTo>
                    <a:pt x="485" y="8249"/>
                  </a:lnTo>
                  <a:lnTo>
                    <a:pt x="607" y="8439"/>
                  </a:lnTo>
                  <a:lnTo>
                    <a:pt x="711" y="8630"/>
                  </a:lnTo>
                  <a:lnTo>
                    <a:pt x="832" y="8613"/>
                  </a:lnTo>
                  <a:lnTo>
                    <a:pt x="711" y="8422"/>
                  </a:lnTo>
                  <a:lnTo>
                    <a:pt x="589" y="8231"/>
                  </a:lnTo>
                  <a:lnTo>
                    <a:pt x="589" y="8214"/>
                  </a:lnTo>
                  <a:lnTo>
                    <a:pt x="676" y="7971"/>
                  </a:lnTo>
                  <a:lnTo>
                    <a:pt x="780" y="7746"/>
                  </a:lnTo>
                  <a:lnTo>
                    <a:pt x="659" y="7556"/>
                  </a:lnTo>
                  <a:lnTo>
                    <a:pt x="537" y="7348"/>
                  </a:lnTo>
                  <a:lnTo>
                    <a:pt x="537" y="7330"/>
                  </a:lnTo>
                  <a:lnTo>
                    <a:pt x="624" y="7105"/>
                  </a:lnTo>
                  <a:lnTo>
                    <a:pt x="728" y="6862"/>
                  </a:lnTo>
                  <a:lnTo>
                    <a:pt x="607" y="6672"/>
                  </a:lnTo>
                  <a:lnTo>
                    <a:pt x="485" y="6481"/>
                  </a:lnTo>
                  <a:lnTo>
                    <a:pt x="485" y="6447"/>
                  </a:lnTo>
                  <a:lnTo>
                    <a:pt x="572" y="6221"/>
                  </a:lnTo>
                  <a:lnTo>
                    <a:pt x="676" y="5996"/>
                  </a:lnTo>
                  <a:lnTo>
                    <a:pt x="555" y="5788"/>
                  </a:lnTo>
                  <a:lnTo>
                    <a:pt x="433" y="5598"/>
                  </a:lnTo>
                  <a:lnTo>
                    <a:pt x="433" y="5580"/>
                  </a:lnTo>
                  <a:lnTo>
                    <a:pt x="520" y="5355"/>
                  </a:lnTo>
                  <a:lnTo>
                    <a:pt x="624" y="5112"/>
                  </a:lnTo>
                  <a:lnTo>
                    <a:pt x="503" y="4922"/>
                  </a:lnTo>
                  <a:lnTo>
                    <a:pt x="381" y="4714"/>
                  </a:lnTo>
                  <a:lnTo>
                    <a:pt x="381" y="4696"/>
                  </a:lnTo>
                  <a:lnTo>
                    <a:pt x="468" y="4471"/>
                  </a:lnTo>
                  <a:lnTo>
                    <a:pt x="572" y="4246"/>
                  </a:lnTo>
                  <a:lnTo>
                    <a:pt x="451" y="4038"/>
                  </a:lnTo>
                  <a:lnTo>
                    <a:pt x="329" y="3847"/>
                  </a:lnTo>
                  <a:lnTo>
                    <a:pt x="312" y="3830"/>
                  </a:lnTo>
                  <a:lnTo>
                    <a:pt x="416" y="3587"/>
                  </a:lnTo>
                  <a:lnTo>
                    <a:pt x="520" y="3362"/>
                  </a:lnTo>
                  <a:lnTo>
                    <a:pt x="399" y="3172"/>
                  </a:lnTo>
                  <a:lnTo>
                    <a:pt x="260" y="2964"/>
                  </a:lnTo>
                  <a:lnTo>
                    <a:pt x="260" y="2946"/>
                  </a:lnTo>
                  <a:lnTo>
                    <a:pt x="364" y="2721"/>
                  </a:lnTo>
                  <a:lnTo>
                    <a:pt x="468" y="2478"/>
                  </a:lnTo>
                  <a:lnTo>
                    <a:pt x="329" y="2288"/>
                  </a:lnTo>
                  <a:lnTo>
                    <a:pt x="208" y="2097"/>
                  </a:lnTo>
                  <a:lnTo>
                    <a:pt x="208" y="2080"/>
                  </a:lnTo>
                  <a:lnTo>
                    <a:pt x="312" y="1837"/>
                  </a:lnTo>
                  <a:lnTo>
                    <a:pt x="399" y="1612"/>
                  </a:lnTo>
                  <a:lnTo>
                    <a:pt x="277" y="1404"/>
                  </a:lnTo>
                  <a:lnTo>
                    <a:pt x="156" y="1213"/>
                  </a:lnTo>
                  <a:lnTo>
                    <a:pt x="156" y="1196"/>
                  </a:lnTo>
                  <a:lnTo>
                    <a:pt x="260" y="971"/>
                  </a:lnTo>
                  <a:lnTo>
                    <a:pt x="347" y="728"/>
                  </a:lnTo>
                  <a:lnTo>
                    <a:pt x="225" y="538"/>
                  </a:lnTo>
                  <a:lnTo>
                    <a:pt x="104" y="330"/>
                  </a:lnTo>
                  <a:lnTo>
                    <a:pt x="104" y="312"/>
                  </a:lnTo>
                  <a:lnTo>
                    <a:pt x="208" y="87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65"/>
            <p:cNvSpPr/>
            <p:nvPr/>
          </p:nvSpPr>
          <p:spPr>
            <a:xfrm>
              <a:off x="5352800" y="15793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65"/>
            <p:cNvSpPr/>
            <p:nvPr/>
          </p:nvSpPr>
          <p:spPr>
            <a:xfrm>
              <a:off x="5354100" y="1601000"/>
              <a:ext cx="450" cy="475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7" y="18"/>
                  </a:lnTo>
                  <a:lnTo>
                    <a:pt x="17" y="18"/>
                  </a:lnTo>
                  <a:lnTo>
                    <a:pt x="17" y="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65"/>
            <p:cNvSpPr/>
            <p:nvPr/>
          </p:nvSpPr>
          <p:spPr>
            <a:xfrm>
              <a:off x="5352800" y="15793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65"/>
            <p:cNvSpPr/>
            <p:nvPr/>
          </p:nvSpPr>
          <p:spPr>
            <a:xfrm>
              <a:off x="3886400" y="1584975"/>
              <a:ext cx="3144650" cy="25"/>
            </a:xfrm>
            <a:custGeom>
              <a:rect b="b" l="l" r="r" t="t"/>
              <a:pathLst>
                <a:path extrusionOk="0" fill="none" h="1" w="125786">
                  <a:moveTo>
                    <a:pt x="0" y="1"/>
                  </a:moveTo>
                  <a:lnTo>
                    <a:pt x="125785" y="1"/>
                  </a:lnTo>
                </a:path>
              </a:pathLst>
            </a:custGeom>
            <a:noFill/>
            <a:ln cap="flat" cmpd="sng" w="2600">
              <a:solidFill>
                <a:schemeClr val="accent1"/>
              </a:solidFill>
              <a:prstDash val="solid"/>
              <a:miter lim="173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65"/>
            <p:cNvSpPr/>
            <p:nvPr/>
          </p:nvSpPr>
          <p:spPr>
            <a:xfrm>
              <a:off x="3886400" y="1724050"/>
              <a:ext cx="3144650" cy="25"/>
            </a:xfrm>
            <a:custGeom>
              <a:rect b="b" l="l" r="r" t="t"/>
              <a:pathLst>
                <a:path extrusionOk="0" fill="none" h="1" w="125786">
                  <a:moveTo>
                    <a:pt x="0" y="0"/>
                  </a:moveTo>
                  <a:lnTo>
                    <a:pt x="125785" y="0"/>
                  </a:lnTo>
                </a:path>
              </a:pathLst>
            </a:custGeom>
            <a:noFill/>
            <a:ln cap="flat" cmpd="sng" w="2600">
              <a:solidFill>
                <a:schemeClr val="accent1"/>
              </a:solidFill>
              <a:prstDash val="solid"/>
              <a:miter lim="173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65"/>
            <p:cNvSpPr/>
            <p:nvPr/>
          </p:nvSpPr>
          <p:spPr>
            <a:xfrm>
              <a:off x="3886400" y="1862675"/>
              <a:ext cx="3144650" cy="25"/>
            </a:xfrm>
            <a:custGeom>
              <a:rect b="b" l="l" r="r" t="t"/>
              <a:pathLst>
                <a:path extrusionOk="0" fill="none" h="1" w="125786">
                  <a:moveTo>
                    <a:pt x="0" y="0"/>
                  </a:moveTo>
                  <a:lnTo>
                    <a:pt x="125785" y="0"/>
                  </a:lnTo>
                </a:path>
              </a:pathLst>
            </a:custGeom>
            <a:noFill/>
            <a:ln cap="flat" cmpd="sng" w="2600">
              <a:solidFill>
                <a:schemeClr val="accent1"/>
              </a:solidFill>
              <a:prstDash val="solid"/>
              <a:miter lim="173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65"/>
            <p:cNvSpPr/>
            <p:nvPr/>
          </p:nvSpPr>
          <p:spPr>
            <a:xfrm>
              <a:off x="3886400" y="2001725"/>
              <a:ext cx="3144650" cy="25"/>
            </a:xfrm>
            <a:custGeom>
              <a:rect b="b" l="l" r="r" t="t"/>
              <a:pathLst>
                <a:path extrusionOk="0" fill="none" h="1" w="125786">
                  <a:moveTo>
                    <a:pt x="0" y="0"/>
                  </a:moveTo>
                  <a:lnTo>
                    <a:pt x="125785" y="0"/>
                  </a:lnTo>
                </a:path>
              </a:pathLst>
            </a:custGeom>
            <a:noFill/>
            <a:ln cap="flat" cmpd="sng" w="2600">
              <a:solidFill>
                <a:schemeClr val="accent1"/>
              </a:solidFill>
              <a:prstDash val="solid"/>
              <a:miter lim="173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65"/>
            <p:cNvSpPr/>
            <p:nvPr/>
          </p:nvSpPr>
          <p:spPr>
            <a:xfrm>
              <a:off x="3886400" y="1450675"/>
              <a:ext cx="25" cy="675400"/>
            </a:xfrm>
            <a:custGeom>
              <a:rect b="b" l="l" r="r" t="t"/>
              <a:pathLst>
                <a:path extrusionOk="0" fill="none" h="27016" w="1">
                  <a:moveTo>
                    <a:pt x="0" y="1"/>
                  </a:moveTo>
                  <a:lnTo>
                    <a:pt x="0" y="27016"/>
                  </a:lnTo>
                </a:path>
              </a:pathLst>
            </a:custGeom>
            <a:noFill/>
            <a:ln cap="flat" cmpd="sng" w="5625">
              <a:solidFill>
                <a:schemeClr val="accent3"/>
              </a:solidFill>
              <a:prstDash val="solid"/>
              <a:miter lim="173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6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" name="Google Shape;2477;p66"/>
          <p:cNvSpPr/>
          <p:nvPr/>
        </p:nvSpPr>
        <p:spPr>
          <a:xfrm>
            <a:off x="3005650" y="1320750"/>
            <a:ext cx="19925" cy="14800"/>
          </a:xfrm>
          <a:custGeom>
            <a:rect b="b" l="l" r="r" t="t"/>
            <a:pathLst>
              <a:path extrusionOk="0" h="592" w="797">
                <a:moveTo>
                  <a:pt x="448" y="0"/>
                </a:moveTo>
                <a:cubicBezTo>
                  <a:pt x="440" y="0"/>
                  <a:pt x="433" y="0"/>
                  <a:pt x="425" y="1"/>
                </a:cubicBezTo>
                <a:lnTo>
                  <a:pt x="375" y="4"/>
                </a:lnTo>
                <a:cubicBezTo>
                  <a:pt x="0" y="31"/>
                  <a:pt x="0" y="561"/>
                  <a:pt x="375" y="587"/>
                </a:cubicBezTo>
                <a:lnTo>
                  <a:pt x="425" y="591"/>
                </a:lnTo>
                <a:cubicBezTo>
                  <a:pt x="433" y="591"/>
                  <a:pt x="441" y="591"/>
                  <a:pt x="449" y="591"/>
                </a:cubicBezTo>
                <a:cubicBezTo>
                  <a:pt x="796" y="591"/>
                  <a:pt x="797" y="0"/>
                  <a:pt x="448" y="0"/>
                </a:cubicBezTo>
                <a:close/>
              </a:path>
            </a:pathLst>
          </a:custGeom>
          <a:solidFill>
            <a:srgbClr val="B25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8" name="Google Shape;2478;p66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 sz="3000"/>
          </a:p>
        </p:txBody>
      </p:sp>
      <p:sp>
        <p:nvSpPr>
          <p:cNvPr id="2479" name="Google Shape;2479;p66"/>
          <p:cNvSpPr/>
          <p:nvPr/>
        </p:nvSpPr>
        <p:spPr>
          <a:xfrm>
            <a:off x="2564338" y="1852376"/>
            <a:ext cx="340282" cy="319311"/>
          </a:xfrm>
          <a:custGeom>
            <a:rect b="b" l="l" r="r" t="t"/>
            <a:pathLst>
              <a:path extrusionOk="0" h="23509" w="25053">
                <a:moveTo>
                  <a:pt x="7281" y="387"/>
                </a:moveTo>
                <a:cubicBezTo>
                  <a:pt x="7500" y="387"/>
                  <a:pt x="7720" y="403"/>
                  <a:pt x="7939" y="436"/>
                </a:cubicBezTo>
                <a:lnTo>
                  <a:pt x="7962" y="436"/>
                </a:lnTo>
                <a:cubicBezTo>
                  <a:pt x="7168" y="459"/>
                  <a:pt x="6374" y="646"/>
                  <a:pt x="5651" y="996"/>
                </a:cubicBezTo>
                <a:cubicBezTo>
                  <a:pt x="5230" y="1090"/>
                  <a:pt x="4833" y="1207"/>
                  <a:pt x="4436" y="1393"/>
                </a:cubicBezTo>
                <a:cubicBezTo>
                  <a:pt x="5244" y="740"/>
                  <a:pt x="6257" y="387"/>
                  <a:pt x="7281" y="387"/>
                </a:cubicBezTo>
                <a:close/>
                <a:moveTo>
                  <a:pt x="8124" y="768"/>
                </a:moveTo>
                <a:cubicBezTo>
                  <a:pt x="8558" y="768"/>
                  <a:pt x="8988" y="825"/>
                  <a:pt x="9410" y="926"/>
                </a:cubicBezTo>
                <a:cubicBezTo>
                  <a:pt x="9760" y="1090"/>
                  <a:pt x="10063" y="1323"/>
                  <a:pt x="10344" y="1580"/>
                </a:cubicBezTo>
                <a:cubicBezTo>
                  <a:pt x="10484" y="1674"/>
                  <a:pt x="10577" y="1790"/>
                  <a:pt x="10694" y="1907"/>
                </a:cubicBezTo>
                <a:cubicBezTo>
                  <a:pt x="9690" y="1230"/>
                  <a:pt x="8522" y="856"/>
                  <a:pt x="7332" y="833"/>
                </a:cubicBezTo>
                <a:cubicBezTo>
                  <a:pt x="7596" y="789"/>
                  <a:pt x="7860" y="768"/>
                  <a:pt x="8124" y="768"/>
                </a:cubicBezTo>
                <a:close/>
                <a:moveTo>
                  <a:pt x="10811" y="1510"/>
                </a:moveTo>
                <a:cubicBezTo>
                  <a:pt x="11511" y="1977"/>
                  <a:pt x="12071" y="2654"/>
                  <a:pt x="12398" y="3448"/>
                </a:cubicBezTo>
                <a:cubicBezTo>
                  <a:pt x="12211" y="3238"/>
                  <a:pt x="12048" y="3051"/>
                  <a:pt x="11861" y="2864"/>
                </a:cubicBezTo>
                <a:cubicBezTo>
                  <a:pt x="11558" y="2374"/>
                  <a:pt x="11207" y="1907"/>
                  <a:pt x="10811" y="1510"/>
                </a:cubicBezTo>
                <a:close/>
                <a:moveTo>
                  <a:pt x="4390" y="1814"/>
                </a:moveTo>
                <a:lnTo>
                  <a:pt x="4390" y="1814"/>
                </a:lnTo>
                <a:cubicBezTo>
                  <a:pt x="4250" y="1954"/>
                  <a:pt x="4110" y="2094"/>
                  <a:pt x="3946" y="2234"/>
                </a:cubicBezTo>
                <a:cubicBezTo>
                  <a:pt x="3433" y="2654"/>
                  <a:pt x="3012" y="3168"/>
                  <a:pt x="2709" y="3751"/>
                </a:cubicBezTo>
                <a:cubicBezTo>
                  <a:pt x="2896" y="3331"/>
                  <a:pt x="3106" y="2911"/>
                  <a:pt x="3386" y="2537"/>
                </a:cubicBezTo>
                <a:lnTo>
                  <a:pt x="3362" y="2514"/>
                </a:lnTo>
                <a:lnTo>
                  <a:pt x="3433" y="2444"/>
                </a:lnTo>
                <a:cubicBezTo>
                  <a:pt x="3736" y="2187"/>
                  <a:pt x="4063" y="1977"/>
                  <a:pt x="4390" y="1814"/>
                </a:cubicBezTo>
                <a:close/>
                <a:moveTo>
                  <a:pt x="7121" y="1145"/>
                </a:moveTo>
                <a:cubicBezTo>
                  <a:pt x="7588" y="1145"/>
                  <a:pt x="8055" y="1203"/>
                  <a:pt x="8522" y="1323"/>
                </a:cubicBezTo>
                <a:cubicBezTo>
                  <a:pt x="9643" y="1580"/>
                  <a:pt x="10694" y="2164"/>
                  <a:pt x="11511" y="2958"/>
                </a:cubicBezTo>
                <a:cubicBezTo>
                  <a:pt x="11814" y="3448"/>
                  <a:pt x="12071" y="3938"/>
                  <a:pt x="12258" y="4475"/>
                </a:cubicBezTo>
                <a:cubicBezTo>
                  <a:pt x="11013" y="2655"/>
                  <a:pt x="8888" y="1307"/>
                  <a:pt x="6772" y="1307"/>
                </a:cubicBezTo>
                <a:cubicBezTo>
                  <a:pt x="6309" y="1307"/>
                  <a:pt x="5847" y="1372"/>
                  <a:pt x="5394" y="1510"/>
                </a:cubicBezTo>
                <a:cubicBezTo>
                  <a:pt x="5534" y="1440"/>
                  <a:pt x="5651" y="1370"/>
                  <a:pt x="5791" y="1300"/>
                </a:cubicBezTo>
                <a:cubicBezTo>
                  <a:pt x="6234" y="1198"/>
                  <a:pt x="6677" y="1145"/>
                  <a:pt x="7121" y="1145"/>
                </a:cubicBezTo>
                <a:close/>
                <a:moveTo>
                  <a:pt x="19628" y="1427"/>
                </a:moveTo>
                <a:cubicBezTo>
                  <a:pt x="20597" y="1427"/>
                  <a:pt x="21526" y="1840"/>
                  <a:pt x="22204" y="2561"/>
                </a:cubicBezTo>
                <a:cubicBezTo>
                  <a:pt x="21617" y="2032"/>
                  <a:pt x="20849" y="1733"/>
                  <a:pt x="19886" y="1733"/>
                </a:cubicBezTo>
                <a:cubicBezTo>
                  <a:pt x="19701" y="1733"/>
                  <a:pt x="19509" y="1744"/>
                  <a:pt x="19309" y="1767"/>
                </a:cubicBezTo>
                <a:cubicBezTo>
                  <a:pt x="17255" y="2024"/>
                  <a:pt x="15714" y="3331"/>
                  <a:pt x="14570" y="4942"/>
                </a:cubicBezTo>
                <a:cubicBezTo>
                  <a:pt x="15480" y="3098"/>
                  <a:pt x="17208" y="1580"/>
                  <a:pt x="19333" y="1440"/>
                </a:cubicBezTo>
                <a:cubicBezTo>
                  <a:pt x="19431" y="1431"/>
                  <a:pt x="19530" y="1427"/>
                  <a:pt x="19628" y="1427"/>
                </a:cubicBezTo>
                <a:close/>
                <a:moveTo>
                  <a:pt x="12445" y="4032"/>
                </a:moveTo>
                <a:lnTo>
                  <a:pt x="12445" y="4032"/>
                </a:lnTo>
                <a:cubicBezTo>
                  <a:pt x="12678" y="4359"/>
                  <a:pt x="12888" y="4709"/>
                  <a:pt x="13075" y="5059"/>
                </a:cubicBezTo>
                <a:cubicBezTo>
                  <a:pt x="13029" y="5176"/>
                  <a:pt x="12959" y="5292"/>
                  <a:pt x="12912" y="5409"/>
                </a:cubicBezTo>
                <a:lnTo>
                  <a:pt x="12912" y="5386"/>
                </a:lnTo>
                <a:cubicBezTo>
                  <a:pt x="12795" y="4942"/>
                  <a:pt x="12632" y="4475"/>
                  <a:pt x="12445" y="4032"/>
                </a:cubicBezTo>
                <a:close/>
                <a:moveTo>
                  <a:pt x="17348" y="1603"/>
                </a:moveTo>
                <a:cubicBezTo>
                  <a:pt x="15644" y="2491"/>
                  <a:pt x="14383" y="4032"/>
                  <a:pt x="13846" y="5876"/>
                </a:cubicBezTo>
                <a:cubicBezTo>
                  <a:pt x="13706" y="5643"/>
                  <a:pt x="13589" y="5409"/>
                  <a:pt x="13472" y="5176"/>
                </a:cubicBezTo>
                <a:cubicBezTo>
                  <a:pt x="14336" y="3588"/>
                  <a:pt x="15620" y="2211"/>
                  <a:pt x="17348" y="1603"/>
                </a:cubicBezTo>
                <a:close/>
                <a:moveTo>
                  <a:pt x="15446" y="4444"/>
                </a:moveTo>
                <a:cubicBezTo>
                  <a:pt x="15062" y="5147"/>
                  <a:pt x="14701" y="5852"/>
                  <a:pt x="14406" y="6600"/>
                </a:cubicBezTo>
                <a:cubicBezTo>
                  <a:pt x="14313" y="6507"/>
                  <a:pt x="14243" y="6413"/>
                  <a:pt x="14149" y="6296"/>
                </a:cubicBezTo>
                <a:cubicBezTo>
                  <a:pt x="14515" y="5634"/>
                  <a:pt x="14947" y="5017"/>
                  <a:pt x="15446" y="4444"/>
                </a:cubicBezTo>
                <a:close/>
                <a:moveTo>
                  <a:pt x="13309" y="5479"/>
                </a:moveTo>
                <a:cubicBezTo>
                  <a:pt x="13449" y="5783"/>
                  <a:pt x="13566" y="6086"/>
                  <a:pt x="13682" y="6413"/>
                </a:cubicBezTo>
                <a:cubicBezTo>
                  <a:pt x="13542" y="6647"/>
                  <a:pt x="13426" y="6880"/>
                  <a:pt x="13309" y="7114"/>
                </a:cubicBezTo>
                <a:lnTo>
                  <a:pt x="13309" y="7090"/>
                </a:lnTo>
                <a:cubicBezTo>
                  <a:pt x="13262" y="6810"/>
                  <a:pt x="13215" y="6507"/>
                  <a:pt x="13122" y="6226"/>
                </a:cubicBezTo>
                <a:cubicBezTo>
                  <a:pt x="13099" y="6133"/>
                  <a:pt x="13075" y="6063"/>
                  <a:pt x="13052" y="5993"/>
                </a:cubicBezTo>
                <a:cubicBezTo>
                  <a:pt x="13145" y="5806"/>
                  <a:pt x="13215" y="5643"/>
                  <a:pt x="13309" y="5479"/>
                </a:cubicBezTo>
                <a:close/>
                <a:moveTo>
                  <a:pt x="19980" y="2122"/>
                </a:moveTo>
                <a:cubicBezTo>
                  <a:pt x="20731" y="2122"/>
                  <a:pt x="21469" y="2315"/>
                  <a:pt x="22041" y="2818"/>
                </a:cubicBezTo>
                <a:cubicBezTo>
                  <a:pt x="22998" y="3635"/>
                  <a:pt x="23162" y="4966"/>
                  <a:pt x="23162" y="6133"/>
                </a:cubicBezTo>
                <a:lnTo>
                  <a:pt x="23138" y="6133"/>
                </a:lnTo>
                <a:cubicBezTo>
                  <a:pt x="23138" y="6717"/>
                  <a:pt x="23092" y="7277"/>
                  <a:pt x="22998" y="7837"/>
                </a:cubicBezTo>
                <a:cubicBezTo>
                  <a:pt x="23138" y="6740"/>
                  <a:pt x="22975" y="5643"/>
                  <a:pt x="22555" y="4615"/>
                </a:cubicBezTo>
                <a:cubicBezTo>
                  <a:pt x="21900" y="3201"/>
                  <a:pt x="20501" y="2321"/>
                  <a:pt x="18978" y="2321"/>
                </a:cubicBezTo>
                <a:cubicBezTo>
                  <a:pt x="18817" y="2321"/>
                  <a:pt x="18655" y="2330"/>
                  <a:pt x="18492" y="2351"/>
                </a:cubicBezTo>
                <a:cubicBezTo>
                  <a:pt x="18962" y="2210"/>
                  <a:pt x="19474" y="2122"/>
                  <a:pt x="19980" y="2122"/>
                </a:cubicBezTo>
                <a:close/>
                <a:moveTo>
                  <a:pt x="14009" y="6553"/>
                </a:moveTo>
                <a:cubicBezTo>
                  <a:pt x="14126" y="6647"/>
                  <a:pt x="14196" y="6740"/>
                  <a:pt x="14289" y="6833"/>
                </a:cubicBezTo>
                <a:cubicBezTo>
                  <a:pt x="14056" y="7347"/>
                  <a:pt x="13799" y="7814"/>
                  <a:pt x="13496" y="8281"/>
                </a:cubicBezTo>
                <a:cubicBezTo>
                  <a:pt x="13472" y="8118"/>
                  <a:pt x="13426" y="7954"/>
                  <a:pt x="13402" y="7767"/>
                </a:cubicBezTo>
                <a:cubicBezTo>
                  <a:pt x="13542" y="7487"/>
                  <a:pt x="13706" y="7184"/>
                  <a:pt x="13846" y="6903"/>
                </a:cubicBezTo>
                <a:cubicBezTo>
                  <a:pt x="13861" y="6914"/>
                  <a:pt x="13878" y="6918"/>
                  <a:pt x="13894" y="6918"/>
                </a:cubicBezTo>
                <a:cubicBezTo>
                  <a:pt x="13951" y="6918"/>
                  <a:pt x="14004" y="6860"/>
                  <a:pt x="13986" y="6787"/>
                </a:cubicBezTo>
                <a:cubicBezTo>
                  <a:pt x="13986" y="6763"/>
                  <a:pt x="13963" y="6717"/>
                  <a:pt x="13963" y="6670"/>
                </a:cubicBezTo>
                <a:cubicBezTo>
                  <a:pt x="13939" y="6623"/>
                  <a:pt x="14009" y="6600"/>
                  <a:pt x="14009" y="6553"/>
                </a:cubicBezTo>
                <a:close/>
                <a:moveTo>
                  <a:pt x="23232" y="4172"/>
                </a:moveTo>
                <a:cubicBezTo>
                  <a:pt x="23512" y="4826"/>
                  <a:pt x="23652" y="5549"/>
                  <a:pt x="23652" y="6250"/>
                </a:cubicBezTo>
                <a:cubicBezTo>
                  <a:pt x="23652" y="7417"/>
                  <a:pt x="23442" y="8585"/>
                  <a:pt x="23022" y="9682"/>
                </a:cubicBezTo>
                <a:cubicBezTo>
                  <a:pt x="23348" y="8491"/>
                  <a:pt x="23512" y="7254"/>
                  <a:pt x="23512" y="5993"/>
                </a:cubicBezTo>
                <a:cubicBezTo>
                  <a:pt x="23512" y="5386"/>
                  <a:pt x="23418" y="4755"/>
                  <a:pt x="23232" y="4172"/>
                </a:cubicBezTo>
                <a:close/>
                <a:moveTo>
                  <a:pt x="23068" y="3074"/>
                </a:moveTo>
                <a:lnTo>
                  <a:pt x="23068" y="3074"/>
                </a:lnTo>
                <a:cubicBezTo>
                  <a:pt x="23278" y="3355"/>
                  <a:pt x="23465" y="3658"/>
                  <a:pt x="23605" y="3962"/>
                </a:cubicBezTo>
                <a:cubicBezTo>
                  <a:pt x="24656" y="6296"/>
                  <a:pt x="24142" y="9215"/>
                  <a:pt x="23302" y="11550"/>
                </a:cubicBezTo>
                <a:cubicBezTo>
                  <a:pt x="22555" y="13464"/>
                  <a:pt x="21527" y="15262"/>
                  <a:pt x="20243" y="16850"/>
                </a:cubicBezTo>
                <a:cubicBezTo>
                  <a:pt x="20687" y="15939"/>
                  <a:pt x="21084" y="14982"/>
                  <a:pt x="21504" y="14025"/>
                </a:cubicBezTo>
                <a:cubicBezTo>
                  <a:pt x="22695" y="11410"/>
                  <a:pt x="24376" y="8468"/>
                  <a:pt x="23955" y="5456"/>
                </a:cubicBezTo>
                <a:cubicBezTo>
                  <a:pt x="23839" y="4615"/>
                  <a:pt x="23535" y="3798"/>
                  <a:pt x="23068" y="3074"/>
                </a:cubicBezTo>
                <a:close/>
                <a:moveTo>
                  <a:pt x="2989" y="10429"/>
                </a:moveTo>
                <a:cubicBezTo>
                  <a:pt x="3643" y="11783"/>
                  <a:pt x="4460" y="13091"/>
                  <a:pt x="5394" y="14282"/>
                </a:cubicBezTo>
                <a:cubicBezTo>
                  <a:pt x="6514" y="15729"/>
                  <a:pt x="7705" y="17083"/>
                  <a:pt x="9013" y="18367"/>
                </a:cubicBezTo>
                <a:cubicBezTo>
                  <a:pt x="7705" y="17247"/>
                  <a:pt x="6514" y="16033"/>
                  <a:pt x="5394" y="14748"/>
                </a:cubicBezTo>
                <a:cubicBezTo>
                  <a:pt x="4343" y="13441"/>
                  <a:pt x="3526" y="11993"/>
                  <a:pt x="2989" y="10429"/>
                </a:cubicBezTo>
                <a:close/>
                <a:moveTo>
                  <a:pt x="20453" y="15566"/>
                </a:moveTo>
                <a:cubicBezTo>
                  <a:pt x="20103" y="16383"/>
                  <a:pt x="19729" y="17200"/>
                  <a:pt x="19286" y="17994"/>
                </a:cubicBezTo>
                <a:lnTo>
                  <a:pt x="19146" y="18181"/>
                </a:lnTo>
                <a:cubicBezTo>
                  <a:pt x="18375" y="19045"/>
                  <a:pt x="17581" y="19862"/>
                  <a:pt x="16764" y="20679"/>
                </a:cubicBezTo>
                <a:lnTo>
                  <a:pt x="16391" y="21052"/>
                </a:lnTo>
                <a:cubicBezTo>
                  <a:pt x="16531" y="20866"/>
                  <a:pt x="16671" y="20679"/>
                  <a:pt x="16811" y="20515"/>
                </a:cubicBezTo>
                <a:cubicBezTo>
                  <a:pt x="18165" y="18975"/>
                  <a:pt x="19379" y="17293"/>
                  <a:pt x="20453" y="15566"/>
                </a:cubicBezTo>
                <a:close/>
                <a:moveTo>
                  <a:pt x="2569" y="3355"/>
                </a:moveTo>
                <a:cubicBezTo>
                  <a:pt x="2102" y="4405"/>
                  <a:pt x="1915" y="5549"/>
                  <a:pt x="2008" y="6693"/>
                </a:cubicBezTo>
                <a:cubicBezTo>
                  <a:pt x="2008" y="6974"/>
                  <a:pt x="2055" y="7230"/>
                  <a:pt x="2078" y="7487"/>
                </a:cubicBezTo>
                <a:cubicBezTo>
                  <a:pt x="2102" y="9869"/>
                  <a:pt x="3106" y="12133"/>
                  <a:pt x="4483" y="14071"/>
                </a:cubicBezTo>
                <a:cubicBezTo>
                  <a:pt x="6258" y="16546"/>
                  <a:pt x="8639" y="18461"/>
                  <a:pt x="10904" y="20492"/>
                </a:cubicBezTo>
                <a:lnTo>
                  <a:pt x="10927" y="20515"/>
                </a:lnTo>
                <a:cubicBezTo>
                  <a:pt x="11348" y="21006"/>
                  <a:pt x="11768" y="21473"/>
                  <a:pt x="12188" y="21963"/>
                </a:cubicBezTo>
                <a:cubicBezTo>
                  <a:pt x="10367" y="20445"/>
                  <a:pt x="8616" y="18834"/>
                  <a:pt x="6935" y="17153"/>
                </a:cubicBezTo>
                <a:cubicBezTo>
                  <a:pt x="3759" y="13978"/>
                  <a:pt x="0" y="9635"/>
                  <a:pt x="1775" y="4779"/>
                </a:cubicBezTo>
                <a:cubicBezTo>
                  <a:pt x="1962" y="4265"/>
                  <a:pt x="2218" y="3775"/>
                  <a:pt x="2569" y="3355"/>
                </a:cubicBezTo>
                <a:close/>
                <a:moveTo>
                  <a:pt x="16437" y="20445"/>
                </a:moveTo>
                <a:lnTo>
                  <a:pt x="16437" y="20445"/>
                </a:lnTo>
                <a:cubicBezTo>
                  <a:pt x="16274" y="20632"/>
                  <a:pt x="16111" y="20819"/>
                  <a:pt x="15947" y="21006"/>
                </a:cubicBezTo>
                <a:cubicBezTo>
                  <a:pt x="15550" y="21449"/>
                  <a:pt x="15130" y="21870"/>
                  <a:pt x="14616" y="21963"/>
                </a:cubicBezTo>
                <a:cubicBezTo>
                  <a:pt x="15247" y="21496"/>
                  <a:pt x="15854" y="20982"/>
                  <a:pt x="16437" y="20445"/>
                </a:cubicBezTo>
                <a:close/>
                <a:moveTo>
                  <a:pt x="6834" y="1734"/>
                </a:moveTo>
                <a:cubicBezTo>
                  <a:pt x="7508" y="1734"/>
                  <a:pt x="8208" y="1867"/>
                  <a:pt x="8896" y="2140"/>
                </a:cubicBezTo>
                <a:cubicBezTo>
                  <a:pt x="10507" y="2771"/>
                  <a:pt x="11814" y="3962"/>
                  <a:pt x="12608" y="5503"/>
                </a:cubicBezTo>
                <a:cubicBezTo>
                  <a:pt x="12632" y="5619"/>
                  <a:pt x="12655" y="5759"/>
                  <a:pt x="12678" y="5876"/>
                </a:cubicBezTo>
                <a:cubicBezTo>
                  <a:pt x="12585" y="6110"/>
                  <a:pt x="12492" y="6343"/>
                  <a:pt x="12398" y="6577"/>
                </a:cubicBezTo>
                <a:cubicBezTo>
                  <a:pt x="12342" y="6732"/>
                  <a:pt x="12456" y="6827"/>
                  <a:pt x="12575" y="6827"/>
                </a:cubicBezTo>
                <a:cubicBezTo>
                  <a:pt x="12654" y="6827"/>
                  <a:pt x="12735" y="6786"/>
                  <a:pt x="12772" y="6693"/>
                </a:cubicBezTo>
                <a:cubicBezTo>
                  <a:pt x="12795" y="6647"/>
                  <a:pt x="12818" y="6600"/>
                  <a:pt x="12842" y="6530"/>
                </a:cubicBezTo>
                <a:cubicBezTo>
                  <a:pt x="12959" y="7090"/>
                  <a:pt x="13052" y="7651"/>
                  <a:pt x="13122" y="8188"/>
                </a:cubicBezTo>
                <a:cubicBezTo>
                  <a:pt x="13122" y="8258"/>
                  <a:pt x="13122" y="8351"/>
                  <a:pt x="13099" y="8421"/>
                </a:cubicBezTo>
                <a:cubicBezTo>
                  <a:pt x="13099" y="8468"/>
                  <a:pt x="13122" y="8515"/>
                  <a:pt x="13169" y="8515"/>
                </a:cubicBezTo>
                <a:lnTo>
                  <a:pt x="13215" y="8748"/>
                </a:lnTo>
                <a:cubicBezTo>
                  <a:pt x="13230" y="8834"/>
                  <a:pt x="13296" y="8884"/>
                  <a:pt x="13367" y="8884"/>
                </a:cubicBezTo>
                <a:cubicBezTo>
                  <a:pt x="13412" y="8884"/>
                  <a:pt x="13459" y="8864"/>
                  <a:pt x="13496" y="8818"/>
                </a:cubicBezTo>
                <a:cubicBezTo>
                  <a:pt x="14733" y="7324"/>
                  <a:pt x="15037" y="5269"/>
                  <a:pt x="16321" y="3845"/>
                </a:cubicBezTo>
                <a:cubicBezTo>
                  <a:pt x="17024" y="3060"/>
                  <a:pt x="18004" y="2680"/>
                  <a:pt x="18979" y="2680"/>
                </a:cubicBezTo>
                <a:cubicBezTo>
                  <a:pt x="20238" y="2680"/>
                  <a:pt x="21490" y="3312"/>
                  <a:pt x="22134" y="4522"/>
                </a:cubicBezTo>
                <a:cubicBezTo>
                  <a:pt x="23162" y="6507"/>
                  <a:pt x="22555" y="9052"/>
                  <a:pt x="21924" y="11083"/>
                </a:cubicBezTo>
                <a:cubicBezTo>
                  <a:pt x="21294" y="13091"/>
                  <a:pt x="20383" y="15005"/>
                  <a:pt x="19192" y="16756"/>
                </a:cubicBezTo>
                <a:lnTo>
                  <a:pt x="19169" y="16733"/>
                </a:lnTo>
                <a:cubicBezTo>
                  <a:pt x="18002" y="18484"/>
                  <a:pt x="16554" y="20025"/>
                  <a:pt x="14896" y="21333"/>
                </a:cubicBezTo>
                <a:cubicBezTo>
                  <a:pt x="14686" y="21496"/>
                  <a:pt x="14406" y="21753"/>
                  <a:pt x="14126" y="21986"/>
                </a:cubicBezTo>
                <a:cubicBezTo>
                  <a:pt x="13963" y="21963"/>
                  <a:pt x="13822" y="21916"/>
                  <a:pt x="13659" y="21846"/>
                </a:cubicBezTo>
                <a:cubicBezTo>
                  <a:pt x="13029" y="21566"/>
                  <a:pt x="12445" y="20982"/>
                  <a:pt x="11908" y="20539"/>
                </a:cubicBezTo>
                <a:cubicBezTo>
                  <a:pt x="11207" y="19978"/>
                  <a:pt x="10530" y="19371"/>
                  <a:pt x="9877" y="18741"/>
                </a:cubicBezTo>
                <a:lnTo>
                  <a:pt x="9456" y="18251"/>
                </a:lnTo>
                <a:cubicBezTo>
                  <a:pt x="7822" y="16360"/>
                  <a:pt x="6141" y="14492"/>
                  <a:pt x="4763" y="12437"/>
                </a:cubicBezTo>
                <a:cubicBezTo>
                  <a:pt x="3596" y="10733"/>
                  <a:pt x="2475" y="8701"/>
                  <a:pt x="2429" y="6577"/>
                </a:cubicBezTo>
                <a:cubicBezTo>
                  <a:pt x="2499" y="5199"/>
                  <a:pt x="3012" y="3868"/>
                  <a:pt x="3899" y="2794"/>
                </a:cubicBezTo>
                <a:cubicBezTo>
                  <a:pt x="4684" y="2097"/>
                  <a:pt x="5722" y="1734"/>
                  <a:pt x="6834" y="1734"/>
                </a:cubicBezTo>
                <a:close/>
                <a:moveTo>
                  <a:pt x="11511" y="20656"/>
                </a:moveTo>
                <a:lnTo>
                  <a:pt x="11511" y="20656"/>
                </a:lnTo>
                <a:cubicBezTo>
                  <a:pt x="12137" y="21212"/>
                  <a:pt x="12901" y="21975"/>
                  <a:pt x="13711" y="22260"/>
                </a:cubicBezTo>
                <a:lnTo>
                  <a:pt x="13711" y="22260"/>
                </a:lnTo>
                <a:cubicBezTo>
                  <a:pt x="13693" y="22277"/>
                  <a:pt x="13671" y="22290"/>
                  <a:pt x="13636" y="22290"/>
                </a:cubicBezTo>
                <a:cubicBezTo>
                  <a:pt x="13005" y="22103"/>
                  <a:pt x="12328" y="21519"/>
                  <a:pt x="11744" y="20936"/>
                </a:cubicBezTo>
                <a:lnTo>
                  <a:pt x="11511" y="20656"/>
                </a:lnTo>
                <a:close/>
                <a:moveTo>
                  <a:pt x="14966" y="22407"/>
                </a:moveTo>
                <a:cubicBezTo>
                  <a:pt x="14896" y="22477"/>
                  <a:pt x="14826" y="22547"/>
                  <a:pt x="14756" y="22617"/>
                </a:cubicBezTo>
                <a:lnTo>
                  <a:pt x="14756" y="22593"/>
                </a:lnTo>
                <a:cubicBezTo>
                  <a:pt x="14509" y="22898"/>
                  <a:pt x="14137" y="23063"/>
                  <a:pt x="13756" y="23063"/>
                </a:cubicBezTo>
                <a:cubicBezTo>
                  <a:pt x="13669" y="23063"/>
                  <a:pt x="13582" y="23054"/>
                  <a:pt x="13496" y="23037"/>
                </a:cubicBezTo>
                <a:cubicBezTo>
                  <a:pt x="13426" y="22990"/>
                  <a:pt x="13355" y="22944"/>
                  <a:pt x="13285" y="22874"/>
                </a:cubicBezTo>
                <a:lnTo>
                  <a:pt x="13402" y="22804"/>
                </a:lnTo>
                <a:cubicBezTo>
                  <a:pt x="13496" y="22850"/>
                  <a:pt x="13589" y="22874"/>
                  <a:pt x="13682" y="22897"/>
                </a:cubicBezTo>
                <a:cubicBezTo>
                  <a:pt x="13713" y="22900"/>
                  <a:pt x="13743" y="22902"/>
                  <a:pt x="13773" y="22902"/>
                </a:cubicBezTo>
                <a:cubicBezTo>
                  <a:pt x="14207" y="22902"/>
                  <a:pt x="14617" y="22603"/>
                  <a:pt x="14966" y="22407"/>
                </a:cubicBezTo>
                <a:close/>
                <a:moveTo>
                  <a:pt x="7281" y="1"/>
                </a:moveTo>
                <a:cubicBezTo>
                  <a:pt x="6455" y="1"/>
                  <a:pt x="5631" y="217"/>
                  <a:pt x="4903" y="646"/>
                </a:cubicBezTo>
                <a:cubicBezTo>
                  <a:pt x="4273" y="1020"/>
                  <a:pt x="3713" y="1533"/>
                  <a:pt x="3269" y="2117"/>
                </a:cubicBezTo>
                <a:lnTo>
                  <a:pt x="3036" y="2304"/>
                </a:lnTo>
                <a:cubicBezTo>
                  <a:pt x="1308" y="3868"/>
                  <a:pt x="771" y="6343"/>
                  <a:pt x="1098" y="8585"/>
                </a:cubicBezTo>
                <a:cubicBezTo>
                  <a:pt x="1495" y="11316"/>
                  <a:pt x="3176" y="13628"/>
                  <a:pt x="4997" y="15612"/>
                </a:cubicBezTo>
                <a:cubicBezTo>
                  <a:pt x="7285" y="18111"/>
                  <a:pt x="9760" y="20445"/>
                  <a:pt x="12398" y="22617"/>
                </a:cubicBezTo>
                <a:cubicBezTo>
                  <a:pt x="12919" y="23040"/>
                  <a:pt x="13360" y="23508"/>
                  <a:pt x="13888" y="23508"/>
                </a:cubicBezTo>
                <a:cubicBezTo>
                  <a:pt x="14118" y="23508"/>
                  <a:pt x="14364" y="23420"/>
                  <a:pt x="14640" y="23201"/>
                </a:cubicBezTo>
                <a:cubicBezTo>
                  <a:pt x="15270" y="22664"/>
                  <a:pt x="15900" y="22103"/>
                  <a:pt x="16484" y="21519"/>
                </a:cubicBezTo>
                <a:lnTo>
                  <a:pt x="16928" y="21193"/>
                </a:lnTo>
                <a:cubicBezTo>
                  <a:pt x="17955" y="20445"/>
                  <a:pt x="18796" y="19465"/>
                  <a:pt x="19449" y="18367"/>
                </a:cubicBezTo>
                <a:cubicBezTo>
                  <a:pt x="21084" y="16570"/>
                  <a:pt x="22415" y="14515"/>
                  <a:pt x="23372" y="12274"/>
                </a:cubicBezTo>
                <a:cubicBezTo>
                  <a:pt x="24422" y="9775"/>
                  <a:pt x="25053" y="6600"/>
                  <a:pt x="24002" y="3985"/>
                </a:cubicBezTo>
                <a:cubicBezTo>
                  <a:pt x="23179" y="1987"/>
                  <a:pt x="21222" y="925"/>
                  <a:pt x="19165" y="925"/>
                </a:cubicBezTo>
                <a:cubicBezTo>
                  <a:pt x="18771" y="925"/>
                  <a:pt x="18373" y="964"/>
                  <a:pt x="17978" y="1043"/>
                </a:cubicBezTo>
                <a:cubicBezTo>
                  <a:pt x="15900" y="1463"/>
                  <a:pt x="14313" y="2958"/>
                  <a:pt x="13262" y="4755"/>
                </a:cubicBezTo>
                <a:cubicBezTo>
                  <a:pt x="12655" y="3378"/>
                  <a:pt x="12235" y="1907"/>
                  <a:pt x="10787" y="1090"/>
                </a:cubicBezTo>
                <a:cubicBezTo>
                  <a:pt x="10414" y="880"/>
                  <a:pt x="9993" y="716"/>
                  <a:pt x="9573" y="599"/>
                </a:cubicBezTo>
                <a:cubicBezTo>
                  <a:pt x="8865" y="200"/>
                  <a:pt x="8072" y="1"/>
                  <a:pt x="728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0" name="Google Shape;2480;p66"/>
          <p:cNvSpPr/>
          <p:nvPr/>
        </p:nvSpPr>
        <p:spPr>
          <a:xfrm>
            <a:off x="3792486" y="1613726"/>
            <a:ext cx="529609" cy="485819"/>
          </a:xfrm>
          <a:custGeom>
            <a:rect b="b" l="l" r="r" t="t"/>
            <a:pathLst>
              <a:path extrusionOk="0" h="35768" w="38992">
                <a:moveTo>
                  <a:pt x="27995" y="1169"/>
                </a:moveTo>
                <a:cubicBezTo>
                  <a:pt x="28018" y="1893"/>
                  <a:pt x="28018" y="2593"/>
                  <a:pt x="27971" y="3317"/>
                </a:cubicBezTo>
                <a:cubicBezTo>
                  <a:pt x="27948" y="2663"/>
                  <a:pt x="27878" y="2010"/>
                  <a:pt x="27808" y="1356"/>
                </a:cubicBezTo>
                <a:lnTo>
                  <a:pt x="27994" y="1169"/>
                </a:lnTo>
                <a:close/>
                <a:moveTo>
                  <a:pt x="8522" y="6329"/>
                </a:moveTo>
                <a:lnTo>
                  <a:pt x="8826" y="6469"/>
                </a:lnTo>
                <a:cubicBezTo>
                  <a:pt x="8826" y="6492"/>
                  <a:pt x="8826" y="6516"/>
                  <a:pt x="8826" y="6539"/>
                </a:cubicBezTo>
                <a:cubicBezTo>
                  <a:pt x="8896" y="6726"/>
                  <a:pt x="8966" y="6889"/>
                  <a:pt x="9036" y="7076"/>
                </a:cubicBezTo>
                <a:cubicBezTo>
                  <a:pt x="8896" y="6843"/>
                  <a:pt x="8709" y="6586"/>
                  <a:pt x="8522" y="6329"/>
                </a:cubicBezTo>
                <a:close/>
                <a:moveTo>
                  <a:pt x="17114" y="2500"/>
                </a:moveTo>
                <a:cubicBezTo>
                  <a:pt x="16227" y="4508"/>
                  <a:pt x="15457" y="6586"/>
                  <a:pt x="14779" y="8687"/>
                </a:cubicBezTo>
                <a:lnTo>
                  <a:pt x="14756" y="8687"/>
                </a:lnTo>
                <a:cubicBezTo>
                  <a:pt x="15293" y="6516"/>
                  <a:pt x="16087" y="4438"/>
                  <a:pt x="17114" y="2500"/>
                </a:cubicBezTo>
                <a:close/>
                <a:moveTo>
                  <a:pt x="31520" y="7286"/>
                </a:moveTo>
                <a:cubicBezTo>
                  <a:pt x="30143" y="7823"/>
                  <a:pt x="28812" y="8454"/>
                  <a:pt x="27528" y="9131"/>
                </a:cubicBezTo>
                <a:cubicBezTo>
                  <a:pt x="27551" y="9014"/>
                  <a:pt x="27574" y="8897"/>
                  <a:pt x="27598" y="8781"/>
                </a:cubicBezTo>
                <a:cubicBezTo>
                  <a:pt x="28882" y="8220"/>
                  <a:pt x="30189" y="7730"/>
                  <a:pt x="31520" y="7286"/>
                </a:cubicBezTo>
                <a:close/>
                <a:moveTo>
                  <a:pt x="25917" y="3387"/>
                </a:moveTo>
                <a:lnTo>
                  <a:pt x="25870" y="3457"/>
                </a:lnTo>
                <a:cubicBezTo>
                  <a:pt x="24469" y="5512"/>
                  <a:pt x="23068" y="7590"/>
                  <a:pt x="21644" y="9644"/>
                </a:cubicBezTo>
                <a:cubicBezTo>
                  <a:pt x="21620" y="9598"/>
                  <a:pt x="21597" y="9574"/>
                  <a:pt x="21574" y="9528"/>
                </a:cubicBezTo>
                <a:cubicBezTo>
                  <a:pt x="21550" y="9411"/>
                  <a:pt x="21504" y="9294"/>
                  <a:pt x="21480" y="9177"/>
                </a:cubicBezTo>
                <a:cubicBezTo>
                  <a:pt x="22811" y="7146"/>
                  <a:pt x="24282" y="5232"/>
                  <a:pt x="25893" y="3410"/>
                </a:cubicBezTo>
                <a:lnTo>
                  <a:pt x="25917" y="3387"/>
                </a:lnTo>
                <a:close/>
                <a:moveTo>
                  <a:pt x="13075" y="8664"/>
                </a:moveTo>
                <a:lnTo>
                  <a:pt x="13075" y="8664"/>
                </a:lnTo>
                <a:cubicBezTo>
                  <a:pt x="13472" y="8897"/>
                  <a:pt x="13869" y="9131"/>
                  <a:pt x="14266" y="9364"/>
                </a:cubicBezTo>
                <a:cubicBezTo>
                  <a:pt x="14242" y="9481"/>
                  <a:pt x="14219" y="9598"/>
                  <a:pt x="14196" y="9738"/>
                </a:cubicBezTo>
                <a:cubicBezTo>
                  <a:pt x="13846" y="9364"/>
                  <a:pt x="13472" y="9014"/>
                  <a:pt x="13075" y="8664"/>
                </a:cubicBezTo>
                <a:close/>
                <a:moveTo>
                  <a:pt x="29979" y="8337"/>
                </a:moveTo>
                <a:lnTo>
                  <a:pt x="29979" y="8337"/>
                </a:lnTo>
                <a:cubicBezTo>
                  <a:pt x="29069" y="8804"/>
                  <a:pt x="28135" y="9294"/>
                  <a:pt x="27224" y="9761"/>
                </a:cubicBezTo>
                <a:cubicBezTo>
                  <a:pt x="27201" y="9738"/>
                  <a:pt x="27224" y="9691"/>
                  <a:pt x="27224" y="9668"/>
                </a:cubicBezTo>
                <a:cubicBezTo>
                  <a:pt x="27271" y="9668"/>
                  <a:pt x="27317" y="9668"/>
                  <a:pt x="27364" y="9644"/>
                </a:cubicBezTo>
                <a:cubicBezTo>
                  <a:pt x="28228" y="9177"/>
                  <a:pt x="29092" y="8734"/>
                  <a:pt x="29979" y="8337"/>
                </a:cubicBezTo>
                <a:close/>
                <a:moveTo>
                  <a:pt x="9736" y="6889"/>
                </a:moveTo>
                <a:cubicBezTo>
                  <a:pt x="10297" y="7169"/>
                  <a:pt x="10880" y="7450"/>
                  <a:pt x="11441" y="7777"/>
                </a:cubicBezTo>
                <a:lnTo>
                  <a:pt x="11464" y="7777"/>
                </a:lnTo>
                <a:cubicBezTo>
                  <a:pt x="12445" y="8477"/>
                  <a:pt x="13379" y="9271"/>
                  <a:pt x="14266" y="10135"/>
                </a:cubicBezTo>
                <a:cubicBezTo>
                  <a:pt x="12655" y="9177"/>
                  <a:pt x="11137" y="8080"/>
                  <a:pt x="9736" y="6889"/>
                </a:cubicBezTo>
                <a:close/>
                <a:moveTo>
                  <a:pt x="4436" y="9971"/>
                </a:moveTo>
                <a:lnTo>
                  <a:pt x="4436" y="9971"/>
                </a:lnTo>
                <a:cubicBezTo>
                  <a:pt x="5090" y="10041"/>
                  <a:pt x="5767" y="10158"/>
                  <a:pt x="6398" y="10368"/>
                </a:cubicBezTo>
                <a:cubicBezTo>
                  <a:pt x="5884" y="10251"/>
                  <a:pt x="5347" y="10158"/>
                  <a:pt x="4810" y="10135"/>
                </a:cubicBezTo>
                <a:cubicBezTo>
                  <a:pt x="4740" y="10135"/>
                  <a:pt x="4670" y="10181"/>
                  <a:pt x="4646" y="10275"/>
                </a:cubicBezTo>
                <a:cubicBezTo>
                  <a:pt x="4576" y="10181"/>
                  <a:pt x="4506" y="10088"/>
                  <a:pt x="4436" y="9971"/>
                </a:cubicBezTo>
                <a:close/>
                <a:moveTo>
                  <a:pt x="16764" y="4134"/>
                </a:moveTo>
                <a:lnTo>
                  <a:pt x="16764" y="4134"/>
                </a:lnTo>
                <a:cubicBezTo>
                  <a:pt x="16134" y="6259"/>
                  <a:pt x="15550" y="8407"/>
                  <a:pt x="14990" y="10578"/>
                </a:cubicBezTo>
                <a:lnTo>
                  <a:pt x="14639" y="10368"/>
                </a:lnTo>
                <a:cubicBezTo>
                  <a:pt x="14686" y="10321"/>
                  <a:pt x="14686" y="10228"/>
                  <a:pt x="14639" y="10181"/>
                </a:cubicBezTo>
                <a:lnTo>
                  <a:pt x="14616" y="10158"/>
                </a:lnTo>
                <a:cubicBezTo>
                  <a:pt x="14663" y="9995"/>
                  <a:pt x="14709" y="9831"/>
                  <a:pt x="14779" y="9668"/>
                </a:cubicBezTo>
                <a:lnTo>
                  <a:pt x="14990" y="9808"/>
                </a:lnTo>
                <a:cubicBezTo>
                  <a:pt x="14997" y="9810"/>
                  <a:pt x="15005" y="9812"/>
                  <a:pt x="15012" y="9812"/>
                </a:cubicBezTo>
                <a:cubicBezTo>
                  <a:pt x="15069" y="9812"/>
                  <a:pt x="15101" y="9735"/>
                  <a:pt x="15060" y="9714"/>
                </a:cubicBezTo>
                <a:lnTo>
                  <a:pt x="14826" y="9528"/>
                </a:lnTo>
                <a:cubicBezTo>
                  <a:pt x="15410" y="7706"/>
                  <a:pt x="16040" y="5885"/>
                  <a:pt x="16764" y="4134"/>
                </a:cubicBezTo>
                <a:close/>
                <a:moveTo>
                  <a:pt x="34252" y="6492"/>
                </a:moveTo>
                <a:lnTo>
                  <a:pt x="34252" y="6492"/>
                </a:lnTo>
                <a:cubicBezTo>
                  <a:pt x="33154" y="8570"/>
                  <a:pt x="31683" y="10462"/>
                  <a:pt x="29956" y="12049"/>
                </a:cubicBezTo>
                <a:cubicBezTo>
                  <a:pt x="31427" y="10345"/>
                  <a:pt x="32804" y="8570"/>
                  <a:pt x="34065" y="6703"/>
                </a:cubicBezTo>
                <a:cubicBezTo>
                  <a:pt x="34088" y="6656"/>
                  <a:pt x="34088" y="6586"/>
                  <a:pt x="34065" y="6539"/>
                </a:cubicBezTo>
                <a:lnTo>
                  <a:pt x="34252" y="6492"/>
                </a:lnTo>
                <a:close/>
                <a:moveTo>
                  <a:pt x="11020" y="10812"/>
                </a:moveTo>
                <a:cubicBezTo>
                  <a:pt x="11324" y="11419"/>
                  <a:pt x="11674" y="12026"/>
                  <a:pt x="12024" y="12610"/>
                </a:cubicBezTo>
                <a:lnTo>
                  <a:pt x="11698" y="12446"/>
                </a:lnTo>
                <a:cubicBezTo>
                  <a:pt x="11464" y="11909"/>
                  <a:pt x="11231" y="11372"/>
                  <a:pt x="10997" y="10835"/>
                </a:cubicBezTo>
                <a:lnTo>
                  <a:pt x="11020" y="10812"/>
                </a:lnTo>
                <a:close/>
                <a:moveTo>
                  <a:pt x="10764" y="12470"/>
                </a:moveTo>
                <a:lnTo>
                  <a:pt x="11254" y="12773"/>
                </a:lnTo>
                <a:lnTo>
                  <a:pt x="11324" y="12936"/>
                </a:lnTo>
                <a:cubicBezTo>
                  <a:pt x="11161" y="12773"/>
                  <a:pt x="10950" y="12610"/>
                  <a:pt x="10764" y="12470"/>
                </a:cubicBezTo>
                <a:close/>
                <a:moveTo>
                  <a:pt x="32846" y="12814"/>
                </a:moveTo>
                <a:cubicBezTo>
                  <a:pt x="34662" y="12814"/>
                  <a:pt x="36477" y="12993"/>
                  <a:pt x="38268" y="13357"/>
                </a:cubicBezTo>
                <a:lnTo>
                  <a:pt x="37544" y="13800"/>
                </a:lnTo>
                <a:lnTo>
                  <a:pt x="37567" y="13777"/>
                </a:lnTo>
                <a:cubicBezTo>
                  <a:pt x="37731" y="13684"/>
                  <a:pt x="37661" y="13427"/>
                  <a:pt x="37450" y="13403"/>
                </a:cubicBezTo>
                <a:lnTo>
                  <a:pt x="28555" y="13357"/>
                </a:lnTo>
                <a:cubicBezTo>
                  <a:pt x="28648" y="13263"/>
                  <a:pt x="28718" y="13170"/>
                  <a:pt x="28812" y="13053"/>
                </a:cubicBezTo>
                <a:cubicBezTo>
                  <a:pt x="28825" y="13094"/>
                  <a:pt x="28870" y="13119"/>
                  <a:pt x="28915" y="13119"/>
                </a:cubicBezTo>
                <a:cubicBezTo>
                  <a:pt x="28947" y="13119"/>
                  <a:pt x="28979" y="13106"/>
                  <a:pt x="28998" y="13077"/>
                </a:cubicBezTo>
                <a:lnTo>
                  <a:pt x="29069" y="12983"/>
                </a:lnTo>
                <a:cubicBezTo>
                  <a:pt x="29088" y="13021"/>
                  <a:pt x="29138" y="13059"/>
                  <a:pt x="29181" y="13059"/>
                </a:cubicBezTo>
                <a:cubicBezTo>
                  <a:pt x="29191" y="13059"/>
                  <a:pt x="29200" y="13058"/>
                  <a:pt x="29209" y="13053"/>
                </a:cubicBezTo>
                <a:cubicBezTo>
                  <a:pt x="30416" y="12894"/>
                  <a:pt x="31631" y="12814"/>
                  <a:pt x="32846" y="12814"/>
                </a:cubicBezTo>
                <a:close/>
                <a:moveTo>
                  <a:pt x="37567" y="14221"/>
                </a:moveTo>
                <a:cubicBezTo>
                  <a:pt x="37637" y="14221"/>
                  <a:pt x="37731" y="14244"/>
                  <a:pt x="37824" y="14267"/>
                </a:cubicBezTo>
                <a:lnTo>
                  <a:pt x="35162" y="15645"/>
                </a:lnTo>
                <a:lnTo>
                  <a:pt x="37567" y="14221"/>
                </a:lnTo>
                <a:close/>
                <a:moveTo>
                  <a:pt x="7985" y="14244"/>
                </a:moveTo>
                <a:lnTo>
                  <a:pt x="7985" y="14244"/>
                </a:lnTo>
                <a:cubicBezTo>
                  <a:pt x="8522" y="14804"/>
                  <a:pt x="9083" y="15341"/>
                  <a:pt x="9643" y="15855"/>
                </a:cubicBezTo>
                <a:lnTo>
                  <a:pt x="9503" y="15878"/>
                </a:lnTo>
                <a:cubicBezTo>
                  <a:pt x="8966" y="15341"/>
                  <a:pt x="8475" y="14804"/>
                  <a:pt x="7985" y="14244"/>
                </a:cubicBezTo>
                <a:close/>
                <a:moveTo>
                  <a:pt x="37030" y="14104"/>
                </a:moveTo>
                <a:cubicBezTo>
                  <a:pt x="35162" y="15271"/>
                  <a:pt x="33271" y="16415"/>
                  <a:pt x="31403" y="17583"/>
                </a:cubicBezTo>
                <a:cubicBezTo>
                  <a:pt x="31193" y="17676"/>
                  <a:pt x="30960" y="17746"/>
                  <a:pt x="30750" y="17816"/>
                </a:cubicBezTo>
                <a:cubicBezTo>
                  <a:pt x="30516" y="17746"/>
                  <a:pt x="30283" y="17653"/>
                  <a:pt x="30049" y="17583"/>
                </a:cubicBezTo>
                <a:cubicBezTo>
                  <a:pt x="30027" y="17576"/>
                  <a:pt x="30006" y="17573"/>
                  <a:pt x="29986" y="17573"/>
                </a:cubicBezTo>
                <a:cubicBezTo>
                  <a:pt x="29805" y="17573"/>
                  <a:pt x="29766" y="17844"/>
                  <a:pt x="29956" y="17886"/>
                </a:cubicBezTo>
                <a:lnTo>
                  <a:pt x="30119" y="17956"/>
                </a:lnTo>
                <a:cubicBezTo>
                  <a:pt x="29862" y="17980"/>
                  <a:pt x="29629" y="17980"/>
                  <a:pt x="29372" y="17980"/>
                </a:cubicBezTo>
                <a:cubicBezTo>
                  <a:pt x="29279" y="17980"/>
                  <a:pt x="29209" y="18026"/>
                  <a:pt x="29209" y="18120"/>
                </a:cubicBezTo>
                <a:lnTo>
                  <a:pt x="28905" y="17980"/>
                </a:lnTo>
                <a:cubicBezTo>
                  <a:pt x="31683" y="16859"/>
                  <a:pt x="34392" y="15575"/>
                  <a:pt x="37007" y="14104"/>
                </a:cubicBezTo>
                <a:close/>
                <a:moveTo>
                  <a:pt x="30843" y="18190"/>
                </a:moveTo>
                <a:cubicBezTo>
                  <a:pt x="31870" y="18540"/>
                  <a:pt x="32898" y="18937"/>
                  <a:pt x="33878" y="19357"/>
                </a:cubicBezTo>
                <a:cubicBezTo>
                  <a:pt x="32734" y="18960"/>
                  <a:pt x="31567" y="18610"/>
                  <a:pt x="30399" y="18260"/>
                </a:cubicBezTo>
                <a:cubicBezTo>
                  <a:pt x="30469" y="18260"/>
                  <a:pt x="30539" y="18237"/>
                  <a:pt x="30609" y="18213"/>
                </a:cubicBezTo>
                <a:cubicBezTo>
                  <a:pt x="30623" y="18241"/>
                  <a:pt x="30653" y="18252"/>
                  <a:pt x="30680" y="18252"/>
                </a:cubicBezTo>
                <a:cubicBezTo>
                  <a:pt x="30699" y="18252"/>
                  <a:pt x="30717" y="18246"/>
                  <a:pt x="30726" y="18237"/>
                </a:cubicBezTo>
                <a:lnTo>
                  <a:pt x="30843" y="18190"/>
                </a:lnTo>
                <a:close/>
                <a:moveTo>
                  <a:pt x="2008" y="18540"/>
                </a:moveTo>
                <a:cubicBezTo>
                  <a:pt x="3175" y="19100"/>
                  <a:pt x="4343" y="19637"/>
                  <a:pt x="5557" y="20151"/>
                </a:cubicBezTo>
                <a:cubicBezTo>
                  <a:pt x="4320" y="19707"/>
                  <a:pt x="3129" y="19170"/>
                  <a:pt x="1985" y="18540"/>
                </a:cubicBezTo>
                <a:close/>
                <a:moveTo>
                  <a:pt x="1938" y="17863"/>
                </a:moveTo>
                <a:lnTo>
                  <a:pt x="8802" y="21015"/>
                </a:lnTo>
                <a:lnTo>
                  <a:pt x="8405" y="20922"/>
                </a:lnTo>
                <a:cubicBezTo>
                  <a:pt x="6094" y="20034"/>
                  <a:pt x="3829" y="19030"/>
                  <a:pt x="1611" y="17933"/>
                </a:cubicBezTo>
                <a:lnTo>
                  <a:pt x="1635" y="17933"/>
                </a:lnTo>
                <a:lnTo>
                  <a:pt x="1938" y="17863"/>
                </a:lnTo>
                <a:close/>
                <a:moveTo>
                  <a:pt x="30143" y="18563"/>
                </a:moveTo>
                <a:cubicBezTo>
                  <a:pt x="32384" y="19217"/>
                  <a:pt x="34579" y="19941"/>
                  <a:pt x="36773" y="20758"/>
                </a:cubicBezTo>
                <a:lnTo>
                  <a:pt x="37217" y="20992"/>
                </a:lnTo>
                <a:lnTo>
                  <a:pt x="37194" y="21015"/>
                </a:lnTo>
                <a:lnTo>
                  <a:pt x="37170" y="21015"/>
                </a:lnTo>
                <a:cubicBezTo>
                  <a:pt x="34742" y="20431"/>
                  <a:pt x="32407" y="19614"/>
                  <a:pt x="30143" y="18563"/>
                </a:cubicBezTo>
                <a:close/>
                <a:moveTo>
                  <a:pt x="9059" y="21132"/>
                </a:moveTo>
                <a:lnTo>
                  <a:pt x="9339" y="21272"/>
                </a:lnTo>
                <a:lnTo>
                  <a:pt x="9269" y="21272"/>
                </a:lnTo>
                <a:lnTo>
                  <a:pt x="9246" y="21248"/>
                </a:lnTo>
                <a:lnTo>
                  <a:pt x="9083" y="21202"/>
                </a:lnTo>
                <a:cubicBezTo>
                  <a:pt x="9083" y="21178"/>
                  <a:pt x="9059" y="21155"/>
                  <a:pt x="9059" y="21132"/>
                </a:cubicBezTo>
                <a:close/>
                <a:moveTo>
                  <a:pt x="37591" y="21225"/>
                </a:moveTo>
                <a:lnTo>
                  <a:pt x="37894" y="21389"/>
                </a:lnTo>
                <a:cubicBezTo>
                  <a:pt x="36797" y="21809"/>
                  <a:pt x="35653" y="22159"/>
                  <a:pt x="34485" y="22393"/>
                </a:cubicBezTo>
                <a:cubicBezTo>
                  <a:pt x="35559" y="22089"/>
                  <a:pt x="36610" y="21692"/>
                  <a:pt x="37591" y="21225"/>
                </a:cubicBezTo>
                <a:close/>
                <a:moveTo>
                  <a:pt x="1681" y="24751"/>
                </a:moveTo>
                <a:cubicBezTo>
                  <a:pt x="1728" y="24797"/>
                  <a:pt x="1775" y="24821"/>
                  <a:pt x="1821" y="24821"/>
                </a:cubicBezTo>
                <a:cubicBezTo>
                  <a:pt x="2833" y="24892"/>
                  <a:pt x="3848" y="24928"/>
                  <a:pt x="4867" y="24928"/>
                </a:cubicBezTo>
                <a:cubicBezTo>
                  <a:pt x="6176" y="24928"/>
                  <a:pt x="7489" y="24869"/>
                  <a:pt x="8802" y="24751"/>
                </a:cubicBezTo>
                <a:lnTo>
                  <a:pt x="8802" y="24751"/>
                </a:lnTo>
                <a:cubicBezTo>
                  <a:pt x="7531" y="25000"/>
                  <a:pt x="6240" y="25123"/>
                  <a:pt x="4946" y="25123"/>
                </a:cubicBezTo>
                <a:cubicBezTo>
                  <a:pt x="3817" y="25123"/>
                  <a:pt x="2686" y="25029"/>
                  <a:pt x="1564" y="24844"/>
                </a:cubicBezTo>
                <a:lnTo>
                  <a:pt x="1588" y="24844"/>
                </a:lnTo>
                <a:lnTo>
                  <a:pt x="1681" y="24751"/>
                </a:lnTo>
                <a:close/>
                <a:moveTo>
                  <a:pt x="1191" y="25148"/>
                </a:moveTo>
                <a:cubicBezTo>
                  <a:pt x="2475" y="25358"/>
                  <a:pt x="3759" y="25474"/>
                  <a:pt x="5043" y="25474"/>
                </a:cubicBezTo>
                <a:cubicBezTo>
                  <a:pt x="3921" y="25565"/>
                  <a:pt x="2785" y="25599"/>
                  <a:pt x="1656" y="25599"/>
                </a:cubicBezTo>
                <a:cubicBezTo>
                  <a:pt x="1329" y="25599"/>
                  <a:pt x="1003" y="25596"/>
                  <a:pt x="677" y="25591"/>
                </a:cubicBezTo>
                <a:cubicBezTo>
                  <a:pt x="841" y="25451"/>
                  <a:pt x="1004" y="25288"/>
                  <a:pt x="1191" y="25148"/>
                </a:cubicBezTo>
                <a:close/>
                <a:moveTo>
                  <a:pt x="14242" y="25965"/>
                </a:moveTo>
                <a:cubicBezTo>
                  <a:pt x="14242" y="25988"/>
                  <a:pt x="14242" y="26011"/>
                  <a:pt x="14219" y="26035"/>
                </a:cubicBezTo>
                <a:lnTo>
                  <a:pt x="14242" y="26035"/>
                </a:lnTo>
                <a:lnTo>
                  <a:pt x="13355" y="26572"/>
                </a:lnTo>
                <a:lnTo>
                  <a:pt x="13355" y="26572"/>
                </a:lnTo>
                <a:lnTo>
                  <a:pt x="14242" y="25965"/>
                </a:lnTo>
                <a:close/>
                <a:moveTo>
                  <a:pt x="23558" y="25941"/>
                </a:moveTo>
                <a:lnTo>
                  <a:pt x="24352" y="26338"/>
                </a:lnTo>
                <a:cubicBezTo>
                  <a:pt x="24329" y="26432"/>
                  <a:pt x="24329" y="26525"/>
                  <a:pt x="24306" y="26595"/>
                </a:cubicBezTo>
                <a:lnTo>
                  <a:pt x="23535" y="26198"/>
                </a:lnTo>
                <a:lnTo>
                  <a:pt x="23558" y="25941"/>
                </a:lnTo>
                <a:close/>
                <a:moveTo>
                  <a:pt x="14639" y="26198"/>
                </a:moveTo>
                <a:lnTo>
                  <a:pt x="14639" y="26198"/>
                </a:lnTo>
                <a:cubicBezTo>
                  <a:pt x="14616" y="26432"/>
                  <a:pt x="14593" y="26665"/>
                  <a:pt x="14569" y="26875"/>
                </a:cubicBezTo>
                <a:lnTo>
                  <a:pt x="14593" y="26222"/>
                </a:lnTo>
                <a:lnTo>
                  <a:pt x="14639" y="26198"/>
                </a:lnTo>
                <a:close/>
                <a:moveTo>
                  <a:pt x="27784" y="23000"/>
                </a:moveTo>
                <a:lnTo>
                  <a:pt x="28461" y="23023"/>
                </a:lnTo>
                <a:cubicBezTo>
                  <a:pt x="29232" y="24354"/>
                  <a:pt x="30049" y="25661"/>
                  <a:pt x="30890" y="26945"/>
                </a:cubicBezTo>
                <a:lnTo>
                  <a:pt x="30866" y="26945"/>
                </a:lnTo>
                <a:cubicBezTo>
                  <a:pt x="31357" y="27833"/>
                  <a:pt x="31800" y="28720"/>
                  <a:pt x="32244" y="29607"/>
                </a:cubicBezTo>
                <a:cubicBezTo>
                  <a:pt x="31006" y="27249"/>
                  <a:pt x="29512" y="25031"/>
                  <a:pt x="27784" y="23000"/>
                </a:cubicBezTo>
                <a:close/>
                <a:moveTo>
                  <a:pt x="11301" y="24470"/>
                </a:moveTo>
                <a:lnTo>
                  <a:pt x="11301" y="24470"/>
                </a:lnTo>
                <a:cubicBezTo>
                  <a:pt x="9923" y="26198"/>
                  <a:pt x="8546" y="27903"/>
                  <a:pt x="7191" y="29630"/>
                </a:cubicBezTo>
                <a:cubicBezTo>
                  <a:pt x="8219" y="28019"/>
                  <a:pt x="9386" y="26478"/>
                  <a:pt x="10624" y="25008"/>
                </a:cubicBezTo>
                <a:cubicBezTo>
                  <a:pt x="10717" y="24914"/>
                  <a:pt x="10670" y="24751"/>
                  <a:pt x="10553" y="24727"/>
                </a:cubicBezTo>
                <a:lnTo>
                  <a:pt x="10553" y="24704"/>
                </a:lnTo>
                <a:cubicBezTo>
                  <a:pt x="10600" y="24657"/>
                  <a:pt x="10624" y="24611"/>
                  <a:pt x="10624" y="24564"/>
                </a:cubicBezTo>
                <a:lnTo>
                  <a:pt x="11301" y="24470"/>
                </a:lnTo>
                <a:close/>
                <a:moveTo>
                  <a:pt x="30960" y="29420"/>
                </a:moveTo>
                <a:lnTo>
                  <a:pt x="31917" y="29817"/>
                </a:lnTo>
                <a:lnTo>
                  <a:pt x="31987" y="29911"/>
                </a:lnTo>
                <a:cubicBezTo>
                  <a:pt x="31637" y="29747"/>
                  <a:pt x="31310" y="29584"/>
                  <a:pt x="30960" y="29420"/>
                </a:cubicBezTo>
                <a:close/>
                <a:moveTo>
                  <a:pt x="24819" y="26572"/>
                </a:moveTo>
                <a:cubicBezTo>
                  <a:pt x="25169" y="26759"/>
                  <a:pt x="25543" y="26945"/>
                  <a:pt x="25917" y="27109"/>
                </a:cubicBezTo>
                <a:cubicBezTo>
                  <a:pt x="27995" y="28346"/>
                  <a:pt x="30143" y="29467"/>
                  <a:pt x="32337" y="30494"/>
                </a:cubicBezTo>
                <a:cubicBezTo>
                  <a:pt x="32359" y="30501"/>
                  <a:pt x="32380" y="30505"/>
                  <a:pt x="32401" y="30505"/>
                </a:cubicBezTo>
                <a:cubicBezTo>
                  <a:pt x="32516" y="30505"/>
                  <a:pt x="32614" y="30403"/>
                  <a:pt x="32594" y="30284"/>
                </a:cubicBezTo>
                <a:lnTo>
                  <a:pt x="32594" y="30284"/>
                </a:lnTo>
                <a:lnTo>
                  <a:pt x="32734" y="30564"/>
                </a:lnTo>
                <a:cubicBezTo>
                  <a:pt x="32694" y="30567"/>
                  <a:pt x="32654" y="30569"/>
                  <a:pt x="32613" y="30569"/>
                </a:cubicBezTo>
                <a:cubicBezTo>
                  <a:pt x="31708" y="30569"/>
                  <a:pt x="30691" y="29846"/>
                  <a:pt x="29909" y="29444"/>
                </a:cubicBezTo>
                <a:cubicBezTo>
                  <a:pt x="29209" y="29093"/>
                  <a:pt x="28485" y="28743"/>
                  <a:pt x="27784" y="28370"/>
                </a:cubicBezTo>
                <a:cubicBezTo>
                  <a:pt x="26780" y="27879"/>
                  <a:pt x="25800" y="27366"/>
                  <a:pt x="24819" y="26852"/>
                </a:cubicBezTo>
                <a:lnTo>
                  <a:pt x="24819" y="26572"/>
                </a:lnTo>
                <a:close/>
                <a:moveTo>
                  <a:pt x="10040" y="25124"/>
                </a:moveTo>
                <a:cubicBezTo>
                  <a:pt x="8499" y="26969"/>
                  <a:pt x="7121" y="28930"/>
                  <a:pt x="5907" y="31008"/>
                </a:cubicBezTo>
                <a:cubicBezTo>
                  <a:pt x="6748" y="28720"/>
                  <a:pt x="8149" y="26712"/>
                  <a:pt x="10016" y="25148"/>
                </a:cubicBezTo>
                <a:lnTo>
                  <a:pt x="10016" y="25124"/>
                </a:lnTo>
                <a:close/>
                <a:moveTo>
                  <a:pt x="13612" y="26829"/>
                </a:moveTo>
                <a:lnTo>
                  <a:pt x="13612" y="26829"/>
                </a:lnTo>
                <a:cubicBezTo>
                  <a:pt x="11604" y="29117"/>
                  <a:pt x="8966" y="30775"/>
                  <a:pt x="6024" y="31592"/>
                </a:cubicBezTo>
                <a:lnTo>
                  <a:pt x="8546" y="29841"/>
                </a:lnTo>
                <a:lnTo>
                  <a:pt x="13612" y="26829"/>
                </a:lnTo>
                <a:close/>
                <a:moveTo>
                  <a:pt x="24469" y="27763"/>
                </a:moveTo>
                <a:lnTo>
                  <a:pt x="24469" y="27763"/>
                </a:lnTo>
                <a:cubicBezTo>
                  <a:pt x="24376" y="29374"/>
                  <a:pt x="24142" y="30961"/>
                  <a:pt x="23745" y="32526"/>
                </a:cubicBezTo>
                <a:cubicBezTo>
                  <a:pt x="24002" y="30961"/>
                  <a:pt x="24235" y="29350"/>
                  <a:pt x="24469" y="27763"/>
                </a:cubicBezTo>
                <a:close/>
                <a:moveTo>
                  <a:pt x="18142" y="1029"/>
                </a:moveTo>
                <a:cubicBezTo>
                  <a:pt x="18212" y="1146"/>
                  <a:pt x="18282" y="1239"/>
                  <a:pt x="18352" y="1356"/>
                </a:cubicBezTo>
                <a:lnTo>
                  <a:pt x="18772" y="2477"/>
                </a:lnTo>
                <a:cubicBezTo>
                  <a:pt x="19332" y="4928"/>
                  <a:pt x="20150" y="7310"/>
                  <a:pt x="21200" y="9598"/>
                </a:cubicBezTo>
                <a:lnTo>
                  <a:pt x="21364" y="10135"/>
                </a:lnTo>
                <a:cubicBezTo>
                  <a:pt x="21393" y="10209"/>
                  <a:pt x="21470" y="10254"/>
                  <a:pt x="21545" y="10254"/>
                </a:cubicBezTo>
                <a:cubicBezTo>
                  <a:pt x="21589" y="10254"/>
                  <a:pt x="21633" y="10239"/>
                  <a:pt x="21667" y="10205"/>
                </a:cubicBezTo>
                <a:cubicBezTo>
                  <a:pt x="23465" y="8010"/>
                  <a:pt x="25053" y="5675"/>
                  <a:pt x="26454" y="3200"/>
                </a:cubicBezTo>
                <a:cubicBezTo>
                  <a:pt x="26687" y="2850"/>
                  <a:pt x="26920" y="2500"/>
                  <a:pt x="27177" y="2150"/>
                </a:cubicBezTo>
                <a:lnTo>
                  <a:pt x="27177" y="2150"/>
                </a:lnTo>
                <a:cubicBezTo>
                  <a:pt x="27457" y="4811"/>
                  <a:pt x="27107" y="7473"/>
                  <a:pt x="26757" y="10111"/>
                </a:cubicBezTo>
                <a:cubicBezTo>
                  <a:pt x="26740" y="10232"/>
                  <a:pt x="26850" y="10302"/>
                  <a:pt x="26956" y="10302"/>
                </a:cubicBezTo>
                <a:cubicBezTo>
                  <a:pt x="26993" y="10302"/>
                  <a:pt x="27030" y="10293"/>
                  <a:pt x="27061" y="10275"/>
                </a:cubicBezTo>
                <a:lnTo>
                  <a:pt x="33038" y="7216"/>
                </a:lnTo>
                <a:lnTo>
                  <a:pt x="33038" y="7216"/>
                </a:lnTo>
                <a:cubicBezTo>
                  <a:pt x="31497" y="9388"/>
                  <a:pt x="29792" y="11442"/>
                  <a:pt x="27995" y="13403"/>
                </a:cubicBezTo>
                <a:cubicBezTo>
                  <a:pt x="27878" y="13520"/>
                  <a:pt x="27948" y="13730"/>
                  <a:pt x="28135" y="13730"/>
                </a:cubicBezTo>
                <a:lnTo>
                  <a:pt x="28438" y="13730"/>
                </a:lnTo>
                <a:cubicBezTo>
                  <a:pt x="28438" y="13824"/>
                  <a:pt x="28532" y="13894"/>
                  <a:pt x="28625" y="13894"/>
                </a:cubicBezTo>
                <a:cubicBezTo>
                  <a:pt x="29875" y="13837"/>
                  <a:pt x="31136" y="13786"/>
                  <a:pt x="32394" y="13786"/>
                </a:cubicBezTo>
                <a:cubicBezTo>
                  <a:pt x="33722" y="13786"/>
                  <a:pt x="35047" y="13843"/>
                  <a:pt x="36353" y="14011"/>
                </a:cubicBezTo>
                <a:cubicBezTo>
                  <a:pt x="33785" y="15435"/>
                  <a:pt x="31123" y="16696"/>
                  <a:pt x="28368" y="17770"/>
                </a:cubicBezTo>
                <a:cubicBezTo>
                  <a:pt x="28228" y="17840"/>
                  <a:pt x="28158" y="18050"/>
                  <a:pt x="28321" y="18143"/>
                </a:cubicBezTo>
                <a:cubicBezTo>
                  <a:pt x="30936" y="19474"/>
                  <a:pt x="33668" y="20501"/>
                  <a:pt x="36493" y="21248"/>
                </a:cubicBezTo>
                <a:cubicBezTo>
                  <a:pt x="33994" y="22168"/>
                  <a:pt x="31357" y="22643"/>
                  <a:pt x="28701" y="22643"/>
                </a:cubicBezTo>
                <a:cubicBezTo>
                  <a:pt x="28256" y="22643"/>
                  <a:pt x="27810" y="22629"/>
                  <a:pt x="27364" y="22603"/>
                </a:cubicBezTo>
                <a:cubicBezTo>
                  <a:pt x="27201" y="22603"/>
                  <a:pt x="27131" y="22789"/>
                  <a:pt x="27247" y="22906"/>
                </a:cubicBezTo>
                <a:cubicBezTo>
                  <a:pt x="28952" y="24914"/>
                  <a:pt x="30446" y="27085"/>
                  <a:pt x="31707" y="29397"/>
                </a:cubicBezTo>
                <a:cubicBezTo>
                  <a:pt x="30236" y="28813"/>
                  <a:pt x="28812" y="28183"/>
                  <a:pt x="27387" y="27529"/>
                </a:cubicBezTo>
                <a:cubicBezTo>
                  <a:pt x="26500" y="27039"/>
                  <a:pt x="25636" y="26525"/>
                  <a:pt x="24772" y="26011"/>
                </a:cubicBezTo>
                <a:lnTo>
                  <a:pt x="24772" y="25918"/>
                </a:lnTo>
                <a:cubicBezTo>
                  <a:pt x="24758" y="25815"/>
                  <a:pt x="24660" y="25750"/>
                  <a:pt x="24572" y="25750"/>
                </a:cubicBezTo>
                <a:cubicBezTo>
                  <a:pt x="24520" y="25750"/>
                  <a:pt x="24472" y="25773"/>
                  <a:pt x="24446" y="25825"/>
                </a:cubicBezTo>
                <a:lnTo>
                  <a:pt x="23512" y="25241"/>
                </a:lnTo>
                <a:cubicBezTo>
                  <a:pt x="23473" y="25215"/>
                  <a:pt x="23433" y="25204"/>
                  <a:pt x="23395" y="25204"/>
                </a:cubicBezTo>
                <a:cubicBezTo>
                  <a:pt x="23294" y="25204"/>
                  <a:pt x="23208" y="25286"/>
                  <a:pt x="23208" y="25404"/>
                </a:cubicBezTo>
                <a:cubicBezTo>
                  <a:pt x="23208" y="25428"/>
                  <a:pt x="23208" y="25451"/>
                  <a:pt x="23208" y="25498"/>
                </a:cubicBezTo>
                <a:lnTo>
                  <a:pt x="23208" y="25521"/>
                </a:lnTo>
                <a:lnTo>
                  <a:pt x="23208" y="25638"/>
                </a:lnTo>
                <a:cubicBezTo>
                  <a:pt x="23185" y="25661"/>
                  <a:pt x="23185" y="25708"/>
                  <a:pt x="23208" y="25731"/>
                </a:cubicBezTo>
                <a:cubicBezTo>
                  <a:pt x="23045" y="28346"/>
                  <a:pt x="22835" y="30938"/>
                  <a:pt x="22601" y="33553"/>
                </a:cubicBezTo>
                <a:cubicBezTo>
                  <a:pt x="21364" y="31498"/>
                  <a:pt x="20383" y="29280"/>
                  <a:pt x="19729" y="26969"/>
                </a:cubicBezTo>
                <a:lnTo>
                  <a:pt x="19729" y="26455"/>
                </a:lnTo>
                <a:cubicBezTo>
                  <a:pt x="19729" y="26362"/>
                  <a:pt x="19659" y="26268"/>
                  <a:pt x="19542" y="26268"/>
                </a:cubicBezTo>
                <a:cubicBezTo>
                  <a:pt x="19519" y="26198"/>
                  <a:pt x="19519" y="26128"/>
                  <a:pt x="19496" y="26035"/>
                </a:cubicBezTo>
                <a:cubicBezTo>
                  <a:pt x="19470" y="25944"/>
                  <a:pt x="19393" y="25896"/>
                  <a:pt x="19314" y="25896"/>
                </a:cubicBezTo>
                <a:cubicBezTo>
                  <a:pt x="19251" y="25896"/>
                  <a:pt x="19187" y="25926"/>
                  <a:pt x="19146" y="25988"/>
                </a:cubicBezTo>
                <a:cubicBezTo>
                  <a:pt x="17675" y="28206"/>
                  <a:pt x="16297" y="30494"/>
                  <a:pt x="15060" y="32876"/>
                </a:cubicBezTo>
                <a:lnTo>
                  <a:pt x="15036" y="32479"/>
                </a:lnTo>
                <a:lnTo>
                  <a:pt x="14826" y="30424"/>
                </a:lnTo>
                <a:lnTo>
                  <a:pt x="14686" y="28930"/>
                </a:lnTo>
                <a:cubicBezTo>
                  <a:pt x="14779" y="27926"/>
                  <a:pt x="14896" y="26922"/>
                  <a:pt x="15036" y="25918"/>
                </a:cubicBezTo>
                <a:cubicBezTo>
                  <a:pt x="15055" y="25788"/>
                  <a:pt x="14955" y="25687"/>
                  <a:pt x="14843" y="25687"/>
                </a:cubicBezTo>
                <a:cubicBezTo>
                  <a:pt x="14814" y="25687"/>
                  <a:pt x="14785" y="25694"/>
                  <a:pt x="14756" y="25708"/>
                </a:cubicBezTo>
                <a:lnTo>
                  <a:pt x="14616" y="25801"/>
                </a:lnTo>
                <a:lnTo>
                  <a:pt x="14616" y="25568"/>
                </a:lnTo>
                <a:cubicBezTo>
                  <a:pt x="14616" y="25461"/>
                  <a:pt x="14520" y="25381"/>
                  <a:pt x="14412" y="25381"/>
                </a:cubicBezTo>
                <a:cubicBezTo>
                  <a:pt x="14379" y="25381"/>
                  <a:pt x="14345" y="25388"/>
                  <a:pt x="14313" y="25404"/>
                </a:cubicBezTo>
                <a:lnTo>
                  <a:pt x="8289" y="29537"/>
                </a:lnTo>
                <a:lnTo>
                  <a:pt x="7191" y="30214"/>
                </a:lnTo>
                <a:cubicBezTo>
                  <a:pt x="8732" y="28276"/>
                  <a:pt x="10297" y="26315"/>
                  <a:pt x="11861" y="24377"/>
                </a:cubicBezTo>
                <a:cubicBezTo>
                  <a:pt x="11963" y="24255"/>
                  <a:pt x="11887" y="24061"/>
                  <a:pt x="11741" y="24061"/>
                </a:cubicBezTo>
                <a:cubicBezTo>
                  <a:pt x="11720" y="24061"/>
                  <a:pt x="11698" y="24065"/>
                  <a:pt x="11674" y="24074"/>
                </a:cubicBezTo>
                <a:cubicBezTo>
                  <a:pt x="9422" y="24398"/>
                  <a:pt x="7157" y="24560"/>
                  <a:pt x="4898" y="24560"/>
                </a:cubicBezTo>
                <a:cubicBezTo>
                  <a:pt x="4066" y="24560"/>
                  <a:pt x="3235" y="24538"/>
                  <a:pt x="2405" y="24494"/>
                </a:cubicBezTo>
                <a:cubicBezTo>
                  <a:pt x="4693" y="23023"/>
                  <a:pt x="7261" y="22019"/>
                  <a:pt x="9946" y="21505"/>
                </a:cubicBezTo>
                <a:cubicBezTo>
                  <a:pt x="10110" y="21459"/>
                  <a:pt x="10133" y="21272"/>
                  <a:pt x="9993" y="21178"/>
                </a:cubicBezTo>
                <a:cubicBezTo>
                  <a:pt x="7495" y="20034"/>
                  <a:pt x="4997" y="18890"/>
                  <a:pt x="2522" y="17723"/>
                </a:cubicBezTo>
                <a:cubicBezTo>
                  <a:pt x="4320" y="17326"/>
                  <a:pt x="6117" y="16906"/>
                  <a:pt x="7915" y="16485"/>
                </a:cubicBezTo>
                <a:cubicBezTo>
                  <a:pt x="8686" y="16415"/>
                  <a:pt x="9433" y="16369"/>
                  <a:pt x="10180" y="16369"/>
                </a:cubicBezTo>
                <a:cubicBezTo>
                  <a:pt x="10219" y="16398"/>
                  <a:pt x="10262" y="16411"/>
                  <a:pt x="10303" y="16411"/>
                </a:cubicBezTo>
                <a:cubicBezTo>
                  <a:pt x="10359" y="16411"/>
                  <a:pt x="10410" y="16386"/>
                  <a:pt x="10437" y="16345"/>
                </a:cubicBezTo>
                <a:cubicBezTo>
                  <a:pt x="10530" y="16299"/>
                  <a:pt x="10577" y="16182"/>
                  <a:pt x="10530" y="16112"/>
                </a:cubicBezTo>
                <a:cubicBezTo>
                  <a:pt x="10624" y="16018"/>
                  <a:pt x="10577" y="15878"/>
                  <a:pt x="10460" y="15878"/>
                </a:cubicBezTo>
                <a:lnTo>
                  <a:pt x="10343" y="15878"/>
                </a:lnTo>
                <a:lnTo>
                  <a:pt x="5814" y="11325"/>
                </a:lnTo>
                <a:cubicBezTo>
                  <a:pt x="5650" y="11115"/>
                  <a:pt x="5487" y="10905"/>
                  <a:pt x="5324" y="10718"/>
                </a:cubicBezTo>
                <a:lnTo>
                  <a:pt x="5324" y="10718"/>
                </a:lnTo>
                <a:cubicBezTo>
                  <a:pt x="6561" y="10929"/>
                  <a:pt x="7752" y="11255"/>
                  <a:pt x="8942" y="11676"/>
                </a:cubicBezTo>
                <a:cubicBezTo>
                  <a:pt x="9946" y="12213"/>
                  <a:pt x="10857" y="12913"/>
                  <a:pt x="11651" y="13777"/>
                </a:cubicBezTo>
                <a:cubicBezTo>
                  <a:pt x="11683" y="13809"/>
                  <a:pt x="11726" y="13824"/>
                  <a:pt x="11770" y="13824"/>
                </a:cubicBezTo>
                <a:cubicBezTo>
                  <a:pt x="11885" y="13824"/>
                  <a:pt x="12005" y="13725"/>
                  <a:pt x="11954" y="13590"/>
                </a:cubicBezTo>
                <a:cubicBezTo>
                  <a:pt x="11884" y="13427"/>
                  <a:pt x="11791" y="13193"/>
                  <a:pt x="11721" y="13007"/>
                </a:cubicBezTo>
                <a:cubicBezTo>
                  <a:pt x="11768" y="13007"/>
                  <a:pt x="11791" y="12983"/>
                  <a:pt x="11838" y="12936"/>
                </a:cubicBezTo>
                <a:cubicBezTo>
                  <a:pt x="12024" y="13030"/>
                  <a:pt x="12211" y="13123"/>
                  <a:pt x="12398" y="13217"/>
                </a:cubicBezTo>
                <a:cubicBezTo>
                  <a:pt x="12426" y="13236"/>
                  <a:pt x="12457" y="13244"/>
                  <a:pt x="12486" y="13244"/>
                </a:cubicBezTo>
                <a:cubicBezTo>
                  <a:pt x="12602" y="13244"/>
                  <a:pt x="12706" y="13114"/>
                  <a:pt x="12631" y="12983"/>
                </a:cubicBezTo>
                <a:cubicBezTo>
                  <a:pt x="11534" y="11185"/>
                  <a:pt x="10553" y="9294"/>
                  <a:pt x="9713" y="7356"/>
                </a:cubicBezTo>
                <a:lnTo>
                  <a:pt x="9713" y="7356"/>
                </a:lnTo>
                <a:cubicBezTo>
                  <a:pt x="11371" y="8734"/>
                  <a:pt x="13145" y="9948"/>
                  <a:pt x="15013" y="10999"/>
                </a:cubicBezTo>
                <a:cubicBezTo>
                  <a:pt x="15037" y="11011"/>
                  <a:pt x="15064" y="11016"/>
                  <a:pt x="15092" y="11016"/>
                </a:cubicBezTo>
                <a:cubicBezTo>
                  <a:pt x="15171" y="11016"/>
                  <a:pt x="15252" y="10968"/>
                  <a:pt x="15270" y="10882"/>
                </a:cubicBezTo>
                <a:cubicBezTo>
                  <a:pt x="16087" y="7683"/>
                  <a:pt x="16974" y="4508"/>
                  <a:pt x="17978" y="1356"/>
                </a:cubicBezTo>
                <a:cubicBezTo>
                  <a:pt x="18025" y="1239"/>
                  <a:pt x="18095" y="1146"/>
                  <a:pt x="18142" y="1029"/>
                </a:cubicBezTo>
                <a:close/>
                <a:moveTo>
                  <a:pt x="14569" y="31265"/>
                </a:moveTo>
                <a:lnTo>
                  <a:pt x="14569" y="31358"/>
                </a:lnTo>
                <a:cubicBezTo>
                  <a:pt x="14639" y="32059"/>
                  <a:pt x="14686" y="32782"/>
                  <a:pt x="14756" y="33483"/>
                </a:cubicBezTo>
                <a:cubicBezTo>
                  <a:pt x="14693" y="33588"/>
                  <a:pt x="14630" y="33712"/>
                  <a:pt x="14567" y="33839"/>
                </a:cubicBezTo>
                <a:lnTo>
                  <a:pt x="14567" y="33839"/>
                </a:lnTo>
                <a:cubicBezTo>
                  <a:pt x="14544" y="33500"/>
                  <a:pt x="14523" y="33142"/>
                  <a:pt x="14523" y="32806"/>
                </a:cubicBezTo>
                <a:cubicBezTo>
                  <a:pt x="14523" y="32292"/>
                  <a:pt x="14546" y="31778"/>
                  <a:pt x="14569" y="31265"/>
                </a:cubicBezTo>
                <a:close/>
                <a:moveTo>
                  <a:pt x="19192" y="26525"/>
                </a:moveTo>
                <a:lnTo>
                  <a:pt x="19216" y="26619"/>
                </a:lnTo>
                <a:cubicBezTo>
                  <a:pt x="19169" y="26735"/>
                  <a:pt x="19146" y="26805"/>
                  <a:pt x="19099" y="26899"/>
                </a:cubicBezTo>
                <a:cubicBezTo>
                  <a:pt x="19029" y="26899"/>
                  <a:pt x="18959" y="26922"/>
                  <a:pt x="18935" y="26969"/>
                </a:cubicBezTo>
                <a:lnTo>
                  <a:pt x="16040" y="32689"/>
                </a:lnTo>
                <a:cubicBezTo>
                  <a:pt x="15994" y="32759"/>
                  <a:pt x="15830" y="33016"/>
                  <a:pt x="15667" y="33319"/>
                </a:cubicBezTo>
                <a:cubicBezTo>
                  <a:pt x="15503" y="33553"/>
                  <a:pt x="15316" y="33810"/>
                  <a:pt x="15153" y="34043"/>
                </a:cubicBezTo>
                <a:cubicBezTo>
                  <a:pt x="15153" y="33856"/>
                  <a:pt x="15130" y="33670"/>
                  <a:pt x="15130" y="33553"/>
                </a:cubicBezTo>
                <a:cubicBezTo>
                  <a:pt x="16367" y="31148"/>
                  <a:pt x="17721" y="28813"/>
                  <a:pt x="19192" y="26525"/>
                </a:cubicBezTo>
                <a:close/>
                <a:moveTo>
                  <a:pt x="19846" y="28720"/>
                </a:moveTo>
                <a:cubicBezTo>
                  <a:pt x="20523" y="30634"/>
                  <a:pt x="21410" y="32456"/>
                  <a:pt x="22484" y="34183"/>
                </a:cubicBezTo>
                <a:cubicBezTo>
                  <a:pt x="22484" y="34323"/>
                  <a:pt x="22484" y="34440"/>
                  <a:pt x="22461" y="34580"/>
                </a:cubicBezTo>
                <a:cubicBezTo>
                  <a:pt x="21644" y="33483"/>
                  <a:pt x="20967" y="32292"/>
                  <a:pt x="20406" y="31031"/>
                </a:cubicBezTo>
                <a:cubicBezTo>
                  <a:pt x="20173" y="30284"/>
                  <a:pt x="19986" y="29514"/>
                  <a:pt x="19846" y="28720"/>
                </a:cubicBezTo>
                <a:close/>
                <a:moveTo>
                  <a:pt x="14826" y="34183"/>
                </a:moveTo>
                <a:cubicBezTo>
                  <a:pt x="14826" y="34277"/>
                  <a:pt x="14850" y="34370"/>
                  <a:pt x="14850" y="34464"/>
                </a:cubicBezTo>
                <a:cubicBezTo>
                  <a:pt x="14779" y="34580"/>
                  <a:pt x="14686" y="34697"/>
                  <a:pt x="14616" y="34790"/>
                </a:cubicBezTo>
                <a:lnTo>
                  <a:pt x="14593" y="34790"/>
                </a:lnTo>
                <a:lnTo>
                  <a:pt x="14593" y="34627"/>
                </a:lnTo>
                <a:lnTo>
                  <a:pt x="14826" y="34183"/>
                </a:lnTo>
                <a:close/>
                <a:moveTo>
                  <a:pt x="23535" y="26432"/>
                </a:moveTo>
                <a:lnTo>
                  <a:pt x="24259" y="26829"/>
                </a:lnTo>
                <a:cubicBezTo>
                  <a:pt x="23862" y="29304"/>
                  <a:pt x="23395" y="31755"/>
                  <a:pt x="23138" y="34230"/>
                </a:cubicBezTo>
                <a:cubicBezTo>
                  <a:pt x="23115" y="34300"/>
                  <a:pt x="23161" y="34347"/>
                  <a:pt x="23231" y="34347"/>
                </a:cubicBezTo>
                <a:cubicBezTo>
                  <a:pt x="23161" y="34650"/>
                  <a:pt x="23068" y="34954"/>
                  <a:pt x="22975" y="35257"/>
                </a:cubicBezTo>
                <a:cubicBezTo>
                  <a:pt x="22928" y="35187"/>
                  <a:pt x="22858" y="35094"/>
                  <a:pt x="22788" y="35024"/>
                </a:cubicBezTo>
                <a:cubicBezTo>
                  <a:pt x="22811" y="34860"/>
                  <a:pt x="22835" y="34720"/>
                  <a:pt x="22835" y="34557"/>
                </a:cubicBezTo>
                <a:cubicBezTo>
                  <a:pt x="22951" y="34557"/>
                  <a:pt x="23021" y="34464"/>
                  <a:pt x="23045" y="34370"/>
                </a:cubicBezTo>
                <a:lnTo>
                  <a:pt x="23535" y="26432"/>
                </a:lnTo>
                <a:close/>
                <a:moveTo>
                  <a:pt x="18357" y="1"/>
                </a:moveTo>
                <a:cubicBezTo>
                  <a:pt x="18300" y="1"/>
                  <a:pt x="18244" y="31"/>
                  <a:pt x="18212" y="95"/>
                </a:cubicBezTo>
                <a:cubicBezTo>
                  <a:pt x="18188" y="118"/>
                  <a:pt x="18188" y="165"/>
                  <a:pt x="18165" y="188"/>
                </a:cubicBezTo>
                <a:cubicBezTo>
                  <a:pt x="18118" y="188"/>
                  <a:pt x="18072" y="235"/>
                  <a:pt x="18048" y="282"/>
                </a:cubicBezTo>
                <a:lnTo>
                  <a:pt x="17908" y="469"/>
                </a:lnTo>
                <a:cubicBezTo>
                  <a:pt x="17885" y="492"/>
                  <a:pt x="17861" y="515"/>
                  <a:pt x="17861" y="562"/>
                </a:cubicBezTo>
                <a:cubicBezTo>
                  <a:pt x="16180" y="3200"/>
                  <a:pt x="14990" y="6095"/>
                  <a:pt x="14313" y="9154"/>
                </a:cubicBezTo>
                <a:cubicBezTo>
                  <a:pt x="13379" y="8477"/>
                  <a:pt x="12398" y="7870"/>
                  <a:pt x="11394" y="7333"/>
                </a:cubicBezTo>
                <a:cubicBezTo>
                  <a:pt x="10647" y="6819"/>
                  <a:pt x="9853" y="6329"/>
                  <a:pt x="9059" y="5885"/>
                </a:cubicBezTo>
                <a:cubicBezTo>
                  <a:pt x="9035" y="5871"/>
                  <a:pt x="9008" y="5864"/>
                  <a:pt x="8981" y="5864"/>
                </a:cubicBezTo>
                <a:cubicBezTo>
                  <a:pt x="8875" y="5864"/>
                  <a:pt x="8765" y="5961"/>
                  <a:pt x="8802" y="6072"/>
                </a:cubicBezTo>
                <a:lnTo>
                  <a:pt x="8802" y="6119"/>
                </a:lnTo>
                <a:cubicBezTo>
                  <a:pt x="8546" y="6002"/>
                  <a:pt x="8289" y="5885"/>
                  <a:pt x="8032" y="5792"/>
                </a:cubicBezTo>
                <a:cubicBezTo>
                  <a:pt x="8011" y="5783"/>
                  <a:pt x="7992" y="5779"/>
                  <a:pt x="7975" y="5779"/>
                </a:cubicBezTo>
                <a:cubicBezTo>
                  <a:pt x="7853" y="5779"/>
                  <a:pt x="7810" y="5970"/>
                  <a:pt x="7892" y="6072"/>
                </a:cubicBezTo>
                <a:cubicBezTo>
                  <a:pt x="8569" y="6936"/>
                  <a:pt x="9199" y="7870"/>
                  <a:pt x="9713" y="8851"/>
                </a:cubicBezTo>
                <a:cubicBezTo>
                  <a:pt x="10133" y="9948"/>
                  <a:pt x="10553" y="11045"/>
                  <a:pt x="10974" y="12119"/>
                </a:cubicBezTo>
                <a:cubicBezTo>
                  <a:pt x="10787" y="12026"/>
                  <a:pt x="10577" y="11956"/>
                  <a:pt x="10367" y="11862"/>
                </a:cubicBezTo>
                <a:cubicBezTo>
                  <a:pt x="8405" y="10695"/>
                  <a:pt x="6327" y="9738"/>
                  <a:pt x="4039" y="9644"/>
                </a:cubicBezTo>
                <a:cubicBezTo>
                  <a:pt x="4031" y="9643"/>
                  <a:pt x="4023" y="9643"/>
                  <a:pt x="4015" y="9643"/>
                </a:cubicBezTo>
                <a:cubicBezTo>
                  <a:pt x="3869" y="9643"/>
                  <a:pt x="3812" y="9836"/>
                  <a:pt x="3923" y="9925"/>
                </a:cubicBezTo>
                <a:cubicBezTo>
                  <a:pt x="5557" y="12003"/>
                  <a:pt x="7308" y="14011"/>
                  <a:pt x="9129" y="15972"/>
                </a:cubicBezTo>
                <a:lnTo>
                  <a:pt x="8989" y="15995"/>
                </a:lnTo>
                <a:cubicBezTo>
                  <a:pt x="8265" y="16042"/>
                  <a:pt x="7542" y="16135"/>
                  <a:pt x="6818" y="16229"/>
                </a:cubicBezTo>
                <a:cubicBezTo>
                  <a:pt x="6398" y="16299"/>
                  <a:pt x="6001" y="16369"/>
                  <a:pt x="5580" y="16462"/>
                </a:cubicBezTo>
                <a:cubicBezTo>
                  <a:pt x="4016" y="16742"/>
                  <a:pt x="2452" y="17139"/>
                  <a:pt x="934" y="17653"/>
                </a:cubicBezTo>
                <a:cubicBezTo>
                  <a:pt x="887" y="17676"/>
                  <a:pt x="841" y="17700"/>
                  <a:pt x="817" y="17770"/>
                </a:cubicBezTo>
                <a:lnTo>
                  <a:pt x="677" y="17793"/>
                </a:lnTo>
                <a:cubicBezTo>
                  <a:pt x="537" y="17840"/>
                  <a:pt x="490" y="18026"/>
                  <a:pt x="631" y="18120"/>
                </a:cubicBezTo>
                <a:cubicBezTo>
                  <a:pt x="2919" y="19591"/>
                  <a:pt x="5464" y="20641"/>
                  <a:pt x="8125" y="21225"/>
                </a:cubicBezTo>
                <a:cubicBezTo>
                  <a:pt x="6888" y="21552"/>
                  <a:pt x="5697" y="21996"/>
                  <a:pt x="4553" y="22579"/>
                </a:cubicBezTo>
                <a:cubicBezTo>
                  <a:pt x="3129" y="23140"/>
                  <a:pt x="1775" y="23863"/>
                  <a:pt x="490" y="24681"/>
                </a:cubicBezTo>
                <a:cubicBezTo>
                  <a:pt x="350" y="24774"/>
                  <a:pt x="374" y="24984"/>
                  <a:pt x="537" y="25031"/>
                </a:cubicBezTo>
                <a:lnTo>
                  <a:pt x="747" y="25078"/>
                </a:lnTo>
                <a:cubicBezTo>
                  <a:pt x="537" y="25264"/>
                  <a:pt x="327" y="25451"/>
                  <a:pt x="94" y="25661"/>
                </a:cubicBezTo>
                <a:cubicBezTo>
                  <a:pt x="0" y="25755"/>
                  <a:pt x="70" y="25941"/>
                  <a:pt x="234" y="25941"/>
                </a:cubicBezTo>
                <a:cubicBezTo>
                  <a:pt x="698" y="25956"/>
                  <a:pt x="1163" y="25963"/>
                  <a:pt x="1628" y="25963"/>
                </a:cubicBezTo>
                <a:cubicBezTo>
                  <a:pt x="4203" y="25963"/>
                  <a:pt x="6788" y="25743"/>
                  <a:pt x="9339" y="25288"/>
                </a:cubicBezTo>
                <a:lnTo>
                  <a:pt x="9339" y="25288"/>
                </a:lnTo>
                <a:cubicBezTo>
                  <a:pt x="7425" y="27015"/>
                  <a:pt x="6047" y="29234"/>
                  <a:pt x="5300" y="31685"/>
                </a:cubicBezTo>
                <a:cubicBezTo>
                  <a:pt x="5277" y="31802"/>
                  <a:pt x="5347" y="31895"/>
                  <a:pt x="5440" y="31919"/>
                </a:cubicBezTo>
                <a:cubicBezTo>
                  <a:pt x="5460" y="32016"/>
                  <a:pt x="5528" y="32064"/>
                  <a:pt x="5618" y="32064"/>
                </a:cubicBezTo>
                <a:cubicBezTo>
                  <a:pt x="5635" y="32064"/>
                  <a:pt x="5654" y="32063"/>
                  <a:pt x="5674" y="32059"/>
                </a:cubicBezTo>
                <a:cubicBezTo>
                  <a:pt x="8989" y="31265"/>
                  <a:pt x="11954" y="29397"/>
                  <a:pt x="14126" y="26782"/>
                </a:cubicBezTo>
                <a:lnTo>
                  <a:pt x="14172" y="27132"/>
                </a:lnTo>
                <a:cubicBezTo>
                  <a:pt x="14079" y="29117"/>
                  <a:pt x="14056" y="31101"/>
                  <a:pt x="14126" y="33086"/>
                </a:cubicBezTo>
                <a:lnTo>
                  <a:pt x="14126" y="34767"/>
                </a:lnTo>
                <a:cubicBezTo>
                  <a:pt x="14126" y="34837"/>
                  <a:pt x="14172" y="34884"/>
                  <a:pt x="14219" y="34930"/>
                </a:cubicBezTo>
                <a:cubicBezTo>
                  <a:pt x="14219" y="35071"/>
                  <a:pt x="14242" y="35187"/>
                  <a:pt x="14242" y="35327"/>
                </a:cubicBezTo>
                <a:cubicBezTo>
                  <a:pt x="14259" y="35426"/>
                  <a:pt x="14357" y="35526"/>
                  <a:pt x="14455" y="35526"/>
                </a:cubicBezTo>
                <a:cubicBezTo>
                  <a:pt x="14495" y="35526"/>
                  <a:pt x="14535" y="35509"/>
                  <a:pt x="14569" y="35467"/>
                </a:cubicBezTo>
                <a:cubicBezTo>
                  <a:pt x="14686" y="35327"/>
                  <a:pt x="14873" y="35094"/>
                  <a:pt x="14990" y="34907"/>
                </a:cubicBezTo>
                <a:cubicBezTo>
                  <a:pt x="15013" y="34954"/>
                  <a:pt x="15036" y="34977"/>
                  <a:pt x="15083" y="35001"/>
                </a:cubicBezTo>
                <a:cubicBezTo>
                  <a:pt x="15106" y="35047"/>
                  <a:pt x="15130" y="35047"/>
                  <a:pt x="15176" y="35071"/>
                </a:cubicBezTo>
                <a:cubicBezTo>
                  <a:pt x="15246" y="35141"/>
                  <a:pt x="15340" y="35187"/>
                  <a:pt x="15433" y="35187"/>
                </a:cubicBezTo>
                <a:cubicBezTo>
                  <a:pt x="15441" y="35189"/>
                  <a:pt x="15448" y="35190"/>
                  <a:pt x="15455" y="35190"/>
                </a:cubicBezTo>
                <a:cubicBezTo>
                  <a:pt x="15555" y="35190"/>
                  <a:pt x="15589" y="35044"/>
                  <a:pt x="15480" y="35001"/>
                </a:cubicBezTo>
                <a:cubicBezTo>
                  <a:pt x="15457" y="35001"/>
                  <a:pt x="15433" y="35001"/>
                  <a:pt x="15410" y="34977"/>
                </a:cubicBezTo>
                <a:cubicBezTo>
                  <a:pt x="15480" y="34930"/>
                  <a:pt x="15503" y="34860"/>
                  <a:pt x="15527" y="34790"/>
                </a:cubicBezTo>
                <a:cubicBezTo>
                  <a:pt x="15550" y="34720"/>
                  <a:pt x="15527" y="34650"/>
                  <a:pt x="15480" y="34604"/>
                </a:cubicBezTo>
                <a:cubicBezTo>
                  <a:pt x="15457" y="34604"/>
                  <a:pt x="15457" y="34580"/>
                  <a:pt x="15433" y="34580"/>
                </a:cubicBezTo>
                <a:cubicBezTo>
                  <a:pt x="15503" y="34370"/>
                  <a:pt x="15573" y="34183"/>
                  <a:pt x="15667" y="33997"/>
                </a:cubicBezTo>
                <a:cubicBezTo>
                  <a:pt x="17021" y="32105"/>
                  <a:pt x="18165" y="30074"/>
                  <a:pt x="19076" y="27926"/>
                </a:cubicBezTo>
                <a:cubicBezTo>
                  <a:pt x="19286" y="28813"/>
                  <a:pt x="19542" y="29677"/>
                  <a:pt x="19869" y="30541"/>
                </a:cubicBezTo>
                <a:cubicBezTo>
                  <a:pt x="20383" y="32386"/>
                  <a:pt x="21247" y="34113"/>
                  <a:pt x="22391" y="35631"/>
                </a:cubicBezTo>
                <a:cubicBezTo>
                  <a:pt x="22427" y="35694"/>
                  <a:pt x="22488" y="35723"/>
                  <a:pt x="22549" y="35723"/>
                </a:cubicBezTo>
                <a:cubicBezTo>
                  <a:pt x="22645" y="35723"/>
                  <a:pt x="22741" y="35652"/>
                  <a:pt x="22741" y="35538"/>
                </a:cubicBezTo>
                <a:lnTo>
                  <a:pt x="22741" y="35491"/>
                </a:lnTo>
                <a:cubicBezTo>
                  <a:pt x="22811" y="35561"/>
                  <a:pt x="22881" y="35631"/>
                  <a:pt x="22928" y="35701"/>
                </a:cubicBezTo>
                <a:cubicBezTo>
                  <a:pt x="22964" y="35746"/>
                  <a:pt x="23011" y="35767"/>
                  <a:pt x="23058" y="35767"/>
                </a:cubicBezTo>
                <a:cubicBezTo>
                  <a:pt x="23131" y="35767"/>
                  <a:pt x="23203" y="35716"/>
                  <a:pt x="23231" y="35631"/>
                </a:cubicBezTo>
                <a:cubicBezTo>
                  <a:pt x="24072" y="32876"/>
                  <a:pt x="24889" y="30027"/>
                  <a:pt x="24843" y="27132"/>
                </a:cubicBezTo>
                <a:lnTo>
                  <a:pt x="24843" y="27132"/>
                </a:lnTo>
                <a:cubicBezTo>
                  <a:pt x="26080" y="27809"/>
                  <a:pt x="27341" y="28463"/>
                  <a:pt x="28625" y="29140"/>
                </a:cubicBezTo>
                <a:cubicBezTo>
                  <a:pt x="29512" y="29584"/>
                  <a:pt x="30376" y="30027"/>
                  <a:pt x="31263" y="30471"/>
                </a:cubicBezTo>
                <a:cubicBezTo>
                  <a:pt x="31752" y="30697"/>
                  <a:pt x="32181" y="30907"/>
                  <a:pt x="32695" y="30907"/>
                </a:cubicBezTo>
                <a:cubicBezTo>
                  <a:pt x="32819" y="30907"/>
                  <a:pt x="32948" y="30895"/>
                  <a:pt x="33084" y="30868"/>
                </a:cubicBezTo>
                <a:cubicBezTo>
                  <a:pt x="33178" y="30845"/>
                  <a:pt x="33224" y="30704"/>
                  <a:pt x="33178" y="30611"/>
                </a:cubicBezTo>
                <a:cubicBezTo>
                  <a:pt x="33108" y="30471"/>
                  <a:pt x="33038" y="30354"/>
                  <a:pt x="32968" y="30214"/>
                </a:cubicBezTo>
                <a:lnTo>
                  <a:pt x="32968" y="30214"/>
                </a:lnTo>
                <a:lnTo>
                  <a:pt x="33201" y="30308"/>
                </a:lnTo>
                <a:cubicBezTo>
                  <a:pt x="33212" y="30309"/>
                  <a:pt x="33222" y="30310"/>
                  <a:pt x="33232" y="30310"/>
                </a:cubicBezTo>
                <a:cubicBezTo>
                  <a:pt x="33358" y="30310"/>
                  <a:pt x="33453" y="30182"/>
                  <a:pt x="33388" y="30074"/>
                </a:cubicBezTo>
                <a:cubicBezTo>
                  <a:pt x="32664" y="29000"/>
                  <a:pt x="31940" y="27949"/>
                  <a:pt x="31263" y="26852"/>
                </a:cubicBezTo>
                <a:cubicBezTo>
                  <a:pt x="30586" y="25591"/>
                  <a:pt x="29886" y="24330"/>
                  <a:pt x="29162" y="23070"/>
                </a:cubicBezTo>
                <a:lnTo>
                  <a:pt x="29442" y="23070"/>
                </a:lnTo>
                <a:cubicBezTo>
                  <a:pt x="29853" y="23095"/>
                  <a:pt x="30264" y="23107"/>
                  <a:pt x="30673" y="23107"/>
                </a:cubicBezTo>
                <a:cubicBezTo>
                  <a:pt x="33336" y="23107"/>
                  <a:pt x="35959" y="22581"/>
                  <a:pt x="38408" y="21529"/>
                </a:cubicBezTo>
                <a:cubicBezTo>
                  <a:pt x="38524" y="21459"/>
                  <a:pt x="38524" y="21295"/>
                  <a:pt x="38408" y="21225"/>
                </a:cubicBezTo>
                <a:cubicBezTo>
                  <a:pt x="38268" y="21155"/>
                  <a:pt x="38128" y="21062"/>
                  <a:pt x="37964" y="20968"/>
                </a:cubicBezTo>
                <a:cubicBezTo>
                  <a:pt x="37987" y="20875"/>
                  <a:pt x="37941" y="20781"/>
                  <a:pt x="37847" y="20758"/>
                </a:cubicBezTo>
                <a:lnTo>
                  <a:pt x="36937" y="20408"/>
                </a:lnTo>
                <a:cubicBezTo>
                  <a:pt x="35139" y="19451"/>
                  <a:pt x="33295" y="18657"/>
                  <a:pt x="31380" y="17980"/>
                </a:cubicBezTo>
                <a:cubicBezTo>
                  <a:pt x="32150" y="17676"/>
                  <a:pt x="32898" y="17303"/>
                  <a:pt x="33621" y="16906"/>
                </a:cubicBezTo>
                <a:cubicBezTo>
                  <a:pt x="35256" y="16042"/>
                  <a:pt x="36913" y="15201"/>
                  <a:pt x="38548" y="14337"/>
                </a:cubicBezTo>
                <a:cubicBezTo>
                  <a:pt x="38688" y="14244"/>
                  <a:pt x="38665" y="14011"/>
                  <a:pt x="38501" y="13964"/>
                </a:cubicBezTo>
                <a:lnTo>
                  <a:pt x="38128" y="13894"/>
                </a:lnTo>
                <a:lnTo>
                  <a:pt x="38898" y="13427"/>
                </a:lnTo>
                <a:cubicBezTo>
                  <a:pt x="38991" y="13310"/>
                  <a:pt x="38945" y="13147"/>
                  <a:pt x="38805" y="13123"/>
                </a:cubicBezTo>
                <a:cubicBezTo>
                  <a:pt x="36858" y="12694"/>
                  <a:pt x="34882" y="12476"/>
                  <a:pt x="32901" y="12476"/>
                </a:cubicBezTo>
                <a:cubicBezTo>
                  <a:pt x="31865" y="12476"/>
                  <a:pt x="30827" y="12536"/>
                  <a:pt x="29792" y="12656"/>
                </a:cubicBezTo>
                <a:cubicBezTo>
                  <a:pt x="31847" y="10882"/>
                  <a:pt x="33505" y="8734"/>
                  <a:pt x="34742" y="6329"/>
                </a:cubicBezTo>
                <a:cubicBezTo>
                  <a:pt x="34807" y="6199"/>
                  <a:pt x="34712" y="6070"/>
                  <a:pt x="34586" y="6070"/>
                </a:cubicBezTo>
                <a:cubicBezTo>
                  <a:pt x="34576" y="6070"/>
                  <a:pt x="34566" y="6070"/>
                  <a:pt x="34555" y="6072"/>
                </a:cubicBezTo>
                <a:cubicBezTo>
                  <a:pt x="32197" y="6656"/>
                  <a:pt x="29886" y="7403"/>
                  <a:pt x="27644" y="8384"/>
                </a:cubicBezTo>
                <a:cubicBezTo>
                  <a:pt x="27761" y="7777"/>
                  <a:pt x="27831" y="7146"/>
                  <a:pt x="27878" y="6539"/>
                </a:cubicBezTo>
                <a:cubicBezTo>
                  <a:pt x="28275" y="4648"/>
                  <a:pt x="28415" y="2687"/>
                  <a:pt x="28298" y="749"/>
                </a:cubicBezTo>
                <a:cubicBezTo>
                  <a:pt x="28298" y="653"/>
                  <a:pt x="28211" y="579"/>
                  <a:pt x="28126" y="579"/>
                </a:cubicBezTo>
                <a:cubicBezTo>
                  <a:pt x="28086" y="579"/>
                  <a:pt x="28047" y="595"/>
                  <a:pt x="28018" y="632"/>
                </a:cubicBezTo>
                <a:cubicBezTo>
                  <a:pt x="27878" y="749"/>
                  <a:pt x="27761" y="889"/>
                  <a:pt x="27621" y="1029"/>
                </a:cubicBezTo>
                <a:cubicBezTo>
                  <a:pt x="27551" y="1029"/>
                  <a:pt x="27457" y="1076"/>
                  <a:pt x="27411" y="1146"/>
                </a:cubicBezTo>
                <a:cubicBezTo>
                  <a:pt x="27367" y="1102"/>
                  <a:pt x="27307" y="1078"/>
                  <a:pt x="27249" y="1078"/>
                </a:cubicBezTo>
                <a:cubicBezTo>
                  <a:pt x="27184" y="1078"/>
                  <a:pt x="27121" y="1107"/>
                  <a:pt x="27084" y="1169"/>
                </a:cubicBezTo>
                <a:cubicBezTo>
                  <a:pt x="26920" y="1496"/>
                  <a:pt x="26757" y="1799"/>
                  <a:pt x="26594" y="2126"/>
                </a:cubicBezTo>
                <a:cubicBezTo>
                  <a:pt x="24679" y="4204"/>
                  <a:pt x="22928" y="6422"/>
                  <a:pt x="21340" y="8757"/>
                </a:cubicBezTo>
                <a:cubicBezTo>
                  <a:pt x="20920" y="7333"/>
                  <a:pt x="20500" y="5932"/>
                  <a:pt x="20079" y="4508"/>
                </a:cubicBezTo>
                <a:cubicBezTo>
                  <a:pt x="19799" y="3457"/>
                  <a:pt x="19379" y="2430"/>
                  <a:pt x="18865" y="1473"/>
                </a:cubicBezTo>
                <a:cubicBezTo>
                  <a:pt x="18749" y="1029"/>
                  <a:pt x="18632" y="585"/>
                  <a:pt x="18515" y="118"/>
                </a:cubicBezTo>
                <a:cubicBezTo>
                  <a:pt x="18490" y="42"/>
                  <a:pt x="18424" y="1"/>
                  <a:pt x="1835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1" name="Google Shape;2481;p66"/>
          <p:cNvSpPr/>
          <p:nvPr/>
        </p:nvSpPr>
        <p:spPr>
          <a:xfrm>
            <a:off x="2662667" y="3566616"/>
            <a:ext cx="581304" cy="559164"/>
          </a:xfrm>
          <a:custGeom>
            <a:rect b="b" l="l" r="r" t="t"/>
            <a:pathLst>
              <a:path extrusionOk="0" h="41168" w="42798">
                <a:moveTo>
                  <a:pt x="15621" y="520"/>
                </a:moveTo>
                <a:cubicBezTo>
                  <a:pt x="15761" y="1056"/>
                  <a:pt x="15877" y="1615"/>
                  <a:pt x="16017" y="2151"/>
                </a:cubicBezTo>
                <a:cubicBezTo>
                  <a:pt x="15807" y="1754"/>
                  <a:pt x="15550" y="1380"/>
                  <a:pt x="15293" y="1007"/>
                </a:cubicBezTo>
                <a:cubicBezTo>
                  <a:pt x="15382" y="830"/>
                  <a:pt x="15491" y="674"/>
                  <a:pt x="15621" y="520"/>
                </a:cubicBezTo>
                <a:close/>
                <a:moveTo>
                  <a:pt x="15153" y="1357"/>
                </a:moveTo>
                <a:cubicBezTo>
                  <a:pt x="15503" y="1894"/>
                  <a:pt x="15807" y="2431"/>
                  <a:pt x="16087" y="2991"/>
                </a:cubicBezTo>
                <a:cubicBezTo>
                  <a:pt x="16017" y="2991"/>
                  <a:pt x="15947" y="3038"/>
                  <a:pt x="15924" y="3108"/>
                </a:cubicBezTo>
                <a:cubicBezTo>
                  <a:pt x="15807" y="3108"/>
                  <a:pt x="15667" y="3155"/>
                  <a:pt x="15573" y="3248"/>
                </a:cubicBezTo>
                <a:cubicBezTo>
                  <a:pt x="15457" y="3038"/>
                  <a:pt x="15340" y="2875"/>
                  <a:pt x="15223" y="2688"/>
                </a:cubicBezTo>
                <a:lnTo>
                  <a:pt x="15247" y="2688"/>
                </a:lnTo>
                <a:cubicBezTo>
                  <a:pt x="15202" y="2643"/>
                  <a:pt x="15148" y="2627"/>
                  <a:pt x="15097" y="2627"/>
                </a:cubicBezTo>
                <a:cubicBezTo>
                  <a:pt x="15067" y="2627"/>
                  <a:pt x="15039" y="2633"/>
                  <a:pt x="15013" y="2641"/>
                </a:cubicBezTo>
                <a:cubicBezTo>
                  <a:pt x="14990" y="2221"/>
                  <a:pt x="15036" y="1801"/>
                  <a:pt x="15153" y="1380"/>
                </a:cubicBezTo>
                <a:cubicBezTo>
                  <a:pt x="15153" y="1380"/>
                  <a:pt x="15153" y="1357"/>
                  <a:pt x="15153" y="1357"/>
                </a:cubicBezTo>
                <a:close/>
                <a:moveTo>
                  <a:pt x="15994" y="3692"/>
                </a:moveTo>
                <a:cubicBezTo>
                  <a:pt x="15994" y="3785"/>
                  <a:pt x="15994" y="3879"/>
                  <a:pt x="15994" y="3995"/>
                </a:cubicBezTo>
                <a:cubicBezTo>
                  <a:pt x="15947" y="3879"/>
                  <a:pt x="15900" y="3809"/>
                  <a:pt x="15854" y="3715"/>
                </a:cubicBezTo>
                <a:lnTo>
                  <a:pt x="15994" y="3692"/>
                </a:lnTo>
                <a:close/>
                <a:moveTo>
                  <a:pt x="23582" y="5980"/>
                </a:moveTo>
                <a:lnTo>
                  <a:pt x="23769" y="6097"/>
                </a:lnTo>
                <a:lnTo>
                  <a:pt x="23535" y="6097"/>
                </a:lnTo>
                <a:lnTo>
                  <a:pt x="23582" y="5980"/>
                </a:lnTo>
                <a:close/>
                <a:moveTo>
                  <a:pt x="25053" y="4556"/>
                </a:moveTo>
                <a:lnTo>
                  <a:pt x="24632" y="6213"/>
                </a:lnTo>
                <a:lnTo>
                  <a:pt x="24306" y="6027"/>
                </a:lnTo>
                <a:cubicBezTo>
                  <a:pt x="24539" y="5536"/>
                  <a:pt x="24796" y="5046"/>
                  <a:pt x="25053" y="4556"/>
                </a:cubicBezTo>
                <a:close/>
                <a:moveTo>
                  <a:pt x="23278" y="5910"/>
                </a:moveTo>
                <a:lnTo>
                  <a:pt x="23185" y="6213"/>
                </a:lnTo>
                <a:cubicBezTo>
                  <a:pt x="23138" y="6237"/>
                  <a:pt x="23092" y="6237"/>
                  <a:pt x="23021" y="6260"/>
                </a:cubicBezTo>
                <a:cubicBezTo>
                  <a:pt x="23092" y="6143"/>
                  <a:pt x="23185" y="6027"/>
                  <a:pt x="23255" y="5910"/>
                </a:cubicBezTo>
                <a:close/>
                <a:moveTo>
                  <a:pt x="16484" y="5700"/>
                </a:moveTo>
                <a:lnTo>
                  <a:pt x="16484" y="5700"/>
                </a:lnTo>
                <a:cubicBezTo>
                  <a:pt x="16553" y="5861"/>
                  <a:pt x="16645" y="6046"/>
                  <a:pt x="16715" y="6230"/>
                </a:cubicBezTo>
                <a:lnTo>
                  <a:pt x="16715" y="6230"/>
                </a:lnTo>
                <a:cubicBezTo>
                  <a:pt x="16706" y="6229"/>
                  <a:pt x="16697" y="6228"/>
                  <a:pt x="16689" y="6228"/>
                </a:cubicBezTo>
                <a:cubicBezTo>
                  <a:pt x="16637" y="6228"/>
                  <a:pt x="16589" y="6254"/>
                  <a:pt x="16554" y="6307"/>
                </a:cubicBezTo>
                <a:cubicBezTo>
                  <a:pt x="16531" y="6097"/>
                  <a:pt x="16507" y="5910"/>
                  <a:pt x="16484" y="5700"/>
                </a:cubicBezTo>
                <a:close/>
                <a:moveTo>
                  <a:pt x="22718" y="5513"/>
                </a:moveTo>
                <a:lnTo>
                  <a:pt x="23045" y="5700"/>
                </a:lnTo>
                <a:cubicBezTo>
                  <a:pt x="22858" y="5957"/>
                  <a:pt x="22695" y="6213"/>
                  <a:pt x="22531" y="6470"/>
                </a:cubicBezTo>
                <a:lnTo>
                  <a:pt x="22531" y="6330"/>
                </a:lnTo>
                <a:cubicBezTo>
                  <a:pt x="22601" y="6073"/>
                  <a:pt x="22648" y="5793"/>
                  <a:pt x="22718" y="5513"/>
                </a:cubicBezTo>
                <a:close/>
                <a:moveTo>
                  <a:pt x="21924" y="4556"/>
                </a:moveTo>
                <a:cubicBezTo>
                  <a:pt x="21924" y="4742"/>
                  <a:pt x="21924" y="4929"/>
                  <a:pt x="21901" y="5116"/>
                </a:cubicBezTo>
                <a:lnTo>
                  <a:pt x="21457" y="6540"/>
                </a:lnTo>
                <a:lnTo>
                  <a:pt x="21457" y="6283"/>
                </a:lnTo>
                <a:cubicBezTo>
                  <a:pt x="21597" y="5700"/>
                  <a:pt x="21761" y="5116"/>
                  <a:pt x="21901" y="4556"/>
                </a:cubicBezTo>
                <a:close/>
                <a:moveTo>
                  <a:pt x="15410" y="6330"/>
                </a:moveTo>
                <a:lnTo>
                  <a:pt x="15503" y="6774"/>
                </a:lnTo>
                <a:cubicBezTo>
                  <a:pt x="15503" y="6797"/>
                  <a:pt x="15480" y="6820"/>
                  <a:pt x="15480" y="6820"/>
                </a:cubicBezTo>
                <a:lnTo>
                  <a:pt x="15410" y="6330"/>
                </a:lnTo>
                <a:close/>
                <a:moveTo>
                  <a:pt x="7845" y="6143"/>
                </a:moveTo>
                <a:lnTo>
                  <a:pt x="7845" y="6143"/>
                </a:lnTo>
                <a:cubicBezTo>
                  <a:pt x="8055" y="6167"/>
                  <a:pt x="8289" y="6237"/>
                  <a:pt x="8476" y="6307"/>
                </a:cubicBezTo>
                <a:lnTo>
                  <a:pt x="8499" y="6307"/>
                </a:lnTo>
                <a:cubicBezTo>
                  <a:pt x="8662" y="6610"/>
                  <a:pt x="8802" y="6891"/>
                  <a:pt x="8966" y="7171"/>
                </a:cubicBezTo>
                <a:cubicBezTo>
                  <a:pt x="8826" y="7007"/>
                  <a:pt x="8662" y="6867"/>
                  <a:pt x="8546" y="6727"/>
                </a:cubicBezTo>
                <a:cubicBezTo>
                  <a:pt x="8507" y="6688"/>
                  <a:pt x="8460" y="6669"/>
                  <a:pt x="8414" y="6669"/>
                </a:cubicBezTo>
                <a:cubicBezTo>
                  <a:pt x="8352" y="6669"/>
                  <a:pt x="8293" y="6706"/>
                  <a:pt x="8265" y="6774"/>
                </a:cubicBezTo>
                <a:lnTo>
                  <a:pt x="7845" y="6143"/>
                </a:lnTo>
                <a:close/>
                <a:moveTo>
                  <a:pt x="31333" y="5279"/>
                </a:moveTo>
                <a:lnTo>
                  <a:pt x="31333" y="5279"/>
                </a:lnTo>
                <a:cubicBezTo>
                  <a:pt x="30796" y="6027"/>
                  <a:pt x="30259" y="6727"/>
                  <a:pt x="29676" y="7404"/>
                </a:cubicBezTo>
                <a:cubicBezTo>
                  <a:pt x="29769" y="7287"/>
                  <a:pt x="29839" y="7171"/>
                  <a:pt x="29933" y="7054"/>
                </a:cubicBezTo>
                <a:cubicBezTo>
                  <a:pt x="29994" y="6951"/>
                  <a:pt x="29875" y="6812"/>
                  <a:pt x="29750" y="6812"/>
                </a:cubicBezTo>
                <a:cubicBezTo>
                  <a:pt x="29733" y="6812"/>
                  <a:pt x="29716" y="6815"/>
                  <a:pt x="29699" y="6820"/>
                </a:cubicBezTo>
                <a:lnTo>
                  <a:pt x="29395" y="7031"/>
                </a:lnTo>
                <a:cubicBezTo>
                  <a:pt x="29372" y="7031"/>
                  <a:pt x="29349" y="7031"/>
                  <a:pt x="29349" y="7054"/>
                </a:cubicBezTo>
                <a:lnTo>
                  <a:pt x="29325" y="7054"/>
                </a:lnTo>
                <a:lnTo>
                  <a:pt x="29559" y="6797"/>
                </a:lnTo>
                <a:cubicBezTo>
                  <a:pt x="30143" y="6283"/>
                  <a:pt x="30726" y="5770"/>
                  <a:pt x="31333" y="5279"/>
                </a:cubicBezTo>
                <a:close/>
                <a:moveTo>
                  <a:pt x="8055" y="7124"/>
                </a:moveTo>
                <a:lnTo>
                  <a:pt x="8172" y="7241"/>
                </a:lnTo>
                <a:cubicBezTo>
                  <a:pt x="8193" y="7303"/>
                  <a:pt x="8213" y="7347"/>
                  <a:pt x="8250" y="7404"/>
                </a:cubicBezTo>
                <a:lnTo>
                  <a:pt x="8250" y="7404"/>
                </a:lnTo>
                <a:lnTo>
                  <a:pt x="8172" y="7357"/>
                </a:lnTo>
                <a:cubicBezTo>
                  <a:pt x="8149" y="7334"/>
                  <a:pt x="8120" y="7322"/>
                  <a:pt x="8090" y="7322"/>
                </a:cubicBezTo>
                <a:cubicBezTo>
                  <a:pt x="8061" y="7322"/>
                  <a:pt x="8032" y="7334"/>
                  <a:pt x="8009" y="7357"/>
                </a:cubicBezTo>
                <a:lnTo>
                  <a:pt x="7985" y="7334"/>
                </a:lnTo>
                <a:cubicBezTo>
                  <a:pt x="8009" y="7264"/>
                  <a:pt x="8032" y="7194"/>
                  <a:pt x="8055" y="7124"/>
                </a:cubicBezTo>
                <a:close/>
                <a:moveTo>
                  <a:pt x="23442" y="6447"/>
                </a:moveTo>
                <a:cubicBezTo>
                  <a:pt x="23512" y="6494"/>
                  <a:pt x="23582" y="6587"/>
                  <a:pt x="23605" y="6680"/>
                </a:cubicBezTo>
                <a:lnTo>
                  <a:pt x="23605" y="6704"/>
                </a:lnTo>
                <a:cubicBezTo>
                  <a:pt x="23418" y="7077"/>
                  <a:pt x="23255" y="7451"/>
                  <a:pt x="23068" y="7824"/>
                </a:cubicBezTo>
                <a:cubicBezTo>
                  <a:pt x="23185" y="7357"/>
                  <a:pt x="23325" y="6914"/>
                  <a:pt x="23442" y="6447"/>
                </a:cubicBezTo>
                <a:close/>
                <a:moveTo>
                  <a:pt x="15527" y="7241"/>
                </a:moveTo>
                <a:lnTo>
                  <a:pt x="15690" y="7941"/>
                </a:lnTo>
                <a:cubicBezTo>
                  <a:pt x="15643" y="7824"/>
                  <a:pt x="15620" y="7708"/>
                  <a:pt x="15573" y="7568"/>
                </a:cubicBezTo>
                <a:cubicBezTo>
                  <a:pt x="15550" y="7451"/>
                  <a:pt x="15550" y="7357"/>
                  <a:pt x="15527" y="7264"/>
                </a:cubicBezTo>
                <a:lnTo>
                  <a:pt x="15527" y="7241"/>
                </a:lnTo>
                <a:close/>
                <a:moveTo>
                  <a:pt x="15573" y="3855"/>
                </a:moveTo>
                <a:cubicBezTo>
                  <a:pt x="15737" y="4159"/>
                  <a:pt x="15900" y="4462"/>
                  <a:pt x="16064" y="4789"/>
                </a:cubicBezTo>
                <a:cubicBezTo>
                  <a:pt x="16157" y="5887"/>
                  <a:pt x="16274" y="6984"/>
                  <a:pt x="16414" y="8081"/>
                </a:cubicBezTo>
                <a:cubicBezTo>
                  <a:pt x="16227" y="7731"/>
                  <a:pt x="16064" y="7404"/>
                  <a:pt x="15877" y="7077"/>
                </a:cubicBezTo>
                <a:lnTo>
                  <a:pt x="15877" y="7077"/>
                </a:lnTo>
                <a:lnTo>
                  <a:pt x="15900" y="7101"/>
                </a:lnTo>
                <a:cubicBezTo>
                  <a:pt x="15667" y="6097"/>
                  <a:pt x="15503" y="5116"/>
                  <a:pt x="15387" y="4112"/>
                </a:cubicBezTo>
                <a:cubicBezTo>
                  <a:pt x="15410" y="3995"/>
                  <a:pt x="15480" y="3902"/>
                  <a:pt x="15573" y="3855"/>
                </a:cubicBezTo>
                <a:close/>
                <a:moveTo>
                  <a:pt x="27925" y="6400"/>
                </a:moveTo>
                <a:lnTo>
                  <a:pt x="27925" y="6400"/>
                </a:lnTo>
                <a:cubicBezTo>
                  <a:pt x="27831" y="6914"/>
                  <a:pt x="27621" y="7428"/>
                  <a:pt x="27364" y="7871"/>
                </a:cubicBezTo>
                <a:cubicBezTo>
                  <a:pt x="27224" y="7941"/>
                  <a:pt x="27061" y="8011"/>
                  <a:pt x="26944" y="8081"/>
                </a:cubicBezTo>
                <a:lnTo>
                  <a:pt x="26804" y="7918"/>
                </a:lnTo>
                <a:cubicBezTo>
                  <a:pt x="26967" y="7591"/>
                  <a:pt x="27131" y="7264"/>
                  <a:pt x="27318" y="6914"/>
                </a:cubicBezTo>
                <a:cubicBezTo>
                  <a:pt x="27318" y="6914"/>
                  <a:pt x="27318" y="6891"/>
                  <a:pt x="27318" y="6867"/>
                </a:cubicBezTo>
                <a:lnTo>
                  <a:pt x="27925" y="6400"/>
                </a:lnTo>
                <a:close/>
                <a:moveTo>
                  <a:pt x="22788" y="6797"/>
                </a:moveTo>
                <a:lnTo>
                  <a:pt x="22788" y="6797"/>
                </a:lnTo>
                <a:cubicBezTo>
                  <a:pt x="22625" y="7264"/>
                  <a:pt x="22484" y="7708"/>
                  <a:pt x="22321" y="8175"/>
                </a:cubicBezTo>
                <a:cubicBezTo>
                  <a:pt x="22344" y="7848"/>
                  <a:pt x="22391" y="7544"/>
                  <a:pt x="22414" y="7264"/>
                </a:cubicBezTo>
                <a:lnTo>
                  <a:pt x="22438" y="7264"/>
                </a:lnTo>
                <a:lnTo>
                  <a:pt x="22578" y="6984"/>
                </a:lnTo>
                <a:lnTo>
                  <a:pt x="22625" y="6937"/>
                </a:lnTo>
                <a:lnTo>
                  <a:pt x="22788" y="6797"/>
                </a:lnTo>
                <a:close/>
                <a:moveTo>
                  <a:pt x="10484" y="7824"/>
                </a:moveTo>
                <a:lnTo>
                  <a:pt x="10857" y="8151"/>
                </a:lnTo>
                <a:cubicBezTo>
                  <a:pt x="10834" y="8175"/>
                  <a:pt x="10787" y="8175"/>
                  <a:pt x="10764" y="8221"/>
                </a:cubicBezTo>
                <a:cubicBezTo>
                  <a:pt x="10670" y="8081"/>
                  <a:pt x="10577" y="7941"/>
                  <a:pt x="10484" y="7824"/>
                </a:cubicBezTo>
                <a:close/>
                <a:moveTo>
                  <a:pt x="24142" y="6307"/>
                </a:moveTo>
                <a:cubicBezTo>
                  <a:pt x="24282" y="6400"/>
                  <a:pt x="24422" y="6470"/>
                  <a:pt x="24539" y="6564"/>
                </a:cubicBezTo>
                <a:cubicBezTo>
                  <a:pt x="24352" y="7311"/>
                  <a:pt x="24166" y="8058"/>
                  <a:pt x="23979" y="8828"/>
                </a:cubicBezTo>
                <a:cubicBezTo>
                  <a:pt x="24095" y="8058"/>
                  <a:pt x="24142" y="7287"/>
                  <a:pt x="24049" y="6494"/>
                </a:cubicBezTo>
                <a:lnTo>
                  <a:pt x="24142" y="6307"/>
                </a:lnTo>
                <a:close/>
                <a:moveTo>
                  <a:pt x="24819" y="6750"/>
                </a:moveTo>
                <a:cubicBezTo>
                  <a:pt x="25193" y="6984"/>
                  <a:pt x="25543" y="7264"/>
                  <a:pt x="25893" y="7544"/>
                </a:cubicBezTo>
                <a:cubicBezTo>
                  <a:pt x="25356" y="7965"/>
                  <a:pt x="24819" y="8431"/>
                  <a:pt x="24306" y="8852"/>
                </a:cubicBezTo>
                <a:cubicBezTo>
                  <a:pt x="24469" y="8151"/>
                  <a:pt x="24656" y="7451"/>
                  <a:pt x="24819" y="6750"/>
                </a:cubicBezTo>
                <a:close/>
                <a:moveTo>
                  <a:pt x="17348" y="6237"/>
                </a:moveTo>
                <a:cubicBezTo>
                  <a:pt x="17581" y="7101"/>
                  <a:pt x="17815" y="7988"/>
                  <a:pt x="18025" y="8875"/>
                </a:cubicBezTo>
                <a:cubicBezTo>
                  <a:pt x="17955" y="8665"/>
                  <a:pt x="17885" y="8455"/>
                  <a:pt x="17815" y="8245"/>
                </a:cubicBezTo>
                <a:cubicBezTo>
                  <a:pt x="17651" y="7568"/>
                  <a:pt x="17488" y="6914"/>
                  <a:pt x="17348" y="6237"/>
                </a:cubicBezTo>
                <a:close/>
                <a:moveTo>
                  <a:pt x="26384" y="7988"/>
                </a:moveTo>
                <a:lnTo>
                  <a:pt x="26407" y="8011"/>
                </a:lnTo>
                <a:lnTo>
                  <a:pt x="26103" y="8595"/>
                </a:lnTo>
                <a:cubicBezTo>
                  <a:pt x="25870" y="8735"/>
                  <a:pt x="25660" y="8898"/>
                  <a:pt x="25450" y="9062"/>
                </a:cubicBezTo>
                <a:cubicBezTo>
                  <a:pt x="25753" y="8712"/>
                  <a:pt x="26080" y="8338"/>
                  <a:pt x="26384" y="7988"/>
                </a:cubicBezTo>
                <a:close/>
                <a:moveTo>
                  <a:pt x="9596" y="8782"/>
                </a:moveTo>
                <a:lnTo>
                  <a:pt x="9923" y="9132"/>
                </a:lnTo>
                <a:lnTo>
                  <a:pt x="9783" y="9015"/>
                </a:lnTo>
                <a:lnTo>
                  <a:pt x="9690" y="8945"/>
                </a:lnTo>
                <a:lnTo>
                  <a:pt x="9596" y="8782"/>
                </a:lnTo>
                <a:close/>
                <a:moveTo>
                  <a:pt x="28975" y="7778"/>
                </a:moveTo>
                <a:lnTo>
                  <a:pt x="28975" y="7778"/>
                </a:lnTo>
                <a:cubicBezTo>
                  <a:pt x="28835" y="7988"/>
                  <a:pt x="28695" y="8221"/>
                  <a:pt x="28555" y="8455"/>
                </a:cubicBezTo>
                <a:cubicBezTo>
                  <a:pt x="28345" y="8758"/>
                  <a:pt x="28111" y="9062"/>
                  <a:pt x="27878" y="9365"/>
                </a:cubicBezTo>
                <a:cubicBezTo>
                  <a:pt x="27855" y="9319"/>
                  <a:pt x="27808" y="9272"/>
                  <a:pt x="27784" y="9202"/>
                </a:cubicBezTo>
                <a:cubicBezTo>
                  <a:pt x="28065" y="8828"/>
                  <a:pt x="28345" y="8455"/>
                  <a:pt x="28602" y="8058"/>
                </a:cubicBezTo>
                <a:lnTo>
                  <a:pt x="28975" y="7778"/>
                </a:lnTo>
                <a:close/>
                <a:moveTo>
                  <a:pt x="21060" y="3482"/>
                </a:moveTo>
                <a:lnTo>
                  <a:pt x="20780" y="5910"/>
                </a:lnTo>
                <a:cubicBezTo>
                  <a:pt x="20406" y="7077"/>
                  <a:pt x="20080" y="8245"/>
                  <a:pt x="19776" y="9435"/>
                </a:cubicBezTo>
                <a:lnTo>
                  <a:pt x="19753" y="9155"/>
                </a:lnTo>
                <a:cubicBezTo>
                  <a:pt x="19729" y="8618"/>
                  <a:pt x="19683" y="8058"/>
                  <a:pt x="19636" y="7521"/>
                </a:cubicBezTo>
                <a:cubicBezTo>
                  <a:pt x="19659" y="7264"/>
                  <a:pt x="19706" y="6984"/>
                  <a:pt x="19753" y="6727"/>
                </a:cubicBezTo>
                <a:lnTo>
                  <a:pt x="19753" y="6750"/>
                </a:lnTo>
                <a:cubicBezTo>
                  <a:pt x="19940" y="5583"/>
                  <a:pt x="20220" y="4346"/>
                  <a:pt x="21060" y="3482"/>
                </a:cubicBezTo>
                <a:close/>
                <a:moveTo>
                  <a:pt x="9013" y="6564"/>
                </a:moveTo>
                <a:lnTo>
                  <a:pt x="9013" y="6564"/>
                </a:lnTo>
                <a:cubicBezTo>
                  <a:pt x="9176" y="6657"/>
                  <a:pt x="9339" y="6774"/>
                  <a:pt x="9503" y="6891"/>
                </a:cubicBezTo>
                <a:cubicBezTo>
                  <a:pt x="10203" y="7871"/>
                  <a:pt x="10904" y="8828"/>
                  <a:pt x="11604" y="9809"/>
                </a:cubicBezTo>
                <a:lnTo>
                  <a:pt x="11207" y="9529"/>
                </a:lnTo>
                <a:lnTo>
                  <a:pt x="9923" y="8175"/>
                </a:lnTo>
                <a:cubicBezTo>
                  <a:pt x="9620" y="7638"/>
                  <a:pt x="9316" y="7101"/>
                  <a:pt x="9013" y="6564"/>
                </a:cubicBezTo>
                <a:close/>
                <a:moveTo>
                  <a:pt x="16601" y="6704"/>
                </a:moveTo>
                <a:lnTo>
                  <a:pt x="16601" y="6704"/>
                </a:lnTo>
                <a:cubicBezTo>
                  <a:pt x="16834" y="7778"/>
                  <a:pt x="17091" y="8828"/>
                  <a:pt x="17348" y="9926"/>
                </a:cubicBezTo>
                <a:cubicBezTo>
                  <a:pt x="17184" y="9599"/>
                  <a:pt x="17021" y="9295"/>
                  <a:pt x="16881" y="8969"/>
                </a:cubicBezTo>
                <a:cubicBezTo>
                  <a:pt x="16764" y="8221"/>
                  <a:pt x="16671" y="7451"/>
                  <a:pt x="16601" y="6704"/>
                </a:cubicBezTo>
                <a:close/>
                <a:moveTo>
                  <a:pt x="22298" y="9155"/>
                </a:moveTo>
                <a:lnTo>
                  <a:pt x="22298" y="9155"/>
                </a:lnTo>
                <a:cubicBezTo>
                  <a:pt x="22228" y="9389"/>
                  <a:pt x="22181" y="9622"/>
                  <a:pt x="22134" y="9879"/>
                </a:cubicBezTo>
                <a:cubicBezTo>
                  <a:pt x="22111" y="9902"/>
                  <a:pt x="22111" y="9926"/>
                  <a:pt x="22088" y="9949"/>
                </a:cubicBezTo>
                <a:cubicBezTo>
                  <a:pt x="22088" y="9809"/>
                  <a:pt x="22111" y="9692"/>
                  <a:pt x="22134" y="9552"/>
                </a:cubicBezTo>
                <a:lnTo>
                  <a:pt x="22134" y="9576"/>
                </a:lnTo>
                <a:cubicBezTo>
                  <a:pt x="22181" y="9435"/>
                  <a:pt x="22251" y="9272"/>
                  <a:pt x="22298" y="9155"/>
                </a:cubicBezTo>
                <a:close/>
                <a:moveTo>
                  <a:pt x="26314" y="9435"/>
                </a:moveTo>
                <a:lnTo>
                  <a:pt x="26314" y="9435"/>
                </a:lnTo>
                <a:cubicBezTo>
                  <a:pt x="26099" y="9629"/>
                  <a:pt x="25904" y="9822"/>
                  <a:pt x="25710" y="10015"/>
                </a:cubicBezTo>
                <a:lnTo>
                  <a:pt x="25710" y="10015"/>
                </a:lnTo>
                <a:lnTo>
                  <a:pt x="25847" y="9762"/>
                </a:lnTo>
                <a:lnTo>
                  <a:pt x="26314" y="9435"/>
                </a:lnTo>
                <a:close/>
                <a:moveTo>
                  <a:pt x="25753" y="9272"/>
                </a:moveTo>
                <a:cubicBezTo>
                  <a:pt x="25683" y="9342"/>
                  <a:pt x="25660" y="9435"/>
                  <a:pt x="25613" y="9506"/>
                </a:cubicBezTo>
                <a:lnTo>
                  <a:pt x="25613" y="9529"/>
                </a:lnTo>
                <a:cubicBezTo>
                  <a:pt x="25333" y="9739"/>
                  <a:pt x="25029" y="9949"/>
                  <a:pt x="24726" y="10183"/>
                </a:cubicBezTo>
                <a:cubicBezTo>
                  <a:pt x="25053" y="9856"/>
                  <a:pt x="25403" y="9552"/>
                  <a:pt x="25753" y="9272"/>
                </a:cubicBezTo>
                <a:close/>
                <a:moveTo>
                  <a:pt x="16180" y="8268"/>
                </a:moveTo>
                <a:cubicBezTo>
                  <a:pt x="16297" y="8502"/>
                  <a:pt x="16414" y="8735"/>
                  <a:pt x="16531" y="8945"/>
                </a:cubicBezTo>
                <a:cubicBezTo>
                  <a:pt x="16577" y="9389"/>
                  <a:pt x="16647" y="9809"/>
                  <a:pt x="16717" y="10229"/>
                </a:cubicBezTo>
                <a:cubicBezTo>
                  <a:pt x="16507" y="9599"/>
                  <a:pt x="16321" y="8922"/>
                  <a:pt x="16157" y="8268"/>
                </a:cubicBezTo>
                <a:close/>
                <a:moveTo>
                  <a:pt x="20336" y="9155"/>
                </a:moveTo>
                <a:lnTo>
                  <a:pt x="20266" y="9716"/>
                </a:lnTo>
                <a:cubicBezTo>
                  <a:pt x="20243" y="9902"/>
                  <a:pt x="20196" y="10066"/>
                  <a:pt x="20150" y="10253"/>
                </a:cubicBezTo>
                <a:lnTo>
                  <a:pt x="20033" y="10463"/>
                </a:lnTo>
                <a:lnTo>
                  <a:pt x="20336" y="9155"/>
                </a:lnTo>
                <a:close/>
                <a:moveTo>
                  <a:pt x="26103" y="7801"/>
                </a:moveTo>
                <a:cubicBezTo>
                  <a:pt x="25380" y="8665"/>
                  <a:pt x="24679" y="9529"/>
                  <a:pt x="24025" y="10416"/>
                </a:cubicBezTo>
                <a:cubicBezTo>
                  <a:pt x="23979" y="10463"/>
                  <a:pt x="23932" y="10533"/>
                  <a:pt x="23862" y="10580"/>
                </a:cubicBezTo>
                <a:lnTo>
                  <a:pt x="24166" y="9412"/>
                </a:lnTo>
                <a:cubicBezTo>
                  <a:pt x="24796" y="8875"/>
                  <a:pt x="25450" y="8338"/>
                  <a:pt x="26103" y="7801"/>
                </a:cubicBezTo>
                <a:close/>
                <a:moveTo>
                  <a:pt x="23792" y="7054"/>
                </a:moveTo>
                <a:lnTo>
                  <a:pt x="23792" y="7054"/>
                </a:lnTo>
                <a:cubicBezTo>
                  <a:pt x="23932" y="7614"/>
                  <a:pt x="23722" y="8478"/>
                  <a:pt x="23652" y="8898"/>
                </a:cubicBezTo>
                <a:cubicBezTo>
                  <a:pt x="23605" y="9109"/>
                  <a:pt x="23558" y="9342"/>
                  <a:pt x="23512" y="9552"/>
                </a:cubicBezTo>
                <a:cubicBezTo>
                  <a:pt x="23115" y="9926"/>
                  <a:pt x="22695" y="10276"/>
                  <a:pt x="22298" y="10650"/>
                </a:cubicBezTo>
                <a:cubicBezTo>
                  <a:pt x="22391" y="10323"/>
                  <a:pt x="22461" y="9996"/>
                  <a:pt x="22555" y="9669"/>
                </a:cubicBezTo>
                <a:lnTo>
                  <a:pt x="22578" y="9669"/>
                </a:lnTo>
                <a:cubicBezTo>
                  <a:pt x="22951" y="8782"/>
                  <a:pt x="23372" y="7918"/>
                  <a:pt x="23792" y="7054"/>
                </a:cubicBezTo>
                <a:close/>
                <a:moveTo>
                  <a:pt x="19403" y="8945"/>
                </a:moveTo>
                <a:lnTo>
                  <a:pt x="19426" y="9225"/>
                </a:lnTo>
                <a:cubicBezTo>
                  <a:pt x="19449" y="9646"/>
                  <a:pt x="19473" y="10066"/>
                  <a:pt x="19496" y="10486"/>
                </a:cubicBezTo>
                <a:cubicBezTo>
                  <a:pt x="19473" y="10603"/>
                  <a:pt x="19449" y="10743"/>
                  <a:pt x="19426" y="10860"/>
                </a:cubicBezTo>
                <a:lnTo>
                  <a:pt x="19216" y="10183"/>
                </a:lnTo>
                <a:cubicBezTo>
                  <a:pt x="19286" y="9762"/>
                  <a:pt x="19332" y="9342"/>
                  <a:pt x="19403" y="8945"/>
                </a:cubicBezTo>
                <a:close/>
                <a:moveTo>
                  <a:pt x="27621" y="9482"/>
                </a:moveTo>
                <a:cubicBezTo>
                  <a:pt x="27644" y="9529"/>
                  <a:pt x="27668" y="9576"/>
                  <a:pt x="27691" y="9622"/>
                </a:cubicBezTo>
                <a:cubicBezTo>
                  <a:pt x="27528" y="9809"/>
                  <a:pt x="27411" y="9996"/>
                  <a:pt x="27247" y="10183"/>
                </a:cubicBezTo>
                <a:lnTo>
                  <a:pt x="27271" y="10183"/>
                </a:lnTo>
                <a:cubicBezTo>
                  <a:pt x="27061" y="10416"/>
                  <a:pt x="26851" y="10650"/>
                  <a:pt x="26640" y="10883"/>
                </a:cubicBezTo>
                <a:lnTo>
                  <a:pt x="26570" y="10953"/>
                </a:lnTo>
                <a:cubicBezTo>
                  <a:pt x="26921" y="10463"/>
                  <a:pt x="27271" y="9972"/>
                  <a:pt x="27621" y="9482"/>
                </a:cubicBezTo>
                <a:close/>
                <a:moveTo>
                  <a:pt x="7939" y="7638"/>
                </a:moveTo>
                <a:lnTo>
                  <a:pt x="8359" y="8081"/>
                </a:lnTo>
                <a:cubicBezTo>
                  <a:pt x="8265" y="8151"/>
                  <a:pt x="8265" y="8268"/>
                  <a:pt x="8336" y="8338"/>
                </a:cubicBezTo>
                <a:cubicBezTo>
                  <a:pt x="9106" y="9272"/>
                  <a:pt x="9900" y="10183"/>
                  <a:pt x="10717" y="11093"/>
                </a:cubicBezTo>
                <a:lnTo>
                  <a:pt x="10694" y="11093"/>
                </a:lnTo>
                <a:lnTo>
                  <a:pt x="8802" y="9739"/>
                </a:lnTo>
                <a:cubicBezTo>
                  <a:pt x="8336" y="9085"/>
                  <a:pt x="7915" y="8338"/>
                  <a:pt x="7939" y="7638"/>
                </a:cubicBezTo>
                <a:close/>
                <a:moveTo>
                  <a:pt x="28088" y="10626"/>
                </a:moveTo>
                <a:lnTo>
                  <a:pt x="27574" y="11233"/>
                </a:lnTo>
                <a:lnTo>
                  <a:pt x="27831" y="10883"/>
                </a:lnTo>
                <a:lnTo>
                  <a:pt x="28088" y="10626"/>
                </a:lnTo>
                <a:close/>
                <a:moveTo>
                  <a:pt x="12725" y="10486"/>
                </a:moveTo>
                <a:cubicBezTo>
                  <a:pt x="12958" y="10743"/>
                  <a:pt x="13169" y="11000"/>
                  <a:pt x="13402" y="11257"/>
                </a:cubicBezTo>
                <a:lnTo>
                  <a:pt x="13122" y="11023"/>
                </a:lnTo>
                <a:cubicBezTo>
                  <a:pt x="12982" y="10860"/>
                  <a:pt x="12865" y="10673"/>
                  <a:pt x="12725" y="10486"/>
                </a:cubicBezTo>
                <a:close/>
                <a:moveTo>
                  <a:pt x="10927" y="10743"/>
                </a:moveTo>
                <a:lnTo>
                  <a:pt x="11347" y="11187"/>
                </a:lnTo>
                <a:lnTo>
                  <a:pt x="11534" y="11443"/>
                </a:lnTo>
                <a:lnTo>
                  <a:pt x="11488" y="11420"/>
                </a:lnTo>
                <a:lnTo>
                  <a:pt x="11137" y="11070"/>
                </a:lnTo>
                <a:cubicBezTo>
                  <a:pt x="11067" y="10953"/>
                  <a:pt x="10997" y="10836"/>
                  <a:pt x="10927" y="10743"/>
                </a:cubicBezTo>
                <a:close/>
                <a:moveTo>
                  <a:pt x="15363" y="8618"/>
                </a:moveTo>
                <a:lnTo>
                  <a:pt x="15363" y="8618"/>
                </a:lnTo>
                <a:cubicBezTo>
                  <a:pt x="15502" y="9613"/>
                  <a:pt x="15664" y="10631"/>
                  <a:pt x="15826" y="11626"/>
                </a:cubicBezTo>
                <a:lnTo>
                  <a:pt x="15826" y="11626"/>
                </a:lnTo>
                <a:cubicBezTo>
                  <a:pt x="15765" y="11565"/>
                  <a:pt x="15707" y="11507"/>
                  <a:pt x="15667" y="11467"/>
                </a:cubicBezTo>
                <a:cubicBezTo>
                  <a:pt x="15550" y="10509"/>
                  <a:pt x="15457" y="9552"/>
                  <a:pt x="15363" y="8618"/>
                </a:cubicBezTo>
                <a:close/>
                <a:moveTo>
                  <a:pt x="6094" y="11117"/>
                </a:moveTo>
                <a:lnTo>
                  <a:pt x="6771" y="11373"/>
                </a:lnTo>
                <a:lnTo>
                  <a:pt x="7028" y="11700"/>
                </a:lnTo>
                <a:lnTo>
                  <a:pt x="6094" y="11117"/>
                </a:lnTo>
                <a:close/>
                <a:moveTo>
                  <a:pt x="14313" y="10346"/>
                </a:moveTo>
                <a:lnTo>
                  <a:pt x="14313" y="10346"/>
                </a:lnTo>
                <a:cubicBezTo>
                  <a:pt x="14663" y="10720"/>
                  <a:pt x="14990" y="11093"/>
                  <a:pt x="15317" y="11443"/>
                </a:cubicBezTo>
                <a:lnTo>
                  <a:pt x="15340" y="11443"/>
                </a:lnTo>
                <a:cubicBezTo>
                  <a:pt x="15340" y="11584"/>
                  <a:pt x="15363" y="11724"/>
                  <a:pt x="15387" y="11840"/>
                </a:cubicBezTo>
                <a:cubicBezTo>
                  <a:pt x="15223" y="11654"/>
                  <a:pt x="15060" y="11467"/>
                  <a:pt x="14873" y="11257"/>
                </a:cubicBezTo>
                <a:cubicBezTo>
                  <a:pt x="14686" y="10976"/>
                  <a:pt x="14499" y="10650"/>
                  <a:pt x="14313" y="10346"/>
                </a:cubicBezTo>
                <a:close/>
                <a:moveTo>
                  <a:pt x="25123" y="10416"/>
                </a:moveTo>
                <a:cubicBezTo>
                  <a:pt x="25053" y="10533"/>
                  <a:pt x="24983" y="10650"/>
                  <a:pt x="24936" y="10766"/>
                </a:cubicBezTo>
                <a:cubicBezTo>
                  <a:pt x="24446" y="11187"/>
                  <a:pt x="23979" y="11607"/>
                  <a:pt x="23512" y="12050"/>
                </a:cubicBezTo>
                <a:lnTo>
                  <a:pt x="23558" y="11910"/>
                </a:lnTo>
                <a:cubicBezTo>
                  <a:pt x="24049" y="11397"/>
                  <a:pt x="24586" y="10906"/>
                  <a:pt x="25099" y="10416"/>
                </a:cubicBezTo>
                <a:close/>
                <a:moveTo>
                  <a:pt x="17301" y="8408"/>
                </a:moveTo>
                <a:lnTo>
                  <a:pt x="17465" y="8828"/>
                </a:lnTo>
                <a:lnTo>
                  <a:pt x="18352" y="12097"/>
                </a:lnTo>
                <a:cubicBezTo>
                  <a:pt x="18235" y="11817"/>
                  <a:pt x="18118" y="11560"/>
                  <a:pt x="17978" y="11303"/>
                </a:cubicBezTo>
                <a:cubicBezTo>
                  <a:pt x="17745" y="10323"/>
                  <a:pt x="17535" y="9365"/>
                  <a:pt x="17301" y="8408"/>
                </a:cubicBezTo>
                <a:close/>
                <a:moveTo>
                  <a:pt x="5907" y="9739"/>
                </a:moveTo>
                <a:cubicBezTo>
                  <a:pt x="6398" y="9902"/>
                  <a:pt x="6911" y="10089"/>
                  <a:pt x="7402" y="10276"/>
                </a:cubicBezTo>
                <a:cubicBezTo>
                  <a:pt x="8172" y="10906"/>
                  <a:pt x="8966" y="11537"/>
                  <a:pt x="9760" y="12144"/>
                </a:cubicBezTo>
                <a:lnTo>
                  <a:pt x="7005" y="11093"/>
                </a:lnTo>
                <a:cubicBezTo>
                  <a:pt x="6631" y="10650"/>
                  <a:pt x="6281" y="10183"/>
                  <a:pt x="5907" y="9739"/>
                </a:cubicBezTo>
                <a:close/>
                <a:moveTo>
                  <a:pt x="16087" y="11046"/>
                </a:moveTo>
                <a:lnTo>
                  <a:pt x="16087" y="11046"/>
                </a:lnTo>
                <a:cubicBezTo>
                  <a:pt x="16180" y="11443"/>
                  <a:pt x="16274" y="11840"/>
                  <a:pt x="16391" y="12214"/>
                </a:cubicBezTo>
                <a:lnTo>
                  <a:pt x="16251" y="12074"/>
                </a:lnTo>
                <a:cubicBezTo>
                  <a:pt x="16204" y="11747"/>
                  <a:pt x="16134" y="11397"/>
                  <a:pt x="16087" y="11046"/>
                </a:cubicBezTo>
                <a:close/>
                <a:moveTo>
                  <a:pt x="13472" y="10720"/>
                </a:moveTo>
                <a:lnTo>
                  <a:pt x="13589" y="10836"/>
                </a:lnTo>
                <a:cubicBezTo>
                  <a:pt x="13962" y="11327"/>
                  <a:pt x="14359" y="11817"/>
                  <a:pt x="14733" y="12331"/>
                </a:cubicBezTo>
                <a:cubicBezTo>
                  <a:pt x="14686" y="12284"/>
                  <a:pt x="14640" y="12261"/>
                  <a:pt x="14593" y="12214"/>
                </a:cubicBezTo>
                <a:cubicBezTo>
                  <a:pt x="14406" y="11980"/>
                  <a:pt x="14196" y="11724"/>
                  <a:pt x="13986" y="11490"/>
                </a:cubicBezTo>
                <a:cubicBezTo>
                  <a:pt x="13799" y="11257"/>
                  <a:pt x="13659" y="10976"/>
                  <a:pt x="13472" y="10720"/>
                </a:cubicBezTo>
                <a:close/>
                <a:moveTo>
                  <a:pt x="23395" y="10113"/>
                </a:moveTo>
                <a:lnTo>
                  <a:pt x="23395" y="10113"/>
                </a:lnTo>
                <a:cubicBezTo>
                  <a:pt x="23278" y="10556"/>
                  <a:pt x="23162" y="11000"/>
                  <a:pt x="23045" y="11443"/>
                </a:cubicBezTo>
                <a:cubicBezTo>
                  <a:pt x="22625" y="11770"/>
                  <a:pt x="22251" y="12074"/>
                  <a:pt x="21854" y="12401"/>
                </a:cubicBezTo>
                <a:cubicBezTo>
                  <a:pt x="21901" y="12121"/>
                  <a:pt x="21971" y="11864"/>
                  <a:pt x="22018" y="11607"/>
                </a:cubicBezTo>
                <a:lnTo>
                  <a:pt x="22041" y="11607"/>
                </a:lnTo>
                <a:cubicBezTo>
                  <a:pt x="22064" y="11490"/>
                  <a:pt x="22111" y="11373"/>
                  <a:pt x="22134" y="11257"/>
                </a:cubicBezTo>
                <a:cubicBezTo>
                  <a:pt x="22555" y="10883"/>
                  <a:pt x="22951" y="10486"/>
                  <a:pt x="23395" y="10113"/>
                </a:cubicBezTo>
                <a:close/>
                <a:moveTo>
                  <a:pt x="28205" y="11140"/>
                </a:moveTo>
                <a:cubicBezTo>
                  <a:pt x="28205" y="11163"/>
                  <a:pt x="28205" y="11187"/>
                  <a:pt x="28205" y="11210"/>
                </a:cubicBezTo>
                <a:lnTo>
                  <a:pt x="27948" y="11537"/>
                </a:lnTo>
                <a:cubicBezTo>
                  <a:pt x="27621" y="11817"/>
                  <a:pt x="27294" y="12144"/>
                  <a:pt x="26967" y="12447"/>
                </a:cubicBezTo>
                <a:lnTo>
                  <a:pt x="26897" y="12471"/>
                </a:lnTo>
                <a:cubicBezTo>
                  <a:pt x="27037" y="12307"/>
                  <a:pt x="27177" y="12144"/>
                  <a:pt x="27318" y="11980"/>
                </a:cubicBezTo>
                <a:lnTo>
                  <a:pt x="28205" y="11140"/>
                </a:lnTo>
                <a:close/>
                <a:moveTo>
                  <a:pt x="6304" y="12191"/>
                </a:moveTo>
                <a:cubicBezTo>
                  <a:pt x="6468" y="12237"/>
                  <a:pt x="6654" y="12284"/>
                  <a:pt x="6818" y="12307"/>
                </a:cubicBezTo>
                <a:lnTo>
                  <a:pt x="7051" y="12517"/>
                </a:lnTo>
                <a:lnTo>
                  <a:pt x="6304" y="12191"/>
                </a:lnTo>
                <a:close/>
                <a:moveTo>
                  <a:pt x="10717" y="11560"/>
                </a:moveTo>
                <a:lnTo>
                  <a:pt x="11511" y="12144"/>
                </a:lnTo>
                <a:cubicBezTo>
                  <a:pt x="11604" y="12261"/>
                  <a:pt x="11698" y="12401"/>
                  <a:pt x="11791" y="12541"/>
                </a:cubicBezTo>
                <a:lnTo>
                  <a:pt x="11698" y="12494"/>
                </a:lnTo>
                <a:lnTo>
                  <a:pt x="10717" y="11560"/>
                </a:lnTo>
                <a:close/>
                <a:moveTo>
                  <a:pt x="15714" y="11864"/>
                </a:moveTo>
                <a:lnTo>
                  <a:pt x="15924" y="12074"/>
                </a:lnTo>
                <a:cubicBezTo>
                  <a:pt x="15947" y="12237"/>
                  <a:pt x="15970" y="12401"/>
                  <a:pt x="15994" y="12564"/>
                </a:cubicBezTo>
                <a:lnTo>
                  <a:pt x="15784" y="12307"/>
                </a:lnTo>
                <a:cubicBezTo>
                  <a:pt x="15760" y="12144"/>
                  <a:pt x="15737" y="12004"/>
                  <a:pt x="15714" y="11864"/>
                </a:cubicBezTo>
                <a:close/>
                <a:moveTo>
                  <a:pt x="13892" y="12097"/>
                </a:moveTo>
                <a:lnTo>
                  <a:pt x="14266" y="12401"/>
                </a:lnTo>
                <a:lnTo>
                  <a:pt x="14476" y="12704"/>
                </a:lnTo>
                <a:lnTo>
                  <a:pt x="14219" y="12587"/>
                </a:lnTo>
                <a:cubicBezTo>
                  <a:pt x="14103" y="12424"/>
                  <a:pt x="13986" y="12261"/>
                  <a:pt x="13892" y="12097"/>
                </a:cubicBezTo>
                <a:close/>
                <a:moveTo>
                  <a:pt x="7682" y="12541"/>
                </a:moveTo>
                <a:lnTo>
                  <a:pt x="7728" y="12564"/>
                </a:lnTo>
                <a:lnTo>
                  <a:pt x="7799" y="12587"/>
                </a:lnTo>
                <a:lnTo>
                  <a:pt x="7822" y="12611"/>
                </a:lnTo>
                <a:lnTo>
                  <a:pt x="8009" y="12798"/>
                </a:lnTo>
                <a:lnTo>
                  <a:pt x="7682" y="12541"/>
                </a:lnTo>
                <a:close/>
                <a:moveTo>
                  <a:pt x="26594" y="11980"/>
                </a:moveTo>
                <a:lnTo>
                  <a:pt x="26103" y="12704"/>
                </a:lnTo>
                <a:lnTo>
                  <a:pt x="26033" y="12774"/>
                </a:lnTo>
                <a:lnTo>
                  <a:pt x="25730" y="12891"/>
                </a:lnTo>
                <a:lnTo>
                  <a:pt x="25730" y="12891"/>
                </a:lnTo>
                <a:lnTo>
                  <a:pt x="26314" y="12237"/>
                </a:lnTo>
                <a:lnTo>
                  <a:pt x="26594" y="11980"/>
                </a:lnTo>
                <a:close/>
                <a:moveTo>
                  <a:pt x="21340" y="12541"/>
                </a:moveTo>
                <a:cubicBezTo>
                  <a:pt x="21340" y="12658"/>
                  <a:pt x="21317" y="12751"/>
                  <a:pt x="21294" y="12868"/>
                </a:cubicBezTo>
                <a:lnTo>
                  <a:pt x="21154" y="12984"/>
                </a:lnTo>
                <a:cubicBezTo>
                  <a:pt x="21200" y="12821"/>
                  <a:pt x="21270" y="12681"/>
                  <a:pt x="21317" y="12541"/>
                </a:cubicBezTo>
                <a:close/>
                <a:moveTo>
                  <a:pt x="22064" y="12634"/>
                </a:moveTo>
                <a:lnTo>
                  <a:pt x="21692" y="13052"/>
                </a:lnTo>
                <a:lnTo>
                  <a:pt x="21692" y="13052"/>
                </a:lnTo>
                <a:cubicBezTo>
                  <a:pt x="21698" y="13008"/>
                  <a:pt x="21714" y="12953"/>
                  <a:pt x="21714" y="12914"/>
                </a:cubicBezTo>
                <a:lnTo>
                  <a:pt x="22064" y="12634"/>
                </a:lnTo>
                <a:close/>
                <a:moveTo>
                  <a:pt x="4203" y="11934"/>
                </a:moveTo>
                <a:lnTo>
                  <a:pt x="4670" y="11980"/>
                </a:lnTo>
                <a:cubicBezTo>
                  <a:pt x="5604" y="12331"/>
                  <a:pt x="6538" y="12704"/>
                  <a:pt x="7472" y="13101"/>
                </a:cubicBezTo>
                <a:lnTo>
                  <a:pt x="5627" y="12447"/>
                </a:lnTo>
                <a:cubicBezTo>
                  <a:pt x="5609" y="12443"/>
                  <a:pt x="5592" y="12441"/>
                  <a:pt x="5576" y="12441"/>
                </a:cubicBezTo>
                <a:cubicBezTo>
                  <a:pt x="5428" y="12441"/>
                  <a:pt x="5379" y="12624"/>
                  <a:pt x="5464" y="12751"/>
                </a:cubicBezTo>
                <a:cubicBezTo>
                  <a:pt x="5043" y="12471"/>
                  <a:pt x="4623" y="12214"/>
                  <a:pt x="4203" y="11934"/>
                </a:cubicBezTo>
                <a:close/>
                <a:moveTo>
                  <a:pt x="27341" y="9295"/>
                </a:moveTo>
                <a:cubicBezTo>
                  <a:pt x="26734" y="10136"/>
                  <a:pt x="26127" y="10953"/>
                  <a:pt x="25543" y="11794"/>
                </a:cubicBezTo>
                <a:lnTo>
                  <a:pt x="25566" y="11794"/>
                </a:lnTo>
                <a:cubicBezTo>
                  <a:pt x="25029" y="12237"/>
                  <a:pt x="24516" y="12681"/>
                  <a:pt x="24002" y="13124"/>
                </a:cubicBezTo>
                <a:cubicBezTo>
                  <a:pt x="25099" y="11840"/>
                  <a:pt x="26220" y="10556"/>
                  <a:pt x="27341" y="9295"/>
                </a:cubicBezTo>
                <a:close/>
                <a:moveTo>
                  <a:pt x="34524" y="11492"/>
                </a:moveTo>
                <a:cubicBezTo>
                  <a:pt x="36065" y="11492"/>
                  <a:pt x="37429" y="11665"/>
                  <a:pt x="37264" y="12284"/>
                </a:cubicBezTo>
                <a:cubicBezTo>
                  <a:pt x="37217" y="12424"/>
                  <a:pt x="36026" y="12728"/>
                  <a:pt x="35840" y="12774"/>
                </a:cubicBezTo>
                <a:lnTo>
                  <a:pt x="35419" y="12938"/>
                </a:lnTo>
                <a:lnTo>
                  <a:pt x="34976" y="12961"/>
                </a:lnTo>
                <a:cubicBezTo>
                  <a:pt x="35279" y="12774"/>
                  <a:pt x="35536" y="12611"/>
                  <a:pt x="35816" y="12424"/>
                </a:cubicBezTo>
                <a:cubicBezTo>
                  <a:pt x="35937" y="12323"/>
                  <a:pt x="35867" y="12153"/>
                  <a:pt x="35740" y="12153"/>
                </a:cubicBezTo>
                <a:cubicBezTo>
                  <a:pt x="35720" y="12153"/>
                  <a:pt x="35699" y="12158"/>
                  <a:pt x="35676" y="12167"/>
                </a:cubicBezTo>
                <a:cubicBezTo>
                  <a:pt x="35162" y="12447"/>
                  <a:pt x="34649" y="12728"/>
                  <a:pt x="34135" y="13008"/>
                </a:cubicBezTo>
                <a:cubicBezTo>
                  <a:pt x="33551" y="13054"/>
                  <a:pt x="32968" y="13124"/>
                  <a:pt x="32384" y="13195"/>
                </a:cubicBezTo>
                <a:cubicBezTo>
                  <a:pt x="32944" y="12891"/>
                  <a:pt x="33505" y="12564"/>
                  <a:pt x="34065" y="12261"/>
                </a:cubicBezTo>
                <a:cubicBezTo>
                  <a:pt x="34209" y="12178"/>
                  <a:pt x="34135" y="11968"/>
                  <a:pt x="34004" y="11968"/>
                </a:cubicBezTo>
                <a:cubicBezTo>
                  <a:pt x="33986" y="11968"/>
                  <a:pt x="33968" y="11972"/>
                  <a:pt x="33948" y="11980"/>
                </a:cubicBezTo>
                <a:cubicBezTo>
                  <a:pt x="32688" y="12377"/>
                  <a:pt x="31427" y="12798"/>
                  <a:pt x="30189" y="13241"/>
                </a:cubicBezTo>
                <a:cubicBezTo>
                  <a:pt x="30750" y="12821"/>
                  <a:pt x="31217" y="12307"/>
                  <a:pt x="31520" y="11677"/>
                </a:cubicBezTo>
                <a:lnTo>
                  <a:pt x="31497" y="11654"/>
                </a:lnTo>
                <a:cubicBezTo>
                  <a:pt x="32284" y="11577"/>
                  <a:pt x="33447" y="11492"/>
                  <a:pt x="34524" y="11492"/>
                </a:cubicBezTo>
                <a:close/>
                <a:moveTo>
                  <a:pt x="7495" y="11677"/>
                </a:moveTo>
                <a:lnTo>
                  <a:pt x="10764" y="12914"/>
                </a:lnTo>
                <a:lnTo>
                  <a:pt x="10810" y="12961"/>
                </a:lnTo>
                <a:lnTo>
                  <a:pt x="11114" y="13335"/>
                </a:lnTo>
                <a:lnTo>
                  <a:pt x="10717" y="13195"/>
                </a:lnTo>
                <a:cubicBezTo>
                  <a:pt x="10297" y="13031"/>
                  <a:pt x="9876" y="12868"/>
                  <a:pt x="9456" y="12728"/>
                </a:cubicBezTo>
                <a:cubicBezTo>
                  <a:pt x="9106" y="12494"/>
                  <a:pt x="8779" y="12284"/>
                  <a:pt x="8452" y="12074"/>
                </a:cubicBezTo>
                <a:cubicBezTo>
                  <a:pt x="8415" y="12050"/>
                  <a:pt x="8379" y="12040"/>
                  <a:pt x="8346" y="12040"/>
                </a:cubicBezTo>
                <a:cubicBezTo>
                  <a:pt x="8218" y="12040"/>
                  <a:pt x="8144" y="12200"/>
                  <a:pt x="8219" y="12331"/>
                </a:cubicBezTo>
                <a:lnTo>
                  <a:pt x="8009" y="12261"/>
                </a:lnTo>
                <a:lnTo>
                  <a:pt x="7495" y="11677"/>
                </a:lnTo>
                <a:close/>
                <a:moveTo>
                  <a:pt x="16344" y="12541"/>
                </a:moveTo>
                <a:lnTo>
                  <a:pt x="16531" y="12751"/>
                </a:lnTo>
                <a:lnTo>
                  <a:pt x="16717" y="13428"/>
                </a:lnTo>
                <a:lnTo>
                  <a:pt x="16437" y="13101"/>
                </a:lnTo>
                <a:lnTo>
                  <a:pt x="16344" y="12541"/>
                </a:lnTo>
                <a:close/>
                <a:moveTo>
                  <a:pt x="32688" y="12728"/>
                </a:moveTo>
                <a:lnTo>
                  <a:pt x="31544" y="13381"/>
                </a:lnTo>
                <a:lnTo>
                  <a:pt x="31450" y="13381"/>
                </a:lnTo>
                <a:cubicBezTo>
                  <a:pt x="31077" y="13428"/>
                  <a:pt x="30680" y="13475"/>
                  <a:pt x="30306" y="13545"/>
                </a:cubicBezTo>
                <a:cubicBezTo>
                  <a:pt x="31100" y="13265"/>
                  <a:pt x="31894" y="12984"/>
                  <a:pt x="32688" y="12728"/>
                </a:cubicBezTo>
                <a:close/>
                <a:moveTo>
                  <a:pt x="24049" y="12261"/>
                </a:moveTo>
                <a:cubicBezTo>
                  <a:pt x="23862" y="12564"/>
                  <a:pt x="23675" y="12891"/>
                  <a:pt x="23488" y="13195"/>
                </a:cubicBezTo>
                <a:cubicBezTo>
                  <a:pt x="23418" y="13288"/>
                  <a:pt x="23348" y="13381"/>
                  <a:pt x="23278" y="13475"/>
                </a:cubicBezTo>
                <a:lnTo>
                  <a:pt x="23115" y="13661"/>
                </a:lnTo>
                <a:lnTo>
                  <a:pt x="23232" y="13171"/>
                </a:lnTo>
                <a:cubicBezTo>
                  <a:pt x="23488" y="12868"/>
                  <a:pt x="23769" y="12564"/>
                  <a:pt x="24025" y="12261"/>
                </a:cubicBezTo>
                <a:close/>
                <a:moveTo>
                  <a:pt x="21224" y="13335"/>
                </a:moveTo>
                <a:cubicBezTo>
                  <a:pt x="21200" y="13475"/>
                  <a:pt x="21154" y="13591"/>
                  <a:pt x="21130" y="13732"/>
                </a:cubicBezTo>
                <a:lnTo>
                  <a:pt x="21014" y="13848"/>
                </a:lnTo>
                <a:lnTo>
                  <a:pt x="21037" y="13498"/>
                </a:lnTo>
                <a:lnTo>
                  <a:pt x="21224" y="13335"/>
                </a:lnTo>
                <a:close/>
                <a:moveTo>
                  <a:pt x="31100" y="11724"/>
                </a:moveTo>
                <a:cubicBezTo>
                  <a:pt x="30610" y="12681"/>
                  <a:pt x="29652" y="13241"/>
                  <a:pt x="28718" y="13778"/>
                </a:cubicBezTo>
                <a:lnTo>
                  <a:pt x="28135" y="13895"/>
                </a:lnTo>
                <a:cubicBezTo>
                  <a:pt x="28345" y="13358"/>
                  <a:pt x="28485" y="12821"/>
                  <a:pt x="28555" y="12261"/>
                </a:cubicBezTo>
                <a:lnTo>
                  <a:pt x="28532" y="12237"/>
                </a:lnTo>
                <a:cubicBezTo>
                  <a:pt x="29209" y="12050"/>
                  <a:pt x="29909" y="11910"/>
                  <a:pt x="30610" y="11770"/>
                </a:cubicBezTo>
                <a:cubicBezTo>
                  <a:pt x="30680" y="11770"/>
                  <a:pt x="30866" y="11747"/>
                  <a:pt x="31100" y="11724"/>
                </a:cubicBezTo>
                <a:close/>
                <a:moveTo>
                  <a:pt x="17021" y="9926"/>
                </a:moveTo>
                <a:cubicBezTo>
                  <a:pt x="17254" y="10393"/>
                  <a:pt x="17488" y="10883"/>
                  <a:pt x="17698" y="11373"/>
                </a:cubicBezTo>
                <a:cubicBezTo>
                  <a:pt x="17885" y="12214"/>
                  <a:pt x="18095" y="13054"/>
                  <a:pt x="18305" y="13895"/>
                </a:cubicBezTo>
                <a:lnTo>
                  <a:pt x="18188" y="14152"/>
                </a:lnTo>
                <a:cubicBezTo>
                  <a:pt x="18025" y="13965"/>
                  <a:pt x="17862" y="13778"/>
                  <a:pt x="17675" y="13591"/>
                </a:cubicBezTo>
                <a:cubicBezTo>
                  <a:pt x="17651" y="13475"/>
                  <a:pt x="17605" y="13335"/>
                  <a:pt x="17558" y="13195"/>
                </a:cubicBezTo>
                <a:cubicBezTo>
                  <a:pt x="17348" y="12097"/>
                  <a:pt x="17184" y="11023"/>
                  <a:pt x="17021" y="9926"/>
                </a:cubicBezTo>
                <a:close/>
                <a:moveTo>
                  <a:pt x="18725" y="13732"/>
                </a:moveTo>
                <a:lnTo>
                  <a:pt x="18772" y="13802"/>
                </a:lnTo>
                <a:lnTo>
                  <a:pt x="18702" y="14152"/>
                </a:lnTo>
                <a:lnTo>
                  <a:pt x="18655" y="13988"/>
                </a:lnTo>
                <a:cubicBezTo>
                  <a:pt x="18655" y="13942"/>
                  <a:pt x="18655" y="13895"/>
                  <a:pt x="18655" y="13825"/>
                </a:cubicBezTo>
                <a:lnTo>
                  <a:pt x="18679" y="13848"/>
                </a:lnTo>
                <a:lnTo>
                  <a:pt x="18725" y="13732"/>
                </a:lnTo>
                <a:close/>
                <a:moveTo>
                  <a:pt x="28251" y="12401"/>
                </a:moveTo>
                <a:lnTo>
                  <a:pt x="28251" y="12401"/>
                </a:lnTo>
                <a:cubicBezTo>
                  <a:pt x="28181" y="12938"/>
                  <a:pt x="28041" y="13475"/>
                  <a:pt x="27831" y="13965"/>
                </a:cubicBezTo>
                <a:cubicBezTo>
                  <a:pt x="27420" y="14034"/>
                  <a:pt x="27053" y="14102"/>
                  <a:pt x="26665" y="14171"/>
                </a:cubicBezTo>
                <a:lnTo>
                  <a:pt x="26665" y="14171"/>
                </a:lnTo>
                <a:lnTo>
                  <a:pt x="28251" y="12401"/>
                </a:lnTo>
                <a:close/>
                <a:moveTo>
                  <a:pt x="35326" y="13451"/>
                </a:moveTo>
                <a:lnTo>
                  <a:pt x="35326" y="13451"/>
                </a:lnTo>
                <a:cubicBezTo>
                  <a:pt x="35069" y="13685"/>
                  <a:pt x="34789" y="13895"/>
                  <a:pt x="34532" y="14105"/>
                </a:cubicBezTo>
                <a:lnTo>
                  <a:pt x="34509" y="14082"/>
                </a:lnTo>
                <a:lnTo>
                  <a:pt x="33692" y="14199"/>
                </a:lnTo>
                <a:cubicBezTo>
                  <a:pt x="34252" y="13965"/>
                  <a:pt x="34789" y="13708"/>
                  <a:pt x="35326" y="13451"/>
                </a:cubicBezTo>
                <a:close/>
                <a:moveTo>
                  <a:pt x="10810" y="13615"/>
                </a:moveTo>
                <a:lnTo>
                  <a:pt x="10927" y="13661"/>
                </a:lnTo>
                <a:lnTo>
                  <a:pt x="11511" y="13895"/>
                </a:lnTo>
                <a:lnTo>
                  <a:pt x="11814" y="14269"/>
                </a:lnTo>
                <a:lnTo>
                  <a:pt x="11814" y="14269"/>
                </a:lnTo>
                <a:lnTo>
                  <a:pt x="10810" y="13615"/>
                </a:lnTo>
                <a:close/>
                <a:moveTo>
                  <a:pt x="22765" y="13708"/>
                </a:moveTo>
                <a:lnTo>
                  <a:pt x="22648" y="14222"/>
                </a:lnTo>
                <a:lnTo>
                  <a:pt x="22484" y="14292"/>
                </a:lnTo>
                <a:cubicBezTo>
                  <a:pt x="22531" y="14175"/>
                  <a:pt x="22555" y="14035"/>
                  <a:pt x="22601" y="13918"/>
                </a:cubicBezTo>
                <a:lnTo>
                  <a:pt x="22765" y="13708"/>
                </a:lnTo>
                <a:close/>
                <a:moveTo>
                  <a:pt x="6608" y="14082"/>
                </a:moveTo>
                <a:lnTo>
                  <a:pt x="7051" y="14269"/>
                </a:lnTo>
                <a:lnTo>
                  <a:pt x="7121" y="14315"/>
                </a:lnTo>
                <a:lnTo>
                  <a:pt x="6981" y="14339"/>
                </a:lnTo>
                <a:lnTo>
                  <a:pt x="6958" y="14339"/>
                </a:lnTo>
                <a:lnTo>
                  <a:pt x="6608" y="14082"/>
                </a:lnTo>
                <a:close/>
                <a:moveTo>
                  <a:pt x="26173" y="13661"/>
                </a:moveTo>
                <a:lnTo>
                  <a:pt x="25566" y="14409"/>
                </a:lnTo>
                <a:lnTo>
                  <a:pt x="25380" y="14455"/>
                </a:lnTo>
                <a:lnTo>
                  <a:pt x="26173" y="13661"/>
                </a:lnTo>
                <a:close/>
                <a:moveTo>
                  <a:pt x="34252" y="13661"/>
                </a:moveTo>
                <a:lnTo>
                  <a:pt x="32571" y="14409"/>
                </a:lnTo>
                <a:lnTo>
                  <a:pt x="32174" y="14479"/>
                </a:lnTo>
                <a:lnTo>
                  <a:pt x="32758" y="14199"/>
                </a:lnTo>
                <a:lnTo>
                  <a:pt x="34252" y="13661"/>
                </a:lnTo>
                <a:close/>
                <a:moveTo>
                  <a:pt x="5254" y="13942"/>
                </a:moveTo>
                <a:cubicBezTo>
                  <a:pt x="5674" y="14128"/>
                  <a:pt x="6094" y="14315"/>
                  <a:pt x="6514" y="14502"/>
                </a:cubicBezTo>
                <a:lnTo>
                  <a:pt x="6491" y="14502"/>
                </a:lnTo>
                <a:cubicBezTo>
                  <a:pt x="6164" y="14455"/>
                  <a:pt x="5837" y="14385"/>
                  <a:pt x="5510" y="14315"/>
                </a:cubicBezTo>
                <a:cubicBezTo>
                  <a:pt x="5417" y="14199"/>
                  <a:pt x="5324" y="14082"/>
                  <a:pt x="5254" y="13942"/>
                </a:cubicBezTo>
                <a:close/>
                <a:moveTo>
                  <a:pt x="36166" y="14105"/>
                </a:moveTo>
                <a:lnTo>
                  <a:pt x="34322" y="14549"/>
                </a:lnTo>
                <a:lnTo>
                  <a:pt x="34322" y="14549"/>
                </a:lnTo>
                <a:lnTo>
                  <a:pt x="34625" y="14362"/>
                </a:lnTo>
                <a:lnTo>
                  <a:pt x="36166" y="14105"/>
                </a:lnTo>
                <a:close/>
                <a:moveTo>
                  <a:pt x="25590" y="13218"/>
                </a:moveTo>
                <a:lnTo>
                  <a:pt x="25590" y="13218"/>
                </a:lnTo>
                <a:cubicBezTo>
                  <a:pt x="25240" y="13568"/>
                  <a:pt x="24913" y="13918"/>
                  <a:pt x="24562" y="14292"/>
                </a:cubicBezTo>
                <a:lnTo>
                  <a:pt x="24189" y="14572"/>
                </a:lnTo>
                <a:cubicBezTo>
                  <a:pt x="24562" y="14152"/>
                  <a:pt x="24936" y="13732"/>
                  <a:pt x="25310" y="13335"/>
                </a:cubicBezTo>
                <a:lnTo>
                  <a:pt x="25590" y="13218"/>
                </a:lnTo>
                <a:close/>
                <a:moveTo>
                  <a:pt x="22391" y="13591"/>
                </a:moveTo>
                <a:cubicBezTo>
                  <a:pt x="22368" y="13615"/>
                  <a:pt x="22368" y="13661"/>
                  <a:pt x="22344" y="13708"/>
                </a:cubicBezTo>
                <a:cubicBezTo>
                  <a:pt x="22064" y="14012"/>
                  <a:pt x="21807" y="14339"/>
                  <a:pt x="21551" y="14665"/>
                </a:cubicBezTo>
                <a:cubicBezTo>
                  <a:pt x="21667" y="14432"/>
                  <a:pt x="21807" y="14222"/>
                  <a:pt x="21947" y="14012"/>
                </a:cubicBezTo>
                <a:lnTo>
                  <a:pt x="22391" y="13591"/>
                </a:lnTo>
                <a:close/>
                <a:moveTo>
                  <a:pt x="12141" y="14105"/>
                </a:moveTo>
                <a:lnTo>
                  <a:pt x="12538" y="14269"/>
                </a:lnTo>
                <a:lnTo>
                  <a:pt x="13122" y="14689"/>
                </a:lnTo>
                <a:lnTo>
                  <a:pt x="12468" y="14525"/>
                </a:lnTo>
                <a:lnTo>
                  <a:pt x="12141" y="14105"/>
                </a:lnTo>
                <a:close/>
                <a:moveTo>
                  <a:pt x="27364" y="14362"/>
                </a:moveTo>
                <a:lnTo>
                  <a:pt x="27271" y="14385"/>
                </a:lnTo>
                <a:cubicBezTo>
                  <a:pt x="26897" y="14502"/>
                  <a:pt x="26524" y="14619"/>
                  <a:pt x="26173" y="14736"/>
                </a:cubicBezTo>
                <a:lnTo>
                  <a:pt x="26267" y="14595"/>
                </a:lnTo>
                <a:lnTo>
                  <a:pt x="26290" y="14572"/>
                </a:lnTo>
                <a:cubicBezTo>
                  <a:pt x="26664" y="14502"/>
                  <a:pt x="27014" y="14409"/>
                  <a:pt x="27364" y="14362"/>
                </a:cubicBezTo>
                <a:close/>
                <a:moveTo>
                  <a:pt x="10880" y="14595"/>
                </a:moveTo>
                <a:lnTo>
                  <a:pt x="10974" y="14619"/>
                </a:lnTo>
                <a:lnTo>
                  <a:pt x="11581" y="14806"/>
                </a:lnTo>
                <a:lnTo>
                  <a:pt x="11581" y="14829"/>
                </a:lnTo>
                <a:lnTo>
                  <a:pt x="11371" y="14782"/>
                </a:lnTo>
                <a:lnTo>
                  <a:pt x="10880" y="14595"/>
                </a:lnTo>
                <a:close/>
                <a:moveTo>
                  <a:pt x="5137" y="14689"/>
                </a:moveTo>
                <a:lnTo>
                  <a:pt x="5487" y="14782"/>
                </a:lnTo>
                <a:lnTo>
                  <a:pt x="5580" y="14852"/>
                </a:lnTo>
                <a:lnTo>
                  <a:pt x="5137" y="14689"/>
                </a:lnTo>
                <a:close/>
                <a:moveTo>
                  <a:pt x="33902" y="14502"/>
                </a:moveTo>
                <a:cubicBezTo>
                  <a:pt x="33738" y="14595"/>
                  <a:pt x="33551" y="14712"/>
                  <a:pt x="33365" y="14806"/>
                </a:cubicBezTo>
                <a:lnTo>
                  <a:pt x="33155" y="14852"/>
                </a:lnTo>
                <a:cubicBezTo>
                  <a:pt x="32898" y="14829"/>
                  <a:pt x="32664" y="14829"/>
                  <a:pt x="32407" y="14806"/>
                </a:cubicBezTo>
                <a:lnTo>
                  <a:pt x="32664" y="14712"/>
                </a:lnTo>
                <a:lnTo>
                  <a:pt x="33902" y="14502"/>
                </a:lnTo>
                <a:close/>
                <a:moveTo>
                  <a:pt x="33318" y="13475"/>
                </a:moveTo>
                <a:lnTo>
                  <a:pt x="31870" y="14222"/>
                </a:lnTo>
                <a:lnTo>
                  <a:pt x="30843" y="14595"/>
                </a:lnTo>
                <a:lnTo>
                  <a:pt x="30259" y="14806"/>
                </a:lnTo>
                <a:lnTo>
                  <a:pt x="30096" y="14852"/>
                </a:lnTo>
                <a:lnTo>
                  <a:pt x="29419" y="14899"/>
                </a:lnTo>
                <a:lnTo>
                  <a:pt x="31614" y="13661"/>
                </a:lnTo>
                <a:cubicBezTo>
                  <a:pt x="32197" y="13591"/>
                  <a:pt x="32758" y="13545"/>
                  <a:pt x="33318" y="13475"/>
                </a:cubicBezTo>
                <a:close/>
                <a:moveTo>
                  <a:pt x="35162" y="14736"/>
                </a:moveTo>
                <a:lnTo>
                  <a:pt x="34532" y="14946"/>
                </a:lnTo>
                <a:lnTo>
                  <a:pt x="34135" y="14946"/>
                </a:lnTo>
                <a:cubicBezTo>
                  <a:pt x="34485" y="14876"/>
                  <a:pt x="34812" y="14806"/>
                  <a:pt x="35162" y="14736"/>
                </a:cubicBezTo>
                <a:close/>
                <a:moveTo>
                  <a:pt x="16764" y="14479"/>
                </a:moveTo>
                <a:lnTo>
                  <a:pt x="17068" y="14736"/>
                </a:lnTo>
                <a:cubicBezTo>
                  <a:pt x="17091" y="14806"/>
                  <a:pt x="17114" y="14899"/>
                  <a:pt x="17138" y="14969"/>
                </a:cubicBezTo>
                <a:lnTo>
                  <a:pt x="17021" y="14922"/>
                </a:lnTo>
                <a:cubicBezTo>
                  <a:pt x="16951" y="14782"/>
                  <a:pt x="16858" y="14642"/>
                  <a:pt x="16764" y="14479"/>
                </a:cubicBezTo>
                <a:close/>
                <a:moveTo>
                  <a:pt x="23418" y="14315"/>
                </a:moveTo>
                <a:lnTo>
                  <a:pt x="22765" y="15039"/>
                </a:lnTo>
                <a:lnTo>
                  <a:pt x="22811" y="14899"/>
                </a:lnTo>
                <a:lnTo>
                  <a:pt x="22858" y="14806"/>
                </a:lnTo>
                <a:lnTo>
                  <a:pt x="23418" y="14315"/>
                </a:lnTo>
                <a:close/>
                <a:moveTo>
                  <a:pt x="30726" y="13825"/>
                </a:moveTo>
                <a:lnTo>
                  <a:pt x="28648" y="14992"/>
                </a:lnTo>
                <a:cubicBezTo>
                  <a:pt x="28275" y="15039"/>
                  <a:pt x="27925" y="15109"/>
                  <a:pt x="27574" y="15156"/>
                </a:cubicBezTo>
                <a:cubicBezTo>
                  <a:pt x="27644" y="15016"/>
                  <a:pt x="27714" y="14899"/>
                  <a:pt x="27784" y="14759"/>
                </a:cubicBezTo>
                <a:lnTo>
                  <a:pt x="28485" y="14385"/>
                </a:lnTo>
                <a:cubicBezTo>
                  <a:pt x="29232" y="14152"/>
                  <a:pt x="29979" y="13965"/>
                  <a:pt x="30726" y="13825"/>
                </a:cubicBezTo>
                <a:close/>
                <a:moveTo>
                  <a:pt x="25240" y="14806"/>
                </a:moveTo>
                <a:lnTo>
                  <a:pt x="24983" y="15132"/>
                </a:lnTo>
                <a:lnTo>
                  <a:pt x="24796" y="15179"/>
                </a:lnTo>
                <a:lnTo>
                  <a:pt x="25029" y="14852"/>
                </a:lnTo>
                <a:lnTo>
                  <a:pt x="25240" y="14806"/>
                </a:lnTo>
                <a:close/>
                <a:moveTo>
                  <a:pt x="27294" y="15016"/>
                </a:moveTo>
                <a:lnTo>
                  <a:pt x="27177" y="15202"/>
                </a:lnTo>
                <a:lnTo>
                  <a:pt x="26874" y="15249"/>
                </a:lnTo>
                <a:lnTo>
                  <a:pt x="26874" y="15249"/>
                </a:lnTo>
                <a:lnTo>
                  <a:pt x="27294" y="15016"/>
                </a:lnTo>
                <a:close/>
                <a:moveTo>
                  <a:pt x="9618" y="14949"/>
                </a:moveTo>
                <a:cubicBezTo>
                  <a:pt x="9835" y="15025"/>
                  <a:pt x="10062" y="15102"/>
                  <a:pt x="10273" y="15179"/>
                </a:cubicBezTo>
                <a:lnTo>
                  <a:pt x="10530" y="15436"/>
                </a:lnTo>
                <a:lnTo>
                  <a:pt x="10133" y="15249"/>
                </a:lnTo>
                <a:cubicBezTo>
                  <a:pt x="9965" y="15156"/>
                  <a:pt x="9798" y="15048"/>
                  <a:pt x="9618" y="14949"/>
                </a:cubicBezTo>
                <a:close/>
                <a:moveTo>
                  <a:pt x="37729" y="15061"/>
                </a:moveTo>
                <a:lnTo>
                  <a:pt x="36493" y="15459"/>
                </a:lnTo>
                <a:cubicBezTo>
                  <a:pt x="36353" y="15413"/>
                  <a:pt x="36213" y="15366"/>
                  <a:pt x="36073" y="15343"/>
                </a:cubicBezTo>
                <a:cubicBezTo>
                  <a:pt x="36633" y="15256"/>
                  <a:pt x="37173" y="15150"/>
                  <a:pt x="37729" y="15061"/>
                </a:cubicBezTo>
                <a:close/>
                <a:moveTo>
                  <a:pt x="21994" y="14829"/>
                </a:moveTo>
                <a:cubicBezTo>
                  <a:pt x="21994" y="14876"/>
                  <a:pt x="21971" y="14899"/>
                  <a:pt x="21971" y="14946"/>
                </a:cubicBezTo>
                <a:lnTo>
                  <a:pt x="21387" y="15483"/>
                </a:lnTo>
                <a:cubicBezTo>
                  <a:pt x="21364" y="15436"/>
                  <a:pt x="21364" y="15389"/>
                  <a:pt x="21364" y="15366"/>
                </a:cubicBezTo>
                <a:lnTo>
                  <a:pt x="21364" y="15366"/>
                </a:lnTo>
                <a:lnTo>
                  <a:pt x="21387" y="15389"/>
                </a:lnTo>
                <a:lnTo>
                  <a:pt x="21714" y="14969"/>
                </a:lnTo>
                <a:lnTo>
                  <a:pt x="21994" y="14829"/>
                </a:lnTo>
                <a:close/>
                <a:moveTo>
                  <a:pt x="26804" y="14899"/>
                </a:moveTo>
                <a:lnTo>
                  <a:pt x="25800" y="15459"/>
                </a:lnTo>
                <a:lnTo>
                  <a:pt x="25496" y="15529"/>
                </a:lnTo>
                <a:lnTo>
                  <a:pt x="25613" y="15389"/>
                </a:lnTo>
                <a:cubicBezTo>
                  <a:pt x="26010" y="15226"/>
                  <a:pt x="26407" y="15062"/>
                  <a:pt x="26804" y="14899"/>
                </a:cubicBezTo>
                <a:close/>
                <a:moveTo>
                  <a:pt x="6725" y="15109"/>
                </a:moveTo>
                <a:cubicBezTo>
                  <a:pt x="7168" y="15249"/>
                  <a:pt x="7588" y="15366"/>
                  <a:pt x="8055" y="15483"/>
                </a:cubicBezTo>
                <a:lnTo>
                  <a:pt x="8242" y="15623"/>
                </a:lnTo>
                <a:cubicBezTo>
                  <a:pt x="7728" y="15506"/>
                  <a:pt x="7215" y="15366"/>
                  <a:pt x="6725" y="15156"/>
                </a:cubicBezTo>
                <a:cubicBezTo>
                  <a:pt x="6725" y="15156"/>
                  <a:pt x="6725" y="15132"/>
                  <a:pt x="6725" y="15109"/>
                </a:cubicBezTo>
                <a:close/>
                <a:moveTo>
                  <a:pt x="33528" y="15296"/>
                </a:moveTo>
                <a:lnTo>
                  <a:pt x="32034" y="15786"/>
                </a:lnTo>
                <a:lnTo>
                  <a:pt x="31964" y="15810"/>
                </a:lnTo>
                <a:cubicBezTo>
                  <a:pt x="32314" y="15646"/>
                  <a:pt x="32688" y="15483"/>
                  <a:pt x="33014" y="15319"/>
                </a:cubicBezTo>
                <a:lnTo>
                  <a:pt x="33528" y="15296"/>
                </a:lnTo>
                <a:close/>
                <a:moveTo>
                  <a:pt x="8756" y="16113"/>
                </a:moveTo>
                <a:lnTo>
                  <a:pt x="9036" y="16183"/>
                </a:lnTo>
                <a:lnTo>
                  <a:pt x="9269" y="16323"/>
                </a:lnTo>
                <a:lnTo>
                  <a:pt x="8756" y="16113"/>
                </a:lnTo>
                <a:close/>
                <a:moveTo>
                  <a:pt x="6701" y="15576"/>
                </a:moveTo>
                <a:lnTo>
                  <a:pt x="8709" y="16347"/>
                </a:lnTo>
                <a:cubicBezTo>
                  <a:pt x="8032" y="16136"/>
                  <a:pt x="7355" y="15903"/>
                  <a:pt x="6701" y="15646"/>
                </a:cubicBezTo>
                <a:lnTo>
                  <a:pt x="6701" y="15576"/>
                </a:lnTo>
                <a:close/>
                <a:moveTo>
                  <a:pt x="28788" y="15646"/>
                </a:moveTo>
                <a:cubicBezTo>
                  <a:pt x="28135" y="15880"/>
                  <a:pt x="27481" y="16136"/>
                  <a:pt x="26827" y="16347"/>
                </a:cubicBezTo>
                <a:lnTo>
                  <a:pt x="26874" y="16300"/>
                </a:lnTo>
                <a:lnTo>
                  <a:pt x="28742" y="15646"/>
                </a:lnTo>
                <a:close/>
                <a:moveTo>
                  <a:pt x="13215" y="16463"/>
                </a:moveTo>
                <a:lnTo>
                  <a:pt x="13682" y="16603"/>
                </a:lnTo>
                <a:lnTo>
                  <a:pt x="13706" y="16627"/>
                </a:lnTo>
                <a:lnTo>
                  <a:pt x="13239" y="16487"/>
                </a:lnTo>
                <a:lnTo>
                  <a:pt x="13215" y="16463"/>
                </a:lnTo>
                <a:close/>
                <a:moveTo>
                  <a:pt x="23418" y="16557"/>
                </a:moveTo>
                <a:lnTo>
                  <a:pt x="23185" y="16884"/>
                </a:lnTo>
                <a:lnTo>
                  <a:pt x="23138" y="16860"/>
                </a:lnTo>
                <a:lnTo>
                  <a:pt x="23255" y="16720"/>
                </a:lnTo>
                <a:lnTo>
                  <a:pt x="23418" y="16557"/>
                </a:lnTo>
                <a:close/>
                <a:moveTo>
                  <a:pt x="26734" y="15903"/>
                </a:moveTo>
                <a:lnTo>
                  <a:pt x="26617" y="16066"/>
                </a:lnTo>
                <a:lnTo>
                  <a:pt x="26384" y="16206"/>
                </a:lnTo>
                <a:lnTo>
                  <a:pt x="24329" y="16930"/>
                </a:lnTo>
                <a:lnTo>
                  <a:pt x="24703" y="16510"/>
                </a:lnTo>
                <a:lnTo>
                  <a:pt x="25356" y="16113"/>
                </a:lnTo>
                <a:cubicBezTo>
                  <a:pt x="25823" y="16043"/>
                  <a:pt x="26267" y="15973"/>
                  <a:pt x="26734" y="15903"/>
                </a:cubicBezTo>
                <a:close/>
                <a:moveTo>
                  <a:pt x="32151" y="15413"/>
                </a:moveTo>
                <a:cubicBezTo>
                  <a:pt x="31380" y="15763"/>
                  <a:pt x="30563" y="16066"/>
                  <a:pt x="29746" y="16370"/>
                </a:cubicBezTo>
                <a:lnTo>
                  <a:pt x="27184" y="17016"/>
                </a:lnTo>
                <a:lnTo>
                  <a:pt x="27184" y="17016"/>
                </a:lnTo>
                <a:cubicBezTo>
                  <a:pt x="27905" y="16723"/>
                  <a:pt x="28627" y="16429"/>
                  <a:pt x="29349" y="16113"/>
                </a:cubicBezTo>
                <a:cubicBezTo>
                  <a:pt x="30283" y="15880"/>
                  <a:pt x="31217" y="15623"/>
                  <a:pt x="32151" y="15413"/>
                </a:cubicBezTo>
                <a:close/>
                <a:moveTo>
                  <a:pt x="36517" y="15786"/>
                </a:moveTo>
                <a:lnTo>
                  <a:pt x="36610" y="15833"/>
                </a:lnTo>
                <a:cubicBezTo>
                  <a:pt x="36190" y="16206"/>
                  <a:pt x="35699" y="16533"/>
                  <a:pt x="35186" y="16767"/>
                </a:cubicBezTo>
                <a:cubicBezTo>
                  <a:pt x="34275" y="16837"/>
                  <a:pt x="33341" y="16954"/>
                  <a:pt x="32431" y="17070"/>
                </a:cubicBezTo>
                <a:cubicBezTo>
                  <a:pt x="33785" y="16673"/>
                  <a:pt x="35162" y="16230"/>
                  <a:pt x="36517" y="15786"/>
                </a:cubicBezTo>
                <a:close/>
                <a:moveTo>
                  <a:pt x="38525" y="16837"/>
                </a:moveTo>
                <a:lnTo>
                  <a:pt x="36680" y="17234"/>
                </a:lnTo>
                <a:lnTo>
                  <a:pt x="37591" y="16884"/>
                </a:lnTo>
                <a:lnTo>
                  <a:pt x="38525" y="16837"/>
                </a:lnTo>
                <a:close/>
                <a:moveTo>
                  <a:pt x="9993" y="16347"/>
                </a:moveTo>
                <a:lnTo>
                  <a:pt x="10484" y="16440"/>
                </a:lnTo>
                <a:lnTo>
                  <a:pt x="10974" y="16557"/>
                </a:lnTo>
                <a:cubicBezTo>
                  <a:pt x="11417" y="16813"/>
                  <a:pt x="11861" y="17070"/>
                  <a:pt x="12305" y="17327"/>
                </a:cubicBezTo>
                <a:lnTo>
                  <a:pt x="12188" y="17304"/>
                </a:lnTo>
                <a:lnTo>
                  <a:pt x="11137" y="17024"/>
                </a:lnTo>
                <a:lnTo>
                  <a:pt x="11044" y="17000"/>
                </a:lnTo>
                <a:cubicBezTo>
                  <a:pt x="10694" y="16767"/>
                  <a:pt x="10343" y="16557"/>
                  <a:pt x="9993" y="16347"/>
                </a:cubicBezTo>
                <a:close/>
                <a:moveTo>
                  <a:pt x="7705" y="16487"/>
                </a:moveTo>
                <a:cubicBezTo>
                  <a:pt x="8499" y="16813"/>
                  <a:pt x="9269" y="17117"/>
                  <a:pt x="10063" y="17397"/>
                </a:cubicBezTo>
                <a:cubicBezTo>
                  <a:pt x="9666" y="17304"/>
                  <a:pt x="9246" y="17257"/>
                  <a:pt x="8849" y="17234"/>
                </a:cubicBezTo>
                <a:cubicBezTo>
                  <a:pt x="8452" y="16977"/>
                  <a:pt x="8079" y="16743"/>
                  <a:pt x="7705" y="16487"/>
                </a:cubicBezTo>
                <a:close/>
                <a:moveTo>
                  <a:pt x="9293" y="16837"/>
                </a:moveTo>
                <a:cubicBezTo>
                  <a:pt x="9783" y="16977"/>
                  <a:pt x="10273" y="17117"/>
                  <a:pt x="10740" y="17234"/>
                </a:cubicBezTo>
                <a:lnTo>
                  <a:pt x="10740" y="17257"/>
                </a:lnTo>
                <a:lnTo>
                  <a:pt x="11184" y="17514"/>
                </a:lnTo>
                <a:cubicBezTo>
                  <a:pt x="10554" y="17304"/>
                  <a:pt x="9923" y="17094"/>
                  <a:pt x="9293" y="16837"/>
                </a:cubicBezTo>
                <a:close/>
                <a:moveTo>
                  <a:pt x="25870" y="17140"/>
                </a:moveTo>
                <a:lnTo>
                  <a:pt x="25823" y="17210"/>
                </a:lnTo>
                <a:lnTo>
                  <a:pt x="24632" y="17654"/>
                </a:lnTo>
                <a:lnTo>
                  <a:pt x="24469" y="17561"/>
                </a:lnTo>
                <a:cubicBezTo>
                  <a:pt x="24936" y="17421"/>
                  <a:pt x="25403" y="17280"/>
                  <a:pt x="25870" y="17140"/>
                </a:cubicBezTo>
                <a:close/>
                <a:moveTo>
                  <a:pt x="26384" y="17561"/>
                </a:moveTo>
                <a:lnTo>
                  <a:pt x="25847" y="17747"/>
                </a:lnTo>
                <a:lnTo>
                  <a:pt x="25893" y="17677"/>
                </a:lnTo>
                <a:lnTo>
                  <a:pt x="26384" y="17561"/>
                </a:lnTo>
                <a:close/>
                <a:moveTo>
                  <a:pt x="9503" y="17654"/>
                </a:moveTo>
                <a:lnTo>
                  <a:pt x="9503" y="17654"/>
                </a:lnTo>
                <a:cubicBezTo>
                  <a:pt x="9806" y="17701"/>
                  <a:pt x="10063" y="17747"/>
                  <a:pt x="10343" y="17817"/>
                </a:cubicBezTo>
                <a:lnTo>
                  <a:pt x="9853" y="17864"/>
                </a:lnTo>
                <a:lnTo>
                  <a:pt x="9503" y="17654"/>
                </a:lnTo>
                <a:close/>
                <a:moveTo>
                  <a:pt x="35396" y="15483"/>
                </a:moveTo>
                <a:cubicBezTo>
                  <a:pt x="35570" y="15548"/>
                  <a:pt x="35744" y="15593"/>
                  <a:pt x="35937" y="15636"/>
                </a:cubicBezTo>
                <a:lnTo>
                  <a:pt x="35937" y="15636"/>
                </a:lnTo>
                <a:cubicBezTo>
                  <a:pt x="34036" y="16239"/>
                  <a:pt x="32136" y="16841"/>
                  <a:pt x="30213" y="17397"/>
                </a:cubicBezTo>
                <a:cubicBezTo>
                  <a:pt x="29302" y="17537"/>
                  <a:pt x="28392" y="17701"/>
                  <a:pt x="27481" y="17888"/>
                </a:cubicBezTo>
                <a:lnTo>
                  <a:pt x="26477" y="18028"/>
                </a:lnTo>
                <a:cubicBezTo>
                  <a:pt x="29395" y="17024"/>
                  <a:pt x="32361" y="16160"/>
                  <a:pt x="35396" y="15483"/>
                </a:cubicBezTo>
                <a:close/>
                <a:moveTo>
                  <a:pt x="33341" y="17351"/>
                </a:moveTo>
                <a:cubicBezTo>
                  <a:pt x="31940" y="17677"/>
                  <a:pt x="30446" y="17817"/>
                  <a:pt x="29209" y="18051"/>
                </a:cubicBezTo>
                <a:lnTo>
                  <a:pt x="28882" y="18121"/>
                </a:lnTo>
                <a:lnTo>
                  <a:pt x="29886" y="17841"/>
                </a:lnTo>
                <a:cubicBezTo>
                  <a:pt x="31030" y="17654"/>
                  <a:pt x="32174" y="17514"/>
                  <a:pt x="33341" y="17351"/>
                </a:cubicBezTo>
                <a:close/>
                <a:moveTo>
                  <a:pt x="12912" y="18004"/>
                </a:moveTo>
                <a:lnTo>
                  <a:pt x="13636" y="18284"/>
                </a:lnTo>
                <a:lnTo>
                  <a:pt x="12748" y="18028"/>
                </a:lnTo>
                <a:lnTo>
                  <a:pt x="12748" y="18004"/>
                </a:lnTo>
                <a:close/>
                <a:moveTo>
                  <a:pt x="11277" y="18098"/>
                </a:moveTo>
                <a:cubicBezTo>
                  <a:pt x="11721" y="18238"/>
                  <a:pt x="12141" y="18401"/>
                  <a:pt x="12562" y="18588"/>
                </a:cubicBezTo>
                <a:lnTo>
                  <a:pt x="12445" y="18611"/>
                </a:lnTo>
                <a:cubicBezTo>
                  <a:pt x="12071" y="18658"/>
                  <a:pt x="11674" y="18681"/>
                  <a:pt x="11277" y="18728"/>
                </a:cubicBezTo>
                <a:lnTo>
                  <a:pt x="10343" y="18168"/>
                </a:lnTo>
                <a:cubicBezTo>
                  <a:pt x="10647" y="18144"/>
                  <a:pt x="10974" y="18098"/>
                  <a:pt x="11277" y="18098"/>
                </a:cubicBezTo>
                <a:close/>
                <a:moveTo>
                  <a:pt x="25590" y="18635"/>
                </a:moveTo>
                <a:lnTo>
                  <a:pt x="25707" y="18681"/>
                </a:lnTo>
                <a:lnTo>
                  <a:pt x="25590" y="18728"/>
                </a:lnTo>
                <a:lnTo>
                  <a:pt x="25403" y="18681"/>
                </a:lnTo>
                <a:lnTo>
                  <a:pt x="25590" y="18635"/>
                </a:lnTo>
                <a:close/>
                <a:moveTo>
                  <a:pt x="36517" y="16977"/>
                </a:moveTo>
                <a:lnTo>
                  <a:pt x="36517" y="16977"/>
                </a:lnTo>
                <a:cubicBezTo>
                  <a:pt x="35933" y="17210"/>
                  <a:pt x="35326" y="17444"/>
                  <a:pt x="34742" y="17654"/>
                </a:cubicBezTo>
                <a:cubicBezTo>
                  <a:pt x="33108" y="18028"/>
                  <a:pt x="31473" y="18401"/>
                  <a:pt x="29839" y="18775"/>
                </a:cubicBezTo>
                <a:cubicBezTo>
                  <a:pt x="29349" y="18681"/>
                  <a:pt x="28835" y="18611"/>
                  <a:pt x="28345" y="18541"/>
                </a:cubicBezTo>
                <a:cubicBezTo>
                  <a:pt x="29022" y="18401"/>
                  <a:pt x="29676" y="18261"/>
                  <a:pt x="30353" y="18144"/>
                </a:cubicBezTo>
                <a:cubicBezTo>
                  <a:pt x="31847" y="17864"/>
                  <a:pt x="33528" y="17724"/>
                  <a:pt x="34999" y="17164"/>
                </a:cubicBezTo>
                <a:lnTo>
                  <a:pt x="36517" y="16977"/>
                </a:lnTo>
                <a:close/>
                <a:moveTo>
                  <a:pt x="32454" y="18495"/>
                </a:moveTo>
                <a:lnTo>
                  <a:pt x="31077" y="18985"/>
                </a:lnTo>
                <a:lnTo>
                  <a:pt x="30633" y="18938"/>
                </a:lnTo>
                <a:cubicBezTo>
                  <a:pt x="31240" y="18775"/>
                  <a:pt x="31847" y="18635"/>
                  <a:pt x="32454" y="18495"/>
                </a:cubicBezTo>
                <a:close/>
                <a:moveTo>
                  <a:pt x="27341" y="18775"/>
                </a:moveTo>
                <a:cubicBezTo>
                  <a:pt x="27878" y="18845"/>
                  <a:pt x="28415" y="18915"/>
                  <a:pt x="28952" y="19008"/>
                </a:cubicBezTo>
                <a:lnTo>
                  <a:pt x="28228" y="19172"/>
                </a:lnTo>
                <a:lnTo>
                  <a:pt x="27247" y="18798"/>
                </a:lnTo>
                <a:lnTo>
                  <a:pt x="27341" y="18775"/>
                </a:lnTo>
                <a:close/>
                <a:moveTo>
                  <a:pt x="29746" y="19125"/>
                </a:moveTo>
                <a:lnTo>
                  <a:pt x="30376" y="19242"/>
                </a:lnTo>
                <a:lnTo>
                  <a:pt x="30166" y="19312"/>
                </a:lnTo>
                <a:lnTo>
                  <a:pt x="29536" y="19265"/>
                </a:lnTo>
                <a:lnTo>
                  <a:pt x="29279" y="19242"/>
                </a:lnTo>
                <a:lnTo>
                  <a:pt x="29746" y="19125"/>
                </a:lnTo>
                <a:close/>
                <a:moveTo>
                  <a:pt x="13285" y="18938"/>
                </a:moveTo>
                <a:lnTo>
                  <a:pt x="13519" y="19032"/>
                </a:lnTo>
                <a:lnTo>
                  <a:pt x="12795" y="19312"/>
                </a:lnTo>
                <a:lnTo>
                  <a:pt x="12305" y="19335"/>
                </a:lnTo>
                <a:lnTo>
                  <a:pt x="12188" y="19242"/>
                </a:lnTo>
                <a:cubicBezTo>
                  <a:pt x="12398" y="19148"/>
                  <a:pt x="12608" y="19055"/>
                  <a:pt x="12842" y="18962"/>
                </a:cubicBezTo>
                <a:cubicBezTo>
                  <a:pt x="12982" y="18962"/>
                  <a:pt x="13145" y="18938"/>
                  <a:pt x="13285" y="18938"/>
                </a:cubicBezTo>
                <a:close/>
                <a:moveTo>
                  <a:pt x="11021" y="19288"/>
                </a:moveTo>
                <a:lnTo>
                  <a:pt x="11207" y="19358"/>
                </a:lnTo>
                <a:lnTo>
                  <a:pt x="11184" y="19382"/>
                </a:lnTo>
                <a:lnTo>
                  <a:pt x="10554" y="19405"/>
                </a:lnTo>
                <a:lnTo>
                  <a:pt x="10670" y="19382"/>
                </a:lnTo>
                <a:lnTo>
                  <a:pt x="11021" y="19288"/>
                </a:lnTo>
                <a:close/>
                <a:moveTo>
                  <a:pt x="9223" y="18261"/>
                </a:moveTo>
                <a:cubicBezTo>
                  <a:pt x="9503" y="18495"/>
                  <a:pt x="9783" y="18681"/>
                  <a:pt x="10110" y="18845"/>
                </a:cubicBezTo>
                <a:cubicBezTo>
                  <a:pt x="9036" y="19008"/>
                  <a:pt x="7962" y="19195"/>
                  <a:pt x="6911" y="19452"/>
                </a:cubicBezTo>
                <a:cubicBezTo>
                  <a:pt x="6351" y="19452"/>
                  <a:pt x="5814" y="19428"/>
                  <a:pt x="5254" y="19405"/>
                </a:cubicBezTo>
                <a:lnTo>
                  <a:pt x="5277" y="19405"/>
                </a:lnTo>
                <a:cubicBezTo>
                  <a:pt x="4693" y="19312"/>
                  <a:pt x="4133" y="19242"/>
                  <a:pt x="3549" y="19148"/>
                </a:cubicBezTo>
                <a:cubicBezTo>
                  <a:pt x="5417" y="18751"/>
                  <a:pt x="7308" y="18471"/>
                  <a:pt x="9223" y="18261"/>
                </a:cubicBezTo>
                <a:close/>
                <a:moveTo>
                  <a:pt x="10203" y="19218"/>
                </a:moveTo>
                <a:lnTo>
                  <a:pt x="8989" y="19522"/>
                </a:lnTo>
                <a:lnTo>
                  <a:pt x="8336" y="19522"/>
                </a:lnTo>
                <a:cubicBezTo>
                  <a:pt x="8966" y="19382"/>
                  <a:pt x="9573" y="19288"/>
                  <a:pt x="10203" y="19218"/>
                </a:cubicBezTo>
                <a:close/>
                <a:moveTo>
                  <a:pt x="23792" y="19545"/>
                </a:moveTo>
                <a:lnTo>
                  <a:pt x="24002" y="19615"/>
                </a:lnTo>
                <a:lnTo>
                  <a:pt x="23909" y="19732"/>
                </a:lnTo>
                <a:lnTo>
                  <a:pt x="23839" y="19685"/>
                </a:lnTo>
                <a:lnTo>
                  <a:pt x="23605" y="19592"/>
                </a:lnTo>
                <a:lnTo>
                  <a:pt x="23745" y="19545"/>
                </a:lnTo>
                <a:close/>
                <a:moveTo>
                  <a:pt x="14826" y="19662"/>
                </a:moveTo>
                <a:lnTo>
                  <a:pt x="15083" y="19802"/>
                </a:lnTo>
                <a:lnTo>
                  <a:pt x="15060" y="19802"/>
                </a:lnTo>
                <a:lnTo>
                  <a:pt x="14733" y="19779"/>
                </a:lnTo>
                <a:cubicBezTo>
                  <a:pt x="14780" y="19755"/>
                  <a:pt x="14803" y="19709"/>
                  <a:pt x="14826" y="19662"/>
                </a:cubicBezTo>
                <a:close/>
                <a:moveTo>
                  <a:pt x="24329" y="19732"/>
                </a:moveTo>
                <a:lnTo>
                  <a:pt x="24913" y="20012"/>
                </a:lnTo>
                <a:lnTo>
                  <a:pt x="24843" y="20012"/>
                </a:lnTo>
                <a:lnTo>
                  <a:pt x="24259" y="19825"/>
                </a:lnTo>
                <a:lnTo>
                  <a:pt x="24329" y="19732"/>
                </a:lnTo>
                <a:close/>
                <a:moveTo>
                  <a:pt x="33692" y="19825"/>
                </a:moveTo>
                <a:lnTo>
                  <a:pt x="34602" y="20012"/>
                </a:lnTo>
                <a:lnTo>
                  <a:pt x="33785" y="20036"/>
                </a:lnTo>
                <a:cubicBezTo>
                  <a:pt x="33785" y="19966"/>
                  <a:pt x="33738" y="19895"/>
                  <a:pt x="33692" y="19825"/>
                </a:cubicBezTo>
                <a:close/>
                <a:moveTo>
                  <a:pt x="6935" y="19989"/>
                </a:moveTo>
                <a:lnTo>
                  <a:pt x="7075" y="20012"/>
                </a:lnTo>
                <a:lnTo>
                  <a:pt x="6911" y="20059"/>
                </a:lnTo>
                <a:lnTo>
                  <a:pt x="6654" y="19989"/>
                </a:lnTo>
                <a:close/>
                <a:moveTo>
                  <a:pt x="30096" y="19615"/>
                </a:moveTo>
                <a:cubicBezTo>
                  <a:pt x="30540" y="19662"/>
                  <a:pt x="30960" y="19685"/>
                  <a:pt x="31403" y="19732"/>
                </a:cubicBezTo>
                <a:cubicBezTo>
                  <a:pt x="31707" y="19755"/>
                  <a:pt x="32034" y="19802"/>
                  <a:pt x="32337" y="19825"/>
                </a:cubicBezTo>
                <a:cubicBezTo>
                  <a:pt x="32548" y="19846"/>
                  <a:pt x="33212" y="20019"/>
                  <a:pt x="33428" y="20019"/>
                </a:cubicBezTo>
                <a:cubicBezTo>
                  <a:pt x="33451" y="20019"/>
                  <a:pt x="33470" y="20017"/>
                  <a:pt x="33481" y="20012"/>
                </a:cubicBezTo>
                <a:lnTo>
                  <a:pt x="33481" y="20012"/>
                </a:lnTo>
                <a:cubicBezTo>
                  <a:pt x="33458" y="20036"/>
                  <a:pt x="33435" y="20036"/>
                  <a:pt x="33435" y="20059"/>
                </a:cubicBezTo>
                <a:cubicBezTo>
                  <a:pt x="32524" y="20082"/>
                  <a:pt x="31637" y="20082"/>
                  <a:pt x="30750" y="20106"/>
                </a:cubicBezTo>
                <a:lnTo>
                  <a:pt x="29839" y="19849"/>
                </a:lnTo>
                <a:lnTo>
                  <a:pt x="29652" y="19779"/>
                </a:lnTo>
                <a:lnTo>
                  <a:pt x="30096" y="19615"/>
                </a:lnTo>
                <a:close/>
                <a:moveTo>
                  <a:pt x="26664" y="19942"/>
                </a:moveTo>
                <a:cubicBezTo>
                  <a:pt x="26781" y="19966"/>
                  <a:pt x="26921" y="19989"/>
                  <a:pt x="27037" y="20012"/>
                </a:cubicBezTo>
                <a:lnTo>
                  <a:pt x="27528" y="20152"/>
                </a:lnTo>
                <a:lnTo>
                  <a:pt x="27131" y="20176"/>
                </a:lnTo>
                <a:lnTo>
                  <a:pt x="26664" y="19942"/>
                </a:lnTo>
                <a:close/>
                <a:moveTo>
                  <a:pt x="5884" y="20082"/>
                </a:moveTo>
                <a:lnTo>
                  <a:pt x="6398" y="20246"/>
                </a:lnTo>
                <a:lnTo>
                  <a:pt x="6304" y="20269"/>
                </a:lnTo>
                <a:lnTo>
                  <a:pt x="6164" y="20339"/>
                </a:lnTo>
                <a:lnTo>
                  <a:pt x="5697" y="20129"/>
                </a:lnTo>
                <a:lnTo>
                  <a:pt x="5884" y="20082"/>
                </a:lnTo>
                <a:close/>
                <a:moveTo>
                  <a:pt x="7915" y="20129"/>
                </a:moveTo>
                <a:lnTo>
                  <a:pt x="9339" y="20316"/>
                </a:lnTo>
                <a:lnTo>
                  <a:pt x="8732" y="20619"/>
                </a:lnTo>
                <a:lnTo>
                  <a:pt x="7495" y="20246"/>
                </a:lnTo>
                <a:lnTo>
                  <a:pt x="7915" y="20129"/>
                </a:lnTo>
                <a:close/>
                <a:moveTo>
                  <a:pt x="6888" y="20409"/>
                </a:moveTo>
                <a:lnTo>
                  <a:pt x="7985" y="20759"/>
                </a:lnTo>
                <a:lnTo>
                  <a:pt x="6701" y="20573"/>
                </a:lnTo>
                <a:lnTo>
                  <a:pt x="6561" y="20503"/>
                </a:lnTo>
                <a:lnTo>
                  <a:pt x="6888" y="20409"/>
                </a:lnTo>
                <a:close/>
                <a:moveTo>
                  <a:pt x="9830" y="20386"/>
                </a:moveTo>
                <a:lnTo>
                  <a:pt x="10017" y="20409"/>
                </a:lnTo>
                <a:lnTo>
                  <a:pt x="9153" y="20759"/>
                </a:lnTo>
                <a:lnTo>
                  <a:pt x="9106" y="20759"/>
                </a:lnTo>
                <a:cubicBezTo>
                  <a:pt x="9363" y="20619"/>
                  <a:pt x="9596" y="20503"/>
                  <a:pt x="9830" y="20386"/>
                </a:cubicBezTo>
                <a:close/>
                <a:moveTo>
                  <a:pt x="30423" y="20549"/>
                </a:moveTo>
                <a:cubicBezTo>
                  <a:pt x="30602" y="20661"/>
                  <a:pt x="30760" y="20795"/>
                  <a:pt x="30917" y="20909"/>
                </a:cubicBezTo>
                <a:lnTo>
                  <a:pt x="30917" y="20909"/>
                </a:lnTo>
                <a:lnTo>
                  <a:pt x="29886" y="20573"/>
                </a:lnTo>
                <a:lnTo>
                  <a:pt x="30423" y="20549"/>
                </a:lnTo>
                <a:close/>
                <a:moveTo>
                  <a:pt x="11628" y="20573"/>
                </a:moveTo>
                <a:lnTo>
                  <a:pt x="12211" y="20643"/>
                </a:lnTo>
                <a:cubicBezTo>
                  <a:pt x="11698" y="20806"/>
                  <a:pt x="11184" y="20946"/>
                  <a:pt x="10670" y="21110"/>
                </a:cubicBezTo>
                <a:lnTo>
                  <a:pt x="10600" y="21110"/>
                </a:lnTo>
                <a:lnTo>
                  <a:pt x="11628" y="20573"/>
                </a:lnTo>
                <a:close/>
                <a:moveTo>
                  <a:pt x="27154" y="20619"/>
                </a:moveTo>
                <a:cubicBezTo>
                  <a:pt x="27621" y="20806"/>
                  <a:pt x="28065" y="21016"/>
                  <a:pt x="28508" y="21250"/>
                </a:cubicBezTo>
                <a:lnTo>
                  <a:pt x="28321" y="21226"/>
                </a:lnTo>
                <a:lnTo>
                  <a:pt x="27084" y="20643"/>
                </a:lnTo>
                <a:lnTo>
                  <a:pt x="27154" y="20619"/>
                </a:lnTo>
                <a:close/>
                <a:moveTo>
                  <a:pt x="14429" y="20969"/>
                </a:moveTo>
                <a:lnTo>
                  <a:pt x="14243" y="21086"/>
                </a:lnTo>
                <a:lnTo>
                  <a:pt x="13495" y="21296"/>
                </a:lnTo>
                <a:lnTo>
                  <a:pt x="13519" y="21250"/>
                </a:lnTo>
                <a:lnTo>
                  <a:pt x="14429" y="20969"/>
                </a:lnTo>
                <a:close/>
                <a:moveTo>
                  <a:pt x="8873" y="21226"/>
                </a:moveTo>
                <a:lnTo>
                  <a:pt x="8966" y="21250"/>
                </a:lnTo>
                <a:lnTo>
                  <a:pt x="8779" y="21320"/>
                </a:lnTo>
                <a:lnTo>
                  <a:pt x="8709" y="21296"/>
                </a:lnTo>
                <a:lnTo>
                  <a:pt x="8873" y="21226"/>
                </a:lnTo>
                <a:close/>
                <a:moveTo>
                  <a:pt x="28788" y="20969"/>
                </a:moveTo>
                <a:lnTo>
                  <a:pt x="30143" y="21366"/>
                </a:lnTo>
                <a:lnTo>
                  <a:pt x="30143" y="21366"/>
                </a:lnTo>
                <a:lnTo>
                  <a:pt x="29559" y="21343"/>
                </a:lnTo>
                <a:cubicBezTo>
                  <a:pt x="29302" y="21226"/>
                  <a:pt x="29045" y="21086"/>
                  <a:pt x="28788" y="20969"/>
                </a:cubicBezTo>
                <a:close/>
                <a:moveTo>
                  <a:pt x="31123" y="20666"/>
                </a:moveTo>
                <a:lnTo>
                  <a:pt x="32454" y="20899"/>
                </a:lnTo>
                <a:lnTo>
                  <a:pt x="34088" y="21366"/>
                </a:lnTo>
                <a:lnTo>
                  <a:pt x="32244" y="21366"/>
                </a:lnTo>
                <a:lnTo>
                  <a:pt x="31707" y="21180"/>
                </a:lnTo>
                <a:cubicBezTo>
                  <a:pt x="31544" y="20993"/>
                  <a:pt x="31333" y="20829"/>
                  <a:pt x="31123" y="20666"/>
                </a:cubicBezTo>
                <a:close/>
                <a:moveTo>
                  <a:pt x="8242" y="21506"/>
                </a:moveTo>
                <a:lnTo>
                  <a:pt x="8312" y="21530"/>
                </a:lnTo>
                <a:lnTo>
                  <a:pt x="7775" y="21740"/>
                </a:lnTo>
                <a:lnTo>
                  <a:pt x="7728" y="21740"/>
                </a:lnTo>
                <a:lnTo>
                  <a:pt x="8242" y="21506"/>
                </a:lnTo>
                <a:close/>
                <a:moveTo>
                  <a:pt x="10997" y="21717"/>
                </a:moveTo>
                <a:lnTo>
                  <a:pt x="10530" y="21880"/>
                </a:lnTo>
                <a:lnTo>
                  <a:pt x="10437" y="21857"/>
                </a:lnTo>
                <a:lnTo>
                  <a:pt x="10997" y="21717"/>
                </a:lnTo>
                <a:close/>
                <a:moveTo>
                  <a:pt x="9806" y="22020"/>
                </a:moveTo>
                <a:lnTo>
                  <a:pt x="9970" y="22090"/>
                </a:lnTo>
                <a:lnTo>
                  <a:pt x="9923" y="22090"/>
                </a:lnTo>
                <a:lnTo>
                  <a:pt x="9643" y="22067"/>
                </a:lnTo>
                <a:lnTo>
                  <a:pt x="9806" y="22020"/>
                </a:lnTo>
                <a:close/>
                <a:moveTo>
                  <a:pt x="5837" y="20783"/>
                </a:moveTo>
                <a:lnTo>
                  <a:pt x="6654" y="20899"/>
                </a:lnTo>
                <a:cubicBezTo>
                  <a:pt x="6958" y="21016"/>
                  <a:pt x="7262" y="21133"/>
                  <a:pt x="7565" y="21250"/>
                </a:cubicBezTo>
                <a:lnTo>
                  <a:pt x="7518" y="21273"/>
                </a:lnTo>
                <a:cubicBezTo>
                  <a:pt x="6561" y="21577"/>
                  <a:pt x="5604" y="21880"/>
                  <a:pt x="4647" y="22207"/>
                </a:cubicBezTo>
                <a:cubicBezTo>
                  <a:pt x="4483" y="22043"/>
                  <a:pt x="4483" y="21810"/>
                  <a:pt x="4717" y="21553"/>
                </a:cubicBezTo>
                <a:cubicBezTo>
                  <a:pt x="5020" y="21203"/>
                  <a:pt x="5417" y="20946"/>
                  <a:pt x="5837" y="20783"/>
                </a:cubicBezTo>
                <a:close/>
                <a:moveTo>
                  <a:pt x="7355" y="21903"/>
                </a:moveTo>
                <a:cubicBezTo>
                  <a:pt x="7355" y="21903"/>
                  <a:pt x="7355" y="21903"/>
                  <a:pt x="7355" y="21927"/>
                </a:cubicBezTo>
                <a:lnTo>
                  <a:pt x="6654" y="22230"/>
                </a:lnTo>
                <a:lnTo>
                  <a:pt x="6584" y="22254"/>
                </a:lnTo>
                <a:cubicBezTo>
                  <a:pt x="6841" y="22114"/>
                  <a:pt x="7098" y="22020"/>
                  <a:pt x="7355" y="21903"/>
                </a:cubicBezTo>
                <a:close/>
                <a:moveTo>
                  <a:pt x="6281" y="21973"/>
                </a:moveTo>
                <a:cubicBezTo>
                  <a:pt x="6117" y="22067"/>
                  <a:pt x="5931" y="22184"/>
                  <a:pt x="5744" y="22300"/>
                </a:cubicBezTo>
                <a:lnTo>
                  <a:pt x="5721" y="22300"/>
                </a:lnTo>
                <a:lnTo>
                  <a:pt x="5230" y="22534"/>
                </a:lnTo>
                <a:cubicBezTo>
                  <a:pt x="5137" y="22487"/>
                  <a:pt x="5020" y="22464"/>
                  <a:pt x="4927" y="22417"/>
                </a:cubicBezTo>
                <a:lnTo>
                  <a:pt x="6281" y="21973"/>
                </a:lnTo>
                <a:close/>
                <a:moveTo>
                  <a:pt x="8406" y="22370"/>
                </a:moveTo>
                <a:lnTo>
                  <a:pt x="8779" y="22510"/>
                </a:lnTo>
                <a:lnTo>
                  <a:pt x="8639" y="22557"/>
                </a:lnTo>
                <a:cubicBezTo>
                  <a:pt x="8195" y="22651"/>
                  <a:pt x="7752" y="22721"/>
                  <a:pt x="7308" y="22767"/>
                </a:cubicBezTo>
                <a:lnTo>
                  <a:pt x="6678" y="22767"/>
                </a:lnTo>
                <a:lnTo>
                  <a:pt x="7121" y="22674"/>
                </a:lnTo>
                <a:lnTo>
                  <a:pt x="7215" y="22674"/>
                </a:lnTo>
                <a:lnTo>
                  <a:pt x="7332" y="22627"/>
                </a:lnTo>
                <a:lnTo>
                  <a:pt x="8406" y="22370"/>
                </a:lnTo>
                <a:close/>
                <a:moveTo>
                  <a:pt x="11814" y="22674"/>
                </a:moveTo>
                <a:lnTo>
                  <a:pt x="11371" y="22977"/>
                </a:lnTo>
                <a:lnTo>
                  <a:pt x="11301" y="23001"/>
                </a:lnTo>
                <a:cubicBezTo>
                  <a:pt x="11207" y="22977"/>
                  <a:pt x="11137" y="22954"/>
                  <a:pt x="11044" y="22931"/>
                </a:cubicBezTo>
                <a:lnTo>
                  <a:pt x="11814" y="22674"/>
                </a:lnTo>
                <a:close/>
                <a:moveTo>
                  <a:pt x="24749" y="22697"/>
                </a:moveTo>
                <a:lnTo>
                  <a:pt x="25169" y="22931"/>
                </a:lnTo>
                <a:lnTo>
                  <a:pt x="25240" y="22977"/>
                </a:lnTo>
                <a:lnTo>
                  <a:pt x="25286" y="23047"/>
                </a:lnTo>
                <a:lnTo>
                  <a:pt x="24749" y="22697"/>
                </a:lnTo>
                <a:close/>
                <a:moveTo>
                  <a:pt x="4600" y="22534"/>
                </a:moveTo>
                <a:cubicBezTo>
                  <a:pt x="4693" y="22581"/>
                  <a:pt x="4787" y="22651"/>
                  <a:pt x="4903" y="22697"/>
                </a:cubicBezTo>
                <a:lnTo>
                  <a:pt x="3923" y="22954"/>
                </a:lnTo>
                <a:lnTo>
                  <a:pt x="2942" y="23094"/>
                </a:lnTo>
                <a:cubicBezTo>
                  <a:pt x="3502" y="22907"/>
                  <a:pt x="4039" y="22721"/>
                  <a:pt x="4600" y="22534"/>
                </a:cubicBezTo>
                <a:close/>
                <a:moveTo>
                  <a:pt x="5931" y="23024"/>
                </a:moveTo>
                <a:cubicBezTo>
                  <a:pt x="6024" y="23047"/>
                  <a:pt x="6094" y="23047"/>
                  <a:pt x="6188" y="23047"/>
                </a:cubicBezTo>
                <a:lnTo>
                  <a:pt x="6164" y="23047"/>
                </a:lnTo>
                <a:lnTo>
                  <a:pt x="5650" y="23141"/>
                </a:lnTo>
                <a:lnTo>
                  <a:pt x="5931" y="23024"/>
                </a:lnTo>
                <a:close/>
                <a:moveTo>
                  <a:pt x="15433" y="23071"/>
                </a:moveTo>
                <a:lnTo>
                  <a:pt x="15340" y="23188"/>
                </a:lnTo>
                <a:lnTo>
                  <a:pt x="15223" y="23164"/>
                </a:lnTo>
                <a:lnTo>
                  <a:pt x="15433" y="23071"/>
                </a:lnTo>
                <a:close/>
                <a:moveTo>
                  <a:pt x="12725" y="22884"/>
                </a:moveTo>
                <a:lnTo>
                  <a:pt x="12795" y="22907"/>
                </a:lnTo>
                <a:lnTo>
                  <a:pt x="12188" y="23258"/>
                </a:lnTo>
                <a:cubicBezTo>
                  <a:pt x="12235" y="23188"/>
                  <a:pt x="12305" y="23094"/>
                  <a:pt x="12351" y="23001"/>
                </a:cubicBezTo>
                <a:lnTo>
                  <a:pt x="12725" y="22884"/>
                </a:lnTo>
                <a:close/>
                <a:moveTo>
                  <a:pt x="36470" y="23164"/>
                </a:moveTo>
                <a:lnTo>
                  <a:pt x="36890" y="23281"/>
                </a:lnTo>
                <a:lnTo>
                  <a:pt x="37077" y="23351"/>
                </a:lnTo>
                <a:lnTo>
                  <a:pt x="37077" y="23351"/>
                </a:lnTo>
                <a:lnTo>
                  <a:pt x="36563" y="23304"/>
                </a:lnTo>
                <a:cubicBezTo>
                  <a:pt x="36283" y="23281"/>
                  <a:pt x="36003" y="23258"/>
                  <a:pt x="35723" y="23211"/>
                </a:cubicBezTo>
                <a:lnTo>
                  <a:pt x="35746" y="23211"/>
                </a:lnTo>
                <a:lnTo>
                  <a:pt x="36330" y="23234"/>
                </a:lnTo>
                <a:cubicBezTo>
                  <a:pt x="36338" y="23239"/>
                  <a:pt x="36348" y="23240"/>
                  <a:pt x="36358" y="23240"/>
                </a:cubicBezTo>
                <a:cubicBezTo>
                  <a:pt x="36401" y="23240"/>
                  <a:pt x="36451" y="23202"/>
                  <a:pt x="36470" y="23164"/>
                </a:cubicBezTo>
                <a:close/>
                <a:moveTo>
                  <a:pt x="13332" y="23047"/>
                </a:moveTo>
                <a:lnTo>
                  <a:pt x="12865" y="23444"/>
                </a:lnTo>
                <a:lnTo>
                  <a:pt x="12772" y="23491"/>
                </a:lnTo>
                <a:lnTo>
                  <a:pt x="12585" y="23421"/>
                </a:lnTo>
                <a:lnTo>
                  <a:pt x="13262" y="23047"/>
                </a:lnTo>
                <a:close/>
                <a:moveTo>
                  <a:pt x="10507" y="23094"/>
                </a:moveTo>
                <a:lnTo>
                  <a:pt x="10717" y="23164"/>
                </a:lnTo>
                <a:cubicBezTo>
                  <a:pt x="9900" y="23398"/>
                  <a:pt x="9083" y="23631"/>
                  <a:pt x="8265" y="23841"/>
                </a:cubicBezTo>
                <a:lnTo>
                  <a:pt x="10507" y="23094"/>
                </a:lnTo>
                <a:close/>
                <a:moveTo>
                  <a:pt x="23138" y="23748"/>
                </a:moveTo>
                <a:lnTo>
                  <a:pt x="23418" y="23841"/>
                </a:lnTo>
                <a:lnTo>
                  <a:pt x="23442" y="23888"/>
                </a:lnTo>
                <a:lnTo>
                  <a:pt x="23442" y="23888"/>
                </a:lnTo>
                <a:lnTo>
                  <a:pt x="23208" y="23865"/>
                </a:lnTo>
                <a:lnTo>
                  <a:pt x="23138" y="23748"/>
                </a:lnTo>
                <a:close/>
                <a:moveTo>
                  <a:pt x="35233" y="21693"/>
                </a:moveTo>
                <a:cubicBezTo>
                  <a:pt x="37170" y="22277"/>
                  <a:pt x="39108" y="22931"/>
                  <a:pt x="41023" y="23701"/>
                </a:cubicBezTo>
                <a:cubicBezTo>
                  <a:pt x="40368" y="23849"/>
                  <a:pt x="39710" y="23905"/>
                  <a:pt x="39051" y="23905"/>
                </a:cubicBezTo>
                <a:cubicBezTo>
                  <a:pt x="38041" y="23905"/>
                  <a:pt x="37030" y="23772"/>
                  <a:pt x="36026" y="23631"/>
                </a:cubicBezTo>
                <a:lnTo>
                  <a:pt x="35373" y="23538"/>
                </a:lnTo>
                <a:lnTo>
                  <a:pt x="35956" y="23584"/>
                </a:lnTo>
                <a:cubicBezTo>
                  <a:pt x="36401" y="23653"/>
                  <a:pt x="36845" y="23696"/>
                  <a:pt x="37289" y="23696"/>
                </a:cubicBezTo>
                <a:cubicBezTo>
                  <a:pt x="37452" y="23696"/>
                  <a:pt x="37615" y="23690"/>
                  <a:pt x="37777" y="23678"/>
                </a:cubicBezTo>
                <a:lnTo>
                  <a:pt x="38338" y="23678"/>
                </a:lnTo>
                <a:cubicBezTo>
                  <a:pt x="38525" y="23678"/>
                  <a:pt x="38571" y="23421"/>
                  <a:pt x="38385" y="23374"/>
                </a:cubicBezTo>
                <a:lnTo>
                  <a:pt x="37731" y="23188"/>
                </a:lnTo>
                <a:lnTo>
                  <a:pt x="33295" y="21693"/>
                </a:lnTo>
                <a:close/>
                <a:moveTo>
                  <a:pt x="26547" y="23748"/>
                </a:moveTo>
                <a:lnTo>
                  <a:pt x="26827" y="23911"/>
                </a:lnTo>
                <a:lnTo>
                  <a:pt x="26827" y="23911"/>
                </a:lnTo>
                <a:lnTo>
                  <a:pt x="26640" y="23865"/>
                </a:lnTo>
                <a:lnTo>
                  <a:pt x="26617" y="23865"/>
                </a:lnTo>
                <a:lnTo>
                  <a:pt x="26500" y="23748"/>
                </a:lnTo>
                <a:close/>
                <a:moveTo>
                  <a:pt x="6502" y="23318"/>
                </a:moveTo>
                <a:lnTo>
                  <a:pt x="6234" y="23421"/>
                </a:lnTo>
                <a:cubicBezTo>
                  <a:pt x="6047" y="23491"/>
                  <a:pt x="5861" y="23538"/>
                  <a:pt x="5674" y="23608"/>
                </a:cubicBezTo>
                <a:cubicBezTo>
                  <a:pt x="5277" y="23725"/>
                  <a:pt x="4857" y="23818"/>
                  <a:pt x="4436" y="23911"/>
                </a:cubicBezTo>
                <a:lnTo>
                  <a:pt x="4413" y="23911"/>
                </a:lnTo>
                <a:cubicBezTo>
                  <a:pt x="4413" y="23818"/>
                  <a:pt x="4436" y="23725"/>
                  <a:pt x="4483" y="23655"/>
                </a:cubicBezTo>
                <a:cubicBezTo>
                  <a:pt x="5156" y="23542"/>
                  <a:pt x="5829" y="23430"/>
                  <a:pt x="6502" y="23318"/>
                </a:cubicBezTo>
                <a:close/>
                <a:moveTo>
                  <a:pt x="12165" y="23655"/>
                </a:moveTo>
                <a:lnTo>
                  <a:pt x="12281" y="23678"/>
                </a:lnTo>
                <a:lnTo>
                  <a:pt x="11768" y="23911"/>
                </a:lnTo>
                <a:cubicBezTo>
                  <a:pt x="11768" y="23888"/>
                  <a:pt x="11791" y="23888"/>
                  <a:pt x="11791" y="23865"/>
                </a:cubicBezTo>
                <a:lnTo>
                  <a:pt x="12165" y="23655"/>
                </a:lnTo>
                <a:close/>
                <a:moveTo>
                  <a:pt x="14593" y="23351"/>
                </a:moveTo>
                <a:lnTo>
                  <a:pt x="14803" y="23398"/>
                </a:lnTo>
                <a:cubicBezTo>
                  <a:pt x="14780" y="23561"/>
                  <a:pt x="14733" y="23701"/>
                  <a:pt x="14686" y="23865"/>
                </a:cubicBezTo>
                <a:lnTo>
                  <a:pt x="14336" y="23935"/>
                </a:lnTo>
                <a:lnTo>
                  <a:pt x="13939" y="23818"/>
                </a:lnTo>
                <a:lnTo>
                  <a:pt x="14359" y="23444"/>
                </a:lnTo>
                <a:lnTo>
                  <a:pt x="14593" y="23351"/>
                </a:lnTo>
                <a:close/>
                <a:moveTo>
                  <a:pt x="19146" y="23608"/>
                </a:moveTo>
                <a:cubicBezTo>
                  <a:pt x="19122" y="23725"/>
                  <a:pt x="19076" y="23818"/>
                  <a:pt x="19052" y="23935"/>
                </a:cubicBezTo>
                <a:lnTo>
                  <a:pt x="18982" y="23935"/>
                </a:lnTo>
                <a:cubicBezTo>
                  <a:pt x="19029" y="23818"/>
                  <a:pt x="19052" y="23701"/>
                  <a:pt x="19076" y="23608"/>
                </a:cubicBezTo>
                <a:close/>
                <a:moveTo>
                  <a:pt x="19473" y="23678"/>
                </a:moveTo>
                <a:lnTo>
                  <a:pt x="19636" y="23701"/>
                </a:lnTo>
                <a:cubicBezTo>
                  <a:pt x="19613" y="23818"/>
                  <a:pt x="19589" y="23935"/>
                  <a:pt x="19566" y="24028"/>
                </a:cubicBezTo>
                <a:lnTo>
                  <a:pt x="19356" y="24005"/>
                </a:lnTo>
                <a:cubicBezTo>
                  <a:pt x="19403" y="23888"/>
                  <a:pt x="19426" y="23795"/>
                  <a:pt x="19473" y="23678"/>
                </a:cubicBezTo>
                <a:close/>
                <a:moveTo>
                  <a:pt x="27528" y="22697"/>
                </a:moveTo>
                <a:cubicBezTo>
                  <a:pt x="28555" y="23094"/>
                  <a:pt x="29559" y="23491"/>
                  <a:pt x="30586" y="23888"/>
                </a:cubicBezTo>
                <a:lnTo>
                  <a:pt x="31403" y="24215"/>
                </a:lnTo>
                <a:lnTo>
                  <a:pt x="30610" y="24215"/>
                </a:lnTo>
                <a:cubicBezTo>
                  <a:pt x="29769" y="23841"/>
                  <a:pt x="28929" y="23468"/>
                  <a:pt x="28111" y="23094"/>
                </a:cubicBezTo>
                <a:lnTo>
                  <a:pt x="27458" y="22697"/>
                </a:lnTo>
                <a:close/>
                <a:moveTo>
                  <a:pt x="4203" y="23584"/>
                </a:moveTo>
                <a:lnTo>
                  <a:pt x="4203" y="23584"/>
                </a:lnTo>
                <a:cubicBezTo>
                  <a:pt x="4133" y="23701"/>
                  <a:pt x="4063" y="23841"/>
                  <a:pt x="3993" y="23981"/>
                </a:cubicBezTo>
                <a:lnTo>
                  <a:pt x="3993" y="24005"/>
                </a:lnTo>
                <a:lnTo>
                  <a:pt x="2592" y="24332"/>
                </a:lnTo>
                <a:cubicBezTo>
                  <a:pt x="3129" y="24075"/>
                  <a:pt x="3666" y="23841"/>
                  <a:pt x="4203" y="23584"/>
                </a:cubicBezTo>
                <a:close/>
                <a:moveTo>
                  <a:pt x="9083" y="23071"/>
                </a:moveTo>
                <a:lnTo>
                  <a:pt x="9083" y="23071"/>
                </a:lnTo>
                <a:cubicBezTo>
                  <a:pt x="7775" y="23514"/>
                  <a:pt x="6468" y="23981"/>
                  <a:pt x="5160" y="24448"/>
                </a:cubicBezTo>
                <a:cubicBezTo>
                  <a:pt x="5090" y="24425"/>
                  <a:pt x="4997" y="24402"/>
                  <a:pt x="4927" y="24378"/>
                </a:cubicBezTo>
                <a:cubicBezTo>
                  <a:pt x="4927" y="24332"/>
                  <a:pt x="4950" y="24285"/>
                  <a:pt x="4973" y="24262"/>
                </a:cubicBezTo>
                <a:cubicBezTo>
                  <a:pt x="5394" y="24098"/>
                  <a:pt x="5837" y="23935"/>
                  <a:pt x="6258" y="23771"/>
                </a:cubicBezTo>
                <a:cubicBezTo>
                  <a:pt x="7215" y="23538"/>
                  <a:pt x="8149" y="23304"/>
                  <a:pt x="9083" y="23071"/>
                </a:cubicBezTo>
                <a:close/>
                <a:moveTo>
                  <a:pt x="12725" y="24005"/>
                </a:moveTo>
                <a:cubicBezTo>
                  <a:pt x="12608" y="24145"/>
                  <a:pt x="12468" y="24308"/>
                  <a:pt x="12328" y="24425"/>
                </a:cubicBezTo>
                <a:lnTo>
                  <a:pt x="12001" y="24495"/>
                </a:lnTo>
                <a:lnTo>
                  <a:pt x="12001" y="24495"/>
                </a:lnTo>
                <a:lnTo>
                  <a:pt x="12491" y="24098"/>
                </a:lnTo>
                <a:lnTo>
                  <a:pt x="12725" y="24005"/>
                </a:lnTo>
                <a:close/>
                <a:moveTo>
                  <a:pt x="11698" y="24378"/>
                </a:moveTo>
                <a:lnTo>
                  <a:pt x="11371" y="24635"/>
                </a:lnTo>
                <a:lnTo>
                  <a:pt x="11324" y="24635"/>
                </a:lnTo>
                <a:lnTo>
                  <a:pt x="11441" y="24472"/>
                </a:lnTo>
                <a:lnTo>
                  <a:pt x="11698" y="24378"/>
                </a:lnTo>
                <a:close/>
                <a:moveTo>
                  <a:pt x="17231" y="23935"/>
                </a:moveTo>
                <a:lnTo>
                  <a:pt x="17231" y="23935"/>
                </a:lnTo>
                <a:cubicBezTo>
                  <a:pt x="17184" y="24192"/>
                  <a:pt x="17114" y="24425"/>
                  <a:pt x="17068" y="24682"/>
                </a:cubicBezTo>
                <a:lnTo>
                  <a:pt x="17044" y="24658"/>
                </a:lnTo>
                <a:lnTo>
                  <a:pt x="17021" y="24658"/>
                </a:lnTo>
                <a:cubicBezTo>
                  <a:pt x="17021" y="24612"/>
                  <a:pt x="17044" y="24565"/>
                  <a:pt x="17044" y="24518"/>
                </a:cubicBezTo>
                <a:cubicBezTo>
                  <a:pt x="17114" y="24332"/>
                  <a:pt x="17161" y="24121"/>
                  <a:pt x="17231" y="23935"/>
                </a:cubicBezTo>
                <a:close/>
                <a:moveTo>
                  <a:pt x="4483" y="24448"/>
                </a:moveTo>
                <a:lnTo>
                  <a:pt x="4647" y="24518"/>
                </a:lnTo>
                <a:cubicBezTo>
                  <a:pt x="4647" y="24565"/>
                  <a:pt x="4670" y="24588"/>
                  <a:pt x="4693" y="24588"/>
                </a:cubicBezTo>
                <a:lnTo>
                  <a:pt x="4623" y="24612"/>
                </a:lnTo>
                <a:cubicBezTo>
                  <a:pt x="4296" y="24682"/>
                  <a:pt x="3969" y="24729"/>
                  <a:pt x="3643" y="24775"/>
                </a:cubicBezTo>
                <a:lnTo>
                  <a:pt x="4483" y="24448"/>
                </a:lnTo>
                <a:close/>
                <a:moveTo>
                  <a:pt x="3502" y="23398"/>
                </a:moveTo>
                <a:cubicBezTo>
                  <a:pt x="3082" y="23608"/>
                  <a:pt x="2662" y="23818"/>
                  <a:pt x="2242" y="24028"/>
                </a:cubicBezTo>
                <a:cubicBezTo>
                  <a:pt x="1775" y="24238"/>
                  <a:pt x="1308" y="24495"/>
                  <a:pt x="911" y="24822"/>
                </a:cubicBezTo>
                <a:cubicBezTo>
                  <a:pt x="864" y="24775"/>
                  <a:pt x="817" y="24752"/>
                  <a:pt x="771" y="24729"/>
                </a:cubicBezTo>
                <a:lnTo>
                  <a:pt x="631" y="24612"/>
                </a:lnTo>
                <a:cubicBezTo>
                  <a:pt x="327" y="24402"/>
                  <a:pt x="304" y="24285"/>
                  <a:pt x="561" y="24215"/>
                </a:cubicBezTo>
                <a:cubicBezTo>
                  <a:pt x="817" y="23935"/>
                  <a:pt x="1985" y="23818"/>
                  <a:pt x="2335" y="23701"/>
                </a:cubicBezTo>
                <a:lnTo>
                  <a:pt x="3502" y="23398"/>
                </a:lnTo>
                <a:close/>
                <a:moveTo>
                  <a:pt x="29489" y="24565"/>
                </a:moveTo>
                <a:lnTo>
                  <a:pt x="30073" y="24845"/>
                </a:lnTo>
                <a:lnTo>
                  <a:pt x="30073" y="24845"/>
                </a:lnTo>
                <a:lnTo>
                  <a:pt x="29629" y="24729"/>
                </a:lnTo>
                <a:lnTo>
                  <a:pt x="29419" y="24565"/>
                </a:lnTo>
                <a:close/>
                <a:moveTo>
                  <a:pt x="32337" y="24588"/>
                </a:moveTo>
                <a:lnTo>
                  <a:pt x="33201" y="24915"/>
                </a:lnTo>
                <a:lnTo>
                  <a:pt x="31917" y="24588"/>
                </a:lnTo>
                <a:close/>
                <a:moveTo>
                  <a:pt x="25310" y="24472"/>
                </a:moveTo>
                <a:lnTo>
                  <a:pt x="25543" y="24542"/>
                </a:lnTo>
                <a:cubicBezTo>
                  <a:pt x="25777" y="24682"/>
                  <a:pt x="25987" y="24822"/>
                  <a:pt x="26197" y="24962"/>
                </a:cubicBezTo>
                <a:lnTo>
                  <a:pt x="26244" y="24985"/>
                </a:lnTo>
                <a:lnTo>
                  <a:pt x="25847" y="24915"/>
                </a:lnTo>
                <a:lnTo>
                  <a:pt x="25473" y="24635"/>
                </a:lnTo>
                <a:lnTo>
                  <a:pt x="25310" y="24472"/>
                </a:lnTo>
                <a:close/>
                <a:moveTo>
                  <a:pt x="22414" y="24822"/>
                </a:moveTo>
                <a:lnTo>
                  <a:pt x="22531" y="24939"/>
                </a:lnTo>
                <a:cubicBezTo>
                  <a:pt x="22555" y="25009"/>
                  <a:pt x="22578" y="25055"/>
                  <a:pt x="22601" y="25102"/>
                </a:cubicBezTo>
                <a:lnTo>
                  <a:pt x="22321" y="24822"/>
                </a:lnTo>
                <a:close/>
                <a:moveTo>
                  <a:pt x="11301" y="23374"/>
                </a:moveTo>
                <a:lnTo>
                  <a:pt x="11441" y="23421"/>
                </a:lnTo>
                <a:lnTo>
                  <a:pt x="11114" y="23865"/>
                </a:lnTo>
                <a:cubicBezTo>
                  <a:pt x="10367" y="24215"/>
                  <a:pt x="9666" y="24635"/>
                  <a:pt x="8989" y="25102"/>
                </a:cubicBezTo>
                <a:lnTo>
                  <a:pt x="8849" y="25149"/>
                </a:lnTo>
                <a:cubicBezTo>
                  <a:pt x="9386" y="24752"/>
                  <a:pt x="9923" y="24332"/>
                  <a:pt x="10484" y="23935"/>
                </a:cubicBezTo>
                <a:cubicBezTo>
                  <a:pt x="10740" y="23748"/>
                  <a:pt x="11021" y="23561"/>
                  <a:pt x="11301" y="23374"/>
                </a:cubicBezTo>
                <a:close/>
                <a:moveTo>
                  <a:pt x="4010" y="24297"/>
                </a:moveTo>
                <a:cubicBezTo>
                  <a:pt x="3459" y="24526"/>
                  <a:pt x="2886" y="24733"/>
                  <a:pt x="2335" y="24985"/>
                </a:cubicBezTo>
                <a:cubicBezTo>
                  <a:pt x="2265" y="25009"/>
                  <a:pt x="2218" y="25079"/>
                  <a:pt x="2242" y="25172"/>
                </a:cubicBezTo>
                <a:cubicBezTo>
                  <a:pt x="1961" y="25172"/>
                  <a:pt x="1705" y="25125"/>
                  <a:pt x="1424" y="25055"/>
                </a:cubicBezTo>
                <a:cubicBezTo>
                  <a:pt x="1354" y="25032"/>
                  <a:pt x="1261" y="25009"/>
                  <a:pt x="1168" y="24962"/>
                </a:cubicBezTo>
                <a:lnTo>
                  <a:pt x="1284" y="24892"/>
                </a:lnTo>
                <a:lnTo>
                  <a:pt x="1331" y="24892"/>
                </a:lnTo>
                <a:cubicBezTo>
                  <a:pt x="2247" y="24709"/>
                  <a:pt x="3118" y="24503"/>
                  <a:pt x="4010" y="24297"/>
                </a:cubicBezTo>
                <a:close/>
                <a:moveTo>
                  <a:pt x="19262" y="24308"/>
                </a:moveTo>
                <a:lnTo>
                  <a:pt x="19519" y="24355"/>
                </a:lnTo>
                <a:cubicBezTo>
                  <a:pt x="19449" y="24635"/>
                  <a:pt x="19379" y="24915"/>
                  <a:pt x="19332" y="25172"/>
                </a:cubicBezTo>
                <a:lnTo>
                  <a:pt x="19169" y="24588"/>
                </a:lnTo>
                <a:lnTo>
                  <a:pt x="19262" y="24308"/>
                </a:lnTo>
                <a:close/>
                <a:moveTo>
                  <a:pt x="10694" y="25055"/>
                </a:moveTo>
                <a:lnTo>
                  <a:pt x="10577" y="25289"/>
                </a:lnTo>
                <a:lnTo>
                  <a:pt x="10414" y="25406"/>
                </a:lnTo>
                <a:cubicBezTo>
                  <a:pt x="10507" y="25289"/>
                  <a:pt x="10577" y="25172"/>
                  <a:pt x="10647" y="25079"/>
                </a:cubicBezTo>
                <a:lnTo>
                  <a:pt x="10694" y="25055"/>
                </a:lnTo>
                <a:close/>
                <a:moveTo>
                  <a:pt x="20266" y="24939"/>
                </a:moveTo>
                <a:lnTo>
                  <a:pt x="20453" y="25452"/>
                </a:lnTo>
                <a:lnTo>
                  <a:pt x="20150" y="25406"/>
                </a:lnTo>
                <a:cubicBezTo>
                  <a:pt x="20196" y="25242"/>
                  <a:pt x="20243" y="25079"/>
                  <a:pt x="20266" y="24939"/>
                </a:cubicBezTo>
                <a:close/>
                <a:moveTo>
                  <a:pt x="26360" y="25336"/>
                </a:moveTo>
                <a:lnTo>
                  <a:pt x="26570" y="25359"/>
                </a:lnTo>
                <a:lnTo>
                  <a:pt x="26664" y="25476"/>
                </a:lnTo>
                <a:lnTo>
                  <a:pt x="26664" y="25476"/>
                </a:lnTo>
                <a:lnTo>
                  <a:pt x="26407" y="25359"/>
                </a:lnTo>
                <a:lnTo>
                  <a:pt x="26360" y="25336"/>
                </a:lnTo>
                <a:close/>
                <a:moveTo>
                  <a:pt x="21317" y="25242"/>
                </a:moveTo>
                <a:lnTo>
                  <a:pt x="21551" y="25499"/>
                </a:lnTo>
                <a:cubicBezTo>
                  <a:pt x="21574" y="25569"/>
                  <a:pt x="21597" y="25639"/>
                  <a:pt x="21621" y="25709"/>
                </a:cubicBezTo>
                <a:lnTo>
                  <a:pt x="21480" y="25662"/>
                </a:lnTo>
                <a:lnTo>
                  <a:pt x="21317" y="25242"/>
                </a:lnTo>
                <a:close/>
                <a:moveTo>
                  <a:pt x="22251" y="25242"/>
                </a:moveTo>
                <a:lnTo>
                  <a:pt x="22905" y="25919"/>
                </a:lnTo>
                <a:lnTo>
                  <a:pt x="22905" y="25943"/>
                </a:lnTo>
                <a:lnTo>
                  <a:pt x="22414" y="25849"/>
                </a:lnTo>
                <a:lnTo>
                  <a:pt x="22251" y="25242"/>
                </a:lnTo>
                <a:close/>
                <a:moveTo>
                  <a:pt x="35653" y="25172"/>
                </a:moveTo>
                <a:lnTo>
                  <a:pt x="36330" y="25569"/>
                </a:lnTo>
                <a:cubicBezTo>
                  <a:pt x="36377" y="25709"/>
                  <a:pt x="36423" y="25826"/>
                  <a:pt x="36470" y="25966"/>
                </a:cubicBezTo>
                <a:lnTo>
                  <a:pt x="36353" y="25966"/>
                </a:lnTo>
                <a:lnTo>
                  <a:pt x="36073" y="25826"/>
                </a:lnTo>
                <a:cubicBezTo>
                  <a:pt x="36143" y="25733"/>
                  <a:pt x="36120" y="25616"/>
                  <a:pt x="36026" y="25569"/>
                </a:cubicBezTo>
                <a:lnTo>
                  <a:pt x="35793" y="25406"/>
                </a:lnTo>
                <a:cubicBezTo>
                  <a:pt x="35793" y="25359"/>
                  <a:pt x="35770" y="25312"/>
                  <a:pt x="35723" y="25312"/>
                </a:cubicBezTo>
                <a:lnTo>
                  <a:pt x="35699" y="25312"/>
                </a:lnTo>
                <a:cubicBezTo>
                  <a:pt x="35676" y="25266"/>
                  <a:pt x="35676" y="25219"/>
                  <a:pt x="35653" y="25172"/>
                </a:cubicBezTo>
                <a:close/>
                <a:moveTo>
                  <a:pt x="16274" y="25219"/>
                </a:moveTo>
                <a:lnTo>
                  <a:pt x="16274" y="25219"/>
                </a:lnTo>
                <a:cubicBezTo>
                  <a:pt x="16227" y="25429"/>
                  <a:pt x="16157" y="25639"/>
                  <a:pt x="16110" y="25873"/>
                </a:cubicBezTo>
                <a:lnTo>
                  <a:pt x="15970" y="26059"/>
                </a:lnTo>
                <a:cubicBezTo>
                  <a:pt x="16040" y="25803"/>
                  <a:pt x="16110" y="25569"/>
                  <a:pt x="16180" y="25336"/>
                </a:cubicBezTo>
                <a:lnTo>
                  <a:pt x="16274" y="25219"/>
                </a:lnTo>
                <a:close/>
                <a:moveTo>
                  <a:pt x="10320" y="23678"/>
                </a:moveTo>
                <a:lnTo>
                  <a:pt x="10320" y="23678"/>
                </a:lnTo>
                <a:cubicBezTo>
                  <a:pt x="9596" y="24215"/>
                  <a:pt x="8849" y="24752"/>
                  <a:pt x="8125" y="25312"/>
                </a:cubicBezTo>
                <a:cubicBezTo>
                  <a:pt x="6296" y="25714"/>
                  <a:pt x="4449" y="26065"/>
                  <a:pt x="2584" y="26065"/>
                </a:cubicBezTo>
                <a:cubicBezTo>
                  <a:pt x="2284" y="26065"/>
                  <a:pt x="1983" y="26055"/>
                  <a:pt x="1681" y="26036"/>
                </a:cubicBezTo>
                <a:cubicBezTo>
                  <a:pt x="1378" y="26013"/>
                  <a:pt x="584" y="26059"/>
                  <a:pt x="701" y="25452"/>
                </a:cubicBezTo>
                <a:cubicBezTo>
                  <a:pt x="747" y="25336"/>
                  <a:pt x="817" y="25219"/>
                  <a:pt x="911" y="25149"/>
                </a:cubicBezTo>
                <a:cubicBezTo>
                  <a:pt x="1303" y="25360"/>
                  <a:pt x="1764" y="25442"/>
                  <a:pt x="2251" y="25442"/>
                </a:cubicBezTo>
                <a:cubicBezTo>
                  <a:pt x="3269" y="25442"/>
                  <a:pt x="4400" y="25083"/>
                  <a:pt x="5254" y="24799"/>
                </a:cubicBezTo>
                <a:lnTo>
                  <a:pt x="5487" y="24752"/>
                </a:lnTo>
                <a:cubicBezTo>
                  <a:pt x="5681" y="24781"/>
                  <a:pt x="5877" y="24794"/>
                  <a:pt x="6076" y="24794"/>
                </a:cubicBezTo>
                <a:cubicBezTo>
                  <a:pt x="7485" y="24794"/>
                  <a:pt x="8999" y="24134"/>
                  <a:pt x="10227" y="23725"/>
                </a:cubicBezTo>
                <a:lnTo>
                  <a:pt x="10320" y="23678"/>
                </a:lnTo>
                <a:close/>
                <a:moveTo>
                  <a:pt x="10180" y="25172"/>
                </a:moveTo>
                <a:lnTo>
                  <a:pt x="10180" y="25172"/>
                </a:lnTo>
                <a:cubicBezTo>
                  <a:pt x="10087" y="25336"/>
                  <a:pt x="9993" y="25476"/>
                  <a:pt x="9900" y="25616"/>
                </a:cubicBezTo>
                <a:lnTo>
                  <a:pt x="9596" y="26059"/>
                </a:lnTo>
                <a:lnTo>
                  <a:pt x="9526" y="26129"/>
                </a:lnTo>
                <a:cubicBezTo>
                  <a:pt x="9509" y="26077"/>
                  <a:pt x="9465" y="26051"/>
                  <a:pt x="9415" y="26051"/>
                </a:cubicBezTo>
                <a:cubicBezTo>
                  <a:pt x="9398" y="26051"/>
                  <a:pt x="9380" y="26054"/>
                  <a:pt x="9363" y="26059"/>
                </a:cubicBezTo>
                <a:cubicBezTo>
                  <a:pt x="9158" y="26094"/>
                  <a:pt x="9031" y="26150"/>
                  <a:pt x="8957" y="26150"/>
                </a:cubicBezTo>
                <a:cubicBezTo>
                  <a:pt x="8879" y="26150"/>
                  <a:pt x="8861" y="26088"/>
                  <a:pt x="8873" y="25873"/>
                </a:cubicBezTo>
                <a:lnTo>
                  <a:pt x="8873" y="25849"/>
                </a:lnTo>
                <a:cubicBezTo>
                  <a:pt x="8873" y="25686"/>
                  <a:pt x="8966" y="25522"/>
                  <a:pt x="9106" y="25429"/>
                </a:cubicBezTo>
                <a:lnTo>
                  <a:pt x="9410" y="25359"/>
                </a:lnTo>
                <a:lnTo>
                  <a:pt x="10180" y="25172"/>
                </a:lnTo>
                <a:close/>
                <a:moveTo>
                  <a:pt x="24679" y="25756"/>
                </a:moveTo>
                <a:lnTo>
                  <a:pt x="25310" y="26340"/>
                </a:lnTo>
                <a:lnTo>
                  <a:pt x="25099" y="26316"/>
                </a:lnTo>
                <a:lnTo>
                  <a:pt x="24679" y="25779"/>
                </a:lnTo>
                <a:lnTo>
                  <a:pt x="24679" y="25756"/>
                </a:lnTo>
                <a:close/>
                <a:moveTo>
                  <a:pt x="15667" y="24658"/>
                </a:moveTo>
                <a:cubicBezTo>
                  <a:pt x="15255" y="25231"/>
                  <a:pt x="14821" y="25803"/>
                  <a:pt x="14408" y="26375"/>
                </a:cubicBezTo>
                <a:lnTo>
                  <a:pt x="14408" y="26375"/>
                </a:lnTo>
                <a:cubicBezTo>
                  <a:pt x="14414" y="26316"/>
                  <a:pt x="14433" y="26258"/>
                  <a:pt x="14453" y="26199"/>
                </a:cubicBezTo>
                <a:cubicBezTo>
                  <a:pt x="14850" y="25686"/>
                  <a:pt x="15247" y="25172"/>
                  <a:pt x="15643" y="24658"/>
                </a:cubicBezTo>
                <a:close/>
                <a:moveTo>
                  <a:pt x="24749" y="25359"/>
                </a:moveTo>
                <a:lnTo>
                  <a:pt x="24936" y="25429"/>
                </a:lnTo>
                <a:cubicBezTo>
                  <a:pt x="25263" y="25733"/>
                  <a:pt x="25566" y="26059"/>
                  <a:pt x="25893" y="26363"/>
                </a:cubicBezTo>
                <a:lnTo>
                  <a:pt x="25963" y="26433"/>
                </a:lnTo>
                <a:lnTo>
                  <a:pt x="25917" y="26433"/>
                </a:lnTo>
                <a:cubicBezTo>
                  <a:pt x="25520" y="26083"/>
                  <a:pt x="25146" y="25733"/>
                  <a:pt x="24749" y="25359"/>
                </a:cubicBezTo>
                <a:close/>
                <a:moveTo>
                  <a:pt x="26127" y="25826"/>
                </a:moveTo>
                <a:lnTo>
                  <a:pt x="26827" y="26573"/>
                </a:lnTo>
                <a:lnTo>
                  <a:pt x="26804" y="26573"/>
                </a:lnTo>
                <a:lnTo>
                  <a:pt x="26103" y="25826"/>
                </a:lnTo>
                <a:close/>
                <a:moveTo>
                  <a:pt x="28602" y="25849"/>
                </a:moveTo>
                <a:lnTo>
                  <a:pt x="28602" y="25849"/>
                </a:lnTo>
                <a:cubicBezTo>
                  <a:pt x="28929" y="25989"/>
                  <a:pt x="29255" y="26129"/>
                  <a:pt x="29582" y="26293"/>
                </a:cubicBezTo>
                <a:lnTo>
                  <a:pt x="30026" y="26573"/>
                </a:lnTo>
                <a:lnTo>
                  <a:pt x="29792" y="26526"/>
                </a:lnTo>
                <a:cubicBezTo>
                  <a:pt x="29466" y="26340"/>
                  <a:pt x="29115" y="26176"/>
                  <a:pt x="28765" y="26013"/>
                </a:cubicBezTo>
                <a:lnTo>
                  <a:pt x="28602" y="25849"/>
                </a:lnTo>
                <a:close/>
                <a:moveTo>
                  <a:pt x="27131" y="26386"/>
                </a:moveTo>
                <a:lnTo>
                  <a:pt x="27458" y="26643"/>
                </a:lnTo>
                <a:lnTo>
                  <a:pt x="27364" y="26643"/>
                </a:lnTo>
                <a:lnTo>
                  <a:pt x="27131" y="26386"/>
                </a:lnTo>
                <a:close/>
                <a:moveTo>
                  <a:pt x="21621" y="26059"/>
                </a:moveTo>
                <a:lnTo>
                  <a:pt x="21691" y="26083"/>
                </a:lnTo>
                <a:lnTo>
                  <a:pt x="21831" y="26666"/>
                </a:lnTo>
                <a:cubicBezTo>
                  <a:pt x="21761" y="26456"/>
                  <a:pt x="21691" y="26246"/>
                  <a:pt x="21621" y="26059"/>
                </a:cubicBezTo>
                <a:close/>
                <a:moveTo>
                  <a:pt x="22765" y="26270"/>
                </a:moveTo>
                <a:lnTo>
                  <a:pt x="23045" y="26316"/>
                </a:lnTo>
                <a:cubicBezTo>
                  <a:pt x="23068" y="26433"/>
                  <a:pt x="23115" y="26550"/>
                  <a:pt x="23162" y="26690"/>
                </a:cubicBezTo>
                <a:lnTo>
                  <a:pt x="22765" y="26270"/>
                </a:lnTo>
                <a:close/>
                <a:moveTo>
                  <a:pt x="34485" y="26246"/>
                </a:moveTo>
                <a:lnTo>
                  <a:pt x="34602" y="26270"/>
                </a:lnTo>
                <a:cubicBezTo>
                  <a:pt x="34649" y="26363"/>
                  <a:pt x="34696" y="26456"/>
                  <a:pt x="34742" y="26550"/>
                </a:cubicBezTo>
                <a:cubicBezTo>
                  <a:pt x="34579" y="26596"/>
                  <a:pt x="34415" y="26643"/>
                  <a:pt x="34252" y="26690"/>
                </a:cubicBezTo>
                <a:lnTo>
                  <a:pt x="33505" y="26246"/>
                </a:lnTo>
                <a:lnTo>
                  <a:pt x="33505" y="26246"/>
                </a:lnTo>
                <a:cubicBezTo>
                  <a:pt x="33668" y="26270"/>
                  <a:pt x="33832" y="26281"/>
                  <a:pt x="33995" y="26281"/>
                </a:cubicBezTo>
                <a:cubicBezTo>
                  <a:pt x="34159" y="26281"/>
                  <a:pt x="34322" y="26270"/>
                  <a:pt x="34485" y="26246"/>
                </a:cubicBezTo>
                <a:close/>
                <a:moveTo>
                  <a:pt x="12001" y="24775"/>
                </a:moveTo>
                <a:lnTo>
                  <a:pt x="12001" y="24775"/>
                </a:lnTo>
                <a:cubicBezTo>
                  <a:pt x="11371" y="25429"/>
                  <a:pt x="10740" y="26083"/>
                  <a:pt x="10110" y="26736"/>
                </a:cubicBezTo>
                <a:lnTo>
                  <a:pt x="10180" y="26643"/>
                </a:lnTo>
                <a:cubicBezTo>
                  <a:pt x="10414" y="26223"/>
                  <a:pt x="10647" y="25803"/>
                  <a:pt x="10880" y="25382"/>
                </a:cubicBezTo>
                <a:lnTo>
                  <a:pt x="11511" y="24892"/>
                </a:lnTo>
                <a:lnTo>
                  <a:pt x="12001" y="24775"/>
                </a:lnTo>
                <a:close/>
                <a:moveTo>
                  <a:pt x="17114" y="25919"/>
                </a:moveTo>
                <a:lnTo>
                  <a:pt x="16834" y="26830"/>
                </a:lnTo>
                <a:cubicBezTo>
                  <a:pt x="16904" y="26573"/>
                  <a:pt x="16974" y="26293"/>
                  <a:pt x="17044" y="26036"/>
                </a:cubicBezTo>
                <a:cubicBezTo>
                  <a:pt x="17068" y="25989"/>
                  <a:pt x="17091" y="25966"/>
                  <a:pt x="17114" y="25919"/>
                </a:cubicBezTo>
                <a:close/>
                <a:moveTo>
                  <a:pt x="32314" y="26713"/>
                </a:moveTo>
                <a:lnTo>
                  <a:pt x="32711" y="26877"/>
                </a:lnTo>
                <a:lnTo>
                  <a:pt x="32571" y="26877"/>
                </a:lnTo>
                <a:lnTo>
                  <a:pt x="32314" y="26713"/>
                </a:lnTo>
                <a:close/>
                <a:moveTo>
                  <a:pt x="36844" y="25873"/>
                </a:moveTo>
                <a:cubicBezTo>
                  <a:pt x="37311" y="26153"/>
                  <a:pt x="37801" y="26456"/>
                  <a:pt x="38268" y="26783"/>
                </a:cubicBezTo>
                <a:lnTo>
                  <a:pt x="38268" y="26830"/>
                </a:lnTo>
                <a:cubicBezTo>
                  <a:pt x="38322" y="27065"/>
                  <a:pt x="38278" y="27188"/>
                  <a:pt x="38104" y="27188"/>
                </a:cubicBezTo>
                <a:cubicBezTo>
                  <a:pt x="38053" y="27188"/>
                  <a:pt x="37991" y="27178"/>
                  <a:pt x="37918" y="27157"/>
                </a:cubicBezTo>
                <a:cubicBezTo>
                  <a:pt x="37762" y="27201"/>
                  <a:pt x="37583" y="27217"/>
                  <a:pt x="37396" y="27217"/>
                </a:cubicBezTo>
                <a:cubicBezTo>
                  <a:pt x="36992" y="27217"/>
                  <a:pt x="36548" y="27142"/>
                  <a:pt x="36213" y="27110"/>
                </a:cubicBezTo>
                <a:cubicBezTo>
                  <a:pt x="35770" y="27063"/>
                  <a:pt x="35326" y="26970"/>
                  <a:pt x="34906" y="26900"/>
                </a:cubicBezTo>
                <a:lnTo>
                  <a:pt x="35046" y="26853"/>
                </a:lnTo>
                <a:cubicBezTo>
                  <a:pt x="35186" y="26830"/>
                  <a:pt x="35233" y="26666"/>
                  <a:pt x="35162" y="26550"/>
                </a:cubicBezTo>
                <a:cubicBezTo>
                  <a:pt x="35139" y="26503"/>
                  <a:pt x="35116" y="26433"/>
                  <a:pt x="35069" y="26363"/>
                </a:cubicBezTo>
                <a:lnTo>
                  <a:pt x="35069" y="26363"/>
                </a:lnTo>
                <a:cubicBezTo>
                  <a:pt x="35770" y="26526"/>
                  <a:pt x="36470" y="26666"/>
                  <a:pt x="37170" y="26783"/>
                </a:cubicBezTo>
                <a:cubicBezTo>
                  <a:pt x="37193" y="26791"/>
                  <a:pt x="37215" y="26794"/>
                  <a:pt x="37235" y="26794"/>
                </a:cubicBezTo>
                <a:cubicBezTo>
                  <a:pt x="37402" y="26794"/>
                  <a:pt x="37477" y="26560"/>
                  <a:pt x="37311" y="26456"/>
                </a:cubicBezTo>
                <a:cubicBezTo>
                  <a:pt x="37170" y="26386"/>
                  <a:pt x="37030" y="26293"/>
                  <a:pt x="36867" y="26223"/>
                </a:cubicBezTo>
                <a:cubicBezTo>
                  <a:pt x="36890" y="26176"/>
                  <a:pt x="36914" y="26129"/>
                  <a:pt x="36890" y="26083"/>
                </a:cubicBezTo>
                <a:cubicBezTo>
                  <a:pt x="36867" y="26013"/>
                  <a:pt x="36867" y="25943"/>
                  <a:pt x="36844" y="25873"/>
                </a:cubicBezTo>
                <a:close/>
                <a:moveTo>
                  <a:pt x="13986" y="26760"/>
                </a:moveTo>
                <a:cubicBezTo>
                  <a:pt x="13986" y="26853"/>
                  <a:pt x="13962" y="26947"/>
                  <a:pt x="13939" y="27040"/>
                </a:cubicBezTo>
                <a:cubicBezTo>
                  <a:pt x="13916" y="27133"/>
                  <a:pt x="13869" y="27157"/>
                  <a:pt x="13822" y="27203"/>
                </a:cubicBezTo>
                <a:lnTo>
                  <a:pt x="13589" y="27460"/>
                </a:lnTo>
                <a:lnTo>
                  <a:pt x="13869" y="26923"/>
                </a:lnTo>
                <a:lnTo>
                  <a:pt x="13986" y="26760"/>
                </a:lnTo>
                <a:close/>
                <a:moveTo>
                  <a:pt x="38828" y="27157"/>
                </a:moveTo>
                <a:lnTo>
                  <a:pt x="39342" y="27484"/>
                </a:lnTo>
                <a:lnTo>
                  <a:pt x="39529" y="27624"/>
                </a:lnTo>
                <a:cubicBezTo>
                  <a:pt x="39274" y="27646"/>
                  <a:pt x="39022" y="27657"/>
                  <a:pt x="38772" y="27657"/>
                </a:cubicBezTo>
                <a:cubicBezTo>
                  <a:pt x="38241" y="27657"/>
                  <a:pt x="37717" y="27610"/>
                  <a:pt x="37194" y="27530"/>
                </a:cubicBezTo>
                <a:lnTo>
                  <a:pt x="37194" y="27530"/>
                </a:lnTo>
                <a:cubicBezTo>
                  <a:pt x="37311" y="27536"/>
                  <a:pt x="37427" y="27539"/>
                  <a:pt x="37544" y="27539"/>
                </a:cubicBezTo>
                <a:cubicBezTo>
                  <a:pt x="37894" y="27539"/>
                  <a:pt x="38244" y="27513"/>
                  <a:pt x="38595" y="27460"/>
                </a:cubicBezTo>
                <a:cubicBezTo>
                  <a:pt x="38688" y="27460"/>
                  <a:pt x="38758" y="27390"/>
                  <a:pt x="38781" y="27320"/>
                </a:cubicBezTo>
                <a:cubicBezTo>
                  <a:pt x="38805" y="27273"/>
                  <a:pt x="38805" y="27203"/>
                  <a:pt x="38828" y="27157"/>
                </a:cubicBezTo>
                <a:close/>
                <a:moveTo>
                  <a:pt x="18936" y="26083"/>
                </a:moveTo>
                <a:cubicBezTo>
                  <a:pt x="18981" y="26195"/>
                  <a:pt x="19026" y="26286"/>
                  <a:pt x="19050" y="26398"/>
                </a:cubicBezTo>
                <a:lnTo>
                  <a:pt x="19050" y="26398"/>
                </a:lnTo>
                <a:cubicBezTo>
                  <a:pt x="18934" y="26931"/>
                  <a:pt x="18818" y="27441"/>
                  <a:pt x="18702" y="27951"/>
                </a:cubicBezTo>
                <a:cubicBezTo>
                  <a:pt x="18725" y="27414"/>
                  <a:pt x="18749" y="26853"/>
                  <a:pt x="18749" y="26293"/>
                </a:cubicBezTo>
                <a:lnTo>
                  <a:pt x="18936" y="26083"/>
                </a:lnTo>
                <a:close/>
                <a:moveTo>
                  <a:pt x="24166" y="26503"/>
                </a:moveTo>
                <a:lnTo>
                  <a:pt x="25076" y="27320"/>
                </a:lnTo>
                <a:cubicBezTo>
                  <a:pt x="25169" y="27554"/>
                  <a:pt x="25263" y="27764"/>
                  <a:pt x="25356" y="27974"/>
                </a:cubicBezTo>
                <a:cubicBezTo>
                  <a:pt x="25193" y="27810"/>
                  <a:pt x="25006" y="27624"/>
                  <a:pt x="24843" y="27460"/>
                </a:cubicBezTo>
                <a:cubicBezTo>
                  <a:pt x="24586" y="27133"/>
                  <a:pt x="24352" y="26830"/>
                  <a:pt x="24119" y="26503"/>
                </a:cubicBezTo>
                <a:close/>
                <a:moveTo>
                  <a:pt x="15340" y="26480"/>
                </a:moveTo>
                <a:lnTo>
                  <a:pt x="15340" y="26480"/>
                </a:lnTo>
                <a:cubicBezTo>
                  <a:pt x="15293" y="26643"/>
                  <a:pt x="15247" y="26807"/>
                  <a:pt x="15200" y="26993"/>
                </a:cubicBezTo>
                <a:cubicBezTo>
                  <a:pt x="14787" y="27475"/>
                  <a:pt x="14397" y="27956"/>
                  <a:pt x="13986" y="28437"/>
                </a:cubicBezTo>
                <a:lnTo>
                  <a:pt x="13986" y="28437"/>
                </a:lnTo>
                <a:cubicBezTo>
                  <a:pt x="13986" y="28414"/>
                  <a:pt x="13986" y="28387"/>
                  <a:pt x="13986" y="28371"/>
                </a:cubicBezTo>
                <a:lnTo>
                  <a:pt x="14196" y="28067"/>
                </a:lnTo>
                <a:cubicBezTo>
                  <a:pt x="14569" y="27530"/>
                  <a:pt x="14966" y="26993"/>
                  <a:pt x="15340" y="26480"/>
                </a:cubicBezTo>
                <a:close/>
                <a:moveTo>
                  <a:pt x="10180" y="25966"/>
                </a:moveTo>
                <a:lnTo>
                  <a:pt x="10180" y="25966"/>
                </a:lnTo>
                <a:cubicBezTo>
                  <a:pt x="10040" y="26223"/>
                  <a:pt x="9900" y="26503"/>
                  <a:pt x="9736" y="26760"/>
                </a:cubicBezTo>
                <a:cubicBezTo>
                  <a:pt x="9573" y="27040"/>
                  <a:pt x="9410" y="27344"/>
                  <a:pt x="9246" y="27694"/>
                </a:cubicBezTo>
                <a:lnTo>
                  <a:pt x="8336" y="28651"/>
                </a:lnTo>
                <a:cubicBezTo>
                  <a:pt x="8779" y="27810"/>
                  <a:pt x="9293" y="26993"/>
                  <a:pt x="9830" y="26223"/>
                </a:cubicBezTo>
                <a:lnTo>
                  <a:pt x="10180" y="25966"/>
                </a:lnTo>
                <a:close/>
                <a:moveTo>
                  <a:pt x="22881" y="26877"/>
                </a:moveTo>
                <a:lnTo>
                  <a:pt x="23395" y="27367"/>
                </a:lnTo>
                <a:cubicBezTo>
                  <a:pt x="23535" y="27834"/>
                  <a:pt x="23675" y="28301"/>
                  <a:pt x="23815" y="28768"/>
                </a:cubicBezTo>
                <a:cubicBezTo>
                  <a:pt x="23488" y="28137"/>
                  <a:pt x="23185" y="27507"/>
                  <a:pt x="22881" y="26877"/>
                </a:cubicBezTo>
                <a:close/>
                <a:moveTo>
                  <a:pt x="29489" y="27227"/>
                </a:moveTo>
                <a:cubicBezTo>
                  <a:pt x="30003" y="27764"/>
                  <a:pt x="30516" y="28301"/>
                  <a:pt x="31053" y="28861"/>
                </a:cubicBezTo>
                <a:cubicBezTo>
                  <a:pt x="30750" y="28651"/>
                  <a:pt x="30470" y="28441"/>
                  <a:pt x="30189" y="28231"/>
                </a:cubicBezTo>
                <a:cubicBezTo>
                  <a:pt x="29933" y="27881"/>
                  <a:pt x="29676" y="27554"/>
                  <a:pt x="29395" y="27227"/>
                </a:cubicBezTo>
                <a:close/>
                <a:moveTo>
                  <a:pt x="12842" y="28254"/>
                </a:moveTo>
                <a:lnTo>
                  <a:pt x="12748" y="28418"/>
                </a:lnTo>
                <a:lnTo>
                  <a:pt x="12351" y="28885"/>
                </a:lnTo>
                <a:lnTo>
                  <a:pt x="12351" y="28885"/>
                </a:lnTo>
                <a:lnTo>
                  <a:pt x="12842" y="28254"/>
                </a:lnTo>
                <a:close/>
                <a:moveTo>
                  <a:pt x="8429" y="25686"/>
                </a:moveTo>
                <a:lnTo>
                  <a:pt x="8429" y="25686"/>
                </a:lnTo>
                <a:cubicBezTo>
                  <a:pt x="8289" y="25919"/>
                  <a:pt x="8312" y="26223"/>
                  <a:pt x="8476" y="26433"/>
                </a:cubicBezTo>
                <a:cubicBezTo>
                  <a:pt x="8493" y="26485"/>
                  <a:pt x="8537" y="26512"/>
                  <a:pt x="8597" y="26512"/>
                </a:cubicBezTo>
                <a:cubicBezTo>
                  <a:pt x="8617" y="26512"/>
                  <a:pt x="8639" y="26509"/>
                  <a:pt x="8662" y="26503"/>
                </a:cubicBezTo>
                <a:lnTo>
                  <a:pt x="9129" y="26433"/>
                </a:lnTo>
                <a:lnTo>
                  <a:pt x="9129" y="26433"/>
                </a:lnTo>
                <a:cubicBezTo>
                  <a:pt x="8265" y="27110"/>
                  <a:pt x="7425" y="27834"/>
                  <a:pt x="6538" y="28464"/>
                </a:cubicBezTo>
                <a:lnTo>
                  <a:pt x="6538" y="28441"/>
                </a:lnTo>
                <a:cubicBezTo>
                  <a:pt x="6188" y="28721"/>
                  <a:pt x="5767" y="28908"/>
                  <a:pt x="5347" y="29001"/>
                </a:cubicBezTo>
                <a:cubicBezTo>
                  <a:pt x="5261" y="29016"/>
                  <a:pt x="5150" y="29032"/>
                  <a:pt x="5039" y="29032"/>
                </a:cubicBezTo>
                <a:cubicBezTo>
                  <a:pt x="4788" y="29032"/>
                  <a:pt x="4542" y="28947"/>
                  <a:pt x="4623" y="28558"/>
                </a:cubicBezTo>
                <a:cubicBezTo>
                  <a:pt x="4647" y="28441"/>
                  <a:pt x="5254" y="27997"/>
                  <a:pt x="5370" y="27927"/>
                </a:cubicBezTo>
                <a:cubicBezTo>
                  <a:pt x="6164" y="27250"/>
                  <a:pt x="6981" y="26596"/>
                  <a:pt x="7799" y="25943"/>
                </a:cubicBezTo>
                <a:lnTo>
                  <a:pt x="8429" y="25686"/>
                </a:lnTo>
                <a:close/>
                <a:moveTo>
                  <a:pt x="13192" y="26760"/>
                </a:moveTo>
                <a:lnTo>
                  <a:pt x="12865" y="27180"/>
                </a:lnTo>
                <a:cubicBezTo>
                  <a:pt x="12702" y="27414"/>
                  <a:pt x="12538" y="27624"/>
                  <a:pt x="12375" y="27834"/>
                </a:cubicBezTo>
                <a:cubicBezTo>
                  <a:pt x="12001" y="28277"/>
                  <a:pt x="11651" y="28721"/>
                  <a:pt x="11277" y="29165"/>
                </a:cubicBezTo>
                <a:lnTo>
                  <a:pt x="13192" y="26760"/>
                </a:lnTo>
                <a:close/>
                <a:moveTo>
                  <a:pt x="10600" y="26970"/>
                </a:moveTo>
                <a:lnTo>
                  <a:pt x="10600" y="26970"/>
                </a:lnTo>
                <a:cubicBezTo>
                  <a:pt x="10017" y="27694"/>
                  <a:pt x="9456" y="28441"/>
                  <a:pt x="8919" y="29188"/>
                </a:cubicBezTo>
                <a:cubicBezTo>
                  <a:pt x="9059" y="28838"/>
                  <a:pt x="9199" y="28488"/>
                  <a:pt x="9386" y="28137"/>
                </a:cubicBezTo>
                <a:lnTo>
                  <a:pt x="10600" y="26970"/>
                </a:lnTo>
                <a:close/>
                <a:moveTo>
                  <a:pt x="16274" y="27157"/>
                </a:moveTo>
                <a:cubicBezTo>
                  <a:pt x="16227" y="27577"/>
                  <a:pt x="16157" y="27997"/>
                  <a:pt x="16110" y="28394"/>
                </a:cubicBezTo>
                <a:lnTo>
                  <a:pt x="16110" y="28511"/>
                </a:lnTo>
                <a:cubicBezTo>
                  <a:pt x="16064" y="28698"/>
                  <a:pt x="16017" y="28885"/>
                  <a:pt x="15970" y="29071"/>
                </a:cubicBezTo>
                <a:lnTo>
                  <a:pt x="15760" y="29328"/>
                </a:lnTo>
                <a:cubicBezTo>
                  <a:pt x="15877" y="28768"/>
                  <a:pt x="15994" y="28231"/>
                  <a:pt x="16134" y="27694"/>
                </a:cubicBezTo>
                <a:cubicBezTo>
                  <a:pt x="16180" y="27507"/>
                  <a:pt x="16227" y="27344"/>
                  <a:pt x="16274" y="27157"/>
                </a:cubicBezTo>
                <a:close/>
                <a:moveTo>
                  <a:pt x="34439" y="27600"/>
                </a:moveTo>
                <a:lnTo>
                  <a:pt x="34789" y="27624"/>
                </a:lnTo>
                <a:cubicBezTo>
                  <a:pt x="35069" y="27717"/>
                  <a:pt x="35373" y="27810"/>
                  <a:pt x="35676" y="27904"/>
                </a:cubicBezTo>
                <a:cubicBezTo>
                  <a:pt x="35698" y="27910"/>
                  <a:pt x="35719" y="27913"/>
                  <a:pt x="35739" y="27913"/>
                </a:cubicBezTo>
                <a:cubicBezTo>
                  <a:pt x="35868" y="27913"/>
                  <a:pt x="35950" y="27792"/>
                  <a:pt x="35910" y="27670"/>
                </a:cubicBezTo>
                <a:lnTo>
                  <a:pt x="35933" y="27670"/>
                </a:lnTo>
                <a:cubicBezTo>
                  <a:pt x="36839" y="27909"/>
                  <a:pt x="37766" y="28039"/>
                  <a:pt x="38700" y="28039"/>
                </a:cubicBezTo>
                <a:cubicBezTo>
                  <a:pt x="39139" y="28039"/>
                  <a:pt x="39579" y="28010"/>
                  <a:pt x="40019" y="27951"/>
                </a:cubicBezTo>
                <a:cubicBezTo>
                  <a:pt x="40719" y="28441"/>
                  <a:pt x="41396" y="28908"/>
                  <a:pt x="42074" y="29398"/>
                </a:cubicBezTo>
                <a:cubicBezTo>
                  <a:pt x="41851" y="29417"/>
                  <a:pt x="41627" y="29425"/>
                  <a:pt x="41403" y="29425"/>
                </a:cubicBezTo>
                <a:cubicBezTo>
                  <a:pt x="39061" y="29425"/>
                  <a:pt x="36633" y="28474"/>
                  <a:pt x="34439" y="27600"/>
                </a:cubicBezTo>
                <a:close/>
                <a:moveTo>
                  <a:pt x="24282" y="27367"/>
                </a:moveTo>
                <a:cubicBezTo>
                  <a:pt x="24469" y="27554"/>
                  <a:pt x="24656" y="27740"/>
                  <a:pt x="24843" y="27951"/>
                </a:cubicBezTo>
                <a:cubicBezTo>
                  <a:pt x="25216" y="28394"/>
                  <a:pt x="25590" y="28861"/>
                  <a:pt x="25963" y="29305"/>
                </a:cubicBezTo>
                <a:lnTo>
                  <a:pt x="26080" y="29538"/>
                </a:lnTo>
                <a:cubicBezTo>
                  <a:pt x="25566" y="29048"/>
                  <a:pt x="25053" y="28558"/>
                  <a:pt x="24539" y="28044"/>
                </a:cubicBezTo>
                <a:lnTo>
                  <a:pt x="24282" y="27367"/>
                </a:lnTo>
                <a:close/>
                <a:moveTo>
                  <a:pt x="30306" y="27320"/>
                </a:moveTo>
                <a:lnTo>
                  <a:pt x="30796" y="27367"/>
                </a:lnTo>
                <a:cubicBezTo>
                  <a:pt x="31217" y="27530"/>
                  <a:pt x="31637" y="27717"/>
                  <a:pt x="32081" y="27881"/>
                </a:cubicBezTo>
                <a:cubicBezTo>
                  <a:pt x="32098" y="27886"/>
                  <a:pt x="32115" y="27888"/>
                  <a:pt x="32130" y="27888"/>
                </a:cubicBezTo>
                <a:cubicBezTo>
                  <a:pt x="32262" y="27888"/>
                  <a:pt x="32330" y="27725"/>
                  <a:pt x="32267" y="27600"/>
                </a:cubicBezTo>
                <a:lnTo>
                  <a:pt x="32524" y="27600"/>
                </a:lnTo>
                <a:lnTo>
                  <a:pt x="35256" y="29842"/>
                </a:lnTo>
                <a:cubicBezTo>
                  <a:pt x="33551" y="29118"/>
                  <a:pt x="31894" y="28277"/>
                  <a:pt x="30306" y="27320"/>
                </a:cubicBezTo>
                <a:close/>
                <a:moveTo>
                  <a:pt x="27738" y="27017"/>
                </a:moveTo>
                <a:lnTo>
                  <a:pt x="28018" y="27063"/>
                </a:lnTo>
                <a:lnTo>
                  <a:pt x="28111" y="27133"/>
                </a:lnTo>
                <a:lnTo>
                  <a:pt x="30493" y="29888"/>
                </a:lnTo>
                <a:lnTo>
                  <a:pt x="30236" y="29678"/>
                </a:lnTo>
                <a:lnTo>
                  <a:pt x="27738" y="27017"/>
                </a:lnTo>
                <a:close/>
                <a:moveTo>
                  <a:pt x="22555" y="28207"/>
                </a:moveTo>
                <a:lnTo>
                  <a:pt x="22555" y="28207"/>
                </a:lnTo>
                <a:cubicBezTo>
                  <a:pt x="22718" y="28698"/>
                  <a:pt x="22905" y="29188"/>
                  <a:pt x="23092" y="29655"/>
                </a:cubicBezTo>
                <a:lnTo>
                  <a:pt x="23208" y="30122"/>
                </a:lnTo>
                <a:cubicBezTo>
                  <a:pt x="23045" y="29725"/>
                  <a:pt x="22881" y="29328"/>
                  <a:pt x="22718" y="28931"/>
                </a:cubicBezTo>
                <a:lnTo>
                  <a:pt x="22555" y="28207"/>
                </a:lnTo>
                <a:close/>
                <a:moveTo>
                  <a:pt x="12912" y="29281"/>
                </a:moveTo>
                <a:lnTo>
                  <a:pt x="12305" y="30145"/>
                </a:lnTo>
                <a:lnTo>
                  <a:pt x="12328" y="30075"/>
                </a:lnTo>
                <a:lnTo>
                  <a:pt x="12912" y="29281"/>
                </a:lnTo>
                <a:close/>
                <a:moveTo>
                  <a:pt x="29185" y="27951"/>
                </a:moveTo>
                <a:lnTo>
                  <a:pt x="29979" y="28534"/>
                </a:lnTo>
                <a:cubicBezTo>
                  <a:pt x="30379" y="29045"/>
                  <a:pt x="30778" y="29598"/>
                  <a:pt x="31118" y="30153"/>
                </a:cubicBezTo>
                <a:lnTo>
                  <a:pt x="31118" y="30153"/>
                </a:lnTo>
                <a:lnTo>
                  <a:pt x="29185" y="27951"/>
                </a:lnTo>
                <a:close/>
                <a:moveTo>
                  <a:pt x="14173" y="24262"/>
                </a:moveTo>
                <a:lnTo>
                  <a:pt x="14429" y="24332"/>
                </a:lnTo>
                <a:cubicBezTo>
                  <a:pt x="12982" y="26246"/>
                  <a:pt x="11534" y="28161"/>
                  <a:pt x="10133" y="30122"/>
                </a:cubicBezTo>
                <a:lnTo>
                  <a:pt x="10110" y="30122"/>
                </a:lnTo>
                <a:lnTo>
                  <a:pt x="9970" y="30285"/>
                </a:lnTo>
                <a:cubicBezTo>
                  <a:pt x="11091" y="28301"/>
                  <a:pt x="12258" y="26340"/>
                  <a:pt x="13519" y="24425"/>
                </a:cubicBezTo>
                <a:lnTo>
                  <a:pt x="14173" y="24262"/>
                </a:lnTo>
                <a:close/>
                <a:moveTo>
                  <a:pt x="15597" y="28067"/>
                </a:moveTo>
                <a:lnTo>
                  <a:pt x="15153" y="30029"/>
                </a:lnTo>
                <a:lnTo>
                  <a:pt x="14896" y="30332"/>
                </a:lnTo>
                <a:cubicBezTo>
                  <a:pt x="15013" y="29702"/>
                  <a:pt x="15177" y="29095"/>
                  <a:pt x="15317" y="28488"/>
                </a:cubicBezTo>
                <a:lnTo>
                  <a:pt x="15597" y="28067"/>
                </a:lnTo>
                <a:close/>
                <a:moveTo>
                  <a:pt x="19286" y="26970"/>
                </a:moveTo>
                <a:cubicBezTo>
                  <a:pt x="19309" y="27040"/>
                  <a:pt x="19332" y="27110"/>
                  <a:pt x="19356" y="27203"/>
                </a:cubicBezTo>
                <a:cubicBezTo>
                  <a:pt x="19076" y="28254"/>
                  <a:pt x="18795" y="29305"/>
                  <a:pt x="18492" y="30355"/>
                </a:cubicBezTo>
                <a:cubicBezTo>
                  <a:pt x="18492" y="30285"/>
                  <a:pt x="18515" y="30215"/>
                  <a:pt x="18539" y="30145"/>
                </a:cubicBezTo>
                <a:cubicBezTo>
                  <a:pt x="18795" y="29095"/>
                  <a:pt x="19029" y="28044"/>
                  <a:pt x="19286" y="26993"/>
                </a:cubicBezTo>
                <a:lnTo>
                  <a:pt x="19286" y="26970"/>
                </a:lnTo>
                <a:close/>
                <a:moveTo>
                  <a:pt x="18329" y="28721"/>
                </a:moveTo>
                <a:lnTo>
                  <a:pt x="18329" y="28721"/>
                </a:lnTo>
                <a:cubicBezTo>
                  <a:pt x="18305" y="29141"/>
                  <a:pt x="18258" y="29562"/>
                  <a:pt x="18212" y="29982"/>
                </a:cubicBezTo>
                <a:lnTo>
                  <a:pt x="18118" y="30402"/>
                </a:lnTo>
                <a:cubicBezTo>
                  <a:pt x="18118" y="30379"/>
                  <a:pt x="18118" y="30355"/>
                  <a:pt x="18118" y="30332"/>
                </a:cubicBezTo>
                <a:lnTo>
                  <a:pt x="18329" y="28721"/>
                </a:lnTo>
                <a:close/>
                <a:moveTo>
                  <a:pt x="31824" y="29818"/>
                </a:moveTo>
                <a:lnTo>
                  <a:pt x="32244" y="30099"/>
                </a:lnTo>
                <a:cubicBezTo>
                  <a:pt x="32454" y="30355"/>
                  <a:pt x="32688" y="30589"/>
                  <a:pt x="32921" y="30822"/>
                </a:cubicBezTo>
                <a:lnTo>
                  <a:pt x="31824" y="29818"/>
                </a:lnTo>
                <a:close/>
                <a:moveTo>
                  <a:pt x="20080" y="25733"/>
                </a:moveTo>
                <a:lnTo>
                  <a:pt x="20570" y="25826"/>
                </a:lnTo>
                <a:cubicBezTo>
                  <a:pt x="20687" y="26153"/>
                  <a:pt x="20803" y="26503"/>
                  <a:pt x="20920" y="26830"/>
                </a:cubicBezTo>
                <a:lnTo>
                  <a:pt x="21294" y="31009"/>
                </a:lnTo>
                <a:cubicBezTo>
                  <a:pt x="21177" y="30752"/>
                  <a:pt x="21060" y="30472"/>
                  <a:pt x="20943" y="30215"/>
                </a:cubicBezTo>
                <a:cubicBezTo>
                  <a:pt x="20547" y="29071"/>
                  <a:pt x="20173" y="27927"/>
                  <a:pt x="19799" y="26783"/>
                </a:cubicBezTo>
                <a:cubicBezTo>
                  <a:pt x="19893" y="26433"/>
                  <a:pt x="19986" y="26083"/>
                  <a:pt x="20080" y="25733"/>
                </a:cubicBezTo>
                <a:close/>
                <a:moveTo>
                  <a:pt x="10600" y="27507"/>
                </a:moveTo>
                <a:lnTo>
                  <a:pt x="10600" y="27507"/>
                </a:lnTo>
                <a:cubicBezTo>
                  <a:pt x="10157" y="28207"/>
                  <a:pt x="9736" y="28908"/>
                  <a:pt x="9339" y="29608"/>
                </a:cubicBezTo>
                <a:cubicBezTo>
                  <a:pt x="9013" y="30145"/>
                  <a:pt x="8709" y="30682"/>
                  <a:pt x="8406" y="31243"/>
                </a:cubicBezTo>
                <a:cubicBezTo>
                  <a:pt x="8452" y="30892"/>
                  <a:pt x="8499" y="30542"/>
                  <a:pt x="8592" y="30215"/>
                </a:cubicBezTo>
                <a:cubicBezTo>
                  <a:pt x="9223" y="29305"/>
                  <a:pt x="9900" y="28394"/>
                  <a:pt x="10600" y="27507"/>
                </a:cubicBezTo>
                <a:close/>
                <a:moveTo>
                  <a:pt x="8686" y="28814"/>
                </a:moveTo>
                <a:lnTo>
                  <a:pt x="8686" y="28814"/>
                </a:lnTo>
                <a:cubicBezTo>
                  <a:pt x="8476" y="29281"/>
                  <a:pt x="8312" y="29748"/>
                  <a:pt x="8172" y="30215"/>
                </a:cubicBezTo>
                <a:cubicBezTo>
                  <a:pt x="7892" y="30589"/>
                  <a:pt x="7612" y="30986"/>
                  <a:pt x="7355" y="31383"/>
                </a:cubicBezTo>
                <a:cubicBezTo>
                  <a:pt x="7472" y="30752"/>
                  <a:pt x="7635" y="30145"/>
                  <a:pt x="7892" y="29538"/>
                </a:cubicBezTo>
                <a:lnTo>
                  <a:pt x="7892" y="29562"/>
                </a:lnTo>
                <a:cubicBezTo>
                  <a:pt x="7915" y="29538"/>
                  <a:pt x="7939" y="29538"/>
                  <a:pt x="7939" y="29515"/>
                </a:cubicBezTo>
                <a:lnTo>
                  <a:pt x="8686" y="28814"/>
                </a:lnTo>
                <a:close/>
                <a:moveTo>
                  <a:pt x="25403" y="26713"/>
                </a:moveTo>
                <a:lnTo>
                  <a:pt x="25777" y="26760"/>
                </a:lnTo>
                <a:cubicBezTo>
                  <a:pt x="26547" y="27437"/>
                  <a:pt x="27341" y="28114"/>
                  <a:pt x="28111" y="28768"/>
                </a:cubicBezTo>
                <a:lnTo>
                  <a:pt x="28765" y="29468"/>
                </a:lnTo>
                <a:lnTo>
                  <a:pt x="30633" y="31453"/>
                </a:lnTo>
                <a:cubicBezTo>
                  <a:pt x="30026" y="31009"/>
                  <a:pt x="29419" y="30542"/>
                  <a:pt x="28812" y="30052"/>
                </a:cubicBezTo>
                <a:cubicBezTo>
                  <a:pt x="28228" y="29585"/>
                  <a:pt x="27668" y="29118"/>
                  <a:pt x="27107" y="28628"/>
                </a:cubicBezTo>
                <a:cubicBezTo>
                  <a:pt x="26804" y="28301"/>
                  <a:pt x="26500" y="27997"/>
                  <a:pt x="26197" y="27694"/>
                </a:cubicBezTo>
                <a:cubicBezTo>
                  <a:pt x="25940" y="27367"/>
                  <a:pt x="25660" y="27040"/>
                  <a:pt x="25403" y="26713"/>
                </a:cubicBezTo>
                <a:close/>
                <a:moveTo>
                  <a:pt x="15854" y="29678"/>
                </a:moveTo>
                <a:cubicBezTo>
                  <a:pt x="15784" y="29935"/>
                  <a:pt x="15737" y="30192"/>
                  <a:pt x="15690" y="30472"/>
                </a:cubicBezTo>
                <a:lnTo>
                  <a:pt x="15667" y="30449"/>
                </a:lnTo>
                <a:cubicBezTo>
                  <a:pt x="15597" y="30729"/>
                  <a:pt x="15503" y="31009"/>
                  <a:pt x="15410" y="31289"/>
                </a:cubicBezTo>
                <a:lnTo>
                  <a:pt x="15340" y="31476"/>
                </a:lnTo>
                <a:cubicBezTo>
                  <a:pt x="15433" y="30963"/>
                  <a:pt x="15527" y="30449"/>
                  <a:pt x="15643" y="29912"/>
                </a:cubicBezTo>
                <a:lnTo>
                  <a:pt x="15854" y="29678"/>
                </a:lnTo>
                <a:close/>
                <a:moveTo>
                  <a:pt x="14406" y="29772"/>
                </a:moveTo>
                <a:cubicBezTo>
                  <a:pt x="14289" y="30239"/>
                  <a:pt x="14196" y="30729"/>
                  <a:pt x="14103" y="31219"/>
                </a:cubicBezTo>
                <a:lnTo>
                  <a:pt x="13449" y="31966"/>
                </a:lnTo>
                <a:cubicBezTo>
                  <a:pt x="13472" y="31640"/>
                  <a:pt x="13519" y="31289"/>
                  <a:pt x="13565" y="30939"/>
                </a:cubicBezTo>
                <a:lnTo>
                  <a:pt x="13589" y="30939"/>
                </a:lnTo>
                <a:cubicBezTo>
                  <a:pt x="13869" y="30542"/>
                  <a:pt x="14149" y="30145"/>
                  <a:pt x="14406" y="29772"/>
                </a:cubicBezTo>
                <a:close/>
                <a:moveTo>
                  <a:pt x="23162" y="30752"/>
                </a:moveTo>
                <a:cubicBezTo>
                  <a:pt x="23348" y="31173"/>
                  <a:pt x="23535" y="31616"/>
                  <a:pt x="23722" y="32037"/>
                </a:cubicBezTo>
                <a:lnTo>
                  <a:pt x="23745" y="32107"/>
                </a:lnTo>
                <a:lnTo>
                  <a:pt x="23745" y="32130"/>
                </a:lnTo>
                <a:cubicBezTo>
                  <a:pt x="23535" y="31686"/>
                  <a:pt x="23348" y="31219"/>
                  <a:pt x="23162" y="30776"/>
                </a:cubicBezTo>
                <a:lnTo>
                  <a:pt x="23162" y="30752"/>
                </a:lnTo>
                <a:close/>
                <a:moveTo>
                  <a:pt x="12842" y="24822"/>
                </a:moveTo>
                <a:cubicBezTo>
                  <a:pt x="11371" y="27133"/>
                  <a:pt x="9970" y="29492"/>
                  <a:pt x="8686" y="31896"/>
                </a:cubicBezTo>
                <a:lnTo>
                  <a:pt x="8406" y="32270"/>
                </a:lnTo>
                <a:cubicBezTo>
                  <a:pt x="8382" y="32177"/>
                  <a:pt x="8382" y="32060"/>
                  <a:pt x="8359" y="31966"/>
                </a:cubicBezTo>
                <a:cubicBezTo>
                  <a:pt x="8476" y="31756"/>
                  <a:pt x="8592" y="31546"/>
                  <a:pt x="8709" y="31336"/>
                </a:cubicBezTo>
                <a:cubicBezTo>
                  <a:pt x="9970" y="29118"/>
                  <a:pt x="11347" y="26947"/>
                  <a:pt x="12795" y="24869"/>
                </a:cubicBezTo>
                <a:lnTo>
                  <a:pt x="12842" y="24822"/>
                </a:lnTo>
                <a:close/>
                <a:moveTo>
                  <a:pt x="31287" y="29795"/>
                </a:moveTo>
                <a:cubicBezTo>
                  <a:pt x="32104" y="30636"/>
                  <a:pt x="32921" y="31453"/>
                  <a:pt x="33692" y="32317"/>
                </a:cubicBezTo>
                <a:lnTo>
                  <a:pt x="33551" y="32293"/>
                </a:lnTo>
                <a:cubicBezTo>
                  <a:pt x="33131" y="32037"/>
                  <a:pt x="32711" y="31756"/>
                  <a:pt x="32291" y="31476"/>
                </a:cubicBezTo>
                <a:cubicBezTo>
                  <a:pt x="31987" y="30892"/>
                  <a:pt x="31660" y="30332"/>
                  <a:pt x="31287" y="29795"/>
                </a:cubicBezTo>
                <a:close/>
                <a:moveTo>
                  <a:pt x="14990" y="30659"/>
                </a:moveTo>
                <a:lnTo>
                  <a:pt x="14499" y="32737"/>
                </a:lnTo>
                <a:cubicBezTo>
                  <a:pt x="14546" y="32130"/>
                  <a:pt x="14640" y="31523"/>
                  <a:pt x="14756" y="30939"/>
                </a:cubicBezTo>
                <a:lnTo>
                  <a:pt x="14990" y="30659"/>
                </a:lnTo>
                <a:close/>
                <a:moveTo>
                  <a:pt x="8079" y="32480"/>
                </a:moveTo>
                <a:cubicBezTo>
                  <a:pt x="8079" y="32527"/>
                  <a:pt x="8102" y="32574"/>
                  <a:pt x="8125" y="32620"/>
                </a:cubicBezTo>
                <a:lnTo>
                  <a:pt x="7799" y="33040"/>
                </a:lnTo>
                <a:cubicBezTo>
                  <a:pt x="7892" y="32854"/>
                  <a:pt x="7985" y="32667"/>
                  <a:pt x="8079" y="32480"/>
                </a:cubicBezTo>
                <a:close/>
                <a:moveTo>
                  <a:pt x="8009" y="31079"/>
                </a:moveTo>
                <a:lnTo>
                  <a:pt x="8009" y="31079"/>
                </a:lnTo>
                <a:cubicBezTo>
                  <a:pt x="7962" y="31383"/>
                  <a:pt x="7962" y="31686"/>
                  <a:pt x="8009" y="31990"/>
                </a:cubicBezTo>
                <a:cubicBezTo>
                  <a:pt x="7799" y="32340"/>
                  <a:pt x="7588" y="32714"/>
                  <a:pt x="7402" y="33087"/>
                </a:cubicBezTo>
                <a:cubicBezTo>
                  <a:pt x="7355" y="32807"/>
                  <a:pt x="7308" y="32527"/>
                  <a:pt x="7308" y="32247"/>
                </a:cubicBezTo>
                <a:cubicBezTo>
                  <a:pt x="7472" y="31943"/>
                  <a:pt x="7635" y="31640"/>
                  <a:pt x="7799" y="31359"/>
                </a:cubicBezTo>
                <a:lnTo>
                  <a:pt x="7799" y="31383"/>
                </a:lnTo>
                <a:lnTo>
                  <a:pt x="8009" y="31079"/>
                </a:lnTo>
                <a:close/>
                <a:moveTo>
                  <a:pt x="19122" y="29351"/>
                </a:moveTo>
                <a:lnTo>
                  <a:pt x="19122" y="29351"/>
                </a:lnTo>
                <a:cubicBezTo>
                  <a:pt x="18936" y="30636"/>
                  <a:pt x="18749" y="31943"/>
                  <a:pt x="18562" y="33251"/>
                </a:cubicBezTo>
                <a:lnTo>
                  <a:pt x="18539" y="33251"/>
                </a:lnTo>
                <a:cubicBezTo>
                  <a:pt x="18469" y="32877"/>
                  <a:pt x="18399" y="32527"/>
                  <a:pt x="18329" y="32153"/>
                </a:cubicBezTo>
                <a:cubicBezTo>
                  <a:pt x="18609" y="31219"/>
                  <a:pt x="18866" y="30285"/>
                  <a:pt x="19122" y="29351"/>
                </a:cubicBezTo>
                <a:close/>
                <a:moveTo>
                  <a:pt x="34509" y="32597"/>
                </a:moveTo>
                <a:cubicBezTo>
                  <a:pt x="34742" y="32830"/>
                  <a:pt x="34952" y="33087"/>
                  <a:pt x="35186" y="33344"/>
                </a:cubicBezTo>
                <a:lnTo>
                  <a:pt x="34602" y="32994"/>
                </a:lnTo>
                <a:cubicBezTo>
                  <a:pt x="34509" y="32877"/>
                  <a:pt x="34392" y="32737"/>
                  <a:pt x="34299" y="32620"/>
                </a:cubicBezTo>
                <a:lnTo>
                  <a:pt x="34509" y="32597"/>
                </a:lnTo>
                <a:close/>
                <a:moveTo>
                  <a:pt x="23185" y="28651"/>
                </a:moveTo>
                <a:lnTo>
                  <a:pt x="24679" y="31663"/>
                </a:lnTo>
                <a:cubicBezTo>
                  <a:pt x="24819" y="32107"/>
                  <a:pt x="24936" y="32550"/>
                  <a:pt x="25076" y="32994"/>
                </a:cubicBezTo>
                <a:cubicBezTo>
                  <a:pt x="25076" y="33181"/>
                  <a:pt x="25053" y="33344"/>
                  <a:pt x="25029" y="33507"/>
                </a:cubicBezTo>
                <a:cubicBezTo>
                  <a:pt x="24703" y="32807"/>
                  <a:pt x="24399" y="32083"/>
                  <a:pt x="24095" y="31383"/>
                </a:cubicBezTo>
                <a:cubicBezTo>
                  <a:pt x="23909" y="30869"/>
                  <a:pt x="23699" y="30379"/>
                  <a:pt x="23512" y="29888"/>
                </a:cubicBezTo>
                <a:lnTo>
                  <a:pt x="23512" y="29865"/>
                </a:lnTo>
                <a:cubicBezTo>
                  <a:pt x="23395" y="29468"/>
                  <a:pt x="23278" y="29048"/>
                  <a:pt x="23185" y="28651"/>
                </a:cubicBezTo>
                <a:close/>
                <a:moveTo>
                  <a:pt x="11417" y="31383"/>
                </a:moveTo>
                <a:lnTo>
                  <a:pt x="11417" y="31383"/>
                </a:lnTo>
                <a:cubicBezTo>
                  <a:pt x="11394" y="31429"/>
                  <a:pt x="11371" y="31500"/>
                  <a:pt x="11324" y="31570"/>
                </a:cubicBezTo>
                <a:cubicBezTo>
                  <a:pt x="11114" y="31896"/>
                  <a:pt x="10880" y="32247"/>
                  <a:pt x="10647" y="32597"/>
                </a:cubicBezTo>
                <a:cubicBezTo>
                  <a:pt x="10414" y="32924"/>
                  <a:pt x="10157" y="33227"/>
                  <a:pt x="9900" y="33531"/>
                </a:cubicBezTo>
                <a:cubicBezTo>
                  <a:pt x="10414" y="32807"/>
                  <a:pt x="10927" y="32083"/>
                  <a:pt x="11417" y="31383"/>
                </a:cubicBezTo>
                <a:close/>
                <a:moveTo>
                  <a:pt x="8476" y="33204"/>
                </a:moveTo>
                <a:cubicBezTo>
                  <a:pt x="8499" y="33227"/>
                  <a:pt x="8546" y="33251"/>
                  <a:pt x="8569" y="33274"/>
                </a:cubicBezTo>
                <a:lnTo>
                  <a:pt x="8055" y="33881"/>
                </a:lnTo>
                <a:cubicBezTo>
                  <a:pt x="8172" y="33671"/>
                  <a:pt x="8289" y="33461"/>
                  <a:pt x="8382" y="33274"/>
                </a:cubicBezTo>
                <a:cubicBezTo>
                  <a:pt x="8406" y="33251"/>
                  <a:pt x="8452" y="33227"/>
                  <a:pt x="8476" y="33204"/>
                </a:cubicBezTo>
                <a:close/>
                <a:moveTo>
                  <a:pt x="26150" y="32597"/>
                </a:moveTo>
                <a:lnTo>
                  <a:pt x="26150" y="32597"/>
                </a:lnTo>
                <a:cubicBezTo>
                  <a:pt x="26290" y="33017"/>
                  <a:pt x="26454" y="33461"/>
                  <a:pt x="26594" y="33904"/>
                </a:cubicBezTo>
                <a:cubicBezTo>
                  <a:pt x="26477" y="33624"/>
                  <a:pt x="26360" y="33344"/>
                  <a:pt x="26267" y="33064"/>
                </a:cubicBezTo>
                <a:lnTo>
                  <a:pt x="26150" y="32597"/>
                </a:lnTo>
                <a:close/>
                <a:moveTo>
                  <a:pt x="27621" y="30659"/>
                </a:moveTo>
                <a:cubicBezTo>
                  <a:pt x="28812" y="31780"/>
                  <a:pt x="30049" y="32900"/>
                  <a:pt x="31287" y="33998"/>
                </a:cubicBezTo>
                <a:lnTo>
                  <a:pt x="30913" y="33718"/>
                </a:lnTo>
                <a:cubicBezTo>
                  <a:pt x="29769" y="32760"/>
                  <a:pt x="28648" y="31733"/>
                  <a:pt x="27621" y="30659"/>
                </a:cubicBezTo>
                <a:close/>
                <a:moveTo>
                  <a:pt x="18866" y="33204"/>
                </a:moveTo>
                <a:lnTo>
                  <a:pt x="18866" y="33204"/>
                </a:lnTo>
                <a:cubicBezTo>
                  <a:pt x="18842" y="33507"/>
                  <a:pt x="18795" y="33811"/>
                  <a:pt x="18749" y="34115"/>
                </a:cubicBezTo>
                <a:lnTo>
                  <a:pt x="18749" y="34068"/>
                </a:lnTo>
                <a:lnTo>
                  <a:pt x="18866" y="33204"/>
                </a:lnTo>
                <a:close/>
                <a:moveTo>
                  <a:pt x="25310" y="33764"/>
                </a:moveTo>
                <a:lnTo>
                  <a:pt x="25566" y="34558"/>
                </a:lnTo>
                <a:cubicBezTo>
                  <a:pt x="25473" y="34371"/>
                  <a:pt x="25356" y="34185"/>
                  <a:pt x="25263" y="33974"/>
                </a:cubicBezTo>
                <a:cubicBezTo>
                  <a:pt x="25286" y="33904"/>
                  <a:pt x="25310" y="33834"/>
                  <a:pt x="25310" y="33764"/>
                </a:cubicBezTo>
                <a:close/>
                <a:moveTo>
                  <a:pt x="29862" y="31313"/>
                </a:moveTo>
                <a:cubicBezTo>
                  <a:pt x="30516" y="31803"/>
                  <a:pt x="31170" y="32293"/>
                  <a:pt x="31824" y="32760"/>
                </a:cubicBezTo>
                <a:lnTo>
                  <a:pt x="31847" y="32760"/>
                </a:lnTo>
                <a:lnTo>
                  <a:pt x="32127" y="33087"/>
                </a:lnTo>
                <a:cubicBezTo>
                  <a:pt x="32594" y="33577"/>
                  <a:pt x="33061" y="34068"/>
                  <a:pt x="33481" y="34581"/>
                </a:cubicBezTo>
                <a:cubicBezTo>
                  <a:pt x="32944" y="34115"/>
                  <a:pt x="32431" y="33601"/>
                  <a:pt x="31987" y="33227"/>
                </a:cubicBezTo>
                <a:cubicBezTo>
                  <a:pt x="31263" y="32597"/>
                  <a:pt x="30540" y="31966"/>
                  <a:pt x="29862" y="31313"/>
                </a:cubicBezTo>
                <a:close/>
                <a:moveTo>
                  <a:pt x="25636" y="27834"/>
                </a:moveTo>
                <a:cubicBezTo>
                  <a:pt x="26010" y="28161"/>
                  <a:pt x="26384" y="28488"/>
                  <a:pt x="26781" y="28814"/>
                </a:cubicBezTo>
                <a:cubicBezTo>
                  <a:pt x="27014" y="29118"/>
                  <a:pt x="27271" y="29398"/>
                  <a:pt x="27528" y="29702"/>
                </a:cubicBezTo>
                <a:cubicBezTo>
                  <a:pt x="29139" y="31453"/>
                  <a:pt x="31100" y="32947"/>
                  <a:pt x="32664" y="34745"/>
                </a:cubicBezTo>
                <a:cubicBezTo>
                  <a:pt x="30353" y="32760"/>
                  <a:pt x="28135" y="30706"/>
                  <a:pt x="25963" y="28581"/>
                </a:cubicBezTo>
                <a:lnTo>
                  <a:pt x="25987" y="28581"/>
                </a:lnTo>
                <a:cubicBezTo>
                  <a:pt x="25870" y="28324"/>
                  <a:pt x="25753" y="28091"/>
                  <a:pt x="25636" y="27834"/>
                </a:cubicBezTo>
                <a:close/>
                <a:moveTo>
                  <a:pt x="15293" y="32620"/>
                </a:moveTo>
                <a:lnTo>
                  <a:pt x="15293" y="32620"/>
                </a:lnTo>
                <a:cubicBezTo>
                  <a:pt x="15177" y="33391"/>
                  <a:pt x="15060" y="34161"/>
                  <a:pt x="14990" y="34932"/>
                </a:cubicBezTo>
                <a:lnTo>
                  <a:pt x="14966" y="34932"/>
                </a:lnTo>
                <a:cubicBezTo>
                  <a:pt x="14943" y="34838"/>
                  <a:pt x="14920" y="34745"/>
                  <a:pt x="14920" y="34628"/>
                </a:cubicBezTo>
                <a:cubicBezTo>
                  <a:pt x="14896" y="34208"/>
                  <a:pt x="14943" y="33764"/>
                  <a:pt x="15060" y="33344"/>
                </a:cubicBezTo>
                <a:lnTo>
                  <a:pt x="15293" y="32620"/>
                </a:lnTo>
                <a:close/>
                <a:moveTo>
                  <a:pt x="21761" y="29001"/>
                </a:moveTo>
                <a:lnTo>
                  <a:pt x="21761" y="29001"/>
                </a:lnTo>
                <a:cubicBezTo>
                  <a:pt x="22158" y="29935"/>
                  <a:pt x="22578" y="30869"/>
                  <a:pt x="23045" y="31780"/>
                </a:cubicBezTo>
                <a:lnTo>
                  <a:pt x="23839" y="35095"/>
                </a:lnTo>
                <a:cubicBezTo>
                  <a:pt x="23372" y="33998"/>
                  <a:pt x="22951" y="32900"/>
                  <a:pt x="22578" y="31780"/>
                </a:cubicBezTo>
                <a:cubicBezTo>
                  <a:pt x="22274" y="30869"/>
                  <a:pt x="21994" y="29935"/>
                  <a:pt x="21761" y="29001"/>
                </a:cubicBezTo>
                <a:close/>
                <a:moveTo>
                  <a:pt x="13332" y="30339"/>
                </a:moveTo>
                <a:lnTo>
                  <a:pt x="13332" y="30379"/>
                </a:lnTo>
                <a:cubicBezTo>
                  <a:pt x="12491" y="31570"/>
                  <a:pt x="11651" y="32760"/>
                  <a:pt x="10834" y="33951"/>
                </a:cubicBezTo>
                <a:cubicBezTo>
                  <a:pt x="10414" y="34441"/>
                  <a:pt x="9970" y="34932"/>
                  <a:pt x="9526" y="35399"/>
                </a:cubicBezTo>
                <a:cubicBezTo>
                  <a:pt x="10779" y="33705"/>
                  <a:pt x="12056" y="32010"/>
                  <a:pt x="13332" y="30339"/>
                </a:cubicBezTo>
                <a:close/>
                <a:moveTo>
                  <a:pt x="7355" y="34535"/>
                </a:moveTo>
                <a:lnTo>
                  <a:pt x="7145" y="34955"/>
                </a:lnTo>
                <a:lnTo>
                  <a:pt x="6701" y="35492"/>
                </a:lnTo>
                <a:cubicBezTo>
                  <a:pt x="6911" y="35165"/>
                  <a:pt x="7145" y="34862"/>
                  <a:pt x="7355" y="34535"/>
                </a:cubicBezTo>
                <a:close/>
                <a:moveTo>
                  <a:pt x="33061" y="33577"/>
                </a:moveTo>
                <a:lnTo>
                  <a:pt x="34205" y="34768"/>
                </a:lnTo>
                <a:cubicBezTo>
                  <a:pt x="34233" y="34796"/>
                  <a:pt x="34268" y="34809"/>
                  <a:pt x="34301" y="34809"/>
                </a:cubicBezTo>
                <a:cubicBezTo>
                  <a:pt x="34353" y="34809"/>
                  <a:pt x="34401" y="34778"/>
                  <a:pt x="34415" y="34722"/>
                </a:cubicBezTo>
                <a:cubicBezTo>
                  <a:pt x="34602" y="34932"/>
                  <a:pt x="34696" y="35212"/>
                  <a:pt x="34696" y="35492"/>
                </a:cubicBezTo>
                <a:lnTo>
                  <a:pt x="34509" y="35375"/>
                </a:lnTo>
                <a:cubicBezTo>
                  <a:pt x="34159" y="34838"/>
                  <a:pt x="33762" y="34325"/>
                  <a:pt x="33318" y="33858"/>
                </a:cubicBezTo>
                <a:lnTo>
                  <a:pt x="33061" y="33577"/>
                </a:lnTo>
                <a:close/>
                <a:moveTo>
                  <a:pt x="18118" y="32854"/>
                </a:moveTo>
                <a:cubicBezTo>
                  <a:pt x="18212" y="33274"/>
                  <a:pt x="18305" y="33694"/>
                  <a:pt x="18399" y="34115"/>
                </a:cubicBezTo>
                <a:cubicBezTo>
                  <a:pt x="18329" y="34605"/>
                  <a:pt x="18258" y="35072"/>
                  <a:pt x="18188" y="35562"/>
                </a:cubicBezTo>
                <a:lnTo>
                  <a:pt x="18188" y="35585"/>
                </a:lnTo>
                <a:cubicBezTo>
                  <a:pt x="18126" y="35690"/>
                  <a:pt x="18044" y="35776"/>
                  <a:pt x="17978" y="35776"/>
                </a:cubicBezTo>
                <a:cubicBezTo>
                  <a:pt x="17970" y="35776"/>
                  <a:pt x="17962" y="35775"/>
                  <a:pt x="17955" y="35772"/>
                </a:cubicBezTo>
                <a:cubicBezTo>
                  <a:pt x="17862" y="35772"/>
                  <a:pt x="17721" y="35492"/>
                  <a:pt x="17605" y="35282"/>
                </a:cubicBezTo>
                <a:cubicBezTo>
                  <a:pt x="17815" y="34488"/>
                  <a:pt x="17978" y="33694"/>
                  <a:pt x="18118" y="32877"/>
                </a:cubicBezTo>
                <a:lnTo>
                  <a:pt x="18118" y="32854"/>
                </a:lnTo>
                <a:close/>
                <a:moveTo>
                  <a:pt x="14593" y="34722"/>
                </a:moveTo>
                <a:cubicBezTo>
                  <a:pt x="14570" y="35021"/>
                  <a:pt x="14638" y="35298"/>
                  <a:pt x="14775" y="35553"/>
                </a:cubicBezTo>
                <a:lnTo>
                  <a:pt x="14775" y="35553"/>
                </a:lnTo>
                <a:lnTo>
                  <a:pt x="14686" y="35796"/>
                </a:lnTo>
                <a:cubicBezTo>
                  <a:pt x="14616" y="35515"/>
                  <a:pt x="14569" y="35212"/>
                  <a:pt x="14523" y="34932"/>
                </a:cubicBezTo>
                <a:cubicBezTo>
                  <a:pt x="14546" y="34862"/>
                  <a:pt x="14569" y="34792"/>
                  <a:pt x="14593" y="34722"/>
                </a:cubicBezTo>
                <a:close/>
                <a:moveTo>
                  <a:pt x="25496" y="33321"/>
                </a:moveTo>
                <a:lnTo>
                  <a:pt x="25590" y="33507"/>
                </a:lnTo>
                <a:cubicBezTo>
                  <a:pt x="25823" y="34115"/>
                  <a:pt x="26057" y="34722"/>
                  <a:pt x="26290" y="35352"/>
                </a:cubicBezTo>
                <a:cubicBezTo>
                  <a:pt x="26314" y="35539"/>
                  <a:pt x="26337" y="35726"/>
                  <a:pt x="26337" y="35912"/>
                </a:cubicBezTo>
                <a:lnTo>
                  <a:pt x="26220" y="35749"/>
                </a:lnTo>
                <a:cubicBezTo>
                  <a:pt x="25987" y="34932"/>
                  <a:pt x="25753" y="34138"/>
                  <a:pt x="25496" y="33321"/>
                </a:cubicBezTo>
                <a:close/>
                <a:moveTo>
                  <a:pt x="16694" y="32293"/>
                </a:moveTo>
                <a:lnTo>
                  <a:pt x="16694" y="32293"/>
                </a:lnTo>
                <a:cubicBezTo>
                  <a:pt x="16601" y="33531"/>
                  <a:pt x="16507" y="34792"/>
                  <a:pt x="16414" y="36029"/>
                </a:cubicBezTo>
                <a:cubicBezTo>
                  <a:pt x="16251" y="35329"/>
                  <a:pt x="16157" y="34652"/>
                  <a:pt x="16110" y="33951"/>
                </a:cubicBezTo>
                <a:cubicBezTo>
                  <a:pt x="16321" y="33414"/>
                  <a:pt x="16507" y="32854"/>
                  <a:pt x="16694" y="32293"/>
                </a:cubicBezTo>
                <a:close/>
                <a:moveTo>
                  <a:pt x="31497" y="33134"/>
                </a:moveTo>
                <a:cubicBezTo>
                  <a:pt x="32010" y="33601"/>
                  <a:pt x="32547" y="34044"/>
                  <a:pt x="33084" y="34488"/>
                </a:cubicBezTo>
                <a:cubicBezTo>
                  <a:pt x="33365" y="34722"/>
                  <a:pt x="33692" y="35002"/>
                  <a:pt x="33995" y="35259"/>
                </a:cubicBezTo>
                <a:cubicBezTo>
                  <a:pt x="34182" y="35515"/>
                  <a:pt x="34369" y="35772"/>
                  <a:pt x="34509" y="36052"/>
                </a:cubicBezTo>
                <a:cubicBezTo>
                  <a:pt x="34415" y="36029"/>
                  <a:pt x="34345" y="35982"/>
                  <a:pt x="34299" y="35889"/>
                </a:cubicBezTo>
                <a:cubicBezTo>
                  <a:pt x="34088" y="35796"/>
                  <a:pt x="33902" y="35702"/>
                  <a:pt x="33715" y="35585"/>
                </a:cubicBezTo>
                <a:lnTo>
                  <a:pt x="33692" y="35585"/>
                </a:lnTo>
                <a:cubicBezTo>
                  <a:pt x="33038" y="34698"/>
                  <a:pt x="32291" y="33881"/>
                  <a:pt x="31497" y="33134"/>
                </a:cubicBezTo>
                <a:close/>
                <a:moveTo>
                  <a:pt x="33155" y="32527"/>
                </a:moveTo>
                <a:lnTo>
                  <a:pt x="33295" y="32550"/>
                </a:lnTo>
                <a:cubicBezTo>
                  <a:pt x="33715" y="32854"/>
                  <a:pt x="34159" y="33111"/>
                  <a:pt x="34602" y="33391"/>
                </a:cubicBezTo>
                <a:cubicBezTo>
                  <a:pt x="35303" y="34231"/>
                  <a:pt x="35933" y="35142"/>
                  <a:pt x="36493" y="36076"/>
                </a:cubicBezTo>
                <a:cubicBezTo>
                  <a:pt x="36003" y="36076"/>
                  <a:pt x="35513" y="35936"/>
                  <a:pt x="35092" y="35702"/>
                </a:cubicBezTo>
                <a:cubicBezTo>
                  <a:pt x="35069" y="35235"/>
                  <a:pt x="34882" y="34768"/>
                  <a:pt x="34602" y="34395"/>
                </a:cubicBezTo>
                <a:cubicBezTo>
                  <a:pt x="34649" y="34325"/>
                  <a:pt x="34649" y="34255"/>
                  <a:pt x="34602" y="34185"/>
                </a:cubicBezTo>
                <a:lnTo>
                  <a:pt x="33155" y="32527"/>
                </a:lnTo>
                <a:close/>
                <a:moveTo>
                  <a:pt x="10063" y="32690"/>
                </a:moveTo>
                <a:cubicBezTo>
                  <a:pt x="9199" y="33951"/>
                  <a:pt x="8336" y="35189"/>
                  <a:pt x="7472" y="36449"/>
                </a:cubicBezTo>
                <a:cubicBezTo>
                  <a:pt x="7822" y="35609"/>
                  <a:pt x="8242" y="34815"/>
                  <a:pt x="8709" y="34044"/>
                </a:cubicBezTo>
                <a:lnTo>
                  <a:pt x="9433" y="33181"/>
                </a:lnTo>
                <a:cubicBezTo>
                  <a:pt x="9666" y="33040"/>
                  <a:pt x="9876" y="32877"/>
                  <a:pt x="10063" y="32690"/>
                </a:cubicBezTo>
                <a:close/>
                <a:moveTo>
                  <a:pt x="25636" y="35819"/>
                </a:moveTo>
                <a:lnTo>
                  <a:pt x="25636" y="35819"/>
                </a:lnTo>
                <a:cubicBezTo>
                  <a:pt x="25660" y="35842"/>
                  <a:pt x="25683" y="35866"/>
                  <a:pt x="25707" y="35889"/>
                </a:cubicBezTo>
                <a:cubicBezTo>
                  <a:pt x="25847" y="36169"/>
                  <a:pt x="26033" y="36426"/>
                  <a:pt x="26197" y="36683"/>
                </a:cubicBezTo>
                <a:cubicBezTo>
                  <a:pt x="26197" y="36730"/>
                  <a:pt x="26220" y="36800"/>
                  <a:pt x="26244" y="36870"/>
                </a:cubicBezTo>
                <a:cubicBezTo>
                  <a:pt x="26033" y="36519"/>
                  <a:pt x="25847" y="36169"/>
                  <a:pt x="25636" y="35819"/>
                </a:cubicBezTo>
                <a:close/>
                <a:moveTo>
                  <a:pt x="13169" y="31453"/>
                </a:moveTo>
                <a:lnTo>
                  <a:pt x="13169" y="31453"/>
                </a:lnTo>
                <a:cubicBezTo>
                  <a:pt x="13145" y="31756"/>
                  <a:pt x="13099" y="32083"/>
                  <a:pt x="13052" y="32410"/>
                </a:cubicBezTo>
                <a:cubicBezTo>
                  <a:pt x="11768" y="33928"/>
                  <a:pt x="10460" y="35422"/>
                  <a:pt x="9153" y="36916"/>
                </a:cubicBezTo>
                <a:cubicBezTo>
                  <a:pt x="9806" y="35982"/>
                  <a:pt x="10437" y="35048"/>
                  <a:pt x="11091" y="34115"/>
                </a:cubicBezTo>
                <a:cubicBezTo>
                  <a:pt x="11814" y="33251"/>
                  <a:pt x="12515" y="32363"/>
                  <a:pt x="13169" y="31453"/>
                </a:cubicBezTo>
                <a:close/>
                <a:moveTo>
                  <a:pt x="6631" y="36076"/>
                </a:moveTo>
                <a:lnTo>
                  <a:pt x="6608" y="36122"/>
                </a:lnTo>
                <a:lnTo>
                  <a:pt x="5884" y="36963"/>
                </a:lnTo>
                <a:cubicBezTo>
                  <a:pt x="5884" y="36940"/>
                  <a:pt x="5907" y="36893"/>
                  <a:pt x="5931" y="36870"/>
                </a:cubicBezTo>
                <a:lnTo>
                  <a:pt x="6631" y="36076"/>
                </a:lnTo>
                <a:close/>
                <a:moveTo>
                  <a:pt x="15947" y="35329"/>
                </a:moveTo>
                <a:lnTo>
                  <a:pt x="15947" y="35329"/>
                </a:lnTo>
                <a:cubicBezTo>
                  <a:pt x="16040" y="35912"/>
                  <a:pt x="16180" y="36473"/>
                  <a:pt x="16344" y="37033"/>
                </a:cubicBezTo>
                <a:cubicBezTo>
                  <a:pt x="16367" y="37080"/>
                  <a:pt x="16367" y="37103"/>
                  <a:pt x="16367" y="37126"/>
                </a:cubicBezTo>
                <a:lnTo>
                  <a:pt x="16344" y="37126"/>
                </a:lnTo>
                <a:cubicBezTo>
                  <a:pt x="16134" y="36543"/>
                  <a:pt x="15994" y="35936"/>
                  <a:pt x="15947" y="35329"/>
                </a:cubicBezTo>
                <a:close/>
                <a:moveTo>
                  <a:pt x="22625" y="34698"/>
                </a:moveTo>
                <a:lnTo>
                  <a:pt x="22625" y="34698"/>
                </a:lnTo>
                <a:cubicBezTo>
                  <a:pt x="23021" y="35539"/>
                  <a:pt x="23442" y="36356"/>
                  <a:pt x="23885" y="37196"/>
                </a:cubicBezTo>
                <a:cubicBezTo>
                  <a:pt x="23395" y="36379"/>
                  <a:pt x="22975" y="35539"/>
                  <a:pt x="22625" y="34698"/>
                </a:cubicBezTo>
                <a:close/>
                <a:moveTo>
                  <a:pt x="23675" y="32900"/>
                </a:moveTo>
                <a:lnTo>
                  <a:pt x="23675" y="32900"/>
                </a:lnTo>
                <a:cubicBezTo>
                  <a:pt x="23839" y="33204"/>
                  <a:pt x="24025" y="33507"/>
                  <a:pt x="24212" y="33811"/>
                </a:cubicBezTo>
                <a:lnTo>
                  <a:pt x="25193" y="37383"/>
                </a:lnTo>
                <a:cubicBezTo>
                  <a:pt x="24936" y="37033"/>
                  <a:pt x="24703" y="36683"/>
                  <a:pt x="24492" y="36333"/>
                </a:cubicBezTo>
                <a:lnTo>
                  <a:pt x="23675" y="32900"/>
                </a:lnTo>
                <a:close/>
                <a:moveTo>
                  <a:pt x="21434" y="28908"/>
                </a:moveTo>
                <a:lnTo>
                  <a:pt x="21434" y="28908"/>
                </a:lnTo>
                <a:cubicBezTo>
                  <a:pt x="21784" y="30355"/>
                  <a:pt x="22228" y="31756"/>
                  <a:pt x="22741" y="33157"/>
                </a:cubicBezTo>
                <a:cubicBezTo>
                  <a:pt x="23138" y="34231"/>
                  <a:pt x="23605" y="35282"/>
                  <a:pt x="24142" y="36286"/>
                </a:cubicBezTo>
                <a:lnTo>
                  <a:pt x="24422" y="37500"/>
                </a:lnTo>
                <a:cubicBezTo>
                  <a:pt x="23442" y="35655"/>
                  <a:pt x="22531" y="33788"/>
                  <a:pt x="21667" y="31896"/>
                </a:cubicBezTo>
                <a:lnTo>
                  <a:pt x="21667" y="31896"/>
                </a:lnTo>
                <a:lnTo>
                  <a:pt x="21691" y="31920"/>
                </a:lnTo>
                <a:cubicBezTo>
                  <a:pt x="21597" y="30916"/>
                  <a:pt x="21504" y="29912"/>
                  <a:pt x="21434" y="28908"/>
                </a:cubicBezTo>
                <a:close/>
                <a:moveTo>
                  <a:pt x="27084" y="36496"/>
                </a:moveTo>
                <a:lnTo>
                  <a:pt x="27621" y="37570"/>
                </a:lnTo>
                <a:cubicBezTo>
                  <a:pt x="27574" y="37523"/>
                  <a:pt x="27528" y="37453"/>
                  <a:pt x="27458" y="37407"/>
                </a:cubicBezTo>
                <a:cubicBezTo>
                  <a:pt x="27341" y="37103"/>
                  <a:pt x="27201" y="36800"/>
                  <a:pt x="27084" y="36496"/>
                </a:cubicBezTo>
                <a:close/>
                <a:moveTo>
                  <a:pt x="7939" y="36730"/>
                </a:moveTo>
                <a:lnTo>
                  <a:pt x="7939" y="36730"/>
                </a:lnTo>
                <a:cubicBezTo>
                  <a:pt x="7799" y="36940"/>
                  <a:pt x="7658" y="37150"/>
                  <a:pt x="7518" y="37360"/>
                </a:cubicBezTo>
                <a:cubicBezTo>
                  <a:pt x="7355" y="37523"/>
                  <a:pt x="7145" y="37663"/>
                  <a:pt x="6958" y="37827"/>
                </a:cubicBezTo>
                <a:lnTo>
                  <a:pt x="7378" y="37220"/>
                </a:lnTo>
                <a:cubicBezTo>
                  <a:pt x="7404" y="37228"/>
                  <a:pt x="7430" y="37234"/>
                  <a:pt x="7454" y="37234"/>
                </a:cubicBezTo>
                <a:cubicBezTo>
                  <a:pt x="7496" y="37234"/>
                  <a:pt x="7535" y="37218"/>
                  <a:pt x="7565" y="37173"/>
                </a:cubicBezTo>
                <a:lnTo>
                  <a:pt x="7939" y="36730"/>
                </a:lnTo>
                <a:close/>
                <a:moveTo>
                  <a:pt x="17488" y="35702"/>
                </a:moveTo>
                <a:cubicBezTo>
                  <a:pt x="17605" y="35866"/>
                  <a:pt x="17745" y="36029"/>
                  <a:pt x="17908" y="36169"/>
                </a:cubicBezTo>
                <a:cubicBezTo>
                  <a:pt x="17955" y="36216"/>
                  <a:pt x="18025" y="36216"/>
                  <a:pt x="18072" y="36216"/>
                </a:cubicBezTo>
                <a:lnTo>
                  <a:pt x="17838" y="37897"/>
                </a:lnTo>
                <a:cubicBezTo>
                  <a:pt x="17698" y="37173"/>
                  <a:pt x="17581" y="36473"/>
                  <a:pt x="17488" y="35749"/>
                </a:cubicBezTo>
                <a:lnTo>
                  <a:pt x="17488" y="35702"/>
                </a:lnTo>
                <a:close/>
                <a:moveTo>
                  <a:pt x="7542" y="35492"/>
                </a:moveTo>
                <a:cubicBezTo>
                  <a:pt x="7191" y="36239"/>
                  <a:pt x="6865" y="36986"/>
                  <a:pt x="6584" y="37780"/>
                </a:cubicBezTo>
                <a:cubicBezTo>
                  <a:pt x="6543" y="37885"/>
                  <a:pt x="6632" y="37971"/>
                  <a:pt x="6718" y="37971"/>
                </a:cubicBezTo>
                <a:cubicBezTo>
                  <a:pt x="6728" y="37971"/>
                  <a:pt x="6738" y="37969"/>
                  <a:pt x="6748" y="37967"/>
                </a:cubicBezTo>
                <a:lnTo>
                  <a:pt x="6771" y="37990"/>
                </a:lnTo>
                <a:cubicBezTo>
                  <a:pt x="6444" y="38247"/>
                  <a:pt x="6141" y="38481"/>
                  <a:pt x="5791" y="38714"/>
                </a:cubicBezTo>
                <a:cubicBezTo>
                  <a:pt x="6164" y="37874"/>
                  <a:pt x="6538" y="37056"/>
                  <a:pt x="6935" y="36239"/>
                </a:cubicBezTo>
                <a:cubicBezTo>
                  <a:pt x="7145" y="35982"/>
                  <a:pt x="7355" y="35749"/>
                  <a:pt x="7542" y="35492"/>
                </a:cubicBezTo>
                <a:close/>
                <a:moveTo>
                  <a:pt x="27831" y="38224"/>
                </a:moveTo>
                <a:lnTo>
                  <a:pt x="27831" y="38224"/>
                </a:lnTo>
                <a:cubicBezTo>
                  <a:pt x="27901" y="38294"/>
                  <a:pt x="27971" y="38387"/>
                  <a:pt x="28065" y="38457"/>
                </a:cubicBezTo>
                <a:lnTo>
                  <a:pt x="28088" y="38457"/>
                </a:lnTo>
                <a:cubicBezTo>
                  <a:pt x="28111" y="38481"/>
                  <a:pt x="28181" y="38504"/>
                  <a:pt x="28228" y="38504"/>
                </a:cubicBezTo>
                <a:cubicBezTo>
                  <a:pt x="28275" y="38621"/>
                  <a:pt x="28345" y="38737"/>
                  <a:pt x="28392" y="38878"/>
                </a:cubicBezTo>
                <a:cubicBezTo>
                  <a:pt x="28205" y="38691"/>
                  <a:pt x="28041" y="38504"/>
                  <a:pt x="27878" y="38317"/>
                </a:cubicBezTo>
                <a:lnTo>
                  <a:pt x="27831" y="38224"/>
                </a:lnTo>
                <a:close/>
                <a:moveTo>
                  <a:pt x="24936" y="35189"/>
                </a:moveTo>
                <a:lnTo>
                  <a:pt x="24936" y="35189"/>
                </a:lnTo>
                <a:cubicBezTo>
                  <a:pt x="25450" y="36122"/>
                  <a:pt x="25987" y="37033"/>
                  <a:pt x="26547" y="37920"/>
                </a:cubicBezTo>
                <a:lnTo>
                  <a:pt x="26851" y="38948"/>
                </a:lnTo>
                <a:cubicBezTo>
                  <a:pt x="26430" y="38667"/>
                  <a:pt x="26033" y="38341"/>
                  <a:pt x="25683" y="37967"/>
                </a:cubicBezTo>
                <a:lnTo>
                  <a:pt x="24936" y="35189"/>
                </a:lnTo>
                <a:close/>
                <a:moveTo>
                  <a:pt x="24843" y="28791"/>
                </a:moveTo>
                <a:lnTo>
                  <a:pt x="24843" y="28791"/>
                </a:lnTo>
                <a:cubicBezTo>
                  <a:pt x="25356" y="29305"/>
                  <a:pt x="25893" y="29818"/>
                  <a:pt x="26430" y="30332"/>
                </a:cubicBezTo>
                <a:cubicBezTo>
                  <a:pt x="27714" y="33181"/>
                  <a:pt x="28788" y="36122"/>
                  <a:pt x="29606" y="39158"/>
                </a:cubicBezTo>
                <a:cubicBezTo>
                  <a:pt x="28858" y="37944"/>
                  <a:pt x="28135" y="36706"/>
                  <a:pt x="27411" y="35469"/>
                </a:cubicBezTo>
                <a:cubicBezTo>
                  <a:pt x="26781" y="33227"/>
                  <a:pt x="25940" y="31033"/>
                  <a:pt x="24889" y="28955"/>
                </a:cubicBezTo>
                <a:cubicBezTo>
                  <a:pt x="24866" y="28908"/>
                  <a:pt x="24843" y="28838"/>
                  <a:pt x="24843" y="28791"/>
                </a:cubicBezTo>
                <a:close/>
                <a:moveTo>
                  <a:pt x="19659" y="28021"/>
                </a:moveTo>
                <a:cubicBezTo>
                  <a:pt x="19940" y="28744"/>
                  <a:pt x="20243" y="29468"/>
                  <a:pt x="20547" y="30192"/>
                </a:cubicBezTo>
                <a:cubicBezTo>
                  <a:pt x="20803" y="30986"/>
                  <a:pt x="21107" y="31803"/>
                  <a:pt x="21410" y="32597"/>
                </a:cubicBezTo>
                <a:cubicBezTo>
                  <a:pt x="21410" y="32737"/>
                  <a:pt x="21434" y="32900"/>
                  <a:pt x="21457" y="33064"/>
                </a:cubicBezTo>
                <a:cubicBezTo>
                  <a:pt x="21551" y="34185"/>
                  <a:pt x="21667" y="35329"/>
                  <a:pt x="21737" y="36449"/>
                </a:cubicBezTo>
                <a:cubicBezTo>
                  <a:pt x="21784" y="37080"/>
                  <a:pt x="21947" y="38807"/>
                  <a:pt x="21177" y="39181"/>
                </a:cubicBezTo>
                <a:lnTo>
                  <a:pt x="21154" y="39181"/>
                </a:lnTo>
                <a:cubicBezTo>
                  <a:pt x="21119" y="39197"/>
                  <a:pt x="21083" y="39205"/>
                  <a:pt x="21047" y="39205"/>
                </a:cubicBezTo>
                <a:cubicBezTo>
                  <a:pt x="20350" y="39205"/>
                  <a:pt x="19378" y="36340"/>
                  <a:pt x="18912" y="34698"/>
                </a:cubicBezTo>
                <a:cubicBezTo>
                  <a:pt x="19379" y="33251"/>
                  <a:pt x="19332" y="31500"/>
                  <a:pt x="19473" y="30052"/>
                </a:cubicBezTo>
                <a:lnTo>
                  <a:pt x="19659" y="28021"/>
                </a:lnTo>
                <a:close/>
                <a:moveTo>
                  <a:pt x="26757" y="37477"/>
                </a:moveTo>
                <a:lnTo>
                  <a:pt x="26757" y="37477"/>
                </a:lnTo>
                <a:cubicBezTo>
                  <a:pt x="27014" y="37827"/>
                  <a:pt x="27318" y="38177"/>
                  <a:pt x="27621" y="38504"/>
                </a:cubicBezTo>
                <a:cubicBezTo>
                  <a:pt x="27753" y="38834"/>
                  <a:pt x="27906" y="39164"/>
                  <a:pt x="28040" y="39494"/>
                </a:cubicBezTo>
                <a:lnTo>
                  <a:pt x="28040" y="39494"/>
                </a:lnTo>
                <a:cubicBezTo>
                  <a:pt x="27616" y="38952"/>
                  <a:pt x="27233" y="38389"/>
                  <a:pt x="26851" y="37827"/>
                </a:cubicBezTo>
                <a:lnTo>
                  <a:pt x="26757" y="37477"/>
                </a:lnTo>
                <a:close/>
                <a:moveTo>
                  <a:pt x="24679" y="37173"/>
                </a:moveTo>
                <a:lnTo>
                  <a:pt x="24679" y="37173"/>
                </a:lnTo>
                <a:cubicBezTo>
                  <a:pt x="24889" y="37500"/>
                  <a:pt x="25123" y="37780"/>
                  <a:pt x="25356" y="38060"/>
                </a:cubicBezTo>
                <a:lnTo>
                  <a:pt x="25777" y="39625"/>
                </a:lnTo>
                <a:cubicBezTo>
                  <a:pt x="25520" y="39345"/>
                  <a:pt x="25240" y="39064"/>
                  <a:pt x="25006" y="38784"/>
                </a:cubicBezTo>
                <a:cubicBezTo>
                  <a:pt x="25029" y="38737"/>
                  <a:pt x="25029" y="38691"/>
                  <a:pt x="25029" y="38644"/>
                </a:cubicBezTo>
                <a:cubicBezTo>
                  <a:pt x="24913" y="38154"/>
                  <a:pt x="24796" y="37687"/>
                  <a:pt x="24679" y="37173"/>
                </a:cubicBezTo>
                <a:close/>
                <a:moveTo>
                  <a:pt x="13986" y="31803"/>
                </a:moveTo>
                <a:lnTo>
                  <a:pt x="13986" y="31803"/>
                </a:lnTo>
                <a:cubicBezTo>
                  <a:pt x="13822" y="32900"/>
                  <a:pt x="13776" y="33998"/>
                  <a:pt x="13846" y="35095"/>
                </a:cubicBezTo>
                <a:cubicBezTo>
                  <a:pt x="13846" y="35165"/>
                  <a:pt x="13869" y="35212"/>
                  <a:pt x="13916" y="35235"/>
                </a:cubicBezTo>
                <a:lnTo>
                  <a:pt x="13519" y="36963"/>
                </a:lnTo>
                <a:cubicBezTo>
                  <a:pt x="13504" y="37066"/>
                  <a:pt x="13591" y="37131"/>
                  <a:pt x="13675" y="37131"/>
                </a:cubicBezTo>
                <a:cubicBezTo>
                  <a:pt x="13724" y="37131"/>
                  <a:pt x="13773" y="37108"/>
                  <a:pt x="13799" y="37056"/>
                </a:cubicBezTo>
                <a:lnTo>
                  <a:pt x="14289" y="35562"/>
                </a:lnTo>
                <a:cubicBezTo>
                  <a:pt x="14359" y="35819"/>
                  <a:pt x="14406" y="36076"/>
                  <a:pt x="14499" y="36309"/>
                </a:cubicBezTo>
                <a:cubicBezTo>
                  <a:pt x="14523" y="36379"/>
                  <a:pt x="14581" y="36414"/>
                  <a:pt x="14640" y="36414"/>
                </a:cubicBezTo>
                <a:cubicBezTo>
                  <a:pt x="14698" y="36414"/>
                  <a:pt x="14756" y="36379"/>
                  <a:pt x="14780" y="36309"/>
                </a:cubicBezTo>
                <a:cubicBezTo>
                  <a:pt x="14803" y="36309"/>
                  <a:pt x="14803" y="36286"/>
                  <a:pt x="14803" y="36263"/>
                </a:cubicBezTo>
                <a:cubicBezTo>
                  <a:pt x="14826" y="36449"/>
                  <a:pt x="14826" y="36589"/>
                  <a:pt x="14803" y="36753"/>
                </a:cubicBezTo>
                <a:cubicBezTo>
                  <a:pt x="14476" y="37850"/>
                  <a:pt x="14173" y="38971"/>
                  <a:pt x="13869" y="40068"/>
                </a:cubicBezTo>
                <a:cubicBezTo>
                  <a:pt x="13122" y="38130"/>
                  <a:pt x="13075" y="36029"/>
                  <a:pt x="13215" y="33951"/>
                </a:cubicBezTo>
                <a:cubicBezTo>
                  <a:pt x="13262" y="33484"/>
                  <a:pt x="13309" y="32994"/>
                  <a:pt x="13355" y="32527"/>
                </a:cubicBezTo>
                <a:lnTo>
                  <a:pt x="13986" y="31803"/>
                </a:lnTo>
                <a:close/>
                <a:moveTo>
                  <a:pt x="15713" y="1"/>
                </a:moveTo>
                <a:cubicBezTo>
                  <a:pt x="15672" y="1"/>
                  <a:pt x="15630" y="16"/>
                  <a:pt x="15597" y="49"/>
                </a:cubicBezTo>
                <a:cubicBezTo>
                  <a:pt x="15177" y="400"/>
                  <a:pt x="14920" y="867"/>
                  <a:pt x="14803" y="1380"/>
                </a:cubicBezTo>
                <a:cubicBezTo>
                  <a:pt x="14429" y="2221"/>
                  <a:pt x="14336" y="3155"/>
                  <a:pt x="14499" y="4065"/>
                </a:cubicBezTo>
                <a:cubicBezTo>
                  <a:pt x="14546" y="4299"/>
                  <a:pt x="14569" y="4532"/>
                  <a:pt x="14616" y="4766"/>
                </a:cubicBezTo>
                <a:cubicBezTo>
                  <a:pt x="14569" y="4789"/>
                  <a:pt x="14546" y="4836"/>
                  <a:pt x="14569" y="4883"/>
                </a:cubicBezTo>
                <a:cubicBezTo>
                  <a:pt x="14663" y="5209"/>
                  <a:pt x="14733" y="5536"/>
                  <a:pt x="14826" y="5887"/>
                </a:cubicBezTo>
                <a:cubicBezTo>
                  <a:pt x="14850" y="6003"/>
                  <a:pt x="14896" y="6120"/>
                  <a:pt x="14920" y="6260"/>
                </a:cubicBezTo>
                <a:cubicBezTo>
                  <a:pt x="14943" y="7474"/>
                  <a:pt x="15036" y="8688"/>
                  <a:pt x="15153" y="9926"/>
                </a:cubicBezTo>
                <a:cubicBezTo>
                  <a:pt x="15200" y="10299"/>
                  <a:pt x="15247" y="10696"/>
                  <a:pt x="15270" y="11070"/>
                </a:cubicBezTo>
                <a:cubicBezTo>
                  <a:pt x="13822" y="9552"/>
                  <a:pt x="12328" y="8035"/>
                  <a:pt x="10857" y="6540"/>
                </a:cubicBezTo>
                <a:cubicBezTo>
                  <a:pt x="10840" y="6523"/>
                  <a:pt x="10821" y="6515"/>
                  <a:pt x="10803" y="6515"/>
                </a:cubicBezTo>
                <a:cubicBezTo>
                  <a:pt x="10749" y="6515"/>
                  <a:pt x="10705" y="6581"/>
                  <a:pt x="10740" y="6634"/>
                </a:cubicBezTo>
                <a:cubicBezTo>
                  <a:pt x="11791" y="7708"/>
                  <a:pt x="12818" y="8782"/>
                  <a:pt x="13822" y="9856"/>
                </a:cubicBezTo>
                <a:cubicBezTo>
                  <a:pt x="13752" y="9879"/>
                  <a:pt x="13729" y="9972"/>
                  <a:pt x="13776" y="10066"/>
                </a:cubicBezTo>
                <a:cubicBezTo>
                  <a:pt x="12211" y="8385"/>
                  <a:pt x="10460" y="6914"/>
                  <a:pt x="8522" y="5700"/>
                </a:cubicBezTo>
                <a:cubicBezTo>
                  <a:pt x="8490" y="5683"/>
                  <a:pt x="8457" y="5676"/>
                  <a:pt x="8426" y="5676"/>
                </a:cubicBezTo>
                <a:cubicBezTo>
                  <a:pt x="8326" y="5676"/>
                  <a:pt x="8248" y="5756"/>
                  <a:pt x="8265" y="5863"/>
                </a:cubicBezTo>
                <a:cubicBezTo>
                  <a:pt x="8032" y="5793"/>
                  <a:pt x="7775" y="5746"/>
                  <a:pt x="7518" y="5746"/>
                </a:cubicBezTo>
                <a:cubicBezTo>
                  <a:pt x="7378" y="5746"/>
                  <a:pt x="7308" y="5887"/>
                  <a:pt x="7355" y="6003"/>
                </a:cubicBezTo>
                <a:cubicBezTo>
                  <a:pt x="7518" y="6237"/>
                  <a:pt x="7682" y="6494"/>
                  <a:pt x="7845" y="6727"/>
                </a:cubicBezTo>
                <a:cubicBezTo>
                  <a:pt x="7775" y="6844"/>
                  <a:pt x="7728" y="6937"/>
                  <a:pt x="7705" y="7054"/>
                </a:cubicBezTo>
                <a:cubicBezTo>
                  <a:pt x="7565" y="6937"/>
                  <a:pt x="7448" y="6820"/>
                  <a:pt x="7308" y="6727"/>
                </a:cubicBezTo>
                <a:cubicBezTo>
                  <a:pt x="7279" y="6698"/>
                  <a:pt x="7251" y="6686"/>
                  <a:pt x="7228" y="6686"/>
                </a:cubicBezTo>
                <a:cubicBezTo>
                  <a:pt x="7156" y="6686"/>
                  <a:pt x="7121" y="6791"/>
                  <a:pt x="7191" y="6844"/>
                </a:cubicBezTo>
                <a:lnTo>
                  <a:pt x="7635" y="7311"/>
                </a:lnTo>
                <a:cubicBezTo>
                  <a:pt x="7472" y="8128"/>
                  <a:pt x="7892" y="8922"/>
                  <a:pt x="8382" y="9646"/>
                </a:cubicBezTo>
                <a:cubicBezTo>
                  <a:pt x="8312" y="9716"/>
                  <a:pt x="8312" y="9809"/>
                  <a:pt x="8382" y="9879"/>
                </a:cubicBezTo>
                <a:lnTo>
                  <a:pt x="8826" y="10299"/>
                </a:lnTo>
                <a:lnTo>
                  <a:pt x="8919" y="10416"/>
                </a:lnTo>
                <a:lnTo>
                  <a:pt x="8919" y="10416"/>
                </a:lnTo>
                <a:lnTo>
                  <a:pt x="8382" y="10229"/>
                </a:lnTo>
                <a:cubicBezTo>
                  <a:pt x="7682" y="9762"/>
                  <a:pt x="6981" y="9319"/>
                  <a:pt x="6258" y="8875"/>
                </a:cubicBezTo>
                <a:cubicBezTo>
                  <a:pt x="6233" y="8861"/>
                  <a:pt x="6208" y="8855"/>
                  <a:pt x="6183" y="8855"/>
                </a:cubicBezTo>
                <a:cubicBezTo>
                  <a:pt x="6040" y="8855"/>
                  <a:pt x="5908" y="9059"/>
                  <a:pt x="6047" y="9179"/>
                </a:cubicBezTo>
                <a:lnTo>
                  <a:pt x="6491" y="9552"/>
                </a:lnTo>
                <a:lnTo>
                  <a:pt x="6491" y="9552"/>
                </a:lnTo>
                <a:lnTo>
                  <a:pt x="5417" y="9155"/>
                </a:lnTo>
                <a:cubicBezTo>
                  <a:pt x="5403" y="9151"/>
                  <a:pt x="5390" y="9149"/>
                  <a:pt x="5376" y="9149"/>
                </a:cubicBezTo>
                <a:cubicBezTo>
                  <a:pt x="5248" y="9149"/>
                  <a:pt x="5123" y="9332"/>
                  <a:pt x="5207" y="9459"/>
                </a:cubicBezTo>
                <a:cubicBezTo>
                  <a:pt x="5557" y="9926"/>
                  <a:pt x="5931" y="10393"/>
                  <a:pt x="6304" y="10836"/>
                </a:cubicBezTo>
                <a:lnTo>
                  <a:pt x="4553" y="10183"/>
                </a:lnTo>
                <a:cubicBezTo>
                  <a:pt x="4526" y="10170"/>
                  <a:pt x="4500" y="10165"/>
                  <a:pt x="4477" y="10165"/>
                </a:cubicBezTo>
                <a:cubicBezTo>
                  <a:pt x="4323" y="10165"/>
                  <a:pt x="4271" y="10408"/>
                  <a:pt x="4413" y="10509"/>
                </a:cubicBezTo>
                <a:cubicBezTo>
                  <a:pt x="5090" y="10953"/>
                  <a:pt x="5767" y="11373"/>
                  <a:pt x="6444" y="11794"/>
                </a:cubicBezTo>
                <a:cubicBezTo>
                  <a:pt x="6444" y="11817"/>
                  <a:pt x="6421" y="11840"/>
                  <a:pt x="6421" y="11864"/>
                </a:cubicBezTo>
                <a:cubicBezTo>
                  <a:pt x="5861" y="11747"/>
                  <a:pt x="5300" y="11654"/>
                  <a:pt x="4763" y="11607"/>
                </a:cubicBezTo>
                <a:cubicBezTo>
                  <a:pt x="3923" y="11280"/>
                  <a:pt x="3106" y="10953"/>
                  <a:pt x="2288" y="10650"/>
                </a:cubicBezTo>
                <a:cubicBezTo>
                  <a:pt x="2263" y="10638"/>
                  <a:pt x="2239" y="10633"/>
                  <a:pt x="2217" y="10633"/>
                </a:cubicBezTo>
                <a:cubicBezTo>
                  <a:pt x="2064" y="10633"/>
                  <a:pt x="2025" y="10895"/>
                  <a:pt x="2148" y="10976"/>
                </a:cubicBezTo>
                <a:cubicBezTo>
                  <a:pt x="2475" y="11210"/>
                  <a:pt x="2779" y="11420"/>
                  <a:pt x="3106" y="11630"/>
                </a:cubicBezTo>
                <a:cubicBezTo>
                  <a:pt x="3036" y="11700"/>
                  <a:pt x="3059" y="11817"/>
                  <a:pt x="3129" y="11864"/>
                </a:cubicBezTo>
                <a:lnTo>
                  <a:pt x="3456" y="12121"/>
                </a:lnTo>
                <a:lnTo>
                  <a:pt x="2475" y="11770"/>
                </a:lnTo>
                <a:cubicBezTo>
                  <a:pt x="2457" y="11764"/>
                  <a:pt x="2440" y="11761"/>
                  <a:pt x="2423" y="11761"/>
                </a:cubicBezTo>
                <a:cubicBezTo>
                  <a:pt x="2265" y="11761"/>
                  <a:pt x="2166" y="12036"/>
                  <a:pt x="2335" y="12121"/>
                </a:cubicBezTo>
                <a:lnTo>
                  <a:pt x="4997" y="13335"/>
                </a:lnTo>
                <a:lnTo>
                  <a:pt x="5184" y="13475"/>
                </a:lnTo>
                <a:lnTo>
                  <a:pt x="4950" y="13451"/>
                </a:lnTo>
                <a:lnTo>
                  <a:pt x="3923" y="12984"/>
                </a:lnTo>
                <a:cubicBezTo>
                  <a:pt x="3902" y="12977"/>
                  <a:pt x="3882" y="12973"/>
                  <a:pt x="3863" y="12973"/>
                </a:cubicBezTo>
                <a:cubicBezTo>
                  <a:pt x="3704" y="12973"/>
                  <a:pt x="3593" y="13205"/>
                  <a:pt x="3759" y="13288"/>
                </a:cubicBezTo>
                <a:cubicBezTo>
                  <a:pt x="4086" y="13451"/>
                  <a:pt x="4436" y="13615"/>
                  <a:pt x="4763" y="13755"/>
                </a:cubicBezTo>
                <a:cubicBezTo>
                  <a:pt x="4833" y="13942"/>
                  <a:pt x="4927" y="14105"/>
                  <a:pt x="5020" y="14269"/>
                </a:cubicBezTo>
                <a:lnTo>
                  <a:pt x="5020" y="14269"/>
                </a:lnTo>
                <a:lnTo>
                  <a:pt x="4810" y="14222"/>
                </a:lnTo>
                <a:lnTo>
                  <a:pt x="4250" y="14082"/>
                </a:lnTo>
                <a:cubicBezTo>
                  <a:pt x="4236" y="14075"/>
                  <a:pt x="4220" y="14072"/>
                  <a:pt x="4204" y="14072"/>
                </a:cubicBezTo>
                <a:cubicBezTo>
                  <a:pt x="4164" y="14072"/>
                  <a:pt x="4119" y="14089"/>
                  <a:pt x="4086" y="14105"/>
                </a:cubicBezTo>
                <a:cubicBezTo>
                  <a:pt x="3876" y="14082"/>
                  <a:pt x="3643" y="14035"/>
                  <a:pt x="3409" y="14012"/>
                </a:cubicBezTo>
                <a:lnTo>
                  <a:pt x="3362" y="14012"/>
                </a:lnTo>
                <a:lnTo>
                  <a:pt x="2452" y="13661"/>
                </a:lnTo>
                <a:cubicBezTo>
                  <a:pt x="2439" y="13656"/>
                  <a:pt x="2426" y="13654"/>
                  <a:pt x="2415" y="13654"/>
                </a:cubicBezTo>
                <a:cubicBezTo>
                  <a:pt x="2317" y="13654"/>
                  <a:pt x="2254" y="13807"/>
                  <a:pt x="2358" y="13848"/>
                </a:cubicBezTo>
                <a:lnTo>
                  <a:pt x="4156" y="14806"/>
                </a:lnTo>
                <a:lnTo>
                  <a:pt x="4203" y="14806"/>
                </a:lnTo>
                <a:cubicBezTo>
                  <a:pt x="4647" y="15062"/>
                  <a:pt x="5113" y="15296"/>
                  <a:pt x="5604" y="15506"/>
                </a:cubicBezTo>
                <a:cubicBezTo>
                  <a:pt x="6538" y="16160"/>
                  <a:pt x="7495" y="16813"/>
                  <a:pt x="8452" y="17444"/>
                </a:cubicBezTo>
                <a:cubicBezTo>
                  <a:pt x="8452" y="17467"/>
                  <a:pt x="8476" y="17467"/>
                  <a:pt x="8476" y="17491"/>
                </a:cubicBezTo>
                <a:cubicBezTo>
                  <a:pt x="8592" y="17654"/>
                  <a:pt x="8732" y="17817"/>
                  <a:pt x="8873" y="17958"/>
                </a:cubicBezTo>
                <a:cubicBezTo>
                  <a:pt x="6748" y="18191"/>
                  <a:pt x="4623" y="18541"/>
                  <a:pt x="2545" y="19032"/>
                </a:cubicBezTo>
                <a:cubicBezTo>
                  <a:pt x="2358" y="19055"/>
                  <a:pt x="2358" y="19312"/>
                  <a:pt x="2545" y="19358"/>
                </a:cubicBezTo>
                <a:cubicBezTo>
                  <a:pt x="3012" y="19428"/>
                  <a:pt x="3479" y="19499"/>
                  <a:pt x="3946" y="19569"/>
                </a:cubicBezTo>
                <a:cubicBezTo>
                  <a:pt x="3899" y="19662"/>
                  <a:pt x="3923" y="19755"/>
                  <a:pt x="4016" y="19802"/>
                </a:cubicBezTo>
                <a:cubicBezTo>
                  <a:pt x="4250" y="19895"/>
                  <a:pt x="4460" y="19989"/>
                  <a:pt x="4693" y="20082"/>
                </a:cubicBezTo>
                <a:cubicBezTo>
                  <a:pt x="4576" y="20129"/>
                  <a:pt x="4460" y="20152"/>
                  <a:pt x="4343" y="20199"/>
                </a:cubicBezTo>
                <a:cubicBezTo>
                  <a:pt x="4226" y="20246"/>
                  <a:pt x="4156" y="20503"/>
                  <a:pt x="4343" y="20549"/>
                </a:cubicBezTo>
                <a:lnTo>
                  <a:pt x="5347" y="20713"/>
                </a:lnTo>
                <a:cubicBezTo>
                  <a:pt x="4810" y="20993"/>
                  <a:pt x="4366" y="21436"/>
                  <a:pt x="4110" y="21997"/>
                </a:cubicBezTo>
                <a:cubicBezTo>
                  <a:pt x="4063" y="22067"/>
                  <a:pt x="4063" y="22137"/>
                  <a:pt x="4133" y="22184"/>
                </a:cubicBezTo>
                <a:cubicBezTo>
                  <a:pt x="4180" y="22230"/>
                  <a:pt x="4226" y="22277"/>
                  <a:pt x="4296" y="22324"/>
                </a:cubicBezTo>
                <a:cubicBezTo>
                  <a:pt x="3386" y="22627"/>
                  <a:pt x="2452" y="22954"/>
                  <a:pt x="1541" y="23281"/>
                </a:cubicBezTo>
                <a:cubicBezTo>
                  <a:pt x="1407" y="23348"/>
                  <a:pt x="1401" y="23586"/>
                  <a:pt x="1565" y="23586"/>
                </a:cubicBezTo>
                <a:cubicBezTo>
                  <a:pt x="1572" y="23586"/>
                  <a:pt x="1580" y="23585"/>
                  <a:pt x="1588" y="23584"/>
                </a:cubicBezTo>
                <a:lnTo>
                  <a:pt x="1751" y="23561"/>
                </a:lnTo>
                <a:lnTo>
                  <a:pt x="140" y="24028"/>
                </a:lnTo>
                <a:cubicBezTo>
                  <a:pt x="47" y="24051"/>
                  <a:pt x="0" y="24168"/>
                  <a:pt x="47" y="24262"/>
                </a:cubicBezTo>
                <a:cubicBezTo>
                  <a:pt x="187" y="24565"/>
                  <a:pt x="397" y="24822"/>
                  <a:pt x="677" y="25032"/>
                </a:cubicBezTo>
                <a:cubicBezTo>
                  <a:pt x="421" y="25289"/>
                  <a:pt x="280" y="25662"/>
                  <a:pt x="280" y="26036"/>
                </a:cubicBezTo>
                <a:cubicBezTo>
                  <a:pt x="280" y="26106"/>
                  <a:pt x="327" y="26153"/>
                  <a:pt x="397" y="26176"/>
                </a:cubicBezTo>
                <a:cubicBezTo>
                  <a:pt x="1105" y="26283"/>
                  <a:pt x="1812" y="26329"/>
                  <a:pt x="2516" y="26329"/>
                </a:cubicBezTo>
                <a:cubicBezTo>
                  <a:pt x="4111" y="26329"/>
                  <a:pt x="5698" y="26094"/>
                  <a:pt x="7285" y="25803"/>
                </a:cubicBezTo>
                <a:lnTo>
                  <a:pt x="7285" y="25803"/>
                </a:lnTo>
                <a:cubicBezTo>
                  <a:pt x="6654" y="26059"/>
                  <a:pt x="6047" y="26316"/>
                  <a:pt x="5417" y="26596"/>
                </a:cubicBezTo>
                <a:cubicBezTo>
                  <a:pt x="5266" y="26661"/>
                  <a:pt x="5354" y="26905"/>
                  <a:pt x="5497" y="26905"/>
                </a:cubicBezTo>
                <a:cubicBezTo>
                  <a:pt x="5509" y="26905"/>
                  <a:pt x="5521" y="26903"/>
                  <a:pt x="5534" y="26900"/>
                </a:cubicBezTo>
                <a:lnTo>
                  <a:pt x="6841" y="26363"/>
                </a:lnTo>
                <a:lnTo>
                  <a:pt x="6841" y="26363"/>
                </a:lnTo>
                <a:cubicBezTo>
                  <a:pt x="5931" y="27087"/>
                  <a:pt x="5043" y="27810"/>
                  <a:pt x="4180" y="28581"/>
                </a:cubicBezTo>
                <a:cubicBezTo>
                  <a:pt x="4133" y="28628"/>
                  <a:pt x="4110" y="28698"/>
                  <a:pt x="4156" y="28744"/>
                </a:cubicBezTo>
                <a:cubicBezTo>
                  <a:pt x="4365" y="29185"/>
                  <a:pt x="4687" y="29356"/>
                  <a:pt x="5065" y="29356"/>
                </a:cubicBezTo>
                <a:cubicBezTo>
                  <a:pt x="6209" y="29356"/>
                  <a:pt x="7861" y="27782"/>
                  <a:pt x="8406" y="27344"/>
                </a:cubicBezTo>
                <a:cubicBezTo>
                  <a:pt x="8639" y="27180"/>
                  <a:pt x="8873" y="26993"/>
                  <a:pt x="9083" y="26807"/>
                </a:cubicBezTo>
                <a:lnTo>
                  <a:pt x="9083" y="26807"/>
                </a:lnTo>
                <a:cubicBezTo>
                  <a:pt x="8032" y="28441"/>
                  <a:pt x="6981" y="30262"/>
                  <a:pt x="6981" y="32153"/>
                </a:cubicBezTo>
                <a:cubicBezTo>
                  <a:pt x="6818" y="32574"/>
                  <a:pt x="6748" y="33017"/>
                  <a:pt x="6795" y="33461"/>
                </a:cubicBezTo>
                <a:cubicBezTo>
                  <a:pt x="6795" y="33554"/>
                  <a:pt x="6865" y="33624"/>
                  <a:pt x="6958" y="33648"/>
                </a:cubicBezTo>
                <a:lnTo>
                  <a:pt x="7121" y="33624"/>
                </a:lnTo>
                <a:lnTo>
                  <a:pt x="7121" y="33624"/>
                </a:lnTo>
                <a:cubicBezTo>
                  <a:pt x="6958" y="33904"/>
                  <a:pt x="6818" y="34208"/>
                  <a:pt x="6654" y="34488"/>
                </a:cubicBezTo>
                <a:cubicBezTo>
                  <a:pt x="6654" y="34535"/>
                  <a:pt x="6654" y="34558"/>
                  <a:pt x="6654" y="34605"/>
                </a:cubicBezTo>
                <a:cubicBezTo>
                  <a:pt x="6444" y="35025"/>
                  <a:pt x="6234" y="35445"/>
                  <a:pt x="6047" y="35889"/>
                </a:cubicBezTo>
                <a:cubicBezTo>
                  <a:pt x="5604" y="36496"/>
                  <a:pt x="5184" y="37126"/>
                  <a:pt x="4763" y="37733"/>
                </a:cubicBezTo>
                <a:cubicBezTo>
                  <a:pt x="4693" y="37857"/>
                  <a:pt x="4808" y="37993"/>
                  <a:pt x="4919" y="37993"/>
                </a:cubicBezTo>
                <a:cubicBezTo>
                  <a:pt x="4955" y="37993"/>
                  <a:pt x="4991" y="37978"/>
                  <a:pt x="5020" y="37944"/>
                </a:cubicBezTo>
                <a:lnTo>
                  <a:pt x="5184" y="37733"/>
                </a:lnTo>
                <a:lnTo>
                  <a:pt x="5184" y="37733"/>
                </a:lnTo>
                <a:cubicBezTo>
                  <a:pt x="5160" y="37780"/>
                  <a:pt x="5160" y="37827"/>
                  <a:pt x="5137" y="37850"/>
                </a:cubicBezTo>
                <a:cubicBezTo>
                  <a:pt x="5084" y="37973"/>
                  <a:pt x="5177" y="38110"/>
                  <a:pt x="5286" y="38110"/>
                </a:cubicBezTo>
                <a:cubicBezTo>
                  <a:pt x="5322" y="38110"/>
                  <a:pt x="5359" y="38095"/>
                  <a:pt x="5394" y="38060"/>
                </a:cubicBezTo>
                <a:lnTo>
                  <a:pt x="6071" y="37243"/>
                </a:lnTo>
                <a:lnTo>
                  <a:pt x="6071" y="37243"/>
                </a:lnTo>
                <a:cubicBezTo>
                  <a:pt x="5791" y="37850"/>
                  <a:pt x="5510" y="38457"/>
                  <a:pt x="5254" y="39088"/>
                </a:cubicBezTo>
                <a:cubicBezTo>
                  <a:pt x="5198" y="39199"/>
                  <a:pt x="5275" y="39355"/>
                  <a:pt x="5392" y="39355"/>
                </a:cubicBezTo>
                <a:cubicBezTo>
                  <a:pt x="5421" y="39355"/>
                  <a:pt x="5454" y="39345"/>
                  <a:pt x="5487" y="39321"/>
                </a:cubicBezTo>
                <a:cubicBezTo>
                  <a:pt x="5977" y="39018"/>
                  <a:pt x="6444" y="38667"/>
                  <a:pt x="6911" y="38294"/>
                </a:cubicBezTo>
                <a:lnTo>
                  <a:pt x="6911" y="38294"/>
                </a:lnTo>
                <a:cubicBezTo>
                  <a:pt x="6491" y="38948"/>
                  <a:pt x="6071" y="39578"/>
                  <a:pt x="5674" y="40232"/>
                </a:cubicBezTo>
                <a:cubicBezTo>
                  <a:pt x="5594" y="40360"/>
                  <a:pt x="5701" y="40478"/>
                  <a:pt x="5814" y="40478"/>
                </a:cubicBezTo>
                <a:cubicBezTo>
                  <a:pt x="5865" y="40478"/>
                  <a:pt x="5918" y="40453"/>
                  <a:pt x="5954" y="40395"/>
                </a:cubicBezTo>
                <a:cubicBezTo>
                  <a:pt x="6725" y="39298"/>
                  <a:pt x="7495" y="38200"/>
                  <a:pt x="8289" y="37126"/>
                </a:cubicBezTo>
                <a:cubicBezTo>
                  <a:pt x="8639" y="36800"/>
                  <a:pt x="8966" y="36473"/>
                  <a:pt x="9293" y="36146"/>
                </a:cubicBezTo>
                <a:lnTo>
                  <a:pt x="9293" y="36146"/>
                </a:lnTo>
                <a:cubicBezTo>
                  <a:pt x="8569" y="37196"/>
                  <a:pt x="7845" y="38247"/>
                  <a:pt x="7121" y="39298"/>
                </a:cubicBezTo>
                <a:cubicBezTo>
                  <a:pt x="7034" y="39421"/>
                  <a:pt x="7157" y="39557"/>
                  <a:pt x="7274" y="39557"/>
                </a:cubicBezTo>
                <a:cubicBezTo>
                  <a:pt x="7312" y="39557"/>
                  <a:pt x="7349" y="39543"/>
                  <a:pt x="7378" y="39508"/>
                </a:cubicBezTo>
                <a:lnTo>
                  <a:pt x="13005" y="32970"/>
                </a:lnTo>
                <a:lnTo>
                  <a:pt x="13005" y="32970"/>
                </a:lnTo>
                <a:cubicBezTo>
                  <a:pt x="12725" y="35562"/>
                  <a:pt x="12702" y="38224"/>
                  <a:pt x="13776" y="40652"/>
                </a:cubicBezTo>
                <a:cubicBezTo>
                  <a:pt x="13806" y="40702"/>
                  <a:pt x="13858" y="40727"/>
                  <a:pt x="13911" y="40727"/>
                </a:cubicBezTo>
                <a:cubicBezTo>
                  <a:pt x="13981" y="40727"/>
                  <a:pt x="14053" y="40685"/>
                  <a:pt x="14079" y="40605"/>
                </a:cubicBezTo>
                <a:lnTo>
                  <a:pt x="14826" y="37897"/>
                </a:lnTo>
                <a:lnTo>
                  <a:pt x="14826" y="37897"/>
                </a:lnTo>
                <a:cubicBezTo>
                  <a:pt x="14640" y="38901"/>
                  <a:pt x="14453" y="39928"/>
                  <a:pt x="14289" y="40956"/>
                </a:cubicBezTo>
                <a:cubicBezTo>
                  <a:pt x="14261" y="41083"/>
                  <a:pt x="14370" y="41167"/>
                  <a:pt x="14471" y="41167"/>
                </a:cubicBezTo>
                <a:cubicBezTo>
                  <a:pt x="14536" y="41167"/>
                  <a:pt x="14598" y="41132"/>
                  <a:pt x="14616" y="41049"/>
                </a:cubicBezTo>
                <a:cubicBezTo>
                  <a:pt x="14966" y="39321"/>
                  <a:pt x="15317" y="37570"/>
                  <a:pt x="15690" y="35842"/>
                </a:cubicBezTo>
                <a:cubicBezTo>
                  <a:pt x="15784" y="36543"/>
                  <a:pt x="15994" y="37220"/>
                  <a:pt x="16321" y="37827"/>
                </a:cubicBezTo>
                <a:cubicBezTo>
                  <a:pt x="16274" y="38878"/>
                  <a:pt x="16227" y="39928"/>
                  <a:pt x="16227" y="40979"/>
                </a:cubicBezTo>
                <a:cubicBezTo>
                  <a:pt x="16227" y="41084"/>
                  <a:pt x="16316" y="41144"/>
                  <a:pt x="16401" y="41144"/>
                </a:cubicBezTo>
                <a:cubicBezTo>
                  <a:pt x="16468" y="41144"/>
                  <a:pt x="16534" y="41107"/>
                  <a:pt x="16554" y="41026"/>
                </a:cubicBezTo>
                <a:cubicBezTo>
                  <a:pt x="16624" y="40465"/>
                  <a:pt x="16717" y="39905"/>
                  <a:pt x="16788" y="39345"/>
                </a:cubicBezTo>
                <a:cubicBezTo>
                  <a:pt x="16834" y="39321"/>
                  <a:pt x="16858" y="39274"/>
                  <a:pt x="16858" y="39228"/>
                </a:cubicBezTo>
                <a:cubicBezTo>
                  <a:pt x="16974" y="38457"/>
                  <a:pt x="17068" y="37710"/>
                  <a:pt x="17161" y="36963"/>
                </a:cubicBezTo>
                <a:lnTo>
                  <a:pt x="17161" y="36916"/>
                </a:lnTo>
                <a:cubicBezTo>
                  <a:pt x="17208" y="36776"/>
                  <a:pt x="17231" y="36636"/>
                  <a:pt x="17278" y="36496"/>
                </a:cubicBezTo>
                <a:cubicBezTo>
                  <a:pt x="17395" y="37267"/>
                  <a:pt x="17535" y="38037"/>
                  <a:pt x="17698" y="38807"/>
                </a:cubicBezTo>
                <a:cubicBezTo>
                  <a:pt x="17721" y="38878"/>
                  <a:pt x="17792" y="38913"/>
                  <a:pt x="17859" y="38913"/>
                </a:cubicBezTo>
                <a:cubicBezTo>
                  <a:pt x="17926" y="38913"/>
                  <a:pt x="17990" y="38878"/>
                  <a:pt x="18002" y="38807"/>
                </a:cubicBezTo>
                <a:cubicBezTo>
                  <a:pt x="18165" y="37757"/>
                  <a:pt x="18329" y="36706"/>
                  <a:pt x="18492" y="35655"/>
                </a:cubicBezTo>
                <a:cubicBezTo>
                  <a:pt x="18562" y="35492"/>
                  <a:pt x="18632" y="35352"/>
                  <a:pt x="18702" y="35189"/>
                </a:cubicBezTo>
                <a:cubicBezTo>
                  <a:pt x="19169" y="36753"/>
                  <a:pt x="19869" y="38247"/>
                  <a:pt x="20757" y="39601"/>
                </a:cubicBezTo>
                <a:cubicBezTo>
                  <a:pt x="20788" y="39664"/>
                  <a:pt x="20840" y="39695"/>
                  <a:pt x="20899" y="39695"/>
                </a:cubicBezTo>
                <a:cubicBezTo>
                  <a:pt x="20928" y="39695"/>
                  <a:pt x="20959" y="39687"/>
                  <a:pt x="20990" y="39671"/>
                </a:cubicBezTo>
                <a:cubicBezTo>
                  <a:pt x="22835" y="38597"/>
                  <a:pt x="21971" y="35445"/>
                  <a:pt x="21831" y="33788"/>
                </a:cubicBezTo>
                <a:lnTo>
                  <a:pt x="21807" y="33624"/>
                </a:lnTo>
                <a:lnTo>
                  <a:pt x="21807" y="33624"/>
                </a:lnTo>
                <a:cubicBezTo>
                  <a:pt x="22788" y="36099"/>
                  <a:pt x="23955" y="38504"/>
                  <a:pt x="25987" y="40278"/>
                </a:cubicBezTo>
                <a:cubicBezTo>
                  <a:pt x="26023" y="40329"/>
                  <a:pt x="26070" y="40351"/>
                  <a:pt x="26116" y="40351"/>
                </a:cubicBezTo>
                <a:cubicBezTo>
                  <a:pt x="26219" y="40351"/>
                  <a:pt x="26315" y="40244"/>
                  <a:pt x="26267" y="40115"/>
                </a:cubicBezTo>
                <a:cubicBezTo>
                  <a:pt x="26127" y="39601"/>
                  <a:pt x="25987" y="39088"/>
                  <a:pt x="25847" y="38574"/>
                </a:cubicBezTo>
                <a:lnTo>
                  <a:pt x="25847" y="38574"/>
                </a:lnTo>
                <a:cubicBezTo>
                  <a:pt x="26220" y="38901"/>
                  <a:pt x="26617" y="39181"/>
                  <a:pt x="27037" y="39415"/>
                </a:cubicBezTo>
                <a:cubicBezTo>
                  <a:pt x="27058" y="39423"/>
                  <a:pt x="27079" y="39427"/>
                  <a:pt x="27101" y="39427"/>
                </a:cubicBezTo>
                <a:cubicBezTo>
                  <a:pt x="27199" y="39427"/>
                  <a:pt x="27290" y="39343"/>
                  <a:pt x="27271" y="39228"/>
                </a:cubicBezTo>
                <a:cubicBezTo>
                  <a:pt x="27224" y="39088"/>
                  <a:pt x="27177" y="38924"/>
                  <a:pt x="27131" y="38784"/>
                </a:cubicBezTo>
                <a:lnTo>
                  <a:pt x="27131" y="38784"/>
                </a:lnTo>
                <a:cubicBezTo>
                  <a:pt x="27621" y="39461"/>
                  <a:pt x="28111" y="40115"/>
                  <a:pt x="28648" y="40769"/>
                </a:cubicBezTo>
                <a:cubicBezTo>
                  <a:pt x="28678" y="40804"/>
                  <a:pt x="28711" y="40818"/>
                  <a:pt x="28744" y="40818"/>
                </a:cubicBezTo>
                <a:cubicBezTo>
                  <a:pt x="28842" y="40818"/>
                  <a:pt x="28934" y="40687"/>
                  <a:pt x="28882" y="40582"/>
                </a:cubicBezTo>
                <a:cubicBezTo>
                  <a:pt x="28648" y="40092"/>
                  <a:pt x="28438" y="39625"/>
                  <a:pt x="28228" y="39134"/>
                </a:cubicBezTo>
                <a:lnTo>
                  <a:pt x="28228" y="39134"/>
                </a:lnTo>
                <a:cubicBezTo>
                  <a:pt x="28392" y="39298"/>
                  <a:pt x="28578" y="39461"/>
                  <a:pt x="28742" y="39601"/>
                </a:cubicBezTo>
                <a:cubicBezTo>
                  <a:pt x="28779" y="39639"/>
                  <a:pt x="28820" y="39654"/>
                  <a:pt x="28858" y="39654"/>
                </a:cubicBezTo>
                <a:cubicBezTo>
                  <a:pt x="28963" y="39654"/>
                  <a:pt x="29050" y="39534"/>
                  <a:pt x="28999" y="39415"/>
                </a:cubicBezTo>
                <a:cubicBezTo>
                  <a:pt x="28532" y="38457"/>
                  <a:pt x="28088" y="37477"/>
                  <a:pt x="27668" y="36496"/>
                </a:cubicBezTo>
                <a:lnTo>
                  <a:pt x="27668" y="36496"/>
                </a:lnTo>
                <a:cubicBezTo>
                  <a:pt x="28368" y="37710"/>
                  <a:pt x="29092" y="38924"/>
                  <a:pt x="29862" y="40115"/>
                </a:cubicBezTo>
                <a:cubicBezTo>
                  <a:pt x="29886" y="40163"/>
                  <a:pt x="29929" y="40183"/>
                  <a:pt x="29973" y="40183"/>
                </a:cubicBezTo>
                <a:cubicBezTo>
                  <a:pt x="30059" y="40183"/>
                  <a:pt x="30150" y="40106"/>
                  <a:pt x="30119" y="39998"/>
                </a:cubicBezTo>
                <a:cubicBezTo>
                  <a:pt x="29349" y="36870"/>
                  <a:pt x="28298" y="33811"/>
                  <a:pt x="26991" y="30869"/>
                </a:cubicBezTo>
                <a:lnTo>
                  <a:pt x="26991" y="30869"/>
                </a:lnTo>
                <a:cubicBezTo>
                  <a:pt x="28298" y="32107"/>
                  <a:pt x="29699" y="33274"/>
                  <a:pt x="31170" y="34348"/>
                </a:cubicBezTo>
                <a:cubicBezTo>
                  <a:pt x="32057" y="35048"/>
                  <a:pt x="32921" y="35702"/>
                  <a:pt x="33855" y="36333"/>
                </a:cubicBezTo>
                <a:cubicBezTo>
                  <a:pt x="33878" y="36344"/>
                  <a:pt x="33902" y="36350"/>
                  <a:pt x="33925" y="36350"/>
                </a:cubicBezTo>
                <a:cubicBezTo>
                  <a:pt x="33948" y="36350"/>
                  <a:pt x="33972" y="36344"/>
                  <a:pt x="33995" y="36333"/>
                </a:cubicBezTo>
                <a:cubicBezTo>
                  <a:pt x="34345" y="36636"/>
                  <a:pt x="34696" y="36916"/>
                  <a:pt x="35046" y="37196"/>
                </a:cubicBezTo>
                <a:cubicBezTo>
                  <a:pt x="35078" y="37222"/>
                  <a:pt x="35117" y="37234"/>
                  <a:pt x="35155" y="37234"/>
                </a:cubicBezTo>
                <a:cubicBezTo>
                  <a:pt x="35258" y="37234"/>
                  <a:pt x="35360" y="37152"/>
                  <a:pt x="35326" y="37033"/>
                </a:cubicBezTo>
                <a:cubicBezTo>
                  <a:pt x="35233" y="36753"/>
                  <a:pt x="35139" y="36496"/>
                  <a:pt x="35022" y="36239"/>
                </a:cubicBezTo>
                <a:cubicBezTo>
                  <a:pt x="35046" y="36146"/>
                  <a:pt x="35069" y="36052"/>
                  <a:pt x="35069" y="35982"/>
                </a:cubicBezTo>
                <a:cubicBezTo>
                  <a:pt x="35489" y="36223"/>
                  <a:pt x="35978" y="36343"/>
                  <a:pt x="36462" y="36343"/>
                </a:cubicBezTo>
                <a:cubicBezTo>
                  <a:pt x="36543" y="36343"/>
                  <a:pt x="36623" y="36339"/>
                  <a:pt x="36703" y="36333"/>
                </a:cubicBezTo>
                <a:cubicBezTo>
                  <a:pt x="36820" y="36333"/>
                  <a:pt x="36867" y="36216"/>
                  <a:pt x="36820" y="36146"/>
                </a:cubicBezTo>
                <a:cubicBezTo>
                  <a:pt x="36353" y="35329"/>
                  <a:pt x="35840" y="34535"/>
                  <a:pt x="35256" y="33811"/>
                </a:cubicBezTo>
                <a:lnTo>
                  <a:pt x="35256" y="33811"/>
                </a:lnTo>
                <a:cubicBezTo>
                  <a:pt x="35513" y="33951"/>
                  <a:pt x="35746" y="34091"/>
                  <a:pt x="36003" y="34231"/>
                </a:cubicBezTo>
                <a:cubicBezTo>
                  <a:pt x="36029" y="34246"/>
                  <a:pt x="36056" y="34253"/>
                  <a:pt x="36081" y="34253"/>
                </a:cubicBezTo>
                <a:cubicBezTo>
                  <a:pt x="36218" y="34253"/>
                  <a:pt x="36331" y="34069"/>
                  <a:pt x="36213" y="33951"/>
                </a:cubicBezTo>
                <a:cubicBezTo>
                  <a:pt x="35326" y="32947"/>
                  <a:pt x="34415" y="31966"/>
                  <a:pt x="33505" y="30986"/>
                </a:cubicBezTo>
                <a:lnTo>
                  <a:pt x="33505" y="30986"/>
                </a:lnTo>
                <a:cubicBezTo>
                  <a:pt x="33738" y="31126"/>
                  <a:pt x="33972" y="31289"/>
                  <a:pt x="34205" y="31453"/>
                </a:cubicBezTo>
                <a:cubicBezTo>
                  <a:pt x="34230" y="31467"/>
                  <a:pt x="34254" y="31473"/>
                  <a:pt x="34279" y="31473"/>
                </a:cubicBezTo>
                <a:cubicBezTo>
                  <a:pt x="34417" y="31473"/>
                  <a:pt x="34535" y="31272"/>
                  <a:pt x="34415" y="31173"/>
                </a:cubicBezTo>
                <a:cubicBezTo>
                  <a:pt x="33365" y="30239"/>
                  <a:pt x="32314" y="29305"/>
                  <a:pt x="31240" y="28348"/>
                </a:cubicBezTo>
                <a:cubicBezTo>
                  <a:pt x="31217" y="28324"/>
                  <a:pt x="31182" y="28312"/>
                  <a:pt x="31147" y="28312"/>
                </a:cubicBezTo>
                <a:cubicBezTo>
                  <a:pt x="31112" y="28312"/>
                  <a:pt x="31077" y="28324"/>
                  <a:pt x="31053" y="28348"/>
                </a:cubicBezTo>
                <a:cubicBezTo>
                  <a:pt x="30913" y="28207"/>
                  <a:pt x="30750" y="28067"/>
                  <a:pt x="30633" y="27927"/>
                </a:cubicBezTo>
                <a:lnTo>
                  <a:pt x="30633" y="27927"/>
                </a:lnTo>
                <a:cubicBezTo>
                  <a:pt x="32407" y="28978"/>
                  <a:pt x="34275" y="29865"/>
                  <a:pt x="36213" y="30612"/>
                </a:cubicBezTo>
                <a:cubicBezTo>
                  <a:pt x="36223" y="30614"/>
                  <a:pt x="36232" y="30614"/>
                  <a:pt x="36241" y="30614"/>
                </a:cubicBezTo>
                <a:cubicBezTo>
                  <a:pt x="36389" y="30614"/>
                  <a:pt x="36487" y="30441"/>
                  <a:pt x="36377" y="30309"/>
                </a:cubicBezTo>
                <a:lnTo>
                  <a:pt x="33014" y="27530"/>
                </a:lnTo>
                <a:lnTo>
                  <a:pt x="33225" y="27530"/>
                </a:lnTo>
                <a:lnTo>
                  <a:pt x="33715" y="27717"/>
                </a:lnTo>
                <a:cubicBezTo>
                  <a:pt x="36105" y="28601"/>
                  <a:pt x="38754" y="29778"/>
                  <a:pt x="41365" y="29778"/>
                </a:cubicBezTo>
                <a:cubicBezTo>
                  <a:pt x="41789" y="29778"/>
                  <a:pt x="42213" y="29747"/>
                  <a:pt x="42634" y="29678"/>
                </a:cubicBezTo>
                <a:cubicBezTo>
                  <a:pt x="42797" y="29655"/>
                  <a:pt x="42797" y="29445"/>
                  <a:pt x="42681" y="29328"/>
                </a:cubicBezTo>
                <a:cubicBezTo>
                  <a:pt x="41630" y="28581"/>
                  <a:pt x="40579" y="27857"/>
                  <a:pt x="39505" y="27133"/>
                </a:cubicBezTo>
                <a:lnTo>
                  <a:pt x="38758" y="26596"/>
                </a:lnTo>
                <a:cubicBezTo>
                  <a:pt x="38525" y="26246"/>
                  <a:pt x="38198" y="25943"/>
                  <a:pt x="37824" y="25779"/>
                </a:cubicBezTo>
                <a:cubicBezTo>
                  <a:pt x="37544" y="25616"/>
                  <a:pt x="37287" y="25476"/>
                  <a:pt x="37007" y="25336"/>
                </a:cubicBezTo>
                <a:lnTo>
                  <a:pt x="36353" y="24892"/>
                </a:lnTo>
                <a:cubicBezTo>
                  <a:pt x="36283" y="24775"/>
                  <a:pt x="36190" y="24658"/>
                  <a:pt x="36096" y="24542"/>
                </a:cubicBezTo>
                <a:lnTo>
                  <a:pt x="36190" y="24542"/>
                </a:lnTo>
                <a:cubicBezTo>
                  <a:pt x="36400" y="24542"/>
                  <a:pt x="36423" y="24262"/>
                  <a:pt x="36236" y="24215"/>
                </a:cubicBezTo>
                <a:lnTo>
                  <a:pt x="35653" y="24075"/>
                </a:lnTo>
                <a:lnTo>
                  <a:pt x="35536" y="23958"/>
                </a:lnTo>
                <a:lnTo>
                  <a:pt x="35536" y="23958"/>
                </a:lnTo>
                <a:cubicBezTo>
                  <a:pt x="36577" y="24138"/>
                  <a:pt x="37636" y="24262"/>
                  <a:pt x="38673" y="24262"/>
                </a:cubicBezTo>
                <a:cubicBezTo>
                  <a:pt x="39660" y="24262"/>
                  <a:pt x="40626" y="24149"/>
                  <a:pt x="41537" y="23865"/>
                </a:cubicBezTo>
                <a:cubicBezTo>
                  <a:pt x="41677" y="23818"/>
                  <a:pt x="41677" y="23631"/>
                  <a:pt x="41537" y="23584"/>
                </a:cubicBezTo>
                <a:cubicBezTo>
                  <a:pt x="39785" y="22861"/>
                  <a:pt x="37988" y="22230"/>
                  <a:pt x="36190" y="21670"/>
                </a:cubicBezTo>
                <a:lnTo>
                  <a:pt x="37287" y="21647"/>
                </a:lnTo>
                <a:cubicBezTo>
                  <a:pt x="37474" y="21647"/>
                  <a:pt x="37521" y="21343"/>
                  <a:pt x="37334" y="21320"/>
                </a:cubicBezTo>
                <a:cubicBezTo>
                  <a:pt x="35606" y="21063"/>
                  <a:pt x="33855" y="20783"/>
                  <a:pt x="32104" y="20503"/>
                </a:cubicBezTo>
                <a:lnTo>
                  <a:pt x="31964" y="20456"/>
                </a:lnTo>
                <a:cubicBezTo>
                  <a:pt x="33341" y="20432"/>
                  <a:pt x="34696" y="20386"/>
                  <a:pt x="36073" y="20339"/>
                </a:cubicBezTo>
                <a:cubicBezTo>
                  <a:pt x="36260" y="20339"/>
                  <a:pt x="36330" y="20036"/>
                  <a:pt x="36120" y="19989"/>
                </a:cubicBezTo>
                <a:cubicBezTo>
                  <a:pt x="34625" y="19662"/>
                  <a:pt x="33131" y="19358"/>
                  <a:pt x="31637" y="19102"/>
                </a:cubicBezTo>
                <a:cubicBezTo>
                  <a:pt x="32618" y="18751"/>
                  <a:pt x="33622" y="18378"/>
                  <a:pt x="34625" y="18028"/>
                </a:cubicBezTo>
                <a:cubicBezTo>
                  <a:pt x="36517" y="17607"/>
                  <a:pt x="38431" y="17187"/>
                  <a:pt x="40322" y="16767"/>
                </a:cubicBezTo>
                <a:cubicBezTo>
                  <a:pt x="40509" y="16720"/>
                  <a:pt x="40462" y="16463"/>
                  <a:pt x="40276" y="16463"/>
                </a:cubicBezTo>
                <a:cubicBezTo>
                  <a:pt x="38828" y="16487"/>
                  <a:pt x="37404" y="16580"/>
                  <a:pt x="35980" y="16697"/>
                </a:cubicBezTo>
                <a:cubicBezTo>
                  <a:pt x="36353" y="16463"/>
                  <a:pt x="36703" y="16206"/>
                  <a:pt x="37007" y="15880"/>
                </a:cubicBezTo>
                <a:cubicBezTo>
                  <a:pt x="37077" y="15810"/>
                  <a:pt x="37054" y="15716"/>
                  <a:pt x="36984" y="15646"/>
                </a:cubicBezTo>
                <a:cubicBezTo>
                  <a:pt x="37894" y="15366"/>
                  <a:pt x="38781" y="15062"/>
                  <a:pt x="39669" y="14782"/>
                </a:cubicBezTo>
                <a:cubicBezTo>
                  <a:pt x="39820" y="14739"/>
                  <a:pt x="39811" y="14474"/>
                  <a:pt x="39659" y="14474"/>
                </a:cubicBezTo>
                <a:cubicBezTo>
                  <a:pt x="39648" y="14474"/>
                  <a:pt x="39635" y="14475"/>
                  <a:pt x="39622" y="14479"/>
                </a:cubicBezTo>
                <a:lnTo>
                  <a:pt x="39575" y="14479"/>
                </a:lnTo>
                <a:cubicBezTo>
                  <a:pt x="38198" y="14642"/>
                  <a:pt x="36820" y="14899"/>
                  <a:pt x="35443" y="15179"/>
                </a:cubicBezTo>
                <a:cubicBezTo>
                  <a:pt x="35466" y="15109"/>
                  <a:pt x="35443" y="15039"/>
                  <a:pt x="35396" y="15016"/>
                </a:cubicBezTo>
                <a:lnTo>
                  <a:pt x="37170" y="14432"/>
                </a:lnTo>
                <a:cubicBezTo>
                  <a:pt x="37287" y="14385"/>
                  <a:pt x="37311" y="14269"/>
                  <a:pt x="37264" y="14199"/>
                </a:cubicBezTo>
                <a:lnTo>
                  <a:pt x="39482" y="13661"/>
                </a:lnTo>
                <a:cubicBezTo>
                  <a:pt x="39661" y="13617"/>
                  <a:pt x="39604" y="13380"/>
                  <a:pt x="39435" y="13380"/>
                </a:cubicBezTo>
                <a:cubicBezTo>
                  <a:pt x="39428" y="13380"/>
                  <a:pt x="39420" y="13380"/>
                  <a:pt x="39412" y="13381"/>
                </a:cubicBezTo>
                <a:cubicBezTo>
                  <a:pt x="37988" y="13568"/>
                  <a:pt x="36563" y="13778"/>
                  <a:pt x="35162" y="13988"/>
                </a:cubicBezTo>
                <a:cubicBezTo>
                  <a:pt x="35489" y="13755"/>
                  <a:pt x="35793" y="13498"/>
                  <a:pt x="36073" y="13218"/>
                </a:cubicBezTo>
                <a:cubicBezTo>
                  <a:pt x="36143" y="13148"/>
                  <a:pt x="36143" y="13054"/>
                  <a:pt x="36073" y="13008"/>
                </a:cubicBezTo>
                <a:lnTo>
                  <a:pt x="37684" y="12424"/>
                </a:lnTo>
                <a:cubicBezTo>
                  <a:pt x="37777" y="12377"/>
                  <a:pt x="37801" y="12284"/>
                  <a:pt x="37754" y="12214"/>
                </a:cubicBezTo>
                <a:cubicBezTo>
                  <a:pt x="37287" y="11467"/>
                  <a:pt x="36447" y="11350"/>
                  <a:pt x="35606" y="11257"/>
                </a:cubicBezTo>
                <a:cubicBezTo>
                  <a:pt x="35060" y="11210"/>
                  <a:pt x="34510" y="11185"/>
                  <a:pt x="33960" y="11185"/>
                </a:cubicBezTo>
                <a:cubicBezTo>
                  <a:pt x="33145" y="11185"/>
                  <a:pt x="32328" y="11239"/>
                  <a:pt x="31520" y="11350"/>
                </a:cubicBezTo>
                <a:cubicBezTo>
                  <a:pt x="31497" y="11327"/>
                  <a:pt x="31450" y="11303"/>
                  <a:pt x="31403" y="11303"/>
                </a:cubicBezTo>
                <a:cubicBezTo>
                  <a:pt x="31347" y="11302"/>
                  <a:pt x="31290" y="11301"/>
                  <a:pt x="31233" y="11301"/>
                </a:cubicBezTo>
                <a:cubicBezTo>
                  <a:pt x="30379" y="11301"/>
                  <a:pt x="29530" y="11465"/>
                  <a:pt x="28742" y="11794"/>
                </a:cubicBezTo>
                <a:lnTo>
                  <a:pt x="31170" y="9062"/>
                </a:lnTo>
                <a:cubicBezTo>
                  <a:pt x="31280" y="8934"/>
                  <a:pt x="31160" y="8762"/>
                  <a:pt x="31035" y="8762"/>
                </a:cubicBezTo>
                <a:cubicBezTo>
                  <a:pt x="31001" y="8762"/>
                  <a:pt x="30967" y="8775"/>
                  <a:pt x="30936" y="8805"/>
                </a:cubicBezTo>
                <a:cubicBezTo>
                  <a:pt x="30540" y="9202"/>
                  <a:pt x="30166" y="9599"/>
                  <a:pt x="29792" y="9996"/>
                </a:cubicBezTo>
                <a:cubicBezTo>
                  <a:pt x="29763" y="9986"/>
                  <a:pt x="29734" y="9980"/>
                  <a:pt x="29707" y="9980"/>
                </a:cubicBezTo>
                <a:cubicBezTo>
                  <a:pt x="29668" y="9980"/>
                  <a:pt x="29633" y="9992"/>
                  <a:pt x="29606" y="10019"/>
                </a:cubicBezTo>
                <a:lnTo>
                  <a:pt x="29582" y="10043"/>
                </a:lnTo>
                <a:lnTo>
                  <a:pt x="29582" y="10043"/>
                </a:lnTo>
                <a:lnTo>
                  <a:pt x="30353" y="9109"/>
                </a:lnTo>
                <a:cubicBezTo>
                  <a:pt x="30477" y="8984"/>
                  <a:pt x="30358" y="8820"/>
                  <a:pt x="30222" y="8820"/>
                </a:cubicBezTo>
                <a:cubicBezTo>
                  <a:pt x="30180" y="8820"/>
                  <a:pt x="30135" y="8836"/>
                  <a:pt x="30096" y="8875"/>
                </a:cubicBezTo>
                <a:cubicBezTo>
                  <a:pt x="29886" y="9062"/>
                  <a:pt x="29676" y="9249"/>
                  <a:pt x="29466" y="9435"/>
                </a:cubicBezTo>
                <a:lnTo>
                  <a:pt x="30026" y="8805"/>
                </a:lnTo>
                <a:cubicBezTo>
                  <a:pt x="30026" y="8782"/>
                  <a:pt x="30026" y="8782"/>
                  <a:pt x="30049" y="8758"/>
                </a:cubicBezTo>
                <a:cubicBezTo>
                  <a:pt x="30656" y="8245"/>
                  <a:pt x="31287" y="7754"/>
                  <a:pt x="31940" y="7241"/>
                </a:cubicBezTo>
                <a:cubicBezTo>
                  <a:pt x="32056" y="7145"/>
                  <a:pt x="31950" y="6954"/>
                  <a:pt x="31818" y="6954"/>
                </a:cubicBezTo>
                <a:cubicBezTo>
                  <a:pt x="31789" y="6954"/>
                  <a:pt x="31759" y="6963"/>
                  <a:pt x="31730" y="6984"/>
                </a:cubicBezTo>
                <a:cubicBezTo>
                  <a:pt x="30563" y="7801"/>
                  <a:pt x="29395" y="8665"/>
                  <a:pt x="28275" y="9552"/>
                </a:cubicBezTo>
                <a:cubicBezTo>
                  <a:pt x="29699" y="7988"/>
                  <a:pt x="31007" y="6307"/>
                  <a:pt x="32197" y="4556"/>
                </a:cubicBezTo>
                <a:cubicBezTo>
                  <a:pt x="32285" y="4432"/>
                  <a:pt x="32174" y="4336"/>
                  <a:pt x="32054" y="4336"/>
                </a:cubicBezTo>
                <a:cubicBezTo>
                  <a:pt x="32015" y="4336"/>
                  <a:pt x="31975" y="4346"/>
                  <a:pt x="31940" y="4369"/>
                </a:cubicBezTo>
                <a:cubicBezTo>
                  <a:pt x="31427" y="4789"/>
                  <a:pt x="30890" y="5233"/>
                  <a:pt x="30376" y="5676"/>
                </a:cubicBezTo>
                <a:cubicBezTo>
                  <a:pt x="30341" y="5641"/>
                  <a:pt x="30300" y="5624"/>
                  <a:pt x="30259" y="5624"/>
                </a:cubicBezTo>
                <a:cubicBezTo>
                  <a:pt x="30219" y="5624"/>
                  <a:pt x="30178" y="5641"/>
                  <a:pt x="30143" y="5676"/>
                </a:cubicBezTo>
                <a:cubicBezTo>
                  <a:pt x="29395" y="6260"/>
                  <a:pt x="28648" y="6891"/>
                  <a:pt x="27901" y="7498"/>
                </a:cubicBezTo>
                <a:cubicBezTo>
                  <a:pt x="28135" y="7054"/>
                  <a:pt x="28251" y="6540"/>
                  <a:pt x="28298" y="6050"/>
                </a:cubicBezTo>
                <a:cubicBezTo>
                  <a:pt x="28298" y="5939"/>
                  <a:pt x="28210" y="5872"/>
                  <a:pt x="28116" y="5872"/>
                </a:cubicBezTo>
                <a:cubicBezTo>
                  <a:pt x="28091" y="5872"/>
                  <a:pt x="28066" y="5877"/>
                  <a:pt x="28041" y="5887"/>
                </a:cubicBezTo>
                <a:cubicBezTo>
                  <a:pt x="27411" y="6377"/>
                  <a:pt x="26781" y="6844"/>
                  <a:pt x="26150" y="7334"/>
                </a:cubicBezTo>
                <a:cubicBezTo>
                  <a:pt x="25753" y="7007"/>
                  <a:pt x="25333" y="6704"/>
                  <a:pt x="24913" y="6424"/>
                </a:cubicBezTo>
                <a:lnTo>
                  <a:pt x="25660" y="3365"/>
                </a:lnTo>
                <a:cubicBezTo>
                  <a:pt x="25690" y="3245"/>
                  <a:pt x="25605" y="3164"/>
                  <a:pt x="25515" y="3164"/>
                </a:cubicBezTo>
                <a:cubicBezTo>
                  <a:pt x="25465" y="3164"/>
                  <a:pt x="25413" y="3189"/>
                  <a:pt x="25380" y="3248"/>
                </a:cubicBezTo>
                <a:cubicBezTo>
                  <a:pt x="24913" y="4112"/>
                  <a:pt x="24469" y="4976"/>
                  <a:pt x="24025" y="5863"/>
                </a:cubicBezTo>
                <a:lnTo>
                  <a:pt x="23652" y="5653"/>
                </a:lnTo>
                <a:lnTo>
                  <a:pt x="23769" y="5186"/>
                </a:lnTo>
                <a:cubicBezTo>
                  <a:pt x="23802" y="5087"/>
                  <a:pt x="23706" y="4988"/>
                  <a:pt x="23615" y="4988"/>
                </a:cubicBezTo>
                <a:cubicBezTo>
                  <a:pt x="23577" y="4988"/>
                  <a:pt x="23539" y="5005"/>
                  <a:pt x="23512" y="5046"/>
                </a:cubicBezTo>
                <a:cubicBezTo>
                  <a:pt x="23418" y="5163"/>
                  <a:pt x="23302" y="5279"/>
                  <a:pt x="23208" y="5420"/>
                </a:cubicBezTo>
                <a:lnTo>
                  <a:pt x="22765" y="5186"/>
                </a:lnTo>
                <a:cubicBezTo>
                  <a:pt x="22928" y="4392"/>
                  <a:pt x="23068" y="3598"/>
                  <a:pt x="23185" y="2805"/>
                </a:cubicBezTo>
                <a:cubicBezTo>
                  <a:pt x="23213" y="2677"/>
                  <a:pt x="23104" y="2593"/>
                  <a:pt x="23004" y="2593"/>
                </a:cubicBezTo>
                <a:cubicBezTo>
                  <a:pt x="22938" y="2593"/>
                  <a:pt x="22876" y="2628"/>
                  <a:pt x="22858" y="2711"/>
                </a:cubicBezTo>
                <a:cubicBezTo>
                  <a:pt x="22765" y="3108"/>
                  <a:pt x="22671" y="3505"/>
                  <a:pt x="22555" y="3879"/>
                </a:cubicBezTo>
                <a:cubicBezTo>
                  <a:pt x="22530" y="3817"/>
                  <a:pt x="22473" y="3788"/>
                  <a:pt x="22414" y="3788"/>
                </a:cubicBezTo>
                <a:cubicBezTo>
                  <a:pt x="22361" y="3788"/>
                  <a:pt x="22307" y="3811"/>
                  <a:pt x="22274" y="3855"/>
                </a:cubicBezTo>
                <a:cubicBezTo>
                  <a:pt x="22274" y="3622"/>
                  <a:pt x="22298" y="3388"/>
                  <a:pt x="22298" y="3155"/>
                </a:cubicBezTo>
                <a:cubicBezTo>
                  <a:pt x="22298" y="3038"/>
                  <a:pt x="22211" y="2972"/>
                  <a:pt x="22127" y="2972"/>
                </a:cubicBezTo>
                <a:cubicBezTo>
                  <a:pt x="22059" y="2972"/>
                  <a:pt x="21992" y="3015"/>
                  <a:pt x="21971" y="3108"/>
                </a:cubicBezTo>
                <a:cubicBezTo>
                  <a:pt x="21784" y="3668"/>
                  <a:pt x="21644" y="4229"/>
                  <a:pt x="21480" y="4789"/>
                </a:cubicBezTo>
                <a:cubicBezTo>
                  <a:pt x="21434" y="4789"/>
                  <a:pt x="21387" y="4789"/>
                  <a:pt x="21340" y="4836"/>
                </a:cubicBezTo>
                <a:cubicBezTo>
                  <a:pt x="21317" y="4789"/>
                  <a:pt x="21270" y="4766"/>
                  <a:pt x="21224" y="4766"/>
                </a:cubicBezTo>
                <a:lnTo>
                  <a:pt x="21457" y="3061"/>
                </a:lnTo>
                <a:cubicBezTo>
                  <a:pt x="21457" y="2959"/>
                  <a:pt x="21370" y="2894"/>
                  <a:pt x="21286" y="2894"/>
                </a:cubicBezTo>
                <a:cubicBezTo>
                  <a:pt x="21255" y="2894"/>
                  <a:pt x="21225" y="2903"/>
                  <a:pt x="21200" y="2921"/>
                </a:cubicBezTo>
                <a:cubicBezTo>
                  <a:pt x="20220" y="3645"/>
                  <a:pt x="19753" y="4766"/>
                  <a:pt x="19496" y="5980"/>
                </a:cubicBezTo>
                <a:cubicBezTo>
                  <a:pt x="19426" y="5326"/>
                  <a:pt x="19356" y="4696"/>
                  <a:pt x="19286" y="4042"/>
                </a:cubicBezTo>
                <a:cubicBezTo>
                  <a:pt x="19274" y="3949"/>
                  <a:pt x="19192" y="3902"/>
                  <a:pt x="19117" y="3902"/>
                </a:cubicBezTo>
                <a:cubicBezTo>
                  <a:pt x="19041" y="3902"/>
                  <a:pt x="18971" y="3949"/>
                  <a:pt x="18982" y="4042"/>
                </a:cubicBezTo>
                <a:lnTo>
                  <a:pt x="19262" y="7334"/>
                </a:lnTo>
                <a:cubicBezTo>
                  <a:pt x="19192" y="7965"/>
                  <a:pt x="19122" y="8595"/>
                  <a:pt x="19029" y="9155"/>
                </a:cubicBezTo>
                <a:lnTo>
                  <a:pt x="19006" y="9389"/>
                </a:lnTo>
                <a:cubicBezTo>
                  <a:pt x="18772" y="8642"/>
                  <a:pt x="18539" y="7894"/>
                  <a:pt x="18282" y="7171"/>
                </a:cubicBezTo>
                <a:cubicBezTo>
                  <a:pt x="17932" y="5466"/>
                  <a:pt x="17581" y="3762"/>
                  <a:pt x="17301" y="2057"/>
                </a:cubicBezTo>
                <a:cubicBezTo>
                  <a:pt x="17282" y="1963"/>
                  <a:pt x="17218" y="1922"/>
                  <a:pt x="17151" y="1922"/>
                </a:cubicBezTo>
                <a:cubicBezTo>
                  <a:pt x="17051" y="1922"/>
                  <a:pt x="16946" y="2012"/>
                  <a:pt x="16974" y="2151"/>
                </a:cubicBezTo>
                <a:cubicBezTo>
                  <a:pt x="17091" y="3085"/>
                  <a:pt x="17231" y="4042"/>
                  <a:pt x="17395" y="4976"/>
                </a:cubicBezTo>
                <a:cubicBezTo>
                  <a:pt x="17231" y="4602"/>
                  <a:pt x="17044" y="4252"/>
                  <a:pt x="16858" y="3925"/>
                </a:cubicBezTo>
                <a:cubicBezTo>
                  <a:pt x="16811" y="3785"/>
                  <a:pt x="16741" y="3645"/>
                  <a:pt x="16694" y="3528"/>
                </a:cubicBezTo>
                <a:cubicBezTo>
                  <a:pt x="16414" y="2384"/>
                  <a:pt x="16157" y="1264"/>
                  <a:pt x="15877" y="143"/>
                </a:cubicBezTo>
                <a:cubicBezTo>
                  <a:pt x="15862" y="52"/>
                  <a:pt x="15788" y="1"/>
                  <a:pt x="1571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2" name="Google Shape;2482;p66"/>
          <p:cNvSpPr/>
          <p:nvPr/>
        </p:nvSpPr>
        <p:spPr>
          <a:xfrm>
            <a:off x="1617538" y="1472740"/>
            <a:ext cx="888907" cy="839154"/>
          </a:xfrm>
          <a:custGeom>
            <a:rect b="b" l="l" r="r" t="t"/>
            <a:pathLst>
              <a:path extrusionOk="0" h="61782" w="65445">
                <a:moveTo>
                  <a:pt x="33201" y="1250"/>
                </a:moveTo>
                <a:lnTo>
                  <a:pt x="33808" y="2605"/>
                </a:lnTo>
                <a:cubicBezTo>
                  <a:pt x="33552" y="2301"/>
                  <a:pt x="33271" y="1974"/>
                  <a:pt x="32968" y="1671"/>
                </a:cubicBezTo>
                <a:lnTo>
                  <a:pt x="33201" y="1250"/>
                </a:lnTo>
                <a:close/>
                <a:moveTo>
                  <a:pt x="34205" y="2651"/>
                </a:moveTo>
                <a:lnTo>
                  <a:pt x="34205" y="2651"/>
                </a:lnTo>
                <a:cubicBezTo>
                  <a:pt x="34859" y="3772"/>
                  <a:pt x="35489" y="4939"/>
                  <a:pt x="36050" y="6107"/>
                </a:cubicBezTo>
                <a:cubicBezTo>
                  <a:pt x="35653" y="5313"/>
                  <a:pt x="35209" y="4519"/>
                  <a:pt x="34696" y="3772"/>
                </a:cubicBezTo>
                <a:lnTo>
                  <a:pt x="34205" y="2651"/>
                </a:lnTo>
                <a:close/>
                <a:moveTo>
                  <a:pt x="36166" y="6317"/>
                </a:moveTo>
                <a:cubicBezTo>
                  <a:pt x="37100" y="8325"/>
                  <a:pt x="37964" y="10380"/>
                  <a:pt x="38711" y="12481"/>
                </a:cubicBezTo>
                <a:cubicBezTo>
                  <a:pt x="38805" y="12738"/>
                  <a:pt x="38898" y="12995"/>
                  <a:pt x="38992" y="13228"/>
                </a:cubicBezTo>
                <a:lnTo>
                  <a:pt x="37707" y="10426"/>
                </a:lnTo>
                <a:cubicBezTo>
                  <a:pt x="37427" y="9516"/>
                  <a:pt x="37124" y="8605"/>
                  <a:pt x="36774" y="7718"/>
                </a:cubicBezTo>
                <a:cubicBezTo>
                  <a:pt x="36563" y="7228"/>
                  <a:pt x="36377" y="6784"/>
                  <a:pt x="36166" y="6317"/>
                </a:cubicBezTo>
                <a:close/>
                <a:moveTo>
                  <a:pt x="33341" y="573"/>
                </a:moveTo>
                <a:cubicBezTo>
                  <a:pt x="35606" y="3469"/>
                  <a:pt x="37497" y="6644"/>
                  <a:pt x="38945" y="10029"/>
                </a:cubicBezTo>
                <a:cubicBezTo>
                  <a:pt x="40182" y="12995"/>
                  <a:pt x="41093" y="16053"/>
                  <a:pt x="41677" y="19205"/>
                </a:cubicBezTo>
                <a:lnTo>
                  <a:pt x="40673" y="16987"/>
                </a:lnTo>
                <a:cubicBezTo>
                  <a:pt x="40509" y="16497"/>
                  <a:pt x="40346" y="16007"/>
                  <a:pt x="40182" y="15516"/>
                </a:cubicBezTo>
                <a:cubicBezTo>
                  <a:pt x="39575" y="13672"/>
                  <a:pt x="38922" y="11851"/>
                  <a:pt x="38221" y="10053"/>
                </a:cubicBezTo>
                <a:cubicBezTo>
                  <a:pt x="36937" y="6737"/>
                  <a:pt x="35303" y="3585"/>
                  <a:pt x="33318" y="620"/>
                </a:cubicBezTo>
                <a:cubicBezTo>
                  <a:pt x="33318" y="597"/>
                  <a:pt x="33341" y="573"/>
                  <a:pt x="33341" y="573"/>
                </a:cubicBezTo>
                <a:close/>
                <a:moveTo>
                  <a:pt x="42260" y="19859"/>
                </a:moveTo>
                <a:lnTo>
                  <a:pt x="42260" y="19859"/>
                </a:lnTo>
                <a:cubicBezTo>
                  <a:pt x="42774" y="19999"/>
                  <a:pt x="43311" y="20116"/>
                  <a:pt x="43848" y="20209"/>
                </a:cubicBezTo>
                <a:lnTo>
                  <a:pt x="43848" y="20233"/>
                </a:lnTo>
                <a:cubicBezTo>
                  <a:pt x="43334" y="20233"/>
                  <a:pt x="42821" y="20256"/>
                  <a:pt x="42307" y="20256"/>
                </a:cubicBezTo>
                <a:cubicBezTo>
                  <a:pt x="42307" y="20139"/>
                  <a:pt x="42260" y="19999"/>
                  <a:pt x="42260" y="19859"/>
                </a:cubicBezTo>
                <a:close/>
                <a:moveTo>
                  <a:pt x="41630" y="19929"/>
                </a:moveTo>
                <a:lnTo>
                  <a:pt x="41630" y="19929"/>
                </a:lnTo>
                <a:cubicBezTo>
                  <a:pt x="41677" y="20046"/>
                  <a:pt x="41747" y="20162"/>
                  <a:pt x="41793" y="20279"/>
                </a:cubicBezTo>
                <a:lnTo>
                  <a:pt x="41723" y="20303"/>
                </a:lnTo>
                <a:cubicBezTo>
                  <a:pt x="41677" y="20162"/>
                  <a:pt x="41653" y="20046"/>
                  <a:pt x="41630" y="19929"/>
                </a:cubicBezTo>
                <a:close/>
                <a:moveTo>
                  <a:pt x="38385" y="12761"/>
                </a:moveTo>
                <a:lnTo>
                  <a:pt x="38385" y="12761"/>
                </a:lnTo>
                <a:cubicBezTo>
                  <a:pt x="38968" y="14069"/>
                  <a:pt x="39575" y="15376"/>
                  <a:pt x="40159" y="16684"/>
                </a:cubicBezTo>
                <a:lnTo>
                  <a:pt x="40859" y="18785"/>
                </a:lnTo>
                <a:cubicBezTo>
                  <a:pt x="40906" y="18972"/>
                  <a:pt x="40976" y="19159"/>
                  <a:pt x="41023" y="19322"/>
                </a:cubicBezTo>
                <a:lnTo>
                  <a:pt x="40906" y="19322"/>
                </a:lnTo>
                <a:cubicBezTo>
                  <a:pt x="40900" y="19320"/>
                  <a:pt x="40894" y="19319"/>
                  <a:pt x="40888" y="19319"/>
                </a:cubicBezTo>
                <a:cubicBezTo>
                  <a:pt x="40829" y="19319"/>
                  <a:pt x="40798" y="19417"/>
                  <a:pt x="40883" y="19439"/>
                </a:cubicBezTo>
                <a:lnTo>
                  <a:pt x="41093" y="19509"/>
                </a:lnTo>
                <a:cubicBezTo>
                  <a:pt x="41163" y="19766"/>
                  <a:pt x="41256" y="20046"/>
                  <a:pt x="41350" y="20303"/>
                </a:cubicBezTo>
                <a:cubicBezTo>
                  <a:pt x="41116" y="20326"/>
                  <a:pt x="40859" y="20326"/>
                  <a:pt x="40626" y="20349"/>
                </a:cubicBezTo>
                <a:cubicBezTo>
                  <a:pt x="40579" y="20256"/>
                  <a:pt x="40533" y="20162"/>
                  <a:pt x="40486" y="20046"/>
                </a:cubicBezTo>
                <a:cubicBezTo>
                  <a:pt x="40276" y="19462"/>
                  <a:pt x="40089" y="18878"/>
                  <a:pt x="39902" y="18271"/>
                </a:cubicBezTo>
                <a:cubicBezTo>
                  <a:pt x="39529" y="17057"/>
                  <a:pt x="39202" y="15843"/>
                  <a:pt x="38875" y="14629"/>
                </a:cubicBezTo>
                <a:cubicBezTo>
                  <a:pt x="38711" y="13999"/>
                  <a:pt x="38548" y="13368"/>
                  <a:pt x="38385" y="12761"/>
                </a:cubicBezTo>
                <a:close/>
                <a:moveTo>
                  <a:pt x="47521" y="19654"/>
                </a:moveTo>
                <a:cubicBezTo>
                  <a:pt x="49456" y="19654"/>
                  <a:pt x="51392" y="19713"/>
                  <a:pt x="53327" y="19836"/>
                </a:cubicBezTo>
                <a:lnTo>
                  <a:pt x="53327" y="19859"/>
                </a:lnTo>
                <a:cubicBezTo>
                  <a:pt x="55195" y="19976"/>
                  <a:pt x="57016" y="20162"/>
                  <a:pt x="58861" y="20396"/>
                </a:cubicBezTo>
                <a:cubicBezTo>
                  <a:pt x="59468" y="20466"/>
                  <a:pt x="60075" y="20559"/>
                  <a:pt x="60682" y="20653"/>
                </a:cubicBezTo>
                <a:cubicBezTo>
                  <a:pt x="57787" y="20396"/>
                  <a:pt x="54845" y="20419"/>
                  <a:pt x="51973" y="20349"/>
                </a:cubicBezTo>
                <a:cubicBezTo>
                  <a:pt x="50292" y="20326"/>
                  <a:pt x="48564" y="20256"/>
                  <a:pt x="46860" y="20233"/>
                </a:cubicBezTo>
                <a:cubicBezTo>
                  <a:pt x="45693" y="20116"/>
                  <a:pt x="44525" y="19952"/>
                  <a:pt x="43381" y="19742"/>
                </a:cubicBezTo>
                <a:cubicBezTo>
                  <a:pt x="44761" y="19684"/>
                  <a:pt x="46141" y="19654"/>
                  <a:pt x="47521" y="19654"/>
                </a:cubicBezTo>
                <a:close/>
                <a:moveTo>
                  <a:pt x="40766" y="20536"/>
                </a:moveTo>
                <a:lnTo>
                  <a:pt x="41420" y="20559"/>
                </a:lnTo>
                <a:cubicBezTo>
                  <a:pt x="41467" y="20723"/>
                  <a:pt x="41513" y="20910"/>
                  <a:pt x="41560" y="21073"/>
                </a:cubicBezTo>
                <a:cubicBezTo>
                  <a:pt x="41233" y="20980"/>
                  <a:pt x="40953" y="20816"/>
                  <a:pt x="40766" y="20536"/>
                </a:cubicBezTo>
                <a:close/>
                <a:moveTo>
                  <a:pt x="41933" y="20583"/>
                </a:moveTo>
                <a:lnTo>
                  <a:pt x="41980" y="20699"/>
                </a:lnTo>
                <a:lnTo>
                  <a:pt x="42004" y="20910"/>
                </a:lnTo>
                <a:cubicBezTo>
                  <a:pt x="42027" y="20980"/>
                  <a:pt x="42074" y="21026"/>
                  <a:pt x="42120" y="21026"/>
                </a:cubicBezTo>
                <a:cubicBezTo>
                  <a:pt x="42074" y="21050"/>
                  <a:pt x="42027" y="21096"/>
                  <a:pt x="42027" y="21166"/>
                </a:cubicBezTo>
                <a:lnTo>
                  <a:pt x="41980" y="21166"/>
                </a:lnTo>
                <a:cubicBezTo>
                  <a:pt x="41910" y="20980"/>
                  <a:pt x="41840" y="20770"/>
                  <a:pt x="41793" y="20583"/>
                </a:cubicBezTo>
                <a:close/>
                <a:moveTo>
                  <a:pt x="46440" y="20583"/>
                </a:moveTo>
                <a:cubicBezTo>
                  <a:pt x="48448" y="20793"/>
                  <a:pt x="50502" y="20840"/>
                  <a:pt x="52440" y="20910"/>
                </a:cubicBezTo>
                <a:cubicBezTo>
                  <a:pt x="53911" y="20980"/>
                  <a:pt x="55382" y="21003"/>
                  <a:pt x="56876" y="21073"/>
                </a:cubicBezTo>
                <a:cubicBezTo>
                  <a:pt x="52253" y="21096"/>
                  <a:pt x="47630" y="21143"/>
                  <a:pt x="43007" y="21190"/>
                </a:cubicBezTo>
                <a:lnTo>
                  <a:pt x="42447" y="21190"/>
                </a:lnTo>
                <a:lnTo>
                  <a:pt x="42377" y="21096"/>
                </a:lnTo>
                <a:lnTo>
                  <a:pt x="42330" y="21073"/>
                </a:lnTo>
                <a:cubicBezTo>
                  <a:pt x="42424" y="21003"/>
                  <a:pt x="42447" y="20910"/>
                  <a:pt x="42400" y="20816"/>
                </a:cubicBezTo>
                <a:lnTo>
                  <a:pt x="42400" y="20816"/>
                </a:lnTo>
                <a:lnTo>
                  <a:pt x="42424" y="20840"/>
                </a:lnTo>
                <a:lnTo>
                  <a:pt x="42354" y="20699"/>
                </a:lnTo>
                <a:lnTo>
                  <a:pt x="42354" y="20583"/>
                </a:lnTo>
                <a:close/>
                <a:moveTo>
                  <a:pt x="62923" y="20956"/>
                </a:moveTo>
                <a:cubicBezTo>
                  <a:pt x="63437" y="21003"/>
                  <a:pt x="63997" y="21096"/>
                  <a:pt x="64348" y="21353"/>
                </a:cubicBezTo>
                <a:cubicBezTo>
                  <a:pt x="63997" y="21307"/>
                  <a:pt x="63647" y="21237"/>
                  <a:pt x="63297" y="21190"/>
                </a:cubicBezTo>
                <a:cubicBezTo>
                  <a:pt x="63180" y="21096"/>
                  <a:pt x="63063" y="21003"/>
                  <a:pt x="62923" y="20956"/>
                </a:cubicBezTo>
                <a:close/>
                <a:moveTo>
                  <a:pt x="32804" y="550"/>
                </a:moveTo>
                <a:lnTo>
                  <a:pt x="32851" y="597"/>
                </a:lnTo>
                <a:cubicBezTo>
                  <a:pt x="29022" y="7765"/>
                  <a:pt x="25310" y="14979"/>
                  <a:pt x="21877" y="22334"/>
                </a:cubicBezTo>
                <a:cubicBezTo>
                  <a:pt x="21761" y="22311"/>
                  <a:pt x="21667" y="22287"/>
                  <a:pt x="21574" y="22264"/>
                </a:cubicBezTo>
                <a:cubicBezTo>
                  <a:pt x="22414" y="20746"/>
                  <a:pt x="23138" y="19159"/>
                  <a:pt x="23909" y="17594"/>
                </a:cubicBezTo>
                <a:lnTo>
                  <a:pt x="23885" y="17594"/>
                </a:lnTo>
                <a:cubicBezTo>
                  <a:pt x="24843" y="15633"/>
                  <a:pt x="25823" y="13695"/>
                  <a:pt x="26827" y="11780"/>
                </a:cubicBezTo>
                <a:cubicBezTo>
                  <a:pt x="28765" y="8021"/>
                  <a:pt x="30750" y="4262"/>
                  <a:pt x="32804" y="550"/>
                </a:cubicBezTo>
                <a:close/>
                <a:moveTo>
                  <a:pt x="63507" y="21633"/>
                </a:moveTo>
                <a:cubicBezTo>
                  <a:pt x="63741" y="21657"/>
                  <a:pt x="63997" y="21703"/>
                  <a:pt x="64254" y="21727"/>
                </a:cubicBezTo>
                <a:cubicBezTo>
                  <a:pt x="63951" y="21960"/>
                  <a:pt x="63647" y="22194"/>
                  <a:pt x="63344" y="22404"/>
                </a:cubicBezTo>
                <a:cubicBezTo>
                  <a:pt x="63390" y="22311"/>
                  <a:pt x="63437" y="22194"/>
                  <a:pt x="63460" y="22077"/>
                </a:cubicBezTo>
                <a:cubicBezTo>
                  <a:pt x="63507" y="21937"/>
                  <a:pt x="63507" y="21774"/>
                  <a:pt x="63507" y="21633"/>
                </a:cubicBezTo>
                <a:close/>
                <a:moveTo>
                  <a:pt x="29139" y="8558"/>
                </a:moveTo>
                <a:lnTo>
                  <a:pt x="29139" y="8558"/>
                </a:lnTo>
                <a:cubicBezTo>
                  <a:pt x="27294" y="12388"/>
                  <a:pt x="25566" y="16263"/>
                  <a:pt x="23932" y="20209"/>
                </a:cubicBezTo>
                <a:cubicBezTo>
                  <a:pt x="23629" y="20956"/>
                  <a:pt x="23395" y="21867"/>
                  <a:pt x="22975" y="22567"/>
                </a:cubicBezTo>
                <a:cubicBezTo>
                  <a:pt x="22951" y="22614"/>
                  <a:pt x="22928" y="22637"/>
                  <a:pt x="22905" y="22684"/>
                </a:cubicBezTo>
                <a:cubicBezTo>
                  <a:pt x="22881" y="22637"/>
                  <a:pt x="22835" y="22614"/>
                  <a:pt x="22811" y="22591"/>
                </a:cubicBezTo>
                <a:cubicBezTo>
                  <a:pt x="22578" y="22521"/>
                  <a:pt x="22368" y="22451"/>
                  <a:pt x="22134" y="22404"/>
                </a:cubicBezTo>
                <a:cubicBezTo>
                  <a:pt x="24469" y="17781"/>
                  <a:pt x="26804" y="13158"/>
                  <a:pt x="29139" y="8558"/>
                </a:cubicBezTo>
                <a:close/>
                <a:moveTo>
                  <a:pt x="6881" y="22365"/>
                </a:moveTo>
                <a:cubicBezTo>
                  <a:pt x="9140" y="22365"/>
                  <a:pt x="11396" y="22530"/>
                  <a:pt x="13636" y="22848"/>
                </a:cubicBezTo>
                <a:cubicBezTo>
                  <a:pt x="11931" y="22824"/>
                  <a:pt x="10227" y="22813"/>
                  <a:pt x="8522" y="22813"/>
                </a:cubicBezTo>
                <a:cubicBezTo>
                  <a:pt x="6818" y="22813"/>
                  <a:pt x="5114" y="22824"/>
                  <a:pt x="3409" y="22848"/>
                </a:cubicBezTo>
                <a:lnTo>
                  <a:pt x="3362" y="22801"/>
                </a:lnTo>
                <a:cubicBezTo>
                  <a:pt x="4133" y="22614"/>
                  <a:pt x="4903" y="22474"/>
                  <a:pt x="5674" y="22381"/>
                </a:cubicBezTo>
                <a:cubicBezTo>
                  <a:pt x="6076" y="22370"/>
                  <a:pt x="6478" y="22365"/>
                  <a:pt x="6881" y="22365"/>
                </a:cubicBezTo>
                <a:close/>
                <a:moveTo>
                  <a:pt x="12188" y="21797"/>
                </a:moveTo>
                <a:cubicBezTo>
                  <a:pt x="13939" y="21797"/>
                  <a:pt x="15690" y="21914"/>
                  <a:pt x="17418" y="22100"/>
                </a:cubicBezTo>
                <a:cubicBezTo>
                  <a:pt x="18655" y="22217"/>
                  <a:pt x="19893" y="22474"/>
                  <a:pt x="21130" y="22684"/>
                </a:cubicBezTo>
                <a:lnTo>
                  <a:pt x="21060" y="22848"/>
                </a:lnTo>
                <a:lnTo>
                  <a:pt x="20944" y="22848"/>
                </a:lnTo>
                <a:cubicBezTo>
                  <a:pt x="20407" y="22801"/>
                  <a:pt x="19870" y="22754"/>
                  <a:pt x="19333" y="22684"/>
                </a:cubicBezTo>
                <a:cubicBezTo>
                  <a:pt x="18212" y="22544"/>
                  <a:pt x="17068" y="22404"/>
                  <a:pt x="15947" y="22264"/>
                </a:cubicBezTo>
                <a:cubicBezTo>
                  <a:pt x="14243" y="22077"/>
                  <a:pt x="12538" y="21890"/>
                  <a:pt x="10857" y="21820"/>
                </a:cubicBezTo>
                <a:cubicBezTo>
                  <a:pt x="11301" y="21797"/>
                  <a:pt x="11744" y="21797"/>
                  <a:pt x="12188" y="21797"/>
                </a:cubicBezTo>
                <a:close/>
                <a:moveTo>
                  <a:pt x="21364" y="22707"/>
                </a:moveTo>
                <a:lnTo>
                  <a:pt x="21691" y="22754"/>
                </a:lnTo>
                <a:cubicBezTo>
                  <a:pt x="21691" y="22777"/>
                  <a:pt x="21667" y="22801"/>
                  <a:pt x="21667" y="22824"/>
                </a:cubicBezTo>
                <a:cubicBezTo>
                  <a:pt x="21667" y="22848"/>
                  <a:pt x="21667" y="22871"/>
                  <a:pt x="21667" y="22871"/>
                </a:cubicBezTo>
                <a:lnTo>
                  <a:pt x="21270" y="22871"/>
                </a:lnTo>
                <a:lnTo>
                  <a:pt x="21364" y="22707"/>
                </a:lnTo>
                <a:close/>
                <a:moveTo>
                  <a:pt x="9993" y="22124"/>
                </a:moveTo>
                <a:lnTo>
                  <a:pt x="9993" y="22124"/>
                </a:lnTo>
                <a:cubicBezTo>
                  <a:pt x="10857" y="22147"/>
                  <a:pt x="11698" y="22194"/>
                  <a:pt x="12538" y="22264"/>
                </a:cubicBezTo>
                <a:cubicBezTo>
                  <a:pt x="13075" y="22311"/>
                  <a:pt x="16811" y="22661"/>
                  <a:pt x="19496" y="22988"/>
                </a:cubicBezTo>
                <a:lnTo>
                  <a:pt x="18095" y="22941"/>
                </a:lnTo>
                <a:cubicBezTo>
                  <a:pt x="15620" y="22661"/>
                  <a:pt x="13122" y="22404"/>
                  <a:pt x="10647" y="22194"/>
                </a:cubicBezTo>
                <a:lnTo>
                  <a:pt x="9993" y="22124"/>
                </a:lnTo>
                <a:close/>
                <a:moveTo>
                  <a:pt x="21948" y="22777"/>
                </a:moveTo>
                <a:cubicBezTo>
                  <a:pt x="22204" y="22848"/>
                  <a:pt x="22461" y="22871"/>
                  <a:pt x="22718" y="22894"/>
                </a:cubicBezTo>
                <a:cubicBezTo>
                  <a:pt x="22601" y="22988"/>
                  <a:pt x="22461" y="23058"/>
                  <a:pt x="22321" y="23058"/>
                </a:cubicBezTo>
                <a:cubicBezTo>
                  <a:pt x="22251" y="23011"/>
                  <a:pt x="22204" y="22988"/>
                  <a:pt x="22158" y="22964"/>
                </a:cubicBezTo>
                <a:cubicBezTo>
                  <a:pt x="22064" y="22941"/>
                  <a:pt x="21971" y="22918"/>
                  <a:pt x="21877" y="22894"/>
                </a:cubicBezTo>
                <a:lnTo>
                  <a:pt x="21948" y="22777"/>
                </a:lnTo>
                <a:close/>
                <a:moveTo>
                  <a:pt x="2895" y="22567"/>
                </a:moveTo>
                <a:cubicBezTo>
                  <a:pt x="2849" y="22637"/>
                  <a:pt x="2849" y="22731"/>
                  <a:pt x="2895" y="22801"/>
                </a:cubicBezTo>
                <a:cubicBezTo>
                  <a:pt x="4226" y="24248"/>
                  <a:pt x="5580" y="25649"/>
                  <a:pt x="7005" y="27004"/>
                </a:cubicBezTo>
                <a:lnTo>
                  <a:pt x="1705" y="22777"/>
                </a:lnTo>
                <a:cubicBezTo>
                  <a:pt x="2055" y="22731"/>
                  <a:pt x="2382" y="22661"/>
                  <a:pt x="2732" y="22591"/>
                </a:cubicBezTo>
                <a:lnTo>
                  <a:pt x="2895" y="22567"/>
                </a:lnTo>
                <a:close/>
                <a:moveTo>
                  <a:pt x="64745" y="21844"/>
                </a:moveTo>
                <a:lnTo>
                  <a:pt x="64745" y="21844"/>
                </a:lnTo>
                <a:cubicBezTo>
                  <a:pt x="64791" y="21984"/>
                  <a:pt x="64698" y="22077"/>
                  <a:pt x="64464" y="22170"/>
                </a:cubicBezTo>
                <a:lnTo>
                  <a:pt x="64464" y="22147"/>
                </a:lnTo>
                <a:lnTo>
                  <a:pt x="63881" y="22614"/>
                </a:lnTo>
                <a:lnTo>
                  <a:pt x="62690" y="23548"/>
                </a:lnTo>
                <a:lnTo>
                  <a:pt x="60308" y="25392"/>
                </a:lnTo>
                <a:lnTo>
                  <a:pt x="55826" y="28848"/>
                </a:lnTo>
                <a:cubicBezTo>
                  <a:pt x="54238" y="30109"/>
                  <a:pt x="52580" y="31323"/>
                  <a:pt x="50969" y="32584"/>
                </a:cubicBezTo>
                <a:cubicBezTo>
                  <a:pt x="51716" y="31907"/>
                  <a:pt x="52440" y="31230"/>
                  <a:pt x="53211" y="30576"/>
                </a:cubicBezTo>
                <a:cubicBezTo>
                  <a:pt x="53608" y="30249"/>
                  <a:pt x="54004" y="29922"/>
                  <a:pt x="54378" y="29595"/>
                </a:cubicBezTo>
                <a:cubicBezTo>
                  <a:pt x="57834" y="27027"/>
                  <a:pt x="61289" y="24412"/>
                  <a:pt x="64745" y="21844"/>
                </a:cubicBezTo>
                <a:close/>
                <a:moveTo>
                  <a:pt x="1191" y="22871"/>
                </a:moveTo>
                <a:cubicBezTo>
                  <a:pt x="4460" y="25486"/>
                  <a:pt x="7729" y="28078"/>
                  <a:pt x="11021" y="30693"/>
                </a:cubicBezTo>
                <a:lnTo>
                  <a:pt x="11534" y="31089"/>
                </a:lnTo>
                <a:cubicBezTo>
                  <a:pt x="12888" y="32233"/>
                  <a:pt x="14289" y="33331"/>
                  <a:pt x="15714" y="34405"/>
                </a:cubicBezTo>
                <a:lnTo>
                  <a:pt x="15900" y="34568"/>
                </a:lnTo>
                <a:lnTo>
                  <a:pt x="16624" y="35152"/>
                </a:lnTo>
                <a:cubicBezTo>
                  <a:pt x="10857" y="31720"/>
                  <a:pt x="5487" y="27634"/>
                  <a:pt x="677" y="22988"/>
                </a:cubicBezTo>
                <a:cubicBezTo>
                  <a:pt x="841" y="22941"/>
                  <a:pt x="1004" y="22918"/>
                  <a:pt x="1191" y="22871"/>
                </a:cubicBezTo>
                <a:close/>
                <a:moveTo>
                  <a:pt x="61779" y="21400"/>
                </a:moveTo>
                <a:cubicBezTo>
                  <a:pt x="62176" y="21447"/>
                  <a:pt x="62550" y="21493"/>
                  <a:pt x="62947" y="21540"/>
                </a:cubicBezTo>
                <a:cubicBezTo>
                  <a:pt x="63414" y="22077"/>
                  <a:pt x="62830" y="22661"/>
                  <a:pt x="62386" y="23058"/>
                </a:cubicBezTo>
                <a:cubicBezTo>
                  <a:pt x="62083" y="23314"/>
                  <a:pt x="61756" y="23571"/>
                  <a:pt x="61429" y="23805"/>
                </a:cubicBezTo>
                <a:lnTo>
                  <a:pt x="60308" y="24622"/>
                </a:lnTo>
                <a:cubicBezTo>
                  <a:pt x="59515" y="25206"/>
                  <a:pt x="58697" y="25743"/>
                  <a:pt x="57950" y="26326"/>
                </a:cubicBezTo>
                <a:cubicBezTo>
                  <a:pt x="57763" y="26466"/>
                  <a:pt x="57600" y="26607"/>
                  <a:pt x="57437" y="26747"/>
                </a:cubicBezTo>
                <a:cubicBezTo>
                  <a:pt x="53537" y="29595"/>
                  <a:pt x="49638" y="32444"/>
                  <a:pt x="45809" y="35386"/>
                </a:cubicBezTo>
                <a:cubicBezTo>
                  <a:pt x="45786" y="35409"/>
                  <a:pt x="45786" y="35432"/>
                  <a:pt x="45763" y="35456"/>
                </a:cubicBezTo>
                <a:lnTo>
                  <a:pt x="45669" y="35292"/>
                </a:lnTo>
                <a:cubicBezTo>
                  <a:pt x="45833" y="35175"/>
                  <a:pt x="45996" y="35082"/>
                  <a:pt x="46113" y="34965"/>
                </a:cubicBezTo>
                <a:lnTo>
                  <a:pt x="54962" y="27821"/>
                </a:lnTo>
                <a:lnTo>
                  <a:pt x="59374" y="24248"/>
                </a:lnTo>
                <a:cubicBezTo>
                  <a:pt x="60332" y="23455"/>
                  <a:pt x="61546" y="22684"/>
                  <a:pt x="61779" y="21400"/>
                </a:cubicBezTo>
                <a:close/>
                <a:moveTo>
                  <a:pt x="50292" y="32607"/>
                </a:moveTo>
                <a:cubicBezTo>
                  <a:pt x="48938" y="33821"/>
                  <a:pt x="47630" y="35059"/>
                  <a:pt x="46370" y="36343"/>
                </a:cubicBezTo>
                <a:lnTo>
                  <a:pt x="45926" y="35712"/>
                </a:lnTo>
                <a:cubicBezTo>
                  <a:pt x="45973" y="35712"/>
                  <a:pt x="45996" y="35712"/>
                  <a:pt x="46043" y="35689"/>
                </a:cubicBezTo>
                <a:cubicBezTo>
                  <a:pt x="47467" y="34685"/>
                  <a:pt x="48891" y="33658"/>
                  <a:pt x="50292" y="32607"/>
                </a:cubicBezTo>
                <a:close/>
                <a:moveTo>
                  <a:pt x="45366" y="35549"/>
                </a:moveTo>
                <a:cubicBezTo>
                  <a:pt x="45366" y="35596"/>
                  <a:pt x="45366" y="35642"/>
                  <a:pt x="45412" y="35689"/>
                </a:cubicBezTo>
                <a:lnTo>
                  <a:pt x="45412" y="35712"/>
                </a:lnTo>
                <a:cubicBezTo>
                  <a:pt x="45622" y="36039"/>
                  <a:pt x="45833" y="36366"/>
                  <a:pt x="46066" y="36716"/>
                </a:cubicBezTo>
                <a:cubicBezTo>
                  <a:pt x="45973" y="36786"/>
                  <a:pt x="45879" y="36880"/>
                  <a:pt x="45786" y="36973"/>
                </a:cubicBezTo>
                <a:cubicBezTo>
                  <a:pt x="45552" y="36693"/>
                  <a:pt x="45179" y="36226"/>
                  <a:pt x="45179" y="36016"/>
                </a:cubicBezTo>
                <a:cubicBezTo>
                  <a:pt x="45179" y="35852"/>
                  <a:pt x="45249" y="35689"/>
                  <a:pt x="45366" y="35549"/>
                </a:cubicBezTo>
                <a:close/>
                <a:moveTo>
                  <a:pt x="31800" y="43301"/>
                </a:moveTo>
                <a:lnTo>
                  <a:pt x="32501" y="43674"/>
                </a:lnTo>
                <a:lnTo>
                  <a:pt x="31824" y="44281"/>
                </a:lnTo>
                <a:lnTo>
                  <a:pt x="31123" y="44048"/>
                </a:lnTo>
                <a:cubicBezTo>
                  <a:pt x="31333" y="43791"/>
                  <a:pt x="31567" y="43557"/>
                  <a:pt x="31800" y="43301"/>
                </a:cubicBezTo>
                <a:close/>
                <a:moveTo>
                  <a:pt x="32233" y="42746"/>
                </a:moveTo>
                <a:cubicBezTo>
                  <a:pt x="32717" y="42746"/>
                  <a:pt x="33741" y="43621"/>
                  <a:pt x="34065" y="43838"/>
                </a:cubicBezTo>
                <a:cubicBezTo>
                  <a:pt x="34789" y="44305"/>
                  <a:pt x="35489" y="44771"/>
                  <a:pt x="36213" y="45215"/>
                </a:cubicBezTo>
                <a:lnTo>
                  <a:pt x="36423" y="45355"/>
                </a:lnTo>
                <a:cubicBezTo>
                  <a:pt x="34929" y="44608"/>
                  <a:pt x="33435" y="43861"/>
                  <a:pt x="31917" y="43137"/>
                </a:cubicBezTo>
                <a:cubicBezTo>
                  <a:pt x="31917" y="43090"/>
                  <a:pt x="31894" y="43044"/>
                  <a:pt x="31870" y="43020"/>
                </a:cubicBezTo>
                <a:cubicBezTo>
                  <a:pt x="31917" y="42904"/>
                  <a:pt x="32011" y="42834"/>
                  <a:pt x="32127" y="42764"/>
                </a:cubicBezTo>
                <a:cubicBezTo>
                  <a:pt x="32159" y="42751"/>
                  <a:pt x="32194" y="42746"/>
                  <a:pt x="32233" y="42746"/>
                </a:cubicBezTo>
                <a:close/>
                <a:moveTo>
                  <a:pt x="46230" y="36973"/>
                </a:moveTo>
                <a:lnTo>
                  <a:pt x="46253" y="37020"/>
                </a:lnTo>
                <a:cubicBezTo>
                  <a:pt x="47304" y="38724"/>
                  <a:pt x="48378" y="40429"/>
                  <a:pt x="49405" y="42156"/>
                </a:cubicBezTo>
                <a:lnTo>
                  <a:pt x="49382" y="42133"/>
                </a:lnTo>
                <a:lnTo>
                  <a:pt x="49382" y="42133"/>
                </a:lnTo>
                <a:cubicBezTo>
                  <a:pt x="50105" y="43394"/>
                  <a:pt x="50829" y="44678"/>
                  <a:pt x="51506" y="45986"/>
                </a:cubicBezTo>
                <a:lnTo>
                  <a:pt x="51366" y="45775"/>
                </a:lnTo>
                <a:lnTo>
                  <a:pt x="49685" y="43277"/>
                </a:lnTo>
                <a:cubicBezTo>
                  <a:pt x="48915" y="41900"/>
                  <a:pt x="48097" y="40545"/>
                  <a:pt x="47257" y="39215"/>
                </a:cubicBezTo>
                <a:cubicBezTo>
                  <a:pt x="46837" y="38538"/>
                  <a:pt x="46393" y="37884"/>
                  <a:pt x="45973" y="37207"/>
                </a:cubicBezTo>
                <a:lnTo>
                  <a:pt x="46230" y="36973"/>
                </a:lnTo>
                <a:close/>
                <a:moveTo>
                  <a:pt x="32734" y="43791"/>
                </a:moveTo>
                <a:cubicBezTo>
                  <a:pt x="34415" y="44678"/>
                  <a:pt x="36096" y="45542"/>
                  <a:pt x="37778" y="46406"/>
                </a:cubicBezTo>
                <a:cubicBezTo>
                  <a:pt x="36026" y="45729"/>
                  <a:pt x="34252" y="45098"/>
                  <a:pt x="32477" y="44491"/>
                </a:cubicBezTo>
                <a:cubicBezTo>
                  <a:pt x="32571" y="44375"/>
                  <a:pt x="32454" y="44234"/>
                  <a:pt x="32291" y="44234"/>
                </a:cubicBezTo>
                <a:lnTo>
                  <a:pt x="32734" y="43791"/>
                </a:lnTo>
                <a:close/>
                <a:moveTo>
                  <a:pt x="30960" y="44281"/>
                </a:moveTo>
                <a:lnTo>
                  <a:pt x="31590" y="44515"/>
                </a:lnTo>
                <a:lnTo>
                  <a:pt x="31053" y="45028"/>
                </a:lnTo>
                <a:lnTo>
                  <a:pt x="30843" y="44912"/>
                </a:lnTo>
                <a:cubicBezTo>
                  <a:pt x="30826" y="44906"/>
                  <a:pt x="30810" y="44903"/>
                  <a:pt x="30794" y="44903"/>
                </a:cubicBezTo>
                <a:cubicBezTo>
                  <a:pt x="30683" y="44903"/>
                  <a:pt x="30624" y="45037"/>
                  <a:pt x="30726" y="45098"/>
                </a:cubicBezTo>
                <a:lnTo>
                  <a:pt x="30866" y="45168"/>
                </a:lnTo>
                <a:cubicBezTo>
                  <a:pt x="29886" y="46079"/>
                  <a:pt x="28882" y="46990"/>
                  <a:pt x="27901" y="47923"/>
                </a:cubicBezTo>
                <a:cubicBezTo>
                  <a:pt x="28368" y="47386"/>
                  <a:pt x="28835" y="46849"/>
                  <a:pt x="29279" y="46312"/>
                </a:cubicBezTo>
                <a:cubicBezTo>
                  <a:pt x="29792" y="45729"/>
                  <a:pt x="30283" y="45122"/>
                  <a:pt x="30773" y="44515"/>
                </a:cubicBezTo>
                <a:lnTo>
                  <a:pt x="30960" y="44281"/>
                </a:lnTo>
                <a:close/>
                <a:moveTo>
                  <a:pt x="19146" y="37183"/>
                </a:moveTo>
                <a:cubicBezTo>
                  <a:pt x="19309" y="37277"/>
                  <a:pt x="19449" y="37393"/>
                  <a:pt x="19589" y="37510"/>
                </a:cubicBezTo>
                <a:cubicBezTo>
                  <a:pt x="19543" y="37627"/>
                  <a:pt x="19636" y="37767"/>
                  <a:pt x="19776" y="37767"/>
                </a:cubicBezTo>
                <a:cubicBezTo>
                  <a:pt x="19496" y="38934"/>
                  <a:pt x="19192" y="40078"/>
                  <a:pt x="18866" y="41223"/>
                </a:cubicBezTo>
                <a:cubicBezTo>
                  <a:pt x="18702" y="41736"/>
                  <a:pt x="18539" y="42273"/>
                  <a:pt x="18375" y="42787"/>
                </a:cubicBezTo>
                <a:cubicBezTo>
                  <a:pt x="17698" y="44842"/>
                  <a:pt x="17068" y="46896"/>
                  <a:pt x="16414" y="48974"/>
                </a:cubicBezTo>
                <a:cubicBezTo>
                  <a:pt x="16227" y="49628"/>
                  <a:pt x="16017" y="50282"/>
                  <a:pt x="15830" y="50935"/>
                </a:cubicBezTo>
                <a:lnTo>
                  <a:pt x="15620" y="51566"/>
                </a:lnTo>
                <a:lnTo>
                  <a:pt x="15620" y="51566"/>
                </a:lnTo>
                <a:cubicBezTo>
                  <a:pt x="15854" y="50632"/>
                  <a:pt x="16087" y="49698"/>
                  <a:pt x="16344" y="48787"/>
                </a:cubicBezTo>
                <a:cubicBezTo>
                  <a:pt x="16858" y="46779"/>
                  <a:pt x="17371" y="44795"/>
                  <a:pt x="17862" y="42787"/>
                </a:cubicBezTo>
                <a:cubicBezTo>
                  <a:pt x="18329" y="40966"/>
                  <a:pt x="18936" y="39051"/>
                  <a:pt x="19146" y="37183"/>
                </a:cubicBezTo>
                <a:close/>
                <a:moveTo>
                  <a:pt x="51459" y="46499"/>
                </a:moveTo>
                <a:cubicBezTo>
                  <a:pt x="51833" y="47036"/>
                  <a:pt x="52230" y="47573"/>
                  <a:pt x="52604" y="48110"/>
                </a:cubicBezTo>
                <a:cubicBezTo>
                  <a:pt x="53234" y="49348"/>
                  <a:pt x="53818" y="50562"/>
                  <a:pt x="54378" y="51799"/>
                </a:cubicBezTo>
                <a:cubicBezTo>
                  <a:pt x="54682" y="52476"/>
                  <a:pt x="54985" y="53177"/>
                  <a:pt x="55289" y="53854"/>
                </a:cubicBezTo>
                <a:cubicBezTo>
                  <a:pt x="55312" y="54017"/>
                  <a:pt x="55335" y="54204"/>
                  <a:pt x="55359" y="54368"/>
                </a:cubicBezTo>
                <a:cubicBezTo>
                  <a:pt x="54658" y="54017"/>
                  <a:pt x="53958" y="53667"/>
                  <a:pt x="53281" y="53317"/>
                </a:cubicBezTo>
                <a:lnTo>
                  <a:pt x="53281" y="53317"/>
                </a:lnTo>
                <a:cubicBezTo>
                  <a:pt x="53724" y="53434"/>
                  <a:pt x="54168" y="53550"/>
                  <a:pt x="54635" y="53644"/>
                </a:cubicBezTo>
                <a:cubicBezTo>
                  <a:pt x="54645" y="53646"/>
                  <a:pt x="54655" y="53646"/>
                  <a:pt x="54666" y="53646"/>
                </a:cubicBezTo>
                <a:cubicBezTo>
                  <a:pt x="54791" y="53646"/>
                  <a:pt x="54886" y="53517"/>
                  <a:pt x="54822" y="53387"/>
                </a:cubicBezTo>
                <a:cubicBezTo>
                  <a:pt x="53771" y="51052"/>
                  <a:pt x="52650" y="48764"/>
                  <a:pt x="51459" y="46499"/>
                </a:cubicBezTo>
                <a:close/>
                <a:moveTo>
                  <a:pt x="55896" y="54157"/>
                </a:moveTo>
                <a:cubicBezTo>
                  <a:pt x="56012" y="54368"/>
                  <a:pt x="56129" y="54601"/>
                  <a:pt x="56223" y="54835"/>
                </a:cubicBezTo>
                <a:lnTo>
                  <a:pt x="56129" y="54788"/>
                </a:lnTo>
                <a:cubicBezTo>
                  <a:pt x="56059" y="54554"/>
                  <a:pt x="55966" y="54344"/>
                  <a:pt x="55896" y="54157"/>
                </a:cubicBezTo>
                <a:close/>
                <a:moveTo>
                  <a:pt x="50456" y="52476"/>
                </a:moveTo>
                <a:lnTo>
                  <a:pt x="50782" y="52593"/>
                </a:lnTo>
                <a:cubicBezTo>
                  <a:pt x="52323" y="53317"/>
                  <a:pt x="53864" y="54064"/>
                  <a:pt x="55382" y="54835"/>
                </a:cubicBezTo>
                <a:cubicBezTo>
                  <a:pt x="55382" y="54881"/>
                  <a:pt x="55382" y="54951"/>
                  <a:pt x="55382" y="54975"/>
                </a:cubicBezTo>
                <a:cubicBezTo>
                  <a:pt x="53748" y="54157"/>
                  <a:pt x="52090" y="53317"/>
                  <a:pt x="50456" y="52476"/>
                </a:cubicBezTo>
                <a:close/>
                <a:moveTo>
                  <a:pt x="31217" y="45355"/>
                </a:moveTo>
                <a:lnTo>
                  <a:pt x="31217" y="45355"/>
                </a:lnTo>
                <a:cubicBezTo>
                  <a:pt x="30119" y="46546"/>
                  <a:pt x="29092" y="47807"/>
                  <a:pt x="27948" y="48974"/>
                </a:cubicBezTo>
                <a:cubicBezTo>
                  <a:pt x="26477" y="50468"/>
                  <a:pt x="24936" y="51916"/>
                  <a:pt x="23325" y="53270"/>
                </a:cubicBezTo>
                <a:cubicBezTo>
                  <a:pt x="22344" y="54111"/>
                  <a:pt x="21340" y="54905"/>
                  <a:pt x="20290" y="55675"/>
                </a:cubicBezTo>
                <a:cubicBezTo>
                  <a:pt x="24002" y="52313"/>
                  <a:pt x="27668" y="48904"/>
                  <a:pt x="31217" y="45355"/>
                </a:cubicBezTo>
                <a:close/>
                <a:moveTo>
                  <a:pt x="32267" y="44771"/>
                </a:moveTo>
                <a:cubicBezTo>
                  <a:pt x="35559" y="46056"/>
                  <a:pt x="38852" y="47363"/>
                  <a:pt x="42074" y="48717"/>
                </a:cubicBezTo>
                <a:cubicBezTo>
                  <a:pt x="42891" y="49161"/>
                  <a:pt x="43708" y="49581"/>
                  <a:pt x="44548" y="50001"/>
                </a:cubicBezTo>
                <a:cubicBezTo>
                  <a:pt x="45482" y="50445"/>
                  <a:pt x="46393" y="50889"/>
                  <a:pt x="47350" y="51286"/>
                </a:cubicBezTo>
                <a:cubicBezTo>
                  <a:pt x="50059" y="52640"/>
                  <a:pt x="52767" y="54017"/>
                  <a:pt x="55475" y="55395"/>
                </a:cubicBezTo>
                <a:cubicBezTo>
                  <a:pt x="55499" y="55418"/>
                  <a:pt x="55522" y="55418"/>
                  <a:pt x="55545" y="55418"/>
                </a:cubicBezTo>
                <a:cubicBezTo>
                  <a:pt x="55312" y="56002"/>
                  <a:pt x="55452" y="55932"/>
                  <a:pt x="54962" y="55979"/>
                </a:cubicBezTo>
                <a:cubicBezTo>
                  <a:pt x="54752" y="55955"/>
                  <a:pt x="54541" y="55932"/>
                  <a:pt x="54331" y="55862"/>
                </a:cubicBezTo>
                <a:cubicBezTo>
                  <a:pt x="52767" y="55418"/>
                  <a:pt x="51203" y="54484"/>
                  <a:pt x="49732" y="53807"/>
                </a:cubicBezTo>
                <a:cubicBezTo>
                  <a:pt x="46767" y="52476"/>
                  <a:pt x="43801" y="51099"/>
                  <a:pt x="40859" y="49721"/>
                </a:cubicBezTo>
                <a:cubicBezTo>
                  <a:pt x="37824" y="48297"/>
                  <a:pt x="34836" y="46826"/>
                  <a:pt x="31824" y="45379"/>
                </a:cubicBezTo>
                <a:cubicBezTo>
                  <a:pt x="31964" y="45192"/>
                  <a:pt x="32104" y="44982"/>
                  <a:pt x="32267" y="44771"/>
                </a:cubicBezTo>
                <a:close/>
                <a:moveTo>
                  <a:pt x="32828" y="1974"/>
                </a:moveTo>
                <a:cubicBezTo>
                  <a:pt x="33411" y="2581"/>
                  <a:pt x="33948" y="3235"/>
                  <a:pt x="34415" y="3935"/>
                </a:cubicBezTo>
                <a:cubicBezTo>
                  <a:pt x="35396" y="6154"/>
                  <a:pt x="36400" y="8372"/>
                  <a:pt x="37404" y="10590"/>
                </a:cubicBezTo>
                <a:cubicBezTo>
                  <a:pt x="37497" y="10870"/>
                  <a:pt x="37591" y="11173"/>
                  <a:pt x="37661" y="11454"/>
                </a:cubicBezTo>
                <a:cubicBezTo>
                  <a:pt x="38174" y="13181"/>
                  <a:pt x="38595" y="14932"/>
                  <a:pt x="39085" y="16684"/>
                </a:cubicBezTo>
                <a:cubicBezTo>
                  <a:pt x="39318" y="17524"/>
                  <a:pt x="39552" y="18341"/>
                  <a:pt x="39832" y="19182"/>
                </a:cubicBezTo>
                <a:cubicBezTo>
                  <a:pt x="39949" y="19532"/>
                  <a:pt x="40066" y="19952"/>
                  <a:pt x="40229" y="20349"/>
                </a:cubicBezTo>
                <a:lnTo>
                  <a:pt x="40159" y="20349"/>
                </a:lnTo>
                <a:cubicBezTo>
                  <a:pt x="40066" y="20349"/>
                  <a:pt x="40066" y="20466"/>
                  <a:pt x="40159" y="20489"/>
                </a:cubicBezTo>
                <a:lnTo>
                  <a:pt x="40299" y="20489"/>
                </a:lnTo>
                <a:cubicBezTo>
                  <a:pt x="40520" y="21086"/>
                  <a:pt x="41097" y="21474"/>
                  <a:pt x="41752" y="21474"/>
                </a:cubicBezTo>
                <a:cubicBezTo>
                  <a:pt x="41789" y="21474"/>
                  <a:pt x="41826" y="21472"/>
                  <a:pt x="41863" y="21470"/>
                </a:cubicBezTo>
                <a:cubicBezTo>
                  <a:pt x="41922" y="21528"/>
                  <a:pt x="42004" y="21558"/>
                  <a:pt x="42085" y="21558"/>
                </a:cubicBezTo>
                <a:cubicBezTo>
                  <a:pt x="42167" y="21558"/>
                  <a:pt x="42249" y="21528"/>
                  <a:pt x="42307" y="21470"/>
                </a:cubicBezTo>
                <a:lnTo>
                  <a:pt x="42611" y="21470"/>
                </a:lnTo>
                <a:cubicBezTo>
                  <a:pt x="43848" y="21470"/>
                  <a:pt x="45085" y="21447"/>
                  <a:pt x="46346" y="21447"/>
                </a:cubicBezTo>
                <a:lnTo>
                  <a:pt x="53444" y="21400"/>
                </a:lnTo>
                <a:lnTo>
                  <a:pt x="60542" y="21330"/>
                </a:lnTo>
                <a:cubicBezTo>
                  <a:pt x="60659" y="21318"/>
                  <a:pt x="60781" y="21312"/>
                  <a:pt x="60907" y="21312"/>
                </a:cubicBezTo>
                <a:cubicBezTo>
                  <a:pt x="61032" y="21312"/>
                  <a:pt x="61161" y="21318"/>
                  <a:pt x="61289" y="21330"/>
                </a:cubicBezTo>
                <a:cubicBezTo>
                  <a:pt x="61546" y="21563"/>
                  <a:pt x="61312" y="21867"/>
                  <a:pt x="61172" y="22077"/>
                </a:cubicBezTo>
                <a:cubicBezTo>
                  <a:pt x="60869" y="22521"/>
                  <a:pt x="60472" y="22918"/>
                  <a:pt x="60028" y="23244"/>
                </a:cubicBezTo>
                <a:cubicBezTo>
                  <a:pt x="59094" y="24015"/>
                  <a:pt x="58160" y="24762"/>
                  <a:pt x="57226" y="25509"/>
                </a:cubicBezTo>
                <a:cubicBezTo>
                  <a:pt x="53047" y="28918"/>
                  <a:pt x="48868" y="32304"/>
                  <a:pt x="44712" y="35689"/>
                </a:cubicBezTo>
                <a:cubicBezTo>
                  <a:pt x="44665" y="35689"/>
                  <a:pt x="44665" y="35736"/>
                  <a:pt x="44665" y="35759"/>
                </a:cubicBezTo>
                <a:cubicBezTo>
                  <a:pt x="44572" y="35642"/>
                  <a:pt x="44502" y="35526"/>
                  <a:pt x="44432" y="35409"/>
                </a:cubicBezTo>
                <a:cubicBezTo>
                  <a:pt x="44391" y="35354"/>
                  <a:pt x="44334" y="35331"/>
                  <a:pt x="44277" y="35331"/>
                </a:cubicBezTo>
                <a:cubicBezTo>
                  <a:pt x="44140" y="35331"/>
                  <a:pt x="44006" y="35464"/>
                  <a:pt x="44105" y="35596"/>
                </a:cubicBezTo>
                <a:cubicBezTo>
                  <a:pt x="45879" y="38234"/>
                  <a:pt x="47654" y="40849"/>
                  <a:pt x="49405" y="43487"/>
                </a:cubicBezTo>
                <a:cubicBezTo>
                  <a:pt x="51226" y="46663"/>
                  <a:pt x="52884" y="49908"/>
                  <a:pt x="54401" y="53247"/>
                </a:cubicBezTo>
                <a:cubicBezTo>
                  <a:pt x="53444" y="53037"/>
                  <a:pt x="52510" y="52780"/>
                  <a:pt x="51576" y="52476"/>
                </a:cubicBezTo>
                <a:cubicBezTo>
                  <a:pt x="48237" y="50842"/>
                  <a:pt x="44829" y="49278"/>
                  <a:pt x="41396" y="47853"/>
                </a:cubicBezTo>
                <a:lnTo>
                  <a:pt x="40136" y="47223"/>
                </a:lnTo>
                <a:cubicBezTo>
                  <a:pt x="37451" y="45659"/>
                  <a:pt x="34859" y="43954"/>
                  <a:pt x="32244" y="42273"/>
                </a:cubicBezTo>
                <a:cubicBezTo>
                  <a:pt x="32221" y="42258"/>
                  <a:pt x="32195" y="42250"/>
                  <a:pt x="32169" y="42250"/>
                </a:cubicBezTo>
                <a:cubicBezTo>
                  <a:pt x="32117" y="42250"/>
                  <a:pt x="32065" y="42281"/>
                  <a:pt x="32034" y="42343"/>
                </a:cubicBezTo>
                <a:lnTo>
                  <a:pt x="31567" y="42950"/>
                </a:lnTo>
                <a:lnTo>
                  <a:pt x="31333" y="42834"/>
                </a:lnTo>
                <a:cubicBezTo>
                  <a:pt x="31319" y="42828"/>
                  <a:pt x="31305" y="42825"/>
                  <a:pt x="31292" y="42825"/>
                </a:cubicBezTo>
                <a:cubicBezTo>
                  <a:pt x="31197" y="42825"/>
                  <a:pt x="31138" y="42956"/>
                  <a:pt x="31240" y="42997"/>
                </a:cubicBezTo>
                <a:lnTo>
                  <a:pt x="31450" y="43114"/>
                </a:lnTo>
                <a:cubicBezTo>
                  <a:pt x="31077" y="43581"/>
                  <a:pt x="30703" y="44071"/>
                  <a:pt x="30306" y="44538"/>
                </a:cubicBezTo>
                <a:cubicBezTo>
                  <a:pt x="25800" y="49278"/>
                  <a:pt x="21037" y="53761"/>
                  <a:pt x="16017" y="57963"/>
                </a:cubicBezTo>
                <a:cubicBezTo>
                  <a:pt x="17885" y="51029"/>
                  <a:pt x="19753" y="44094"/>
                  <a:pt x="21621" y="37160"/>
                </a:cubicBezTo>
                <a:cubicBezTo>
                  <a:pt x="21644" y="37090"/>
                  <a:pt x="21621" y="37020"/>
                  <a:pt x="21551" y="36973"/>
                </a:cubicBezTo>
                <a:cubicBezTo>
                  <a:pt x="15480" y="32537"/>
                  <a:pt x="9550" y="27937"/>
                  <a:pt x="3759" y="23128"/>
                </a:cubicBezTo>
                <a:cubicBezTo>
                  <a:pt x="5127" y="23113"/>
                  <a:pt x="6492" y="23105"/>
                  <a:pt x="7857" y="23105"/>
                </a:cubicBezTo>
                <a:cubicBezTo>
                  <a:pt x="10802" y="23105"/>
                  <a:pt x="13742" y="23141"/>
                  <a:pt x="16694" y="23221"/>
                </a:cubicBezTo>
                <a:cubicBezTo>
                  <a:pt x="18235" y="23408"/>
                  <a:pt x="19753" y="23595"/>
                  <a:pt x="21270" y="23735"/>
                </a:cubicBezTo>
                <a:cubicBezTo>
                  <a:pt x="21457" y="23735"/>
                  <a:pt x="21527" y="23455"/>
                  <a:pt x="21387" y="23361"/>
                </a:cubicBezTo>
                <a:lnTo>
                  <a:pt x="21387" y="23361"/>
                </a:lnTo>
                <a:lnTo>
                  <a:pt x="21924" y="23385"/>
                </a:lnTo>
                <a:lnTo>
                  <a:pt x="21924" y="23408"/>
                </a:lnTo>
                <a:lnTo>
                  <a:pt x="21924" y="23501"/>
                </a:lnTo>
                <a:cubicBezTo>
                  <a:pt x="21924" y="23571"/>
                  <a:pt x="21948" y="23665"/>
                  <a:pt x="22018" y="23688"/>
                </a:cubicBezTo>
                <a:cubicBezTo>
                  <a:pt x="22117" y="23748"/>
                  <a:pt x="22207" y="23773"/>
                  <a:pt x="22284" y="23773"/>
                </a:cubicBezTo>
                <a:cubicBezTo>
                  <a:pt x="22478" y="23773"/>
                  <a:pt x="22588" y="23609"/>
                  <a:pt x="22555" y="23408"/>
                </a:cubicBezTo>
                <a:lnTo>
                  <a:pt x="22905" y="23408"/>
                </a:lnTo>
                <a:cubicBezTo>
                  <a:pt x="22975" y="23408"/>
                  <a:pt x="23022" y="23361"/>
                  <a:pt x="23045" y="23291"/>
                </a:cubicBezTo>
                <a:cubicBezTo>
                  <a:pt x="25450" y="17244"/>
                  <a:pt x="28111" y="11267"/>
                  <a:pt x="31030" y="5453"/>
                </a:cubicBezTo>
                <a:lnTo>
                  <a:pt x="31030" y="5453"/>
                </a:lnTo>
                <a:cubicBezTo>
                  <a:pt x="29092" y="10706"/>
                  <a:pt x="27154" y="15960"/>
                  <a:pt x="25240" y="21237"/>
                </a:cubicBezTo>
                <a:cubicBezTo>
                  <a:pt x="25211" y="21307"/>
                  <a:pt x="25269" y="21361"/>
                  <a:pt x="25334" y="21361"/>
                </a:cubicBezTo>
                <a:cubicBezTo>
                  <a:pt x="25377" y="21361"/>
                  <a:pt x="25422" y="21338"/>
                  <a:pt x="25450" y="21283"/>
                </a:cubicBezTo>
                <a:cubicBezTo>
                  <a:pt x="27714" y="15236"/>
                  <a:pt x="29956" y="9189"/>
                  <a:pt x="32221" y="3142"/>
                </a:cubicBezTo>
                <a:cubicBezTo>
                  <a:pt x="32407" y="2745"/>
                  <a:pt x="32618" y="2371"/>
                  <a:pt x="32828" y="1974"/>
                </a:cubicBezTo>
                <a:close/>
                <a:moveTo>
                  <a:pt x="27084" y="48297"/>
                </a:moveTo>
                <a:lnTo>
                  <a:pt x="27084" y="48297"/>
                </a:lnTo>
                <a:cubicBezTo>
                  <a:pt x="25987" y="49511"/>
                  <a:pt x="24866" y="50679"/>
                  <a:pt x="23699" y="51823"/>
                </a:cubicBezTo>
                <a:lnTo>
                  <a:pt x="20126" y="55161"/>
                </a:lnTo>
                <a:cubicBezTo>
                  <a:pt x="18725" y="56399"/>
                  <a:pt x="17278" y="57590"/>
                  <a:pt x="15807" y="58734"/>
                </a:cubicBezTo>
                <a:lnTo>
                  <a:pt x="15807" y="58734"/>
                </a:lnTo>
                <a:lnTo>
                  <a:pt x="15854" y="58594"/>
                </a:lnTo>
                <a:cubicBezTo>
                  <a:pt x="19753" y="55348"/>
                  <a:pt x="23512" y="51916"/>
                  <a:pt x="27084" y="48297"/>
                </a:cubicBezTo>
                <a:close/>
                <a:moveTo>
                  <a:pt x="5440" y="24949"/>
                </a:moveTo>
                <a:cubicBezTo>
                  <a:pt x="7612" y="26723"/>
                  <a:pt x="9807" y="28474"/>
                  <a:pt x="12025" y="30202"/>
                </a:cubicBezTo>
                <a:cubicBezTo>
                  <a:pt x="13472" y="31346"/>
                  <a:pt x="14920" y="32467"/>
                  <a:pt x="16391" y="33564"/>
                </a:cubicBezTo>
                <a:cubicBezTo>
                  <a:pt x="17068" y="34078"/>
                  <a:pt x="17745" y="34592"/>
                  <a:pt x="18445" y="35105"/>
                </a:cubicBezTo>
                <a:cubicBezTo>
                  <a:pt x="19192" y="35642"/>
                  <a:pt x="20126" y="36156"/>
                  <a:pt x="20780" y="36833"/>
                </a:cubicBezTo>
                <a:cubicBezTo>
                  <a:pt x="21270" y="37323"/>
                  <a:pt x="21200" y="37510"/>
                  <a:pt x="21014" y="38164"/>
                </a:cubicBezTo>
                <a:cubicBezTo>
                  <a:pt x="20897" y="38654"/>
                  <a:pt x="20757" y="39121"/>
                  <a:pt x="20640" y="39612"/>
                </a:cubicBezTo>
                <a:lnTo>
                  <a:pt x="19940" y="42133"/>
                </a:lnTo>
                <a:cubicBezTo>
                  <a:pt x="19426" y="44071"/>
                  <a:pt x="18912" y="45986"/>
                  <a:pt x="18399" y="47923"/>
                </a:cubicBezTo>
                <a:cubicBezTo>
                  <a:pt x="17441" y="51379"/>
                  <a:pt x="16507" y="54858"/>
                  <a:pt x="15573" y="58337"/>
                </a:cubicBezTo>
                <a:cubicBezTo>
                  <a:pt x="15363" y="58524"/>
                  <a:pt x="15130" y="58710"/>
                  <a:pt x="14920" y="58874"/>
                </a:cubicBezTo>
                <a:cubicBezTo>
                  <a:pt x="14079" y="57193"/>
                  <a:pt x="14943" y="55161"/>
                  <a:pt x="15433" y="53504"/>
                </a:cubicBezTo>
                <a:cubicBezTo>
                  <a:pt x="15573" y="53060"/>
                  <a:pt x="15690" y="52593"/>
                  <a:pt x="15830" y="52150"/>
                </a:cubicBezTo>
                <a:cubicBezTo>
                  <a:pt x="16181" y="51192"/>
                  <a:pt x="16531" y="50212"/>
                  <a:pt x="16858" y="49231"/>
                </a:cubicBezTo>
                <a:cubicBezTo>
                  <a:pt x="17675" y="46826"/>
                  <a:pt x="18422" y="44421"/>
                  <a:pt x="19099" y="41970"/>
                </a:cubicBezTo>
                <a:cubicBezTo>
                  <a:pt x="19543" y="40662"/>
                  <a:pt x="19986" y="39355"/>
                  <a:pt x="20360" y="38024"/>
                </a:cubicBezTo>
                <a:cubicBezTo>
                  <a:pt x="20477" y="38117"/>
                  <a:pt x="20593" y="38187"/>
                  <a:pt x="20710" y="38257"/>
                </a:cubicBezTo>
                <a:cubicBezTo>
                  <a:pt x="20728" y="38266"/>
                  <a:pt x="20744" y="38270"/>
                  <a:pt x="20759" y="38270"/>
                </a:cubicBezTo>
                <a:cubicBezTo>
                  <a:pt x="20825" y="38270"/>
                  <a:pt x="20860" y="38198"/>
                  <a:pt x="20803" y="38141"/>
                </a:cubicBezTo>
                <a:lnTo>
                  <a:pt x="20430" y="37767"/>
                </a:lnTo>
                <a:cubicBezTo>
                  <a:pt x="20430" y="37720"/>
                  <a:pt x="20453" y="37697"/>
                  <a:pt x="20453" y="37650"/>
                </a:cubicBezTo>
                <a:lnTo>
                  <a:pt x="20617" y="37744"/>
                </a:lnTo>
                <a:cubicBezTo>
                  <a:pt x="20637" y="37756"/>
                  <a:pt x="20656" y="37761"/>
                  <a:pt x="20673" y="37761"/>
                </a:cubicBezTo>
                <a:cubicBezTo>
                  <a:pt x="20759" y="37761"/>
                  <a:pt x="20807" y="37638"/>
                  <a:pt x="20710" y="37580"/>
                </a:cubicBezTo>
                <a:lnTo>
                  <a:pt x="20617" y="37510"/>
                </a:lnTo>
                <a:cubicBezTo>
                  <a:pt x="20617" y="37440"/>
                  <a:pt x="20593" y="37393"/>
                  <a:pt x="20547" y="37370"/>
                </a:cubicBezTo>
                <a:lnTo>
                  <a:pt x="20687" y="36903"/>
                </a:lnTo>
                <a:cubicBezTo>
                  <a:pt x="20730" y="36787"/>
                  <a:pt x="20629" y="36698"/>
                  <a:pt x="20530" y="36698"/>
                </a:cubicBezTo>
                <a:cubicBezTo>
                  <a:pt x="20469" y="36698"/>
                  <a:pt x="20410" y="36730"/>
                  <a:pt x="20383" y="36810"/>
                </a:cubicBezTo>
                <a:cubicBezTo>
                  <a:pt x="20348" y="36740"/>
                  <a:pt x="20284" y="36705"/>
                  <a:pt x="20217" y="36705"/>
                </a:cubicBezTo>
                <a:cubicBezTo>
                  <a:pt x="20150" y="36705"/>
                  <a:pt x="20080" y="36740"/>
                  <a:pt x="20033" y="36810"/>
                </a:cubicBezTo>
                <a:lnTo>
                  <a:pt x="19893" y="36997"/>
                </a:lnTo>
                <a:cubicBezTo>
                  <a:pt x="14733" y="33401"/>
                  <a:pt x="9900" y="29385"/>
                  <a:pt x="5440" y="24949"/>
                </a:cubicBezTo>
                <a:close/>
                <a:moveTo>
                  <a:pt x="14336" y="56282"/>
                </a:moveTo>
                <a:lnTo>
                  <a:pt x="14336" y="56282"/>
                </a:lnTo>
                <a:cubicBezTo>
                  <a:pt x="14149" y="57286"/>
                  <a:pt x="14149" y="58313"/>
                  <a:pt x="14710" y="59271"/>
                </a:cubicBezTo>
                <a:cubicBezTo>
                  <a:pt x="14736" y="59323"/>
                  <a:pt x="14791" y="59354"/>
                  <a:pt x="14852" y="59354"/>
                </a:cubicBezTo>
                <a:cubicBezTo>
                  <a:pt x="14899" y="59354"/>
                  <a:pt x="14949" y="59335"/>
                  <a:pt x="14990" y="59294"/>
                </a:cubicBezTo>
                <a:lnTo>
                  <a:pt x="15410" y="58944"/>
                </a:lnTo>
                <a:lnTo>
                  <a:pt x="15387" y="59084"/>
                </a:lnTo>
                <a:cubicBezTo>
                  <a:pt x="14710" y="59481"/>
                  <a:pt x="14056" y="59878"/>
                  <a:pt x="13402" y="60275"/>
                </a:cubicBezTo>
                <a:cubicBezTo>
                  <a:pt x="13379" y="60041"/>
                  <a:pt x="13379" y="59831"/>
                  <a:pt x="13402" y="59598"/>
                </a:cubicBezTo>
                <a:cubicBezTo>
                  <a:pt x="13706" y="58500"/>
                  <a:pt x="14009" y="57379"/>
                  <a:pt x="14336" y="56282"/>
                </a:cubicBezTo>
                <a:close/>
                <a:moveTo>
                  <a:pt x="15387" y="59528"/>
                </a:moveTo>
                <a:lnTo>
                  <a:pt x="15387" y="59528"/>
                </a:lnTo>
                <a:cubicBezTo>
                  <a:pt x="14780" y="60088"/>
                  <a:pt x="14173" y="60648"/>
                  <a:pt x="13542" y="61185"/>
                </a:cubicBezTo>
                <a:cubicBezTo>
                  <a:pt x="13496" y="61022"/>
                  <a:pt x="13472" y="60858"/>
                  <a:pt x="13449" y="60695"/>
                </a:cubicBezTo>
                <a:cubicBezTo>
                  <a:pt x="14103" y="60321"/>
                  <a:pt x="14733" y="59924"/>
                  <a:pt x="15387" y="59528"/>
                </a:cubicBezTo>
                <a:close/>
                <a:moveTo>
                  <a:pt x="33318" y="0"/>
                </a:moveTo>
                <a:cubicBezTo>
                  <a:pt x="33255" y="0"/>
                  <a:pt x="33194" y="31"/>
                  <a:pt x="33155" y="83"/>
                </a:cubicBezTo>
                <a:cubicBezTo>
                  <a:pt x="33131" y="153"/>
                  <a:pt x="33085" y="200"/>
                  <a:pt x="33061" y="246"/>
                </a:cubicBezTo>
                <a:cubicBezTo>
                  <a:pt x="33038" y="200"/>
                  <a:pt x="33015" y="176"/>
                  <a:pt x="32968" y="130"/>
                </a:cubicBezTo>
                <a:cubicBezTo>
                  <a:pt x="32933" y="71"/>
                  <a:pt x="32874" y="42"/>
                  <a:pt x="32816" y="42"/>
                </a:cubicBezTo>
                <a:cubicBezTo>
                  <a:pt x="32758" y="42"/>
                  <a:pt x="32699" y="71"/>
                  <a:pt x="32664" y="130"/>
                </a:cubicBezTo>
                <a:cubicBezTo>
                  <a:pt x="30540" y="3982"/>
                  <a:pt x="28485" y="7881"/>
                  <a:pt x="26477" y="11804"/>
                </a:cubicBezTo>
                <a:cubicBezTo>
                  <a:pt x="25496" y="13742"/>
                  <a:pt x="24516" y="15680"/>
                  <a:pt x="23559" y="17618"/>
                </a:cubicBezTo>
                <a:cubicBezTo>
                  <a:pt x="22811" y="19135"/>
                  <a:pt x="22018" y="20676"/>
                  <a:pt x="21340" y="22240"/>
                </a:cubicBezTo>
                <a:cubicBezTo>
                  <a:pt x="20033" y="21984"/>
                  <a:pt x="18702" y="21844"/>
                  <a:pt x="17418" y="21703"/>
                </a:cubicBezTo>
                <a:cubicBezTo>
                  <a:pt x="15620" y="21517"/>
                  <a:pt x="13822" y="21423"/>
                  <a:pt x="12025" y="21400"/>
                </a:cubicBezTo>
                <a:cubicBezTo>
                  <a:pt x="8943" y="21400"/>
                  <a:pt x="5861" y="21657"/>
                  <a:pt x="2825" y="22194"/>
                </a:cubicBezTo>
                <a:cubicBezTo>
                  <a:pt x="1938" y="22311"/>
                  <a:pt x="1074" y="22474"/>
                  <a:pt x="210" y="22684"/>
                </a:cubicBezTo>
                <a:cubicBezTo>
                  <a:pt x="47" y="22731"/>
                  <a:pt x="0" y="22918"/>
                  <a:pt x="117" y="23034"/>
                </a:cubicBezTo>
                <a:cubicBezTo>
                  <a:pt x="5487" y="28381"/>
                  <a:pt x="11628" y="32934"/>
                  <a:pt x="18305" y="36506"/>
                </a:cubicBezTo>
                <a:cubicBezTo>
                  <a:pt x="18562" y="36716"/>
                  <a:pt x="18796" y="36903"/>
                  <a:pt x="19052" y="37090"/>
                </a:cubicBezTo>
                <a:cubicBezTo>
                  <a:pt x="18352" y="38958"/>
                  <a:pt x="18002" y="40989"/>
                  <a:pt x="17488" y="42904"/>
                </a:cubicBezTo>
                <a:cubicBezTo>
                  <a:pt x="16974" y="44888"/>
                  <a:pt x="16461" y="46896"/>
                  <a:pt x="15947" y="48881"/>
                </a:cubicBezTo>
                <a:cubicBezTo>
                  <a:pt x="15363" y="51099"/>
                  <a:pt x="14756" y="53317"/>
                  <a:pt x="14126" y="55512"/>
                </a:cubicBezTo>
                <a:cubicBezTo>
                  <a:pt x="14079" y="55675"/>
                  <a:pt x="14009" y="55839"/>
                  <a:pt x="13939" y="56002"/>
                </a:cubicBezTo>
                <a:cubicBezTo>
                  <a:pt x="13472" y="57193"/>
                  <a:pt x="13029" y="58430"/>
                  <a:pt x="12958" y="59668"/>
                </a:cubicBezTo>
                <a:cubicBezTo>
                  <a:pt x="12865" y="60041"/>
                  <a:pt x="12748" y="60415"/>
                  <a:pt x="12655" y="60788"/>
                </a:cubicBezTo>
                <a:cubicBezTo>
                  <a:pt x="12619" y="60915"/>
                  <a:pt x="12724" y="61028"/>
                  <a:pt x="12849" y="61028"/>
                </a:cubicBezTo>
                <a:cubicBezTo>
                  <a:pt x="12885" y="61028"/>
                  <a:pt x="12922" y="61019"/>
                  <a:pt x="12958" y="60998"/>
                </a:cubicBezTo>
                <a:lnTo>
                  <a:pt x="13075" y="60928"/>
                </a:lnTo>
                <a:cubicBezTo>
                  <a:pt x="13122" y="61162"/>
                  <a:pt x="13169" y="61395"/>
                  <a:pt x="13262" y="61629"/>
                </a:cubicBezTo>
                <a:cubicBezTo>
                  <a:pt x="13292" y="61720"/>
                  <a:pt x="13382" y="61781"/>
                  <a:pt x="13473" y="61781"/>
                </a:cubicBezTo>
                <a:cubicBezTo>
                  <a:pt x="13522" y="61781"/>
                  <a:pt x="13571" y="61763"/>
                  <a:pt x="13612" y="61722"/>
                </a:cubicBezTo>
                <a:cubicBezTo>
                  <a:pt x="14966" y="60485"/>
                  <a:pt x="16344" y="59271"/>
                  <a:pt x="17722" y="58057"/>
                </a:cubicBezTo>
                <a:cubicBezTo>
                  <a:pt x="19706" y="56702"/>
                  <a:pt x="21644" y="55231"/>
                  <a:pt x="23488" y="53690"/>
                </a:cubicBezTo>
                <a:cubicBezTo>
                  <a:pt x="25146" y="52290"/>
                  <a:pt x="26734" y="50819"/>
                  <a:pt x="28251" y="49278"/>
                </a:cubicBezTo>
                <a:cubicBezTo>
                  <a:pt x="29466" y="48110"/>
                  <a:pt x="30586" y="46873"/>
                  <a:pt x="31660" y="45589"/>
                </a:cubicBezTo>
                <a:cubicBezTo>
                  <a:pt x="38034" y="48904"/>
                  <a:pt x="44548" y="51916"/>
                  <a:pt x="51063" y="54858"/>
                </a:cubicBezTo>
                <a:cubicBezTo>
                  <a:pt x="51540" y="55081"/>
                  <a:pt x="53870" y="56344"/>
                  <a:pt x="55240" y="56344"/>
                </a:cubicBezTo>
                <a:cubicBezTo>
                  <a:pt x="55882" y="56344"/>
                  <a:pt x="56313" y="56067"/>
                  <a:pt x="56246" y="55278"/>
                </a:cubicBezTo>
                <a:lnTo>
                  <a:pt x="56246" y="55278"/>
                </a:lnTo>
                <a:lnTo>
                  <a:pt x="56573" y="55465"/>
                </a:lnTo>
                <a:cubicBezTo>
                  <a:pt x="56607" y="55482"/>
                  <a:pt x="56641" y="55490"/>
                  <a:pt x="56674" y="55490"/>
                </a:cubicBezTo>
                <a:cubicBezTo>
                  <a:pt x="56819" y="55490"/>
                  <a:pt x="56929" y="55337"/>
                  <a:pt x="56853" y="55185"/>
                </a:cubicBezTo>
                <a:cubicBezTo>
                  <a:pt x="53794" y="48881"/>
                  <a:pt x="50456" y="42553"/>
                  <a:pt x="46580" y="36693"/>
                </a:cubicBezTo>
                <a:cubicBezTo>
                  <a:pt x="47023" y="36273"/>
                  <a:pt x="47490" y="35852"/>
                  <a:pt x="47934" y="35432"/>
                </a:cubicBezTo>
                <a:cubicBezTo>
                  <a:pt x="50712" y="33448"/>
                  <a:pt x="53374" y="31253"/>
                  <a:pt x="56082" y="29175"/>
                </a:cubicBezTo>
                <a:cubicBezTo>
                  <a:pt x="59164" y="26817"/>
                  <a:pt x="62246" y="24435"/>
                  <a:pt x="65328" y="22054"/>
                </a:cubicBezTo>
                <a:cubicBezTo>
                  <a:pt x="65422" y="22007"/>
                  <a:pt x="65445" y="21890"/>
                  <a:pt x="65422" y="21797"/>
                </a:cubicBezTo>
                <a:cubicBezTo>
                  <a:pt x="65305" y="21353"/>
                  <a:pt x="64955" y="21003"/>
                  <a:pt x="64511" y="20886"/>
                </a:cubicBezTo>
                <a:cubicBezTo>
                  <a:pt x="63577" y="20536"/>
                  <a:pt x="62456" y="20466"/>
                  <a:pt x="61476" y="20326"/>
                </a:cubicBezTo>
                <a:cubicBezTo>
                  <a:pt x="59398" y="19999"/>
                  <a:pt x="57297" y="19719"/>
                  <a:pt x="55172" y="19555"/>
                </a:cubicBezTo>
                <a:cubicBezTo>
                  <a:pt x="52567" y="19316"/>
                  <a:pt x="49954" y="19204"/>
                  <a:pt x="47342" y="19204"/>
                </a:cubicBezTo>
                <a:cubicBezTo>
                  <a:pt x="45623" y="19204"/>
                  <a:pt x="43905" y="19253"/>
                  <a:pt x="42190" y="19345"/>
                </a:cubicBezTo>
                <a:cubicBezTo>
                  <a:pt x="41140" y="12341"/>
                  <a:pt x="37801" y="5523"/>
                  <a:pt x="33458" y="60"/>
                </a:cubicBezTo>
                <a:cubicBezTo>
                  <a:pt x="33417" y="19"/>
                  <a:pt x="33367" y="0"/>
                  <a:pt x="3331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83" name="Google Shape;2483;p66"/>
          <p:cNvGrpSpPr/>
          <p:nvPr/>
        </p:nvGrpSpPr>
        <p:grpSpPr>
          <a:xfrm>
            <a:off x="1678440" y="3577077"/>
            <a:ext cx="718736" cy="660146"/>
            <a:chOff x="1678440" y="3577077"/>
            <a:chExt cx="718736" cy="660146"/>
          </a:xfrm>
        </p:grpSpPr>
        <p:sp>
          <p:nvSpPr>
            <p:cNvPr id="2484" name="Google Shape;2484;p66"/>
            <p:cNvSpPr/>
            <p:nvPr/>
          </p:nvSpPr>
          <p:spPr>
            <a:xfrm>
              <a:off x="1678440" y="3577077"/>
              <a:ext cx="655817" cy="500651"/>
            </a:xfrm>
            <a:custGeom>
              <a:rect b="b" l="l" r="r" t="t"/>
              <a:pathLst>
                <a:path extrusionOk="0" h="36860" w="48284">
                  <a:moveTo>
                    <a:pt x="16892" y="420"/>
                  </a:moveTo>
                  <a:cubicBezTo>
                    <a:pt x="17479" y="420"/>
                    <a:pt x="18063" y="512"/>
                    <a:pt x="18609" y="680"/>
                  </a:cubicBezTo>
                  <a:cubicBezTo>
                    <a:pt x="18375" y="704"/>
                    <a:pt x="18118" y="727"/>
                    <a:pt x="17885" y="774"/>
                  </a:cubicBezTo>
                  <a:cubicBezTo>
                    <a:pt x="17663" y="740"/>
                    <a:pt x="17428" y="718"/>
                    <a:pt x="17190" y="718"/>
                  </a:cubicBezTo>
                  <a:cubicBezTo>
                    <a:pt x="17103" y="718"/>
                    <a:pt x="17015" y="721"/>
                    <a:pt x="16928" y="727"/>
                  </a:cubicBezTo>
                  <a:cubicBezTo>
                    <a:pt x="16647" y="610"/>
                    <a:pt x="16367" y="517"/>
                    <a:pt x="16064" y="470"/>
                  </a:cubicBezTo>
                  <a:cubicBezTo>
                    <a:pt x="16250" y="447"/>
                    <a:pt x="16461" y="424"/>
                    <a:pt x="16671" y="424"/>
                  </a:cubicBezTo>
                  <a:lnTo>
                    <a:pt x="16694" y="424"/>
                  </a:lnTo>
                  <a:cubicBezTo>
                    <a:pt x="16760" y="421"/>
                    <a:pt x="16826" y="420"/>
                    <a:pt x="16892" y="420"/>
                  </a:cubicBezTo>
                  <a:close/>
                  <a:moveTo>
                    <a:pt x="14709" y="1147"/>
                  </a:moveTo>
                  <a:cubicBezTo>
                    <a:pt x="14429" y="1241"/>
                    <a:pt x="14149" y="1357"/>
                    <a:pt x="13892" y="1474"/>
                  </a:cubicBezTo>
                  <a:lnTo>
                    <a:pt x="13285" y="1474"/>
                  </a:lnTo>
                  <a:cubicBezTo>
                    <a:pt x="13425" y="1357"/>
                    <a:pt x="13589" y="1264"/>
                    <a:pt x="13752" y="1194"/>
                  </a:cubicBezTo>
                  <a:lnTo>
                    <a:pt x="13776" y="1194"/>
                  </a:lnTo>
                  <a:cubicBezTo>
                    <a:pt x="14102" y="1171"/>
                    <a:pt x="14406" y="1147"/>
                    <a:pt x="14709" y="1147"/>
                  </a:cubicBezTo>
                  <a:close/>
                  <a:moveTo>
                    <a:pt x="12188" y="1428"/>
                  </a:moveTo>
                  <a:lnTo>
                    <a:pt x="12188" y="1451"/>
                  </a:lnTo>
                  <a:lnTo>
                    <a:pt x="12024" y="1544"/>
                  </a:lnTo>
                  <a:cubicBezTo>
                    <a:pt x="11791" y="1591"/>
                    <a:pt x="11534" y="1638"/>
                    <a:pt x="11301" y="1684"/>
                  </a:cubicBezTo>
                  <a:cubicBezTo>
                    <a:pt x="11581" y="1568"/>
                    <a:pt x="11884" y="1498"/>
                    <a:pt x="12188" y="1428"/>
                  </a:cubicBezTo>
                  <a:close/>
                  <a:moveTo>
                    <a:pt x="18118" y="1498"/>
                  </a:moveTo>
                  <a:lnTo>
                    <a:pt x="18118" y="1498"/>
                  </a:lnTo>
                  <a:cubicBezTo>
                    <a:pt x="18282" y="1568"/>
                    <a:pt x="18422" y="1614"/>
                    <a:pt x="18585" y="1684"/>
                  </a:cubicBezTo>
                  <a:cubicBezTo>
                    <a:pt x="18468" y="1661"/>
                    <a:pt x="18375" y="1661"/>
                    <a:pt x="18258" y="1638"/>
                  </a:cubicBezTo>
                  <a:lnTo>
                    <a:pt x="18118" y="1498"/>
                  </a:lnTo>
                  <a:close/>
                  <a:moveTo>
                    <a:pt x="17088" y="1347"/>
                  </a:moveTo>
                  <a:cubicBezTo>
                    <a:pt x="17174" y="1347"/>
                    <a:pt x="17261" y="1351"/>
                    <a:pt x="17348" y="1357"/>
                  </a:cubicBezTo>
                  <a:lnTo>
                    <a:pt x="17371" y="1357"/>
                  </a:lnTo>
                  <a:cubicBezTo>
                    <a:pt x="17488" y="1428"/>
                    <a:pt x="17581" y="1498"/>
                    <a:pt x="17698" y="1591"/>
                  </a:cubicBezTo>
                  <a:cubicBezTo>
                    <a:pt x="17551" y="1586"/>
                    <a:pt x="17405" y="1583"/>
                    <a:pt x="17260" y="1583"/>
                  </a:cubicBezTo>
                  <a:cubicBezTo>
                    <a:pt x="16761" y="1583"/>
                    <a:pt x="16272" y="1617"/>
                    <a:pt x="15783" y="1708"/>
                  </a:cubicBezTo>
                  <a:lnTo>
                    <a:pt x="15573" y="1708"/>
                  </a:lnTo>
                  <a:cubicBezTo>
                    <a:pt x="16054" y="1468"/>
                    <a:pt x="16568" y="1347"/>
                    <a:pt x="17088" y="1347"/>
                  </a:cubicBezTo>
                  <a:close/>
                  <a:moveTo>
                    <a:pt x="19426" y="984"/>
                  </a:moveTo>
                  <a:cubicBezTo>
                    <a:pt x="19823" y="1194"/>
                    <a:pt x="20196" y="1451"/>
                    <a:pt x="20523" y="1754"/>
                  </a:cubicBezTo>
                  <a:cubicBezTo>
                    <a:pt x="20243" y="1544"/>
                    <a:pt x="19939" y="1381"/>
                    <a:pt x="19613" y="1241"/>
                  </a:cubicBezTo>
                  <a:cubicBezTo>
                    <a:pt x="19379" y="1147"/>
                    <a:pt x="19169" y="1054"/>
                    <a:pt x="18935" y="984"/>
                  </a:cubicBezTo>
                  <a:close/>
                  <a:moveTo>
                    <a:pt x="25105" y="1144"/>
                  </a:moveTo>
                  <a:cubicBezTo>
                    <a:pt x="25816" y="1144"/>
                    <a:pt x="26567" y="1261"/>
                    <a:pt x="27294" y="1474"/>
                  </a:cubicBezTo>
                  <a:cubicBezTo>
                    <a:pt x="27169" y="1468"/>
                    <a:pt x="27045" y="1465"/>
                    <a:pt x="26923" y="1465"/>
                  </a:cubicBezTo>
                  <a:cubicBezTo>
                    <a:pt x="26588" y="1465"/>
                    <a:pt x="26258" y="1487"/>
                    <a:pt x="25917" y="1521"/>
                  </a:cubicBezTo>
                  <a:cubicBezTo>
                    <a:pt x="25568" y="1441"/>
                    <a:pt x="25213" y="1402"/>
                    <a:pt x="24859" y="1402"/>
                  </a:cubicBezTo>
                  <a:cubicBezTo>
                    <a:pt x="24073" y="1402"/>
                    <a:pt x="23293" y="1595"/>
                    <a:pt x="22601" y="1965"/>
                  </a:cubicBezTo>
                  <a:cubicBezTo>
                    <a:pt x="22578" y="1941"/>
                    <a:pt x="22554" y="1918"/>
                    <a:pt x="22531" y="1894"/>
                  </a:cubicBezTo>
                  <a:cubicBezTo>
                    <a:pt x="23186" y="1376"/>
                    <a:pt x="24105" y="1144"/>
                    <a:pt x="25105" y="1144"/>
                  </a:cubicBezTo>
                  <a:close/>
                  <a:moveTo>
                    <a:pt x="18539" y="1965"/>
                  </a:moveTo>
                  <a:cubicBezTo>
                    <a:pt x="18772" y="2011"/>
                    <a:pt x="19029" y="2058"/>
                    <a:pt x="19262" y="2105"/>
                  </a:cubicBezTo>
                  <a:cubicBezTo>
                    <a:pt x="19332" y="2151"/>
                    <a:pt x="19402" y="2221"/>
                    <a:pt x="19472" y="2268"/>
                  </a:cubicBezTo>
                  <a:lnTo>
                    <a:pt x="19472" y="2291"/>
                  </a:lnTo>
                  <a:cubicBezTo>
                    <a:pt x="19332" y="2245"/>
                    <a:pt x="19192" y="2198"/>
                    <a:pt x="19052" y="2151"/>
                  </a:cubicBezTo>
                  <a:cubicBezTo>
                    <a:pt x="18889" y="2081"/>
                    <a:pt x="18725" y="2011"/>
                    <a:pt x="18539" y="1965"/>
                  </a:cubicBezTo>
                  <a:close/>
                  <a:moveTo>
                    <a:pt x="24492" y="1754"/>
                  </a:moveTo>
                  <a:cubicBezTo>
                    <a:pt x="23932" y="1894"/>
                    <a:pt x="23372" y="2081"/>
                    <a:pt x="22835" y="2315"/>
                  </a:cubicBezTo>
                  <a:lnTo>
                    <a:pt x="22835" y="2291"/>
                  </a:lnTo>
                  <a:lnTo>
                    <a:pt x="22811" y="2268"/>
                  </a:lnTo>
                  <a:cubicBezTo>
                    <a:pt x="23325" y="1988"/>
                    <a:pt x="23909" y="1824"/>
                    <a:pt x="24492" y="1754"/>
                  </a:cubicBezTo>
                  <a:close/>
                  <a:moveTo>
                    <a:pt x="26967" y="1871"/>
                  </a:moveTo>
                  <a:cubicBezTo>
                    <a:pt x="27574" y="1871"/>
                    <a:pt x="28205" y="1941"/>
                    <a:pt x="28812" y="2081"/>
                  </a:cubicBezTo>
                  <a:lnTo>
                    <a:pt x="28812" y="2105"/>
                  </a:lnTo>
                  <a:cubicBezTo>
                    <a:pt x="28998" y="2198"/>
                    <a:pt x="29185" y="2291"/>
                    <a:pt x="29349" y="2408"/>
                  </a:cubicBezTo>
                  <a:cubicBezTo>
                    <a:pt x="28795" y="2111"/>
                    <a:pt x="28156" y="1949"/>
                    <a:pt x="27520" y="1949"/>
                  </a:cubicBezTo>
                  <a:cubicBezTo>
                    <a:pt x="27405" y="1949"/>
                    <a:pt x="27291" y="1954"/>
                    <a:pt x="27177" y="1965"/>
                  </a:cubicBezTo>
                  <a:lnTo>
                    <a:pt x="26967" y="1871"/>
                  </a:lnTo>
                  <a:close/>
                  <a:moveTo>
                    <a:pt x="20243" y="1054"/>
                  </a:moveTo>
                  <a:cubicBezTo>
                    <a:pt x="20943" y="1147"/>
                    <a:pt x="21574" y="1428"/>
                    <a:pt x="22087" y="1894"/>
                  </a:cubicBezTo>
                  <a:lnTo>
                    <a:pt x="22087" y="1918"/>
                  </a:lnTo>
                  <a:cubicBezTo>
                    <a:pt x="21924" y="2105"/>
                    <a:pt x="21784" y="2315"/>
                    <a:pt x="21667" y="2525"/>
                  </a:cubicBezTo>
                  <a:cubicBezTo>
                    <a:pt x="21317" y="1941"/>
                    <a:pt x="20827" y="1428"/>
                    <a:pt x="20243" y="1054"/>
                  </a:cubicBezTo>
                  <a:close/>
                  <a:moveTo>
                    <a:pt x="27224" y="2361"/>
                  </a:moveTo>
                  <a:cubicBezTo>
                    <a:pt x="27341" y="2408"/>
                    <a:pt x="27457" y="2478"/>
                    <a:pt x="27551" y="2548"/>
                  </a:cubicBezTo>
                  <a:cubicBezTo>
                    <a:pt x="27411" y="2502"/>
                    <a:pt x="27224" y="2455"/>
                    <a:pt x="27061" y="2408"/>
                  </a:cubicBezTo>
                  <a:lnTo>
                    <a:pt x="27061" y="2385"/>
                  </a:lnTo>
                  <a:lnTo>
                    <a:pt x="27224" y="2361"/>
                  </a:lnTo>
                  <a:close/>
                  <a:moveTo>
                    <a:pt x="13309" y="1754"/>
                  </a:moveTo>
                  <a:lnTo>
                    <a:pt x="13332" y="1778"/>
                  </a:lnTo>
                  <a:cubicBezTo>
                    <a:pt x="12795" y="2081"/>
                    <a:pt x="12305" y="2455"/>
                    <a:pt x="11838" y="2852"/>
                  </a:cubicBezTo>
                  <a:cubicBezTo>
                    <a:pt x="11627" y="2875"/>
                    <a:pt x="11417" y="2922"/>
                    <a:pt x="11207" y="2992"/>
                  </a:cubicBezTo>
                  <a:cubicBezTo>
                    <a:pt x="11698" y="2548"/>
                    <a:pt x="12188" y="2151"/>
                    <a:pt x="12725" y="1801"/>
                  </a:cubicBezTo>
                  <a:cubicBezTo>
                    <a:pt x="12912" y="1778"/>
                    <a:pt x="13122" y="1754"/>
                    <a:pt x="13309" y="1754"/>
                  </a:cubicBezTo>
                  <a:close/>
                  <a:moveTo>
                    <a:pt x="26033" y="2945"/>
                  </a:moveTo>
                  <a:cubicBezTo>
                    <a:pt x="26173" y="2969"/>
                    <a:pt x="26313" y="3015"/>
                    <a:pt x="26477" y="3062"/>
                  </a:cubicBezTo>
                  <a:cubicBezTo>
                    <a:pt x="26243" y="3015"/>
                    <a:pt x="26010" y="2992"/>
                    <a:pt x="25776" y="2992"/>
                  </a:cubicBezTo>
                  <a:lnTo>
                    <a:pt x="25753" y="2992"/>
                  </a:lnTo>
                  <a:lnTo>
                    <a:pt x="25800" y="2969"/>
                  </a:lnTo>
                  <a:lnTo>
                    <a:pt x="26033" y="2945"/>
                  </a:lnTo>
                  <a:close/>
                  <a:moveTo>
                    <a:pt x="19309" y="1708"/>
                  </a:moveTo>
                  <a:lnTo>
                    <a:pt x="19309" y="1708"/>
                  </a:lnTo>
                  <a:cubicBezTo>
                    <a:pt x="19893" y="1894"/>
                    <a:pt x="20406" y="2198"/>
                    <a:pt x="20873" y="2595"/>
                  </a:cubicBezTo>
                  <a:cubicBezTo>
                    <a:pt x="21013" y="2758"/>
                    <a:pt x="21130" y="2922"/>
                    <a:pt x="21247" y="3085"/>
                  </a:cubicBezTo>
                  <a:lnTo>
                    <a:pt x="21154" y="3225"/>
                  </a:lnTo>
                  <a:cubicBezTo>
                    <a:pt x="20943" y="3039"/>
                    <a:pt x="20687" y="2875"/>
                    <a:pt x="20453" y="2735"/>
                  </a:cubicBezTo>
                  <a:cubicBezTo>
                    <a:pt x="20126" y="2338"/>
                    <a:pt x="19729" y="1988"/>
                    <a:pt x="19309" y="1708"/>
                  </a:cubicBezTo>
                  <a:close/>
                  <a:moveTo>
                    <a:pt x="15480" y="2992"/>
                  </a:moveTo>
                  <a:cubicBezTo>
                    <a:pt x="15947" y="3062"/>
                    <a:pt x="16437" y="3179"/>
                    <a:pt x="16881" y="3319"/>
                  </a:cubicBezTo>
                  <a:lnTo>
                    <a:pt x="16928" y="3389"/>
                  </a:lnTo>
                  <a:cubicBezTo>
                    <a:pt x="16787" y="3365"/>
                    <a:pt x="16647" y="3354"/>
                    <a:pt x="16507" y="3354"/>
                  </a:cubicBezTo>
                  <a:cubicBezTo>
                    <a:pt x="16367" y="3354"/>
                    <a:pt x="16227" y="3365"/>
                    <a:pt x="16087" y="3389"/>
                  </a:cubicBezTo>
                  <a:lnTo>
                    <a:pt x="16064" y="3389"/>
                  </a:lnTo>
                  <a:cubicBezTo>
                    <a:pt x="15970" y="3365"/>
                    <a:pt x="15877" y="3342"/>
                    <a:pt x="15760" y="3319"/>
                  </a:cubicBezTo>
                  <a:cubicBezTo>
                    <a:pt x="15597" y="3272"/>
                    <a:pt x="15410" y="3202"/>
                    <a:pt x="15223" y="3155"/>
                  </a:cubicBezTo>
                  <a:cubicBezTo>
                    <a:pt x="15316" y="3085"/>
                    <a:pt x="15387" y="3039"/>
                    <a:pt x="15480" y="2992"/>
                  </a:cubicBezTo>
                  <a:close/>
                  <a:moveTo>
                    <a:pt x="26010" y="1871"/>
                  </a:moveTo>
                  <a:cubicBezTo>
                    <a:pt x="26197" y="1918"/>
                    <a:pt x="26383" y="1988"/>
                    <a:pt x="26547" y="2058"/>
                  </a:cubicBezTo>
                  <a:cubicBezTo>
                    <a:pt x="26430" y="2081"/>
                    <a:pt x="26290" y="2128"/>
                    <a:pt x="26173" y="2198"/>
                  </a:cubicBezTo>
                  <a:cubicBezTo>
                    <a:pt x="25918" y="2158"/>
                    <a:pt x="25665" y="2133"/>
                    <a:pt x="25424" y="2133"/>
                  </a:cubicBezTo>
                  <a:cubicBezTo>
                    <a:pt x="24826" y="2133"/>
                    <a:pt x="24301" y="2286"/>
                    <a:pt x="24002" y="2735"/>
                  </a:cubicBezTo>
                  <a:cubicBezTo>
                    <a:pt x="23955" y="2828"/>
                    <a:pt x="23909" y="2922"/>
                    <a:pt x="23885" y="3015"/>
                  </a:cubicBezTo>
                  <a:cubicBezTo>
                    <a:pt x="23722" y="3132"/>
                    <a:pt x="23558" y="3249"/>
                    <a:pt x="23418" y="3412"/>
                  </a:cubicBezTo>
                  <a:lnTo>
                    <a:pt x="23325" y="3435"/>
                  </a:lnTo>
                  <a:cubicBezTo>
                    <a:pt x="23255" y="3155"/>
                    <a:pt x="23138" y="2875"/>
                    <a:pt x="22998" y="2595"/>
                  </a:cubicBezTo>
                  <a:cubicBezTo>
                    <a:pt x="23698" y="2338"/>
                    <a:pt x="24399" y="2151"/>
                    <a:pt x="25123" y="2035"/>
                  </a:cubicBezTo>
                  <a:lnTo>
                    <a:pt x="25123" y="2011"/>
                  </a:lnTo>
                  <a:cubicBezTo>
                    <a:pt x="25426" y="1965"/>
                    <a:pt x="25706" y="1918"/>
                    <a:pt x="26010" y="1871"/>
                  </a:cubicBezTo>
                  <a:close/>
                  <a:moveTo>
                    <a:pt x="17065" y="2484"/>
                  </a:moveTo>
                  <a:cubicBezTo>
                    <a:pt x="17155" y="2484"/>
                    <a:pt x="17243" y="2490"/>
                    <a:pt x="17324" y="2502"/>
                  </a:cubicBezTo>
                  <a:cubicBezTo>
                    <a:pt x="17465" y="2548"/>
                    <a:pt x="17581" y="2595"/>
                    <a:pt x="17698" y="2665"/>
                  </a:cubicBezTo>
                  <a:cubicBezTo>
                    <a:pt x="18095" y="2898"/>
                    <a:pt x="18422" y="3225"/>
                    <a:pt x="18725" y="3576"/>
                  </a:cubicBezTo>
                  <a:cubicBezTo>
                    <a:pt x="18118" y="3155"/>
                    <a:pt x="17465" y="2805"/>
                    <a:pt x="16787" y="2572"/>
                  </a:cubicBezTo>
                  <a:lnTo>
                    <a:pt x="16741" y="2525"/>
                  </a:lnTo>
                  <a:cubicBezTo>
                    <a:pt x="16764" y="2525"/>
                    <a:pt x="16764" y="2525"/>
                    <a:pt x="16787" y="2502"/>
                  </a:cubicBezTo>
                  <a:cubicBezTo>
                    <a:pt x="16881" y="2490"/>
                    <a:pt x="16974" y="2484"/>
                    <a:pt x="17065" y="2484"/>
                  </a:cubicBezTo>
                  <a:close/>
                  <a:moveTo>
                    <a:pt x="18865" y="3225"/>
                  </a:moveTo>
                  <a:lnTo>
                    <a:pt x="19029" y="3342"/>
                  </a:lnTo>
                  <a:cubicBezTo>
                    <a:pt x="19076" y="3435"/>
                    <a:pt x="19122" y="3506"/>
                    <a:pt x="19169" y="3599"/>
                  </a:cubicBezTo>
                  <a:cubicBezTo>
                    <a:pt x="19076" y="3482"/>
                    <a:pt x="18959" y="3342"/>
                    <a:pt x="18865" y="3225"/>
                  </a:cubicBezTo>
                  <a:close/>
                  <a:moveTo>
                    <a:pt x="10974" y="3389"/>
                  </a:moveTo>
                  <a:lnTo>
                    <a:pt x="10974" y="3389"/>
                  </a:lnTo>
                  <a:cubicBezTo>
                    <a:pt x="10694" y="3576"/>
                    <a:pt x="10413" y="3786"/>
                    <a:pt x="10157" y="4019"/>
                  </a:cubicBezTo>
                  <a:cubicBezTo>
                    <a:pt x="10320" y="3832"/>
                    <a:pt x="10483" y="3669"/>
                    <a:pt x="10647" y="3506"/>
                  </a:cubicBezTo>
                  <a:cubicBezTo>
                    <a:pt x="10764" y="3459"/>
                    <a:pt x="10857" y="3412"/>
                    <a:pt x="10974" y="3389"/>
                  </a:cubicBezTo>
                  <a:close/>
                  <a:moveTo>
                    <a:pt x="22671" y="2735"/>
                  </a:moveTo>
                  <a:lnTo>
                    <a:pt x="22671" y="2758"/>
                  </a:lnTo>
                  <a:cubicBezTo>
                    <a:pt x="22811" y="3015"/>
                    <a:pt x="22928" y="3272"/>
                    <a:pt x="22998" y="3576"/>
                  </a:cubicBezTo>
                  <a:cubicBezTo>
                    <a:pt x="22718" y="3669"/>
                    <a:pt x="22461" y="3832"/>
                    <a:pt x="22228" y="4019"/>
                  </a:cubicBezTo>
                  <a:cubicBezTo>
                    <a:pt x="22157" y="3739"/>
                    <a:pt x="22064" y="3435"/>
                    <a:pt x="21947" y="3179"/>
                  </a:cubicBezTo>
                  <a:cubicBezTo>
                    <a:pt x="22181" y="2992"/>
                    <a:pt x="22414" y="2852"/>
                    <a:pt x="22671" y="2735"/>
                  </a:cubicBezTo>
                  <a:close/>
                  <a:moveTo>
                    <a:pt x="25239" y="3599"/>
                  </a:moveTo>
                  <a:cubicBezTo>
                    <a:pt x="25590" y="3646"/>
                    <a:pt x="25893" y="3739"/>
                    <a:pt x="26197" y="3926"/>
                  </a:cubicBezTo>
                  <a:cubicBezTo>
                    <a:pt x="26077" y="3912"/>
                    <a:pt x="25956" y="3904"/>
                    <a:pt x="25837" y="3904"/>
                  </a:cubicBezTo>
                  <a:cubicBezTo>
                    <a:pt x="25562" y="3904"/>
                    <a:pt x="25290" y="3945"/>
                    <a:pt x="25029" y="4043"/>
                  </a:cubicBezTo>
                  <a:cubicBezTo>
                    <a:pt x="25076" y="3879"/>
                    <a:pt x="25169" y="3739"/>
                    <a:pt x="25239" y="3599"/>
                  </a:cubicBezTo>
                  <a:close/>
                  <a:moveTo>
                    <a:pt x="24726" y="3669"/>
                  </a:moveTo>
                  <a:cubicBezTo>
                    <a:pt x="24656" y="3809"/>
                    <a:pt x="24609" y="3949"/>
                    <a:pt x="24562" y="4113"/>
                  </a:cubicBezTo>
                  <a:cubicBezTo>
                    <a:pt x="24516" y="3996"/>
                    <a:pt x="24492" y="3879"/>
                    <a:pt x="24469" y="3762"/>
                  </a:cubicBezTo>
                  <a:cubicBezTo>
                    <a:pt x="24562" y="3716"/>
                    <a:pt x="24632" y="3692"/>
                    <a:pt x="24726" y="3669"/>
                  </a:cubicBezTo>
                  <a:close/>
                  <a:moveTo>
                    <a:pt x="14943" y="3646"/>
                  </a:moveTo>
                  <a:cubicBezTo>
                    <a:pt x="14712" y="3772"/>
                    <a:pt x="14481" y="3936"/>
                    <a:pt x="14284" y="4120"/>
                  </a:cubicBezTo>
                  <a:lnTo>
                    <a:pt x="14284" y="4120"/>
                  </a:lnTo>
                  <a:cubicBezTo>
                    <a:pt x="14403" y="3963"/>
                    <a:pt x="14524" y="3807"/>
                    <a:pt x="14663" y="3669"/>
                  </a:cubicBezTo>
                  <a:cubicBezTo>
                    <a:pt x="14756" y="3669"/>
                    <a:pt x="14850" y="3646"/>
                    <a:pt x="14943" y="3646"/>
                  </a:cubicBezTo>
                  <a:close/>
                  <a:moveTo>
                    <a:pt x="19005" y="2642"/>
                  </a:moveTo>
                  <a:lnTo>
                    <a:pt x="19005" y="2642"/>
                  </a:lnTo>
                  <a:cubicBezTo>
                    <a:pt x="19589" y="2875"/>
                    <a:pt x="20103" y="3249"/>
                    <a:pt x="20500" y="3716"/>
                  </a:cubicBezTo>
                  <a:cubicBezTo>
                    <a:pt x="20593" y="3809"/>
                    <a:pt x="20663" y="3902"/>
                    <a:pt x="20733" y="3996"/>
                  </a:cubicBezTo>
                  <a:cubicBezTo>
                    <a:pt x="20710" y="4043"/>
                    <a:pt x="20687" y="4089"/>
                    <a:pt x="20663" y="4136"/>
                  </a:cubicBezTo>
                  <a:cubicBezTo>
                    <a:pt x="20546" y="4043"/>
                    <a:pt x="20453" y="3949"/>
                    <a:pt x="20336" y="3879"/>
                  </a:cubicBezTo>
                  <a:cubicBezTo>
                    <a:pt x="19986" y="3412"/>
                    <a:pt x="19542" y="3039"/>
                    <a:pt x="19052" y="2735"/>
                  </a:cubicBezTo>
                  <a:lnTo>
                    <a:pt x="19005" y="2642"/>
                  </a:lnTo>
                  <a:close/>
                  <a:moveTo>
                    <a:pt x="16040" y="3786"/>
                  </a:moveTo>
                  <a:lnTo>
                    <a:pt x="16250" y="3856"/>
                  </a:lnTo>
                  <a:cubicBezTo>
                    <a:pt x="16134" y="3856"/>
                    <a:pt x="16040" y="3879"/>
                    <a:pt x="15924" y="3902"/>
                  </a:cubicBezTo>
                  <a:cubicBezTo>
                    <a:pt x="15597" y="3972"/>
                    <a:pt x="15293" y="4066"/>
                    <a:pt x="14990" y="4206"/>
                  </a:cubicBezTo>
                  <a:lnTo>
                    <a:pt x="14966" y="4206"/>
                  </a:lnTo>
                  <a:cubicBezTo>
                    <a:pt x="15293" y="3996"/>
                    <a:pt x="15667" y="3856"/>
                    <a:pt x="16040" y="3786"/>
                  </a:cubicBezTo>
                  <a:close/>
                  <a:moveTo>
                    <a:pt x="17665" y="3626"/>
                  </a:moveTo>
                  <a:cubicBezTo>
                    <a:pt x="17756" y="3664"/>
                    <a:pt x="17844" y="3701"/>
                    <a:pt x="17931" y="3739"/>
                  </a:cubicBezTo>
                  <a:cubicBezTo>
                    <a:pt x="18352" y="3926"/>
                    <a:pt x="18725" y="4159"/>
                    <a:pt x="19099" y="4439"/>
                  </a:cubicBezTo>
                  <a:cubicBezTo>
                    <a:pt x="18959" y="4416"/>
                    <a:pt x="18795" y="4416"/>
                    <a:pt x="18655" y="4393"/>
                  </a:cubicBezTo>
                  <a:cubicBezTo>
                    <a:pt x="18539" y="4346"/>
                    <a:pt x="18445" y="4276"/>
                    <a:pt x="18328" y="4229"/>
                  </a:cubicBezTo>
                  <a:cubicBezTo>
                    <a:pt x="18139" y="3977"/>
                    <a:pt x="17913" y="3782"/>
                    <a:pt x="17665" y="3626"/>
                  </a:cubicBezTo>
                  <a:close/>
                  <a:moveTo>
                    <a:pt x="23862" y="4229"/>
                  </a:moveTo>
                  <a:cubicBezTo>
                    <a:pt x="23862" y="4299"/>
                    <a:pt x="23862" y="4346"/>
                    <a:pt x="23862" y="4416"/>
                  </a:cubicBezTo>
                  <a:lnTo>
                    <a:pt x="23698" y="4463"/>
                  </a:lnTo>
                  <a:cubicBezTo>
                    <a:pt x="23745" y="4393"/>
                    <a:pt x="23815" y="4299"/>
                    <a:pt x="23862" y="4229"/>
                  </a:cubicBezTo>
                  <a:close/>
                  <a:moveTo>
                    <a:pt x="21597" y="4089"/>
                  </a:moveTo>
                  <a:cubicBezTo>
                    <a:pt x="21667" y="4183"/>
                    <a:pt x="21737" y="4276"/>
                    <a:pt x="21807" y="4369"/>
                  </a:cubicBezTo>
                  <a:cubicBezTo>
                    <a:pt x="21761" y="4439"/>
                    <a:pt x="21691" y="4509"/>
                    <a:pt x="21644" y="4580"/>
                  </a:cubicBezTo>
                  <a:cubicBezTo>
                    <a:pt x="21644" y="4509"/>
                    <a:pt x="21644" y="4463"/>
                    <a:pt x="21620" y="4393"/>
                  </a:cubicBezTo>
                  <a:cubicBezTo>
                    <a:pt x="21597" y="4323"/>
                    <a:pt x="21597" y="4206"/>
                    <a:pt x="21597" y="4113"/>
                  </a:cubicBezTo>
                  <a:lnTo>
                    <a:pt x="21597" y="4089"/>
                  </a:lnTo>
                  <a:close/>
                  <a:moveTo>
                    <a:pt x="19496" y="3622"/>
                  </a:moveTo>
                  <a:lnTo>
                    <a:pt x="19496" y="3622"/>
                  </a:lnTo>
                  <a:cubicBezTo>
                    <a:pt x="19683" y="3762"/>
                    <a:pt x="19869" y="3902"/>
                    <a:pt x="20056" y="4043"/>
                  </a:cubicBezTo>
                  <a:cubicBezTo>
                    <a:pt x="20220" y="4229"/>
                    <a:pt x="20360" y="4439"/>
                    <a:pt x="20500" y="4650"/>
                  </a:cubicBezTo>
                  <a:lnTo>
                    <a:pt x="20500" y="4720"/>
                  </a:lnTo>
                  <a:cubicBezTo>
                    <a:pt x="20290" y="4650"/>
                    <a:pt x="20079" y="4603"/>
                    <a:pt x="19846" y="4556"/>
                  </a:cubicBezTo>
                  <a:lnTo>
                    <a:pt x="19776" y="4509"/>
                  </a:lnTo>
                  <a:cubicBezTo>
                    <a:pt x="19706" y="4206"/>
                    <a:pt x="19613" y="3926"/>
                    <a:pt x="19496" y="3622"/>
                  </a:cubicBezTo>
                  <a:close/>
                  <a:moveTo>
                    <a:pt x="16087" y="4836"/>
                  </a:moveTo>
                  <a:cubicBezTo>
                    <a:pt x="15947" y="4860"/>
                    <a:pt x="15807" y="4883"/>
                    <a:pt x="15667" y="4930"/>
                  </a:cubicBezTo>
                  <a:lnTo>
                    <a:pt x="15760" y="4860"/>
                  </a:lnTo>
                  <a:lnTo>
                    <a:pt x="16064" y="4836"/>
                  </a:lnTo>
                  <a:close/>
                  <a:moveTo>
                    <a:pt x="25263" y="4790"/>
                  </a:moveTo>
                  <a:cubicBezTo>
                    <a:pt x="25216" y="4860"/>
                    <a:pt x="25169" y="4953"/>
                    <a:pt x="25146" y="5023"/>
                  </a:cubicBezTo>
                  <a:lnTo>
                    <a:pt x="25053" y="4883"/>
                  </a:lnTo>
                  <a:cubicBezTo>
                    <a:pt x="25099" y="4860"/>
                    <a:pt x="25169" y="4836"/>
                    <a:pt x="25216" y="4790"/>
                  </a:cubicBezTo>
                  <a:close/>
                  <a:moveTo>
                    <a:pt x="26524" y="4790"/>
                  </a:moveTo>
                  <a:cubicBezTo>
                    <a:pt x="26687" y="4813"/>
                    <a:pt x="26827" y="4836"/>
                    <a:pt x="26991" y="4883"/>
                  </a:cubicBezTo>
                  <a:cubicBezTo>
                    <a:pt x="27061" y="4906"/>
                    <a:pt x="27131" y="4953"/>
                    <a:pt x="27224" y="5000"/>
                  </a:cubicBezTo>
                  <a:lnTo>
                    <a:pt x="27014" y="5047"/>
                  </a:lnTo>
                  <a:cubicBezTo>
                    <a:pt x="26850" y="4953"/>
                    <a:pt x="26687" y="4860"/>
                    <a:pt x="26524" y="4790"/>
                  </a:cubicBezTo>
                  <a:close/>
                  <a:moveTo>
                    <a:pt x="23047" y="3841"/>
                  </a:moveTo>
                  <a:lnTo>
                    <a:pt x="23068" y="3926"/>
                  </a:lnTo>
                  <a:cubicBezTo>
                    <a:pt x="22998" y="4089"/>
                    <a:pt x="22928" y="4253"/>
                    <a:pt x="22905" y="4416"/>
                  </a:cubicBezTo>
                  <a:cubicBezTo>
                    <a:pt x="22858" y="4509"/>
                    <a:pt x="22811" y="4626"/>
                    <a:pt x="22765" y="4720"/>
                  </a:cubicBezTo>
                  <a:cubicBezTo>
                    <a:pt x="22718" y="4836"/>
                    <a:pt x="22671" y="4953"/>
                    <a:pt x="22648" y="5070"/>
                  </a:cubicBezTo>
                  <a:cubicBezTo>
                    <a:pt x="22554" y="4883"/>
                    <a:pt x="22438" y="4696"/>
                    <a:pt x="22321" y="4509"/>
                  </a:cubicBezTo>
                  <a:cubicBezTo>
                    <a:pt x="22321" y="4439"/>
                    <a:pt x="22298" y="4369"/>
                    <a:pt x="22274" y="4299"/>
                  </a:cubicBezTo>
                  <a:cubicBezTo>
                    <a:pt x="22502" y="4117"/>
                    <a:pt x="22774" y="3957"/>
                    <a:pt x="23047" y="3841"/>
                  </a:cubicBezTo>
                  <a:close/>
                  <a:moveTo>
                    <a:pt x="13519" y="3132"/>
                  </a:moveTo>
                  <a:lnTo>
                    <a:pt x="13659" y="3179"/>
                  </a:lnTo>
                  <a:cubicBezTo>
                    <a:pt x="13215" y="3599"/>
                    <a:pt x="12818" y="4066"/>
                    <a:pt x="12445" y="4556"/>
                  </a:cubicBezTo>
                  <a:cubicBezTo>
                    <a:pt x="12398" y="4626"/>
                    <a:pt x="12351" y="4696"/>
                    <a:pt x="12305" y="4766"/>
                  </a:cubicBezTo>
                  <a:cubicBezTo>
                    <a:pt x="12118" y="4883"/>
                    <a:pt x="11931" y="5023"/>
                    <a:pt x="11768" y="5163"/>
                  </a:cubicBezTo>
                  <a:cubicBezTo>
                    <a:pt x="12211" y="4556"/>
                    <a:pt x="12678" y="3972"/>
                    <a:pt x="13215" y="3412"/>
                  </a:cubicBezTo>
                  <a:lnTo>
                    <a:pt x="13472" y="3155"/>
                  </a:lnTo>
                  <a:lnTo>
                    <a:pt x="13519" y="3132"/>
                  </a:lnTo>
                  <a:close/>
                  <a:moveTo>
                    <a:pt x="21901" y="4696"/>
                  </a:moveTo>
                  <a:cubicBezTo>
                    <a:pt x="21924" y="4883"/>
                    <a:pt x="21924" y="5070"/>
                    <a:pt x="21947" y="5257"/>
                  </a:cubicBezTo>
                  <a:lnTo>
                    <a:pt x="21854" y="5187"/>
                  </a:lnTo>
                  <a:cubicBezTo>
                    <a:pt x="21807" y="5117"/>
                    <a:pt x="21761" y="5023"/>
                    <a:pt x="21737" y="4930"/>
                  </a:cubicBezTo>
                  <a:lnTo>
                    <a:pt x="21737" y="4906"/>
                  </a:lnTo>
                  <a:cubicBezTo>
                    <a:pt x="21784" y="4836"/>
                    <a:pt x="21831" y="4766"/>
                    <a:pt x="21901" y="4696"/>
                  </a:cubicBezTo>
                  <a:close/>
                  <a:moveTo>
                    <a:pt x="15246" y="4953"/>
                  </a:moveTo>
                  <a:lnTo>
                    <a:pt x="15246" y="4953"/>
                  </a:lnTo>
                  <a:cubicBezTo>
                    <a:pt x="15176" y="5023"/>
                    <a:pt x="15106" y="5093"/>
                    <a:pt x="15036" y="5163"/>
                  </a:cubicBezTo>
                  <a:cubicBezTo>
                    <a:pt x="14966" y="5233"/>
                    <a:pt x="14873" y="5233"/>
                    <a:pt x="14803" y="5280"/>
                  </a:cubicBezTo>
                  <a:cubicBezTo>
                    <a:pt x="14896" y="5163"/>
                    <a:pt x="15013" y="5070"/>
                    <a:pt x="15130" y="4976"/>
                  </a:cubicBezTo>
                  <a:lnTo>
                    <a:pt x="15246" y="4953"/>
                  </a:lnTo>
                  <a:close/>
                  <a:moveTo>
                    <a:pt x="25917" y="3365"/>
                  </a:moveTo>
                  <a:cubicBezTo>
                    <a:pt x="26687" y="3365"/>
                    <a:pt x="27434" y="3552"/>
                    <a:pt x="28111" y="3926"/>
                  </a:cubicBezTo>
                  <a:lnTo>
                    <a:pt x="28111" y="3902"/>
                  </a:lnTo>
                  <a:cubicBezTo>
                    <a:pt x="28461" y="4159"/>
                    <a:pt x="28788" y="4439"/>
                    <a:pt x="29092" y="4743"/>
                  </a:cubicBezTo>
                  <a:cubicBezTo>
                    <a:pt x="29255" y="4906"/>
                    <a:pt x="29395" y="5070"/>
                    <a:pt x="29512" y="5257"/>
                  </a:cubicBezTo>
                  <a:lnTo>
                    <a:pt x="29535" y="5327"/>
                  </a:lnTo>
                  <a:cubicBezTo>
                    <a:pt x="29232" y="5163"/>
                    <a:pt x="28905" y="5047"/>
                    <a:pt x="28555" y="4976"/>
                  </a:cubicBezTo>
                  <a:cubicBezTo>
                    <a:pt x="28251" y="4416"/>
                    <a:pt x="27691" y="4043"/>
                    <a:pt x="27037" y="3949"/>
                  </a:cubicBezTo>
                  <a:lnTo>
                    <a:pt x="26920" y="3949"/>
                  </a:lnTo>
                  <a:cubicBezTo>
                    <a:pt x="26617" y="3716"/>
                    <a:pt x="26267" y="3506"/>
                    <a:pt x="25917" y="3365"/>
                  </a:cubicBezTo>
                  <a:close/>
                  <a:moveTo>
                    <a:pt x="27924" y="2385"/>
                  </a:moveTo>
                  <a:cubicBezTo>
                    <a:pt x="28275" y="2408"/>
                    <a:pt x="28625" y="2525"/>
                    <a:pt x="28975" y="2665"/>
                  </a:cubicBezTo>
                  <a:cubicBezTo>
                    <a:pt x="30072" y="3109"/>
                    <a:pt x="30750" y="4206"/>
                    <a:pt x="30703" y="5373"/>
                  </a:cubicBezTo>
                  <a:lnTo>
                    <a:pt x="30703" y="5397"/>
                  </a:lnTo>
                  <a:cubicBezTo>
                    <a:pt x="30609" y="5210"/>
                    <a:pt x="30493" y="5023"/>
                    <a:pt x="30376" y="4836"/>
                  </a:cubicBezTo>
                  <a:cubicBezTo>
                    <a:pt x="30096" y="4229"/>
                    <a:pt x="29652" y="3692"/>
                    <a:pt x="29092" y="3319"/>
                  </a:cubicBezTo>
                  <a:cubicBezTo>
                    <a:pt x="28742" y="2969"/>
                    <a:pt x="28345" y="2642"/>
                    <a:pt x="27924" y="2385"/>
                  </a:cubicBezTo>
                  <a:close/>
                  <a:moveTo>
                    <a:pt x="38524" y="5093"/>
                  </a:moveTo>
                  <a:lnTo>
                    <a:pt x="38524" y="5093"/>
                  </a:lnTo>
                  <a:cubicBezTo>
                    <a:pt x="38851" y="5163"/>
                    <a:pt x="39178" y="5257"/>
                    <a:pt x="39482" y="5397"/>
                  </a:cubicBezTo>
                  <a:cubicBezTo>
                    <a:pt x="39295" y="5350"/>
                    <a:pt x="39108" y="5303"/>
                    <a:pt x="38921" y="5280"/>
                  </a:cubicBezTo>
                  <a:cubicBezTo>
                    <a:pt x="38805" y="5210"/>
                    <a:pt x="38665" y="5163"/>
                    <a:pt x="38524" y="5093"/>
                  </a:cubicBezTo>
                  <a:close/>
                  <a:moveTo>
                    <a:pt x="37217" y="5397"/>
                  </a:moveTo>
                  <a:cubicBezTo>
                    <a:pt x="37100" y="5443"/>
                    <a:pt x="36960" y="5467"/>
                    <a:pt x="36843" y="5513"/>
                  </a:cubicBezTo>
                  <a:lnTo>
                    <a:pt x="37030" y="5420"/>
                  </a:lnTo>
                  <a:lnTo>
                    <a:pt x="37194" y="5397"/>
                  </a:lnTo>
                  <a:close/>
                  <a:moveTo>
                    <a:pt x="34695" y="5163"/>
                  </a:moveTo>
                  <a:lnTo>
                    <a:pt x="34695" y="5163"/>
                  </a:lnTo>
                  <a:cubicBezTo>
                    <a:pt x="34532" y="5257"/>
                    <a:pt x="34369" y="5373"/>
                    <a:pt x="34205" y="5490"/>
                  </a:cubicBezTo>
                  <a:cubicBezTo>
                    <a:pt x="34088" y="5490"/>
                    <a:pt x="33948" y="5513"/>
                    <a:pt x="33808" y="5537"/>
                  </a:cubicBezTo>
                  <a:cubicBezTo>
                    <a:pt x="34018" y="5397"/>
                    <a:pt x="34228" y="5303"/>
                    <a:pt x="34462" y="5210"/>
                  </a:cubicBezTo>
                  <a:lnTo>
                    <a:pt x="34462" y="5233"/>
                  </a:lnTo>
                  <a:cubicBezTo>
                    <a:pt x="34532" y="5210"/>
                    <a:pt x="34625" y="5187"/>
                    <a:pt x="34695" y="5163"/>
                  </a:cubicBezTo>
                  <a:close/>
                  <a:moveTo>
                    <a:pt x="39091" y="4086"/>
                  </a:moveTo>
                  <a:cubicBezTo>
                    <a:pt x="40176" y="4086"/>
                    <a:pt x="41195" y="4675"/>
                    <a:pt x="42027" y="5560"/>
                  </a:cubicBezTo>
                  <a:lnTo>
                    <a:pt x="42027" y="5584"/>
                  </a:lnTo>
                  <a:cubicBezTo>
                    <a:pt x="41653" y="5373"/>
                    <a:pt x="41280" y="5187"/>
                    <a:pt x="40906" y="5023"/>
                  </a:cubicBezTo>
                  <a:cubicBezTo>
                    <a:pt x="40626" y="4906"/>
                    <a:pt x="40322" y="4836"/>
                    <a:pt x="40019" y="4766"/>
                  </a:cubicBezTo>
                  <a:cubicBezTo>
                    <a:pt x="39412" y="4439"/>
                    <a:pt x="38735" y="4276"/>
                    <a:pt x="38034" y="4276"/>
                  </a:cubicBezTo>
                  <a:cubicBezTo>
                    <a:pt x="38390" y="4146"/>
                    <a:pt x="38744" y="4086"/>
                    <a:pt x="39091" y="4086"/>
                  </a:cubicBezTo>
                  <a:close/>
                  <a:moveTo>
                    <a:pt x="27668" y="5327"/>
                  </a:moveTo>
                  <a:cubicBezTo>
                    <a:pt x="27714" y="5373"/>
                    <a:pt x="27761" y="5443"/>
                    <a:pt x="27831" y="5490"/>
                  </a:cubicBezTo>
                  <a:lnTo>
                    <a:pt x="27854" y="5513"/>
                  </a:lnTo>
                  <a:cubicBezTo>
                    <a:pt x="27878" y="5560"/>
                    <a:pt x="27901" y="5607"/>
                    <a:pt x="27924" y="5630"/>
                  </a:cubicBezTo>
                  <a:cubicBezTo>
                    <a:pt x="27948" y="5654"/>
                    <a:pt x="27948" y="5677"/>
                    <a:pt x="27948" y="5700"/>
                  </a:cubicBezTo>
                  <a:cubicBezTo>
                    <a:pt x="27808" y="5584"/>
                    <a:pt x="27644" y="5467"/>
                    <a:pt x="27481" y="5350"/>
                  </a:cubicBezTo>
                  <a:lnTo>
                    <a:pt x="27668" y="5327"/>
                  </a:lnTo>
                  <a:close/>
                  <a:moveTo>
                    <a:pt x="14289" y="5163"/>
                  </a:moveTo>
                  <a:lnTo>
                    <a:pt x="14289" y="5163"/>
                  </a:lnTo>
                  <a:cubicBezTo>
                    <a:pt x="14172" y="5327"/>
                    <a:pt x="14079" y="5490"/>
                    <a:pt x="13986" y="5654"/>
                  </a:cubicBezTo>
                  <a:cubicBezTo>
                    <a:pt x="13892" y="5677"/>
                    <a:pt x="13799" y="5700"/>
                    <a:pt x="13705" y="5747"/>
                  </a:cubicBezTo>
                  <a:cubicBezTo>
                    <a:pt x="13846" y="5537"/>
                    <a:pt x="14032" y="5373"/>
                    <a:pt x="14219" y="5187"/>
                  </a:cubicBezTo>
                  <a:lnTo>
                    <a:pt x="14289" y="5163"/>
                  </a:lnTo>
                  <a:close/>
                  <a:moveTo>
                    <a:pt x="25636" y="4883"/>
                  </a:moveTo>
                  <a:cubicBezTo>
                    <a:pt x="25940" y="4976"/>
                    <a:pt x="26243" y="5117"/>
                    <a:pt x="26547" y="5257"/>
                  </a:cubicBezTo>
                  <a:cubicBezTo>
                    <a:pt x="26430" y="5327"/>
                    <a:pt x="26290" y="5420"/>
                    <a:pt x="26197" y="5513"/>
                  </a:cubicBezTo>
                  <a:cubicBezTo>
                    <a:pt x="26103" y="5584"/>
                    <a:pt x="26010" y="5677"/>
                    <a:pt x="25940" y="5770"/>
                  </a:cubicBezTo>
                  <a:cubicBezTo>
                    <a:pt x="25753" y="5607"/>
                    <a:pt x="25566" y="5443"/>
                    <a:pt x="25403" y="5280"/>
                  </a:cubicBezTo>
                  <a:cubicBezTo>
                    <a:pt x="25450" y="5140"/>
                    <a:pt x="25520" y="5000"/>
                    <a:pt x="25636" y="4883"/>
                  </a:cubicBezTo>
                  <a:close/>
                  <a:moveTo>
                    <a:pt x="12865" y="4836"/>
                  </a:moveTo>
                  <a:lnTo>
                    <a:pt x="12865" y="4836"/>
                  </a:lnTo>
                  <a:cubicBezTo>
                    <a:pt x="12701" y="5093"/>
                    <a:pt x="12561" y="5373"/>
                    <a:pt x="12398" y="5654"/>
                  </a:cubicBezTo>
                  <a:cubicBezTo>
                    <a:pt x="12328" y="5700"/>
                    <a:pt x="12235" y="5770"/>
                    <a:pt x="12141" y="5840"/>
                  </a:cubicBezTo>
                  <a:cubicBezTo>
                    <a:pt x="12258" y="5560"/>
                    <a:pt x="12375" y="5327"/>
                    <a:pt x="12538" y="5070"/>
                  </a:cubicBezTo>
                  <a:lnTo>
                    <a:pt x="12608" y="4976"/>
                  </a:lnTo>
                  <a:cubicBezTo>
                    <a:pt x="12701" y="4930"/>
                    <a:pt x="12772" y="4883"/>
                    <a:pt x="12865" y="4836"/>
                  </a:cubicBezTo>
                  <a:close/>
                  <a:moveTo>
                    <a:pt x="30166" y="2618"/>
                  </a:moveTo>
                  <a:cubicBezTo>
                    <a:pt x="31053" y="3109"/>
                    <a:pt x="31707" y="3902"/>
                    <a:pt x="32034" y="4836"/>
                  </a:cubicBezTo>
                  <a:lnTo>
                    <a:pt x="32034" y="4860"/>
                  </a:lnTo>
                  <a:cubicBezTo>
                    <a:pt x="32127" y="5140"/>
                    <a:pt x="32197" y="5420"/>
                    <a:pt x="32221" y="5724"/>
                  </a:cubicBezTo>
                  <a:lnTo>
                    <a:pt x="32104" y="5747"/>
                  </a:lnTo>
                  <a:cubicBezTo>
                    <a:pt x="31940" y="5770"/>
                    <a:pt x="31754" y="5794"/>
                    <a:pt x="31590" y="5864"/>
                  </a:cubicBezTo>
                  <a:cubicBezTo>
                    <a:pt x="31870" y="4533"/>
                    <a:pt x="31193" y="3435"/>
                    <a:pt x="30166" y="2618"/>
                  </a:cubicBezTo>
                  <a:close/>
                  <a:moveTo>
                    <a:pt x="24095" y="5257"/>
                  </a:moveTo>
                  <a:lnTo>
                    <a:pt x="24119" y="5303"/>
                  </a:lnTo>
                  <a:cubicBezTo>
                    <a:pt x="24049" y="5397"/>
                    <a:pt x="24002" y="5467"/>
                    <a:pt x="23955" y="5560"/>
                  </a:cubicBezTo>
                  <a:cubicBezTo>
                    <a:pt x="23909" y="5677"/>
                    <a:pt x="23862" y="5770"/>
                    <a:pt x="23839" y="5887"/>
                  </a:cubicBezTo>
                  <a:cubicBezTo>
                    <a:pt x="23839" y="5887"/>
                    <a:pt x="23839" y="5887"/>
                    <a:pt x="23839" y="5864"/>
                  </a:cubicBezTo>
                  <a:cubicBezTo>
                    <a:pt x="23885" y="5654"/>
                    <a:pt x="23979" y="5443"/>
                    <a:pt x="24095" y="5257"/>
                  </a:cubicBezTo>
                  <a:close/>
                  <a:moveTo>
                    <a:pt x="24843" y="5210"/>
                  </a:moveTo>
                  <a:lnTo>
                    <a:pt x="25053" y="5420"/>
                  </a:lnTo>
                  <a:cubicBezTo>
                    <a:pt x="25006" y="5584"/>
                    <a:pt x="25006" y="5747"/>
                    <a:pt x="25006" y="5910"/>
                  </a:cubicBezTo>
                  <a:lnTo>
                    <a:pt x="24936" y="5840"/>
                  </a:lnTo>
                  <a:lnTo>
                    <a:pt x="24889" y="5700"/>
                  </a:lnTo>
                  <a:cubicBezTo>
                    <a:pt x="24866" y="5537"/>
                    <a:pt x="24843" y="5373"/>
                    <a:pt x="24843" y="5210"/>
                  </a:cubicBezTo>
                  <a:close/>
                  <a:moveTo>
                    <a:pt x="37777" y="5724"/>
                  </a:moveTo>
                  <a:cubicBezTo>
                    <a:pt x="37847" y="5770"/>
                    <a:pt x="37917" y="5817"/>
                    <a:pt x="38011" y="5864"/>
                  </a:cubicBezTo>
                  <a:cubicBezTo>
                    <a:pt x="37777" y="5864"/>
                    <a:pt x="37544" y="5887"/>
                    <a:pt x="37334" y="5910"/>
                  </a:cubicBezTo>
                  <a:lnTo>
                    <a:pt x="37147" y="5864"/>
                  </a:lnTo>
                  <a:cubicBezTo>
                    <a:pt x="37357" y="5794"/>
                    <a:pt x="37567" y="5747"/>
                    <a:pt x="37777" y="5724"/>
                  </a:cubicBezTo>
                  <a:close/>
                  <a:moveTo>
                    <a:pt x="18632" y="4813"/>
                  </a:moveTo>
                  <a:cubicBezTo>
                    <a:pt x="19052" y="5070"/>
                    <a:pt x="19449" y="5350"/>
                    <a:pt x="19799" y="5677"/>
                  </a:cubicBezTo>
                  <a:cubicBezTo>
                    <a:pt x="19799" y="5700"/>
                    <a:pt x="19799" y="5700"/>
                    <a:pt x="19799" y="5724"/>
                  </a:cubicBezTo>
                  <a:cubicBezTo>
                    <a:pt x="19799" y="5794"/>
                    <a:pt x="19799" y="5864"/>
                    <a:pt x="19823" y="5934"/>
                  </a:cubicBezTo>
                  <a:cubicBezTo>
                    <a:pt x="19566" y="5724"/>
                    <a:pt x="19286" y="5560"/>
                    <a:pt x="18982" y="5397"/>
                  </a:cubicBezTo>
                  <a:cubicBezTo>
                    <a:pt x="18912" y="5327"/>
                    <a:pt x="18842" y="5233"/>
                    <a:pt x="18772" y="5163"/>
                  </a:cubicBezTo>
                  <a:cubicBezTo>
                    <a:pt x="18702" y="5093"/>
                    <a:pt x="18702" y="4930"/>
                    <a:pt x="18655" y="4836"/>
                  </a:cubicBezTo>
                  <a:lnTo>
                    <a:pt x="18632" y="4813"/>
                  </a:lnTo>
                  <a:close/>
                  <a:moveTo>
                    <a:pt x="38641" y="5654"/>
                  </a:moveTo>
                  <a:cubicBezTo>
                    <a:pt x="38828" y="5747"/>
                    <a:pt x="38991" y="5840"/>
                    <a:pt x="39178" y="5957"/>
                  </a:cubicBezTo>
                  <a:cubicBezTo>
                    <a:pt x="39015" y="5934"/>
                    <a:pt x="38851" y="5887"/>
                    <a:pt x="38688" y="5887"/>
                  </a:cubicBezTo>
                  <a:cubicBezTo>
                    <a:pt x="38595" y="5794"/>
                    <a:pt x="38501" y="5724"/>
                    <a:pt x="38408" y="5654"/>
                  </a:cubicBezTo>
                  <a:close/>
                  <a:moveTo>
                    <a:pt x="30656" y="3576"/>
                  </a:moveTo>
                  <a:cubicBezTo>
                    <a:pt x="31217" y="4253"/>
                    <a:pt x="31427" y="5163"/>
                    <a:pt x="31193" y="6004"/>
                  </a:cubicBezTo>
                  <a:lnTo>
                    <a:pt x="31193" y="6027"/>
                  </a:lnTo>
                  <a:lnTo>
                    <a:pt x="31100" y="6074"/>
                  </a:lnTo>
                  <a:cubicBezTo>
                    <a:pt x="31193" y="5607"/>
                    <a:pt x="31193" y="5140"/>
                    <a:pt x="31100" y="4673"/>
                  </a:cubicBezTo>
                  <a:cubicBezTo>
                    <a:pt x="31030" y="4276"/>
                    <a:pt x="30866" y="3902"/>
                    <a:pt x="30656" y="3576"/>
                  </a:cubicBezTo>
                  <a:close/>
                  <a:moveTo>
                    <a:pt x="18422" y="5607"/>
                  </a:moveTo>
                  <a:lnTo>
                    <a:pt x="18539" y="5677"/>
                  </a:lnTo>
                  <a:cubicBezTo>
                    <a:pt x="18562" y="5747"/>
                    <a:pt x="18585" y="5840"/>
                    <a:pt x="18585" y="5910"/>
                  </a:cubicBezTo>
                  <a:cubicBezTo>
                    <a:pt x="18609" y="6004"/>
                    <a:pt x="18609" y="6050"/>
                    <a:pt x="18609" y="6121"/>
                  </a:cubicBezTo>
                  <a:cubicBezTo>
                    <a:pt x="18585" y="6027"/>
                    <a:pt x="18539" y="5910"/>
                    <a:pt x="18492" y="5817"/>
                  </a:cubicBezTo>
                  <a:lnTo>
                    <a:pt x="18422" y="5607"/>
                  </a:lnTo>
                  <a:close/>
                  <a:moveTo>
                    <a:pt x="20757" y="5560"/>
                  </a:moveTo>
                  <a:lnTo>
                    <a:pt x="20757" y="5560"/>
                  </a:lnTo>
                  <a:cubicBezTo>
                    <a:pt x="20803" y="5700"/>
                    <a:pt x="20850" y="5817"/>
                    <a:pt x="20920" y="5934"/>
                  </a:cubicBezTo>
                  <a:cubicBezTo>
                    <a:pt x="20897" y="6004"/>
                    <a:pt x="20873" y="6074"/>
                    <a:pt x="20850" y="6144"/>
                  </a:cubicBezTo>
                  <a:cubicBezTo>
                    <a:pt x="20850" y="6097"/>
                    <a:pt x="20827" y="6050"/>
                    <a:pt x="20803" y="6004"/>
                  </a:cubicBezTo>
                  <a:cubicBezTo>
                    <a:pt x="20780" y="5840"/>
                    <a:pt x="20757" y="5700"/>
                    <a:pt x="20757" y="5560"/>
                  </a:cubicBezTo>
                  <a:close/>
                  <a:moveTo>
                    <a:pt x="25333" y="5700"/>
                  </a:moveTo>
                  <a:lnTo>
                    <a:pt x="25520" y="5864"/>
                  </a:lnTo>
                  <a:lnTo>
                    <a:pt x="25753" y="6050"/>
                  </a:lnTo>
                  <a:cubicBezTo>
                    <a:pt x="25683" y="6144"/>
                    <a:pt x="25636" y="6237"/>
                    <a:pt x="25613" y="6354"/>
                  </a:cubicBezTo>
                  <a:cubicBezTo>
                    <a:pt x="25520" y="6307"/>
                    <a:pt x="25450" y="6261"/>
                    <a:pt x="25380" y="6214"/>
                  </a:cubicBezTo>
                  <a:cubicBezTo>
                    <a:pt x="25333" y="6050"/>
                    <a:pt x="25333" y="5864"/>
                    <a:pt x="25333" y="5700"/>
                  </a:cubicBezTo>
                  <a:close/>
                  <a:moveTo>
                    <a:pt x="28882" y="5490"/>
                  </a:moveTo>
                  <a:lnTo>
                    <a:pt x="28882" y="5490"/>
                  </a:lnTo>
                  <a:cubicBezTo>
                    <a:pt x="29139" y="5584"/>
                    <a:pt x="29419" y="5724"/>
                    <a:pt x="29652" y="5887"/>
                  </a:cubicBezTo>
                  <a:cubicBezTo>
                    <a:pt x="29652" y="6074"/>
                    <a:pt x="29606" y="6237"/>
                    <a:pt x="29559" y="6424"/>
                  </a:cubicBezTo>
                  <a:cubicBezTo>
                    <a:pt x="29395" y="6074"/>
                    <a:pt x="29162" y="5747"/>
                    <a:pt x="28882" y="5490"/>
                  </a:cubicBezTo>
                  <a:close/>
                  <a:moveTo>
                    <a:pt x="38268" y="6261"/>
                  </a:moveTo>
                  <a:lnTo>
                    <a:pt x="38548" y="6284"/>
                  </a:lnTo>
                  <a:cubicBezTo>
                    <a:pt x="38641" y="6354"/>
                    <a:pt x="38711" y="6424"/>
                    <a:pt x="38805" y="6494"/>
                  </a:cubicBezTo>
                  <a:cubicBezTo>
                    <a:pt x="38618" y="6401"/>
                    <a:pt x="38454" y="6331"/>
                    <a:pt x="38268" y="6261"/>
                  </a:cubicBezTo>
                  <a:close/>
                  <a:moveTo>
                    <a:pt x="12865" y="5770"/>
                  </a:moveTo>
                  <a:lnTo>
                    <a:pt x="12865" y="5770"/>
                  </a:lnTo>
                  <a:cubicBezTo>
                    <a:pt x="12795" y="5957"/>
                    <a:pt x="12678" y="6167"/>
                    <a:pt x="12608" y="6377"/>
                  </a:cubicBezTo>
                  <a:cubicBezTo>
                    <a:pt x="12515" y="6447"/>
                    <a:pt x="12421" y="6541"/>
                    <a:pt x="12351" y="6611"/>
                  </a:cubicBezTo>
                  <a:cubicBezTo>
                    <a:pt x="12468" y="6354"/>
                    <a:pt x="12585" y="6097"/>
                    <a:pt x="12725" y="5840"/>
                  </a:cubicBezTo>
                  <a:cubicBezTo>
                    <a:pt x="12772" y="5817"/>
                    <a:pt x="12818" y="5794"/>
                    <a:pt x="12865" y="5770"/>
                  </a:cubicBezTo>
                  <a:close/>
                  <a:moveTo>
                    <a:pt x="37450" y="6307"/>
                  </a:moveTo>
                  <a:cubicBezTo>
                    <a:pt x="37707" y="6401"/>
                    <a:pt x="37964" y="6494"/>
                    <a:pt x="38198" y="6587"/>
                  </a:cubicBezTo>
                  <a:cubicBezTo>
                    <a:pt x="38151" y="6587"/>
                    <a:pt x="38104" y="6611"/>
                    <a:pt x="38081" y="6611"/>
                  </a:cubicBezTo>
                  <a:cubicBezTo>
                    <a:pt x="37894" y="6564"/>
                    <a:pt x="37707" y="6517"/>
                    <a:pt x="37521" y="6517"/>
                  </a:cubicBezTo>
                  <a:cubicBezTo>
                    <a:pt x="37474" y="6447"/>
                    <a:pt x="37427" y="6377"/>
                    <a:pt x="37357" y="6331"/>
                  </a:cubicBezTo>
                  <a:lnTo>
                    <a:pt x="37450" y="6307"/>
                  </a:lnTo>
                  <a:close/>
                  <a:moveTo>
                    <a:pt x="20360" y="6331"/>
                  </a:moveTo>
                  <a:lnTo>
                    <a:pt x="20360" y="6331"/>
                  </a:lnTo>
                  <a:cubicBezTo>
                    <a:pt x="20453" y="6401"/>
                    <a:pt x="20523" y="6517"/>
                    <a:pt x="20593" y="6611"/>
                  </a:cubicBezTo>
                  <a:lnTo>
                    <a:pt x="20617" y="6728"/>
                  </a:lnTo>
                  <a:cubicBezTo>
                    <a:pt x="20546" y="6634"/>
                    <a:pt x="20476" y="6564"/>
                    <a:pt x="20406" y="6471"/>
                  </a:cubicBezTo>
                  <a:cubicBezTo>
                    <a:pt x="20406" y="6424"/>
                    <a:pt x="20406" y="6377"/>
                    <a:pt x="20360" y="6331"/>
                  </a:cubicBezTo>
                  <a:close/>
                  <a:moveTo>
                    <a:pt x="26967" y="5490"/>
                  </a:moveTo>
                  <a:cubicBezTo>
                    <a:pt x="27341" y="5724"/>
                    <a:pt x="27691" y="5980"/>
                    <a:pt x="28018" y="6284"/>
                  </a:cubicBezTo>
                  <a:cubicBezTo>
                    <a:pt x="28018" y="6447"/>
                    <a:pt x="27994" y="6634"/>
                    <a:pt x="27971" y="6798"/>
                  </a:cubicBezTo>
                  <a:lnTo>
                    <a:pt x="27878" y="6774"/>
                  </a:lnTo>
                  <a:cubicBezTo>
                    <a:pt x="27294" y="6587"/>
                    <a:pt x="26757" y="6331"/>
                    <a:pt x="26267" y="6004"/>
                  </a:cubicBezTo>
                  <a:cubicBezTo>
                    <a:pt x="26454" y="5770"/>
                    <a:pt x="26687" y="5584"/>
                    <a:pt x="26967" y="5490"/>
                  </a:cubicBezTo>
                  <a:close/>
                  <a:moveTo>
                    <a:pt x="28905" y="6074"/>
                  </a:moveTo>
                  <a:lnTo>
                    <a:pt x="28905" y="6074"/>
                  </a:lnTo>
                  <a:cubicBezTo>
                    <a:pt x="29069" y="6284"/>
                    <a:pt x="29185" y="6494"/>
                    <a:pt x="29255" y="6751"/>
                  </a:cubicBezTo>
                  <a:cubicBezTo>
                    <a:pt x="29209" y="6774"/>
                    <a:pt x="29139" y="6798"/>
                    <a:pt x="29092" y="6821"/>
                  </a:cubicBezTo>
                  <a:lnTo>
                    <a:pt x="28975" y="6704"/>
                  </a:lnTo>
                  <a:cubicBezTo>
                    <a:pt x="28952" y="6634"/>
                    <a:pt x="28952" y="6587"/>
                    <a:pt x="28928" y="6541"/>
                  </a:cubicBezTo>
                  <a:cubicBezTo>
                    <a:pt x="28905" y="6494"/>
                    <a:pt x="28928" y="6494"/>
                    <a:pt x="28928" y="6494"/>
                  </a:cubicBezTo>
                  <a:cubicBezTo>
                    <a:pt x="28928" y="6354"/>
                    <a:pt x="28928" y="6214"/>
                    <a:pt x="28905" y="6074"/>
                  </a:cubicBezTo>
                  <a:close/>
                  <a:moveTo>
                    <a:pt x="32057" y="6214"/>
                  </a:moveTo>
                  <a:cubicBezTo>
                    <a:pt x="31894" y="6307"/>
                    <a:pt x="31754" y="6424"/>
                    <a:pt x="31613" y="6564"/>
                  </a:cubicBezTo>
                  <a:cubicBezTo>
                    <a:pt x="31520" y="6658"/>
                    <a:pt x="31403" y="6728"/>
                    <a:pt x="31310" y="6821"/>
                  </a:cubicBezTo>
                  <a:lnTo>
                    <a:pt x="31287" y="6774"/>
                  </a:lnTo>
                  <a:cubicBezTo>
                    <a:pt x="31333" y="6658"/>
                    <a:pt x="31380" y="6541"/>
                    <a:pt x="31427" y="6424"/>
                  </a:cubicBezTo>
                  <a:lnTo>
                    <a:pt x="31427" y="6401"/>
                  </a:lnTo>
                  <a:cubicBezTo>
                    <a:pt x="31590" y="6331"/>
                    <a:pt x="31754" y="6284"/>
                    <a:pt x="31917" y="6237"/>
                  </a:cubicBezTo>
                  <a:cubicBezTo>
                    <a:pt x="31964" y="6214"/>
                    <a:pt x="32010" y="6214"/>
                    <a:pt x="32057" y="6214"/>
                  </a:cubicBezTo>
                  <a:close/>
                  <a:moveTo>
                    <a:pt x="28391" y="6634"/>
                  </a:moveTo>
                  <a:cubicBezTo>
                    <a:pt x="28415" y="6704"/>
                    <a:pt x="28438" y="6751"/>
                    <a:pt x="28438" y="6821"/>
                  </a:cubicBezTo>
                  <a:cubicBezTo>
                    <a:pt x="28438" y="6844"/>
                    <a:pt x="28438" y="6844"/>
                    <a:pt x="28438" y="6868"/>
                  </a:cubicBezTo>
                  <a:lnTo>
                    <a:pt x="28345" y="6868"/>
                  </a:lnTo>
                  <a:cubicBezTo>
                    <a:pt x="28368" y="6798"/>
                    <a:pt x="28391" y="6704"/>
                    <a:pt x="28391" y="6634"/>
                  </a:cubicBezTo>
                  <a:close/>
                  <a:moveTo>
                    <a:pt x="34859" y="6167"/>
                  </a:moveTo>
                  <a:cubicBezTo>
                    <a:pt x="34742" y="6284"/>
                    <a:pt x="34625" y="6424"/>
                    <a:pt x="34532" y="6564"/>
                  </a:cubicBezTo>
                  <a:cubicBezTo>
                    <a:pt x="34345" y="6658"/>
                    <a:pt x="34135" y="6774"/>
                    <a:pt x="33972" y="6914"/>
                  </a:cubicBezTo>
                  <a:cubicBezTo>
                    <a:pt x="34135" y="6681"/>
                    <a:pt x="34345" y="6447"/>
                    <a:pt x="34579" y="6261"/>
                  </a:cubicBezTo>
                  <a:cubicBezTo>
                    <a:pt x="34649" y="6214"/>
                    <a:pt x="34742" y="6191"/>
                    <a:pt x="34835" y="6167"/>
                  </a:cubicBezTo>
                  <a:close/>
                  <a:moveTo>
                    <a:pt x="14663" y="6191"/>
                  </a:moveTo>
                  <a:cubicBezTo>
                    <a:pt x="14756" y="6191"/>
                    <a:pt x="14850" y="6214"/>
                    <a:pt x="14966" y="6237"/>
                  </a:cubicBezTo>
                  <a:cubicBezTo>
                    <a:pt x="14873" y="6471"/>
                    <a:pt x="14779" y="6704"/>
                    <a:pt x="14733" y="6938"/>
                  </a:cubicBezTo>
                  <a:cubicBezTo>
                    <a:pt x="14593" y="6914"/>
                    <a:pt x="14429" y="6914"/>
                    <a:pt x="14289" y="6914"/>
                  </a:cubicBezTo>
                  <a:cubicBezTo>
                    <a:pt x="14383" y="6658"/>
                    <a:pt x="14523" y="6424"/>
                    <a:pt x="14663" y="6191"/>
                  </a:cubicBezTo>
                  <a:close/>
                  <a:moveTo>
                    <a:pt x="26057" y="6307"/>
                  </a:moveTo>
                  <a:cubicBezTo>
                    <a:pt x="26454" y="6587"/>
                    <a:pt x="26850" y="6821"/>
                    <a:pt x="27294" y="7008"/>
                  </a:cubicBezTo>
                  <a:lnTo>
                    <a:pt x="27247" y="7008"/>
                  </a:lnTo>
                  <a:cubicBezTo>
                    <a:pt x="26804" y="6891"/>
                    <a:pt x="26383" y="6728"/>
                    <a:pt x="25963" y="6541"/>
                  </a:cubicBezTo>
                  <a:cubicBezTo>
                    <a:pt x="25987" y="6447"/>
                    <a:pt x="26033" y="6377"/>
                    <a:pt x="26057" y="6307"/>
                  </a:cubicBezTo>
                  <a:close/>
                  <a:moveTo>
                    <a:pt x="13589" y="6704"/>
                  </a:moveTo>
                  <a:cubicBezTo>
                    <a:pt x="13589" y="6798"/>
                    <a:pt x="13565" y="6914"/>
                    <a:pt x="13542" y="7008"/>
                  </a:cubicBezTo>
                  <a:lnTo>
                    <a:pt x="13542" y="6984"/>
                  </a:lnTo>
                  <a:cubicBezTo>
                    <a:pt x="13472" y="7008"/>
                    <a:pt x="13402" y="7031"/>
                    <a:pt x="13332" y="7031"/>
                  </a:cubicBezTo>
                  <a:cubicBezTo>
                    <a:pt x="13402" y="6914"/>
                    <a:pt x="13495" y="6821"/>
                    <a:pt x="13589" y="6704"/>
                  </a:cubicBezTo>
                  <a:close/>
                  <a:moveTo>
                    <a:pt x="15340" y="6377"/>
                  </a:moveTo>
                  <a:lnTo>
                    <a:pt x="15410" y="6401"/>
                  </a:lnTo>
                  <a:cubicBezTo>
                    <a:pt x="15387" y="6517"/>
                    <a:pt x="15363" y="6634"/>
                    <a:pt x="15340" y="6751"/>
                  </a:cubicBezTo>
                  <a:cubicBezTo>
                    <a:pt x="15316" y="6868"/>
                    <a:pt x="15270" y="6938"/>
                    <a:pt x="15246" y="7031"/>
                  </a:cubicBezTo>
                  <a:lnTo>
                    <a:pt x="15106" y="6984"/>
                  </a:lnTo>
                  <a:cubicBezTo>
                    <a:pt x="15130" y="6891"/>
                    <a:pt x="15176" y="6774"/>
                    <a:pt x="15200" y="6658"/>
                  </a:cubicBezTo>
                  <a:cubicBezTo>
                    <a:pt x="15246" y="6564"/>
                    <a:pt x="15293" y="6471"/>
                    <a:pt x="15340" y="6377"/>
                  </a:cubicBezTo>
                  <a:close/>
                  <a:moveTo>
                    <a:pt x="39248" y="6377"/>
                  </a:moveTo>
                  <a:lnTo>
                    <a:pt x="39248" y="6377"/>
                  </a:lnTo>
                  <a:cubicBezTo>
                    <a:pt x="39505" y="6447"/>
                    <a:pt x="39739" y="6541"/>
                    <a:pt x="39972" y="6634"/>
                  </a:cubicBezTo>
                  <a:lnTo>
                    <a:pt x="39995" y="6634"/>
                  </a:lnTo>
                  <a:cubicBezTo>
                    <a:pt x="40112" y="6751"/>
                    <a:pt x="40252" y="6891"/>
                    <a:pt x="40369" y="7031"/>
                  </a:cubicBezTo>
                  <a:cubicBezTo>
                    <a:pt x="40159" y="6961"/>
                    <a:pt x="39949" y="6914"/>
                    <a:pt x="39739" y="6891"/>
                  </a:cubicBezTo>
                  <a:cubicBezTo>
                    <a:pt x="39575" y="6728"/>
                    <a:pt x="39412" y="6541"/>
                    <a:pt x="39248" y="6377"/>
                  </a:cubicBezTo>
                  <a:close/>
                  <a:moveTo>
                    <a:pt x="24305" y="5654"/>
                  </a:moveTo>
                  <a:cubicBezTo>
                    <a:pt x="24376" y="5747"/>
                    <a:pt x="24469" y="5864"/>
                    <a:pt x="24539" y="5957"/>
                  </a:cubicBezTo>
                  <a:lnTo>
                    <a:pt x="24562" y="5957"/>
                  </a:lnTo>
                  <a:cubicBezTo>
                    <a:pt x="24632" y="6354"/>
                    <a:pt x="24772" y="6704"/>
                    <a:pt x="24983" y="7054"/>
                  </a:cubicBezTo>
                  <a:cubicBezTo>
                    <a:pt x="24913" y="7008"/>
                    <a:pt x="24843" y="6961"/>
                    <a:pt x="24749" y="6914"/>
                  </a:cubicBezTo>
                  <a:cubicBezTo>
                    <a:pt x="24539" y="6751"/>
                    <a:pt x="24329" y="6564"/>
                    <a:pt x="24142" y="6331"/>
                  </a:cubicBezTo>
                  <a:cubicBezTo>
                    <a:pt x="24142" y="6331"/>
                    <a:pt x="24142" y="6307"/>
                    <a:pt x="24142" y="6307"/>
                  </a:cubicBezTo>
                  <a:cubicBezTo>
                    <a:pt x="24142" y="6074"/>
                    <a:pt x="24212" y="5840"/>
                    <a:pt x="24305" y="5654"/>
                  </a:cubicBezTo>
                  <a:close/>
                  <a:moveTo>
                    <a:pt x="12094" y="6307"/>
                  </a:moveTo>
                  <a:cubicBezTo>
                    <a:pt x="11978" y="6564"/>
                    <a:pt x="11861" y="6821"/>
                    <a:pt x="11791" y="7078"/>
                  </a:cubicBezTo>
                  <a:cubicBezTo>
                    <a:pt x="11838" y="6868"/>
                    <a:pt x="11884" y="6658"/>
                    <a:pt x="11954" y="6447"/>
                  </a:cubicBezTo>
                  <a:lnTo>
                    <a:pt x="12094" y="6307"/>
                  </a:lnTo>
                  <a:close/>
                  <a:moveTo>
                    <a:pt x="22694" y="6494"/>
                  </a:moveTo>
                  <a:lnTo>
                    <a:pt x="22765" y="6611"/>
                  </a:lnTo>
                  <a:cubicBezTo>
                    <a:pt x="22811" y="6774"/>
                    <a:pt x="22858" y="6938"/>
                    <a:pt x="22928" y="7078"/>
                  </a:cubicBezTo>
                  <a:lnTo>
                    <a:pt x="22835" y="7078"/>
                  </a:lnTo>
                  <a:cubicBezTo>
                    <a:pt x="22811" y="7031"/>
                    <a:pt x="22788" y="6984"/>
                    <a:pt x="22765" y="6938"/>
                  </a:cubicBezTo>
                  <a:cubicBezTo>
                    <a:pt x="22718" y="6798"/>
                    <a:pt x="22694" y="6658"/>
                    <a:pt x="22694" y="6494"/>
                  </a:cubicBezTo>
                  <a:close/>
                  <a:moveTo>
                    <a:pt x="23792" y="6634"/>
                  </a:moveTo>
                  <a:lnTo>
                    <a:pt x="23792" y="6634"/>
                  </a:lnTo>
                  <a:cubicBezTo>
                    <a:pt x="23815" y="6798"/>
                    <a:pt x="23862" y="6961"/>
                    <a:pt x="23955" y="7124"/>
                  </a:cubicBezTo>
                  <a:lnTo>
                    <a:pt x="23909" y="7124"/>
                  </a:lnTo>
                  <a:cubicBezTo>
                    <a:pt x="23839" y="6961"/>
                    <a:pt x="23815" y="6798"/>
                    <a:pt x="23792" y="6634"/>
                  </a:cubicBezTo>
                  <a:close/>
                  <a:moveTo>
                    <a:pt x="11674" y="4650"/>
                  </a:moveTo>
                  <a:lnTo>
                    <a:pt x="11674" y="4673"/>
                  </a:lnTo>
                  <a:cubicBezTo>
                    <a:pt x="11067" y="5420"/>
                    <a:pt x="10577" y="6261"/>
                    <a:pt x="10180" y="7148"/>
                  </a:cubicBezTo>
                  <a:cubicBezTo>
                    <a:pt x="10320" y="6704"/>
                    <a:pt x="10483" y="6284"/>
                    <a:pt x="10694" y="5864"/>
                  </a:cubicBezTo>
                  <a:cubicBezTo>
                    <a:pt x="10997" y="5443"/>
                    <a:pt x="11324" y="5047"/>
                    <a:pt x="11674" y="4650"/>
                  </a:cubicBezTo>
                  <a:close/>
                  <a:moveTo>
                    <a:pt x="42003" y="5957"/>
                  </a:moveTo>
                  <a:lnTo>
                    <a:pt x="42003" y="5957"/>
                  </a:lnTo>
                  <a:cubicBezTo>
                    <a:pt x="42237" y="6121"/>
                    <a:pt x="42470" y="6284"/>
                    <a:pt x="42704" y="6447"/>
                  </a:cubicBezTo>
                  <a:cubicBezTo>
                    <a:pt x="42867" y="6681"/>
                    <a:pt x="43007" y="6938"/>
                    <a:pt x="43147" y="7195"/>
                  </a:cubicBezTo>
                  <a:cubicBezTo>
                    <a:pt x="42797" y="6751"/>
                    <a:pt x="42424" y="6331"/>
                    <a:pt x="42003" y="5957"/>
                  </a:cubicBezTo>
                  <a:close/>
                  <a:moveTo>
                    <a:pt x="21364" y="6938"/>
                  </a:moveTo>
                  <a:cubicBezTo>
                    <a:pt x="21387" y="7031"/>
                    <a:pt x="21410" y="7124"/>
                    <a:pt x="21410" y="7241"/>
                  </a:cubicBezTo>
                  <a:cubicBezTo>
                    <a:pt x="21388" y="7174"/>
                    <a:pt x="21366" y="7129"/>
                    <a:pt x="21323" y="7084"/>
                  </a:cubicBezTo>
                  <a:lnTo>
                    <a:pt x="21323" y="7084"/>
                  </a:lnTo>
                  <a:cubicBezTo>
                    <a:pt x="21344" y="7023"/>
                    <a:pt x="21364" y="6980"/>
                    <a:pt x="21364" y="6938"/>
                  </a:cubicBezTo>
                  <a:close/>
                  <a:moveTo>
                    <a:pt x="15830" y="6634"/>
                  </a:moveTo>
                  <a:cubicBezTo>
                    <a:pt x="15947" y="6704"/>
                    <a:pt x="16064" y="6774"/>
                    <a:pt x="16157" y="6844"/>
                  </a:cubicBezTo>
                  <a:cubicBezTo>
                    <a:pt x="16110" y="6984"/>
                    <a:pt x="16087" y="7124"/>
                    <a:pt x="16040" y="7288"/>
                  </a:cubicBezTo>
                  <a:cubicBezTo>
                    <a:pt x="15924" y="7218"/>
                    <a:pt x="15783" y="7171"/>
                    <a:pt x="15667" y="7148"/>
                  </a:cubicBezTo>
                  <a:lnTo>
                    <a:pt x="15667" y="7054"/>
                  </a:lnTo>
                  <a:cubicBezTo>
                    <a:pt x="15690" y="6938"/>
                    <a:pt x="15737" y="6821"/>
                    <a:pt x="15783" y="6728"/>
                  </a:cubicBezTo>
                  <a:cubicBezTo>
                    <a:pt x="15807" y="6681"/>
                    <a:pt x="15807" y="6658"/>
                    <a:pt x="15830" y="6634"/>
                  </a:cubicBezTo>
                  <a:close/>
                  <a:moveTo>
                    <a:pt x="16811" y="5840"/>
                  </a:moveTo>
                  <a:lnTo>
                    <a:pt x="16857" y="5887"/>
                  </a:lnTo>
                  <a:cubicBezTo>
                    <a:pt x="17068" y="6074"/>
                    <a:pt x="17254" y="6307"/>
                    <a:pt x="17394" y="6564"/>
                  </a:cubicBezTo>
                  <a:cubicBezTo>
                    <a:pt x="17394" y="6774"/>
                    <a:pt x="17371" y="7008"/>
                    <a:pt x="17324" y="7288"/>
                  </a:cubicBezTo>
                  <a:lnTo>
                    <a:pt x="17208" y="7171"/>
                  </a:lnTo>
                  <a:cubicBezTo>
                    <a:pt x="17114" y="6798"/>
                    <a:pt x="16928" y="6447"/>
                    <a:pt x="16671" y="6144"/>
                  </a:cubicBezTo>
                  <a:cubicBezTo>
                    <a:pt x="16634" y="6116"/>
                    <a:pt x="16590" y="6103"/>
                    <a:pt x="16547" y="6103"/>
                  </a:cubicBezTo>
                  <a:cubicBezTo>
                    <a:pt x="16481" y="6103"/>
                    <a:pt x="16419" y="6134"/>
                    <a:pt x="16390" y="6191"/>
                  </a:cubicBezTo>
                  <a:cubicBezTo>
                    <a:pt x="16390" y="6214"/>
                    <a:pt x="16344" y="6261"/>
                    <a:pt x="16344" y="6284"/>
                  </a:cubicBezTo>
                  <a:cubicBezTo>
                    <a:pt x="16274" y="6214"/>
                    <a:pt x="16227" y="6167"/>
                    <a:pt x="16157" y="6121"/>
                  </a:cubicBezTo>
                  <a:cubicBezTo>
                    <a:pt x="16320" y="5957"/>
                    <a:pt x="16531" y="5840"/>
                    <a:pt x="16764" y="5840"/>
                  </a:cubicBezTo>
                  <a:close/>
                  <a:moveTo>
                    <a:pt x="32898" y="6354"/>
                  </a:moveTo>
                  <a:cubicBezTo>
                    <a:pt x="32991" y="6424"/>
                    <a:pt x="33084" y="6471"/>
                    <a:pt x="33154" y="6564"/>
                  </a:cubicBezTo>
                  <a:lnTo>
                    <a:pt x="33061" y="6704"/>
                  </a:lnTo>
                  <a:cubicBezTo>
                    <a:pt x="32804" y="6868"/>
                    <a:pt x="32571" y="7078"/>
                    <a:pt x="32337" y="7288"/>
                  </a:cubicBezTo>
                  <a:cubicBezTo>
                    <a:pt x="32407" y="7101"/>
                    <a:pt x="32454" y="6891"/>
                    <a:pt x="32477" y="6681"/>
                  </a:cubicBezTo>
                  <a:lnTo>
                    <a:pt x="32501" y="6681"/>
                  </a:lnTo>
                  <a:cubicBezTo>
                    <a:pt x="32571" y="6611"/>
                    <a:pt x="32641" y="6517"/>
                    <a:pt x="32711" y="6424"/>
                  </a:cubicBezTo>
                  <a:lnTo>
                    <a:pt x="32898" y="6354"/>
                  </a:lnTo>
                  <a:close/>
                  <a:moveTo>
                    <a:pt x="36563" y="6961"/>
                  </a:moveTo>
                  <a:lnTo>
                    <a:pt x="36633" y="7008"/>
                  </a:lnTo>
                  <a:cubicBezTo>
                    <a:pt x="36470" y="7124"/>
                    <a:pt x="36306" y="7265"/>
                    <a:pt x="36166" y="7428"/>
                  </a:cubicBezTo>
                  <a:cubicBezTo>
                    <a:pt x="35956" y="7358"/>
                    <a:pt x="35769" y="7335"/>
                    <a:pt x="35559" y="7311"/>
                  </a:cubicBezTo>
                  <a:cubicBezTo>
                    <a:pt x="35863" y="7148"/>
                    <a:pt x="36213" y="7008"/>
                    <a:pt x="36563" y="6961"/>
                  </a:cubicBezTo>
                  <a:close/>
                  <a:moveTo>
                    <a:pt x="11627" y="5817"/>
                  </a:moveTo>
                  <a:lnTo>
                    <a:pt x="11627" y="5817"/>
                  </a:lnTo>
                  <a:cubicBezTo>
                    <a:pt x="11301" y="6377"/>
                    <a:pt x="10997" y="6938"/>
                    <a:pt x="10740" y="7521"/>
                  </a:cubicBezTo>
                  <a:cubicBezTo>
                    <a:pt x="10740" y="7545"/>
                    <a:pt x="10717" y="7545"/>
                    <a:pt x="10717" y="7568"/>
                  </a:cubicBezTo>
                  <a:lnTo>
                    <a:pt x="10694" y="7568"/>
                  </a:lnTo>
                  <a:cubicBezTo>
                    <a:pt x="10880" y="6938"/>
                    <a:pt x="11207" y="6331"/>
                    <a:pt x="11627" y="5817"/>
                  </a:cubicBezTo>
                  <a:close/>
                  <a:moveTo>
                    <a:pt x="31730" y="7124"/>
                  </a:moveTo>
                  <a:lnTo>
                    <a:pt x="31730" y="7124"/>
                  </a:lnTo>
                  <a:cubicBezTo>
                    <a:pt x="31637" y="7288"/>
                    <a:pt x="31543" y="7428"/>
                    <a:pt x="31450" y="7591"/>
                  </a:cubicBezTo>
                  <a:cubicBezTo>
                    <a:pt x="31450" y="7545"/>
                    <a:pt x="31427" y="7498"/>
                    <a:pt x="31427" y="7475"/>
                  </a:cubicBezTo>
                  <a:cubicBezTo>
                    <a:pt x="31520" y="7358"/>
                    <a:pt x="31613" y="7241"/>
                    <a:pt x="31730" y="7124"/>
                  </a:cubicBezTo>
                  <a:close/>
                  <a:moveTo>
                    <a:pt x="19613" y="6354"/>
                  </a:moveTo>
                  <a:lnTo>
                    <a:pt x="19613" y="6354"/>
                  </a:lnTo>
                  <a:cubicBezTo>
                    <a:pt x="19706" y="6447"/>
                    <a:pt x="19823" y="6517"/>
                    <a:pt x="19893" y="6611"/>
                  </a:cubicBezTo>
                  <a:cubicBezTo>
                    <a:pt x="19939" y="6961"/>
                    <a:pt x="19939" y="7288"/>
                    <a:pt x="19939" y="7638"/>
                  </a:cubicBezTo>
                  <a:lnTo>
                    <a:pt x="19893" y="7661"/>
                  </a:lnTo>
                  <a:cubicBezTo>
                    <a:pt x="19893" y="7661"/>
                    <a:pt x="19893" y="7661"/>
                    <a:pt x="19893" y="7638"/>
                  </a:cubicBezTo>
                  <a:lnTo>
                    <a:pt x="19893" y="7615"/>
                  </a:lnTo>
                  <a:cubicBezTo>
                    <a:pt x="19893" y="7195"/>
                    <a:pt x="19776" y="6751"/>
                    <a:pt x="19613" y="6354"/>
                  </a:cubicBezTo>
                  <a:close/>
                  <a:moveTo>
                    <a:pt x="25893" y="6891"/>
                  </a:moveTo>
                  <a:cubicBezTo>
                    <a:pt x="26477" y="7148"/>
                    <a:pt x="27084" y="7358"/>
                    <a:pt x="27714" y="7475"/>
                  </a:cubicBezTo>
                  <a:cubicBezTo>
                    <a:pt x="27668" y="7545"/>
                    <a:pt x="27621" y="7615"/>
                    <a:pt x="27574" y="7661"/>
                  </a:cubicBezTo>
                  <a:cubicBezTo>
                    <a:pt x="27467" y="7671"/>
                    <a:pt x="27360" y="7676"/>
                    <a:pt x="27253" y="7676"/>
                  </a:cubicBezTo>
                  <a:cubicBezTo>
                    <a:pt x="26847" y="7676"/>
                    <a:pt x="26445" y="7609"/>
                    <a:pt x="26057" y="7498"/>
                  </a:cubicBezTo>
                  <a:cubicBezTo>
                    <a:pt x="25987" y="7405"/>
                    <a:pt x="25917" y="7335"/>
                    <a:pt x="25870" y="7241"/>
                  </a:cubicBezTo>
                  <a:cubicBezTo>
                    <a:pt x="25870" y="7124"/>
                    <a:pt x="25870" y="7008"/>
                    <a:pt x="25893" y="6891"/>
                  </a:cubicBezTo>
                  <a:close/>
                  <a:moveTo>
                    <a:pt x="17721" y="7358"/>
                  </a:moveTo>
                  <a:cubicBezTo>
                    <a:pt x="17745" y="7475"/>
                    <a:pt x="17768" y="7568"/>
                    <a:pt x="17768" y="7685"/>
                  </a:cubicBezTo>
                  <a:lnTo>
                    <a:pt x="17698" y="7591"/>
                  </a:lnTo>
                  <a:cubicBezTo>
                    <a:pt x="17698" y="7521"/>
                    <a:pt x="17698" y="7451"/>
                    <a:pt x="17721" y="7358"/>
                  </a:cubicBezTo>
                  <a:close/>
                  <a:moveTo>
                    <a:pt x="16461" y="7078"/>
                  </a:moveTo>
                  <a:lnTo>
                    <a:pt x="16577" y="7148"/>
                  </a:lnTo>
                  <a:lnTo>
                    <a:pt x="16601" y="7195"/>
                  </a:lnTo>
                  <a:cubicBezTo>
                    <a:pt x="16717" y="7358"/>
                    <a:pt x="16787" y="7521"/>
                    <a:pt x="16881" y="7708"/>
                  </a:cubicBezTo>
                  <a:cubicBezTo>
                    <a:pt x="16717" y="7615"/>
                    <a:pt x="16554" y="7521"/>
                    <a:pt x="16390" y="7451"/>
                  </a:cubicBezTo>
                  <a:cubicBezTo>
                    <a:pt x="16414" y="7311"/>
                    <a:pt x="16437" y="7195"/>
                    <a:pt x="16461" y="7078"/>
                  </a:cubicBezTo>
                  <a:close/>
                  <a:moveTo>
                    <a:pt x="12328" y="7171"/>
                  </a:moveTo>
                  <a:cubicBezTo>
                    <a:pt x="12281" y="7288"/>
                    <a:pt x="12258" y="7428"/>
                    <a:pt x="12235" y="7545"/>
                  </a:cubicBezTo>
                  <a:cubicBezTo>
                    <a:pt x="12141" y="7615"/>
                    <a:pt x="12048" y="7661"/>
                    <a:pt x="11954" y="7732"/>
                  </a:cubicBezTo>
                  <a:cubicBezTo>
                    <a:pt x="12048" y="7545"/>
                    <a:pt x="12188" y="7358"/>
                    <a:pt x="12328" y="7171"/>
                  </a:cubicBezTo>
                  <a:close/>
                  <a:moveTo>
                    <a:pt x="19029" y="6307"/>
                  </a:moveTo>
                  <a:cubicBezTo>
                    <a:pt x="19146" y="6541"/>
                    <a:pt x="19262" y="6774"/>
                    <a:pt x="19332" y="7031"/>
                  </a:cubicBezTo>
                  <a:lnTo>
                    <a:pt x="19356" y="7031"/>
                  </a:lnTo>
                  <a:cubicBezTo>
                    <a:pt x="19402" y="7265"/>
                    <a:pt x="19426" y="7521"/>
                    <a:pt x="19449" y="7755"/>
                  </a:cubicBezTo>
                  <a:cubicBezTo>
                    <a:pt x="19332" y="7498"/>
                    <a:pt x="19216" y="7218"/>
                    <a:pt x="19076" y="6961"/>
                  </a:cubicBezTo>
                  <a:cubicBezTo>
                    <a:pt x="19076" y="6751"/>
                    <a:pt x="19052" y="6541"/>
                    <a:pt x="19029" y="6307"/>
                  </a:cubicBezTo>
                  <a:close/>
                  <a:moveTo>
                    <a:pt x="38151" y="7568"/>
                  </a:moveTo>
                  <a:cubicBezTo>
                    <a:pt x="38268" y="7685"/>
                    <a:pt x="38384" y="7802"/>
                    <a:pt x="38501" y="7942"/>
                  </a:cubicBezTo>
                  <a:lnTo>
                    <a:pt x="38478" y="7942"/>
                  </a:lnTo>
                  <a:cubicBezTo>
                    <a:pt x="38361" y="7895"/>
                    <a:pt x="38244" y="7848"/>
                    <a:pt x="38128" y="7802"/>
                  </a:cubicBezTo>
                  <a:cubicBezTo>
                    <a:pt x="38104" y="7708"/>
                    <a:pt x="38081" y="7638"/>
                    <a:pt x="38058" y="7568"/>
                  </a:cubicBezTo>
                  <a:close/>
                  <a:moveTo>
                    <a:pt x="35466" y="7708"/>
                  </a:moveTo>
                  <a:lnTo>
                    <a:pt x="35466" y="7732"/>
                  </a:lnTo>
                  <a:cubicBezTo>
                    <a:pt x="35209" y="7802"/>
                    <a:pt x="34952" y="7895"/>
                    <a:pt x="34719" y="8012"/>
                  </a:cubicBezTo>
                  <a:lnTo>
                    <a:pt x="34742" y="7942"/>
                  </a:lnTo>
                  <a:cubicBezTo>
                    <a:pt x="34812" y="7872"/>
                    <a:pt x="34906" y="7802"/>
                    <a:pt x="34976" y="7732"/>
                  </a:cubicBezTo>
                  <a:cubicBezTo>
                    <a:pt x="35139" y="7708"/>
                    <a:pt x="35302" y="7708"/>
                    <a:pt x="35466" y="7708"/>
                  </a:cubicBezTo>
                  <a:close/>
                  <a:moveTo>
                    <a:pt x="8872" y="4743"/>
                  </a:moveTo>
                  <a:lnTo>
                    <a:pt x="8872" y="4743"/>
                  </a:lnTo>
                  <a:cubicBezTo>
                    <a:pt x="8639" y="5093"/>
                    <a:pt x="8452" y="5443"/>
                    <a:pt x="8265" y="5817"/>
                  </a:cubicBezTo>
                  <a:lnTo>
                    <a:pt x="8289" y="5817"/>
                  </a:lnTo>
                  <a:cubicBezTo>
                    <a:pt x="7798" y="6541"/>
                    <a:pt x="7355" y="7288"/>
                    <a:pt x="6981" y="8058"/>
                  </a:cubicBezTo>
                  <a:cubicBezTo>
                    <a:pt x="7331" y="6798"/>
                    <a:pt x="7962" y="5654"/>
                    <a:pt x="8872" y="4743"/>
                  </a:cubicBezTo>
                  <a:close/>
                  <a:moveTo>
                    <a:pt x="33411" y="6914"/>
                  </a:moveTo>
                  <a:cubicBezTo>
                    <a:pt x="33411" y="6938"/>
                    <a:pt x="33435" y="6961"/>
                    <a:pt x="33435" y="6984"/>
                  </a:cubicBezTo>
                  <a:cubicBezTo>
                    <a:pt x="33248" y="7288"/>
                    <a:pt x="33108" y="7591"/>
                    <a:pt x="32991" y="7942"/>
                  </a:cubicBezTo>
                  <a:lnTo>
                    <a:pt x="32828" y="8058"/>
                  </a:lnTo>
                  <a:cubicBezTo>
                    <a:pt x="32968" y="7638"/>
                    <a:pt x="33178" y="7265"/>
                    <a:pt x="33411" y="6914"/>
                  </a:cubicBezTo>
                  <a:close/>
                  <a:moveTo>
                    <a:pt x="28415" y="7872"/>
                  </a:moveTo>
                  <a:lnTo>
                    <a:pt x="28415" y="7895"/>
                  </a:lnTo>
                  <a:cubicBezTo>
                    <a:pt x="28391" y="7988"/>
                    <a:pt x="28345" y="8082"/>
                    <a:pt x="28321" y="8175"/>
                  </a:cubicBezTo>
                  <a:lnTo>
                    <a:pt x="28181" y="8175"/>
                  </a:lnTo>
                  <a:cubicBezTo>
                    <a:pt x="28251" y="8082"/>
                    <a:pt x="28345" y="7988"/>
                    <a:pt x="28415" y="7872"/>
                  </a:cubicBezTo>
                  <a:close/>
                  <a:moveTo>
                    <a:pt x="18282" y="6704"/>
                  </a:moveTo>
                  <a:cubicBezTo>
                    <a:pt x="18305" y="6751"/>
                    <a:pt x="18328" y="6798"/>
                    <a:pt x="18352" y="6821"/>
                  </a:cubicBezTo>
                  <a:cubicBezTo>
                    <a:pt x="18422" y="7288"/>
                    <a:pt x="18468" y="7755"/>
                    <a:pt x="18468" y="8222"/>
                  </a:cubicBezTo>
                  <a:lnTo>
                    <a:pt x="18375" y="8269"/>
                  </a:lnTo>
                  <a:lnTo>
                    <a:pt x="18305" y="8175"/>
                  </a:lnTo>
                  <a:lnTo>
                    <a:pt x="18212" y="8082"/>
                  </a:lnTo>
                  <a:cubicBezTo>
                    <a:pt x="18282" y="7825"/>
                    <a:pt x="18305" y="7545"/>
                    <a:pt x="18282" y="7265"/>
                  </a:cubicBezTo>
                  <a:cubicBezTo>
                    <a:pt x="18282" y="7078"/>
                    <a:pt x="18282" y="6891"/>
                    <a:pt x="18282" y="6704"/>
                  </a:cubicBezTo>
                  <a:close/>
                  <a:moveTo>
                    <a:pt x="30236" y="8082"/>
                  </a:moveTo>
                  <a:lnTo>
                    <a:pt x="30236" y="8082"/>
                  </a:lnTo>
                  <a:cubicBezTo>
                    <a:pt x="30189" y="8152"/>
                    <a:pt x="30119" y="8222"/>
                    <a:pt x="30072" y="8269"/>
                  </a:cubicBezTo>
                  <a:lnTo>
                    <a:pt x="30026" y="8222"/>
                  </a:lnTo>
                  <a:cubicBezTo>
                    <a:pt x="30096" y="8175"/>
                    <a:pt x="30166" y="8128"/>
                    <a:pt x="30236" y="8082"/>
                  </a:cubicBezTo>
                  <a:close/>
                  <a:moveTo>
                    <a:pt x="9409" y="6938"/>
                  </a:moveTo>
                  <a:lnTo>
                    <a:pt x="9409" y="6938"/>
                  </a:lnTo>
                  <a:cubicBezTo>
                    <a:pt x="9363" y="7124"/>
                    <a:pt x="9316" y="7311"/>
                    <a:pt x="9269" y="7498"/>
                  </a:cubicBezTo>
                  <a:cubicBezTo>
                    <a:pt x="9129" y="7755"/>
                    <a:pt x="9013" y="8012"/>
                    <a:pt x="8896" y="8292"/>
                  </a:cubicBezTo>
                  <a:cubicBezTo>
                    <a:pt x="8919" y="8152"/>
                    <a:pt x="8966" y="8012"/>
                    <a:pt x="8989" y="7872"/>
                  </a:cubicBezTo>
                  <a:cubicBezTo>
                    <a:pt x="9106" y="7568"/>
                    <a:pt x="9246" y="7241"/>
                    <a:pt x="9409" y="6938"/>
                  </a:cubicBezTo>
                  <a:close/>
                  <a:moveTo>
                    <a:pt x="39762" y="5864"/>
                  </a:moveTo>
                  <a:lnTo>
                    <a:pt x="39762" y="5864"/>
                  </a:lnTo>
                  <a:cubicBezTo>
                    <a:pt x="40299" y="6027"/>
                    <a:pt x="40813" y="6284"/>
                    <a:pt x="41256" y="6658"/>
                  </a:cubicBezTo>
                  <a:cubicBezTo>
                    <a:pt x="41420" y="6868"/>
                    <a:pt x="41583" y="7078"/>
                    <a:pt x="41723" y="7311"/>
                  </a:cubicBezTo>
                  <a:cubicBezTo>
                    <a:pt x="41911" y="7625"/>
                    <a:pt x="42080" y="7956"/>
                    <a:pt x="42231" y="8307"/>
                  </a:cubicBezTo>
                  <a:lnTo>
                    <a:pt x="42231" y="8307"/>
                  </a:lnTo>
                  <a:cubicBezTo>
                    <a:pt x="41844" y="7432"/>
                    <a:pt x="41145" y="6733"/>
                    <a:pt x="40276" y="6354"/>
                  </a:cubicBezTo>
                  <a:cubicBezTo>
                    <a:pt x="40112" y="6167"/>
                    <a:pt x="39949" y="6004"/>
                    <a:pt x="39762" y="5864"/>
                  </a:cubicBezTo>
                  <a:close/>
                  <a:moveTo>
                    <a:pt x="17651" y="8058"/>
                  </a:moveTo>
                  <a:lnTo>
                    <a:pt x="17791" y="8199"/>
                  </a:lnTo>
                  <a:cubicBezTo>
                    <a:pt x="17791" y="8245"/>
                    <a:pt x="17745" y="8269"/>
                    <a:pt x="17721" y="8315"/>
                  </a:cubicBezTo>
                  <a:lnTo>
                    <a:pt x="17628" y="8245"/>
                  </a:lnTo>
                  <a:cubicBezTo>
                    <a:pt x="17628" y="8175"/>
                    <a:pt x="17651" y="8105"/>
                    <a:pt x="17651" y="8058"/>
                  </a:cubicBezTo>
                  <a:close/>
                  <a:moveTo>
                    <a:pt x="12094" y="8105"/>
                  </a:moveTo>
                  <a:lnTo>
                    <a:pt x="12094" y="8105"/>
                  </a:lnTo>
                  <a:cubicBezTo>
                    <a:pt x="12071" y="8199"/>
                    <a:pt x="12048" y="8292"/>
                    <a:pt x="12024" y="8409"/>
                  </a:cubicBezTo>
                  <a:cubicBezTo>
                    <a:pt x="12024" y="8339"/>
                    <a:pt x="12001" y="8269"/>
                    <a:pt x="12001" y="8199"/>
                  </a:cubicBezTo>
                  <a:lnTo>
                    <a:pt x="11978" y="8199"/>
                  </a:lnTo>
                  <a:cubicBezTo>
                    <a:pt x="12024" y="8152"/>
                    <a:pt x="12048" y="8128"/>
                    <a:pt x="12094" y="8105"/>
                  </a:cubicBezTo>
                  <a:close/>
                  <a:moveTo>
                    <a:pt x="14432" y="7294"/>
                  </a:moveTo>
                  <a:cubicBezTo>
                    <a:pt x="14505" y="7294"/>
                    <a:pt x="14581" y="7300"/>
                    <a:pt x="14663" y="7311"/>
                  </a:cubicBezTo>
                  <a:cubicBezTo>
                    <a:pt x="14593" y="7661"/>
                    <a:pt x="14546" y="8035"/>
                    <a:pt x="14523" y="8409"/>
                  </a:cubicBezTo>
                  <a:cubicBezTo>
                    <a:pt x="14313" y="8082"/>
                    <a:pt x="14219" y="7685"/>
                    <a:pt x="14219" y="7311"/>
                  </a:cubicBezTo>
                  <a:cubicBezTo>
                    <a:pt x="14289" y="7300"/>
                    <a:pt x="14359" y="7294"/>
                    <a:pt x="14432" y="7294"/>
                  </a:cubicBezTo>
                  <a:close/>
                  <a:moveTo>
                    <a:pt x="24376" y="7988"/>
                  </a:moveTo>
                  <a:lnTo>
                    <a:pt x="24376" y="7988"/>
                  </a:lnTo>
                  <a:cubicBezTo>
                    <a:pt x="24492" y="8012"/>
                    <a:pt x="24632" y="8035"/>
                    <a:pt x="24772" y="8058"/>
                  </a:cubicBezTo>
                  <a:cubicBezTo>
                    <a:pt x="24936" y="8199"/>
                    <a:pt x="25099" y="8315"/>
                    <a:pt x="25309" y="8409"/>
                  </a:cubicBezTo>
                  <a:cubicBezTo>
                    <a:pt x="25053" y="8362"/>
                    <a:pt x="24819" y="8292"/>
                    <a:pt x="24586" y="8199"/>
                  </a:cubicBezTo>
                  <a:cubicBezTo>
                    <a:pt x="24562" y="8199"/>
                    <a:pt x="24562" y="8175"/>
                    <a:pt x="24539" y="8175"/>
                  </a:cubicBezTo>
                  <a:cubicBezTo>
                    <a:pt x="24492" y="8105"/>
                    <a:pt x="24422" y="8035"/>
                    <a:pt x="24376" y="7988"/>
                  </a:cubicBezTo>
                  <a:close/>
                  <a:moveTo>
                    <a:pt x="22905" y="8058"/>
                  </a:moveTo>
                  <a:lnTo>
                    <a:pt x="22998" y="8082"/>
                  </a:lnTo>
                  <a:cubicBezTo>
                    <a:pt x="22975" y="8199"/>
                    <a:pt x="22951" y="8315"/>
                    <a:pt x="22951" y="8432"/>
                  </a:cubicBezTo>
                  <a:cubicBezTo>
                    <a:pt x="22951" y="8315"/>
                    <a:pt x="22928" y="8175"/>
                    <a:pt x="22905" y="8058"/>
                  </a:cubicBezTo>
                  <a:close/>
                  <a:moveTo>
                    <a:pt x="11371" y="1988"/>
                  </a:moveTo>
                  <a:lnTo>
                    <a:pt x="11394" y="2011"/>
                  </a:lnTo>
                  <a:cubicBezTo>
                    <a:pt x="10740" y="2502"/>
                    <a:pt x="10157" y="3085"/>
                    <a:pt x="9643" y="3716"/>
                  </a:cubicBezTo>
                  <a:cubicBezTo>
                    <a:pt x="8335" y="4626"/>
                    <a:pt x="7355" y="5934"/>
                    <a:pt x="6841" y="7451"/>
                  </a:cubicBezTo>
                  <a:cubicBezTo>
                    <a:pt x="6701" y="7848"/>
                    <a:pt x="6584" y="8245"/>
                    <a:pt x="6514" y="8665"/>
                  </a:cubicBezTo>
                  <a:cubicBezTo>
                    <a:pt x="6514" y="7451"/>
                    <a:pt x="6794" y="6237"/>
                    <a:pt x="7308" y="5140"/>
                  </a:cubicBezTo>
                  <a:cubicBezTo>
                    <a:pt x="8125" y="3389"/>
                    <a:pt x="9620" y="2408"/>
                    <a:pt x="11371" y="1988"/>
                  </a:cubicBezTo>
                  <a:close/>
                  <a:moveTo>
                    <a:pt x="21270" y="8105"/>
                  </a:moveTo>
                  <a:lnTo>
                    <a:pt x="21270" y="8105"/>
                  </a:lnTo>
                  <a:cubicBezTo>
                    <a:pt x="21317" y="8175"/>
                    <a:pt x="21387" y="8269"/>
                    <a:pt x="21457" y="8339"/>
                  </a:cubicBezTo>
                  <a:lnTo>
                    <a:pt x="21340" y="8665"/>
                  </a:lnTo>
                  <a:cubicBezTo>
                    <a:pt x="21317" y="8479"/>
                    <a:pt x="21294" y="8292"/>
                    <a:pt x="21270" y="8105"/>
                  </a:cubicBezTo>
                  <a:close/>
                  <a:moveTo>
                    <a:pt x="37474" y="8315"/>
                  </a:moveTo>
                  <a:cubicBezTo>
                    <a:pt x="37661" y="8385"/>
                    <a:pt x="37824" y="8479"/>
                    <a:pt x="37987" y="8572"/>
                  </a:cubicBezTo>
                  <a:lnTo>
                    <a:pt x="38011" y="8712"/>
                  </a:lnTo>
                  <a:cubicBezTo>
                    <a:pt x="37817" y="8635"/>
                    <a:pt x="37624" y="8589"/>
                    <a:pt x="37417" y="8589"/>
                  </a:cubicBezTo>
                  <a:cubicBezTo>
                    <a:pt x="37374" y="8589"/>
                    <a:pt x="37331" y="8591"/>
                    <a:pt x="37287" y="8595"/>
                  </a:cubicBezTo>
                  <a:cubicBezTo>
                    <a:pt x="37240" y="8572"/>
                    <a:pt x="37194" y="8572"/>
                    <a:pt x="37124" y="8549"/>
                  </a:cubicBezTo>
                  <a:cubicBezTo>
                    <a:pt x="37217" y="8455"/>
                    <a:pt x="37334" y="8362"/>
                    <a:pt x="37474" y="8315"/>
                  </a:cubicBezTo>
                  <a:close/>
                  <a:moveTo>
                    <a:pt x="39225" y="7568"/>
                  </a:moveTo>
                  <a:cubicBezTo>
                    <a:pt x="39622" y="7872"/>
                    <a:pt x="39972" y="8269"/>
                    <a:pt x="40182" y="8736"/>
                  </a:cubicBezTo>
                  <a:cubicBezTo>
                    <a:pt x="39879" y="8315"/>
                    <a:pt x="39528" y="7918"/>
                    <a:pt x="39132" y="7568"/>
                  </a:cubicBezTo>
                  <a:close/>
                  <a:moveTo>
                    <a:pt x="36540" y="8128"/>
                  </a:moveTo>
                  <a:lnTo>
                    <a:pt x="36540" y="8128"/>
                  </a:lnTo>
                  <a:cubicBezTo>
                    <a:pt x="36493" y="8245"/>
                    <a:pt x="36447" y="8362"/>
                    <a:pt x="36400" y="8479"/>
                  </a:cubicBezTo>
                  <a:lnTo>
                    <a:pt x="36423" y="8479"/>
                  </a:lnTo>
                  <a:cubicBezTo>
                    <a:pt x="36213" y="8502"/>
                    <a:pt x="36003" y="8595"/>
                    <a:pt x="35886" y="8759"/>
                  </a:cubicBezTo>
                  <a:cubicBezTo>
                    <a:pt x="35909" y="8689"/>
                    <a:pt x="35933" y="8595"/>
                    <a:pt x="35956" y="8502"/>
                  </a:cubicBezTo>
                  <a:cubicBezTo>
                    <a:pt x="36166" y="8385"/>
                    <a:pt x="36353" y="8245"/>
                    <a:pt x="36540" y="8128"/>
                  </a:cubicBezTo>
                  <a:close/>
                  <a:moveTo>
                    <a:pt x="19286" y="8315"/>
                  </a:moveTo>
                  <a:cubicBezTo>
                    <a:pt x="19309" y="8432"/>
                    <a:pt x="19332" y="8525"/>
                    <a:pt x="19356" y="8619"/>
                  </a:cubicBezTo>
                  <a:cubicBezTo>
                    <a:pt x="19356" y="8712"/>
                    <a:pt x="19309" y="8736"/>
                    <a:pt x="19309" y="8782"/>
                  </a:cubicBezTo>
                  <a:cubicBezTo>
                    <a:pt x="19262" y="8665"/>
                    <a:pt x="19262" y="8525"/>
                    <a:pt x="19239" y="8385"/>
                  </a:cubicBezTo>
                  <a:lnTo>
                    <a:pt x="19239" y="8362"/>
                  </a:lnTo>
                  <a:cubicBezTo>
                    <a:pt x="19239" y="8362"/>
                    <a:pt x="19239" y="8362"/>
                    <a:pt x="19239" y="8339"/>
                  </a:cubicBezTo>
                  <a:lnTo>
                    <a:pt x="19286" y="8315"/>
                  </a:lnTo>
                  <a:close/>
                  <a:moveTo>
                    <a:pt x="23488" y="8549"/>
                  </a:moveTo>
                  <a:cubicBezTo>
                    <a:pt x="23582" y="8642"/>
                    <a:pt x="23698" y="8736"/>
                    <a:pt x="23815" y="8829"/>
                  </a:cubicBezTo>
                  <a:lnTo>
                    <a:pt x="23839" y="8829"/>
                  </a:lnTo>
                  <a:cubicBezTo>
                    <a:pt x="23722" y="8829"/>
                    <a:pt x="23605" y="8829"/>
                    <a:pt x="23488" y="8852"/>
                  </a:cubicBezTo>
                  <a:lnTo>
                    <a:pt x="23488" y="8549"/>
                  </a:lnTo>
                  <a:close/>
                  <a:moveTo>
                    <a:pt x="22601" y="8175"/>
                  </a:moveTo>
                  <a:cubicBezTo>
                    <a:pt x="22648" y="8409"/>
                    <a:pt x="22648" y="8642"/>
                    <a:pt x="22648" y="8876"/>
                  </a:cubicBezTo>
                  <a:cubicBezTo>
                    <a:pt x="22531" y="8759"/>
                    <a:pt x="22414" y="8665"/>
                    <a:pt x="22298" y="8549"/>
                  </a:cubicBezTo>
                  <a:lnTo>
                    <a:pt x="22274" y="8549"/>
                  </a:lnTo>
                  <a:lnTo>
                    <a:pt x="22321" y="8315"/>
                  </a:lnTo>
                  <a:cubicBezTo>
                    <a:pt x="22414" y="8269"/>
                    <a:pt x="22508" y="8222"/>
                    <a:pt x="22601" y="8175"/>
                  </a:cubicBezTo>
                  <a:close/>
                  <a:moveTo>
                    <a:pt x="38431" y="8385"/>
                  </a:moveTo>
                  <a:cubicBezTo>
                    <a:pt x="38595" y="8432"/>
                    <a:pt x="38781" y="8525"/>
                    <a:pt x="38945" y="8642"/>
                  </a:cubicBezTo>
                  <a:cubicBezTo>
                    <a:pt x="38991" y="8736"/>
                    <a:pt x="39038" y="8829"/>
                    <a:pt x="39085" y="8922"/>
                  </a:cubicBezTo>
                  <a:cubicBezTo>
                    <a:pt x="39015" y="8876"/>
                    <a:pt x="38968" y="8829"/>
                    <a:pt x="38921" y="8782"/>
                  </a:cubicBezTo>
                  <a:lnTo>
                    <a:pt x="38921" y="8806"/>
                  </a:lnTo>
                  <a:cubicBezTo>
                    <a:pt x="38781" y="8689"/>
                    <a:pt x="38641" y="8572"/>
                    <a:pt x="38501" y="8479"/>
                  </a:cubicBezTo>
                  <a:cubicBezTo>
                    <a:pt x="38478" y="8432"/>
                    <a:pt x="38454" y="8409"/>
                    <a:pt x="38431" y="8385"/>
                  </a:cubicBezTo>
                  <a:close/>
                  <a:moveTo>
                    <a:pt x="30563" y="8292"/>
                  </a:moveTo>
                  <a:cubicBezTo>
                    <a:pt x="30539" y="8339"/>
                    <a:pt x="30516" y="8409"/>
                    <a:pt x="30493" y="8502"/>
                  </a:cubicBezTo>
                  <a:lnTo>
                    <a:pt x="30469" y="8502"/>
                  </a:lnTo>
                  <a:cubicBezTo>
                    <a:pt x="30423" y="8665"/>
                    <a:pt x="30399" y="8806"/>
                    <a:pt x="30353" y="8969"/>
                  </a:cubicBezTo>
                  <a:lnTo>
                    <a:pt x="30329" y="8876"/>
                  </a:lnTo>
                  <a:cubicBezTo>
                    <a:pt x="30376" y="8665"/>
                    <a:pt x="30469" y="8479"/>
                    <a:pt x="30563" y="8292"/>
                  </a:cubicBezTo>
                  <a:close/>
                  <a:moveTo>
                    <a:pt x="16367" y="7825"/>
                  </a:moveTo>
                  <a:cubicBezTo>
                    <a:pt x="16554" y="7918"/>
                    <a:pt x="16717" y="8035"/>
                    <a:pt x="16904" y="8152"/>
                  </a:cubicBezTo>
                  <a:cubicBezTo>
                    <a:pt x="16881" y="8362"/>
                    <a:pt x="16787" y="8572"/>
                    <a:pt x="16671" y="8736"/>
                  </a:cubicBezTo>
                  <a:lnTo>
                    <a:pt x="16507" y="8992"/>
                  </a:lnTo>
                  <a:cubicBezTo>
                    <a:pt x="16414" y="8619"/>
                    <a:pt x="16367" y="8222"/>
                    <a:pt x="16367" y="7825"/>
                  </a:cubicBezTo>
                  <a:close/>
                  <a:moveTo>
                    <a:pt x="15643" y="7521"/>
                  </a:moveTo>
                  <a:cubicBezTo>
                    <a:pt x="15760" y="7568"/>
                    <a:pt x="15877" y="7615"/>
                    <a:pt x="15994" y="7661"/>
                  </a:cubicBezTo>
                  <a:cubicBezTo>
                    <a:pt x="15970" y="8105"/>
                    <a:pt x="16017" y="8572"/>
                    <a:pt x="16110" y="9016"/>
                  </a:cubicBezTo>
                  <a:lnTo>
                    <a:pt x="15970" y="9016"/>
                  </a:lnTo>
                  <a:cubicBezTo>
                    <a:pt x="15900" y="8876"/>
                    <a:pt x="15853" y="8712"/>
                    <a:pt x="15807" y="8572"/>
                  </a:cubicBezTo>
                  <a:cubicBezTo>
                    <a:pt x="15690" y="8222"/>
                    <a:pt x="15643" y="7872"/>
                    <a:pt x="15643" y="7521"/>
                  </a:cubicBezTo>
                  <a:close/>
                  <a:moveTo>
                    <a:pt x="29932" y="8876"/>
                  </a:moveTo>
                  <a:lnTo>
                    <a:pt x="29932" y="8922"/>
                  </a:lnTo>
                  <a:cubicBezTo>
                    <a:pt x="29909" y="8992"/>
                    <a:pt x="29886" y="9062"/>
                    <a:pt x="29886" y="9132"/>
                  </a:cubicBezTo>
                  <a:lnTo>
                    <a:pt x="29722" y="9109"/>
                  </a:lnTo>
                  <a:cubicBezTo>
                    <a:pt x="29699" y="9086"/>
                    <a:pt x="29699" y="9062"/>
                    <a:pt x="29722" y="9016"/>
                  </a:cubicBezTo>
                  <a:cubicBezTo>
                    <a:pt x="29792" y="8969"/>
                    <a:pt x="29862" y="8922"/>
                    <a:pt x="29932" y="8876"/>
                  </a:cubicBezTo>
                  <a:close/>
                  <a:moveTo>
                    <a:pt x="31123" y="7988"/>
                  </a:moveTo>
                  <a:lnTo>
                    <a:pt x="31123" y="8012"/>
                  </a:lnTo>
                  <a:lnTo>
                    <a:pt x="31123" y="8315"/>
                  </a:lnTo>
                  <a:cubicBezTo>
                    <a:pt x="31053" y="8455"/>
                    <a:pt x="31006" y="8595"/>
                    <a:pt x="30960" y="8736"/>
                  </a:cubicBezTo>
                  <a:cubicBezTo>
                    <a:pt x="30913" y="8876"/>
                    <a:pt x="30890" y="8946"/>
                    <a:pt x="30866" y="9062"/>
                  </a:cubicBezTo>
                  <a:lnTo>
                    <a:pt x="30750" y="9179"/>
                  </a:lnTo>
                  <a:cubicBezTo>
                    <a:pt x="30796" y="8759"/>
                    <a:pt x="30936" y="8362"/>
                    <a:pt x="31123" y="7988"/>
                  </a:cubicBezTo>
                  <a:close/>
                  <a:moveTo>
                    <a:pt x="14990" y="7358"/>
                  </a:moveTo>
                  <a:lnTo>
                    <a:pt x="15153" y="7381"/>
                  </a:lnTo>
                  <a:cubicBezTo>
                    <a:pt x="14990" y="8105"/>
                    <a:pt x="15060" y="8876"/>
                    <a:pt x="15457" y="9296"/>
                  </a:cubicBezTo>
                  <a:cubicBezTo>
                    <a:pt x="15223" y="9179"/>
                    <a:pt x="15013" y="9016"/>
                    <a:pt x="14826" y="8829"/>
                  </a:cubicBezTo>
                  <a:cubicBezTo>
                    <a:pt x="14826" y="8315"/>
                    <a:pt x="14896" y="7825"/>
                    <a:pt x="14990" y="7358"/>
                  </a:cubicBezTo>
                  <a:close/>
                  <a:moveTo>
                    <a:pt x="17138" y="8689"/>
                  </a:moveTo>
                  <a:cubicBezTo>
                    <a:pt x="17138" y="8759"/>
                    <a:pt x="17138" y="8806"/>
                    <a:pt x="17138" y="8876"/>
                  </a:cubicBezTo>
                  <a:cubicBezTo>
                    <a:pt x="17138" y="8946"/>
                    <a:pt x="17138" y="9016"/>
                    <a:pt x="17114" y="9062"/>
                  </a:cubicBezTo>
                  <a:cubicBezTo>
                    <a:pt x="16998" y="9156"/>
                    <a:pt x="16857" y="9249"/>
                    <a:pt x="16717" y="9296"/>
                  </a:cubicBezTo>
                  <a:cubicBezTo>
                    <a:pt x="16904" y="9132"/>
                    <a:pt x="17044" y="8922"/>
                    <a:pt x="17138" y="8689"/>
                  </a:cubicBezTo>
                  <a:close/>
                  <a:moveTo>
                    <a:pt x="20897" y="8385"/>
                  </a:moveTo>
                  <a:cubicBezTo>
                    <a:pt x="20897" y="8432"/>
                    <a:pt x="20920" y="8479"/>
                    <a:pt x="20943" y="8525"/>
                  </a:cubicBezTo>
                  <a:cubicBezTo>
                    <a:pt x="20967" y="8759"/>
                    <a:pt x="20967" y="8992"/>
                    <a:pt x="20943" y="9249"/>
                  </a:cubicBezTo>
                  <a:cubicBezTo>
                    <a:pt x="20803" y="9273"/>
                    <a:pt x="20663" y="9319"/>
                    <a:pt x="20523" y="9366"/>
                  </a:cubicBezTo>
                  <a:cubicBezTo>
                    <a:pt x="20687" y="9039"/>
                    <a:pt x="20803" y="8712"/>
                    <a:pt x="20897" y="8385"/>
                  </a:cubicBezTo>
                  <a:close/>
                  <a:moveTo>
                    <a:pt x="35723" y="8128"/>
                  </a:moveTo>
                  <a:lnTo>
                    <a:pt x="35653" y="8269"/>
                  </a:lnTo>
                  <a:cubicBezTo>
                    <a:pt x="35162" y="8572"/>
                    <a:pt x="34695" y="8969"/>
                    <a:pt x="34275" y="9389"/>
                  </a:cubicBezTo>
                  <a:cubicBezTo>
                    <a:pt x="34275" y="9343"/>
                    <a:pt x="34275" y="9296"/>
                    <a:pt x="34275" y="9249"/>
                  </a:cubicBezTo>
                  <a:cubicBezTo>
                    <a:pt x="34298" y="9132"/>
                    <a:pt x="34322" y="9039"/>
                    <a:pt x="34369" y="8922"/>
                  </a:cubicBezTo>
                  <a:cubicBezTo>
                    <a:pt x="34765" y="8595"/>
                    <a:pt x="35232" y="8315"/>
                    <a:pt x="35699" y="8128"/>
                  </a:cubicBezTo>
                  <a:close/>
                  <a:moveTo>
                    <a:pt x="11721" y="8712"/>
                  </a:moveTo>
                  <a:cubicBezTo>
                    <a:pt x="11744" y="8852"/>
                    <a:pt x="11768" y="8969"/>
                    <a:pt x="11814" y="9086"/>
                  </a:cubicBezTo>
                  <a:cubicBezTo>
                    <a:pt x="11768" y="9202"/>
                    <a:pt x="11721" y="9296"/>
                    <a:pt x="11698" y="9413"/>
                  </a:cubicBezTo>
                  <a:cubicBezTo>
                    <a:pt x="11698" y="9296"/>
                    <a:pt x="11674" y="9156"/>
                    <a:pt x="11674" y="9039"/>
                  </a:cubicBezTo>
                  <a:cubicBezTo>
                    <a:pt x="11651" y="8899"/>
                    <a:pt x="11698" y="8829"/>
                    <a:pt x="11721" y="8712"/>
                  </a:cubicBezTo>
                  <a:close/>
                  <a:moveTo>
                    <a:pt x="11394" y="7078"/>
                  </a:moveTo>
                  <a:cubicBezTo>
                    <a:pt x="11324" y="7498"/>
                    <a:pt x="11301" y="7918"/>
                    <a:pt x="11277" y="8362"/>
                  </a:cubicBezTo>
                  <a:cubicBezTo>
                    <a:pt x="11277" y="8385"/>
                    <a:pt x="11277" y="8409"/>
                    <a:pt x="11277" y="8432"/>
                  </a:cubicBezTo>
                  <a:cubicBezTo>
                    <a:pt x="11020" y="8736"/>
                    <a:pt x="10810" y="9062"/>
                    <a:pt x="10647" y="9436"/>
                  </a:cubicBezTo>
                  <a:cubicBezTo>
                    <a:pt x="10670" y="9062"/>
                    <a:pt x="10717" y="8689"/>
                    <a:pt x="10834" y="8339"/>
                  </a:cubicBezTo>
                  <a:cubicBezTo>
                    <a:pt x="10974" y="7965"/>
                    <a:pt x="11114" y="7615"/>
                    <a:pt x="11254" y="7311"/>
                  </a:cubicBezTo>
                  <a:lnTo>
                    <a:pt x="11277" y="7265"/>
                  </a:lnTo>
                  <a:cubicBezTo>
                    <a:pt x="11324" y="7195"/>
                    <a:pt x="11371" y="7148"/>
                    <a:pt x="11394" y="7078"/>
                  </a:cubicBezTo>
                  <a:close/>
                  <a:moveTo>
                    <a:pt x="32547" y="7638"/>
                  </a:moveTo>
                  <a:lnTo>
                    <a:pt x="32547" y="7638"/>
                  </a:lnTo>
                  <a:cubicBezTo>
                    <a:pt x="32361" y="8012"/>
                    <a:pt x="32244" y="8409"/>
                    <a:pt x="32174" y="8829"/>
                  </a:cubicBezTo>
                  <a:cubicBezTo>
                    <a:pt x="32127" y="8876"/>
                    <a:pt x="32080" y="8969"/>
                    <a:pt x="32057" y="9039"/>
                  </a:cubicBezTo>
                  <a:cubicBezTo>
                    <a:pt x="31917" y="9156"/>
                    <a:pt x="31800" y="9296"/>
                    <a:pt x="31683" y="9436"/>
                  </a:cubicBezTo>
                  <a:lnTo>
                    <a:pt x="31380" y="9366"/>
                  </a:lnTo>
                  <a:cubicBezTo>
                    <a:pt x="31637" y="8712"/>
                    <a:pt x="32034" y="8128"/>
                    <a:pt x="32547" y="7638"/>
                  </a:cubicBezTo>
                  <a:close/>
                  <a:moveTo>
                    <a:pt x="22624" y="9343"/>
                  </a:moveTo>
                  <a:lnTo>
                    <a:pt x="22624" y="9483"/>
                  </a:lnTo>
                  <a:lnTo>
                    <a:pt x="22601" y="9483"/>
                  </a:lnTo>
                  <a:lnTo>
                    <a:pt x="22508" y="9343"/>
                  </a:lnTo>
                  <a:close/>
                  <a:moveTo>
                    <a:pt x="18188" y="9226"/>
                  </a:moveTo>
                  <a:cubicBezTo>
                    <a:pt x="18258" y="9296"/>
                    <a:pt x="18328" y="9389"/>
                    <a:pt x="18398" y="9459"/>
                  </a:cubicBezTo>
                  <a:lnTo>
                    <a:pt x="18422" y="9459"/>
                  </a:lnTo>
                  <a:lnTo>
                    <a:pt x="18422" y="9529"/>
                  </a:lnTo>
                  <a:cubicBezTo>
                    <a:pt x="18328" y="9506"/>
                    <a:pt x="18258" y="9483"/>
                    <a:pt x="18165" y="9483"/>
                  </a:cubicBezTo>
                  <a:cubicBezTo>
                    <a:pt x="18165" y="9389"/>
                    <a:pt x="18188" y="9319"/>
                    <a:pt x="18188" y="9226"/>
                  </a:cubicBezTo>
                  <a:close/>
                  <a:moveTo>
                    <a:pt x="10133" y="8479"/>
                  </a:moveTo>
                  <a:lnTo>
                    <a:pt x="10133" y="8502"/>
                  </a:lnTo>
                  <a:cubicBezTo>
                    <a:pt x="10087" y="8736"/>
                    <a:pt x="10063" y="8992"/>
                    <a:pt x="10063" y="9249"/>
                  </a:cubicBezTo>
                  <a:cubicBezTo>
                    <a:pt x="10016" y="9389"/>
                    <a:pt x="9970" y="9529"/>
                    <a:pt x="9946" y="9669"/>
                  </a:cubicBezTo>
                  <a:cubicBezTo>
                    <a:pt x="9970" y="9273"/>
                    <a:pt x="10016" y="8876"/>
                    <a:pt x="10133" y="8479"/>
                  </a:cubicBezTo>
                  <a:close/>
                  <a:moveTo>
                    <a:pt x="6864" y="5187"/>
                  </a:moveTo>
                  <a:lnTo>
                    <a:pt x="6888" y="5210"/>
                  </a:lnTo>
                  <a:cubicBezTo>
                    <a:pt x="6304" y="6564"/>
                    <a:pt x="6071" y="8012"/>
                    <a:pt x="6211" y="9483"/>
                  </a:cubicBezTo>
                  <a:cubicBezTo>
                    <a:pt x="6141" y="9576"/>
                    <a:pt x="6094" y="9693"/>
                    <a:pt x="6024" y="9786"/>
                  </a:cubicBezTo>
                  <a:cubicBezTo>
                    <a:pt x="5861" y="8199"/>
                    <a:pt x="6141" y="6611"/>
                    <a:pt x="6864" y="5187"/>
                  </a:cubicBezTo>
                  <a:close/>
                  <a:moveTo>
                    <a:pt x="36283" y="8992"/>
                  </a:moveTo>
                  <a:cubicBezTo>
                    <a:pt x="36213" y="9249"/>
                    <a:pt x="36166" y="9529"/>
                    <a:pt x="36166" y="9810"/>
                  </a:cubicBezTo>
                  <a:cubicBezTo>
                    <a:pt x="36050" y="9576"/>
                    <a:pt x="36050" y="9296"/>
                    <a:pt x="36190" y="9086"/>
                  </a:cubicBezTo>
                  <a:cubicBezTo>
                    <a:pt x="36213" y="9039"/>
                    <a:pt x="36236" y="9016"/>
                    <a:pt x="36260" y="8992"/>
                  </a:cubicBezTo>
                  <a:close/>
                  <a:moveTo>
                    <a:pt x="37450" y="9459"/>
                  </a:moveTo>
                  <a:cubicBezTo>
                    <a:pt x="37684" y="9459"/>
                    <a:pt x="37917" y="9506"/>
                    <a:pt x="38128" y="9599"/>
                  </a:cubicBezTo>
                  <a:lnTo>
                    <a:pt x="38151" y="9810"/>
                  </a:lnTo>
                  <a:cubicBezTo>
                    <a:pt x="37964" y="9786"/>
                    <a:pt x="37777" y="9775"/>
                    <a:pt x="37591" y="9775"/>
                  </a:cubicBezTo>
                  <a:cubicBezTo>
                    <a:pt x="37404" y="9775"/>
                    <a:pt x="37217" y="9786"/>
                    <a:pt x="37030" y="9810"/>
                  </a:cubicBezTo>
                  <a:cubicBezTo>
                    <a:pt x="37030" y="9763"/>
                    <a:pt x="37054" y="9716"/>
                    <a:pt x="37077" y="9669"/>
                  </a:cubicBezTo>
                  <a:cubicBezTo>
                    <a:pt x="37194" y="9599"/>
                    <a:pt x="37310" y="9529"/>
                    <a:pt x="37450" y="9459"/>
                  </a:cubicBezTo>
                  <a:close/>
                  <a:moveTo>
                    <a:pt x="33224" y="9413"/>
                  </a:moveTo>
                  <a:cubicBezTo>
                    <a:pt x="33224" y="9483"/>
                    <a:pt x="33178" y="9553"/>
                    <a:pt x="33154" y="9623"/>
                  </a:cubicBezTo>
                  <a:cubicBezTo>
                    <a:pt x="33108" y="9693"/>
                    <a:pt x="33061" y="9763"/>
                    <a:pt x="33014" y="9833"/>
                  </a:cubicBezTo>
                  <a:lnTo>
                    <a:pt x="33014" y="9623"/>
                  </a:lnTo>
                  <a:cubicBezTo>
                    <a:pt x="33084" y="9576"/>
                    <a:pt x="33154" y="9483"/>
                    <a:pt x="33224" y="9413"/>
                  </a:cubicBezTo>
                  <a:close/>
                  <a:moveTo>
                    <a:pt x="29839" y="9459"/>
                  </a:moveTo>
                  <a:cubicBezTo>
                    <a:pt x="29839" y="9599"/>
                    <a:pt x="29816" y="9716"/>
                    <a:pt x="29816" y="9833"/>
                  </a:cubicBezTo>
                  <a:lnTo>
                    <a:pt x="29746" y="9880"/>
                  </a:lnTo>
                  <a:cubicBezTo>
                    <a:pt x="29722" y="9739"/>
                    <a:pt x="29722" y="9599"/>
                    <a:pt x="29722" y="9459"/>
                  </a:cubicBezTo>
                  <a:close/>
                  <a:moveTo>
                    <a:pt x="23698" y="9296"/>
                  </a:moveTo>
                  <a:cubicBezTo>
                    <a:pt x="24002" y="9296"/>
                    <a:pt x="24329" y="9319"/>
                    <a:pt x="24656" y="9366"/>
                  </a:cubicBezTo>
                  <a:cubicBezTo>
                    <a:pt x="24843" y="9483"/>
                    <a:pt x="25053" y="9576"/>
                    <a:pt x="25263" y="9646"/>
                  </a:cubicBezTo>
                  <a:lnTo>
                    <a:pt x="25356" y="9716"/>
                  </a:lnTo>
                  <a:cubicBezTo>
                    <a:pt x="25216" y="9786"/>
                    <a:pt x="25076" y="9833"/>
                    <a:pt x="24913" y="9903"/>
                  </a:cubicBezTo>
                  <a:cubicBezTo>
                    <a:pt x="24749" y="9880"/>
                    <a:pt x="24562" y="9856"/>
                    <a:pt x="24399" y="9856"/>
                  </a:cubicBezTo>
                  <a:cubicBezTo>
                    <a:pt x="24235" y="9786"/>
                    <a:pt x="24095" y="9739"/>
                    <a:pt x="23932" y="9693"/>
                  </a:cubicBezTo>
                  <a:cubicBezTo>
                    <a:pt x="23768" y="9646"/>
                    <a:pt x="23605" y="9529"/>
                    <a:pt x="23442" y="9413"/>
                  </a:cubicBezTo>
                  <a:lnTo>
                    <a:pt x="23442" y="9296"/>
                  </a:lnTo>
                  <a:close/>
                  <a:moveTo>
                    <a:pt x="29279" y="9436"/>
                  </a:moveTo>
                  <a:cubicBezTo>
                    <a:pt x="29279" y="9599"/>
                    <a:pt x="29302" y="9763"/>
                    <a:pt x="29325" y="9903"/>
                  </a:cubicBezTo>
                  <a:cubicBezTo>
                    <a:pt x="29185" y="9763"/>
                    <a:pt x="29022" y="9599"/>
                    <a:pt x="28858" y="9459"/>
                  </a:cubicBezTo>
                  <a:lnTo>
                    <a:pt x="28882" y="9436"/>
                  </a:lnTo>
                  <a:close/>
                  <a:moveTo>
                    <a:pt x="22391" y="9856"/>
                  </a:moveTo>
                  <a:cubicBezTo>
                    <a:pt x="22344" y="9903"/>
                    <a:pt x="22321" y="9950"/>
                    <a:pt x="22298" y="9973"/>
                  </a:cubicBezTo>
                  <a:lnTo>
                    <a:pt x="22181" y="9856"/>
                  </a:lnTo>
                  <a:close/>
                  <a:moveTo>
                    <a:pt x="41186" y="8385"/>
                  </a:moveTo>
                  <a:cubicBezTo>
                    <a:pt x="41256" y="8455"/>
                    <a:pt x="41326" y="8525"/>
                    <a:pt x="41420" y="8595"/>
                  </a:cubicBezTo>
                  <a:cubicBezTo>
                    <a:pt x="41653" y="9039"/>
                    <a:pt x="41840" y="9529"/>
                    <a:pt x="41980" y="10020"/>
                  </a:cubicBezTo>
                  <a:cubicBezTo>
                    <a:pt x="41770" y="9436"/>
                    <a:pt x="41490" y="8899"/>
                    <a:pt x="41163" y="8385"/>
                  </a:cubicBezTo>
                  <a:close/>
                  <a:moveTo>
                    <a:pt x="31707" y="9786"/>
                  </a:moveTo>
                  <a:lnTo>
                    <a:pt x="31847" y="9833"/>
                  </a:lnTo>
                  <a:lnTo>
                    <a:pt x="31847" y="9926"/>
                  </a:lnTo>
                  <a:lnTo>
                    <a:pt x="31777" y="9996"/>
                  </a:lnTo>
                  <a:cubicBezTo>
                    <a:pt x="31707" y="10020"/>
                    <a:pt x="31637" y="10043"/>
                    <a:pt x="31590" y="10066"/>
                  </a:cubicBezTo>
                  <a:lnTo>
                    <a:pt x="31567" y="10066"/>
                  </a:lnTo>
                  <a:cubicBezTo>
                    <a:pt x="31613" y="9973"/>
                    <a:pt x="31637" y="9880"/>
                    <a:pt x="31707" y="9786"/>
                  </a:cubicBezTo>
                  <a:close/>
                  <a:moveTo>
                    <a:pt x="25730" y="9950"/>
                  </a:moveTo>
                  <a:cubicBezTo>
                    <a:pt x="25846" y="10020"/>
                    <a:pt x="25987" y="10066"/>
                    <a:pt x="26127" y="10113"/>
                  </a:cubicBezTo>
                  <a:cubicBezTo>
                    <a:pt x="25940" y="10090"/>
                    <a:pt x="25753" y="10043"/>
                    <a:pt x="25543" y="9996"/>
                  </a:cubicBezTo>
                  <a:lnTo>
                    <a:pt x="25566" y="9996"/>
                  </a:lnTo>
                  <a:lnTo>
                    <a:pt x="25730" y="9950"/>
                  </a:lnTo>
                  <a:close/>
                  <a:moveTo>
                    <a:pt x="28578" y="9669"/>
                  </a:moveTo>
                  <a:cubicBezTo>
                    <a:pt x="28742" y="9833"/>
                    <a:pt x="28928" y="9996"/>
                    <a:pt x="29092" y="10160"/>
                  </a:cubicBezTo>
                  <a:cubicBezTo>
                    <a:pt x="28905" y="10113"/>
                    <a:pt x="28695" y="10066"/>
                    <a:pt x="28508" y="9996"/>
                  </a:cubicBezTo>
                  <a:cubicBezTo>
                    <a:pt x="28532" y="9880"/>
                    <a:pt x="28555" y="9763"/>
                    <a:pt x="28578" y="9669"/>
                  </a:cubicBezTo>
                  <a:close/>
                  <a:moveTo>
                    <a:pt x="31263" y="9669"/>
                  </a:moveTo>
                  <a:lnTo>
                    <a:pt x="31520" y="9739"/>
                  </a:lnTo>
                  <a:cubicBezTo>
                    <a:pt x="31427" y="9880"/>
                    <a:pt x="31357" y="10020"/>
                    <a:pt x="31310" y="10160"/>
                  </a:cubicBezTo>
                  <a:lnTo>
                    <a:pt x="31333" y="10160"/>
                  </a:lnTo>
                  <a:lnTo>
                    <a:pt x="31123" y="10206"/>
                  </a:lnTo>
                  <a:cubicBezTo>
                    <a:pt x="31146" y="10043"/>
                    <a:pt x="31193" y="9856"/>
                    <a:pt x="31263" y="9669"/>
                  </a:cubicBezTo>
                  <a:close/>
                  <a:moveTo>
                    <a:pt x="14826" y="9366"/>
                  </a:moveTo>
                  <a:lnTo>
                    <a:pt x="14826" y="9366"/>
                  </a:lnTo>
                  <a:cubicBezTo>
                    <a:pt x="15153" y="9623"/>
                    <a:pt x="15527" y="9763"/>
                    <a:pt x="15924" y="9786"/>
                  </a:cubicBezTo>
                  <a:cubicBezTo>
                    <a:pt x="15597" y="9950"/>
                    <a:pt x="15270" y="10183"/>
                    <a:pt x="14990" y="10440"/>
                  </a:cubicBezTo>
                  <a:cubicBezTo>
                    <a:pt x="14920" y="10090"/>
                    <a:pt x="14850" y="9739"/>
                    <a:pt x="14826" y="9366"/>
                  </a:cubicBezTo>
                  <a:close/>
                  <a:moveTo>
                    <a:pt x="27714" y="10183"/>
                  </a:moveTo>
                  <a:lnTo>
                    <a:pt x="28018" y="10323"/>
                  </a:lnTo>
                  <a:cubicBezTo>
                    <a:pt x="28041" y="10370"/>
                    <a:pt x="28065" y="10393"/>
                    <a:pt x="28088" y="10417"/>
                  </a:cubicBezTo>
                  <a:cubicBezTo>
                    <a:pt x="27878" y="10463"/>
                    <a:pt x="27644" y="10487"/>
                    <a:pt x="27434" y="10487"/>
                  </a:cubicBezTo>
                  <a:lnTo>
                    <a:pt x="27271" y="10300"/>
                  </a:lnTo>
                  <a:cubicBezTo>
                    <a:pt x="27434" y="10276"/>
                    <a:pt x="27574" y="10230"/>
                    <a:pt x="27714" y="10183"/>
                  </a:cubicBezTo>
                  <a:close/>
                  <a:moveTo>
                    <a:pt x="13916" y="7872"/>
                  </a:moveTo>
                  <a:cubicBezTo>
                    <a:pt x="14009" y="8269"/>
                    <a:pt x="14172" y="8642"/>
                    <a:pt x="14429" y="8969"/>
                  </a:cubicBezTo>
                  <a:cubicBezTo>
                    <a:pt x="14453" y="8992"/>
                    <a:pt x="14453" y="9016"/>
                    <a:pt x="14476" y="9039"/>
                  </a:cubicBezTo>
                  <a:cubicBezTo>
                    <a:pt x="14476" y="9389"/>
                    <a:pt x="14499" y="9739"/>
                    <a:pt x="14546" y="10113"/>
                  </a:cubicBezTo>
                  <a:cubicBezTo>
                    <a:pt x="14569" y="10253"/>
                    <a:pt x="14593" y="10393"/>
                    <a:pt x="14639" y="10580"/>
                  </a:cubicBezTo>
                  <a:cubicBezTo>
                    <a:pt x="14219" y="9926"/>
                    <a:pt x="13962" y="9202"/>
                    <a:pt x="13869" y="8455"/>
                  </a:cubicBezTo>
                  <a:cubicBezTo>
                    <a:pt x="13916" y="8432"/>
                    <a:pt x="13962" y="8362"/>
                    <a:pt x="13962" y="8292"/>
                  </a:cubicBezTo>
                  <a:lnTo>
                    <a:pt x="13939" y="8292"/>
                  </a:lnTo>
                  <a:cubicBezTo>
                    <a:pt x="13916" y="8199"/>
                    <a:pt x="13892" y="8082"/>
                    <a:pt x="13892" y="7988"/>
                  </a:cubicBezTo>
                  <a:cubicBezTo>
                    <a:pt x="13892" y="7942"/>
                    <a:pt x="13892" y="7918"/>
                    <a:pt x="13916" y="7872"/>
                  </a:cubicBezTo>
                  <a:close/>
                  <a:moveTo>
                    <a:pt x="40252" y="10253"/>
                  </a:moveTo>
                  <a:cubicBezTo>
                    <a:pt x="40299" y="10370"/>
                    <a:pt x="40369" y="10487"/>
                    <a:pt x="40416" y="10603"/>
                  </a:cubicBezTo>
                  <a:lnTo>
                    <a:pt x="40322" y="10533"/>
                  </a:lnTo>
                  <a:cubicBezTo>
                    <a:pt x="40299" y="10440"/>
                    <a:pt x="40276" y="10347"/>
                    <a:pt x="40252" y="10253"/>
                  </a:cubicBezTo>
                  <a:close/>
                  <a:moveTo>
                    <a:pt x="35443" y="8852"/>
                  </a:moveTo>
                  <a:cubicBezTo>
                    <a:pt x="35351" y="9312"/>
                    <a:pt x="35327" y="9794"/>
                    <a:pt x="35393" y="10254"/>
                  </a:cubicBezTo>
                  <a:lnTo>
                    <a:pt x="35393" y="10254"/>
                  </a:lnTo>
                  <a:cubicBezTo>
                    <a:pt x="35160" y="10348"/>
                    <a:pt x="34928" y="10487"/>
                    <a:pt x="34719" y="10627"/>
                  </a:cubicBezTo>
                  <a:lnTo>
                    <a:pt x="34602" y="10557"/>
                  </a:lnTo>
                  <a:cubicBezTo>
                    <a:pt x="34509" y="10347"/>
                    <a:pt x="34415" y="10113"/>
                    <a:pt x="34369" y="9903"/>
                  </a:cubicBezTo>
                  <a:lnTo>
                    <a:pt x="34439" y="9786"/>
                  </a:lnTo>
                  <a:cubicBezTo>
                    <a:pt x="34742" y="9459"/>
                    <a:pt x="35092" y="9132"/>
                    <a:pt x="35443" y="8852"/>
                  </a:cubicBezTo>
                  <a:close/>
                  <a:moveTo>
                    <a:pt x="32547" y="10020"/>
                  </a:moveTo>
                  <a:lnTo>
                    <a:pt x="32617" y="10043"/>
                  </a:lnTo>
                  <a:cubicBezTo>
                    <a:pt x="32617" y="10206"/>
                    <a:pt x="32617" y="10347"/>
                    <a:pt x="32664" y="10487"/>
                  </a:cubicBezTo>
                  <a:lnTo>
                    <a:pt x="32594" y="10673"/>
                  </a:lnTo>
                  <a:cubicBezTo>
                    <a:pt x="32547" y="10463"/>
                    <a:pt x="32524" y="10276"/>
                    <a:pt x="32524" y="10090"/>
                  </a:cubicBezTo>
                  <a:lnTo>
                    <a:pt x="32547" y="10020"/>
                  </a:lnTo>
                  <a:close/>
                  <a:moveTo>
                    <a:pt x="23465" y="10417"/>
                  </a:moveTo>
                  <a:lnTo>
                    <a:pt x="23792" y="10463"/>
                  </a:lnTo>
                  <a:cubicBezTo>
                    <a:pt x="23675" y="10533"/>
                    <a:pt x="23535" y="10627"/>
                    <a:pt x="23395" y="10720"/>
                  </a:cubicBezTo>
                  <a:lnTo>
                    <a:pt x="23372" y="10720"/>
                  </a:lnTo>
                  <a:lnTo>
                    <a:pt x="23278" y="10673"/>
                  </a:lnTo>
                  <a:lnTo>
                    <a:pt x="23231" y="10580"/>
                  </a:lnTo>
                  <a:lnTo>
                    <a:pt x="23255" y="10417"/>
                  </a:lnTo>
                  <a:close/>
                  <a:moveTo>
                    <a:pt x="9620" y="7638"/>
                  </a:moveTo>
                  <a:lnTo>
                    <a:pt x="9620" y="7638"/>
                  </a:lnTo>
                  <a:cubicBezTo>
                    <a:pt x="9409" y="8525"/>
                    <a:pt x="9409" y="9459"/>
                    <a:pt x="9620" y="10347"/>
                  </a:cubicBezTo>
                  <a:lnTo>
                    <a:pt x="9620" y="10533"/>
                  </a:lnTo>
                  <a:cubicBezTo>
                    <a:pt x="9620" y="10603"/>
                    <a:pt x="9643" y="10720"/>
                    <a:pt x="9666" y="10814"/>
                  </a:cubicBezTo>
                  <a:cubicBezTo>
                    <a:pt x="9479" y="10323"/>
                    <a:pt x="9386" y="9833"/>
                    <a:pt x="9363" y="9319"/>
                  </a:cubicBezTo>
                  <a:cubicBezTo>
                    <a:pt x="9363" y="8829"/>
                    <a:pt x="9409" y="8315"/>
                    <a:pt x="9526" y="7825"/>
                  </a:cubicBezTo>
                  <a:cubicBezTo>
                    <a:pt x="9550" y="7755"/>
                    <a:pt x="9596" y="7708"/>
                    <a:pt x="9620" y="7638"/>
                  </a:cubicBezTo>
                  <a:close/>
                  <a:moveTo>
                    <a:pt x="10157" y="10510"/>
                  </a:moveTo>
                  <a:cubicBezTo>
                    <a:pt x="10180" y="10627"/>
                    <a:pt x="10203" y="10743"/>
                    <a:pt x="10227" y="10860"/>
                  </a:cubicBezTo>
                  <a:lnTo>
                    <a:pt x="10227" y="10884"/>
                  </a:lnTo>
                  <a:cubicBezTo>
                    <a:pt x="10203" y="10790"/>
                    <a:pt x="10157" y="10720"/>
                    <a:pt x="10133" y="10627"/>
                  </a:cubicBezTo>
                  <a:lnTo>
                    <a:pt x="10157" y="10510"/>
                  </a:lnTo>
                  <a:close/>
                  <a:moveTo>
                    <a:pt x="39108" y="10440"/>
                  </a:moveTo>
                  <a:lnTo>
                    <a:pt x="39108" y="10463"/>
                  </a:lnTo>
                  <a:lnTo>
                    <a:pt x="39155" y="10510"/>
                  </a:lnTo>
                  <a:cubicBezTo>
                    <a:pt x="39178" y="10627"/>
                    <a:pt x="39202" y="10720"/>
                    <a:pt x="39225" y="10837"/>
                  </a:cubicBezTo>
                  <a:lnTo>
                    <a:pt x="39248" y="10837"/>
                  </a:lnTo>
                  <a:cubicBezTo>
                    <a:pt x="39178" y="10860"/>
                    <a:pt x="39108" y="10884"/>
                    <a:pt x="39061" y="10907"/>
                  </a:cubicBezTo>
                  <a:cubicBezTo>
                    <a:pt x="39085" y="10743"/>
                    <a:pt x="39108" y="10603"/>
                    <a:pt x="39108" y="10440"/>
                  </a:cubicBezTo>
                  <a:close/>
                  <a:moveTo>
                    <a:pt x="37558" y="10078"/>
                  </a:moveTo>
                  <a:cubicBezTo>
                    <a:pt x="37754" y="10078"/>
                    <a:pt x="37952" y="10090"/>
                    <a:pt x="38151" y="10113"/>
                  </a:cubicBezTo>
                  <a:lnTo>
                    <a:pt x="38174" y="10113"/>
                  </a:lnTo>
                  <a:cubicBezTo>
                    <a:pt x="38174" y="10393"/>
                    <a:pt x="38174" y="10673"/>
                    <a:pt x="38174" y="10954"/>
                  </a:cubicBezTo>
                  <a:cubicBezTo>
                    <a:pt x="37894" y="10907"/>
                    <a:pt x="37591" y="10837"/>
                    <a:pt x="37310" y="10743"/>
                  </a:cubicBezTo>
                  <a:lnTo>
                    <a:pt x="37147" y="10673"/>
                  </a:lnTo>
                  <a:cubicBezTo>
                    <a:pt x="37077" y="10557"/>
                    <a:pt x="37030" y="10440"/>
                    <a:pt x="37007" y="10300"/>
                  </a:cubicBezTo>
                  <a:cubicBezTo>
                    <a:pt x="36984" y="10253"/>
                    <a:pt x="36984" y="10183"/>
                    <a:pt x="36984" y="10113"/>
                  </a:cubicBezTo>
                  <a:cubicBezTo>
                    <a:pt x="37170" y="10090"/>
                    <a:pt x="37363" y="10078"/>
                    <a:pt x="37558" y="10078"/>
                  </a:cubicBezTo>
                  <a:close/>
                  <a:moveTo>
                    <a:pt x="38641" y="10160"/>
                  </a:moveTo>
                  <a:cubicBezTo>
                    <a:pt x="38758" y="10417"/>
                    <a:pt x="38758" y="10697"/>
                    <a:pt x="38665" y="10954"/>
                  </a:cubicBezTo>
                  <a:lnTo>
                    <a:pt x="38548" y="10954"/>
                  </a:lnTo>
                  <a:lnTo>
                    <a:pt x="38548" y="10790"/>
                  </a:lnTo>
                  <a:cubicBezTo>
                    <a:pt x="38524" y="10603"/>
                    <a:pt x="38524" y="10393"/>
                    <a:pt x="38524" y="10160"/>
                  </a:cubicBezTo>
                  <a:close/>
                  <a:moveTo>
                    <a:pt x="28765" y="10697"/>
                  </a:moveTo>
                  <a:lnTo>
                    <a:pt x="28928" y="10790"/>
                  </a:lnTo>
                  <a:lnTo>
                    <a:pt x="29092" y="10930"/>
                  </a:lnTo>
                  <a:cubicBezTo>
                    <a:pt x="29045" y="10954"/>
                    <a:pt x="28998" y="10977"/>
                    <a:pt x="28928" y="11000"/>
                  </a:cubicBezTo>
                  <a:cubicBezTo>
                    <a:pt x="28858" y="10907"/>
                    <a:pt x="28812" y="10814"/>
                    <a:pt x="28742" y="10720"/>
                  </a:cubicBezTo>
                  <a:lnTo>
                    <a:pt x="28765" y="10697"/>
                  </a:lnTo>
                  <a:close/>
                  <a:moveTo>
                    <a:pt x="18095" y="9833"/>
                  </a:moveTo>
                  <a:cubicBezTo>
                    <a:pt x="18165" y="9833"/>
                    <a:pt x="18258" y="9856"/>
                    <a:pt x="18352" y="9880"/>
                  </a:cubicBezTo>
                  <a:cubicBezTo>
                    <a:pt x="18328" y="10043"/>
                    <a:pt x="18305" y="10206"/>
                    <a:pt x="18258" y="10347"/>
                  </a:cubicBezTo>
                  <a:cubicBezTo>
                    <a:pt x="18235" y="10440"/>
                    <a:pt x="18212" y="10533"/>
                    <a:pt x="18165" y="10627"/>
                  </a:cubicBezTo>
                  <a:cubicBezTo>
                    <a:pt x="18025" y="10767"/>
                    <a:pt x="17861" y="10884"/>
                    <a:pt x="17721" y="11047"/>
                  </a:cubicBezTo>
                  <a:cubicBezTo>
                    <a:pt x="17791" y="10837"/>
                    <a:pt x="17885" y="10603"/>
                    <a:pt x="17931" y="10370"/>
                  </a:cubicBezTo>
                  <a:cubicBezTo>
                    <a:pt x="18002" y="10183"/>
                    <a:pt x="18048" y="9996"/>
                    <a:pt x="18095" y="9833"/>
                  </a:cubicBezTo>
                  <a:close/>
                  <a:moveTo>
                    <a:pt x="40206" y="5233"/>
                  </a:moveTo>
                  <a:lnTo>
                    <a:pt x="40346" y="5303"/>
                  </a:lnTo>
                  <a:cubicBezTo>
                    <a:pt x="41326" y="5980"/>
                    <a:pt x="42190" y="6774"/>
                    <a:pt x="42914" y="7685"/>
                  </a:cubicBezTo>
                  <a:cubicBezTo>
                    <a:pt x="42984" y="7755"/>
                    <a:pt x="43031" y="7825"/>
                    <a:pt x="43101" y="7895"/>
                  </a:cubicBezTo>
                  <a:cubicBezTo>
                    <a:pt x="43428" y="8479"/>
                    <a:pt x="43684" y="9132"/>
                    <a:pt x="43848" y="9810"/>
                  </a:cubicBezTo>
                  <a:lnTo>
                    <a:pt x="43848" y="10066"/>
                  </a:lnTo>
                  <a:cubicBezTo>
                    <a:pt x="43848" y="10393"/>
                    <a:pt x="43824" y="10720"/>
                    <a:pt x="43754" y="11047"/>
                  </a:cubicBezTo>
                  <a:cubicBezTo>
                    <a:pt x="43591" y="10720"/>
                    <a:pt x="43428" y="10417"/>
                    <a:pt x="43217" y="10113"/>
                  </a:cubicBezTo>
                  <a:cubicBezTo>
                    <a:pt x="43217" y="8759"/>
                    <a:pt x="42634" y="7451"/>
                    <a:pt x="41653" y="6517"/>
                  </a:cubicBezTo>
                  <a:cubicBezTo>
                    <a:pt x="41443" y="6261"/>
                    <a:pt x="41210" y="6004"/>
                    <a:pt x="40976" y="5794"/>
                  </a:cubicBezTo>
                  <a:cubicBezTo>
                    <a:pt x="40743" y="5584"/>
                    <a:pt x="40486" y="5397"/>
                    <a:pt x="40206" y="5233"/>
                  </a:cubicBezTo>
                  <a:close/>
                  <a:moveTo>
                    <a:pt x="13822" y="9786"/>
                  </a:moveTo>
                  <a:lnTo>
                    <a:pt x="13822" y="9786"/>
                  </a:lnTo>
                  <a:cubicBezTo>
                    <a:pt x="13986" y="10230"/>
                    <a:pt x="14219" y="10650"/>
                    <a:pt x="14476" y="11024"/>
                  </a:cubicBezTo>
                  <a:lnTo>
                    <a:pt x="14429" y="11094"/>
                  </a:lnTo>
                  <a:cubicBezTo>
                    <a:pt x="14289" y="10977"/>
                    <a:pt x="14196" y="10837"/>
                    <a:pt x="14102" y="10673"/>
                  </a:cubicBezTo>
                  <a:lnTo>
                    <a:pt x="14102" y="10650"/>
                  </a:lnTo>
                  <a:cubicBezTo>
                    <a:pt x="13962" y="10370"/>
                    <a:pt x="13869" y="10090"/>
                    <a:pt x="13822" y="9786"/>
                  </a:cubicBezTo>
                  <a:close/>
                  <a:moveTo>
                    <a:pt x="30306" y="10697"/>
                  </a:moveTo>
                  <a:cubicBezTo>
                    <a:pt x="30306" y="10837"/>
                    <a:pt x="30329" y="10954"/>
                    <a:pt x="30353" y="11070"/>
                  </a:cubicBezTo>
                  <a:lnTo>
                    <a:pt x="30353" y="11094"/>
                  </a:lnTo>
                  <a:lnTo>
                    <a:pt x="30329" y="11070"/>
                  </a:lnTo>
                  <a:cubicBezTo>
                    <a:pt x="30306" y="10954"/>
                    <a:pt x="30283" y="10814"/>
                    <a:pt x="30259" y="10697"/>
                  </a:cubicBezTo>
                  <a:close/>
                  <a:moveTo>
                    <a:pt x="31217" y="10603"/>
                  </a:moveTo>
                  <a:lnTo>
                    <a:pt x="31217" y="10603"/>
                  </a:lnTo>
                  <a:cubicBezTo>
                    <a:pt x="31193" y="10697"/>
                    <a:pt x="31170" y="10790"/>
                    <a:pt x="31170" y="10884"/>
                  </a:cubicBezTo>
                  <a:cubicBezTo>
                    <a:pt x="31123" y="10977"/>
                    <a:pt x="31100" y="11047"/>
                    <a:pt x="31076" y="11117"/>
                  </a:cubicBezTo>
                  <a:cubicBezTo>
                    <a:pt x="31053" y="10954"/>
                    <a:pt x="31053" y="10790"/>
                    <a:pt x="31076" y="10627"/>
                  </a:cubicBezTo>
                  <a:lnTo>
                    <a:pt x="31217" y="10603"/>
                  </a:lnTo>
                  <a:close/>
                  <a:moveTo>
                    <a:pt x="9643" y="5443"/>
                  </a:moveTo>
                  <a:cubicBezTo>
                    <a:pt x="9176" y="6237"/>
                    <a:pt x="8826" y="7101"/>
                    <a:pt x="8616" y="7988"/>
                  </a:cubicBezTo>
                  <a:cubicBezTo>
                    <a:pt x="8250" y="8994"/>
                    <a:pt x="8085" y="10045"/>
                    <a:pt x="8123" y="11119"/>
                  </a:cubicBezTo>
                  <a:lnTo>
                    <a:pt x="8123" y="11119"/>
                  </a:lnTo>
                  <a:cubicBezTo>
                    <a:pt x="8116" y="11081"/>
                    <a:pt x="8097" y="11014"/>
                    <a:pt x="8079" y="10977"/>
                  </a:cubicBezTo>
                  <a:cubicBezTo>
                    <a:pt x="7728" y="9389"/>
                    <a:pt x="8312" y="7451"/>
                    <a:pt x="9129" y="6027"/>
                  </a:cubicBezTo>
                  <a:cubicBezTo>
                    <a:pt x="9293" y="5817"/>
                    <a:pt x="9456" y="5630"/>
                    <a:pt x="9643" y="5443"/>
                  </a:cubicBezTo>
                  <a:close/>
                  <a:moveTo>
                    <a:pt x="33948" y="10603"/>
                  </a:moveTo>
                  <a:cubicBezTo>
                    <a:pt x="34088" y="10650"/>
                    <a:pt x="34205" y="10720"/>
                    <a:pt x="34322" y="10790"/>
                  </a:cubicBezTo>
                  <a:cubicBezTo>
                    <a:pt x="34345" y="10814"/>
                    <a:pt x="34345" y="10837"/>
                    <a:pt x="34369" y="10860"/>
                  </a:cubicBezTo>
                  <a:cubicBezTo>
                    <a:pt x="34252" y="10977"/>
                    <a:pt x="34135" y="11094"/>
                    <a:pt x="34018" y="11210"/>
                  </a:cubicBezTo>
                  <a:lnTo>
                    <a:pt x="34018" y="11187"/>
                  </a:lnTo>
                  <a:cubicBezTo>
                    <a:pt x="33972" y="11047"/>
                    <a:pt x="33925" y="10884"/>
                    <a:pt x="33902" y="10743"/>
                  </a:cubicBezTo>
                  <a:cubicBezTo>
                    <a:pt x="33925" y="10697"/>
                    <a:pt x="33925" y="10650"/>
                    <a:pt x="33948" y="10603"/>
                  </a:cubicBezTo>
                  <a:close/>
                  <a:moveTo>
                    <a:pt x="43731" y="7358"/>
                  </a:moveTo>
                  <a:lnTo>
                    <a:pt x="43731" y="7358"/>
                  </a:lnTo>
                  <a:cubicBezTo>
                    <a:pt x="44735" y="8455"/>
                    <a:pt x="45412" y="9833"/>
                    <a:pt x="45436" y="11234"/>
                  </a:cubicBezTo>
                  <a:cubicBezTo>
                    <a:pt x="45109" y="10323"/>
                    <a:pt x="44642" y="9483"/>
                    <a:pt x="44105" y="8689"/>
                  </a:cubicBezTo>
                  <a:cubicBezTo>
                    <a:pt x="44011" y="8222"/>
                    <a:pt x="43895" y="7778"/>
                    <a:pt x="43731" y="7358"/>
                  </a:cubicBezTo>
                  <a:close/>
                  <a:moveTo>
                    <a:pt x="22741" y="10673"/>
                  </a:moveTo>
                  <a:lnTo>
                    <a:pt x="22858" y="10767"/>
                  </a:lnTo>
                  <a:cubicBezTo>
                    <a:pt x="22811" y="10930"/>
                    <a:pt x="22765" y="11094"/>
                    <a:pt x="22718" y="11257"/>
                  </a:cubicBezTo>
                  <a:lnTo>
                    <a:pt x="22578" y="11257"/>
                  </a:lnTo>
                  <a:cubicBezTo>
                    <a:pt x="22624" y="11070"/>
                    <a:pt x="22694" y="10884"/>
                    <a:pt x="22741" y="10673"/>
                  </a:cubicBezTo>
                  <a:close/>
                  <a:moveTo>
                    <a:pt x="24329" y="10557"/>
                  </a:moveTo>
                  <a:cubicBezTo>
                    <a:pt x="24749" y="10650"/>
                    <a:pt x="25169" y="10743"/>
                    <a:pt x="25566" y="10884"/>
                  </a:cubicBezTo>
                  <a:cubicBezTo>
                    <a:pt x="25753" y="11000"/>
                    <a:pt x="25940" y="11117"/>
                    <a:pt x="26103" y="11257"/>
                  </a:cubicBezTo>
                  <a:cubicBezTo>
                    <a:pt x="25987" y="11234"/>
                    <a:pt x="25893" y="11210"/>
                    <a:pt x="25776" y="11187"/>
                  </a:cubicBezTo>
                  <a:cubicBezTo>
                    <a:pt x="25502" y="11158"/>
                    <a:pt x="25228" y="11138"/>
                    <a:pt x="24959" y="11138"/>
                  </a:cubicBezTo>
                  <a:cubicBezTo>
                    <a:pt x="24793" y="11138"/>
                    <a:pt x="24629" y="11146"/>
                    <a:pt x="24469" y="11164"/>
                  </a:cubicBezTo>
                  <a:cubicBezTo>
                    <a:pt x="24212" y="11094"/>
                    <a:pt x="24002" y="11000"/>
                    <a:pt x="23768" y="10907"/>
                  </a:cubicBezTo>
                  <a:cubicBezTo>
                    <a:pt x="23955" y="10767"/>
                    <a:pt x="24142" y="10650"/>
                    <a:pt x="24329" y="10557"/>
                  </a:cubicBezTo>
                  <a:close/>
                  <a:moveTo>
                    <a:pt x="17675" y="9786"/>
                  </a:moveTo>
                  <a:lnTo>
                    <a:pt x="17651" y="9880"/>
                  </a:lnTo>
                  <a:cubicBezTo>
                    <a:pt x="17628" y="10020"/>
                    <a:pt x="17581" y="10206"/>
                    <a:pt x="17558" y="10393"/>
                  </a:cubicBezTo>
                  <a:cubicBezTo>
                    <a:pt x="17441" y="10720"/>
                    <a:pt x="17254" y="11024"/>
                    <a:pt x="17044" y="11280"/>
                  </a:cubicBezTo>
                  <a:cubicBezTo>
                    <a:pt x="17091" y="11117"/>
                    <a:pt x="17138" y="10954"/>
                    <a:pt x="17161" y="10790"/>
                  </a:cubicBezTo>
                  <a:cubicBezTo>
                    <a:pt x="17324" y="10767"/>
                    <a:pt x="17394" y="10580"/>
                    <a:pt x="17301" y="10440"/>
                  </a:cubicBezTo>
                  <a:cubicBezTo>
                    <a:pt x="17278" y="10440"/>
                    <a:pt x="17278" y="10417"/>
                    <a:pt x="17254" y="10393"/>
                  </a:cubicBezTo>
                  <a:cubicBezTo>
                    <a:pt x="17231" y="10370"/>
                    <a:pt x="17254" y="10323"/>
                    <a:pt x="17278" y="10300"/>
                  </a:cubicBezTo>
                  <a:cubicBezTo>
                    <a:pt x="17301" y="10253"/>
                    <a:pt x="17324" y="10136"/>
                    <a:pt x="17348" y="10066"/>
                  </a:cubicBezTo>
                  <a:cubicBezTo>
                    <a:pt x="17441" y="9973"/>
                    <a:pt x="17535" y="9880"/>
                    <a:pt x="17605" y="9786"/>
                  </a:cubicBezTo>
                  <a:close/>
                  <a:moveTo>
                    <a:pt x="23488" y="11117"/>
                  </a:moveTo>
                  <a:lnTo>
                    <a:pt x="23488" y="11117"/>
                  </a:lnTo>
                  <a:cubicBezTo>
                    <a:pt x="23582" y="11164"/>
                    <a:pt x="23675" y="11210"/>
                    <a:pt x="23768" y="11257"/>
                  </a:cubicBezTo>
                  <a:lnTo>
                    <a:pt x="23628" y="11280"/>
                  </a:lnTo>
                  <a:lnTo>
                    <a:pt x="23535" y="11280"/>
                  </a:lnTo>
                  <a:lnTo>
                    <a:pt x="23488" y="11117"/>
                  </a:lnTo>
                  <a:close/>
                  <a:moveTo>
                    <a:pt x="27901" y="11117"/>
                  </a:moveTo>
                  <a:lnTo>
                    <a:pt x="28135" y="11210"/>
                  </a:lnTo>
                  <a:lnTo>
                    <a:pt x="28135" y="11257"/>
                  </a:lnTo>
                  <a:lnTo>
                    <a:pt x="28018" y="11304"/>
                  </a:lnTo>
                  <a:cubicBezTo>
                    <a:pt x="27971" y="11234"/>
                    <a:pt x="27924" y="11164"/>
                    <a:pt x="27901" y="11117"/>
                  </a:cubicBezTo>
                  <a:close/>
                  <a:moveTo>
                    <a:pt x="22438" y="10463"/>
                  </a:moveTo>
                  <a:cubicBezTo>
                    <a:pt x="22344" y="10743"/>
                    <a:pt x="22251" y="11024"/>
                    <a:pt x="22134" y="11304"/>
                  </a:cubicBezTo>
                  <a:cubicBezTo>
                    <a:pt x="22017" y="11304"/>
                    <a:pt x="21901" y="11351"/>
                    <a:pt x="21784" y="11351"/>
                  </a:cubicBezTo>
                  <a:cubicBezTo>
                    <a:pt x="21854" y="11210"/>
                    <a:pt x="21924" y="11070"/>
                    <a:pt x="21971" y="10930"/>
                  </a:cubicBezTo>
                  <a:cubicBezTo>
                    <a:pt x="22087" y="10790"/>
                    <a:pt x="22228" y="10627"/>
                    <a:pt x="22344" y="10463"/>
                  </a:cubicBezTo>
                  <a:close/>
                  <a:moveTo>
                    <a:pt x="16671" y="10253"/>
                  </a:moveTo>
                  <a:cubicBezTo>
                    <a:pt x="16531" y="10487"/>
                    <a:pt x="16390" y="10743"/>
                    <a:pt x="16297" y="10977"/>
                  </a:cubicBezTo>
                  <a:cubicBezTo>
                    <a:pt x="16227" y="11117"/>
                    <a:pt x="16157" y="11280"/>
                    <a:pt x="16110" y="11397"/>
                  </a:cubicBezTo>
                  <a:lnTo>
                    <a:pt x="16087" y="11421"/>
                  </a:lnTo>
                  <a:cubicBezTo>
                    <a:pt x="16204" y="11024"/>
                    <a:pt x="16390" y="10627"/>
                    <a:pt x="16624" y="10276"/>
                  </a:cubicBezTo>
                  <a:lnTo>
                    <a:pt x="16647" y="10253"/>
                  </a:lnTo>
                  <a:close/>
                  <a:moveTo>
                    <a:pt x="36003" y="10347"/>
                  </a:moveTo>
                  <a:lnTo>
                    <a:pt x="36050" y="10417"/>
                  </a:lnTo>
                  <a:cubicBezTo>
                    <a:pt x="35980" y="10767"/>
                    <a:pt x="36050" y="11140"/>
                    <a:pt x="36236" y="11467"/>
                  </a:cubicBezTo>
                  <a:cubicBezTo>
                    <a:pt x="36236" y="11467"/>
                    <a:pt x="36236" y="11491"/>
                    <a:pt x="36236" y="11514"/>
                  </a:cubicBezTo>
                  <a:cubicBezTo>
                    <a:pt x="36120" y="11327"/>
                    <a:pt x="36026" y="11117"/>
                    <a:pt x="35956" y="10907"/>
                  </a:cubicBezTo>
                  <a:cubicBezTo>
                    <a:pt x="35909" y="10743"/>
                    <a:pt x="35863" y="10580"/>
                    <a:pt x="35816" y="10417"/>
                  </a:cubicBezTo>
                  <a:lnTo>
                    <a:pt x="36003" y="10347"/>
                  </a:lnTo>
                  <a:close/>
                  <a:moveTo>
                    <a:pt x="16227" y="10043"/>
                  </a:moveTo>
                  <a:lnTo>
                    <a:pt x="16320" y="10113"/>
                  </a:lnTo>
                  <a:cubicBezTo>
                    <a:pt x="16134" y="10393"/>
                    <a:pt x="15970" y="10720"/>
                    <a:pt x="15853" y="11024"/>
                  </a:cubicBezTo>
                  <a:cubicBezTo>
                    <a:pt x="15783" y="11210"/>
                    <a:pt x="15737" y="11374"/>
                    <a:pt x="15713" y="11561"/>
                  </a:cubicBezTo>
                  <a:lnTo>
                    <a:pt x="15690" y="11561"/>
                  </a:lnTo>
                  <a:cubicBezTo>
                    <a:pt x="15620" y="11584"/>
                    <a:pt x="15550" y="11584"/>
                    <a:pt x="15480" y="11584"/>
                  </a:cubicBezTo>
                  <a:lnTo>
                    <a:pt x="15293" y="11397"/>
                  </a:lnTo>
                  <a:cubicBezTo>
                    <a:pt x="15200" y="11210"/>
                    <a:pt x="15130" y="11024"/>
                    <a:pt x="15083" y="10837"/>
                  </a:cubicBezTo>
                  <a:cubicBezTo>
                    <a:pt x="15410" y="10510"/>
                    <a:pt x="15783" y="10253"/>
                    <a:pt x="16227" y="10043"/>
                  </a:cubicBezTo>
                  <a:close/>
                  <a:moveTo>
                    <a:pt x="35443" y="10557"/>
                  </a:moveTo>
                  <a:cubicBezTo>
                    <a:pt x="35513" y="10930"/>
                    <a:pt x="35629" y="11280"/>
                    <a:pt x="35793" y="11631"/>
                  </a:cubicBezTo>
                  <a:cubicBezTo>
                    <a:pt x="35583" y="11304"/>
                    <a:pt x="35326" y="11024"/>
                    <a:pt x="34999" y="10814"/>
                  </a:cubicBezTo>
                  <a:cubicBezTo>
                    <a:pt x="35139" y="10720"/>
                    <a:pt x="35279" y="10650"/>
                    <a:pt x="35443" y="10557"/>
                  </a:cubicBezTo>
                  <a:close/>
                  <a:moveTo>
                    <a:pt x="37521" y="11280"/>
                  </a:moveTo>
                  <a:lnTo>
                    <a:pt x="37521" y="11280"/>
                  </a:lnTo>
                  <a:cubicBezTo>
                    <a:pt x="37731" y="11351"/>
                    <a:pt x="37941" y="11397"/>
                    <a:pt x="38151" y="11397"/>
                  </a:cubicBezTo>
                  <a:lnTo>
                    <a:pt x="38151" y="11514"/>
                  </a:lnTo>
                  <a:lnTo>
                    <a:pt x="38081" y="11561"/>
                  </a:lnTo>
                  <a:cubicBezTo>
                    <a:pt x="37987" y="11607"/>
                    <a:pt x="37917" y="11654"/>
                    <a:pt x="37847" y="11677"/>
                  </a:cubicBezTo>
                  <a:lnTo>
                    <a:pt x="37684" y="11491"/>
                  </a:lnTo>
                  <a:lnTo>
                    <a:pt x="37521" y="11280"/>
                  </a:lnTo>
                  <a:close/>
                  <a:moveTo>
                    <a:pt x="13472" y="7405"/>
                  </a:moveTo>
                  <a:cubicBezTo>
                    <a:pt x="13449" y="7755"/>
                    <a:pt x="13449" y="8082"/>
                    <a:pt x="13472" y="8432"/>
                  </a:cubicBezTo>
                  <a:cubicBezTo>
                    <a:pt x="13309" y="9553"/>
                    <a:pt x="13425" y="10743"/>
                    <a:pt x="14172" y="11467"/>
                  </a:cubicBezTo>
                  <a:cubicBezTo>
                    <a:pt x="14126" y="11561"/>
                    <a:pt x="14056" y="11654"/>
                    <a:pt x="14009" y="11747"/>
                  </a:cubicBezTo>
                  <a:cubicBezTo>
                    <a:pt x="13239" y="11117"/>
                    <a:pt x="12772" y="9926"/>
                    <a:pt x="12725" y="8969"/>
                  </a:cubicBezTo>
                  <a:cubicBezTo>
                    <a:pt x="12701" y="8595"/>
                    <a:pt x="12725" y="8245"/>
                    <a:pt x="12795" y="7895"/>
                  </a:cubicBezTo>
                  <a:lnTo>
                    <a:pt x="12772" y="7895"/>
                  </a:lnTo>
                  <a:cubicBezTo>
                    <a:pt x="12772" y="7895"/>
                    <a:pt x="12772" y="7872"/>
                    <a:pt x="12772" y="7848"/>
                  </a:cubicBezTo>
                  <a:cubicBezTo>
                    <a:pt x="12842" y="7755"/>
                    <a:pt x="12888" y="7661"/>
                    <a:pt x="12935" y="7591"/>
                  </a:cubicBezTo>
                  <a:cubicBezTo>
                    <a:pt x="13122" y="7521"/>
                    <a:pt x="13285" y="7451"/>
                    <a:pt x="13472" y="7405"/>
                  </a:cubicBezTo>
                  <a:close/>
                  <a:moveTo>
                    <a:pt x="23698" y="11654"/>
                  </a:moveTo>
                  <a:cubicBezTo>
                    <a:pt x="23815" y="11654"/>
                    <a:pt x="23955" y="11677"/>
                    <a:pt x="24072" y="11701"/>
                  </a:cubicBezTo>
                  <a:cubicBezTo>
                    <a:pt x="24049" y="11747"/>
                    <a:pt x="24002" y="11771"/>
                    <a:pt x="23932" y="11794"/>
                  </a:cubicBezTo>
                  <a:lnTo>
                    <a:pt x="23745" y="11794"/>
                  </a:lnTo>
                  <a:cubicBezTo>
                    <a:pt x="23722" y="11747"/>
                    <a:pt x="23722" y="11701"/>
                    <a:pt x="23698" y="11654"/>
                  </a:cubicBezTo>
                  <a:close/>
                  <a:moveTo>
                    <a:pt x="40649" y="11210"/>
                  </a:moveTo>
                  <a:cubicBezTo>
                    <a:pt x="40696" y="11397"/>
                    <a:pt x="40743" y="11584"/>
                    <a:pt x="40743" y="11794"/>
                  </a:cubicBezTo>
                  <a:cubicBezTo>
                    <a:pt x="40719" y="11631"/>
                    <a:pt x="40649" y="11491"/>
                    <a:pt x="40602" y="11351"/>
                  </a:cubicBezTo>
                  <a:cubicBezTo>
                    <a:pt x="40626" y="11304"/>
                    <a:pt x="40626" y="11257"/>
                    <a:pt x="40649" y="11210"/>
                  </a:cubicBezTo>
                  <a:close/>
                  <a:moveTo>
                    <a:pt x="16618" y="11489"/>
                  </a:moveTo>
                  <a:lnTo>
                    <a:pt x="16554" y="11747"/>
                  </a:lnTo>
                  <a:cubicBezTo>
                    <a:pt x="16484" y="11794"/>
                    <a:pt x="16414" y="11841"/>
                    <a:pt x="16344" y="11888"/>
                  </a:cubicBezTo>
                  <a:lnTo>
                    <a:pt x="16390" y="11677"/>
                  </a:lnTo>
                  <a:cubicBezTo>
                    <a:pt x="16474" y="11615"/>
                    <a:pt x="16539" y="11552"/>
                    <a:pt x="16618" y="11489"/>
                  </a:cubicBezTo>
                  <a:close/>
                  <a:moveTo>
                    <a:pt x="21971" y="11747"/>
                  </a:moveTo>
                  <a:lnTo>
                    <a:pt x="21901" y="11888"/>
                  </a:lnTo>
                  <a:cubicBezTo>
                    <a:pt x="21877" y="11841"/>
                    <a:pt x="21831" y="11794"/>
                    <a:pt x="21807" y="11771"/>
                  </a:cubicBezTo>
                  <a:lnTo>
                    <a:pt x="21971" y="11747"/>
                  </a:lnTo>
                  <a:close/>
                  <a:moveTo>
                    <a:pt x="28625" y="11444"/>
                  </a:moveTo>
                  <a:lnTo>
                    <a:pt x="28765" y="11514"/>
                  </a:lnTo>
                  <a:cubicBezTo>
                    <a:pt x="28812" y="11631"/>
                    <a:pt x="28858" y="11747"/>
                    <a:pt x="28928" y="11888"/>
                  </a:cubicBezTo>
                  <a:cubicBezTo>
                    <a:pt x="28788" y="11794"/>
                    <a:pt x="28672" y="11701"/>
                    <a:pt x="28555" y="11631"/>
                  </a:cubicBezTo>
                  <a:lnTo>
                    <a:pt x="28532" y="11491"/>
                  </a:lnTo>
                  <a:lnTo>
                    <a:pt x="28625" y="11444"/>
                  </a:lnTo>
                  <a:close/>
                  <a:moveTo>
                    <a:pt x="40486" y="8525"/>
                  </a:moveTo>
                  <a:lnTo>
                    <a:pt x="40486" y="8525"/>
                  </a:lnTo>
                  <a:cubicBezTo>
                    <a:pt x="41023" y="9366"/>
                    <a:pt x="41466" y="10253"/>
                    <a:pt x="41817" y="11164"/>
                  </a:cubicBezTo>
                  <a:lnTo>
                    <a:pt x="41840" y="11164"/>
                  </a:lnTo>
                  <a:cubicBezTo>
                    <a:pt x="41840" y="11234"/>
                    <a:pt x="41840" y="11304"/>
                    <a:pt x="41863" y="11374"/>
                  </a:cubicBezTo>
                  <a:cubicBezTo>
                    <a:pt x="41793" y="11561"/>
                    <a:pt x="41747" y="11724"/>
                    <a:pt x="41653" y="11888"/>
                  </a:cubicBezTo>
                  <a:cubicBezTo>
                    <a:pt x="41560" y="11654"/>
                    <a:pt x="41443" y="11421"/>
                    <a:pt x="41350" y="11210"/>
                  </a:cubicBezTo>
                  <a:cubicBezTo>
                    <a:pt x="41233" y="10720"/>
                    <a:pt x="41046" y="10230"/>
                    <a:pt x="40813" y="9786"/>
                  </a:cubicBezTo>
                  <a:cubicBezTo>
                    <a:pt x="40789" y="9343"/>
                    <a:pt x="40673" y="8922"/>
                    <a:pt x="40486" y="8525"/>
                  </a:cubicBezTo>
                  <a:close/>
                  <a:moveTo>
                    <a:pt x="27574" y="11701"/>
                  </a:moveTo>
                  <a:cubicBezTo>
                    <a:pt x="27714" y="11771"/>
                    <a:pt x="27831" y="11817"/>
                    <a:pt x="27948" y="11888"/>
                  </a:cubicBezTo>
                  <a:lnTo>
                    <a:pt x="27994" y="11934"/>
                  </a:lnTo>
                  <a:cubicBezTo>
                    <a:pt x="27831" y="11864"/>
                    <a:pt x="27691" y="11771"/>
                    <a:pt x="27528" y="11701"/>
                  </a:cubicBezTo>
                  <a:close/>
                  <a:moveTo>
                    <a:pt x="32804" y="11304"/>
                  </a:moveTo>
                  <a:cubicBezTo>
                    <a:pt x="32874" y="11537"/>
                    <a:pt x="32944" y="11771"/>
                    <a:pt x="33061" y="11981"/>
                  </a:cubicBezTo>
                  <a:lnTo>
                    <a:pt x="33038" y="11981"/>
                  </a:lnTo>
                  <a:cubicBezTo>
                    <a:pt x="32944" y="11794"/>
                    <a:pt x="32851" y="11584"/>
                    <a:pt x="32781" y="11374"/>
                  </a:cubicBezTo>
                  <a:cubicBezTo>
                    <a:pt x="32781" y="11351"/>
                    <a:pt x="32804" y="11327"/>
                    <a:pt x="32804" y="11304"/>
                  </a:cubicBezTo>
                  <a:close/>
                  <a:moveTo>
                    <a:pt x="29395" y="11164"/>
                  </a:moveTo>
                  <a:cubicBezTo>
                    <a:pt x="29676" y="11421"/>
                    <a:pt x="29956" y="11677"/>
                    <a:pt x="30236" y="11981"/>
                  </a:cubicBezTo>
                  <a:lnTo>
                    <a:pt x="30259" y="12004"/>
                  </a:lnTo>
                  <a:cubicBezTo>
                    <a:pt x="29886" y="11747"/>
                    <a:pt x="29489" y="11514"/>
                    <a:pt x="29092" y="11280"/>
                  </a:cubicBezTo>
                  <a:lnTo>
                    <a:pt x="29395" y="11164"/>
                  </a:lnTo>
                  <a:close/>
                  <a:moveTo>
                    <a:pt x="34976" y="11257"/>
                  </a:moveTo>
                  <a:lnTo>
                    <a:pt x="34976" y="11257"/>
                  </a:lnTo>
                  <a:cubicBezTo>
                    <a:pt x="35256" y="11444"/>
                    <a:pt x="35466" y="11701"/>
                    <a:pt x="35606" y="12004"/>
                  </a:cubicBezTo>
                  <a:cubicBezTo>
                    <a:pt x="35372" y="11771"/>
                    <a:pt x="35162" y="11514"/>
                    <a:pt x="34976" y="11257"/>
                  </a:cubicBezTo>
                  <a:close/>
                  <a:moveTo>
                    <a:pt x="39318" y="11257"/>
                  </a:moveTo>
                  <a:lnTo>
                    <a:pt x="39318" y="11257"/>
                  </a:lnTo>
                  <a:cubicBezTo>
                    <a:pt x="39295" y="11327"/>
                    <a:pt x="39272" y="11421"/>
                    <a:pt x="39248" y="11537"/>
                  </a:cubicBezTo>
                  <a:cubicBezTo>
                    <a:pt x="39135" y="11992"/>
                    <a:pt x="39100" y="12164"/>
                    <a:pt x="38885" y="12164"/>
                  </a:cubicBezTo>
                  <a:cubicBezTo>
                    <a:pt x="38791" y="12164"/>
                    <a:pt x="38663" y="12131"/>
                    <a:pt x="38478" y="12074"/>
                  </a:cubicBezTo>
                  <a:lnTo>
                    <a:pt x="38454" y="12074"/>
                  </a:lnTo>
                  <a:cubicBezTo>
                    <a:pt x="38478" y="11958"/>
                    <a:pt x="38501" y="11841"/>
                    <a:pt x="38501" y="11747"/>
                  </a:cubicBezTo>
                  <a:cubicBezTo>
                    <a:pt x="38618" y="11631"/>
                    <a:pt x="38711" y="11514"/>
                    <a:pt x="38805" y="11397"/>
                  </a:cubicBezTo>
                  <a:cubicBezTo>
                    <a:pt x="38991" y="11374"/>
                    <a:pt x="39155" y="11327"/>
                    <a:pt x="39318" y="11257"/>
                  </a:cubicBezTo>
                  <a:close/>
                  <a:moveTo>
                    <a:pt x="10997" y="9506"/>
                  </a:moveTo>
                  <a:cubicBezTo>
                    <a:pt x="10927" y="10043"/>
                    <a:pt x="10927" y="10580"/>
                    <a:pt x="10997" y="11117"/>
                  </a:cubicBezTo>
                  <a:lnTo>
                    <a:pt x="10974" y="11117"/>
                  </a:lnTo>
                  <a:cubicBezTo>
                    <a:pt x="11020" y="11467"/>
                    <a:pt x="11090" y="11817"/>
                    <a:pt x="11184" y="12168"/>
                  </a:cubicBezTo>
                  <a:cubicBezTo>
                    <a:pt x="10997" y="11747"/>
                    <a:pt x="10834" y="11304"/>
                    <a:pt x="10740" y="10860"/>
                  </a:cubicBezTo>
                  <a:cubicBezTo>
                    <a:pt x="10717" y="10720"/>
                    <a:pt x="10694" y="10580"/>
                    <a:pt x="10670" y="10463"/>
                  </a:cubicBezTo>
                  <a:cubicBezTo>
                    <a:pt x="10670" y="10440"/>
                    <a:pt x="10670" y="10417"/>
                    <a:pt x="10670" y="10393"/>
                  </a:cubicBezTo>
                  <a:cubicBezTo>
                    <a:pt x="10740" y="10090"/>
                    <a:pt x="10857" y="9786"/>
                    <a:pt x="10997" y="9506"/>
                  </a:cubicBezTo>
                  <a:close/>
                  <a:moveTo>
                    <a:pt x="14453" y="11654"/>
                  </a:moveTo>
                  <a:cubicBezTo>
                    <a:pt x="14546" y="11724"/>
                    <a:pt x="14639" y="11771"/>
                    <a:pt x="14733" y="11817"/>
                  </a:cubicBezTo>
                  <a:cubicBezTo>
                    <a:pt x="14873" y="11888"/>
                    <a:pt x="15036" y="11934"/>
                    <a:pt x="15176" y="11981"/>
                  </a:cubicBezTo>
                  <a:cubicBezTo>
                    <a:pt x="15223" y="12051"/>
                    <a:pt x="15293" y="12121"/>
                    <a:pt x="15363" y="12168"/>
                  </a:cubicBezTo>
                  <a:cubicBezTo>
                    <a:pt x="15299" y="12176"/>
                    <a:pt x="15235" y="12180"/>
                    <a:pt x="15171" y="12180"/>
                  </a:cubicBezTo>
                  <a:cubicBezTo>
                    <a:pt x="14863" y="12180"/>
                    <a:pt x="14560" y="12089"/>
                    <a:pt x="14289" y="11934"/>
                  </a:cubicBezTo>
                  <a:cubicBezTo>
                    <a:pt x="14359" y="11841"/>
                    <a:pt x="14406" y="11747"/>
                    <a:pt x="14453" y="11677"/>
                  </a:cubicBezTo>
                  <a:lnTo>
                    <a:pt x="14453" y="11654"/>
                  </a:lnTo>
                  <a:close/>
                  <a:moveTo>
                    <a:pt x="17675" y="11747"/>
                  </a:moveTo>
                  <a:lnTo>
                    <a:pt x="17535" y="12051"/>
                  </a:lnTo>
                  <a:cubicBezTo>
                    <a:pt x="17394" y="12121"/>
                    <a:pt x="17254" y="12214"/>
                    <a:pt x="17114" y="12284"/>
                  </a:cubicBezTo>
                  <a:lnTo>
                    <a:pt x="17184" y="12168"/>
                  </a:lnTo>
                  <a:cubicBezTo>
                    <a:pt x="17348" y="12028"/>
                    <a:pt x="17511" y="11888"/>
                    <a:pt x="17675" y="11747"/>
                  </a:cubicBezTo>
                  <a:close/>
                  <a:moveTo>
                    <a:pt x="21457" y="11934"/>
                  </a:moveTo>
                  <a:cubicBezTo>
                    <a:pt x="21504" y="11981"/>
                    <a:pt x="21527" y="12028"/>
                    <a:pt x="21574" y="12074"/>
                  </a:cubicBezTo>
                  <a:cubicBezTo>
                    <a:pt x="21434" y="12144"/>
                    <a:pt x="21317" y="12238"/>
                    <a:pt x="21200" y="12331"/>
                  </a:cubicBezTo>
                  <a:lnTo>
                    <a:pt x="21200" y="12308"/>
                  </a:lnTo>
                  <a:cubicBezTo>
                    <a:pt x="21200" y="12308"/>
                    <a:pt x="21200" y="12284"/>
                    <a:pt x="21200" y="12261"/>
                  </a:cubicBezTo>
                  <a:cubicBezTo>
                    <a:pt x="21270" y="12144"/>
                    <a:pt x="21364" y="12051"/>
                    <a:pt x="21457" y="11934"/>
                  </a:cubicBezTo>
                  <a:close/>
                  <a:moveTo>
                    <a:pt x="8475" y="11421"/>
                  </a:moveTo>
                  <a:cubicBezTo>
                    <a:pt x="8546" y="11747"/>
                    <a:pt x="8616" y="12098"/>
                    <a:pt x="8709" y="12425"/>
                  </a:cubicBezTo>
                  <a:cubicBezTo>
                    <a:pt x="8662" y="12378"/>
                    <a:pt x="8616" y="12308"/>
                    <a:pt x="8569" y="12238"/>
                  </a:cubicBezTo>
                  <a:cubicBezTo>
                    <a:pt x="8546" y="12028"/>
                    <a:pt x="8499" y="11794"/>
                    <a:pt x="8499" y="11584"/>
                  </a:cubicBezTo>
                  <a:lnTo>
                    <a:pt x="8475" y="11584"/>
                  </a:lnTo>
                  <a:lnTo>
                    <a:pt x="8475" y="11421"/>
                  </a:lnTo>
                  <a:close/>
                  <a:moveTo>
                    <a:pt x="41373" y="12051"/>
                  </a:moveTo>
                  <a:cubicBezTo>
                    <a:pt x="41396" y="12121"/>
                    <a:pt x="41420" y="12191"/>
                    <a:pt x="41466" y="12261"/>
                  </a:cubicBezTo>
                  <a:cubicBezTo>
                    <a:pt x="41406" y="12362"/>
                    <a:pt x="41345" y="12446"/>
                    <a:pt x="41269" y="12542"/>
                  </a:cubicBezTo>
                  <a:lnTo>
                    <a:pt x="41269" y="12542"/>
                  </a:lnTo>
                  <a:cubicBezTo>
                    <a:pt x="41311" y="12390"/>
                    <a:pt x="41352" y="12221"/>
                    <a:pt x="41373" y="12051"/>
                  </a:cubicBezTo>
                  <a:close/>
                  <a:moveTo>
                    <a:pt x="7635" y="7895"/>
                  </a:moveTo>
                  <a:cubicBezTo>
                    <a:pt x="7425" y="8876"/>
                    <a:pt x="7448" y="9880"/>
                    <a:pt x="7658" y="10860"/>
                  </a:cubicBezTo>
                  <a:cubicBezTo>
                    <a:pt x="7728" y="11444"/>
                    <a:pt x="7845" y="12028"/>
                    <a:pt x="8009" y="12611"/>
                  </a:cubicBezTo>
                  <a:cubicBezTo>
                    <a:pt x="7565" y="12191"/>
                    <a:pt x="7215" y="11677"/>
                    <a:pt x="7005" y="11094"/>
                  </a:cubicBezTo>
                  <a:cubicBezTo>
                    <a:pt x="6818" y="10533"/>
                    <a:pt x="6724" y="9950"/>
                    <a:pt x="6771" y="9343"/>
                  </a:cubicBezTo>
                  <a:cubicBezTo>
                    <a:pt x="6818" y="9179"/>
                    <a:pt x="6888" y="9016"/>
                    <a:pt x="6958" y="8876"/>
                  </a:cubicBezTo>
                  <a:lnTo>
                    <a:pt x="7238" y="8455"/>
                  </a:lnTo>
                  <a:cubicBezTo>
                    <a:pt x="7355" y="8269"/>
                    <a:pt x="7495" y="8082"/>
                    <a:pt x="7635" y="7895"/>
                  </a:cubicBezTo>
                  <a:close/>
                  <a:moveTo>
                    <a:pt x="31870" y="10417"/>
                  </a:moveTo>
                  <a:lnTo>
                    <a:pt x="31870" y="10533"/>
                  </a:lnTo>
                  <a:cubicBezTo>
                    <a:pt x="31730" y="11210"/>
                    <a:pt x="31730" y="11934"/>
                    <a:pt x="31824" y="12611"/>
                  </a:cubicBezTo>
                  <a:lnTo>
                    <a:pt x="31683" y="12471"/>
                  </a:lnTo>
                  <a:cubicBezTo>
                    <a:pt x="31520" y="12051"/>
                    <a:pt x="31427" y="11607"/>
                    <a:pt x="31403" y="11164"/>
                  </a:cubicBezTo>
                  <a:cubicBezTo>
                    <a:pt x="31520" y="10884"/>
                    <a:pt x="31660" y="10650"/>
                    <a:pt x="31870" y="10417"/>
                  </a:cubicBezTo>
                  <a:close/>
                  <a:moveTo>
                    <a:pt x="37731" y="12121"/>
                  </a:moveTo>
                  <a:cubicBezTo>
                    <a:pt x="37824" y="12191"/>
                    <a:pt x="37917" y="12261"/>
                    <a:pt x="38034" y="12308"/>
                  </a:cubicBezTo>
                  <a:cubicBezTo>
                    <a:pt x="37987" y="12401"/>
                    <a:pt x="37964" y="12518"/>
                    <a:pt x="37941" y="12611"/>
                  </a:cubicBezTo>
                  <a:cubicBezTo>
                    <a:pt x="37801" y="12471"/>
                    <a:pt x="37684" y="12308"/>
                    <a:pt x="37591" y="12168"/>
                  </a:cubicBezTo>
                  <a:cubicBezTo>
                    <a:pt x="37637" y="12144"/>
                    <a:pt x="37684" y="12144"/>
                    <a:pt x="37731" y="12121"/>
                  </a:cubicBezTo>
                  <a:close/>
                  <a:moveTo>
                    <a:pt x="28788" y="12308"/>
                  </a:moveTo>
                  <a:lnTo>
                    <a:pt x="29162" y="12541"/>
                  </a:lnTo>
                  <a:cubicBezTo>
                    <a:pt x="29162" y="12565"/>
                    <a:pt x="29185" y="12588"/>
                    <a:pt x="29209" y="12635"/>
                  </a:cubicBezTo>
                  <a:cubicBezTo>
                    <a:pt x="29069" y="12588"/>
                    <a:pt x="28952" y="12518"/>
                    <a:pt x="28835" y="12471"/>
                  </a:cubicBezTo>
                  <a:lnTo>
                    <a:pt x="28788" y="12308"/>
                  </a:lnTo>
                  <a:close/>
                  <a:moveTo>
                    <a:pt x="14336" y="12284"/>
                  </a:moveTo>
                  <a:cubicBezTo>
                    <a:pt x="14635" y="12434"/>
                    <a:pt x="14963" y="12509"/>
                    <a:pt x="15310" y="12509"/>
                  </a:cubicBezTo>
                  <a:cubicBezTo>
                    <a:pt x="15397" y="12509"/>
                    <a:pt x="15485" y="12504"/>
                    <a:pt x="15573" y="12495"/>
                  </a:cubicBezTo>
                  <a:lnTo>
                    <a:pt x="15573" y="12658"/>
                  </a:lnTo>
                  <a:cubicBezTo>
                    <a:pt x="15176" y="12635"/>
                    <a:pt x="14779" y="12541"/>
                    <a:pt x="14429" y="12354"/>
                  </a:cubicBezTo>
                  <a:lnTo>
                    <a:pt x="14336" y="12284"/>
                  </a:lnTo>
                  <a:close/>
                  <a:moveTo>
                    <a:pt x="29325" y="11841"/>
                  </a:moveTo>
                  <a:lnTo>
                    <a:pt x="29325" y="11841"/>
                  </a:lnTo>
                  <a:cubicBezTo>
                    <a:pt x="29629" y="12004"/>
                    <a:pt x="29909" y="12191"/>
                    <a:pt x="30213" y="12401"/>
                  </a:cubicBezTo>
                  <a:cubicBezTo>
                    <a:pt x="30168" y="12491"/>
                    <a:pt x="30144" y="12581"/>
                    <a:pt x="30101" y="12671"/>
                  </a:cubicBezTo>
                  <a:lnTo>
                    <a:pt x="30101" y="12671"/>
                  </a:lnTo>
                  <a:cubicBezTo>
                    <a:pt x="29898" y="12558"/>
                    <a:pt x="29716" y="12444"/>
                    <a:pt x="29512" y="12308"/>
                  </a:cubicBezTo>
                  <a:cubicBezTo>
                    <a:pt x="29442" y="12144"/>
                    <a:pt x="29395" y="11981"/>
                    <a:pt x="29325" y="11841"/>
                  </a:cubicBezTo>
                  <a:close/>
                  <a:moveTo>
                    <a:pt x="11627" y="12261"/>
                  </a:moveTo>
                  <a:cubicBezTo>
                    <a:pt x="11674" y="12425"/>
                    <a:pt x="11744" y="12611"/>
                    <a:pt x="11814" y="12775"/>
                  </a:cubicBezTo>
                  <a:lnTo>
                    <a:pt x="11744" y="12705"/>
                  </a:lnTo>
                  <a:cubicBezTo>
                    <a:pt x="11698" y="12611"/>
                    <a:pt x="11651" y="12518"/>
                    <a:pt x="11627" y="12425"/>
                  </a:cubicBezTo>
                  <a:lnTo>
                    <a:pt x="11627" y="12261"/>
                  </a:lnTo>
                  <a:close/>
                  <a:moveTo>
                    <a:pt x="38384" y="12495"/>
                  </a:moveTo>
                  <a:cubicBezTo>
                    <a:pt x="38524" y="12547"/>
                    <a:pt x="38665" y="12573"/>
                    <a:pt x="38815" y="12573"/>
                  </a:cubicBezTo>
                  <a:cubicBezTo>
                    <a:pt x="38864" y="12573"/>
                    <a:pt x="38916" y="12570"/>
                    <a:pt x="38968" y="12565"/>
                  </a:cubicBezTo>
                  <a:cubicBezTo>
                    <a:pt x="39038" y="12565"/>
                    <a:pt x="39108" y="12541"/>
                    <a:pt x="39178" y="12541"/>
                  </a:cubicBezTo>
                  <a:cubicBezTo>
                    <a:pt x="38898" y="12681"/>
                    <a:pt x="38595" y="12775"/>
                    <a:pt x="38291" y="12798"/>
                  </a:cubicBezTo>
                  <a:cubicBezTo>
                    <a:pt x="38338" y="12705"/>
                    <a:pt x="38361" y="12588"/>
                    <a:pt x="38384" y="12495"/>
                  </a:cubicBezTo>
                  <a:close/>
                  <a:moveTo>
                    <a:pt x="40392" y="12378"/>
                  </a:moveTo>
                  <a:lnTo>
                    <a:pt x="40392" y="12378"/>
                  </a:lnTo>
                  <a:cubicBezTo>
                    <a:pt x="40416" y="12565"/>
                    <a:pt x="40392" y="12775"/>
                    <a:pt x="40322" y="12962"/>
                  </a:cubicBezTo>
                  <a:cubicBezTo>
                    <a:pt x="40346" y="12775"/>
                    <a:pt x="40369" y="12588"/>
                    <a:pt x="40392" y="12378"/>
                  </a:cubicBezTo>
                  <a:close/>
                  <a:moveTo>
                    <a:pt x="28135" y="12635"/>
                  </a:moveTo>
                  <a:lnTo>
                    <a:pt x="28345" y="12681"/>
                  </a:lnTo>
                  <a:cubicBezTo>
                    <a:pt x="28368" y="12775"/>
                    <a:pt x="28415" y="12868"/>
                    <a:pt x="28438" y="12985"/>
                  </a:cubicBezTo>
                  <a:cubicBezTo>
                    <a:pt x="28345" y="12868"/>
                    <a:pt x="28228" y="12751"/>
                    <a:pt x="28135" y="12635"/>
                  </a:cubicBezTo>
                  <a:close/>
                  <a:moveTo>
                    <a:pt x="34509" y="11117"/>
                  </a:moveTo>
                  <a:lnTo>
                    <a:pt x="34509" y="11117"/>
                  </a:lnTo>
                  <a:cubicBezTo>
                    <a:pt x="34835" y="11654"/>
                    <a:pt x="35232" y="12144"/>
                    <a:pt x="35676" y="12565"/>
                  </a:cubicBezTo>
                  <a:cubicBezTo>
                    <a:pt x="35653" y="12751"/>
                    <a:pt x="35606" y="12915"/>
                    <a:pt x="35513" y="13055"/>
                  </a:cubicBezTo>
                  <a:cubicBezTo>
                    <a:pt x="34906" y="12681"/>
                    <a:pt x="34415" y="12144"/>
                    <a:pt x="34135" y="11491"/>
                  </a:cubicBezTo>
                  <a:cubicBezTo>
                    <a:pt x="34252" y="11374"/>
                    <a:pt x="34392" y="11257"/>
                    <a:pt x="34532" y="11164"/>
                  </a:cubicBezTo>
                  <a:lnTo>
                    <a:pt x="34509" y="11117"/>
                  </a:lnTo>
                  <a:close/>
                  <a:moveTo>
                    <a:pt x="24679" y="11747"/>
                  </a:moveTo>
                  <a:cubicBezTo>
                    <a:pt x="25426" y="11841"/>
                    <a:pt x="26150" y="12004"/>
                    <a:pt x="26874" y="12214"/>
                  </a:cubicBezTo>
                  <a:cubicBezTo>
                    <a:pt x="27037" y="12261"/>
                    <a:pt x="27224" y="12308"/>
                    <a:pt x="27387" y="12354"/>
                  </a:cubicBezTo>
                  <a:cubicBezTo>
                    <a:pt x="27621" y="12588"/>
                    <a:pt x="27831" y="12821"/>
                    <a:pt x="28041" y="13055"/>
                  </a:cubicBezTo>
                  <a:cubicBezTo>
                    <a:pt x="27831" y="13055"/>
                    <a:pt x="27621" y="13078"/>
                    <a:pt x="27387" y="13102"/>
                  </a:cubicBezTo>
                  <a:cubicBezTo>
                    <a:pt x="27177" y="12962"/>
                    <a:pt x="26967" y="12845"/>
                    <a:pt x="26757" y="12728"/>
                  </a:cubicBezTo>
                  <a:lnTo>
                    <a:pt x="26780" y="12728"/>
                  </a:lnTo>
                  <a:lnTo>
                    <a:pt x="26570" y="12565"/>
                  </a:lnTo>
                  <a:cubicBezTo>
                    <a:pt x="25987" y="12121"/>
                    <a:pt x="25309" y="11841"/>
                    <a:pt x="24609" y="11794"/>
                  </a:cubicBezTo>
                  <a:lnTo>
                    <a:pt x="24679" y="11747"/>
                  </a:lnTo>
                  <a:close/>
                  <a:moveTo>
                    <a:pt x="35909" y="11817"/>
                  </a:moveTo>
                  <a:cubicBezTo>
                    <a:pt x="36143" y="12238"/>
                    <a:pt x="36493" y="12611"/>
                    <a:pt x="36937" y="12868"/>
                  </a:cubicBezTo>
                  <a:cubicBezTo>
                    <a:pt x="36979" y="12952"/>
                    <a:pt x="37039" y="13035"/>
                    <a:pt x="37101" y="13102"/>
                  </a:cubicBezTo>
                  <a:lnTo>
                    <a:pt x="37101" y="13102"/>
                  </a:lnTo>
                  <a:cubicBezTo>
                    <a:pt x="36883" y="12990"/>
                    <a:pt x="36666" y="12859"/>
                    <a:pt x="36470" y="12728"/>
                  </a:cubicBezTo>
                  <a:cubicBezTo>
                    <a:pt x="36330" y="12635"/>
                    <a:pt x="36190" y="12518"/>
                    <a:pt x="36073" y="12425"/>
                  </a:cubicBezTo>
                  <a:cubicBezTo>
                    <a:pt x="36073" y="12331"/>
                    <a:pt x="36050" y="12261"/>
                    <a:pt x="36050" y="12168"/>
                  </a:cubicBezTo>
                  <a:cubicBezTo>
                    <a:pt x="36003" y="12051"/>
                    <a:pt x="35956" y="11911"/>
                    <a:pt x="35909" y="11817"/>
                  </a:cubicBezTo>
                  <a:close/>
                  <a:moveTo>
                    <a:pt x="30516" y="12658"/>
                  </a:moveTo>
                  <a:lnTo>
                    <a:pt x="30656" y="12751"/>
                  </a:lnTo>
                  <a:lnTo>
                    <a:pt x="30750" y="12891"/>
                  </a:lnTo>
                  <a:cubicBezTo>
                    <a:pt x="30773" y="12985"/>
                    <a:pt x="30796" y="13078"/>
                    <a:pt x="30820" y="13172"/>
                  </a:cubicBezTo>
                  <a:lnTo>
                    <a:pt x="30446" y="12915"/>
                  </a:lnTo>
                  <a:cubicBezTo>
                    <a:pt x="30469" y="12845"/>
                    <a:pt x="30493" y="12751"/>
                    <a:pt x="30516" y="12658"/>
                  </a:cubicBezTo>
                  <a:close/>
                  <a:moveTo>
                    <a:pt x="9059" y="8852"/>
                  </a:moveTo>
                  <a:lnTo>
                    <a:pt x="9059" y="8852"/>
                  </a:lnTo>
                  <a:cubicBezTo>
                    <a:pt x="9013" y="9763"/>
                    <a:pt x="9199" y="10673"/>
                    <a:pt x="9596" y="11514"/>
                  </a:cubicBezTo>
                  <a:cubicBezTo>
                    <a:pt x="9573" y="11864"/>
                    <a:pt x="9573" y="12214"/>
                    <a:pt x="9596" y="12565"/>
                  </a:cubicBezTo>
                  <a:cubicBezTo>
                    <a:pt x="9620" y="12798"/>
                    <a:pt x="9666" y="13032"/>
                    <a:pt x="9713" y="13265"/>
                  </a:cubicBezTo>
                  <a:lnTo>
                    <a:pt x="9643" y="13218"/>
                  </a:lnTo>
                  <a:cubicBezTo>
                    <a:pt x="9503" y="13125"/>
                    <a:pt x="9363" y="13032"/>
                    <a:pt x="9223" y="12938"/>
                  </a:cubicBezTo>
                  <a:cubicBezTo>
                    <a:pt x="8852" y="12035"/>
                    <a:pt x="8665" y="11085"/>
                    <a:pt x="8662" y="10113"/>
                  </a:cubicBezTo>
                  <a:lnTo>
                    <a:pt x="8662" y="10113"/>
                  </a:lnTo>
                  <a:cubicBezTo>
                    <a:pt x="8779" y="9669"/>
                    <a:pt x="8896" y="9249"/>
                    <a:pt x="9059" y="8852"/>
                  </a:cubicBezTo>
                  <a:close/>
                  <a:moveTo>
                    <a:pt x="43194" y="10837"/>
                  </a:moveTo>
                  <a:cubicBezTo>
                    <a:pt x="43358" y="11117"/>
                    <a:pt x="43474" y="11421"/>
                    <a:pt x="43591" y="11724"/>
                  </a:cubicBezTo>
                  <a:cubicBezTo>
                    <a:pt x="43451" y="12261"/>
                    <a:pt x="43217" y="12775"/>
                    <a:pt x="42937" y="13265"/>
                  </a:cubicBezTo>
                  <a:cubicBezTo>
                    <a:pt x="43147" y="12471"/>
                    <a:pt x="43241" y="11677"/>
                    <a:pt x="43194" y="10860"/>
                  </a:cubicBezTo>
                  <a:lnTo>
                    <a:pt x="43194" y="10837"/>
                  </a:lnTo>
                  <a:close/>
                  <a:moveTo>
                    <a:pt x="12188" y="10230"/>
                  </a:moveTo>
                  <a:lnTo>
                    <a:pt x="12188" y="10230"/>
                  </a:lnTo>
                  <a:cubicBezTo>
                    <a:pt x="12211" y="10323"/>
                    <a:pt x="12258" y="10417"/>
                    <a:pt x="12305" y="10487"/>
                  </a:cubicBezTo>
                  <a:cubicBezTo>
                    <a:pt x="12328" y="10884"/>
                    <a:pt x="12398" y="11257"/>
                    <a:pt x="12491" y="11631"/>
                  </a:cubicBezTo>
                  <a:lnTo>
                    <a:pt x="12468" y="11631"/>
                  </a:lnTo>
                  <a:cubicBezTo>
                    <a:pt x="12608" y="12238"/>
                    <a:pt x="12818" y="12821"/>
                    <a:pt x="13098" y="13358"/>
                  </a:cubicBezTo>
                  <a:cubicBezTo>
                    <a:pt x="13005" y="13335"/>
                    <a:pt x="12912" y="13288"/>
                    <a:pt x="12818" y="13265"/>
                  </a:cubicBezTo>
                  <a:cubicBezTo>
                    <a:pt x="12631" y="12938"/>
                    <a:pt x="12468" y="12611"/>
                    <a:pt x="12328" y="12284"/>
                  </a:cubicBezTo>
                  <a:cubicBezTo>
                    <a:pt x="12188" y="11607"/>
                    <a:pt x="12141" y="10930"/>
                    <a:pt x="12188" y="10230"/>
                  </a:cubicBezTo>
                  <a:close/>
                  <a:moveTo>
                    <a:pt x="40065" y="12331"/>
                  </a:moveTo>
                  <a:lnTo>
                    <a:pt x="40065" y="12331"/>
                  </a:lnTo>
                  <a:cubicBezTo>
                    <a:pt x="40042" y="12681"/>
                    <a:pt x="39995" y="13032"/>
                    <a:pt x="39949" y="13382"/>
                  </a:cubicBezTo>
                  <a:cubicBezTo>
                    <a:pt x="39887" y="13382"/>
                    <a:pt x="39843" y="13400"/>
                    <a:pt x="39785" y="13404"/>
                  </a:cubicBezTo>
                  <a:lnTo>
                    <a:pt x="39785" y="13404"/>
                  </a:lnTo>
                  <a:cubicBezTo>
                    <a:pt x="39809" y="13171"/>
                    <a:pt x="39809" y="12938"/>
                    <a:pt x="39809" y="12705"/>
                  </a:cubicBezTo>
                  <a:cubicBezTo>
                    <a:pt x="39902" y="12588"/>
                    <a:pt x="39972" y="12471"/>
                    <a:pt x="40042" y="12354"/>
                  </a:cubicBezTo>
                  <a:lnTo>
                    <a:pt x="40065" y="12331"/>
                  </a:lnTo>
                  <a:close/>
                  <a:moveTo>
                    <a:pt x="6257" y="12284"/>
                  </a:moveTo>
                  <a:cubicBezTo>
                    <a:pt x="6398" y="12681"/>
                    <a:pt x="6538" y="13055"/>
                    <a:pt x="6724" y="13429"/>
                  </a:cubicBezTo>
                  <a:cubicBezTo>
                    <a:pt x="6631" y="13429"/>
                    <a:pt x="6538" y="13382"/>
                    <a:pt x="6444" y="13382"/>
                  </a:cubicBezTo>
                  <a:cubicBezTo>
                    <a:pt x="6351" y="13032"/>
                    <a:pt x="6281" y="12658"/>
                    <a:pt x="6257" y="12284"/>
                  </a:cubicBezTo>
                  <a:close/>
                  <a:moveTo>
                    <a:pt x="5837" y="10790"/>
                  </a:moveTo>
                  <a:cubicBezTo>
                    <a:pt x="5884" y="10954"/>
                    <a:pt x="5907" y="11140"/>
                    <a:pt x="5954" y="11304"/>
                  </a:cubicBezTo>
                  <a:cubicBezTo>
                    <a:pt x="5861" y="12004"/>
                    <a:pt x="5907" y="12705"/>
                    <a:pt x="6094" y="13382"/>
                  </a:cubicBezTo>
                  <a:cubicBezTo>
                    <a:pt x="5790" y="13382"/>
                    <a:pt x="5464" y="13405"/>
                    <a:pt x="5160" y="13452"/>
                  </a:cubicBezTo>
                  <a:lnTo>
                    <a:pt x="5113" y="13452"/>
                  </a:lnTo>
                  <a:cubicBezTo>
                    <a:pt x="5113" y="13265"/>
                    <a:pt x="5113" y="13102"/>
                    <a:pt x="5137" y="12938"/>
                  </a:cubicBezTo>
                  <a:lnTo>
                    <a:pt x="5160" y="12962"/>
                  </a:lnTo>
                  <a:cubicBezTo>
                    <a:pt x="5253" y="12214"/>
                    <a:pt x="5487" y="11467"/>
                    <a:pt x="5837" y="10790"/>
                  </a:cubicBezTo>
                  <a:close/>
                  <a:moveTo>
                    <a:pt x="24656" y="12728"/>
                  </a:moveTo>
                  <a:cubicBezTo>
                    <a:pt x="25053" y="12798"/>
                    <a:pt x="25426" y="12938"/>
                    <a:pt x="25800" y="13125"/>
                  </a:cubicBezTo>
                  <a:cubicBezTo>
                    <a:pt x="25940" y="13218"/>
                    <a:pt x="26080" y="13288"/>
                    <a:pt x="26220" y="13358"/>
                  </a:cubicBezTo>
                  <a:lnTo>
                    <a:pt x="26033" y="13452"/>
                  </a:lnTo>
                  <a:cubicBezTo>
                    <a:pt x="25776" y="13405"/>
                    <a:pt x="25496" y="13405"/>
                    <a:pt x="25216" y="13405"/>
                  </a:cubicBezTo>
                  <a:cubicBezTo>
                    <a:pt x="25099" y="13288"/>
                    <a:pt x="25006" y="13195"/>
                    <a:pt x="24889" y="13102"/>
                  </a:cubicBezTo>
                  <a:cubicBezTo>
                    <a:pt x="24679" y="12962"/>
                    <a:pt x="24446" y="12821"/>
                    <a:pt x="24212" y="12728"/>
                  </a:cubicBezTo>
                  <a:close/>
                  <a:moveTo>
                    <a:pt x="39482" y="13148"/>
                  </a:moveTo>
                  <a:cubicBezTo>
                    <a:pt x="39482" y="13242"/>
                    <a:pt x="39482" y="13335"/>
                    <a:pt x="39458" y="13452"/>
                  </a:cubicBezTo>
                  <a:lnTo>
                    <a:pt x="39318" y="13429"/>
                  </a:lnTo>
                  <a:cubicBezTo>
                    <a:pt x="39365" y="13335"/>
                    <a:pt x="39412" y="13242"/>
                    <a:pt x="39458" y="13148"/>
                  </a:cubicBezTo>
                  <a:close/>
                  <a:moveTo>
                    <a:pt x="12748" y="11327"/>
                  </a:moveTo>
                  <a:lnTo>
                    <a:pt x="12748" y="11327"/>
                  </a:lnTo>
                  <a:cubicBezTo>
                    <a:pt x="13005" y="11701"/>
                    <a:pt x="13285" y="12004"/>
                    <a:pt x="13635" y="12284"/>
                  </a:cubicBezTo>
                  <a:cubicBezTo>
                    <a:pt x="13682" y="12331"/>
                    <a:pt x="13729" y="12378"/>
                    <a:pt x="13776" y="12401"/>
                  </a:cubicBezTo>
                  <a:cubicBezTo>
                    <a:pt x="13659" y="12751"/>
                    <a:pt x="13589" y="13125"/>
                    <a:pt x="13565" y="13499"/>
                  </a:cubicBezTo>
                  <a:lnTo>
                    <a:pt x="13542" y="13499"/>
                  </a:lnTo>
                  <a:cubicBezTo>
                    <a:pt x="13145" y="12821"/>
                    <a:pt x="12865" y="12098"/>
                    <a:pt x="12748" y="11327"/>
                  </a:cubicBezTo>
                  <a:close/>
                  <a:moveTo>
                    <a:pt x="14056" y="12588"/>
                  </a:moveTo>
                  <a:cubicBezTo>
                    <a:pt x="14126" y="12635"/>
                    <a:pt x="14219" y="12681"/>
                    <a:pt x="14313" y="12728"/>
                  </a:cubicBezTo>
                  <a:cubicBezTo>
                    <a:pt x="14476" y="12868"/>
                    <a:pt x="14686" y="13008"/>
                    <a:pt x="14896" y="13125"/>
                  </a:cubicBezTo>
                  <a:cubicBezTo>
                    <a:pt x="14569" y="13265"/>
                    <a:pt x="14242" y="13382"/>
                    <a:pt x="13916" y="13499"/>
                  </a:cubicBezTo>
                  <a:cubicBezTo>
                    <a:pt x="13916" y="13172"/>
                    <a:pt x="13962" y="12868"/>
                    <a:pt x="14056" y="12588"/>
                  </a:cubicBezTo>
                  <a:close/>
                  <a:moveTo>
                    <a:pt x="32664" y="12284"/>
                  </a:moveTo>
                  <a:lnTo>
                    <a:pt x="32664" y="12284"/>
                  </a:lnTo>
                  <a:cubicBezTo>
                    <a:pt x="32781" y="12448"/>
                    <a:pt x="32898" y="12588"/>
                    <a:pt x="33038" y="12751"/>
                  </a:cubicBezTo>
                  <a:cubicBezTo>
                    <a:pt x="32968" y="12985"/>
                    <a:pt x="32944" y="13242"/>
                    <a:pt x="32944" y="13499"/>
                  </a:cubicBezTo>
                  <a:cubicBezTo>
                    <a:pt x="32851" y="13382"/>
                    <a:pt x="32781" y="13265"/>
                    <a:pt x="32711" y="13148"/>
                  </a:cubicBezTo>
                  <a:cubicBezTo>
                    <a:pt x="32664" y="12868"/>
                    <a:pt x="32641" y="12565"/>
                    <a:pt x="32664" y="12284"/>
                  </a:cubicBezTo>
                  <a:close/>
                  <a:moveTo>
                    <a:pt x="36026" y="12845"/>
                  </a:moveTo>
                  <a:cubicBezTo>
                    <a:pt x="36306" y="13102"/>
                    <a:pt x="36633" y="13312"/>
                    <a:pt x="36960" y="13522"/>
                  </a:cubicBezTo>
                  <a:cubicBezTo>
                    <a:pt x="36587" y="13499"/>
                    <a:pt x="36213" y="13382"/>
                    <a:pt x="35863" y="13218"/>
                  </a:cubicBezTo>
                  <a:cubicBezTo>
                    <a:pt x="35909" y="13102"/>
                    <a:pt x="35980" y="12985"/>
                    <a:pt x="36026" y="12845"/>
                  </a:cubicBezTo>
                  <a:close/>
                  <a:moveTo>
                    <a:pt x="6398" y="10720"/>
                  </a:moveTo>
                  <a:cubicBezTo>
                    <a:pt x="6398" y="10907"/>
                    <a:pt x="6444" y="11094"/>
                    <a:pt x="6491" y="11280"/>
                  </a:cubicBezTo>
                  <a:cubicBezTo>
                    <a:pt x="6678" y="12074"/>
                    <a:pt x="6981" y="12821"/>
                    <a:pt x="7378" y="13545"/>
                  </a:cubicBezTo>
                  <a:lnTo>
                    <a:pt x="7191" y="13499"/>
                  </a:lnTo>
                  <a:cubicBezTo>
                    <a:pt x="6794" y="12775"/>
                    <a:pt x="6514" y="12028"/>
                    <a:pt x="6304" y="11257"/>
                  </a:cubicBezTo>
                  <a:cubicBezTo>
                    <a:pt x="6327" y="11070"/>
                    <a:pt x="6351" y="10884"/>
                    <a:pt x="6398" y="10720"/>
                  </a:cubicBezTo>
                  <a:close/>
                  <a:moveTo>
                    <a:pt x="9946" y="12074"/>
                  </a:moveTo>
                  <a:lnTo>
                    <a:pt x="9946" y="12074"/>
                  </a:lnTo>
                  <a:cubicBezTo>
                    <a:pt x="10016" y="12191"/>
                    <a:pt x="10087" y="12284"/>
                    <a:pt x="10157" y="12378"/>
                  </a:cubicBezTo>
                  <a:cubicBezTo>
                    <a:pt x="10203" y="12751"/>
                    <a:pt x="10250" y="13148"/>
                    <a:pt x="10343" y="13545"/>
                  </a:cubicBezTo>
                  <a:lnTo>
                    <a:pt x="10110" y="13452"/>
                  </a:lnTo>
                  <a:cubicBezTo>
                    <a:pt x="9970" y="12985"/>
                    <a:pt x="9923" y="12541"/>
                    <a:pt x="9946" y="12074"/>
                  </a:cubicBezTo>
                  <a:close/>
                  <a:moveTo>
                    <a:pt x="33832" y="11841"/>
                  </a:moveTo>
                  <a:lnTo>
                    <a:pt x="33832" y="11841"/>
                  </a:lnTo>
                  <a:cubicBezTo>
                    <a:pt x="34155" y="12465"/>
                    <a:pt x="34663" y="12998"/>
                    <a:pt x="35285" y="13372"/>
                  </a:cubicBezTo>
                  <a:lnTo>
                    <a:pt x="35285" y="13372"/>
                  </a:lnTo>
                  <a:cubicBezTo>
                    <a:pt x="35200" y="13437"/>
                    <a:pt x="35133" y="13503"/>
                    <a:pt x="35046" y="13569"/>
                  </a:cubicBezTo>
                  <a:cubicBezTo>
                    <a:pt x="34415" y="13195"/>
                    <a:pt x="33972" y="12565"/>
                    <a:pt x="33832" y="11841"/>
                  </a:cubicBezTo>
                  <a:close/>
                  <a:moveTo>
                    <a:pt x="15316" y="13335"/>
                  </a:moveTo>
                  <a:lnTo>
                    <a:pt x="15433" y="13405"/>
                  </a:lnTo>
                  <a:cubicBezTo>
                    <a:pt x="15223" y="13499"/>
                    <a:pt x="15013" y="13569"/>
                    <a:pt x="14779" y="13639"/>
                  </a:cubicBezTo>
                  <a:lnTo>
                    <a:pt x="14663" y="13639"/>
                  </a:lnTo>
                  <a:cubicBezTo>
                    <a:pt x="14896" y="13545"/>
                    <a:pt x="15106" y="13452"/>
                    <a:pt x="15316" y="13335"/>
                  </a:cubicBezTo>
                  <a:close/>
                  <a:moveTo>
                    <a:pt x="10674" y="13065"/>
                  </a:moveTo>
                  <a:cubicBezTo>
                    <a:pt x="10877" y="13309"/>
                    <a:pt x="11102" y="13532"/>
                    <a:pt x="11347" y="13755"/>
                  </a:cubicBezTo>
                  <a:cubicBezTo>
                    <a:pt x="11161" y="13732"/>
                    <a:pt x="10997" y="13709"/>
                    <a:pt x="10810" y="13662"/>
                  </a:cubicBezTo>
                  <a:cubicBezTo>
                    <a:pt x="10766" y="13463"/>
                    <a:pt x="10701" y="13264"/>
                    <a:pt x="10674" y="13065"/>
                  </a:cubicBezTo>
                  <a:close/>
                  <a:moveTo>
                    <a:pt x="28391" y="13475"/>
                  </a:moveTo>
                  <a:cubicBezTo>
                    <a:pt x="28485" y="13569"/>
                    <a:pt x="28555" y="13685"/>
                    <a:pt x="28648" y="13779"/>
                  </a:cubicBezTo>
                  <a:cubicBezTo>
                    <a:pt x="28485" y="13755"/>
                    <a:pt x="28345" y="13732"/>
                    <a:pt x="28181" y="13709"/>
                  </a:cubicBezTo>
                  <a:cubicBezTo>
                    <a:pt x="28088" y="13639"/>
                    <a:pt x="27994" y="13569"/>
                    <a:pt x="27901" y="13475"/>
                  </a:cubicBezTo>
                  <a:cubicBezTo>
                    <a:pt x="28065" y="13475"/>
                    <a:pt x="28228" y="13475"/>
                    <a:pt x="28391" y="13499"/>
                  </a:cubicBezTo>
                  <a:lnTo>
                    <a:pt x="28391" y="13475"/>
                  </a:lnTo>
                  <a:close/>
                  <a:moveTo>
                    <a:pt x="41093" y="13429"/>
                  </a:moveTo>
                  <a:lnTo>
                    <a:pt x="41093" y="13429"/>
                  </a:lnTo>
                  <a:cubicBezTo>
                    <a:pt x="41023" y="13522"/>
                    <a:pt x="40976" y="13615"/>
                    <a:pt x="40906" y="13709"/>
                  </a:cubicBezTo>
                  <a:cubicBezTo>
                    <a:pt x="40836" y="13755"/>
                    <a:pt x="40766" y="13779"/>
                    <a:pt x="40696" y="13825"/>
                  </a:cubicBezTo>
                  <a:cubicBezTo>
                    <a:pt x="40836" y="13685"/>
                    <a:pt x="40953" y="13569"/>
                    <a:pt x="41093" y="13429"/>
                  </a:cubicBezTo>
                  <a:close/>
                  <a:moveTo>
                    <a:pt x="42354" y="13499"/>
                  </a:moveTo>
                  <a:lnTo>
                    <a:pt x="42354" y="13732"/>
                  </a:lnTo>
                  <a:cubicBezTo>
                    <a:pt x="42354" y="13825"/>
                    <a:pt x="42307" y="13825"/>
                    <a:pt x="42284" y="13872"/>
                  </a:cubicBezTo>
                  <a:lnTo>
                    <a:pt x="42284" y="13895"/>
                  </a:lnTo>
                  <a:cubicBezTo>
                    <a:pt x="42284" y="13825"/>
                    <a:pt x="42260" y="13755"/>
                    <a:pt x="42237" y="13685"/>
                  </a:cubicBezTo>
                  <a:cubicBezTo>
                    <a:pt x="42284" y="13615"/>
                    <a:pt x="42307" y="13545"/>
                    <a:pt x="42354" y="13499"/>
                  </a:cubicBezTo>
                  <a:close/>
                  <a:moveTo>
                    <a:pt x="29069" y="13522"/>
                  </a:moveTo>
                  <a:cubicBezTo>
                    <a:pt x="29185" y="13685"/>
                    <a:pt x="29302" y="13849"/>
                    <a:pt x="29419" y="14012"/>
                  </a:cubicBezTo>
                  <a:lnTo>
                    <a:pt x="29209" y="13919"/>
                  </a:lnTo>
                  <a:lnTo>
                    <a:pt x="29045" y="13709"/>
                  </a:lnTo>
                  <a:cubicBezTo>
                    <a:pt x="29022" y="13639"/>
                    <a:pt x="29022" y="13592"/>
                    <a:pt x="28998" y="13522"/>
                  </a:cubicBezTo>
                  <a:close/>
                  <a:moveTo>
                    <a:pt x="33295" y="13032"/>
                  </a:moveTo>
                  <a:lnTo>
                    <a:pt x="33411" y="13172"/>
                  </a:lnTo>
                  <a:cubicBezTo>
                    <a:pt x="33481" y="13429"/>
                    <a:pt x="33575" y="13662"/>
                    <a:pt x="33691" y="13919"/>
                  </a:cubicBezTo>
                  <a:cubicBezTo>
                    <a:pt x="33691" y="13942"/>
                    <a:pt x="33715" y="13989"/>
                    <a:pt x="33738" y="14035"/>
                  </a:cubicBezTo>
                  <a:lnTo>
                    <a:pt x="33738" y="14035"/>
                  </a:lnTo>
                  <a:cubicBezTo>
                    <a:pt x="33608" y="14033"/>
                    <a:pt x="33497" y="14011"/>
                    <a:pt x="33365" y="13989"/>
                  </a:cubicBezTo>
                  <a:cubicBezTo>
                    <a:pt x="33341" y="13942"/>
                    <a:pt x="33295" y="13919"/>
                    <a:pt x="33271" y="13895"/>
                  </a:cubicBezTo>
                  <a:cubicBezTo>
                    <a:pt x="33224" y="13592"/>
                    <a:pt x="33224" y="13312"/>
                    <a:pt x="33295" y="13032"/>
                  </a:cubicBezTo>
                  <a:close/>
                  <a:moveTo>
                    <a:pt x="6958" y="11747"/>
                  </a:moveTo>
                  <a:cubicBezTo>
                    <a:pt x="7261" y="12331"/>
                    <a:pt x="7705" y="12845"/>
                    <a:pt x="8219" y="13242"/>
                  </a:cubicBezTo>
                  <a:cubicBezTo>
                    <a:pt x="8335" y="13499"/>
                    <a:pt x="8452" y="13779"/>
                    <a:pt x="8592" y="14036"/>
                  </a:cubicBezTo>
                  <a:cubicBezTo>
                    <a:pt x="8335" y="13895"/>
                    <a:pt x="8079" y="13779"/>
                    <a:pt x="7798" y="13685"/>
                  </a:cubicBezTo>
                  <a:cubicBezTo>
                    <a:pt x="7448" y="13078"/>
                    <a:pt x="7145" y="12425"/>
                    <a:pt x="6958" y="11747"/>
                  </a:cubicBezTo>
                  <a:close/>
                  <a:moveTo>
                    <a:pt x="24282" y="13895"/>
                  </a:moveTo>
                  <a:cubicBezTo>
                    <a:pt x="24446" y="13942"/>
                    <a:pt x="24586" y="13966"/>
                    <a:pt x="24749" y="14036"/>
                  </a:cubicBezTo>
                  <a:lnTo>
                    <a:pt x="24586" y="14036"/>
                  </a:lnTo>
                  <a:cubicBezTo>
                    <a:pt x="24446" y="14036"/>
                    <a:pt x="24329" y="14059"/>
                    <a:pt x="24212" y="14082"/>
                  </a:cubicBezTo>
                  <a:lnTo>
                    <a:pt x="24212" y="13919"/>
                  </a:lnTo>
                  <a:lnTo>
                    <a:pt x="24282" y="13895"/>
                  </a:lnTo>
                  <a:close/>
                  <a:moveTo>
                    <a:pt x="37777" y="13919"/>
                  </a:moveTo>
                  <a:cubicBezTo>
                    <a:pt x="37847" y="13966"/>
                    <a:pt x="37917" y="13989"/>
                    <a:pt x="37987" y="14012"/>
                  </a:cubicBezTo>
                  <a:cubicBezTo>
                    <a:pt x="37871" y="14082"/>
                    <a:pt x="37754" y="14129"/>
                    <a:pt x="37614" y="14152"/>
                  </a:cubicBezTo>
                  <a:cubicBezTo>
                    <a:pt x="37684" y="14082"/>
                    <a:pt x="37731" y="14012"/>
                    <a:pt x="37777" y="13919"/>
                  </a:cubicBezTo>
                  <a:close/>
                  <a:moveTo>
                    <a:pt x="35606" y="13545"/>
                  </a:moveTo>
                  <a:cubicBezTo>
                    <a:pt x="36050" y="13755"/>
                    <a:pt x="36517" y="13872"/>
                    <a:pt x="37007" y="13895"/>
                  </a:cubicBezTo>
                  <a:cubicBezTo>
                    <a:pt x="37065" y="13907"/>
                    <a:pt x="37118" y="13913"/>
                    <a:pt x="37170" y="13913"/>
                  </a:cubicBezTo>
                  <a:cubicBezTo>
                    <a:pt x="37223" y="13913"/>
                    <a:pt x="37275" y="13907"/>
                    <a:pt x="37334" y="13895"/>
                  </a:cubicBezTo>
                  <a:lnTo>
                    <a:pt x="37334" y="13895"/>
                  </a:lnTo>
                  <a:cubicBezTo>
                    <a:pt x="37264" y="14012"/>
                    <a:pt x="37194" y="14106"/>
                    <a:pt x="37100" y="14199"/>
                  </a:cubicBezTo>
                  <a:cubicBezTo>
                    <a:pt x="36517" y="14152"/>
                    <a:pt x="35933" y="14012"/>
                    <a:pt x="35372" y="13779"/>
                  </a:cubicBezTo>
                  <a:cubicBezTo>
                    <a:pt x="35466" y="13709"/>
                    <a:pt x="35536" y="13639"/>
                    <a:pt x="35606" y="13545"/>
                  </a:cubicBezTo>
                  <a:close/>
                  <a:moveTo>
                    <a:pt x="27107" y="14106"/>
                  </a:moveTo>
                  <a:lnTo>
                    <a:pt x="27131" y="14129"/>
                  </a:lnTo>
                  <a:cubicBezTo>
                    <a:pt x="27037" y="14176"/>
                    <a:pt x="26920" y="14199"/>
                    <a:pt x="26804" y="14222"/>
                  </a:cubicBezTo>
                  <a:lnTo>
                    <a:pt x="26780" y="14222"/>
                  </a:lnTo>
                  <a:lnTo>
                    <a:pt x="26710" y="14176"/>
                  </a:lnTo>
                  <a:cubicBezTo>
                    <a:pt x="26827" y="14129"/>
                    <a:pt x="26967" y="14106"/>
                    <a:pt x="27107" y="14106"/>
                  </a:cubicBezTo>
                  <a:close/>
                  <a:moveTo>
                    <a:pt x="43778" y="12284"/>
                  </a:moveTo>
                  <a:cubicBezTo>
                    <a:pt x="43778" y="12308"/>
                    <a:pt x="43778" y="12331"/>
                    <a:pt x="43801" y="12354"/>
                  </a:cubicBezTo>
                  <a:cubicBezTo>
                    <a:pt x="43591" y="13078"/>
                    <a:pt x="43217" y="13709"/>
                    <a:pt x="42680" y="14222"/>
                  </a:cubicBezTo>
                  <a:cubicBezTo>
                    <a:pt x="43147" y="13639"/>
                    <a:pt x="43521" y="12985"/>
                    <a:pt x="43778" y="12284"/>
                  </a:cubicBezTo>
                  <a:close/>
                  <a:moveTo>
                    <a:pt x="44221" y="9483"/>
                  </a:moveTo>
                  <a:cubicBezTo>
                    <a:pt x="44735" y="10300"/>
                    <a:pt x="45109" y="11210"/>
                    <a:pt x="45342" y="12168"/>
                  </a:cubicBezTo>
                  <a:cubicBezTo>
                    <a:pt x="45249" y="12565"/>
                    <a:pt x="45109" y="12962"/>
                    <a:pt x="44922" y="13312"/>
                  </a:cubicBezTo>
                  <a:cubicBezTo>
                    <a:pt x="44758" y="13639"/>
                    <a:pt x="44525" y="13942"/>
                    <a:pt x="44268" y="14222"/>
                  </a:cubicBezTo>
                  <a:cubicBezTo>
                    <a:pt x="44385" y="13592"/>
                    <a:pt x="44385" y="12962"/>
                    <a:pt x="44221" y="12354"/>
                  </a:cubicBezTo>
                  <a:lnTo>
                    <a:pt x="44245" y="12354"/>
                  </a:lnTo>
                  <a:cubicBezTo>
                    <a:pt x="44245" y="12284"/>
                    <a:pt x="44268" y="12214"/>
                    <a:pt x="44291" y="12144"/>
                  </a:cubicBezTo>
                  <a:cubicBezTo>
                    <a:pt x="44455" y="11257"/>
                    <a:pt x="44432" y="10347"/>
                    <a:pt x="44221" y="9483"/>
                  </a:cubicBezTo>
                  <a:close/>
                  <a:moveTo>
                    <a:pt x="5934" y="13723"/>
                  </a:moveTo>
                  <a:cubicBezTo>
                    <a:pt x="6025" y="13723"/>
                    <a:pt x="6117" y="13726"/>
                    <a:pt x="6211" y="13732"/>
                  </a:cubicBezTo>
                  <a:cubicBezTo>
                    <a:pt x="6257" y="13895"/>
                    <a:pt x="6327" y="14058"/>
                    <a:pt x="6397" y="14221"/>
                  </a:cubicBezTo>
                  <a:lnTo>
                    <a:pt x="6397" y="14221"/>
                  </a:lnTo>
                  <a:cubicBezTo>
                    <a:pt x="6328" y="14218"/>
                    <a:pt x="6259" y="14216"/>
                    <a:pt x="6190" y="14216"/>
                  </a:cubicBezTo>
                  <a:cubicBezTo>
                    <a:pt x="5847" y="14216"/>
                    <a:pt x="5507" y="14254"/>
                    <a:pt x="5183" y="14292"/>
                  </a:cubicBezTo>
                  <a:cubicBezTo>
                    <a:pt x="5160" y="14129"/>
                    <a:pt x="5137" y="13966"/>
                    <a:pt x="5113" y="13802"/>
                  </a:cubicBezTo>
                  <a:cubicBezTo>
                    <a:pt x="5394" y="13750"/>
                    <a:pt x="5661" y="13723"/>
                    <a:pt x="5934" y="13723"/>
                  </a:cubicBezTo>
                  <a:close/>
                  <a:moveTo>
                    <a:pt x="6584" y="13779"/>
                  </a:moveTo>
                  <a:cubicBezTo>
                    <a:pt x="6701" y="13779"/>
                    <a:pt x="6818" y="13802"/>
                    <a:pt x="6935" y="13825"/>
                  </a:cubicBezTo>
                  <a:cubicBezTo>
                    <a:pt x="7028" y="13989"/>
                    <a:pt x="7121" y="14152"/>
                    <a:pt x="7238" y="14316"/>
                  </a:cubicBezTo>
                  <a:lnTo>
                    <a:pt x="6911" y="14269"/>
                  </a:lnTo>
                  <a:lnTo>
                    <a:pt x="6818" y="14269"/>
                  </a:lnTo>
                  <a:cubicBezTo>
                    <a:pt x="6724" y="14106"/>
                    <a:pt x="6654" y="13942"/>
                    <a:pt x="6584" y="13779"/>
                  </a:cubicBezTo>
                  <a:close/>
                  <a:moveTo>
                    <a:pt x="18328" y="13779"/>
                  </a:moveTo>
                  <a:cubicBezTo>
                    <a:pt x="18188" y="13942"/>
                    <a:pt x="18048" y="14082"/>
                    <a:pt x="17908" y="14222"/>
                  </a:cubicBezTo>
                  <a:cubicBezTo>
                    <a:pt x="17815" y="14269"/>
                    <a:pt x="17721" y="14316"/>
                    <a:pt x="17651" y="14339"/>
                  </a:cubicBezTo>
                  <a:lnTo>
                    <a:pt x="17675" y="14199"/>
                  </a:lnTo>
                  <a:cubicBezTo>
                    <a:pt x="17885" y="14082"/>
                    <a:pt x="18072" y="13942"/>
                    <a:pt x="18258" y="13802"/>
                  </a:cubicBezTo>
                  <a:lnTo>
                    <a:pt x="18258" y="13779"/>
                  </a:lnTo>
                  <a:close/>
                  <a:moveTo>
                    <a:pt x="30189" y="13802"/>
                  </a:moveTo>
                  <a:cubicBezTo>
                    <a:pt x="30306" y="13825"/>
                    <a:pt x="30399" y="13849"/>
                    <a:pt x="30516" y="13895"/>
                  </a:cubicBezTo>
                  <a:cubicBezTo>
                    <a:pt x="30609" y="14036"/>
                    <a:pt x="30703" y="14199"/>
                    <a:pt x="30796" y="14339"/>
                  </a:cubicBezTo>
                  <a:cubicBezTo>
                    <a:pt x="30703" y="14316"/>
                    <a:pt x="30586" y="14292"/>
                    <a:pt x="30493" y="14246"/>
                  </a:cubicBezTo>
                  <a:lnTo>
                    <a:pt x="30516" y="14246"/>
                  </a:lnTo>
                  <a:cubicBezTo>
                    <a:pt x="30399" y="14082"/>
                    <a:pt x="30306" y="13942"/>
                    <a:pt x="30189" y="13802"/>
                  </a:cubicBezTo>
                  <a:close/>
                  <a:moveTo>
                    <a:pt x="15083" y="14152"/>
                  </a:moveTo>
                  <a:cubicBezTo>
                    <a:pt x="15223" y="14176"/>
                    <a:pt x="15387" y="14199"/>
                    <a:pt x="15527" y="14246"/>
                  </a:cubicBezTo>
                  <a:lnTo>
                    <a:pt x="15503" y="14269"/>
                  </a:lnTo>
                  <a:cubicBezTo>
                    <a:pt x="15328" y="14339"/>
                    <a:pt x="15141" y="14374"/>
                    <a:pt x="14958" y="14374"/>
                  </a:cubicBezTo>
                  <a:cubicBezTo>
                    <a:pt x="14774" y="14374"/>
                    <a:pt x="14593" y="14339"/>
                    <a:pt x="14429" y="14269"/>
                  </a:cubicBezTo>
                  <a:lnTo>
                    <a:pt x="14406" y="14246"/>
                  </a:lnTo>
                  <a:cubicBezTo>
                    <a:pt x="14639" y="14222"/>
                    <a:pt x="14873" y="14199"/>
                    <a:pt x="15083" y="14152"/>
                  </a:cubicBezTo>
                  <a:close/>
                  <a:moveTo>
                    <a:pt x="7401" y="13942"/>
                  </a:moveTo>
                  <a:lnTo>
                    <a:pt x="7612" y="14012"/>
                  </a:lnTo>
                  <a:cubicBezTo>
                    <a:pt x="7682" y="14152"/>
                    <a:pt x="7775" y="14292"/>
                    <a:pt x="7892" y="14432"/>
                  </a:cubicBezTo>
                  <a:lnTo>
                    <a:pt x="7682" y="14386"/>
                  </a:lnTo>
                  <a:cubicBezTo>
                    <a:pt x="7588" y="14246"/>
                    <a:pt x="7495" y="14106"/>
                    <a:pt x="7401" y="13942"/>
                  </a:cubicBezTo>
                  <a:close/>
                  <a:moveTo>
                    <a:pt x="22601" y="13755"/>
                  </a:moveTo>
                  <a:cubicBezTo>
                    <a:pt x="22391" y="13989"/>
                    <a:pt x="22228" y="14246"/>
                    <a:pt x="22157" y="14549"/>
                  </a:cubicBezTo>
                  <a:cubicBezTo>
                    <a:pt x="22064" y="14456"/>
                    <a:pt x="21971" y="14339"/>
                    <a:pt x="21877" y="14222"/>
                  </a:cubicBezTo>
                  <a:lnTo>
                    <a:pt x="21994" y="14012"/>
                  </a:lnTo>
                  <a:cubicBezTo>
                    <a:pt x="21994" y="13989"/>
                    <a:pt x="22017" y="13989"/>
                    <a:pt x="22017" y="13966"/>
                  </a:cubicBezTo>
                  <a:cubicBezTo>
                    <a:pt x="22041" y="13919"/>
                    <a:pt x="22087" y="13895"/>
                    <a:pt x="22111" y="13849"/>
                  </a:cubicBezTo>
                  <a:cubicBezTo>
                    <a:pt x="22274" y="13802"/>
                    <a:pt x="22438" y="13779"/>
                    <a:pt x="22601" y="13755"/>
                  </a:cubicBezTo>
                  <a:close/>
                  <a:moveTo>
                    <a:pt x="24516" y="14409"/>
                  </a:moveTo>
                  <a:lnTo>
                    <a:pt x="24352" y="14549"/>
                  </a:lnTo>
                  <a:cubicBezTo>
                    <a:pt x="24329" y="14526"/>
                    <a:pt x="24305" y="14479"/>
                    <a:pt x="24259" y="14456"/>
                  </a:cubicBezTo>
                  <a:cubicBezTo>
                    <a:pt x="24352" y="14432"/>
                    <a:pt x="24422" y="14409"/>
                    <a:pt x="24516" y="14409"/>
                  </a:cubicBezTo>
                  <a:close/>
                  <a:moveTo>
                    <a:pt x="8125" y="14222"/>
                  </a:moveTo>
                  <a:cubicBezTo>
                    <a:pt x="8382" y="14339"/>
                    <a:pt x="8616" y="14456"/>
                    <a:pt x="8849" y="14596"/>
                  </a:cubicBezTo>
                  <a:cubicBezTo>
                    <a:pt x="8686" y="14549"/>
                    <a:pt x="8499" y="14503"/>
                    <a:pt x="8335" y="14479"/>
                  </a:cubicBezTo>
                  <a:lnTo>
                    <a:pt x="8312" y="14479"/>
                  </a:lnTo>
                  <a:cubicBezTo>
                    <a:pt x="8289" y="14432"/>
                    <a:pt x="8242" y="14386"/>
                    <a:pt x="8195" y="14316"/>
                  </a:cubicBezTo>
                  <a:lnTo>
                    <a:pt x="8125" y="14222"/>
                  </a:lnTo>
                  <a:close/>
                  <a:moveTo>
                    <a:pt x="22788" y="14082"/>
                  </a:moveTo>
                  <a:cubicBezTo>
                    <a:pt x="22788" y="14176"/>
                    <a:pt x="22765" y="14246"/>
                    <a:pt x="22765" y="14339"/>
                  </a:cubicBezTo>
                  <a:cubicBezTo>
                    <a:pt x="22671" y="14432"/>
                    <a:pt x="22578" y="14503"/>
                    <a:pt x="22508" y="14619"/>
                  </a:cubicBezTo>
                  <a:cubicBezTo>
                    <a:pt x="22531" y="14503"/>
                    <a:pt x="22578" y="14409"/>
                    <a:pt x="22624" y="14316"/>
                  </a:cubicBezTo>
                  <a:cubicBezTo>
                    <a:pt x="22671" y="14222"/>
                    <a:pt x="22718" y="14152"/>
                    <a:pt x="22788" y="14082"/>
                  </a:cubicBezTo>
                  <a:close/>
                  <a:moveTo>
                    <a:pt x="31006" y="14106"/>
                  </a:moveTo>
                  <a:lnTo>
                    <a:pt x="31076" y="14129"/>
                  </a:lnTo>
                  <a:cubicBezTo>
                    <a:pt x="31217" y="14222"/>
                    <a:pt x="31333" y="14339"/>
                    <a:pt x="31450" y="14432"/>
                  </a:cubicBezTo>
                  <a:cubicBezTo>
                    <a:pt x="31473" y="14503"/>
                    <a:pt x="31520" y="14549"/>
                    <a:pt x="31567" y="14619"/>
                  </a:cubicBezTo>
                  <a:cubicBezTo>
                    <a:pt x="31450" y="14573"/>
                    <a:pt x="31333" y="14526"/>
                    <a:pt x="31217" y="14479"/>
                  </a:cubicBezTo>
                  <a:cubicBezTo>
                    <a:pt x="31146" y="14362"/>
                    <a:pt x="31076" y="14222"/>
                    <a:pt x="31006" y="14106"/>
                  </a:cubicBezTo>
                  <a:close/>
                  <a:moveTo>
                    <a:pt x="9830" y="14082"/>
                  </a:moveTo>
                  <a:lnTo>
                    <a:pt x="9946" y="14106"/>
                  </a:lnTo>
                  <a:lnTo>
                    <a:pt x="10087" y="14152"/>
                  </a:lnTo>
                  <a:cubicBezTo>
                    <a:pt x="10203" y="14339"/>
                    <a:pt x="10320" y="14503"/>
                    <a:pt x="10460" y="14666"/>
                  </a:cubicBezTo>
                  <a:cubicBezTo>
                    <a:pt x="10413" y="14666"/>
                    <a:pt x="10390" y="14689"/>
                    <a:pt x="10367" y="14713"/>
                  </a:cubicBezTo>
                  <a:lnTo>
                    <a:pt x="10157" y="14526"/>
                  </a:lnTo>
                  <a:cubicBezTo>
                    <a:pt x="10040" y="14362"/>
                    <a:pt x="9946" y="14222"/>
                    <a:pt x="9830" y="14082"/>
                  </a:cubicBezTo>
                  <a:close/>
                  <a:moveTo>
                    <a:pt x="18235" y="14432"/>
                  </a:moveTo>
                  <a:lnTo>
                    <a:pt x="18165" y="14573"/>
                  </a:lnTo>
                  <a:cubicBezTo>
                    <a:pt x="18072" y="14619"/>
                    <a:pt x="17978" y="14689"/>
                    <a:pt x="17861" y="14713"/>
                  </a:cubicBezTo>
                  <a:lnTo>
                    <a:pt x="18072" y="14526"/>
                  </a:lnTo>
                  <a:lnTo>
                    <a:pt x="18235" y="14432"/>
                  </a:lnTo>
                  <a:close/>
                  <a:moveTo>
                    <a:pt x="19869" y="14269"/>
                  </a:moveTo>
                  <a:lnTo>
                    <a:pt x="19869" y="14269"/>
                  </a:lnTo>
                  <a:cubicBezTo>
                    <a:pt x="19799" y="14409"/>
                    <a:pt x="19753" y="14549"/>
                    <a:pt x="19706" y="14713"/>
                  </a:cubicBezTo>
                  <a:lnTo>
                    <a:pt x="19519" y="14713"/>
                  </a:lnTo>
                  <a:cubicBezTo>
                    <a:pt x="19636" y="14573"/>
                    <a:pt x="19753" y="14409"/>
                    <a:pt x="19869" y="14269"/>
                  </a:cubicBezTo>
                  <a:close/>
                  <a:moveTo>
                    <a:pt x="25520" y="14596"/>
                  </a:moveTo>
                  <a:lnTo>
                    <a:pt x="25590" y="14666"/>
                  </a:lnTo>
                  <a:lnTo>
                    <a:pt x="25473" y="14736"/>
                  </a:lnTo>
                  <a:lnTo>
                    <a:pt x="25333" y="14713"/>
                  </a:lnTo>
                  <a:cubicBezTo>
                    <a:pt x="25403" y="14666"/>
                    <a:pt x="25450" y="14619"/>
                    <a:pt x="25520" y="14596"/>
                  </a:cubicBezTo>
                  <a:close/>
                  <a:moveTo>
                    <a:pt x="35909" y="14526"/>
                  </a:moveTo>
                  <a:lnTo>
                    <a:pt x="35909" y="14526"/>
                  </a:lnTo>
                  <a:cubicBezTo>
                    <a:pt x="36143" y="14596"/>
                    <a:pt x="36400" y="14619"/>
                    <a:pt x="36657" y="14643"/>
                  </a:cubicBezTo>
                  <a:cubicBezTo>
                    <a:pt x="36610" y="14689"/>
                    <a:pt x="36540" y="14736"/>
                    <a:pt x="36470" y="14783"/>
                  </a:cubicBezTo>
                  <a:cubicBezTo>
                    <a:pt x="36283" y="14713"/>
                    <a:pt x="36096" y="14619"/>
                    <a:pt x="35909" y="14526"/>
                  </a:cubicBezTo>
                  <a:close/>
                  <a:moveTo>
                    <a:pt x="27387" y="14479"/>
                  </a:moveTo>
                  <a:cubicBezTo>
                    <a:pt x="27457" y="14573"/>
                    <a:pt x="27528" y="14689"/>
                    <a:pt x="27598" y="14806"/>
                  </a:cubicBezTo>
                  <a:cubicBezTo>
                    <a:pt x="27457" y="14713"/>
                    <a:pt x="27341" y="14596"/>
                    <a:pt x="27201" y="14503"/>
                  </a:cubicBezTo>
                  <a:lnTo>
                    <a:pt x="27387" y="14479"/>
                  </a:lnTo>
                  <a:close/>
                  <a:moveTo>
                    <a:pt x="40462" y="14269"/>
                  </a:moveTo>
                  <a:lnTo>
                    <a:pt x="40462" y="14269"/>
                  </a:lnTo>
                  <a:cubicBezTo>
                    <a:pt x="40346" y="14409"/>
                    <a:pt x="40229" y="14549"/>
                    <a:pt x="40112" y="14666"/>
                  </a:cubicBezTo>
                  <a:lnTo>
                    <a:pt x="39879" y="14806"/>
                  </a:lnTo>
                  <a:cubicBezTo>
                    <a:pt x="39925" y="14643"/>
                    <a:pt x="39972" y="14479"/>
                    <a:pt x="40042" y="14339"/>
                  </a:cubicBezTo>
                  <a:lnTo>
                    <a:pt x="40089" y="14339"/>
                  </a:lnTo>
                  <a:cubicBezTo>
                    <a:pt x="40206" y="14316"/>
                    <a:pt x="40346" y="14292"/>
                    <a:pt x="40462" y="14269"/>
                  </a:cubicBezTo>
                  <a:close/>
                  <a:moveTo>
                    <a:pt x="21177" y="14292"/>
                  </a:moveTo>
                  <a:lnTo>
                    <a:pt x="21177" y="14409"/>
                  </a:lnTo>
                  <a:cubicBezTo>
                    <a:pt x="21130" y="14549"/>
                    <a:pt x="21107" y="14689"/>
                    <a:pt x="21083" y="14829"/>
                  </a:cubicBezTo>
                  <a:lnTo>
                    <a:pt x="21060" y="14899"/>
                  </a:lnTo>
                  <a:cubicBezTo>
                    <a:pt x="21037" y="14759"/>
                    <a:pt x="21037" y="14596"/>
                    <a:pt x="21060" y="14432"/>
                  </a:cubicBezTo>
                  <a:lnTo>
                    <a:pt x="21154" y="14339"/>
                  </a:lnTo>
                  <a:lnTo>
                    <a:pt x="21177" y="14292"/>
                  </a:lnTo>
                  <a:close/>
                  <a:moveTo>
                    <a:pt x="34649" y="14246"/>
                  </a:moveTo>
                  <a:cubicBezTo>
                    <a:pt x="34812" y="14362"/>
                    <a:pt x="34976" y="14456"/>
                    <a:pt x="35139" y="14549"/>
                  </a:cubicBezTo>
                  <a:cubicBezTo>
                    <a:pt x="35302" y="14666"/>
                    <a:pt x="35466" y="14783"/>
                    <a:pt x="35653" y="14899"/>
                  </a:cubicBezTo>
                  <a:cubicBezTo>
                    <a:pt x="35466" y="14853"/>
                    <a:pt x="35256" y="14829"/>
                    <a:pt x="35069" y="14783"/>
                  </a:cubicBezTo>
                  <a:cubicBezTo>
                    <a:pt x="34882" y="14619"/>
                    <a:pt x="34742" y="14456"/>
                    <a:pt x="34579" y="14269"/>
                  </a:cubicBezTo>
                  <a:lnTo>
                    <a:pt x="34649" y="14246"/>
                  </a:lnTo>
                  <a:close/>
                  <a:moveTo>
                    <a:pt x="39202" y="14339"/>
                  </a:moveTo>
                  <a:lnTo>
                    <a:pt x="39202" y="14339"/>
                  </a:lnTo>
                  <a:cubicBezTo>
                    <a:pt x="38478" y="14713"/>
                    <a:pt x="37684" y="14899"/>
                    <a:pt x="36890" y="14923"/>
                  </a:cubicBezTo>
                  <a:cubicBezTo>
                    <a:pt x="37007" y="14829"/>
                    <a:pt x="37124" y="14736"/>
                    <a:pt x="37217" y="14619"/>
                  </a:cubicBezTo>
                  <a:lnTo>
                    <a:pt x="37334" y="14619"/>
                  </a:lnTo>
                  <a:lnTo>
                    <a:pt x="37497" y="14596"/>
                  </a:lnTo>
                  <a:cubicBezTo>
                    <a:pt x="38081" y="14596"/>
                    <a:pt x="38641" y="14503"/>
                    <a:pt x="39202" y="14339"/>
                  </a:cubicBezTo>
                  <a:close/>
                  <a:moveTo>
                    <a:pt x="7495" y="14736"/>
                  </a:moveTo>
                  <a:cubicBezTo>
                    <a:pt x="7565" y="14829"/>
                    <a:pt x="7612" y="14899"/>
                    <a:pt x="7682" y="14993"/>
                  </a:cubicBezTo>
                  <a:cubicBezTo>
                    <a:pt x="7542" y="14899"/>
                    <a:pt x="7378" y="14829"/>
                    <a:pt x="7238" y="14783"/>
                  </a:cubicBezTo>
                  <a:lnTo>
                    <a:pt x="7495" y="14736"/>
                  </a:lnTo>
                  <a:close/>
                  <a:moveTo>
                    <a:pt x="17138" y="14899"/>
                  </a:moveTo>
                  <a:lnTo>
                    <a:pt x="17138" y="14946"/>
                  </a:lnTo>
                  <a:lnTo>
                    <a:pt x="17044" y="15016"/>
                  </a:lnTo>
                  <a:lnTo>
                    <a:pt x="16998" y="15016"/>
                  </a:lnTo>
                  <a:lnTo>
                    <a:pt x="16857" y="15040"/>
                  </a:lnTo>
                  <a:lnTo>
                    <a:pt x="16857" y="14993"/>
                  </a:lnTo>
                  <a:lnTo>
                    <a:pt x="17138" y="14899"/>
                  </a:lnTo>
                  <a:close/>
                  <a:moveTo>
                    <a:pt x="41957" y="14199"/>
                  </a:moveTo>
                  <a:lnTo>
                    <a:pt x="41957" y="14386"/>
                  </a:lnTo>
                  <a:cubicBezTo>
                    <a:pt x="41957" y="14456"/>
                    <a:pt x="41957" y="14479"/>
                    <a:pt x="41933" y="14503"/>
                  </a:cubicBezTo>
                  <a:lnTo>
                    <a:pt x="41957" y="14503"/>
                  </a:lnTo>
                  <a:cubicBezTo>
                    <a:pt x="41747" y="14713"/>
                    <a:pt x="41536" y="14923"/>
                    <a:pt x="41303" y="15086"/>
                  </a:cubicBezTo>
                  <a:lnTo>
                    <a:pt x="41233" y="15086"/>
                  </a:lnTo>
                  <a:cubicBezTo>
                    <a:pt x="41513" y="14829"/>
                    <a:pt x="41747" y="14526"/>
                    <a:pt x="41957" y="14199"/>
                  </a:cubicBezTo>
                  <a:close/>
                  <a:moveTo>
                    <a:pt x="5511" y="14750"/>
                  </a:moveTo>
                  <a:cubicBezTo>
                    <a:pt x="5705" y="14750"/>
                    <a:pt x="5906" y="14772"/>
                    <a:pt x="6094" y="14806"/>
                  </a:cubicBezTo>
                  <a:cubicBezTo>
                    <a:pt x="5861" y="14899"/>
                    <a:pt x="5650" y="15016"/>
                    <a:pt x="5417" y="15133"/>
                  </a:cubicBezTo>
                  <a:cubicBezTo>
                    <a:pt x="5370" y="15016"/>
                    <a:pt x="5324" y="14876"/>
                    <a:pt x="5300" y="14759"/>
                  </a:cubicBezTo>
                  <a:cubicBezTo>
                    <a:pt x="5369" y="14753"/>
                    <a:pt x="5439" y="14750"/>
                    <a:pt x="5511" y="14750"/>
                  </a:cubicBezTo>
                  <a:close/>
                  <a:moveTo>
                    <a:pt x="24889" y="14969"/>
                  </a:moveTo>
                  <a:lnTo>
                    <a:pt x="25029" y="14993"/>
                  </a:lnTo>
                  <a:lnTo>
                    <a:pt x="24796" y="15133"/>
                  </a:lnTo>
                  <a:lnTo>
                    <a:pt x="24749" y="15063"/>
                  </a:lnTo>
                  <a:lnTo>
                    <a:pt x="24889" y="14969"/>
                  </a:lnTo>
                  <a:close/>
                  <a:moveTo>
                    <a:pt x="8025" y="14856"/>
                  </a:moveTo>
                  <a:lnTo>
                    <a:pt x="8219" y="14899"/>
                  </a:lnTo>
                  <a:cubicBezTo>
                    <a:pt x="8289" y="14993"/>
                    <a:pt x="8382" y="15086"/>
                    <a:pt x="8452" y="15203"/>
                  </a:cubicBezTo>
                  <a:lnTo>
                    <a:pt x="8242" y="15180"/>
                  </a:lnTo>
                  <a:cubicBezTo>
                    <a:pt x="8177" y="15051"/>
                    <a:pt x="8093" y="14961"/>
                    <a:pt x="8025" y="14856"/>
                  </a:cubicBezTo>
                  <a:close/>
                  <a:moveTo>
                    <a:pt x="39202" y="14806"/>
                  </a:moveTo>
                  <a:lnTo>
                    <a:pt x="39202" y="14806"/>
                  </a:lnTo>
                  <a:cubicBezTo>
                    <a:pt x="39178" y="14876"/>
                    <a:pt x="39155" y="14946"/>
                    <a:pt x="39132" y="14993"/>
                  </a:cubicBezTo>
                  <a:cubicBezTo>
                    <a:pt x="39108" y="15063"/>
                    <a:pt x="39108" y="15086"/>
                    <a:pt x="39085" y="15133"/>
                  </a:cubicBezTo>
                  <a:cubicBezTo>
                    <a:pt x="38805" y="15133"/>
                    <a:pt x="38524" y="15180"/>
                    <a:pt x="38268" y="15203"/>
                  </a:cubicBezTo>
                  <a:lnTo>
                    <a:pt x="38268" y="15226"/>
                  </a:lnTo>
                  <a:lnTo>
                    <a:pt x="37964" y="15203"/>
                  </a:lnTo>
                  <a:cubicBezTo>
                    <a:pt x="38384" y="15110"/>
                    <a:pt x="38805" y="14993"/>
                    <a:pt x="39202" y="14806"/>
                  </a:cubicBezTo>
                  <a:close/>
                  <a:moveTo>
                    <a:pt x="43918" y="13218"/>
                  </a:moveTo>
                  <a:lnTo>
                    <a:pt x="43918" y="13242"/>
                  </a:lnTo>
                  <a:cubicBezTo>
                    <a:pt x="43965" y="13732"/>
                    <a:pt x="43871" y="14246"/>
                    <a:pt x="43684" y="14736"/>
                  </a:cubicBezTo>
                  <a:cubicBezTo>
                    <a:pt x="43404" y="14923"/>
                    <a:pt x="43077" y="15110"/>
                    <a:pt x="42750" y="15226"/>
                  </a:cubicBezTo>
                  <a:lnTo>
                    <a:pt x="42400" y="15203"/>
                  </a:lnTo>
                  <a:cubicBezTo>
                    <a:pt x="42447" y="15110"/>
                    <a:pt x="42494" y="15016"/>
                    <a:pt x="42517" y="14899"/>
                  </a:cubicBezTo>
                  <a:cubicBezTo>
                    <a:pt x="43124" y="14479"/>
                    <a:pt x="43614" y="13895"/>
                    <a:pt x="43918" y="13218"/>
                  </a:cubicBezTo>
                  <a:close/>
                  <a:moveTo>
                    <a:pt x="11627" y="14432"/>
                  </a:moveTo>
                  <a:cubicBezTo>
                    <a:pt x="11721" y="14713"/>
                    <a:pt x="11838" y="14969"/>
                    <a:pt x="11954" y="15250"/>
                  </a:cubicBezTo>
                  <a:cubicBezTo>
                    <a:pt x="11744" y="15180"/>
                    <a:pt x="11557" y="15110"/>
                    <a:pt x="11371" y="14993"/>
                  </a:cubicBezTo>
                  <a:cubicBezTo>
                    <a:pt x="11301" y="14876"/>
                    <a:pt x="11254" y="14759"/>
                    <a:pt x="11184" y="14619"/>
                  </a:cubicBezTo>
                  <a:cubicBezTo>
                    <a:pt x="11324" y="14549"/>
                    <a:pt x="11487" y="14479"/>
                    <a:pt x="11627" y="14432"/>
                  </a:cubicBezTo>
                  <a:close/>
                  <a:moveTo>
                    <a:pt x="26313" y="14759"/>
                  </a:moveTo>
                  <a:cubicBezTo>
                    <a:pt x="26477" y="14829"/>
                    <a:pt x="26617" y="14923"/>
                    <a:pt x="26757" y="15016"/>
                  </a:cubicBezTo>
                  <a:lnTo>
                    <a:pt x="26734" y="15016"/>
                  </a:lnTo>
                  <a:cubicBezTo>
                    <a:pt x="26850" y="15110"/>
                    <a:pt x="26967" y="15203"/>
                    <a:pt x="27061" y="15296"/>
                  </a:cubicBezTo>
                  <a:lnTo>
                    <a:pt x="27014" y="15320"/>
                  </a:lnTo>
                  <a:cubicBezTo>
                    <a:pt x="26850" y="15226"/>
                    <a:pt x="26664" y="15133"/>
                    <a:pt x="26454" y="15063"/>
                  </a:cubicBezTo>
                  <a:lnTo>
                    <a:pt x="26360" y="14923"/>
                  </a:lnTo>
                  <a:lnTo>
                    <a:pt x="26243" y="14783"/>
                  </a:lnTo>
                  <a:lnTo>
                    <a:pt x="26313" y="14759"/>
                  </a:lnTo>
                  <a:close/>
                  <a:moveTo>
                    <a:pt x="12258" y="14432"/>
                  </a:moveTo>
                  <a:cubicBezTo>
                    <a:pt x="12375" y="14596"/>
                    <a:pt x="12491" y="14736"/>
                    <a:pt x="12631" y="14876"/>
                  </a:cubicBezTo>
                  <a:cubicBezTo>
                    <a:pt x="12701" y="15040"/>
                    <a:pt x="12795" y="15203"/>
                    <a:pt x="12865" y="15366"/>
                  </a:cubicBezTo>
                  <a:lnTo>
                    <a:pt x="12842" y="15366"/>
                  </a:lnTo>
                  <a:cubicBezTo>
                    <a:pt x="12701" y="15366"/>
                    <a:pt x="12538" y="15343"/>
                    <a:pt x="12421" y="15320"/>
                  </a:cubicBezTo>
                  <a:cubicBezTo>
                    <a:pt x="12258" y="15040"/>
                    <a:pt x="12118" y="14759"/>
                    <a:pt x="12024" y="14456"/>
                  </a:cubicBezTo>
                  <a:lnTo>
                    <a:pt x="12258" y="14432"/>
                  </a:lnTo>
                  <a:close/>
                  <a:moveTo>
                    <a:pt x="6584" y="14923"/>
                  </a:moveTo>
                  <a:cubicBezTo>
                    <a:pt x="6701" y="14969"/>
                    <a:pt x="6818" y="14993"/>
                    <a:pt x="6911" y="15040"/>
                  </a:cubicBezTo>
                  <a:lnTo>
                    <a:pt x="6935" y="15063"/>
                  </a:lnTo>
                  <a:cubicBezTo>
                    <a:pt x="6468" y="15086"/>
                    <a:pt x="6001" y="15203"/>
                    <a:pt x="5557" y="15390"/>
                  </a:cubicBezTo>
                  <a:cubicBezTo>
                    <a:pt x="5884" y="15203"/>
                    <a:pt x="6234" y="15040"/>
                    <a:pt x="6584" y="14923"/>
                  </a:cubicBezTo>
                  <a:close/>
                  <a:moveTo>
                    <a:pt x="8849" y="15110"/>
                  </a:moveTo>
                  <a:lnTo>
                    <a:pt x="8849" y="15110"/>
                  </a:lnTo>
                  <a:cubicBezTo>
                    <a:pt x="9036" y="15180"/>
                    <a:pt x="9223" y="15250"/>
                    <a:pt x="9386" y="15320"/>
                  </a:cubicBezTo>
                  <a:lnTo>
                    <a:pt x="9386" y="15343"/>
                  </a:lnTo>
                  <a:cubicBezTo>
                    <a:pt x="9409" y="15366"/>
                    <a:pt x="9409" y="15366"/>
                    <a:pt x="9433" y="15390"/>
                  </a:cubicBezTo>
                  <a:cubicBezTo>
                    <a:pt x="9293" y="15366"/>
                    <a:pt x="9153" y="15320"/>
                    <a:pt x="9036" y="15296"/>
                  </a:cubicBezTo>
                  <a:lnTo>
                    <a:pt x="8849" y="15110"/>
                  </a:lnTo>
                  <a:close/>
                  <a:moveTo>
                    <a:pt x="21714" y="14619"/>
                  </a:moveTo>
                  <a:cubicBezTo>
                    <a:pt x="21831" y="14736"/>
                    <a:pt x="21924" y="14853"/>
                    <a:pt x="22041" y="14969"/>
                  </a:cubicBezTo>
                  <a:cubicBezTo>
                    <a:pt x="22041" y="15063"/>
                    <a:pt x="22017" y="15156"/>
                    <a:pt x="22017" y="15250"/>
                  </a:cubicBezTo>
                  <a:cubicBezTo>
                    <a:pt x="21924" y="15320"/>
                    <a:pt x="21877" y="15366"/>
                    <a:pt x="21807" y="15413"/>
                  </a:cubicBezTo>
                  <a:lnTo>
                    <a:pt x="21831" y="15390"/>
                  </a:lnTo>
                  <a:cubicBezTo>
                    <a:pt x="21761" y="15203"/>
                    <a:pt x="21714" y="15016"/>
                    <a:pt x="21667" y="14806"/>
                  </a:cubicBezTo>
                  <a:cubicBezTo>
                    <a:pt x="21667" y="14736"/>
                    <a:pt x="21691" y="14689"/>
                    <a:pt x="21714" y="14619"/>
                  </a:cubicBezTo>
                  <a:close/>
                  <a:moveTo>
                    <a:pt x="36563" y="15343"/>
                  </a:moveTo>
                  <a:lnTo>
                    <a:pt x="36703" y="15413"/>
                  </a:lnTo>
                  <a:cubicBezTo>
                    <a:pt x="36540" y="15390"/>
                    <a:pt x="36400" y="15366"/>
                    <a:pt x="36236" y="15343"/>
                  </a:cubicBezTo>
                  <a:close/>
                  <a:moveTo>
                    <a:pt x="45459" y="12985"/>
                  </a:moveTo>
                  <a:cubicBezTo>
                    <a:pt x="45459" y="13008"/>
                    <a:pt x="45459" y="13032"/>
                    <a:pt x="45482" y="13055"/>
                  </a:cubicBezTo>
                  <a:cubicBezTo>
                    <a:pt x="45552" y="13942"/>
                    <a:pt x="45272" y="14829"/>
                    <a:pt x="44712" y="15506"/>
                  </a:cubicBezTo>
                  <a:lnTo>
                    <a:pt x="44291" y="15436"/>
                  </a:lnTo>
                  <a:lnTo>
                    <a:pt x="43824" y="15366"/>
                  </a:lnTo>
                  <a:lnTo>
                    <a:pt x="43871" y="15273"/>
                  </a:lnTo>
                  <a:cubicBezTo>
                    <a:pt x="43965" y="15133"/>
                    <a:pt x="44011" y="14993"/>
                    <a:pt x="44081" y="14853"/>
                  </a:cubicBezTo>
                  <a:cubicBezTo>
                    <a:pt x="44688" y="14362"/>
                    <a:pt x="45179" y="13732"/>
                    <a:pt x="45459" y="12985"/>
                  </a:cubicBezTo>
                  <a:close/>
                  <a:moveTo>
                    <a:pt x="23442" y="14993"/>
                  </a:moveTo>
                  <a:cubicBezTo>
                    <a:pt x="23488" y="15133"/>
                    <a:pt x="23558" y="15250"/>
                    <a:pt x="23605" y="15390"/>
                  </a:cubicBezTo>
                  <a:cubicBezTo>
                    <a:pt x="23582" y="15460"/>
                    <a:pt x="23558" y="15506"/>
                    <a:pt x="23512" y="15577"/>
                  </a:cubicBezTo>
                  <a:lnTo>
                    <a:pt x="23488" y="15577"/>
                  </a:lnTo>
                  <a:cubicBezTo>
                    <a:pt x="23395" y="15530"/>
                    <a:pt x="23302" y="15460"/>
                    <a:pt x="23208" y="15413"/>
                  </a:cubicBezTo>
                  <a:cubicBezTo>
                    <a:pt x="23185" y="15296"/>
                    <a:pt x="23185" y="15180"/>
                    <a:pt x="23161" y="15063"/>
                  </a:cubicBezTo>
                  <a:cubicBezTo>
                    <a:pt x="23255" y="15040"/>
                    <a:pt x="23348" y="15016"/>
                    <a:pt x="23442" y="14993"/>
                  </a:cubicBezTo>
                  <a:close/>
                  <a:moveTo>
                    <a:pt x="6982" y="15544"/>
                  </a:moveTo>
                  <a:cubicBezTo>
                    <a:pt x="7114" y="15544"/>
                    <a:pt x="7246" y="15560"/>
                    <a:pt x="7378" y="15577"/>
                  </a:cubicBezTo>
                  <a:cubicBezTo>
                    <a:pt x="7425" y="15600"/>
                    <a:pt x="7448" y="15623"/>
                    <a:pt x="7472" y="15647"/>
                  </a:cubicBezTo>
                  <a:cubicBezTo>
                    <a:pt x="7261" y="15600"/>
                    <a:pt x="7051" y="15577"/>
                    <a:pt x="6818" y="15553"/>
                  </a:cubicBezTo>
                  <a:cubicBezTo>
                    <a:pt x="6872" y="15546"/>
                    <a:pt x="6927" y="15544"/>
                    <a:pt x="6982" y="15544"/>
                  </a:cubicBezTo>
                  <a:close/>
                  <a:moveTo>
                    <a:pt x="24469" y="15273"/>
                  </a:moveTo>
                  <a:lnTo>
                    <a:pt x="24516" y="15343"/>
                  </a:lnTo>
                  <a:cubicBezTo>
                    <a:pt x="24399" y="15436"/>
                    <a:pt x="24259" y="15530"/>
                    <a:pt x="24142" y="15647"/>
                  </a:cubicBezTo>
                  <a:lnTo>
                    <a:pt x="24119" y="15553"/>
                  </a:lnTo>
                  <a:cubicBezTo>
                    <a:pt x="24235" y="15460"/>
                    <a:pt x="24352" y="15366"/>
                    <a:pt x="24469" y="15273"/>
                  </a:cubicBezTo>
                  <a:close/>
                  <a:moveTo>
                    <a:pt x="11978" y="15693"/>
                  </a:moveTo>
                  <a:cubicBezTo>
                    <a:pt x="12048" y="15717"/>
                    <a:pt x="12141" y="15717"/>
                    <a:pt x="12211" y="15717"/>
                  </a:cubicBezTo>
                  <a:lnTo>
                    <a:pt x="12281" y="15810"/>
                  </a:lnTo>
                  <a:cubicBezTo>
                    <a:pt x="12164" y="15763"/>
                    <a:pt x="12071" y="15740"/>
                    <a:pt x="11978" y="15693"/>
                  </a:cubicBezTo>
                  <a:close/>
                  <a:moveTo>
                    <a:pt x="34999" y="15670"/>
                  </a:moveTo>
                  <a:cubicBezTo>
                    <a:pt x="35069" y="15717"/>
                    <a:pt x="35139" y="15787"/>
                    <a:pt x="35232" y="15857"/>
                  </a:cubicBezTo>
                  <a:cubicBezTo>
                    <a:pt x="35092" y="15810"/>
                    <a:pt x="34929" y="15740"/>
                    <a:pt x="34789" y="15670"/>
                  </a:cubicBezTo>
                  <a:close/>
                  <a:moveTo>
                    <a:pt x="42844" y="15577"/>
                  </a:moveTo>
                  <a:lnTo>
                    <a:pt x="43147" y="15600"/>
                  </a:lnTo>
                  <a:cubicBezTo>
                    <a:pt x="43077" y="15693"/>
                    <a:pt x="43007" y="15763"/>
                    <a:pt x="42937" y="15833"/>
                  </a:cubicBezTo>
                  <a:cubicBezTo>
                    <a:pt x="42937" y="15833"/>
                    <a:pt x="42914" y="15857"/>
                    <a:pt x="42891" y="15880"/>
                  </a:cubicBezTo>
                  <a:cubicBezTo>
                    <a:pt x="42727" y="15810"/>
                    <a:pt x="42564" y="15763"/>
                    <a:pt x="42400" y="15717"/>
                  </a:cubicBezTo>
                  <a:cubicBezTo>
                    <a:pt x="42564" y="15670"/>
                    <a:pt x="42704" y="15623"/>
                    <a:pt x="42844" y="15577"/>
                  </a:cubicBezTo>
                  <a:close/>
                  <a:moveTo>
                    <a:pt x="19589" y="15086"/>
                  </a:moveTo>
                  <a:cubicBezTo>
                    <a:pt x="19589" y="15156"/>
                    <a:pt x="19566" y="15203"/>
                    <a:pt x="19566" y="15273"/>
                  </a:cubicBezTo>
                  <a:cubicBezTo>
                    <a:pt x="19542" y="15320"/>
                    <a:pt x="19542" y="15390"/>
                    <a:pt x="19519" y="15460"/>
                  </a:cubicBezTo>
                  <a:lnTo>
                    <a:pt x="19332" y="15623"/>
                  </a:lnTo>
                  <a:cubicBezTo>
                    <a:pt x="19239" y="15740"/>
                    <a:pt x="19122" y="15833"/>
                    <a:pt x="19005" y="15927"/>
                  </a:cubicBezTo>
                  <a:cubicBezTo>
                    <a:pt x="18935" y="15857"/>
                    <a:pt x="18889" y="15787"/>
                    <a:pt x="18842" y="15717"/>
                  </a:cubicBezTo>
                  <a:cubicBezTo>
                    <a:pt x="18819" y="15600"/>
                    <a:pt x="18842" y="15483"/>
                    <a:pt x="18842" y="15366"/>
                  </a:cubicBezTo>
                  <a:lnTo>
                    <a:pt x="18865" y="15366"/>
                  </a:lnTo>
                  <a:cubicBezTo>
                    <a:pt x="18935" y="15296"/>
                    <a:pt x="19029" y="15203"/>
                    <a:pt x="19122" y="15133"/>
                  </a:cubicBezTo>
                  <a:cubicBezTo>
                    <a:pt x="19286" y="15086"/>
                    <a:pt x="19426" y="15086"/>
                    <a:pt x="19589" y="15086"/>
                  </a:cubicBezTo>
                  <a:close/>
                  <a:moveTo>
                    <a:pt x="24726" y="15647"/>
                  </a:moveTo>
                  <a:cubicBezTo>
                    <a:pt x="24791" y="15776"/>
                    <a:pt x="24856" y="15886"/>
                    <a:pt x="24921" y="15995"/>
                  </a:cubicBezTo>
                  <a:lnTo>
                    <a:pt x="24921" y="15995"/>
                  </a:lnTo>
                  <a:cubicBezTo>
                    <a:pt x="24761" y="15972"/>
                    <a:pt x="24581" y="15949"/>
                    <a:pt x="24422" y="15903"/>
                  </a:cubicBezTo>
                  <a:cubicBezTo>
                    <a:pt x="24539" y="15810"/>
                    <a:pt x="24632" y="15740"/>
                    <a:pt x="24726" y="15647"/>
                  </a:cubicBezTo>
                  <a:close/>
                  <a:moveTo>
                    <a:pt x="8569" y="15530"/>
                  </a:moveTo>
                  <a:cubicBezTo>
                    <a:pt x="8662" y="15553"/>
                    <a:pt x="8756" y="15577"/>
                    <a:pt x="8849" y="15600"/>
                  </a:cubicBezTo>
                  <a:cubicBezTo>
                    <a:pt x="8966" y="15693"/>
                    <a:pt x="9059" y="15787"/>
                    <a:pt x="9176" y="15903"/>
                  </a:cubicBezTo>
                  <a:lnTo>
                    <a:pt x="9083" y="16043"/>
                  </a:lnTo>
                  <a:lnTo>
                    <a:pt x="8989" y="15973"/>
                  </a:lnTo>
                  <a:cubicBezTo>
                    <a:pt x="8849" y="15833"/>
                    <a:pt x="8709" y="15670"/>
                    <a:pt x="8569" y="15530"/>
                  </a:cubicBezTo>
                  <a:close/>
                  <a:moveTo>
                    <a:pt x="25566" y="15133"/>
                  </a:moveTo>
                  <a:cubicBezTo>
                    <a:pt x="25706" y="15180"/>
                    <a:pt x="25846" y="15226"/>
                    <a:pt x="25987" y="15273"/>
                  </a:cubicBezTo>
                  <a:cubicBezTo>
                    <a:pt x="26080" y="15506"/>
                    <a:pt x="26173" y="15763"/>
                    <a:pt x="26243" y="15997"/>
                  </a:cubicBezTo>
                  <a:lnTo>
                    <a:pt x="26220" y="16020"/>
                  </a:lnTo>
                  <a:cubicBezTo>
                    <a:pt x="25940" y="16067"/>
                    <a:pt x="25636" y="16067"/>
                    <a:pt x="25356" y="16067"/>
                  </a:cubicBezTo>
                  <a:cubicBezTo>
                    <a:pt x="25239" y="15857"/>
                    <a:pt x="25123" y="15670"/>
                    <a:pt x="25006" y="15483"/>
                  </a:cubicBezTo>
                  <a:cubicBezTo>
                    <a:pt x="25169" y="15343"/>
                    <a:pt x="25356" y="15250"/>
                    <a:pt x="25566" y="15133"/>
                  </a:cubicBezTo>
                  <a:close/>
                  <a:moveTo>
                    <a:pt x="38104" y="16020"/>
                  </a:moveTo>
                  <a:lnTo>
                    <a:pt x="38011" y="16067"/>
                  </a:lnTo>
                  <a:cubicBezTo>
                    <a:pt x="37894" y="16067"/>
                    <a:pt x="37777" y="16067"/>
                    <a:pt x="37661" y="16043"/>
                  </a:cubicBezTo>
                  <a:cubicBezTo>
                    <a:pt x="37801" y="16043"/>
                    <a:pt x="37941" y="16020"/>
                    <a:pt x="38104" y="16020"/>
                  </a:cubicBezTo>
                  <a:close/>
                  <a:moveTo>
                    <a:pt x="13075" y="15740"/>
                  </a:moveTo>
                  <a:cubicBezTo>
                    <a:pt x="13122" y="15857"/>
                    <a:pt x="13215" y="15973"/>
                    <a:pt x="13285" y="16114"/>
                  </a:cubicBezTo>
                  <a:cubicBezTo>
                    <a:pt x="13145" y="16090"/>
                    <a:pt x="13005" y="16043"/>
                    <a:pt x="12842" y="16020"/>
                  </a:cubicBezTo>
                  <a:lnTo>
                    <a:pt x="12842" y="15997"/>
                  </a:lnTo>
                  <a:cubicBezTo>
                    <a:pt x="12795" y="15927"/>
                    <a:pt x="12725" y="15833"/>
                    <a:pt x="12655" y="15740"/>
                  </a:cubicBezTo>
                  <a:close/>
                  <a:moveTo>
                    <a:pt x="29185" y="15436"/>
                  </a:moveTo>
                  <a:cubicBezTo>
                    <a:pt x="29255" y="15553"/>
                    <a:pt x="29325" y="15670"/>
                    <a:pt x="29372" y="15787"/>
                  </a:cubicBezTo>
                  <a:cubicBezTo>
                    <a:pt x="29395" y="15833"/>
                    <a:pt x="29395" y="15833"/>
                    <a:pt x="29372" y="15857"/>
                  </a:cubicBezTo>
                  <a:lnTo>
                    <a:pt x="29372" y="15880"/>
                  </a:lnTo>
                  <a:cubicBezTo>
                    <a:pt x="29349" y="15950"/>
                    <a:pt x="29325" y="16043"/>
                    <a:pt x="29325" y="16114"/>
                  </a:cubicBezTo>
                  <a:cubicBezTo>
                    <a:pt x="29255" y="16020"/>
                    <a:pt x="29185" y="15903"/>
                    <a:pt x="29139" y="15810"/>
                  </a:cubicBezTo>
                  <a:cubicBezTo>
                    <a:pt x="29162" y="15693"/>
                    <a:pt x="29162" y="15553"/>
                    <a:pt x="29185" y="15436"/>
                  </a:cubicBezTo>
                  <a:close/>
                  <a:moveTo>
                    <a:pt x="43614" y="15670"/>
                  </a:moveTo>
                  <a:cubicBezTo>
                    <a:pt x="43895" y="15717"/>
                    <a:pt x="44151" y="15763"/>
                    <a:pt x="44408" y="15810"/>
                  </a:cubicBezTo>
                  <a:cubicBezTo>
                    <a:pt x="44291" y="15927"/>
                    <a:pt x="44151" y="16020"/>
                    <a:pt x="44011" y="16114"/>
                  </a:cubicBezTo>
                  <a:cubicBezTo>
                    <a:pt x="43806" y="16045"/>
                    <a:pt x="43601" y="15999"/>
                    <a:pt x="43374" y="15953"/>
                  </a:cubicBezTo>
                  <a:lnTo>
                    <a:pt x="43374" y="15953"/>
                  </a:lnTo>
                  <a:cubicBezTo>
                    <a:pt x="43462" y="15846"/>
                    <a:pt x="43548" y="15758"/>
                    <a:pt x="43614" y="15670"/>
                  </a:cubicBezTo>
                  <a:close/>
                  <a:moveTo>
                    <a:pt x="30072" y="14713"/>
                  </a:moveTo>
                  <a:cubicBezTo>
                    <a:pt x="30166" y="14806"/>
                    <a:pt x="30259" y="14899"/>
                    <a:pt x="30376" y="14993"/>
                  </a:cubicBezTo>
                  <a:cubicBezTo>
                    <a:pt x="30469" y="15180"/>
                    <a:pt x="30563" y="15366"/>
                    <a:pt x="30633" y="15553"/>
                  </a:cubicBezTo>
                  <a:cubicBezTo>
                    <a:pt x="30680" y="15763"/>
                    <a:pt x="30680" y="15973"/>
                    <a:pt x="30656" y="16184"/>
                  </a:cubicBezTo>
                  <a:cubicBezTo>
                    <a:pt x="30423" y="15763"/>
                    <a:pt x="30166" y="15320"/>
                    <a:pt x="29886" y="14899"/>
                  </a:cubicBezTo>
                  <a:lnTo>
                    <a:pt x="29886" y="14713"/>
                  </a:lnTo>
                  <a:close/>
                  <a:moveTo>
                    <a:pt x="14966" y="15413"/>
                  </a:moveTo>
                  <a:cubicBezTo>
                    <a:pt x="15223" y="15460"/>
                    <a:pt x="15480" y="15483"/>
                    <a:pt x="15713" y="15506"/>
                  </a:cubicBezTo>
                  <a:cubicBezTo>
                    <a:pt x="15713" y="15647"/>
                    <a:pt x="15713" y="15787"/>
                    <a:pt x="15713" y="15950"/>
                  </a:cubicBezTo>
                  <a:cubicBezTo>
                    <a:pt x="15573" y="16020"/>
                    <a:pt x="15457" y="16090"/>
                    <a:pt x="15316" y="16160"/>
                  </a:cubicBezTo>
                  <a:cubicBezTo>
                    <a:pt x="15083" y="16184"/>
                    <a:pt x="14850" y="16207"/>
                    <a:pt x="14639" y="16207"/>
                  </a:cubicBezTo>
                  <a:cubicBezTo>
                    <a:pt x="14523" y="16020"/>
                    <a:pt x="14406" y="15810"/>
                    <a:pt x="14313" y="15577"/>
                  </a:cubicBezTo>
                  <a:cubicBezTo>
                    <a:pt x="14546" y="15530"/>
                    <a:pt x="14756" y="15483"/>
                    <a:pt x="14966" y="15413"/>
                  </a:cubicBezTo>
                  <a:close/>
                  <a:moveTo>
                    <a:pt x="20873" y="15740"/>
                  </a:moveTo>
                  <a:cubicBezTo>
                    <a:pt x="20873" y="15810"/>
                    <a:pt x="20897" y="15857"/>
                    <a:pt x="20920" y="15927"/>
                  </a:cubicBezTo>
                  <a:cubicBezTo>
                    <a:pt x="20897" y="16020"/>
                    <a:pt x="20850" y="16114"/>
                    <a:pt x="20803" y="16207"/>
                  </a:cubicBezTo>
                  <a:cubicBezTo>
                    <a:pt x="20780" y="16090"/>
                    <a:pt x="20757" y="15997"/>
                    <a:pt x="20757" y="15880"/>
                  </a:cubicBezTo>
                  <a:lnTo>
                    <a:pt x="20873" y="15740"/>
                  </a:lnTo>
                  <a:close/>
                  <a:moveTo>
                    <a:pt x="13939" y="15670"/>
                  </a:moveTo>
                  <a:cubicBezTo>
                    <a:pt x="14009" y="15857"/>
                    <a:pt x="14102" y="16043"/>
                    <a:pt x="14196" y="16230"/>
                  </a:cubicBezTo>
                  <a:cubicBezTo>
                    <a:pt x="14056" y="16207"/>
                    <a:pt x="13916" y="16207"/>
                    <a:pt x="13752" y="16184"/>
                  </a:cubicBezTo>
                  <a:cubicBezTo>
                    <a:pt x="13659" y="16020"/>
                    <a:pt x="13565" y="15880"/>
                    <a:pt x="13472" y="15717"/>
                  </a:cubicBezTo>
                  <a:lnTo>
                    <a:pt x="13635" y="15717"/>
                  </a:lnTo>
                  <a:lnTo>
                    <a:pt x="13939" y="15670"/>
                  </a:lnTo>
                  <a:close/>
                  <a:moveTo>
                    <a:pt x="31497" y="15063"/>
                  </a:moveTo>
                  <a:lnTo>
                    <a:pt x="31497" y="15063"/>
                  </a:lnTo>
                  <a:cubicBezTo>
                    <a:pt x="31754" y="15180"/>
                    <a:pt x="31987" y="15343"/>
                    <a:pt x="32221" y="15506"/>
                  </a:cubicBezTo>
                  <a:cubicBezTo>
                    <a:pt x="32314" y="15763"/>
                    <a:pt x="32384" y="16020"/>
                    <a:pt x="32431" y="16277"/>
                  </a:cubicBezTo>
                  <a:cubicBezTo>
                    <a:pt x="32361" y="16230"/>
                    <a:pt x="32291" y="16184"/>
                    <a:pt x="32221" y="16137"/>
                  </a:cubicBezTo>
                  <a:cubicBezTo>
                    <a:pt x="32057" y="15880"/>
                    <a:pt x="31847" y="15647"/>
                    <a:pt x="31637" y="15436"/>
                  </a:cubicBezTo>
                  <a:cubicBezTo>
                    <a:pt x="31590" y="15296"/>
                    <a:pt x="31543" y="15180"/>
                    <a:pt x="31497" y="15063"/>
                  </a:cubicBezTo>
                  <a:close/>
                  <a:moveTo>
                    <a:pt x="31053" y="15600"/>
                  </a:moveTo>
                  <a:lnTo>
                    <a:pt x="31263" y="15763"/>
                  </a:lnTo>
                  <a:lnTo>
                    <a:pt x="31473" y="15903"/>
                  </a:lnTo>
                  <a:cubicBezTo>
                    <a:pt x="31520" y="16043"/>
                    <a:pt x="31543" y="16207"/>
                    <a:pt x="31567" y="16347"/>
                  </a:cubicBezTo>
                  <a:lnTo>
                    <a:pt x="31287" y="16277"/>
                  </a:lnTo>
                  <a:cubicBezTo>
                    <a:pt x="31217" y="16043"/>
                    <a:pt x="31146" y="15810"/>
                    <a:pt x="31053" y="15600"/>
                  </a:cubicBezTo>
                  <a:close/>
                  <a:moveTo>
                    <a:pt x="41256" y="16103"/>
                  </a:moveTo>
                  <a:cubicBezTo>
                    <a:pt x="41311" y="16103"/>
                    <a:pt x="41365" y="16106"/>
                    <a:pt x="41420" y="16114"/>
                  </a:cubicBezTo>
                  <a:cubicBezTo>
                    <a:pt x="41303" y="16207"/>
                    <a:pt x="41186" y="16300"/>
                    <a:pt x="41069" y="16394"/>
                  </a:cubicBezTo>
                  <a:cubicBezTo>
                    <a:pt x="40953" y="16324"/>
                    <a:pt x="40859" y="16277"/>
                    <a:pt x="40743" y="16230"/>
                  </a:cubicBezTo>
                  <a:lnTo>
                    <a:pt x="40929" y="16114"/>
                  </a:lnTo>
                  <a:cubicBezTo>
                    <a:pt x="41038" y="16114"/>
                    <a:pt x="41147" y="16103"/>
                    <a:pt x="41256" y="16103"/>
                  </a:cubicBezTo>
                  <a:close/>
                  <a:moveTo>
                    <a:pt x="5277" y="16254"/>
                  </a:moveTo>
                  <a:lnTo>
                    <a:pt x="5277" y="16254"/>
                  </a:lnTo>
                  <a:cubicBezTo>
                    <a:pt x="5277" y="16254"/>
                    <a:pt x="5253" y="16277"/>
                    <a:pt x="5253" y="16277"/>
                  </a:cubicBezTo>
                  <a:cubicBezTo>
                    <a:pt x="5043" y="16324"/>
                    <a:pt x="4833" y="16370"/>
                    <a:pt x="4623" y="16440"/>
                  </a:cubicBezTo>
                  <a:lnTo>
                    <a:pt x="4693" y="16394"/>
                  </a:lnTo>
                  <a:cubicBezTo>
                    <a:pt x="4880" y="16324"/>
                    <a:pt x="5090" y="16277"/>
                    <a:pt x="5277" y="16254"/>
                  </a:cubicBezTo>
                  <a:close/>
                  <a:moveTo>
                    <a:pt x="42237" y="16137"/>
                  </a:moveTo>
                  <a:lnTo>
                    <a:pt x="42540" y="16184"/>
                  </a:lnTo>
                  <a:cubicBezTo>
                    <a:pt x="42400" y="16277"/>
                    <a:pt x="42260" y="16370"/>
                    <a:pt x="42120" y="16464"/>
                  </a:cubicBezTo>
                  <a:cubicBezTo>
                    <a:pt x="42143" y="16347"/>
                    <a:pt x="42190" y="16254"/>
                    <a:pt x="42237" y="16137"/>
                  </a:cubicBezTo>
                  <a:close/>
                  <a:moveTo>
                    <a:pt x="22671" y="15483"/>
                  </a:moveTo>
                  <a:lnTo>
                    <a:pt x="22905" y="15647"/>
                  </a:lnTo>
                  <a:cubicBezTo>
                    <a:pt x="22928" y="15810"/>
                    <a:pt x="22975" y="15973"/>
                    <a:pt x="23021" y="16160"/>
                  </a:cubicBezTo>
                  <a:cubicBezTo>
                    <a:pt x="22928" y="16254"/>
                    <a:pt x="22835" y="16370"/>
                    <a:pt x="22718" y="16487"/>
                  </a:cubicBezTo>
                  <a:cubicBezTo>
                    <a:pt x="22624" y="16440"/>
                    <a:pt x="22508" y="16370"/>
                    <a:pt x="22391" y="16300"/>
                  </a:cubicBezTo>
                  <a:lnTo>
                    <a:pt x="22414" y="16277"/>
                  </a:lnTo>
                  <a:cubicBezTo>
                    <a:pt x="22414" y="16207"/>
                    <a:pt x="22391" y="16160"/>
                    <a:pt x="22391" y="16114"/>
                  </a:cubicBezTo>
                  <a:cubicBezTo>
                    <a:pt x="22461" y="15903"/>
                    <a:pt x="22554" y="15693"/>
                    <a:pt x="22671" y="15483"/>
                  </a:cubicBezTo>
                  <a:close/>
                  <a:moveTo>
                    <a:pt x="41887" y="16114"/>
                  </a:moveTo>
                  <a:cubicBezTo>
                    <a:pt x="41840" y="16254"/>
                    <a:pt x="41793" y="16370"/>
                    <a:pt x="41747" y="16487"/>
                  </a:cubicBezTo>
                  <a:lnTo>
                    <a:pt x="41653" y="16464"/>
                  </a:lnTo>
                  <a:cubicBezTo>
                    <a:pt x="41723" y="16347"/>
                    <a:pt x="41770" y="16230"/>
                    <a:pt x="41840" y="16114"/>
                  </a:cubicBezTo>
                  <a:close/>
                  <a:moveTo>
                    <a:pt x="7495" y="16394"/>
                  </a:moveTo>
                  <a:cubicBezTo>
                    <a:pt x="7542" y="16417"/>
                    <a:pt x="7565" y="16440"/>
                    <a:pt x="7612" y="16464"/>
                  </a:cubicBezTo>
                  <a:lnTo>
                    <a:pt x="7308" y="16510"/>
                  </a:lnTo>
                  <a:lnTo>
                    <a:pt x="7005" y="16440"/>
                  </a:lnTo>
                  <a:cubicBezTo>
                    <a:pt x="7168" y="16417"/>
                    <a:pt x="7331" y="16394"/>
                    <a:pt x="7495" y="16394"/>
                  </a:cubicBezTo>
                  <a:close/>
                  <a:moveTo>
                    <a:pt x="27504" y="16067"/>
                  </a:moveTo>
                  <a:cubicBezTo>
                    <a:pt x="27644" y="16184"/>
                    <a:pt x="27784" y="16277"/>
                    <a:pt x="27901" y="16394"/>
                  </a:cubicBezTo>
                  <a:lnTo>
                    <a:pt x="27504" y="16510"/>
                  </a:lnTo>
                  <a:cubicBezTo>
                    <a:pt x="27434" y="16394"/>
                    <a:pt x="27364" y="16277"/>
                    <a:pt x="27294" y="16160"/>
                  </a:cubicBezTo>
                  <a:lnTo>
                    <a:pt x="27504" y="16067"/>
                  </a:lnTo>
                  <a:close/>
                  <a:moveTo>
                    <a:pt x="9456" y="16137"/>
                  </a:moveTo>
                  <a:cubicBezTo>
                    <a:pt x="9643" y="16277"/>
                    <a:pt x="9830" y="16417"/>
                    <a:pt x="10040" y="16534"/>
                  </a:cubicBezTo>
                  <a:cubicBezTo>
                    <a:pt x="9853" y="16487"/>
                    <a:pt x="9666" y="16464"/>
                    <a:pt x="9503" y="16440"/>
                  </a:cubicBezTo>
                  <a:lnTo>
                    <a:pt x="9433" y="16370"/>
                  </a:lnTo>
                  <a:cubicBezTo>
                    <a:pt x="9411" y="16348"/>
                    <a:pt x="9389" y="16305"/>
                    <a:pt x="9347" y="16281"/>
                  </a:cubicBezTo>
                  <a:lnTo>
                    <a:pt x="9347" y="16281"/>
                  </a:lnTo>
                  <a:cubicBezTo>
                    <a:pt x="9372" y="16221"/>
                    <a:pt x="9414" y="16179"/>
                    <a:pt x="9456" y="16137"/>
                  </a:cubicBezTo>
                  <a:close/>
                  <a:moveTo>
                    <a:pt x="13285" y="16487"/>
                  </a:moveTo>
                  <a:lnTo>
                    <a:pt x="13565" y="16534"/>
                  </a:lnTo>
                  <a:cubicBezTo>
                    <a:pt x="13589" y="16557"/>
                    <a:pt x="13589" y="16581"/>
                    <a:pt x="13612" y="16604"/>
                  </a:cubicBezTo>
                  <a:cubicBezTo>
                    <a:pt x="13519" y="16581"/>
                    <a:pt x="13425" y="16581"/>
                    <a:pt x="13332" y="16557"/>
                  </a:cubicBezTo>
                  <a:lnTo>
                    <a:pt x="13285" y="16487"/>
                  </a:lnTo>
                  <a:close/>
                  <a:moveTo>
                    <a:pt x="19472" y="16020"/>
                  </a:moveTo>
                  <a:cubicBezTo>
                    <a:pt x="19449" y="16207"/>
                    <a:pt x="19449" y="16417"/>
                    <a:pt x="19472" y="16604"/>
                  </a:cubicBezTo>
                  <a:cubicBezTo>
                    <a:pt x="19402" y="16510"/>
                    <a:pt x="19356" y="16394"/>
                    <a:pt x="19286" y="16300"/>
                  </a:cubicBezTo>
                  <a:lnTo>
                    <a:pt x="19262" y="16230"/>
                  </a:lnTo>
                  <a:lnTo>
                    <a:pt x="19472" y="16020"/>
                  </a:lnTo>
                  <a:close/>
                  <a:moveTo>
                    <a:pt x="15690" y="16440"/>
                  </a:moveTo>
                  <a:lnTo>
                    <a:pt x="15690" y="16557"/>
                  </a:lnTo>
                  <a:lnTo>
                    <a:pt x="15643" y="16581"/>
                  </a:lnTo>
                  <a:cubicBezTo>
                    <a:pt x="15457" y="16604"/>
                    <a:pt x="15270" y="16627"/>
                    <a:pt x="15083" y="16651"/>
                  </a:cubicBezTo>
                  <a:cubicBezTo>
                    <a:pt x="15223" y="16604"/>
                    <a:pt x="15340" y="16534"/>
                    <a:pt x="15457" y="16487"/>
                  </a:cubicBezTo>
                  <a:lnTo>
                    <a:pt x="15690" y="16440"/>
                  </a:lnTo>
                  <a:close/>
                  <a:moveTo>
                    <a:pt x="18212" y="15857"/>
                  </a:moveTo>
                  <a:cubicBezTo>
                    <a:pt x="18212" y="16067"/>
                    <a:pt x="18212" y="16277"/>
                    <a:pt x="18235" y="16464"/>
                  </a:cubicBezTo>
                  <a:cubicBezTo>
                    <a:pt x="18118" y="16534"/>
                    <a:pt x="18025" y="16581"/>
                    <a:pt x="17908" y="16651"/>
                  </a:cubicBezTo>
                  <a:cubicBezTo>
                    <a:pt x="17791" y="16510"/>
                    <a:pt x="17675" y="16394"/>
                    <a:pt x="17581" y="16254"/>
                  </a:cubicBezTo>
                  <a:cubicBezTo>
                    <a:pt x="17698" y="16184"/>
                    <a:pt x="17815" y="16114"/>
                    <a:pt x="17955" y="16043"/>
                  </a:cubicBezTo>
                  <a:cubicBezTo>
                    <a:pt x="18048" y="15973"/>
                    <a:pt x="18142" y="15927"/>
                    <a:pt x="18212" y="15857"/>
                  </a:cubicBezTo>
                  <a:close/>
                  <a:moveTo>
                    <a:pt x="25800" y="16464"/>
                  </a:moveTo>
                  <a:cubicBezTo>
                    <a:pt x="25753" y="16510"/>
                    <a:pt x="25683" y="16581"/>
                    <a:pt x="25636" y="16627"/>
                  </a:cubicBezTo>
                  <a:lnTo>
                    <a:pt x="25636" y="16651"/>
                  </a:lnTo>
                  <a:lnTo>
                    <a:pt x="25566" y="16464"/>
                  </a:lnTo>
                  <a:close/>
                  <a:moveTo>
                    <a:pt x="26734" y="16324"/>
                  </a:moveTo>
                  <a:cubicBezTo>
                    <a:pt x="26804" y="16440"/>
                    <a:pt x="26850" y="16557"/>
                    <a:pt x="26897" y="16697"/>
                  </a:cubicBezTo>
                  <a:lnTo>
                    <a:pt x="26757" y="16721"/>
                  </a:lnTo>
                  <a:cubicBezTo>
                    <a:pt x="26734" y="16581"/>
                    <a:pt x="26710" y="16464"/>
                    <a:pt x="26687" y="16324"/>
                  </a:cubicBezTo>
                  <a:close/>
                  <a:moveTo>
                    <a:pt x="43031" y="16277"/>
                  </a:moveTo>
                  <a:cubicBezTo>
                    <a:pt x="43171" y="16347"/>
                    <a:pt x="43311" y="16394"/>
                    <a:pt x="43451" y="16440"/>
                  </a:cubicBezTo>
                  <a:cubicBezTo>
                    <a:pt x="43194" y="16557"/>
                    <a:pt x="42937" y="16674"/>
                    <a:pt x="42680" y="16744"/>
                  </a:cubicBezTo>
                  <a:cubicBezTo>
                    <a:pt x="42610" y="16721"/>
                    <a:pt x="42540" y="16697"/>
                    <a:pt x="42494" y="16674"/>
                  </a:cubicBezTo>
                  <a:cubicBezTo>
                    <a:pt x="42680" y="16557"/>
                    <a:pt x="42867" y="16440"/>
                    <a:pt x="43031" y="16277"/>
                  </a:cubicBezTo>
                  <a:close/>
                  <a:moveTo>
                    <a:pt x="21691" y="16160"/>
                  </a:moveTo>
                  <a:lnTo>
                    <a:pt x="21761" y="16230"/>
                  </a:lnTo>
                  <a:cubicBezTo>
                    <a:pt x="21807" y="16300"/>
                    <a:pt x="21831" y="16347"/>
                    <a:pt x="21854" y="16394"/>
                  </a:cubicBezTo>
                  <a:cubicBezTo>
                    <a:pt x="21877" y="16510"/>
                    <a:pt x="21877" y="16604"/>
                    <a:pt x="21901" y="16721"/>
                  </a:cubicBezTo>
                  <a:lnTo>
                    <a:pt x="21901" y="16814"/>
                  </a:lnTo>
                  <a:cubicBezTo>
                    <a:pt x="21807" y="16604"/>
                    <a:pt x="21737" y="16394"/>
                    <a:pt x="21667" y="16160"/>
                  </a:cubicBezTo>
                  <a:close/>
                  <a:moveTo>
                    <a:pt x="5907" y="16721"/>
                  </a:moveTo>
                  <a:lnTo>
                    <a:pt x="5837" y="16791"/>
                  </a:lnTo>
                  <a:lnTo>
                    <a:pt x="5790" y="16861"/>
                  </a:lnTo>
                  <a:lnTo>
                    <a:pt x="5650" y="16861"/>
                  </a:lnTo>
                  <a:cubicBezTo>
                    <a:pt x="5697" y="16814"/>
                    <a:pt x="5720" y="16767"/>
                    <a:pt x="5767" y="16721"/>
                  </a:cubicBezTo>
                  <a:close/>
                  <a:moveTo>
                    <a:pt x="20336" y="16417"/>
                  </a:moveTo>
                  <a:cubicBezTo>
                    <a:pt x="20383" y="16534"/>
                    <a:pt x="20430" y="16651"/>
                    <a:pt x="20476" y="16767"/>
                  </a:cubicBezTo>
                  <a:lnTo>
                    <a:pt x="20383" y="16907"/>
                  </a:lnTo>
                  <a:cubicBezTo>
                    <a:pt x="20336" y="16744"/>
                    <a:pt x="20336" y="16581"/>
                    <a:pt x="20336" y="16417"/>
                  </a:cubicBezTo>
                  <a:close/>
                  <a:moveTo>
                    <a:pt x="12546" y="16708"/>
                  </a:moveTo>
                  <a:lnTo>
                    <a:pt x="12546" y="16708"/>
                  </a:lnTo>
                  <a:cubicBezTo>
                    <a:pt x="12743" y="16774"/>
                    <a:pt x="12921" y="16840"/>
                    <a:pt x="13098" y="16884"/>
                  </a:cubicBezTo>
                  <a:lnTo>
                    <a:pt x="12772" y="16931"/>
                  </a:lnTo>
                  <a:cubicBezTo>
                    <a:pt x="12682" y="16863"/>
                    <a:pt x="12613" y="16796"/>
                    <a:pt x="12546" y="16708"/>
                  </a:cubicBezTo>
                  <a:close/>
                  <a:moveTo>
                    <a:pt x="17394" y="16651"/>
                  </a:moveTo>
                  <a:lnTo>
                    <a:pt x="17558" y="16837"/>
                  </a:lnTo>
                  <a:cubicBezTo>
                    <a:pt x="17511" y="16861"/>
                    <a:pt x="17441" y="16907"/>
                    <a:pt x="17371" y="16931"/>
                  </a:cubicBezTo>
                  <a:lnTo>
                    <a:pt x="17371" y="16674"/>
                  </a:lnTo>
                  <a:lnTo>
                    <a:pt x="17394" y="16651"/>
                  </a:lnTo>
                  <a:close/>
                  <a:moveTo>
                    <a:pt x="18982" y="16487"/>
                  </a:moveTo>
                  <a:cubicBezTo>
                    <a:pt x="19076" y="16604"/>
                    <a:pt x="19146" y="16744"/>
                    <a:pt x="19216" y="16884"/>
                  </a:cubicBezTo>
                  <a:lnTo>
                    <a:pt x="19076" y="17001"/>
                  </a:lnTo>
                  <a:cubicBezTo>
                    <a:pt x="19029" y="16837"/>
                    <a:pt x="18982" y="16674"/>
                    <a:pt x="18935" y="16510"/>
                  </a:cubicBezTo>
                  <a:lnTo>
                    <a:pt x="18982" y="16487"/>
                  </a:lnTo>
                  <a:close/>
                  <a:moveTo>
                    <a:pt x="4086" y="16604"/>
                  </a:moveTo>
                  <a:lnTo>
                    <a:pt x="4086" y="16604"/>
                  </a:lnTo>
                  <a:cubicBezTo>
                    <a:pt x="4039" y="16674"/>
                    <a:pt x="3993" y="16744"/>
                    <a:pt x="3946" y="16791"/>
                  </a:cubicBezTo>
                  <a:cubicBezTo>
                    <a:pt x="3853" y="16861"/>
                    <a:pt x="3759" y="16954"/>
                    <a:pt x="3666" y="17024"/>
                  </a:cubicBezTo>
                  <a:cubicBezTo>
                    <a:pt x="3783" y="16907"/>
                    <a:pt x="3876" y="16767"/>
                    <a:pt x="3993" y="16651"/>
                  </a:cubicBezTo>
                  <a:lnTo>
                    <a:pt x="4086" y="16604"/>
                  </a:lnTo>
                  <a:close/>
                  <a:moveTo>
                    <a:pt x="30960" y="16651"/>
                  </a:moveTo>
                  <a:lnTo>
                    <a:pt x="31006" y="16674"/>
                  </a:lnTo>
                  <a:cubicBezTo>
                    <a:pt x="31030" y="16814"/>
                    <a:pt x="31076" y="16954"/>
                    <a:pt x="31100" y="17118"/>
                  </a:cubicBezTo>
                  <a:cubicBezTo>
                    <a:pt x="31053" y="17001"/>
                    <a:pt x="30983" y="16884"/>
                    <a:pt x="30936" y="16767"/>
                  </a:cubicBezTo>
                  <a:lnTo>
                    <a:pt x="30960" y="16651"/>
                  </a:lnTo>
                  <a:close/>
                  <a:moveTo>
                    <a:pt x="16998" y="16557"/>
                  </a:moveTo>
                  <a:lnTo>
                    <a:pt x="16998" y="16744"/>
                  </a:lnTo>
                  <a:cubicBezTo>
                    <a:pt x="16951" y="16884"/>
                    <a:pt x="16928" y="17001"/>
                    <a:pt x="16881" y="17141"/>
                  </a:cubicBezTo>
                  <a:cubicBezTo>
                    <a:pt x="16857" y="17001"/>
                    <a:pt x="16834" y="16837"/>
                    <a:pt x="16811" y="16697"/>
                  </a:cubicBezTo>
                  <a:lnTo>
                    <a:pt x="16974" y="16581"/>
                  </a:lnTo>
                  <a:lnTo>
                    <a:pt x="16998" y="16557"/>
                  </a:lnTo>
                  <a:close/>
                  <a:moveTo>
                    <a:pt x="26337" y="16417"/>
                  </a:moveTo>
                  <a:cubicBezTo>
                    <a:pt x="26383" y="16557"/>
                    <a:pt x="26383" y="16721"/>
                    <a:pt x="26407" y="16884"/>
                  </a:cubicBezTo>
                  <a:cubicBezTo>
                    <a:pt x="26197" y="16954"/>
                    <a:pt x="26010" y="17047"/>
                    <a:pt x="25823" y="17141"/>
                  </a:cubicBezTo>
                  <a:cubicBezTo>
                    <a:pt x="25823" y="17094"/>
                    <a:pt x="25800" y="17071"/>
                    <a:pt x="25800" y="17047"/>
                  </a:cubicBezTo>
                  <a:cubicBezTo>
                    <a:pt x="25963" y="16814"/>
                    <a:pt x="26150" y="16604"/>
                    <a:pt x="26337" y="16417"/>
                  </a:cubicBezTo>
                  <a:close/>
                  <a:moveTo>
                    <a:pt x="23955" y="16347"/>
                  </a:moveTo>
                  <a:cubicBezTo>
                    <a:pt x="24049" y="16627"/>
                    <a:pt x="24119" y="16931"/>
                    <a:pt x="24189" y="17234"/>
                  </a:cubicBezTo>
                  <a:cubicBezTo>
                    <a:pt x="24002" y="17164"/>
                    <a:pt x="23839" y="17094"/>
                    <a:pt x="23675" y="17024"/>
                  </a:cubicBezTo>
                  <a:lnTo>
                    <a:pt x="23605" y="16884"/>
                  </a:lnTo>
                  <a:cubicBezTo>
                    <a:pt x="23652" y="16767"/>
                    <a:pt x="23698" y="16674"/>
                    <a:pt x="23745" y="16557"/>
                  </a:cubicBezTo>
                  <a:lnTo>
                    <a:pt x="23955" y="16347"/>
                  </a:lnTo>
                  <a:close/>
                  <a:moveTo>
                    <a:pt x="27994" y="16814"/>
                  </a:moveTo>
                  <a:cubicBezTo>
                    <a:pt x="27994" y="16931"/>
                    <a:pt x="27971" y="17047"/>
                    <a:pt x="27948" y="17164"/>
                  </a:cubicBezTo>
                  <a:lnTo>
                    <a:pt x="27831" y="17234"/>
                  </a:lnTo>
                  <a:cubicBezTo>
                    <a:pt x="27784" y="17118"/>
                    <a:pt x="27738" y="17001"/>
                    <a:pt x="27668" y="16884"/>
                  </a:cubicBezTo>
                  <a:lnTo>
                    <a:pt x="27691" y="16884"/>
                  </a:lnTo>
                  <a:lnTo>
                    <a:pt x="27994" y="16814"/>
                  </a:lnTo>
                  <a:close/>
                  <a:moveTo>
                    <a:pt x="15760" y="16954"/>
                  </a:moveTo>
                  <a:lnTo>
                    <a:pt x="15760" y="17094"/>
                  </a:lnTo>
                  <a:cubicBezTo>
                    <a:pt x="15643" y="17141"/>
                    <a:pt x="15527" y="17211"/>
                    <a:pt x="15410" y="17258"/>
                  </a:cubicBezTo>
                  <a:cubicBezTo>
                    <a:pt x="15363" y="17211"/>
                    <a:pt x="15316" y="17164"/>
                    <a:pt x="15270" y="17094"/>
                  </a:cubicBezTo>
                  <a:cubicBezTo>
                    <a:pt x="15363" y="17071"/>
                    <a:pt x="15457" y="17024"/>
                    <a:pt x="15550" y="16977"/>
                  </a:cubicBezTo>
                  <a:lnTo>
                    <a:pt x="15760" y="16954"/>
                  </a:lnTo>
                  <a:close/>
                  <a:moveTo>
                    <a:pt x="29746" y="16604"/>
                  </a:moveTo>
                  <a:cubicBezTo>
                    <a:pt x="29816" y="16837"/>
                    <a:pt x="29862" y="17094"/>
                    <a:pt x="29886" y="17351"/>
                  </a:cubicBezTo>
                  <a:cubicBezTo>
                    <a:pt x="29792" y="17094"/>
                    <a:pt x="29699" y="16861"/>
                    <a:pt x="29606" y="16627"/>
                  </a:cubicBezTo>
                  <a:lnTo>
                    <a:pt x="29606" y="16604"/>
                  </a:lnTo>
                  <a:close/>
                  <a:moveTo>
                    <a:pt x="31987" y="16884"/>
                  </a:moveTo>
                  <a:lnTo>
                    <a:pt x="31987" y="16884"/>
                  </a:lnTo>
                  <a:cubicBezTo>
                    <a:pt x="32104" y="16931"/>
                    <a:pt x="32244" y="16977"/>
                    <a:pt x="32361" y="17047"/>
                  </a:cubicBezTo>
                  <a:cubicBezTo>
                    <a:pt x="32407" y="17118"/>
                    <a:pt x="32431" y="17211"/>
                    <a:pt x="32477" y="17281"/>
                  </a:cubicBezTo>
                  <a:lnTo>
                    <a:pt x="32337" y="17374"/>
                  </a:lnTo>
                  <a:lnTo>
                    <a:pt x="32010" y="17421"/>
                  </a:lnTo>
                  <a:cubicBezTo>
                    <a:pt x="32010" y="17258"/>
                    <a:pt x="32010" y="17071"/>
                    <a:pt x="31987" y="16884"/>
                  </a:cubicBezTo>
                  <a:close/>
                  <a:moveTo>
                    <a:pt x="14873" y="17234"/>
                  </a:moveTo>
                  <a:cubicBezTo>
                    <a:pt x="14920" y="17281"/>
                    <a:pt x="14966" y="17351"/>
                    <a:pt x="15013" y="17421"/>
                  </a:cubicBezTo>
                  <a:lnTo>
                    <a:pt x="14779" y="17491"/>
                  </a:lnTo>
                  <a:cubicBezTo>
                    <a:pt x="14733" y="17421"/>
                    <a:pt x="14686" y="17351"/>
                    <a:pt x="14616" y="17304"/>
                  </a:cubicBezTo>
                  <a:cubicBezTo>
                    <a:pt x="14709" y="17281"/>
                    <a:pt x="14779" y="17258"/>
                    <a:pt x="14873" y="17234"/>
                  </a:cubicBezTo>
                  <a:close/>
                  <a:moveTo>
                    <a:pt x="24376" y="16324"/>
                  </a:moveTo>
                  <a:cubicBezTo>
                    <a:pt x="24632" y="16394"/>
                    <a:pt x="24889" y="16417"/>
                    <a:pt x="25146" y="16440"/>
                  </a:cubicBezTo>
                  <a:cubicBezTo>
                    <a:pt x="25239" y="16627"/>
                    <a:pt x="25309" y="16814"/>
                    <a:pt x="25380" y="17001"/>
                  </a:cubicBezTo>
                  <a:cubicBezTo>
                    <a:pt x="25263" y="17164"/>
                    <a:pt x="25146" y="17328"/>
                    <a:pt x="25053" y="17491"/>
                  </a:cubicBezTo>
                  <a:cubicBezTo>
                    <a:pt x="24913" y="17444"/>
                    <a:pt x="24772" y="17421"/>
                    <a:pt x="24632" y="17374"/>
                  </a:cubicBezTo>
                  <a:lnTo>
                    <a:pt x="24632" y="17398"/>
                  </a:lnTo>
                  <a:cubicBezTo>
                    <a:pt x="24609" y="17281"/>
                    <a:pt x="24586" y="17164"/>
                    <a:pt x="24562" y="17071"/>
                  </a:cubicBezTo>
                  <a:cubicBezTo>
                    <a:pt x="24516" y="16814"/>
                    <a:pt x="24446" y="16557"/>
                    <a:pt x="24376" y="16324"/>
                  </a:cubicBezTo>
                  <a:close/>
                  <a:moveTo>
                    <a:pt x="30166" y="16604"/>
                  </a:moveTo>
                  <a:cubicBezTo>
                    <a:pt x="30259" y="16791"/>
                    <a:pt x="30329" y="17001"/>
                    <a:pt x="30376" y="17211"/>
                  </a:cubicBezTo>
                  <a:cubicBezTo>
                    <a:pt x="30329" y="17304"/>
                    <a:pt x="30283" y="17398"/>
                    <a:pt x="30236" y="17491"/>
                  </a:cubicBezTo>
                  <a:cubicBezTo>
                    <a:pt x="30236" y="17188"/>
                    <a:pt x="30189" y="16884"/>
                    <a:pt x="30119" y="16604"/>
                  </a:cubicBezTo>
                  <a:close/>
                  <a:moveTo>
                    <a:pt x="7378" y="17398"/>
                  </a:moveTo>
                  <a:lnTo>
                    <a:pt x="7565" y="17468"/>
                  </a:lnTo>
                  <a:lnTo>
                    <a:pt x="7752" y="17514"/>
                  </a:lnTo>
                  <a:cubicBezTo>
                    <a:pt x="7658" y="17491"/>
                    <a:pt x="7542" y="17491"/>
                    <a:pt x="7448" y="17491"/>
                  </a:cubicBezTo>
                  <a:lnTo>
                    <a:pt x="7331" y="17421"/>
                  </a:lnTo>
                  <a:lnTo>
                    <a:pt x="7378" y="17398"/>
                  </a:lnTo>
                  <a:close/>
                  <a:moveTo>
                    <a:pt x="31427" y="16744"/>
                  </a:moveTo>
                  <a:lnTo>
                    <a:pt x="31660" y="16791"/>
                  </a:lnTo>
                  <a:cubicBezTo>
                    <a:pt x="31660" y="16907"/>
                    <a:pt x="31683" y="17024"/>
                    <a:pt x="31707" y="17141"/>
                  </a:cubicBezTo>
                  <a:cubicBezTo>
                    <a:pt x="31707" y="17258"/>
                    <a:pt x="31707" y="17374"/>
                    <a:pt x="31707" y="17468"/>
                  </a:cubicBezTo>
                  <a:lnTo>
                    <a:pt x="31543" y="17514"/>
                  </a:lnTo>
                  <a:lnTo>
                    <a:pt x="31543" y="17444"/>
                  </a:lnTo>
                  <a:cubicBezTo>
                    <a:pt x="31520" y="17211"/>
                    <a:pt x="31473" y="16954"/>
                    <a:pt x="31427" y="16744"/>
                  </a:cubicBezTo>
                  <a:close/>
                  <a:moveTo>
                    <a:pt x="13822" y="17421"/>
                  </a:moveTo>
                  <a:lnTo>
                    <a:pt x="13962" y="17538"/>
                  </a:lnTo>
                  <a:cubicBezTo>
                    <a:pt x="13799" y="17514"/>
                    <a:pt x="13635" y="17491"/>
                    <a:pt x="13495" y="17468"/>
                  </a:cubicBezTo>
                  <a:cubicBezTo>
                    <a:pt x="13612" y="17468"/>
                    <a:pt x="13705" y="17444"/>
                    <a:pt x="13822" y="17444"/>
                  </a:cubicBezTo>
                  <a:lnTo>
                    <a:pt x="13822" y="17421"/>
                  </a:lnTo>
                  <a:close/>
                  <a:moveTo>
                    <a:pt x="27014" y="17071"/>
                  </a:moveTo>
                  <a:cubicBezTo>
                    <a:pt x="27037" y="17211"/>
                    <a:pt x="27061" y="17374"/>
                    <a:pt x="27084" y="17514"/>
                  </a:cubicBezTo>
                  <a:cubicBezTo>
                    <a:pt x="26991" y="17538"/>
                    <a:pt x="26874" y="17561"/>
                    <a:pt x="26780" y="17561"/>
                  </a:cubicBezTo>
                  <a:cubicBezTo>
                    <a:pt x="26804" y="17421"/>
                    <a:pt x="26804" y="17281"/>
                    <a:pt x="26804" y="17141"/>
                  </a:cubicBezTo>
                  <a:lnTo>
                    <a:pt x="26780" y="17141"/>
                  </a:lnTo>
                  <a:lnTo>
                    <a:pt x="27014" y="17071"/>
                  </a:lnTo>
                  <a:close/>
                  <a:moveTo>
                    <a:pt x="44852" y="15880"/>
                  </a:moveTo>
                  <a:cubicBezTo>
                    <a:pt x="45015" y="15927"/>
                    <a:pt x="45202" y="15973"/>
                    <a:pt x="45365" y="16020"/>
                  </a:cubicBezTo>
                  <a:cubicBezTo>
                    <a:pt x="46323" y="16300"/>
                    <a:pt x="46696" y="16884"/>
                    <a:pt x="46766" y="17584"/>
                  </a:cubicBezTo>
                  <a:cubicBezTo>
                    <a:pt x="46183" y="17094"/>
                    <a:pt x="45529" y="16674"/>
                    <a:pt x="44805" y="16394"/>
                  </a:cubicBezTo>
                  <a:cubicBezTo>
                    <a:pt x="44688" y="16347"/>
                    <a:pt x="44572" y="16300"/>
                    <a:pt x="44432" y="16254"/>
                  </a:cubicBezTo>
                  <a:cubicBezTo>
                    <a:pt x="44572" y="16137"/>
                    <a:pt x="44712" y="16020"/>
                    <a:pt x="44852" y="15880"/>
                  </a:cubicBezTo>
                  <a:close/>
                  <a:moveTo>
                    <a:pt x="26407" y="17281"/>
                  </a:moveTo>
                  <a:cubicBezTo>
                    <a:pt x="26407" y="17398"/>
                    <a:pt x="26407" y="17491"/>
                    <a:pt x="26383" y="17608"/>
                  </a:cubicBezTo>
                  <a:cubicBezTo>
                    <a:pt x="26313" y="17620"/>
                    <a:pt x="26243" y="17625"/>
                    <a:pt x="26176" y="17625"/>
                  </a:cubicBezTo>
                  <a:cubicBezTo>
                    <a:pt x="26109" y="17625"/>
                    <a:pt x="26045" y="17620"/>
                    <a:pt x="25987" y="17608"/>
                  </a:cubicBezTo>
                  <a:cubicBezTo>
                    <a:pt x="25987" y="17561"/>
                    <a:pt x="25963" y="17514"/>
                    <a:pt x="25963" y="17491"/>
                  </a:cubicBezTo>
                  <a:cubicBezTo>
                    <a:pt x="26103" y="17421"/>
                    <a:pt x="26243" y="17351"/>
                    <a:pt x="26407" y="17281"/>
                  </a:cubicBezTo>
                  <a:close/>
                  <a:moveTo>
                    <a:pt x="23395" y="17328"/>
                  </a:moveTo>
                  <a:cubicBezTo>
                    <a:pt x="23465" y="17468"/>
                    <a:pt x="23535" y="17608"/>
                    <a:pt x="23582" y="17725"/>
                  </a:cubicBezTo>
                  <a:lnTo>
                    <a:pt x="23558" y="17725"/>
                  </a:lnTo>
                  <a:cubicBezTo>
                    <a:pt x="23465" y="17655"/>
                    <a:pt x="23372" y="17584"/>
                    <a:pt x="23278" y="17514"/>
                  </a:cubicBezTo>
                  <a:lnTo>
                    <a:pt x="23395" y="17328"/>
                  </a:lnTo>
                  <a:close/>
                  <a:moveTo>
                    <a:pt x="38408" y="17678"/>
                  </a:moveTo>
                  <a:lnTo>
                    <a:pt x="38081" y="17748"/>
                  </a:lnTo>
                  <a:lnTo>
                    <a:pt x="37941" y="17678"/>
                  </a:lnTo>
                  <a:close/>
                  <a:moveTo>
                    <a:pt x="10740" y="17281"/>
                  </a:moveTo>
                  <a:lnTo>
                    <a:pt x="10740" y="17281"/>
                  </a:lnTo>
                  <a:cubicBezTo>
                    <a:pt x="10880" y="17304"/>
                    <a:pt x="11020" y="17328"/>
                    <a:pt x="11161" y="17351"/>
                  </a:cubicBezTo>
                  <a:cubicBezTo>
                    <a:pt x="11301" y="17421"/>
                    <a:pt x="11441" y="17514"/>
                    <a:pt x="11581" y="17631"/>
                  </a:cubicBezTo>
                  <a:cubicBezTo>
                    <a:pt x="11604" y="17678"/>
                    <a:pt x="11627" y="17725"/>
                    <a:pt x="11651" y="17771"/>
                  </a:cubicBezTo>
                  <a:cubicBezTo>
                    <a:pt x="11347" y="17631"/>
                    <a:pt x="11044" y="17468"/>
                    <a:pt x="10740" y="17281"/>
                  </a:cubicBezTo>
                  <a:close/>
                  <a:moveTo>
                    <a:pt x="5043" y="14806"/>
                  </a:moveTo>
                  <a:cubicBezTo>
                    <a:pt x="5090" y="14969"/>
                    <a:pt x="5137" y="15110"/>
                    <a:pt x="5207" y="15273"/>
                  </a:cubicBezTo>
                  <a:lnTo>
                    <a:pt x="5207" y="15296"/>
                  </a:lnTo>
                  <a:cubicBezTo>
                    <a:pt x="5090" y="15366"/>
                    <a:pt x="4973" y="15436"/>
                    <a:pt x="4880" y="15530"/>
                  </a:cubicBezTo>
                  <a:cubicBezTo>
                    <a:pt x="4553" y="15577"/>
                    <a:pt x="4273" y="15647"/>
                    <a:pt x="3969" y="15787"/>
                  </a:cubicBezTo>
                  <a:cubicBezTo>
                    <a:pt x="3362" y="16090"/>
                    <a:pt x="2872" y="16604"/>
                    <a:pt x="2615" y="17258"/>
                  </a:cubicBezTo>
                  <a:cubicBezTo>
                    <a:pt x="2522" y="17328"/>
                    <a:pt x="2428" y="17421"/>
                    <a:pt x="2335" y="17514"/>
                  </a:cubicBezTo>
                  <a:cubicBezTo>
                    <a:pt x="2265" y="17608"/>
                    <a:pt x="2148" y="17725"/>
                    <a:pt x="2078" y="17841"/>
                  </a:cubicBezTo>
                  <a:cubicBezTo>
                    <a:pt x="2242" y="16977"/>
                    <a:pt x="2685" y="16207"/>
                    <a:pt x="3339" y="15600"/>
                  </a:cubicBezTo>
                  <a:cubicBezTo>
                    <a:pt x="3806" y="15156"/>
                    <a:pt x="4413" y="14876"/>
                    <a:pt x="5043" y="14806"/>
                  </a:cubicBezTo>
                  <a:close/>
                  <a:moveTo>
                    <a:pt x="17978" y="17258"/>
                  </a:moveTo>
                  <a:cubicBezTo>
                    <a:pt x="18048" y="17328"/>
                    <a:pt x="18142" y="17421"/>
                    <a:pt x="18212" y="17514"/>
                  </a:cubicBezTo>
                  <a:cubicBezTo>
                    <a:pt x="18002" y="17631"/>
                    <a:pt x="17768" y="17725"/>
                    <a:pt x="17535" y="17841"/>
                  </a:cubicBezTo>
                  <a:lnTo>
                    <a:pt x="17465" y="17865"/>
                  </a:lnTo>
                  <a:cubicBezTo>
                    <a:pt x="17465" y="17795"/>
                    <a:pt x="17441" y="17701"/>
                    <a:pt x="17418" y="17631"/>
                  </a:cubicBezTo>
                  <a:cubicBezTo>
                    <a:pt x="17605" y="17514"/>
                    <a:pt x="17791" y="17398"/>
                    <a:pt x="17955" y="17281"/>
                  </a:cubicBezTo>
                  <a:lnTo>
                    <a:pt x="17978" y="17258"/>
                  </a:lnTo>
                  <a:close/>
                  <a:moveTo>
                    <a:pt x="19379" y="17421"/>
                  </a:moveTo>
                  <a:cubicBezTo>
                    <a:pt x="19402" y="17561"/>
                    <a:pt x="19402" y="17678"/>
                    <a:pt x="19402" y="17818"/>
                  </a:cubicBezTo>
                  <a:lnTo>
                    <a:pt x="19426" y="17818"/>
                  </a:lnTo>
                  <a:lnTo>
                    <a:pt x="19379" y="17865"/>
                  </a:lnTo>
                  <a:lnTo>
                    <a:pt x="19379" y="17841"/>
                  </a:lnTo>
                  <a:cubicBezTo>
                    <a:pt x="19332" y="17725"/>
                    <a:pt x="19286" y="17631"/>
                    <a:pt x="19262" y="17514"/>
                  </a:cubicBezTo>
                  <a:lnTo>
                    <a:pt x="19379" y="17421"/>
                  </a:lnTo>
                  <a:close/>
                  <a:moveTo>
                    <a:pt x="20663" y="17141"/>
                  </a:moveTo>
                  <a:cubicBezTo>
                    <a:pt x="20687" y="17211"/>
                    <a:pt x="20710" y="17281"/>
                    <a:pt x="20733" y="17351"/>
                  </a:cubicBezTo>
                  <a:cubicBezTo>
                    <a:pt x="20687" y="17538"/>
                    <a:pt x="20663" y="17701"/>
                    <a:pt x="20640" y="17888"/>
                  </a:cubicBezTo>
                  <a:cubicBezTo>
                    <a:pt x="20570" y="17725"/>
                    <a:pt x="20523" y="17538"/>
                    <a:pt x="20476" y="17374"/>
                  </a:cubicBezTo>
                  <a:cubicBezTo>
                    <a:pt x="20523" y="17304"/>
                    <a:pt x="20593" y="17211"/>
                    <a:pt x="20663" y="17141"/>
                  </a:cubicBezTo>
                  <a:close/>
                  <a:moveTo>
                    <a:pt x="41817" y="17818"/>
                  </a:moveTo>
                  <a:cubicBezTo>
                    <a:pt x="41980" y="17841"/>
                    <a:pt x="42143" y="17865"/>
                    <a:pt x="42284" y="17888"/>
                  </a:cubicBezTo>
                  <a:lnTo>
                    <a:pt x="42354" y="18005"/>
                  </a:lnTo>
                  <a:cubicBezTo>
                    <a:pt x="42167" y="17935"/>
                    <a:pt x="41980" y="17888"/>
                    <a:pt x="41793" y="17818"/>
                  </a:cubicBezTo>
                  <a:close/>
                  <a:moveTo>
                    <a:pt x="21200" y="16767"/>
                  </a:moveTo>
                  <a:cubicBezTo>
                    <a:pt x="21317" y="17211"/>
                    <a:pt x="21504" y="17631"/>
                    <a:pt x="21761" y="18028"/>
                  </a:cubicBezTo>
                  <a:cubicBezTo>
                    <a:pt x="21527" y="17725"/>
                    <a:pt x="21294" y="17398"/>
                    <a:pt x="21107" y="17047"/>
                  </a:cubicBezTo>
                  <a:cubicBezTo>
                    <a:pt x="21130" y="16954"/>
                    <a:pt x="21177" y="16861"/>
                    <a:pt x="21200" y="16767"/>
                  </a:cubicBezTo>
                  <a:close/>
                  <a:moveTo>
                    <a:pt x="4950" y="17211"/>
                  </a:moveTo>
                  <a:cubicBezTo>
                    <a:pt x="4927" y="17304"/>
                    <a:pt x="4903" y="17398"/>
                    <a:pt x="4903" y="17468"/>
                  </a:cubicBezTo>
                  <a:lnTo>
                    <a:pt x="4833" y="17514"/>
                  </a:lnTo>
                  <a:cubicBezTo>
                    <a:pt x="4600" y="17678"/>
                    <a:pt x="4413" y="17841"/>
                    <a:pt x="4249" y="18051"/>
                  </a:cubicBezTo>
                  <a:cubicBezTo>
                    <a:pt x="4390" y="17725"/>
                    <a:pt x="4600" y="17468"/>
                    <a:pt x="4857" y="17211"/>
                  </a:cubicBezTo>
                  <a:close/>
                  <a:moveTo>
                    <a:pt x="39832" y="17818"/>
                  </a:moveTo>
                  <a:cubicBezTo>
                    <a:pt x="39902" y="17841"/>
                    <a:pt x="39995" y="17888"/>
                    <a:pt x="40065" y="17935"/>
                  </a:cubicBezTo>
                  <a:cubicBezTo>
                    <a:pt x="39754" y="18032"/>
                    <a:pt x="39427" y="18081"/>
                    <a:pt x="39110" y="18081"/>
                  </a:cubicBezTo>
                  <a:cubicBezTo>
                    <a:pt x="39047" y="18081"/>
                    <a:pt x="38984" y="18079"/>
                    <a:pt x="38921" y="18075"/>
                  </a:cubicBezTo>
                  <a:cubicBezTo>
                    <a:pt x="39202" y="17981"/>
                    <a:pt x="39528" y="17888"/>
                    <a:pt x="39832" y="17818"/>
                  </a:cubicBezTo>
                  <a:close/>
                  <a:moveTo>
                    <a:pt x="23862" y="17514"/>
                  </a:moveTo>
                  <a:lnTo>
                    <a:pt x="23955" y="17538"/>
                  </a:lnTo>
                  <a:cubicBezTo>
                    <a:pt x="24049" y="17561"/>
                    <a:pt x="24165" y="17584"/>
                    <a:pt x="24259" y="17631"/>
                  </a:cubicBezTo>
                  <a:cubicBezTo>
                    <a:pt x="24259" y="17748"/>
                    <a:pt x="24282" y="17865"/>
                    <a:pt x="24305" y="17981"/>
                  </a:cubicBezTo>
                  <a:lnTo>
                    <a:pt x="24165" y="18075"/>
                  </a:lnTo>
                  <a:cubicBezTo>
                    <a:pt x="24165" y="18075"/>
                    <a:pt x="24142" y="18075"/>
                    <a:pt x="24142" y="18098"/>
                  </a:cubicBezTo>
                  <a:cubicBezTo>
                    <a:pt x="24025" y="17888"/>
                    <a:pt x="23932" y="17701"/>
                    <a:pt x="23862" y="17514"/>
                  </a:cubicBezTo>
                  <a:close/>
                  <a:moveTo>
                    <a:pt x="32687" y="17818"/>
                  </a:moveTo>
                  <a:cubicBezTo>
                    <a:pt x="32687" y="17841"/>
                    <a:pt x="32711" y="17865"/>
                    <a:pt x="32734" y="17888"/>
                  </a:cubicBezTo>
                  <a:lnTo>
                    <a:pt x="32734" y="17981"/>
                  </a:lnTo>
                  <a:cubicBezTo>
                    <a:pt x="32617" y="18028"/>
                    <a:pt x="32477" y="18051"/>
                    <a:pt x="32361" y="18098"/>
                  </a:cubicBezTo>
                  <a:lnTo>
                    <a:pt x="32080" y="18145"/>
                  </a:lnTo>
                  <a:cubicBezTo>
                    <a:pt x="32267" y="18028"/>
                    <a:pt x="32454" y="17911"/>
                    <a:pt x="32664" y="17818"/>
                  </a:cubicBezTo>
                  <a:close/>
                  <a:moveTo>
                    <a:pt x="29115" y="17748"/>
                  </a:moveTo>
                  <a:cubicBezTo>
                    <a:pt x="29209" y="17865"/>
                    <a:pt x="29302" y="18005"/>
                    <a:pt x="29372" y="18145"/>
                  </a:cubicBezTo>
                  <a:cubicBezTo>
                    <a:pt x="29302" y="18168"/>
                    <a:pt x="29232" y="18192"/>
                    <a:pt x="29139" y="18215"/>
                  </a:cubicBezTo>
                  <a:cubicBezTo>
                    <a:pt x="29115" y="18098"/>
                    <a:pt x="29092" y="18005"/>
                    <a:pt x="29045" y="17888"/>
                  </a:cubicBezTo>
                  <a:lnTo>
                    <a:pt x="29115" y="17748"/>
                  </a:lnTo>
                  <a:close/>
                  <a:moveTo>
                    <a:pt x="7985" y="18192"/>
                  </a:moveTo>
                  <a:lnTo>
                    <a:pt x="8172" y="18308"/>
                  </a:lnTo>
                  <a:lnTo>
                    <a:pt x="8172" y="18308"/>
                  </a:lnTo>
                  <a:lnTo>
                    <a:pt x="7822" y="18285"/>
                  </a:lnTo>
                  <a:lnTo>
                    <a:pt x="7985" y="18192"/>
                  </a:lnTo>
                  <a:close/>
                  <a:moveTo>
                    <a:pt x="6981" y="17561"/>
                  </a:moveTo>
                  <a:lnTo>
                    <a:pt x="7098" y="17655"/>
                  </a:lnTo>
                  <a:cubicBezTo>
                    <a:pt x="6935" y="17841"/>
                    <a:pt x="6841" y="18075"/>
                    <a:pt x="6818" y="18308"/>
                  </a:cubicBezTo>
                  <a:cubicBezTo>
                    <a:pt x="6702" y="18331"/>
                    <a:pt x="6564" y="18332"/>
                    <a:pt x="6448" y="18354"/>
                  </a:cubicBezTo>
                  <a:lnTo>
                    <a:pt x="6448" y="18354"/>
                  </a:lnTo>
                  <a:cubicBezTo>
                    <a:pt x="6473" y="18222"/>
                    <a:pt x="6518" y="18090"/>
                    <a:pt x="6584" y="17958"/>
                  </a:cubicBezTo>
                  <a:cubicBezTo>
                    <a:pt x="6678" y="17795"/>
                    <a:pt x="6818" y="17655"/>
                    <a:pt x="6981" y="17561"/>
                  </a:cubicBezTo>
                  <a:close/>
                  <a:moveTo>
                    <a:pt x="12818" y="17865"/>
                  </a:moveTo>
                  <a:lnTo>
                    <a:pt x="13075" y="17911"/>
                  </a:lnTo>
                  <a:lnTo>
                    <a:pt x="13285" y="17935"/>
                  </a:lnTo>
                  <a:lnTo>
                    <a:pt x="13472" y="18075"/>
                  </a:lnTo>
                  <a:cubicBezTo>
                    <a:pt x="13635" y="18168"/>
                    <a:pt x="13799" y="18262"/>
                    <a:pt x="13962" y="18355"/>
                  </a:cubicBezTo>
                  <a:cubicBezTo>
                    <a:pt x="13612" y="18332"/>
                    <a:pt x="13285" y="18262"/>
                    <a:pt x="12958" y="18192"/>
                  </a:cubicBezTo>
                  <a:lnTo>
                    <a:pt x="12958" y="18168"/>
                  </a:lnTo>
                  <a:cubicBezTo>
                    <a:pt x="12912" y="18075"/>
                    <a:pt x="12865" y="17958"/>
                    <a:pt x="12818" y="17865"/>
                  </a:cubicBezTo>
                  <a:close/>
                  <a:moveTo>
                    <a:pt x="30843" y="18145"/>
                  </a:moveTo>
                  <a:cubicBezTo>
                    <a:pt x="30843" y="18215"/>
                    <a:pt x="30866" y="18285"/>
                    <a:pt x="30890" y="18355"/>
                  </a:cubicBezTo>
                  <a:lnTo>
                    <a:pt x="30796" y="18355"/>
                  </a:lnTo>
                  <a:cubicBezTo>
                    <a:pt x="30796" y="18285"/>
                    <a:pt x="30820" y="18215"/>
                    <a:pt x="30820" y="18145"/>
                  </a:cubicBezTo>
                  <a:close/>
                  <a:moveTo>
                    <a:pt x="14196" y="17935"/>
                  </a:moveTo>
                  <a:cubicBezTo>
                    <a:pt x="14383" y="17958"/>
                    <a:pt x="14569" y="17958"/>
                    <a:pt x="14756" y="17958"/>
                  </a:cubicBezTo>
                  <a:lnTo>
                    <a:pt x="14779" y="17958"/>
                  </a:lnTo>
                  <a:cubicBezTo>
                    <a:pt x="14896" y="18075"/>
                    <a:pt x="15036" y="18192"/>
                    <a:pt x="15153" y="18308"/>
                  </a:cubicBezTo>
                  <a:lnTo>
                    <a:pt x="14943" y="18378"/>
                  </a:lnTo>
                  <a:lnTo>
                    <a:pt x="14896" y="18378"/>
                  </a:lnTo>
                  <a:cubicBezTo>
                    <a:pt x="14593" y="18262"/>
                    <a:pt x="14289" y="18121"/>
                    <a:pt x="14009" y="17935"/>
                  </a:cubicBezTo>
                  <a:close/>
                  <a:moveTo>
                    <a:pt x="26290" y="17958"/>
                  </a:moveTo>
                  <a:cubicBezTo>
                    <a:pt x="26267" y="18098"/>
                    <a:pt x="26197" y="18238"/>
                    <a:pt x="26127" y="18378"/>
                  </a:cubicBezTo>
                  <a:cubicBezTo>
                    <a:pt x="26103" y="18238"/>
                    <a:pt x="26080" y="18098"/>
                    <a:pt x="26057" y="17958"/>
                  </a:cubicBezTo>
                  <a:close/>
                  <a:moveTo>
                    <a:pt x="27551" y="17748"/>
                  </a:moveTo>
                  <a:cubicBezTo>
                    <a:pt x="27574" y="17841"/>
                    <a:pt x="27598" y="17911"/>
                    <a:pt x="27621" y="18005"/>
                  </a:cubicBezTo>
                  <a:cubicBezTo>
                    <a:pt x="27551" y="18145"/>
                    <a:pt x="27457" y="18262"/>
                    <a:pt x="27387" y="18378"/>
                  </a:cubicBezTo>
                  <a:lnTo>
                    <a:pt x="27387" y="18308"/>
                  </a:lnTo>
                  <a:cubicBezTo>
                    <a:pt x="27411" y="18121"/>
                    <a:pt x="27411" y="17958"/>
                    <a:pt x="27411" y="17795"/>
                  </a:cubicBezTo>
                  <a:lnTo>
                    <a:pt x="27551" y="17748"/>
                  </a:lnTo>
                  <a:close/>
                  <a:moveTo>
                    <a:pt x="40602" y="18378"/>
                  </a:moveTo>
                  <a:lnTo>
                    <a:pt x="40696" y="18472"/>
                  </a:lnTo>
                  <a:lnTo>
                    <a:pt x="40462" y="18472"/>
                  </a:lnTo>
                  <a:lnTo>
                    <a:pt x="40252" y="18425"/>
                  </a:lnTo>
                  <a:cubicBezTo>
                    <a:pt x="40346" y="18378"/>
                    <a:pt x="40486" y="18378"/>
                    <a:pt x="40602" y="18378"/>
                  </a:cubicBezTo>
                  <a:close/>
                  <a:moveTo>
                    <a:pt x="28228" y="17538"/>
                  </a:moveTo>
                  <a:lnTo>
                    <a:pt x="28228" y="17538"/>
                  </a:lnTo>
                  <a:cubicBezTo>
                    <a:pt x="28251" y="17865"/>
                    <a:pt x="28228" y="18168"/>
                    <a:pt x="28181" y="18495"/>
                  </a:cubicBezTo>
                  <a:lnTo>
                    <a:pt x="28181" y="18472"/>
                  </a:lnTo>
                  <a:cubicBezTo>
                    <a:pt x="28158" y="18308"/>
                    <a:pt x="28111" y="18121"/>
                    <a:pt x="28065" y="17958"/>
                  </a:cubicBezTo>
                  <a:cubicBezTo>
                    <a:pt x="28135" y="17818"/>
                    <a:pt x="28181" y="17678"/>
                    <a:pt x="28228" y="17538"/>
                  </a:cubicBezTo>
                  <a:close/>
                  <a:moveTo>
                    <a:pt x="30446" y="18262"/>
                  </a:moveTo>
                  <a:cubicBezTo>
                    <a:pt x="30446" y="18308"/>
                    <a:pt x="30446" y="18378"/>
                    <a:pt x="30423" y="18448"/>
                  </a:cubicBezTo>
                  <a:lnTo>
                    <a:pt x="30213" y="18518"/>
                  </a:lnTo>
                  <a:cubicBezTo>
                    <a:pt x="30213" y="18448"/>
                    <a:pt x="30213" y="18402"/>
                    <a:pt x="30189" y="18332"/>
                  </a:cubicBezTo>
                  <a:lnTo>
                    <a:pt x="30236" y="18308"/>
                  </a:lnTo>
                  <a:cubicBezTo>
                    <a:pt x="30306" y="18285"/>
                    <a:pt x="30376" y="18285"/>
                    <a:pt x="30446" y="18262"/>
                  </a:cubicBezTo>
                  <a:close/>
                  <a:moveTo>
                    <a:pt x="19753" y="18051"/>
                  </a:moveTo>
                  <a:cubicBezTo>
                    <a:pt x="19823" y="18215"/>
                    <a:pt x="19893" y="18378"/>
                    <a:pt x="19986" y="18542"/>
                  </a:cubicBezTo>
                  <a:lnTo>
                    <a:pt x="19706" y="18332"/>
                  </a:lnTo>
                  <a:cubicBezTo>
                    <a:pt x="19729" y="18238"/>
                    <a:pt x="19729" y="18145"/>
                    <a:pt x="19753" y="18051"/>
                  </a:cubicBezTo>
                  <a:close/>
                  <a:moveTo>
                    <a:pt x="42727" y="18005"/>
                  </a:moveTo>
                  <a:lnTo>
                    <a:pt x="42727" y="18005"/>
                  </a:lnTo>
                  <a:cubicBezTo>
                    <a:pt x="43007" y="18075"/>
                    <a:pt x="43287" y="18168"/>
                    <a:pt x="43568" y="18308"/>
                  </a:cubicBezTo>
                  <a:cubicBezTo>
                    <a:pt x="43638" y="18402"/>
                    <a:pt x="43684" y="18495"/>
                    <a:pt x="43731" y="18588"/>
                  </a:cubicBezTo>
                  <a:cubicBezTo>
                    <a:pt x="43428" y="18448"/>
                    <a:pt x="43147" y="18308"/>
                    <a:pt x="42821" y="18192"/>
                  </a:cubicBezTo>
                  <a:cubicBezTo>
                    <a:pt x="42797" y="18121"/>
                    <a:pt x="42750" y="18075"/>
                    <a:pt x="42727" y="18005"/>
                  </a:cubicBezTo>
                  <a:close/>
                  <a:moveTo>
                    <a:pt x="18445" y="17911"/>
                  </a:moveTo>
                  <a:cubicBezTo>
                    <a:pt x="18468" y="18051"/>
                    <a:pt x="18515" y="18168"/>
                    <a:pt x="18539" y="18308"/>
                  </a:cubicBezTo>
                  <a:cubicBezTo>
                    <a:pt x="18235" y="18448"/>
                    <a:pt x="17931" y="18542"/>
                    <a:pt x="17605" y="18612"/>
                  </a:cubicBezTo>
                  <a:cubicBezTo>
                    <a:pt x="17581" y="18495"/>
                    <a:pt x="17535" y="18378"/>
                    <a:pt x="17511" y="18238"/>
                  </a:cubicBezTo>
                  <a:lnTo>
                    <a:pt x="17815" y="18121"/>
                  </a:lnTo>
                  <a:cubicBezTo>
                    <a:pt x="18025" y="18075"/>
                    <a:pt x="18235" y="18005"/>
                    <a:pt x="18445" y="17911"/>
                  </a:cubicBezTo>
                  <a:close/>
                  <a:moveTo>
                    <a:pt x="23045" y="17841"/>
                  </a:moveTo>
                  <a:cubicBezTo>
                    <a:pt x="23278" y="18028"/>
                    <a:pt x="23512" y="18215"/>
                    <a:pt x="23792" y="18378"/>
                  </a:cubicBezTo>
                  <a:cubicBezTo>
                    <a:pt x="23652" y="18472"/>
                    <a:pt x="23535" y="18588"/>
                    <a:pt x="23442" y="18682"/>
                  </a:cubicBezTo>
                  <a:cubicBezTo>
                    <a:pt x="23325" y="18612"/>
                    <a:pt x="23208" y="18518"/>
                    <a:pt x="23091" y="18425"/>
                  </a:cubicBezTo>
                  <a:cubicBezTo>
                    <a:pt x="23068" y="18262"/>
                    <a:pt x="23021" y="18075"/>
                    <a:pt x="22975" y="17911"/>
                  </a:cubicBezTo>
                  <a:lnTo>
                    <a:pt x="23045" y="17841"/>
                  </a:lnTo>
                  <a:close/>
                  <a:moveTo>
                    <a:pt x="41232" y="18374"/>
                  </a:moveTo>
                  <a:cubicBezTo>
                    <a:pt x="41717" y="18374"/>
                    <a:pt x="42184" y="18445"/>
                    <a:pt x="42634" y="18588"/>
                  </a:cubicBezTo>
                  <a:lnTo>
                    <a:pt x="42634" y="18612"/>
                  </a:lnTo>
                  <a:cubicBezTo>
                    <a:pt x="42330" y="18612"/>
                    <a:pt x="42003" y="18635"/>
                    <a:pt x="41700" y="18682"/>
                  </a:cubicBezTo>
                  <a:cubicBezTo>
                    <a:pt x="41513" y="18612"/>
                    <a:pt x="41326" y="18565"/>
                    <a:pt x="41139" y="18518"/>
                  </a:cubicBezTo>
                  <a:cubicBezTo>
                    <a:pt x="41093" y="18472"/>
                    <a:pt x="41069" y="18425"/>
                    <a:pt x="41023" y="18378"/>
                  </a:cubicBezTo>
                  <a:cubicBezTo>
                    <a:pt x="41093" y="18375"/>
                    <a:pt x="41162" y="18374"/>
                    <a:pt x="41232" y="18374"/>
                  </a:cubicBezTo>
                  <a:close/>
                  <a:moveTo>
                    <a:pt x="10367" y="17468"/>
                  </a:moveTo>
                  <a:cubicBezTo>
                    <a:pt x="10834" y="17771"/>
                    <a:pt x="11347" y="18005"/>
                    <a:pt x="11884" y="18215"/>
                  </a:cubicBezTo>
                  <a:cubicBezTo>
                    <a:pt x="11954" y="18378"/>
                    <a:pt x="12024" y="18542"/>
                    <a:pt x="12094" y="18705"/>
                  </a:cubicBezTo>
                  <a:cubicBezTo>
                    <a:pt x="11861" y="18635"/>
                    <a:pt x="11627" y="18565"/>
                    <a:pt x="11394" y="18565"/>
                  </a:cubicBezTo>
                  <a:cubicBezTo>
                    <a:pt x="11090" y="18168"/>
                    <a:pt x="10717" y="17795"/>
                    <a:pt x="10343" y="17468"/>
                  </a:cubicBezTo>
                  <a:close/>
                  <a:moveTo>
                    <a:pt x="2732" y="18378"/>
                  </a:moveTo>
                  <a:lnTo>
                    <a:pt x="2732" y="18378"/>
                  </a:lnTo>
                  <a:cubicBezTo>
                    <a:pt x="2685" y="18495"/>
                    <a:pt x="2638" y="18635"/>
                    <a:pt x="2615" y="18752"/>
                  </a:cubicBezTo>
                  <a:cubicBezTo>
                    <a:pt x="2615" y="18729"/>
                    <a:pt x="2615" y="18705"/>
                    <a:pt x="2615" y="18658"/>
                  </a:cubicBezTo>
                  <a:cubicBezTo>
                    <a:pt x="2615" y="18635"/>
                    <a:pt x="2615" y="18612"/>
                    <a:pt x="2638" y="18565"/>
                  </a:cubicBezTo>
                  <a:cubicBezTo>
                    <a:pt x="2638" y="18542"/>
                    <a:pt x="2662" y="18495"/>
                    <a:pt x="2685" y="18472"/>
                  </a:cubicBezTo>
                  <a:cubicBezTo>
                    <a:pt x="2709" y="18425"/>
                    <a:pt x="2709" y="18402"/>
                    <a:pt x="2732" y="18378"/>
                  </a:cubicBezTo>
                  <a:close/>
                  <a:moveTo>
                    <a:pt x="13098" y="18565"/>
                  </a:moveTo>
                  <a:lnTo>
                    <a:pt x="13098" y="18565"/>
                  </a:lnTo>
                  <a:cubicBezTo>
                    <a:pt x="13309" y="18612"/>
                    <a:pt x="13542" y="18635"/>
                    <a:pt x="13776" y="18682"/>
                  </a:cubicBezTo>
                  <a:cubicBezTo>
                    <a:pt x="13565" y="18705"/>
                    <a:pt x="13355" y="18752"/>
                    <a:pt x="13145" y="18775"/>
                  </a:cubicBezTo>
                  <a:cubicBezTo>
                    <a:pt x="13145" y="18705"/>
                    <a:pt x="13122" y="18635"/>
                    <a:pt x="13098" y="18565"/>
                  </a:cubicBezTo>
                  <a:close/>
                  <a:moveTo>
                    <a:pt x="25286" y="17888"/>
                  </a:moveTo>
                  <a:cubicBezTo>
                    <a:pt x="25403" y="17911"/>
                    <a:pt x="25520" y="17911"/>
                    <a:pt x="25660" y="17935"/>
                  </a:cubicBezTo>
                  <a:cubicBezTo>
                    <a:pt x="25706" y="18215"/>
                    <a:pt x="25730" y="18495"/>
                    <a:pt x="25753" y="18775"/>
                  </a:cubicBezTo>
                  <a:cubicBezTo>
                    <a:pt x="25473" y="18682"/>
                    <a:pt x="25216" y="18612"/>
                    <a:pt x="24983" y="18495"/>
                  </a:cubicBezTo>
                  <a:cubicBezTo>
                    <a:pt x="25076" y="18285"/>
                    <a:pt x="25169" y="18075"/>
                    <a:pt x="25286" y="17888"/>
                  </a:cubicBezTo>
                  <a:close/>
                  <a:moveTo>
                    <a:pt x="6234" y="17188"/>
                  </a:moveTo>
                  <a:cubicBezTo>
                    <a:pt x="6351" y="17188"/>
                    <a:pt x="6468" y="17211"/>
                    <a:pt x="6584" y="17234"/>
                  </a:cubicBezTo>
                  <a:lnTo>
                    <a:pt x="6631" y="17258"/>
                  </a:lnTo>
                  <a:lnTo>
                    <a:pt x="6748" y="17351"/>
                  </a:lnTo>
                  <a:cubicBezTo>
                    <a:pt x="6398" y="17608"/>
                    <a:pt x="6187" y="18005"/>
                    <a:pt x="6164" y="18448"/>
                  </a:cubicBezTo>
                  <a:cubicBezTo>
                    <a:pt x="5931" y="18518"/>
                    <a:pt x="5697" y="18635"/>
                    <a:pt x="5487" y="18799"/>
                  </a:cubicBezTo>
                  <a:cubicBezTo>
                    <a:pt x="5464" y="18308"/>
                    <a:pt x="5557" y="17818"/>
                    <a:pt x="5767" y="17374"/>
                  </a:cubicBezTo>
                  <a:cubicBezTo>
                    <a:pt x="5907" y="17304"/>
                    <a:pt x="6071" y="17234"/>
                    <a:pt x="6234" y="17188"/>
                  </a:cubicBezTo>
                  <a:close/>
                  <a:moveTo>
                    <a:pt x="19216" y="18378"/>
                  </a:moveTo>
                  <a:lnTo>
                    <a:pt x="19216" y="18402"/>
                  </a:lnTo>
                  <a:lnTo>
                    <a:pt x="19262" y="18425"/>
                  </a:lnTo>
                  <a:lnTo>
                    <a:pt x="19286" y="18448"/>
                  </a:lnTo>
                  <a:cubicBezTo>
                    <a:pt x="19239" y="18588"/>
                    <a:pt x="19169" y="18705"/>
                    <a:pt x="19099" y="18822"/>
                  </a:cubicBezTo>
                  <a:cubicBezTo>
                    <a:pt x="19052" y="18705"/>
                    <a:pt x="19029" y="18612"/>
                    <a:pt x="19005" y="18495"/>
                  </a:cubicBezTo>
                  <a:cubicBezTo>
                    <a:pt x="19052" y="18472"/>
                    <a:pt x="19122" y="18425"/>
                    <a:pt x="19216" y="18378"/>
                  </a:cubicBezTo>
                  <a:close/>
                  <a:moveTo>
                    <a:pt x="20943" y="17795"/>
                  </a:moveTo>
                  <a:cubicBezTo>
                    <a:pt x="21037" y="17981"/>
                    <a:pt x="21130" y="18145"/>
                    <a:pt x="21247" y="18332"/>
                  </a:cubicBezTo>
                  <a:cubicBezTo>
                    <a:pt x="21317" y="18425"/>
                    <a:pt x="21387" y="18518"/>
                    <a:pt x="21457" y="18612"/>
                  </a:cubicBezTo>
                  <a:cubicBezTo>
                    <a:pt x="21434" y="18682"/>
                    <a:pt x="21410" y="18752"/>
                    <a:pt x="21387" y="18799"/>
                  </a:cubicBezTo>
                  <a:cubicBezTo>
                    <a:pt x="21317" y="18845"/>
                    <a:pt x="21224" y="18892"/>
                    <a:pt x="21154" y="18915"/>
                  </a:cubicBezTo>
                  <a:cubicBezTo>
                    <a:pt x="21060" y="18775"/>
                    <a:pt x="20990" y="18612"/>
                    <a:pt x="20897" y="18472"/>
                  </a:cubicBezTo>
                  <a:cubicBezTo>
                    <a:pt x="20897" y="18238"/>
                    <a:pt x="20897" y="18028"/>
                    <a:pt x="20920" y="17818"/>
                  </a:cubicBezTo>
                  <a:lnTo>
                    <a:pt x="20943" y="17795"/>
                  </a:lnTo>
                  <a:close/>
                  <a:moveTo>
                    <a:pt x="32758" y="18775"/>
                  </a:moveTo>
                  <a:lnTo>
                    <a:pt x="32758" y="18822"/>
                  </a:lnTo>
                  <a:lnTo>
                    <a:pt x="32454" y="18939"/>
                  </a:lnTo>
                  <a:lnTo>
                    <a:pt x="32361" y="18939"/>
                  </a:lnTo>
                  <a:lnTo>
                    <a:pt x="32431" y="18892"/>
                  </a:lnTo>
                  <a:lnTo>
                    <a:pt x="32758" y="18775"/>
                  </a:lnTo>
                  <a:close/>
                  <a:moveTo>
                    <a:pt x="27107" y="17865"/>
                  </a:moveTo>
                  <a:lnTo>
                    <a:pt x="27107" y="17865"/>
                  </a:lnTo>
                  <a:cubicBezTo>
                    <a:pt x="27084" y="18192"/>
                    <a:pt x="27037" y="18542"/>
                    <a:pt x="26920" y="18845"/>
                  </a:cubicBezTo>
                  <a:lnTo>
                    <a:pt x="26780" y="18962"/>
                  </a:lnTo>
                  <a:cubicBezTo>
                    <a:pt x="26617" y="18962"/>
                    <a:pt x="26477" y="18939"/>
                    <a:pt x="26313" y="18892"/>
                  </a:cubicBezTo>
                  <a:lnTo>
                    <a:pt x="26290" y="18892"/>
                  </a:lnTo>
                  <a:cubicBezTo>
                    <a:pt x="26500" y="18612"/>
                    <a:pt x="26664" y="18285"/>
                    <a:pt x="26734" y="17935"/>
                  </a:cubicBezTo>
                  <a:cubicBezTo>
                    <a:pt x="26850" y="17911"/>
                    <a:pt x="26967" y="17888"/>
                    <a:pt x="27107" y="17865"/>
                  </a:cubicBezTo>
                  <a:close/>
                  <a:moveTo>
                    <a:pt x="34275" y="18799"/>
                  </a:moveTo>
                  <a:lnTo>
                    <a:pt x="34298" y="18822"/>
                  </a:lnTo>
                  <a:lnTo>
                    <a:pt x="34182" y="18892"/>
                  </a:lnTo>
                  <a:cubicBezTo>
                    <a:pt x="34088" y="18915"/>
                    <a:pt x="33995" y="18962"/>
                    <a:pt x="33902" y="18985"/>
                  </a:cubicBezTo>
                  <a:lnTo>
                    <a:pt x="33878" y="18985"/>
                  </a:lnTo>
                  <a:lnTo>
                    <a:pt x="33878" y="18892"/>
                  </a:lnTo>
                  <a:lnTo>
                    <a:pt x="34275" y="18799"/>
                  </a:lnTo>
                  <a:close/>
                  <a:moveTo>
                    <a:pt x="5370" y="17608"/>
                  </a:moveTo>
                  <a:cubicBezTo>
                    <a:pt x="5230" y="18051"/>
                    <a:pt x="5160" y="18542"/>
                    <a:pt x="5183" y="19009"/>
                  </a:cubicBezTo>
                  <a:cubicBezTo>
                    <a:pt x="5137" y="18612"/>
                    <a:pt x="5137" y="18192"/>
                    <a:pt x="5183" y="17795"/>
                  </a:cubicBezTo>
                  <a:cubicBezTo>
                    <a:pt x="5253" y="17725"/>
                    <a:pt x="5300" y="17655"/>
                    <a:pt x="5370" y="17608"/>
                  </a:cubicBezTo>
                  <a:close/>
                  <a:moveTo>
                    <a:pt x="6771" y="18729"/>
                  </a:moveTo>
                  <a:lnTo>
                    <a:pt x="6771" y="18729"/>
                  </a:lnTo>
                  <a:cubicBezTo>
                    <a:pt x="6748" y="18822"/>
                    <a:pt x="6748" y="18915"/>
                    <a:pt x="6748" y="19009"/>
                  </a:cubicBezTo>
                  <a:lnTo>
                    <a:pt x="6468" y="19009"/>
                  </a:lnTo>
                  <a:cubicBezTo>
                    <a:pt x="6444" y="18939"/>
                    <a:pt x="6444" y="18869"/>
                    <a:pt x="6444" y="18799"/>
                  </a:cubicBezTo>
                  <a:cubicBezTo>
                    <a:pt x="6538" y="18775"/>
                    <a:pt x="6654" y="18752"/>
                    <a:pt x="6771" y="18729"/>
                  </a:cubicBezTo>
                  <a:close/>
                  <a:moveTo>
                    <a:pt x="27714" y="18542"/>
                  </a:moveTo>
                  <a:cubicBezTo>
                    <a:pt x="27738" y="18635"/>
                    <a:pt x="27761" y="18729"/>
                    <a:pt x="27761" y="18845"/>
                  </a:cubicBezTo>
                  <a:lnTo>
                    <a:pt x="27481" y="19009"/>
                  </a:lnTo>
                  <a:lnTo>
                    <a:pt x="27341" y="19009"/>
                  </a:lnTo>
                  <a:cubicBezTo>
                    <a:pt x="27457" y="18869"/>
                    <a:pt x="27574" y="18729"/>
                    <a:pt x="27691" y="18588"/>
                  </a:cubicBezTo>
                  <a:lnTo>
                    <a:pt x="27714" y="18542"/>
                  </a:lnTo>
                  <a:close/>
                  <a:moveTo>
                    <a:pt x="40462" y="18915"/>
                  </a:moveTo>
                  <a:lnTo>
                    <a:pt x="40089" y="19009"/>
                  </a:lnTo>
                  <a:lnTo>
                    <a:pt x="39879" y="18915"/>
                  </a:lnTo>
                  <a:close/>
                  <a:moveTo>
                    <a:pt x="44245" y="17981"/>
                  </a:moveTo>
                  <a:cubicBezTo>
                    <a:pt x="44688" y="18262"/>
                    <a:pt x="45109" y="18612"/>
                    <a:pt x="45482" y="19009"/>
                  </a:cubicBezTo>
                  <a:lnTo>
                    <a:pt x="45225" y="18939"/>
                  </a:lnTo>
                  <a:cubicBezTo>
                    <a:pt x="44992" y="18658"/>
                    <a:pt x="44712" y="18448"/>
                    <a:pt x="44408" y="18262"/>
                  </a:cubicBezTo>
                  <a:cubicBezTo>
                    <a:pt x="44362" y="18168"/>
                    <a:pt x="44291" y="18075"/>
                    <a:pt x="44245" y="17981"/>
                  </a:cubicBezTo>
                  <a:close/>
                  <a:moveTo>
                    <a:pt x="4857" y="13849"/>
                  </a:moveTo>
                  <a:cubicBezTo>
                    <a:pt x="4880" y="14012"/>
                    <a:pt x="4903" y="14176"/>
                    <a:pt x="4927" y="14339"/>
                  </a:cubicBezTo>
                  <a:cubicBezTo>
                    <a:pt x="3853" y="14549"/>
                    <a:pt x="2895" y="15156"/>
                    <a:pt x="2218" y="16020"/>
                  </a:cubicBezTo>
                  <a:cubicBezTo>
                    <a:pt x="2195" y="16043"/>
                    <a:pt x="2172" y="16067"/>
                    <a:pt x="2148" y="16090"/>
                  </a:cubicBezTo>
                  <a:cubicBezTo>
                    <a:pt x="1354" y="16907"/>
                    <a:pt x="817" y="17935"/>
                    <a:pt x="584" y="19032"/>
                  </a:cubicBezTo>
                  <a:cubicBezTo>
                    <a:pt x="794" y="17094"/>
                    <a:pt x="1868" y="15366"/>
                    <a:pt x="3549" y="14362"/>
                  </a:cubicBezTo>
                  <a:cubicBezTo>
                    <a:pt x="3946" y="14129"/>
                    <a:pt x="4390" y="13942"/>
                    <a:pt x="4857" y="13849"/>
                  </a:cubicBezTo>
                  <a:close/>
                  <a:moveTo>
                    <a:pt x="6187" y="18892"/>
                  </a:moveTo>
                  <a:cubicBezTo>
                    <a:pt x="6187" y="18939"/>
                    <a:pt x="6187" y="18962"/>
                    <a:pt x="6211" y="19032"/>
                  </a:cubicBezTo>
                  <a:lnTo>
                    <a:pt x="6187" y="19032"/>
                  </a:lnTo>
                  <a:cubicBezTo>
                    <a:pt x="6094" y="19032"/>
                    <a:pt x="5977" y="19032"/>
                    <a:pt x="5861" y="19055"/>
                  </a:cubicBezTo>
                  <a:cubicBezTo>
                    <a:pt x="5954" y="18985"/>
                    <a:pt x="6071" y="18939"/>
                    <a:pt x="6187" y="18892"/>
                  </a:cubicBezTo>
                  <a:close/>
                  <a:moveTo>
                    <a:pt x="8195" y="18658"/>
                  </a:moveTo>
                  <a:lnTo>
                    <a:pt x="8195" y="18682"/>
                  </a:lnTo>
                  <a:lnTo>
                    <a:pt x="8195" y="18822"/>
                  </a:lnTo>
                  <a:cubicBezTo>
                    <a:pt x="7938" y="18869"/>
                    <a:pt x="7705" y="18962"/>
                    <a:pt x="7495" y="19055"/>
                  </a:cubicBezTo>
                  <a:lnTo>
                    <a:pt x="7355" y="19055"/>
                  </a:lnTo>
                  <a:lnTo>
                    <a:pt x="7355" y="18682"/>
                  </a:lnTo>
                  <a:cubicBezTo>
                    <a:pt x="7635" y="18658"/>
                    <a:pt x="7915" y="18658"/>
                    <a:pt x="8195" y="18658"/>
                  </a:cubicBezTo>
                  <a:close/>
                  <a:moveTo>
                    <a:pt x="43474" y="18985"/>
                  </a:moveTo>
                  <a:cubicBezTo>
                    <a:pt x="43521" y="19009"/>
                    <a:pt x="43568" y="19055"/>
                    <a:pt x="43591" y="19079"/>
                  </a:cubicBezTo>
                  <a:cubicBezTo>
                    <a:pt x="43474" y="19055"/>
                    <a:pt x="43334" y="19055"/>
                    <a:pt x="43194" y="19055"/>
                  </a:cubicBezTo>
                  <a:lnTo>
                    <a:pt x="43194" y="19079"/>
                  </a:lnTo>
                  <a:cubicBezTo>
                    <a:pt x="43194" y="19032"/>
                    <a:pt x="43171" y="19009"/>
                    <a:pt x="43171" y="18985"/>
                  </a:cubicBezTo>
                  <a:close/>
                  <a:moveTo>
                    <a:pt x="35583" y="18939"/>
                  </a:moveTo>
                  <a:cubicBezTo>
                    <a:pt x="35583" y="18939"/>
                    <a:pt x="35583" y="18962"/>
                    <a:pt x="35583" y="18962"/>
                  </a:cubicBezTo>
                  <a:lnTo>
                    <a:pt x="35583" y="18985"/>
                  </a:lnTo>
                  <a:lnTo>
                    <a:pt x="35326" y="19102"/>
                  </a:lnTo>
                  <a:cubicBezTo>
                    <a:pt x="35326" y="19079"/>
                    <a:pt x="35349" y="19055"/>
                    <a:pt x="35349" y="19032"/>
                  </a:cubicBezTo>
                  <a:lnTo>
                    <a:pt x="35583" y="18939"/>
                  </a:lnTo>
                  <a:close/>
                  <a:moveTo>
                    <a:pt x="42797" y="18962"/>
                  </a:moveTo>
                  <a:lnTo>
                    <a:pt x="42797" y="18985"/>
                  </a:lnTo>
                  <a:lnTo>
                    <a:pt x="42821" y="19079"/>
                  </a:lnTo>
                  <a:cubicBezTo>
                    <a:pt x="42680" y="19079"/>
                    <a:pt x="42540" y="19102"/>
                    <a:pt x="42400" y="19102"/>
                  </a:cubicBezTo>
                  <a:lnTo>
                    <a:pt x="42354" y="19102"/>
                  </a:lnTo>
                  <a:cubicBezTo>
                    <a:pt x="42307" y="19055"/>
                    <a:pt x="42284" y="19032"/>
                    <a:pt x="42237" y="19009"/>
                  </a:cubicBezTo>
                  <a:cubicBezTo>
                    <a:pt x="42424" y="18985"/>
                    <a:pt x="42610" y="18962"/>
                    <a:pt x="42797" y="18962"/>
                  </a:cubicBezTo>
                  <a:close/>
                  <a:moveTo>
                    <a:pt x="4413" y="18425"/>
                  </a:moveTo>
                  <a:lnTo>
                    <a:pt x="4413" y="18425"/>
                  </a:lnTo>
                  <a:cubicBezTo>
                    <a:pt x="4366" y="18542"/>
                    <a:pt x="4296" y="18682"/>
                    <a:pt x="4249" y="18799"/>
                  </a:cubicBezTo>
                  <a:cubicBezTo>
                    <a:pt x="4226" y="18915"/>
                    <a:pt x="4203" y="19009"/>
                    <a:pt x="4179" y="19125"/>
                  </a:cubicBezTo>
                  <a:cubicBezTo>
                    <a:pt x="4179" y="19032"/>
                    <a:pt x="4156" y="18915"/>
                    <a:pt x="4156" y="18822"/>
                  </a:cubicBezTo>
                  <a:cubicBezTo>
                    <a:pt x="4226" y="18682"/>
                    <a:pt x="4320" y="18542"/>
                    <a:pt x="4413" y="18425"/>
                  </a:cubicBezTo>
                  <a:close/>
                  <a:moveTo>
                    <a:pt x="44642" y="16674"/>
                  </a:moveTo>
                  <a:cubicBezTo>
                    <a:pt x="44875" y="16767"/>
                    <a:pt x="45085" y="16861"/>
                    <a:pt x="45295" y="16977"/>
                  </a:cubicBezTo>
                  <a:cubicBezTo>
                    <a:pt x="45856" y="17258"/>
                    <a:pt x="46346" y="17631"/>
                    <a:pt x="46790" y="18075"/>
                  </a:cubicBezTo>
                  <a:cubicBezTo>
                    <a:pt x="46766" y="18425"/>
                    <a:pt x="46696" y="18775"/>
                    <a:pt x="46626" y="19125"/>
                  </a:cubicBezTo>
                  <a:cubicBezTo>
                    <a:pt x="46253" y="18098"/>
                    <a:pt x="45552" y="17258"/>
                    <a:pt x="44642" y="16674"/>
                  </a:cubicBezTo>
                  <a:close/>
                  <a:moveTo>
                    <a:pt x="18632" y="18635"/>
                  </a:moveTo>
                  <a:cubicBezTo>
                    <a:pt x="18679" y="18775"/>
                    <a:pt x="18725" y="18915"/>
                    <a:pt x="18772" y="19079"/>
                  </a:cubicBezTo>
                  <a:cubicBezTo>
                    <a:pt x="18749" y="19102"/>
                    <a:pt x="18702" y="19125"/>
                    <a:pt x="18632" y="19149"/>
                  </a:cubicBezTo>
                  <a:cubicBezTo>
                    <a:pt x="18352" y="19079"/>
                    <a:pt x="18048" y="18985"/>
                    <a:pt x="17768" y="18892"/>
                  </a:cubicBezTo>
                  <a:cubicBezTo>
                    <a:pt x="18048" y="18822"/>
                    <a:pt x="18352" y="18752"/>
                    <a:pt x="18632" y="18658"/>
                  </a:cubicBezTo>
                  <a:lnTo>
                    <a:pt x="18632" y="18635"/>
                  </a:lnTo>
                  <a:close/>
                  <a:moveTo>
                    <a:pt x="2358" y="17935"/>
                  </a:moveTo>
                  <a:cubicBezTo>
                    <a:pt x="2382" y="17958"/>
                    <a:pt x="2358" y="18005"/>
                    <a:pt x="2358" y="18051"/>
                  </a:cubicBezTo>
                  <a:cubicBezTo>
                    <a:pt x="2312" y="18192"/>
                    <a:pt x="2265" y="18332"/>
                    <a:pt x="2242" y="18495"/>
                  </a:cubicBezTo>
                  <a:cubicBezTo>
                    <a:pt x="2101" y="18705"/>
                    <a:pt x="2008" y="18939"/>
                    <a:pt x="1915" y="19172"/>
                  </a:cubicBezTo>
                  <a:cubicBezTo>
                    <a:pt x="1915" y="18985"/>
                    <a:pt x="1915" y="18799"/>
                    <a:pt x="1915" y="18588"/>
                  </a:cubicBezTo>
                  <a:cubicBezTo>
                    <a:pt x="2055" y="18355"/>
                    <a:pt x="2195" y="18145"/>
                    <a:pt x="2358" y="17935"/>
                  </a:cubicBezTo>
                  <a:close/>
                  <a:moveTo>
                    <a:pt x="24072" y="18635"/>
                  </a:moveTo>
                  <a:cubicBezTo>
                    <a:pt x="24142" y="18799"/>
                    <a:pt x="24259" y="18939"/>
                    <a:pt x="24352" y="19055"/>
                  </a:cubicBezTo>
                  <a:cubicBezTo>
                    <a:pt x="24352" y="19102"/>
                    <a:pt x="24352" y="19125"/>
                    <a:pt x="24352" y="19149"/>
                  </a:cubicBezTo>
                  <a:cubicBezTo>
                    <a:pt x="24352" y="19172"/>
                    <a:pt x="24352" y="19196"/>
                    <a:pt x="24352" y="19196"/>
                  </a:cubicBezTo>
                  <a:cubicBezTo>
                    <a:pt x="24142" y="19125"/>
                    <a:pt x="23955" y="19032"/>
                    <a:pt x="23768" y="18915"/>
                  </a:cubicBezTo>
                  <a:cubicBezTo>
                    <a:pt x="23862" y="18822"/>
                    <a:pt x="23979" y="18729"/>
                    <a:pt x="24072" y="18635"/>
                  </a:cubicBezTo>
                  <a:close/>
                  <a:moveTo>
                    <a:pt x="41396" y="19079"/>
                  </a:moveTo>
                  <a:cubicBezTo>
                    <a:pt x="41490" y="19125"/>
                    <a:pt x="41583" y="19149"/>
                    <a:pt x="41676" y="19172"/>
                  </a:cubicBezTo>
                  <a:lnTo>
                    <a:pt x="41676" y="19196"/>
                  </a:lnTo>
                  <a:lnTo>
                    <a:pt x="41560" y="19196"/>
                  </a:lnTo>
                  <a:lnTo>
                    <a:pt x="41443" y="19219"/>
                  </a:lnTo>
                  <a:cubicBezTo>
                    <a:pt x="41443" y="19172"/>
                    <a:pt x="41420" y="19125"/>
                    <a:pt x="41396" y="19079"/>
                  </a:cubicBezTo>
                  <a:close/>
                  <a:moveTo>
                    <a:pt x="24819" y="18939"/>
                  </a:moveTo>
                  <a:cubicBezTo>
                    <a:pt x="25006" y="19009"/>
                    <a:pt x="25193" y="19079"/>
                    <a:pt x="25380" y="19125"/>
                  </a:cubicBezTo>
                  <a:cubicBezTo>
                    <a:pt x="25239" y="19195"/>
                    <a:pt x="25099" y="19219"/>
                    <a:pt x="24959" y="19242"/>
                  </a:cubicBezTo>
                  <a:lnTo>
                    <a:pt x="24959" y="19242"/>
                  </a:lnTo>
                  <a:cubicBezTo>
                    <a:pt x="24897" y="19180"/>
                    <a:pt x="24837" y="19118"/>
                    <a:pt x="24796" y="19055"/>
                  </a:cubicBezTo>
                  <a:cubicBezTo>
                    <a:pt x="24796" y="19009"/>
                    <a:pt x="24819" y="18962"/>
                    <a:pt x="24819" y="18939"/>
                  </a:cubicBezTo>
                  <a:close/>
                  <a:moveTo>
                    <a:pt x="38431" y="19125"/>
                  </a:moveTo>
                  <a:lnTo>
                    <a:pt x="38501" y="19219"/>
                  </a:lnTo>
                  <a:lnTo>
                    <a:pt x="38431" y="19242"/>
                  </a:lnTo>
                  <a:lnTo>
                    <a:pt x="38314" y="19172"/>
                  </a:lnTo>
                  <a:lnTo>
                    <a:pt x="38431" y="19125"/>
                  </a:lnTo>
                  <a:close/>
                  <a:moveTo>
                    <a:pt x="19519" y="18845"/>
                  </a:moveTo>
                  <a:cubicBezTo>
                    <a:pt x="19589" y="18985"/>
                    <a:pt x="19659" y="19149"/>
                    <a:pt x="19729" y="19266"/>
                  </a:cubicBezTo>
                  <a:lnTo>
                    <a:pt x="19262" y="19266"/>
                  </a:lnTo>
                  <a:lnTo>
                    <a:pt x="19239" y="19219"/>
                  </a:lnTo>
                  <a:cubicBezTo>
                    <a:pt x="19332" y="19102"/>
                    <a:pt x="19426" y="18985"/>
                    <a:pt x="19496" y="18845"/>
                  </a:cubicBezTo>
                  <a:close/>
                  <a:moveTo>
                    <a:pt x="8966" y="19032"/>
                  </a:moveTo>
                  <a:cubicBezTo>
                    <a:pt x="9013" y="19102"/>
                    <a:pt x="9059" y="19196"/>
                    <a:pt x="9083" y="19266"/>
                  </a:cubicBezTo>
                  <a:lnTo>
                    <a:pt x="9083" y="19289"/>
                  </a:lnTo>
                  <a:lnTo>
                    <a:pt x="8919" y="19242"/>
                  </a:lnTo>
                  <a:cubicBezTo>
                    <a:pt x="8942" y="19172"/>
                    <a:pt x="8942" y="19102"/>
                    <a:pt x="8966" y="19032"/>
                  </a:cubicBezTo>
                  <a:close/>
                  <a:moveTo>
                    <a:pt x="41093" y="19149"/>
                  </a:moveTo>
                  <a:lnTo>
                    <a:pt x="41139" y="19266"/>
                  </a:lnTo>
                  <a:lnTo>
                    <a:pt x="40743" y="19312"/>
                  </a:lnTo>
                  <a:lnTo>
                    <a:pt x="40602" y="19242"/>
                  </a:lnTo>
                  <a:cubicBezTo>
                    <a:pt x="40766" y="19196"/>
                    <a:pt x="40929" y="19172"/>
                    <a:pt x="41093" y="19149"/>
                  </a:cubicBezTo>
                  <a:close/>
                  <a:moveTo>
                    <a:pt x="29606" y="19102"/>
                  </a:moveTo>
                  <a:lnTo>
                    <a:pt x="29606" y="19102"/>
                  </a:lnTo>
                  <a:cubicBezTo>
                    <a:pt x="29582" y="19149"/>
                    <a:pt x="29535" y="19219"/>
                    <a:pt x="29512" y="19289"/>
                  </a:cubicBezTo>
                  <a:lnTo>
                    <a:pt x="29349" y="19359"/>
                  </a:lnTo>
                  <a:cubicBezTo>
                    <a:pt x="29349" y="19312"/>
                    <a:pt x="29349" y="19242"/>
                    <a:pt x="29325" y="19196"/>
                  </a:cubicBezTo>
                  <a:lnTo>
                    <a:pt x="29606" y="19102"/>
                  </a:lnTo>
                  <a:close/>
                  <a:moveTo>
                    <a:pt x="1938" y="17141"/>
                  </a:moveTo>
                  <a:lnTo>
                    <a:pt x="1938" y="17141"/>
                  </a:lnTo>
                  <a:cubicBezTo>
                    <a:pt x="1775" y="17584"/>
                    <a:pt x="1658" y="18028"/>
                    <a:pt x="1611" y="18495"/>
                  </a:cubicBezTo>
                  <a:cubicBezTo>
                    <a:pt x="1471" y="18775"/>
                    <a:pt x="1331" y="19102"/>
                    <a:pt x="1238" y="19406"/>
                  </a:cubicBezTo>
                  <a:cubicBezTo>
                    <a:pt x="1308" y="18939"/>
                    <a:pt x="1401" y="18495"/>
                    <a:pt x="1564" y="18051"/>
                  </a:cubicBezTo>
                  <a:cubicBezTo>
                    <a:pt x="1658" y="17748"/>
                    <a:pt x="1798" y="17444"/>
                    <a:pt x="1938" y="17141"/>
                  </a:cubicBezTo>
                  <a:close/>
                  <a:moveTo>
                    <a:pt x="44642" y="19149"/>
                  </a:moveTo>
                  <a:lnTo>
                    <a:pt x="44758" y="19172"/>
                  </a:lnTo>
                  <a:cubicBezTo>
                    <a:pt x="44852" y="19242"/>
                    <a:pt x="44899" y="19312"/>
                    <a:pt x="44969" y="19406"/>
                  </a:cubicBezTo>
                  <a:cubicBezTo>
                    <a:pt x="44852" y="19289"/>
                    <a:pt x="44735" y="19219"/>
                    <a:pt x="44642" y="19149"/>
                  </a:cubicBezTo>
                  <a:close/>
                  <a:moveTo>
                    <a:pt x="43848" y="16651"/>
                  </a:moveTo>
                  <a:cubicBezTo>
                    <a:pt x="45062" y="17211"/>
                    <a:pt x="45996" y="18238"/>
                    <a:pt x="46439" y="19499"/>
                  </a:cubicBezTo>
                  <a:cubicBezTo>
                    <a:pt x="46349" y="19408"/>
                    <a:pt x="46236" y="19362"/>
                    <a:pt x="46123" y="19295"/>
                  </a:cubicBezTo>
                  <a:lnTo>
                    <a:pt x="46123" y="19295"/>
                  </a:lnTo>
                  <a:cubicBezTo>
                    <a:pt x="45471" y="18439"/>
                    <a:pt x="44612" y="17721"/>
                    <a:pt x="43661" y="17211"/>
                  </a:cubicBezTo>
                  <a:cubicBezTo>
                    <a:pt x="43498" y="17141"/>
                    <a:pt x="43311" y="17071"/>
                    <a:pt x="43147" y="17001"/>
                  </a:cubicBezTo>
                  <a:lnTo>
                    <a:pt x="43264" y="16954"/>
                  </a:lnTo>
                  <a:cubicBezTo>
                    <a:pt x="43474" y="16861"/>
                    <a:pt x="43661" y="16767"/>
                    <a:pt x="43848" y="16651"/>
                  </a:cubicBezTo>
                  <a:close/>
                  <a:moveTo>
                    <a:pt x="37077" y="19032"/>
                  </a:moveTo>
                  <a:lnTo>
                    <a:pt x="37264" y="19102"/>
                  </a:lnTo>
                  <a:cubicBezTo>
                    <a:pt x="36960" y="19219"/>
                    <a:pt x="36657" y="19359"/>
                    <a:pt x="36353" y="19522"/>
                  </a:cubicBezTo>
                  <a:cubicBezTo>
                    <a:pt x="36330" y="19429"/>
                    <a:pt x="36306" y="19359"/>
                    <a:pt x="36260" y="19289"/>
                  </a:cubicBezTo>
                  <a:cubicBezTo>
                    <a:pt x="36540" y="19196"/>
                    <a:pt x="36820" y="19102"/>
                    <a:pt x="37077" y="19032"/>
                  </a:cubicBezTo>
                  <a:close/>
                  <a:moveTo>
                    <a:pt x="4623" y="18752"/>
                  </a:moveTo>
                  <a:cubicBezTo>
                    <a:pt x="4600" y="18962"/>
                    <a:pt x="4623" y="19172"/>
                    <a:pt x="4646" y="19406"/>
                  </a:cubicBezTo>
                  <a:cubicBezTo>
                    <a:pt x="4576" y="19452"/>
                    <a:pt x="4506" y="19499"/>
                    <a:pt x="4460" y="19546"/>
                  </a:cubicBezTo>
                  <a:cubicBezTo>
                    <a:pt x="4460" y="19266"/>
                    <a:pt x="4530" y="19009"/>
                    <a:pt x="4623" y="18752"/>
                  </a:cubicBezTo>
                  <a:close/>
                  <a:moveTo>
                    <a:pt x="9970" y="19289"/>
                  </a:moveTo>
                  <a:lnTo>
                    <a:pt x="10133" y="19546"/>
                  </a:lnTo>
                  <a:lnTo>
                    <a:pt x="10016" y="19522"/>
                  </a:lnTo>
                  <a:cubicBezTo>
                    <a:pt x="10016" y="19429"/>
                    <a:pt x="9970" y="19359"/>
                    <a:pt x="9970" y="19289"/>
                  </a:cubicBezTo>
                  <a:close/>
                  <a:moveTo>
                    <a:pt x="6748" y="19382"/>
                  </a:moveTo>
                  <a:lnTo>
                    <a:pt x="6748" y="19499"/>
                  </a:lnTo>
                  <a:cubicBezTo>
                    <a:pt x="6701" y="19546"/>
                    <a:pt x="6678" y="19569"/>
                    <a:pt x="6631" y="19616"/>
                  </a:cubicBezTo>
                  <a:cubicBezTo>
                    <a:pt x="6584" y="19522"/>
                    <a:pt x="6561" y="19452"/>
                    <a:pt x="6538" y="19382"/>
                  </a:cubicBezTo>
                  <a:close/>
                  <a:moveTo>
                    <a:pt x="11978" y="19289"/>
                  </a:moveTo>
                  <a:lnTo>
                    <a:pt x="12305" y="19382"/>
                  </a:lnTo>
                  <a:cubicBezTo>
                    <a:pt x="12328" y="19452"/>
                    <a:pt x="12328" y="19546"/>
                    <a:pt x="12351" y="19616"/>
                  </a:cubicBezTo>
                  <a:cubicBezTo>
                    <a:pt x="12235" y="19499"/>
                    <a:pt x="12094" y="19382"/>
                    <a:pt x="11931" y="19289"/>
                  </a:cubicBezTo>
                  <a:close/>
                  <a:moveTo>
                    <a:pt x="21807" y="19009"/>
                  </a:moveTo>
                  <a:lnTo>
                    <a:pt x="21901" y="19102"/>
                  </a:lnTo>
                  <a:cubicBezTo>
                    <a:pt x="21834" y="19323"/>
                    <a:pt x="21768" y="19481"/>
                    <a:pt x="21722" y="19675"/>
                  </a:cubicBezTo>
                  <a:lnTo>
                    <a:pt x="21722" y="19675"/>
                  </a:lnTo>
                  <a:lnTo>
                    <a:pt x="21667" y="19639"/>
                  </a:lnTo>
                  <a:lnTo>
                    <a:pt x="21550" y="19499"/>
                  </a:lnTo>
                  <a:cubicBezTo>
                    <a:pt x="21597" y="19359"/>
                    <a:pt x="21667" y="19219"/>
                    <a:pt x="21714" y="19055"/>
                  </a:cubicBezTo>
                  <a:lnTo>
                    <a:pt x="21807" y="19009"/>
                  </a:lnTo>
                  <a:close/>
                  <a:moveTo>
                    <a:pt x="14943" y="18752"/>
                  </a:moveTo>
                  <a:cubicBezTo>
                    <a:pt x="15270" y="18845"/>
                    <a:pt x="15597" y="18915"/>
                    <a:pt x="15924" y="18962"/>
                  </a:cubicBezTo>
                  <a:cubicBezTo>
                    <a:pt x="15970" y="19102"/>
                    <a:pt x="15994" y="19242"/>
                    <a:pt x="16040" y="19406"/>
                  </a:cubicBezTo>
                  <a:cubicBezTo>
                    <a:pt x="15959" y="19399"/>
                    <a:pt x="15878" y="19396"/>
                    <a:pt x="15796" y="19396"/>
                  </a:cubicBezTo>
                  <a:cubicBezTo>
                    <a:pt x="15574" y="19396"/>
                    <a:pt x="15352" y="19418"/>
                    <a:pt x="15130" y="19452"/>
                  </a:cubicBezTo>
                  <a:cubicBezTo>
                    <a:pt x="14779" y="19522"/>
                    <a:pt x="14429" y="19592"/>
                    <a:pt x="14102" y="19709"/>
                  </a:cubicBezTo>
                  <a:cubicBezTo>
                    <a:pt x="13846" y="19546"/>
                    <a:pt x="13565" y="19382"/>
                    <a:pt x="13262" y="19289"/>
                  </a:cubicBezTo>
                  <a:cubicBezTo>
                    <a:pt x="13262" y="19219"/>
                    <a:pt x="13239" y="19172"/>
                    <a:pt x="13239" y="19102"/>
                  </a:cubicBezTo>
                  <a:cubicBezTo>
                    <a:pt x="13379" y="19079"/>
                    <a:pt x="13542" y="19055"/>
                    <a:pt x="13682" y="19032"/>
                  </a:cubicBezTo>
                  <a:cubicBezTo>
                    <a:pt x="14079" y="18962"/>
                    <a:pt x="14499" y="18869"/>
                    <a:pt x="14896" y="18752"/>
                  </a:cubicBezTo>
                  <a:close/>
                  <a:moveTo>
                    <a:pt x="8732" y="19569"/>
                  </a:moveTo>
                  <a:lnTo>
                    <a:pt x="8989" y="19616"/>
                  </a:lnTo>
                  <a:cubicBezTo>
                    <a:pt x="8942" y="19639"/>
                    <a:pt x="8896" y="19662"/>
                    <a:pt x="8849" y="19686"/>
                  </a:cubicBezTo>
                  <a:cubicBezTo>
                    <a:pt x="8802" y="19709"/>
                    <a:pt x="8756" y="19733"/>
                    <a:pt x="8686" y="19756"/>
                  </a:cubicBezTo>
                  <a:lnTo>
                    <a:pt x="8662" y="19662"/>
                  </a:lnTo>
                  <a:cubicBezTo>
                    <a:pt x="8686" y="19639"/>
                    <a:pt x="8709" y="19616"/>
                    <a:pt x="8732" y="19569"/>
                  </a:cubicBezTo>
                  <a:close/>
                  <a:moveTo>
                    <a:pt x="32758" y="19312"/>
                  </a:moveTo>
                  <a:lnTo>
                    <a:pt x="32758" y="19429"/>
                  </a:lnTo>
                  <a:cubicBezTo>
                    <a:pt x="32758" y="19452"/>
                    <a:pt x="32734" y="19476"/>
                    <a:pt x="32711" y="19499"/>
                  </a:cubicBezTo>
                  <a:cubicBezTo>
                    <a:pt x="32501" y="19616"/>
                    <a:pt x="32267" y="19709"/>
                    <a:pt x="32057" y="19826"/>
                  </a:cubicBezTo>
                  <a:cubicBezTo>
                    <a:pt x="32034" y="19733"/>
                    <a:pt x="32010" y="19639"/>
                    <a:pt x="31987" y="19546"/>
                  </a:cubicBezTo>
                  <a:lnTo>
                    <a:pt x="31964" y="19499"/>
                  </a:lnTo>
                  <a:lnTo>
                    <a:pt x="32337" y="19359"/>
                  </a:lnTo>
                  <a:cubicBezTo>
                    <a:pt x="32477" y="19359"/>
                    <a:pt x="32617" y="19312"/>
                    <a:pt x="32758" y="19312"/>
                  </a:cubicBezTo>
                  <a:close/>
                  <a:moveTo>
                    <a:pt x="34345" y="19522"/>
                  </a:moveTo>
                  <a:cubicBezTo>
                    <a:pt x="34392" y="19522"/>
                    <a:pt x="34439" y="19546"/>
                    <a:pt x="34485" y="19569"/>
                  </a:cubicBezTo>
                  <a:lnTo>
                    <a:pt x="34462" y="19569"/>
                  </a:lnTo>
                  <a:lnTo>
                    <a:pt x="33925" y="19826"/>
                  </a:lnTo>
                  <a:lnTo>
                    <a:pt x="34345" y="19522"/>
                  </a:lnTo>
                  <a:close/>
                  <a:moveTo>
                    <a:pt x="43404" y="19476"/>
                  </a:moveTo>
                  <a:cubicBezTo>
                    <a:pt x="43544" y="19476"/>
                    <a:pt x="43684" y="19499"/>
                    <a:pt x="43848" y="19546"/>
                  </a:cubicBezTo>
                  <a:cubicBezTo>
                    <a:pt x="43824" y="19639"/>
                    <a:pt x="43801" y="19733"/>
                    <a:pt x="43778" y="19826"/>
                  </a:cubicBezTo>
                  <a:cubicBezTo>
                    <a:pt x="43638" y="19733"/>
                    <a:pt x="43474" y="19639"/>
                    <a:pt x="43334" y="19569"/>
                  </a:cubicBezTo>
                  <a:cubicBezTo>
                    <a:pt x="43334" y="19546"/>
                    <a:pt x="43334" y="19499"/>
                    <a:pt x="43311" y="19476"/>
                  </a:cubicBezTo>
                  <a:close/>
                  <a:moveTo>
                    <a:pt x="11114" y="19289"/>
                  </a:moveTo>
                  <a:lnTo>
                    <a:pt x="11114" y="19289"/>
                  </a:lnTo>
                  <a:cubicBezTo>
                    <a:pt x="11207" y="19359"/>
                    <a:pt x="11301" y="19406"/>
                    <a:pt x="11394" y="19452"/>
                  </a:cubicBezTo>
                  <a:cubicBezTo>
                    <a:pt x="11347" y="19592"/>
                    <a:pt x="11301" y="19709"/>
                    <a:pt x="11254" y="19849"/>
                  </a:cubicBezTo>
                  <a:cubicBezTo>
                    <a:pt x="11231" y="19756"/>
                    <a:pt x="11207" y="19662"/>
                    <a:pt x="11161" y="19546"/>
                  </a:cubicBezTo>
                  <a:cubicBezTo>
                    <a:pt x="11137" y="19452"/>
                    <a:pt x="11137" y="19382"/>
                    <a:pt x="11114" y="19289"/>
                  </a:cubicBezTo>
                  <a:close/>
                  <a:moveTo>
                    <a:pt x="35769" y="19476"/>
                  </a:moveTo>
                  <a:cubicBezTo>
                    <a:pt x="35816" y="19569"/>
                    <a:pt x="35839" y="19662"/>
                    <a:pt x="35863" y="19756"/>
                  </a:cubicBezTo>
                  <a:lnTo>
                    <a:pt x="35699" y="19873"/>
                  </a:lnTo>
                  <a:cubicBezTo>
                    <a:pt x="35606" y="19803"/>
                    <a:pt x="35536" y="19733"/>
                    <a:pt x="35443" y="19662"/>
                  </a:cubicBezTo>
                  <a:cubicBezTo>
                    <a:pt x="35443" y="19639"/>
                    <a:pt x="35443" y="19616"/>
                    <a:pt x="35443" y="19592"/>
                  </a:cubicBezTo>
                  <a:cubicBezTo>
                    <a:pt x="35559" y="19546"/>
                    <a:pt x="35676" y="19499"/>
                    <a:pt x="35769" y="19476"/>
                  </a:cubicBezTo>
                  <a:close/>
                  <a:moveTo>
                    <a:pt x="26454" y="19616"/>
                  </a:moveTo>
                  <a:lnTo>
                    <a:pt x="26454" y="19616"/>
                  </a:lnTo>
                  <a:cubicBezTo>
                    <a:pt x="26313" y="19709"/>
                    <a:pt x="26150" y="19803"/>
                    <a:pt x="26010" y="19896"/>
                  </a:cubicBezTo>
                  <a:cubicBezTo>
                    <a:pt x="26033" y="19849"/>
                    <a:pt x="26057" y="19803"/>
                    <a:pt x="26080" y="19733"/>
                  </a:cubicBezTo>
                  <a:lnTo>
                    <a:pt x="26057" y="19733"/>
                  </a:lnTo>
                  <a:cubicBezTo>
                    <a:pt x="26197" y="19709"/>
                    <a:pt x="26337" y="19662"/>
                    <a:pt x="26454" y="19616"/>
                  </a:cubicBezTo>
                  <a:close/>
                  <a:moveTo>
                    <a:pt x="23628" y="19522"/>
                  </a:moveTo>
                  <a:lnTo>
                    <a:pt x="23698" y="19546"/>
                  </a:lnTo>
                  <a:cubicBezTo>
                    <a:pt x="23862" y="19686"/>
                    <a:pt x="24002" y="19803"/>
                    <a:pt x="24165" y="19919"/>
                  </a:cubicBezTo>
                  <a:cubicBezTo>
                    <a:pt x="23979" y="19803"/>
                    <a:pt x="23792" y="19662"/>
                    <a:pt x="23628" y="19522"/>
                  </a:cubicBezTo>
                  <a:close/>
                  <a:moveTo>
                    <a:pt x="22204" y="19382"/>
                  </a:moveTo>
                  <a:cubicBezTo>
                    <a:pt x="22204" y="19406"/>
                    <a:pt x="22228" y="19429"/>
                    <a:pt x="22228" y="19452"/>
                  </a:cubicBezTo>
                  <a:cubicBezTo>
                    <a:pt x="22228" y="19639"/>
                    <a:pt x="22204" y="19826"/>
                    <a:pt x="22204" y="19989"/>
                  </a:cubicBezTo>
                  <a:lnTo>
                    <a:pt x="22064" y="19919"/>
                  </a:lnTo>
                  <a:cubicBezTo>
                    <a:pt x="22111" y="19733"/>
                    <a:pt x="22157" y="19569"/>
                    <a:pt x="22204" y="19382"/>
                  </a:cubicBezTo>
                  <a:close/>
                  <a:moveTo>
                    <a:pt x="28975" y="19336"/>
                  </a:moveTo>
                  <a:cubicBezTo>
                    <a:pt x="28975" y="19406"/>
                    <a:pt x="28998" y="19476"/>
                    <a:pt x="28998" y="19546"/>
                  </a:cubicBezTo>
                  <a:lnTo>
                    <a:pt x="28578" y="19779"/>
                  </a:lnTo>
                  <a:cubicBezTo>
                    <a:pt x="28438" y="19849"/>
                    <a:pt x="28298" y="19943"/>
                    <a:pt x="28158" y="20036"/>
                  </a:cubicBezTo>
                  <a:cubicBezTo>
                    <a:pt x="28181" y="19919"/>
                    <a:pt x="28205" y="19779"/>
                    <a:pt x="28205" y="19662"/>
                  </a:cubicBezTo>
                  <a:cubicBezTo>
                    <a:pt x="28461" y="19546"/>
                    <a:pt x="28718" y="19429"/>
                    <a:pt x="28975" y="19336"/>
                  </a:cubicBezTo>
                  <a:close/>
                  <a:moveTo>
                    <a:pt x="36984" y="19616"/>
                  </a:moveTo>
                  <a:lnTo>
                    <a:pt x="36984" y="19616"/>
                  </a:lnTo>
                  <a:cubicBezTo>
                    <a:pt x="36820" y="19756"/>
                    <a:pt x="36657" y="19896"/>
                    <a:pt x="36493" y="20036"/>
                  </a:cubicBezTo>
                  <a:cubicBezTo>
                    <a:pt x="36493" y="19989"/>
                    <a:pt x="36470" y="19943"/>
                    <a:pt x="36470" y="19873"/>
                  </a:cubicBezTo>
                  <a:lnTo>
                    <a:pt x="36447" y="19873"/>
                  </a:lnTo>
                  <a:cubicBezTo>
                    <a:pt x="36633" y="19779"/>
                    <a:pt x="36797" y="19709"/>
                    <a:pt x="36984" y="19616"/>
                  </a:cubicBezTo>
                  <a:close/>
                  <a:moveTo>
                    <a:pt x="24772" y="19733"/>
                  </a:moveTo>
                  <a:lnTo>
                    <a:pt x="24936" y="19756"/>
                  </a:lnTo>
                  <a:cubicBezTo>
                    <a:pt x="25029" y="19873"/>
                    <a:pt x="25146" y="19966"/>
                    <a:pt x="25239" y="20059"/>
                  </a:cubicBezTo>
                  <a:cubicBezTo>
                    <a:pt x="25169" y="20036"/>
                    <a:pt x="25076" y="20036"/>
                    <a:pt x="24983" y="20036"/>
                  </a:cubicBezTo>
                  <a:lnTo>
                    <a:pt x="24983" y="20059"/>
                  </a:lnTo>
                  <a:cubicBezTo>
                    <a:pt x="24866" y="19989"/>
                    <a:pt x="24749" y="19919"/>
                    <a:pt x="24632" y="19849"/>
                  </a:cubicBezTo>
                  <a:cubicBezTo>
                    <a:pt x="24632" y="19803"/>
                    <a:pt x="24656" y="19756"/>
                    <a:pt x="24656" y="19733"/>
                  </a:cubicBezTo>
                  <a:close/>
                  <a:moveTo>
                    <a:pt x="11604" y="19803"/>
                  </a:moveTo>
                  <a:cubicBezTo>
                    <a:pt x="11651" y="19919"/>
                    <a:pt x="11698" y="20013"/>
                    <a:pt x="11744" y="20106"/>
                  </a:cubicBezTo>
                  <a:lnTo>
                    <a:pt x="11511" y="20013"/>
                  </a:lnTo>
                  <a:cubicBezTo>
                    <a:pt x="11534" y="19943"/>
                    <a:pt x="11557" y="19873"/>
                    <a:pt x="11604" y="19803"/>
                  </a:cubicBezTo>
                  <a:close/>
                  <a:moveTo>
                    <a:pt x="3386" y="17935"/>
                  </a:moveTo>
                  <a:cubicBezTo>
                    <a:pt x="3129" y="18658"/>
                    <a:pt x="2989" y="19429"/>
                    <a:pt x="2965" y="20199"/>
                  </a:cubicBezTo>
                  <a:cubicBezTo>
                    <a:pt x="2919" y="20083"/>
                    <a:pt x="2872" y="19966"/>
                    <a:pt x="2825" y="19849"/>
                  </a:cubicBezTo>
                  <a:cubicBezTo>
                    <a:pt x="2849" y="19172"/>
                    <a:pt x="3035" y="18518"/>
                    <a:pt x="3386" y="17935"/>
                  </a:cubicBezTo>
                  <a:close/>
                  <a:moveTo>
                    <a:pt x="31707" y="19616"/>
                  </a:moveTo>
                  <a:cubicBezTo>
                    <a:pt x="31730" y="19733"/>
                    <a:pt x="31754" y="19873"/>
                    <a:pt x="31777" y="19989"/>
                  </a:cubicBezTo>
                  <a:cubicBezTo>
                    <a:pt x="31660" y="20059"/>
                    <a:pt x="31543" y="20129"/>
                    <a:pt x="31427" y="20199"/>
                  </a:cubicBezTo>
                  <a:cubicBezTo>
                    <a:pt x="31450" y="20083"/>
                    <a:pt x="31473" y="19989"/>
                    <a:pt x="31497" y="19873"/>
                  </a:cubicBezTo>
                  <a:cubicBezTo>
                    <a:pt x="31520" y="19756"/>
                    <a:pt x="31567" y="19733"/>
                    <a:pt x="31590" y="19662"/>
                  </a:cubicBezTo>
                  <a:lnTo>
                    <a:pt x="31707" y="19616"/>
                  </a:lnTo>
                  <a:close/>
                  <a:moveTo>
                    <a:pt x="15948" y="19729"/>
                  </a:moveTo>
                  <a:cubicBezTo>
                    <a:pt x="16010" y="19729"/>
                    <a:pt x="16072" y="19730"/>
                    <a:pt x="16134" y="19733"/>
                  </a:cubicBezTo>
                  <a:cubicBezTo>
                    <a:pt x="15620" y="19779"/>
                    <a:pt x="15130" y="19943"/>
                    <a:pt x="14663" y="20199"/>
                  </a:cubicBezTo>
                  <a:cubicBezTo>
                    <a:pt x="14639" y="20223"/>
                    <a:pt x="14593" y="20246"/>
                    <a:pt x="14569" y="20270"/>
                  </a:cubicBezTo>
                  <a:cubicBezTo>
                    <a:pt x="14499" y="20153"/>
                    <a:pt x="14429" y="20059"/>
                    <a:pt x="14336" y="19966"/>
                  </a:cubicBezTo>
                  <a:cubicBezTo>
                    <a:pt x="14860" y="19819"/>
                    <a:pt x="15403" y="19729"/>
                    <a:pt x="15948" y="19729"/>
                  </a:cubicBezTo>
                  <a:close/>
                  <a:moveTo>
                    <a:pt x="30866" y="20013"/>
                  </a:moveTo>
                  <a:cubicBezTo>
                    <a:pt x="30866" y="20083"/>
                    <a:pt x="30843" y="20153"/>
                    <a:pt x="30820" y="20223"/>
                  </a:cubicBezTo>
                  <a:cubicBezTo>
                    <a:pt x="30820" y="20270"/>
                    <a:pt x="30773" y="20270"/>
                    <a:pt x="30773" y="20293"/>
                  </a:cubicBezTo>
                  <a:lnTo>
                    <a:pt x="30539" y="20316"/>
                  </a:lnTo>
                  <a:lnTo>
                    <a:pt x="30539" y="20270"/>
                  </a:lnTo>
                  <a:lnTo>
                    <a:pt x="30866" y="20013"/>
                  </a:lnTo>
                  <a:close/>
                  <a:moveTo>
                    <a:pt x="10087" y="19896"/>
                  </a:moveTo>
                  <a:lnTo>
                    <a:pt x="10157" y="19919"/>
                  </a:lnTo>
                  <a:cubicBezTo>
                    <a:pt x="10157" y="20059"/>
                    <a:pt x="10157" y="20199"/>
                    <a:pt x="10133" y="20340"/>
                  </a:cubicBezTo>
                  <a:cubicBezTo>
                    <a:pt x="10133" y="20199"/>
                    <a:pt x="10110" y="20036"/>
                    <a:pt x="10087" y="19896"/>
                  </a:cubicBezTo>
                  <a:close/>
                  <a:moveTo>
                    <a:pt x="44595" y="20129"/>
                  </a:moveTo>
                  <a:lnTo>
                    <a:pt x="44618" y="20153"/>
                  </a:lnTo>
                  <a:cubicBezTo>
                    <a:pt x="44665" y="20270"/>
                    <a:pt x="44712" y="20363"/>
                    <a:pt x="44735" y="20480"/>
                  </a:cubicBezTo>
                  <a:lnTo>
                    <a:pt x="44665" y="20433"/>
                  </a:lnTo>
                  <a:cubicBezTo>
                    <a:pt x="44642" y="20316"/>
                    <a:pt x="44618" y="20223"/>
                    <a:pt x="44595" y="20129"/>
                  </a:cubicBezTo>
                  <a:close/>
                  <a:moveTo>
                    <a:pt x="21364" y="20153"/>
                  </a:moveTo>
                  <a:cubicBezTo>
                    <a:pt x="21434" y="20246"/>
                    <a:pt x="21504" y="20340"/>
                    <a:pt x="21597" y="20433"/>
                  </a:cubicBezTo>
                  <a:lnTo>
                    <a:pt x="21597" y="20503"/>
                  </a:lnTo>
                  <a:lnTo>
                    <a:pt x="21317" y="20270"/>
                  </a:lnTo>
                  <a:cubicBezTo>
                    <a:pt x="21317" y="20223"/>
                    <a:pt x="21340" y="20199"/>
                    <a:pt x="21364" y="20153"/>
                  </a:cubicBezTo>
                  <a:close/>
                  <a:moveTo>
                    <a:pt x="34602" y="19966"/>
                  </a:moveTo>
                  <a:lnTo>
                    <a:pt x="34602" y="20526"/>
                  </a:lnTo>
                  <a:cubicBezTo>
                    <a:pt x="34392" y="20456"/>
                    <a:pt x="34205" y="20386"/>
                    <a:pt x="33995" y="20340"/>
                  </a:cubicBezTo>
                  <a:cubicBezTo>
                    <a:pt x="34182" y="20199"/>
                    <a:pt x="34392" y="20083"/>
                    <a:pt x="34602" y="19966"/>
                  </a:cubicBezTo>
                  <a:close/>
                  <a:moveTo>
                    <a:pt x="43428" y="20013"/>
                  </a:moveTo>
                  <a:lnTo>
                    <a:pt x="43661" y="20153"/>
                  </a:lnTo>
                  <a:cubicBezTo>
                    <a:pt x="43614" y="20270"/>
                    <a:pt x="43544" y="20410"/>
                    <a:pt x="43498" y="20526"/>
                  </a:cubicBezTo>
                  <a:cubicBezTo>
                    <a:pt x="43474" y="20363"/>
                    <a:pt x="43451" y="20176"/>
                    <a:pt x="43428" y="20013"/>
                  </a:cubicBezTo>
                  <a:close/>
                  <a:moveTo>
                    <a:pt x="23278" y="20153"/>
                  </a:moveTo>
                  <a:cubicBezTo>
                    <a:pt x="23418" y="20246"/>
                    <a:pt x="23535" y="20316"/>
                    <a:pt x="23675" y="20386"/>
                  </a:cubicBezTo>
                  <a:lnTo>
                    <a:pt x="23792" y="20596"/>
                  </a:lnTo>
                  <a:cubicBezTo>
                    <a:pt x="23675" y="20596"/>
                    <a:pt x="23535" y="20573"/>
                    <a:pt x="23418" y="20573"/>
                  </a:cubicBezTo>
                  <a:cubicBezTo>
                    <a:pt x="23372" y="20503"/>
                    <a:pt x="23325" y="20456"/>
                    <a:pt x="23278" y="20410"/>
                  </a:cubicBezTo>
                  <a:cubicBezTo>
                    <a:pt x="23231" y="20363"/>
                    <a:pt x="23278" y="20246"/>
                    <a:pt x="23278" y="20176"/>
                  </a:cubicBezTo>
                  <a:cubicBezTo>
                    <a:pt x="23278" y="20176"/>
                    <a:pt x="23278" y="20153"/>
                    <a:pt x="23278" y="20153"/>
                  </a:cubicBezTo>
                  <a:close/>
                  <a:moveTo>
                    <a:pt x="13916" y="20083"/>
                  </a:moveTo>
                  <a:cubicBezTo>
                    <a:pt x="14032" y="20199"/>
                    <a:pt x="14149" y="20316"/>
                    <a:pt x="14219" y="20456"/>
                  </a:cubicBezTo>
                  <a:lnTo>
                    <a:pt x="14009" y="20620"/>
                  </a:lnTo>
                  <a:cubicBezTo>
                    <a:pt x="13939" y="20456"/>
                    <a:pt x="13869" y="20293"/>
                    <a:pt x="13776" y="20129"/>
                  </a:cubicBezTo>
                  <a:lnTo>
                    <a:pt x="13916" y="20083"/>
                  </a:lnTo>
                  <a:close/>
                  <a:moveTo>
                    <a:pt x="18702" y="19546"/>
                  </a:moveTo>
                  <a:cubicBezTo>
                    <a:pt x="18795" y="19546"/>
                    <a:pt x="18889" y="19592"/>
                    <a:pt x="19005" y="19592"/>
                  </a:cubicBezTo>
                  <a:cubicBezTo>
                    <a:pt x="19146" y="19943"/>
                    <a:pt x="19309" y="20293"/>
                    <a:pt x="19496" y="20620"/>
                  </a:cubicBezTo>
                  <a:cubicBezTo>
                    <a:pt x="19192" y="20386"/>
                    <a:pt x="18865" y="20176"/>
                    <a:pt x="18515" y="20013"/>
                  </a:cubicBezTo>
                  <a:cubicBezTo>
                    <a:pt x="18422" y="19943"/>
                    <a:pt x="18352" y="19873"/>
                    <a:pt x="18282" y="19803"/>
                  </a:cubicBezTo>
                  <a:lnTo>
                    <a:pt x="18212" y="19686"/>
                  </a:lnTo>
                  <a:cubicBezTo>
                    <a:pt x="18375" y="19686"/>
                    <a:pt x="18539" y="19639"/>
                    <a:pt x="18702" y="19569"/>
                  </a:cubicBezTo>
                  <a:lnTo>
                    <a:pt x="18702" y="19546"/>
                  </a:lnTo>
                  <a:close/>
                  <a:moveTo>
                    <a:pt x="27714" y="20223"/>
                  </a:moveTo>
                  <a:cubicBezTo>
                    <a:pt x="27714" y="20246"/>
                    <a:pt x="27714" y="20293"/>
                    <a:pt x="27691" y="20316"/>
                  </a:cubicBezTo>
                  <a:cubicBezTo>
                    <a:pt x="27551" y="20433"/>
                    <a:pt x="27411" y="20526"/>
                    <a:pt x="27271" y="20620"/>
                  </a:cubicBezTo>
                  <a:lnTo>
                    <a:pt x="27247" y="20620"/>
                  </a:lnTo>
                  <a:cubicBezTo>
                    <a:pt x="27411" y="20503"/>
                    <a:pt x="27574" y="20363"/>
                    <a:pt x="27714" y="20223"/>
                  </a:cubicBezTo>
                  <a:close/>
                  <a:moveTo>
                    <a:pt x="6281" y="19406"/>
                  </a:moveTo>
                  <a:cubicBezTo>
                    <a:pt x="6304" y="19546"/>
                    <a:pt x="6374" y="19686"/>
                    <a:pt x="6421" y="19826"/>
                  </a:cubicBezTo>
                  <a:cubicBezTo>
                    <a:pt x="6187" y="20059"/>
                    <a:pt x="6001" y="20340"/>
                    <a:pt x="5837" y="20643"/>
                  </a:cubicBezTo>
                  <a:cubicBezTo>
                    <a:pt x="5720" y="20270"/>
                    <a:pt x="5627" y="19873"/>
                    <a:pt x="5557" y="19476"/>
                  </a:cubicBezTo>
                  <a:cubicBezTo>
                    <a:pt x="5790" y="19429"/>
                    <a:pt x="6024" y="19406"/>
                    <a:pt x="6281" y="19406"/>
                  </a:cubicBezTo>
                  <a:close/>
                  <a:moveTo>
                    <a:pt x="45529" y="19382"/>
                  </a:moveTo>
                  <a:cubicBezTo>
                    <a:pt x="45646" y="19429"/>
                    <a:pt x="45786" y="19476"/>
                    <a:pt x="45902" y="19546"/>
                  </a:cubicBezTo>
                  <a:cubicBezTo>
                    <a:pt x="46066" y="19756"/>
                    <a:pt x="46206" y="19966"/>
                    <a:pt x="46346" y="20199"/>
                  </a:cubicBezTo>
                  <a:lnTo>
                    <a:pt x="46206" y="20666"/>
                  </a:lnTo>
                  <a:cubicBezTo>
                    <a:pt x="46089" y="20503"/>
                    <a:pt x="45949" y="20340"/>
                    <a:pt x="45809" y="20176"/>
                  </a:cubicBezTo>
                  <a:cubicBezTo>
                    <a:pt x="45739" y="19896"/>
                    <a:pt x="45646" y="19616"/>
                    <a:pt x="45529" y="19382"/>
                  </a:cubicBezTo>
                  <a:close/>
                  <a:moveTo>
                    <a:pt x="35629" y="20340"/>
                  </a:moveTo>
                  <a:cubicBezTo>
                    <a:pt x="35699" y="20433"/>
                    <a:pt x="35769" y="20526"/>
                    <a:pt x="35863" y="20620"/>
                  </a:cubicBezTo>
                  <a:lnTo>
                    <a:pt x="35536" y="20760"/>
                  </a:lnTo>
                  <a:cubicBezTo>
                    <a:pt x="35558" y="20628"/>
                    <a:pt x="35539" y="20517"/>
                    <a:pt x="35517" y="20407"/>
                  </a:cubicBezTo>
                  <a:lnTo>
                    <a:pt x="35517" y="20407"/>
                  </a:lnTo>
                  <a:lnTo>
                    <a:pt x="35629" y="20340"/>
                  </a:lnTo>
                  <a:close/>
                  <a:moveTo>
                    <a:pt x="47163" y="18542"/>
                  </a:moveTo>
                  <a:cubicBezTo>
                    <a:pt x="47654" y="19196"/>
                    <a:pt x="47864" y="19989"/>
                    <a:pt x="47817" y="20783"/>
                  </a:cubicBezTo>
                  <a:cubicBezTo>
                    <a:pt x="47560" y="20386"/>
                    <a:pt x="47233" y="20059"/>
                    <a:pt x="46883" y="19779"/>
                  </a:cubicBezTo>
                  <a:cubicBezTo>
                    <a:pt x="47000" y="19382"/>
                    <a:pt x="47093" y="18962"/>
                    <a:pt x="47163" y="18542"/>
                  </a:cubicBezTo>
                  <a:close/>
                  <a:moveTo>
                    <a:pt x="9293" y="19919"/>
                  </a:moveTo>
                  <a:cubicBezTo>
                    <a:pt x="9293" y="20153"/>
                    <a:pt x="9293" y="20363"/>
                    <a:pt x="9269" y="20596"/>
                  </a:cubicBezTo>
                  <a:cubicBezTo>
                    <a:pt x="9269" y="20666"/>
                    <a:pt x="9246" y="20760"/>
                    <a:pt x="9223" y="20830"/>
                  </a:cubicBezTo>
                  <a:cubicBezTo>
                    <a:pt x="9129" y="20713"/>
                    <a:pt x="9059" y="20573"/>
                    <a:pt x="8989" y="20433"/>
                  </a:cubicBezTo>
                  <a:lnTo>
                    <a:pt x="8966" y="20433"/>
                  </a:lnTo>
                  <a:cubicBezTo>
                    <a:pt x="9059" y="20270"/>
                    <a:pt x="9153" y="20106"/>
                    <a:pt x="9269" y="19966"/>
                  </a:cubicBezTo>
                  <a:cubicBezTo>
                    <a:pt x="9269" y="19943"/>
                    <a:pt x="9293" y="19943"/>
                    <a:pt x="9293" y="19919"/>
                  </a:cubicBezTo>
                  <a:close/>
                  <a:moveTo>
                    <a:pt x="31707" y="20550"/>
                  </a:moveTo>
                  <a:lnTo>
                    <a:pt x="31707" y="20550"/>
                  </a:lnTo>
                  <a:cubicBezTo>
                    <a:pt x="31567" y="20666"/>
                    <a:pt x="31403" y="20783"/>
                    <a:pt x="31217" y="20900"/>
                  </a:cubicBezTo>
                  <a:cubicBezTo>
                    <a:pt x="31263" y="20807"/>
                    <a:pt x="31287" y="20690"/>
                    <a:pt x="31310" y="20573"/>
                  </a:cubicBezTo>
                  <a:lnTo>
                    <a:pt x="31707" y="20550"/>
                  </a:lnTo>
                  <a:close/>
                  <a:moveTo>
                    <a:pt x="13449" y="20293"/>
                  </a:moveTo>
                  <a:cubicBezTo>
                    <a:pt x="13565" y="20456"/>
                    <a:pt x="13659" y="20643"/>
                    <a:pt x="13729" y="20830"/>
                  </a:cubicBezTo>
                  <a:cubicBezTo>
                    <a:pt x="13565" y="20853"/>
                    <a:pt x="13402" y="20877"/>
                    <a:pt x="13239" y="20923"/>
                  </a:cubicBezTo>
                  <a:lnTo>
                    <a:pt x="13215" y="20923"/>
                  </a:lnTo>
                  <a:cubicBezTo>
                    <a:pt x="13262" y="20736"/>
                    <a:pt x="13285" y="20550"/>
                    <a:pt x="13285" y="20363"/>
                  </a:cubicBezTo>
                  <a:cubicBezTo>
                    <a:pt x="13332" y="20340"/>
                    <a:pt x="13402" y="20316"/>
                    <a:pt x="13449" y="20293"/>
                  </a:cubicBezTo>
                  <a:close/>
                  <a:moveTo>
                    <a:pt x="39669" y="20363"/>
                  </a:moveTo>
                  <a:cubicBezTo>
                    <a:pt x="39775" y="20366"/>
                    <a:pt x="39862" y="20389"/>
                    <a:pt x="39949" y="20433"/>
                  </a:cubicBezTo>
                  <a:cubicBezTo>
                    <a:pt x="39972" y="20596"/>
                    <a:pt x="39995" y="20760"/>
                    <a:pt x="40019" y="20923"/>
                  </a:cubicBezTo>
                  <a:cubicBezTo>
                    <a:pt x="39925" y="20737"/>
                    <a:pt x="39785" y="20527"/>
                    <a:pt x="39669" y="20363"/>
                  </a:cubicBezTo>
                  <a:close/>
                  <a:moveTo>
                    <a:pt x="42190" y="19499"/>
                  </a:moveTo>
                  <a:cubicBezTo>
                    <a:pt x="42564" y="19896"/>
                    <a:pt x="42750" y="20433"/>
                    <a:pt x="42680" y="20970"/>
                  </a:cubicBezTo>
                  <a:cubicBezTo>
                    <a:pt x="42377" y="20550"/>
                    <a:pt x="42003" y="20176"/>
                    <a:pt x="41583" y="19849"/>
                  </a:cubicBezTo>
                  <a:cubicBezTo>
                    <a:pt x="41583" y="19756"/>
                    <a:pt x="41560" y="19662"/>
                    <a:pt x="41536" y="19569"/>
                  </a:cubicBezTo>
                  <a:lnTo>
                    <a:pt x="42050" y="19499"/>
                  </a:lnTo>
                  <a:close/>
                  <a:moveTo>
                    <a:pt x="23372" y="20947"/>
                  </a:moveTo>
                  <a:lnTo>
                    <a:pt x="23488" y="21040"/>
                  </a:lnTo>
                  <a:lnTo>
                    <a:pt x="23395" y="21087"/>
                  </a:lnTo>
                  <a:lnTo>
                    <a:pt x="23302" y="21040"/>
                  </a:lnTo>
                  <a:lnTo>
                    <a:pt x="23302" y="20947"/>
                  </a:lnTo>
                  <a:close/>
                  <a:moveTo>
                    <a:pt x="45094" y="20090"/>
                  </a:moveTo>
                  <a:lnTo>
                    <a:pt x="45094" y="20090"/>
                  </a:lnTo>
                  <a:cubicBezTo>
                    <a:pt x="45208" y="20182"/>
                    <a:pt x="45321" y="20295"/>
                    <a:pt x="45412" y="20386"/>
                  </a:cubicBezTo>
                  <a:cubicBezTo>
                    <a:pt x="45459" y="20620"/>
                    <a:pt x="45482" y="20853"/>
                    <a:pt x="45482" y="21087"/>
                  </a:cubicBezTo>
                  <a:cubicBezTo>
                    <a:pt x="45365" y="20970"/>
                    <a:pt x="45272" y="20877"/>
                    <a:pt x="45155" y="20783"/>
                  </a:cubicBezTo>
                  <a:cubicBezTo>
                    <a:pt x="45178" y="20538"/>
                    <a:pt x="45157" y="20313"/>
                    <a:pt x="45094" y="20090"/>
                  </a:cubicBezTo>
                  <a:close/>
                  <a:moveTo>
                    <a:pt x="10483" y="20129"/>
                  </a:moveTo>
                  <a:cubicBezTo>
                    <a:pt x="10483" y="20153"/>
                    <a:pt x="10507" y="20176"/>
                    <a:pt x="10507" y="20176"/>
                  </a:cubicBezTo>
                  <a:cubicBezTo>
                    <a:pt x="10507" y="20480"/>
                    <a:pt x="10483" y="20760"/>
                    <a:pt x="10437" y="21063"/>
                  </a:cubicBezTo>
                  <a:lnTo>
                    <a:pt x="10320" y="21157"/>
                  </a:lnTo>
                  <a:cubicBezTo>
                    <a:pt x="10413" y="20830"/>
                    <a:pt x="10460" y="20480"/>
                    <a:pt x="10483" y="20129"/>
                  </a:cubicBezTo>
                  <a:close/>
                  <a:moveTo>
                    <a:pt x="38688" y="20386"/>
                  </a:moveTo>
                  <a:lnTo>
                    <a:pt x="38688" y="20386"/>
                  </a:lnTo>
                  <a:cubicBezTo>
                    <a:pt x="38665" y="20620"/>
                    <a:pt x="38618" y="20830"/>
                    <a:pt x="38571" y="21040"/>
                  </a:cubicBezTo>
                  <a:cubicBezTo>
                    <a:pt x="38374" y="21010"/>
                    <a:pt x="38175" y="20994"/>
                    <a:pt x="37975" y="20994"/>
                  </a:cubicBezTo>
                  <a:cubicBezTo>
                    <a:pt x="37560" y="20994"/>
                    <a:pt x="37144" y="21062"/>
                    <a:pt x="36750" y="21203"/>
                  </a:cubicBezTo>
                  <a:cubicBezTo>
                    <a:pt x="36750" y="21157"/>
                    <a:pt x="36750" y="21087"/>
                    <a:pt x="36727" y="21040"/>
                  </a:cubicBezTo>
                  <a:cubicBezTo>
                    <a:pt x="37357" y="20760"/>
                    <a:pt x="38011" y="20526"/>
                    <a:pt x="38688" y="20386"/>
                  </a:cubicBezTo>
                  <a:close/>
                  <a:moveTo>
                    <a:pt x="19916" y="19616"/>
                  </a:moveTo>
                  <a:cubicBezTo>
                    <a:pt x="19939" y="19662"/>
                    <a:pt x="19986" y="19733"/>
                    <a:pt x="20009" y="19779"/>
                  </a:cubicBezTo>
                  <a:cubicBezTo>
                    <a:pt x="20220" y="20129"/>
                    <a:pt x="20476" y="20480"/>
                    <a:pt x="20733" y="20853"/>
                  </a:cubicBezTo>
                  <a:cubicBezTo>
                    <a:pt x="20710" y="20970"/>
                    <a:pt x="20687" y="21110"/>
                    <a:pt x="20663" y="21227"/>
                  </a:cubicBezTo>
                  <a:cubicBezTo>
                    <a:pt x="20476" y="21180"/>
                    <a:pt x="20290" y="21110"/>
                    <a:pt x="20126" y="21040"/>
                  </a:cubicBezTo>
                  <a:cubicBezTo>
                    <a:pt x="19846" y="20596"/>
                    <a:pt x="19589" y="20106"/>
                    <a:pt x="19379" y="19639"/>
                  </a:cubicBezTo>
                  <a:cubicBezTo>
                    <a:pt x="19566" y="19639"/>
                    <a:pt x="19729" y="19639"/>
                    <a:pt x="19916" y="19616"/>
                  </a:cubicBezTo>
                  <a:close/>
                  <a:moveTo>
                    <a:pt x="21364" y="20877"/>
                  </a:moveTo>
                  <a:lnTo>
                    <a:pt x="21527" y="21040"/>
                  </a:lnTo>
                  <a:lnTo>
                    <a:pt x="21527" y="21227"/>
                  </a:lnTo>
                  <a:lnTo>
                    <a:pt x="21434" y="21110"/>
                  </a:lnTo>
                  <a:cubicBezTo>
                    <a:pt x="21410" y="21040"/>
                    <a:pt x="21387" y="20970"/>
                    <a:pt x="21364" y="20877"/>
                  </a:cubicBezTo>
                  <a:close/>
                  <a:moveTo>
                    <a:pt x="26454" y="20993"/>
                  </a:moveTo>
                  <a:cubicBezTo>
                    <a:pt x="26547" y="21017"/>
                    <a:pt x="26640" y="21017"/>
                    <a:pt x="26710" y="21040"/>
                  </a:cubicBezTo>
                  <a:lnTo>
                    <a:pt x="26570" y="21157"/>
                  </a:lnTo>
                  <a:lnTo>
                    <a:pt x="26267" y="21250"/>
                  </a:lnTo>
                  <a:cubicBezTo>
                    <a:pt x="26267" y="21250"/>
                    <a:pt x="26290" y="21227"/>
                    <a:pt x="26290" y="21227"/>
                  </a:cubicBezTo>
                  <a:lnTo>
                    <a:pt x="26290" y="21203"/>
                  </a:lnTo>
                  <a:cubicBezTo>
                    <a:pt x="26337" y="21133"/>
                    <a:pt x="26407" y="21063"/>
                    <a:pt x="26454" y="20993"/>
                  </a:cubicBezTo>
                  <a:close/>
                  <a:moveTo>
                    <a:pt x="16297" y="20106"/>
                  </a:moveTo>
                  <a:cubicBezTo>
                    <a:pt x="16484" y="20526"/>
                    <a:pt x="16694" y="20900"/>
                    <a:pt x="16951" y="21273"/>
                  </a:cubicBezTo>
                  <a:cubicBezTo>
                    <a:pt x="16250" y="20947"/>
                    <a:pt x="15503" y="20783"/>
                    <a:pt x="14733" y="20760"/>
                  </a:cubicBezTo>
                  <a:lnTo>
                    <a:pt x="14733" y="20643"/>
                  </a:lnTo>
                  <a:cubicBezTo>
                    <a:pt x="15200" y="20363"/>
                    <a:pt x="15737" y="20176"/>
                    <a:pt x="16297" y="20106"/>
                  </a:cubicBezTo>
                  <a:close/>
                  <a:moveTo>
                    <a:pt x="11371" y="20363"/>
                  </a:moveTo>
                  <a:lnTo>
                    <a:pt x="11371" y="20363"/>
                  </a:lnTo>
                  <a:cubicBezTo>
                    <a:pt x="11557" y="20433"/>
                    <a:pt x="11744" y="20503"/>
                    <a:pt x="11931" y="20596"/>
                  </a:cubicBezTo>
                  <a:cubicBezTo>
                    <a:pt x="11954" y="20690"/>
                    <a:pt x="11978" y="20760"/>
                    <a:pt x="12001" y="20830"/>
                  </a:cubicBezTo>
                  <a:cubicBezTo>
                    <a:pt x="11791" y="20970"/>
                    <a:pt x="11627" y="21133"/>
                    <a:pt x="11441" y="21297"/>
                  </a:cubicBezTo>
                  <a:cubicBezTo>
                    <a:pt x="11441" y="20970"/>
                    <a:pt x="11417" y="20666"/>
                    <a:pt x="11371" y="20363"/>
                  </a:cubicBezTo>
                  <a:close/>
                  <a:moveTo>
                    <a:pt x="14313" y="21087"/>
                  </a:moveTo>
                  <a:cubicBezTo>
                    <a:pt x="14289" y="21157"/>
                    <a:pt x="14266" y="21227"/>
                    <a:pt x="14242" y="21297"/>
                  </a:cubicBezTo>
                  <a:lnTo>
                    <a:pt x="14196" y="21297"/>
                  </a:lnTo>
                  <a:cubicBezTo>
                    <a:pt x="14196" y="21227"/>
                    <a:pt x="14172" y="21157"/>
                    <a:pt x="14149" y="21087"/>
                  </a:cubicBezTo>
                  <a:close/>
                  <a:moveTo>
                    <a:pt x="39061" y="20363"/>
                  </a:moveTo>
                  <a:cubicBezTo>
                    <a:pt x="39155" y="20666"/>
                    <a:pt x="39225" y="20970"/>
                    <a:pt x="39248" y="21297"/>
                  </a:cubicBezTo>
                  <a:cubicBezTo>
                    <a:pt x="39155" y="21250"/>
                    <a:pt x="39038" y="21203"/>
                    <a:pt x="38921" y="21157"/>
                  </a:cubicBezTo>
                  <a:lnTo>
                    <a:pt x="38945" y="21157"/>
                  </a:lnTo>
                  <a:cubicBezTo>
                    <a:pt x="38991" y="20877"/>
                    <a:pt x="39038" y="20620"/>
                    <a:pt x="39061" y="20363"/>
                  </a:cubicBezTo>
                  <a:close/>
                  <a:moveTo>
                    <a:pt x="42821" y="19686"/>
                  </a:moveTo>
                  <a:lnTo>
                    <a:pt x="43007" y="19779"/>
                  </a:lnTo>
                  <a:cubicBezTo>
                    <a:pt x="43101" y="20223"/>
                    <a:pt x="43147" y="20666"/>
                    <a:pt x="43171" y="21110"/>
                  </a:cubicBezTo>
                  <a:cubicBezTo>
                    <a:pt x="43147" y="21180"/>
                    <a:pt x="43101" y="21273"/>
                    <a:pt x="43054" y="21344"/>
                  </a:cubicBezTo>
                  <a:cubicBezTo>
                    <a:pt x="43171" y="20783"/>
                    <a:pt x="43077" y="20199"/>
                    <a:pt x="42821" y="19686"/>
                  </a:cubicBezTo>
                  <a:close/>
                  <a:moveTo>
                    <a:pt x="9596" y="20456"/>
                  </a:moveTo>
                  <a:cubicBezTo>
                    <a:pt x="9620" y="20550"/>
                    <a:pt x="9643" y="20643"/>
                    <a:pt x="9643" y="20713"/>
                  </a:cubicBezTo>
                  <a:cubicBezTo>
                    <a:pt x="9713" y="21040"/>
                    <a:pt x="9760" y="21203"/>
                    <a:pt x="9690" y="21367"/>
                  </a:cubicBezTo>
                  <a:cubicBezTo>
                    <a:pt x="9620" y="21297"/>
                    <a:pt x="9550" y="21227"/>
                    <a:pt x="9479" y="21133"/>
                  </a:cubicBezTo>
                  <a:lnTo>
                    <a:pt x="9456" y="21133"/>
                  </a:lnTo>
                  <a:cubicBezTo>
                    <a:pt x="9526" y="20923"/>
                    <a:pt x="9573" y="20690"/>
                    <a:pt x="9596" y="20456"/>
                  </a:cubicBezTo>
                  <a:close/>
                  <a:moveTo>
                    <a:pt x="32968" y="20993"/>
                  </a:moveTo>
                  <a:cubicBezTo>
                    <a:pt x="32968" y="21063"/>
                    <a:pt x="32944" y="21133"/>
                    <a:pt x="32921" y="21203"/>
                  </a:cubicBezTo>
                  <a:lnTo>
                    <a:pt x="32874" y="21367"/>
                  </a:lnTo>
                  <a:lnTo>
                    <a:pt x="32874" y="21063"/>
                  </a:lnTo>
                  <a:lnTo>
                    <a:pt x="32968" y="20993"/>
                  </a:lnTo>
                  <a:close/>
                  <a:moveTo>
                    <a:pt x="7191" y="19639"/>
                  </a:moveTo>
                  <a:cubicBezTo>
                    <a:pt x="7331" y="19919"/>
                    <a:pt x="7612" y="20083"/>
                    <a:pt x="7938" y="20083"/>
                  </a:cubicBezTo>
                  <a:cubicBezTo>
                    <a:pt x="8058" y="20117"/>
                    <a:pt x="8190" y="20139"/>
                    <a:pt x="8317" y="20139"/>
                  </a:cubicBezTo>
                  <a:cubicBezTo>
                    <a:pt x="8363" y="20139"/>
                    <a:pt x="8408" y="20136"/>
                    <a:pt x="8452" y="20129"/>
                  </a:cubicBezTo>
                  <a:cubicBezTo>
                    <a:pt x="8499" y="20246"/>
                    <a:pt x="8546" y="20340"/>
                    <a:pt x="8592" y="20433"/>
                  </a:cubicBezTo>
                  <a:cubicBezTo>
                    <a:pt x="8453" y="20734"/>
                    <a:pt x="8360" y="21059"/>
                    <a:pt x="8290" y="21383"/>
                  </a:cubicBezTo>
                  <a:lnTo>
                    <a:pt x="8290" y="21383"/>
                  </a:lnTo>
                  <a:cubicBezTo>
                    <a:pt x="8157" y="21339"/>
                    <a:pt x="8025" y="21294"/>
                    <a:pt x="7892" y="21250"/>
                  </a:cubicBezTo>
                  <a:cubicBezTo>
                    <a:pt x="7752" y="21133"/>
                    <a:pt x="7612" y="20993"/>
                    <a:pt x="7495" y="20853"/>
                  </a:cubicBezTo>
                  <a:lnTo>
                    <a:pt x="7401" y="20736"/>
                  </a:lnTo>
                  <a:cubicBezTo>
                    <a:pt x="7331" y="20573"/>
                    <a:pt x="7261" y="20410"/>
                    <a:pt x="7215" y="20223"/>
                  </a:cubicBezTo>
                  <a:cubicBezTo>
                    <a:pt x="7168" y="20059"/>
                    <a:pt x="7121" y="19896"/>
                    <a:pt x="7075" y="19709"/>
                  </a:cubicBezTo>
                  <a:lnTo>
                    <a:pt x="7191" y="19639"/>
                  </a:lnTo>
                  <a:close/>
                  <a:moveTo>
                    <a:pt x="3946" y="17491"/>
                  </a:moveTo>
                  <a:cubicBezTo>
                    <a:pt x="3829" y="17795"/>
                    <a:pt x="3736" y="18121"/>
                    <a:pt x="3736" y="18448"/>
                  </a:cubicBezTo>
                  <a:cubicBezTo>
                    <a:pt x="3619" y="18775"/>
                    <a:pt x="3549" y="19102"/>
                    <a:pt x="3526" y="19429"/>
                  </a:cubicBezTo>
                  <a:cubicBezTo>
                    <a:pt x="3409" y="20083"/>
                    <a:pt x="3456" y="20760"/>
                    <a:pt x="3666" y="21390"/>
                  </a:cubicBezTo>
                  <a:cubicBezTo>
                    <a:pt x="3526" y="21227"/>
                    <a:pt x="3409" y="21040"/>
                    <a:pt x="3292" y="20853"/>
                  </a:cubicBezTo>
                  <a:cubicBezTo>
                    <a:pt x="3222" y="19686"/>
                    <a:pt x="3432" y="18542"/>
                    <a:pt x="3923" y="17491"/>
                  </a:cubicBezTo>
                  <a:close/>
                  <a:moveTo>
                    <a:pt x="33528" y="20620"/>
                  </a:moveTo>
                  <a:cubicBezTo>
                    <a:pt x="33761" y="20643"/>
                    <a:pt x="33995" y="20713"/>
                    <a:pt x="34228" y="20783"/>
                  </a:cubicBezTo>
                  <a:cubicBezTo>
                    <a:pt x="33948" y="20970"/>
                    <a:pt x="33691" y="21180"/>
                    <a:pt x="33435" y="21390"/>
                  </a:cubicBezTo>
                  <a:cubicBezTo>
                    <a:pt x="33458" y="21157"/>
                    <a:pt x="33481" y="20900"/>
                    <a:pt x="33481" y="20643"/>
                  </a:cubicBezTo>
                  <a:lnTo>
                    <a:pt x="33528" y="20620"/>
                  </a:lnTo>
                  <a:close/>
                  <a:moveTo>
                    <a:pt x="36190" y="21297"/>
                  </a:moveTo>
                  <a:cubicBezTo>
                    <a:pt x="36190" y="21320"/>
                    <a:pt x="36190" y="21344"/>
                    <a:pt x="36190" y="21390"/>
                  </a:cubicBezTo>
                  <a:lnTo>
                    <a:pt x="36073" y="21437"/>
                  </a:lnTo>
                  <a:lnTo>
                    <a:pt x="36026" y="21367"/>
                  </a:lnTo>
                  <a:lnTo>
                    <a:pt x="36190" y="21297"/>
                  </a:lnTo>
                  <a:close/>
                  <a:moveTo>
                    <a:pt x="44688" y="20853"/>
                  </a:moveTo>
                  <a:lnTo>
                    <a:pt x="44688" y="20877"/>
                  </a:lnTo>
                  <a:lnTo>
                    <a:pt x="44758" y="20947"/>
                  </a:lnTo>
                  <a:cubicBezTo>
                    <a:pt x="44758" y="21017"/>
                    <a:pt x="44735" y="21087"/>
                    <a:pt x="44735" y="21157"/>
                  </a:cubicBezTo>
                  <a:cubicBezTo>
                    <a:pt x="44712" y="21250"/>
                    <a:pt x="44665" y="21344"/>
                    <a:pt x="44642" y="21437"/>
                  </a:cubicBezTo>
                  <a:cubicBezTo>
                    <a:pt x="44665" y="21250"/>
                    <a:pt x="44688" y="21063"/>
                    <a:pt x="44688" y="20853"/>
                  </a:cubicBezTo>
                  <a:close/>
                  <a:moveTo>
                    <a:pt x="5324" y="20970"/>
                  </a:moveTo>
                  <a:cubicBezTo>
                    <a:pt x="5417" y="21063"/>
                    <a:pt x="5510" y="21180"/>
                    <a:pt x="5604" y="21273"/>
                  </a:cubicBezTo>
                  <a:cubicBezTo>
                    <a:pt x="5580" y="21367"/>
                    <a:pt x="5557" y="21437"/>
                    <a:pt x="5557" y="21507"/>
                  </a:cubicBezTo>
                  <a:cubicBezTo>
                    <a:pt x="5464" y="21320"/>
                    <a:pt x="5394" y="21157"/>
                    <a:pt x="5324" y="20970"/>
                  </a:cubicBezTo>
                  <a:close/>
                  <a:moveTo>
                    <a:pt x="8802" y="20853"/>
                  </a:moveTo>
                  <a:cubicBezTo>
                    <a:pt x="8896" y="20993"/>
                    <a:pt x="8989" y="21133"/>
                    <a:pt x="9083" y="21273"/>
                  </a:cubicBezTo>
                  <a:cubicBezTo>
                    <a:pt x="9007" y="21469"/>
                    <a:pt x="8971" y="21538"/>
                    <a:pt x="8874" y="21538"/>
                  </a:cubicBezTo>
                  <a:cubicBezTo>
                    <a:pt x="8820" y="21538"/>
                    <a:pt x="8747" y="21517"/>
                    <a:pt x="8639" y="21484"/>
                  </a:cubicBezTo>
                  <a:cubicBezTo>
                    <a:pt x="8662" y="21273"/>
                    <a:pt x="8732" y="21063"/>
                    <a:pt x="8802" y="20853"/>
                  </a:cubicBezTo>
                  <a:close/>
                  <a:moveTo>
                    <a:pt x="46603" y="20690"/>
                  </a:moveTo>
                  <a:cubicBezTo>
                    <a:pt x="46650" y="20783"/>
                    <a:pt x="46696" y="20900"/>
                    <a:pt x="46720" y="20993"/>
                  </a:cubicBezTo>
                  <a:cubicBezTo>
                    <a:pt x="46742" y="21196"/>
                    <a:pt x="46743" y="21376"/>
                    <a:pt x="46743" y="21577"/>
                  </a:cubicBezTo>
                  <a:lnTo>
                    <a:pt x="46743" y="21577"/>
                  </a:lnTo>
                  <a:cubicBezTo>
                    <a:pt x="46650" y="21414"/>
                    <a:pt x="46556" y="21250"/>
                    <a:pt x="46463" y="21087"/>
                  </a:cubicBezTo>
                  <a:lnTo>
                    <a:pt x="46603" y="20690"/>
                  </a:lnTo>
                  <a:close/>
                  <a:moveTo>
                    <a:pt x="45856" y="20877"/>
                  </a:moveTo>
                  <a:cubicBezTo>
                    <a:pt x="45926" y="20970"/>
                    <a:pt x="45973" y="21063"/>
                    <a:pt x="46066" y="21157"/>
                  </a:cubicBezTo>
                  <a:lnTo>
                    <a:pt x="46043" y="21157"/>
                  </a:lnTo>
                  <a:cubicBezTo>
                    <a:pt x="45996" y="21297"/>
                    <a:pt x="45949" y="21437"/>
                    <a:pt x="45902" y="21577"/>
                  </a:cubicBezTo>
                  <a:cubicBezTo>
                    <a:pt x="45879" y="21530"/>
                    <a:pt x="45832" y="21484"/>
                    <a:pt x="45809" y="21437"/>
                  </a:cubicBezTo>
                  <a:cubicBezTo>
                    <a:pt x="45809" y="21367"/>
                    <a:pt x="45832" y="21273"/>
                    <a:pt x="45832" y="21180"/>
                  </a:cubicBezTo>
                  <a:cubicBezTo>
                    <a:pt x="45856" y="21110"/>
                    <a:pt x="45832" y="20970"/>
                    <a:pt x="45856" y="20877"/>
                  </a:cubicBezTo>
                  <a:close/>
                  <a:moveTo>
                    <a:pt x="12048" y="21133"/>
                  </a:moveTo>
                  <a:lnTo>
                    <a:pt x="12048" y="21133"/>
                  </a:lnTo>
                  <a:cubicBezTo>
                    <a:pt x="11978" y="21227"/>
                    <a:pt x="11931" y="21320"/>
                    <a:pt x="11861" y="21414"/>
                  </a:cubicBezTo>
                  <a:cubicBezTo>
                    <a:pt x="11721" y="21484"/>
                    <a:pt x="11557" y="21577"/>
                    <a:pt x="11441" y="21647"/>
                  </a:cubicBezTo>
                  <a:cubicBezTo>
                    <a:pt x="11627" y="21460"/>
                    <a:pt x="11838" y="21297"/>
                    <a:pt x="12048" y="21133"/>
                  </a:cubicBezTo>
                  <a:close/>
                  <a:moveTo>
                    <a:pt x="28882" y="21133"/>
                  </a:moveTo>
                  <a:cubicBezTo>
                    <a:pt x="28882" y="21180"/>
                    <a:pt x="28858" y="21250"/>
                    <a:pt x="28858" y="21297"/>
                  </a:cubicBezTo>
                  <a:cubicBezTo>
                    <a:pt x="28718" y="21414"/>
                    <a:pt x="28602" y="21530"/>
                    <a:pt x="28485" y="21647"/>
                  </a:cubicBezTo>
                  <a:lnTo>
                    <a:pt x="28205" y="21670"/>
                  </a:lnTo>
                  <a:cubicBezTo>
                    <a:pt x="28345" y="21554"/>
                    <a:pt x="28508" y="21414"/>
                    <a:pt x="28695" y="21273"/>
                  </a:cubicBezTo>
                  <a:lnTo>
                    <a:pt x="28882" y="21133"/>
                  </a:lnTo>
                  <a:close/>
                  <a:moveTo>
                    <a:pt x="34602" y="21040"/>
                  </a:moveTo>
                  <a:cubicBezTo>
                    <a:pt x="34555" y="21087"/>
                    <a:pt x="34555" y="21157"/>
                    <a:pt x="34555" y="21250"/>
                  </a:cubicBezTo>
                  <a:lnTo>
                    <a:pt x="34205" y="21437"/>
                  </a:lnTo>
                  <a:lnTo>
                    <a:pt x="33715" y="21670"/>
                  </a:lnTo>
                  <a:cubicBezTo>
                    <a:pt x="34018" y="21460"/>
                    <a:pt x="34298" y="21227"/>
                    <a:pt x="34602" y="21040"/>
                  </a:cubicBezTo>
                  <a:close/>
                  <a:moveTo>
                    <a:pt x="28368" y="21087"/>
                  </a:moveTo>
                  <a:lnTo>
                    <a:pt x="28368" y="21087"/>
                  </a:lnTo>
                  <a:cubicBezTo>
                    <a:pt x="28088" y="21297"/>
                    <a:pt x="27831" y="21484"/>
                    <a:pt x="27574" y="21694"/>
                  </a:cubicBezTo>
                  <a:lnTo>
                    <a:pt x="27574" y="21670"/>
                  </a:lnTo>
                  <a:lnTo>
                    <a:pt x="27481" y="21670"/>
                  </a:lnTo>
                  <a:cubicBezTo>
                    <a:pt x="27644" y="21530"/>
                    <a:pt x="27808" y="21367"/>
                    <a:pt x="27971" y="21203"/>
                  </a:cubicBezTo>
                  <a:lnTo>
                    <a:pt x="28018" y="21180"/>
                  </a:lnTo>
                  <a:lnTo>
                    <a:pt x="28368" y="21087"/>
                  </a:lnTo>
                  <a:close/>
                  <a:moveTo>
                    <a:pt x="40369" y="20690"/>
                  </a:moveTo>
                  <a:lnTo>
                    <a:pt x="40416" y="20736"/>
                  </a:lnTo>
                  <a:cubicBezTo>
                    <a:pt x="40462" y="21063"/>
                    <a:pt x="40439" y="21390"/>
                    <a:pt x="40369" y="21717"/>
                  </a:cubicBezTo>
                  <a:cubicBezTo>
                    <a:pt x="40416" y="21367"/>
                    <a:pt x="40416" y="21017"/>
                    <a:pt x="40369" y="20690"/>
                  </a:cubicBezTo>
                  <a:close/>
                  <a:moveTo>
                    <a:pt x="37998" y="21405"/>
                  </a:moveTo>
                  <a:cubicBezTo>
                    <a:pt x="38165" y="21405"/>
                    <a:pt x="38333" y="21416"/>
                    <a:pt x="38501" y="21437"/>
                  </a:cubicBezTo>
                  <a:cubicBezTo>
                    <a:pt x="38501" y="21484"/>
                    <a:pt x="38478" y="21530"/>
                    <a:pt x="38454" y="21554"/>
                  </a:cubicBezTo>
                  <a:lnTo>
                    <a:pt x="38384" y="21577"/>
                  </a:lnTo>
                  <a:cubicBezTo>
                    <a:pt x="38338" y="21554"/>
                    <a:pt x="38314" y="21554"/>
                    <a:pt x="38291" y="21554"/>
                  </a:cubicBezTo>
                  <a:cubicBezTo>
                    <a:pt x="38186" y="21533"/>
                    <a:pt x="38081" y="21522"/>
                    <a:pt x="37978" y="21522"/>
                  </a:cubicBezTo>
                  <a:cubicBezTo>
                    <a:pt x="37737" y="21522"/>
                    <a:pt x="37507" y="21579"/>
                    <a:pt x="37310" y="21694"/>
                  </a:cubicBezTo>
                  <a:cubicBezTo>
                    <a:pt x="37170" y="21717"/>
                    <a:pt x="37054" y="21740"/>
                    <a:pt x="36913" y="21764"/>
                  </a:cubicBezTo>
                  <a:cubicBezTo>
                    <a:pt x="36913" y="21694"/>
                    <a:pt x="36890" y="21647"/>
                    <a:pt x="36867" y="21577"/>
                  </a:cubicBezTo>
                  <a:cubicBezTo>
                    <a:pt x="37226" y="21463"/>
                    <a:pt x="37609" y="21405"/>
                    <a:pt x="37998" y="21405"/>
                  </a:cubicBezTo>
                  <a:close/>
                  <a:moveTo>
                    <a:pt x="40743" y="20386"/>
                  </a:moveTo>
                  <a:lnTo>
                    <a:pt x="40743" y="20386"/>
                  </a:lnTo>
                  <a:cubicBezTo>
                    <a:pt x="40836" y="20433"/>
                    <a:pt x="40929" y="20456"/>
                    <a:pt x="41023" y="20503"/>
                  </a:cubicBezTo>
                  <a:cubicBezTo>
                    <a:pt x="41116" y="20596"/>
                    <a:pt x="41210" y="20713"/>
                    <a:pt x="41326" y="20807"/>
                  </a:cubicBezTo>
                  <a:cubicBezTo>
                    <a:pt x="41303" y="21133"/>
                    <a:pt x="41233" y="21460"/>
                    <a:pt x="41163" y="21764"/>
                  </a:cubicBezTo>
                  <a:cubicBezTo>
                    <a:pt x="41186" y="21320"/>
                    <a:pt x="41023" y="20877"/>
                    <a:pt x="40766" y="20526"/>
                  </a:cubicBezTo>
                  <a:cubicBezTo>
                    <a:pt x="40766" y="20480"/>
                    <a:pt x="40743" y="20433"/>
                    <a:pt x="40743" y="20386"/>
                  </a:cubicBezTo>
                  <a:close/>
                  <a:moveTo>
                    <a:pt x="10297" y="21577"/>
                  </a:moveTo>
                  <a:lnTo>
                    <a:pt x="10227" y="21811"/>
                  </a:lnTo>
                  <a:lnTo>
                    <a:pt x="10133" y="21740"/>
                  </a:lnTo>
                  <a:cubicBezTo>
                    <a:pt x="10133" y="21717"/>
                    <a:pt x="10157" y="21717"/>
                    <a:pt x="10157" y="21694"/>
                  </a:cubicBezTo>
                  <a:lnTo>
                    <a:pt x="10133" y="21694"/>
                  </a:lnTo>
                  <a:cubicBezTo>
                    <a:pt x="10203" y="21670"/>
                    <a:pt x="10250" y="21624"/>
                    <a:pt x="10297" y="21577"/>
                  </a:cubicBezTo>
                  <a:close/>
                  <a:moveTo>
                    <a:pt x="2218" y="19686"/>
                  </a:moveTo>
                  <a:cubicBezTo>
                    <a:pt x="2265" y="20059"/>
                    <a:pt x="2358" y="20433"/>
                    <a:pt x="2498" y="20783"/>
                  </a:cubicBezTo>
                  <a:cubicBezTo>
                    <a:pt x="2568" y="21133"/>
                    <a:pt x="2662" y="21484"/>
                    <a:pt x="2802" y="21834"/>
                  </a:cubicBezTo>
                  <a:cubicBezTo>
                    <a:pt x="2498" y="21390"/>
                    <a:pt x="2265" y="20900"/>
                    <a:pt x="2125" y="20410"/>
                  </a:cubicBezTo>
                  <a:lnTo>
                    <a:pt x="2125" y="20316"/>
                  </a:lnTo>
                  <a:cubicBezTo>
                    <a:pt x="2125" y="20106"/>
                    <a:pt x="2172" y="19896"/>
                    <a:pt x="2218" y="19686"/>
                  </a:cubicBezTo>
                  <a:close/>
                  <a:moveTo>
                    <a:pt x="9339" y="21507"/>
                  </a:moveTo>
                  <a:lnTo>
                    <a:pt x="9339" y="21530"/>
                  </a:lnTo>
                  <a:cubicBezTo>
                    <a:pt x="9386" y="21577"/>
                    <a:pt x="9433" y="21624"/>
                    <a:pt x="9479" y="21670"/>
                  </a:cubicBezTo>
                  <a:lnTo>
                    <a:pt x="9409" y="21740"/>
                  </a:lnTo>
                  <a:lnTo>
                    <a:pt x="9363" y="21764"/>
                  </a:lnTo>
                  <a:lnTo>
                    <a:pt x="9129" y="21857"/>
                  </a:lnTo>
                  <a:cubicBezTo>
                    <a:pt x="9223" y="21740"/>
                    <a:pt x="9269" y="21624"/>
                    <a:pt x="9339" y="21507"/>
                  </a:cubicBezTo>
                  <a:close/>
                  <a:moveTo>
                    <a:pt x="39598" y="20923"/>
                  </a:moveTo>
                  <a:cubicBezTo>
                    <a:pt x="39785" y="21227"/>
                    <a:pt x="39902" y="21554"/>
                    <a:pt x="39995" y="21881"/>
                  </a:cubicBezTo>
                  <a:cubicBezTo>
                    <a:pt x="39902" y="21764"/>
                    <a:pt x="39785" y="21647"/>
                    <a:pt x="39645" y="21554"/>
                  </a:cubicBezTo>
                  <a:cubicBezTo>
                    <a:pt x="39645" y="21344"/>
                    <a:pt x="39622" y="21133"/>
                    <a:pt x="39598" y="20923"/>
                  </a:cubicBezTo>
                  <a:close/>
                  <a:moveTo>
                    <a:pt x="6584" y="20176"/>
                  </a:moveTo>
                  <a:cubicBezTo>
                    <a:pt x="6631" y="20293"/>
                    <a:pt x="6701" y="20386"/>
                    <a:pt x="6771" y="20480"/>
                  </a:cubicBezTo>
                  <a:cubicBezTo>
                    <a:pt x="6888" y="20643"/>
                    <a:pt x="7028" y="20830"/>
                    <a:pt x="7168" y="20993"/>
                  </a:cubicBezTo>
                  <a:cubicBezTo>
                    <a:pt x="7378" y="21367"/>
                    <a:pt x="7658" y="21717"/>
                    <a:pt x="7985" y="21974"/>
                  </a:cubicBezTo>
                  <a:cubicBezTo>
                    <a:pt x="7285" y="21927"/>
                    <a:pt x="6631" y="21670"/>
                    <a:pt x="6071" y="21227"/>
                  </a:cubicBezTo>
                  <a:lnTo>
                    <a:pt x="6047" y="21227"/>
                  </a:lnTo>
                  <a:cubicBezTo>
                    <a:pt x="6047" y="21203"/>
                    <a:pt x="6024" y="21157"/>
                    <a:pt x="6024" y="21133"/>
                  </a:cubicBezTo>
                  <a:lnTo>
                    <a:pt x="6001" y="21087"/>
                  </a:lnTo>
                  <a:cubicBezTo>
                    <a:pt x="6141" y="20760"/>
                    <a:pt x="6327" y="20456"/>
                    <a:pt x="6584" y="20176"/>
                  </a:cubicBezTo>
                  <a:close/>
                  <a:moveTo>
                    <a:pt x="14733" y="21063"/>
                  </a:moveTo>
                  <a:cubicBezTo>
                    <a:pt x="15130" y="21087"/>
                    <a:pt x="15503" y="21133"/>
                    <a:pt x="15900" y="21227"/>
                  </a:cubicBezTo>
                  <a:cubicBezTo>
                    <a:pt x="16390" y="21344"/>
                    <a:pt x="16857" y="21530"/>
                    <a:pt x="17324" y="21787"/>
                  </a:cubicBezTo>
                  <a:cubicBezTo>
                    <a:pt x="17348" y="21857"/>
                    <a:pt x="17371" y="21927"/>
                    <a:pt x="17394" y="21997"/>
                  </a:cubicBezTo>
                  <a:cubicBezTo>
                    <a:pt x="17114" y="21787"/>
                    <a:pt x="16811" y="21600"/>
                    <a:pt x="16484" y="21484"/>
                  </a:cubicBezTo>
                  <a:cubicBezTo>
                    <a:pt x="16099" y="21307"/>
                    <a:pt x="15680" y="21219"/>
                    <a:pt x="15259" y="21219"/>
                  </a:cubicBezTo>
                  <a:cubicBezTo>
                    <a:pt x="15068" y="21219"/>
                    <a:pt x="14876" y="21237"/>
                    <a:pt x="14686" y="21273"/>
                  </a:cubicBezTo>
                  <a:cubicBezTo>
                    <a:pt x="14709" y="21203"/>
                    <a:pt x="14709" y="21133"/>
                    <a:pt x="14733" y="21063"/>
                  </a:cubicBezTo>
                  <a:close/>
                  <a:moveTo>
                    <a:pt x="5814" y="21647"/>
                  </a:moveTo>
                  <a:lnTo>
                    <a:pt x="5861" y="21694"/>
                  </a:lnTo>
                  <a:cubicBezTo>
                    <a:pt x="5954" y="21857"/>
                    <a:pt x="6024" y="22021"/>
                    <a:pt x="6117" y="22184"/>
                  </a:cubicBezTo>
                  <a:cubicBezTo>
                    <a:pt x="6001" y="22067"/>
                    <a:pt x="5884" y="21974"/>
                    <a:pt x="5790" y="21857"/>
                  </a:cubicBezTo>
                  <a:cubicBezTo>
                    <a:pt x="5790" y="21787"/>
                    <a:pt x="5790" y="21717"/>
                    <a:pt x="5814" y="21647"/>
                  </a:cubicBezTo>
                  <a:close/>
                  <a:moveTo>
                    <a:pt x="46930" y="20246"/>
                  </a:moveTo>
                  <a:lnTo>
                    <a:pt x="46930" y="20246"/>
                  </a:lnTo>
                  <a:cubicBezTo>
                    <a:pt x="47163" y="20456"/>
                    <a:pt x="47350" y="20713"/>
                    <a:pt x="47513" y="20970"/>
                  </a:cubicBezTo>
                  <a:cubicBezTo>
                    <a:pt x="47584" y="21087"/>
                    <a:pt x="47654" y="21227"/>
                    <a:pt x="47700" y="21344"/>
                  </a:cubicBezTo>
                  <a:cubicBezTo>
                    <a:pt x="47677" y="21437"/>
                    <a:pt x="47654" y="21530"/>
                    <a:pt x="47607" y="21624"/>
                  </a:cubicBezTo>
                  <a:cubicBezTo>
                    <a:pt x="47537" y="21811"/>
                    <a:pt x="47467" y="21997"/>
                    <a:pt x="47397" y="22184"/>
                  </a:cubicBezTo>
                  <a:cubicBezTo>
                    <a:pt x="47303" y="21717"/>
                    <a:pt x="47187" y="21273"/>
                    <a:pt x="47000" y="20830"/>
                  </a:cubicBezTo>
                  <a:cubicBezTo>
                    <a:pt x="47000" y="20643"/>
                    <a:pt x="46976" y="20433"/>
                    <a:pt x="46930" y="20246"/>
                  </a:cubicBezTo>
                  <a:close/>
                  <a:moveTo>
                    <a:pt x="4763" y="19849"/>
                  </a:moveTo>
                  <a:cubicBezTo>
                    <a:pt x="4786" y="19943"/>
                    <a:pt x="4810" y="20036"/>
                    <a:pt x="4857" y="20106"/>
                  </a:cubicBezTo>
                  <a:cubicBezTo>
                    <a:pt x="4763" y="20830"/>
                    <a:pt x="4997" y="21554"/>
                    <a:pt x="5510" y="22044"/>
                  </a:cubicBezTo>
                  <a:cubicBezTo>
                    <a:pt x="5510" y="22114"/>
                    <a:pt x="5510" y="22161"/>
                    <a:pt x="5510" y="22207"/>
                  </a:cubicBezTo>
                  <a:lnTo>
                    <a:pt x="5440" y="22161"/>
                  </a:lnTo>
                  <a:cubicBezTo>
                    <a:pt x="5043" y="21624"/>
                    <a:pt x="4716" y="21017"/>
                    <a:pt x="4483" y="20363"/>
                  </a:cubicBezTo>
                  <a:cubicBezTo>
                    <a:pt x="4506" y="20153"/>
                    <a:pt x="4600" y="19966"/>
                    <a:pt x="4763" y="19849"/>
                  </a:cubicBezTo>
                  <a:close/>
                  <a:moveTo>
                    <a:pt x="14499" y="21740"/>
                  </a:moveTo>
                  <a:cubicBezTo>
                    <a:pt x="15036" y="21811"/>
                    <a:pt x="15550" y="21997"/>
                    <a:pt x="16017" y="22254"/>
                  </a:cubicBezTo>
                  <a:cubicBezTo>
                    <a:pt x="15783" y="22184"/>
                    <a:pt x="15550" y="22161"/>
                    <a:pt x="15316" y="22137"/>
                  </a:cubicBezTo>
                  <a:lnTo>
                    <a:pt x="15340" y="22137"/>
                  </a:lnTo>
                  <a:cubicBezTo>
                    <a:pt x="15106" y="22091"/>
                    <a:pt x="14873" y="22044"/>
                    <a:pt x="14639" y="22044"/>
                  </a:cubicBezTo>
                  <a:lnTo>
                    <a:pt x="14429" y="21834"/>
                  </a:lnTo>
                  <a:lnTo>
                    <a:pt x="14499" y="21740"/>
                  </a:lnTo>
                  <a:close/>
                  <a:moveTo>
                    <a:pt x="24913" y="22161"/>
                  </a:moveTo>
                  <a:lnTo>
                    <a:pt x="25053" y="22184"/>
                  </a:lnTo>
                  <a:lnTo>
                    <a:pt x="24866" y="22277"/>
                  </a:lnTo>
                  <a:lnTo>
                    <a:pt x="24819" y="22277"/>
                  </a:lnTo>
                  <a:lnTo>
                    <a:pt x="24913" y="22161"/>
                  </a:lnTo>
                  <a:close/>
                  <a:moveTo>
                    <a:pt x="23231" y="22021"/>
                  </a:moveTo>
                  <a:cubicBezTo>
                    <a:pt x="23294" y="22021"/>
                    <a:pt x="23356" y="22031"/>
                    <a:pt x="23418" y="22031"/>
                  </a:cubicBezTo>
                  <a:cubicBezTo>
                    <a:pt x="23443" y="22031"/>
                    <a:pt x="23468" y="22029"/>
                    <a:pt x="23494" y="22025"/>
                  </a:cubicBezTo>
                  <a:lnTo>
                    <a:pt x="23494" y="22025"/>
                  </a:lnTo>
                  <a:lnTo>
                    <a:pt x="23582" y="22091"/>
                  </a:lnTo>
                  <a:lnTo>
                    <a:pt x="23465" y="22207"/>
                  </a:lnTo>
                  <a:lnTo>
                    <a:pt x="23231" y="22301"/>
                  </a:lnTo>
                  <a:lnTo>
                    <a:pt x="23231" y="22021"/>
                  </a:lnTo>
                  <a:close/>
                  <a:moveTo>
                    <a:pt x="35933" y="21951"/>
                  </a:moveTo>
                  <a:cubicBezTo>
                    <a:pt x="35980" y="21997"/>
                    <a:pt x="36003" y="22021"/>
                    <a:pt x="36026" y="22067"/>
                  </a:cubicBezTo>
                  <a:cubicBezTo>
                    <a:pt x="35839" y="22137"/>
                    <a:pt x="35653" y="22207"/>
                    <a:pt x="35489" y="22301"/>
                  </a:cubicBezTo>
                  <a:cubicBezTo>
                    <a:pt x="35489" y="22254"/>
                    <a:pt x="35489" y="22207"/>
                    <a:pt x="35489" y="22161"/>
                  </a:cubicBezTo>
                  <a:cubicBezTo>
                    <a:pt x="35653" y="22067"/>
                    <a:pt x="35793" y="21997"/>
                    <a:pt x="35933" y="21951"/>
                  </a:cubicBezTo>
                  <a:close/>
                  <a:moveTo>
                    <a:pt x="22414" y="21764"/>
                  </a:moveTo>
                  <a:cubicBezTo>
                    <a:pt x="22461" y="21951"/>
                    <a:pt x="22508" y="22161"/>
                    <a:pt x="22578" y="22371"/>
                  </a:cubicBezTo>
                  <a:cubicBezTo>
                    <a:pt x="22391" y="22184"/>
                    <a:pt x="22204" y="21997"/>
                    <a:pt x="22017" y="21811"/>
                  </a:cubicBezTo>
                  <a:lnTo>
                    <a:pt x="22017" y="21787"/>
                  </a:lnTo>
                  <a:cubicBezTo>
                    <a:pt x="22157" y="21787"/>
                    <a:pt x="22298" y="21764"/>
                    <a:pt x="22414" y="21764"/>
                  </a:cubicBezTo>
                  <a:close/>
                  <a:moveTo>
                    <a:pt x="32501" y="21927"/>
                  </a:moveTo>
                  <a:lnTo>
                    <a:pt x="32501" y="22114"/>
                  </a:lnTo>
                  <a:lnTo>
                    <a:pt x="32454" y="22231"/>
                  </a:lnTo>
                  <a:lnTo>
                    <a:pt x="32314" y="22371"/>
                  </a:lnTo>
                  <a:cubicBezTo>
                    <a:pt x="32314" y="22277"/>
                    <a:pt x="32314" y="22207"/>
                    <a:pt x="32314" y="22137"/>
                  </a:cubicBezTo>
                  <a:cubicBezTo>
                    <a:pt x="32314" y="22044"/>
                    <a:pt x="32407" y="21997"/>
                    <a:pt x="32431" y="21927"/>
                  </a:cubicBezTo>
                  <a:close/>
                  <a:moveTo>
                    <a:pt x="12141" y="22137"/>
                  </a:moveTo>
                  <a:cubicBezTo>
                    <a:pt x="12141" y="22226"/>
                    <a:pt x="12139" y="22330"/>
                    <a:pt x="12118" y="22394"/>
                  </a:cubicBezTo>
                  <a:cubicBezTo>
                    <a:pt x="11978" y="22394"/>
                    <a:pt x="11838" y="22394"/>
                    <a:pt x="11674" y="22371"/>
                  </a:cubicBezTo>
                  <a:cubicBezTo>
                    <a:pt x="11838" y="22277"/>
                    <a:pt x="11978" y="22207"/>
                    <a:pt x="12141" y="22137"/>
                  </a:cubicBezTo>
                  <a:close/>
                  <a:moveTo>
                    <a:pt x="31964" y="21904"/>
                  </a:moveTo>
                  <a:lnTo>
                    <a:pt x="31964" y="22044"/>
                  </a:lnTo>
                  <a:cubicBezTo>
                    <a:pt x="31894" y="22161"/>
                    <a:pt x="31824" y="22277"/>
                    <a:pt x="31754" y="22394"/>
                  </a:cubicBezTo>
                  <a:lnTo>
                    <a:pt x="31193" y="22394"/>
                  </a:lnTo>
                  <a:cubicBezTo>
                    <a:pt x="31380" y="22254"/>
                    <a:pt x="31590" y="22067"/>
                    <a:pt x="31777" y="21904"/>
                  </a:cubicBezTo>
                  <a:close/>
                  <a:moveTo>
                    <a:pt x="33925" y="22137"/>
                  </a:moveTo>
                  <a:cubicBezTo>
                    <a:pt x="33761" y="22254"/>
                    <a:pt x="33575" y="22371"/>
                    <a:pt x="33411" y="22488"/>
                  </a:cubicBezTo>
                  <a:cubicBezTo>
                    <a:pt x="33551" y="22371"/>
                    <a:pt x="33738" y="22254"/>
                    <a:pt x="33902" y="22137"/>
                  </a:cubicBezTo>
                  <a:close/>
                  <a:moveTo>
                    <a:pt x="27738" y="22441"/>
                  </a:moveTo>
                  <a:lnTo>
                    <a:pt x="27621" y="22581"/>
                  </a:lnTo>
                  <a:lnTo>
                    <a:pt x="27317" y="22628"/>
                  </a:lnTo>
                  <a:cubicBezTo>
                    <a:pt x="27457" y="22558"/>
                    <a:pt x="27598" y="22511"/>
                    <a:pt x="27714" y="22441"/>
                  </a:cubicBezTo>
                  <a:close/>
                  <a:moveTo>
                    <a:pt x="38128" y="21904"/>
                  </a:moveTo>
                  <a:cubicBezTo>
                    <a:pt x="38198" y="21927"/>
                    <a:pt x="38291" y="21974"/>
                    <a:pt x="38338" y="22044"/>
                  </a:cubicBezTo>
                  <a:cubicBezTo>
                    <a:pt x="38291" y="22231"/>
                    <a:pt x="38221" y="22418"/>
                    <a:pt x="38151" y="22604"/>
                  </a:cubicBezTo>
                  <a:cubicBezTo>
                    <a:pt x="37997" y="22560"/>
                    <a:pt x="37837" y="22537"/>
                    <a:pt x="37677" y="22537"/>
                  </a:cubicBezTo>
                  <a:cubicBezTo>
                    <a:pt x="37499" y="22537"/>
                    <a:pt x="37319" y="22566"/>
                    <a:pt x="37147" y="22628"/>
                  </a:cubicBezTo>
                  <a:cubicBezTo>
                    <a:pt x="37124" y="22511"/>
                    <a:pt x="37100" y="22371"/>
                    <a:pt x="37054" y="22254"/>
                  </a:cubicBezTo>
                  <a:cubicBezTo>
                    <a:pt x="37147" y="22184"/>
                    <a:pt x="37240" y="22137"/>
                    <a:pt x="37357" y="22091"/>
                  </a:cubicBezTo>
                  <a:lnTo>
                    <a:pt x="37544" y="21997"/>
                  </a:lnTo>
                  <a:cubicBezTo>
                    <a:pt x="37731" y="21951"/>
                    <a:pt x="37917" y="21927"/>
                    <a:pt x="38128" y="21904"/>
                  </a:cubicBezTo>
                  <a:close/>
                  <a:moveTo>
                    <a:pt x="46323" y="21577"/>
                  </a:moveTo>
                  <a:cubicBezTo>
                    <a:pt x="46463" y="21834"/>
                    <a:pt x="46580" y="22091"/>
                    <a:pt x="46673" y="22371"/>
                  </a:cubicBezTo>
                  <a:cubicBezTo>
                    <a:pt x="46650" y="22488"/>
                    <a:pt x="46650" y="22581"/>
                    <a:pt x="46626" y="22698"/>
                  </a:cubicBezTo>
                  <a:cubicBezTo>
                    <a:pt x="46510" y="22418"/>
                    <a:pt x="46369" y="22184"/>
                    <a:pt x="46206" y="21927"/>
                  </a:cubicBezTo>
                  <a:lnTo>
                    <a:pt x="46323" y="21577"/>
                  </a:lnTo>
                  <a:close/>
                  <a:moveTo>
                    <a:pt x="47023" y="21927"/>
                  </a:moveTo>
                  <a:cubicBezTo>
                    <a:pt x="47070" y="22184"/>
                    <a:pt x="47117" y="22441"/>
                    <a:pt x="47117" y="22698"/>
                  </a:cubicBezTo>
                  <a:cubicBezTo>
                    <a:pt x="47117" y="22707"/>
                    <a:pt x="47117" y="22713"/>
                    <a:pt x="47115" y="22716"/>
                  </a:cubicBezTo>
                  <a:lnTo>
                    <a:pt x="47115" y="22716"/>
                  </a:lnTo>
                  <a:cubicBezTo>
                    <a:pt x="47069" y="22554"/>
                    <a:pt x="47046" y="22393"/>
                    <a:pt x="47000" y="22254"/>
                  </a:cubicBezTo>
                  <a:cubicBezTo>
                    <a:pt x="47000" y="22137"/>
                    <a:pt x="47000" y="22021"/>
                    <a:pt x="47023" y="21927"/>
                  </a:cubicBezTo>
                  <a:close/>
                  <a:moveTo>
                    <a:pt x="9993" y="22067"/>
                  </a:moveTo>
                  <a:lnTo>
                    <a:pt x="10087" y="22137"/>
                  </a:lnTo>
                  <a:cubicBezTo>
                    <a:pt x="10087" y="22161"/>
                    <a:pt x="10063" y="22184"/>
                    <a:pt x="10063" y="22207"/>
                  </a:cubicBezTo>
                  <a:cubicBezTo>
                    <a:pt x="9923" y="22418"/>
                    <a:pt x="9783" y="22581"/>
                    <a:pt x="9620" y="22721"/>
                  </a:cubicBezTo>
                  <a:cubicBezTo>
                    <a:pt x="9760" y="22511"/>
                    <a:pt x="9876" y="22301"/>
                    <a:pt x="9993" y="22067"/>
                  </a:cubicBezTo>
                  <a:close/>
                  <a:moveTo>
                    <a:pt x="21947" y="22277"/>
                  </a:moveTo>
                  <a:cubicBezTo>
                    <a:pt x="22064" y="22418"/>
                    <a:pt x="22228" y="22534"/>
                    <a:pt x="22368" y="22674"/>
                  </a:cubicBezTo>
                  <a:lnTo>
                    <a:pt x="22087" y="22791"/>
                  </a:lnTo>
                  <a:lnTo>
                    <a:pt x="21971" y="22558"/>
                  </a:lnTo>
                  <a:cubicBezTo>
                    <a:pt x="21971" y="22464"/>
                    <a:pt x="21947" y="22371"/>
                    <a:pt x="21947" y="22277"/>
                  </a:cubicBezTo>
                  <a:close/>
                  <a:moveTo>
                    <a:pt x="21060" y="21670"/>
                  </a:moveTo>
                  <a:lnTo>
                    <a:pt x="21224" y="21717"/>
                  </a:lnTo>
                  <a:cubicBezTo>
                    <a:pt x="21340" y="21997"/>
                    <a:pt x="21434" y="22254"/>
                    <a:pt x="21574" y="22534"/>
                  </a:cubicBezTo>
                  <a:cubicBezTo>
                    <a:pt x="21574" y="22534"/>
                    <a:pt x="21574" y="22558"/>
                    <a:pt x="21574" y="22558"/>
                  </a:cubicBezTo>
                  <a:cubicBezTo>
                    <a:pt x="21574" y="22674"/>
                    <a:pt x="21574" y="22768"/>
                    <a:pt x="21550" y="22885"/>
                  </a:cubicBezTo>
                  <a:lnTo>
                    <a:pt x="21434" y="22768"/>
                  </a:lnTo>
                  <a:cubicBezTo>
                    <a:pt x="21294" y="22558"/>
                    <a:pt x="21154" y="22348"/>
                    <a:pt x="21013" y="22184"/>
                  </a:cubicBezTo>
                  <a:cubicBezTo>
                    <a:pt x="21013" y="22021"/>
                    <a:pt x="21037" y="21857"/>
                    <a:pt x="21060" y="21717"/>
                  </a:cubicBezTo>
                  <a:lnTo>
                    <a:pt x="21060" y="21670"/>
                  </a:lnTo>
                  <a:close/>
                  <a:moveTo>
                    <a:pt x="8732" y="22254"/>
                  </a:moveTo>
                  <a:lnTo>
                    <a:pt x="8732" y="22277"/>
                  </a:lnTo>
                  <a:cubicBezTo>
                    <a:pt x="8872" y="22348"/>
                    <a:pt x="9036" y="22394"/>
                    <a:pt x="9176" y="22418"/>
                  </a:cubicBezTo>
                  <a:cubicBezTo>
                    <a:pt x="9013" y="22558"/>
                    <a:pt x="8849" y="22721"/>
                    <a:pt x="8709" y="22908"/>
                  </a:cubicBezTo>
                  <a:cubicBezTo>
                    <a:pt x="8662" y="22698"/>
                    <a:pt x="8616" y="22488"/>
                    <a:pt x="8616" y="22277"/>
                  </a:cubicBezTo>
                  <a:cubicBezTo>
                    <a:pt x="8662" y="22277"/>
                    <a:pt x="8709" y="22277"/>
                    <a:pt x="8732" y="22254"/>
                  </a:cubicBezTo>
                  <a:close/>
                  <a:moveTo>
                    <a:pt x="36260" y="22348"/>
                  </a:moveTo>
                  <a:lnTo>
                    <a:pt x="36260" y="22441"/>
                  </a:lnTo>
                  <a:lnTo>
                    <a:pt x="36073" y="22604"/>
                  </a:lnTo>
                  <a:cubicBezTo>
                    <a:pt x="35980" y="22698"/>
                    <a:pt x="35886" y="22791"/>
                    <a:pt x="35769" y="22908"/>
                  </a:cubicBezTo>
                  <a:cubicBezTo>
                    <a:pt x="35723" y="22814"/>
                    <a:pt x="35653" y="22721"/>
                    <a:pt x="35583" y="22651"/>
                  </a:cubicBezTo>
                  <a:cubicBezTo>
                    <a:pt x="35793" y="22534"/>
                    <a:pt x="36026" y="22441"/>
                    <a:pt x="36260" y="22348"/>
                  </a:cubicBezTo>
                  <a:close/>
                  <a:moveTo>
                    <a:pt x="14569" y="22534"/>
                  </a:moveTo>
                  <a:cubicBezTo>
                    <a:pt x="14639" y="22628"/>
                    <a:pt x="14709" y="22721"/>
                    <a:pt x="14779" y="22791"/>
                  </a:cubicBezTo>
                  <a:cubicBezTo>
                    <a:pt x="14523" y="22814"/>
                    <a:pt x="14289" y="22861"/>
                    <a:pt x="14032" y="22931"/>
                  </a:cubicBezTo>
                  <a:lnTo>
                    <a:pt x="14009" y="22931"/>
                  </a:lnTo>
                  <a:cubicBezTo>
                    <a:pt x="14056" y="22814"/>
                    <a:pt x="14079" y="22721"/>
                    <a:pt x="14126" y="22604"/>
                  </a:cubicBezTo>
                  <a:cubicBezTo>
                    <a:pt x="14266" y="22581"/>
                    <a:pt x="14406" y="22558"/>
                    <a:pt x="14569" y="22534"/>
                  </a:cubicBezTo>
                  <a:close/>
                  <a:moveTo>
                    <a:pt x="38548" y="22604"/>
                  </a:moveTo>
                  <a:cubicBezTo>
                    <a:pt x="38548" y="22651"/>
                    <a:pt x="38548" y="22721"/>
                    <a:pt x="38571" y="22791"/>
                  </a:cubicBezTo>
                  <a:cubicBezTo>
                    <a:pt x="38571" y="22838"/>
                    <a:pt x="38571" y="22885"/>
                    <a:pt x="38571" y="22931"/>
                  </a:cubicBezTo>
                  <a:cubicBezTo>
                    <a:pt x="38524" y="22885"/>
                    <a:pt x="38501" y="22861"/>
                    <a:pt x="38478" y="22838"/>
                  </a:cubicBezTo>
                  <a:cubicBezTo>
                    <a:pt x="38478" y="22744"/>
                    <a:pt x="38501" y="22674"/>
                    <a:pt x="38548" y="22604"/>
                  </a:cubicBezTo>
                  <a:close/>
                  <a:moveTo>
                    <a:pt x="6351" y="21811"/>
                  </a:moveTo>
                  <a:lnTo>
                    <a:pt x="6351" y="21811"/>
                  </a:lnTo>
                  <a:cubicBezTo>
                    <a:pt x="6935" y="22137"/>
                    <a:pt x="7588" y="22301"/>
                    <a:pt x="8265" y="22301"/>
                  </a:cubicBezTo>
                  <a:cubicBezTo>
                    <a:pt x="8289" y="22534"/>
                    <a:pt x="8312" y="22744"/>
                    <a:pt x="8359" y="22978"/>
                  </a:cubicBezTo>
                  <a:cubicBezTo>
                    <a:pt x="8055" y="22978"/>
                    <a:pt x="7728" y="22931"/>
                    <a:pt x="7425" y="22838"/>
                  </a:cubicBezTo>
                  <a:cubicBezTo>
                    <a:pt x="7098" y="22674"/>
                    <a:pt x="6794" y="22441"/>
                    <a:pt x="6561" y="22161"/>
                  </a:cubicBezTo>
                  <a:lnTo>
                    <a:pt x="6561" y="22137"/>
                  </a:lnTo>
                  <a:cubicBezTo>
                    <a:pt x="6491" y="22021"/>
                    <a:pt x="6421" y="21927"/>
                    <a:pt x="6351" y="21811"/>
                  </a:cubicBezTo>
                  <a:close/>
                  <a:moveTo>
                    <a:pt x="16904" y="22324"/>
                  </a:moveTo>
                  <a:cubicBezTo>
                    <a:pt x="17184" y="22464"/>
                    <a:pt x="17465" y="22628"/>
                    <a:pt x="17745" y="22838"/>
                  </a:cubicBezTo>
                  <a:cubicBezTo>
                    <a:pt x="17768" y="22885"/>
                    <a:pt x="17791" y="22931"/>
                    <a:pt x="17815" y="22978"/>
                  </a:cubicBezTo>
                  <a:lnTo>
                    <a:pt x="17581" y="22838"/>
                  </a:lnTo>
                  <a:cubicBezTo>
                    <a:pt x="17348" y="22651"/>
                    <a:pt x="17138" y="22464"/>
                    <a:pt x="16904" y="22324"/>
                  </a:cubicBezTo>
                  <a:close/>
                  <a:moveTo>
                    <a:pt x="5814" y="22345"/>
                  </a:moveTo>
                  <a:cubicBezTo>
                    <a:pt x="6041" y="22545"/>
                    <a:pt x="6289" y="22702"/>
                    <a:pt x="6538" y="22838"/>
                  </a:cubicBezTo>
                  <a:lnTo>
                    <a:pt x="6678" y="23001"/>
                  </a:lnTo>
                  <a:cubicBezTo>
                    <a:pt x="6374" y="22861"/>
                    <a:pt x="6094" y="22674"/>
                    <a:pt x="5814" y="22488"/>
                  </a:cubicBezTo>
                  <a:cubicBezTo>
                    <a:pt x="5814" y="22428"/>
                    <a:pt x="5814" y="22385"/>
                    <a:pt x="5814" y="22345"/>
                  </a:cubicBezTo>
                  <a:close/>
                  <a:moveTo>
                    <a:pt x="9456" y="22418"/>
                  </a:moveTo>
                  <a:cubicBezTo>
                    <a:pt x="9386" y="22558"/>
                    <a:pt x="9316" y="22674"/>
                    <a:pt x="9223" y="22791"/>
                  </a:cubicBezTo>
                  <a:cubicBezTo>
                    <a:pt x="9176" y="22861"/>
                    <a:pt x="9106" y="22931"/>
                    <a:pt x="9059" y="23001"/>
                  </a:cubicBezTo>
                  <a:lnTo>
                    <a:pt x="8896" y="23001"/>
                  </a:lnTo>
                  <a:cubicBezTo>
                    <a:pt x="9059" y="22791"/>
                    <a:pt x="9246" y="22581"/>
                    <a:pt x="9456" y="22418"/>
                  </a:cubicBezTo>
                  <a:close/>
                  <a:moveTo>
                    <a:pt x="15083" y="22534"/>
                  </a:moveTo>
                  <a:cubicBezTo>
                    <a:pt x="15340" y="22558"/>
                    <a:pt x="15597" y="22604"/>
                    <a:pt x="15830" y="22674"/>
                  </a:cubicBezTo>
                  <a:cubicBezTo>
                    <a:pt x="16040" y="22768"/>
                    <a:pt x="16227" y="22885"/>
                    <a:pt x="16414" y="23025"/>
                  </a:cubicBezTo>
                  <a:cubicBezTo>
                    <a:pt x="16320" y="23001"/>
                    <a:pt x="16227" y="23001"/>
                    <a:pt x="16157" y="22978"/>
                  </a:cubicBezTo>
                  <a:lnTo>
                    <a:pt x="16157" y="23001"/>
                  </a:lnTo>
                  <a:cubicBezTo>
                    <a:pt x="15994" y="22955"/>
                    <a:pt x="15807" y="22908"/>
                    <a:pt x="15643" y="22885"/>
                  </a:cubicBezTo>
                  <a:cubicBezTo>
                    <a:pt x="15527" y="22861"/>
                    <a:pt x="15410" y="22838"/>
                    <a:pt x="15293" y="22838"/>
                  </a:cubicBezTo>
                  <a:cubicBezTo>
                    <a:pt x="15223" y="22721"/>
                    <a:pt x="15153" y="22651"/>
                    <a:pt x="15083" y="22534"/>
                  </a:cubicBezTo>
                  <a:close/>
                  <a:moveTo>
                    <a:pt x="33411" y="22931"/>
                  </a:moveTo>
                  <a:lnTo>
                    <a:pt x="33551" y="22955"/>
                  </a:lnTo>
                  <a:lnTo>
                    <a:pt x="33388" y="23071"/>
                  </a:lnTo>
                  <a:lnTo>
                    <a:pt x="33271" y="23048"/>
                  </a:lnTo>
                  <a:lnTo>
                    <a:pt x="33411" y="22931"/>
                  </a:lnTo>
                  <a:close/>
                  <a:moveTo>
                    <a:pt x="31427" y="22861"/>
                  </a:moveTo>
                  <a:cubicBezTo>
                    <a:pt x="31380" y="22908"/>
                    <a:pt x="31310" y="22955"/>
                    <a:pt x="31263" y="23025"/>
                  </a:cubicBezTo>
                  <a:cubicBezTo>
                    <a:pt x="31006" y="23048"/>
                    <a:pt x="30726" y="23071"/>
                    <a:pt x="30469" y="23095"/>
                  </a:cubicBezTo>
                  <a:lnTo>
                    <a:pt x="30633" y="22931"/>
                  </a:lnTo>
                  <a:lnTo>
                    <a:pt x="30680" y="22885"/>
                  </a:lnTo>
                  <a:cubicBezTo>
                    <a:pt x="30913" y="22861"/>
                    <a:pt x="31170" y="22861"/>
                    <a:pt x="31403" y="22861"/>
                  </a:cubicBezTo>
                  <a:close/>
                  <a:moveTo>
                    <a:pt x="24142" y="22348"/>
                  </a:moveTo>
                  <a:lnTo>
                    <a:pt x="24189" y="22371"/>
                  </a:lnTo>
                  <a:lnTo>
                    <a:pt x="24189" y="22441"/>
                  </a:lnTo>
                  <a:cubicBezTo>
                    <a:pt x="24095" y="22581"/>
                    <a:pt x="24002" y="22721"/>
                    <a:pt x="23909" y="22861"/>
                  </a:cubicBezTo>
                  <a:cubicBezTo>
                    <a:pt x="23792" y="22931"/>
                    <a:pt x="23652" y="23025"/>
                    <a:pt x="23535" y="23118"/>
                  </a:cubicBezTo>
                  <a:lnTo>
                    <a:pt x="23395" y="23025"/>
                  </a:lnTo>
                  <a:cubicBezTo>
                    <a:pt x="23512" y="22838"/>
                    <a:pt x="23628" y="22674"/>
                    <a:pt x="23768" y="22511"/>
                  </a:cubicBezTo>
                  <a:lnTo>
                    <a:pt x="24142" y="22348"/>
                  </a:lnTo>
                  <a:close/>
                  <a:moveTo>
                    <a:pt x="40766" y="21694"/>
                  </a:moveTo>
                  <a:lnTo>
                    <a:pt x="40766" y="21694"/>
                  </a:lnTo>
                  <a:cubicBezTo>
                    <a:pt x="40789" y="22184"/>
                    <a:pt x="40696" y="22674"/>
                    <a:pt x="40532" y="23118"/>
                  </a:cubicBezTo>
                  <a:lnTo>
                    <a:pt x="40532" y="22814"/>
                  </a:lnTo>
                  <a:cubicBezTo>
                    <a:pt x="40649" y="22441"/>
                    <a:pt x="40719" y="22091"/>
                    <a:pt x="40766" y="21694"/>
                  </a:cubicBezTo>
                  <a:close/>
                  <a:moveTo>
                    <a:pt x="11090" y="22838"/>
                  </a:moveTo>
                  <a:lnTo>
                    <a:pt x="11090" y="22955"/>
                  </a:lnTo>
                  <a:cubicBezTo>
                    <a:pt x="10997" y="23025"/>
                    <a:pt x="10904" y="23071"/>
                    <a:pt x="10834" y="23141"/>
                  </a:cubicBezTo>
                  <a:cubicBezTo>
                    <a:pt x="10857" y="23095"/>
                    <a:pt x="10880" y="23071"/>
                    <a:pt x="10904" y="23048"/>
                  </a:cubicBezTo>
                  <a:lnTo>
                    <a:pt x="11044" y="22908"/>
                  </a:lnTo>
                  <a:lnTo>
                    <a:pt x="11090" y="22838"/>
                  </a:lnTo>
                  <a:close/>
                  <a:moveTo>
                    <a:pt x="3876" y="19569"/>
                  </a:moveTo>
                  <a:lnTo>
                    <a:pt x="3876" y="19569"/>
                  </a:lnTo>
                  <a:cubicBezTo>
                    <a:pt x="3923" y="19803"/>
                    <a:pt x="3993" y="20036"/>
                    <a:pt x="4086" y="20270"/>
                  </a:cubicBezTo>
                  <a:cubicBezTo>
                    <a:pt x="4063" y="20386"/>
                    <a:pt x="4063" y="20503"/>
                    <a:pt x="4086" y="20620"/>
                  </a:cubicBezTo>
                  <a:cubicBezTo>
                    <a:pt x="4226" y="21320"/>
                    <a:pt x="4600" y="21951"/>
                    <a:pt x="5160" y="22394"/>
                  </a:cubicBezTo>
                  <a:cubicBezTo>
                    <a:pt x="5324" y="22604"/>
                    <a:pt x="5510" y="22814"/>
                    <a:pt x="5697" y="23001"/>
                  </a:cubicBezTo>
                  <a:cubicBezTo>
                    <a:pt x="5720" y="23071"/>
                    <a:pt x="5767" y="23141"/>
                    <a:pt x="5790" y="23211"/>
                  </a:cubicBezTo>
                  <a:cubicBezTo>
                    <a:pt x="5580" y="23095"/>
                    <a:pt x="5394" y="23001"/>
                    <a:pt x="5207" y="22861"/>
                  </a:cubicBezTo>
                  <a:cubicBezTo>
                    <a:pt x="4366" y="21974"/>
                    <a:pt x="3876" y="20807"/>
                    <a:pt x="3876" y="19569"/>
                  </a:cubicBezTo>
                  <a:close/>
                  <a:moveTo>
                    <a:pt x="11674" y="23001"/>
                  </a:moveTo>
                  <a:cubicBezTo>
                    <a:pt x="11581" y="23071"/>
                    <a:pt x="11511" y="23141"/>
                    <a:pt x="11441" y="23211"/>
                  </a:cubicBezTo>
                  <a:lnTo>
                    <a:pt x="11441" y="23118"/>
                  </a:lnTo>
                  <a:cubicBezTo>
                    <a:pt x="11534" y="23071"/>
                    <a:pt x="11604" y="23048"/>
                    <a:pt x="11674" y="23001"/>
                  </a:cubicBezTo>
                  <a:close/>
                  <a:moveTo>
                    <a:pt x="44408" y="20993"/>
                  </a:moveTo>
                  <a:lnTo>
                    <a:pt x="44408" y="20993"/>
                  </a:lnTo>
                  <a:cubicBezTo>
                    <a:pt x="44362" y="21764"/>
                    <a:pt x="43965" y="22558"/>
                    <a:pt x="43591" y="23235"/>
                  </a:cubicBezTo>
                  <a:cubicBezTo>
                    <a:pt x="43591" y="23118"/>
                    <a:pt x="43544" y="23025"/>
                    <a:pt x="43521" y="22908"/>
                  </a:cubicBezTo>
                  <a:cubicBezTo>
                    <a:pt x="43661" y="22628"/>
                    <a:pt x="43778" y="22394"/>
                    <a:pt x="43918" y="22137"/>
                  </a:cubicBezTo>
                  <a:lnTo>
                    <a:pt x="43918" y="22161"/>
                  </a:lnTo>
                  <a:cubicBezTo>
                    <a:pt x="44128" y="21787"/>
                    <a:pt x="44291" y="21390"/>
                    <a:pt x="44408" y="20993"/>
                  </a:cubicBezTo>
                  <a:close/>
                  <a:moveTo>
                    <a:pt x="24913" y="22768"/>
                  </a:moveTo>
                  <a:lnTo>
                    <a:pt x="24936" y="22791"/>
                  </a:lnTo>
                  <a:cubicBezTo>
                    <a:pt x="24866" y="22931"/>
                    <a:pt x="24796" y="23095"/>
                    <a:pt x="24749" y="23258"/>
                  </a:cubicBezTo>
                  <a:cubicBezTo>
                    <a:pt x="24726" y="23165"/>
                    <a:pt x="24702" y="23071"/>
                    <a:pt x="24679" y="22955"/>
                  </a:cubicBezTo>
                  <a:cubicBezTo>
                    <a:pt x="24749" y="22885"/>
                    <a:pt x="24843" y="22838"/>
                    <a:pt x="24913" y="22768"/>
                  </a:cubicBezTo>
                  <a:close/>
                  <a:moveTo>
                    <a:pt x="34742" y="23118"/>
                  </a:moveTo>
                  <a:lnTo>
                    <a:pt x="34976" y="23165"/>
                  </a:lnTo>
                  <a:cubicBezTo>
                    <a:pt x="34976" y="23188"/>
                    <a:pt x="34976" y="23188"/>
                    <a:pt x="34976" y="23211"/>
                  </a:cubicBezTo>
                  <a:cubicBezTo>
                    <a:pt x="34976" y="23258"/>
                    <a:pt x="34952" y="23281"/>
                    <a:pt x="34952" y="23328"/>
                  </a:cubicBezTo>
                  <a:lnTo>
                    <a:pt x="34555" y="23235"/>
                  </a:lnTo>
                  <a:cubicBezTo>
                    <a:pt x="34625" y="23188"/>
                    <a:pt x="34672" y="23165"/>
                    <a:pt x="34742" y="23118"/>
                  </a:cubicBezTo>
                  <a:close/>
                  <a:moveTo>
                    <a:pt x="42680" y="22791"/>
                  </a:moveTo>
                  <a:cubicBezTo>
                    <a:pt x="42680" y="22814"/>
                    <a:pt x="42704" y="22838"/>
                    <a:pt x="42704" y="22861"/>
                  </a:cubicBezTo>
                  <a:cubicBezTo>
                    <a:pt x="42704" y="22908"/>
                    <a:pt x="42727" y="22955"/>
                    <a:pt x="42727" y="22978"/>
                  </a:cubicBezTo>
                  <a:cubicBezTo>
                    <a:pt x="42657" y="23118"/>
                    <a:pt x="42610" y="23235"/>
                    <a:pt x="42540" y="23351"/>
                  </a:cubicBezTo>
                  <a:cubicBezTo>
                    <a:pt x="42564" y="23211"/>
                    <a:pt x="42587" y="23048"/>
                    <a:pt x="42610" y="22908"/>
                  </a:cubicBezTo>
                  <a:lnTo>
                    <a:pt x="42680" y="22791"/>
                  </a:lnTo>
                  <a:close/>
                  <a:moveTo>
                    <a:pt x="13729" y="22698"/>
                  </a:moveTo>
                  <a:lnTo>
                    <a:pt x="13729" y="22721"/>
                  </a:lnTo>
                  <a:cubicBezTo>
                    <a:pt x="13682" y="22838"/>
                    <a:pt x="13612" y="22955"/>
                    <a:pt x="13542" y="23095"/>
                  </a:cubicBezTo>
                  <a:cubicBezTo>
                    <a:pt x="13355" y="23165"/>
                    <a:pt x="13145" y="23258"/>
                    <a:pt x="12958" y="23375"/>
                  </a:cubicBezTo>
                  <a:cubicBezTo>
                    <a:pt x="12982" y="23235"/>
                    <a:pt x="13005" y="23118"/>
                    <a:pt x="13028" y="22978"/>
                  </a:cubicBezTo>
                  <a:cubicBezTo>
                    <a:pt x="13262" y="22861"/>
                    <a:pt x="13495" y="22768"/>
                    <a:pt x="13729" y="22698"/>
                  </a:cubicBezTo>
                  <a:close/>
                  <a:moveTo>
                    <a:pt x="35443" y="23281"/>
                  </a:moveTo>
                  <a:lnTo>
                    <a:pt x="35326" y="23422"/>
                  </a:lnTo>
                  <a:lnTo>
                    <a:pt x="35326" y="23281"/>
                  </a:lnTo>
                  <a:close/>
                  <a:moveTo>
                    <a:pt x="39645" y="22044"/>
                  </a:moveTo>
                  <a:cubicBezTo>
                    <a:pt x="39739" y="22161"/>
                    <a:pt x="39832" y="22301"/>
                    <a:pt x="39902" y="22441"/>
                  </a:cubicBezTo>
                  <a:cubicBezTo>
                    <a:pt x="39809" y="22768"/>
                    <a:pt x="39715" y="23095"/>
                    <a:pt x="39575" y="23422"/>
                  </a:cubicBezTo>
                  <a:lnTo>
                    <a:pt x="39575" y="23398"/>
                  </a:lnTo>
                  <a:cubicBezTo>
                    <a:pt x="39622" y="23095"/>
                    <a:pt x="39645" y="22768"/>
                    <a:pt x="39645" y="22464"/>
                  </a:cubicBezTo>
                  <a:lnTo>
                    <a:pt x="39645" y="22044"/>
                  </a:lnTo>
                  <a:close/>
                  <a:moveTo>
                    <a:pt x="7425" y="23141"/>
                  </a:moveTo>
                  <a:cubicBezTo>
                    <a:pt x="7705" y="23305"/>
                    <a:pt x="8032" y="23375"/>
                    <a:pt x="8359" y="23398"/>
                  </a:cubicBezTo>
                  <a:lnTo>
                    <a:pt x="8335" y="23445"/>
                  </a:lnTo>
                  <a:cubicBezTo>
                    <a:pt x="8079" y="23445"/>
                    <a:pt x="7845" y="23398"/>
                    <a:pt x="7612" y="23351"/>
                  </a:cubicBezTo>
                  <a:lnTo>
                    <a:pt x="7378" y="23141"/>
                  </a:lnTo>
                  <a:close/>
                  <a:moveTo>
                    <a:pt x="38851" y="21974"/>
                  </a:moveTo>
                  <a:cubicBezTo>
                    <a:pt x="39108" y="21997"/>
                    <a:pt x="39061" y="21974"/>
                    <a:pt x="39061" y="22371"/>
                  </a:cubicBezTo>
                  <a:cubicBezTo>
                    <a:pt x="39061" y="22651"/>
                    <a:pt x="39015" y="22908"/>
                    <a:pt x="38945" y="23188"/>
                  </a:cubicBezTo>
                  <a:cubicBezTo>
                    <a:pt x="38921" y="23281"/>
                    <a:pt x="38898" y="23398"/>
                    <a:pt x="38851" y="23515"/>
                  </a:cubicBezTo>
                  <a:cubicBezTo>
                    <a:pt x="38851" y="23492"/>
                    <a:pt x="38851" y="23468"/>
                    <a:pt x="38851" y="23445"/>
                  </a:cubicBezTo>
                  <a:cubicBezTo>
                    <a:pt x="38875" y="23211"/>
                    <a:pt x="38921" y="22978"/>
                    <a:pt x="38945" y="22768"/>
                  </a:cubicBezTo>
                  <a:cubicBezTo>
                    <a:pt x="38991" y="22488"/>
                    <a:pt x="38968" y="22207"/>
                    <a:pt x="38851" y="21974"/>
                  </a:cubicBezTo>
                  <a:close/>
                  <a:moveTo>
                    <a:pt x="17278" y="20153"/>
                  </a:moveTo>
                  <a:lnTo>
                    <a:pt x="17278" y="20153"/>
                  </a:lnTo>
                  <a:cubicBezTo>
                    <a:pt x="17418" y="20176"/>
                    <a:pt x="17558" y="20223"/>
                    <a:pt x="17698" y="20270"/>
                  </a:cubicBezTo>
                  <a:cubicBezTo>
                    <a:pt x="18165" y="21484"/>
                    <a:pt x="18865" y="22604"/>
                    <a:pt x="19799" y="23538"/>
                  </a:cubicBezTo>
                  <a:lnTo>
                    <a:pt x="19613" y="23422"/>
                  </a:lnTo>
                  <a:cubicBezTo>
                    <a:pt x="19169" y="22838"/>
                    <a:pt x="18632" y="22324"/>
                    <a:pt x="18048" y="21904"/>
                  </a:cubicBezTo>
                  <a:lnTo>
                    <a:pt x="18002" y="21857"/>
                  </a:lnTo>
                  <a:cubicBezTo>
                    <a:pt x="17768" y="21460"/>
                    <a:pt x="17581" y="21063"/>
                    <a:pt x="17394" y="20666"/>
                  </a:cubicBezTo>
                  <a:cubicBezTo>
                    <a:pt x="17348" y="20503"/>
                    <a:pt x="17301" y="20316"/>
                    <a:pt x="17278" y="20153"/>
                  </a:cubicBezTo>
                  <a:close/>
                  <a:moveTo>
                    <a:pt x="18562" y="21203"/>
                  </a:moveTo>
                  <a:cubicBezTo>
                    <a:pt x="19146" y="21857"/>
                    <a:pt x="19823" y="22464"/>
                    <a:pt x="20523" y="22978"/>
                  </a:cubicBezTo>
                  <a:lnTo>
                    <a:pt x="20546" y="22978"/>
                  </a:lnTo>
                  <a:cubicBezTo>
                    <a:pt x="20546" y="23141"/>
                    <a:pt x="20546" y="23328"/>
                    <a:pt x="20570" y="23515"/>
                  </a:cubicBezTo>
                  <a:lnTo>
                    <a:pt x="20430" y="23585"/>
                  </a:lnTo>
                  <a:cubicBezTo>
                    <a:pt x="19683" y="22908"/>
                    <a:pt x="19076" y="22137"/>
                    <a:pt x="18585" y="21273"/>
                  </a:cubicBezTo>
                  <a:cubicBezTo>
                    <a:pt x="18585" y="21250"/>
                    <a:pt x="18562" y="21227"/>
                    <a:pt x="18562" y="21203"/>
                  </a:cubicBezTo>
                  <a:close/>
                  <a:moveTo>
                    <a:pt x="6678" y="23351"/>
                  </a:moveTo>
                  <a:lnTo>
                    <a:pt x="6678" y="23351"/>
                  </a:lnTo>
                  <a:cubicBezTo>
                    <a:pt x="6888" y="23445"/>
                    <a:pt x="7098" y="23538"/>
                    <a:pt x="7308" y="23608"/>
                  </a:cubicBezTo>
                  <a:lnTo>
                    <a:pt x="7028" y="23562"/>
                  </a:lnTo>
                  <a:cubicBezTo>
                    <a:pt x="6911" y="23515"/>
                    <a:pt x="6794" y="23445"/>
                    <a:pt x="6678" y="23351"/>
                  </a:cubicBezTo>
                  <a:close/>
                  <a:moveTo>
                    <a:pt x="37575" y="22951"/>
                  </a:moveTo>
                  <a:cubicBezTo>
                    <a:pt x="37712" y="22951"/>
                    <a:pt x="37850" y="22975"/>
                    <a:pt x="37987" y="23025"/>
                  </a:cubicBezTo>
                  <a:cubicBezTo>
                    <a:pt x="37917" y="23211"/>
                    <a:pt x="37824" y="23398"/>
                    <a:pt x="37731" y="23608"/>
                  </a:cubicBezTo>
                  <a:lnTo>
                    <a:pt x="37567" y="23538"/>
                  </a:lnTo>
                  <a:lnTo>
                    <a:pt x="37427" y="23468"/>
                  </a:lnTo>
                  <a:cubicBezTo>
                    <a:pt x="37380" y="23305"/>
                    <a:pt x="37310" y="23165"/>
                    <a:pt x="37217" y="23001"/>
                  </a:cubicBezTo>
                  <a:cubicBezTo>
                    <a:pt x="37336" y="22969"/>
                    <a:pt x="37455" y="22951"/>
                    <a:pt x="37575" y="22951"/>
                  </a:cubicBezTo>
                  <a:close/>
                  <a:moveTo>
                    <a:pt x="24352" y="23188"/>
                  </a:moveTo>
                  <a:cubicBezTo>
                    <a:pt x="24399" y="23328"/>
                    <a:pt x="24446" y="23492"/>
                    <a:pt x="24516" y="23655"/>
                  </a:cubicBezTo>
                  <a:cubicBezTo>
                    <a:pt x="24352" y="23585"/>
                    <a:pt x="24212" y="23515"/>
                    <a:pt x="24049" y="23422"/>
                  </a:cubicBezTo>
                  <a:lnTo>
                    <a:pt x="24072" y="23422"/>
                  </a:lnTo>
                  <a:lnTo>
                    <a:pt x="24352" y="23188"/>
                  </a:lnTo>
                  <a:close/>
                  <a:moveTo>
                    <a:pt x="22671" y="22955"/>
                  </a:moveTo>
                  <a:lnTo>
                    <a:pt x="22811" y="23071"/>
                  </a:lnTo>
                  <a:cubicBezTo>
                    <a:pt x="22811" y="23141"/>
                    <a:pt x="22811" y="23188"/>
                    <a:pt x="22811" y="23235"/>
                  </a:cubicBezTo>
                  <a:cubicBezTo>
                    <a:pt x="22718" y="23375"/>
                    <a:pt x="22648" y="23538"/>
                    <a:pt x="22601" y="23678"/>
                  </a:cubicBezTo>
                  <a:cubicBezTo>
                    <a:pt x="22484" y="23492"/>
                    <a:pt x="22368" y="23305"/>
                    <a:pt x="22274" y="23118"/>
                  </a:cubicBezTo>
                  <a:lnTo>
                    <a:pt x="22671" y="22955"/>
                  </a:lnTo>
                  <a:close/>
                  <a:moveTo>
                    <a:pt x="26594" y="23095"/>
                  </a:moveTo>
                  <a:cubicBezTo>
                    <a:pt x="26780" y="23118"/>
                    <a:pt x="26991" y="23141"/>
                    <a:pt x="27177" y="23141"/>
                  </a:cubicBezTo>
                  <a:lnTo>
                    <a:pt x="27154" y="23165"/>
                  </a:lnTo>
                  <a:lnTo>
                    <a:pt x="27084" y="23188"/>
                  </a:lnTo>
                  <a:cubicBezTo>
                    <a:pt x="26710" y="23328"/>
                    <a:pt x="26360" y="23515"/>
                    <a:pt x="26033" y="23725"/>
                  </a:cubicBezTo>
                  <a:lnTo>
                    <a:pt x="26103" y="23562"/>
                  </a:lnTo>
                  <a:cubicBezTo>
                    <a:pt x="26267" y="23422"/>
                    <a:pt x="26430" y="23235"/>
                    <a:pt x="26594" y="23095"/>
                  </a:cubicBezTo>
                  <a:close/>
                  <a:moveTo>
                    <a:pt x="47864" y="21974"/>
                  </a:moveTo>
                  <a:cubicBezTo>
                    <a:pt x="47887" y="22604"/>
                    <a:pt x="47724" y="23235"/>
                    <a:pt x="47397" y="23795"/>
                  </a:cubicBezTo>
                  <a:cubicBezTo>
                    <a:pt x="47443" y="23468"/>
                    <a:pt x="47467" y="23141"/>
                    <a:pt x="47443" y="22814"/>
                  </a:cubicBezTo>
                  <a:cubicBezTo>
                    <a:pt x="47607" y="22558"/>
                    <a:pt x="47747" y="22254"/>
                    <a:pt x="47864" y="21974"/>
                  </a:cubicBezTo>
                  <a:close/>
                  <a:moveTo>
                    <a:pt x="38291" y="23235"/>
                  </a:moveTo>
                  <a:cubicBezTo>
                    <a:pt x="38338" y="23305"/>
                    <a:pt x="38384" y="23351"/>
                    <a:pt x="38431" y="23422"/>
                  </a:cubicBezTo>
                  <a:cubicBezTo>
                    <a:pt x="38408" y="23492"/>
                    <a:pt x="38384" y="23538"/>
                    <a:pt x="38384" y="23608"/>
                  </a:cubicBezTo>
                  <a:lnTo>
                    <a:pt x="38291" y="23888"/>
                  </a:lnTo>
                  <a:cubicBezTo>
                    <a:pt x="38221" y="23865"/>
                    <a:pt x="38151" y="23818"/>
                    <a:pt x="38058" y="23772"/>
                  </a:cubicBezTo>
                  <a:cubicBezTo>
                    <a:pt x="38151" y="23585"/>
                    <a:pt x="38221" y="23422"/>
                    <a:pt x="38291" y="23235"/>
                  </a:cubicBezTo>
                  <a:close/>
                  <a:moveTo>
                    <a:pt x="11020" y="23365"/>
                  </a:moveTo>
                  <a:lnTo>
                    <a:pt x="11020" y="23365"/>
                  </a:lnTo>
                  <a:cubicBezTo>
                    <a:pt x="11018" y="23452"/>
                    <a:pt x="10996" y="23520"/>
                    <a:pt x="10974" y="23608"/>
                  </a:cubicBezTo>
                  <a:cubicBezTo>
                    <a:pt x="10740" y="23725"/>
                    <a:pt x="10507" y="23842"/>
                    <a:pt x="10273" y="23935"/>
                  </a:cubicBezTo>
                  <a:cubicBezTo>
                    <a:pt x="10500" y="23731"/>
                    <a:pt x="10749" y="23527"/>
                    <a:pt x="11020" y="23365"/>
                  </a:cubicBezTo>
                  <a:close/>
                  <a:moveTo>
                    <a:pt x="2358" y="21834"/>
                  </a:moveTo>
                  <a:lnTo>
                    <a:pt x="2358" y="21834"/>
                  </a:lnTo>
                  <a:cubicBezTo>
                    <a:pt x="2638" y="22277"/>
                    <a:pt x="2965" y="22674"/>
                    <a:pt x="3362" y="23025"/>
                  </a:cubicBezTo>
                  <a:cubicBezTo>
                    <a:pt x="3456" y="23188"/>
                    <a:pt x="3549" y="23328"/>
                    <a:pt x="3666" y="23492"/>
                  </a:cubicBezTo>
                  <a:cubicBezTo>
                    <a:pt x="3736" y="23655"/>
                    <a:pt x="3829" y="23818"/>
                    <a:pt x="3923" y="23959"/>
                  </a:cubicBezTo>
                  <a:cubicBezTo>
                    <a:pt x="3246" y="23422"/>
                    <a:pt x="2709" y="22721"/>
                    <a:pt x="2382" y="21927"/>
                  </a:cubicBezTo>
                  <a:lnTo>
                    <a:pt x="2358" y="21834"/>
                  </a:lnTo>
                  <a:close/>
                  <a:moveTo>
                    <a:pt x="3526" y="22254"/>
                  </a:moveTo>
                  <a:lnTo>
                    <a:pt x="3526" y="22254"/>
                  </a:lnTo>
                  <a:cubicBezTo>
                    <a:pt x="3642" y="22371"/>
                    <a:pt x="3783" y="22511"/>
                    <a:pt x="3946" y="22628"/>
                  </a:cubicBezTo>
                  <a:cubicBezTo>
                    <a:pt x="4133" y="22768"/>
                    <a:pt x="4320" y="22931"/>
                    <a:pt x="4530" y="23048"/>
                  </a:cubicBezTo>
                  <a:cubicBezTo>
                    <a:pt x="4786" y="23375"/>
                    <a:pt x="5043" y="23678"/>
                    <a:pt x="5370" y="23959"/>
                  </a:cubicBezTo>
                  <a:lnTo>
                    <a:pt x="5347" y="23959"/>
                  </a:lnTo>
                  <a:cubicBezTo>
                    <a:pt x="4763" y="23725"/>
                    <a:pt x="4226" y="23375"/>
                    <a:pt x="3759" y="22955"/>
                  </a:cubicBezTo>
                  <a:cubicBezTo>
                    <a:pt x="3712" y="22861"/>
                    <a:pt x="3689" y="22768"/>
                    <a:pt x="3642" y="22651"/>
                  </a:cubicBezTo>
                  <a:cubicBezTo>
                    <a:pt x="3619" y="22558"/>
                    <a:pt x="3572" y="22394"/>
                    <a:pt x="3526" y="22254"/>
                  </a:cubicBezTo>
                  <a:close/>
                  <a:moveTo>
                    <a:pt x="23161" y="23725"/>
                  </a:moveTo>
                  <a:cubicBezTo>
                    <a:pt x="23161" y="23725"/>
                    <a:pt x="23185" y="23748"/>
                    <a:pt x="23208" y="23772"/>
                  </a:cubicBezTo>
                  <a:cubicBezTo>
                    <a:pt x="23161" y="23842"/>
                    <a:pt x="23115" y="23888"/>
                    <a:pt x="23045" y="23959"/>
                  </a:cubicBezTo>
                  <a:lnTo>
                    <a:pt x="23021" y="23959"/>
                  </a:lnTo>
                  <a:lnTo>
                    <a:pt x="23045" y="23795"/>
                  </a:lnTo>
                  <a:lnTo>
                    <a:pt x="23161" y="23725"/>
                  </a:lnTo>
                  <a:close/>
                  <a:moveTo>
                    <a:pt x="28672" y="23141"/>
                  </a:moveTo>
                  <a:lnTo>
                    <a:pt x="28672" y="23141"/>
                  </a:lnTo>
                  <a:cubicBezTo>
                    <a:pt x="28508" y="23305"/>
                    <a:pt x="28345" y="23468"/>
                    <a:pt x="28181" y="23608"/>
                  </a:cubicBezTo>
                  <a:cubicBezTo>
                    <a:pt x="27854" y="23725"/>
                    <a:pt x="27528" y="23842"/>
                    <a:pt x="27201" y="23959"/>
                  </a:cubicBezTo>
                  <a:cubicBezTo>
                    <a:pt x="27387" y="23772"/>
                    <a:pt x="27598" y="23562"/>
                    <a:pt x="27784" y="23375"/>
                  </a:cubicBezTo>
                  <a:lnTo>
                    <a:pt x="27808" y="23375"/>
                  </a:lnTo>
                  <a:cubicBezTo>
                    <a:pt x="28088" y="23281"/>
                    <a:pt x="28391" y="23211"/>
                    <a:pt x="28672" y="23141"/>
                  </a:cubicBezTo>
                  <a:close/>
                  <a:moveTo>
                    <a:pt x="15433" y="23912"/>
                  </a:moveTo>
                  <a:cubicBezTo>
                    <a:pt x="15340" y="23935"/>
                    <a:pt x="15270" y="23959"/>
                    <a:pt x="15200" y="23982"/>
                  </a:cubicBezTo>
                  <a:lnTo>
                    <a:pt x="15060" y="23935"/>
                  </a:lnTo>
                  <a:cubicBezTo>
                    <a:pt x="15130" y="23935"/>
                    <a:pt x="15176" y="23935"/>
                    <a:pt x="15223" y="23912"/>
                  </a:cubicBezTo>
                  <a:close/>
                  <a:moveTo>
                    <a:pt x="19262" y="23538"/>
                  </a:moveTo>
                  <a:lnTo>
                    <a:pt x="19472" y="23678"/>
                  </a:lnTo>
                  <a:cubicBezTo>
                    <a:pt x="19542" y="23772"/>
                    <a:pt x="19613" y="23888"/>
                    <a:pt x="19683" y="23959"/>
                  </a:cubicBezTo>
                  <a:lnTo>
                    <a:pt x="19659" y="24005"/>
                  </a:lnTo>
                  <a:cubicBezTo>
                    <a:pt x="19519" y="23842"/>
                    <a:pt x="19379" y="23702"/>
                    <a:pt x="19262" y="23538"/>
                  </a:cubicBezTo>
                  <a:close/>
                  <a:moveTo>
                    <a:pt x="1588" y="19359"/>
                  </a:moveTo>
                  <a:cubicBezTo>
                    <a:pt x="1611" y="19733"/>
                    <a:pt x="1658" y="20106"/>
                    <a:pt x="1751" y="20456"/>
                  </a:cubicBezTo>
                  <a:lnTo>
                    <a:pt x="1751" y="20596"/>
                  </a:lnTo>
                  <a:cubicBezTo>
                    <a:pt x="1751" y="21227"/>
                    <a:pt x="1891" y="21834"/>
                    <a:pt x="2172" y="22418"/>
                  </a:cubicBezTo>
                  <a:cubicBezTo>
                    <a:pt x="2405" y="23001"/>
                    <a:pt x="2709" y="23562"/>
                    <a:pt x="3082" y="24075"/>
                  </a:cubicBezTo>
                  <a:lnTo>
                    <a:pt x="2919" y="23912"/>
                  </a:lnTo>
                  <a:cubicBezTo>
                    <a:pt x="1845" y="22861"/>
                    <a:pt x="1168" y="21367"/>
                    <a:pt x="1471" y="19849"/>
                  </a:cubicBezTo>
                  <a:cubicBezTo>
                    <a:pt x="1494" y="19686"/>
                    <a:pt x="1541" y="19522"/>
                    <a:pt x="1588" y="19359"/>
                  </a:cubicBezTo>
                  <a:close/>
                  <a:moveTo>
                    <a:pt x="26664" y="23818"/>
                  </a:moveTo>
                  <a:lnTo>
                    <a:pt x="26664" y="23818"/>
                  </a:lnTo>
                  <a:cubicBezTo>
                    <a:pt x="26570" y="23935"/>
                    <a:pt x="26500" y="24029"/>
                    <a:pt x="26430" y="24145"/>
                  </a:cubicBezTo>
                  <a:cubicBezTo>
                    <a:pt x="26337" y="24145"/>
                    <a:pt x="26243" y="24145"/>
                    <a:pt x="26150" y="24122"/>
                  </a:cubicBezTo>
                  <a:cubicBezTo>
                    <a:pt x="26313" y="24005"/>
                    <a:pt x="26477" y="23912"/>
                    <a:pt x="26640" y="23842"/>
                  </a:cubicBezTo>
                  <a:lnTo>
                    <a:pt x="26664" y="23818"/>
                  </a:lnTo>
                  <a:close/>
                  <a:moveTo>
                    <a:pt x="30773" y="23422"/>
                  </a:moveTo>
                  <a:lnTo>
                    <a:pt x="30773" y="23422"/>
                  </a:lnTo>
                  <a:cubicBezTo>
                    <a:pt x="30376" y="23702"/>
                    <a:pt x="30002" y="23982"/>
                    <a:pt x="29629" y="24262"/>
                  </a:cubicBezTo>
                  <a:cubicBezTo>
                    <a:pt x="29769" y="24052"/>
                    <a:pt x="29909" y="23842"/>
                    <a:pt x="30026" y="23632"/>
                  </a:cubicBezTo>
                  <a:lnTo>
                    <a:pt x="30096" y="23538"/>
                  </a:lnTo>
                  <a:cubicBezTo>
                    <a:pt x="30329" y="23492"/>
                    <a:pt x="30539" y="23468"/>
                    <a:pt x="30773" y="23422"/>
                  </a:cubicBezTo>
                  <a:close/>
                  <a:moveTo>
                    <a:pt x="5347" y="23492"/>
                  </a:moveTo>
                  <a:lnTo>
                    <a:pt x="5487" y="23538"/>
                  </a:lnTo>
                  <a:cubicBezTo>
                    <a:pt x="5931" y="23865"/>
                    <a:pt x="6398" y="24122"/>
                    <a:pt x="6911" y="24262"/>
                  </a:cubicBezTo>
                  <a:cubicBezTo>
                    <a:pt x="6958" y="24285"/>
                    <a:pt x="7005" y="24309"/>
                    <a:pt x="7075" y="24332"/>
                  </a:cubicBezTo>
                  <a:cubicBezTo>
                    <a:pt x="6818" y="24332"/>
                    <a:pt x="6561" y="24309"/>
                    <a:pt x="6304" y="24262"/>
                  </a:cubicBezTo>
                  <a:cubicBezTo>
                    <a:pt x="5954" y="24029"/>
                    <a:pt x="5650" y="23772"/>
                    <a:pt x="5347" y="23492"/>
                  </a:cubicBezTo>
                  <a:close/>
                  <a:moveTo>
                    <a:pt x="21083" y="23678"/>
                  </a:moveTo>
                  <a:cubicBezTo>
                    <a:pt x="21200" y="23888"/>
                    <a:pt x="21294" y="24122"/>
                    <a:pt x="21387" y="24332"/>
                  </a:cubicBezTo>
                  <a:lnTo>
                    <a:pt x="21317" y="24309"/>
                  </a:lnTo>
                  <a:cubicBezTo>
                    <a:pt x="21247" y="24262"/>
                    <a:pt x="21177" y="24215"/>
                    <a:pt x="21107" y="24145"/>
                  </a:cubicBezTo>
                  <a:cubicBezTo>
                    <a:pt x="21083" y="24005"/>
                    <a:pt x="21060" y="23865"/>
                    <a:pt x="21037" y="23702"/>
                  </a:cubicBezTo>
                  <a:lnTo>
                    <a:pt x="21083" y="23678"/>
                  </a:lnTo>
                  <a:close/>
                  <a:moveTo>
                    <a:pt x="23885" y="23795"/>
                  </a:moveTo>
                  <a:cubicBezTo>
                    <a:pt x="24025" y="23888"/>
                    <a:pt x="24165" y="23959"/>
                    <a:pt x="24352" y="24052"/>
                  </a:cubicBezTo>
                  <a:cubicBezTo>
                    <a:pt x="24282" y="24145"/>
                    <a:pt x="24235" y="24262"/>
                    <a:pt x="24212" y="24379"/>
                  </a:cubicBezTo>
                  <a:cubicBezTo>
                    <a:pt x="24165" y="24309"/>
                    <a:pt x="24095" y="24239"/>
                    <a:pt x="24049" y="24169"/>
                  </a:cubicBezTo>
                  <a:cubicBezTo>
                    <a:pt x="23979" y="24122"/>
                    <a:pt x="23909" y="24005"/>
                    <a:pt x="23839" y="23912"/>
                  </a:cubicBezTo>
                  <a:lnTo>
                    <a:pt x="23885" y="23795"/>
                  </a:lnTo>
                  <a:close/>
                  <a:moveTo>
                    <a:pt x="39178" y="23678"/>
                  </a:moveTo>
                  <a:lnTo>
                    <a:pt x="39178" y="23678"/>
                  </a:lnTo>
                  <a:cubicBezTo>
                    <a:pt x="39155" y="23912"/>
                    <a:pt x="39132" y="24122"/>
                    <a:pt x="39085" y="24355"/>
                  </a:cubicBezTo>
                  <a:lnTo>
                    <a:pt x="39038" y="24402"/>
                  </a:lnTo>
                  <a:lnTo>
                    <a:pt x="38968" y="24355"/>
                  </a:lnTo>
                  <a:cubicBezTo>
                    <a:pt x="39061" y="24122"/>
                    <a:pt x="39108" y="23912"/>
                    <a:pt x="39178" y="23678"/>
                  </a:cubicBezTo>
                  <a:close/>
                  <a:moveTo>
                    <a:pt x="12701" y="23095"/>
                  </a:moveTo>
                  <a:cubicBezTo>
                    <a:pt x="12678" y="23281"/>
                    <a:pt x="12631" y="23445"/>
                    <a:pt x="12585" y="23608"/>
                  </a:cubicBezTo>
                  <a:cubicBezTo>
                    <a:pt x="12328" y="23818"/>
                    <a:pt x="12094" y="24075"/>
                    <a:pt x="11908" y="24379"/>
                  </a:cubicBezTo>
                  <a:lnTo>
                    <a:pt x="11814" y="24449"/>
                  </a:lnTo>
                  <a:cubicBezTo>
                    <a:pt x="12001" y="24145"/>
                    <a:pt x="12164" y="23818"/>
                    <a:pt x="12258" y="23492"/>
                  </a:cubicBezTo>
                  <a:cubicBezTo>
                    <a:pt x="12281" y="23445"/>
                    <a:pt x="12305" y="23398"/>
                    <a:pt x="12328" y="23351"/>
                  </a:cubicBezTo>
                  <a:cubicBezTo>
                    <a:pt x="12351" y="23305"/>
                    <a:pt x="12445" y="23258"/>
                    <a:pt x="12491" y="23211"/>
                  </a:cubicBezTo>
                  <a:lnTo>
                    <a:pt x="12701" y="23095"/>
                  </a:lnTo>
                  <a:close/>
                  <a:moveTo>
                    <a:pt x="33668" y="24005"/>
                  </a:moveTo>
                  <a:cubicBezTo>
                    <a:pt x="33598" y="24145"/>
                    <a:pt x="33551" y="24309"/>
                    <a:pt x="33481" y="24449"/>
                  </a:cubicBezTo>
                  <a:cubicBezTo>
                    <a:pt x="33458" y="24379"/>
                    <a:pt x="33435" y="24309"/>
                    <a:pt x="33411" y="24262"/>
                  </a:cubicBezTo>
                  <a:cubicBezTo>
                    <a:pt x="33481" y="24169"/>
                    <a:pt x="33551" y="24075"/>
                    <a:pt x="33645" y="24005"/>
                  </a:cubicBezTo>
                  <a:close/>
                  <a:moveTo>
                    <a:pt x="16134" y="24262"/>
                  </a:moveTo>
                  <a:cubicBezTo>
                    <a:pt x="16250" y="24332"/>
                    <a:pt x="16344" y="24402"/>
                    <a:pt x="16437" y="24472"/>
                  </a:cubicBezTo>
                  <a:cubicBezTo>
                    <a:pt x="16320" y="24425"/>
                    <a:pt x="16227" y="24379"/>
                    <a:pt x="16110" y="24332"/>
                  </a:cubicBezTo>
                  <a:lnTo>
                    <a:pt x="16110" y="24355"/>
                  </a:lnTo>
                  <a:lnTo>
                    <a:pt x="15970" y="24262"/>
                  </a:lnTo>
                  <a:close/>
                  <a:moveTo>
                    <a:pt x="35606" y="23888"/>
                  </a:moveTo>
                  <a:lnTo>
                    <a:pt x="35723" y="23912"/>
                  </a:lnTo>
                  <a:cubicBezTo>
                    <a:pt x="35746" y="24075"/>
                    <a:pt x="35746" y="24215"/>
                    <a:pt x="35746" y="24355"/>
                  </a:cubicBezTo>
                  <a:cubicBezTo>
                    <a:pt x="35536" y="24402"/>
                    <a:pt x="35326" y="24449"/>
                    <a:pt x="35139" y="24519"/>
                  </a:cubicBezTo>
                  <a:lnTo>
                    <a:pt x="35162" y="24262"/>
                  </a:lnTo>
                  <a:cubicBezTo>
                    <a:pt x="35302" y="24145"/>
                    <a:pt x="35466" y="24029"/>
                    <a:pt x="35606" y="23888"/>
                  </a:cubicBezTo>
                  <a:close/>
                  <a:moveTo>
                    <a:pt x="31543" y="23655"/>
                  </a:moveTo>
                  <a:lnTo>
                    <a:pt x="31357" y="23888"/>
                  </a:lnTo>
                  <a:cubicBezTo>
                    <a:pt x="31263" y="23982"/>
                    <a:pt x="31193" y="24075"/>
                    <a:pt x="31100" y="24169"/>
                  </a:cubicBezTo>
                  <a:lnTo>
                    <a:pt x="30983" y="24332"/>
                  </a:lnTo>
                  <a:cubicBezTo>
                    <a:pt x="30866" y="24449"/>
                    <a:pt x="30750" y="24566"/>
                    <a:pt x="30633" y="24659"/>
                  </a:cubicBezTo>
                  <a:lnTo>
                    <a:pt x="30609" y="24659"/>
                  </a:lnTo>
                  <a:cubicBezTo>
                    <a:pt x="30913" y="24309"/>
                    <a:pt x="31217" y="23982"/>
                    <a:pt x="31543" y="23655"/>
                  </a:cubicBezTo>
                  <a:close/>
                  <a:moveTo>
                    <a:pt x="25776" y="24496"/>
                  </a:moveTo>
                  <a:lnTo>
                    <a:pt x="26010" y="24519"/>
                  </a:lnTo>
                  <a:lnTo>
                    <a:pt x="25730" y="24682"/>
                  </a:lnTo>
                  <a:cubicBezTo>
                    <a:pt x="25730" y="24612"/>
                    <a:pt x="25753" y="24542"/>
                    <a:pt x="25776" y="24496"/>
                  </a:cubicBezTo>
                  <a:close/>
                  <a:moveTo>
                    <a:pt x="32804" y="24192"/>
                  </a:moveTo>
                  <a:cubicBezTo>
                    <a:pt x="32734" y="24355"/>
                    <a:pt x="32641" y="24519"/>
                    <a:pt x="32547" y="24682"/>
                  </a:cubicBezTo>
                  <a:lnTo>
                    <a:pt x="32547" y="24659"/>
                  </a:lnTo>
                  <a:lnTo>
                    <a:pt x="32244" y="24659"/>
                  </a:lnTo>
                  <a:cubicBezTo>
                    <a:pt x="32314" y="24542"/>
                    <a:pt x="32384" y="24425"/>
                    <a:pt x="32454" y="24309"/>
                  </a:cubicBezTo>
                  <a:cubicBezTo>
                    <a:pt x="32571" y="24262"/>
                    <a:pt x="32687" y="24215"/>
                    <a:pt x="32804" y="24192"/>
                  </a:cubicBezTo>
                  <a:close/>
                  <a:moveTo>
                    <a:pt x="4506" y="23865"/>
                  </a:moveTo>
                  <a:cubicBezTo>
                    <a:pt x="4997" y="24169"/>
                    <a:pt x="5534" y="24402"/>
                    <a:pt x="6117" y="24542"/>
                  </a:cubicBezTo>
                  <a:cubicBezTo>
                    <a:pt x="6234" y="24636"/>
                    <a:pt x="6374" y="24706"/>
                    <a:pt x="6514" y="24776"/>
                  </a:cubicBezTo>
                  <a:cubicBezTo>
                    <a:pt x="6094" y="24776"/>
                    <a:pt x="5697" y="24682"/>
                    <a:pt x="5347" y="24496"/>
                  </a:cubicBezTo>
                  <a:cubicBezTo>
                    <a:pt x="5020" y="24332"/>
                    <a:pt x="4740" y="24122"/>
                    <a:pt x="4506" y="23865"/>
                  </a:cubicBezTo>
                  <a:close/>
                  <a:moveTo>
                    <a:pt x="34765" y="23888"/>
                  </a:moveTo>
                  <a:lnTo>
                    <a:pt x="34765" y="23935"/>
                  </a:lnTo>
                  <a:cubicBezTo>
                    <a:pt x="34439" y="24215"/>
                    <a:pt x="34158" y="24496"/>
                    <a:pt x="33878" y="24776"/>
                  </a:cubicBezTo>
                  <a:cubicBezTo>
                    <a:pt x="34018" y="24472"/>
                    <a:pt x="34158" y="24192"/>
                    <a:pt x="34275" y="23912"/>
                  </a:cubicBezTo>
                  <a:lnTo>
                    <a:pt x="34275" y="23935"/>
                  </a:lnTo>
                  <a:cubicBezTo>
                    <a:pt x="34439" y="23912"/>
                    <a:pt x="34602" y="23888"/>
                    <a:pt x="34765" y="23888"/>
                  </a:cubicBezTo>
                  <a:close/>
                  <a:moveTo>
                    <a:pt x="10647" y="24145"/>
                  </a:moveTo>
                  <a:cubicBezTo>
                    <a:pt x="10600" y="24192"/>
                    <a:pt x="10577" y="24215"/>
                    <a:pt x="10553" y="24285"/>
                  </a:cubicBezTo>
                  <a:cubicBezTo>
                    <a:pt x="10250" y="24496"/>
                    <a:pt x="9923" y="24659"/>
                    <a:pt x="9596" y="24799"/>
                  </a:cubicBezTo>
                  <a:cubicBezTo>
                    <a:pt x="9666" y="24659"/>
                    <a:pt x="9760" y="24519"/>
                    <a:pt x="9876" y="24402"/>
                  </a:cubicBezTo>
                  <a:cubicBezTo>
                    <a:pt x="10133" y="24332"/>
                    <a:pt x="10390" y="24239"/>
                    <a:pt x="10647" y="24145"/>
                  </a:cubicBezTo>
                  <a:close/>
                  <a:moveTo>
                    <a:pt x="17021" y="24472"/>
                  </a:moveTo>
                  <a:lnTo>
                    <a:pt x="17068" y="24496"/>
                  </a:lnTo>
                  <a:cubicBezTo>
                    <a:pt x="17208" y="24589"/>
                    <a:pt x="17324" y="24706"/>
                    <a:pt x="17465" y="24799"/>
                  </a:cubicBezTo>
                  <a:cubicBezTo>
                    <a:pt x="17418" y="24799"/>
                    <a:pt x="17371" y="24776"/>
                    <a:pt x="17348" y="24776"/>
                  </a:cubicBezTo>
                  <a:cubicBezTo>
                    <a:pt x="17231" y="24659"/>
                    <a:pt x="17138" y="24589"/>
                    <a:pt x="17021" y="24472"/>
                  </a:cubicBezTo>
                  <a:close/>
                  <a:moveTo>
                    <a:pt x="3619" y="24145"/>
                  </a:moveTo>
                  <a:lnTo>
                    <a:pt x="3619" y="24145"/>
                  </a:lnTo>
                  <a:cubicBezTo>
                    <a:pt x="3923" y="24355"/>
                    <a:pt x="4226" y="24589"/>
                    <a:pt x="4553" y="24776"/>
                  </a:cubicBezTo>
                  <a:lnTo>
                    <a:pt x="4716" y="24939"/>
                  </a:lnTo>
                  <a:cubicBezTo>
                    <a:pt x="4530" y="24869"/>
                    <a:pt x="4343" y="24799"/>
                    <a:pt x="4156" y="24729"/>
                  </a:cubicBezTo>
                  <a:cubicBezTo>
                    <a:pt x="3969" y="24542"/>
                    <a:pt x="3783" y="24332"/>
                    <a:pt x="3619" y="24145"/>
                  </a:cubicBezTo>
                  <a:close/>
                  <a:moveTo>
                    <a:pt x="45085" y="21227"/>
                  </a:moveTo>
                  <a:cubicBezTo>
                    <a:pt x="45202" y="21344"/>
                    <a:pt x="45295" y="21437"/>
                    <a:pt x="45412" y="21554"/>
                  </a:cubicBezTo>
                  <a:cubicBezTo>
                    <a:pt x="45412" y="21624"/>
                    <a:pt x="45389" y="21670"/>
                    <a:pt x="45365" y="21740"/>
                  </a:cubicBezTo>
                  <a:cubicBezTo>
                    <a:pt x="45015" y="22908"/>
                    <a:pt x="44408" y="24005"/>
                    <a:pt x="43614" y="24939"/>
                  </a:cubicBezTo>
                  <a:cubicBezTo>
                    <a:pt x="43614" y="24799"/>
                    <a:pt x="43591" y="24682"/>
                    <a:pt x="43568" y="24542"/>
                  </a:cubicBezTo>
                  <a:cubicBezTo>
                    <a:pt x="43544" y="24402"/>
                    <a:pt x="43591" y="24285"/>
                    <a:pt x="43591" y="24169"/>
                  </a:cubicBezTo>
                  <a:lnTo>
                    <a:pt x="43591" y="24192"/>
                  </a:lnTo>
                  <a:cubicBezTo>
                    <a:pt x="43754" y="23959"/>
                    <a:pt x="43895" y="23702"/>
                    <a:pt x="44035" y="23468"/>
                  </a:cubicBezTo>
                  <a:cubicBezTo>
                    <a:pt x="44478" y="22768"/>
                    <a:pt x="44828" y="22021"/>
                    <a:pt x="45085" y="21227"/>
                  </a:cubicBezTo>
                  <a:close/>
                  <a:moveTo>
                    <a:pt x="14966" y="24869"/>
                  </a:moveTo>
                  <a:cubicBezTo>
                    <a:pt x="14873" y="24916"/>
                    <a:pt x="14756" y="24939"/>
                    <a:pt x="14639" y="24986"/>
                  </a:cubicBezTo>
                  <a:lnTo>
                    <a:pt x="14616" y="24986"/>
                  </a:lnTo>
                  <a:cubicBezTo>
                    <a:pt x="14546" y="24963"/>
                    <a:pt x="14476" y="24939"/>
                    <a:pt x="14406" y="24916"/>
                  </a:cubicBezTo>
                  <a:lnTo>
                    <a:pt x="14476" y="24892"/>
                  </a:lnTo>
                  <a:cubicBezTo>
                    <a:pt x="14639" y="24869"/>
                    <a:pt x="14803" y="24869"/>
                    <a:pt x="14966" y="24869"/>
                  </a:cubicBezTo>
                  <a:close/>
                  <a:moveTo>
                    <a:pt x="28695" y="24239"/>
                  </a:moveTo>
                  <a:lnTo>
                    <a:pt x="28695" y="24239"/>
                  </a:lnTo>
                  <a:cubicBezTo>
                    <a:pt x="28555" y="24449"/>
                    <a:pt x="28391" y="24659"/>
                    <a:pt x="28251" y="24869"/>
                  </a:cubicBezTo>
                  <a:cubicBezTo>
                    <a:pt x="28111" y="24916"/>
                    <a:pt x="27971" y="24963"/>
                    <a:pt x="27808" y="24986"/>
                  </a:cubicBezTo>
                  <a:lnTo>
                    <a:pt x="27808" y="24963"/>
                  </a:lnTo>
                  <a:cubicBezTo>
                    <a:pt x="28135" y="24752"/>
                    <a:pt x="28415" y="24519"/>
                    <a:pt x="28695" y="24239"/>
                  </a:cubicBezTo>
                  <a:close/>
                  <a:moveTo>
                    <a:pt x="35518" y="24778"/>
                  </a:moveTo>
                  <a:cubicBezTo>
                    <a:pt x="35428" y="24907"/>
                    <a:pt x="35319" y="25016"/>
                    <a:pt x="35209" y="25126"/>
                  </a:cubicBezTo>
                  <a:lnTo>
                    <a:pt x="35022" y="25056"/>
                  </a:lnTo>
                  <a:cubicBezTo>
                    <a:pt x="35022" y="24986"/>
                    <a:pt x="35046" y="24939"/>
                    <a:pt x="35046" y="24869"/>
                  </a:cubicBezTo>
                  <a:cubicBezTo>
                    <a:pt x="35203" y="24847"/>
                    <a:pt x="35361" y="24802"/>
                    <a:pt x="35518" y="24778"/>
                  </a:cubicBezTo>
                  <a:close/>
                  <a:moveTo>
                    <a:pt x="8989" y="24566"/>
                  </a:moveTo>
                  <a:lnTo>
                    <a:pt x="9036" y="24659"/>
                  </a:lnTo>
                  <a:cubicBezTo>
                    <a:pt x="8989" y="24776"/>
                    <a:pt x="8942" y="24916"/>
                    <a:pt x="8896" y="25033"/>
                  </a:cubicBezTo>
                  <a:cubicBezTo>
                    <a:pt x="8709" y="25079"/>
                    <a:pt x="8499" y="25126"/>
                    <a:pt x="8312" y="25173"/>
                  </a:cubicBezTo>
                  <a:cubicBezTo>
                    <a:pt x="8219" y="25149"/>
                    <a:pt x="8102" y="25126"/>
                    <a:pt x="8009" y="25079"/>
                  </a:cubicBezTo>
                  <a:cubicBezTo>
                    <a:pt x="8009" y="24986"/>
                    <a:pt x="8032" y="24892"/>
                    <a:pt x="8055" y="24799"/>
                  </a:cubicBezTo>
                  <a:cubicBezTo>
                    <a:pt x="8195" y="24729"/>
                    <a:pt x="8312" y="24659"/>
                    <a:pt x="8452" y="24589"/>
                  </a:cubicBezTo>
                  <a:cubicBezTo>
                    <a:pt x="8616" y="24589"/>
                    <a:pt x="8802" y="24589"/>
                    <a:pt x="8989" y="24566"/>
                  </a:cubicBezTo>
                  <a:close/>
                  <a:moveTo>
                    <a:pt x="27317" y="24519"/>
                  </a:moveTo>
                  <a:lnTo>
                    <a:pt x="27317" y="24519"/>
                  </a:lnTo>
                  <a:cubicBezTo>
                    <a:pt x="27154" y="24706"/>
                    <a:pt x="26991" y="24916"/>
                    <a:pt x="26827" y="25103"/>
                  </a:cubicBezTo>
                  <a:lnTo>
                    <a:pt x="26617" y="25196"/>
                  </a:lnTo>
                  <a:lnTo>
                    <a:pt x="26220" y="25196"/>
                  </a:lnTo>
                  <a:lnTo>
                    <a:pt x="26197" y="25219"/>
                  </a:lnTo>
                  <a:lnTo>
                    <a:pt x="26150" y="25219"/>
                  </a:lnTo>
                  <a:cubicBezTo>
                    <a:pt x="26313" y="25033"/>
                    <a:pt x="26454" y="24822"/>
                    <a:pt x="26617" y="24636"/>
                  </a:cubicBezTo>
                  <a:lnTo>
                    <a:pt x="26734" y="24589"/>
                  </a:lnTo>
                  <a:cubicBezTo>
                    <a:pt x="26920" y="24566"/>
                    <a:pt x="27131" y="24566"/>
                    <a:pt x="27317" y="24519"/>
                  </a:cubicBezTo>
                  <a:close/>
                  <a:moveTo>
                    <a:pt x="20220" y="24122"/>
                  </a:moveTo>
                  <a:cubicBezTo>
                    <a:pt x="20360" y="24215"/>
                    <a:pt x="20523" y="24309"/>
                    <a:pt x="20687" y="24379"/>
                  </a:cubicBezTo>
                  <a:cubicBezTo>
                    <a:pt x="20733" y="24682"/>
                    <a:pt x="20827" y="24963"/>
                    <a:pt x="20920" y="25243"/>
                  </a:cubicBezTo>
                  <a:cubicBezTo>
                    <a:pt x="20780" y="25126"/>
                    <a:pt x="20640" y="24986"/>
                    <a:pt x="20476" y="24846"/>
                  </a:cubicBezTo>
                  <a:cubicBezTo>
                    <a:pt x="20383" y="24612"/>
                    <a:pt x="20266" y="24402"/>
                    <a:pt x="20126" y="24169"/>
                  </a:cubicBezTo>
                  <a:lnTo>
                    <a:pt x="20220" y="24122"/>
                  </a:lnTo>
                  <a:close/>
                  <a:moveTo>
                    <a:pt x="37801" y="24916"/>
                  </a:moveTo>
                  <a:lnTo>
                    <a:pt x="37941" y="25009"/>
                  </a:lnTo>
                  <a:cubicBezTo>
                    <a:pt x="37917" y="25103"/>
                    <a:pt x="37894" y="25173"/>
                    <a:pt x="37847" y="25266"/>
                  </a:cubicBezTo>
                  <a:cubicBezTo>
                    <a:pt x="37847" y="25149"/>
                    <a:pt x="37824" y="25033"/>
                    <a:pt x="37801" y="24916"/>
                  </a:cubicBezTo>
                  <a:close/>
                  <a:moveTo>
                    <a:pt x="7121" y="25103"/>
                  </a:moveTo>
                  <a:cubicBezTo>
                    <a:pt x="7261" y="25149"/>
                    <a:pt x="7401" y="25219"/>
                    <a:pt x="7542" y="25266"/>
                  </a:cubicBezTo>
                  <a:cubicBezTo>
                    <a:pt x="7238" y="25289"/>
                    <a:pt x="6935" y="25289"/>
                    <a:pt x="6631" y="25289"/>
                  </a:cubicBezTo>
                  <a:cubicBezTo>
                    <a:pt x="6398" y="25243"/>
                    <a:pt x="6164" y="25173"/>
                    <a:pt x="5954" y="25103"/>
                  </a:cubicBezTo>
                  <a:lnTo>
                    <a:pt x="5954" y="25103"/>
                  </a:lnTo>
                  <a:cubicBezTo>
                    <a:pt x="6141" y="25138"/>
                    <a:pt x="6333" y="25155"/>
                    <a:pt x="6529" y="25155"/>
                  </a:cubicBezTo>
                  <a:cubicBezTo>
                    <a:pt x="6724" y="25155"/>
                    <a:pt x="6923" y="25138"/>
                    <a:pt x="7121" y="25103"/>
                  </a:cubicBezTo>
                  <a:close/>
                  <a:moveTo>
                    <a:pt x="21224" y="24682"/>
                  </a:moveTo>
                  <a:lnTo>
                    <a:pt x="21224" y="24682"/>
                  </a:lnTo>
                  <a:cubicBezTo>
                    <a:pt x="21340" y="24776"/>
                    <a:pt x="21504" y="24846"/>
                    <a:pt x="21620" y="24939"/>
                  </a:cubicBezTo>
                  <a:cubicBezTo>
                    <a:pt x="21620" y="24939"/>
                    <a:pt x="21620" y="24939"/>
                    <a:pt x="21620" y="24963"/>
                  </a:cubicBezTo>
                  <a:cubicBezTo>
                    <a:pt x="21550" y="25056"/>
                    <a:pt x="21457" y="25173"/>
                    <a:pt x="21387" y="25289"/>
                  </a:cubicBezTo>
                  <a:cubicBezTo>
                    <a:pt x="21317" y="25103"/>
                    <a:pt x="21270" y="24892"/>
                    <a:pt x="21224" y="24682"/>
                  </a:cubicBezTo>
                  <a:close/>
                  <a:moveTo>
                    <a:pt x="14056" y="25173"/>
                  </a:moveTo>
                  <a:lnTo>
                    <a:pt x="14126" y="25219"/>
                  </a:lnTo>
                  <a:cubicBezTo>
                    <a:pt x="14079" y="25266"/>
                    <a:pt x="13986" y="25313"/>
                    <a:pt x="13916" y="25359"/>
                  </a:cubicBezTo>
                  <a:lnTo>
                    <a:pt x="13892" y="25359"/>
                  </a:lnTo>
                  <a:cubicBezTo>
                    <a:pt x="13939" y="25289"/>
                    <a:pt x="13986" y="25243"/>
                    <a:pt x="14056" y="25173"/>
                  </a:cubicBezTo>
                  <a:close/>
                  <a:moveTo>
                    <a:pt x="1261" y="17748"/>
                  </a:moveTo>
                  <a:cubicBezTo>
                    <a:pt x="817" y="18962"/>
                    <a:pt x="724" y="20270"/>
                    <a:pt x="981" y="21530"/>
                  </a:cubicBezTo>
                  <a:cubicBezTo>
                    <a:pt x="1284" y="22861"/>
                    <a:pt x="2148" y="24005"/>
                    <a:pt x="3316" y="24682"/>
                  </a:cubicBezTo>
                  <a:cubicBezTo>
                    <a:pt x="3526" y="24822"/>
                    <a:pt x="3759" y="24963"/>
                    <a:pt x="3993" y="25103"/>
                  </a:cubicBezTo>
                  <a:cubicBezTo>
                    <a:pt x="4109" y="25219"/>
                    <a:pt x="4226" y="25313"/>
                    <a:pt x="4366" y="25429"/>
                  </a:cubicBezTo>
                  <a:cubicBezTo>
                    <a:pt x="2732" y="24729"/>
                    <a:pt x="1448" y="23398"/>
                    <a:pt x="864" y="21740"/>
                  </a:cubicBezTo>
                  <a:cubicBezTo>
                    <a:pt x="537" y="20410"/>
                    <a:pt x="677" y="19009"/>
                    <a:pt x="1261" y="17748"/>
                  </a:cubicBezTo>
                  <a:close/>
                  <a:moveTo>
                    <a:pt x="41583" y="21110"/>
                  </a:moveTo>
                  <a:cubicBezTo>
                    <a:pt x="41840" y="21390"/>
                    <a:pt x="42050" y="21694"/>
                    <a:pt x="42260" y="22021"/>
                  </a:cubicBezTo>
                  <a:cubicBezTo>
                    <a:pt x="42284" y="22207"/>
                    <a:pt x="42307" y="22394"/>
                    <a:pt x="42284" y="22581"/>
                  </a:cubicBezTo>
                  <a:cubicBezTo>
                    <a:pt x="42190" y="22791"/>
                    <a:pt x="42097" y="23001"/>
                    <a:pt x="42003" y="23211"/>
                  </a:cubicBezTo>
                  <a:cubicBezTo>
                    <a:pt x="41490" y="24005"/>
                    <a:pt x="40953" y="24776"/>
                    <a:pt x="40392" y="25500"/>
                  </a:cubicBezTo>
                  <a:lnTo>
                    <a:pt x="40392" y="25523"/>
                  </a:lnTo>
                  <a:cubicBezTo>
                    <a:pt x="40322" y="25429"/>
                    <a:pt x="40229" y="25359"/>
                    <a:pt x="40159" y="25289"/>
                  </a:cubicBezTo>
                  <a:cubicBezTo>
                    <a:pt x="40252" y="25009"/>
                    <a:pt x="40322" y="24752"/>
                    <a:pt x="40369" y="24496"/>
                  </a:cubicBezTo>
                  <a:cubicBezTo>
                    <a:pt x="40486" y="24332"/>
                    <a:pt x="40579" y="24169"/>
                    <a:pt x="40673" y="24005"/>
                  </a:cubicBezTo>
                  <a:cubicBezTo>
                    <a:pt x="41139" y="23095"/>
                    <a:pt x="41466" y="22114"/>
                    <a:pt x="41583" y="21110"/>
                  </a:cubicBezTo>
                  <a:close/>
                  <a:moveTo>
                    <a:pt x="12351" y="25103"/>
                  </a:moveTo>
                  <a:lnTo>
                    <a:pt x="12351" y="25103"/>
                  </a:lnTo>
                  <a:cubicBezTo>
                    <a:pt x="12305" y="25173"/>
                    <a:pt x="12258" y="25266"/>
                    <a:pt x="12211" y="25336"/>
                  </a:cubicBezTo>
                  <a:cubicBezTo>
                    <a:pt x="12118" y="25406"/>
                    <a:pt x="12001" y="25476"/>
                    <a:pt x="11908" y="25570"/>
                  </a:cubicBezTo>
                  <a:cubicBezTo>
                    <a:pt x="11908" y="25523"/>
                    <a:pt x="11931" y="25500"/>
                    <a:pt x="11931" y="25453"/>
                  </a:cubicBezTo>
                  <a:cubicBezTo>
                    <a:pt x="12071" y="25336"/>
                    <a:pt x="12188" y="25219"/>
                    <a:pt x="12351" y="25103"/>
                  </a:cubicBezTo>
                  <a:close/>
                  <a:moveTo>
                    <a:pt x="32921" y="24986"/>
                  </a:moveTo>
                  <a:cubicBezTo>
                    <a:pt x="32921" y="25103"/>
                    <a:pt x="32944" y="25219"/>
                    <a:pt x="32968" y="25336"/>
                  </a:cubicBezTo>
                  <a:lnTo>
                    <a:pt x="32944" y="25359"/>
                  </a:lnTo>
                  <a:cubicBezTo>
                    <a:pt x="32781" y="25453"/>
                    <a:pt x="32617" y="25523"/>
                    <a:pt x="32477" y="25616"/>
                  </a:cubicBezTo>
                  <a:cubicBezTo>
                    <a:pt x="32524" y="25476"/>
                    <a:pt x="32594" y="25336"/>
                    <a:pt x="32664" y="25196"/>
                  </a:cubicBezTo>
                  <a:cubicBezTo>
                    <a:pt x="32711" y="25126"/>
                    <a:pt x="32758" y="25056"/>
                    <a:pt x="32804" y="24986"/>
                  </a:cubicBezTo>
                  <a:close/>
                  <a:moveTo>
                    <a:pt x="15620" y="25383"/>
                  </a:moveTo>
                  <a:cubicBezTo>
                    <a:pt x="15620" y="25476"/>
                    <a:pt x="15620" y="25570"/>
                    <a:pt x="15597" y="25686"/>
                  </a:cubicBezTo>
                  <a:cubicBezTo>
                    <a:pt x="15503" y="25593"/>
                    <a:pt x="15410" y="25500"/>
                    <a:pt x="15316" y="25406"/>
                  </a:cubicBezTo>
                  <a:cubicBezTo>
                    <a:pt x="15410" y="25383"/>
                    <a:pt x="15527" y="25383"/>
                    <a:pt x="15620" y="25383"/>
                  </a:cubicBezTo>
                  <a:close/>
                  <a:moveTo>
                    <a:pt x="15994" y="25359"/>
                  </a:moveTo>
                  <a:cubicBezTo>
                    <a:pt x="16110" y="25453"/>
                    <a:pt x="16227" y="25570"/>
                    <a:pt x="16320" y="25710"/>
                  </a:cubicBezTo>
                  <a:cubicBezTo>
                    <a:pt x="16204" y="25686"/>
                    <a:pt x="16064" y="25663"/>
                    <a:pt x="15947" y="25663"/>
                  </a:cubicBezTo>
                  <a:lnTo>
                    <a:pt x="15924" y="25663"/>
                  </a:lnTo>
                  <a:cubicBezTo>
                    <a:pt x="15924" y="25570"/>
                    <a:pt x="15947" y="25453"/>
                    <a:pt x="15970" y="25359"/>
                  </a:cubicBezTo>
                  <a:close/>
                  <a:moveTo>
                    <a:pt x="16601" y="25383"/>
                  </a:moveTo>
                  <a:cubicBezTo>
                    <a:pt x="16694" y="25383"/>
                    <a:pt x="16787" y="25383"/>
                    <a:pt x="16881" y="25406"/>
                  </a:cubicBezTo>
                  <a:lnTo>
                    <a:pt x="16904" y="25406"/>
                  </a:lnTo>
                  <a:cubicBezTo>
                    <a:pt x="16951" y="25453"/>
                    <a:pt x="17021" y="25523"/>
                    <a:pt x="17068" y="25570"/>
                  </a:cubicBezTo>
                  <a:lnTo>
                    <a:pt x="16881" y="25710"/>
                  </a:lnTo>
                  <a:cubicBezTo>
                    <a:pt x="16787" y="25593"/>
                    <a:pt x="16694" y="25476"/>
                    <a:pt x="16601" y="25383"/>
                  </a:cubicBezTo>
                  <a:close/>
                  <a:moveTo>
                    <a:pt x="36820" y="24566"/>
                  </a:moveTo>
                  <a:cubicBezTo>
                    <a:pt x="36820" y="24799"/>
                    <a:pt x="36797" y="25033"/>
                    <a:pt x="36773" y="25243"/>
                  </a:cubicBezTo>
                  <a:cubicBezTo>
                    <a:pt x="36680" y="25406"/>
                    <a:pt x="36563" y="25570"/>
                    <a:pt x="36447" y="25710"/>
                  </a:cubicBezTo>
                  <a:cubicBezTo>
                    <a:pt x="36400" y="25663"/>
                    <a:pt x="36330" y="25616"/>
                    <a:pt x="36260" y="25593"/>
                  </a:cubicBezTo>
                  <a:cubicBezTo>
                    <a:pt x="36493" y="25289"/>
                    <a:pt x="36680" y="24939"/>
                    <a:pt x="36820" y="24566"/>
                  </a:cubicBezTo>
                  <a:close/>
                  <a:moveTo>
                    <a:pt x="19799" y="24729"/>
                  </a:moveTo>
                  <a:lnTo>
                    <a:pt x="19799" y="24729"/>
                  </a:lnTo>
                  <a:cubicBezTo>
                    <a:pt x="19986" y="24892"/>
                    <a:pt x="20150" y="25056"/>
                    <a:pt x="20336" y="25219"/>
                  </a:cubicBezTo>
                  <a:cubicBezTo>
                    <a:pt x="20406" y="25359"/>
                    <a:pt x="20453" y="25500"/>
                    <a:pt x="20523" y="25663"/>
                  </a:cubicBezTo>
                  <a:lnTo>
                    <a:pt x="20546" y="25780"/>
                  </a:lnTo>
                  <a:cubicBezTo>
                    <a:pt x="20406" y="25686"/>
                    <a:pt x="20290" y="25570"/>
                    <a:pt x="20173" y="25476"/>
                  </a:cubicBezTo>
                  <a:cubicBezTo>
                    <a:pt x="20056" y="25219"/>
                    <a:pt x="19939" y="24963"/>
                    <a:pt x="19799" y="24729"/>
                  </a:cubicBezTo>
                  <a:close/>
                  <a:moveTo>
                    <a:pt x="21761" y="25243"/>
                  </a:moveTo>
                  <a:cubicBezTo>
                    <a:pt x="21807" y="25359"/>
                    <a:pt x="21831" y="25453"/>
                    <a:pt x="21854" y="25546"/>
                  </a:cubicBezTo>
                  <a:cubicBezTo>
                    <a:pt x="21807" y="25640"/>
                    <a:pt x="21761" y="25733"/>
                    <a:pt x="21714" y="25826"/>
                  </a:cubicBezTo>
                  <a:lnTo>
                    <a:pt x="21597" y="25756"/>
                  </a:lnTo>
                  <a:cubicBezTo>
                    <a:pt x="21574" y="25686"/>
                    <a:pt x="21550" y="25640"/>
                    <a:pt x="21527" y="25593"/>
                  </a:cubicBezTo>
                  <a:cubicBezTo>
                    <a:pt x="21597" y="25500"/>
                    <a:pt x="21667" y="25383"/>
                    <a:pt x="21761" y="25266"/>
                  </a:cubicBezTo>
                  <a:lnTo>
                    <a:pt x="21761" y="25243"/>
                  </a:lnTo>
                  <a:close/>
                  <a:moveTo>
                    <a:pt x="22881" y="25476"/>
                  </a:moveTo>
                  <a:lnTo>
                    <a:pt x="22881" y="25476"/>
                  </a:lnTo>
                  <a:cubicBezTo>
                    <a:pt x="22975" y="25500"/>
                    <a:pt x="23021" y="25523"/>
                    <a:pt x="23091" y="25546"/>
                  </a:cubicBezTo>
                  <a:lnTo>
                    <a:pt x="23091" y="25873"/>
                  </a:lnTo>
                  <a:cubicBezTo>
                    <a:pt x="23021" y="25733"/>
                    <a:pt x="22951" y="25616"/>
                    <a:pt x="22881" y="25476"/>
                  </a:cubicBezTo>
                  <a:close/>
                  <a:moveTo>
                    <a:pt x="27364" y="25780"/>
                  </a:moveTo>
                  <a:lnTo>
                    <a:pt x="27668" y="25803"/>
                  </a:lnTo>
                  <a:lnTo>
                    <a:pt x="27668" y="25826"/>
                  </a:lnTo>
                  <a:lnTo>
                    <a:pt x="27598" y="25873"/>
                  </a:lnTo>
                  <a:lnTo>
                    <a:pt x="27317" y="25873"/>
                  </a:lnTo>
                  <a:cubicBezTo>
                    <a:pt x="27317" y="25826"/>
                    <a:pt x="27341" y="25803"/>
                    <a:pt x="27364" y="25780"/>
                  </a:cubicBezTo>
                  <a:close/>
                  <a:moveTo>
                    <a:pt x="5347" y="25663"/>
                  </a:moveTo>
                  <a:lnTo>
                    <a:pt x="5347" y="25663"/>
                  </a:lnTo>
                  <a:cubicBezTo>
                    <a:pt x="5557" y="25733"/>
                    <a:pt x="5767" y="25780"/>
                    <a:pt x="5977" y="25826"/>
                  </a:cubicBezTo>
                  <a:lnTo>
                    <a:pt x="6164" y="25896"/>
                  </a:lnTo>
                  <a:cubicBezTo>
                    <a:pt x="5977" y="25896"/>
                    <a:pt x="5790" y="25850"/>
                    <a:pt x="5627" y="25826"/>
                  </a:cubicBezTo>
                  <a:cubicBezTo>
                    <a:pt x="5534" y="25780"/>
                    <a:pt x="5440" y="25710"/>
                    <a:pt x="5347" y="25663"/>
                  </a:cubicBezTo>
                  <a:close/>
                  <a:moveTo>
                    <a:pt x="14709" y="25686"/>
                  </a:moveTo>
                  <a:cubicBezTo>
                    <a:pt x="14803" y="25756"/>
                    <a:pt x="14873" y="25826"/>
                    <a:pt x="14943" y="25920"/>
                  </a:cubicBezTo>
                  <a:cubicBezTo>
                    <a:pt x="14850" y="25873"/>
                    <a:pt x="14733" y="25826"/>
                    <a:pt x="14593" y="25803"/>
                  </a:cubicBezTo>
                  <a:cubicBezTo>
                    <a:pt x="14616" y="25756"/>
                    <a:pt x="14663" y="25710"/>
                    <a:pt x="14709" y="25686"/>
                  </a:cubicBezTo>
                  <a:close/>
                  <a:moveTo>
                    <a:pt x="9573" y="25686"/>
                  </a:moveTo>
                  <a:lnTo>
                    <a:pt x="9526" y="25733"/>
                  </a:lnTo>
                  <a:cubicBezTo>
                    <a:pt x="9433" y="25803"/>
                    <a:pt x="9316" y="25873"/>
                    <a:pt x="9223" y="25920"/>
                  </a:cubicBezTo>
                  <a:lnTo>
                    <a:pt x="9129" y="25943"/>
                  </a:lnTo>
                  <a:cubicBezTo>
                    <a:pt x="9129" y="25896"/>
                    <a:pt x="9153" y="25850"/>
                    <a:pt x="9153" y="25803"/>
                  </a:cubicBezTo>
                  <a:cubicBezTo>
                    <a:pt x="9246" y="25756"/>
                    <a:pt x="9339" y="25710"/>
                    <a:pt x="9456" y="25686"/>
                  </a:cubicBezTo>
                  <a:close/>
                  <a:moveTo>
                    <a:pt x="34509" y="25266"/>
                  </a:moveTo>
                  <a:lnTo>
                    <a:pt x="34579" y="25289"/>
                  </a:lnTo>
                  <a:cubicBezTo>
                    <a:pt x="34532" y="25476"/>
                    <a:pt x="34485" y="25640"/>
                    <a:pt x="34415" y="25803"/>
                  </a:cubicBezTo>
                  <a:lnTo>
                    <a:pt x="34228" y="25943"/>
                  </a:lnTo>
                  <a:cubicBezTo>
                    <a:pt x="34205" y="25896"/>
                    <a:pt x="34182" y="25850"/>
                    <a:pt x="34135" y="25803"/>
                  </a:cubicBezTo>
                  <a:cubicBezTo>
                    <a:pt x="34275" y="25640"/>
                    <a:pt x="34392" y="25453"/>
                    <a:pt x="34509" y="25266"/>
                  </a:cubicBezTo>
                  <a:close/>
                  <a:moveTo>
                    <a:pt x="39575" y="25663"/>
                  </a:moveTo>
                  <a:cubicBezTo>
                    <a:pt x="39505" y="25780"/>
                    <a:pt x="39435" y="25920"/>
                    <a:pt x="39388" y="26037"/>
                  </a:cubicBezTo>
                  <a:cubicBezTo>
                    <a:pt x="39365" y="26013"/>
                    <a:pt x="39342" y="25990"/>
                    <a:pt x="39318" y="25943"/>
                  </a:cubicBezTo>
                  <a:lnTo>
                    <a:pt x="39342" y="25943"/>
                  </a:lnTo>
                  <a:cubicBezTo>
                    <a:pt x="39412" y="25850"/>
                    <a:pt x="39482" y="25756"/>
                    <a:pt x="39575" y="25663"/>
                  </a:cubicBezTo>
                  <a:close/>
                  <a:moveTo>
                    <a:pt x="41887" y="24122"/>
                  </a:moveTo>
                  <a:cubicBezTo>
                    <a:pt x="41840" y="24215"/>
                    <a:pt x="41793" y="24332"/>
                    <a:pt x="41747" y="24402"/>
                  </a:cubicBezTo>
                  <a:cubicBezTo>
                    <a:pt x="41466" y="24963"/>
                    <a:pt x="41163" y="25523"/>
                    <a:pt x="40813" y="26037"/>
                  </a:cubicBezTo>
                  <a:cubicBezTo>
                    <a:pt x="40766" y="25990"/>
                    <a:pt x="40743" y="25943"/>
                    <a:pt x="40719" y="25896"/>
                  </a:cubicBezTo>
                  <a:cubicBezTo>
                    <a:pt x="41069" y="25406"/>
                    <a:pt x="41420" y="24892"/>
                    <a:pt x="41747" y="24355"/>
                  </a:cubicBezTo>
                  <a:lnTo>
                    <a:pt x="41887" y="24122"/>
                  </a:lnTo>
                  <a:close/>
                  <a:moveTo>
                    <a:pt x="20803" y="25593"/>
                  </a:moveTo>
                  <a:lnTo>
                    <a:pt x="21083" y="25826"/>
                  </a:lnTo>
                  <a:cubicBezTo>
                    <a:pt x="21037" y="25896"/>
                    <a:pt x="20990" y="25966"/>
                    <a:pt x="20967" y="26060"/>
                  </a:cubicBezTo>
                  <a:cubicBezTo>
                    <a:pt x="20897" y="25920"/>
                    <a:pt x="20850" y="25756"/>
                    <a:pt x="20803" y="25616"/>
                  </a:cubicBezTo>
                  <a:lnTo>
                    <a:pt x="20803" y="25593"/>
                  </a:lnTo>
                  <a:close/>
                  <a:moveTo>
                    <a:pt x="45716" y="21904"/>
                  </a:moveTo>
                  <a:lnTo>
                    <a:pt x="45786" y="21997"/>
                  </a:lnTo>
                  <a:cubicBezTo>
                    <a:pt x="45552" y="22674"/>
                    <a:pt x="45272" y="23328"/>
                    <a:pt x="44969" y="23959"/>
                  </a:cubicBezTo>
                  <a:cubicBezTo>
                    <a:pt x="44595" y="24752"/>
                    <a:pt x="44128" y="25500"/>
                    <a:pt x="43591" y="26200"/>
                  </a:cubicBezTo>
                  <a:cubicBezTo>
                    <a:pt x="43614" y="25966"/>
                    <a:pt x="43638" y="25710"/>
                    <a:pt x="43614" y="25476"/>
                  </a:cubicBezTo>
                  <a:lnTo>
                    <a:pt x="43614" y="25476"/>
                  </a:lnTo>
                  <a:lnTo>
                    <a:pt x="43638" y="25500"/>
                  </a:lnTo>
                  <a:cubicBezTo>
                    <a:pt x="44525" y="24425"/>
                    <a:pt x="45389" y="23188"/>
                    <a:pt x="45716" y="21904"/>
                  </a:cubicBezTo>
                  <a:close/>
                  <a:moveTo>
                    <a:pt x="24941" y="25899"/>
                  </a:moveTo>
                  <a:lnTo>
                    <a:pt x="25146" y="26013"/>
                  </a:lnTo>
                  <a:cubicBezTo>
                    <a:pt x="25146" y="26013"/>
                    <a:pt x="25146" y="26037"/>
                    <a:pt x="25146" y="26060"/>
                  </a:cubicBezTo>
                  <a:lnTo>
                    <a:pt x="25029" y="26247"/>
                  </a:lnTo>
                  <a:cubicBezTo>
                    <a:pt x="24986" y="26117"/>
                    <a:pt x="24963" y="26007"/>
                    <a:pt x="24941" y="25899"/>
                  </a:cubicBezTo>
                  <a:close/>
                  <a:moveTo>
                    <a:pt x="21270" y="26083"/>
                  </a:moveTo>
                  <a:cubicBezTo>
                    <a:pt x="21317" y="26153"/>
                    <a:pt x="21340" y="26223"/>
                    <a:pt x="21387" y="26270"/>
                  </a:cubicBezTo>
                  <a:lnTo>
                    <a:pt x="21317" y="26293"/>
                  </a:lnTo>
                  <a:cubicBezTo>
                    <a:pt x="21270" y="26270"/>
                    <a:pt x="21247" y="26247"/>
                    <a:pt x="21200" y="26223"/>
                  </a:cubicBezTo>
                  <a:lnTo>
                    <a:pt x="21270" y="26083"/>
                  </a:lnTo>
                  <a:close/>
                  <a:moveTo>
                    <a:pt x="36026" y="25920"/>
                  </a:moveTo>
                  <a:lnTo>
                    <a:pt x="36166" y="26060"/>
                  </a:lnTo>
                  <a:cubicBezTo>
                    <a:pt x="36096" y="26153"/>
                    <a:pt x="36003" y="26270"/>
                    <a:pt x="35909" y="26340"/>
                  </a:cubicBezTo>
                  <a:cubicBezTo>
                    <a:pt x="35933" y="26293"/>
                    <a:pt x="35933" y="26223"/>
                    <a:pt x="35956" y="26177"/>
                  </a:cubicBezTo>
                  <a:lnTo>
                    <a:pt x="36026" y="25920"/>
                  </a:lnTo>
                  <a:close/>
                  <a:moveTo>
                    <a:pt x="13819" y="26019"/>
                  </a:moveTo>
                  <a:cubicBezTo>
                    <a:pt x="13869" y="26019"/>
                    <a:pt x="13916" y="26025"/>
                    <a:pt x="13962" y="26037"/>
                  </a:cubicBezTo>
                  <a:cubicBezTo>
                    <a:pt x="13892" y="26130"/>
                    <a:pt x="13846" y="26247"/>
                    <a:pt x="13799" y="26363"/>
                  </a:cubicBezTo>
                  <a:cubicBezTo>
                    <a:pt x="13729" y="26247"/>
                    <a:pt x="13682" y="26130"/>
                    <a:pt x="13659" y="26037"/>
                  </a:cubicBezTo>
                  <a:cubicBezTo>
                    <a:pt x="13717" y="26025"/>
                    <a:pt x="13770" y="26019"/>
                    <a:pt x="13819" y="26019"/>
                  </a:cubicBezTo>
                  <a:close/>
                  <a:moveTo>
                    <a:pt x="7191" y="26247"/>
                  </a:moveTo>
                  <a:cubicBezTo>
                    <a:pt x="7378" y="26293"/>
                    <a:pt x="7542" y="26317"/>
                    <a:pt x="7728" y="26340"/>
                  </a:cubicBezTo>
                  <a:cubicBezTo>
                    <a:pt x="7728" y="26340"/>
                    <a:pt x="7728" y="26363"/>
                    <a:pt x="7728" y="26363"/>
                  </a:cubicBezTo>
                  <a:cubicBezTo>
                    <a:pt x="7666" y="26368"/>
                    <a:pt x="7604" y="26369"/>
                    <a:pt x="7542" y="26369"/>
                  </a:cubicBezTo>
                  <a:cubicBezTo>
                    <a:pt x="7255" y="26369"/>
                    <a:pt x="6970" y="26328"/>
                    <a:pt x="6701" y="26270"/>
                  </a:cubicBezTo>
                  <a:cubicBezTo>
                    <a:pt x="6864" y="26270"/>
                    <a:pt x="7028" y="26270"/>
                    <a:pt x="7191" y="26247"/>
                  </a:cubicBezTo>
                  <a:close/>
                  <a:moveTo>
                    <a:pt x="37450" y="24916"/>
                  </a:moveTo>
                  <a:cubicBezTo>
                    <a:pt x="37497" y="25289"/>
                    <a:pt x="37544" y="25686"/>
                    <a:pt x="37521" y="26083"/>
                  </a:cubicBezTo>
                  <a:cubicBezTo>
                    <a:pt x="37521" y="26107"/>
                    <a:pt x="37497" y="26130"/>
                    <a:pt x="37474" y="26177"/>
                  </a:cubicBezTo>
                  <a:cubicBezTo>
                    <a:pt x="37380" y="26247"/>
                    <a:pt x="37287" y="26340"/>
                    <a:pt x="37194" y="26410"/>
                  </a:cubicBezTo>
                  <a:cubicBezTo>
                    <a:pt x="37147" y="26340"/>
                    <a:pt x="37100" y="26270"/>
                    <a:pt x="37030" y="26223"/>
                  </a:cubicBezTo>
                  <a:cubicBezTo>
                    <a:pt x="37100" y="25920"/>
                    <a:pt x="37147" y="25616"/>
                    <a:pt x="37194" y="25313"/>
                  </a:cubicBezTo>
                  <a:cubicBezTo>
                    <a:pt x="37264" y="25173"/>
                    <a:pt x="37357" y="25033"/>
                    <a:pt x="37450" y="24916"/>
                  </a:cubicBezTo>
                  <a:close/>
                  <a:moveTo>
                    <a:pt x="39855" y="25990"/>
                  </a:moveTo>
                  <a:lnTo>
                    <a:pt x="39902" y="26107"/>
                  </a:lnTo>
                  <a:lnTo>
                    <a:pt x="39622" y="26457"/>
                  </a:lnTo>
                  <a:cubicBezTo>
                    <a:pt x="39669" y="26387"/>
                    <a:pt x="39715" y="26293"/>
                    <a:pt x="39762" y="26200"/>
                  </a:cubicBezTo>
                  <a:cubicBezTo>
                    <a:pt x="39809" y="26130"/>
                    <a:pt x="39832" y="26060"/>
                    <a:pt x="39855" y="25990"/>
                  </a:cubicBezTo>
                  <a:close/>
                  <a:moveTo>
                    <a:pt x="32921" y="26340"/>
                  </a:moveTo>
                  <a:lnTo>
                    <a:pt x="32874" y="26550"/>
                  </a:lnTo>
                  <a:lnTo>
                    <a:pt x="32758" y="26574"/>
                  </a:lnTo>
                  <a:lnTo>
                    <a:pt x="32758" y="26574"/>
                  </a:lnTo>
                  <a:lnTo>
                    <a:pt x="32921" y="26340"/>
                  </a:lnTo>
                  <a:close/>
                  <a:moveTo>
                    <a:pt x="11908" y="26340"/>
                  </a:moveTo>
                  <a:cubicBezTo>
                    <a:pt x="11908" y="26387"/>
                    <a:pt x="11884" y="26457"/>
                    <a:pt x="11884" y="26527"/>
                  </a:cubicBezTo>
                  <a:lnTo>
                    <a:pt x="11791" y="26597"/>
                  </a:lnTo>
                  <a:lnTo>
                    <a:pt x="11791" y="26457"/>
                  </a:lnTo>
                  <a:lnTo>
                    <a:pt x="11908" y="26340"/>
                  </a:lnTo>
                  <a:close/>
                  <a:moveTo>
                    <a:pt x="9853" y="26083"/>
                  </a:moveTo>
                  <a:cubicBezTo>
                    <a:pt x="9830" y="26130"/>
                    <a:pt x="9806" y="26200"/>
                    <a:pt x="9806" y="26270"/>
                  </a:cubicBezTo>
                  <a:cubicBezTo>
                    <a:pt x="9806" y="26340"/>
                    <a:pt x="9783" y="26410"/>
                    <a:pt x="9783" y="26503"/>
                  </a:cubicBezTo>
                  <a:cubicBezTo>
                    <a:pt x="9666" y="26550"/>
                    <a:pt x="9573" y="26597"/>
                    <a:pt x="9456" y="26620"/>
                  </a:cubicBezTo>
                  <a:cubicBezTo>
                    <a:pt x="9526" y="26457"/>
                    <a:pt x="9620" y="26293"/>
                    <a:pt x="9690" y="26130"/>
                  </a:cubicBezTo>
                  <a:lnTo>
                    <a:pt x="9853" y="26083"/>
                  </a:lnTo>
                  <a:close/>
                  <a:moveTo>
                    <a:pt x="35372" y="25570"/>
                  </a:moveTo>
                  <a:lnTo>
                    <a:pt x="35559" y="25663"/>
                  </a:lnTo>
                  <a:cubicBezTo>
                    <a:pt x="35536" y="25756"/>
                    <a:pt x="35513" y="25850"/>
                    <a:pt x="35489" y="25943"/>
                  </a:cubicBezTo>
                  <a:lnTo>
                    <a:pt x="35419" y="26013"/>
                  </a:lnTo>
                  <a:cubicBezTo>
                    <a:pt x="35256" y="26129"/>
                    <a:pt x="35001" y="26408"/>
                    <a:pt x="34746" y="26640"/>
                  </a:cubicBezTo>
                  <a:lnTo>
                    <a:pt x="34746" y="26640"/>
                  </a:lnTo>
                  <a:lnTo>
                    <a:pt x="34625" y="26480"/>
                  </a:lnTo>
                  <a:cubicBezTo>
                    <a:pt x="34672" y="26340"/>
                    <a:pt x="34719" y="26200"/>
                    <a:pt x="34765" y="26083"/>
                  </a:cubicBezTo>
                  <a:lnTo>
                    <a:pt x="34859" y="26013"/>
                  </a:lnTo>
                  <a:cubicBezTo>
                    <a:pt x="35022" y="25873"/>
                    <a:pt x="35209" y="25733"/>
                    <a:pt x="35372" y="25570"/>
                  </a:cubicBezTo>
                  <a:close/>
                  <a:moveTo>
                    <a:pt x="28205" y="26457"/>
                  </a:moveTo>
                  <a:lnTo>
                    <a:pt x="28018" y="26644"/>
                  </a:lnTo>
                  <a:lnTo>
                    <a:pt x="27948" y="26620"/>
                  </a:lnTo>
                  <a:lnTo>
                    <a:pt x="28041" y="26457"/>
                  </a:lnTo>
                  <a:close/>
                  <a:moveTo>
                    <a:pt x="32431" y="24963"/>
                  </a:moveTo>
                  <a:lnTo>
                    <a:pt x="32431" y="24986"/>
                  </a:lnTo>
                  <a:cubicBezTo>
                    <a:pt x="32221" y="25313"/>
                    <a:pt x="32057" y="25640"/>
                    <a:pt x="31917" y="25990"/>
                  </a:cubicBezTo>
                  <a:cubicBezTo>
                    <a:pt x="31595" y="26174"/>
                    <a:pt x="31318" y="26404"/>
                    <a:pt x="31064" y="26656"/>
                  </a:cubicBezTo>
                  <a:lnTo>
                    <a:pt x="31064" y="26656"/>
                  </a:lnTo>
                  <a:cubicBezTo>
                    <a:pt x="30953" y="26565"/>
                    <a:pt x="30863" y="26453"/>
                    <a:pt x="30773" y="26363"/>
                  </a:cubicBezTo>
                  <a:cubicBezTo>
                    <a:pt x="31287" y="25966"/>
                    <a:pt x="31730" y="25500"/>
                    <a:pt x="32080" y="24963"/>
                  </a:cubicBezTo>
                  <a:close/>
                  <a:moveTo>
                    <a:pt x="9199" y="26340"/>
                  </a:moveTo>
                  <a:lnTo>
                    <a:pt x="9199" y="26340"/>
                  </a:lnTo>
                  <a:cubicBezTo>
                    <a:pt x="9176" y="26387"/>
                    <a:pt x="9153" y="26457"/>
                    <a:pt x="9129" y="26503"/>
                  </a:cubicBezTo>
                  <a:cubicBezTo>
                    <a:pt x="9106" y="26550"/>
                    <a:pt x="9083" y="26620"/>
                    <a:pt x="9059" y="26667"/>
                  </a:cubicBezTo>
                  <a:cubicBezTo>
                    <a:pt x="9059" y="26597"/>
                    <a:pt x="9083" y="26503"/>
                    <a:pt x="9083" y="26410"/>
                  </a:cubicBezTo>
                  <a:lnTo>
                    <a:pt x="9199" y="26340"/>
                  </a:lnTo>
                  <a:close/>
                  <a:moveTo>
                    <a:pt x="43101" y="24939"/>
                  </a:moveTo>
                  <a:cubicBezTo>
                    <a:pt x="43054" y="25219"/>
                    <a:pt x="42961" y="25500"/>
                    <a:pt x="42867" y="25780"/>
                  </a:cubicBezTo>
                  <a:cubicBezTo>
                    <a:pt x="42610" y="26083"/>
                    <a:pt x="42330" y="26340"/>
                    <a:pt x="42097" y="26620"/>
                  </a:cubicBezTo>
                  <a:lnTo>
                    <a:pt x="41980" y="26714"/>
                  </a:lnTo>
                  <a:cubicBezTo>
                    <a:pt x="42237" y="26363"/>
                    <a:pt x="42470" y="25990"/>
                    <a:pt x="42657" y="25593"/>
                  </a:cubicBezTo>
                  <a:cubicBezTo>
                    <a:pt x="42821" y="25383"/>
                    <a:pt x="42937" y="25149"/>
                    <a:pt x="43101" y="24939"/>
                  </a:cubicBezTo>
                  <a:close/>
                  <a:moveTo>
                    <a:pt x="20430" y="26153"/>
                  </a:moveTo>
                  <a:lnTo>
                    <a:pt x="20430" y="26153"/>
                  </a:lnTo>
                  <a:cubicBezTo>
                    <a:pt x="20500" y="26223"/>
                    <a:pt x="20617" y="26270"/>
                    <a:pt x="20710" y="26340"/>
                  </a:cubicBezTo>
                  <a:cubicBezTo>
                    <a:pt x="20710" y="26410"/>
                    <a:pt x="20733" y="26480"/>
                    <a:pt x="20757" y="26550"/>
                  </a:cubicBezTo>
                  <a:lnTo>
                    <a:pt x="20733" y="26597"/>
                  </a:lnTo>
                  <a:lnTo>
                    <a:pt x="20687" y="26644"/>
                  </a:lnTo>
                  <a:lnTo>
                    <a:pt x="20593" y="26737"/>
                  </a:lnTo>
                  <a:cubicBezTo>
                    <a:pt x="20523" y="26527"/>
                    <a:pt x="20476" y="26340"/>
                    <a:pt x="20430" y="26153"/>
                  </a:cubicBezTo>
                  <a:close/>
                  <a:moveTo>
                    <a:pt x="28812" y="26433"/>
                  </a:moveTo>
                  <a:lnTo>
                    <a:pt x="28625" y="26737"/>
                  </a:lnTo>
                  <a:lnTo>
                    <a:pt x="28508" y="26714"/>
                  </a:lnTo>
                  <a:cubicBezTo>
                    <a:pt x="28602" y="26620"/>
                    <a:pt x="28718" y="26527"/>
                    <a:pt x="28812" y="26433"/>
                  </a:cubicBezTo>
                  <a:close/>
                  <a:moveTo>
                    <a:pt x="42517" y="24472"/>
                  </a:moveTo>
                  <a:lnTo>
                    <a:pt x="42517" y="24472"/>
                  </a:lnTo>
                  <a:cubicBezTo>
                    <a:pt x="42167" y="25289"/>
                    <a:pt x="41700" y="26060"/>
                    <a:pt x="41139" y="26760"/>
                  </a:cubicBezTo>
                  <a:cubicBezTo>
                    <a:pt x="41093" y="26667"/>
                    <a:pt x="41069" y="26574"/>
                    <a:pt x="41023" y="26480"/>
                  </a:cubicBezTo>
                  <a:cubicBezTo>
                    <a:pt x="41326" y="26083"/>
                    <a:pt x="41606" y="25686"/>
                    <a:pt x="41887" y="25289"/>
                  </a:cubicBezTo>
                  <a:lnTo>
                    <a:pt x="41910" y="25289"/>
                  </a:lnTo>
                  <a:cubicBezTo>
                    <a:pt x="42120" y="25033"/>
                    <a:pt x="42307" y="24752"/>
                    <a:pt x="42517" y="24472"/>
                  </a:cubicBezTo>
                  <a:close/>
                  <a:moveTo>
                    <a:pt x="29769" y="26107"/>
                  </a:moveTo>
                  <a:lnTo>
                    <a:pt x="29769" y="26107"/>
                  </a:lnTo>
                  <a:cubicBezTo>
                    <a:pt x="29676" y="26293"/>
                    <a:pt x="29559" y="26503"/>
                    <a:pt x="29489" y="26714"/>
                  </a:cubicBezTo>
                  <a:cubicBezTo>
                    <a:pt x="29372" y="26760"/>
                    <a:pt x="29255" y="26807"/>
                    <a:pt x="29162" y="26830"/>
                  </a:cubicBezTo>
                  <a:lnTo>
                    <a:pt x="29022" y="26807"/>
                  </a:lnTo>
                  <a:cubicBezTo>
                    <a:pt x="29162" y="26620"/>
                    <a:pt x="29279" y="26410"/>
                    <a:pt x="29419" y="26223"/>
                  </a:cubicBezTo>
                  <a:cubicBezTo>
                    <a:pt x="29535" y="26200"/>
                    <a:pt x="29652" y="26153"/>
                    <a:pt x="29769" y="26107"/>
                  </a:cubicBezTo>
                  <a:close/>
                  <a:moveTo>
                    <a:pt x="13005" y="26177"/>
                  </a:moveTo>
                  <a:lnTo>
                    <a:pt x="13005" y="26177"/>
                  </a:lnTo>
                  <a:cubicBezTo>
                    <a:pt x="12865" y="26387"/>
                    <a:pt x="12795" y="26620"/>
                    <a:pt x="12795" y="26877"/>
                  </a:cubicBezTo>
                  <a:lnTo>
                    <a:pt x="12795" y="26854"/>
                  </a:lnTo>
                  <a:lnTo>
                    <a:pt x="12772" y="26807"/>
                  </a:lnTo>
                  <a:lnTo>
                    <a:pt x="12772" y="26550"/>
                  </a:lnTo>
                  <a:cubicBezTo>
                    <a:pt x="12818" y="26433"/>
                    <a:pt x="12865" y="26340"/>
                    <a:pt x="12912" y="26223"/>
                  </a:cubicBezTo>
                  <a:lnTo>
                    <a:pt x="13005" y="26177"/>
                  </a:lnTo>
                  <a:close/>
                  <a:moveTo>
                    <a:pt x="31660" y="26597"/>
                  </a:moveTo>
                  <a:cubicBezTo>
                    <a:pt x="31660" y="26644"/>
                    <a:pt x="31637" y="26667"/>
                    <a:pt x="31637" y="26714"/>
                  </a:cubicBezTo>
                  <a:lnTo>
                    <a:pt x="31427" y="26877"/>
                  </a:lnTo>
                  <a:lnTo>
                    <a:pt x="31357" y="26877"/>
                  </a:lnTo>
                  <a:cubicBezTo>
                    <a:pt x="31450" y="26784"/>
                    <a:pt x="31567" y="26690"/>
                    <a:pt x="31660" y="26597"/>
                  </a:cubicBezTo>
                  <a:close/>
                  <a:moveTo>
                    <a:pt x="26570" y="26760"/>
                  </a:moveTo>
                  <a:cubicBezTo>
                    <a:pt x="26570" y="26807"/>
                    <a:pt x="26524" y="26854"/>
                    <a:pt x="26524" y="26900"/>
                  </a:cubicBezTo>
                  <a:lnTo>
                    <a:pt x="26407" y="26877"/>
                  </a:lnTo>
                  <a:cubicBezTo>
                    <a:pt x="26407" y="26854"/>
                    <a:pt x="26383" y="26854"/>
                    <a:pt x="26383" y="26830"/>
                  </a:cubicBezTo>
                  <a:lnTo>
                    <a:pt x="26570" y="26760"/>
                  </a:lnTo>
                  <a:close/>
                  <a:moveTo>
                    <a:pt x="30353" y="26620"/>
                  </a:moveTo>
                  <a:cubicBezTo>
                    <a:pt x="30446" y="26714"/>
                    <a:pt x="30563" y="26830"/>
                    <a:pt x="30656" y="26900"/>
                  </a:cubicBezTo>
                  <a:cubicBezTo>
                    <a:pt x="30469" y="26900"/>
                    <a:pt x="30259" y="26924"/>
                    <a:pt x="30072" y="26924"/>
                  </a:cubicBezTo>
                  <a:lnTo>
                    <a:pt x="30049" y="26900"/>
                  </a:lnTo>
                  <a:lnTo>
                    <a:pt x="30189" y="26714"/>
                  </a:lnTo>
                  <a:lnTo>
                    <a:pt x="30353" y="26620"/>
                  </a:lnTo>
                  <a:close/>
                  <a:moveTo>
                    <a:pt x="38221" y="26013"/>
                  </a:moveTo>
                  <a:lnTo>
                    <a:pt x="38221" y="26013"/>
                  </a:lnTo>
                  <a:cubicBezTo>
                    <a:pt x="38128" y="26270"/>
                    <a:pt x="38058" y="26527"/>
                    <a:pt x="37941" y="26760"/>
                  </a:cubicBezTo>
                  <a:lnTo>
                    <a:pt x="37824" y="26924"/>
                  </a:lnTo>
                  <a:cubicBezTo>
                    <a:pt x="37847" y="26760"/>
                    <a:pt x="37871" y="26597"/>
                    <a:pt x="37894" y="26433"/>
                  </a:cubicBezTo>
                  <a:lnTo>
                    <a:pt x="37871" y="26410"/>
                  </a:lnTo>
                  <a:cubicBezTo>
                    <a:pt x="37941" y="26340"/>
                    <a:pt x="37987" y="26270"/>
                    <a:pt x="38034" y="26200"/>
                  </a:cubicBezTo>
                  <a:cubicBezTo>
                    <a:pt x="38081" y="26130"/>
                    <a:pt x="38151" y="26083"/>
                    <a:pt x="38221" y="26013"/>
                  </a:cubicBezTo>
                  <a:close/>
                  <a:moveTo>
                    <a:pt x="8429" y="26620"/>
                  </a:moveTo>
                  <a:lnTo>
                    <a:pt x="8429" y="26620"/>
                  </a:lnTo>
                  <a:cubicBezTo>
                    <a:pt x="8405" y="26714"/>
                    <a:pt x="8382" y="26830"/>
                    <a:pt x="8382" y="26924"/>
                  </a:cubicBezTo>
                  <a:cubicBezTo>
                    <a:pt x="8265" y="26947"/>
                    <a:pt x="8172" y="26970"/>
                    <a:pt x="8055" y="26970"/>
                  </a:cubicBezTo>
                  <a:cubicBezTo>
                    <a:pt x="8055" y="26877"/>
                    <a:pt x="8032" y="26784"/>
                    <a:pt x="8009" y="26714"/>
                  </a:cubicBezTo>
                  <a:cubicBezTo>
                    <a:pt x="8149" y="26690"/>
                    <a:pt x="8289" y="26667"/>
                    <a:pt x="8429" y="26620"/>
                  </a:cubicBezTo>
                  <a:close/>
                  <a:moveTo>
                    <a:pt x="14336" y="26083"/>
                  </a:moveTo>
                  <a:cubicBezTo>
                    <a:pt x="14476" y="26130"/>
                    <a:pt x="14616" y="26153"/>
                    <a:pt x="14733" y="26200"/>
                  </a:cubicBezTo>
                  <a:lnTo>
                    <a:pt x="14709" y="26200"/>
                  </a:lnTo>
                  <a:cubicBezTo>
                    <a:pt x="14499" y="26433"/>
                    <a:pt x="14359" y="26690"/>
                    <a:pt x="14289" y="26994"/>
                  </a:cubicBezTo>
                  <a:cubicBezTo>
                    <a:pt x="14196" y="26900"/>
                    <a:pt x="14102" y="26807"/>
                    <a:pt x="14032" y="26714"/>
                  </a:cubicBezTo>
                  <a:cubicBezTo>
                    <a:pt x="14102" y="26480"/>
                    <a:pt x="14196" y="26270"/>
                    <a:pt x="14336" y="26083"/>
                  </a:cubicBezTo>
                  <a:close/>
                  <a:moveTo>
                    <a:pt x="34112" y="26457"/>
                  </a:moveTo>
                  <a:lnTo>
                    <a:pt x="34182" y="26527"/>
                  </a:lnTo>
                  <a:cubicBezTo>
                    <a:pt x="34112" y="26690"/>
                    <a:pt x="34042" y="26830"/>
                    <a:pt x="33972" y="26994"/>
                  </a:cubicBezTo>
                  <a:cubicBezTo>
                    <a:pt x="33855" y="26900"/>
                    <a:pt x="33785" y="26784"/>
                    <a:pt x="33738" y="26644"/>
                  </a:cubicBezTo>
                  <a:cubicBezTo>
                    <a:pt x="33855" y="26574"/>
                    <a:pt x="33995" y="26527"/>
                    <a:pt x="34112" y="26457"/>
                  </a:cubicBezTo>
                  <a:close/>
                  <a:moveTo>
                    <a:pt x="1985" y="24145"/>
                  </a:moveTo>
                  <a:lnTo>
                    <a:pt x="1985" y="24145"/>
                  </a:lnTo>
                  <a:cubicBezTo>
                    <a:pt x="2662" y="24892"/>
                    <a:pt x="3479" y="25453"/>
                    <a:pt x="4390" y="25826"/>
                  </a:cubicBezTo>
                  <a:cubicBezTo>
                    <a:pt x="4693" y="25943"/>
                    <a:pt x="5020" y="26037"/>
                    <a:pt x="5347" y="26107"/>
                  </a:cubicBezTo>
                  <a:cubicBezTo>
                    <a:pt x="6005" y="26510"/>
                    <a:pt x="6759" y="26720"/>
                    <a:pt x="7539" y="26720"/>
                  </a:cubicBezTo>
                  <a:cubicBezTo>
                    <a:pt x="7618" y="26720"/>
                    <a:pt x="7696" y="26718"/>
                    <a:pt x="7775" y="26714"/>
                  </a:cubicBezTo>
                  <a:cubicBezTo>
                    <a:pt x="7775" y="26807"/>
                    <a:pt x="7798" y="26900"/>
                    <a:pt x="7822" y="26994"/>
                  </a:cubicBezTo>
                  <a:cubicBezTo>
                    <a:pt x="7727" y="26998"/>
                    <a:pt x="7632" y="27000"/>
                    <a:pt x="7538" y="27000"/>
                  </a:cubicBezTo>
                  <a:cubicBezTo>
                    <a:pt x="5332" y="27000"/>
                    <a:pt x="3261" y="25959"/>
                    <a:pt x="1985" y="24145"/>
                  </a:cubicBezTo>
                  <a:close/>
                  <a:moveTo>
                    <a:pt x="15293" y="26644"/>
                  </a:moveTo>
                  <a:lnTo>
                    <a:pt x="15293" y="26644"/>
                  </a:lnTo>
                  <a:cubicBezTo>
                    <a:pt x="15200" y="26807"/>
                    <a:pt x="15106" y="26947"/>
                    <a:pt x="14990" y="27064"/>
                  </a:cubicBezTo>
                  <a:cubicBezTo>
                    <a:pt x="15060" y="26900"/>
                    <a:pt x="15153" y="26760"/>
                    <a:pt x="15293" y="26644"/>
                  </a:cubicBezTo>
                  <a:close/>
                  <a:moveTo>
                    <a:pt x="33248" y="26830"/>
                  </a:moveTo>
                  <a:lnTo>
                    <a:pt x="33248" y="26830"/>
                  </a:lnTo>
                  <a:cubicBezTo>
                    <a:pt x="33224" y="26924"/>
                    <a:pt x="33178" y="27017"/>
                    <a:pt x="33154" y="27111"/>
                  </a:cubicBezTo>
                  <a:lnTo>
                    <a:pt x="33154" y="26877"/>
                  </a:lnTo>
                  <a:lnTo>
                    <a:pt x="33248" y="26830"/>
                  </a:lnTo>
                  <a:close/>
                  <a:moveTo>
                    <a:pt x="40042" y="26737"/>
                  </a:moveTo>
                  <a:lnTo>
                    <a:pt x="40042" y="26854"/>
                  </a:lnTo>
                  <a:cubicBezTo>
                    <a:pt x="39925" y="26970"/>
                    <a:pt x="39832" y="27064"/>
                    <a:pt x="39715" y="27181"/>
                  </a:cubicBezTo>
                  <a:lnTo>
                    <a:pt x="39715" y="27134"/>
                  </a:lnTo>
                  <a:cubicBezTo>
                    <a:pt x="39832" y="26994"/>
                    <a:pt x="39925" y="26877"/>
                    <a:pt x="40042" y="26737"/>
                  </a:cubicBezTo>
                  <a:close/>
                  <a:moveTo>
                    <a:pt x="43264" y="25920"/>
                  </a:moveTo>
                  <a:lnTo>
                    <a:pt x="43264" y="25920"/>
                  </a:lnTo>
                  <a:cubicBezTo>
                    <a:pt x="43241" y="26223"/>
                    <a:pt x="43171" y="26527"/>
                    <a:pt x="43077" y="26807"/>
                  </a:cubicBezTo>
                  <a:cubicBezTo>
                    <a:pt x="42895" y="26970"/>
                    <a:pt x="42729" y="27132"/>
                    <a:pt x="42551" y="27295"/>
                  </a:cubicBezTo>
                  <a:lnTo>
                    <a:pt x="42551" y="27295"/>
                  </a:lnTo>
                  <a:cubicBezTo>
                    <a:pt x="42782" y="26900"/>
                    <a:pt x="42977" y="26468"/>
                    <a:pt x="43171" y="26037"/>
                  </a:cubicBezTo>
                  <a:lnTo>
                    <a:pt x="43264" y="25920"/>
                  </a:lnTo>
                  <a:close/>
                  <a:moveTo>
                    <a:pt x="17324" y="25850"/>
                  </a:moveTo>
                  <a:cubicBezTo>
                    <a:pt x="17651" y="26270"/>
                    <a:pt x="17955" y="26690"/>
                    <a:pt x="18188" y="27181"/>
                  </a:cubicBezTo>
                  <a:cubicBezTo>
                    <a:pt x="18165" y="27251"/>
                    <a:pt x="18165" y="27344"/>
                    <a:pt x="18142" y="27414"/>
                  </a:cubicBezTo>
                  <a:lnTo>
                    <a:pt x="18095" y="27391"/>
                  </a:lnTo>
                  <a:cubicBezTo>
                    <a:pt x="17955" y="26854"/>
                    <a:pt x="17628" y="26363"/>
                    <a:pt x="17161" y="26037"/>
                  </a:cubicBezTo>
                  <a:lnTo>
                    <a:pt x="17114" y="26013"/>
                  </a:lnTo>
                  <a:lnTo>
                    <a:pt x="17324" y="25850"/>
                  </a:lnTo>
                  <a:close/>
                  <a:moveTo>
                    <a:pt x="21247" y="26644"/>
                  </a:moveTo>
                  <a:cubicBezTo>
                    <a:pt x="21294" y="26667"/>
                    <a:pt x="21340" y="26714"/>
                    <a:pt x="21387" y="26714"/>
                  </a:cubicBezTo>
                  <a:cubicBezTo>
                    <a:pt x="21340" y="26947"/>
                    <a:pt x="21294" y="27157"/>
                    <a:pt x="21270" y="27367"/>
                  </a:cubicBezTo>
                  <a:lnTo>
                    <a:pt x="21177" y="27437"/>
                  </a:lnTo>
                  <a:cubicBezTo>
                    <a:pt x="21177" y="27391"/>
                    <a:pt x="21177" y="27321"/>
                    <a:pt x="21177" y="27274"/>
                  </a:cubicBezTo>
                  <a:cubicBezTo>
                    <a:pt x="21224" y="27227"/>
                    <a:pt x="21224" y="27157"/>
                    <a:pt x="21177" y="27134"/>
                  </a:cubicBezTo>
                  <a:cubicBezTo>
                    <a:pt x="21154" y="26994"/>
                    <a:pt x="21130" y="26854"/>
                    <a:pt x="21107" y="26737"/>
                  </a:cubicBezTo>
                  <a:cubicBezTo>
                    <a:pt x="21154" y="26690"/>
                    <a:pt x="21200" y="26667"/>
                    <a:pt x="21247" y="26644"/>
                  </a:cubicBezTo>
                  <a:close/>
                  <a:moveTo>
                    <a:pt x="36447" y="26293"/>
                  </a:moveTo>
                  <a:cubicBezTo>
                    <a:pt x="36493" y="26363"/>
                    <a:pt x="36540" y="26410"/>
                    <a:pt x="36587" y="26480"/>
                  </a:cubicBezTo>
                  <a:cubicBezTo>
                    <a:pt x="36563" y="26620"/>
                    <a:pt x="36517" y="26784"/>
                    <a:pt x="36470" y="26947"/>
                  </a:cubicBezTo>
                  <a:cubicBezTo>
                    <a:pt x="36190" y="27134"/>
                    <a:pt x="35886" y="27297"/>
                    <a:pt x="35606" y="27437"/>
                  </a:cubicBezTo>
                  <a:cubicBezTo>
                    <a:pt x="35653" y="27297"/>
                    <a:pt x="35699" y="27157"/>
                    <a:pt x="35746" y="27017"/>
                  </a:cubicBezTo>
                  <a:cubicBezTo>
                    <a:pt x="36003" y="26784"/>
                    <a:pt x="36236" y="26550"/>
                    <a:pt x="36447" y="26293"/>
                  </a:cubicBezTo>
                  <a:close/>
                  <a:moveTo>
                    <a:pt x="39108" y="26293"/>
                  </a:moveTo>
                  <a:cubicBezTo>
                    <a:pt x="39132" y="26340"/>
                    <a:pt x="39155" y="26387"/>
                    <a:pt x="39178" y="26457"/>
                  </a:cubicBezTo>
                  <a:cubicBezTo>
                    <a:pt x="38991" y="26784"/>
                    <a:pt x="38758" y="27134"/>
                    <a:pt x="38501" y="27437"/>
                  </a:cubicBezTo>
                  <a:cubicBezTo>
                    <a:pt x="38595" y="27227"/>
                    <a:pt x="38688" y="26994"/>
                    <a:pt x="38781" y="26784"/>
                  </a:cubicBezTo>
                  <a:lnTo>
                    <a:pt x="38781" y="26760"/>
                  </a:lnTo>
                  <a:cubicBezTo>
                    <a:pt x="38898" y="26620"/>
                    <a:pt x="39015" y="26457"/>
                    <a:pt x="39108" y="26293"/>
                  </a:cubicBezTo>
                  <a:close/>
                  <a:moveTo>
                    <a:pt x="29909" y="27251"/>
                  </a:moveTo>
                  <a:cubicBezTo>
                    <a:pt x="30143" y="27251"/>
                    <a:pt x="30353" y="27274"/>
                    <a:pt x="30586" y="27274"/>
                  </a:cubicBezTo>
                  <a:cubicBezTo>
                    <a:pt x="30563" y="27321"/>
                    <a:pt x="30539" y="27367"/>
                    <a:pt x="30516" y="27391"/>
                  </a:cubicBezTo>
                  <a:lnTo>
                    <a:pt x="30353" y="27484"/>
                  </a:lnTo>
                  <a:cubicBezTo>
                    <a:pt x="30189" y="27414"/>
                    <a:pt x="30049" y="27344"/>
                    <a:pt x="29909" y="27274"/>
                  </a:cubicBezTo>
                  <a:lnTo>
                    <a:pt x="29909" y="27251"/>
                  </a:lnTo>
                  <a:close/>
                  <a:moveTo>
                    <a:pt x="10343" y="26597"/>
                  </a:moveTo>
                  <a:cubicBezTo>
                    <a:pt x="10343" y="26714"/>
                    <a:pt x="10343" y="26807"/>
                    <a:pt x="10320" y="26924"/>
                  </a:cubicBezTo>
                  <a:lnTo>
                    <a:pt x="10320" y="26947"/>
                  </a:lnTo>
                  <a:cubicBezTo>
                    <a:pt x="10250" y="27157"/>
                    <a:pt x="10180" y="27391"/>
                    <a:pt x="10110" y="27601"/>
                  </a:cubicBezTo>
                  <a:cubicBezTo>
                    <a:pt x="10087" y="27321"/>
                    <a:pt x="10063" y="27017"/>
                    <a:pt x="10087" y="26714"/>
                  </a:cubicBezTo>
                  <a:lnTo>
                    <a:pt x="10110" y="26714"/>
                  </a:lnTo>
                  <a:lnTo>
                    <a:pt x="10343" y="26597"/>
                  </a:lnTo>
                  <a:close/>
                  <a:moveTo>
                    <a:pt x="40462" y="27251"/>
                  </a:moveTo>
                  <a:cubicBezTo>
                    <a:pt x="40462" y="27321"/>
                    <a:pt x="40462" y="27391"/>
                    <a:pt x="40462" y="27484"/>
                  </a:cubicBezTo>
                  <a:cubicBezTo>
                    <a:pt x="40439" y="27531"/>
                    <a:pt x="40369" y="27578"/>
                    <a:pt x="40346" y="27624"/>
                  </a:cubicBezTo>
                  <a:cubicBezTo>
                    <a:pt x="40346" y="27531"/>
                    <a:pt x="40369" y="27437"/>
                    <a:pt x="40392" y="27344"/>
                  </a:cubicBezTo>
                  <a:lnTo>
                    <a:pt x="40462" y="27251"/>
                  </a:lnTo>
                  <a:close/>
                  <a:moveTo>
                    <a:pt x="31217" y="27414"/>
                  </a:moveTo>
                  <a:lnTo>
                    <a:pt x="31240" y="27437"/>
                  </a:lnTo>
                  <a:lnTo>
                    <a:pt x="31053" y="27578"/>
                  </a:lnTo>
                  <a:cubicBezTo>
                    <a:pt x="30960" y="27601"/>
                    <a:pt x="30843" y="27648"/>
                    <a:pt x="30750" y="27671"/>
                  </a:cubicBezTo>
                  <a:cubicBezTo>
                    <a:pt x="30913" y="27601"/>
                    <a:pt x="31053" y="27507"/>
                    <a:pt x="31217" y="27414"/>
                  </a:cubicBezTo>
                  <a:close/>
                  <a:moveTo>
                    <a:pt x="32547" y="27274"/>
                  </a:moveTo>
                  <a:lnTo>
                    <a:pt x="32547" y="27274"/>
                  </a:lnTo>
                  <a:cubicBezTo>
                    <a:pt x="32477" y="27414"/>
                    <a:pt x="32407" y="27554"/>
                    <a:pt x="32361" y="27694"/>
                  </a:cubicBezTo>
                  <a:lnTo>
                    <a:pt x="32174" y="27578"/>
                  </a:lnTo>
                  <a:cubicBezTo>
                    <a:pt x="32221" y="27531"/>
                    <a:pt x="32244" y="27484"/>
                    <a:pt x="32267" y="27437"/>
                  </a:cubicBezTo>
                  <a:cubicBezTo>
                    <a:pt x="32361" y="27391"/>
                    <a:pt x="32454" y="27344"/>
                    <a:pt x="32547" y="27274"/>
                  </a:cubicBezTo>
                  <a:close/>
                  <a:moveTo>
                    <a:pt x="16017" y="26877"/>
                  </a:moveTo>
                  <a:lnTo>
                    <a:pt x="16064" y="26924"/>
                  </a:lnTo>
                  <a:cubicBezTo>
                    <a:pt x="16180" y="27134"/>
                    <a:pt x="16297" y="27367"/>
                    <a:pt x="16367" y="27578"/>
                  </a:cubicBezTo>
                  <a:lnTo>
                    <a:pt x="16320" y="27718"/>
                  </a:lnTo>
                  <a:cubicBezTo>
                    <a:pt x="16250" y="27437"/>
                    <a:pt x="16134" y="27157"/>
                    <a:pt x="16017" y="26877"/>
                  </a:cubicBezTo>
                  <a:close/>
                  <a:moveTo>
                    <a:pt x="18889" y="27087"/>
                  </a:moveTo>
                  <a:lnTo>
                    <a:pt x="18959" y="27204"/>
                  </a:lnTo>
                  <a:cubicBezTo>
                    <a:pt x="18959" y="27367"/>
                    <a:pt x="18959" y="27554"/>
                    <a:pt x="18935" y="27718"/>
                  </a:cubicBezTo>
                  <a:cubicBezTo>
                    <a:pt x="18935" y="27648"/>
                    <a:pt x="18912" y="27578"/>
                    <a:pt x="18889" y="27531"/>
                  </a:cubicBezTo>
                  <a:cubicBezTo>
                    <a:pt x="18889" y="27391"/>
                    <a:pt x="18889" y="27227"/>
                    <a:pt x="18889" y="27087"/>
                  </a:cubicBezTo>
                  <a:close/>
                  <a:moveTo>
                    <a:pt x="28905" y="27274"/>
                  </a:moveTo>
                  <a:lnTo>
                    <a:pt x="29232" y="27391"/>
                  </a:lnTo>
                  <a:cubicBezTo>
                    <a:pt x="29185" y="27461"/>
                    <a:pt x="29162" y="27531"/>
                    <a:pt x="29139" y="27601"/>
                  </a:cubicBezTo>
                  <a:lnTo>
                    <a:pt x="29069" y="27741"/>
                  </a:lnTo>
                  <a:cubicBezTo>
                    <a:pt x="28882" y="27671"/>
                    <a:pt x="28718" y="27601"/>
                    <a:pt x="28578" y="27531"/>
                  </a:cubicBezTo>
                  <a:lnTo>
                    <a:pt x="28602" y="27531"/>
                  </a:lnTo>
                  <a:lnTo>
                    <a:pt x="28718" y="27321"/>
                  </a:lnTo>
                  <a:lnTo>
                    <a:pt x="28905" y="27274"/>
                  </a:lnTo>
                  <a:close/>
                  <a:moveTo>
                    <a:pt x="46043" y="22371"/>
                  </a:moveTo>
                  <a:cubicBezTo>
                    <a:pt x="46253" y="22698"/>
                    <a:pt x="46393" y="23048"/>
                    <a:pt x="46463" y="23422"/>
                  </a:cubicBezTo>
                  <a:cubicBezTo>
                    <a:pt x="46416" y="23632"/>
                    <a:pt x="46346" y="23842"/>
                    <a:pt x="46299" y="24029"/>
                  </a:cubicBezTo>
                  <a:cubicBezTo>
                    <a:pt x="45622" y="24963"/>
                    <a:pt x="44899" y="25873"/>
                    <a:pt x="44105" y="26714"/>
                  </a:cubicBezTo>
                  <a:cubicBezTo>
                    <a:pt x="43754" y="27087"/>
                    <a:pt x="43428" y="27437"/>
                    <a:pt x="43054" y="27788"/>
                  </a:cubicBezTo>
                  <a:cubicBezTo>
                    <a:pt x="43194" y="27531"/>
                    <a:pt x="43311" y="27274"/>
                    <a:pt x="43404" y="26994"/>
                  </a:cubicBezTo>
                  <a:cubicBezTo>
                    <a:pt x="44455" y="25756"/>
                    <a:pt x="45272" y="24379"/>
                    <a:pt x="45856" y="22885"/>
                  </a:cubicBezTo>
                  <a:cubicBezTo>
                    <a:pt x="45926" y="22698"/>
                    <a:pt x="45973" y="22534"/>
                    <a:pt x="46043" y="22371"/>
                  </a:cubicBezTo>
                  <a:close/>
                  <a:moveTo>
                    <a:pt x="8335" y="27181"/>
                  </a:moveTo>
                  <a:lnTo>
                    <a:pt x="8335" y="27181"/>
                  </a:lnTo>
                  <a:cubicBezTo>
                    <a:pt x="8289" y="27391"/>
                    <a:pt x="8265" y="27601"/>
                    <a:pt x="8242" y="27811"/>
                  </a:cubicBezTo>
                  <a:cubicBezTo>
                    <a:pt x="8195" y="27601"/>
                    <a:pt x="8149" y="27414"/>
                    <a:pt x="8102" y="27227"/>
                  </a:cubicBezTo>
                  <a:cubicBezTo>
                    <a:pt x="8172" y="27227"/>
                    <a:pt x="8242" y="27204"/>
                    <a:pt x="8335" y="27181"/>
                  </a:cubicBezTo>
                  <a:close/>
                  <a:moveTo>
                    <a:pt x="34625" y="27134"/>
                  </a:moveTo>
                  <a:lnTo>
                    <a:pt x="34672" y="27204"/>
                  </a:lnTo>
                  <a:cubicBezTo>
                    <a:pt x="34532" y="27367"/>
                    <a:pt x="34392" y="27554"/>
                    <a:pt x="34228" y="27694"/>
                  </a:cubicBezTo>
                  <a:cubicBezTo>
                    <a:pt x="34135" y="27764"/>
                    <a:pt x="34018" y="27811"/>
                    <a:pt x="33902" y="27858"/>
                  </a:cubicBezTo>
                  <a:cubicBezTo>
                    <a:pt x="33995" y="27764"/>
                    <a:pt x="34042" y="27648"/>
                    <a:pt x="34088" y="27554"/>
                  </a:cubicBezTo>
                  <a:cubicBezTo>
                    <a:pt x="34275" y="27414"/>
                    <a:pt x="34439" y="27297"/>
                    <a:pt x="34625" y="27134"/>
                  </a:cubicBezTo>
                  <a:close/>
                  <a:moveTo>
                    <a:pt x="25963" y="27111"/>
                  </a:moveTo>
                  <a:lnTo>
                    <a:pt x="26103" y="27157"/>
                  </a:lnTo>
                  <a:lnTo>
                    <a:pt x="26150" y="27181"/>
                  </a:lnTo>
                  <a:cubicBezTo>
                    <a:pt x="26243" y="27297"/>
                    <a:pt x="26337" y="27437"/>
                    <a:pt x="26430" y="27554"/>
                  </a:cubicBezTo>
                  <a:lnTo>
                    <a:pt x="26430" y="27858"/>
                  </a:lnTo>
                  <a:cubicBezTo>
                    <a:pt x="26430" y="27881"/>
                    <a:pt x="26430" y="27881"/>
                    <a:pt x="26430" y="27904"/>
                  </a:cubicBezTo>
                  <a:cubicBezTo>
                    <a:pt x="26197" y="27834"/>
                    <a:pt x="25987" y="27788"/>
                    <a:pt x="25776" y="27764"/>
                  </a:cubicBezTo>
                  <a:lnTo>
                    <a:pt x="25800" y="27764"/>
                  </a:lnTo>
                  <a:cubicBezTo>
                    <a:pt x="25776" y="27741"/>
                    <a:pt x="25753" y="27694"/>
                    <a:pt x="25706" y="27648"/>
                  </a:cubicBezTo>
                  <a:cubicBezTo>
                    <a:pt x="25800" y="27461"/>
                    <a:pt x="25870" y="27274"/>
                    <a:pt x="25963" y="27111"/>
                  </a:cubicBezTo>
                  <a:close/>
                  <a:moveTo>
                    <a:pt x="36306" y="27507"/>
                  </a:moveTo>
                  <a:lnTo>
                    <a:pt x="36236" y="27648"/>
                  </a:lnTo>
                  <a:cubicBezTo>
                    <a:pt x="36143" y="27741"/>
                    <a:pt x="36050" y="27834"/>
                    <a:pt x="35933" y="27904"/>
                  </a:cubicBezTo>
                  <a:lnTo>
                    <a:pt x="35793" y="27788"/>
                  </a:lnTo>
                  <a:cubicBezTo>
                    <a:pt x="35956" y="27694"/>
                    <a:pt x="36120" y="27601"/>
                    <a:pt x="36283" y="27507"/>
                  </a:cubicBezTo>
                  <a:close/>
                  <a:moveTo>
                    <a:pt x="20873" y="27274"/>
                  </a:moveTo>
                  <a:cubicBezTo>
                    <a:pt x="20873" y="27507"/>
                    <a:pt x="20897" y="27694"/>
                    <a:pt x="20897" y="27881"/>
                  </a:cubicBezTo>
                  <a:lnTo>
                    <a:pt x="20850" y="27951"/>
                  </a:lnTo>
                  <a:cubicBezTo>
                    <a:pt x="20850" y="27881"/>
                    <a:pt x="20827" y="27811"/>
                    <a:pt x="20803" y="27764"/>
                  </a:cubicBezTo>
                  <a:cubicBezTo>
                    <a:pt x="20780" y="27694"/>
                    <a:pt x="20780" y="27648"/>
                    <a:pt x="20780" y="27578"/>
                  </a:cubicBezTo>
                  <a:cubicBezTo>
                    <a:pt x="20757" y="27507"/>
                    <a:pt x="20827" y="27391"/>
                    <a:pt x="20850" y="27274"/>
                  </a:cubicBezTo>
                  <a:close/>
                  <a:moveTo>
                    <a:pt x="23161" y="27367"/>
                  </a:moveTo>
                  <a:cubicBezTo>
                    <a:pt x="23255" y="27507"/>
                    <a:pt x="23348" y="27601"/>
                    <a:pt x="23442" y="27718"/>
                  </a:cubicBezTo>
                  <a:lnTo>
                    <a:pt x="23418" y="27718"/>
                  </a:lnTo>
                  <a:cubicBezTo>
                    <a:pt x="23418" y="27811"/>
                    <a:pt x="23418" y="27904"/>
                    <a:pt x="23418" y="27998"/>
                  </a:cubicBezTo>
                  <a:cubicBezTo>
                    <a:pt x="23302" y="27928"/>
                    <a:pt x="23208" y="27858"/>
                    <a:pt x="23115" y="27788"/>
                  </a:cubicBezTo>
                  <a:cubicBezTo>
                    <a:pt x="23115" y="27694"/>
                    <a:pt x="23115" y="27578"/>
                    <a:pt x="23091" y="27461"/>
                  </a:cubicBezTo>
                  <a:lnTo>
                    <a:pt x="23161" y="27367"/>
                  </a:lnTo>
                  <a:close/>
                  <a:moveTo>
                    <a:pt x="33598" y="27017"/>
                  </a:moveTo>
                  <a:cubicBezTo>
                    <a:pt x="33668" y="27134"/>
                    <a:pt x="33738" y="27251"/>
                    <a:pt x="33785" y="27367"/>
                  </a:cubicBezTo>
                  <a:cubicBezTo>
                    <a:pt x="33668" y="27578"/>
                    <a:pt x="33528" y="27811"/>
                    <a:pt x="33388" y="28021"/>
                  </a:cubicBezTo>
                  <a:lnTo>
                    <a:pt x="33365" y="28021"/>
                  </a:lnTo>
                  <a:cubicBezTo>
                    <a:pt x="33388" y="27858"/>
                    <a:pt x="33411" y="27694"/>
                    <a:pt x="33458" y="27531"/>
                  </a:cubicBezTo>
                  <a:cubicBezTo>
                    <a:pt x="33481" y="27367"/>
                    <a:pt x="33551" y="27181"/>
                    <a:pt x="33598" y="27017"/>
                  </a:cubicBezTo>
                  <a:close/>
                  <a:moveTo>
                    <a:pt x="27831" y="27554"/>
                  </a:moveTo>
                  <a:cubicBezTo>
                    <a:pt x="27901" y="27601"/>
                    <a:pt x="27971" y="27648"/>
                    <a:pt x="28065" y="27694"/>
                  </a:cubicBezTo>
                  <a:cubicBezTo>
                    <a:pt x="27994" y="27811"/>
                    <a:pt x="27924" y="27928"/>
                    <a:pt x="27854" y="28044"/>
                  </a:cubicBezTo>
                  <a:lnTo>
                    <a:pt x="27574" y="28044"/>
                  </a:lnTo>
                  <a:cubicBezTo>
                    <a:pt x="27644" y="27858"/>
                    <a:pt x="27738" y="27694"/>
                    <a:pt x="27831" y="27554"/>
                  </a:cubicBezTo>
                  <a:close/>
                  <a:moveTo>
                    <a:pt x="28368" y="27858"/>
                  </a:moveTo>
                  <a:cubicBezTo>
                    <a:pt x="28485" y="27904"/>
                    <a:pt x="28578" y="27951"/>
                    <a:pt x="28672" y="27998"/>
                  </a:cubicBezTo>
                  <a:cubicBezTo>
                    <a:pt x="28578" y="28021"/>
                    <a:pt x="28461" y="28021"/>
                    <a:pt x="28368" y="28044"/>
                  </a:cubicBezTo>
                  <a:lnTo>
                    <a:pt x="28275" y="28044"/>
                  </a:lnTo>
                  <a:lnTo>
                    <a:pt x="28368" y="27858"/>
                  </a:lnTo>
                  <a:close/>
                  <a:moveTo>
                    <a:pt x="32828" y="27507"/>
                  </a:moveTo>
                  <a:cubicBezTo>
                    <a:pt x="32851" y="27694"/>
                    <a:pt x="32874" y="27881"/>
                    <a:pt x="32944" y="28068"/>
                  </a:cubicBezTo>
                  <a:lnTo>
                    <a:pt x="32664" y="27904"/>
                  </a:lnTo>
                  <a:cubicBezTo>
                    <a:pt x="32711" y="27764"/>
                    <a:pt x="32781" y="27648"/>
                    <a:pt x="32828" y="27507"/>
                  </a:cubicBezTo>
                  <a:close/>
                  <a:moveTo>
                    <a:pt x="15387" y="27040"/>
                  </a:moveTo>
                  <a:cubicBezTo>
                    <a:pt x="15414" y="27081"/>
                    <a:pt x="15457" y="27106"/>
                    <a:pt x="15502" y="27106"/>
                  </a:cubicBezTo>
                  <a:cubicBezTo>
                    <a:pt x="15534" y="27106"/>
                    <a:pt x="15567" y="27093"/>
                    <a:pt x="15597" y="27064"/>
                  </a:cubicBezTo>
                  <a:cubicBezTo>
                    <a:pt x="15760" y="27391"/>
                    <a:pt x="15900" y="27718"/>
                    <a:pt x="15994" y="28068"/>
                  </a:cubicBezTo>
                  <a:cubicBezTo>
                    <a:pt x="15994" y="28068"/>
                    <a:pt x="15994" y="28068"/>
                    <a:pt x="15994" y="28091"/>
                  </a:cubicBezTo>
                  <a:cubicBezTo>
                    <a:pt x="15643" y="27928"/>
                    <a:pt x="15293" y="27741"/>
                    <a:pt x="14966" y="27531"/>
                  </a:cubicBezTo>
                  <a:cubicBezTo>
                    <a:pt x="15106" y="27391"/>
                    <a:pt x="15246" y="27227"/>
                    <a:pt x="15387" y="27040"/>
                  </a:cubicBezTo>
                  <a:close/>
                  <a:moveTo>
                    <a:pt x="31380" y="27858"/>
                  </a:moveTo>
                  <a:cubicBezTo>
                    <a:pt x="31380" y="27881"/>
                    <a:pt x="31403" y="27904"/>
                    <a:pt x="31427" y="27928"/>
                  </a:cubicBezTo>
                  <a:lnTo>
                    <a:pt x="31497" y="27998"/>
                  </a:lnTo>
                  <a:cubicBezTo>
                    <a:pt x="31497" y="28044"/>
                    <a:pt x="31497" y="28115"/>
                    <a:pt x="31520" y="28161"/>
                  </a:cubicBezTo>
                  <a:cubicBezTo>
                    <a:pt x="31427" y="28091"/>
                    <a:pt x="31310" y="27998"/>
                    <a:pt x="31170" y="27928"/>
                  </a:cubicBezTo>
                  <a:lnTo>
                    <a:pt x="31193" y="27928"/>
                  </a:lnTo>
                  <a:lnTo>
                    <a:pt x="31380" y="27858"/>
                  </a:lnTo>
                  <a:close/>
                  <a:moveTo>
                    <a:pt x="39832" y="27998"/>
                  </a:moveTo>
                  <a:cubicBezTo>
                    <a:pt x="39832" y="28044"/>
                    <a:pt x="39809" y="28068"/>
                    <a:pt x="39785" y="28115"/>
                  </a:cubicBezTo>
                  <a:lnTo>
                    <a:pt x="39575" y="28301"/>
                  </a:lnTo>
                  <a:lnTo>
                    <a:pt x="39575" y="28278"/>
                  </a:lnTo>
                  <a:cubicBezTo>
                    <a:pt x="39669" y="28185"/>
                    <a:pt x="39762" y="28091"/>
                    <a:pt x="39832" y="27998"/>
                  </a:cubicBezTo>
                  <a:close/>
                  <a:moveTo>
                    <a:pt x="35419" y="27928"/>
                  </a:moveTo>
                  <a:cubicBezTo>
                    <a:pt x="35466" y="27998"/>
                    <a:pt x="35536" y="28068"/>
                    <a:pt x="35606" y="28115"/>
                  </a:cubicBezTo>
                  <a:cubicBezTo>
                    <a:pt x="35489" y="28185"/>
                    <a:pt x="35372" y="28255"/>
                    <a:pt x="35256" y="28325"/>
                  </a:cubicBezTo>
                  <a:cubicBezTo>
                    <a:pt x="35302" y="28208"/>
                    <a:pt x="35372" y="28091"/>
                    <a:pt x="35419" y="27951"/>
                  </a:cubicBezTo>
                  <a:lnTo>
                    <a:pt x="35419" y="27928"/>
                  </a:lnTo>
                  <a:close/>
                  <a:moveTo>
                    <a:pt x="16531" y="26410"/>
                  </a:moveTo>
                  <a:cubicBezTo>
                    <a:pt x="16741" y="26457"/>
                    <a:pt x="16928" y="26597"/>
                    <a:pt x="17068" y="26760"/>
                  </a:cubicBezTo>
                  <a:lnTo>
                    <a:pt x="17068" y="26784"/>
                  </a:lnTo>
                  <a:cubicBezTo>
                    <a:pt x="17091" y="26854"/>
                    <a:pt x="17138" y="26924"/>
                    <a:pt x="17184" y="26994"/>
                  </a:cubicBezTo>
                  <a:cubicBezTo>
                    <a:pt x="17348" y="27461"/>
                    <a:pt x="17278" y="27951"/>
                    <a:pt x="16974" y="28348"/>
                  </a:cubicBezTo>
                  <a:lnTo>
                    <a:pt x="16881" y="28348"/>
                  </a:lnTo>
                  <a:cubicBezTo>
                    <a:pt x="16881" y="28301"/>
                    <a:pt x="16881" y="28255"/>
                    <a:pt x="16881" y="28185"/>
                  </a:cubicBezTo>
                  <a:cubicBezTo>
                    <a:pt x="17044" y="27578"/>
                    <a:pt x="16741" y="27064"/>
                    <a:pt x="16297" y="26690"/>
                  </a:cubicBezTo>
                  <a:lnTo>
                    <a:pt x="16250" y="26620"/>
                  </a:lnTo>
                  <a:cubicBezTo>
                    <a:pt x="16344" y="26527"/>
                    <a:pt x="16437" y="26480"/>
                    <a:pt x="16531" y="26410"/>
                  </a:cubicBezTo>
                  <a:close/>
                  <a:moveTo>
                    <a:pt x="42377" y="26877"/>
                  </a:moveTo>
                  <a:lnTo>
                    <a:pt x="42377" y="26877"/>
                  </a:lnTo>
                  <a:cubicBezTo>
                    <a:pt x="42167" y="27274"/>
                    <a:pt x="41933" y="27648"/>
                    <a:pt x="41700" y="28044"/>
                  </a:cubicBezTo>
                  <a:cubicBezTo>
                    <a:pt x="41560" y="28138"/>
                    <a:pt x="41396" y="28231"/>
                    <a:pt x="41256" y="28348"/>
                  </a:cubicBezTo>
                  <a:cubicBezTo>
                    <a:pt x="41280" y="28185"/>
                    <a:pt x="41280" y="28044"/>
                    <a:pt x="41280" y="27904"/>
                  </a:cubicBezTo>
                  <a:lnTo>
                    <a:pt x="41303" y="27928"/>
                  </a:lnTo>
                  <a:cubicBezTo>
                    <a:pt x="41676" y="27601"/>
                    <a:pt x="42027" y="27251"/>
                    <a:pt x="42377" y="26877"/>
                  </a:cubicBezTo>
                  <a:close/>
                  <a:moveTo>
                    <a:pt x="12912" y="27718"/>
                  </a:moveTo>
                  <a:cubicBezTo>
                    <a:pt x="13052" y="27928"/>
                    <a:pt x="13192" y="28115"/>
                    <a:pt x="13285" y="28255"/>
                  </a:cubicBezTo>
                  <a:lnTo>
                    <a:pt x="13285" y="28231"/>
                  </a:lnTo>
                  <a:lnTo>
                    <a:pt x="13379" y="28395"/>
                  </a:lnTo>
                  <a:cubicBezTo>
                    <a:pt x="13309" y="28348"/>
                    <a:pt x="13239" y="28301"/>
                    <a:pt x="13168" y="28255"/>
                  </a:cubicBezTo>
                  <a:cubicBezTo>
                    <a:pt x="13098" y="28208"/>
                    <a:pt x="13098" y="28161"/>
                    <a:pt x="13052" y="28091"/>
                  </a:cubicBezTo>
                  <a:cubicBezTo>
                    <a:pt x="13005" y="27974"/>
                    <a:pt x="12958" y="27858"/>
                    <a:pt x="12912" y="27718"/>
                  </a:cubicBezTo>
                  <a:close/>
                  <a:moveTo>
                    <a:pt x="11581" y="27578"/>
                  </a:moveTo>
                  <a:lnTo>
                    <a:pt x="11674" y="27648"/>
                  </a:lnTo>
                  <a:cubicBezTo>
                    <a:pt x="11721" y="27788"/>
                    <a:pt x="11768" y="27904"/>
                    <a:pt x="11814" y="28021"/>
                  </a:cubicBezTo>
                  <a:cubicBezTo>
                    <a:pt x="11861" y="28138"/>
                    <a:pt x="11838" y="28301"/>
                    <a:pt x="11861" y="28465"/>
                  </a:cubicBezTo>
                  <a:cubicBezTo>
                    <a:pt x="11744" y="28185"/>
                    <a:pt x="11627" y="27881"/>
                    <a:pt x="11581" y="27578"/>
                  </a:cubicBezTo>
                  <a:close/>
                  <a:moveTo>
                    <a:pt x="15136" y="28071"/>
                  </a:moveTo>
                  <a:cubicBezTo>
                    <a:pt x="15355" y="28182"/>
                    <a:pt x="15591" y="28308"/>
                    <a:pt x="15807" y="28395"/>
                  </a:cubicBezTo>
                  <a:lnTo>
                    <a:pt x="15877" y="28418"/>
                  </a:lnTo>
                  <a:lnTo>
                    <a:pt x="15830" y="28465"/>
                  </a:lnTo>
                  <a:cubicBezTo>
                    <a:pt x="15597" y="28371"/>
                    <a:pt x="15387" y="28278"/>
                    <a:pt x="15176" y="28138"/>
                  </a:cubicBezTo>
                  <a:cubicBezTo>
                    <a:pt x="15160" y="28122"/>
                    <a:pt x="15144" y="28094"/>
                    <a:pt x="15136" y="28071"/>
                  </a:cubicBezTo>
                  <a:close/>
                  <a:moveTo>
                    <a:pt x="34228" y="28371"/>
                  </a:moveTo>
                  <a:lnTo>
                    <a:pt x="34065" y="28605"/>
                  </a:lnTo>
                  <a:lnTo>
                    <a:pt x="33925" y="28535"/>
                  </a:lnTo>
                  <a:lnTo>
                    <a:pt x="34042" y="28441"/>
                  </a:lnTo>
                  <a:cubicBezTo>
                    <a:pt x="34112" y="28441"/>
                    <a:pt x="34182" y="28395"/>
                    <a:pt x="34228" y="28371"/>
                  </a:cubicBezTo>
                  <a:close/>
                  <a:moveTo>
                    <a:pt x="34952" y="28161"/>
                  </a:moveTo>
                  <a:cubicBezTo>
                    <a:pt x="34882" y="28301"/>
                    <a:pt x="34835" y="28465"/>
                    <a:pt x="34765" y="28605"/>
                  </a:cubicBezTo>
                  <a:lnTo>
                    <a:pt x="34649" y="28628"/>
                  </a:lnTo>
                  <a:cubicBezTo>
                    <a:pt x="34742" y="28465"/>
                    <a:pt x="34835" y="28325"/>
                    <a:pt x="34929" y="28161"/>
                  </a:cubicBezTo>
                  <a:close/>
                  <a:moveTo>
                    <a:pt x="25800" y="28371"/>
                  </a:moveTo>
                  <a:cubicBezTo>
                    <a:pt x="25846" y="28418"/>
                    <a:pt x="25917" y="28488"/>
                    <a:pt x="25987" y="28558"/>
                  </a:cubicBezTo>
                  <a:lnTo>
                    <a:pt x="25987" y="28581"/>
                  </a:lnTo>
                  <a:lnTo>
                    <a:pt x="25963" y="28652"/>
                  </a:lnTo>
                  <a:lnTo>
                    <a:pt x="25870" y="28605"/>
                  </a:lnTo>
                  <a:cubicBezTo>
                    <a:pt x="25823" y="28535"/>
                    <a:pt x="25800" y="28441"/>
                    <a:pt x="25800" y="28371"/>
                  </a:cubicBezTo>
                  <a:close/>
                  <a:moveTo>
                    <a:pt x="22134" y="27344"/>
                  </a:moveTo>
                  <a:cubicBezTo>
                    <a:pt x="22157" y="27367"/>
                    <a:pt x="22181" y="27391"/>
                    <a:pt x="22204" y="27437"/>
                  </a:cubicBezTo>
                  <a:cubicBezTo>
                    <a:pt x="22228" y="27461"/>
                    <a:pt x="22204" y="27554"/>
                    <a:pt x="22228" y="27624"/>
                  </a:cubicBezTo>
                  <a:cubicBezTo>
                    <a:pt x="22017" y="27974"/>
                    <a:pt x="21784" y="28325"/>
                    <a:pt x="21597" y="28698"/>
                  </a:cubicBezTo>
                  <a:cubicBezTo>
                    <a:pt x="21574" y="28652"/>
                    <a:pt x="21550" y="28605"/>
                    <a:pt x="21550" y="28558"/>
                  </a:cubicBezTo>
                  <a:cubicBezTo>
                    <a:pt x="21550" y="28441"/>
                    <a:pt x="21527" y="28325"/>
                    <a:pt x="21527" y="28208"/>
                  </a:cubicBezTo>
                  <a:lnTo>
                    <a:pt x="21527" y="28161"/>
                  </a:lnTo>
                  <a:cubicBezTo>
                    <a:pt x="21527" y="28044"/>
                    <a:pt x="21574" y="27928"/>
                    <a:pt x="21644" y="27834"/>
                  </a:cubicBezTo>
                  <a:cubicBezTo>
                    <a:pt x="21761" y="27624"/>
                    <a:pt x="21924" y="27461"/>
                    <a:pt x="22134" y="27344"/>
                  </a:cubicBezTo>
                  <a:close/>
                  <a:moveTo>
                    <a:pt x="24749" y="28465"/>
                  </a:moveTo>
                  <a:lnTo>
                    <a:pt x="24819" y="28488"/>
                  </a:lnTo>
                  <a:cubicBezTo>
                    <a:pt x="24889" y="28581"/>
                    <a:pt x="24936" y="28652"/>
                    <a:pt x="24983" y="28722"/>
                  </a:cubicBezTo>
                  <a:lnTo>
                    <a:pt x="24936" y="28722"/>
                  </a:lnTo>
                  <a:lnTo>
                    <a:pt x="24772" y="28581"/>
                  </a:lnTo>
                  <a:cubicBezTo>
                    <a:pt x="24772" y="28535"/>
                    <a:pt x="24772" y="28488"/>
                    <a:pt x="24749" y="28465"/>
                  </a:cubicBezTo>
                  <a:close/>
                  <a:moveTo>
                    <a:pt x="40883" y="28231"/>
                  </a:moveTo>
                  <a:cubicBezTo>
                    <a:pt x="40883" y="28301"/>
                    <a:pt x="40883" y="28371"/>
                    <a:pt x="40859" y="28441"/>
                  </a:cubicBezTo>
                  <a:cubicBezTo>
                    <a:pt x="40836" y="28488"/>
                    <a:pt x="40836" y="28511"/>
                    <a:pt x="40836" y="28558"/>
                  </a:cubicBezTo>
                  <a:cubicBezTo>
                    <a:pt x="40719" y="28605"/>
                    <a:pt x="40579" y="28675"/>
                    <a:pt x="40462" y="28722"/>
                  </a:cubicBezTo>
                  <a:cubicBezTo>
                    <a:pt x="40509" y="28652"/>
                    <a:pt x="40579" y="28558"/>
                    <a:pt x="40626" y="28465"/>
                  </a:cubicBezTo>
                  <a:lnTo>
                    <a:pt x="40883" y="28231"/>
                  </a:lnTo>
                  <a:close/>
                  <a:moveTo>
                    <a:pt x="31217" y="28652"/>
                  </a:moveTo>
                  <a:lnTo>
                    <a:pt x="31403" y="28675"/>
                  </a:lnTo>
                  <a:lnTo>
                    <a:pt x="31403" y="28768"/>
                  </a:lnTo>
                  <a:cubicBezTo>
                    <a:pt x="31333" y="28722"/>
                    <a:pt x="31263" y="28698"/>
                    <a:pt x="31217" y="28652"/>
                  </a:cubicBezTo>
                  <a:close/>
                  <a:moveTo>
                    <a:pt x="27457" y="28581"/>
                  </a:moveTo>
                  <a:lnTo>
                    <a:pt x="27528" y="28652"/>
                  </a:lnTo>
                  <a:lnTo>
                    <a:pt x="27457" y="28792"/>
                  </a:lnTo>
                  <a:cubicBezTo>
                    <a:pt x="27457" y="28722"/>
                    <a:pt x="27457" y="28652"/>
                    <a:pt x="27457" y="28581"/>
                  </a:cubicBezTo>
                  <a:close/>
                  <a:moveTo>
                    <a:pt x="28602" y="28418"/>
                  </a:moveTo>
                  <a:cubicBezTo>
                    <a:pt x="28532" y="28535"/>
                    <a:pt x="28461" y="28675"/>
                    <a:pt x="28391" y="28792"/>
                  </a:cubicBezTo>
                  <a:cubicBezTo>
                    <a:pt x="28251" y="28722"/>
                    <a:pt x="28111" y="28628"/>
                    <a:pt x="27994" y="28511"/>
                  </a:cubicBezTo>
                  <a:lnTo>
                    <a:pt x="28041" y="28418"/>
                  </a:lnTo>
                  <a:close/>
                  <a:moveTo>
                    <a:pt x="14920" y="28371"/>
                  </a:moveTo>
                  <a:lnTo>
                    <a:pt x="15013" y="28441"/>
                  </a:lnTo>
                  <a:cubicBezTo>
                    <a:pt x="15200" y="28628"/>
                    <a:pt x="15433" y="28768"/>
                    <a:pt x="15690" y="28862"/>
                  </a:cubicBezTo>
                  <a:lnTo>
                    <a:pt x="15667" y="28862"/>
                  </a:lnTo>
                  <a:cubicBezTo>
                    <a:pt x="15363" y="28792"/>
                    <a:pt x="15106" y="28628"/>
                    <a:pt x="14920" y="28371"/>
                  </a:cubicBezTo>
                  <a:close/>
                  <a:moveTo>
                    <a:pt x="32851" y="28652"/>
                  </a:moveTo>
                  <a:cubicBezTo>
                    <a:pt x="32758" y="28745"/>
                    <a:pt x="32664" y="28838"/>
                    <a:pt x="32547" y="28932"/>
                  </a:cubicBezTo>
                  <a:cubicBezTo>
                    <a:pt x="32501" y="28862"/>
                    <a:pt x="32431" y="28792"/>
                    <a:pt x="32337" y="28745"/>
                  </a:cubicBezTo>
                  <a:lnTo>
                    <a:pt x="32361" y="28675"/>
                  </a:lnTo>
                  <a:cubicBezTo>
                    <a:pt x="32524" y="28675"/>
                    <a:pt x="32687" y="28675"/>
                    <a:pt x="32851" y="28652"/>
                  </a:cubicBezTo>
                  <a:close/>
                  <a:moveTo>
                    <a:pt x="14289" y="27936"/>
                  </a:moveTo>
                  <a:lnTo>
                    <a:pt x="14289" y="27998"/>
                  </a:lnTo>
                  <a:cubicBezTo>
                    <a:pt x="14406" y="28418"/>
                    <a:pt x="14709" y="28792"/>
                    <a:pt x="15106" y="29002"/>
                  </a:cubicBezTo>
                  <a:cubicBezTo>
                    <a:pt x="14873" y="28955"/>
                    <a:pt x="14663" y="28908"/>
                    <a:pt x="14453" y="28862"/>
                  </a:cubicBezTo>
                  <a:cubicBezTo>
                    <a:pt x="14336" y="28745"/>
                    <a:pt x="14242" y="28628"/>
                    <a:pt x="14172" y="28488"/>
                  </a:cubicBezTo>
                  <a:cubicBezTo>
                    <a:pt x="14056" y="28325"/>
                    <a:pt x="13986" y="28161"/>
                    <a:pt x="13939" y="27974"/>
                  </a:cubicBezTo>
                  <a:cubicBezTo>
                    <a:pt x="14070" y="27974"/>
                    <a:pt x="14180" y="27974"/>
                    <a:pt x="14289" y="27936"/>
                  </a:cubicBezTo>
                  <a:close/>
                  <a:moveTo>
                    <a:pt x="18375" y="28441"/>
                  </a:moveTo>
                  <a:cubicBezTo>
                    <a:pt x="18352" y="28628"/>
                    <a:pt x="18282" y="28815"/>
                    <a:pt x="18235" y="29002"/>
                  </a:cubicBezTo>
                  <a:cubicBezTo>
                    <a:pt x="18235" y="28885"/>
                    <a:pt x="18258" y="28768"/>
                    <a:pt x="18258" y="28675"/>
                  </a:cubicBezTo>
                  <a:cubicBezTo>
                    <a:pt x="18282" y="28558"/>
                    <a:pt x="18352" y="28535"/>
                    <a:pt x="18375" y="28441"/>
                  </a:cubicBezTo>
                  <a:close/>
                  <a:moveTo>
                    <a:pt x="42587" y="27834"/>
                  </a:moveTo>
                  <a:cubicBezTo>
                    <a:pt x="42377" y="28185"/>
                    <a:pt x="42097" y="28511"/>
                    <a:pt x="41770" y="28768"/>
                  </a:cubicBezTo>
                  <a:cubicBezTo>
                    <a:pt x="41630" y="28885"/>
                    <a:pt x="41466" y="29002"/>
                    <a:pt x="41326" y="29095"/>
                  </a:cubicBezTo>
                  <a:cubicBezTo>
                    <a:pt x="41466" y="28862"/>
                    <a:pt x="41606" y="28675"/>
                    <a:pt x="41770" y="28441"/>
                  </a:cubicBezTo>
                  <a:lnTo>
                    <a:pt x="41793" y="28465"/>
                  </a:lnTo>
                  <a:cubicBezTo>
                    <a:pt x="42073" y="28255"/>
                    <a:pt x="42330" y="28044"/>
                    <a:pt x="42587" y="27834"/>
                  </a:cubicBezTo>
                  <a:close/>
                  <a:moveTo>
                    <a:pt x="22228" y="28138"/>
                  </a:moveTo>
                  <a:cubicBezTo>
                    <a:pt x="22228" y="28278"/>
                    <a:pt x="22228" y="28418"/>
                    <a:pt x="22204" y="28558"/>
                  </a:cubicBezTo>
                  <a:cubicBezTo>
                    <a:pt x="22111" y="28768"/>
                    <a:pt x="22041" y="28978"/>
                    <a:pt x="21971" y="29212"/>
                  </a:cubicBezTo>
                  <a:cubicBezTo>
                    <a:pt x="21901" y="29142"/>
                    <a:pt x="21831" y="29072"/>
                    <a:pt x="21761" y="28978"/>
                  </a:cubicBezTo>
                  <a:cubicBezTo>
                    <a:pt x="21901" y="28698"/>
                    <a:pt x="22064" y="28418"/>
                    <a:pt x="22228" y="28138"/>
                  </a:cubicBezTo>
                  <a:close/>
                  <a:moveTo>
                    <a:pt x="33528" y="28838"/>
                  </a:moveTo>
                  <a:cubicBezTo>
                    <a:pt x="33621" y="28885"/>
                    <a:pt x="33715" y="28932"/>
                    <a:pt x="33808" y="28955"/>
                  </a:cubicBezTo>
                  <a:cubicBezTo>
                    <a:pt x="33738" y="29048"/>
                    <a:pt x="33668" y="29142"/>
                    <a:pt x="33575" y="29212"/>
                  </a:cubicBezTo>
                  <a:cubicBezTo>
                    <a:pt x="33528" y="29118"/>
                    <a:pt x="33481" y="29025"/>
                    <a:pt x="33435" y="28908"/>
                  </a:cubicBezTo>
                  <a:lnTo>
                    <a:pt x="33528" y="28838"/>
                  </a:lnTo>
                  <a:close/>
                  <a:moveTo>
                    <a:pt x="45809" y="26807"/>
                  </a:moveTo>
                  <a:cubicBezTo>
                    <a:pt x="45202" y="27694"/>
                    <a:pt x="44502" y="28535"/>
                    <a:pt x="43684" y="29259"/>
                  </a:cubicBezTo>
                  <a:lnTo>
                    <a:pt x="43684" y="29235"/>
                  </a:lnTo>
                  <a:cubicBezTo>
                    <a:pt x="44105" y="28768"/>
                    <a:pt x="44478" y="28255"/>
                    <a:pt x="44828" y="27741"/>
                  </a:cubicBezTo>
                  <a:cubicBezTo>
                    <a:pt x="45179" y="27437"/>
                    <a:pt x="45506" y="27134"/>
                    <a:pt x="45809" y="26807"/>
                  </a:cubicBezTo>
                  <a:close/>
                  <a:moveTo>
                    <a:pt x="24539" y="29072"/>
                  </a:moveTo>
                  <a:cubicBezTo>
                    <a:pt x="24586" y="29165"/>
                    <a:pt x="24609" y="29282"/>
                    <a:pt x="24656" y="29375"/>
                  </a:cubicBezTo>
                  <a:lnTo>
                    <a:pt x="24656" y="29399"/>
                  </a:lnTo>
                  <a:lnTo>
                    <a:pt x="24516" y="29235"/>
                  </a:lnTo>
                  <a:cubicBezTo>
                    <a:pt x="24516" y="29189"/>
                    <a:pt x="24516" y="29142"/>
                    <a:pt x="24539" y="29072"/>
                  </a:cubicBezTo>
                  <a:close/>
                  <a:moveTo>
                    <a:pt x="29302" y="28978"/>
                  </a:moveTo>
                  <a:cubicBezTo>
                    <a:pt x="29325" y="29118"/>
                    <a:pt x="29372" y="29259"/>
                    <a:pt x="29419" y="29399"/>
                  </a:cubicBezTo>
                  <a:lnTo>
                    <a:pt x="29255" y="29329"/>
                  </a:lnTo>
                  <a:lnTo>
                    <a:pt x="29255" y="28978"/>
                  </a:lnTo>
                  <a:close/>
                  <a:moveTo>
                    <a:pt x="33084" y="29142"/>
                  </a:moveTo>
                  <a:cubicBezTo>
                    <a:pt x="33108" y="29212"/>
                    <a:pt x="33131" y="29282"/>
                    <a:pt x="33178" y="29352"/>
                  </a:cubicBezTo>
                  <a:lnTo>
                    <a:pt x="32968" y="29399"/>
                  </a:lnTo>
                  <a:lnTo>
                    <a:pt x="32874" y="29259"/>
                  </a:lnTo>
                  <a:lnTo>
                    <a:pt x="33084" y="29142"/>
                  </a:lnTo>
                  <a:close/>
                  <a:moveTo>
                    <a:pt x="17651" y="28768"/>
                  </a:moveTo>
                  <a:cubicBezTo>
                    <a:pt x="17651" y="28792"/>
                    <a:pt x="17651" y="28862"/>
                    <a:pt x="17651" y="28908"/>
                  </a:cubicBezTo>
                  <a:lnTo>
                    <a:pt x="17651" y="28932"/>
                  </a:lnTo>
                  <a:cubicBezTo>
                    <a:pt x="17394" y="29165"/>
                    <a:pt x="17068" y="29329"/>
                    <a:pt x="16741" y="29422"/>
                  </a:cubicBezTo>
                  <a:cubicBezTo>
                    <a:pt x="16787" y="29352"/>
                    <a:pt x="16811" y="29259"/>
                    <a:pt x="16857" y="29165"/>
                  </a:cubicBezTo>
                  <a:cubicBezTo>
                    <a:pt x="17091" y="29072"/>
                    <a:pt x="17301" y="28955"/>
                    <a:pt x="17535" y="28838"/>
                  </a:cubicBezTo>
                  <a:lnTo>
                    <a:pt x="17651" y="28768"/>
                  </a:lnTo>
                  <a:close/>
                  <a:moveTo>
                    <a:pt x="16064" y="29352"/>
                  </a:moveTo>
                  <a:cubicBezTo>
                    <a:pt x="16064" y="29399"/>
                    <a:pt x="16040" y="29445"/>
                    <a:pt x="16040" y="29492"/>
                  </a:cubicBezTo>
                  <a:cubicBezTo>
                    <a:pt x="15783" y="29492"/>
                    <a:pt x="15527" y="29445"/>
                    <a:pt x="15270" y="29375"/>
                  </a:cubicBezTo>
                  <a:lnTo>
                    <a:pt x="15270" y="29375"/>
                  </a:lnTo>
                  <a:cubicBezTo>
                    <a:pt x="15345" y="29382"/>
                    <a:pt x="15422" y="29385"/>
                    <a:pt x="15500" y="29385"/>
                  </a:cubicBezTo>
                  <a:cubicBezTo>
                    <a:pt x="15689" y="29385"/>
                    <a:pt x="15882" y="29368"/>
                    <a:pt x="16064" y="29352"/>
                  </a:cubicBezTo>
                  <a:close/>
                  <a:moveTo>
                    <a:pt x="19332" y="27881"/>
                  </a:moveTo>
                  <a:cubicBezTo>
                    <a:pt x="19402" y="28021"/>
                    <a:pt x="19449" y="28161"/>
                    <a:pt x="19519" y="28301"/>
                  </a:cubicBezTo>
                  <a:cubicBezTo>
                    <a:pt x="19566" y="28441"/>
                    <a:pt x="19589" y="28558"/>
                    <a:pt x="19636" y="28675"/>
                  </a:cubicBezTo>
                  <a:cubicBezTo>
                    <a:pt x="19636" y="28885"/>
                    <a:pt x="19589" y="29072"/>
                    <a:pt x="19566" y="29259"/>
                  </a:cubicBezTo>
                  <a:cubicBezTo>
                    <a:pt x="19426" y="29352"/>
                    <a:pt x="19309" y="29422"/>
                    <a:pt x="19169" y="29492"/>
                  </a:cubicBezTo>
                  <a:cubicBezTo>
                    <a:pt x="19169" y="29352"/>
                    <a:pt x="19169" y="29212"/>
                    <a:pt x="19146" y="29048"/>
                  </a:cubicBezTo>
                  <a:cubicBezTo>
                    <a:pt x="19146" y="29002"/>
                    <a:pt x="19122" y="28955"/>
                    <a:pt x="19122" y="28885"/>
                  </a:cubicBezTo>
                  <a:cubicBezTo>
                    <a:pt x="19216" y="28558"/>
                    <a:pt x="19286" y="28231"/>
                    <a:pt x="19332" y="27881"/>
                  </a:cubicBezTo>
                  <a:close/>
                  <a:moveTo>
                    <a:pt x="28602" y="29399"/>
                  </a:moveTo>
                  <a:lnTo>
                    <a:pt x="28788" y="29515"/>
                  </a:lnTo>
                  <a:lnTo>
                    <a:pt x="28602" y="29469"/>
                  </a:lnTo>
                  <a:cubicBezTo>
                    <a:pt x="28578" y="29469"/>
                    <a:pt x="28578" y="29445"/>
                    <a:pt x="28578" y="29422"/>
                  </a:cubicBezTo>
                  <a:lnTo>
                    <a:pt x="28602" y="29399"/>
                  </a:lnTo>
                  <a:close/>
                  <a:moveTo>
                    <a:pt x="18749" y="28745"/>
                  </a:moveTo>
                  <a:lnTo>
                    <a:pt x="18749" y="28792"/>
                  </a:lnTo>
                  <a:cubicBezTo>
                    <a:pt x="18674" y="29047"/>
                    <a:pt x="18579" y="29293"/>
                    <a:pt x="18472" y="29529"/>
                  </a:cubicBezTo>
                  <a:lnTo>
                    <a:pt x="18472" y="29529"/>
                  </a:lnTo>
                  <a:cubicBezTo>
                    <a:pt x="18583" y="29272"/>
                    <a:pt x="18671" y="29008"/>
                    <a:pt x="18749" y="28745"/>
                  </a:cubicBezTo>
                  <a:close/>
                  <a:moveTo>
                    <a:pt x="40649" y="29072"/>
                  </a:moveTo>
                  <a:cubicBezTo>
                    <a:pt x="40602" y="29189"/>
                    <a:pt x="40556" y="29305"/>
                    <a:pt x="40509" y="29422"/>
                  </a:cubicBezTo>
                  <a:cubicBezTo>
                    <a:pt x="40229" y="29492"/>
                    <a:pt x="39949" y="29539"/>
                    <a:pt x="39645" y="29539"/>
                  </a:cubicBezTo>
                  <a:lnTo>
                    <a:pt x="39832" y="29399"/>
                  </a:lnTo>
                  <a:cubicBezTo>
                    <a:pt x="40112" y="29305"/>
                    <a:pt x="40392" y="29212"/>
                    <a:pt x="40649" y="29072"/>
                  </a:cubicBezTo>
                  <a:close/>
                  <a:moveTo>
                    <a:pt x="30283" y="28511"/>
                  </a:moveTo>
                  <a:cubicBezTo>
                    <a:pt x="30399" y="28535"/>
                    <a:pt x="30516" y="28558"/>
                    <a:pt x="30633" y="28581"/>
                  </a:cubicBezTo>
                  <a:cubicBezTo>
                    <a:pt x="30866" y="28768"/>
                    <a:pt x="31100" y="28955"/>
                    <a:pt x="31357" y="29118"/>
                  </a:cubicBezTo>
                  <a:cubicBezTo>
                    <a:pt x="31333" y="29235"/>
                    <a:pt x="31333" y="29352"/>
                    <a:pt x="31357" y="29492"/>
                  </a:cubicBezTo>
                  <a:cubicBezTo>
                    <a:pt x="31100" y="29562"/>
                    <a:pt x="30843" y="29609"/>
                    <a:pt x="30586" y="29655"/>
                  </a:cubicBezTo>
                  <a:cubicBezTo>
                    <a:pt x="30376" y="29655"/>
                    <a:pt x="30166" y="29655"/>
                    <a:pt x="29932" y="29632"/>
                  </a:cubicBezTo>
                  <a:lnTo>
                    <a:pt x="29909" y="29632"/>
                  </a:lnTo>
                  <a:cubicBezTo>
                    <a:pt x="29816" y="29352"/>
                    <a:pt x="29769" y="29072"/>
                    <a:pt x="29746" y="28792"/>
                  </a:cubicBezTo>
                  <a:cubicBezTo>
                    <a:pt x="29932" y="28698"/>
                    <a:pt x="30096" y="28605"/>
                    <a:pt x="30283" y="28511"/>
                  </a:cubicBezTo>
                  <a:close/>
                  <a:moveTo>
                    <a:pt x="22858" y="27951"/>
                  </a:moveTo>
                  <a:lnTo>
                    <a:pt x="22905" y="27998"/>
                  </a:lnTo>
                  <a:cubicBezTo>
                    <a:pt x="22928" y="28581"/>
                    <a:pt x="22881" y="29165"/>
                    <a:pt x="22765" y="29749"/>
                  </a:cubicBezTo>
                  <a:cubicBezTo>
                    <a:pt x="22694" y="29702"/>
                    <a:pt x="22601" y="29655"/>
                    <a:pt x="22508" y="29609"/>
                  </a:cubicBezTo>
                  <a:lnTo>
                    <a:pt x="22438" y="29539"/>
                  </a:lnTo>
                  <a:cubicBezTo>
                    <a:pt x="22484" y="29375"/>
                    <a:pt x="22508" y="29212"/>
                    <a:pt x="22554" y="29025"/>
                  </a:cubicBezTo>
                  <a:cubicBezTo>
                    <a:pt x="22554" y="28932"/>
                    <a:pt x="22578" y="28838"/>
                    <a:pt x="22578" y="28745"/>
                  </a:cubicBezTo>
                  <a:cubicBezTo>
                    <a:pt x="22648" y="28465"/>
                    <a:pt x="22741" y="28208"/>
                    <a:pt x="22858" y="27951"/>
                  </a:cubicBezTo>
                  <a:close/>
                  <a:moveTo>
                    <a:pt x="35162" y="29352"/>
                  </a:moveTo>
                  <a:lnTo>
                    <a:pt x="35186" y="29375"/>
                  </a:lnTo>
                  <a:lnTo>
                    <a:pt x="35232" y="29375"/>
                  </a:lnTo>
                  <a:cubicBezTo>
                    <a:pt x="35046" y="29515"/>
                    <a:pt x="34835" y="29632"/>
                    <a:pt x="34602" y="29749"/>
                  </a:cubicBezTo>
                  <a:lnTo>
                    <a:pt x="34602" y="29726"/>
                  </a:lnTo>
                  <a:cubicBezTo>
                    <a:pt x="34789" y="29609"/>
                    <a:pt x="34976" y="29492"/>
                    <a:pt x="35162" y="29352"/>
                  </a:cubicBezTo>
                  <a:close/>
                  <a:moveTo>
                    <a:pt x="9760" y="26854"/>
                  </a:moveTo>
                  <a:lnTo>
                    <a:pt x="9760" y="26854"/>
                  </a:lnTo>
                  <a:cubicBezTo>
                    <a:pt x="9736" y="27391"/>
                    <a:pt x="9783" y="27928"/>
                    <a:pt x="9923" y="28441"/>
                  </a:cubicBezTo>
                  <a:cubicBezTo>
                    <a:pt x="9876" y="28885"/>
                    <a:pt x="9853" y="29352"/>
                    <a:pt x="9876" y="29819"/>
                  </a:cubicBezTo>
                  <a:cubicBezTo>
                    <a:pt x="9713" y="29585"/>
                    <a:pt x="9550" y="29329"/>
                    <a:pt x="9409" y="29048"/>
                  </a:cubicBezTo>
                  <a:cubicBezTo>
                    <a:pt x="9363" y="28908"/>
                    <a:pt x="9316" y="28768"/>
                    <a:pt x="9269" y="28628"/>
                  </a:cubicBezTo>
                  <a:cubicBezTo>
                    <a:pt x="9199" y="28325"/>
                    <a:pt x="9153" y="28021"/>
                    <a:pt x="9106" y="27694"/>
                  </a:cubicBezTo>
                  <a:cubicBezTo>
                    <a:pt x="9176" y="27461"/>
                    <a:pt x="9223" y="27227"/>
                    <a:pt x="9316" y="26994"/>
                  </a:cubicBezTo>
                  <a:cubicBezTo>
                    <a:pt x="9456" y="26947"/>
                    <a:pt x="9596" y="26900"/>
                    <a:pt x="9760" y="26854"/>
                  </a:cubicBezTo>
                  <a:close/>
                  <a:moveTo>
                    <a:pt x="14850" y="29562"/>
                  </a:moveTo>
                  <a:cubicBezTo>
                    <a:pt x="15060" y="29655"/>
                    <a:pt x="15293" y="29749"/>
                    <a:pt x="15550" y="29796"/>
                  </a:cubicBezTo>
                  <a:lnTo>
                    <a:pt x="15527" y="29796"/>
                  </a:lnTo>
                  <a:cubicBezTo>
                    <a:pt x="15410" y="29819"/>
                    <a:pt x="15293" y="29819"/>
                    <a:pt x="15176" y="29819"/>
                  </a:cubicBezTo>
                  <a:cubicBezTo>
                    <a:pt x="15060" y="29749"/>
                    <a:pt x="14966" y="29655"/>
                    <a:pt x="14850" y="29562"/>
                  </a:cubicBezTo>
                  <a:close/>
                  <a:moveTo>
                    <a:pt x="21083" y="29352"/>
                  </a:moveTo>
                  <a:lnTo>
                    <a:pt x="21224" y="29492"/>
                  </a:lnTo>
                  <a:cubicBezTo>
                    <a:pt x="21177" y="29609"/>
                    <a:pt x="21130" y="29702"/>
                    <a:pt x="21083" y="29819"/>
                  </a:cubicBezTo>
                  <a:lnTo>
                    <a:pt x="21083" y="29352"/>
                  </a:lnTo>
                  <a:close/>
                  <a:moveTo>
                    <a:pt x="45949" y="24986"/>
                  </a:moveTo>
                  <a:lnTo>
                    <a:pt x="45949" y="24986"/>
                  </a:lnTo>
                  <a:cubicBezTo>
                    <a:pt x="45739" y="25476"/>
                    <a:pt x="45506" y="25966"/>
                    <a:pt x="45249" y="26433"/>
                  </a:cubicBezTo>
                  <a:cubicBezTo>
                    <a:pt x="45179" y="26527"/>
                    <a:pt x="45085" y="26620"/>
                    <a:pt x="45015" y="26690"/>
                  </a:cubicBezTo>
                  <a:cubicBezTo>
                    <a:pt x="44572" y="27157"/>
                    <a:pt x="44128" y="27624"/>
                    <a:pt x="43661" y="28068"/>
                  </a:cubicBezTo>
                  <a:cubicBezTo>
                    <a:pt x="43031" y="28581"/>
                    <a:pt x="42354" y="29072"/>
                    <a:pt x="41770" y="29515"/>
                  </a:cubicBezTo>
                  <a:lnTo>
                    <a:pt x="41210" y="29889"/>
                  </a:lnTo>
                  <a:cubicBezTo>
                    <a:pt x="42821" y="28605"/>
                    <a:pt x="44291" y="27111"/>
                    <a:pt x="45552" y="25500"/>
                  </a:cubicBezTo>
                  <a:lnTo>
                    <a:pt x="45949" y="24986"/>
                  </a:lnTo>
                  <a:close/>
                  <a:moveTo>
                    <a:pt x="11721" y="28885"/>
                  </a:moveTo>
                  <a:lnTo>
                    <a:pt x="11721" y="28885"/>
                  </a:lnTo>
                  <a:cubicBezTo>
                    <a:pt x="11814" y="29072"/>
                    <a:pt x="11908" y="29259"/>
                    <a:pt x="12024" y="29422"/>
                  </a:cubicBezTo>
                  <a:lnTo>
                    <a:pt x="12024" y="29445"/>
                  </a:lnTo>
                  <a:cubicBezTo>
                    <a:pt x="12048" y="29632"/>
                    <a:pt x="12094" y="29796"/>
                    <a:pt x="12164" y="29982"/>
                  </a:cubicBezTo>
                  <a:cubicBezTo>
                    <a:pt x="11978" y="29632"/>
                    <a:pt x="11838" y="29259"/>
                    <a:pt x="11721" y="28885"/>
                  </a:cubicBezTo>
                  <a:close/>
                  <a:moveTo>
                    <a:pt x="12351" y="28908"/>
                  </a:moveTo>
                  <a:cubicBezTo>
                    <a:pt x="12468" y="29072"/>
                    <a:pt x="12585" y="29259"/>
                    <a:pt x="12725" y="29422"/>
                  </a:cubicBezTo>
                  <a:lnTo>
                    <a:pt x="12865" y="29609"/>
                  </a:lnTo>
                  <a:cubicBezTo>
                    <a:pt x="12912" y="29749"/>
                    <a:pt x="12982" y="29889"/>
                    <a:pt x="13052" y="30006"/>
                  </a:cubicBezTo>
                  <a:cubicBezTo>
                    <a:pt x="12842" y="29842"/>
                    <a:pt x="12655" y="29655"/>
                    <a:pt x="12491" y="29445"/>
                  </a:cubicBezTo>
                  <a:cubicBezTo>
                    <a:pt x="12421" y="29282"/>
                    <a:pt x="12375" y="29118"/>
                    <a:pt x="12351" y="28932"/>
                  </a:cubicBezTo>
                  <a:cubicBezTo>
                    <a:pt x="12328" y="28932"/>
                    <a:pt x="12328" y="28908"/>
                    <a:pt x="12351" y="28908"/>
                  </a:cubicBezTo>
                  <a:close/>
                  <a:moveTo>
                    <a:pt x="25263" y="29702"/>
                  </a:moveTo>
                  <a:cubicBezTo>
                    <a:pt x="25333" y="29749"/>
                    <a:pt x="25403" y="29819"/>
                    <a:pt x="25496" y="29889"/>
                  </a:cubicBezTo>
                  <a:cubicBezTo>
                    <a:pt x="25496" y="29936"/>
                    <a:pt x="25473" y="29982"/>
                    <a:pt x="25450" y="30029"/>
                  </a:cubicBezTo>
                  <a:cubicBezTo>
                    <a:pt x="25356" y="29912"/>
                    <a:pt x="25309" y="29842"/>
                    <a:pt x="25263" y="29726"/>
                  </a:cubicBezTo>
                  <a:lnTo>
                    <a:pt x="25263" y="29702"/>
                  </a:lnTo>
                  <a:close/>
                  <a:moveTo>
                    <a:pt x="32454" y="29936"/>
                  </a:moveTo>
                  <a:lnTo>
                    <a:pt x="32594" y="30029"/>
                  </a:lnTo>
                  <a:cubicBezTo>
                    <a:pt x="32407" y="30076"/>
                    <a:pt x="32221" y="30076"/>
                    <a:pt x="32010" y="30099"/>
                  </a:cubicBezTo>
                  <a:cubicBezTo>
                    <a:pt x="32010" y="30076"/>
                    <a:pt x="32010" y="30029"/>
                    <a:pt x="32034" y="29982"/>
                  </a:cubicBezTo>
                  <a:cubicBezTo>
                    <a:pt x="32150" y="29959"/>
                    <a:pt x="32291" y="29936"/>
                    <a:pt x="32431" y="29936"/>
                  </a:cubicBezTo>
                  <a:close/>
                  <a:moveTo>
                    <a:pt x="19309" y="29866"/>
                  </a:moveTo>
                  <a:cubicBezTo>
                    <a:pt x="19262" y="29959"/>
                    <a:pt x="19216" y="30029"/>
                    <a:pt x="19169" y="30122"/>
                  </a:cubicBezTo>
                  <a:lnTo>
                    <a:pt x="19169" y="29936"/>
                  </a:lnTo>
                  <a:lnTo>
                    <a:pt x="19309" y="29866"/>
                  </a:lnTo>
                  <a:close/>
                  <a:moveTo>
                    <a:pt x="17488" y="29445"/>
                  </a:moveTo>
                  <a:lnTo>
                    <a:pt x="17488" y="29445"/>
                  </a:lnTo>
                  <a:cubicBezTo>
                    <a:pt x="17418" y="29749"/>
                    <a:pt x="17208" y="30029"/>
                    <a:pt x="16951" y="30193"/>
                  </a:cubicBezTo>
                  <a:lnTo>
                    <a:pt x="16928" y="30193"/>
                  </a:lnTo>
                  <a:cubicBezTo>
                    <a:pt x="16822" y="30204"/>
                    <a:pt x="16717" y="30210"/>
                    <a:pt x="16612" y="30210"/>
                  </a:cubicBezTo>
                  <a:cubicBezTo>
                    <a:pt x="16507" y="30210"/>
                    <a:pt x="16402" y="30204"/>
                    <a:pt x="16297" y="30193"/>
                  </a:cubicBezTo>
                  <a:cubicBezTo>
                    <a:pt x="16344" y="30076"/>
                    <a:pt x="16367" y="29959"/>
                    <a:pt x="16390" y="29842"/>
                  </a:cubicBezTo>
                  <a:cubicBezTo>
                    <a:pt x="16554" y="29819"/>
                    <a:pt x="16717" y="29796"/>
                    <a:pt x="16881" y="29749"/>
                  </a:cubicBezTo>
                  <a:cubicBezTo>
                    <a:pt x="17114" y="29679"/>
                    <a:pt x="17301" y="29585"/>
                    <a:pt x="17488" y="29445"/>
                  </a:cubicBezTo>
                  <a:close/>
                  <a:moveTo>
                    <a:pt x="23161" y="28231"/>
                  </a:moveTo>
                  <a:lnTo>
                    <a:pt x="23161" y="28231"/>
                  </a:lnTo>
                  <a:cubicBezTo>
                    <a:pt x="23278" y="28301"/>
                    <a:pt x="23395" y="28371"/>
                    <a:pt x="23512" y="28441"/>
                  </a:cubicBezTo>
                  <a:cubicBezTo>
                    <a:pt x="23512" y="28932"/>
                    <a:pt x="23652" y="29422"/>
                    <a:pt x="23932" y="29842"/>
                  </a:cubicBezTo>
                  <a:cubicBezTo>
                    <a:pt x="23909" y="30029"/>
                    <a:pt x="23909" y="30216"/>
                    <a:pt x="23909" y="30379"/>
                  </a:cubicBezTo>
                  <a:cubicBezTo>
                    <a:pt x="23605" y="30239"/>
                    <a:pt x="23325" y="30099"/>
                    <a:pt x="23021" y="29936"/>
                  </a:cubicBezTo>
                  <a:cubicBezTo>
                    <a:pt x="23045" y="29819"/>
                    <a:pt x="23068" y="29726"/>
                    <a:pt x="23091" y="29609"/>
                  </a:cubicBezTo>
                  <a:cubicBezTo>
                    <a:pt x="23161" y="29165"/>
                    <a:pt x="23185" y="28698"/>
                    <a:pt x="23161" y="28231"/>
                  </a:cubicBezTo>
                  <a:close/>
                  <a:moveTo>
                    <a:pt x="34252" y="30286"/>
                  </a:moveTo>
                  <a:lnTo>
                    <a:pt x="34532" y="30333"/>
                  </a:lnTo>
                  <a:cubicBezTo>
                    <a:pt x="34509" y="30356"/>
                    <a:pt x="34485" y="30379"/>
                    <a:pt x="34485" y="30379"/>
                  </a:cubicBezTo>
                  <a:lnTo>
                    <a:pt x="34182" y="30403"/>
                  </a:lnTo>
                  <a:lnTo>
                    <a:pt x="34182" y="30403"/>
                  </a:lnTo>
                  <a:lnTo>
                    <a:pt x="34252" y="30286"/>
                  </a:lnTo>
                  <a:close/>
                  <a:moveTo>
                    <a:pt x="33785" y="30309"/>
                  </a:moveTo>
                  <a:lnTo>
                    <a:pt x="33715" y="30403"/>
                  </a:lnTo>
                  <a:lnTo>
                    <a:pt x="33388" y="30403"/>
                  </a:lnTo>
                  <a:cubicBezTo>
                    <a:pt x="33411" y="30379"/>
                    <a:pt x="33411" y="30356"/>
                    <a:pt x="33388" y="30356"/>
                  </a:cubicBezTo>
                  <a:cubicBezTo>
                    <a:pt x="33411" y="30333"/>
                    <a:pt x="33411" y="30309"/>
                    <a:pt x="33435" y="30309"/>
                  </a:cubicBezTo>
                  <a:close/>
                  <a:moveTo>
                    <a:pt x="24469" y="29796"/>
                  </a:moveTo>
                  <a:cubicBezTo>
                    <a:pt x="24586" y="29912"/>
                    <a:pt x="24726" y="30029"/>
                    <a:pt x="24889" y="30122"/>
                  </a:cubicBezTo>
                  <a:cubicBezTo>
                    <a:pt x="24889" y="30239"/>
                    <a:pt x="24889" y="30379"/>
                    <a:pt x="24913" y="30496"/>
                  </a:cubicBezTo>
                  <a:cubicBezTo>
                    <a:pt x="24749" y="30379"/>
                    <a:pt x="24609" y="30239"/>
                    <a:pt x="24492" y="30099"/>
                  </a:cubicBezTo>
                  <a:cubicBezTo>
                    <a:pt x="24492" y="30076"/>
                    <a:pt x="24446" y="30029"/>
                    <a:pt x="24446" y="29982"/>
                  </a:cubicBezTo>
                  <a:lnTo>
                    <a:pt x="24469" y="29796"/>
                  </a:lnTo>
                  <a:close/>
                  <a:moveTo>
                    <a:pt x="10974" y="29679"/>
                  </a:moveTo>
                  <a:lnTo>
                    <a:pt x="10974" y="29679"/>
                  </a:lnTo>
                  <a:cubicBezTo>
                    <a:pt x="11114" y="29959"/>
                    <a:pt x="11301" y="30239"/>
                    <a:pt x="11487" y="30519"/>
                  </a:cubicBezTo>
                  <a:lnTo>
                    <a:pt x="11464" y="30496"/>
                  </a:lnTo>
                  <a:cubicBezTo>
                    <a:pt x="11324" y="30356"/>
                    <a:pt x="11184" y="30193"/>
                    <a:pt x="11067" y="30052"/>
                  </a:cubicBezTo>
                  <a:cubicBezTo>
                    <a:pt x="11020" y="29912"/>
                    <a:pt x="10997" y="29796"/>
                    <a:pt x="10974" y="29679"/>
                  </a:cubicBezTo>
                  <a:close/>
                  <a:moveTo>
                    <a:pt x="28415" y="30286"/>
                  </a:moveTo>
                  <a:lnTo>
                    <a:pt x="28672" y="30333"/>
                  </a:lnTo>
                  <a:cubicBezTo>
                    <a:pt x="28695" y="30403"/>
                    <a:pt x="28718" y="30449"/>
                    <a:pt x="28718" y="30519"/>
                  </a:cubicBezTo>
                  <a:cubicBezTo>
                    <a:pt x="28602" y="30449"/>
                    <a:pt x="28508" y="30356"/>
                    <a:pt x="28391" y="30286"/>
                  </a:cubicBezTo>
                  <a:close/>
                  <a:moveTo>
                    <a:pt x="21434" y="29726"/>
                  </a:moveTo>
                  <a:lnTo>
                    <a:pt x="21480" y="29772"/>
                  </a:lnTo>
                  <a:cubicBezTo>
                    <a:pt x="21550" y="29959"/>
                    <a:pt x="21620" y="30169"/>
                    <a:pt x="21714" y="30356"/>
                  </a:cubicBezTo>
                  <a:cubicBezTo>
                    <a:pt x="21714" y="30379"/>
                    <a:pt x="21714" y="30379"/>
                    <a:pt x="21714" y="30379"/>
                  </a:cubicBezTo>
                  <a:cubicBezTo>
                    <a:pt x="21667" y="30473"/>
                    <a:pt x="21620" y="30543"/>
                    <a:pt x="21597" y="30636"/>
                  </a:cubicBezTo>
                  <a:cubicBezTo>
                    <a:pt x="21480" y="30496"/>
                    <a:pt x="21387" y="30356"/>
                    <a:pt x="21294" y="30216"/>
                  </a:cubicBezTo>
                  <a:cubicBezTo>
                    <a:pt x="21340" y="30052"/>
                    <a:pt x="21387" y="29889"/>
                    <a:pt x="21434" y="29726"/>
                  </a:cubicBezTo>
                  <a:close/>
                  <a:moveTo>
                    <a:pt x="25846" y="30122"/>
                  </a:moveTo>
                  <a:cubicBezTo>
                    <a:pt x="26010" y="30239"/>
                    <a:pt x="26197" y="30356"/>
                    <a:pt x="26360" y="30449"/>
                  </a:cubicBezTo>
                  <a:cubicBezTo>
                    <a:pt x="26407" y="30496"/>
                    <a:pt x="26454" y="30566"/>
                    <a:pt x="26500" y="30613"/>
                  </a:cubicBezTo>
                  <a:cubicBezTo>
                    <a:pt x="26500" y="30613"/>
                    <a:pt x="26500" y="30636"/>
                    <a:pt x="26500" y="30636"/>
                  </a:cubicBezTo>
                  <a:cubicBezTo>
                    <a:pt x="26267" y="30519"/>
                    <a:pt x="26033" y="30403"/>
                    <a:pt x="25823" y="30263"/>
                  </a:cubicBezTo>
                  <a:lnTo>
                    <a:pt x="25823" y="30263"/>
                  </a:lnTo>
                  <a:cubicBezTo>
                    <a:pt x="25824" y="30218"/>
                    <a:pt x="25827" y="30162"/>
                    <a:pt x="25846" y="30122"/>
                  </a:cubicBezTo>
                  <a:close/>
                  <a:moveTo>
                    <a:pt x="25286" y="30496"/>
                  </a:moveTo>
                  <a:lnTo>
                    <a:pt x="25356" y="30636"/>
                  </a:lnTo>
                  <a:lnTo>
                    <a:pt x="25356" y="30846"/>
                  </a:lnTo>
                  <a:lnTo>
                    <a:pt x="25333" y="30823"/>
                  </a:lnTo>
                  <a:cubicBezTo>
                    <a:pt x="25309" y="30706"/>
                    <a:pt x="25286" y="30613"/>
                    <a:pt x="25286" y="30496"/>
                  </a:cubicBezTo>
                  <a:close/>
                  <a:moveTo>
                    <a:pt x="29092" y="30379"/>
                  </a:moveTo>
                  <a:cubicBezTo>
                    <a:pt x="29185" y="30566"/>
                    <a:pt x="29279" y="30730"/>
                    <a:pt x="29395" y="30893"/>
                  </a:cubicBezTo>
                  <a:cubicBezTo>
                    <a:pt x="29255" y="30823"/>
                    <a:pt x="29139" y="30753"/>
                    <a:pt x="28998" y="30683"/>
                  </a:cubicBezTo>
                  <a:cubicBezTo>
                    <a:pt x="28975" y="30589"/>
                    <a:pt x="28952" y="30473"/>
                    <a:pt x="28928" y="30379"/>
                  </a:cubicBezTo>
                  <a:close/>
                  <a:moveTo>
                    <a:pt x="22928" y="30286"/>
                  </a:moveTo>
                  <a:lnTo>
                    <a:pt x="23488" y="30566"/>
                  </a:lnTo>
                  <a:cubicBezTo>
                    <a:pt x="23628" y="30636"/>
                    <a:pt x="23768" y="30706"/>
                    <a:pt x="23909" y="30776"/>
                  </a:cubicBezTo>
                  <a:lnTo>
                    <a:pt x="23909" y="30916"/>
                  </a:lnTo>
                  <a:cubicBezTo>
                    <a:pt x="23698" y="30823"/>
                    <a:pt x="23512" y="30706"/>
                    <a:pt x="23325" y="30613"/>
                  </a:cubicBezTo>
                  <a:cubicBezTo>
                    <a:pt x="23185" y="30543"/>
                    <a:pt x="23045" y="30449"/>
                    <a:pt x="22905" y="30356"/>
                  </a:cubicBezTo>
                  <a:cubicBezTo>
                    <a:pt x="22928" y="30333"/>
                    <a:pt x="22928" y="30309"/>
                    <a:pt x="22928" y="30286"/>
                  </a:cubicBezTo>
                  <a:close/>
                  <a:moveTo>
                    <a:pt x="22368" y="30496"/>
                  </a:moveTo>
                  <a:lnTo>
                    <a:pt x="22531" y="30636"/>
                  </a:lnTo>
                  <a:cubicBezTo>
                    <a:pt x="22508" y="30753"/>
                    <a:pt x="22461" y="30870"/>
                    <a:pt x="22414" y="30963"/>
                  </a:cubicBezTo>
                  <a:lnTo>
                    <a:pt x="22368" y="30870"/>
                  </a:lnTo>
                  <a:lnTo>
                    <a:pt x="22368" y="30496"/>
                  </a:lnTo>
                  <a:close/>
                  <a:moveTo>
                    <a:pt x="12818" y="28488"/>
                  </a:moveTo>
                  <a:lnTo>
                    <a:pt x="12888" y="28535"/>
                  </a:lnTo>
                  <a:cubicBezTo>
                    <a:pt x="13332" y="29259"/>
                    <a:pt x="13986" y="29819"/>
                    <a:pt x="14756" y="30169"/>
                  </a:cubicBezTo>
                  <a:cubicBezTo>
                    <a:pt x="14943" y="30309"/>
                    <a:pt x="15176" y="30403"/>
                    <a:pt x="15410" y="30426"/>
                  </a:cubicBezTo>
                  <a:cubicBezTo>
                    <a:pt x="15503" y="30449"/>
                    <a:pt x="15620" y="30473"/>
                    <a:pt x="15713" y="30496"/>
                  </a:cubicBezTo>
                  <a:lnTo>
                    <a:pt x="15783" y="30543"/>
                  </a:lnTo>
                  <a:cubicBezTo>
                    <a:pt x="15713" y="30730"/>
                    <a:pt x="15597" y="30893"/>
                    <a:pt x="15457" y="31033"/>
                  </a:cubicBezTo>
                  <a:cubicBezTo>
                    <a:pt x="15130" y="30986"/>
                    <a:pt x="14826" y="30893"/>
                    <a:pt x="14546" y="30730"/>
                  </a:cubicBezTo>
                  <a:lnTo>
                    <a:pt x="14546" y="30753"/>
                  </a:lnTo>
                  <a:cubicBezTo>
                    <a:pt x="14289" y="30543"/>
                    <a:pt x="14009" y="30333"/>
                    <a:pt x="13776" y="30122"/>
                  </a:cubicBezTo>
                  <a:cubicBezTo>
                    <a:pt x="13402" y="29679"/>
                    <a:pt x="13098" y="29212"/>
                    <a:pt x="12865" y="28698"/>
                  </a:cubicBezTo>
                  <a:cubicBezTo>
                    <a:pt x="12865" y="28628"/>
                    <a:pt x="12842" y="28558"/>
                    <a:pt x="12818" y="28488"/>
                  </a:cubicBezTo>
                  <a:close/>
                  <a:moveTo>
                    <a:pt x="16974" y="30589"/>
                  </a:moveTo>
                  <a:lnTo>
                    <a:pt x="16974" y="30589"/>
                  </a:lnTo>
                  <a:cubicBezTo>
                    <a:pt x="16671" y="30870"/>
                    <a:pt x="16274" y="31010"/>
                    <a:pt x="15853" y="31033"/>
                  </a:cubicBezTo>
                  <a:lnTo>
                    <a:pt x="15900" y="30963"/>
                  </a:lnTo>
                  <a:cubicBezTo>
                    <a:pt x="15994" y="30846"/>
                    <a:pt x="16040" y="30753"/>
                    <a:pt x="16110" y="30636"/>
                  </a:cubicBezTo>
                  <a:cubicBezTo>
                    <a:pt x="16233" y="30667"/>
                    <a:pt x="16364" y="30684"/>
                    <a:pt x="16494" y="30684"/>
                  </a:cubicBezTo>
                  <a:cubicBezTo>
                    <a:pt x="16663" y="30684"/>
                    <a:pt x="16829" y="30655"/>
                    <a:pt x="16974" y="30589"/>
                  </a:cubicBezTo>
                  <a:close/>
                  <a:moveTo>
                    <a:pt x="21195" y="30654"/>
                  </a:moveTo>
                  <a:lnTo>
                    <a:pt x="21195" y="30654"/>
                  </a:lnTo>
                  <a:cubicBezTo>
                    <a:pt x="21279" y="30741"/>
                    <a:pt x="21346" y="30827"/>
                    <a:pt x="21434" y="30893"/>
                  </a:cubicBezTo>
                  <a:lnTo>
                    <a:pt x="21317" y="31080"/>
                  </a:lnTo>
                  <a:cubicBezTo>
                    <a:pt x="21247" y="31010"/>
                    <a:pt x="21200" y="30916"/>
                    <a:pt x="21154" y="30823"/>
                  </a:cubicBezTo>
                  <a:cubicBezTo>
                    <a:pt x="21175" y="30780"/>
                    <a:pt x="21177" y="30718"/>
                    <a:pt x="21195" y="30654"/>
                  </a:cubicBezTo>
                  <a:close/>
                  <a:moveTo>
                    <a:pt x="31894" y="30706"/>
                  </a:moveTo>
                  <a:cubicBezTo>
                    <a:pt x="31964" y="30776"/>
                    <a:pt x="32034" y="30823"/>
                    <a:pt x="32127" y="30893"/>
                  </a:cubicBezTo>
                  <a:cubicBezTo>
                    <a:pt x="32150" y="30905"/>
                    <a:pt x="32180" y="30910"/>
                    <a:pt x="32212" y="30910"/>
                  </a:cubicBezTo>
                  <a:cubicBezTo>
                    <a:pt x="32244" y="30910"/>
                    <a:pt x="32279" y="30905"/>
                    <a:pt x="32314" y="30893"/>
                  </a:cubicBezTo>
                  <a:lnTo>
                    <a:pt x="32501" y="30730"/>
                  </a:lnTo>
                  <a:lnTo>
                    <a:pt x="32594" y="30730"/>
                  </a:lnTo>
                  <a:cubicBezTo>
                    <a:pt x="32501" y="30823"/>
                    <a:pt x="32407" y="30940"/>
                    <a:pt x="32291" y="31033"/>
                  </a:cubicBezTo>
                  <a:cubicBezTo>
                    <a:pt x="32150" y="31056"/>
                    <a:pt x="32010" y="31080"/>
                    <a:pt x="31847" y="31103"/>
                  </a:cubicBezTo>
                  <a:cubicBezTo>
                    <a:pt x="31870" y="30963"/>
                    <a:pt x="31894" y="30846"/>
                    <a:pt x="31894" y="30706"/>
                  </a:cubicBezTo>
                  <a:close/>
                  <a:moveTo>
                    <a:pt x="29886" y="30426"/>
                  </a:moveTo>
                  <a:cubicBezTo>
                    <a:pt x="30049" y="30683"/>
                    <a:pt x="30259" y="30940"/>
                    <a:pt x="30516" y="31126"/>
                  </a:cubicBezTo>
                  <a:cubicBezTo>
                    <a:pt x="30353" y="31103"/>
                    <a:pt x="30166" y="31103"/>
                    <a:pt x="29979" y="31080"/>
                  </a:cubicBezTo>
                  <a:cubicBezTo>
                    <a:pt x="29769" y="30893"/>
                    <a:pt x="29606" y="30683"/>
                    <a:pt x="29489" y="30426"/>
                  </a:cubicBezTo>
                  <a:close/>
                  <a:moveTo>
                    <a:pt x="30516" y="30356"/>
                  </a:moveTo>
                  <a:cubicBezTo>
                    <a:pt x="30656" y="30379"/>
                    <a:pt x="30796" y="30379"/>
                    <a:pt x="30936" y="30403"/>
                  </a:cubicBezTo>
                  <a:cubicBezTo>
                    <a:pt x="31146" y="30473"/>
                    <a:pt x="31357" y="30519"/>
                    <a:pt x="31567" y="30566"/>
                  </a:cubicBezTo>
                  <a:cubicBezTo>
                    <a:pt x="31543" y="30753"/>
                    <a:pt x="31520" y="30940"/>
                    <a:pt x="31497" y="31126"/>
                  </a:cubicBezTo>
                  <a:lnTo>
                    <a:pt x="31193" y="31150"/>
                  </a:lnTo>
                  <a:cubicBezTo>
                    <a:pt x="30843" y="30986"/>
                    <a:pt x="30516" y="30706"/>
                    <a:pt x="30306" y="30379"/>
                  </a:cubicBezTo>
                  <a:lnTo>
                    <a:pt x="30516" y="30356"/>
                  </a:lnTo>
                  <a:close/>
                  <a:moveTo>
                    <a:pt x="8942" y="28792"/>
                  </a:moveTo>
                  <a:cubicBezTo>
                    <a:pt x="9013" y="29095"/>
                    <a:pt x="9106" y="29375"/>
                    <a:pt x="9199" y="29655"/>
                  </a:cubicBezTo>
                  <a:cubicBezTo>
                    <a:pt x="9409" y="30169"/>
                    <a:pt x="9643" y="30659"/>
                    <a:pt x="9946" y="31126"/>
                  </a:cubicBezTo>
                  <a:cubicBezTo>
                    <a:pt x="9946" y="31150"/>
                    <a:pt x="9946" y="31150"/>
                    <a:pt x="9946" y="31173"/>
                  </a:cubicBezTo>
                  <a:cubicBezTo>
                    <a:pt x="9550" y="30636"/>
                    <a:pt x="9223" y="30099"/>
                    <a:pt x="8942" y="29515"/>
                  </a:cubicBezTo>
                  <a:cubicBezTo>
                    <a:pt x="8919" y="29282"/>
                    <a:pt x="8919" y="29025"/>
                    <a:pt x="8942" y="28792"/>
                  </a:cubicBezTo>
                  <a:close/>
                  <a:moveTo>
                    <a:pt x="24469" y="31010"/>
                  </a:moveTo>
                  <a:lnTo>
                    <a:pt x="24516" y="31033"/>
                  </a:lnTo>
                  <a:cubicBezTo>
                    <a:pt x="24562" y="31080"/>
                    <a:pt x="24586" y="31150"/>
                    <a:pt x="24609" y="31196"/>
                  </a:cubicBezTo>
                  <a:lnTo>
                    <a:pt x="24469" y="31150"/>
                  </a:lnTo>
                  <a:lnTo>
                    <a:pt x="24469" y="31010"/>
                  </a:lnTo>
                  <a:close/>
                  <a:moveTo>
                    <a:pt x="25987" y="30753"/>
                  </a:moveTo>
                  <a:lnTo>
                    <a:pt x="25987" y="30753"/>
                  </a:lnTo>
                  <a:cubicBezTo>
                    <a:pt x="26150" y="30846"/>
                    <a:pt x="26337" y="30916"/>
                    <a:pt x="26500" y="30986"/>
                  </a:cubicBezTo>
                  <a:lnTo>
                    <a:pt x="26430" y="31196"/>
                  </a:lnTo>
                  <a:cubicBezTo>
                    <a:pt x="26267" y="31056"/>
                    <a:pt x="26127" y="30916"/>
                    <a:pt x="25987" y="30753"/>
                  </a:cubicBezTo>
                  <a:close/>
                  <a:moveTo>
                    <a:pt x="11137" y="27881"/>
                  </a:moveTo>
                  <a:cubicBezTo>
                    <a:pt x="11254" y="29165"/>
                    <a:pt x="11768" y="30379"/>
                    <a:pt x="12655" y="31337"/>
                  </a:cubicBezTo>
                  <a:cubicBezTo>
                    <a:pt x="11861" y="30613"/>
                    <a:pt x="11254" y="29679"/>
                    <a:pt x="10904" y="28675"/>
                  </a:cubicBezTo>
                  <a:cubicBezTo>
                    <a:pt x="10927" y="28511"/>
                    <a:pt x="10950" y="28325"/>
                    <a:pt x="10950" y="28161"/>
                  </a:cubicBezTo>
                  <a:cubicBezTo>
                    <a:pt x="10997" y="28068"/>
                    <a:pt x="11067" y="27974"/>
                    <a:pt x="11137" y="27881"/>
                  </a:cubicBezTo>
                  <a:close/>
                  <a:moveTo>
                    <a:pt x="21691" y="31220"/>
                  </a:moveTo>
                  <a:cubicBezTo>
                    <a:pt x="21691" y="31360"/>
                    <a:pt x="21714" y="31523"/>
                    <a:pt x="21761" y="31663"/>
                  </a:cubicBezTo>
                  <a:cubicBezTo>
                    <a:pt x="21691" y="31593"/>
                    <a:pt x="21620" y="31500"/>
                    <a:pt x="21550" y="31430"/>
                  </a:cubicBezTo>
                  <a:cubicBezTo>
                    <a:pt x="21597" y="31360"/>
                    <a:pt x="21644" y="31290"/>
                    <a:pt x="21691" y="31220"/>
                  </a:cubicBezTo>
                  <a:close/>
                  <a:moveTo>
                    <a:pt x="18632" y="30193"/>
                  </a:moveTo>
                  <a:lnTo>
                    <a:pt x="18632" y="30193"/>
                  </a:lnTo>
                  <a:cubicBezTo>
                    <a:pt x="18585" y="30519"/>
                    <a:pt x="18468" y="30823"/>
                    <a:pt x="18352" y="31103"/>
                  </a:cubicBezTo>
                  <a:lnTo>
                    <a:pt x="18305" y="31150"/>
                  </a:lnTo>
                  <a:cubicBezTo>
                    <a:pt x="17955" y="31407"/>
                    <a:pt x="17558" y="31593"/>
                    <a:pt x="17138" y="31710"/>
                  </a:cubicBezTo>
                  <a:cubicBezTo>
                    <a:pt x="17208" y="31663"/>
                    <a:pt x="17254" y="31617"/>
                    <a:pt x="17324" y="31570"/>
                  </a:cubicBezTo>
                  <a:cubicBezTo>
                    <a:pt x="17791" y="31196"/>
                    <a:pt x="18165" y="30753"/>
                    <a:pt x="18492" y="30263"/>
                  </a:cubicBezTo>
                  <a:lnTo>
                    <a:pt x="18632" y="30193"/>
                  </a:lnTo>
                  <a:close/>
                  <a:moveTo>
                    <a:pt x="24516" y="31407"/>
                  </a:moveTo>
                  <a:lnTo>
                    <a:pt x="24843" y="31500"/>
                  </a:lnTo>
                  <a:cubicBezTo>
                    <a:pt x="24889" y="31593"/>
                    <a:pt x="24959" y="31663"/>
                    <a:pt x="25029" y="31757"/>
                  </a:cubicBezTo>
                  <a:cubicBezTo>
                    <a:pt x="24866" y="31663"/>
                    <a:pt x="24702" y="31593"/>
                    <a:pt x="24539" y="31500"/>
                  </a:cubicBezTo>
                  <a:cubicBezTo>
                    <a:pt x="24539" y="31477"/>
                    <a:pt x="24539" y="31430"/>
                    <a:pt x="24516" y="31407"/>
                  </a:cubicBezTo>
                  <a:close/>
                  <a:moveTo>
                    <a:pt x="17955" y="30449"/>
                  </a:moveTo>
                  <a:cubicBezTo>
                    <a:pt x="17535" y="31010"/>
                    <a:pt x="16974" y="31453"/>
                    <a:pt x="16344" y="31757"/>
                  </a:cubicBezTo>
                  <a:lnTo>
                    <a:pt x="16344" y="31780"/>
                  </a:lnTo>
                  <a:cubicBezTo>
                    <a:pt x="16157" y="31687"/>
                    <a:pt x="15970" y="31593"/>
                    <a:pt x="15783" y="31500"/>
                  </a:cubicBezTo>
                  <a:cubicBezTo>
                    <a:pt x="15994" y="31500"/>
                    <a:pt x="16180" y="31453"/>
                    <a:pt x="16367" y="31430"/>
                  </a:cubicBezTo>
                  <a:cubicBezTo>
                    <a:pt x="16974" y="31267"/>
                    <a:pt x="17535" y="30940"/>
                    <a:pt x="17931" y="30449"/>
                  </a:cubicBezTo>
                  <a:close/>
                  <a:moveTo>
                    <a:pt x="28181" y="31523"/>
                  </a:moveTo>
                  <a:lnTo>
                    <a:pt x="28695" y="31640"/>
                  </a:lnTo>
                  <a:cubicBezTo>
                    <a:pt x="28695" y="31687"/>
                    <a:pt x="28672" y="31733"/>
                    <a:pt x="28648" y="31780"/>
                  </a:cubicBezTo>
                  <a:lnTo>
                    <a:pt x="28578" y="31780"/>
                  </a:lnTo>
                  <a:cubicBezTo>
                    <a:pt x="28438" y="31710"/>
                    <a:pt x="28321" y="31617"/>
                    <a:pt x="28181" y="31523"/>
                  </a:cubicBezTo>
                  <a:close/>
                  <a:moveTo>
                    <a:pt x="15316" y="31570"/>
                  </a:moveTo>
                  <a:cubicBezTo>
                    <a:pt x="15480" y="31663"/>
                    <a:pt x="15643" y="31757"/>
                    <a:pt x="15830" y="31850"/>
                  </a:cubicBezTo>
                  <a:lnTo>
                    <a:pt x="15620" y="31827"/>
                  </a:lnTo>
                  <a:cubicBezTo>
                    <a:pt x="15503" y="31757"/>
                    <a:pt x="15387" y="31663"/>
                    <a:pt x="15293" y="31593"/>
                  </a:cubicBezTo>
                  <a:lnTo>
                    <a:pt x="15316" y="31570"/>
                  </a:lnTo>
                  <a:close/>
                  <a:moveTo>
                    <a:pt x="28998" y="31710"/>
                  </a:moveTo>
                  <a:cubicBezTo>
                    <a:pt x="29349" y="31780"/>
                    <a:pt x="29676" y="31827"/>
                    <a:pt x="29979" y="31874"/>
                  </a:cubicBezTo>
                  <a:lnTo>
                    <a:pt x="30166" y="31897"/>
                  </a:lnTo>
                  <a:cubicBezTo>
                    <a:pt x="29746" y="31874"/>
                    <a:pt x="29349" y="31850"/>
                    <a:pt x="28952" y="31804"/>
                  </a:cubicBezTo>
                  <a:cubicBezTo>
                    <a:pt x="28975" y="31780"/>
                    <a:pt x="28998" y="31733"/>
                    <a:pt x="28998" y="31710"/>
                  </a:cubicBezTo>
                  <a:close/>
                  <a:moveTo>
                    <a:pt x="8989" y="30099"/>
                  </a:moveTo>
                  <a:lnTo>
                    <a:pt x="8989" y="30099"/>
                  </a:lnTo>
                  <a:cubicBezTo>
                    <a:pt x="9293" y="30613"/>
                    <a:pt x="9620" y="31103"/>
                    <a:pt x="9993" y="31593"/>
                  </a:cubicBezTo>
                  <a:cubicBezTo>
                    <a:pt x="9993" y="31710"/>
                    <a:pt x="10016" y="31850"/>
                    <a:pt x="10063" y="31990"/>
                  </a:cubicBezTo>
                  <a:cubicBezTo>
                    <a:pt x="9643" y="31547"/>
                    <a:pt x="9293" y="31033"/>
                    <a:pt x="9036" y="30496"/>
                  </a:cubicBezTo>
                  <a:cubicBezTo>
                    <a:pt x="9013" y="30356"/>
                    <a:pt x="8989" y="30239"/>
                    <a:pt x="8989" y="30099"/>
                  </a:cubicBezTo>
                  <a:close/>
                  <a:moveTo>
                    <a:pt x="13192" y="31103"/>
                  </a:moveTo>
                  <a:lnTo>
                    <a:pt x="13192" y="31103"/>
                  </a:lnTo>
                  <a:cubicBezTo>
                    <a:pt x="13589" y="31500"/>
                    <a:pt x="14056" y="31780"/>
                    <a:pt x="14593" y="31967"/>
                  </a:cubicBezTo>
                  <a:lnTo>
                    <a:pt x="14593" y="31990"/>
                  </a:lnTo>
                  <a:cubicBezTo>
                    <a:pt x="14032" y="31850"/>
                    <a:pt x="13542" y="31547"/>
                    <a:pt x="13192" y="31103"/>
                  </a:cubicBezTo>
                  <a:close/>
                  <a:moveTo>
                    <a:pt x="19613" y="30706"/>
                  </a:moveTo>
                  <a:lnTo>
                    <a:pt x="19613" y="30706"/>
                  </a:lnTo>
                  <a:cubicBezTo>
                    <a:pt x="19472" y="31103"/>
                    <a:pt x="19286" y="31500"/>
                    <a:pt x="19052" y="31850"/>
                  </a:cubicBezTo>
                  <a:cubicBezTo>
                    <a:pt x="18912" y="31897"/>
                    <a:pt x="18795" y="31944"/>
                    <a:pt x="18655" y="31990"/>
                  </a:cubicBezTo>
                  <a:cubicBezTo>
                    <a:pt x="18679" y="31920"/>
                    <a:pt x="18725" y="31850"/>
                    <a:pt x="18749" y="31780"/>
                  </a:cubicBezTo>
                  <a:cubicBezTo>
                    <a:pt x="18795" y="31710"/>
                    <a:pt x="18842" y="31710"/>
                    <a:pt x="18889" y="31663"/>
                  </a:cubicBezTo>
                  <a:cubicBezTo>
                    <a:pt x="19169" y="31383"/>
                    <a:pt x="19426" y="31056"/>
                    <a:pt x="19613" y="30706"/>
                  </a:cubicBezTo>
                  <a:close/>
                  <a:moveTo>
                    <a:pt x="40182" y="29889"/>
                  </a:moveTo>
                  <a:lnTo>
                    <a:pt x="40182" y="29889"/>
                  </a:lnTo>
                  <a:cubicBezTo>
                    <a:pt x="39342" y="31033"/>
                    <a:pt x="37917" y="31710"/>
                    <a:pt x="36517" y="31990"/>
                  </a:cubicBezTo>
                  <a:cubicBezTo>
                    <a:pt x="36423" y="32014"/>
                    <a:pt x="36330" y="32014"/>
                    <a:pt x="36236" y="32037"/>
                  </a:cubicBezTo>
                  <a:cubicBezTo>
                    <a:pt x="37054" y="31453"/>
                    <a:pt x="37847" y="30846"/>
                    <a:pt x="38595" y="30169"/>
                  </a:cubicBezTo>
                  <a:cubicBezTo>
                    <a:pt x="38758" y="30076"/>
                    <a:pt x="38898" y="30006"/>
                    <a:pt x="39061" y="29912"/>
                  </a:cubicBezTo>
                  <a:cubicBezTo>
                    <a:pt x="39229" y="29933"/>
                    <a:pt x="39397" y="29945"/>
                    <a:pt x="39565" y="29945"/>
                  </a:cubicBezTo>
                  <a:cubicBezTo>
                    <a:pt x="39771" y="29945"/>
                    <a:pt x="39977" y="29928"/>
                    <a:pt x="40182" y="29889"/>
                  </a:cubicBezTo>
                  <a:close/>
                  <a:moveTo>
                    <a:pt x="17651" y="31850"/>
                  </a:moveTo>
                  <a:lnTo>
                    <a:pt x="17651" y="31850"/>
                  </a:lnTo>
                  <a:cubicBezTo>
                    <a:pt x="17581" y="31920"/>
                    <a:pt x="17511" y="31990"/>
                    <a:pt x="17418" y="32060"/>
                  </a:cubicBezTo>
                  <a:cubicBezTo>
                    <a:pt x="17394" y="32060"/>
                    <a:pt x="17301" y="32060"/>
                    <a:pt x="17231" y="32037"/>
                  </a:cubicBezTo>
                  <a:lnTo>
                    <a:pt x="17208" y="32014"/>
                  </a:lnTo>
                  <a:cubicBezTo>
                    <a:pt x="17371" y="31967"/>
                    <a:pt x="17511" y="31920"/>
                    <a:pt x="17651" y="31850"/>
                  </a:cubicBezTo>
                  <a:close/>
                  <a:moveTo>
                    <a:pt x="11347" y="30823"/>
                  </a:moveTo>
                  <a:lnTo>
                    <a:pt x="11347" y="30823"/>
                  </a:lnTo>
                  <a:cubicBezTo>
                    <a:pt x="11721" y="31173"/>
                    <a:pt x="12141" y="31500"/>
                    <a:pt x="12608" y="31780"/>
                  </a:cubicBezTo>
                  <a:lnTo>
                    <a:pt x="12655" y="31804"/>
                  </a:lnTo>
                  <a:cubicBezTo>
                    <a:pt x="12785" y="31891"/>
                    <a:pt x="12896" y="31998"/>
                    <a:pt x="13004" y="32088"/>
                  </a:cubicBezTo>
                  <a:lnTo>
                    <a:pt x="13004" y="32088"/>
                  </a:lnTo>
                  <a:cubicBezTo>
                    <a:pt x="12508" y="31883"/>
                    <a:pt x="12033" y="31654"/>
                    <a:pt x="11581" y="31360"/>
                  </a:cubicBezTo>
                  <a:cubicBezTo>
                    <a:pt x="11487" y="31196"/>
                    <a:pt x="11417" y="31010"/>
                    <a:pt x="11347" y="30823"/>
                  </a:cubicBezTo>
                  <a:close/>
                  <a:moveTo>
                    <a:pt x="22788" y="30800"/>
                  </a:moveTo>
                  <a:cubicBezTo>
                    <a:pt x="23161" y="31056"/>
                    <a:pt x="23582" y="31313"/>
                    <a:pt x="23979" y="31547"/>
                  </a:cubicBezTo>
                  <a:cubicBezTo>
                    <a:pt x="24025" y="31733"/>
                    <a:pt x="24049" y="31920"/>
                    <a:pt x="24095" y="32107"/>
                  </a:cubicBezTo>
                  <a:cubicBezTo>
                    <a:pt x="23698" y="31967"/>
                    <a:pt x="23302" y="31804"/>
                    <a:pt x="22951" y="31617"/>
                  </a:cubicBezTo>
                  <a:cubicBezTo>
                    <a:pt x="22835" y="31500"/>
                    <a:pt x="22718" y="31360"/>
                    <a:pt x="22624" y="31220"/>
                  </a:cubicBezTo>
                  <a:cubicBezTo>
                    <a:pt x="22671" y="31103"/>
                    <a:pt x="22718" y="30963"/>
                    <a:pt x="22765" y="30823"/>
                  </a:cubicBezTo>
                  <a:lnTo>
                    <a:pt x="22788" y="30800"/>
                  </a:lnTo>
                  <a:close/>
                  <a:moveTo>
                    <a:pt x="37007" y="31010"/>
                  </a:moveTo>
                  <a:lnTo>
                    <a:pt x="37007" y="31010"/>
                  </a:lnTo>
                  <a:cubicBezTo>
                    <a:pt x="36563" y="31337"/>
                    <a:pt x="36120" y="31687"/>
                    <a:pt x="35653" y="31990"/>
                  </a:cubicBezTo>
                  <a:lnTo>
                    <a:pt x="35419" y="32154"/>
                  </a:lnTo>
                  <a:cubicBezTo>
                    <a:pt x="35172" y="32170"/>
                    <a:pt x="34924" y="32187"/>
                    <a:pt x="34676" y="32187"/>
                  </a:cubicBezTo>
                  <a:cubicBezTo>
                    <a:pt x="34574" y="32187"/>
                    <a:pt x="34471" y="32184"/>
                    <a:pt x="34369" y="32177"/>
                  </a:cubicBezTo>
                  <a:cubicBezTo>
                    <a:pt x="34555" y="32084"/>
                    <a:pt x="34765" y="31990"/>
                    <a:pt x="34976" y="31874"/>
                  </a:cubicBezTo>
                  <a:cubicBezTo>
                    <a:pt x="35676" y="31640"/>
                    <a:pt x="36353" y="31360"/>
                    <a:pt x="37007" y="31010"/>
                  </a:cubicBezTo>
                  <a:close/>
                  <a:moveTo>
                    <a:pt x="25917" y="31804"/>
                  </a:moveTo>
                  <a:cubicBezTo>
                    <a:pt x="26033" y="31827"/>
                    <a:pt x="26150" y="31850"/>
                    <a:pt x="26267" y="31874"/>
                  </a:cubicBezTo>
                  <a:cubicBezTo>
                    <a:pt x="26243" y="31990"/>
                    <a:pt x="26220" y="32130"/>
                    <a:pt x="26220" y="32270"/>
                  </a:cubicBezTo>
                  <a:lnTo>
                    <a:pt x="26080" y="32200"/>
                  </a:lnTo>
                  <a:cubicBezTo>
                    <a:pt x="26010" y="32084"/>
                    <a:pt x="25963" y="31944"/>
                    <a:pt x="25917" y="31804"/>
                  </a:cubicBezTo>
                  <a:close/>
                  <a:moveTo>
                    <a:pt x="43824" y="28535"/>
                  </a:moveTo>
                  <a:lnTo>
                    <a:pt x="43824" y="28535"/>
                  </a:lnTo>
                  <a:cubicBezTo>
                    <a:pt x="43124" y="29399"/>
                    <a:pt x="42354" y="30216"/>
                    <a:pt x="41490" y="30940"/>
                  </a:cubicBezTo>
                  <a:cubicBezTo>
                    <a:pt x="40743" y="31430"/>
                    <a:pt x="39972" y="31874"/>
                    <a:pt x="39155" y="32270"/>
                  </a:cubicBezTo>
                  <a:cubicBezTo>
                    <a:pt x="40602" y="31243"/>
                    <a:pt x="41957" y="30146"/>
                    <a:pt x="43241" y="28955"/>
                  </a:cubicBezTo>
                  <a:cubicBezTo>
                    <a:pt x="43451" y="28815"/>
                    <a:pt x="43638" y="28675"/>
                    <a:pt x="43824" y="28535"/>
                  </a:cubicBezTo>
                  <a:close/>
                  <a:moveTo>
                    <a:pt x="16577" y="32177"/>
                  </a:moveTo>
                  <a:cubicBezTo>
                    <a:pt x="16671" y="32200"/>
                    <a:pt x="16787" y="32247"/>
                    <a:pt x="16881" y="32270"/>
                  </a:cubicBezTo>
                  <a:cubicBezTo>
                    <a:pt x="16717" y="32294"/>
                    <a:pt x="16577" y="32317"/>
                    <a:pt x="16437" y="32341"/>
                  </a:cubicBezTo>
                  <a:cubicBezTo>
                    <a:pt x="16354" y="32320"/>
                    <a:pt x="16307" y="32280"/>
                    <a:pt x="16215" y="32222"/>
                  </a:cubicBezTo>
                  <a:lnTo>
                    <a:pt x="16215" y="32222"/>
                  </a:lnTo>
                  <a:cubicBezTo>
                    <a:pt x="16329" y="32200"/>
                    <a:pt x="16464" y="32200"/>
                    <a:pt x="16577" y="32177"/>
                  </a:cubicBezTo>
                  <a:close/>
                  <a:moveTo>
                    <a:pt x="26664" y="31920"/>
                  </a:moveTo>
                  <a:cubicBezTo>
                    <a:pt x="26804" y="32014"/>
                    <a:pt x="26967" y="32130"/>
                    <a:pt x="27131" y="32200"/>
                  </a:cubicBezTo>
                  <a:lnTo>
                    <a:pt x="27387" y="32341"/>
                  </a:lnTo>
                  <a:cubicBezTo>
                    <a:pt x="27387" y="32341"/>
                    <a:pt x="27387" y="32364"/>
                    <a:pt x="27387" y="32364"/>
                  </a:cubicBezTo>
                  <a:cubicBezTo>
                    <a:pt x="27387" y="32411"/>
                    <a:pt x="27411" y="32457"/>
                    <a:pt x="27434" y="32504"/>
                  </a:cubicBezTo>
                  <a:cubicBezTo>
                    <a:pt x="27131" y="32504"/>
                    <a:pt x="26850" y="32457"/>
                    <a:pt x="26594" y="32364"/>
                  </a:cubicBezTo>
                  <a:cubicBezTo>
                    <a:pt x="26594" y="32294"/>
                    <a:pt x="26594" y="32224"/>
                    <a:pt x="26617" y="32177"/>
                  </a:cubicBezTo>
                  <a:cubicBezTo>
                    <a:pt x="26617" y="32084"/>
                    <a:pt x="26640" y="31990"/>
                    <a:pt x="26664" y="31920"/>
                  </a:cubicBezTo>
                  <a:close/>
                  <a:moveTo>
                    <a:pt x="24632" y="31920"/>
                  </a:moveTo>
                  <a:lnTo>
                    <a:pt x="24632" y="31920"/>
                  </a:lnTo>
                  <a:cubicBezTo>
                    <a:pt x="24889" y="32060"/>
                    <a:pt x="25193" y="32200"/>
                    <a:pt x="25473" y="32317"/>
                  </a:cubicBezTo>
                  <a:cubicBezTo>
                    <a:pt x="25520" y="32387"/>
                    <a:pt x="25566" y="32457"/>
                    <a:pt x="25613" y="32527"/>
                  </a:cubicBezTo>
                  <a:cubicBezTo>
                    <a:pt x="25309" y="32481"/>
                    <a:pt x="25053" y="32411"/>
                    <a:pt x="24749" y="32341"/>
                  </a:cubicBezTo>
                  <a:cubicBezTo>
                    <a:pt x="24702" y="32200"/>
                    <a:pt x="24656" y="32060"/>
                    <a:pt x="24632" y="31920"/>
                  </a:cubicBezTo>
                  <a:close/>
                  <a:moveTo>
                    <a:pt x="21340" y="31663"/>
                  </a:moveTo>
                  <a:cubicBezTo>
                    <a:pt x="21480" y="31827"/>
                    <a:pt x="21620" y="31990"/>
                    <a:pt x="21761" y="32130"/>
                  </a:cubicBezTo>
                  <a:cubicBezTo>
                    <a:pt x="21644" y="32317"/>
                    <a:pt x="21504" y="32481"/>
                    <a:pt x="21364" y="32667"/>
                  </a:cubicBezTo>
                  <a:cubicBezTo>
                    <a:pt x="21270" y="32411"/>
                    <a:pt x="21200" y="32177"/>
                    <a:pt x="21177" y="31920"/>
                  </a:cubicBezTo>
                  <a:lnTo>
                    <a:pt x="21154" y="31920"/>
                  </a:lnTo>
                  <a:cubicBezTo>
                    <a:pt x="21224" y="31827"/>
                    <a:pt x="21294" y="31757"/>
                    <a:pt x="21340" y="31663"/>
                  </a:cubicBezTo>
                  <a:close/>
                  <a:moveTo>
                    <a:pt x="19682" y="31899"/>
                  </a:moveTo>
                  <a:cubicBezTo>
                    <a:pt x="19677" y="31956"/>
                    <a:pt x="19656" y="31999"/>
                    <a:pt x="19636" y="32060"/>
                  </a:cubicBezTo>
                  <a:cubicBezTo>
                    <a:pt x="19496" y="32270"/>
                    <a:pt x="19332" y="32481"/>
                    <a:pt x="19146" y="32691"/>
                  </a:cubicBezTo>
                  <a:cubicBezTo>
                    <a:pt x="19355" y="32434"/>
                    <a:pt x="19518" y="32178"/>
                    <a:pt x="19682" y="31899"/>
                  </a:cubicBezTo>
                  <a:close/>
                  <a:moveTo>
                    <a:pt x="23488" y="32200"/>
                  </a:moveTo>
                  <a:cubicBezTo>
                    <a:pt x="23698" y="32294"/>
                    <a:pt x="23932" y="32387"/>
                    <a:pt x="24165" y="32457"/>
                  </a:cubicBezTo>
                  <a:cubicBezTo>
                    <a:pt x="24212" y="32597"/>
                    <a:pt x="24235" y="32714"/>
                    <a:pt x="24282" y="32854"/>
                  </a:cubicBezTo>
                  <a:cubicBezTo>
                    <a:pt x="24002" y="32644"/>
                    <a:pt x="23722" y="32434"/>
                    <a:pt x="23488" y="32200"/>
                  </a:cubicBezTo>
                  <a:close/>
                  <a:moveTo>
                    <a:pt x="28158" y="32714"/>
                  </a:moveTo>
                  <a:lnTo>
                    <a:pt x="28181" y="32737"/>
                  </a:lnTo>
                  <a:cubicBezTo>
                    <a:pt x="28275" y="32784"/>
                    <a:pt x="28391" y="32854"/>
                    <a:pt x="28532" y="32901"/>
                  </a:cubicBezTo>
                  <a:cubicBezTo>
                    <a:pt x="28345" y="32901"/>
                    <a:pt x="28158" y="32901"/>
                    <a:pt x="27994" y="32878"/>
                  </a:cubicBezTo>
                  <a:cubicBezTo>
                    <a:pt x="27971" y="32854"/>
                    <a:pt x="27948" y="32831"/>
                    <a:pt x="27948" y="32807"/>
                  </a:cubicBezTo>
                  <a:cubicBezTo>
                    <a:pt x="28018" y="32784"/>
                    <a:pt x="28088" y="32761"/>
                    <a:pt x="28158" y="32714"/>
                  </a:cubicBezTo>
                  <a:close/>
                  <a:moveTo>
                    <a:pt x="40065" y="31196"/>
                  </a:moveTo>
                  <a:cubicBezTo>
                    <a:pt x="39178" y="31850"/>
                    <a:pt x="38291" y="32481"/>
                    <a:pt x="37380" y="33064"/>
                  </a:cubicBezTo>
                  <a:lnTo>
                    <a:pt x="37124" y="33158"/>
                  </a:lnTo>
                  <a:cubicBezTo>
                    <a:pt x="37427" y="32948"/>
                    <a:pt x="37684" y="32737"/>
                    <a:pt x="37964" y="32527"/>
                  </a:cubicBezTo>
                  <a:cubicBezTo>
                    <a:pt x="38688" y="32107"/>
                    <a:pt x="39388" y="31663"/>
                    <a:pt x="40065" y="31196"/>
                  </a:cubicBezTo>
                  <a:close/>
                  <a:moveTo>
                    <a:pt x="36470" y="32411"/>
                  </a:moveTo>
                  <a:lnTo>
                    <a:pt x="36470" y="32411"/>
                  </a:lnTo>
                  <a:cubicBezTo>
                    <a:pt x="35793" y="32714"/>
                    <a:pt x="35116" y="32971"/>
                    <a:pt x="34415" y="33204"/>
                  </a:cubicBezTo>
                  <a:lnTo>
                    <a:pt x="34812" y="32971"/>
                  </a:lnTo>
                  <a:lnTo>
                    <a:pt x="34999" y="32854"/>
                  </a:lnTo>
                  <a:cubicBezTo>
                    <a:pt x="35139" y="32761"/>
                    <a:pt x="35302" y="32667"/>
                    <a:pt x="35443" y="32551"/>
                  </a:cubicBezTo>
                  <a:lnTo>
                    <a:pt x="35513" y="32527"/>
                  </a:lnTo>
                  <a:cubicBezTo>
                    <a:pt x="35839" y="32504"/>
                    <a:pt x="36143" y="32457"/>
                    <a:pt x="36470" y="32411"/>
                  </a:cubicBezTo>
                  <a:close/>
                  <a:moveTo>
                    <a:pt x="29349" y="33181"/>
                  </a:moveTo>
                  <a:cubicBezTo>
                    <a:pt x="29465" y="33204"/>
                    <a:pt x="29559" y="33251"/>
                    <a:pt x="29699" y="33251"/>
                  </a:cubicBezTo>
                  <a:cubicBezTo>
                    <a:pt x="29425" y="33306"/>
                    <a:pt x="29152" y="33328"/>
                    <a:pt x="28883" y="33328"/>
                  </a:cubicBezTo>
                  <a:cubicBezTo>
                    <a:pt x="28693" y="33328"/>
                    <a:pt x="28505" y="33317"/>
                    <a:pt x="28321" y="33298"/>
                  </a:cubicBezTo>
                  <a:lnTo>
                    <a:pt x="28251" y="33228"/>
                  </a:lnTo>
                  <a:cubicBezTo>
                    <a:pt x="28602" y="33228"/>
                    <a:pt x="28952" y="33204"/>
                    <a:pt x="29325" y="33181"/>
                  </a:cubicBezTo>
                  <a:close/>
                  <a:moveTo>
                    <a:pt x="11814" y="31827"/>
                  </a:moveTo>
                  <a:lnTo>
                    <a:pt x="11814" y="31827"/>
                  </a:lnTo>
                  <a:cubicBezTo>
                    <a:pt x="12445" y="32177"/>
                    <a:pt x="13122" y="32434"/>
                    <a:pt x="13799" y="32621"/>
                  </a:cubicBezTo>
                  <a:cubicBezTo>
                    <a:pt x="13962" y="32714"/>
                    <a:pt x="14126" y="32784"/>
                    <a:pt x="14289" y="32854"/>
                  </a:cubicBezTo>
                  <a:cubicBezTo>
                    <a:pt x="14639" y="33018"/>
                    <a:pt x="15013" y="33111"/>
                    <a:pt x="15410" y="33181"/>
                  </a:cubicBezTo>
                  <a:lnTo>
                    <a:pt x="15457" y="33181"/>
                  </a:lnTo>
                  <a:lnTo>
                    <a:pt x="15363" y="33204"/>
                  </a:lnTo>
                  <a:cubicBezTo>
                    <a:pt x="15060" y="33298"/>
                    <a:pt x="14756" y="33368"/>
                    <a:pt x="14453" y="33391"/>
                  </a:cubicBezTo>
                  <a:cubicBezTo>
                    <a:pt x="14313" y="33368"/>
                    <a:pt x="14172" y="33345"/>
                    <a:pt x="14032" y="33321"/>
                  </a:cubicBezTo>
                  <a:cubicBezTo>
                    <a:pt x="13542" y="33204"/>
                    <a:pt x="13052" y="33041"/>
                    <a:pt x="12608" y="32854"/>
                  </a:cubicBezTo>
                  <a:lnTo>
                    <a:pt x="12585" y="32831"/>
                  </a:lnTo>
                  <a:cubicBezTo>
                    <a:pt x="12328" y="32574"/>
                    <a:pt x="12118" y="32294"/>
                    <a:pt x="11931" y="32014"/>
                  </a:cubicBezTo>
                  <a:cubicBezTo>
                    <a:pt x="11884" y="31944"/>
                    <a:pt x="11861" y="31897"/>
                    <a:pt x="11814" y="31827"/>
                  </a:cubicBezTo>
                  <a:close/>
                  <a:moveTo>
                    <a:pt x="9573" y="32014"/>
                  </a:moveTo>
                  <a:lnTo>
                    <a:pt x="9573" y="32014"/>
                  </a:lnTo>
                  <a:cubicBezTo>
                    <a:pt x="9783" y="32247"/>
                    <a:pt x="10016" y="32481"/>
                    <a:pt x="10250" y="32691"/>
                  </a:cubicBezTo>
                  <a:cubicBezTo>
                    <a:pt x="10320" y="32948"/>
                    <a:pt x="10413" y="33181"/>
                    <a:pt x="10530" y="33438"/>
                  </a:cubicBezTo>
                  <a:cubicBezTo>
                    <a:pt x="10460" y="33345"/>
                    <a:pt x="10390" y="33251"/>
                    <a:pt x="10320" y="33158"/>
                  </a:cubicBezTo>
                  <a:lnTo>
                    <a:pt x="10320" y="33181"/>
                  </a:lnTo>
                  <a:cubicBezTo>
                    <a:pt x="10110" y="32924"/>
                    <a:pt x="9923" y="32667"/>
                    <a:pt x="9760" y="32364"/>
                  </a:cubicBezTo>
                  <a:cubicBezTo>
                    <a:pt x="9713" y="32247"/>
                    <a:pt x="9643" y="32130"/>
                    <a:pt x="9573" y="32014"/>
                  </a:cubicBezTo>
                  <a:close/>
                  <a:moveTo>
                    <a:pt x="22508" y="31733"/>
                  </a:moveTo>
                  <a:lnTo>
                    <a:pt x="22648" y="31804"/>
                  </a:lnTo>
                  <a:cubicBezTo>
                    <a:pt x="23161" y="32434"/>
                    <a:pt x="23792" y="32971"/>
                    <a:pt x="24492" y="33391"/>
                  </a:cubicBezTo>
                  <a:cubicBezTo>
                    <a:pt x="24492" y="33415"/>
                    <a:pt x="24492" y="33415"/>
                    <a:pt x="24516" y="33438"/>
                  </a:cubicBezTo>
                  <a:cubicBezTo>
                    <a:pt x="23909" y="33204"/>
                    <a:pt x="23325" y="32924"/>
                    <a:pt x="22788" y="32574"/>
                  </a:cubicBezTo>
                  <a:cubicBezTo>
                    <a:pt x="22671" y="32294"/>
                    <a:pt x="22578" y="32014"/>
                    <a:pt x="22508" y="31733"/>
                  </a:cubicBezTo>
                  <a:close/>
                  <a:moveTo>
                    <a:pt x="16110" y="33298"/>
                  </a:moveTo>
                  <a:lnTo>
                    <a:pt x="16110" y="33321"/>
                  </a:lnTo>
                  <a:cubicBezTo>
                    <a:pt x="16250" y="33333"/>
                    <a:pt x="16396" y="33339"/>
                    <a:pt x="16542" y="33339"/>
                  </a:cubicBezTo>
                  <a:cubicBezTo>
                    <a:pt x="16688" y="33339"/>
                    <a:pt x="16834" y="33333"/>
                    <a:pt x="16974" y="33321"/>
                  </a:cubicBezTo>
                  <a:lnTo>
                    <a:pt x="16974" y="33321"/>
                  </a:lnTo>
                  <a:cubicBezTo>
                    <a:pt x="16531" y="33438"/>
                    <a:pt x="16064" y="33508"/>
                    <a:pt x="15573" y="33508"/>
                  </a:cubicBezTo>
                  <a:cubicBezTo>
                    <a:pt x="15760" y="33438"/>
                    <a:pt x="15924" y="33368"/>
                    <a:pt x="16110" y="33298"/>
                  </a:cubicBezTo>
                  <a:close/>
                  <a:moveTo>
                    <a:pt x="31263" y="33274"/>
                  </a:moveTo>
                  <a:lnTo>
                    <a:pt x="31263" y="33274"/>
                  </a:lnTo>
                  <a:cubicBezTo>
                    <a:pt x="30936" y="33438"/>
                    <a:pt x="30586" y="33555"/>
                    <a:pt x="30236" y="33625"/>
                  </a:cubicBezTo>
                  <a:cubicBezTo>
                    <a:pt x="29991" y="33677"/>
                    <a:pt x="29759" y="33703"/>
                    <a:pt x="29520" y="33703"/>
                  </a:cubicBezTo>
                  <a:cubicBezTo>
                    <a:pt x="29441" y="33703"/>
                    <a:pt x="29360" y="33701"/>
                    <a:pt x="29279" y="33695"/>
                  </a:cubicBezTo>
                  <a:cubicBezTo>
                    <a:pt x="29419" y="33671"/>
                    <a:pt x="29535" y="33648"/>
                    <a:pt x="29676" y="33625"/>
                  </a:cubicBezTo>
                  <a:lnTo>
                    <a:pt x="29699" y="33625"/>
                  </a:lnTo>
                  <a:cubicBezTo>
                    <a:pt x="30072" y="33578"/>
                    <a:pt x="30469" y="33461"/>
                    <a:pt x="30820" y="33321"/>
                  </a:cubicBezTo>
                  <a:lnTo>
                    <a:pt x="30913" y="33321"/>
                  </a:lnTo>
                  <a:cubicBezTo>
                    <a:pt x="31030" y="33321"/>
                    <a:pt x="31146" y="33298"/>
                    <a:pt x="31263" y="33274"/>
                  </a:cubicBezTo>
                  <a:close/>
                  <a:moveTo>
                    <a:pt x="20873" y="32224"/>
                  </a:moveTo>
                  <a:cubicBezTo>
                    <a:pt x="20943" y="32481"/>
                    <a:pt x="21013" y="32714"/>
                    <a:pt x="21130" y="32924"/>
                  </a:cubicBezTo>
                  <a:cubicBezTo>
                    <a:pt x="20827" y="33251"/>
                    <a:pt x="20476" y="33555"/>
                    <a:pt x="20103" y="33811"/>
                  </a:cubicBezTo>
                  <a:cubicBezTo>
                    <a:pt x="20173" y="33671"/>
                    <a:pt x="20220" y="33555"/>
                    <a:pt x="20290" y="33415"/>
                  </a:cubicBezTo>
                  <a:cubicBezTo>
                    <a:pt x="20430" y="33111"/>
                    <a:pt x="20570" y="32784"/>
                    <a:pt x="20663" y="32457"/>
                  </a:cubicBezTo>
                  <a:lnTo>
                    <a:pt x="20873" y="32224"/>
                  </a:lnTo>
                  <a:close/>
                  <a:moveTo>
                    <a:pt x="24913" y="32714"/>
                  </a:moveTo>
                  <a:cubicBezTo>
                    <a:pt x="25239" y="32807"/>
                    <a:pt x="25566" y="32901"/>
                    <a:pt x="25917" y="32971"/>
                  </a:cubicBezTo>
                  <a:cubicBezTo>
                    <a:pt x="26010" y="33088"/>
                    <a:pt x="26103" y="33181"/>
                    <a:pt x="26197" y="33298"/>
                  </a:cubicBezTo>
                  <a:cubicBezTo>
                    <a:pt x="26197" y="33321"/>
                    <a:pt x="26197" y="33345"/>
                    <a:pt x="26197" y="33368"/>
                  </a:cubicBezTo>
                  <a:cubicBezTo>
                    <a:pt x="26220" y="33531"/>
                    <a:pt x="26243" y="33671"/>
                    <a:pt x="26290" y="33835"/>
                  </a:cubicBezTo>
                  <a:cubicBezTo>
                    <a:pt x="26012" y="33719"/>
                    <a:pt x="25712" y="33626"/>
                    <a:pt x="25433" y="33488"/>
                  </a:cubicBezTo>
                  <a:lnTo>
                    <a:pt x="25433" y="33488"/>
                  </a:lnTo>
                  <a:cubicBezTo>
                    <a:pt x="25230" y="33238"/>
                    <a:pt x="25049" y="32987"/>
                    <a:pt x="24913" y="32714"/>
                  </a:cubicBezTo>
                  <a:close/>
                  <a:moveTo>
                    <a:pt x="11301" y="32667"/>
                  </a:moveTo>
                  <a:cubicBezTo>
                    <a:pt x="11627" y="32948"/>
                    <a:pt x="11978" y="33158"/>
                    <a:pt x="12375" y="33345"/>
                  </a:cubicBezTo>
                  <a:lnTo>
                    <a:pt x="12351" y="33345"/>
                  </a:lnTo>
                  <a:cubicBezTo>
                    <a:pt x="12538" y="33461"/>
                    <a:pt x="12725" y="33601"/>
                    <a:pt x="12935" y="33695"/>
                  </a:cubicBezTo>
                  <a:cubicBezTo>
                    <a:pt x="13005" y="33765"/>
                    <a:pt x="13098" y="33835"/>
                    <a:pt x="13168" y="33882"/>
                  </a:cubicBezTo>
                  <a:cubicBezTo>
                    <a:pt x="13052" y="33858"/>
                    <a:pt x="12935" y="33811"/>
                    <a:pt x="12818" y="33765"/>
                  </a:cubicBezTo>
                  <a:cubicBezTo>
                    <a:pt x="12701" y="33718"/>
                    <a:pt x="12538" y="33671"/>
                    <a:pt x="12398" y="33601"/>
                  </a:cubicBezTo>
                  <a:cubicBezTo>
                    <a:pt x="12141" y="33415"/>
                    <a:pt x="11908" y="33228"/>
                    <a:pt x="11674" y="33041"/>
                  </a:cubicBezTo>
                  <a:cubicBezTo>
                    <a:pt x="11581" y="32971"/>
                    <a:pt x="11487" y="32878"/>
                    <a:pt x="11394" y="32784"/>
                  </a:cubicBezTo>
                  <a:cubicBezTo>
                    <a:pt x="11347" y="32761"/>
                    <a:pt x="11324" y="32714"/>
                    <a:pt x="11301" y="32667"/>
                  </a:cubicBezTo>
                  <a:close/>
                  <a:moveTo>
                    <a:pt x="14219" y="33718"/>
                  </a:moveTo>
                  <a:cubicBezTo>
                    <a:pt x="14664" y="33795"/>
                    <a:pt x="15109" y="33841"/>
                    <a:pt x="15554" y="33841"/>
                  </a:cubicBezTo>
                  <a:cubicBezTo>
                    <a:pt x="15646" y="33841"/>
                    <a:pt x="15738" y="33839"/>
                    <a:pt x="15830" y="33835"/>
                  </a:cubicBezTo>
                  <a:lnTo>
                    <a:pt x="15830" y="33835"/>
                  </a:lnTo>
                  <a:cubicBezTo>
                    <a:pt x="15584" y="33896"/>
                    <a:pt x="15324" y="33926"/>
                    <a:pt x="15065" y="33926"/>
                  </a:cubicBezTo>
                  <a:cubicBezTo>
                    <a:pt x="14834" y="33926"/>
                    <a:pt x="14603" y="33902"/>
                    <a:pt x="14383" y="33858"/>
                  </a:cubicBezTo>
                  <a:cubicBezTo>
                    <a:pt x="14219" y="33835"/>
                    <a:pt x="14056" y="33788"/>
                    <a:pt x="13892" y="33718"/>
                  </a:cubicBezTo>
                  <a:close/>
                  <a:moveTo>
                    <a:pt x="33691" y="32527"/>
                  </a:moveTo>
                  <a:cubicBezTo>
                    <a:pt x="34065" y="32551"/>
                    <a:pt x="34415" y="32574"/>
                    <a:pt x="34789" y="32574"/>
                  </a:cubicBezTo>
                  <a:cubicBezTo>
                    <a:pt x="34042" y="33041"/>
                    <a:pt x="33271" y="33438"/>
                    <a:pt x="32454" y="33765"/>
                  </a:cubicBezTo>
                  <a:cubicBezTo>
                    <a:pt x="32104" y="33858"/>
                    <a:pt x="31754" y="33905"/>
                    <a:pt x="31403" y="33975"/>
                  </a:cubicBezTo>
                  <a:cubicBezTo>
                    <a:pt x="31870" y="33648"/>
                    <a:pt x="32337" y="33274"/>
                    <a:pt x="32758" y="32901"/>
                  </a:cubicBezTo>
                  <a:cubicBezTo>
                    <a:pt x="33084" y="32784"/>
                    <a:pt x="33388" y="32667"/>
                    <a:pt x="33691" y="32527"/>
                  </a:cubicBezTo>
                  <a:close/>
                  <a:moveTo>
                    <a:pt x="18165" y="33134"/>
                  </a:moveTo>
                  <a:cubicBezTo>
                    <a:pt x="17721" y="33508"/>
                    <a:pt x="17208" y="33811"/>
                    <a:pt x="16647" y="33998"/>
                  </a:cubicBezTo>
                  <a:lnTo>
                    <a:pt x="16624" y="33975"/>
                  </a:lnTo>
                  <a:cubicBezTo>
                    <a:pt x="16928" y="33835"/>
                    <a:pt x="17208" y="33671"/>
                    <a:pt x="17465" y="33461"/>
                  </a:cubicBezTo>
                  <a:cubicBezTo>
                    <a:pt x="17675" y="33368"/>
                    <a:pt x="17885" y="33251"/>
                    <a:pt x="18072" y="33134"/>
                  </a:cubicBezTo>
                  <a:close/>
                  <a:moveTo>
                    <a:pt x="23091" y="33111"/>
                  </a:moveTo>
                  <a:lnTo>
                    <a:pt x="23091" y="33111"/>
                  </a:lnTo>
                  <a:cubicBezTo>
                    <a:pt x="23628" y="33415"/>
                    <a:pt x="24165" y="33648"/>
                    <a:pt x="24726" y="33835"/>
                  </a:cubicBezTo>
                  <a:lnTo>
                    <a:pt x="24726" y="33858"/>
                  </a:lnTo>
                  <a:cubicBezTo>
                    <a:pt x="24772" y="33905"/>
                    <a:pt x="24796" y="33975"/>
                    <a:pt x="24843" y="34022"/>
                  </a:cubicBezTo>
                  <a:cubicBezTo>
                    <a:pt x="24235" y="33858"/>
                    <a:pt x="23675" y="33578"/>
                    <a:pt x="23161" y="33204"/>
                  </a:cubicBezTo>
                  <a:lnTo>
                    <a:pt x="23091" y="33111"/>
                  </a:lnTo>
                  <a:close/>
                  <a:moveTo>
                    <a:pt x="26640" y="33671"/>
                  </a:moveTo>
                  <a:lnTo>
                    <a:pt x="26640" y="33671"/>
                  </a:lnTo>
                  <a:cubicBezTo>
                    <a:pt x="26827" y="33811"/>
                    <a:pt x="27014" y="33928"/>
                    <a:pt x="27201" y="34022"/>
                  </a:cubicBezTo>
                  <a:lnTo>
                    <a:pt x="27201" y="34045"/>
                  </a:lnTo>
                  <a:cubicBezTo>
                    <a:pt x="27037" y="33998"/>
                    <a:pt x="26874" y="33975"/>
                    <a:pt x="26734" y="33928"/>
                  </a:cubicBezTo>
                  <a:cubicBezTo>
                    <a:pt x="26687" y="33858"/>
                    <a:pt x="26664" y="33765"/>
                    <a:pt x="26640" y="33671"/>
                  </a:cubicBezTo>
                  <a:close/>
                  <a:moveTo>
                    <a:pt x="39412" y="32504"/>
                  </a:moveTo>
                  <a:lnTo>
                    <a:pt x="39155" y="32667"/>
                  </a:lnTo>
                  <a:cubicBezTo>
                    <a:pt x="38268" y="33228"/>
                    <a:pt x="37310" y="33718"/>
                    <a:pt x="36330" y="34138"/>
                  </a:cubicBezTo>
                  <a:cubicBezTo>
                    <a:pt x="36820" y="33858"/>
                    <a:pt x="37287" y="33555"/>
                    <a:pt x="37707" y="33274"/>
                  </a:cubicBezTo>
                  <a:cubicBezTo>
                    <a:pt x="38291" y="33041"/>
                    <a:pt x="38851" y="32784"/>
                    <a:pt x="39412" y="32504"/>
                  </a:cubicBezTo>
                  <a:close/>
                  <a:moveTo>
                    <a:pt x="35933" y="33134"/>
                  </a:moveTo>
                  <a:lnTo>
                    <a:pt x="35933" y="33134"/>
                  </a:lnTo>
                  <a:cubicBezTo>
                    <a:pt x="35372" y="33438"/>
                    <a:pt x="34742" y="33741"/>
                    <a:pt x="34088" y="34022"/>
                  </a:cubicBezTo>
                  <a:cubicBezTo>
                    <a:pt x="33761" y="34068"/>
                    <a:pt x="33435" y="34138"/>
                    <a:pt x="33108" y="34185"/>
                  </a:cubicBezTo>
                  <a:cubicBezTo>
                    <a:pt x="34088" y="33905"/>
                    <a:pt x="35022" y="33555"/>
                    <a:pt x="35933" y="33134"/>
                  </a:cubicBezTo>
                  <a:close/>
                  <a:moveTo>
                    <a:pt x="26827" y="33204"/>
                  </a:moveTo>
                  <a:lnTo>
                    <a:pt x="26827" y="33204"/>
                  </a:lnTo>
                  <a:cubicBezTo>
                    <a:pt x="27247" y="33415"/>
                    <a:pt x="27668" y="33555"/>
                    <a:pt x="28111" y="33625"/>
                  </a:cubicBezTo>
                  <a:cubicBezTo>
                    <a:pt x="28511" y="33931"/>
                    <a:pt x="29033" y="34063"/>
                    <a:pt x="29576" y="34063"/>
                  </a:cubicBezTo>
                  <a:cubicBezTo>
                    <a:pt x="29985" y="34063"/>
                    <a:pt x="30405" y="33988"/>
                    <a:pt x="30796" y="33858"/>
                  </a:cubicBezTo>
                  <a:lnTo>
                    <a:pt x="30820" y="33858"/>
                  </a:lnTo>
                  <a:cubicBezTo>
                    <a:pt x="30703" y="33928"/>
                    <a:pt x="30609" y="33998"/>
                    <a:pt x="30516" y="34068"/>
                  </a:cubicBezTo>
                  <a:lnTo>
                    <a:pt x="30446" y="34115"/>
                  </a:lnTo>
                  <a:lnTo>
                    <a:pt x="30259" y="34138"/>
                  </a:lnTo>
                  <a:cubicBezTo>
                    <a:pt x="29900" y="34173"/>
                    <a:pt x="29541" y="34194"/>
                    <a:pt x="29182" y="34194"/>
                  </a:cubicBezTo>
                  <a:cubicBezTo>
                    <a:pt x="29051" y="34194"/>
                    <a:pt x="28920" y="34191"/>
                    <a:pt x="28788" y="34185"/>
                  </a:cubicBezTo>
                  <a:cubicBezTo>
                    <a:pt x="28648" y="34162"/>
                    <a:pt x="28508" y="34115"/>
                    <a:pt x="28368" y="34092"/>
                  </a:cubicBezTo>
                  <a:cubicBezTo>
                    <a:pt x="28065" y="33998"/>
                    <a:pt x="27784" y="33858"/>
                    <a:pt x="27504" y="33718"/>
                  </a:cubicBezTo>
                  <a:cubicBezTo>
                    <a:pt x="27271" y="33578"/>
                    <a:pt x="27037" y="33415"/>
                    <a:pt x="26827" y="33204"/>
                  </a:cubicBezTo>
                  <a:close/>
                  <a:moveTo>
                    <a:pt x="25286" y="34022"/>
                  </a:moveTo>
                  <a:lnTo>
                    <a:pt x="25286" y="34022"/>
                  </a:lnTo>
                  <a:cubicBezTo>
                    <a:pt x="25380" y="34068"/>
                    <a:pt x="25496" y="34092"/>
                    <a:pt x="25590" y="34115"/>
                  </a:cubicBezTo>
                  <a:cubicBezTo>
                    <a:pt x="25636" y="34162"/>
                    <a:pt x="25706" y="34208"/>
                    <a:pt x="25753" y="34255"/>
                  </a:cubicBezTo>
                  <a:lnTo>
                    <a:pt x="25380" y="34185"/>
                  </a:lnTo>
                  <a:cubicBezTo>
                    <a:pt x="25333" y="34138"/>
                    <a:pt x="25309" y="34068"/>
                    <a:pt x="25286" y="34022"/>
                  </a:cubicBezTo>
                  <a:close/>
                  <a:moveTo>
                    <a:pt x="10764" y="33111"/>
                  </a:moveTo>
                  <a:lnTo>
                    <a:pt x="10950" y="33228"/>
                  </a:lnTo>
                  <a:cubicBezTo>
                    <a:pt x="11067" y="33415"/>
                    <a:pt x="11207" y="33578"/>
                    <a:pt x="11347" y="33741"/>
                  </a:cubicBezTo>
                  <a:cubicBezTo>
                    <a:pt x="11441" y="33975"/>
                    <a:pt x="11581" y="34208"/>
                    <a:pt x="11721" y="34419"/>
                  </a:cubicBezTo>
                  <a:cubicBezTo>
                    <a:pt x="11627" y="34372"/>
                    <a:pt x="11534" y="34302"/>
                    <a:pt x="11417" y="34208"/>
                  </a:cubicBezTo>
                  <a:cubicBezTo>
                    <a:pt x="11161" y="33858"/>
                    <a:pt x="10950" y="33485"/>
                    <a:pt x="10764" y="33111"/>
                  </a:cubicBezTo>
                  <a:close/>
                  <a:moveTo>
                    <a:pt x="19753" y="33368"/>
                  </a:moveTo>
                  <a:cubicBezTo>
                    <a:pt x="19613" y="33695"/>
                    <a:pt x="19426" y="34022"/>
                    <a:pt x="19216" y="34348"/>
                  </a:cubicBezTo>
                  <a:lnTo>
                    <a:pt x="19216" y="34325"/>
                  </a:lnTo>
                  <a:cubicBezTo>
                    <a:pt x="18982" y="34442"/>
                    <a:pt x="18725" y="34535"/>
                    <a:pt x="18468" y="34629"/>
                  </a:cubicBezTo>
                  <a:cubicBezTo>
                    <a:pt x="18959" y="34278"/>
                    <a:pt x="19402" y="33858"/>
                    <a:pt x="19753" y="33368"/>
                  </a:cubicBezTo>
                  <a:close/>
                  <a:moveTo>
                    <a:pt x="34672" y="34208"/>
                  </a:moveTo>
                  <a:lnTo>
                    <a:pt x="34439" y="34325"/>
                  </a:lnTo>
                  <a:cubicBezTo>
                    <a:pt x="34158" y="34442"/>
                    <a:pt x="33855" y="34559"/>
                    <a:pt x="33551" y="34652"/>
                  </a:cubicBezTo>
                  <a:cubicBezTo>
                    <a:pt x="33925" y="34512"/>
                    <a:pt x="34298" y="34348"/>
                    <a:pt x="34672" y="34208"/>
                  </a:cubicBezTo>
                  <a:close/>
                  <a:moveTo>
                    <a:pt x="17955" y="34465"/>
                  </a:moveTo>
                  <a:lnTo>
                    <a:pt x="17955" y="34465"/>
                  </a:lnTo>
                  <a:cubicBezTo>
                    <a:pt x="17721" y="34652"/>
                    <a:pt x="17441" y="34815"/>
                    <a:pt x="17161" y="34956"/>
                  </a:cubicBezTo>
                  <a:cubicBezTo>
                    <a:pt x="16972" y="34974"/>
                    <a:pt x="16781" y="34983"/>
                    <a:pt x="16590" y="34983"/>
                  </a:cubicBezTo>
                  <a:cubicBezTo>
                    <a:pt x="16050" y="34983"/>
                    <a:pt x="15507" y="34913"/>
                    <a:pt x="14990" y="34792"/>
                  </a:cubicBezTo>
                  <a:cubicBezTo>
                    <a:pt x="15200" y="34792"/>
                    <a:pt x="15433" y="34792"/>
                    <a:pt x="15667" y="34769"/>
                  </a:cubicBezTo>
                  <a:lnTo>
                    <a:pt x="15620" y="34745"/>
                  </a:lnTo>
                  <a:cubicBezTo>
                    <a:pt x="15877" y="34745"/>
                    <a:pt x="16134" y="34745"/>
                    <a:pt x="16390" y="34699"/>
                  </a:cubicBezTo>
                  <a:cubicBezTo>
                    <a:pt x="16531" y="34699"/>
                    <a:pt x="16671" y="34675"/>
                    <a:pt x="16811" y="34629"/>
                  </a:cubicBezTo>
                  <a:cubicBezTo>
                    <a:pt x="17184" y="34629"/>
                    <a:pt x="17581" y="34559"/>
                    <a:pt x="17955" y="34465"/>
                  </a:cubicBezTo>
                  <a:close/>
                  <a:moveTo>
                    <a:pt x="27457" y="34769"/>
                  </a:moveTo>
                  <a:cubicBezTo>
                    <a:pt x="27621" y="34769"/>
                    <a:pt x="27784" y="34792"/>
                    <a:pt x="27948" y="34792"/>
                  </a:cubicBezTo>
                  <a:cubicBezTo>
                    <a:pt x="28228" y="34809"/>
                    <a:pt x="28509" y="34825"/>
                    <a:pt x="28790" y="34825"/>
                  </a:cubicBezTo>
                  <a:cubicBezTo>
                    <a:pt x="28906" y="34825"/>
                    <a:pt x="29022" y="34822"/>
                    <a:pt x="29139" y="34815"/>
                  </a:cubicBezTo>
                  <a:lnTo>
                    <a:pt x="29162" y="34815"/>
                  </a:lnTo>
                  <a:cubicBezTo>
                    <a:pt x="28869" y="34933"/>
                    <a:pt x="28542" y="34985"/>
                    <a:pt x="28225" y="34985"/>
                  </a:cubicBezTo>
                  <a:cubicBezTo>
                    <a:pt x="28163" y="34985"/>
                    <a:pt x="28102" y="34983"/>
                    <a:pt x="28041" y="34979"/>
                  </a:cubicBezTo>
                  <a:cubicBezTo>
                    <a:pt x="27878" y="34932"/>
                    <a:pt x="27738" y="34885"/>
                    <a:pt x="27598" y="34839"/>
                  </a:cubicBezTo>
                  <a:cubicBezTo>
                    <a:pt x="27551" y="34815"/>
                    <a:pt x="27504" y="34792"/>
                    <a:pt x="27457" y="34769"/>
                  </a:cubicBezTo>
                  <a:close/>
                  <a:moveTo>
                    <a:pt x="23862" y="34022"/>
                  </a:moveTo>
                  <a:lnTo>
                    <a:pt x="23862" y="34022"/>
                  </a:lnTo>
                  <a:cubicBezTo>
                    <a:pt x="24259" y="34185"/>
                    <a:pt x="24679" y="34325"/>
                    <a:pt x="25099" y="34419"/>
                  </a:cubicBezTo>
                  <a:lnTo>
                    <a:pt x="25123" y="34442"/>
                  </a:lnTo>
                  <a:cubicBezTo>
                    <a:pt x="25263" y="34652"/>
                    <a:pt x="25426" y="34839"/>
                    <a:pt x="25613" y="35026"/>
                  </a:cubicBezTo>
                  <a:cubicBezTo>
                    <a:pt x="25239" y="34885"/>
                    <a:pt x="24866" y="34699"/>
                    <a:pt x="24516" y="34512"/>
                  </a:cubicBezTo>
                  <a:cubicBezTo>
                    <a:pt x="24282" y="34372"/>
                    <a:pt x="24072" y="34208"/>
                    <a:pt x="23862" y="34022"/>
                  </a:cubicBezTo>
                  <a:close/>
                  <a:moveTo>
                    <a:pt x="12375" y="34675"/>
                  </a:moveTo>
                  <a:lnTo>
                    <a:pt x="12375" y="34675"/>
                  </a:lnTo>
                  <a:cubicBezTo>
                    <a:pt x="12608" y="34839"/>
                    <a:pt x="12842" y="34979"/>
                    <a:pt x="13098" y="35119"/>
                  </a:cubicBezTo>
                  <a:cubicBezTo>
                    <a:pt x="12912" y="35049"/>
                    <a:pt x="12725" y="34979"/>
                    <a:pt x="12538" y="34885"/>
                  </a:cubicBezTo>
                  <a:cubicBezTo>
                    <a:pt x="12468" y="34815"/>
                    <a:pt x="12421" y="34745"/>
                    <a:pt x="12375" y="34675"/>
                  </a:cubicBezTo>
                  <a:close/>
                  <a:moveTo>
                    <a:pt x="32758" y="34559"/>
                  </a:moveTo>
                  <a:cubicBezTo>
                    <a:pt x="32010" y="34815"/>
                    <a:pt x="31240" y="35049"/>
                    <a:pt x="30469" y="35212"/>
                  </a:cubicBezTo>
                  <a:cubicBezTo>
                    <a:pt x="30353" y="35219"/>
                    <a:pt x="30235" y="35222"/>
                    <a:pt x="30115" y="35222"/>
                  </a:cubicBezTo>
                  <a:cubicBezTo>
                    <a:pt x="29826" y="35222"/>
                    <a:pt x="29529" y="35206"/>
                    <a:pt x="29232" y="35189"/>
                  </a:cubicBezTo>
                  <a:cubicBezTo>
                    <a:pt x="29349" y="35142"/>
                    <a:pt x="29465" y="35096"/>
                    <a:pt x="29559" y="35049"/>
                  </a:cubicBezTo>
                  <a:lnTo>
                    <a:pt x="29559" y="35072"/>
                  </a:lnTo>
                  <a:cubicBezTo>
                    <a:pt x="29769" y="34956"/>
                    <a:pt x="29979" y="34862"/>
                    <a:pt x="30189" y="34745"/>
                  </a:cubicBezTo>
                  <a:cubicBezTo>
                    <a:pt x="30306" y="34745"/>
                    <a:pt x="30446" y="34722"/>
                    <a:pt x="30563" y="34699"/>
                  </a:cubicBezTo>
                  <a:cubicBezTo>
                    <a:pt x="31287" y="34699"/>
                    <a:pt x="32034" y="34652"/>
                    <a:pt x="32758" y="34559"/>
                  </a:cubicBezTo>
                  <a:close/>
                  <a:moveTo>
                    <a:pt x="11908" y="33788"/>
                  </a:moveTo>
                  <a:lnTo>
                    <a:pt x="12024" y="33835"/>
                  </a:lnTo>
                  <a:cubicBezTo>
                    <a:pt x="12538" y="34185"/>
                    <a:pt x="13098" y="34442"/>
                    <a:pt x="13705" y="34605"/>
                  </a:cubicBezTo>
                  <a:cubicBezTo>
                    <a:pt x="14476" y="34932"/>
                    <a:pt x="15316" y="35142"/>
                    <a:pt x="16157" y="35212"/>
                  </a:cubicBezTo>
                  <a:cubicBezTo>
                    <a:pt x="15915" y="35248"/>
                    <a:pt x="15673" y="35266"/>
                    <a:pt x="15433" y="35266"/>
                  </a:cubicBezTo>
                  <a:cubicBezTo>
                    <a:pt x="14114" y="35266"/>
                    <a:pt x="12836" y="34736"/>
                    <a:pt x="11908" y="33788"/>
                  </a:cubicBezTo>
                  <a:close/>
                  <a:moveTo>
                    <a:pt x="25660" y="34535"/>
                  </a:moveTo>
                  <a:cubicBezTo>
                    <a:pt x="25870" y="34582"/>
                    <a:pt x="26080" y="34605"/>
                    <a:pt x="26290" y="34652"/>
                  </a:cubicBezTo>
                  <a:cubicBezTo>
                    <a:pt x="26874" y="35026"/>
                    <a:pt x="27551" y="35282"/>
                    <a:pt x="28228" y="35422"/>
                  </a:cubicBezTo>
                  <a:cubicBezTo>
                    <a:pt x="28151" y="35425"/>
                    <a:pt x="28073" y="35427"/>
                    <a:pt x="27996" y="35427"/>
                  </a:cubicBezTo>
                  <a:cubicBezTo>
                    <a:pt x="27461" y="35427"/>
                    <a:pt x="26913" y="35358"/>
                    <a:pt x="26383" y="35236"/>
                  </a:cubicBezTo>
                  <a:lnTo>
                    <a:pt x="26383" y="35212"/>
                  </a:lnTo>
                  <a:cubicBezTo>
                    <a:pt x="26103" y="35026"/>
                    <a:pt x="25870" y="34792"/>
                    <a:pt x="25660" y="34535"/>
                  </a:cubicBezTo>
                  <a:close/>
                  <a:moveTo>
                    <a:pt x="21971" y="32317"/>
                  </a:moveTo>
                  <a:cubicBezTo>
                    <a:pt x="22087" y="32527"/>
                    <a:pt x="22204" y="32737"/>
                    <a:pt x="22368" y="32924"/>
                  </a:cubicBezTo>
                  <a:cubicBezTo>
                    <a:pt x="22508" y="33088"/>
                    <a:pt x="22671" y="33251"/>
                    <a:pt x="22858" y="33391"/>
                  </a:cubicBezTo>
                  <a:cubicBezTo>
                    <a:pt x="23138" y="33811"/>
                    <a:pt x="23512" y="34208"/>
                    <a:pt x="23955" y="34512"/>
                  </a:cubicBezTo>
                  <a:cubicBezTo>
                    <a:pt x="24609" y="34979"/>
                    <a:pt x="25333" y="35306"/>
                    <a:pt x="26103" y="35493"/>
                  </a:cubicBezTo>
                  <a:cubicBezTo>
                    <a:pt x="24189" y="35189"/>
                    <a:pt x="22274" y="34442"/>
                    <a:pt x="21504" y="32948"/>
                  </a:cubicBezTo>
                  <a:lnTo>
                    <a:pt x="21480" y="32924"/>
                  </a:lnTo>
                  <a:cubicBezTo>
                    <a:pt x="21667" y="32737"/>
                    <a:pt x="21831" y="32527"/>
                    <a:pt x="21971" y="32317"/>
                  </a:cubicBezTo>
                  <a:close/>
                  <a:moveTo>
                    <a:pt x="36120" y="33811"/>
                  </a:moveTo>
                  <a:lnTo>
                    <a:pt x="35956" y="33928"/>
                  </a:lnTo>
                  <a:cubicBezTo>
                    <a:pt x="35256" y="34325"/>
                    <a:pt x="34532" y="34699"/>
                    <a:pt x="33785" y="35026"/>
                  </a:cubicBezTo>
                  <a:cubicBezTo>
                    <a:pt x="32431" y="35399"/>
                    <a:pt x="31053" y="35633"/>
                    <a:pt x="29652" y="35679"/>
                  </a:cubicBezTo>
                  <a:lnTo>
                    <a:pt x="29069" y="35679"/>
                  </a:lnTo>
                  <a:cubicBezTo>
                    <a:pt x="29372" y="35679"/>
                    <a:pt x="29629" y="35633"/>
                    <a:pt x="29909" y="35609"/>
                  </a:cubicBezTo>
                  <a:cubicBezTo>
                    <a:pt x="32080" y="35539"/>
                    <a:pt x="34205" y="34932"/>
                    <a:pt x="36096" y="33811"/>
                  </a:cubicBezTo>
                  <a:close/>
                  <a:moveTo>
                    <a:pt x="31193" y="35913"/>
                  </a:moveTo>
                  <a:lnTo>
                    <a:pt x="31193" y="35913"/>
                  </a:lnTo>
                  <a:cubicBezTo>
                    <a:pt x="30608" y="36070"/>
                    <a:pt x="30014" y="36148"/>
                    <a:pt x="29417" y="36148"/>
                  </a:cubicBezTo>
                  <a:cubicBezTo>
                    <a:pt x="29037" y="36148"/>
                    <a:pt x="28656" y="36116"/>
                    <a:pt x="28275" y="36053"/>
                  </a:cubicBezTo>
                  <a:lnTo>
                    <a:pt x="28275" y="36053"/>
                  </a:lnTo>
                  <a:cubicBezTo>
                    <a:pt x="28438" y="36057"/>
                    <a:pt x="28602" y="36059"/>
                    <a:pt x="28765" y="36059"/>
                  </a:cubicBezTo>
                  <a:cubicBezTo>
                    <a:pt x="29582" y="36059"/>
                    <a:pt x="30395" y="36010"/>
                    <a:pt x="31193" y="35913"/>
                  </a:cubicBezTo>
                  <a:close/>
                  <a:moveTo>
                    <a:pt x="18884" y="34802"/>
                  </a:moveTo>
                  <a:cubicBezTo>
                    <a:pt x="18870" y="34811"/>
                    <a:pt x="18856" y="34825"/>
                    <a:pt x="18842" y="34839"/>
                  </a:cubicBezTo>
                  <a:cubicBezTo>
                    <a:pt x="18188" y="35469"/>
                    <a:pt x="17371" y="35889"/>
                    <a:pt x="16507" y="36076"/>
                  </a:cubicBezTo>
                  <a:cubicBezTo>
                    <a:pt x="16120" y="36164"/>
                    <a:pt x="15725" y="36211"/>
                    <a:pt x="15335" y="36211"/>
                  </a:cubicBezTo>
                  <a:cubicBezTo>
                    <a:pt x="14997" y="36211"/>
                    <a:pt x="14661" y="36176"/>
                    <a:pt x="14336" y="36100"/>
                  </a:cubicBezTo>
                  <a:cubicBezTo>
                    <a:pt x="13939" y="35960"/>
                    <a:pt x="13565" y="35773"/>
                    <a:pt x="13239" y="35516"/>
                  </a:cubicBezTo>
                  <a:lnTo>
                    <a:pt x="13239" y="35516"/>
                  </a:lnTo>
                  <a:cubicBezTo>
                    <a:pt x="13797" y="35684"/>
                    <a:pt x="14377" y="35769"/>
                    <a:pt x="14956" y="35769"/>
                  </a:cubicBezTo>
                  <a:cubicBezTo>
                    <a:pt x="15900" y="35769"/>
                    <a:pt x="16844" y="35544"/>
                    <a:pt x="17698" y="35096"/>
                  </a:cubicBezTo>
                  <a:cubicBezTo>
                    <a:pt x="18085" y="35050"/>
                    <a:pt x="18495" y="34938"/>
                    <a:pt x="18884" y="34802"/>
                  </a:cubicBezTo>
                  <a:close/>
                  <a:moveTo>
                    <a:pt x="16782" y="0"/>
                  </a:moveTo>
                  <a:cubicBezTo>
                    <a:pt x="15894" y="0"/>
                    <a:pt x="15006" y="187"/>
                    <a:pt x="14172" y="564"/>
                  </a:cubicBezTo>
                  <a:cubicBezTo>
                    <a:pt x="13846" y="657"/>
                    <a:pt x="13519" y="774"/>
                    <a:pt x="13215" y="891"/>
                  </a:cubicBezTo>
                  <a:cubicBezTo>
                    <a:pt x="11020" y="1194"/>
                    <a:pt x="8872" y="1988"/>
                    <a:pt x="7448" y="3669"/>
                  </a:cubicBezTo>
                  <a:cubicBezTo>
                    <a:pt x="5884" y="5560"/>
                    <a:pt x="5394" y="7942"/>
                    <a:pt x="5744" y="10276"/>
                  </a:cubicBezTo>
                  <a:lnTo>
                    <a:pt x="5697" y="10370"/>
                  </a:lnTo>
                  <a:cubicBezTo>
                    <a:pt x="5160" y="11327"/>
                    <a:pt x="4880" y="12401"/>
                    <a:pt x="4857" y="13499"/>
                  </a:cubicBezTo>
                  <a:cubicBezTo>
                    <a:pt x="3059" y="13942"/>
                    <a:pt x="1564" y="15226"/>
                    <a:pt x="817" y="16907"/>
                  </a:cubicBezTo>
                  <a:cubicBezTo>
                    <a:pt x="23" y="18635"/>
                    <a:pt x="0" y="20596"/>
                    <a:pt x="771" y="22324"/>
                  </a:cubicBezTo>
                  <a:cubicBezTo>
                    <a:pt x="1665" y="25254"/>
                    <a:pt x="4381" y="27262"/>
                    <a:pt x="7439" y="27262"/>
                  </a:cubicBezTo>
                  <a:cubicBezTo>
                    <a:pt x="7574" y="27262"/>
                    <a:pt x="7709" y="27259"/>
                    <a:pt x="7845" y="27251"/>
                  </a:cubicBezTo>
                  <a:cubicBezTo>
                    <a:pt x="7938" y="27671"/>
                    <a:pt x="8055" y="28091"/>
                    <a:pt x="8219" y="28511"/>
                  </a:cubicBezTo>
                  <a:cubicBezTo>
                    <a:pt x="8242" y="29282"/>
                    <a:pt x="8429" y="30052"/>
                    <a:pt x="8756" y="30753"/>
                  </a:cubicBezTo>
                  <a:cubicBezTo>
                    <a:pt x="8942" y="31477"/>
                    <a:pt x="9246" y="32200"/>
                    <a:pt x="9666" y="32831"/>
                  </a:cubicBezTo>
                  <a:cubicBezTo>
                    <a:pt x="9736" y="32971"/>
                    <a:pt x="9806" y="33111"/>
                    <a:pt x="9900" y="33228"/>
                  </a:cubicBezTo>
                  <a:cubicBezTo>
                    <a:pt x="11101" y="35118"/>
                    <a:pt x="13212" y="36860"/>
                    <a:pt x="15549" y="36860"/>
                  </a:cubicBezTo>
                  <a:cubicBezTo>
                    <a:pt x="15665" y="36860"/>
                    <a:pt x="15783" y="36856"/>
                    <a:pt x="15900" y="36847"/>
                  </a:cubicBezTo>
                  <a:cubicBezTo>
                    <a:pt x="16601" y="36777"/>
                    <a:pt x="17278" y="36543"/>
                    <a:pt x="17861" y="36146"/>
                  </a:cubicBezTo>
                  <a:cubicBezTo>
                    <a:pt x="18632" y="35703"/>
                    <a:pt x="19309" y="35072"/>
                    <a:pt x="19799" y="34325"/>
                  </a:cubicBezTo>
                  <a:cubicBezTo>
                    <a:pt x="20336" y="34022"/>
                    <a:pt x="20827" y="33625"/>
                    <a:pt x="21270" y="33181"/>
                  </a:cubicBezTo>
                  <a:cubicBezTo>
                    <a:pt x="22134" y="34675"/>
                    <a:pt x="23932" y="35399"/>
                    <a:pt x="25543" y="35749"/>
                  </a:cubicBezTo>
                  <a:cubicBezTo>
                    <a:pt x="25987" y="35843"/>
                    <a:pt x="26454" y="35913"/>
                    <a:pt x="26897" y="35960"/>
                  </a:cubicBezTo>
                  <a:cubicBezTo>
                    <a:pt x="27727" y="36396"/>
                    <a:pt x="28617" y="36582"/>
                    <a:pt x="29531" y="36582"/>
                  </a:cubicBezTo>
                  <a:cubicBezTo>
                    <a:pt x="31110" y="36582"/>
                    <a:pt x="32761" y="36028"/>
                    <a:pt x="34298" y="35259"/>
                  </a:cubicBezTo>
                  <a:cubicBezTo>
                    <a:pt x="37240" y="34395"/>
                    <a:pt x="39949" y="32854"/>
                    <a:pt x="42213" y="30776"/>
                  </a:cubicBezTo>
                  <a:cubicBezTo>
                    <a:pt x="43264" y="29982"/>
                    <a:pt x="44245" y="29095"/>
                    <a:pt x="45132" y="28091"/>
                  </a:cubicBezTo>
                  <a:cubicBezTo>
                    <a:pt x="45926" y="27251"/>
                    <a:pt x="46556" y="26247"/>
                    <a:pt x="46976" y="25173"/>
                  </a:cubicBezTo>
                  <a:cubicBezTo>
                    <a:pt x="47047" y="25033"/>
                    <a:pt x="47093" y="24869"/>
                    <a:pt x="47140" y="24729"/>
                  </a:cubicBezTo>
                  <a:cubicBezTo>
                    <a:pt x="47630" y="24169"/>
                    <a:pt x="47980" y="23515"/>
                    <a:pt x="48167" y="22791"/>
                  </a:cubicBezTo>
                  <a:cubicBezTo>
                    <a:pt x="48284" y="22301"/>
                    <a:pt x="48237" y="21787"/>
                    <a:pt x="48051" y="21297"/>
                  </a:cubicBezTo>
                  <a:cubicBezTo>
                    <a:pt x="48167" y="20853"/>
                    <a:pt x="48191" y="20363"/>
                    <a:pt x="48121" y="19896"/>
                  </a:cubicBezTo>
                  <a:cubicBezTo>
                    <a:pt x="48004" y="19219"/>
                    <a:pt x="47677" y="18565"/>
                    <a:pt x="47210" y="18051"/>
                  </a:cubicBezTo>
                  <a:cubicBezTo>
                    <a:pt x="47210" y="17888"/>
                    <a:pt x="47210" y="17725"/>
                    <a:pt x="47210" y="17584"/>
                  </a:cubicBezTo>
                  <a:cubicBezTo>
                    <a:pt x="47117" y="16300"/>
                    <a:pt x="46183" y="15833"/>
                    <a:pt x="45109" y="15577"/>
                  </a:cubicBezTo>
                  <a:cubicBezTo>
                    <a:pt x="45856" y="14619"/>
                    <a:pt x="45996" y="13429"/>
                    <a:pt x="45692" y="12168"/>
                  </a:cubicBezTo>
                  <a:cubicBezTo>
                    <a:pt x="45832" y="11467"/>
                    <a:pt x="45809" y="10743"/>
                    <a:pt x="45646" y="10043"/>
                  </a:cubicBezTo>
                  <a:cubicBezTo>
                    <a:pt x="45272" y="8572"/>
                    <a:pt x="44408" y="7288"/>
                    <a:pt x="43194" y="6354"/>
                  </a:cubicBezTo>
                  <a:cubicBezTo>
                    <a:pt x="42307" y="4907"/>
                    <a:pt x="40766" y="3684"/>
                    <a:pt x="39073" y="3684"/>
                  </a:cubicBezTo>
                  <a:cubicBezTo>
                    <a:pt x="38716" y="3684"/>
                    <a:pt x="38353" y="3738"/>
                    <a:pt x="37987" y="3856"/>
                  </a:cubicBezTo>
                  <a:cubicBezTo>
                    <a:pt x="37637" y="3972"/>
                    <a:pt x="37287" y="4136"/>
                    <a:pt x="36984" y="4346"/>
                  </a:cubicBezTo>
                  <a:cubicBezTo>
                    <a:pt x="36563" y="4393"/>
                    <a:pt x="36143" y="4509"/>
                    <a:pt x="35723" y="4650"/>
                  </a:cubicBezTo>
                  <a:cubicBezTo>
                    <a:pt x="35653" y="4638"/>
                    <a:pt x="35583" y="4632"/>
                    <a:pt x="35513" y="4632"/>
                  </a:cubicBezTo>
                  <a:cubicBezTo>
                    <a:pt x="35443" y="4632"/>
                    <a:pt x="35372" y="4638"/>
                    <a:pt x="35302" y="4650"/>
                  </a:cubicBezTo>
                  <a:cubicBezTo>
                    <a:pt x="34462" y="4720"/>
                    <a:pt x="33668" y="5047"/>
                    <a:pt x="33014" y="5607"/>
                  </a:cubicBezTo>
                  <a:cubicBezTo>
                    <a:pt x="32851" y="5607"/>
                    <a:pt x="32687" y="5630"/>
                    <a:pt x="32524" y="5654"/>
                  </a:cubicBezTo>
                  <a:cubicBezTo>
                    <a:pt x="32477" y="4860"/>
                    <a:pt x="32197" y="4113"/>
                    <a:pt x="31707" y="3506"/>
                  </a:cubicBezTo>
                  <a:cubicBezTo>
                    <a:pt x="30890" y="2502"/>
                    <a:pt x="29746" y="1824"/>
                    <a:pt x="28461" y="1591"/>
                  </a:cubicBezTo>
                  <a:cubicBezTo>
                    <a:pt x="27854" y="1311"/>
                    <a:pt x="27201" y="1101"/>
                    <a:pt x="26547" y="961"/>
                  </a:cubicBezTo>
                  <a:cubicBezTo>
                    <a:pt x="26040" y="852"/>
                    <a:pt x="25504" y="782"/>
                    <a:pt x="24972" y="782"/>
                  </a:cubicBezTo>
                  <a:cubicBezTo>
                    <a:pt x="24132" y="782"/>
                    <a:pt x="23301" y="956"/>
                    <a:pt x="22601" y="1428"/>
                  </a:cubicBezTo>
                  <a:cubicBezTo>
                    <a:pt x="22508" y="1498"/>
                    <a:pt x="22414" y="1568"/>
                    <a:pt x="22321" y="1638"/>
                  </a:cubicBezTo>
                  <a:cubicBezTo>
                    <a:pt x="22064" y="1381"/>
                    <a:pt x="21761" y="1147"/>
                    <a:pt x="21410" y="1007"/>
                  </a:cubicBezTo>
                  <a:cubicBezTo>
                    <a:pt x="20803" y="727"/>
                    <a:pt x="20150" y="610"/>
                    <a:pt x="19496" y="610"/>
                  </a:cubicBezTo>
                  <a:cubicBezTo>
                    <a:pt x="18636" y="205"/>
                    <a:pt x="17710" y="0"/>
                    <a:pt x="16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66"/>
            <p:cNvSpPr/>
            <p:nvPr/>
          </p:nvSpPr>
          <p:spPr>
            <a:xfrm>
              <a:off x="2150087" y="4054647"/>
              <a:ext cx="135431" cy="97387"/>
            </a:xfrm>
            <a:custGeom>
              <a:rect b="b" l="l" r="r" t="t"/>
              <a:pathLst>
                <a:path extrusionOk="0" h="7170" w="9971">
                  <a:moveTo>
                    <a:pt x="6515" y="595"/>
                  </a:moveTo>
                  <a:cubicBezTo>
                    <a:pt x="6585" y="619"/>
                    <a:pt x="6655" y="642"/>
                    <a:pt x="6725" y="665"/>
                  </a:cubicBezTo>
                  <a:lnTo>
                    <a:pt x="6632" y="665"/>
                  </a:lnTo>
                  <a:cubicBezTo>
                    <a:pt x="6538" y="642"/>
                    <a:pt x="6421" y="619"/>
                    <a:pt x="6305" y="619"/>
                  </a:cubicBezTo>
                  <a:cubicBezTo>
                    <a:pt x="6375" y="595"/>
                    <a:pt x="6445" y="595"/>
                    <a:pt x="6515" y="595"/>
                  </a:cubicBezTo>
                  <a:close/>
                  <a:moveTo>
                    <a:pt x="8266" y="1249"/>
                  </a:moveTo>
                  <a:lnTo>
                    <a:pt x="8266" y="1249"/>
                  </a:lnTo>
                  <a:cubicBezTo>
                    <a:pt x="8593" y="1366"/>
                    <a:pt x="8780" y="1716"/>
                    <a:pt x="8663" y="2043"/>
                  </a:cubicBezTo>
                  <a:cubicBezTo>
                    <a:pt x="8593" y="2230"/>
                    <a:pt x="8476" y="2417"/>
                    <a:pt x="8336" y="2580"/>
                  </a:cubicBezTo>
                  <a:cubicBezTo>
                    <a:pt x="8429" y="2300"/>
                    <a:pt x="8429" y="1996"/>
                    <a:pt x="8359" y="1693"/>
                  </a:cubicBezTo>
                  <a:cubicBezTo>
                    <a:pt x="8359" y="1553"/>
                    <a:pt x="8336" y="1389"/>
                    <a:pt x="8266" y="1249"/>
                  </a:cubicBezTo>
                  <a:close/>
                  <a:moveTo>
                    <a:pt x="4390" y="2463"/>
                  </a:moveTo>
                  <a:cubicBezTo>
                    <a:pt x="4343" y="2580"/>
                    <a:pt x="4320" y="2697"/>
                    <a:pt x="4320" y="2790"/>
                  </a:cubicBezTo>
                  <a:lnTo>
                    <a:pt x="4320" y="2813"/>
                  </a:lnTo>
                  <a:lnTo>
                    <a:pt x="4250" y="2650"/>
                  </a:lnTo>
                  <a:cubicBezTo>
                    <a:pt x="4297" y="2580"/>
                    <a:pt x="4343" y="2533"/>
                    <a:pt x="4390" y="2463"/>
                  </a:cubicBezTo>
                  <a:close/>
                  <a:moveTo>
                    <a:pt x="9223" y="1576"/>
                  </a:moveTo>
                  <a:lnTo>
                    <a:pt x="9223" y="1576"/>
                  </a:lnTo>
                  <a:cubicBezTo>
                    <a:pt x="9457" y="1950"/>
                    <a:pt x="9340" y="2417"/>
                    <a:pt x="9060" y="2860"/>
                  </a:cubicBezTo>
                  <a:cubicBezTo>
                    <a:pt x="9177" y="2557"/>
                    <a:pt x="9200" y="2253"/>
                    <a:pt x="9153" y="1926"/>
                  </a:cubicBezTo>
                  <a:cubicBezTo>
                    <a:pt x="9200" y="1809"/>
                    <a:pt x="9223" y="1693"/>
                    <a:pt x="9223" y="1576"/>
                  </a:cubicBezTo>
                  <a:close/>
                  <a:moveTo>
                    <a:pt x="7636" y="1343"/>
                  </a:moveTo>
                  <a:lnTo>
                    <a:pt x="7636" y="1343"/>
                  </a:lnTo>
                  <a:cubicBezTo>
                    <a:pt x="7729" y="1413"/>
                    <a:pt x="7822" y="1483"/>
                    <a:pt x="7892" y="1599"/>
                  </a:cubicBezTo>
                  <a:cubicBezTo>
                    <a:pt x="7892" y="1646"/>
                    <a:pt x="7892" y="1716"/>
                    <a:pt x="7892" y="1786"/>
                  </a:cubicBezTo>
                  <a:cubicBezTo>
                    <a:pt x="7846" y="2230"/>
                    <a:pt x="7706" y="2650"/>
                    <a:pt x="7449" y="3024"/>
                  </a:cubicBezTo>
                  <a:cubicBezTo>
                    <a:pt x="7589" y="2697"/>
                    <a:pt x="7636" y="2346"/>
                    <a:pt x="7612" y="1996"/>
                  </a:cubicBezTo>
                  <a:cubicBezTo>
                    <a:pt x="7659" y="1763"/>
                    <a:pt x="7682" y="1553"/>
                    <a:pt x="7636" y="1343"/>
                  </a:cubicBezTo>
                  <a:close/>
                  <a:moveTo>
                    <a:pt x="4810" y="3094"/>
                  </a:moveTo>
                  <a:lnTo>
                    <a:pt x="4810" y="3094"/>
                  </a:lnTo>
                  <a:cubicBezTo>
                    <a:pt x="4764" y="3164"/>
                    <a:pt x="4694" y="3257"/>
                    <a:pt x="4647" y="3327"/>
                  </a:cubicBezTo>
                  <a:cubicBezTo>
                    <a:pt x="4600" y="3280"/>
                    <a:pt x="4554" y="3210"/>
                    <a:pt x="4507" y="3140"/>
                  </a:cubicBezTo>
                  <a:lnTo>
                    <a:pt x="4530" y="3140"/>
                  </a:lnTo>
                  <a:cubicBezTo>
                    <a:pt x="4624" y="3117"/>
                    <a:pt x="4717" y="3117"/>
                    <a:pt x="4810" y="3094"/>
                  </a:cubicBezTo>
                  <a:close/>
                  <a:moveTo>
                    <a:pt x="6818" y="1296"/>
                  </a:moveTo>
                  <a:lnTo>
                    <a:pt x="6818" y="1296"/>
                  </a:lnTo>
                  <a:cubicBezTo>
                    <a:pt x="7052" y="1483"/>
                    <a:pt x="7192" y="1786"/>
                    <a:pt x="7215" y="2090"/>
                  </a:cubicBezTo>
                  <a:cubicBezTo>
                    <a:pt x="7005" y="2603"/>
                    <a:pt x="6725" y="3094"/>
                    <a:pt x="6375" y="3514"/>
                  </a:cubicBezTo>
                  <a:cubicBezTo>
                    <a:pt x="6702" y="2767"/>
                    <a:pt x="6958" y="1880"/>
                    <a:pt x="6818" y="1296"/>
                  </a:cubicBezTo>
                  <a:close/>
                  <a:moveTo>
                    <a:pt x="2242" y="2860"/>
                  </a:moveTo>
                  <a:cubicBezTo>
                    <a:pt x="2009" y="3140"/>
                    <a:pt x="1799" y="3421"/>
                    <a:pt x="1635" y="3747"/>
                  </a:cubicBezTo>
                  <a:cubicBezTo>
                    <a:pt x="1472" y="3934"/>
                    <a:pt x="1308" y="4121"/>
                    <a:pt x="1168" y="4331"/>
                  </a:cubicBezTo>
                  <a:cubicBezTo>
                    <a:pt x="1191" y="4284"/>
                    <a:pt x="1215" y="4214"/>
                    <a:pt x="1238" y="4168"/>
                  </a:cubicBezTo>
                  <a:cubicBezTo>
                    <a:pt x="1308" y="4051"/>
                    <a:pt x="1355" y="3934"/>
                    <a:pt x="1448" y="3817"/>
                  </a:cubicBezTo>
                  <a:cubicBezTo>
                    <a:pt x="1518" y="3701"/>
                    <a:pt x="1542" y="3677"/>
                    <a:pt x="1588" y="3584"/>
                  </a:cubicBezTo>
                  <a:cubicBezTo>
                    <a:pt x="1775" y="3327"/>
                    <a:pt x="2009" y="3070"/>
                    <a:pt x="2242" y="2860"/>
                  </a:cubicBezTo>
                  <a:close/>
                  <a:moveTo>
                    <a:pt x="8523" y="2977"/>
                  </a:moveTo>
                  <a:lnTo>
                    <a:pt x="8523" y="2977"/>
                  </a:lnTo>
                  <a:cubicBezTo>
                    <a:pt x="8243" y="3491"/>
                    <a:pt x="7846" y="3981"/>
                    <a:pt x="7402" y="4378"/>
                  </a:cubicBezTo>
                  <a:cubicBezTo>
                    <a:pt x="7285" y="4471"/>
                    <a:pt x="7169" y="4565"/>
                    <a:pt x="7052" y="4658"/>
                  </a:cubicBezTo>
                  <a:lnTo>
                    <a:pt x="7122" y="4588"/>
                  </a:lnTo>
                  <a:cubicBezTo>
                    <a:pt x="7566" y="4168"/>
                    <a:pt x="7962" y="3701"/>
                    <a:pt x="8336" y="3234"/>
                  </a:cubicBezTo>
                  <a:lnTo>
                    <a:pt x="8523" y="2977"/>
                  </a:lnTo>
                  <a:close/>
                  <a:moveTo>
                    <a:pt x="6375" y="2510"/>
                  </a:moveTo>
                  <a:lnTo>
                    <a:pt x="6375" y="2510"/>
                  </a:lnTo>
                  <a:cubicBezTo>
                    <a:pt x="6328" y="2697"/>
                    <a:pt x="6258" y="2883"/>
                    <a:pt x="6188" y="3070"/>
                  </a:cubicBezTo>
                  <a:cubicBezTo>
                    <a:pt x="5955" y="3654"/>
                    <a:pt x="5651" y="4214"/>
                    <a:pt x="5254" y="4705"/>
                  </a:cubicBezTo>
                  <a:lnTo>
                    <a:pt x="5207" y="4751"/>
                  </a:lnTo>
                  <a:cubicBezTo>
                    <a:pt x="4927" y="4891"/>
                    <a:pt x="4624" y="5008"/>
                    <a:pt x="4320" y="5102"/>
                  </a:cubicBezTo>
                  <a:cubicBezTo>
                    <a:pt x="4787" y="4728"/>
                    <a:pt x="5184" y="4331"/>
                    <a:pt x="5534" y="3864"/>
                  </a:cubicBezTo>
                  <a:cubicBezTo>
                    <a:pt x="5861" y="3444"/>
                    <a:pt x="6141" y="2977"/>
                    <a:pt x="6375" y="2510"/>
                  </a:cubicBezTo>
                  <a:close/>
                  <a:moveTo>
                    <a:pt x="3036" y="3887"/>
                  </a:moveTo>
                  <a:cubicBezTo>
                    <a:pt x="2989" y="4051"/>
                    <a:pt x="2966" y="4191"/>
                    <a:pt x="2943" y="4354"/>
                  </a:cubicBezTo>
                  <a:cubicBezTo>
                    <a:pt x="2900" y="4482"/>
                    <a:pt x="2994" y="4591"/>
                    <a:pt x="3117" y="4591"/>
                  </a:cubicBezTo>
                  <a:cubicBezTo>
                    <a:pt x="3129" y="4591"/>
                    <a:pt x="3141" y="4590"/>
                    <a:pt x="3153" y="4588"/>
                  </a:cubicBezTo>
                  <a:cubicBezTo>
                    <a:pt x="3410" y="4541"/>
                    <a:pt x="3666" y="4471"/>
                    <a:pt x="3900" y="4354"/>
                  </a:cubicBezTo>
                  <a:cubicBezTo>
                    <a:pt x="4063" y="4354"/>
                    <a:pt x="4250" y="4331"/>
                    <a:pt x="4414" y="4261"/>
                  </a:cubicBezTo>
                  <a:lnTo>
                    <a:pt x="4460" y="4261"/>
                  </a:lnTo>
                  <a:cubicBezTo>
                    <a:pt x="4157" y="4541"/>
                    <a:pt x="3806" y="4775"/>
                    <a:pt x="3433" y="4961"/>
                  </a:cubicBezTo>
                  <a:cubicBezTo>
                    <a:pt x="3253" y="5101"/>
                    <a:pt x="3095" y="5169"/>
                    <a:pt x="2958" y="5169"/>
                  </a:cubicBezTo>
                  <a:cubicBezTo>
                    <a:pt x="2774" y="5169"/>
                    <a:pt x="2629" y="5048"/>
                    <a:pt x="2522" y="4821"/>
                  </a:cubicBezTo>
                  <a:lnTo>
                    <a:pt x="2522" y="4798"/>
                  </a:lnTo>
                  <a:lnTo>
                    <a:pt x="2522" y="4728"/>
                  </a:lnTo>
                  <a:cubicBezTo>
                    <a:pt x="2686" y="4424"/>
                    <a:pt x="2849" y="4144"/>
                    <a:pt x="3036" y="3887"/>
                  </a:cubicBezTo>
                  <a:close/>
                  <a:moveTo>
                    <a:pt x="1378" y="4775"/>
                  </a:moveTo>
                  <a:lnTo>
                    <a:pt x="1378" y="4845"/>
                  </a:lnTo>
                  <a:cubicBezTo>
                    <a:pt x="1308" y="5078"/>
                    <a:pt x="1285" y="5312"/>
                    <a:pt x="1355" y="5569"/>
                  </a:cubicBezTo>
                  <a:cubicBezTo>
                    <a:pt x="1238" y="5498"/>
                    <a:pt x="1168" y="5382"/>
                    <a:pt x="1121" y="5265"/>
                  </a:cubicBezTo>
                  <a:cubicBezTo>
                    <a:pt x="1121" y="5195"/>
                    <a:pt x="1238" y="4961"/>
                    <a:pt x="1378" y="4775"/>
                  </a:cubicBezTo>
                  <a:close/>
                  <a:moveTo>
                    <a:pt x="4110" y="5522"/>
                  </a:moveTo>
                  <a:lnTo>
                    <a:pt x="4063" y="5569"/>
                  </a:lnTo>
                  <a:cubicBezTo>
                    <a:pt x="3713" y="5709"/>
                    <a:pt x="3363" y="5802"/>
                    <a:pt x="3013" y="5872"/>
                  </a:cubicBezTo>
                  <a:lnTo>
                    <a:pt x="2989" y="5872"/>
                  </a:lnTo>
                  <a:cubicBezTo>
                    <a:pt x="2943" y="5849"/>
                    <a:pt x="2919" y="5802"/>
                    <a:pt x="2873" y="5779"/>
                  </a:cubicBezTo>
                  <a:lnTo>
                    <a:pt x="2919" y="5779"/>
                  </a:lnTo>
                  <a:cubicBezTo>
                    <a:pt x="3059" y="5732"/>
                    <a:pt x="3199" y="5709"/>
                    <a:pt x="3363" y="5639"/>
                  </a:cubicBezTo>
                  <a:cubicBezTo>
                    <a:pt x="3596" y="5615"/>
                    <a:pt x="3853" y="5592"/>
                    <a:pt x="4110" y="5522"/>
                  </a:cubicBezTo>
                  <a:close/>
                  <a:moveTo>
                    <a:pt x="5814" y="5008"/>
                  </a:moveTo>
                  <a:lnTo>
                    <a:pt x="5814" y="5008"/>
                  </a:lnTo>
                  <a:cubicBezTo>
                    <a:pt x="5534" y="5265"/>
                    <a:pt x="5231" y="5522"/>
                    <a:pt x="4927" y="5755"/>
                  </a:cubicBezTo>
                  <a:lnTo>
                    <a:pt x="4740" y="5825"/>
                  </a:lnTo>
                  <a:lnTo>
                    <a:pt x="4554" y="5872"/>
                  </a:lnTo>
                  <a:cubicBezTo>
                    <a:pt x="4717" y="5732"/>
                    <a:pt x="4880" y="5592"/>
                    <a:pt x="5044" y="5452"/>
                  </a:cubicBezTo>
                  <a:cubicBezTo>
                    <a:pt x="5301" y="5312"/>
                    <a:pt x="5558" y="5172"/>
                    <a:pt x="5814" y="5008"/>
                  </a:cubicBezTo>
                  <a:close/>
                  <a:moveTo>
                    <a:pt x="1753" y="5485"/>
                  </a:moveTo>
                  <a:cubicBezTo>
                    <a:pt x="1759" y="5499"/>
                    <a:pt x="1779" y="5502"/>
                    <a:pt x="1799" y="5522"/>
                  </a:cubicBezTo>
                  <a:cubicBezTo>
                    <a:pt x="1822" y="5569"/>
                    <a:pt x="1869" y="5615"/>
                    <a:pt x="1939" y="5639"/>
                  </a:cubicBezTo>
                  <a:lnTo>
                    <a:pt x="1985" y="5639"/>
                  </a:lnTo>
                  <a:lnTo>
                    <a:pt x="2125" y="5685"/>
                  </a:lnTo>
                  <a:cubicBezTo>
                    <a:pt x="2195" y="5779"/>
                    <a:pt x="2242" y="5849"/>
                    <a:pt x="2312" y="5919"/>
                  </a:cubicBezTo>
                  <a:lnTo>
                    <a:pt x="2195" y="5919"/>
                  </a:lnTo>
                  <a:cubicBezTo>
                    <a:pt x="2102" y="5895"/>
                    <a:pt x="2009" y="5872"/>
                    <a:pt x="1915" y="5825"/>
                  </a:cubicBezTo>
                  <a:lnTo>
                    <a:pt x="1915" y="5849"/>
                  </a:lnTo>
                  <a:cubicBezTo>
                    <a:pt x="1824" y="5735"/>
                    <a:pt x="1777" y="5620"/>
                    <a:pt x="1753" y="5485"/>
                  </a:cubicBezTo>
                  <a:close/>
                  <a:moveTo>
                    <a:pt x="1308" y="6199"/>
                  </a:moveTo>
                  <a:cubicBezTo>
                    <a:pt x="1448" y="6246"/>
                    <a:pt x="1612" y="6292"/>
                    <a:pt x="1775" y="6292"/>
                  </a:cubicBezTo>
                  <a:lnTo>
                    <a:pt x="1822" y="6339"/>
                  </a:lnTo>
                  <a:lnTo>
                    <a:pt x="1705" y="6362"/>
                  </a:lnTo>
                  <a:lnTo>
                    <a:pt x="1448" y="6362"/>
                  </a:lnTo>
                  <a:cubicBezTo>
                    <a:pt x="1402" y="6316"/>
                    <a:pt x="1332" y="6269"/>
                    <a:pt x="1308" y="6199"/>
                  </a:cubicBezTo>
                  <a:close/>
                  <a:moveTo>
                    <a:pt x="3573" y="6502"/>
                  </a:moveTo>
                  <a:cubicBezTo>
                    <a:pt x="3259" y="6635"/>
                    <a:pt x="2921" y="6697"/>
                    <a:pt x="2593" y="6697"/>
                  </a:cubicBezTo>
                  <a:cubicBezTo>
                    <a:pt x="2458" y="6697"/>
                    <a:pt x="2325" y="6686"/>
                    <a:pt x="2195" y="6666"/>
                  </a:cubicBezTo>
                  <a:lnTo>
                    <a:pt x="2359" y="6643"/>
                  </a:lnTo>
                  <a:cubicBezTo>
                    <a:pt x="2478" y="6664"/>
                    <a:pt x="2599" y="6674"/>
                    <a:pt x="2720" y="6674"/>
                  </a:cubicBezTo>
                  <a:cubicBezTo>
                    <a:pt x="3002" y="6674"/>
                    <a:pt x="3281" y="6617"/>
                    <a:pt x="3526" y="6502"/>
                  </a:cubicBezTo>
                  <a:close/>
                  <a:moveTo>
                    <a:pt x="6168" y="0"/>
                  </a:moveTo>
                  <a:cubicBezTo>
                    <a:pt x="5487" y="0"/>
                    <a:pt x="4791" y="251"/>
                    <a:pt x="4180" y="595"/>
                  </a:cubicBezTo>
                  <a:cubicBezTo>
                    <a:pt x="3596" y="876"/>
                    <a:pt x="3059" y="1249"/>
                    <a:pt x="2592" y="1693"/>
                  </a:cubicBezTo>
                  <a:cubicBezTo>
                    <a:pt x="2055" y="2136"/>
                    <a:pt x="1612" y="2673"/>
                    <a:pt x="1238" y="3257"/>
                  </a:cubicBezTo>
                  <a:cubicBezTo>
                    <a:pt x="491" y="4098"/>
                    <a:pt x="1" y="5008"/>
                    <a:pt x="328" y="5825"/>
                  </a:cubicBezTo>
                  <a:cubicBezTo>
                    <a:pt x="351" y="6152"/>
                    <a:pt x="584" y="6432"/>
                    <a:pt x="888" y="6549"/>
                  </a:cubicBezTo>
                  <a:cubicBezTo>
                    <a:pt x="981" y="6643"/>
                    <a:pt x="1098" y="6713"/>
                    <a:pt x="1215" y="6783"/>
                  </a:cubicBezTo>
                  <a:cubicBezTo>
                    <a:pt x="1650" y="7052"/>
                    <a:pt x="2104" y="7170"/>
                    <a:pt x="2564" y="7170"/>
                  </a:cubicBezTo>
                  <a:cubicBezTo>
                    <a:pt x="3337" y="7170"/>
                    <a:pt x="4125" y="6837"/>
                    <a:pt x="4857" y="6339"/>
                  </a:cubicBezTo>
                  <a:cubicBezTo>
                    <a:pt x="4974" y="6316"/>
                    <a:pt x="5067" y="6269"/>
                    <a:pt x="5161" y="6222"/>
                  </a:cubicBezTo>
                  <a:cubicBezTo>
                    <a:pt x="6071" y="5919"/>
                    <a:pt x="6912" y="5475"/>
                    <a:pt x="7636" y="4868"/>
                  </a:cubicBezTo>
                  <a:cubicBezTo>
                    <a:pt x="8453" y="4191"/>
                    <a:pt x="9970" y="2930"/>
                    <a:pt x="9714" y="1693"/>
                  </a:cubicBezTo>
                  <a:cubicBezTo>
                    <a:pt x="9527" y="829"/>
                    <a:pt x="8593" y="595"/>
                    <a:pt x="7729" y="595"/>
                  </a:cubicBezTo>
                  <a:cubicBezTo>
                    <a:pt x="7566" y="432"/>
                    <a:pt x="7379" y="292"/>
                    <a:pt x="7145" y="198"/>
                  </a:cubicBezTo>
                  <a:cubicBezTo>
                    <a:pt x="6831" y="60"/>
                    <a:pt x="6501" y="0"/>
                    <a:pt x="6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66"/>
            <p:cNvSpPr/>
            <p:nvPr/>
          </p:nvSpPr>
          <p:spPr>
            <a:xfrm>
              <a:off x="2247778" y="4144078"/>
              <a:ext cx="91981" cy="60836"/>
            </a:xfrm>
            <a:custGeom>
              <a:rect b="b" l="l" r="r" t="t"/>
              <a:pathLst>
                <a:path extrusionOk="0" h="4479" w="6772">
                  <a:moveTo>
                    <a:pt x="2079" y="1064"/>
                  </a:moveTo>
                  <a:lnTo>
                    <a:pt x="1892" y="1157"/>
                  </a:lnTo>
                  <a:cubicBezTo>
                    <a:pt x="1472" y="1390"/>
                    <a:pt x="818" y="1787"/>
                    <a:pt x="515" y="2278"/>
                  </a:cubicBezTo>
                  <a:cubicBezTo>
                    <a:pt x="491" y="1904"/>
                    <a:pt x="888" y="1554"/>
                    <a:pt x="1262" y="1367"/>
                  </a:cubicBezTo>
                  <a:lnTo>
                    <a:pt x="1262" y="1344"/>
                  </a:lnTo>
                  <a:cubicBezTo>
                    <a:pt x="1519" y="1204"/>
                    <a:pt x="1775" y="1110"/>
                    <a:pt x="2079" y="1064"/>
                  </a:cubicBezTo>
                  <a:close/>
                  <a:moveTo>
                    <a:pt x="2943" y="2091"/>
                  </a:moveTo>
                  <a:lnTo>
                    <a:pt x="3410" y="2324"/>
                  </a:lnTo>
                  <a:cubicBezTo>
                    <a:pt x="3386" y="2348"/>
                    <a:pt x="3386" y="2348"/>
                    <a:pt x="3386" y="2371"/>
                  </a:cubicBezTo>
                  <a:cubicBezTo>
                    <a:pt x="3331" y="2381"/>
                    <a:pt x="3279" y="2387"/>
                    <a:pt x="3231" y="2387"/>
                  </a:cubicBezTo>
                  <a:cubicBezTo>
                    <a:pt x="3058" y="2387"/>
                    <a:pt x="2943" y="2311"/>
                    <a:pt x="2943" y="2091"/>
                  </a:cubicBezTo>
                  <a:close/>
                  <a:moveTo>
                    <a:pt x="4647" y="2278"/>
                  </a:moveTo>
                  <a:lnTo>
                    <a:pt x="4601" y="2348"/>
                  </a:lnTo>
                  <a:cubicBezTo>
                    <a:pt x="4437" y="2441"/>
                    <a:pt x="4274" y="2534"/>
                    <a:pt x="4110" y="2628"/>
                  </a:cubicBezTo>
                  <a:lnTo>
                    <a:pt x="4017" y="2558"/>
                  </a:lnTo>
                  <a:cubicBezTo>
                    <a:pt x="4110" y="2488"/>
                    <a:pt x="4227" y="2441"/>
                    <a:pt x="4344" y="2371"/>
                  </a:cubicBezTo>
                  <a:cubicBezTo>
                    <a:pt x="4437" y="2348"/>
                    <a:pt x="4554" y="2324"/>
                    <a:pt x="4647" y="2278"/>
                  </a:cubicBezTo>
                  <a:close/>
                  <a:moveTo>
                    <a:pt x="2499" y="2184"/>
                  </a:moveTo>
                  <a:cubicBezTo>
                    <a:pt x="2406" y="2418"/>
                    <a:pt x="2546" y="2698"/>
                    <a:pt x="2826" y="2768"/>
                  </a:cubicBezTo>
                  <a:cubicBezTo>
                    <a:pt x="2709" y="2815"/>
                    <a:pt x="2593" y="2861"/>
                    <a:pt x="2476" y="2908"/>
                  </a:cubicBezTo>
                  <a:cubicBezTo>
                    <a:pt x="2382" y="2861"/>
                    <a:pt x="2289" y="2791"/>
                    <a:pt x="2242" y="2698"/>
                  </a:cubicBezTo>
                  <a:lnTo>
                    <a:pt x="2242" y="2675"/>
                  </a:lnTo>
                  <a:cubicBezTo>
                    <a:pt x="2312" y="2511"/>
                    <a:pt x="2406" y="2324"/>
                    <a:pt x="2499" y="2184"/>
                  </a:cubicBezTo>
                  <a:close/>
                  <a:moveTo>
                    <a:pt x="3667" y="2721"/>
                  </a:moveTo>
                  <a:lnTo>
                    <a:pt x="3737" y="2768"/>
                  </a:lnTo>
                  <a:cubicBezTo>
                    <a:pt x="3620" y="2815"/>
                    <a:pt x="3503" y="2861"/>
                    <a:pt x="3386" y="2908"/>
                  </a:cubicBezTo>
                  <a:cubicBezTo>
                    <a:pt x="3480" y="2838"/>
                    <a:pt x="3573" y="2791"/>
                    <a:pt x="3667" y="2721"/>
                  </a:cubicBezTo>
                  <a:close/>
                  <a:moveTo>
                    <a:pt x="2009" y="1974"/>
                  </a:moveTo>
                  <a:lnTo>
                    <a:pt x="2009" y="1974"/>
                  </a:lnTo>
                  <a:cubicBezTo>
                    <a:pt x="1845" y="2208"/>
                    <a:pt x="1729" y="2488"/>
                    <a:pt x="1612" y="2768"/>
                  </a:cubicBezTo>
                  <a:cubicBezTo>
                    <a:pt x="1589" y="2838"/>
                    <a:pt x="1635" y="2931"/>
                    <a:pt x="1705" y="2978"/>
                  </a:cubicBezTo>
                  <a:cubicBezTo>
                    <a:pt x="1705" y="3001"/>
                    <a:pt x="1682" y="3048"/>
                    <a:pt x="1682" y="3071"/>
                  </a:cubicBezTo>
                  <a:cubicBezTo>
                    <a:pt x="1402" y="3001"/>
                    <a:pt x="1122" y="2908"/>
                    <a:pt x="865" y="2791"/>
                  </a:cubicBezTo>
                  <a:lnTo>
                    <a:pt x="935" y="2721"/>
                  </a:lnTo>
                  <a:cubicBezTo>
                    <a:pt x="1262" y="2418"/>
                    <a:pt x="1612" y="2161"/>
                    <a:pt x="2009" y="1974"/>
                  </a:cubicBezTo>
                  <a:close/>
                  <a:moveTo>
                    <a:pt x="1075" y="3468"/>
                  </a:moveTo>
                  <a:cubicBezTo>
                    <a:pt x="1542" y="3655"/>
                    <a:pt x="2050" y="3749"/>
                    <a:pt x="2559" y="3749"/>
                  </a:cubicBezTo>
                  <a:cubicBezTo>
                    <a:pt x="2813" y="3749"/>
                    <a:pt x="3067" y="3725"/>
                    <a:pt x="3316" y="3679"/>
                  </a:cubicBezTo>
                  <a:lnTo>
                    <a:pt x="3456" y="3632"/>
                  </a:lnTo>
                  <a:lnTo>
                    <a:pt x="3246" y="3749"/>
                  </a:lnTo>
                  <a:cubicBezTo>
                    <a:pt x="3013" y="3795"/>
                    <a:pt x="2779" y="3842"/>
                    <a:pt x="2546" y="3865"/>
                  </a:cubicBezTo>
                  <a:lnTo>
                    <a:pt x="2546" y="3842"/>
                  </a:lnTo>
                  <a:cubicBezTo>
                    <a:pt x="2102" y="3842"/>
                    <a:pt x="1449" y="3795"/>
                    <a:pt x="1075" y="3468"/>
                  </a:cubicBezTo>
                  <a:close/>
                  <a:moveTo>
                    <a:pt x="5329" y="1"/>
                  </a:moveTo>
                  <a:cubicBezTo>
                    <a:pt x="4853" y="1"/>
                    <a:pt x="4332" y="146"/>
                    <a:pt x="4017" y="270"/>
                  </a:cubicBezTo>
                  <a:cubicBezTo>
                    <a:pt x="3853" y="340"/>
                    <a:pt x="3713" y="410"/>
                    <a:pt x="3573" y="480"/>
                  </a:cubicBezTo>
                  <a:cubicBezTo>
                    <a:pt x="3386" y="527"/>
                    <a:pt x="3223" y="597"/>
                    <a:pt x="3060" y="643"/>
                  </a:cubicBezTo>
                  <a:cubicBezTo>
                    <a:pt x="2032" y="713"/>
                    <a:pt x="1005" y="993"/>
                    <a:pt x="631" y="1344"/>
                  </a:cubicBezTo>
                  <a:cubicBezTo>
                    <a:pt x="141" y="1671"/>
                    <a:pt x="1" y="2324"/>
                    <a:pt x="281" y="2838"/>
                  </a:cubicBezTo>
                  <a:cubicBezTo>
                    <a:pt x="118" y="3258"/>
                    <a:pt x="258" y="3749"/>
                    <a:pt x="631" y="4029"/>
                  </a:cubicBezTo>
                  <a:cubicBezTo>
                    <a:pt x="958" y="4344"/>
                    <a:pt x="1402" y="4478"/>
                    <a:pt x="1886" y="4478"/>
                  </a:cubicBezTo>
                  <a:cubicBezTo>
                    <a:pt x="2371" y="4478"/>
                    <a:pt x="2896" y="4344"/>
                    <a:pt x="3386" y="4122"/>
                  </a:cubicBezTo>
                  <a:cubicBezTo>
                    <a:pt x="3993" y="3959"/>
                    <a:pt x="4554" y="3725"/>
                    <a:pt x="5067" y="3375"/>
                  </a:cubicBezTo>
                  <a:cubicBezTo>
                    <a:pt x="5200" y="3408"/>
                    <a:pt x="5335" y="3424"/>
                    <a:pt x="5470" y="3424"/>
                  </a:cubicBezTo>
                  <a:cubicBezTo>
                    <a:pt x="5716" y="3424"/>
                    <a:pt x="5962" y="3372"/>
                    <a:pt x="6188" y="3282"/>
                  </a:cubicBezTo>
                  <a:cubicBezTo>
                    <a:pt x="6772" y="2978"/>
                    <a:pt x="6772" y="2441"/>
                    <a:pt x="6492" y="2021"/>
                  </a:cubicBezTo>
                  <a:cubicBezTo>
                    <a:pt x="6702" y="1647"/>
                    <a:pt x="6679" y="1180"/>
                    <a:pt x="6445" y="853"/>
                  </a:cubicBezTo>
                  <a:lnTo>
                    <a:pt x="6398" y="807"/>
                  </a:lnTo>
                  <a:lnTo>
                    <a:pt x="6398" y="713"/>
                  </a:lnTo>
                  <a:cubicBezTo>
                    <a:pt x="6302" y="169"/>
                    <a:pt x="5841" y="1"/>
                    <a:pt x="5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66"/>
            <p:cNvSpPr/>
            <p:nvPr/>
          </p:nvSpPr>
          <p:spPr>
            <a:xfrm>
              <a:off x="2339450" y="4190797"/>
              <a:ext cx="57726" cy="46425"/>
            </a:xfrm>
            <a:custGeom>
              <a:rect b="b" l="l" r="r" t="t"/>
              <a:pathLst>
                <a:path extrusionOk="0" h="3418" w="4250">
                  <a:moveTo>
                    <a:pt x="2660" y="995"/>
                  </a:moveTo>
                  <a:cubicBezTo>
                    <a:pt x="2698" y="995"/>
                    <a:pt x="2738" y="1000"/>
                    <a:pt x="2779" y="1010"/>
                  </a:cubicBezTo>
                  <a:lnTo>
                    <a:pt x="2756" y="1010"/>
                  </a:lnTo>
                  <a:cubicBezTo>
                    <a:pt x="2709" y="1010"/>
                    <a:pt x="2686" y="1033"/>
                    <a:pt x="2639" y="1057"/>
                  </a:cubicBezTo>
                  <a:cubicBezTo>
                    <a:pt x="2522" y="1080"/>
                    <a:pt x="2405" y="1103"/>
                    <a:pt x="2312" y="1127"/>
                  </a:cubicBezTo>
                  <a:cubicBezTo>
                    <a:pt x="2403" y="1054"/>
                    <a:pt x="2523" y="995"/>
                    <a:pt x="2660" y="995"/>
                  </a:cubicBezTo>
                  <a:close/>
                  <a:moveTo>
                    <a:pt x="1658" y="753"/>
                  </a:moveTo>
                  <a:cubicBezTo>
                    <a:pt x="1588" y="987"/>
                    <a:pt x="1542" y="1220"/>
                    <a:pt x="1588" y="1454"/>
                  </a:cubicBezTo>
                  <a:cubicBezTo>
                    <a:pt x="1425" y="1524"/>
                    <a:pt x="1285" y="1617"/>
                    <a:pt x="1168" y="1710"/>
                  </a:cubicBezTo>
                  <a:cubicBezTo>
                    <a:pt x="1098" y="1570"/>
                    <a:pt x="1075" y="1430"/>
                    <a:pt x="1121" y="1290"/>
                  </a:cubicBezTo>
                  <a:cubicBezTo>
                    <a:pt x="1168" y="1010"/>
                    <a:pt x="1378" y="800"/>
                    <a:pt x="1658" y="753"/>
                  </a:cubicBezTo>
                  <a:close/>
                  <a:moveTo>
                    <a:pt x="2662" y="1430"/>
                  </a:moveTo>
                  <a:cubicBezTo>
                    <a:pt x="2592" y="1500"/>
                    <a:pt x="2545" y="1570"/>
                    <a:pt x="2475" y="1640"/>
                  </a:cubicBezTo>
                  <a:lnTo>
                    <a:pt x="2429" y="1687"/>
                  </a:lnTo>
                  <a:lnTo>
                    <a:pt x="2382" y="1710"/>
                  </a:lnTo>
                  <a:cubicBezTo>
                    <a:pt x="2359" y="1687"/>
                    <a:pt x="2335" y="1640"/>
                    <a:pt x="2312" y="1594"/>
                  </a:cubicBezTo>
                  <a:cubicBezTo>
                    <a:pt x="2405" y="1547"/>
                    <a:pt x="2499" y="1500"/>
                    <a:pt x="2616" y="1430"/>
                  </a:cubicBezTo>
                  <a:close/>
                  <a:moveTo>
                    <a:pt x="444" y="2154"/>
                  </a:moveTo>
                  <a:cubicBezTo>
                    <a:pt x="561" y="2318"/>
                    <a:pt x="748" y="2434"/>
                    <a:pt x="934" y="2481"/>
                  </a:cubicBezTo>
                  <a:cubicBezTo>
                    <a:pt x="911" y="2504"/>
                    <a:pt x="888" y="2551"/>
                    <a:pt x="888" y="2574"/>
                  </a:cubicBezTo>
                  <a:cubicBezTo>
                    <a:pt x="888" y="2598"/>
                    <a:pt x="864" y="2621"/>
                    <a:pt x="864" y="2668"/>
                  </a:cubicBezTo>
                  <a:cubicBezTo>
                    <a:pt x="701" y="2551"/>
                    <a:pt x="561" y="2411"/>
                    <a:pt x="468" y="2247"/>
                  </a:cubicBezTo>
                  <a:cubicBezTo>
                    <a:pt x="444" y="2224"/>
                    <a:pt x="444" y="2201"/>
                    <a:pt x="444" y="2154"/>
                  </a:cubicBezTo>
                  <a:close/>
                  <a:moveTo>
                    <a:pt x="2359" y="2341"/>
                  </a:moveTo>
                  <a:cubicBezTo>
                    <a:pt x="2425" y="2357"/>
                    <a:pt x="2491" y="2374"/>
                    <a:pt x="2557" y="2374"/>
                  </a:cubicBezTo>
                  <a:cubicBezTo>
                    <a:pt x="2584" y="2374"/>
                    <a:pt x="2612" y="2371"/>
                    <a:pt x="2639" y="2364"/>
                  </a:cubicBezTo>
                  <a:cubicBezTo>
                    <a:pt x="2732" y="2388"/>
                    <a:pt x="2826" y="2399"/>
                    <a:pt x="2916" y="2399"/>
                  </a:cubicBezTo>
                  <a:cubicBezTo>
                    <a:pt x="3007" y="2399"/>
                    <a:pt x="3094" y="2388"/>
                    <a:pt x="3176" y="2364"/>
                  </a:cubicBezTo>
                  <a:lnTo>
                    <a:pt x="3176" y="2364"/>
                  </a:lnTo>
                  <a:cubicBezTo>
                    <a:pt x="2989" y="2551"/>
                    <a:pt x="2802" y="2668"/>
                    <a:pt x="2569" y="2784"/>
                  </a:cubicBezTo>
                  <a:cubicBezTo>
                    <a:pt x="2336" y="2886"/>
                    <a:pt x="2077" y="2943"/>
                    <a:pt x="1818" y="2943"/>
                  </a:cubicBezTo>
                  <a:cubicBezTo>
                    <a:pt x="1661" y="2943"/>
                    <a:pt x="1505" y="2922"/>
                    <a:pt x="1355" y="2878"/>
                  </a:cubicBezTo>
                  <a:cubicBezTo>
                    <a:pt x="1285" y="2761"/>
                    <a:pt x="1285" y="2644"/>
                    <a:pt x="1331" y="2528"/>
                  </a:cubicBezTo>
                  <a:cubicBezTo>
                    <a:pt x="1612" y="2528"/>
                    <a:pt x="1868" y="2458"/>
                    <a:pt x="2102" y="2341"/>
                  </a:cubicBezTo>
                  <a:close/>
                  <a:moveTo>
                    <a:pt x="2730" y="1"/>
                  </a:moveTo>
                  <a:cubicBezTo>
                    <a:pt x="2700" y="1"/>
                    <a:pt x="2670" y="3"/>
                    <a:pt x="2639" y="6"/>
                  </a:cubicBezTo>
                  <a:cubicBezTo>
                    <a:pt x="2522" y="6"/>
                    <a:pt x="2405" y="29"/>
                    <a:pt x="2312" y="76"/>
                  </a:cubicBezTo>
                  <a:cubicBezTo>
                    <a:pt x="2125" y="99"/>
                    <a:pt x="1938" y="123"/>
                    <a:pt x="1775" y="193"/>
                  </a:cubicBezTo>
                  <a:cubicBezTo>
                    <a:pt x="1448" y="263"/>
                    <a:pt x="1145" y="426"/>
                    <a:pt x="888" y="636"/>
                  </a:cubicBezTo>
                  <a:cubicBezTo>
                    <a:pt x="794" y="706"/>
                    <a:pt x="724" y="800"/>
                    <a:pt x="654" y="893"/>
                  </a:cubicBezTo>
                  <a:cubicBezTo>
                    <a:pt x="327" y="1057"/>
                    <a:pt x="117" y="1384"/>
                    <a:pt x="71" y="1757"/>
                  </a:cubicBezTo>
                  <a:cubicBezTo>
                    <a:pt x="1" y="2341"/>
                    <a:pt x="444" y="2831"/>
                    <a:pt x="958" y="3065"/>
                  </a:cubicBezTo>
                  <a:cubicBezTo>
                    <a:pt x="1145" y="3251"/>
                    <a:pt x="1401" y="3368"/>
                    <a:pt x="1682" y="3392"/>
                  </a:cubicBezTo>
                  <a:cubicBezTo>
                    <a:pt x="1801" y="3409"/>
                    <a:pt x="1921" y="3418"/>
                    <a:pt x="2040" y="3418"/>
                  </a:cubicBezTo>
                  <a:cubicBezTo>
                    <a:pt x="2715" y="3418"/>
                    <a:pt x="3377" y="3144"/>
                    <a:pt x="3853" y="2668"/>
                  </a:cubicBezTo>
                  <a:cubicBezTo>
                    <a:pt x="4157" y="2364"/>
                    <a:pt x="4250" y="1897"/>
                    <a:pt x="4086" y="1500"/>
                  </a:cubicBezTo>
                  <a:cubicBezTo>
                    <a:pt x="4157" y="1360"/>
                    <a:pt x="4203" y="1197"/>
                    <a:pt x="4203" y="1033"/>
                  </a:cubicBezTo>
                  <a:cubicBezTo>
                    <a:pt x="4216" y="928"/>
                    <a:pt x="4119" y="868"/>
                    <a:pt x="4023" y="868"/>
                  </a:cubicBezTo>
                  <a:cubicBezTo>
                    <a:pt x="3948" y="868"/>
                    <a:pt x="3873" y="905"/>
                    <a:pt x="3853" y="987"/>
                  </a:cubicBezTo>
                  <a:cubicBezTo>
                    <a:pt x="3853" y="1057"/>
                    <a:pt x="3830" y="1127"/>
                    <a:pt x="3806" y="1197"/>
                  </a:cubicBezTo>
                  <a:lnTo>
                    <a:pt x="3736" y="1150"/>
                  </a:lnTo>
                  <a:cubicBezTo>
                    <a:pt x="3713" y="1127"/>
                    <a:pt x="3690" y="1103"/>
                    <a:pt x="3666" y="1057"/>
                  </a:cubicBezTo>
                  <a:cubicBezTo>
                    <a:pt x="3643" y="917"/>
                    <a:pt x="3596" y="777"/>
                    <a:pt x="3503" y="660"/>
                  </a:cubicBezTo>
                  <a:cubicBezTo>
                    <a:pt x="3438" y="270"/>
                    <a:pt x="3112" y="1"/>
                    <a:pt x="2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8" name="Google Shape;2488;p66"/>
          <p:cNvGrpSpPr/>
          <p:nvPr/>
        </p:nvGrpSpPr>
        <p:grpSpPr>
          <a:xfrm>
            <a:off x="3056204" y="1472533"/>
            <a:ext cx="663356" cy="689529"/>
            <a:chOff x="3878850" y="1206600"/>
            <a:chExt cx="1220975" cy="1269150"/>
          </a:xfrm>
        </p:grpSpPr>
        <p:sp>
          <p:nvSpPr>
            <p:cNvPr id="2489" name="Google Shape;2489;p66"/>
            <p:cNvSpPr/>
            <p:nvPr/>
          </p:nvSpPr>
          <p:spPr>
            <a:xfrm>
              <a:off x="4200475" y="1487375"/>
              <a:ext cx="680025" cy="988375"/>
            </a:xfrm>
            <a:custGeom>
              <a:rect b="b" l="l" r="r" t="t"/>
              <a:pathLst>
                <a:path extrusionOk="0" h="39535" w="27201">
                  <a:moveTo>
                    <a:pt x="13351" y="317"/>
                  </a:moveTo>
                  <a:cubicBezTo>
                    <a:pt x="14737" y="317"/>
                    <a:pt x="16122" y="675"/>
                    <a:pt x="17488" y="1373"/>
                  </a:cubicBezTo>
                  <a:lnTo>
                    <a:pt x="17465" y="1373"/>
                  </a:lnTo>
                  <a:cubicBezTo>
                    <a:pt x="18189" y="1746"/>
                    <a:pt x="18889" y="2167"/>
                    <a:pt x="19543" y="2657"/>
                  </a:cubicBezTo>
                  <a:cubicBezTo>
                    <a:pt x="17745" y="1700"/>
                    <a:pt x="15807" y="1046"/>
                    <a:pt x="13799" y="742"/>
                  </a:cubicBezTo>
                  <a:cubicBezTo>
                    <a:pt x="13260" y="652"/>
                    <a:pt x="12712" y="611"/>
                    <a:pt x="12166" y="611"/>
                  </a:cubicBezTo>
                  <a:cubicBezTo>
                    <a:pt x="11860" y="611"/>
                    <a:pt x="11556" y="624"/>
                    <a:pt x="11254" y="649"/>
                  </a:cubicBezTo>
                  <a:lnTo>
                    <a:pt x="10974" y="672"/>
                  </a:lnTo>
                  <a:cubicBezTo>
                    <a:pt x="11765" y="434"/>
                    <a:pt x="12558" y="317"/>
                    <a:pt x="13351" y="317"/>
                  </a:cubicBezTo>
                  <a:close/>
                  <a:moveTo>
                    <a:pt x="19403" y="3030"/>
                  </a:moveTo>
                  <a:lnTo>
                    <a:pt x="19403" y="3030"/>
                  </a:lnTo>
                  <a:cubicBezTo>
                    <a:pt x="20173" y="3451"/>
                    <a:pt x="20897" y="3918"/>
                    <a:pt x="21574" y="4431"/>
                  </a:cubicBezTo>
                  <a:cubicBezTo>
                    <a:pt x="21714" y="4548"/>
                    <a:pt x="21807" y="4665"/>
                    <a:pt x="21924" y="4805"/>
                  </a:cubicBezTo>
                  <a:cubicBezTo>
                    <a:pt x="21457" y="4455"/>
                    <a:pt x="20967" y="4128"/>
                    <a:pt x="20453" y="3848"/>
                  </a:cubicBezTo>
                  <a:cubicBezTo>
                    <a:pt x="20126" y="3567"/>
                    <a:pt x="19776" y="3287"/>
                    <a:pt x="19403" y="3030"/>
                  </a:cubicBezTo>
                  <a:close/>
                  <a:moveTo>
                    <a:pt x="14208" y="2447"/>
                  </a:moveTo>
                  <a:cubicBezTo>
                    <a:pt x="14885" y="2447"/>
                    <a:pt x="15562" y="2517"/>
                    <a:pt x="16227" y="2657"/>
                  </a:cubicBezTo>
                  <a:cubicBezTo>
                    <a:pt x="15872" y="2626"/>
                    <a:pt x="15517" y="2611"/>
                    <a:pt x="15164" y="2611"/>
                  </a:cubicBezTo>
                  <a:cubicBezTo>
                    <a:pt x="12309" y="2611"/>
                    <a:pt x="9531" y="3607"/>
                    <a:pt x="7308" y="5435"/>
                  </a:cubicBezTo>
                  <a:cubicBezTo>
                    <a:pt x="8616" y="4034"/>
                    <a:pt x="10320" y="3054"/>
                    <a:pt x="12188" y="2657"/>
                  </a:cubicBezTo>
                  <a:cubicBezTo>
                    <a:pt x="12853" y="2517"/>
                    <a:pt x="13531" y="2447"/>
                    <a:pt x="14208" y="2447"/>
                  </a:cubicBezTo>
                  <a:close/>
                  <a:moveTo>
                    <a:pt x="14963" y="2901"/>
                  </a:moveTo>
                  <a:cubicBezTo>
                    <a:pt x="16414" y="2901"/>
                    <a:pt x="17847" y="3178"/>
                    <a:pt x="19193" y="3731"/>
                  </a:cubicBezTo>
                  <a:lnTo>
                    <a:pt x="19193" y="3707"/>
                  </a:lnTo>
                  <a:cubicBezTo>
                    <a:pt x="19730" y="3988"/>
                    <a:pt x="20243" y="4291"/>
                    <a:pt x="20733" y="4641"/>
                  </a:cubicBezTo>
                  <a:cubicBezTo>
                    <a:pt x="21247" y="5155"/>
                    <a:pt x="21714" y="5739"/>
                    <a:pt x="22134" y="6322"/>
                  </a:cubicBezTo>
                  <a:cubicBezTo>
                    <a:pt x="20103" y="4385"/>
                    <a:pt x="17488" y="3217"/>
                    <a:pt x="14686" y="2984"/>
                  </a:cubicBezTo>
                  <a:cubicBezTo>
                    <a:pt x="14383" y="2960"/>
                    <a:pt x="14103" y="2960"/>
                    <a:pt x="13799" y="2960"/>
                  </a:cubicBezTo>
                  <a:cubicBezTo>
                    <a:pt x="14187" y="2921"/>
                    <a:pt x="14576" y="2901"/>
                    <a:pt x="14963" y="2901"/>
                  </a:cubicBezTo>
                  <a:close/>
                  <a:moveTo>
                    <a:pt x="23839" y="6579"/>
                  </a:moveTo>
                  <a:lnTo>
                    <a:pt x="23839" y="6579"/>
                  </a:lnTo>
                  <a:cubicBezTo>
                    <a:pt x="24399" y="7233"/>
                    <a:pt x="24866" y="7934"/>
                    <a:pt x="25263" y="8704"/>
                  </a:cubicBezTo>
                  <a:lnTo>
                    <a:pt x="25263" y="8681"/>
                  </a:lnTo>
                  <a:cubicBezTo>
                    <a:pt x="25403" y="8984"/>
                    <a:pt x="25567" y="9311"/>
                    <a:pt x="25683" y="9615"/>
                  </a:cubicBezTo>
                  <a:cubicBezTo>
                    <a:pt x="25380" y="8984"/>
                    <a:pt x="25053" y="8354"/>
                    <a:pt x="24656" y="7770"/>
                  </a:cubicBezTo>
                  <a:cubicBezTo>
                    <a:pt x="24422" y="7373"/>
                    <a:pt x="24166" y="6976"/>
                    <a:pt x="23862" y="6626"/>
                  </a:cubicBezTo>
                  <a:lnTo>
                    <a:pt x="23839" y="6579"/>
                  </a:lnTo>
                  <a:close/>
                  <a:moveTo>
                    <a:pt x="22485" y="6066"/>
                  </a:moveTo>
                  <a:cubicBezTo>
                    <a:pt x="23138" y="6719"/>
                    <a:pt x="23745" y="7443"/>
                    <a:pt x="24259" y="8237"/>
                  </a:cubicBezTo>
                  <a:cubicBezTo>
                    <a:pt x="24586" y="8704"/>
                    <a:pt x="24866" y="9218"/>
                    <a:pt x="25146" y="9755"/>
                  </a:cubicBezTo>
                  <a:cubicBezTo>
                    <a:pt x="25263" y="10152"/>
                    <a:pt x="25356" y="10549"/>
                    <a:pt x="25450" y="10969"/>
                  </a:cubicBezTo>
                  <a:lnTo>
                    <a:pt x="25310" y="10642"/>
                  </a:lnTo>
                  <a:cubicBezTo>
                    <a:pt x="24843" y="9708"/>
                    <a:pt x="24306" y="8821"/>
                    <a:pt x="23675" y="8004"/>
                  </a:cubicBezTo>
                  <a:cubicBezTo>
                    <a:pt x="23325" y="7326"/>
                    <a:pt x="22928" y="6673"/>
                    <a:pt x="22485" y="6066"/>
                  </a:cubicBezTo>
                  <a:close/>
                  <a:moveTo>
                    <a:pt x="25917" y="11833"/>
                  </a:moveTo>
                  <a:lnTo>
                    <a:pt x="25917" y="11833"/>
                  </a:lnTo>
                  <a:cubicBezTo>
                    <a:pt x="26057" y="12276"/>
                    <a:pt x="26150" y="12697"/>
                    <a:pt x="26244" y="13140"/>
                  </a:cubicBezTo>
                  <a:cubicBezTo>
                    <a:pt x="26150" y="12860"/>
                    <a:pt x="26057" y="12603"/>
                    <a:pt x="25963" y="12323"/>
                  </a:cubicBezTo>
                  <a:cubicBezTo>
                    <a:pt x="25963" y="12160"/>
                    <a:pt x="25940" y="11996"/>
                    <a:pt x="25917" y="11833"/>
                  </a:cubicBezTo>
                  <a:close/>
                  <a:moveTo>
                    <a:pt x="12116" y="988"/>
                  </a:moveTo>
                  <a:cubicBezTo>
                    <a:pt x="13087" y="988"/>
                    <a:pt x="14065" y="1121"/>
                    <a:pt x="15013" y="1349"/>
                  </a:cubicBezTo>
                  <a:cubicBezTo>
                    <a:pt x="15270" y="1396"/>
                    <a:pt x="15527" y="1466"/>
                    <a:pt x="15784" y="1559"/>
                  </a:cubicBezTo>
                  <a:cubicBezTo>
                    <a:pt x="16881" y="1910"/>
                    <a:pt x="17932" y="2423"/>
                    <a:pt x="18889" y="3077"/>
                  </a:cubicBezTo>
                  <a:cubicBezTo>
                    <a:pt x="18235" y="2797"/>
                    <a:pt x="17581" y="2540"/>
                    <a:pt x="16904" y="2307"/>
                  </a:cubicBezTo>
                  <a:cubicBezTo>
                    <a:pt x="15493" y="1786"/>
                    <a:pt x="13977" y="1410"/>
                    <a:pt x="12475" y="1410"/>
                  </a:cubicBezTo>
                  <a:cubicBezTo>
                    <a:pt x="11417" y="1410"/>
                    <a:pt x="10366" y="1596"/>
                    <a:pt x="9363" y="2050"/>
                  </a:cubicBezTo>
                  <a:cubicBezTo>
                    <a:pt x="5090" y="3988"/>
                    <a:pt x="2732" y="9008"/>
                    <a:pt x="2499" y="13560"/>
                  </a:cubicBezTo>
                  <a:cubicBezTo>
                    <a:pt x="2499" y="11576"/>
                    <a:pt x="2802" y="9591"/>
                    <a:pt x="3433" y="7700"/>
                  </a:cubicBezTo>
                  <a:cubicBezTo>
                    <a:pt x="4086" y="5739"/>
                    <a:pt x="5277" y="3988"/>
                    <a:pt x="6911" y="2680"/>
                  </a:cubicBezTo>
                  <a:cubicBezTo>
                    <a:pt x="7542" y="2260"/>
                    <a:pt x="8219" y="1886"/>
                    <a:pt x="8873" y="1559"/>
                  </a:cubicBezTo>
                  <a:cubicBezTo>
                    <a:pt x="9906" y="1161"/>
                    <a:pt x="11006" y="988"/>
                    <a:pt x="12116" y="988"/>
                  </a:cubicBezTo>
                  <a:close/>
                  <a:moveTo>
                    <a:pt x="12464" y="1770"/>
                  </a:moveTo>
                  <a:cubicBezTo>
                    <a:pt x="13526" y="1770"/>
                    <a:pt x="14600" y="1963"/>
                    <a:pt x="15644" y="2260"/>
                  </a:cubicBezTo>
                  <a:cubicBezTo>
                    <a:pt x="15163" y="2192"/>
                    <a:pt x="14681" y="2159"/>
                    <a:pt x="14199" y="2159"/>
                  </a:cubicBezTo>
                  <a:cubicBezTo>
                    <a:pt x="13181" y="2159"/>
                    <a:pt x="12166" y="2309"/>
                    <a:pt x="11184" y="2610"/>
                  </a:cubicBezTo>
                  <a:cubicBezTo>
                    <a:pt x="8686" y="3404"/>
                    <a:pt x="6771" y="5202"/>
                    <a:pt x="5394" y="7373"/>
                  </a:cubicBezTo>
                  <a:cubicBezTo>
                    <a:pt x="3970" y="9171"/>
                    <a:pt x="3129" y="11342"/>
                    <a:pt x="2966" y="13630"/>
                  </a:cubicBezTo>
                  <a:cubicBezTo>
                    <a:pt x="2919" y="13794"/>
                    <a:pt x="2896" y="13981"/>
                    <a:pt x="2849" y="14167"/>
                  </a:cubicBezTo>
                  <a:cubicBezTo>
                    <a:pt x="2896" y="9685"/>
                    <a:pt x="4974" y="4875"/>
                    <a:pt x="8989" y="2633"/>
                  </a:cubicBezTo>
                  <a:cubicBezTo>
                    <a:pt x="10090" y="2015"/>
                    <a:pt x="11269" y="1770"/>
                    <a:pt x="12464" y="1770"/>
                  </a:cubicBezTo>
                  <a:close/>
                  <a:moveTo>
                    <a:pt x="24469" y="9801"/>
                  </a:moveTo>
                  <a:cubicBezTo>
                    <a:pt x="24913" y="10549"/>
                    <a:pt x="25263" y="11342"/>
                    <a:pt x="25567" y="12136"/>
                  </a:cubicBezTo>
                  <a:cubicBezTo>
                    <a:pt x="25567" y="12183"/>
                    <a:pt x="25590" y="12206"/>
                    <a:pt x="25590" y="12253"/>
                  </a:cubicBezTo>
                  <a:cubicBezTo>
                    <a:pt x="25660" y="13023"/>
                    <a:pt x="25660" y="13817"/>
                    <a:pt x="25590" y="14611"/>
                  </a:cubicBezTo>
                  <a:cubicBezTo>
                    <a:pt x="25426" y="12977"/>
                    <a:pt x="25053" y="11366"/>
                    <a:pt x="24469" y="9825"/>
                  </a:cubicBezTo>
                  <a:lnTo>
                    <a:pt x="24469" y="9801"/>
                  </a:lnTo>
                  <a:close/>
                  <a:moveTo>
                    <a:pt x="20593" y="13841"/>
                  </a:moveTo>
                  <a:lnTo>
                    <a:pt x="20593" y="13841"/>
                  </a:lnTo>
                  <a:cubicBezTo>
                    <a:pt x="20967" y="14308"/>
                    <a:pt x="20570" y="14961"/>
                    <a:pt x="20103" y="15218"/>
                  </a:cubicBezTo>
                  <a:cubicBezTo>
                    <a:pt x="20056" y="15241"/>
                    <a:pt x="20033" y="15265"/>
                    <a:pt x="19986" y="15288"/>
                  </a:cubicBezTo>
                  <a:cubicBezTo>
                    <a:pt x="20243" y="14845"/>
                    <a:pt x="20453" y="14354"/>
                    <a:pt x="20593" y="13864"/>
                  </a:cubicBezTo>
                  <a:lnTo>
                    <a:pt x="20593" y="13841"/>
                  </a:lnTo>
                  <a:close/>
                  <a:moveTo>
                    <a:pt x="3736" y="11903"/>
                  </a:moveTo>
                  <a:cubicBezTo>
                    <a:pt x="3446" y="13421"/>
                    <a:pt x="3326" y="14981"/>
                    <a:pt x="3439" y="16523"/>
                  </a:cubicBezTo>
                  <a:lnTo>
                    <a:pt x="3439" y="16523"/>
                  </a:lnTo>
                  <a:cubicBezTo>
                    <a:pt x="3346" y="16006"/>
                    <a:pt x="3287" y="15474"/>
                    <a:pt x="3246" y="14961"/>
                  </a:cubicBezTo>
                  <a:cubicBezTo>
                    <a:pt x="3246" y="14611"/>
                    <a:pt x="3246" y="14238"/>
                    <a:pt x="3246" y="13887"/>
                  </a:cubicBezTo>
                  <a:cubicBezTo>
                    <a:pt x="3386" y="13234"/>
                    <a:pt x="3549" y="12556"/>
                    <a:pt x="3736" y="11903"/>
                  </a:cubicBezTo>
                  <a:close/>
                  <a:moveTo>
                    <a:pt x="14476" y="16199"/>
                  </a:moveTo>
                  <a:lnTo>
                    <a:pt x="14476" y="16199"/>
                  </a:lnTo>
                  <a:cubicBezTo>
                    <a:pt x="14289" y="16292"/>
                    <a:pt x="14103" y="16339"/>
                    <a:pt x="13939" y="16409"/>
                  </a:cubicBezTo>
                  <a:cubicBezTo>
                    <a:pt x="13169" y="16689"/>
                    <a:pt x="12025" y="17086"/>
                    <a:pt x="11137" y="17646"/>
                  </a:cubicBezTo>
                  <a:lnTo>
                    <a:pt x="11067" y="17576"/>
                  </a:lnTo>
                  <a:cubicBezTo>
                    <a:pt x="11955" y="16806"/>
                    <a:pt x="13192" y="16409"/>
                    <a:pt x="14476" y="16199"/>
                  </a:cubicBezTo>
                  <a:close/>
                  <a:moveTo>
                    <a:pt x="17942" y="15992"/>
                  </a:moveTo>
                  <a:cubicBezTo>
                    <a:pt x="18164" y="15992"/>
                    <a:pt x="18386" y="15999"/>
                    <a:pt x="18609" y="16012"/>
                  </a:cubicBezTo>
                  <a:lnTo>
                    <a:pt x="18749" y="16012"/>
                  </a:lnTo>
                  <a:cubicBezTo>
                    <a:pt x="18726" y="16152"/>
                    <a:pt x="18655" y="16292"/>
                    <a:pt x="18609" y="16432"/>
                  </a:cubicBezTo>
                  <a:lnTo>
                    <a:pt x="18632" y="16432"/>
                  </a:lnTo>
                  <a:cubicBezTo>
                    <a:pt x="17607" y="17357"/>
                    <a:pt x="16306" y="17849"/>
                    <a:pt x="14950" y="17849"/>
                  </a:cubicBezTo>
                  <a:cubicBezTo>
                    <a:pt x="14731" y="17849"/>
                    <a:pt x="14511" y="17836"/>
                    <a:pt x="14289" y="17810"/>
                  </a:cubicBezTo>
                  <a:cubicBezTo>
                    <a:pt x="13612" y="17716"/>
                    <a:pt x="12865" y="17483"/>
                    <a:pt x="12141" y="17483"/>
                  </a:cubicBezTo>
                  <a:cubicBezTo>
                    <a:pt x="12842" y="17156"/>
                    <a:pt x="13542" y="16923"/>
                    <a:pt x="14033" y="16736"/>
                  </a:cubicBezTo>
                  <a:cubicBezTo>
                    <a:pt x="15274" y="16235"/>
                    <a:pt x="16602" y="15992"/>
                    <a:pt x="17942" y="15992"/>
                  </a:cubicBezTo>
                  <a:close/>
                  <a:moveTo>
                    <a:pt x="7402" y="1910"/>
                  </a:moveTo>
                  <a:lnTo>
                    <a:pt x="7402" y="1910"/>
                  </a:lnTo>
                  <a:cubicBezTo>
                    <a:pt x="7238" y="2003"/>
                    <a:pt x="7075" y="2096"/>
                    <a:pt x="6935" y="2213"/>
                  </a:cubicBezTo>
                  <a:cubicBezTo>
                    <a:pt x="6608" y="2447"/>
                    <a:pt x="6281" y="2704"/>
                    <a:pt x="6001" y="2984"/>
                  </a:cubicBezTo>
                  <a:cubicBezTo>
                    <a:pt x="5114" y="3544"/>
                    <a:pt x="4320" y="4268"/>
                    <a:pt x="3643" y="5085"/>
                  </a:cubicBezTo>
                  <a:cubicBezTo>
                    <a:pt x="2008" y="7140"/>
                    <a:pt x="1822" y="10082"/>
                    <a:pt x="1728" y="12603"/>
                  </a:cubicBezTo>
                  <a:cubicBezTo>
                    <a:pt x="1635" y="15475"/>
                    <a:pt x="1938" y="18347"/>
                    <a:pt x="2662" y="21125"/>
                  </a:cubicBezTo>
                  <a:cubicBezTo>
                    <a:pt x="2522" y="20775"/>
                    <a:pt x="2382" y="20401"/>
                    <a:pt x="2242" y="20028"/>
                  </a:cubicBezTo>
                  <a:cubicBezTo>
                    <a:pt x="818" y="15732"/>
                    <a:pt x="537" y="10502"/>
                    <a:pt x="2639" y="6369"/>
                  </a:cubicBezTo>
                  <a:cubicBezTo>
                    <a:pt x="3643" y="4385"/>
                    <a:pt x="5324" y="2797"/>
                    <a:pt x="7402" y="1910"/>
                  </a:cubicBezTo>
                  <a:close/>
                  <a:moveTo>
                    <a:pt x="26010" y="13514"/>
                  </a:moveTo>
                  <a:cubicBezTo>
                    <a:pt x="26197" y="14144"/>
                    <a:pt x="26360" y="14798"/>
                    <a:pt x="26477" y="15452"/>
                  </a:cubicBezTo>
                  <a:lnTo>
                    <a:pt x="26477" y="15755"/>
                  </a:lnTo>
                  <a:cubicBezTo>
                    <a:pt x="26314" y="17646"/>
                    <a:pt x="25870" y="19514"/>
                    <a:pt x="25170" y="21265"/>
                  </a:cubicBezTo>
                  <a:cubicBezTo>
                    <a:pt x="25333" y="20542"/>
                    <a:pt x="25473" y="19794"/>
                    <a:pt x="25567" y="19024"/>
                  </a:cubicBezTo>
                  <a:cubicBezTo>
                    <a:pt x="25660" y="18300"/>
                    <a:pt x="25707" y="17553"/>
                    <a:pt x="25707" y="16829"/>
                  </a:cubicBezTo>
                  <a:cubicBezTo>
                    <a:pt x="25893" y="15732"/>
                    <a:pt x="26010" y="14634"/>
                    <a:pt x="26010" y="13514"/>
                  </a:cubicBezTo>
                  <a:close/>
                  <a:moveTo>
                    <a:pt x="3059" y="18744"/>
                  </a:moveTo>
                  <a:cubicBezTo>
                    <a:pt x="3386" y="20215"/>
                    <a:pt x="3876" y="21662"/>
                    <a:pt x="4483" y="23063"/>
                  </a:cubicBezTo>
                  <a:lnTo>
                    <a:pt x="4530" y="23203"/>
                  </a:lnTo>
                  <a:cubicBezTo>
                    <a:pt x="4296" y="22783"/>
                    <a:pt x="4063" y="22363"/>
                    <a:pt x="3876" y="21919"/>
                  </a:cubicBezTo>
                  <a:cubicBezTo>
                    <a:pt x="3549" y="20892"/>
                    <a:pt x="3269" y="19818"/>
                    <a:pt x="3059" y="18744"/>
                  </a:cubicBezTo>
                  <a:close/>
                  <a:moveTo>
                    <a:pt x="26150" y="20145"/>
                  </a:moveTo>
                  <a:lnTo>
                    <a:pt x="26150" y="20145"/>
                  </a:lnTo>
                  <a:cubicBezTo>
                    <a:pt x="25893" y="21102"/>
                    <a:pt x="25567" y="22036"/>
                    <a:pt x="25146" y="22923"/>
                  </a:cubicBezTo>
                  <a:cubicBezTo>
                    <a:pt x="24983" y="23180"/>
                    <a:pt x="24819" y="23437"/>
                    <a:pt x="24633" y="23694"/>
                  </a:cubicBezTo>
                  <a:cubicBezTo>
                    <a:pt x="24446" y="23927"/>
                    <a:pt x="24282" y="24137"/>
                    <a:pt x="24096" y="24371"/>
                  </a:cubicBezTo>
                  <a:cubicBezTo>
                    <a:pt x="24096" y="24324"/>
                    <a:pt x="24119" y="24277"/>
                    <a:pt x="24142" y="24231"/>
                  </a:cubicBezTo>
                  <a:cubicBezTo>
                    <a:pt x="24983" y="23040"/>
                    <a:pt x="25637" y="21709"/>
                    <a:pt x="26104" y="20308"/>
                  </a:cubicBezTo>
                  <a:cubicBezTo>
                    <a:pt x="26104" y="20261"/>
                    <a:pt x="26127" y="20215"/>
                    <a:pt x="26150" y="20145"/>
                  </a:cubicBezTo>
                  <a:close/>
                  <a:moveTo>
                    <a:pt x="4833" y="4291"/>
                  </a:moveTo>
                  <a:lnTo>
                    <a:pt x="4833" y="4291"/>
                  </a:lnTo>
                  <a:cubicBezTo>
                    <a:pt x="4063" y="5295"/>
                    <a:pt x="3479" y="6416"/>
                    <a:pt x="3082" y="7607"/>
                  </a:cubicBezTo>
                  <a:cubicBezTo>
                    <a:pt x="1775" y="11366"/>
                    <a:pt x="1915" y="15755"/>
                    <a:pt x="2849" y="19771"/>
                  </a:cubicBezTo>
                  <a:cubicBezTo>
                    <a:pt x="2942" y="20238"/>
                    <a:pt x="3059" y="20705"/>
                    <a:pt x="3222" y="21172"/>
                  </a:cubicBezTo>
                  <a:cubicBezTo>
                    <a:pt x="3526" y="22199"/>
                    <a:pt x="3876" y="23203"/>
                    <a:pt x="4296" y="24184"/>
                  </a:cubicBezTo>
                  <a:cubicBezTo>
                    <a:pt x="4437" y="24511"/>
                    <a:pt x="4577" y="24814"/>
                    <a:pt x="4740" y="25141"/>
                  </a:cubicBezTo>
                  <a:cubicBezTo>
                    <a:pt x="4390" y="24581"/>
                    <a:pt x="4016" y="23997"/>
                    <a:pt x="3713" y="23390"/>
                  </a:cubicBezTo>
                  <a:cubicBezTo>
                    <a:pt x="3386" y="22526"/>
                    <a:pt x="3152" y="21592"/>
                    <a:pt x="2919" y="20705"/>
                  </a:cubicBezTo>
                  <a:cubicBezTo>
                    <a:pt x="2288" y="18113"/>
                    <a:pt x="2008" y="15452"/>
                    <a:pt x="2078" y="12790"/>
                  </a:cubicBezTo>
                  <a:cubicBezTo>
                    <a:pt x="2148" y="10385"/>
                    <a:pt x="2312" y="7537"/>
                    <a:pt x="3759" y="5505"/>
                  </a:cubicBezTo>
                  <a:cubicBezTo>
                    <a:pt x="4063" y="5062"/>
                    <a:pt x="4437" y="4665"/>
                    <a:pt x="4833" y="4291"/>
                  </a:cubicBezTo>
                  <a:close/>
                  <a:moveTo>
                    <a:pt x="25193" y="19211"/>
                  </a:moveTo>
                  <a:cubicBezTo>
                    <a:pt x="24983" y="20798"/>
                    <a:pt x="24563" y="22339"/>
                    <a:pt x="23932" y="23810"/>
                  </a:cubicBezTo>
                  <a:cubicBezTo>
                    <a:pt x="23699" y="24207"/>
                    <a:pt x="23465" y="24581"/>
                    <a:pt x="23208" y="24954"/>
                  </a:cubicBezTo>
                  <a:lnTo>
                    <a:pt x="23045" y="25141"/>
                  </a:lnTo>
                  <a:cubicBezTo>
                    <a:pt x="23862" y="23647"/>
                    <a:pt x="24376" y="21989"/>
                    <a:pt x="24866" y="20378"/>
                  </a:cubicBezTo>
                  <a:cubicBezTo>
                    <a:pt x="24983" y="19981"/>
                    <a:pt x="25076" y="19584"/>
                    <a:pt x="25193" y="19211"/>
                  </a:cubicBezTo>
                  <a:close/>
                  <a:moveTo>
                    <a:pt x="18842" y="16666"/>
                  </a:moveTo>
                  <a:cubicBezTo>
                    <a:pt x="18842" y="16759"/>
                    <a:pt x="18842" y="16876"/>
                    <a:pt x="18819" y="16969"/>
                  </a:cubicBezTo>
                  <a:lnTo>
                    <a:pt x="18819" y="16946"/>
                  </a:lnTo>
                  <a:cubicBezTo>
                    <a:pt x="18189" y="19771"/>
                    <a:pt x="17885" y="22666"/>
                    <a:pt x="17955" y="25561"/>
                  </a:cubicBezTo>
                  <a:cubicBezTo>
                    <a:pt x="17722" y="23600"/>
                    <a:pt x="17768" y="21616"/>
                    <a:pt x="18095" y="19678"/>
                  </a:cubicBezTo>
                  <a:cubicBezTo>
                    <a:pt x="18282" y="18674"/>
                    <a:pt x="18539" y="17646"/>
                    <a:pt x="18842" y="16666"/>
                  </a:cubicBezTo>
                  <a:close/>
                  <a:moveTo>
                    <a:pt x="2989" y="15568"/>
                  </a:moveTo>
                  <a:cubicBezTo>
                    <a:pt x="3106" y="16642"/>
                    <a:pt x="3339" y="17693"/>
                    <a:pt x="3713" y="18697"/>
                  </a:cubicBezTo>
                  <a:cubicBezTo>
                    <a:pt x="4156" y="21242"/>
                    <a:pt x="5160" y="23647"/>
                    <a:pt x="6655" y="25748"/>
                  </a:cubicBezTo>
                  <a:cubicBezTo>
                    <a:pt x="6468" y="25561"/>
                    <a:pt x="6258" y="25375"/>
                    <a:pt x="6048" y="25165"/>
                  </a:cubicBezTo>
                  <a:lnTo>
                    <a:pt x="6048" y="25165"/>
                  </a:lnTo>
                  <a:lnTo>
                    <a:pt x="5884" y="25001"/>
                  </a:lnTo>
                  <a:cubicBezTo>
                    <a:pt x="5534" y="24417"/>
                    <a:pt x="5207" y="23834"/>
                    <a:pt x="4927" y="23203"/>
                  </a:cubicBezTo>
                  <a:cubicBezTo>
                    <a:pt x="3900" y="20938"/>
                    <a:pt x="3222" y="18534"/>
                    <a:pt x="2966" y="16082"/>
                  </a:cubicBezTo>
                  <a:cubicBezTo>
                    <a:pt x="2966" y="15919"/>
                    <a:pt x="2989" y="15755"/>
                    <a:pt x="2989" y="15568"/>
                  </a:cubicBezTo>
                  <a:close/>
                  <a:moveTo>
                    <a:pt x="22294" y="26639"/>
                  </a:moveTo>
                  <a:lnTo>
                    <a:pt x="22294" y="26639"/>
                  </a:lnTo>
                  <a:cubicBezTo>
                    <a:pt x="22217" y="26748"/>
                    <a:pt x="22141" y="26848"/>
                    <a:pt x="22064" y="26962"/>
                  </a:cubicBezTo>
                  <a:cubicBezTo>
                    <a:pt x="21971" y="27079"/>
                    <a:pt x="21761" y="27196"/>
                    <a:pt x="21621" y="27289"/>
                  </a:cubicBezTo>
                  <a:cubicBezTo>
                    <a:pt x="21851" y="27080"/>
                    <a:pt x="22081" y="26852"/>
                    <a:pt x="22294" y="26639"/>
                  </a:cubicBezTo>
                  <a:close/>
                  <a:moveTo>
                    <a:pt x="26781" y="19538"/>
                  </a:moveTo>
                  <a:cubicBezTo>
                    <a:pt x="26687" y="21779"/>
                    <a:pt x="26057" y="23950"/>
                    <a:pt x="24563" y="25561"/>
                  </a:cubicBezTo>
                  <a:lnTo>
                    <a:pt x="24539" y="25585"/>
                  </a:lnTo>
                  <a:cubicBezTo>
                    <a:pt x="23792" y="26355"/>
                    <a:pt x="22952" y="27032"/>
                    <a:pt x="21994" y="27569"/>
                  </a:cubicBezTo>
                  <a:cubicBezTo>
                    <a:pt x="22111" y="27453"/>
                    <a:pt x="22228" y="27336"/>
                    <a:pt x="22321" y="27196"/>
                  </a:cubicBezTo>
                  <a:cubicBezTo>
                    <a:pt x="23675" y="26028"/>
                    <a:pt x="24773" y="24581"/>
                    <a:pt x="25520" y="22946"/>
                  </a:cubicBezTo>
                  <a:cubicBezTo>
                    <a:pt x="26127" y="21896"/>
                    <a:pt x="26547" y="20728"/>
                    <a:pt x="26781" y="19538"/>
                  </a:cubicBezTo>
                  <a:close/>
                  <a:moveTo>
                    <a:pt x="18842" y="23904"/>
                  </a:moveTo>
                  <a:cubicBezTo>
                    <a:pt x="18982" y="25188"/>
                    <a:pt x="19193" y="26425"/>
                    <a:pt x="19473" y="27663"/>
                  </a:cubicBezTo>
                  <a:lnTo>
                    <a:pt x="19449" y="27686"/>
                  </a:lnTo>
                  <a:cubicBezTo>
                    <a:pt x="19076" y="27289"/>
                    <a:pt x="18982" y="26262"/>
                    <a:pt x="18936" y="25795"/>
                  </a:cubicBezTo>
                  <a:cubicBezTo>
                    <a:pt x="18866" y="25211"/>
                    <a:pt x="18842" y="24627"/>
                    <a:pt x="18842" y="24044"/>
                  </a:cubicBezTo>
                  <a:lnTo>
                    <a:pt x="18842" y="23904"/>
                  </a:lnTo>
                  <a:close/>
                  <a:moveTo>
                    <a:pt x="18655" y="19678"/>
                  </a:moveTo>
                  <a:lnTo>
                    <a:pt x="18655" y="19818"/>
                  </a:lnTo>
                  <a:cubicBezTo>
                    <a:pt x="18609" y="20261"/>
                    <a:pt x="18585" y="20705"/>
                    <a:pt x="18562" y="21149"/>
                  </a:cubicBezTo>
                  <a:cubicBezTo>
                    <a:pt x="18492" y="22596"/>
                    <a:pt x="18492" y="24044"/>
                    <a:pt x="18609" y="25515"/>
                  </a:cubicBezTo>
                  <a:lnTo>
                    <a:pt x="18609" y="25491"/>
                  </a:lnTo>
                  <a:cubicBezTo>
                    <a:pt x="18655" y="26168"/>
                    <a:pt x="18702" y="27219"/>
                    <a:pt x="19193" y="27779"/>
                  </a:cubicBezTo>
                  <a:lnTo>
                    <a:pt x="18819" y="27920"/>
                  </a:lnTo>
                  <a:lnTo>
                    <a:pt x="18469" y="28036"/>
                  </a:lnTo>
                  <a:cubicBezTo>
                    <a:pt x="18142" y="25258"/>
                    <a:pt x="18212" y="22456"/>
                    <a:pt x="18655" y="19678"/>
                  </a:cubicBezTo>
                  <a:close/>
                  <a:moveTo>
                    <a:pt x="19403" y="28083"/>
                  </a:moveTo>
                  <a:lnTo>
                    <a:pt x="19426" y="28106"/>
                  </a:lnTo>
                  <a:lnTo>
                    <a:pt x="19146" y="28246"/>
                  </a:lnTo>
                  <a:lnTo>
                    <a:pt x="19099" y="28223"/>
                  </a:lnTo>
                  <a:cubicBezTo>
                    <a:pt x="19099" y="28223"/>
                    <a:pt x="19076" y="28200"/>
                    <a:pt x="19076" y="28200"/>
                  </a:cubicBezTo>
                  <a:lnTo>
                    <a:pt x="19403" y="28083"/>
                  </a:lnTo>
                  <a:close/>
                  <a:moveTo>
                    <a:pt x="7098" y="26565"/>
                  </a:moveTo>
                  <a:cubicBezTo>
                    <a:pt x="7308" y="26752"/>
                    <a:pt x="7542" y="26916"/>
                    <a:pt x="7799" y="27056"/>
                  </a:cubicBezTo>
                  <a:cubicBezTo>
                    <a:pt x="8244" y="27524"/>
                    <a:pt x="8754" y="27949"/>
                    <a:pt x="9307" y="28332"/>
                  </a:cubicBezTo>
                  <a:lnTo>
                    <a:pt x="9307" y="28332"/>
                  </a:lnTo>
                  <a:cubicBezTo>
                    <a:pt x="9240" y="28290"/>
                    <a:pt x="9173" y="28257"/>
                    <a:pt x="9106" y="28223"/>
                  </a:cubicBezTo>
                  <a:cubicBezTo>
                    <a:pt x="8336" y="27756"/>
                    <a:pt x="7659" y="27196"/>
                    <a:pt x="7075" y="26565"/>
                  </a:cubicBezTo>
                  <a:close/>
                  <a:moveTo>
                    <a:pt x="4974" y="26168"/>
                  </a:moveTo>
                  <a:lnTo>
                    <a:pt x="4974" y="26168"/>
                  </a:lnTo>
                  <a:cubicBezTo>
                    <a:pt x="5557" y="26986"/>
                    <a:pt x="6211" y="27756"/>
                    <a:pt x="6911" y="28457"/>
                  </a:cubicBezTo>
                  <a:cubicBezTo>
                    <a:pt x="6421" y="28060"/>
                    <a:pt x="5954" y="27593"/>
                    <a:pt x="5581" y="27079"/>
                  </a:cubicBezTo>
                  <a:cubicBezTo>
                    <a:pt x="5370" y="26776"/>
                    <a:pt x="5160" y="26472"/>
                    <a:pt x="4974" y="26168"/>
                  </a:cubicBezTo>
                  <a:close/>
                  <a:moveTo>
                    <a:pt x="18936" y="28246"/>
                  </a:moveTo>
                  <a:lnTo>
                    <a:pt x="18936" y="28246"/>
                  </a:lnTo>
                  <a:cubicBezTo>
                    <a:pt x="18915" y="28287"/>
                    <a:pt x="18913" y="28310"/>
                    <a:pt x="18928" y="28346"/>
                  </a:cubicBezTo>
                  <a:lnTo>
                    <a:pt x="18928" y="28346"/>
                  </a:lnTo>
                  <a:cubicBezTo>
                    <a:pt x="18836" y="28413"/>
                    <a:pt x="18722" y="28458"/>
                    <a:pt x="18609" y="28503"/>
                  </a:cubicBezTo>
                  <a:lnTo>
                    <a:pt x="18539" y="28527"/>
                  </a:lnTo>
                  <a:cubicBezTo>
                    <a:pt x="18539" y="28480"/>
                    <a:pt x="18539" y="28433"/>
                    <a:pt x="18515" y="28387"/>
                  </a:cubicBezTo>
                  <a:cubicBezTo>
                    <a:pt x="18655" y="28340"/>
                    <a:pt x="18796" y="28293"/>
                    <a:pt x="18936" y="28246"/>
                  </a:cubicBezTo>
                  <a:close/>
                  <a:moveTo>
                    <a:pt x="4647" y="24020"/>
                  </a:moveTo>
                  <a:lnTo>
                    <a:pt x="4647" y="24020"/>
                  </a:lnTo>
                  <a:cubicBezTo>
                    <a:pt x="4950" y="24417"/>
                    <a:pt x="5254" y="24814"/>
                    <a:pt x="5604" y="25188"/>
                  </a:cubicBezTo>
                  <a:cubicBezTo>
                    <a:pt x="6351" y="26425"/>
                    <a:pt x="7378" y="27499"/>
                    <a:pt x="8592" y="28316"/>
                  </a:cubicBezTo>
                  <a:cubicBezTo>
                    <a:pt x="8709" y="28410"/>
                    <a:pt x="8826" y="28480"/>
                    <a:pt x="8966" y="28550"/>
                  </a:cubicBezTo>
                  <a:lnTo>
                    <a:pt x="8943" y="28550"/>
                  </a:lnTo>
                  <a:cubicBezTo>
                    <a:pt x="6771" y="27779"/>
                    <a:pt x="5511" y="26005"/>
                    <a:pt x="4647" y="24020"/>
                  </a:cubicBezTo>
                  <a:close/>
                  <a:moveTo>
                    <a:pt x="14756" y="26589"/>
                  </a:moveTo>
                  <a:cubicBezTo>
                    <a:pt x="14780" y="26869"/>
                    <a:pt x="14826" y="27149"/>
                    <a:pt x="14826" y="27429"/>
                  </a:cubicBezTo>
                  <a:cubicBezTo>
                    <a:pt x="14826" y="27560"/>
                    <a:pt x="14704" y="28306"/>
                    <a:pt x="14707" y="28611"/>
                  </a:cubicBezTo>
                  <a:lnTo>
                    <a:pt x="14707" y="28611"/>
                  </a:lnTo>
                  <a:cubicBezTo>
                    <a:pt x="14695" y="28377"/>
                    <a:pt x="14780" y="27821"/>
                    <a:pt x="14780" y="27709"/>
                  </a:cubicBezTo>
                  <a:cubicBezTo>
                    <a:pt x="14780" y="27336"/>
                    <a:pt x="14780" y="26962"/>
                    <a:pt x="14756" y="26589"/>
                  </a:cubicBezTo>
                  <a:close/>
                  <a:moveTo>
                    <a:pt x="14053" y="3277"/>
                  </a:moveTo>
                  <a:cubicBezTo>
                    <a:pt x="14712" y="3277"/>
                    <a:pt x="15384" y="3341"/>
                    <a:pt x="16064" y="3474"/>
                  </a:cubicBezTo>
                  <a:cubicBezTo>
                    <a:pt x="18819" y="4034"/>
                    <a:pt x="21294" y="5552"/>
                    <a:pt x="23068" y="7747"/>
                  </a:cubicBezTo>
                  <a:cubicBezTo>
                    <a:pt x="24563" y="10502"/>
                    <a:pt x="25356" y="13584"/>
                    <a:pt x="25356" y="16736"/>
                  </a:cubicBezTo>
                  <a:cubicBezTo>
                    <a:pt x="25146" y="17927"/>
                    <a:pt x="24866" y="19117"/>
                    <a:pt x="24516" y="20261"/>
                  </a:cubicBezTo>
                  <a:cubicBezTo>
                    <a:pt x="23909" y="22316"/>
                    <a:pt x="23232" y="24464"/>
                    <a:pt x="21924" y="26192"/>
                  </a:cubicBezTo>
                  <a:cubicBezTo>
                    <a:pt x="21854" y="26309"/>
                    <a:pt x="21784" y="26402"/>
                    <a:pt x="21691" y="26495"/>
                  </a:cubicBezTo>
                  <a:cubicBezTo>
                    <a:pt x="21060" y="26916"/>
                    <a:pt x="20360" y="27289"/>
                    <a:pt x="19659" y="27593"/>
                  </a:cubicBezTo>
                  <a:lnTo>
                    <a:pt x="19636" y="27616"/>
                  </a:lnTo>
                  <a:cubicBezTo>
                    <a:pt x="19122" y="25118"/>
                    <a:pt x="18866" y="22573"/>
                    <a:pt x="18912" y="20028"/>
                  </a:cubicBezTo>
                  <a:cubicBezTo>
                    <a:pt x="19006" y="18697"/>
                    <a:pt x="19193" y="17390"/>
                    <a:pt x="19426" y="16082"/>
                  </a:cubicBezTo>
                  <a:lnTo>
                    <a:pt x="19449" y="16059"/>
                  </a:lnTo>
                  <a:cubicBezTo>
                    <a:pt x="20150" y="16035"/>
                    <a:pt x="20827" y="15872"/>
                    <a:pt x="21317" y="15288"/>
                  </a:cubicBezTo>
                  <a:cubicBezTo>
                    <a:pt x="21807" y="14704"/>
                    <a:pt x="21948" y="14027"/>
                    <a:pt x="21504" y="13420"/>
                  </a:cubicBezTo>
                  <a:cubicBezTo>
                    <a:pt x="21468" y="13370"/>
                    <a:pt x="21416" y="13348"/>
                    <a:pt x="21365" y="13348"/>
                  </a:cubicBezTo>
                  <a:cubicBezTo>
                    <a:pt x="21252" y="13348"/>
                    <a:pt x="21143" y="13455"/>
                    <a:pt x="21224" y="13584"/>
                  </a:cubicBezTo>
                  <a:cubicBezTo>
                    <a:pt x="21714" y="14448"/>
                    <a:pt x="21084" y="15171"/>
                    <a:pt x="20313" y="15498"/>
                  </a:cubicBezTo>
                  <a:cubicBezTo>
                    <a:pt x="20477" y="15405"/>
                    <a:pt x="20640" y="15265"/>
                    <a:pt x="20757" y="15125"/>
                  </a:cubicBezTo>
                  <a:cubicBezTo>
                    <a:pt x="21224" y="14611"/>
                    <a:pt x="21130" y="13817"/>
                    <a:pt x="20570" y="13420"/>
                  </a:cubicBezTo>
                  <a:cubicBezTo>
                    <a:pt x="20545" y="13408"/>
                    <a:pt x="20518" y="13402"/>
                    <a:pt x="20492" y="13402"/>
                  </a:cubicBezTo>
                  <a:cubicBezTo>
                    <a:pt x="20421" y="13402"/>
                    <a:pt x="20354" y="13445"/>
                    <a:pt x="20337" y="13514"/>
                  </a:cubicBezTo>
                  <a:cubicBezTo>
                    <a:pt x="20196" y="14167"/>
                    <a:pt x="19940" y="14775"/>
                    <a:pt x="19566" y="15312"/>
                  </a:cubicBezTo>
                  <a:cubicBezTo>
                    <a:pt x="19776" y="14401"/>
                    <a:pt x="19986" y="13490"/>
                    <a:pt x="20243" y="12580"/>
                  </a:cubicBezTo>
                  <a:cubicBezTo>
                    <a:pt x="20262" y="12488"/>
                    <a:pt x="20193" y="12395"/>
                    <a:pt x="20105" y="12395"/>
                  </a:cubicBezTo>
                  <a:cubicBezTo>
                    <a:pt x="20082" y="12395"/>
                    <a:pt x="20057" y="12402"/>
                    <a:pt x="20033" y="12416"/>
                  </a:cubicBezTo>
                  <a:cubicBezTo>
                    <a:pt x="20080" y="12113"/>
                    <a:pt x="20150" y="11833"/>
                    <a:pt x="20196" y="11529"/>
                  </a:cubicBezTo>
                  <a:cubicBezTo>
                    <a:pt x="20210" y="11419"/>
                    <a:pt x="20126" y="11349"/>
                    <a:pt x="20041" y="11349"/>
                  </a:cubicBezTo>
                  <a:cubicBezTo>
                    <a:pt x="19982" y="11349"/>
                    <a:pt x="19922" y="11383"/>
                    <a:pt x="19893" y="11459"/>
                  </a:cubicBezTo>
                  <a:cubicBezTo>
                    <a:pt x="19589" y="12510"/>
                    <a:pt x="19333" y="13560"/>
                    <a:pt x="19146" y="14634"/>
                  </a:cubicBezTo>
                  <a:cubicBezTo>
                    <a:pt x="19052" y="14915"/>
                    <a:pt x="18959" y="15218"/>
                    <a:pt x="18889" y="15498"/>
                  </a:cubicBezTo>
                  <a:lnTo>
                    <a:pt x="18702" y="15522"/>
                  </a:lnTo>
                  <a:cubicBezTo>
                    <a:pt x="18422" y="15568"/>
                    <a:pt x="18142" y="15568"/>
                    <a:pt x="17862" y="15592"/>
                  </a:cubicBezTo>
                  <a:lnTo>
                    <a:pt x="17792" y="15592"/>
                  </a:lnTo>
                  <a:cubicBezTo>
                    <a:pt x="17395" y="15592"/>
                    <a:pt x="16998" y="15615"/>
                    <a:pt x="16601" y="15662"/>
                  </a:cubicBezTo>
                  <a:cubicBezTo>
                    <a:pt x="15363" y="15732"/>
                    <a:pt x="14103" y="15802"/>
                    <a:pt x="12935" y="16222"/>
                  </a:cubicBezTo>
                  <a:cubicBezTo>
                    <a:pt x="12188" y="16479"/>
                    <a:pt x="11511" y="16899"/>
                    <a:pt x="10927" y="17413"/>
                  </a:cubicBezTo>
                  <a:cubicBezTo>
                    <a:pt x="10460" y="16829"/>
                    <a:pt x="9947" y="16316"/>
                    <a:pt x="9386" y="15872"/>
                  </a:cubicBezTo>
                  <a:lnTo>
                    <a:pt x="9340" y="15825"/>
                  </a:lnTo>
                  <a:lnTo>
                    <a:pt x="9293" y="15825"/>
                  </a:lnTo>
                  <a:cubicBezTo>
                    <a:pt x="9129" y="15685"/>
                    <a:pt x="8943" y="15545"/>
                    <a:pt x="8756" y="15428"/>
                  </a:cubicBezTo>
                  <a:cubicBezTo>
                    <a:pt x="8729" y="15411"/>
                    <a:pt x="8704" y="15403"/>
                    <a:pt x="8680" y="15403"/>
                  </a:cubicBezTo>
                  <a:cubicBezTo>
                    <a:pt x="8579" y="15403"/>
                    <a:pt x="8517" y="15544"/>
                    <a:pt x="8592" y="15638"/>
                  </a:cubicBezTo>
                  <a:cubicBezTo>
                    <a:pt x="9200" y="16339"/>
                    <a:pt x="9853" y="17086"/>
                    <a:pt x="10507" y="17880"/>
                  </a:cubicBezTo>
                  <a:cubicBezTo>
                    <a:pt x="10017" y="18440"/>
                    <a:pt x="9713" y="19141"/>
                    <a:pt x="9620" y="19888"/>
                  </a:cubicBezTo>
                  <a:cubicBezTo>
                    <a:pt x="9620" y="19940"/>
                    <a:pt x="9672" y="19967"/>
                    <a:pt x="9718" y="19967"/>
                  </a:cubicBezTo>
                  <a:cubicBezTo>
                    <a:pt x="9734" y="19967"/>
                    <a:pt x="9748" y="19964"/>
                    <a:pt x="9760" y="19958"/>
                  </a:cubicBezTo>
                  <a:cubicBezTo>
                    <a:pt x="9760" y="20005"/>
                    <a:pt x="9760" y="20075"/>
                    <a:pt x="9783" y="20121"/>
                  </a:cubicBezTo>
                  <a:cubicBezTo>
                    <a:pt x="9807" y="20203"/>
                    <a:pt x="9877" y="20244"/>
                    <a:pt x="9947" y="20244"/>
                  </a:cubicBezTo>
                  <a:cubicBezTo>
                    <a:pt x="10017" y="20244"/>
                    <a:pt x="10087" y="20203"/>
                    <a:pt x="10110" y="20121"/>
                  </a:cubicBezTo>
                  <a:cubicBezTo>
                    <a:pt x="10227" y="19491"/>
                    <a:pt x="10390" y="18767"/>
                    <a:pt x="10834" y="18300"/>
                  </a:cubicBezTo>
                  <a:cubicBezTo>
                    <a:pt x="11114" y="18650"/>
                    <a:pt x="11394" y="19024"/>
                    <a:pt x="11651" y="19374"/>
                  </a:cubicBezTo>
                  <a:cubicBezTo>
                    <a:pt x="12772" y="21242"/>
                    <a:pt x="13589" y="23273"/>
                    <a:pt x="14056" y="25398"/>
                  </a:cubicBezTo>
                  <a:cubicBezTo>
                    <a:pt x="14196" y="26028"/>
                    <a:pt x="14313" y="26682"/>
                    <a:pt x="14383" y="27313"/>
                  </a:cubicBezTo>
                  <a:cubicBezTo>
                    <a:pt x="14313" y="27779"/>
                    <a:pt x="14219" y="28223"/>
                    <a:pt x="14079" y="28643"/>
                  </a:cubicBezTo>
                  <a:cubicBezTo>
                    <a:pt x="11955" y="28597"/>
                    <a:pt x="9853" y="27943"/>
                    <a:pt x="8055" y="26799"/>
                  </a:cubicBezTo>
                  <a:cubicBezTo>
                    <a:pt x="7005" y="25795"/>
                    <a:pt x="6164" y="24604"/>
                    <a:pt x="5534" y="23297"/>
                  </a:cubicBezTo>
                  <a:cubicBezTo>
                    <a:pt x="5044" y="22316"/>
                    <a:pt x="4647" y="21265"/>
                    <a:pt x="4343" y="20191"/>
                  </a:cubicBezTo>
                  <a:lnTo>
                    <a:pt x="4343" y="20191"/>
                  </a:lnTo>
                  <a:cubicBezTo>
                    <a:pt x="5417" y="22269"/>
                    <a:pt x="7075" y="23997"/>
                    <a:pt x="9083" y="25164"/>
                  </a:cubicBezTo>
                  <a:cubicBezTo>
                    <a:pt x="9104" y="25175"/>
                    <a:pt x="9125" y="25180"/>
                    <a:pt x="9144" y="25180"/>
                  </a:cubicBezTo>
                  <a:cubicBezTo>
                    <a:pt x="9252" y="25180"/>
                    <a:pt x="9318" y="25034"/>
                    <a:pt x="9200" y="24954"/>
                  </a:cubicBezTo>
                  <a:cubicBezTo>
                    <a:pt x="6818" y="23530"/>
                    <a:pt x="5020" y="21335"/>
                    <a:pt x="4040" y="18720"/>
                  </a:cubicBezTo>
                  <a:cubicBezTo>
                    <a:pt x="3409" y="15475"/>
                    <a:pt x="3619" y="12019"/>
                    <a:pt x="5020" y="9124"/>
                  </a:cubicBezTo>
                  <a:cubicBezTo>
                    <a:pt x="6776" y="5493"/>
                    <a:pt x="10185" y="3277"/>
                    <a:pt x="14053" y="3277"/>
                  </a:cubicBezTo>
                  <a:close/>
                  <a:moveTo>
                    <a:pt x="18445" y="16993"/>
                  </a:moveTo>
                  <a:lnTo>
                    <a:pt x="18445" y="16993"/>
                  </a:lnTo>
                  <a:cubicBezTo>
                    <a:pt x="18118" y="18067"/>
                    <a:pt x="17885" y="19187"/>
                    <a:pt x="17698" y="20285"/>
                  </a:cubicBezTo>
                  <a:cubicBezTo>
                    <a:pt x="17348" y="22923"/>
                    <a:pt x="17488" y="25585"/>
                    <a:pt x="18095" y="28153"/>
                  </a:cubicBezTo>
                  <a:cubicBezTo>
                    <a:pt x="17115" y="28433"/>
                    <a:pt x="16087" y="28597"/>
                    <a:pt x="15037" y="28643"/>
                  </a:cubicBezTo>
                  <a:cubicBezTo>
                    <a:pt x="15270" y="27966"/>
                    <a:pt x="15037" y="26869"/>
                    <a:pt x="14967" y="26402"/>
                  </a:cubicBezTo>
                  <a:cubicBezTo>
                    <a:pt x="14873" y="25935"/>
                    <a:pt x="14780" y="25491"/>
                    <a:pt x="14640" y="25048"/>
                  </a:cubicBezTo>
                  <a:cubicBezTo>
                    <a:pt x="14500" y="24207"/>
                    <a:pt x="14266" y="23390"/>
                    <a:pt x="13916" y="22643"/>
                  </a:cubicBezTo>
                  <a:cubicBezTo>
                    <a:pt x="13332" y="20938"/>
                    <a:pt x="12468" y="19374"/>
                    <a:pt x="11371" y="17973"/>
                  </a:cubicBezTo>
                  <a:lnTo>
                    <a:pt x="11464" y="17927"/>
                  </a:lnTo>
                  <a:cubicBezTo>
                    <a:pt x="11683" y="17846"/>
                    <a:pt x="11910" y="17816"/>
                    <a:pt x="12141" y="17816"/>
                  </a:cubicBezTo>
                  <a:cubicBezTo>
                    <a:pt x="12651" y="17816"/>
                    <a:pt x="13177" y="17963"/>
                    <a:pt x="13659" y="18043"/>
                  </a:cubicBezTo>
                  <a:cubicBezTo>
                    <a:pt x="14067" y="18136"/>
                    <a:pt x="14481" y="18181"/>
                    <a:pt x="14896" y="18181"/>
                  </a:cubicBezTo>
                  <a:cubicBezTo>
                    <a:pt x="15527" y="18181"/>
                    <a:pt x="16159" y="18077"/>
                    <a:pt x="16764" y="17880"/>
                  </a:cubicBezTo>
                  <a:cubicBezTo>
                    <a:pt x="17371" y="17670"/>
                    <a:pt x="17955" y="17366"/>
                    <a:pt x="18445" y="16993"/>
                  </a:cubicBezTo>
                  <a:close/>
                  <a:moveTo>
                    <a:pt x="18189" y="28480"/>
                  </a:moveTo>
                  <a:cubicBezTo>
                    <a:pt x="18189" y="28527"/>
                    <a:pt x="18212" y="28573"/>
                    <a:pt x="18235" y="28620"/>
                  </a:cubicBezTo>
                  <a:cubicBezTo>
                    <a:pt x="17395" y="28830"/>
                    <a:pt x="16531" y="28970"/>
                    <a:pt x="15667" y="28994"/>
                  </a:cubicBezTo>
                  <a:lnTo>
                    <a:pt x="14803" y="29040"/>
                  </a:lnTo>
                  <a:cubicBezTo>
                    <a:pt x="14803" y="29040"/>
                    <a:pt x="14826" y="29017"/>
                    <a:pt x="14826" y="29017"/>
                  </a:cubicBezTo>
                  <a:lnTo>
                    <a:pt x="14850" y="28994"/>
                  </a:lnTo>
                  <a:cubicBezTo>
                    <a:pt x="15970" y="28970"/>
                    <a:pt x="17091" y="28807"/>
                    <a:pt x="18189" y="28480"/>
                  </a:cubicBezTo>
                  <a:close/>
                  <a:moveTo>
                    <a:pt x="9550" y="27990"/>
                  </a:moveTo>
                  <a:cubicBezTo>
                    <a:pt x="10951" y="28597"/>
                    <a:pt x="12468" y="28947"/>
                    <a:pt x="14009" y="28994"/>
                  </a:cubicBezTo>
                  <a:lnTo>
                    <a:pt x="13963" y="29087"/>
                  </a:lnTo>
                  <a:cubicBezTo>
                    <a:pt x="13663" y="29097"/>
                    <a:pt x="13359" y="29102"/>
                    <a:pt x="13054" y="29102"/>
                  </a:cubicBezTo>
                  <a:cubicBezTo>
                    <a:pt x="12624" y="29102"/>
                    <a:pt x="12192" y="29091"/>
                    <a:pt x="11768" y="29064"/>
                  </a:cubicBezTo>
                  <a:cubicBezTo>
                    <a:pt x="10974" y="28807"/>
                    <a:pt x="10227" y="28457"/>
                    <a:pt x="9550" y="28013"/>
                  </a:cubicBezTo>
                  <a:lnTo>
                    <a:pt x="9550" y="27990"/>
                  </a:lnTo>
                  <a:close/>
                  <a:moveTo>
                    <a:pt x="15597" y="29414"/>
                  </a:moveTo>
                  <a:lnTo>
                    <a:pt x="15597" y="29414"/>
                  </a:lnTo>
                  <a:cubicBezTo>
                    <a:pt x="15177" y="29484"/>
                    <a:pt x="14733" y="29507"/>
                    <a:pt x="14313" y="29507"/>
                  </a:cubicBezTo>
                  <a:cubicBezTo>
                    <a:pt x="14733" y="29461"/>
                    <a:pt x="15177" y="29437"/>
                    <a:pt x="15597" y="29414"/>
                  </a:cubicBezTo>
                  <a:close/>
                  <a:moveTo>
                    <a:pt x="6818" y="27756"/>
                  </a:moveTo>
                  <a:lnTo>
                    <a:pt x="6818" y="27756"/>
                  </a:lnTo>
                  <a:cubicBezTo>
                    <a:pt x="7425" y="28246"/>
                    <a:pt x="8102" y="28643"/>
                    <a:pt x="8826" y="28877"/>
                  </a:cubicBezTo>
                  <a:cubicBezTo>
                    <a:pt x="9433" y="29087"/>
                    <a:pt x="10040" y="29250"/>
                    <a:pt x="10647" y="29344"/>
                  </a:cubicBezTo>
                  <a:cubicBezTo>
                    <a:pt x="11894" y="29783"/>
                    <a:pt x="13206" y="29997"/>
                    <a:pt x="14525" y="29997"/>
                  </a:cubicBezTo>
                  <a:cubicBezTo>
                    <a:pt x="14960" y="29997"/>
                    <a:pt x="15396" y="29974"/>
                    <a:pt x="15830" y="29928"/>
                  </a:cubicBezTo>
                  <a:lnTo>
                    <a:pt x="15830" y="29928"/>
                  </a:lnTo>
                  <a:cubicBezTo>
                    <a:pt x="15192" y="30048"/>
                    <a:pt x="14529" y="30118"/>
                    <a:pt x="13868" y="30118"/>
                  </a:cubicBezTo>
                  <a:cubicBezTo>
                    <a:pt x="13634" y="30118"/>
                    <a:pt x="13401" y="30109"/>
                    <a:pt x="13169" y="30091"/>
                  </a:cubicBezTo>
                  <a:cubicBezTo>
                    <a:pt x="13161" y="30090"/>
                    <a:pt x="13153" y="30090"/>
                    <a:pt x="13146" y="30090"/>
                  </a:cubicBezTo>
                  <a:cubicBezTo>
                    <a:pt x="12912" y="30090"/>
                    <a:pt x="12920" y="30442"/>
                    <a:pt x="13169" y="30465"/>
                  </a:cubicBezTo>
                  <a:cubicBezTo>
                    <a:pt x="13413" y="30481"/>
                    <a:pt x="13658" y="30490"/>
                    <a:pt x="13903" y="30490"/>
                  </a:cubicBezTo>
                  <a:cubicBezTo>
                    <a:pt x="15017" y="30490"/>
                    <a:pt x="16136" y="30314"/>
                    <a:pt x="17208" y="29951"/>
                  </a:cubicBezTo>
                  <a:lnTo>
                    <a:pt x="17208" y="29951"/>
                  </a:lnTo>
                  <a:cubicBezTo>
                    <a:pt x="16531" y="30231"/>
                    <a:pt x="15830" y="30465"/>
                    <a:pt x="15107" y="30651"/>
                  </a:cubicBezTo>
                  <a:cubicBezTo>
                    <a:pt x="14692" y="30695"/>
                    <a:pt x="14275" y="30716"/>
                    <a:pt x="13855" y="30716"/>
                  </a:cubicBezTo>
                  <a:cubicBezTo>
                    <a:pt x="13163" y="30716"/>
                    <a:pt x="12465" y="30660"/>
                    <a:pt x="11768" y="30558"/>
                  </a:cubicBezTo>
                  <a:cubicBezTo>
                    <a:pt x="11861" y="30465"/>
                    <a:pt x="11955" y="30371"/>
                    <a:pt x="12071" y="30278"/>
                  </a:cubicBezTo>
                  <a:cubicBezTo>
                    <a:pt x="12130" y="30239"/>
                    <a:pt x="12090" y="30150"/>
                    <a:pt x="12035" y="30150"/>
                  </a:cubicBezTo>
                  <a:cubicBezTo>
                    <a:pt x="12024" y="30150"/>
                    <a:pt x="12013" y="30153"/>
                    <a:pt x="12001" y="30161"/>
                  </a:cubicBezTo>
                  <a:cubicBezTo>
                    <a:pt x="11838" y="30254"/>
                    <a:pt x="11698" y="30371"/>
                    <a:pt x="11581" y="30511"/>
                  </a:cubicBezTo>
                  <a:lnTo>
                    <a:pt x="11371" y="30488"/>
                  </a:lnTo>
                  <a:cubicBezTo>
                    <a:pt x="11301" y="30324"/>
                    <a:pt x="11231" y="30161"/>
                    <a:pt x="11184" y="29998"/>
                  </a:cubicBezTo>
                  <a:cubicBezTo>
                    <a:pt x="11175" y="29960"/>
                    <a:pt x="11150" y="29945"/>
                    <a:pt x="11125" y="29945"/>
                  </a:cubicBezTo>
                  <a:cubicBezTo>
                    <a:pt x="11086" y="29945"/>
                    <a:pt x="11044" y="29979"/>
                    <a:pt x="11044" y="30021"/>
                  </a:cubicBezTo>
                  <a:cubicBezTo>
                    <a:pt x="11091" y="30161"/>
                    <a:pt x="11137" y="30301"/>
                    <a:pt x="11184" y="30441"/>
                  </a:cubicBezTo>
                  <a:cubicBezTo>
                    <a:pt x="10554" y="30301"/>
                    <a:pt x="9947" y="30114"/>
                    <a:pt x="9340" y="29881"/>
                  </a:cubicBezTo>
                  <a:cubicBezTo>
                    <a:pt x="8406" y="29297"/>
                    <a:pt x="7565" y="28573"/>
                    <a:pt x="6818" y="27756"/>
                  </a:cubicBezTo>
                  <a:close/>
                  <a:moveTo>
                    <a:pt x="11114" y="31025"/>
                  </a:moveTo>
                  <a:lnTo>
                    <a:pt x="11348" y="31095"/>
                  </a:lnTo>
                  <a:cubicBezTo>
                    <a:pt x="11305" y="31285"/>
                    <a:pt x="11282" y="31476"/>
                    <a:pt x="11295" y="31666"/>
                  </a:cubicBezTo>
                  <a:lnTo>
                    <a:pt x="11295" y="31666"/>
                  </a:lnTo>
                  <a:cubicBezTo>
                    <a:pt x="11196" y="31452"/>
                    <a:pt x="11135" y="31239"/>
                    <a:pt x="11114" y="31025"/>
                  </a:cubicBezTo>
                  <a:close/>
                  <a:moveTo>
                    <a:pt x="19730" y="29507"/>
                  </a:moveTo>
                  <a:cubicBezTo>
                    <a:pt x="19753" y="29601"/>
                    <a:pt x="19800" y="29671"/>
                    <a:pt x="19823" y="29764"/>
                  </a:cubicBezTo>
                  <a:cubicBezTo>
                    <a:pt x="19333" y="31025"/>
                    <a:pt x="17395" y="32146"/>
                    <a:pt x="16321" y="32449"/>
                  </a:cubicBezTo>
                  <a:cubicBezTo>
                    <a:pt x="15875" y="32579"/>
                    <a:pt x="15419" y="32643"/>
                    <a:pt x="14971" y="32643"/>
                  </a:cubicBezTo>
                  <a:cubicBezTo>
                    <a:pt x="13730" y="32643"/>
                    <a:pt x="12546" y="32149"/>
                    <a:pt x="11791" y="31188"/>
                  </a:cubicBezTo>
                  <a:lnTo>
                    <a:pt x="11791" y="31188"/>
                  </a:lnTo>
                  <a:cubicBezTo>
                    <a:pt x="12048" y="31235"/>
                    <a:pt x="12305" y="31258"/>
                    <a:pt x="12562" y="31258"/>
                  </a:cubicBezTo>
                  <a:cubicBezTo>
                    <a:pt x="12710" y="31266"/>
                    <a:pt x="12857" y="31270"/>
                    <a:pt x="13004" y="31270"/>
                  </a:cubicBezTo>
                  <a:cubicBezTo>
                    <a:pt x="13714" y="31270"/>
                    <a:pt x="14410" y="31180"/>
                    <a:pt x="15107" y="31025"/>
                  </a:cubicBezTo>
                  <a:cubicBezTo>
                    <a:pt x="16578" y="30885"/>
                    <a:pt x="18002" y="30465"/>
                    <a:pt x="19309" y="29764"/>
                  </a:cubicBezTo>
                  <a:lnTo>
                    <a:pt x="19286" y="29764"/>
                  </a:lnTo>
                  <a:cubicBezTo>
                    <a:pt x="19426" y="29671"/>
                    <a:pt x="19589" y="29601"/>
                    <a:pt x="19730" y="29507"/>
                  </a:cubicBezTo>
                  <a:close/>
                  <a:moveTo>
                    <a:pt x="19356" y="31959"/>
                  </a:moveTo>
                  <a:lnTo>
                    <a:pt x="19309" y="32029"/>
                  </a:lnTo>
                  <a:cubicBezTo>
                    <a:pt x="19006" y="32356"/>
                    <a:pt x="18655" y="32613"/>
                    <a:pt x="18259" y="32776"/>
                  </a:cubicBezTo>
                  <a:cubicBezTo>
                    <a:pt x="18655" y="32566"/>
                    <a:pt x="19029" y="32286"/>
                    <a:pt x="19356" y="31959"/>
                  </a:cubicBezTo>
                  <a:close/>
                  <a:moveTo>
                    <a:pt x="19893" y="30278"/>
                  </a:moveTo>
                  <a:cubicBezTo>
                    <a:pt x="19893" y="30511"/>
                    <a:pt x="19846" y="30721"/>
                    <a:pt x="19753" y="30931"/>
                  </a:cubicBezTo>
                  <a:cubicBezTo>
                    <a:pt x="19659" y="30931"/>
                    <a:pt x="19566" y="30955"/>
                    <a:pt x="19496" y="31025"/>
                  </a:cubicBezTo>
                  <a:cubicBezTo>
                    <a:pt x="19426" y="31048"/>
                    <a:pt x="19403" y="31142"/>
                    <a:pt x="19449" y="31188"/>
                  </a:cubicBezTo>
                  <a:lnTo>
                    <a:pt x="19473" y="31235"/>
                  </a:lnTo>
                  <a:cubicBezTo>
                    <a:pt x="19496" y="31258"/>
                    <a:pt x="19496" y="31282"/>
                    <a:pt x="19519" y="31282"/>
                  </a:cubicBezTo>
                  <a:cubicBezTo>
                    <a:pt x="19426" y="31422"/>
                    <a:pt x="19309" y="31562"/>
                    <a:pt x="19169" y="31679"/>
                  </a:cubicBezTo>
                  <a:cubicBezTo>
                    <a:pt x="18422" y="32402"/>
                    <a:pt x="17511" y="32916"/>
                    <a:pt x="16507" y="33150"/>
                  </a:cubicBezTo>
                  <a:cubicBezTo>
                    <a:pt x="16104" y="33246"/>
                    <a:pt x="15594" y="33303"/>
                    <a:pt x="15050" y="33303"/>
                  </a:cubicBezTo>
                  <a:cubicBezTo>
                    <a:pt x="14147" y="33303"/>
                    <a:pt x="13147" y="33146"/>
                    <a:pt x="12375" y="32753"/>
                  </a:cubicBezTo>
                  <a:cubicBezTo>
                    <a:pt x="12375" y="32706"/>
                    <a:pt x="12398" y="32683"/>
                    <a:pt x="12398" y="32659"/>
                  </a:cubicBezTo>
                  <a:cubicBezTo>
                    <a:pt x="12429" y="32597"/>
                    <a:pt x="12377" y="32555"/>
                    <a:pt x="12326" y="32555"/>
                  </a:cubicBezTo>
                  <a:cubicBezTo>
                    <a:pt x="12300" y="32555"/>
                    <a:pt x="12274" y="32566"/>
                    <a:pt x="12258" y="32589"/>
                  </a:cubicBezTo>
                  <a:lnTo>
                    <a:pt x="12235" y="32659"/>
                  </a:lnTo>
                  <a:cubicBezTo>
                    <a:pt x="12095" y="32589"/>
                    <a:pt x="11955" y="32496"/>
                    <a:pt x="11838" y="32402"/>
                  </a:cubicBezTo>
                  <a:cubicBezTo>
                    <a:pt x="11558" y="32052"/>
                    <a:pt x="11441" y="31585"/>
                    <a:pt x="11488" y="31142"/>
                  </a:cubicBezTo>
                  <a:lnTo>
                    <a:pt x="11534" y="31142"/>
                  </a:lnTo>
                  <a:cubicBezTo>
                    <a:pt x="12291" y="32339"/>
                    <a:pt x="13643" y="32909"/>
                    <a:pt x="15052" y="32909"/>
                  </a:cubicBezTo>
                  <a:cubicBezTo>
                    <a:pt x="15731" y="32909"/>
                    <a:pt x="16423" y="32777"/>
                    <a:pt x="17068" y="32519"/>
                  </a:cubicBezTo>
                  <a:cubicBezTo>
                    <a:pt x="18142" y="32076"/>
                    <a:pt x="19333" y="31305"/>
                    <a:pt x="19893" y="30278"/>
                  </a:cubicBezTo>
                  <a:close/>
                  <a:moveTo>
                    <a:pt x="19916" y="31679"/>
                  </a:moveTo>
                  <a:cubicBezTo>
                    <a:pt x="19963" y="31795"/>
                    <a:pt x="19986" y="31935"/>
                    <a:pt x="20033" y="32052"/>
                  </a:cubicBezTo>
                  <a:lnTo>
                    <a:pt x="20010" y="32099"/>
                  </a:lnTo>
                  <a:cubicBezTo>
                    <a:pt x="19986" y="32472"/>
                    <a:pt x="19823" y="32846"/>
                    <a:pt x="19543" y="33103"/>
                  </a:cubicBezTo>
                  <a:cubicBezTo>
                    <a:pt x="19286" y="33406"/>
                    <a:pt x="18982" y="33640"/>
                    <a:pt x="18655" y="33850"/>
                  </a:cubicBezTo>
                  <a:cubicBezTo>
                    <a:pt x="17955" y="34410"/>
                    <a:pt x="17185" y="34877"/>
                    <a:pt x="16344" y="35228"/>
                  </a:cubicBezTo>
                  <a:cubicBezTo>
                    <a:pt x="15877" y="35438"/>
                    <a:pt x="15387" y="35554"/>
                    <a:pt x="14873" y="35578"/>
                  </a:cubicBezTo>
                  <a:cubicBezTo>
                    <a:pt x="14266" y="35484"/>
                    <a:pt x="13682" y="35274"/>
                    <a:pt x="13169" y="34971"/>
                  </a:cubicBezTo>
                  <a:lnTo>
                    <a:pt x="13099" y="34901"/>
                  </a:lnTo>
                  <a:cubicBezTo>
                    <a:pt x="13169" y="34831"/>
                    <a:pt x="13262" y="34784"/>
                    <a:pt x="13355" y="34737"/>
                  </a:cubicBezTo>
                  <a:cubicBezTo>
                    <a:pt x="13419" y="34695"/>
                    <a:pt x="13367" y="34594"/>
                    <a:pt x="13304" y="34594"/>
                  </a:cubicBezTo>
                  <a:cubicBezTo>
                    <a:pt x="13298" y="34594"/>
                    <a:pt x="13292" y="34595"/>
                    <a:pt x="13285" y="34597"/>
                  </a:cubicBezTo>
                  <a:cubicBezTo>
                    <a:pt x="13169" y="34644"/>
                    <a:pt x="13052" y="34714"/>
                    <a:pt x="12959" y="34807"/>
                  </a:cubicBezTo>
                  <a:cubicBezTo>
                    <a:pt x="12795" y="34667"/>
                    <a:pt x="12632" y="34504"/>
                    <a:pt x="12492" y="34340"/>
                  </a:cubicBezTo>
                  <a:cubicBezTo>
                    <a:pt x="12328" y="34013"/>
                    <a:pt x="12235" y="33640"/>
                    <a:pt x="12281" y="33243"/>
                  </a:cubicBezTo>
                  <a:lnTo>
                    <a:pt x="12281" y="33243"/>
                  </a:lnTo>
                  <a:cubicBezTo>
                    <a:pt x="12863" y="33635"/>
                    <a:pt x="13609" y="33753"/>
                    <a:pt x="14359" y="33753"/>
                  </a:cubicBezTo>
                  <a:cubicBezTo>
                    <a:pt x="14995" y="33753"/>
                    <a:pt x="15634" y="33668"/>
                    <a:pt x="16181" y="33593"/>
                  </a:cubicBezTo>
                  <a:cubicBezTo>
                    <a:pt x="17558" y="33430"/>
                    <a:pt x="19239" y="33009"/>
                    <a:pt x="19916" y="31679"/>
                  </a:cubicBezTo>
                  <a:close/>
                  <a:moveTo>
                    <a:pt x="19986" y="33103"/>
                  </a:moveTo>
                  <a:lnTo>
                    <a:pt x="19986" y="33103"/>
                  </a:lnTo>
                  <a:cubicBezTo>
                    <a:pt x="19659" y="34340"/>
                    <a:pt x="18305" y="35251"/>
                    <a:pt x="16974" y="35554"/>
                  </a:cubicBezTo>
                  <a:cubicBezTo>
                    <a:pt x="16694" y="35601"/>
                    <a:pt x="16391" y="35648"/>
                    <a:pt x="16111" y="35648"/>
                  </a:cubicBezTo>
                  <a:cubicBezTo>
                    <a:pt x="16391" y="35554"/>
                    <a:pt x="16671" y="35438"/>
                    <a:pt x="16951" y="35321"/>
                  </a:cubicBezTo>
                  <a:cubicBezTo>
                    <a:pt x="17862" y="34854"/>
                    <a:pt x="19309" y="34107"/>
                    <a:pt x="19986" y="33103"/>
                  </a:cubicBezTo>
                  <a:close/>
                  <a:moveTo>
                    <a:pt x="19776" y="34224"/>
                  </a:moveTo>
                  <a:cubicBezTo>
                    <a:pt x="19776" y="34270"/>
                    <a:pt x="19776" y="34294"/>
                    <a:pt x="19800" y="34317"/>
                  </a:cubicBezTo>
                  <a:cubicBezTo>
                    <a:pt x="19193" y="35041"/>
                    <a:pt x="18352" y="35554"/>
                    <a:pt x="17441" y="35741"/>
                  </a:cubicBezTo>
                  <a:cubicBezTo>
                    <a:pt x="18329" y="35484"/>
                    <a:pt x="19146" y="34947"/>
                    <a:pt x="19776" y="34224"/>
                  </a:cubicBezTo>
                  <a:close/>
                  <a:moveTo>
                    <a:pt x="20360" y="34550"/>
                  </a:moveTo>
                  <a:cubicBezTo>
                    <a:pt x="20733" y="35321"/>
                    <a:pt x="20617" y="36232"/>
                    <a:pt x="20080" y="36885"/>
                  </a:cubicBezTo>
                  <a:cubicBezTo>
                    <a:pt x="20243" y="36418"/>
                    <a:pt x="20337" y="35905"/>
                    <a:pt x="20337" y="35414"/>
                  </a:cubicBezTo>
                  <a:lnTo>
                    <a:pt x="20313" y="35414"/>
                  </a:lnTo>
                  <a:cubicBezTo>
                    <a:pt x="20360" y="35134"/>
                    <a:pt x="20383" y="34831"/>
                    <a:pt x="20360" y="34550"/>
                  </a:cubicBezTo>
                  <a:close/>
                  <a:moveTo>
                    <a:pt x="19870" y="34714"/>
                  </a:moveTo>
                  <a:cubicBezTo>
                    <a:pt x="19893" y="34877"/>
                    <a:pt x="19916" y="35064"/>
                    <a:pt x="19916" y="35228"/>
                  </a:cubicBezTo>
                  <a:cubicBezTo>
                    <a:pt x="19753" y="36605"/>
                    <a:pt x="18889" y="37796"/>
                    <a:pt x="17301" y="38099"/>
                  </a:cubicBezTo>
                  <a:lnTo>
                    <a:pt x="17278" y="38123"/>
                  </a:lnTo>
                  <a:cubicBezTo>
                    <a:pt x="16980" y="38181"/>
                    <a:pt x="16677" y="38210"/>
                    <a:pt x="16374" y="38210"/>
                  </a:cubicBezTo>
                  <a:cubicBezTo>
                    <a:pt x="15704" y="38210"/>
                    <a:pt x="15033" y="38069"/>
                    <a:pt x="14406" y="37796"/>
                  </a:cubicBezTo>
                  <a:cubicBezTo>
                    <a:pt x="13869" y="37539"/>
                    <a:pt x="13426" y="37142"/>
                    <a:pt x="13075" y="36675"/>
                  </a:cubicBezTo>
                  <a:cubicBezTo>
                    <a:pt x="13075" y="36652"/>
                    <a:pt x="13052" y="36605"/>
                    <a:pt x="13052" y="36582"/>
                  </a:cubicBezTo>
                  <a:cubicBezTo>
                    <a:pt x="13075" y="36418"/>
                    <a:pt x="13122" y="36278"/>
                    <a:pt x="13192" y="36138"/>
                  </a:cubicBezTo>
                  <a:cubicBezTo>
                    <a:pt x="13223" y="36076"/>
                    <a:pt x="13182" y="36024"/>
                    <a:pt x="13137" y="36024"/>
                  </a:cubicBezTo>
                  <a:cubicBezTo>
                    <a:pt x="13114" y="36024"/>
                    <a:pt x="13091" y="36037"/>
                    <a:pt x="13075" y="36068"/>
                  </a:cubicBezTo>
                  <a:cubicBezTo>
                    <a:pt x="13029" y="36138"/>
                    <a:pt x="13005" y="36185"/>
                    <a:pt x="12982" y="36255"/>
                  </a:cubicBezTo>
                  <a:cubicBezTo>
                    <a:pt x="12959" y="36138"/>
                    <a:pt x="12935" y="36021"/>
                    <a:pt x="12935" y="35905"/>
                  </a:cubicBezTo>
                  <a:cubicBezTo>
                    <a:pt x="12935" y="35858"/>
                    <a:pt x="12894" y="35835"/>
                    <a:pt x="12853" y="35835"/>
                  </a:cubicBezTo>
                  <a:cubicBezTo>
                    <a:pt x="12813" y="35835"/>
                    <a:pt x="12772" y="35858"/>
                    <a:pt x="12772" y="35905"/>
                  </a:cubicBezTo>
                  <a:cubicBezTo>
                    <a:pt x="12772" y="35998"/>
                    <a:pt x="12772" y="36045"/>
                    <a:pt x="12772" y="36115"/>
                  </a:cubicBezTo>
                  <a:cubicBezTo>
                    <a:pt x="12655" y="35835"/>
                    <a:pt x="12678" y="35484"/>
                    <a:pt x="12818" y="35204"/>
                  </a:cubicBezTo>
                  <a:cubicBezTo>
                    <a:pt x="12842" y="35228"/>
                    <a:pt x="12865" y="35228"/>
                    <a:pt x="12889" y="35251"/>
                  </a:cubicBezTo>
                  <a:cubicBezTo>
                    <a:pt x="13332" y="35601"/>
                    <a:pt x="13869" y="35835"/>
                    <a:pt x="14453" y="35858"/>
                  </a:cubicBezTo>
                  <a:cubicBezTo>
                    <a:pt x="15082" y="36044"/>
                    <a:pt x="15738" y="36142"/>
                    <a:pt x="16392" y="36142"/>
                  </a:cubicBezTo>
                  <a:cubicBezTo>
                    <a:pt x="16807" y="36142"/>
                    <a:pt x="17221" y="36103"/>
                    <a:pt x="17628" y="36021"/>
                  </a:cubicBezTo>
                  <a:cubicBezTo>
                    <a:pt x="18492" y="35811"/>
                    <a:pt x="19263" y="35368"/>
                    <a:pt x="19870" y="34714"/>
                  </a:cubicBezTo>
                  <a:close/>
                  <a:moveTo>
                    <a:pt x="19706" y="36955"/>
                  </a:moveTo>
                  <a:cubicBezTo>
                    <a:pt x="19636" y="37142"/>
                    <a:pt x="19543" y="37329"/>
                    <a:pt x="19449" y="37492"/>
                  </a:cubicBezTo>
                  <a:lnTo>
                    <a:pt x="19449" y="37516"/>
                  </a:lnTo>
                  <a:cubicBezTo>
                    <a:pt x="18579" y="38179"/>
                    <a:pt x="17342" y="38580"/>
                    <a:pt x="16176" y="38580"/>
                  </a:cubicBezTo>
                  <a:cubicBezTo>
                    <a:pt x="15371" y="38580"/>
                    <a:pt x="14601" y="38389"/>
                    <a:pt x="14009" y="37959"/>
                  </a:cubicBezTo>
                  <a:lnTo>
                    <a:pt x="14009" y="37959"/>
                  </a:lnTo>
                  <a:cubicBezTo>
                    <a:pt x="14710" y="38310"/>
                    <a:pt x="15480" y="38496"/>
                    <a:pt x="16274" y="38520"/>
                  </a:cubicBezTo>
                  <a:cubicBezTo>
                    <a:pt x="16307" y="38520"/>
                    <a:pt x="16340" y="38521"/>
                    <a:pt x="16373" y="38521"/>
                  </a:cubicBezTo>
                  <a:cubicBezTo>
                    <a:pt x="17668" y="38521"/>
                    <a:pt x="18909" y="38072"/>
                    <a:pt x="19683" y="36979"/>
                  </a:cubicBezTo>
                  <a:cubicBezTo>
                    <a:pt x="19683" y="36979"/>
                    <a:pt x="19683" y="36955"/>
                    <a:pt x="19706" y="36955"/>
                  </a:cubicBezTo>
                  <a:close/>
                  <a:moveTo>
                    <a:pt x="13075" y="37189"/>
                  </a:moveTo>
                  <a:cubicBezTo>
                    <a:pt x="13099" y="37212"/>
                    <a:pt x="13122" y="37259"/>
                    <a:pt x="13145" y="37282"/>
                  </a:cubicBezTo>
                  <a:cubicBezTo>
                    <a:pt x="13760" y="38336"/>
                    <a:pt x="15062" y="38848"/>
                    <a:pt x="16356" y="38848"/>
                  </a:cubicBezTo>
                  <a:cubicBezTo>
                    <a:pt x="16781" y="38848"/>
                    <a:pt x="17206" y="38793"/>
                    <a:pt x="17605" y="38683"/>
                  </a:cubicBezTo>
                  <a:cubicBezTo>
                    <a:pt x="18118" y="38543"/>
                    <a:pt x="18609" y="38333"/>
                    <a:pt x="19052" y="38076"/>
                  </a:cubicBezTo>
                  <a:lnTo>
                    <a:pt x="19052" y="38076"/>
                  </a:lnTo>
                  <a:cubicBezTo>
                    <a:pt x="18702" y="38450"/>
                    <a:pt x="18282" y="38753"/>
                    <a:pt x="17815" y="38963"/>
                  </a:cubicBezTo>
                  <a:cubicBezTo>
                    <a:pt x="17302" y="39193"/>
                    <a:pt x="16759" y="39305"/>
                    <a:pt x="16215" y="39305"/>
                  </a:cubicBezTo>
                  <a:cubicBezTo>
                    <a:pt x="15818" y="39305"/>
                    <a:pt x="15421" y="39245"/>
                    <a:pt x="15037" y="39127"/>
                  </a:cubicBezTo>
                  <a:cubicBezTo>
                    <a:pt x="14149" y="38823"/>
                    <a:pt x="13239" y="38099"/>
                    <a:pt x="13075" y="37189"/>
                  </a:cubicBezTo>
                  <a:close/>
                  <a:moveTo>
                    <a:pt x="13235" y="1"/>
                  </a:moveTo>
                  <a:cubicBezTo>
                    <a:pt x="12098" y="1"/>
                    <a:pt x="10940" y="229"/>
                    <a:pt x="9783" y="742"/>
                  </a:cubicBezTo>
                  <a:lnTo>
                    <a:pt x="9410" y="906"/>
                  </a:lnTo>
                  <a:cubicBezTo>
                    <a:pt x="6094" y="1583"/>
                    <a:pt x="3316" y="3848"/>
                    <a:pt x="2008" y="6976"/>
                  </a:cubicBezTo>
                  <a:cubicBezTo>
                    <a:pt x="0" y="11646"/>
                    <a:pt x="607" y="17296"/>
                    <a:pt x="2592" y="21849"/>
                  </a:cubicBezTo>
                  <a:cubicBezTo>
                    <a:pt x="2825" y="22409"/>
                    <a:pt x="3082" y="22970"/>
                    <a:pt x="3386" y="23530"/>
                  </a:cubicBezTo>
                  <a:cubicBezTo>
                    <a:pt x="3876" y="25141"/>
                    <a:pt x="4693" y="26612"/>
                    <a:pt x="5767" y="27896"/>
                  </a:cubicBezTo>
                  <a:cubicBezTo>
                    <a:pt x="6725" y="28947"/>
                    <a:pt x="7915" y="29764"/>
                    <a:pt x="9223" y="30278"/>
                  </a:cubicBezTo>
                  <a:cubicBezTo>
                    <a:pt x="9760" y="30558"/>
                    <a:pt x="10344" y="30815"/>
                    <a:pt x="10927" y="30978"/>
                  </a:cubicBezTo>
                  <a:cubicBezTo>
                    <a:pt x="10904" y="31562"/>
                    <a:pt x="11137" y="32122"/>
                    <a:pt x="11581" y="32519"/>
                  </a:cubicBezTo>
                  <a:cubicBezTo>
                    <a:pt x="11651" y="32613"/>
                    <a:pt x="11698" y="32706"/>
                    <a:pt x="11791" y="32799"/>
                  </a:cubicBezTo>
                  <a:cubicBezTo>
                    <a:pt x="11885" y="32916"/>
                    <a:pt x="11978" y="33009"/>
                    <a:pt x="12095" y="33103"/>
                  </a:cubicBezTo>
                  <a:cubicBezTo>
                    <a:pt x="12071" y="33220"/>
                    <a:pt x="12071" y="33360"/>
                    <a:pt x="12071" y="33523"/>
                  </a:cubicBezTo>
                  <a:cubicBezTo>
                    <a:pt x="12071" y="33476"/>
                    <a:pt x="12048" y="33430"/>
                    <a:pt x="12025" y="33360"/>
                  </a:cubicBezTo>
                  <a:cubicBezTo>
                    <a:pt x="12025" y="33331"/>
                    <a:pt x="11998" y="33311"/>
                    <a:pt x="11972" y="33311"/>
                  </a:cubicBezTo>
                  <a:cubicBezTo>
                    <a:pt x="11956" y="33311"/>
                    <a:pt x="11940" y="33319"/>
                    <a:pt x="11931" y="33336"/>
                  </a:cubicBezTo>
                  <a:cubicBezTo>
                    <a:pt x="11861" y="33336"/>
                    <a:pt x="11815" y="33360"/>
                    <a:pt x="11838" y="33430"/>
                  </a:cubicBezTo>
                  <a:cubicBezTo>
                    <a:pt x="11885" y="33593"/>
                    <a:pt x="11931" y="33733"/>
                    <a:pt x="12001" y="33873"/>
                  </a:cubicBezTo>
                  <a:cubicBezTo>
                    <a:pt x="12071" y="34060"/>
                    <a:pt x="12165" y="34224"/>
                    <a:pt x="12281" y="34387"/>
                  </a:cubicBezTo>
                  <a:cubicBezTo>
                    <a:pt x="12398" y="34644"/>
                    <a:pt x="12538" y="34854"/>
                    <a:pt x="12725" y="35064"/>
                  </a:cubicBezTo>
                  <a:cubicBezTo>
                    <a:pt x="12468" y="35601"/>
                    <a:pt x="12492" y="36255"/>
                    <a:pt x="12818" y="36792"/>
                  </a:cubicBezTo>
                  <a:cubicBezTo>
                    <a:pt x="12592" y="38481"/>
                    <a:pt x="14892" y="39534"/>
                    <a:pt x="16543" y="39534"/>
                  </a:cubicBezTo>
                  <a:cubicBezTo>
                    <a:pt x="16763" y="39534"/>
                    <a:pt x="16972" y="39515"/>
                    <a:pt x="17161" y="39477"/>
                  </a:cubicBezTo>
                  <a:cubicBezTo>
                    <a:pt x="18282" y="39220"/>
                    <a:pt x="19216" y="38520"/>
                    <a:pt x="19776" y="37539"/>
                  </a:cubicBezTo>
                  <a:cubicBezTo>
                    <a:pt x="20850" y="36675"/>
                    <a:pt x="21504" y="35484"/>
                    <a:pt x="20500" y="34224"/>
                  </a:cubicBezTo>
                  <a:cubicBezTo>
                    <a:pt x="20477" y="34200"/>
                    <a:pt x="20447" y="34189"/>
                    <a:pt x="20421" y="34189"/>
                  </a:cubicBezTo>
                  <a:cubicBezTo>
                    <a:pt x="20395" y="34189"/>
                    <a:pt x="20372" y="34200"/>
                    <a:pt x="20360" y="34224"/>
                  </a:cubicBezTo>
                  <a:cubicBezTo>
                    <a:pt x="20360" y="34177"/>
                    <a:pt x="20337" y="34154"/>
                    <a:pt x="20337" y="34107"/>
                  </a:cubicBezTo>
                  <a:cubicBezTo>
                    <a:pt x="20897" y="33196"/>
                    <a:pt x="20990" y="32122"/>
                    <a:pt x="20173" y="31142"/>
                  </a:cubicBezTo>
                  <a:cubicBezTo>
                    <a:pt x="20150" y="31142"/>
                    <a:pt x="20150" y="31118"/>
                    <a:pt x="20126" y="31118"/>
                  </a:cubicBezTo>
                  <a:cubicBezTo>
                    <a:pt x="20196" y="30908"/>
                    <a:pt x="20220" y="30675"/>
                    <a:pt x="20220" y="30465"/>
                  </a:cubicBezTo>
                  <a:cubicBezTo>
                    <a:pt x="20243" y="30208"/>
                    <a:pt x="20220" y="29951"/>
                    <a:pt x="20150" y="29717"/>
                  </a:cubicBezTo>
                  <a:cubicBezTo>
                    <a:pt x="20196" y="29531"/>
                    <a:pt x="20220" y="29344"/>
                    <a:pt x="20220" y="29157"/>
                  </a:cubicBezTo>
                  <a:cubicBezTo>
                    <a:pt x="20570" y="28924"/>
                    <a:pt x="20897" y="28667"/>
                    <a:pt x="21200" y="28387"/>
                  </a:cubicBezTo>
                  <a:cubicBezTo>
                    <a:pt x="22975" y="27429"/>
                    <a:pt x="24703" y="26309"/>
                    <a:pt x="25777" y="24557"/>
                  </a:cubicBezTo>
                  <a:cubicBezTo>
                    <a:pt x="26967" y="22526"/>
                    <a:pt x="27201" y="20075"/>
                    <a:pt x="27061" y="17786"/>
                  </a:cubicBezTo>
                  <a:cubicBezTo>
                    <a:pt x="27084" y="17319"/>
                    <a:pt x="27108" y="16876"/>
                    <a:pt x="27108" y="16409"/>
                  </a:cubicBezTo>
                  <a:cubicBezTo>
                    <a:pt x="27084" y="15545"/>
                    <a:pt x="27037" y="14704"/>
                    <a:pt x="26897" y="13864"/>
                  </a:cubicBezTo>
                  <a:cubicBezTo>
                    <a:pt x="26874" y="11856"/>
                    <a:pt x="26337" y="9895"/>
                    <a:pt x="25380" y="8144"/>
                  </a:cubicBezTo>
                  <a:cubicBezTo>
                    <a:pt x="24446" y="6556"/>
                    <a:pt x="23185" y="5155"/>
                    <a:pt x="21691" y="4058"/>
                  </a:cubicBezTo>
                  <a:cubicBezTo>
                    <a:pt x="19374" y="1758"/>
                    <a:pt x="16388" y="1"/>
                    <a:pt x="13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66"/>
            <p:cNvSpPr/>
            <p:nvPr/>
          </p:nvSpPr>
          <p:spPr>
            <a:xfrm>
              <a:off x="4283875" y="2289925"/>
              <a:ext cx="109875" cy="139250"/>
            </a:xfrm>
            <a:custGeom>
              <a:rect b="b" l="l" r="r" t="t"/>
              <a:pathLst>
                <a:path extrusionOk="0" h="5570" w="4395">
                  <a:moveTo>
                    <a:pt x="3507" y="370"/>
                  </a:moveTo>
                  <a:cubicBezTo>
                    <a:pt x="3588" y="370"/>
                    <a:pt x="3583" y="433"/>
                    <a:pt x="3505" y="557"/>
                  </a:cubicBezTo>
                  <a:cubicBezTo>
                    <a:pt x="3575" y="814"/>
                    <a:pt x="3038" y="1631"/>
                    <a:pt x="2922" y="1911"/>
                  </a:cubicBezTo>
                  <a:cubicBezTo>
                    <a:pt x="2828" y="2122"/>
                    <a:pt x="2712" y="2332"/>
                    <a:pt x="2595" y="2542"/>
                  </a:cubicBezTo>
                  <a:lnTo>
                    <a:pt x="2478" y="2729"/>
                  </a:lnTo>
                  <a:cubicBezTo>
                    <a:pt x="2058" y="3289"/>
                    <a:pt x="1567" y="3803"/>
                    <a:pt x="1054" y="4270"/>
                  </a:cubicBezTo>
                  <a:cubicBezTo>
                    <a:pt x="1544" y="3382"/>
                    <a:pt x="2011" y="2472"/>
                    <a:pt x="2455" y="1561"/>
                  </a:cubicBezTo>
                  <a:lnTo>
                    <a:pt x="2758" y="1164"/>
                  </a:lnTo>
                  <a:cubicBezTo>
                    <a:pt x="2922" y="907"/>
                    <a:pt x="3108" y="651"/>
                    <a:pt x="3319" y="417"/>
                  </a:cubicBezTo>
                  <a:cubicBezTo>
                    <a:pt x="3404" y="386"/>
                    <a:pt x="3466" y="370"/>
                    <a:pt x="3507" y="370"/>
                  </a:cubicBezTo>
                  <a:close/>
                  <a:moveTo>
                    <a:pt x="3684" y="1"/>
                  </a:moveTo>
                  <a:cubicBezTo>
                    <a:pt x="3350" y="1"/>
                    <a:pt x="3096" y="230"/>
                    <a:pt x="2875" y="511"/>
                  </a:cubicBezTo>
                  <a:cubicBezTo>
                    <a:pt x="2848" y="456"/>
                    <a:pt x="2789" y="418"/>
                    <a:pt x="2731" y="418"/>
                  </a:cubicBezTo>
                  <a:cubicBezTo>
                    <a:pt x="2689" y="418"/>
                    <a:pt x="2648" y="438"/>
                    <a:pt x="2618" y="487"/>
                  </a:cubicBezTo>
                  <a:cubicBezTo>
                    <a:pt x="2338" y="1118"/>
                    <a:pt x="2011" y="1725"/>
                    <a:pt x="1638" y="2308"/>
                  </a:cubicBezTo>
                  <a:lnTo>
                    <a:pt x="727" y="3569"/>
                  </a:lnTo>
                  <a:cubicBezTo>
                    <a:pt x="610" y="3733"/>
                    <a:pt x="493" y="3896"/>
                    <a:pt x="353" y="4036"/>
                  </a:cubicBezTo>
                  <a:cubicBezTo>
                    <a:pt x="330" y="4059"/>
                    <a:pt x="330" y="4106"/>
                    <a:pt x="330" y="4130"/>
                  </a:cubicBezTo>
                  <a:lnTo>
                    <a:pt x="50" y="4526"/>
                  </a:lnTo>
                  <a:cubicBezTo>
                    <a:pt x="0" y="4592"/>
                    <a:pt x="68" y="4659"/>
                    <a:pt x="136" y="4659"/>
                  </a:cubicBezTo>
                  <a:cubicBezTo>
                    <a:pt x="164" y="4659"/>
                    <a:pt x="193" y="4647"/>
                    <a:pt x="213" y="4620"/>
                  </a:cubicBezTo>
                  <a:lnTo>
                    <a:pt x="564" y="4153"/>
                  </a:lnTo>
                  <a:cubicBezTo>
                    <a:pt x="750" y="3966"/>
                    <a:pt x="914" y="3779"/>
                    <a:pt x="1077" y="3569"/>
                  </a:cubicBezTo>
                  <a:lnTo>
                    <a:pt x="1077" y="3569"/>
                  </a:lnTo>
                  <a:cubicBezTo>
                    <a:pt x="844" y="4013"/>
                    <a:pt x="610" y="4456"/>
                    <a:pt x="377" y="4853"/>
                  </a:cubicBezTo>
                  <a:cubicBezTo>
                    <a:pt x="291" y="4973"/>
                    <a:pt x="381" y="5093"/>
                    <a:pt x="491" y="5093"/>
                  </a:cubicBezTo>
                  <a:cubicBezTo>
                    <a:pt x="531" y="5093"/>
                    <a:pt x="573" y="5077"/>
                    <a:pt x="610" y="5040"/>
                  </a:cubicBezTo>
                  <a:cubicBezTo>
                    <a:pt x="960" y="4760"/>
                    <a:pt x="1287" y="4433"/>
                    <a:pt x="1614" y="4130"/>
                  </a:cubicBezTo>
                  <a:lnTo>
                    <a:pt x="1614" y="4130"/>
                  </a:lnTo>
                  <a:lnTo>
                    <a:pt x="867" y="5367"/>
                  </a:lnTo>
                  <a:cubicBezTo>
                    <a:pt x="803" y="5479"/>
                    <a:pt x="893" y="5570"/>
                    <a:pt x="986" y="5570"/>
                  </a:cubicBezTo>
                  <a:cubicBezTo>
                    <a:pt x="1028" y="5570"/>
                    <a:pt x="1071" y="5551"/>
                    <a:pt x="1101" y="5507"/>
                  </a:cubicBezTo>
                  <a:cubicBezTo>
                    <a:pt x="1684" y="4690"/>
                    <a:pt x="2221" y="3826"/>
                    <a:pt x="2688" y="2939"/>
                  </a:cubicBezTo>
                  <a:lnTo>
                    <a:pt x="2688" y="2915"/>
                  </a:lnTo>
                  <a:cubicBezTo>
                    <a:pt x="3342" y="2075"/>
                    <a:pt x="3902" y="1188"/>
                    <a:pt x="4346" y="230"/>
                  </a:cubicBezTo>
                  <a:cubicBezTo>
                    <a:pt x="4394" y="118"/>
                    <a:pt x="4310" y="28"/>
                    <a:pt x="4222" y="28"/>
                  </a:cubicBezTo>
                  <a:cubicBezTo>
                    <a:pt x="4182" y="28"/>
                    <a:pt x="4142" y="46"/>
                    <a:pt x="4112" y="90"/>
                  </a:cubicBezTo>
                  <a:lnTo>
                    <a:pt x="3739" y="674"/>
                  </a:lnTo>
                  <a:cubicBezTo>
                    <a:pt x="3809" y="511"/>
                    <a:pt x="3879" y="347"/>
                    <a:pt x="3949" y="160"/>
                  </a:cubicBezTo>
                  <a:cubicBezTo>
                    <a:pt x="3972" y="90"/>
                    <a:pt x="3926" y="20"/>
                    <a:pt x="3856" y="20"/>
                  </a:cubicBezTo>
                  <a:cubicBezTo>
                    <a:pt x="3796" y="7"/>
                    <a:pt x="3739" y="1"/>
                    <a:pt x="3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66"/>
            <p:cNvSpPr/>
            <p:nvPr/>
          </p:nvSpPr>
          <p:spPr>
            <a:xfrm>
              <a:off x="4024350" y="2081000"/>
              <a:ext cx="171850" cy="92900"/>
            </a:xfrm>
            <a:custGeom>
              <a:rect b="b" l="l" r="r" t="t"/>
              <a:pathLst>
                <a:path extrusionOk="0" h="3716" w="6874">
                  <a:moveTo>
                    <a:pt x="2376" y="2237"/>
                  </a:moveTo>
                  <a:lnTo>
                    <a:pt x="2376" y="2237"/>
                  </a:lnTo>
                  <a:cubicBezTo>
                    <a:pt x="1769" y="2517"/>
                    <a:pt x="1138" y="2774"/>
                    <a:pt x="508" y="3007"/>
                  </a:cubicBezTo>
                  <a:cubicBezTo>
                    <a:pt x="531" y="2960"/>
                    <a:pt x="578" y="2914"/>
                    <a:pt x="625" y="2890"/>
                  </a:cubicBezTo>
                  <a:lnTo>
                    <a:pt x="648" y="2890"/>
                  </a:lnTo>
                  <a:lnTo>
                    <a:pt x="1862" y="2377"/>
                  </a:lnTo>
                  <a:lnTo>
                    <a:pt x="2026" y="2330"/>
                  </a:lnTo>
                  <a:lnTo>
                    <a:pt x="2376" y="2237"/>
                  </a:lnTo>
                  <a:close/>
                  <a:moveTo>
                    <a:pt x="6294" y="1"/>
                  </a:moveTo>
                  <a:cubicBezTo>
                    <a:pt x="6265" y="1"/>
                    <a:pt x="6235" y="7"/>
                    <a:pt x="6205" y="19"/>
                  </a:cubicBezTo>
                  <a:lnTo>
                    <a:pt x="1605" y="2097"/>
                  </a:lnTo>
                  <a:cubicBezTo>
                    <a:pt x="928" y="2283"/>
                    <a:pt x="228" y="2517"/>
                    <a:pt x="41" y="3264"/>
                  </a:cubicBezTo>
                  <a:cubicBezTo>
                    <a:pt x="1" y="3345"/>
                    <a:pt x="82" y="3460"/>
                    <a:pt x="180" y="3460"/>
                  </a:cubicBezTo>
                  <a:cubicBezTo>
                    <a:pt x="196" y="3460"/>
                    <a:pt x="212" y="3457"/>
                    <a:pt x="228" y="3451"/>
                  </a:cubicBezTo>
                  <a:cubicBezTo>
                    <a:pt x="531" y="3357"/>
                    <a:pt x="811" y="3241"/>
                    <a:pt x="1115" y="3124"/>
                  </a:cubicBezTo>
                  <a:cubicBezTo>
                    <a:pt x="1132" y="3158"/>
                    <a:pt x="1174" y="3180"/>
                    <a:pt x="1223" y="3180"/>
                  </a:cubicBezTo>
                  <a:cubicBezTo>
                    <a:pt x="1241" y="3180"/>
                    <a:pt x="1260" y="3177"/>
                    <a:pt x="1278" y="3171"/>
                  </a:cubicBezTo>
                  <a:cubicBezTo>
                    <a:pt x="2889" y="2680"/>
                    <a:pt x="4407" y="1886"/>
                    <a:pt x="5738" y="859"/>
                  </a:cubicBezTo>
                  <a:lnTo>
                    <a:pt x="5761" y="836"/>
                  </a:lnTo>
                  <a:cubicBezTo>
                    <a:pt x="5808" y="812"/>
                    <a:pt x="5831" y="766"/>
                    <a:pt x="5831" y="719"/>
                  </a:cubicBezTo>
                  <a:lnTo>
                    <a:pt x="6228" y="556"/>
                  </a:lnTo>
                  <a:lnTo>
                    <a:pt x="6228" y="556"/>
                  </a:lnTo>
                  <a:cubicBezTo>
                    <a:pt x="5178" y="1770"/>
                    <a:pt x="3917" y="2774"/>
                    <a:pt x="2493" y="3544"/>
                  </a:cubicBezTo>
                  <a:cubicBezTo>
                    <a:pt x="2431" y="3585"/>
                    <a:pt x="2459" y="3716"/>
                    <a:pt x="2530" y="3716"/>
                  </a:cubicBezTo>
                  <a:cubicBezTo>
                    <a:pt x="2540" y="3716"/>
                    <a:pt x="2551" y="3713"/>
                    <a:pt x="2563" y="3708"/>
                  </a:cubicBezTo>
                  <a:lnTo>
                    <a:pt x="2703" y="3661"/>
                  </a:lnTo>
                  <a:cubicBezTo>
                    <a:pt x="2749" y="3661"/>
                    <a:pt x="2773" y="3614"/>
                    <a:pt x="2749" y="3568"/>
                  </a:cubicBezTo>
                  <a:lnTo>
                    <a:pt x="2749" y="3568"/>
                  </a:lnTo>
                  <a:cubicBezTo>
                    <a:pt x="2774" y="3574"/>
                    <a:pt x="2799" y="3577"/>
                    <a:pt x="2824" y="3577"/>
                  </a:cubicBezTo>
                  <a:cubicBezTo>
                    <a:pt x="2891" y="3577"/>
                    <a:pt x="2955" y="3555"/>
                    <a:pt x="3006" y="3521"/>
                  </a:cubicBezTo>
                  <a:cubicBezTo>
                    <a:pt x="3100" y="3474"/>
                    <a:pt x="3193" y="3427"/>
                    <a:pt x="3286" y="3381"/>
                  </a:cubicBezTo>
                  <a:cubicBezTo>
                    <a:pt x="3496" y="3241"/>
                    <a:pt x="3707" y="3124"/>
                    <a:pt x="3917" y="2984"/>
                  </a:cubicBezTo>
                  <a:cubicBezTo>
                    <a:pt x="4267" y="2750"/>
                    <a:pt x="4594" y="2517"/>
                    <a:pt x="4921" y="2260"/>
                  </a:cubicBezTo>
                  <a:cubicBezTo>
                    <a:pt x="5621" y="1676"/>
                    <a:pt x="6252" y="999"/>
                    <a:pt x="6812" y="275"/>
                  </a:cubicBezTo>
                  <a:cubicBezTo>
                    <a:pt x="6873" y="193"/>
                    <a:pt x="6791" y="57"/>
                    <a:pt x="6690" y="57"/>
                  </a:cubicBezTo>
                  <a:cubicBezTo>
                    <a:pt x="6677" y="57"/>
                    <a:pt x="6663" y="60"/>
                    <a:pt x="6648" y="65"/>
                  </a:cubicBezTo>
                  <a:lnTo>
                    <a:pt x="6462" y="135"/>
                  </a:lnTo>
                  <a:cubicBezTo>
                    <a:pt x="6444" y="49"/>
                    <a:pt x="6376" y="1"/>
                    <a:pt x="6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66"/>
            <p:cNvSpPr/>
            <p:nvPr/>
          </p:nvSpPr>
          <p:spPr>
            <a:xfrm>
              <a:off x="3878850" y="1767150"/>
              <a:ext cx="210125" cy="74475"/>
            </a:xfrm>
            <a:custGeom>
              <a:rect b="b" l="l" r="r" t="t"/>
              <a:pathLst>
                <a:path extrusionOk="0" h="2979" w="8405">
                  <a:moveTo>
                    <a:pt x="7531" y="0"/>
                  </a:moveTo>
                  <a:cubicBezTo>
                    <a:pt x="7512" y="0"/>
                    <a:pt x="7492" y="4"/>
                    <a:pt x="7472" y="11"/>
                  </a:cubicBezTo>
                  <a:cubicBezTo>
                    <a:pt x="6468" y="245"/>
                    <a:pt x="5417" y="525"/>
                    <a:pt x="4343" y="782"/>
                  </a:cubicBezTo>
                  <a:cubicBezTo>
                    <a:pt x="3711" y="816"/>
                    <a:pt x="3066" y="838"/>
                    <a:pt x="2427" y="838"/>
                  </a:cubicBezTo>
                  <a:cubicBezTo>
                    <a:pt x="2193" y="838"/>
                    <a:pt x="1960" y="835"/>
                    <a:pt x="1728" y="828"/>
                  </a:cubicBezTo>
                  <a:cubicBezTo>
                    <a:pt x="1542" y="828"/>
                    <a:pt x="1495" y="1109"/>
                    <a:pt x="1682" y="1155"/>
                  </a:cubicBezTo>
                  <a:lnTo>
                    <a:pt x="1868" y="1155"/>
                  </a:lnTo>
                  <a:cubicBezTo>
                    <a:pt x="1588" y="1179"/>
                    <a:pt x="1314" y="1190"/>
                    <a:pt x="1042" y="1190"/>
                  </a:cubicBezTo>
                  <a:cubicBezTo>
                    <a:pt x="771" y="1190"/>
                    <a:pt x="503" y="1179"/>
                    <a:pt x="234" y="1155"/>
                  </a:cubicBezTo>
                  <a:cubicBezTo>
                    <a:pt x="227" y="1155"/>
                    <a:pt x="219" y="1154"/>
                    <a:pt x="212" y="1154"/>
                  </a:cubicBezTo>
                  <a:cubicBezTo>
                    <a:pt x="1" y="1154"/>
                    <a:pt x="8" y="1482"/>
                    <a:pt x="234" y="1482"/>
                  </a:cubicBezTo>
                  <a:cubicBezTo>
                    <a:pt x="939" y="1558"/>
                    <a:pt x="1644" y="1594"/>
                    <a:pt x="2349" y="1594"/>
                  </a:cubicBezTo>
                  <a:cubicBezTo>
                    <a:pt x="3161" y="1594"/>
                    <a:pt x="3974" y="1546"/>
                    <a:pt x="4787" y="1459"/>
                  </a:cubicBezTo>
                  <a:cubicBezTo>
                    <a:pt x="4834" y="1576"/>
                    <a:pt x="4880" y="1669"/>
                    <a:pt x="4974" y="1762"/>
                  </a:cubicBezTo>
                  <a:cubicBezTo>
                    <a:pt x="4997" y="1809"/>
                    <a:pt x="5020" y="1809"/>
                    <a:pt x="5067" y="1809"/>
                  </a:cubicBezTo>
                  <a:cubicBezTo>
                    <a:pt x="4180" y="2183"/>
                    <a:pt x="3293" y="2486"/>
                    <a:pt x="2405" y="2766"/>
                  </a:cubicBezTo>
                  <a:cubicBezTo>
                    <a:pt x="2274" y="2810"/>
                    <a:pt x="2307" y="2978"/>
                    <a:pt x="2429" y="2978"/>
                  </a:cubicBezTo>
                  <a:cubicBezTo>
                    <a:pt x="2436" y="2978"/>
                    <a:pt x="2444" y="2978"/>
                    <a:pt x="2452" y="2976"/>
                  </a:cubicBezTo>
                  <a:cubicBezTo>
                    <a:pt x="4273" y="2486"/>
                    <a:pt x="6024" y="1786"/>
                    <a:pt x="7682" y="875"/>
                  </a:cubicBezTo>
                  <a:cubicBezTo>
                    <a:pt x="7869" y="782"/>
                    <a:pt x="8056" y="688"/>
                    <a:pt x="8242" y="572"/>
                  </a:cubicBezTo>
                  <a:cubicBezTo>
                    <a:pt x="8405" y="511"/>
                    <a:pt x="8338" y="274"/>
                    <a:pt x="8195" y="274"/>
                  </a:cubicBezTo>
                  <a:cubicBezTo>
                    <a:pt x="8174" y="274"/>
                    <a:pt x="8150" y="279"/>
                    <a:pt x="8126" y="291"/>
                  </a:cubicBezTo>
                  <a:cubicBezTo>
                    <a:pt x="7822" y="338"/>
                    <a:pt x="7565" y="385"/>
                    <a:pt x="7285" y="432"/>
                  </a:cubicBezTo>
                  <a:lnTo>
                    <a:pt x="7612" y="291"/>
                  </a:lnTo>
                  <a:cubicBezTo>
                    <a:pt x="7758" y="229"/>
                    <a:pt x="7681" y="0"/>
                    <a:pt x="7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66"/>
            <p:cNvSpPr/>
            <p:nvPr/>
          </p:nvSpPr>
          <p:spPr>
            <a:xfrm>
              <a:off x="4014825" y="1434550"/>
              <a:ext cx="137650" cy="128400"/>
            </a:xfrm>
            <a:custGeom>
              <a:rect b="b" l="l" r="r" t="t"/>
              <a:pathLst>
                <a:path extrusionOk="0" h="5136" w="5506">
                  <a:moveTo>
                    <a:pt x="788" y="0"/>
                  </a:moveTo>
                  <a:cubicBezTo>
                    <a:pt x="669" y="0"/>
                    <a:pt x="564" y="191"/>
                    <a:pt x="679" y="287"/>
                  </a:cubicBezTo>
                  <a:cubicBezTo>
                    <a:pt x="1216" y="754"/>
                    <a:pt x="1729" y="1221"/>
                    <a:pt x="2243" y="1688"/>
                  </a:cubicBezTo>
                  <a:cubicBezTo>
                    <a:pt x="1613" y="1268"/>
                    <a:pt x="959" y="871"/>
                    <a:pt x="329" y="497"/>
                  </a:cubicBezTo>
                  <a:cubicBezTo>
                    <a:pt x="302" y="482"/>
                    <a:pt x="276" y="476"/>
                    <a:pt x="250" y="476"/>
                  </a:cubicBezTo>
                  <a:cubicBezTo>
                    <a:pt x="114" y="476"/>
                    <a:pt x="1" y="656"/>
                    <a:pt x="118" y="754"/>
                  </a:cubicBezTo>
                  <a:cubicBezTo>
                    <a:pt x="1496" y="1968"/>
                    <a:pt x="2874" y="3229"/>
                    <a:pt x="4274" y="4420"/>
                  </a:cubicBezTo>
                  <a:cubicBezTo>
                    <a:pt x="3831" y="4209"/>
                    <a:pt x="3387" y="3953"/>
                    <a:pt x="2944" y="3696"/>
                  </a:cubicBezTo>
                  <a:cubicBezTo>
                    <a:pt x="2596" y="3488"/>
                    <a:pt x="712" y="2430"/>
                    <a:pt x="793" y="2003"/>
                  </a:cubicBezTo>
                  <a:lnTo>
                    <a:pt x="793" y="2003"/>
                  </a:lnTo>
                  <a:cubicBezTo>
                    <a:pt x="788" y="2043"/>
                    <a:pt x="828" y="2073"/>
                    <a:pt x="864" y="2073"/>
                  </a:cubicBezTo>
                  <a:cubicBezTo>
                    <a:pt x="885" y="2073"/>
                    <a:pt x="904" y="2063"/>
                    <a:pt x="912" y="2038"/>
                  </a:cubicBezTo>
                  <a:lnTo>
                    <a:pt x="959" y="1968"/>
                  </a:lnTo>
                  <a:cubicBezTo>
                    <a:pt x="982" y="1945"/>
                    <a:pt x="982" y="1898"/>
                    <a:pt x="959" y="1875"/>
                  </a:cubicBezTo>
                  <a:cubicBezTo>
                    <a:pt x="874" y="1818"/>
                    <a:pt x="849" y="1787"/>
                    <a:pt x="801" y="1787"/>
                  </a:cubicBezTo>
                  <a:cubicBezTo>
                    <a:pt x="770" y="1787"/>
                    <a:pt x="729" y="1800"/>
                    <a:pt x="655" y="1828"/>
                  </a:cubicBezTo>
                  <a:cubicBezTo>
                    <a:pt x="632" y="1828"/>
                    <a:pt x="585" y="1851"/>
                    <a:pt x="609" y="1898"/>
                  </a:cubicBezTo>
                  <a:cubicBezTo>
                    <a:pt x="632" y="2552"/>
                    <a:pt x="1566" y="3019"/>
                    <a:pt x="2056" y="3369"/>
                  </a:cubicBezTo>
                  <a:cubicBezTo>
                    <a:pt x="3014" y="4046"/>
                    <a:pt x="4018" y="4630"/>
                    <a:pt x="5092" y="5120"/>
                  </a:cubicBezTo>
                  <a:cubicBezTo>
                    <a:pt x="5113" y="5131"/>
                    <a:pt x="5134" y="5135"/>
                    <a:pt x="5155" y="5135"/>
                  </a:cubicBezTo>
                  <a:cubicBezTo>
                    <a:pt x="5274" y="5135"/>
                    <a:pt x="5374" y="4986"/>
                    <a:pt x="5255" y="4887"/>
                  </a:cubicBezTo>
                  <a:cubicBezTo>
                    <a:pt x="4111" y="3836"/>
                    <a:pt x="2944" y="2809"/>
                    <a:pt x="1776" y="1781"/>
                  </a:cubicBezTo>
                  <a:lnTo>
                    <a:pt x="1776" y="1781"/>
                  </a:lnTo>
                  <a:cubicBezTo>
                    <a:pt x="2477" y="2225"/>
                    <a:pt x="3154" y="2692"/>
                    <a:pt x="3807" y="3182"/>
                  </a:cubicBezTo>
                  <a:cubicBezTo>
                    <a:pt x="4204" y="3579"/>
                    <a:pt x="4601" y="3999"/>
                    <a:pt x="5022" y="4396"/>
                  </a:cubicBezTo>
                  <a:cubicBezTo>
                    <a:pt x="5051" y="4433"/>
                    <a:pt x="5088" y="4449"/>
                    <a:pt x="5124" y="4449"/>
                  </a:cubicBezTo>
                  <a:cubicBezTo>
                    <a:pt x="5202" y="4449"/>
                    <a:pt x="5278" y="4375"/>
                    <a:pt x="5278" y="4280"/>
                  </a:cubicBezTo>
                  <a:cubicBezTo>
                    <a:pt x="5287" y="4281"/>
                    <a:pt x="5295" y="4281"/>
                    <a:pt x="5303" y="4281"/>
                  </a:cubicBezTo>
                  <a:cubicBezTo>
                    <a:pt x="5449" y="4281"/>
                    <a:pt x="5506" y="4088"/>
                    <a:pt x="5395" y="3999"/>
                  </a:cubicBezTo>
                  <a:cubicBezTo>
                    <a:pt x="3994" y="2598"/>
                    <a:pt x="2500" y="1268"/>
                    <a:pt x="936" y="53"/>
                  </a:cubicBezTo>
                  <a:lnTo>
                    <a:pt x="912" y="53"/>
                  </a:lnTo>
                  <a:lnTo>
                    <a:pt x="866" y="30"/>
                  </a:lnTo>
                  <a:cubicBezTo>
                    <a:pt x="841" y="9"/>
                    <a:pt x="814" y="0"/>
                    <a:pt x="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66"/>
            <p:cNvSpPr/>
            <p:nvPr/>
          </p:nvSpPr>
          <p:spPr>
            <a:xfrm>
              <a:off x="4457875" y="1206600"/>
              <a:ext cx="28625" cy="181050"/>
            </a:xfrm>
            <a:custGeom>
              <a:rect b="b" l="l" r="r" t="t"/>
              <a:pathLst>
                <a:path extrusionOk="0" h="7242" w="1145">
                  <a:moveTo>
                    <a:pt x="673" y="1"/>
                  </a:moveTo>
                  <a:cubicBezTo>
                    <a:pt x="595" y="1"/>
                    <a:pt x="515" y="48"/>
                    <a:pt x="515" y="136"/>
                  </a:cubicBezTo>
                  <a:cubicBezTo>
                    <a:pt x="561" y="393"/>
                    <a:pt x="561" y="673"/>
                    <a:pt x="585" y="930"/>
                  </a:cubicBezTo>
                  <a:cubicBezTo>
                    <a:pt x="211" y="2657"/>
                    <a:pt x="1" y="4432"/>
                    <a:pt x="1" y="6206"/>
                  </a:cubicBezTo>
                  <a:cubicBezTo>
                    <a:pt x="1" y="6253"/>
                    <a:pt x="30" y="6276"/>
                    <a:pt x="59" y="6276"/>
                  </a:cubicBezTo>
                  <a:cubicBezTo>
                    <a:pt x="88" y="6276"/>
                    <a:pt x="118" y="6253"/>
                    <a:pt x="118" y="6206"/>
                  </a:cubicBezTo>
                  <a:cubicBezTo>
                    <a:pt x="188" y="4805"/>
                    <a:pt x="328" y="3381"/>
                    <a:pt x="608" y="2004"/>
                  </a:cubicBezTo>
                  <a:lnTo>
                    <a:pt x="608" y="2004"/>
                  </a:lnTo>
                  <a:cubicBezTo>
                    <a:pt x="561" y="3708"/>
                    <a:pt x="515" y="5389"/>
                    <a:pt x="468" y="7093"/>
                  </a:cubicBezTo>
                  <a:cubicBezTo>
                    <a:pt x="468" y="7187"/>
                    <a:pt x="551" y="7242"/>
                    <a:pt x="627" y="7242"/>
                  </a:cubicBezTo>
                  <a:cubicBezTo>
                    <a:pt x="685" y="7242"/>
                    <a:pt x="738" y="7210"/>
                    <a:pt x="748" y="7140"/>
                  </a:cubicBezTo>
                  <a:cubicBezTo>
                    <a:pt x="841" y="6697"/>
                    <a:pt x="888" y="6253"/>
                    <a:pt x="958" y="5786"/>
                  </a:cubicBezTo>
                  <a:cubicBezTo>
                    <a:pt x="982" y="5693"/>
                    <a:pt x="1028" y="5599"/>
                    <a:pt x="1075" y="5482"/>
                  </a:cubicBezTo>
                  <a:cubicBezTo>
                    <a:pt x="1098" y="5412"/>
                    <a:pt x="1052" y="5342"/>
                    <a:pt x="982" y="5342"/>
                  </a:cubicBezTo>
                  <a:cubicBezTo>
                    <a:pt x="1145" y="3591"/>
                    <a:pt x="1098" y="1840"/>
                    <a:pt x="818" y="112"/>
                  </a:cubicBezTo>
                  <a:cubicBezTo>
                    <a:pt x="807" y="36"/>
                    <a:pt x="741" y="1"/>
                    <a:pt x="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66"/>
            <p:cNvSpPr/>
            <p:nvPr/>
          </p:nvSpPr>
          <p:spPr>
            <a:xfrm>
              <a:off x="4818625" y="1328750"/>
              <a:ext cx="101425" cy="159400"/>
            </a:xfrm>
            <a:custGeom>
              <a:rect b="b" l="l" r="r" t="t"/>
              <a:pathLst>
                <a:path extrusionOk="0" h="6376" w="4057">
                  <a:moveTo>
                    <a:pt x="3848" y="0"/>
                  </a:moveTo>
                  <a:cubicBezTo>
                    <a:pt x="3799" y="0"/>
                    <a:pt x="3749" y="25"/>
                    <a:pt x="3712" y="83"/>
                  </a:cubicBezTo>
                  <a:lnTo>
                    <a:pt x="3456" y="480"/>
                  </a:lnTo>
                  <a:cubicBezTo>
                    <a:pt x="2662" y="1460"/>
                    <a:pt x="1915" y="2441"/>
                    <a:pt x="1214" y="3468"/>
                  </a:cubicBezTo>
                  <a:cubicBezTo>
                    <a:pt x="607" y="4356"/>
                    <a:pt x="0" y="5173"/>
                    <a:pt x="47" y="6270"/>
                  </a:cubicBezTo>
                  <a:cubicBezTo>
                    <a:pt x="47" y="6340"/>
                    <a:pt x="93" y="6375"/>
                    <a:pt x="140" y="6375"/>
                  </a:cubicBezTo>
                  <a:cubicBezTo>
                    <a:pt x="187" y="6375"/>
                    <a:pt x="233" y="6340"/>
                    <a:pt x="233" y="6270"/>
                  </a:cubicBezTo>
                  <a:cubicBezTo>
                    <a:pt x="210" y="5476"/>
                    <a:pt x="584" y="4799"/>
                    <a:pt x="1004" y="4145"/>
                  </a:cubicBezTo>
                  <a:cubicBezTo>
                    <a:pt x="1027" y="4169"/>
                    <a:pt x="1027" y="4192"/>
                    <a:pt x="1051" y="4239"/>
                  </a:cubicBezTo>
                  <a:cubicBezTo>
                    <a:pt x="1051" y="4262"/>
                    <a:pt x="1074" y="4262"/>
                    <a:pt x="1097" y="4285"/>
                  </a:cubicBezTo>
                  <a:lnTo>
                    <a:pt x="514" y="5219"/>
                  </a:lnTo>
                  <a:cubicBezTo>
                    <a:pt x="449" y="5348"/>
                    <a:pt x="552" y="5455"/>
                    <a:pt x="660" y="5455"/>
                  </a:cubicBezTo>
                  <a:cubicBezTo>
                    <a:pt x="708" y="5455"/>
                    <a:pt x="758" y="5433"/>
                    <a:pt x="794" y="5383"/>
                  </a:cubicBezTo>
                  <a:cubicBezTo>
                    <a:pt x="1938" y="3725"/>
                    <a:pt x="3012" y="1997"/>
                    <a:pt x="3993" y="246"/>
                  </a:cubicBezTo>
                  <a:cubicBezTo>
                    <a:pt x="4057" y="118"/>
                    <a:pt x="3955" y="0"/>
                    <a:pt x="38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66"/>
            <p:cNvSpPr/>
            <p:nvPr/>
          </p:nvSpPr>
          <p:spPr>
            <a:xfrm>
              <a:off x="4947625" y="1682150"/>
              <a:ext cx="152200" cy="51575"/>
            </a:xfrm>
            <a:custGeom>
              <a:rect b="b" l="l" r="r" t="t"/>
              <a:pathLst>
                <a:path extrusionOk="0" h="2063" w="6088">
                  <a:moveTo>
                    <a:pt x="5904" y="1"/>
                  </a:moveTo>
                  <a:cubicBezTo>
                    <a:pt x="5898" y="1"/>
                    <a:pt x="5891" y="1"/>
                    <a:pt x="5884" y="2"/>
                  </a:cubicBezTo>
                  <a:cubicBezTo>
                    <a:pt x="4880" y="72"/>
                    <a:pt x="3899" y="353"/>
                    <a:pt x="3012" y="773"/>
                  </a:cubicBezTo>
                  <a:cubicBezTo>
                    <a:pt x="2883" y="837"/>
                    <a:pt x="2951" y="1059"/>
                    <a:pt x="3090" y="1059"/>
                  </a:cubicBezTo>
                  <a:cubicBezTo>
                    <a:pt x="3102" y="1059"/>
                    <a:pt x="3115" y="1057"/>
                    <a:pt x="3129" y="1053"/>
                  </a:cubicBezTo>
                  <a:cubicBezTo>
                    <a:pt x="3666" y="843"/>
                    <a:pt x="4203" y="656"/>
                    <a:pt x="4763" y="516"/>
                  </a:cubicBezTo>
                  <a:lnTo>
                    <a:pt x="4763" y="516"/>
                  </a:lnTo>
                  <a:cubicBezTo>
                    <a:pt x="3292" y="1100"/>
                    <a:pt x="1751" y="1473"/>
                    <a:pt x="187" y="1660"/>
                  </a:cubicBezTo>
                  <a:cubicBezTo>
                    <a:pt x="7" y="1683"/>
                    <a:pt x="0" y="1942"/>
                    <a:pt x="165" y="1942"/>
                  </a:cubicBezTo>
                  <a:cubicBezTo>
                    <a:pt x="172" y="1942"/>
                    <a:pt x="179" y="1941"/>
                    <a:pt x="187" y="1940"/>
                  </a:cubicBezTo>
                  <a:cubicBezTo>
                    <a:pt x="397" y="1917"/>
                    <a:pt x="677" y="1917"/>
                    <a:pt x="911" y="1894"/>
                  </a:cubicBezTo>
                  <a:cubicBezTo>
                    <a:pt x="911" y="1917"/>
                    <a:pt x="934" y="1940"/>
                    <a:pt x="934" y="1964"/>
                  </a:cubicBezTo>
                  <a:cubicBezTo>
                    <a:pt x="1020" y="2035"/>
                    <a:pt x="1053" y="2063"/>
                    <a:pt x="1103" y="2063"/>
                  </a:cubicBezTo>
                  <a:cubicBezTo>
                    <a:pt x="1135" y="2063"/>
                    <a:pt x="1174" y="2052"/>
                    <a:pt x="1237" y="2034"/>
                  </a:cubicBezTo>
                  <a:cubicBezTo>
                    <a:pt x="1284" y="2034"/>
                    <a:pt x="1307" y="1964"/>
                    <a:pt x="1307" y="1917"/>
                  </a:cubicBezTo>
                  <a:lnTo>
                    <a:pt x="1307" y="1870"/>
                  </a:lnTo>
                  <a:cubicBezTo>
                    <a:pt x="2078" y="1777"/>
                    <a:pt x="2825" y="1613"/>
                    <a:pt x="3549" y="1357"/>
                  </a:cubicBezTo>
                  <a:lnTo>
                    <a:pt x="3642" y="1357"/>
                  </a:lnTo>
                  <a:cubicBezTo>
                    <a:pt x="4366" y="1123"/>
                    <a:pt x="5066" y="820"/>
                    <a:pt x="5744" y="446"/>
                  </a:cubicBezTo>
                  <a:cubicBezTo>
                    <a:pt x="5767" y="423"/>
                    <a:pt x="5790" y="399"/>
                    <a:pt x="5790" y="376"/>
                  </a:cubicBezTo>
                  <a:lnTo>
                    <a:pt x="5954" y="283"/>
                  </a:lnTo>
                  <a:cubicBezTo>
                    <a:pt x="6088" y="238"/>
                    <a:pt x="6051" y="1"/>
                    <a:pt x="59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66"/>
            <p:cNvSpPr/>
            <p:nvPr/>
          </p:nvSpPr>
          <p:spPr>
            <a:xfrm>
              <a:off x="4939650" y="2053300"/>
              <a:ext cx="146325" cy="33425"/>
            </a:xfrm>
            <a:custGeom>
              <a:rect b="b" l="l" r="r" t="t"/>
              <a:pathLst>
                <a:path extrusionOk="0" h="1337" w="5853">
                  <a:moveTo>
                    <a:pt x="2026" y="0"/>
                  </a:moveTo>
                  <a:cubicBezTo>
                    <a:pt x="1866" y="0"/>
                    <a:pt x="1778" y="226"/>
                    <a:pt x="1907" y="333"/>
                  </a:cubicBezTo>
                  <a:lnTo>
                    <a:pt x="1860" y="333"/>
                  </a:lnTo>
                  <a:cubicBezTo>
                    <a:pt x="1486" y="286"/>
                    <a:pt x="1113" y="263"/>
                    <a:pt x="739" y="263"/>
                  </a:cubicBezTo>
                  <a:cubicBezTo>
                    <a:pt x="730" y="260"/>
                    <a:pt x="720" y="258"/>
                    <a:pt x="711" y="258"/>
                  </a:cubicBezTo>
                  <a:cubicBezTo>
                    <a:pt x="651" y="258"/>
                    <a:pt x="596" y="319"/>
                    <a:pt x="576" y="379"/>
                  </a:cubicBezTo>
                  <a:lnTo>
                    <a:pt x="179" y="309"/>
                  </a:lnTo>
                  <a:cubicBezTo>
                    <a:pt x="171" y="308"/>
                    <a:pt x="163" y="307"/>
                    <a:pt x="155" y="307"/>
                  </a:cubicBezTo>
                  <a:cubicBezTo>
                    <a:pt x="34" y="307"/>
                    <a:pt x="0" y="474"/>
                    <a:pt x="132" y="496"/>
                  </a:cubicBezTo>
                  <a:cubicBezTo>
                    <a:pt x="1930" y="916"/>
                    <a:pt x="3798" y="1197"/>
                    <a:pt x="5642" y="1337"/>
                  </a:cubicBezTo>
                  <a:cubicBezTo>
                    <a:pt x="5829" y="1337"/>
                    <a:pt x="5852" y="1057"/>
                    <a:pt x="5689" y="1010"/>
                  </a:cubicBezTo>
                  <a:lnTo>
                    <a:pt x="5666" y="1010"/>
                  </a:lnTo>
                  <a:cubicBezTo>
                    <a:pt x="5759" y="916"/>
                    <a:pt x="5712" y="753"/>
                    <a:pt x="5596" y="730"/>
                  </a:cubicBezTo>
                  <a:cubicBezTo>
                    <a:pt x="5292" y="660"/>
                    <a:pt x="5012" y="590"/>
                    <a:pt x="4732" y="520"/>
                  </a:cubicBezTo>
                  <a:cubicBezTo>
                    <a:pt x="4685" y="520"/>
                    <a:pt x="4638" y="543"/>
                    <a:pt x="4615" y="566"/>
                  </a:cubicBezTo>
                  <a:cubicBezTo>
                    <a:pt x="3751" y="426"/>
                    <a:pt x="2887" y="239"/>
                    <a:pt x="2070" y="6"/>
                  </a:cubicBezTo>
                  <a:cubicBezTo>
                    <a:pt x="2055" y="2"/>
                    <a:pt x="2040" y="0"/>
                    <a:pt x="20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66"/>
            <p:cNvSpPr/>
            <p:nvPr/>
          </p:nvSpPr>
          <p:spPr>
            <a:xfrm>
              <a:off x="4845675" y="2199300"/>
              <a:ext cx="129225" cy="90725"/>
            </a:xfrm>
            <a:custGeom>
              <a:rect b="b" l="l" r="r" t="t"/>
              <a:pathLst>
                <a:path extrusionOk="0" h="3629" w="5169">
                  <a:moveTo>
                    <a:pt x="248" y="1"/>
                  </a:moveTo>
                  <a:cubicBezTo>
                    <a:pt x="117" y="1"/>
                    <a:pt x="0" y="173"/>
                    <a:pt x="132" y="283"/>
                  </a:cubicBezTo>
                  <a:lnTo>
                    <a:pt x="576" y="657"/>
                  </a:lnTo>
                  <a:lnTo>
                    <a:pt x="389" y="657"/>
                  </a:lnTo>
                  <a:cubicBezTo>
                    <a:pt x="342" y="657"/>
                    <a:pt x="319" y="703"/>
                    <a:pt x="319" y="750"/>
                  </a:cubicBezTo>
                  <a:cubicBezTo>
                    <a:pt x="319" y="890"/>
                    <a:pt x="319" y="890"/>
                    <a:pt x="436" y="960"/>
                  </a:cubicBezTo>
                  <a:cubicBezTo>
                    <a:pt x="459" y="972"/>
                    <a:pt x="476" y="978"/>
                    <a:pt x="494" y="978"/>
                  </a:cubicBezTo>
                  <a:cubicBezTo>
                    <a:pt x="512" y="978"/>
                    <a:pt x="529" y="972"/>
                    <a:pt x="552" y="960"/>
                  </a:cubicBezTo>
                  <a:lnTo>
                    <a:pt x="576" y="913"/>
                  </a:lnTo>
                  <a:cubicBezTo>
                    <a:pt x="599" y="890"/>
                    <a:pt x="599" y="867"/>
                    <a:pt x="599" y="843"/>
                  </a:cubicBezTo>
                  <a:cubicBezTo>
                    <a:pt x="1089" y="1147"/>
                    <a:pt x="1556" y="1474"/>
                    <a:pt x="2000" y="1824"/>
                  </a:cubicBezTo>
                  <a:cubicBezTo>
                    <a:pt x="2747" y="2431"/>
                    <a:pt x="3518" y="3015"/>
                    <a:pt x="4288" y="3599"/>
                  </a:cubicBezTo>
                  <a:cubicBezTo>
                    <a:pt x="4313" y="3619"/>
                    <a:pt x="4338" y="3628"/>
                    <a:pt x="4361" y="3628"/>
                  </a:cubicBezTo>
                  <a:cubicBezTo>
                    <a:pt x="4469" y="3628"/>
                    <a:pt x="4543" y="3438"/>
                    <a:pt x="4428" y="3342"/>
                  </a:cubicBezTo>
                  <a:cubicBezTo>
                    <a:pt x="3237" y="2431"/>
                    <a:pt x="2070" y="1497"/>
                    <a:pt x="903" y="517"/>
                  </a:cubicBezTo>
                  <a:lnTo>
                    <a:pt x="903" y="517"/>
                  </a:lnTo>
                  <a:cubicBezTo>
                    <a:pt x="1556" y="703"/>
                    <a:pt x="2163" y="937"/>
                    <a:pt x="2770" y="1240"/>
                  </a:cubicBezTo>
                  <a:cubicBezTo>
                    <a:pt x="3424" y="1824"/>
                    <a:pt x="4148" y="2361"/>
                    <a:pt x="4942" y="2781"/>
                  </a:cubicBezTo>
                  <a:cubicBezTo>
                    <a:pt x="4952" y="2783"/>
                    <a:pt x="4962" y="2784"/>
                    <a:pt x="4972" y="2784"/>
                  </a:cubicBezTo>
                  <a:cubicBezTo>
                    <a:pt x="5095" y="2784"/>
                    <a:pt x="5168" y="2656"/>
                    <a:pt x="5082" y="2548"/>
                  </a:cubicBezTo>
                  <a:lnTo>
                    <a:pt x="4872" y="2408"/>
                  </a:lnTo>
                  <a:cubicBezTo>
                    <a:pt x="4942" y="2338"/>
                    <a:pt x="4965" y="2221"/>
                    <a:pt x="4895" y="2128"/>
                  </a:cubicBezTo>
                  <a:cubicBezTo>
                    <a:pt x="4031" y="1310"/>
                    <a:pt x="3097" y="633"/>
                    <a:pt x="2047" y="73"/>
                  </a:cubicBezTo>
                  <a:cubicBezTo>
                    <a:pt x="2011" y="46"/>
                    <a:pt x="1975" y="35"/>
                    <a:pt x="1941" y="35"/>
                  </a:cubicBezTo>
                  <a:cubicBezTo>
                    <a:pt x="1794" y="35"/>
                    <a:pt x="1685" y="244"/>
                    <a:pt x="1837" y="376"/>
                  </a:cubicBezTo>
                  <a:lnTo>
                    <a:pt x="2023" y="540"/>
                  </a:lnTo>
                  <a:cubicBezTo>
                    <a:pt x="1440" y="330"/>
                    <a:pt x="879" y="143"/>
                    <a:pt x="272" y="3"/>
                  </a:cubicBezTo>
                  <a:cubicBezTo>
                    <a:pt x="264" y="2"/>
                    <a:pt x="256" y="1"/>
                    <a:pt x="2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66"/>
            <p:cNvSpPr/>
            <p:nvPr/>
          </p:nvSpPr>
          <p:spPr>
            <a:xfrm>
              <a:off x="4711225" y="1383875"/>
              <a:ext cx="6425" cy="4200"/>
            </a:xfrm>
            <a:custGeom>
              <a:rect b="b" l="l" r="r" t="t"/>
              <a:pathLst>
                <a:path extrusionOk="0" h="168" w="257">
                  <a:moveTo>
                    <a:pt x="159" y="0"/>
                  </a:moveTo>
                  <a:cubicBezTo>
                    <a:pt x="153" y="0"/>
                    <a:pt x="147" y="1"/>
                    <a:pt x="140" y="2"/>
                  </a:cubicBezTo>
                  <a:cubicBezTo>
                    <a:pt x="8" y="2"/>
                    <a:pt x="0" y="168"/>
                    <a:pt x="117" y="168"/>
                  </a:cubicBezTo>
                  <a:cubicBezTo>
                    <a:pt x="124" y="168"/>
                    <a:pt x="132" y="167"/>
                    <a:pt x="140" y="166"/>
                  </a:cubicBezTo>
                  <a:cubicBezTo>
                    <a:pt x="250" y="166"/>
                    <a:pt x="256" y="0"/>
                    <a:pt x="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0" name="Google Shape;2500;p66"/>
          <p:cNvGrpSpPr/>
          <p:nvPr/>
        </p:nvGrpSpPr>
        <p:grpSpPr>
          <a:xfrm>
            <a:off x="2676619" y="2575463"/>
            <a:ext cx="563553" cy="651735"/>
            <a:chOff x="2676619" y="2826038"/>
            <a:chExt cx="563553" cy="651735"/>
          </a:xfrm>
        </p:grpSpPr>
        <p:sp>
          <p:nvSpPr>
            <p:cNvPr id="2501" name="Google Shape;2501;p66"/>
            <p:cNvSpPr/>
            <p:nvPr/>
          </p:nvSpPr>
          <p:spPr>
            <a:xfrm>
              <a:off x="2686767" y="2826038"/>
              <a:ext cx="553405" cy="482070"/>
            </a:xfrm>
            <a:custGeom>
              <a:rect b="b" l="l" r="r" t="t"/>
              <a:pathLst>
                <a:path extrusionOk="0" h="35492" w="40744">
                  <a:moveTo>
                    <a:pt x="21998" y="1503"/>
                  </a:moveTo>
                  <a:cubicBezTo>
                    <a:pt x="22889" y="1503"/>
                    <a:pt x="23776" y="1562"/>
                    <a:pt x="24656" y="1680"/>
                  </a:cubicBezTo>
                  <a:cubicBezTo>
                    <a:pt x="24820" y="1703"/>
                    <a:pt x="25007" y="1727"/>
                    <a:pt x="25170" y="1773"/>
                  </a:cubicBezTo>
                  <a:cubicBezTo>
                    <a:pt x="24454" y="1665"/>
                    <a:pt x="23734" y="1612"/>
                    <a:pt x="23013" y="1612"/>
                  </a:cubicBezTo>
                  <a:cubicBezTo>
                    <a:pt x="22181" y="1612"/>
                    <a:pt x="21349" y="1682"/>
                    <a:pt x="20524" y="1820"/>
                  </a:cubicBezTo>
                  <a:cubicBezTo>
                    <a:pt x="20131" y="1786"/>
                    <a:pt x="19725" y="1764"/>
                    <a:pt x="19325" y="1764"/>
                  </a:cubicBezTo>
                  <a:cubicBezTo>
                    <a:pt x="19179" y="1764"/>
                    <a:pt x="19033" y="1767"/>
                    <a:pt x="18889" y="1773"/>
                  </a:cubicBezTo>
                  <a:cubicBezTo>
                    <a:pt x="19240" y="1703"/>
                    <a:pt x="19590" y="1656"/>
                    <a:pt x="19917" y="1610"/>
                  </a:cubicBezTo>
                  <a:cubicBezTo>
                    <a:pt x="20611" y="1538"/>
                    <a:pt x="21306" y="1503"/>
                    <a:pt x="21998" y="1503"/>
                  </a:cubicBezTo>
                  <a:close/>
                  <a:moveTo>
                    <a:pt x="20267" y="2264"/>
                  </a:moveTo>
                  <a:cubicBezTo>
                    <a:pt x="20384" y="2264"/>
                    <a:pt x="20524" y="2264"/>
                    <a:pt x="20640" y="2287"/>
                  </a:cubicBezTo>
                  <a:cubicBezTo>
                    <a:pt x="20524" y="2287"/>
                    <a:pt x="20407" y="2287"/>
                    <a:pt x="20290" y="2310"/>
                  </a:cubicBezTo>
                  <a:lnTo>
                    <a:pt x="20173" y="2264"/>
                  </a:lnTo>
                  <a:close/>
                  <a:moveTo>
                    <a:pt x="23171" y="1972"/>
                  </a:moveTo>
                  <a:cubicBezTo>
                    <a:pt x="24202" y="1972"/>
                    <a:pt x="25235" y="2098"/>
                    <a:pt x="26244" y="2334"/>
                  </a:cubicBezTo>
                  <a:cubicBezTo>
                    <a:pt x="25395" y="2247"/>
                    <a:pt x="24534" y="2199"/>
                    <a:pt x="23669" y="2199"/>
                  </a:cubicBezTo>
                  <a:cubicBezTo>
                    <a:pt x="23368" y="2199"/>
                    <a:pt x="23067" y="2205"/>
                    <a:pt x="22765" y="2217"/>
                  </a:cubicBezTo>
                  <a:lnTo>
                    <a:pt x="22765" y="2194"/>
                  </a:lnTo>
                  <a:lnTo>
                    <a:pt x="22718" y="2194"/>
                  </a:lnTo>
                  <a:cubicBezTo>
                    <a:pt x="22485" y="2123"/>
                    <a:pt x="22228" y="2077"/>
                    <a:pt x="21971" y="2030"/>
                  </a:cubicBezTo>
                  <a:cubicBezTo>
                    <a:pt x="22370" y="1991"/>
                    <a:pt x="22770" y="1972"/>
                    <a:pt x="23171" y="1972"/>
                  </a:cubicBezTo>
                  <a:close/>
                  <a:moveTo>
                    <a:pt x="28485" y="2404"/>
                  </a:moveTo>
                  <a:lnTo>
                    <a:pt x="28485" y="2404"/>
                  </a:lnTo>
                  <a:cubicBezTo>
                    <a:pt x="29046" y="2576"/>
                    <a:pt x="29587" y="2749"/>
                    <a:pt x="30126" y="2976"/>
                  </a:cubicBezTo>
                  <a:lnTo>
                    <a:pt x="30126" y="2976"/>
                  </a:lnTo>
                  <a:cubicBezTo>
                    <a:pt x="29723" y="2875"/>
                    <a:pt x="29305" y="2791"/>
                    <a:pt x="28906" y="2707"/>
                  </a:cubicBezTo>
                  <a:cubicBezTo>
                    <a:pt x="28766" y="2614"/>
                    <a:pt x="28625" y="2497"/>
                    <a:pt x="28485" y="2404"/>
                  </a:cubicBezTo>
                  <a:close/>
                  <a:moveTo>
                    <a:pt x="18446" y="2264"/>
                  </a:moveTo>
                  <a:lnTo>
                    <a:pt x="18469" y="2287"/>
                  </a:lnTo>
                  <a:cubicBezTo>
                    <a:pt x="17862" y="2450"/>
                    <a:pt x="17278" y="2637"/>
                    <a:pt x="16695" y="2871"/>
                  </a:cubicBezTo>
                  <a:lnTo>
                    <a:pt x="16601" y="2871"/>
                  </a:lnTo>
                  <a:cubicBezTo>
                    <a:pt x="16504" y="2867"/>
                    <a:pt x="16406" y="2865"/>
                    <a:pt x="16308" y="2865"/>
                  </a:cubicBezTo>
                  <a:cubicBezTo>
                    <a:pt x="15816" y="2865"/>
                    <a:pt x="15313" y="2913"/>
                    <a:pt x="14827" y="3011"/>
                  </a:cubicBezTo>
                  <a:lnTo>
                    <a:pt x="14803" y="3011"/>
                  </a:lnTo>
                  <a:lnTo>
                    <a:pt x="14990" y="2917"/>
                  </a:lnTo>
                  <a:cubicBezTo>
                    <a:pt x="15177" y="2847"/>
                    <a:pt x="15364" y="2777"/>
                    <a:pt x="15527" y="2707"/>
                  </a:cubicBezTo>
                  <a:lnTo>
                    <a:pt x="15667" y="2684"/>
                  </a:lnTo>
                  <a:cubicBezTo>
                    <a:pt x="16578" y="2450"/>
                    <a:pt x="17512" y="2310"/>
                    <a:pt x="18446" y="2264"/>
                  </a:cubicBezTo>
                  <a:close/>
                  <a:moveTo>
                    <a:pt x="22514" y="2631"/>
                  </a:moveTo>
                  <a:cubicBezTo>
                    <a:pt x="22748" y="2631"/>
                    <a:pt x="22963" y="2665"/>
                    <a:pt x="23209" y="2684"/>
                  </a:cubicBezTo>
                  <a:lnTo>
                    <a:pt x="23536" y="2754"/>
                  </a:lnTo>
                  <a:cubicBezTo>
                    <a:pt x="23676" y="2801"/>
                    <a:pt x="23839" y="2847"/>
                    <a:pt x="23956" y="2894"/>
                  </a:cubicBezTo>
                  <a:cubicBezTo>
                    <a:pt x="24283" y="3011"/>
                    <a:pt x="24586" y="3151"/>
                    <a:pt x="24890" y="3291"/>
                  </a:cubicBezTo>
                  <a:cubicBezTo>
                    <a:pt x="23909" y="3127"/>
                    <a:pt x="22929" y="3011"/>
                    <a:pt x="21925" y="2917"/>
                  </a:cubicBezTo>
                  <a:cubicBezTo>
                    <a:pt x="21761" y="2847"/>
                    <a:pt x="21598" y="2777"/>
                    <a:pt x="21434" y="2707"/>
                  </a:cubicBezTo>
                  <a:cubicBezTo>
                    <a:pt x="21738" y="2684"/>
                    <a:pt x="22041" y="2660"/>
                    <a:pt x="22345" y="2637"/>
                  </a:cubicBezTo>
                  <a:cubicBezTo>
                    <a:pt x="22403" y="2633"/>
                    <a:pt x="22459" y="2631"/>
                    <a:pt x="22514" y="2631"/>
                  </a:cubicBezTo>
                  <a:close/>
                  <a:moveTo>
                    <a:pt x="15551" y="3338"/>
                  </a:moveTo>
                  <a:lnTo>
                    <a:pt x="15551" y="3361"/>
                  </a:lnTo>
                  <a:lnTo>
                    <a:pt x="15247" y="3478"/>
                  </a:lnTo>
                  <a:cubicBezTo>
                    <a:pt x="14943" y="3478"/>
                    <a:pt x="14640" y="3501"/>
                    <a:pt x="14313" y="3524"/>
                  </a:cubicBezTo>
                  <a:lnTo>
                    <a:pt x="14290" y="3524"/>
                  </a:lnTo>
                  <a:lnTo>
                    <a:pt x="14500" y="3454"/>
                  </a:lnTo>
                  <a:cubicBezTo>
                    <a:pt x="14873" y="3408"/>
                    <a:pt x="15200" y="3384"/>
                    <a:pt x="15551" y="3338"/>
                  </a:cubicBezTo>
                  <a:close/>
                  <a:moveTo>
                    <a:pt x="19987" y="3501"/>
                  </a:moveTo>
                  <a:cubicBezTo>
                    <a:pt x="20454" y="3501"/>
                    <a:pt x="20897" y="3524"/>
                    <a:pt x="21364" y="3594"/>
                  </a:cubicBezTo>
                  <a:cubicBezTo>
                    <a:pt x="21107" y="3583"/>
                    <a:pt x="20851" y="3577"/>
                    <a:pt x="20591" y="3577"/>
                  </a:cubicBezTo>
                  <a:cubicBezTo>
                    <a:pt x="20331" y="3577"/>
                    <a:pt x="20068" y="3583"/>
                    <a:pt x="19800" y="3594"/>
                  </a:cubicBezTo>
                  <a:lnTo>
                    <a:pt x="19590" y="3501"/>
                  </a:lnTo>
                  <a:close/>
                  <a:moveTo>
                    <a:pt x="18819" y="3548"/>
                  </a:moveTo>
                  <a:lnTo>
                    <a:pt x="19006" y="3618"/>
                  </a:lnTo>
                  <a:cubicBezTo>
                    <a:pt x="18703" y="3618"/>
                    <a:pt x="18422" y="3664"/>
                    <a:pt x="18119" y="3688"/>
                  </a:cubicBezTo>
                  <a:lnTo>
                    <a:pt x="18025" y="3688"/>
                  </a:lnTo>
                  <a:cubicBezTo>
                    <a:pt x="18282" y="3618"/>
                    <a:pt x="18539" y="3571"/>
                    <a:pt x="18819" y="3548"/>
                  </a:cubicBezTo>
                  <a:close/>
                  <a:moveTo>
                    <a:pt x="15901" y="2147"/>
                  </a:moveTo>
                  <a:lnTo>
                    <a:pt x="15901" y="2147"/>
                  </a:lnTo>
                  <a:cubicBezTo>
                    <a:pt x="15784" y="2194"/>
                    <a:pt x="15691" y="2240"/>
                    <a:pt x="15574" y="2287"/>
                  </a:cubicBezTo>
                  <a:cubicBezTo>
                    <a:pt x="15294" y="2357"/>
                    <a:pt x="14990" y="2450"/>
                    <a:pt x="14710" y="2544"/>
                  </a:cubicBezTo>
                  <a:cubicBezTo>
                    <a:pt x="13823" y="2801"/>
                    <a:pt x="12959" y="3127"/>
                    <a:pt x="12118" y="3478"/>
                  </a:cubicBezTo>
                  <a:lnTo>
                    <a:pt x="12118" y="3501"/>
                  </a:lnTo>
                  <a:cubicBezTo>
                    <a:pt x="11885" y="3548"/>
                    <a:pt x="11675" y="3618"/>
                    <a:pt x="11441" y="3688"/>
                  </a:cubicBezTo>
                  <a:lnTo>
                    <a:pt x="11254" y="3711"/>
                  </a:lnTo>
                  <a:cubicBezTo>
                    <a:pt x="10998" y="3758"/>
                    <a:pt x="10717" y="3805"/>
                    <a:pt x="10461" y="3875"/>
                  </a:cubicBezTo>
                  <a:cubicBezTo>
                    <a:pt x="12095" y="2847"/>
                    <a:pt x="13963" y="2264"/>
                    <a:pt x="15901" y="2147"/>
                  </a:cubicBezTo>
                  <a:close/>
                  <a:moveTo>
                    <a:pt x="25380" y="3011"/>
                  </a:moveTo>
                  <a:cubicBezTo>
                    <a:pt x="26244" y="3197"/>
                    <a:pt x="27084" y="3454"/>
                    <a:pt x="27902" y="3781"/>
                  </a:cubicBezTo>
                  <a:cubicBezTo>
                    <a:pt x="28229" y="3921"/>
                    <a:pt x="28532" y="4038"/>
                    <a:pt x="28836" y="4201"/>
                  </a:cubicBezTo>
                  <a:cubicBezTo>
                    <a:pt x="28135" y="3991"/>
                    <a:pt x="27435" y="3805"/>
                    <a:pt x="26734" y="3664"/>
                  </a:cubicBezTo>
                  <a:cubicBezTo>
                    <a:pt x="26407" y="3478"/>
                    <a:pt x="26081" y="3314"/>
                    <a:pt x="25754" y="3174"/>
                  </a:cubicBezTo>
                  <a:cubicBezTo>
                    <a:pt x="25614" y="3104"/>
                    <a:pt x="25497" y="3057"/>
                    <a:pt x="25380" y="3011"/>
                  </a:cubicBezTo>
                  <a:close/>
                  <a:moveTo>
                    <a:pt x="20710" y="3991"/>
                  </a:moveTo>
                  <a:cubicBezTo>
                    <a:pt x="21458" y="3991"/>
                    <a:pt x="22228" y="4038"/>
                    <a:pt x="22952" y="4108"/>
                  </a:cubicBezTo>
                  <a:lnTo>
                    <a:pt x="23022" y="4155"/>
                  </a:lnTo>
                  <a:lnTo>
                    <a:pt x="23466" y="4412"/>
                  </a:lnTo>
                  <a:cubicBezTo>
                    <a:pt x="22578" y="4248"/>
                    <a:pt x="21691" y="4131"/>
                    <a:pt x="20781" y="4038"/>
                  </a:cubicBezTo>
                  <a:lnTo>
                    <a:pt x="20710" y="3991"/>
                  </a:lnTo>
                  <a:close/>
                  <a:moveTo>
                    <a:pt x="22835" y="3384"/>
                  </a:moveTo>
                  <a:lnTo>
                    <a:pt x="22835" y="3384"/>
                  </a:lnTo>
                  <a:cubicBezTo>
                    <a:pt x="23839" y="3501"/>
                    <a:pt x="24843" y="3641"/>
                    <a:pt x="25847" y="3828"/>
                  </a:cubicBezTo>
                  <a:cubicBezTo>
                    <a:pt x="26174" y="4015"/>
                    <a:pt x="26477" y="4248"/>
                    <a:pt x="26781" y="4458"/>
                  </a:cubicBezTo>
                  <a:cubicBezTo>
                    <a:pt x="25870" y="4201"/>
                    <a:pt x="24913" y="3991"/>
                    <a:pt x="23979" y="3851"/>
                  </a:cubicBezTo>
                  <a:cubicBezTo>
                    <a:pt x="23722" y="3758"/>
                    <a:pt x="23466" y="3688"/>
                    <a:pt x="23209" y="3618"/>
                  </a:cubicBezTo>
                  <a:cubicBezTo>
                    <a:pt x="23092" y="3548"/>
                    <a:pt x="22952" y="3454"/>
                    <a:pt x="22835" y="3384"/>
                  </a:cubicBezTo>
                  <a:close/>
                  <a:moveTo>
                    <a:pt x="25824" y="2731"/>
                  </a:moveTo>
                  <a:lnTo>
                    <a:pt x="25824" y="2731"/>
                  </a:lnTo>
                  <a:cubicBezTo>
                    <a:pt x="26291" y="2777"/>
                    <a:pt x="26758" y="2871"/>
                    <a:pt x="27201" y="2964"/>
                  </a:cubicBezTo>
                  <a:cubicBezTo>
                    <a:pt x="28042" y="3151"/>
                    <a:pt x="28836" y="3431"/>
                    <a:pt x="29606" y="3781"/>
                  </a:cubicBezTo>
                  <a:lnTo>
                    <a:pt x="29606" y="3781"/>
                  </a:lnTo>
                  <a:cubicBezTo>
                    <a:pt x="29855" y="4032"/>
                    <a:pt x="30103" y="4303"/>
                    <a:pt x="30330" y="4552"/>
                  </a:cubicBezTo>
                  <a:cubicBezTo>
                    <a:pt x="28929" y="3711"/>
                    <a:pt x="27411" y="3081"/>
                    <a:pt x="25824" y="2731"/>
                  </a:cubicBezTo>
                  <a:close/>
                  <a:moveTo>
                    <a:pt x="24399" y="4435"/>
                  </a:moveTo>
                  <a:lnTo>
                    <a:pt x="24726" y="4575"/>
                  </a:lnTo>
                  <a:lnTo>
                    <a:pt x="24540" y="4552"/>
                  </a:lnTo>
                  <a:lnTo>
                    <a:pt x="24399" y="4435"/>
                  </a:lnTo>
                  <a:close/>
                  <a:moveTo>
                    <a:pt x="13869" y="3968"/>
                  </a:moveTo>
                  <a:lnTo>
                    <a:pt x="14080" y="3991"/>
                  </a:lnTo>
                  <a:cubicBezTo>
                    <a:pt x="13799" y="4108"/>
                    <a:pt x="13543" y="4248"/>
                    <a:pt x="13262" y="4412"/>
                  </a:cubicBezTo>
                  <a:cubicBezTo>
                    <a:pt x="12936" y="4482"/>
                    <a:pt x="12609" y="4552"/>
                    <a:pt x="12305" y="4645"/>
                  </a:cubicBezTo>
                  <a:cubicBezTo>
                    <a:pt x="12422" y="4528"/>
                    <a:pt x="12562" y="4412"/>
                    <a:pt x="12702" y="4318"/>
                  </a:cubicBezTo>
                  <a:cubicBezTo>
                    <a:pt x="13076" y="4178"/>
                    <a:pt x="13473" y="4061"/>
                    <a:pt x="13869" y="3968"/>
                  </a:cubicBezTo>
                  <a:close/>
                  <a:moveTo>
                    <a:pt x="20127" y="4738"/>
                  </a:moveTo>
                  <a:lnTo>
                    <a:pt x="20547" y="4785"/>
                  </a:lnTo>
                  <a:lnTo>
                    <a:pt x="20244" y="4785"/>
                  </a:lnTo>
                  <a:lnTo>
                    <a:pt x="20127" y="4738"/>
                  </a:lnTo>
                  <a:close/>
                  <a:moveTo>
                    <a:pt x="19450" y="4762"/>
                  </a:moveTo>
                  <a:lnTo>
                    <a:pt x="19660" y="4855"/>
                  </a:lnTo>
                  <a:lnTo>
                    <a:pt x="19590" y="4855"/>
                  </a:lnTo>
                  <a:lnTo>
                    <a:pt x="19146" y="4762"/>
                  </a:lnTo>
                  <a:close/>
                  <a:moveTo>
                    <a:pt x="27084" y="4271"/>
                  </a:moveTo>
                  <a:cubicBezTo>
                    <a:pt x="27411" y="4458"/>
                    <a:pt x="27715" y="4668"/>
                    <a:pt x="28018" y="4855"/>
                  </a:cubicBezTo>
                  <a:lnTo>
                    <a:pt x="27668" y="4762"/>
                  </a:lnTo>
                  <a:cubicBezTo>
                    <a:pt x="27481" y="4598"/>
                    <a:pt x="27271" y="4435"/>
                    <a:pt x="27084" y="4271"/>
                  </a:cubicBezTo>
                  <a:close/>
                  <a:moveTo>
                    <a:pt x="25940" y="4645"/>
                  </a:moveTo>
                  <a:lnTo>
                    <a:pt x="25940" y="4645"/>
                  </a:lnTo>
                  <a:cubicBezTo>
                    <a:pt x="26501" y="4785"/>
                    <a:pt x="26991" y="4949"/>
                    <a:pt x="27505" y="5112"/>
                  </a:cubicBezTo>
                  <a:lnTo>
                    <a:pt x="27481" y="5112"/>
                  </a:lnTo>
                  <a:lnTo>
                    <a:pt x="27598" y="5159"/>
                  </a:lnTo>
                  <a:lnTo>
                    <a:pt x="27575" y="5159"/>
                  </a:lnTo>
                  <a:cubicBezTo>
                    <a:pt x="27225" y="5089"/>
                    <a:pt x="26874" y="5019"/>
                    <a:pt x="26524" y="4949"/>
                  </a:cubicBezTo>
                  <a:cubicBezTo>
                    <a:pt x="26337" y="4855"/>
                    <a:pt x="26151" y="4762"/>
                    <a:pt x="25940" y="4645"/>
                  </a:cubicBezTo>
                  <a:close/>
                  <a:moveTo>
                    <a:pt x="12072" y="5135"/>
                  </a:moveTo>
                  <a:cubicBezTo>
                    <a:pt x="11862" y="5275"/>
                    <a:pt x="11651" y="5416"/>
                    <a:pt x="11441" y="5579"/>
                  </a:cubicBezTo>
                  <a:cubicBezTo>
                    <a:pt x="11535" y="5462"/>
                    <a:pt x="11605" y="5346"/>
                    <a:pt x="11698" y="5252"/>
                  </a:cubicBezTo>
                  <a:lnTo>
                    <a:pt x="12072" y="5135"/>
                  </a:lnTo>
                  <a:close/>
                  <a:moveTo>
                    <a:pt x="16111" y="4902"/>
                  </a:moveTo>
                  <a:lnTo>
                    <a:pt x="16111" y="4902"/>
                  </a:lnTo>
                  <a:cubicBezTo>
                    <a:pt x="15527" y="5089"/>
                    <a:pt x="14920" y="5299"/>
                    <a:pt x="14360" y="5579"/>
                  </a:cubicBezTo>
                  <a:lnTo>
                    <a:pt x="14080" y="5626"/>
                  </a:lnTo>
                  <a:cubicBezTo>
                    <a:pt x="14290" y="5462"/>
                    <a:pt x="14500" y="5299"/>
                    <a:pt x="14710" y="5159"/>
                  </a:cubicBezTo>
                  <a:cubicBezTo>
                    <a:pt x="14990" y="5089"/>
                    <a:pt x="15224" y="5019"/>
                    <a:pt x="15457" y="4972"/>
                  </a:cubicBezTo>
                  <a:cubicBezTo>
                    <a:pt x="15667" y="4949"/>
                    <a:pt x="15901" y="4925"/>
                    <a:pt x="16111" y="4902"/>
                  </a:cubicBezTo>
                  <a:close/>
                  <a:moveTo>
                    <a:pt x="25333" y="5205"/>
                  </a:moveTo>
                  <a:lnTo>
                    <a:pt x="25333" y="5205"/>
                  </a:lnTo>
                  <a:cubicBezTo>
                    <a:pt x="25940" y="5369"/>
                    <a:pt x="26547" y="5556"/>
                    <a:pt x="27131" y="5766"/>
                  </a:cubicBezTo>
                  <a:cubicBezTo>
                    <a:pt x="26874" y="5719"/>
                    <a:pt x="26618" y="5696"/>
                    <a:pt x="26361" y="5672"/>
                  </a:cubicBezTo>
                  <a:cubicBezTo>
                    <a:pt x="26081" y="5556"/>
                    <a:pt x="25777" y="5439"/>
                    <a:pt x="25497" y="5346"/>
                  </a:cubicBezTo>
                  <a:lnTo>
                    <a:pt x="25333" y="5205"/>
                  </a:lnTo>
                  <a:close/>
                  <a:moveTo>
                    <a:pt x="16578" y="5696"/>
                  </a:moveTo>
                  <a:lnTo>
                    <a:pt x="16414" y="5766"/>
                  </a:lnTo>
                  <a:cubicBezTo>
                    <a:pt x="16274" y="5766"/>
                    <a:pt x="16111" y="5789"/>
                    <a:pt x="15947" y="5812"/>
                  </a:cubicBezTo>
                  <a:lnTo>
                    <a:pt x="16251" y="5719"/>
                  </a:lnTo>
                  <a:lnTo>
                    <a:pt x="16578" y="5696"/>
                  </a:lnTo>
                  <a:close/>
                  <a:moveTo>
                    <a:pt x="27505" y="5486"/>
                  </a:moveTo>
                  <a:lnTo>
                    <a:pt x="28088" y="5626"/>
                  </a:lnTo>
                  <a:cubicBezTo>
                    <a:pt x="28159" y="5696"/>
                    <a:pt x="28229" y="5766"/>
                    <a:pt x="28299" y="5836"/>
                  </a:cubicBezTo>
                  <a:cubicBezTo>
                    <a:pt x="28088" y="5742"/>
                    <a:pt x="27878" y="5649"/>
                    <a:pt x="27668" y="5579"/>
                  </a:cubicBezTo>
                  <a:lnTo>
                    <a:pt x="27505" y="5486"/>
                  </a:lnTo>
                  <a:close/>
                  <a:moveTo>
                    <a:pt x="13683" y="5509"/>
                  </a:moveTo>
                  <a:cubicBezTo>
                    <a:pt x="13566" y="5602"/>
                    <a:pt x="13473" y="5696"/>
                    <a:pt x="13356" y="5812"/>
                  </a:cubicBezTo>
                  <a:lnTo>
                    <a:pt x="13332" y="5789"/>
                  </a:lnTo>
                  <a:cubicBezTo>
                    <a:pt x="13076" y="5883"/>
                    <a:pt x="12795" y="5953"/>
                    <a:pt x="12539" y="6046"/>
                  </a:cubicBezTo>
                  <a:cubicBezTo>
                    <a:pt x="12912" y="5836"/>
                    <a:pt x="13286" y="5672"/>
                    <a:pt x="13683" y="5509"/>
                  </a:cubicBezTo>
                  <a:close/>
                  <a:moveTo>
                    <a:pt x="10017" y="4575"/>
                  </a:moveTo>
                  <a:lnTo>
                    <a:pt x="10017" y="4575"/>
                  </a:lnTo>
                  <a:cubicBezTo>
                    <a:pt x="9270" y="5019"/>
                    <a:pt x="8569" y="5532"/>
                    <a:pt x="7892" y="6116"/>
                  </a:cubicBezTo>
                  <a:lnTo>
                    <a:pt x="7916" y="6093"/>
                  </a:lnTo>
                  <a:cubicBezTo>
                    <a:pt x="8079" y="5883"/>
                    <a:pt x="8243" y="5696"/>
                    <a:pt x="8429" y="5486"/>
                  </a:cubicBezTo>
                  <a:cubicBezTo>
                    <a:pt x="8920" y="5112"/>
                    <a:pt x="9457" y="4809"/>
                    <a:pt x="10017" y="4575"/>
                  </a:cubicBezTo>
                  <a:close/>
                  <a:moveTo>
                    <a:pt x="10951" y="5719"/>
                  </a:moveTo>
                  <a:lnTo>
                    <a:pt x="10951" y="5742"/>
                  </a:lnTo>
                  <a:cubicBezTo>
                    <a:pt x="10904" y="5812"/>
                    <a:pt x="10858" y="5883"/>
                    <a:pt x="10811" y="5976"/>
                  </a:cubicBezTo>
                  <a:cubicBezTo>
                    <a:pt x="10717" y="6023"/>
                    <a:pt x="10624" y="6069"/>
                    <a:pt x="10531" y="6116"/>
                  </a:cubicBezTo>
                  <a:cubicBezTo>
                    <a:pt x="10671" y="5976"/>
                    <a:pt x="10811" y="5836"/>
                    <a:pt x="10951" y="5719"/>
                  </a:cubicBezTo>
                  <a:close/>
                  <a:moveTo>
                    <a:pt x="27738" y="4225"/>
                  </a:moveTo>
                  <a:cubicBezTo>
                    <a:pt x="28555" y="4435"/>
                    <a:pt x="29396" y="4668"/>
                    <a:pt x="30213" y="4925"/>
                  </a:cubicBezTo>
                  <a:cubicBezTo>
                    <a:pt x="30517" y="5135"/>
                    <a:pt x="30820" y="5346"/>
                    <a:pt x="31100" y="5579"/>
                  </a:cubicBezTo>
                  <a:cubicBezTo>
                    <a:pt x="31217" y="5766"/>
                    <a:pt x="31334" y="5953"/>
                    <a:pt x="31451" y="6116"/>
                  </a:cubicBezTo>
                  <a:cubicBezTo>
                    <a:pt x="30984" y="5976"/>
                    <a:pt x="30517" y="5859"/>
                    <a:pt x="30050" y="5742"/>
                  </a:cubicBezTo>
                  <a:cubicBezTo>
                    <a:pt x="29793" y="5602"/>
                    <a:pt x="29559" y="5509"/>
                    <a:pt x="29326" y="5392"/>
                  </a:cubicBezTo>
                  <a:cubicBezTo>
                    <a:pt x="28812" y="4972"/>
                    <a:pt x="28275" y="4575"/>
                    <a:pt x="27738" y="4225"/>
                  </a:cubicBezTo>
                  <a:close/>
                  <a:moveTo>
                    <a:pt x="24726" y="5906"/>
                  </a:moveTo>
                  <a:cubicBezTo>
                    <a:pt x="24983" y="5953"/>
                    <a:pt x="25263" y="5999"/>
                    <a:pt x="25520" y="6046"/>
                  </a:cubicBezTo>
                  <a:lnTo>
                    <a:pt x="25707" y="6139"/>
                  </a:lnTo>
                  <a:cubicBezTo>
                    <a:pt x="25427" y="6093"/>
                    <a:pt x="25147" y="6069"/>
                    <a:pt x="24866" y="6069"/>
                  </a:cubicBezTo>
                  <a:lnTo>
                    <a:pt x="24633" y="5906"/>
                  </a:lnTo>
                  <a:close/>
                  <a:moveTo>
                    <a:pt x="14827" y="5859"/>
                  </a:moveTo>
                  <a:lnTo>
                    <a:pt x="14827" y="5859"/>
                  </a:lnTo>
                  <a:cubicBezTo>
                    <a:pt x="14617" y="5976"/>
                    <a:pt x="14430" y="6093"/>
                    <a:pt x="14220" y="6209"/>
                  </a:cubicBezTo>
                  <a:lnTo>
                    <a:pt x="14033" y="6256"/>
                  </a:lnTo>
                  <a:cubicBezTo>
                    <a:pt x="14290" y="6116"/>
                    <a:pt x="14547" y="5976"/>
                    <a:pt x="14827" y="5859"/>
                  </a:cubicBezTo>
                  <a:close/>
                  <a:moveTo>
                    <a:pt x="28719" y="5766"/>
                  </a:moveTo>
                  <a:lnTo>
                    <a:pt x="28719" y="5766"/>
                  </a:lnTo>
                  <a:cubicBezTo>
                    <a:pt x="28952" y="5836"/>
                    <a:pt x="29162" y="5883"/>
                    <a:pt x="29396" y="5953"/>
                  </a:cubicBezTo>
                  <a:cubicBezTo>
                    <a:pt x="29536" y="6069"/>
                    <a:pt x="29653" y="6163"/>
                    <a:pt x="29746" y="6279"/>
                  </a:cubicBezTo>
                  <a:cubicBezTo>
                    <a:pt x="29513" y="6209"/>
                    <a:pt x="29233" y="6139"/>
                    <a:pt x="28976" y="6093"/>
                  </a:cubicBezTo>
                  <a:cubicBezTo>
                    <a:pt x="28882" y="5976"/>
                    <a:pt x="28812" y="5883"/>
                    <a:pt x="28719" y="5766"/>
                  </a:cubicBezTo>
                  <a:close/>
                  <a:moveTo>
                    <a:pt x="21388" y="6116"/>
                  </a:moveTo>
                  <a:lnTo>
                    <a:pt x="21388" y="6116"/>
                  </a:lnTo>
                  <a:cubicBezTo>
                    <a:pt x="21551" y="6163"/>
                    <a:pt x="21714" y="6209"/>
                    <a:pt x="21855" y="6233"/>
                  </a:cubicBezTo>
                  <a:lnTo>
                    <a:pt x="22041" y="6326"/>
                  </a:lnTo>
                  <a:lnTo>
                    <a:pt x="21738" y="6326"/>
                  </a:lnTo>
                  <a:lnTo>
                    <a:pt x="21388" y="6116"/>
                  </a:lnTo>
                  <a:close/>
                  <a:moveTo>
                    <a:pt x="20407" y="5976"/>
                  </a:moveTo>
                  <a:cubicBezTo>
                    <a:pt x="20640" y="6093"/>
                    <a:pt x="20874" y="6209"/>
                    <a:pt x="21107" y="6349"/>
                  </a:cubicBezTo>
                  <a:lnTo>
                    <a:pt x="20710" y="6349"/>
                  </a:lnTo>
                  <a:cubicBezTo>
                    <a:pt x="20430" y="6256"/>
                    <a:pt x="20150" y="6186"/>
                    <a:pt x="19870" y="6116"/>
                  </a:cubicBezTo>
                  <a:lnTo>
                    <a:pt x="19566" y="6046"/>
                  </a:lnTo>
                  <a:cubicBezTo>
                    <a:pt x="19870" y="6023"/>
                    <a:pt x="20127" y="5999"/>
                    <a:pt x="20407" y="5976"/>
                  </a:cubicBezTo>
                  <a:close/>
                  <a:moveTo>
                    <a:pt x="18095" y="6303"/>
                  </a:moveTo>
                  <a:cubicBezTo>
                    <a:pt x="18562" y="6303"/>
                    <a:pt x="19029" y="6326"/>
                    <a:pt x="19496" y="6420"/>
                  </a:cubicBezTo>
                  <a:lnTo>
                    <a:pt x="19520" y="6420"/>
                  </a:lnTo>
                  <a:cubicBezTo>
                    <a:pt x="19240" y="6443"/>
                    <a:pt x="18959" y="6466"/>
                    <a:pt x="18679" y="6490"/>
                  </a:cubicBezTo>
                  <a:cubicBezTo>
                    <a:pt x="18516" y="6478"/>
                    <a:pt x="18352" y="6472"/>
                    <a:pt x="18189" y="6472"/>
                  </a:cubicBezTo>
                  <a:cubicBezTo>
                    <a:pt x="18025" y="6472"/>
                    <a:pt x="17862" y="6478"/>
                    <a:pt x="17699" y="6490"/>
                  </a:cubicBezTo>
                  <a:cubicBezTo>
                    <a:pt x="17815" y="6420"/>
                    <a:pt x="17955" y="6373"/>
                    <a:pt x="18095" y="6303"/>
                  </a:cubicBezTo>
                  <a:close/>
                  <a:moveTo>
                    <a:pt x="27832" y="6279"/>
                  </a:moveTo>
                  <a:lnTo>
                    <a:pt x="28159" y="6349"/>
                  </a:lnTo>
                  <a:lnTo>
                    <a:pt x="28485" y="6560"/>
                  </a:lnTo>
                  <a:cubicBezTo>
                    <a:pt x="28275" y="6466"/>
                    <a:pt x="28065" y="6373"/>
                    <a:pt x="27832" y="6279"/>
                  </a:cubicBezTo>
                  <a:close/>
                  <a:moveTo>
                    <a:pt x="31474" y="5416"/>
                  </a:moveTo>
                  <a:lnTo>
                    <a:pt x="31754" y="5532"/>
                  </a:lnTo>
                  <a:cubicBezTo>
                    <a:pt x="32081" y="5859"/>
                    <a:pt x="32385" y="6186"/>
                    <a:pt x="32641" y="6560"/>
                  </a:cubicBezTo>
                  <a:lnTo>
                    <a:pt x="32595" y="6536"/>
                  </a:lnTo>
                  <a:cubicBezTo>
                    <a:pt x="32268" y="6139"/>
                    <a:pt x="31894" y="5742"/>
                    <a:pt x="31474" y="5416"/>
                  </a:cubicBezTo>
                  <a:close/>
                  <a:moveTo>
                    <a:pt x="32595" y="5883"/>
                  </a:moveTo>
                  <a:lnTo>
                    <a:pt x="32711" y="5929"/>
                  </a:lnTo>
                  <a:cubicBezTo>
                    <a:pt x="33038" y="6256"/>
                    <a:pt x="33318" y="6606"/>
                    <a:pt x="33599" y="6957"/>
                  </a:cubicBezTo>
                  <a:lnTo>
                    <a:pt x="33342" y="6840"/>
                  </a:lnTo>
                  <a:cubicBezTo>
                    <a:pt x="33108" y="6513"/>
                    <a:pt x="32851" y="6186"/>
                    <a:pt x="32595" y="5883"/>
                  </a:cubicBezTo>
                  <a:close/>
                  <a:moveTo>
                    <a:pt x="25403" y="6466"/>
                  </a:moveTo>
                  <a:cubicBezTo>
                    <a:pt x="25637" y="6490"/>
                    <a:pt x="25847" y="6536"/>
                    <a:pt x="26081" y="6583"/>
                  </a:cubicBezTo>
                  <a:cubicBezTo>
                    <a:pt x="26197" y="6700"/>
                    <a:pt x="26314" y="6840"/>
                    <a:pt x="26407" y="6980"/>
                  </a:cubicBezTo>
                  <a:cubicBezTo>
                    <a:pt x="26221" y="6933"/>
                    <a:pt x="26034" y="6910"/>
                    <a:pt x="25847" y="6863"/>
                  </a:cubicBezTo>
                  <a:cubicBezTo>
                    <a:pt x="25707" y="6723"/>
                    <a:pt x="25544" y="6583"/>
                    <a:pt x="25403" y="6466"/>
                  </a:cubicBezTo>
                  <a:close/>
                  <a:moveTo>
                    <a:pt x="22415" y="6770"/>
                  </a:moveTo>
                  <a:lnTo>
                    <a:pt x="22788" y="6793"/>
                  </a:lnTo>
                  <a:cubicBezTo>
                    <a:pt x="23045" y="6957"/>
                    <a:pt x="23279" y="7120"/>
                    <a:pt x="23536" y="7307"/>
                  </a:cubicBezTo>
                  <a:lnTo>
                    <a:pt x="23559" y="7307"/>
                  </a:lnTo>
                  <a:lnTo>
                    <a:pt x="23185" y="7330"/>
                  </a:lnTo>
                  <a:cubicBezTo>
                    <a:pt x="23092" y="7260"/>
                    <a:pt x="22999" y="7190"/>
                    <a:pt x="22905" y="7120"/>
                  </a:cubicBezTo>
                  <a:cubicBezTo>
                    <a:pt x="22742" y="7003"/>
                    <a:pt x="22578" y="6886"/>
                    <a:pt x="22415" y="6770"/>
                  </a:cubicBezTo>
                  <a:close/>
                  <a:moveTo>
                    <a:pt x="29629" y="3268"/>
                  </a:moveTo>
                  <a:lnTo>
                    <a:pt x="29629" y="3268"/>
                  </a:lnTo>
                  <a:cubicBezTo>
                    <a:pt x="30447" y="3431"/>
                    <a:pt x="31287" y="3641"/>
                    <a:pt x="32128" y="3875"/>
                  </a:cubicBezTo>
                  <a:cubicBezTo>
                    <a:pt x="33692" y="4738"/>
                    <a:pt x="35023" y="5953"/>
                    <a:pt x="36074" y="7377"/>
                  </a:cubicBezTo>
                  <a:cubicBezTo>
                    <a:pt x="35140" y="6723"/>
                    <a:pt x="34182" y="6163"/>
                    <a:pt x="33155" y="5719"/>
                  </a:cubicBezTo>
                  <a:cubicBezTo>
                    <a:pt x="32244" y="4832"/>
                    <a:pt x="31194" y="4085"/>
                    <a:pt x="30050" y="3548"/>
                  </a:cubicBezTo>
                  <a:cubicBezTo>
                    <a:pt x="29910" y="3454"/>
                    <a:pt x="29770" y="3361"/>
                    <a:pt x="29629" y="3268"/>
                  </a:cubicBezTo>
                  <a:close/>
                  <a:moveTo>
                    <a:pt x="27108" y="6886"/>
                  </a:moveTo>
                  <a:lnTo>
                    <a:pt x="27411" y="7003"/>
                  </a:lnTo>
                  <a:cubicBezTo>
                    <a:pt x="27645" y="7143"/>
                    <a:pt x="27878" y="7283"/>
                    <a:pt x="28088" y="7447"/>
                  </a:cubicBezTo>
                  <a:cubicBezTo>
                    <a:pt x="27878" y="7377"/>
                    <a:pt x="27668" y="7307"/>
                    <a:pt x="27458" y="7260"/>
                  </a:cubicBezTo>
                  <a:cubicBezTo>
                    <a:pt x="27341" y="7143"/>
                    <a:pt x="27225" y="7003"/>
                    <a:pt x="27108" y="6886"/>
                  </a:cubicBezTo>
                  <a:close/>
                  <a:moveTo>
                    <a:pt x="32268" y="6863"/>
                  </a:moveTo>
                  <a:lnTo>
                    <a:pt x="32431" y="6933"/>
                  </a:lnTo>
                  <a:cubicBezTo>
                    <a:pt x="32571" y="7097"/>
                    <a:pt x="32688" y="7260"/>
                    <a:pt x="32805" y="7447"/>
                  </a:cubicBezTo>
                  <a:lnTo>
                    <a:pt x="32548" y="7307"/>
                  </a:lnTo>
                  <a:lnTo>
                    <a:pt x="32431" y="7213"/>
                  </a:lnTo>
                  <a:cubicBezTo>
                    <a:pt x="32361" y="7097"/>
                    <a:pt x="32314" y="6980"/>
                    <a:pt x="32268" y="6863"/>
                  </a:cubicBezTo>
                  <a:close/>
                  <a:moveTo>
                    <a:pt x="12740" y="6360"/>
                  </a:moveTo>
                  <a:lnTo>
                    <a:pt x="12740" y="6360"/>
                  </a:lnTo>
                  <a:cubicBezTo>
                    <a:pt x="12649" y="6472"/>
                    <a:pt x="12536" y="6563"/>
                    <a:pt x="12445" y="6676"/>
                  </a:cubicBezTo>
                  <a:cubicBezTo>
                    <a:pt x="12142" y="6793"/>
                    <a:pt x="11862" y="6910"/>
                    <a:pt x="11605" y="7050"/>
                  </a:cubicBezTo>
                  <a:cubicBezTo>
                    <a:pt x="11184" y="7190"/>
                    <a:pt x="10788" y="7377"/>
                    <a:pt x="10437" y="7634"/>
                  </a:cubicBezTo>
                  <a:cubicBezTo>
                    <a:pt x="10461" y="7610"/>
                    <a:pt x="10484" y="7564"/>
                    <a:pt x="10507" y="7540"/>
                  </a:cubicBezTo>
                  <a:cubicBezTo>
                    <a:pt x="10577" y="7447"/>
                    <a:pt x="10647" y="7377"/>
                    <a:pt x="10717" y="7283"/>
                  </a:cubicBezTo>
                  <a:cubicBezTo>
                    <a:pt x="11362" y="6892"/>
                    <a:pt x="12029" y="6592"/>
                    <a:pt x="12740" y="6360"/>
                  </a:cubicBezTo>
                  <a:close/>
                  <a:moveTo>
                    <a:pt x="33108" y="7167"/>
                  </a:moveTo>
                  <a:cubicBezTo>
                    <a:pt x="33248" y="7377"/>
                    <a:pt x="33388" y="7610"/>
                    <a:pt x="33505" y="7820"/>
                  </a:cubicBezTo>
                  <a:lnTo>
                    <a:pt x="33435" y="7774"/>
                  </a:lnTo>
                  <a:cubicBezTo>
                    <a:pt x="33342" y="7587"/>
                    <a:pt x="33202" y="7377"/>
                    <a:pt x="33062" y="7167"/>
                  </a:cubicBezTo>
                  <a:close/>
                  <a:moveTo>
                    <a:pt x="29723" y="6957"/>
                  </a:moveTo>
                  <a:lnTo>
                    <a:pt x="29723" y="6957"/>
                  </a:lnTo>
                  <a:cubicBezTo>
                    <a:pt x="30236" y="7260"/>
                    <a:pt x="30750" y="7610"/>
                    <a:pt x="31217" y="7984"/>
                  </a:cubicBezTo>
                  <a:cubicBezTo>
                    <a:pt x="31007" y="7867"/>
                    <a:pt x="30797" y="7750"/>
                    <a:pt x="30587" y="7634"/>
                  </a:cubicBezTo>
                  <a:cubicBezTo>
                    <a:pt x="30283" y="7400"/>
                    <a:pt x="30003" y="7190"/>
                    <a:pt x="29723" y="6957"/>
                  </a:cubicBezTo>
                  <a:close/>
                  <a:moveTo>
                    <a:pt x="13986" y="7330"/>
                  </a:moveTo>
                  <a:cubicBezTo>
                    <a:pt x="13776" y="7540"/>
                    <a:pt x="13566" y="7750"/>
                    <a:pt x="13356" y="7961"/>
                  </a:cubicBezTo>
                  <a:lnTo>
                    <a:pt x="13052" y="7984"/>
                  </a:lnTo>
                  <a:cubicBezTo>
                    <a:pt x="12819" y="8007"/>
                    <a:pt x="12609" y="8054"/>
                    <a:pt x="12399" y="8101"/>
                  </a:cubicBezTo>
                  <a:cubicBezTo>
                    <a:pt x="12609" y="7914"/>
                    <a:pt x="12819" y="7704"/>
                    <a:pt x="13029" y="7517"/>
                  </a:cubicBezTo>
                  <a:cubicBezTo>
                    <a:pt x="13356" y="7447"/>
                    <a:pt x="13659" y="7377"/>
                    <a:pt x="13986" y="7330"/>
                  </a:cubicBezTo>
                  <a:close/>
                  <a:moveTo>
                    <a:pt x="12188" y="7797"/>
                  </a:moveTo>
                  <a:lnTo>
                    <a:pt x="12188" y="7797"/>
                  </a:lnTo>
                  <a:cubicBezTo>
                    <a:pt x="12048" y="7961"/>
                    <a:pt x="11885" y="8124"/>
                    <a:pt x="11721" y="8287"/>
                  </a:cubicBezTo>
                  <a:lnTo>
                    <a:pt x="11698" y="8287"/>
                  </a:lnTo>
                  <a:cubicBezTo>
                    <a:pt x="11768" y="8194"/>
                    <a:pt x="11838" y="8101"/>
                    <a:pt x="11908" y="8007"/>
                  </a:cubicBezTo>
                  <a:cubicBezTo>
                    <a:pt x="11978" y="7890"/>
                    <a:pt x="12048" y="7890"/>
                    <a:pt x="12118" y="7820"/>
                  </a:cubicBezTo>
                  <a:lnTo>
                    <a:pt x="12188" y="7797"/>
                  </a:lnTo>
                  <a:close/>
                  <a:moveTo>
                    <a:pt x="33739" y="7470"/>
                  </a:moveTo>
                  <a:lnTo>
                    <a:pt x="34066" y="7610"/>
                  </a:lnTo>
                  <a:cubicBezTo>
                    <a:pt x="34276" y="7937"/>
                    <a:pt x="34462" y="8287"/>
                    <a:pt x="34649" y="8638"/>
                  </a:cubicBezTo>
                  <a:cubicBezTo>
                    <a:pt x="34509" y="8544"/>
                    <a:pt x="34369" y="8427"/>
                    <a:pt x="34229" y="8311"/>
                  </a:cubicBezTo>
                  <a:cubicBezTo>
                    <a:pt x="34066" y="8031"/>
                    <a:pt x="33925" y="7727"/>
                    <a:pt x="33739" y="7470"/>
                  </a:cubicBezTo>
                  <a:close/>
                  <a:moveTo>
                    <a:pt x="25450" y="8124"/>
                  </a:moveTo>
                  <a:cubicBezTo>
                    <a:pt x="25590" y="8171"/>
                    <a:pt x="25754" y="8217"/>
                    <a:pt x="25870" y="8264"/>
                  </a:cubicBezTo>
                  <a:cubicBezTo>
                    <a:pt x="26010" y="8334"/>
                    <a:pt x="26151" y="8474"/>
                    <a:pt x="26267" y="8591"/>
                  </a:cubicBezTo>
                  <a:lnTo>
                    <a:pt x="26291" y="8661"/>
                  </a:lnTo>
                  <a:cubicBezTo>
                    <a:pt x="26151" y="8591"/>
                    <a:pt x="26010" y="8521"/>
                    <a:pt x="25870" y="8451"/>
                  </a:cubicBezTo>
                  <a:cubicBezTo>
                    <a:pt x="25730" y="8334"/>
                    <a:pt x="25567" y="8241"/>
                    <a:pt x="25450" y="8124"/>
                  </a:cubicBezTo>
                  <a:close/>
                  <a:moveTo>
                    <a:pt x="31147" y="7167"/>
                  </a:moveTo>
                  <a:cubicBezTo>
                    <a:pt x="31497" y="7307"/>
                    <a:pt x="31848" y="7447"/>
                    <a:pt x="32198" y="7587"/>
                  </a:cubicBezTo>
                  <a:lnTo>
                    <a:pt x="32198" y="7610"/>
                  </a:lnTo>
                  <a:cubicBezTo>
                    <a:pt x="32338" y="7961"/>
                    <a:pt x="32478" y="8334"/>
                    <a:pt x="32618" y="8684"/>
                  </a:cubicBezTo>
                  <a:cubicBezTo>
                    <a:pt x="32338" y="8427"/>
                    <a:pt x="32058" y="8171"/>
                    <a:pt x="31754" y="7937"/>
                  </a:cubicBezTo>
                  <a:cubicBezTo>
                    <a:pt x="31567" y="7680"/>
                    <a:pt x="31357" y="7423"/>
                    <a:pt x="31147" y="7167"/>
                  </a:cubicBezTo>
                  <a:close/>
                  <a:moveTo>
                    <a:pt x="15084" y="8451"/>
                  </a:moveTo>
                  <a:cubicBezTo>
                    <a:pt x="14920" y="8521"/>
                    <a:pt x="14780" y="8614"/>
                    <a:pt x="14617" y="8708"/>
                  </a:cubicBezTo>
                  <a:cubicBezTo>
                    <a:pt x="14687" y="8614"/>
                    <a:pt x="14757" y="8521"/>
                    <a:pt x="14827" y="8451"/>
                  </a:cubicBezTo>
                  <a:close/>
                  <a:moveTo>
                    <a:pt x="15924" y="8498"/>
                  </a:moveTo>
                  <a:cubicBezTo>
                    <a:pt x="15761" y="8568"/>
                    <a:pt x="15621" y="8638"/>
                    <a:pt x="15457" y="8708"/>
                  </a:cubicBezTo>
                  <a:lnTo>
                    <a:pt x="15527" y="8661"/>
                  </a:lnTo>
                  <a:cubicBezTo>
                    <a:pt x="15621" y="8591"/>
                    <a:pt x="15761" y="8544"/>
                    <a:pt x="15877" y="8498"/>
                  </a:cubicBezTo>
                  <a:close/>
                  <a:moveTo>
                    <a:pt x="9550" y="8217"/>
                  </a:moveTo>
                  <a:cubicBezTo>
                    <a:pt x="9433" y="8381"/>
                    <a:pt x="9340" y="8544"/>
                    <a:pt x="9223" y="8708"/>
                  </a:cubicBezTo>
                  <a:lnTo>
                    <a:pt x="9200" y="8731"/>
                  </a:lnTo>
                  <a:cubicBezTo>
                    <a:pt x="9270" y="8591"/>
                    <a:pt x="9363" y="8451"/>
                    <a:pt x="9457" y="8311"/>
                  </a:cubicBezTo>
                  <a:lnTo>
                    <a:pt x="9550" y="8217"/>
                  </a:lnTo>
                  <a:close/>
                  <a:moveTo>
                    <a:pt x="10391" y="8754"/>
                  </a:moveTo>
                  <a:cubicBezTo>
                    <a:pt x="10344" y="8824"/>
                    <a:pt x="10297" y="8871"/>
                    <a:pt x="10251" y="8941"/>
                  </a:cubicBezTo>
                  <a:lnTo>
                    <a:pt x="10134" y="9011"/>
                  </a:lnTo>
                  <a:lnTo>
                    <a:pt x="10134" y="8964"/>
                  </a:lnTo>
                  <a:cubicBezTo>
                    <a:pt x="10227" y="8871"/>
                    <a:pt x="10297" y="8824"/>
                    <a:pt x="10391" y="8754"/>
                  </a:cubicBezTo>
                  <a:close/>
                  <a:moveTo>
                    <a:pt x="19216" y="313"/>
                  </a:moveTo>
                  <a:cubicBezTo>
                    <a:pt x="21524" y="313"/>
                    <a:pt x="23856" y="663"/>
                    <a:pt x="25940" y="1470"/>
                  </a:cubicBezTo>
                  <a:cubicBezTo>
                    <a:pt x="25240" y="1330"/>
                    <a:pt x="24516" y="1236"/>
                    <a:pt x="23792" y="1166"/>
                  </a:cubicBezTo>
                  <a:cubicBezTo>
                    <a:pt x="23228" y="1098"/>
                    <a:pt x="22652" y="1054"/>
                    <a:pt x="22072" y="1054"/>
                  </a:cubicBezTo>
                  <a:cubicBezTo>
                    <a:pt x="21860" y="1054"/>
                    <a:pt x="21647" y="1060"/>
                    <a:pt x="21434" y="1073"/>
                  </a:cubicBezTo>
                  <a:cubicBezTo>
                    <a:pt x="20710" y="1073"/>
                    <a:pt x="19963" y="1143"/>
                    <a:pt x="19240" y="1236"/>
                  </a:cubicBezTo>
                  <a:cubicBezTo>
                    <a:pt x="18492" y="1330"/>
                    <a:pt x="17722" y="1493"/>
                    <a:pt x="16998" y="1727"/>
                  </a:cubicBezTo>
                  <a:cubicBezTo>
                    <a:pt x="16755" y="1710"/>
                    <a:pt x="16512" y="1702"/>
                    <a:pt x="16269" y="1702"/>
                  </a:cubicBezTo>
                  <a:cubicBezTo>
                    <a:pt x="14763" y="1702"/>
                    <a:pt x="13272" y="2014"/>
                    <a:pt x="11885" y="2637"/>
                  </a:cubicBezTo>
                  <a:cubicBezTo>
                    <a:pt x="11044" y="3011"/>
                    <a:pt x="10251" y="3501"/>
                    <a:pt x="9503" y="4061"/>
                  </a:cubicBezTo>
                  <a:lnTo>
                    <a:pt x="9247" y="4248"/>
                  </a:lnTo>
                  <a:cubicBezTo>
                    <a:pt x="7028" y="5205"/>
                    <a:pt x="5277" y="7050"/>
                    <a:pt x="3970" y="9151"/>
                  </a:cubicBezTo>
                  <a:cubicBezTo>
                    <a:pt x="4227" y="8334"/>
                    <a:pt x="4577" y="7564"/>
                    <a:pt x="5021" y="6840"/>
                  </a:cubicBezTo>
                  <a:lnTo>
                    <a:pt x="4997" y="6840"/>
                  </a:lnTo>
                  <a:cubicBezTo>
                    <a:pt x="6958" y="3478"/>
                    <a:pt x="10554" y="1610"/>
                    <a:pt x="14266" y="839"/>
                  </a:cubicBezTo>
                  <a:cubicBezTo>
                    <a:pt x="15831" y="503"/>
                    <a:pt x="17517" y="313"/>
                    <a:pt x="19216" y="313"/>
                  </a:cubicBezTo>
                  <a:close/>
                  <a:moveTo>
                    <a:pt x="19006" y="9221"/>
                  </a:moveTo>
                  <a:cubicBezTo>
                    <a:pt x="19146" y="9245"/>
                    <a:pt x="19310" y="9268"/>
                    <a:pt x="19450" y="9315"/>
                  </a:cubicBezTo>
                  <a:lnTo>
                    <a:pt x="19683" y="9361"/>
                  </a:lnTo>
                  <a:lnTo>
                    <a:pt x="19310" y="9361"/>
                  </a:lnTo>
                  <a:cubicBezTo>
                    <a:pt x="19193" y="9315"/>
                    <a:pt x="19099" y="9268"/>
                    <a:pt x="19006" y="9221"/>
                  </a:cubicBezTo>
                  <a:close/>
                  <a:moveTo>
                    <a:pt x="21901" y="8894"/>
                  </a:moveTo>
                  <a:cubicBezTo>
                    <a:pt x="22228" y="8964"/>
                    <a:pt x="22532" y="9035"/>
                    <a:pt x="22835" y="9105"/>
                  </a:cubicBezTo>
                  <a:lnTo>
                    <a:pt x="23069" y="9245"/>
                  </a:lnTo>
                  <a:lnTo>
                    <a:pt x="22742" y="9361"/>
                  </a:lnTo>
                  <a:cubicBezTo>
                    <a:pt x="22602" y="9291"/>
                    <a:pt x="22462" y="9198"/>
                    <a:pt x="22321" y="9128"/>
                  </a:cubicBezTo>
                  <a:lnTo>
                    <a:pt x="21901" y="8894"/>
                  </a:lnTo>
                  <a:close/>
                  <a:moveTo>
                    <a:pt x="33762" y="6420"/>
                  </a:moveTo>
                  <a:cubicBezTo>
                    <a:pt x="34066" y="6560"/>
                    <a:pt x="34322" y="6723"/>
                    <a:pt x="34603" y="6863"/>
                  </a:cubicBezTo>
                  <a:cubicBezTo>
                    <a:pt x="35420" y="7330"/>
                    <a:pt x="36144" y="7890"/>
                    <a:pt x="36821" y="8521"/>
                  </a:cubicBezTo>
                  <a:cubicBezTo>
                    <a:pt x="36984" y="8824"/>
                    <a:pt x="37148" y="9128"/>
                    <a:pt x="37311" y="9455"/>
                  </a:cubicBezTo>
                  <a:cubicBezTo>
                    <a:pt x="36470" y="8591"/>
                    <a:pt x="35490" y="7867"/>
                    <a:pt x="34416" y="7330"/>
                  </a:cubicBezTo>
                  <a:cubicBezTo>
                    <a:pt x="34206" y="7027"/>
                    <a:pt x="33996" y="6723"/>
                    <a:pt x="33762" y="6420"/>
                  </a:cubicBezTo>
                  <a:close/>
                  <a:moveTo>
                    <a:pt x="17909" y="9291"/>
                  </a:moveTo>
                  <a:cubicBezTo>
                    <a:pt x="18049" y="9338"/>
                    <a:pt x="18189" y="9361"/>
                    <a:pt x="18329" y="9408"/>
                  </a:cubicBezTo>
                  <a:cubicBezTo>
                    <a:pt x="18236" y="9431"/>
                    <a:pt x="18119" y="9431"/>
                    <a:pt x="18025" y="9478"/>
                  </a:cubicBezTo>
                  <a:lnTo>
                    <a:pt x="17885" y="9315"/>
                  </a:lnTo>
                  <a:lnTo>
                    <a:pt x="17909" y="9291"/>
                  </a:lnTo>
                  <a:close/>
                  <a:moveTo>
                    <a:pt x="33809" y="4482"/>
                  </a:moveTo>
                  <a:lnTo>
                    <a:pt x="33809" y="4482"/>
                  </a:lnTo>
                  <a:cubicBezTo>
                    <a:pt x="34556" y="4785"/>
                    <a:pt x="35256" y="5159"/>
                    <a:pt x="35933" y="5602"/>
                  </a:cubicBezTo>
                  <a:lnTo>
                    <a:pt x="35910" y="5579"/>
                  </a:lnTo>
                  <a:lnTo>
                    <a:pt x="35910" y="5579"/>
                  </a:lnTo>
                  <a:cubicBezTo>
                    <a:pt x="37241" y="6490"/>
                    <a:pt x="38105" y="7937"/>
                    <a:pt x="38245" y="9525"/>
                  </a:cubicBezTo>
                  <a:cubicBezTo>
                    <a:pt x="38105" y="9315"/>
                    <a:pt x="37941" y="9105"/>
                    <a:pt x="37755" y="8918"/>
                  </a:cubicBezTo>
                  <a:cubicBezTo>
                    <a:pt x="37521" y="8638"/>
                    <a:pt x="37288" y="8381"/>
                    <a:pt x="37007" y="8147"/>
                  </a:cubicBezTo>
                  <a:cubicBezTo>
                    <a:pt x="36190" y="6723"/>
                    <a:pt x="35093" y="5486"/>
                    <a:pt x="33809" y="4482"/>
                  </a:cubicBezTo>
                  <a:close/>
                  <a:moveTo>
                    <a:pt x="19877" y="8848"/>
                  </a:moveTo>
                  <a:cubicBezTo>
                    <a:pt x="20135" y="8848"/>
                    <a:pt x="20399" y="8879"/>
                    <a:pt x="20664" y="8941"/>
                  </a:cubicBezTo>
                  <a:cubicBezTo>
                    <a:pt x="20950" y="9162"/>
                    <a:pt x="21258" y="9403"/>
                    <a:pt x="21566" y="9665"/>
                  </a:cubicBezTo>
                  <a:lnTo>
                    <a:pt x="21566" y="9665"/>
                  </a:lnTo>
                  <a:cubicBezTo>
                    <a:pt x="21468" y="9620"/>
                    <a:pt x="21369" y="9564"/>
                    <a:pt x="21271" y="9525"/>
                  </a:cubicBezTo>
                  <a:cubicBezTo>
                    <a:pt x="20874" y="9338"/>
                    <a:pt x="20454" y="9198"/>
                    <a:pt x="20033" y="9081"/>
                  </a:cubicBezTo>
                  <a:cubicBezTo>
                    <a:pt x="19847" y="9011"/>
                    <a:pt x="19660" y="8941"/>
                    <a:pt x="19496" y="8871"/>
                  </a:cubicBezTo>
                  <a:cubicBezTo>
                    <a:pt x="19621" y="8856"/>
                    <a:pt x="19748" y="8848"/>
                    <a:pt x="19877" y="8848"/>
                  </a:cubicBezTo>
                  <a:close/>
                  <a:moveTo>
                    <a:pt x="27014" y="9408"/>
                  </a:moveTo>
                  <a:lnTo>
                    <a:pt x="27271" y="9548"/>
                  </a:lnTo>
                  <a:cubicBezTo>
                    <a:pt x="27318" y="9642"/>
                    <a:pt x="27341" y="9712"/>
                    <a:pt x="27365" y="9782"/>
                  </a:cubicBezTo>
                  <a:lnTo>
                    <a:pt x="27038" y="9478"/>
                  </a:lnTo>
                  <a:cubicBezTo>
                    <a:pt x="27038" y="9455"/>
                    <a:pt x="27014" y="9431"/>
                    <a:pt x="27014" y="9408"/>
                  </a:cubicBezTo>
                  <a:close/>
                  <a:moveTo>
                    <a:pt x="14360" y="8544"/>
                  </a:moveTo>
                  <a:lnTo>
                    <a:pt x="14360" y="8544"/>
                  </a:lnTo>
                  <a:cubicBezTo>
                    <a:pt x="14220" y="8754"/>
                    <a:pt x="14080" y="8941"/>
                    <a:pt x="13963" y="9151"/>
                  </a:cubicBezTo>
                  <a:lnTo>
                    <a:pt x="13940" y="9151"/>
                  </a:lnTo>
                  <a:cubicBezTo>
                    <a:pt x="13706" y="9315"/>
                    <a:pt x="13473" y="9501"/>
                    <a:pt x="13239" y="9688"/>
                  </a:cubicBezTo>
                  <a:cubicBezTo>
                    <a:pt x="13146" y="9735"/>
                    <a:pt x="13052" y="9805"/>
                    <a:pt x="12959" y="9852"/>
                  </a:cubicBezTo>
                  <a:cubicBezTo>
                    <a:pt x="13006" y="9758"/>
                    <a:pt x="13052" y="9665"/>
                    <a:pt x="13122" y="9572"/>
                  </a:cubicBezTo>
                  <a:cubicBezTo>
                    <a:pt x="13519" y="9221"/>
                    <a:pt x="13940" y="8871"/>
                    <a:pt x="14360" y="8544"/>
                  </a:cubicBezTo>
                  <a:close/>
                  <a:moveTo>
                    <a:pt x="10391" y="5742"/>
                  </a:moveTo>
                  <a:cubicBezTo>
                    <a:pt x="10017" y="6116"/>
                    <a:pt x="9643" y="6513"/>
                    <a:pt x="9270" y="6910"/>
                  </a:cubicBezTo>
                  <a:cubicBezTo>
                    <a:pt x="9153" y="7003"/>
                    <a:pt x="9036" y="7097"/>
                    <a:pt x="8920" y="7167"/>
                  </a:cubicBezTo>
                  <a:cubicBezTo>
                    <a:pt x="8196" y="7727"/>
                    <a:pt x="7542" y="8334"/>
                    <a:pt x="6935" y="9035"/>
                  </a:cubicBezTo>
                  <a:cubicBezTo>
                    <a:pt x="6632" y="9315"/>
                    <a:pt x="6328" y="9595"/>
                    <a:pt x="6048" y="9898"/>
                  </a:cubicBezTo>
                  <a:cubicBezTo>
                    <a:pt x="6071" y="9828"/>
                    <a:pt x="6071" y="9758"/>
                    <a:pt x="6095" y="9665"/>
                  </a:cubicBezTo>
                  <a:cubicBezTo>
                    <a:pt x="6818" y="8824"/>
                    <a:pt x="7565" y="8007"/>
                    <a:pt x="8383" y="7260"/>
                  </a:cubicBezTo>
                  <a:lnTo>
                    <a:pt x="8383" y="7237"/>
                  </a:lnTo>
                  <a:cubicBezTo>
                    <a:pt x="8803" y="6840"/>
                    <a:pt x="9247" y="6466"/>
                    <a:pt x="9714" y="6093"/>
                  </a:cubicBezTo>
                  <a:cubicBezTo>
                    <a:pt x="9924" y="5976"/>
                    <a:pt x="10157" y="5859"/>
                    <a:pt x="10391" y="5742"/>
                  </a:cubicBezTo>
                  <a:close/>
                  <a:moveTo>
                    <a:pt x="32758" y="8031"/>
                  </a:moveTo>
                  <a:lnTo>
                    <a:pt x="32758" y="8031"/>
                  </a:lnTo>
                  <a:cubicBezTo>
                    <a:pt x="33038" y="8264"/>
                    <a:pt x="33295" y="8498"/>
                    <a:pt x="33529" y="8754"/>
                  </a:cubicBezTo>
                  <a:cubicBezTo>
                    <a:pt x="33715" y="9175"/>
                    <a:pt x="33879" y="9618"/>
                    <a:pt x="34019" y="10085"/>
                  </a:cubicBezTo>
                  <a:cubicBezTo>
                    <a:pt x="33785" y="9852"/>
                    <a:pt x="33529" y="9618"/>
                    <a:pt x="33248" y="9385"/>
                  </a:cubicBezTo>
                  <a:lnTo>
                    <a:pt x="33178" y="9291"/>
                  </a:lnTo>
                  <a:cubicBezTo>
                    <a:pt x="33062" y="8871"/>
                    <a:pt x="32922" y="8451"/>
                    <a:pt x="32758" y="8031"/>
                  </a:cubicBezTo>
                  <a:close/>
                  <a:moveTo>
                    <a:pt x="34603" y="9128"/>
                  </a:moveTo>
                  <a:lnTo>
                    <a:pt x="34603" y="9128"/>
                  </a:lnTo>
                  <a:cubicBezTo>
                    <a:pt x="34743" y="9245"/>
                    <a:pt x="34883" y="9361"/>
                    <a:pt x="34999" y="9478"/>
                  </a:cubicBezTo>
                  <a:cubicBezTo>
                    <a:pt x="35070" y="9688"/>
                    <a:pt x="35140" y="9875"/>
                    <a:pt x="35186" y="10085"/>
                  </a:cubicBezTo>
                  <a:cubicBezTo>
                    <a:pt x="35046" y="9875"/>
                    <a:pt x="34906" y="9688"/>
                    <a:pt x="34766" y="9478"/>
                  </a:cubicBezTo>
                  <a:lnTo>
                    <a:pt x="34719" y="9385"/>
                  </a:lnTo>
                  <a:cubicBezTo>
                    <a:pt x="34696" y="9291"/>
                    <a:pt x="34649" y="9198"/>
                    <a:pt x="34603" y="9128"/>
                  </a:cubicBezTo>
                  <a:close/>
                  <a:moveTo>
                    <a:pt x="27832" y="8568"/>
                  </a:moveTo>
                  <a:lnTo>
                    <a:pt x="27832" y="8568"/>
                  </a:lnTo>
                  <a:cubicBezTo>
                    <a:pt x="28088" y="8754"/>
                    <a:pt x="28369" y="8941"/>
                    <a:pt x="28602" y="9151"/>
                  </a:cubicBezTo>
                  <a:cubicBezTo>
                    <a:pt x="28836" y="9455"/>
                    <a:pt x="29069" y="9782"/>
                    <a:pt x="29279" y="10109"/>
                  </a:cubicBezTo>
                  <a:lnTo>
                    <a:pt x="29162" y="10015"/>
                  </a:lnTo>
                  <a:cubicBezTo>
                    <a:pt x="28789" y="9618"/>
                    <a:pt x="28415" y="9245"/>
                    <a:pt x="27995" y="8894"/>
                  </a:cubicBezTo>
                  <a:cubicBezTo>
                    <a:pt x="27948" y="8778"/>
                    <a:pt x="27902" y="8684"/>
                    <a:pt x="27832" y="8568"/>
                  </a:cubicBezTo>
                  <a:close/>
                  <a:moveTo>
                    <a:pt x="27925" y="7727"/>
                  </a:moveTo>
                  <a:lnTo>
                    <a:pt x="27925" y="7727"/>
                  </a:lnTo>
                  <a:cubicBezTo>
                    <a:pt x="28299" y="7844"/>
                    <a:pt x="28672" y="7984"/>
                    <a:pt x="29046" y="8124"/>
                  </a:cubicBezTo>
                  <a:cubicBezTo>
                    <a:pt x="29303" y="8334"/>
                    <a:pt x="29559" y="8568"/>
                    <a:pt x="29816" y="8801"/>
                  </a:cubicBezTo>
                  <a:cubicBezTo>
                    <a:pt x="30143" y="9221"/>
                    <a:pt x="30400" y="9688"/>
                    <a:pt x="30587" y="10179"/>
                  </a:cubicBezTo>
                  <a:lnTo>
                    <a:pt x="30470" y="10038"/>
                  </a:lnTo>
                  <a:cubicBezTo>
                    <a:pt x="30143" y="9595"/>
                    <a:pt x="29746" y="9198"/>
                    <a:pt x="29303" y="8871"/>
                  </a:cubicBezTo>
                  <a:cubicBezTo>
                    <a:pt x="28952" y="8568"/>
                    <a:pt x="28579" y="8287"/>
                    <a:pt x="28182" y="8031"/>
                  </a:cubicBezTo>
                  <a:lnTo>
                    <a:pt x="27925" y="7727"/>
                  </a:lnTo>
                  <a:close/>
                  <a:moveTo>
                    <a:pt x="20314" y="9875"/>
                  </a:moveTo>
                  <a:cubicBezTo>
                    <a:pt x="20617" y="9968"/>
                    <a:pt x="20897" y="10062"/>
                    <a:pt x="21177" y="10179"/>
                  </a:cubicBezTo>
                  <a:lnTo>
                    <a:pt x="21131" y="10202"/>
                  </a:lnTo>
                  <a:cubicBezTo>
                    <a:pt x="20944" y="10132"/>
                    <a:pt x="20757" y="10062"/>
                    <a:pt x="20547" y="10015"/>
                  </a:cubicBezTo>
                  <a:lnTo>
                    <a:pt x="20314" y="9875"/>
                  </a:lnTo>
                  <a:close/>
                  <a:moveTo>
                    <a:pt x="16228" y="10085"/>
                  </a:moveTo>
                  <a:lnTo>
                    <a:pt x="16228" y="10085"/>
                  </a:lnTo>
                  <a:cubicBezTo>
                    <a:pt x="16181" y="10132"/>
                    <a:pt x="16134" y="10202"/>
                    <a:pt x="16088" y="10249"/>
                  </a:cubicBezTo>
                  <a:cubicBezTo>
                    <a:pt x="16041" y="10295"/>
                    <a:pt x="15924" y="10295"/>
                    <a:pt x="15854" y="10319"/>
                  </a:cubicBezTo>
                  <a:lnTo>
                    <a:pt x="15924" y="10272"/>
                  </a:lnTo>
                  <a:lnTo>
                    <a:pt x="16228" y="10085"/>
                  </a:lnTo>
                  <a:close/>
                  <a:moveTo>
                    <a:pt x="23395" y="9431"/>
                  </a:moveTo>
                  <a:cubicBezTo>
                    <a:pt x="23512" y="9478"/>
                    <a:pt x="23606" y="9548"/>
                    <a:pt x="23722" y="9618"/>
                  </a:cubicBezTo>
                  <a:cubicBezTo>
                    <a:pt x="23933" y="9898"/>
                    <a:pt x="24143" y="10202"/>
                    <a:pt x="24306" y="10505"/>
                  </a:cubicBezTo>
                  <a:lnTo>
                    <a:pt x="24096" y="10365"/>
                  </a:lnTo>
                  <a:cubicBezTo>
                    <a:pt x="23792" y="10062"/>
                    <a:pt x="23442" y="9782"/>
                    <a:pt x="23069" y="9548"/>
                  </a:cubicBezTo>
                  <a:lnTo>
                    <a:pt x="23395" y="9431"/>
                  </a:lnTo>
                  <a:close/>
                  <a:moveTo>
                    <a:pt x="27341" y="10365"/>
                  </a:moveTo>
                  <a:lnTo>
                    <a:pt x="27598" y="10599"/>
                  </a:lnTo>
                  <a:cubicBezTo>
                    <a:pt x="27598" y="10622"/>
                    <a:pt x="27621" y="10646"/>
                    <a:pt x="27621" y="10669"/>
                  </a:cubicBezTo>
                  <a:lnTo>
                    <a:pt x="27505" y="10576"/>
                  </a:lnTo>
                  <a:cubicBezTo>
                    <a:pt x="27458" y="10505"/>
                    <a:pt x="27411" y="10435"/>
                    <a:pt x="27341" y="10365"/>
                  </a:cubicBezTo>
                  <a:close/>
                  <a:moveTo>
                    <a:pt x="15037" y="9618"/>
                  </a:moveTo>
                  <a:lnTo>
                    <a:pt x="15037" y="9618"/>
                  </a:lnTo>
                  <a:cubicBezTo>
                    <a:pt x="14827" y="9945"/>
                    <a:pt x="14663" y="10272"/>
                    <a:pt x="14500" y="10622"/>
                  </a:cubicBezTo>
                  <a:lnTo>
                    <a:pt x="14430" y="10692"/>
                  </a:lnTo>
                  <a:lnTo>
                    <a:pt x="14290" y="10692"/>
                  </a:lnTo>
                  <a:cubicBezTo>
                    <a:pt x="14406" y="10412"/>
                    <a:pt x="14547" y="10132"/>
                    <a:pt x="14687" y="9852"/>
                  </a:cubicBezTo>
                  <a:cubicBezTo>
                    <a:pt x="14803" y="9758"/>
                    <a:pt x="14920" y="9688"/>
                    <a:pt x="15037" y="9618"/>
                  </a:cubicBezTo>
                  <a:close/>
                  <a:moveTo>
                    <a:pt x="18376" y="10412"/>
                  </a:moveTo>
                  <a:lnTo>
                    <a:pt x="18212" y="10482"/>
                  </a:lnTo>
                  <a:cubicBezTo>
                    <a:pt x="18049" y="10529"/>
                    <a:pt x="17885" y="10599"/>
                    <a:pt x="17722" y="10669"/>
                  </a:cubicBezTo>
                  <a:cubicBezTo>
                    <a:pt x="17535" y="10692"/>
                    <a:pt x="17348" y="10762"/>
                    <a:pt x="17185" y="10832"/>
                  </a:cubicBezTo>
                  <a:cubicBezTo>
                    <a:pt x="17302" y="10692"/>
                    <a:pt x="17442" y="10599"/>
                    <a:pt x="17582" y="10482"/>
                  </a:cubicBezTo>
                  <a:cubicBezTo>
                    <a:pt x="17839" y="10435"/>
                    <a:pt x="18119" y="10435"/>
                    <a:pt x="18376" y="10412"/>
                  </a:cubicBezTo>
                  <a:close/>
                  <a:moveTo>
                    <a:pt x="37801" y="9642"/>
                  </a:moveTo>
                  <a:cubicBezTo>
                    <a:pt x="37988" y="9898"/>
                    <a:pt x="38151" y="10155"/>
                    <a:pt x="38315" y="10412"/>
                  </a:cubicBezTo>
                  <a:cubicBezTo>
                    <a:pt x="38338" y="10552"/>
                    <a:pt x="38338" y="10692"/>
                    <a:pt x="38338" y="10832"/>
                  </a:cubicBezTo>
                  <a:lnTo>
                    <a:pt x="38315" y="10832"/>
                  </a:lnTo>
                  <a:cubicBezTo>
                    <a:pt x="38268" y="10762"/>
                    <a:pt x="38222" y="10669"/>
                    <a:pt x="38175" y="10576"/>
                  </a:cubicBezTo>
                  <a:cubicBezTo>
                    <a:pt x="38058" y="10272"/>
                    <a:pt x="37918" y="9945"/>
                    <a:pt x="37801" y="9642"/>
                  </a:cubicBezTo>
                  <a:close/>
                  <a:moveTo>
                    <a:pt x="11114" y="10015"/>
                  </a:moveTo>
                  <a:lnTo>
                    <a:pt x="11114" y="10038"/>
                  </a:lnTo>
                  <a:cubicBezTo>
                    <a:pt x="10811" y="10342"/>
                    <a:pt x="10531" y="10669"/>
                    <a:pt x="10251" y="10996"/>
                  </a:cubicBezTo>
                  <a:cubicBezTo>
                    <a:pt x="10297" y="10902"/>
                    <a:pt x="10344" y="10809"/>
                    <a:pt x="10391" y="10716"/>
                  </a:cubicBezTo>
                  <a:cubicBezTo>
                    <a:pt x="10624" y="10459"/>
                    <a:pt x="10858" y="10249"/>
                    <a:pt x="11114" y="10015"/>
                  </a:cubicBezTo>
                  <a:close/>
                  <a:moveTo>
                    <a:pt x="16881" y="10646"/>
                  </a:moveTo>
                  <a:lnTo>
                    <a:pt x="16881" y="10646"/>
                  </a:lnTo>
                  <a:cubicBezTo>
                    <a:pt x="16788" y="10762"/>
                    <a:pt x="16648" y="10879"/>
                    <a:pt x="16555" y="10996"/>
                  </a:cubicBezTo>
                  <a:lnTo>
                    <a:pt x="16298" y="10926"/>
                  </a:lnTo>
                  <a:lnTo>
                    <a:pt x="16391" y="10809"/>
                  </a:lnTo>
                  <a:lnTo>
                    <a:pt x="16508" y="10762"/>
                  </a:lnTo>
                  <a:cubicBezTo>
                    <a:pt x="16625" y="10716"/>
                    <a:pt x="16741" y="10692"/>
                    <a:pt x="16881" y="10646"/>
                  </a:cubicBezTo>
                  <a:close/>
                  <a:moveTo>
                    <a:pt x="24680" y="9828"/>
                  </a:moveTo>
                  <a:lnTo>
                    <a:pt x="24680" y="9828"/>
                  </a:lnTo>
                  <a:cubicBezTo>
                    <a:pt x="25077" y="10038"/>
                    <a:pt x="25473" y="10295"/>
                    <a:pt x="25824" y="10576"/>
                  </a:cubicBezTo>
                  <a:cubicBezTo>
                    <a:pt x="25870" y="10716"/>
                    <a:pt x="25917" y="10856"/>
                    <a:pt x="25964" y="10996"/>
                  </a:cubicBezTo>
                  <a:cubicBezTo>
                    <a:pt x="25567" y="10576"/>
                    <a:pt x="25147" y="10179"/>
                    <a:pt x="24680" y="9828"/>
                  </a:cubicBezTo>
                  <a:close/>
                  <a:moveTo>
                    <a:pt x="24586" y="10389"/>
                  </a:moveTo>
                  <a:lnTo>
                    <a:pt x="24586" y="10389"/>
                  </a:lnTo>
                  <a:cubicBezTo>
                    <a:pt x="24796" y="10599"/>
                    <a:pt x="25007" y="10809"/>
                    <a:pt x="25170" y="11019"/>
                  </a:cubicBezTo>
                  <a:lnTo>
                    <a:pt x="25007" y="11042"/>
                  </a:lnTo>
                  <a:lnTo>
                    <a:pt x="24843" y="10926"/>
                  </a:lnTo>
                  <a:cubicBezTo>
                    <a:pt x="24750" y="10739"/>
                    <a:pt x="24680" y="10552"/>
                    <a:pt x="24586" y="10389"/>
                  </a:cubicBezTo>
                  <a:close/>
                  <a:moveTo>
                    <a:pt x="23208" y="10132"/>
                  </a:moveTo>
                  <a:lnTo>
                    <a:pt x="23209" y="10132"/>
                  </a:lnTo>
                  <a:cubicBezTo>
                    <a:pt x="23559" y="10365"/>
                    <a:pt x="23909" y="10622"/>
                    <a:pt x="24259" y="10902"/>
                  </a:cubicBezTo>
                  <a:cubicBezTo>
                    <a:pt x="24329" y="10972"/>
                    <a:pt x="24399" y="11066"/>
                    <a:pt x="24446" y="11136"/>
                  </a:cubicBezTo>
                  <a:lnTo>
                    <a:pt x="24096" y="11206"/>
                  </a:lnTo>
                  <a:cubicBezTo>
                    <a:pt x="23822" y="10818"/>
                    <a:pt x="23526" y="10453"/>
                    <a:pt x="23208" y="10132"/>
                  </a:cubicBezTo>
                  <a:close/>
                  <a:moveTo>
                    <a:pt x="34206" y="9501"/>
                  </a:moveTo>
                  <a:lnTo>
                    <a:pt x="34206" y="9501"/>
                  </a:lnTo>
                  <a:cubicBezTo>
                    <a:pt x="34322" y="9642"/>
                    <a:pt x="34439" y="9782"/>
                    <a:pt x="34533" y="9922"/>
                  </a:cubicBezTo>
                  <a:lnTo>
                    <a:pt x="34579" y="10015"/>
                  </a:lnTo>
                  <a:cubicBezTo>
                    <a:pt x="34719" y="10412"/>
                    <a:pt x="34836" y="10832"/>
                    <a:pt x="34953" y="11229"/>
                  </a:cubicBezTo>
                  <a:cubicBezTo>
                    <a:pt x="34813" y="11042"/>
                    <a:pt x="34696" y="10879"/>
                    <a:pt x="34556" y="10692"/>
                  </a:cubicBezTo>
                  <a:cubicBezTo>
                    <a:pt x="34462" y="10295"/>
                    <a:pt x="34346" y="9898"/>
                    <a:pt x="34206" y="9501"/>
                  </a:cubicBezTo>
                  <a:close/>
                  <a:moveTo>
                    <a:pt x="22415" y="11113"/>
                  </a:moveTo>
                  <a:cubicBezTo>
                    <a:pt x="22532" y="11183"/>
                    <a:pt x="22672" y="11253"/>
                    <a:pt x="22788" y="11346"/>
                  </a:cubicBezTo>
                  <a:lnTo>
                    <a:pt x="22695" y="11346"/>
                  </a:lnTo>
                  <a:lnTo>
                    <a:pt x="22625" y="11276"/>
                  </a:lnTo>
                  <a:lnTo>
                    <a:pt x="22415" y="11113"/>
                  </a:lnTo>
                  <a:close/>
                  <a:moveTo>
                    <a:pt x="7449" y="9105"/>
                  </a:moveTo>
                  <a:lnTo>
                    <a:pt x="7449" y="9105"/>
                  </a:lnTo>
                  <a:cubicBezTo>
                    <a:pt x="6982" y="9688"/>
                    <a:pt x="6562" y="10319"/>
                    <a:pt x="6211" y="10996"/>
                  </a:cubicBezTo>
                  <a:cubicBezTo>
                    <a:pt x="6071" y="11113"/>
                    <a:pt x="5931" y="11253"/>
                    <a:pt x="5814" y="11393"/>
                  </a:cubicBezTo>
                  <a:lnTo>
                    <a:pt x="5814" y="11393"/>
                  </a:lnTo>
                  <a:cubicBezTo>
                    <a:pt x="5815" y="11307"/>
                    <a:pt x="5816" y="11223"/>
                    <a:pt x="5838" y="11159"/>
                  </a:cubicBezTo>
                  <a:cubicBezTo>
                    <a:pt x="6118" y="10622"/>
                    <a:pt x="6468" y="10132"/>
                    <a:pt x="6818" y="9665"/>
                  </a:cubicBezTo>
                  <a:cubicBezTo>
                    <a:pt x="7028" y="9455"/>
                    <a:pt x="7239" y="9268"/>
                    <a:pt x="7449" y="9105"/>
                  </a:cubicBezTo>
                  <a:close/>
                  <a:moveTo>
                    <a:pt x="28112" y="11042"/>
                  </a:moveTo>
                  <a:lnTo>
                    <a:pt x="28252" y="11183"/>
                  </a:lnTo>
                  <a:lnTo>
                    <a:pt x="28462" y="11439"/>
                  </a:lnTo>
                  <a:lnTo>
                    <a:pt x="28462" y="11463"/>
                  </a:lnTo>
                  <a:lnTo>
                    <a:pt x="28112" y="11113"/>
                  </a:lnTo>
                  <a:lnTo>
                    <a:pt x="28112" y="11042"/>
                  </a:lnTo>
                  <a:close/>
                  <a:moveTo>
                    <a:pt x="18796" y="10949"/>
                  </a:moveTo>
                  <a:lnTo>
                    <a:pt x="18819" y="10996"/>
                  </a:lnTo>
                  <a:cubicBezTo>
                    <a:pt x="18656" y="10996"/>
                    <a:pt x="18492" y="11019"/>
                    <a:pt x="18352" y="11042"/>
                  </a:cubicBezTo>
                  <a:cubicBezTo>
                    <a:pt x="18259" y="11066"/>
                    <a:pt x="18189" y="11159"/>
                    <a:pt x="18189" y="11229"/>
                  </a:cubicBezTo>
                  <a:cubicBezTo>
                    <a:pt x="18189" y="11299"/>
                    <a:pt x="18212" y="11369"/>
                    <a:pt x="18236" y="11439"/>
                  </a:cubicBezTo>
                  <a:lnTo>
                    <a:pt x="17955" y="11486"/>
                  </a:lnTo>
                  <a:lnTo>
                    <a:pt x="17675" y="11369"/>
                  </a:lnTo>
                  <a:cubicBezTo>
                    <a:pt x="17979" y="11159"/>
                    <a:pt x="18329" y="11019"/>
                    <a:pt x="18703" y="10949"/>
                  </a:cubicBezTo>
                  <a:close/>
                  <a:moveTo>
                    <a:pt x="8429" y="11159"/>
                  </a:moveTo>
                  <a:lnTo>
                    <a:pt x="8429" y="11159"/>
                  </a:lnTo>
                  <a:cubicBezTo>
                    <a:pt x="8383" y="11299"/>
                    <a:pt x="8359" y="11439"/>
                    <a:pt x="8336" y="11579"/>
                  </a:cubicBezTo>
                  <a:lnTo>
                    <a:pt x="8196" y="11743"/>
                  </a:lnTo>
                  <a:cubicBezTo>
                    <a:pt x="8266" y="11556"/>
                    <a:pt x="8336" y="11346"/>
                    <a:pt x="8429" y="11159"/>
                  </a:cubicBezTo>
                  <a:close/>
                  <a:moveTo>
                    <a:pt x="17021" y="11509"/>
                  </a:moveTo>
                  <a:cubicBezTo>
                    <a:pt x="16881" y="11626"/>
                    <a:pt x="16741" y="11766"/>
                    <a:pt x="16625" y="11906"/>
                  </a:cubicBezTo>
                  <a:lnTo>
                    <a:pt x="16414" y="11976"/>
                  </a:lnTo>
                  <a:cubicBezTo>
                    <a:pt x="16438" y="11953"/>
                    <a:pt x="16461" y="11906"/>
                    <a:pt x="16484" y="11883"/>
                  </a:cubicBezTo>
                  <a:cubicBezTo>
                    <a:pt x="16648" y="11743"/>
                    <a:pt x="16811" y="11626"/>
                    <a:pt x="16975" y="11509"/>
                  </a:cubicBezTo>
                  <a:close/>
                  <a:moveTo>
                    <a:pt x="29606" y="9992"/>
                  </a:moveTo>
                  <a:cubicBezTo>
                    <a:pt x="29933" y="10295"/>
                    <a:pt x="30236" y="10576"/>
                    <a:pt x="30540" y="10879"/>
                  </a:cubicBezTo>
                  <a:cubicBezTo>
                    <a:pt x="30680" y="11136"/>
                    <a:pt x="30820" y="11393"/>
                    <a:pt x="30960" y="11650"/>
                  </a:cubicBezTo>
                  <a:lnTo>
                    <a:pt x="30960" y="11673"/>
                  </a:lnTo>
                  <a:cubicBezTo>
                    <a:pt x="30984" y="11790"/>
                    <a:pt x="30984" y="11883"/>
                    <a:pt x="31007" y="12000"/>
                  </a:cubicBezTo>
                  <a:cubicBezTo>
                    <a:pt x="30820" y="11813"/>
                    <a:pt x="30657" y="11650"/>
                    <a:pt x="30470" y="11486"/>
                  </a:cubicBezTo>
                  <a:lnTo>
                    <a:pt x="30423" y="11416"/>
                  </a:lnTo>
                  <a:cubicBezTo>
                    <a:pt x="30190" y="10949"/>
                    <a:pt x="29910" y="10459"/>
                    <a:pt x="29606" y="9992"/>
                  </a:cubicBezTo>
                  <a:close/>
                  <a:moveTo>
                    <a:pt x="16111" y="11253"/>
                  </a:moveTo>
                  <a:lnTo>
                    <a:pt x="16321" y="11323"/>
                  </a:lnTo>
                  <a:cubicBezTo>
                    <a:pt x="16204" y="11463"/>
                    <a:pt x="16111" y="11626"/>
                    <a:pt x="15994" y="11813"/>
                  </a:cubicBezTo>
                  <a:lnTo>
                    <a:pt x="16018" y="11813"/>
                  </a:lnTo>
                  <a:cubicBezTo>
                    <a:pt x="15947" y="11883"/>
                    <a:pt x="15854" y="11953"/>
                    <a:pt x="15784" y="12046"/>
                  </a:cubicBezTo>
                  <a:lnTo>
                    <a:pt x="15714" y="12046"/>
                  </a:lnTo>
                  <a:cubicBezTo>
                    <a:pt x="15831" y="11766"/>
                    <a:pt x="15947" y="11509"/>
                    <a:pt x="16111" y="11253"/>
                  </a:cubicBezTo>
                  <a:close/>
                  <a:moveTo>
                    <a:pt x="34719" y="11486"/>
                  </a:moveTo>
                  <a:cubicBezTo>
                    <a:pt x="34789" y="11626"/>
                    <a:pt x="34859" y="11743"/>
                    <a:pt x="34953" y="11883"/>
                  </a:cubicBezTo>
                  <a:cubicBezTo>
                    <a:pt x="34976" y="11953"/>
                    <a:pt x="35023" y="12023"/>
                    <a:pt x="35046" y="12093"/>
                  </a:cubicBezTo>
                  <a:cubicBezTo>
                    <a:pt x="34953" y="11976"/>
                    <a:pt x="34859" y="11860"/>
                    <a:pt x="34766" y="11743"/>
                  </a:cubicBezTo>
                  <a:cubicBezTo>
                    <a:pt x="34766" y="11696"/>
                    <a:pt x="34743" y="11673"/>
                    <a:pt x="34743" y="11650"/>
                  </a:cubicBezTo>
                  <a:cubicBezTo>
                    <a:pt x="34719" y="11626"/>
                    <a:pt x="34719" y="11556"/>
                    <a:pt x="34719" y="11486"/>
                  </a:cubicBezTo>
                  <a:close/>
                  <a:moveTo>
                    <a:pt x="26431" y="11346"/>
                  </a:moveTo>
                  <a:cubicBezTo>
                    <a:pt x="26501" y="11346"/>
                    <a:pt x="26594" y="11369"/>
                    <a:pt x="26664" y="11393"/>
                  </a:cubicBezTo>
                  <a:cubicBezTo>
                    <a:pt x="26734" y="11626"/>
                    <a:pt x="26804" y="11860"/>
                    <a:pt x="26874" y="12116"/>
                  </a:cubicBezTo>
                  <a:lnTo>
                    <a:pt x="26711" y="11883"/>
                  </a:lnTo>
                  <a:cubicBezTo>
                    <a:pt x="26641" y="11790"/>
                    <a:pt x="26571" y="11720"/>
                    <a:pt x="26501" y="11626"/>
                  </a:cubicBezTo>
                  <a:cubicBezTo>
                    <a:pt x="26477" y="11533"/>
                    <a:pt x="26454" y="11439"/>
                    <a:pt x="26431" y="11346"/>
                  </a:cubicBezTo>
                  <a:close/>
                  <a:moveTo>
                    <a:pt x="35366" y="11209"/>
                  </a:moveTo>
                  <a:lnTo>
                    <a:pt x="35490" y="11439"/>
                  </a:lnTo>
                  <a:cubicBezTo>
                    <a:pt x="35490" y="11439"/>
                    <a:pt x="35490" y="11463"/>
                    <a:pt x="35490" y="11486"/>
                  </a:cubicBezTo>
                  <a:cubicBezTo>
                    <a:pt x="35537" y="11696"/>
                    <a:pt x="35560" y="11906"/>
                    <a:pt x="35583" y="12140"/>
                  </a:cubicBezTo>
                  <a:cubicBezTo>
                    <a:pt x="35518" y="11837"/>
                    <a:pt x="35433" y="11514"/>
                    <a:pt x="35366" y="11209"/>
                  </a:cubicBezTo>
                  <a:close/>
                  <a:moveTo>
                    <a:pt x="11138" y="12093"/>
                  </a:moveTo>
                  <a:cubicBezTo>
                    <a:pt x="11122" y="12116"/>
                    <a:pt x="11106" y="12139"/>
                    <a:pt x="11090" y="12162"/>
                  </a:cubicBezTo>
                  <a:lnTo>
                    <a:pt x="11090" y="12162"/>
                  </a:lnTo>
                  <a:lnTo>
                    <a:pt x="11068" y="12140"/>
                  </a:lnTo>
                  <a:lnTo>
                    <a:pt x="11138" y="12093"/>
                  </a:lnTo>
                  <a:close/>
                  <a:moveTo>
                    <a:pt x="5404" y="11177"/>
                  </a:moveTo>
                  <a:cubicBezTo>
                    <a:pt x="5394" y="11195"/>
                    <a:pt x="5394" y="11212"/>
                    <a:pt x="5394" y="11229"/>
                  </a:cubicBezTo>
                  <a:lnTo>
                    <a:pt x="5394" y="11253"/>
                  </a:lnTo>
                  <a:cubicBezTo>
                    <a:pt x="5231" y="11556"/>
                    <a:pt x="5091" y="11836"/>
                    <a:pt x="4951" y="12163"/>
                  </a:cubicBezTo>
                  <a:cubicBezTo>
                    <a:pt x="5021" y="11906"/>
                    <a:pt x="5114" y="11650"/>
                    <a:pt x="5207" y="11416"/>
                  </a:cubicBezTo>
                  <a:cubicBezTo>
                    <a:pt x="5273" y="11329"/>
                    <a:pt x="5338" y="11262"/>
                    <a:pt x="5404" y="11177"/>
                  </a:cubicBezTo>
                  <a:close/>
                  <a:moveTo>
                    <a:pt x="14103" y="11696"/>
                  </a:moveTo>
                  <a:lnTo>
                    <a:pt x="14103" y="11696"/>
                  </a:lnTo>
                  <a:cubicBezTo>
                    <a:pt x="14080" y="11790"/>
                    <a:pt x="14056" y="11883"/>
                    <a:pt x="14033" y="11976"/>
                  </a:cubicBezTo>
                  <a:cubicBezTo>
                    <a:pt x="14010" y="12070"/>
                    <a:pt x="13916" y="12116"/>
                    <a:pt x="13869" y="12187"/>
                  </a:cubicBezTo>
                  <a:cubicBezTo>
                    <a:pt x="13893" y="12070"/>
                    <a:pt x="13916" y="11953"/>
                    <a:pt x="13940" y="11836"/>
                  </a:cubicBezTo>
                  <a:lnTo>
                    <a:pt x="14103" y="11696"/>
                  </a:lnTo>
                  <a:close/>
                  <a:moveTo>
                    <a:pt x="24446" y="11696"/>
                  </a:moveTo>
                  <a:cubicBezTo>
                    <a:pt x="24586" y="11720"/>
                    <a:pt x="24703" y="11743"/>
                    <a:pt x="24843" y="11790"/>
                  </a:cubicBezTo>
                  <a:cubicBezTo>
                    <a:pt x="24886" y="11942"/>
                    <a:pt x="24910" y="12073"/>
                    <a:pt x="24950" y="12222"/>
                  </a:cubicBezTo>
                  <a:lnTo>
                    <a:pt x="24950" y="12222"/>
                  </a:lnTo>
                  <a:cubicBezTo>
                    <a:pt x="24789" y="12040"/>
                    <a:pt x="24606" y="11879"/>
                    <a:pt x="24446" y="11696"/>
                  </a:cubicBezTo>
                  <a:close/>
                  <a:moveTo>
                    <a:pt x="13496" y="11089"/>
                  </a:moveTo>
                  <a:cubicBezTo>
                    <a:pt x="13379" y="11346"/>
                    <a:pt x="13309" y="11626"/>
                    <a:pt x="13239" y="11906"/>
                  </a:cubicBezTo>
                  <a:lnTo>
                    <a:pt x="12842" y="12280"/>
                  </a:lnTo>
                  <a:cubicBezTo>
                    <a:pt x="12982" y="11883"/>
                    <a:pt x="13122" y="11486"/>
                    <a:pt x="13286" y="11113"/>
                  </a:cubicBezTo>
                  <a:lnTo>
                    <a:pt x="13496" y="11089"/>
                  </a:lnTo>
                  <a:close/>
                  <a:moveTo>
                    <a:pt x="17418" y="12140"/>
                  </a:moveTo>
                  <a:lnTo>
                    <a:pt x="17418" y="12140"/>
                  </a:lnTo>
                  <a:cubicBezTo>
                    <a:pt x="17325" y="12210"/>
                    <a:pt x="17208" y="12280"/>
                    <a:pt x="17115" y="12373"/>
                  </a:cubicBezTo>
                  <a:lnTo>
                    <a:pt x="17162" y="12187"/>
                  </a:lnTo>
                  <a:lnTo>
                    <a:pt x="17418" y="12140"/>
                  </a:lnTo>
                  <a:close/>
                  <a:moveTo>
                    <a:pt x="9363" y="11953"/>
                  </a:moveTo>
                  <a:cubicBezTo>
                    <a:pt x="9299" y="12145"/>
                    <a:pt x="9235" y="12298"/>
                    <a:pt x="9153" y="12448"/>
                  </a:cubicBezTo>
                  <a:lnTo>
                    <a:pt x="9153" y="12448"/>
                  </a:lnTo>
                  <a:lnTo>
                    <a:pt x="9153" y="12350"/>
                  </a:lnTo>
                  <a:cubicBezTo>
                    <a:pt x="9223" y="12210"/>
                    <a:pt x="9293" y="12093"/>
                    <a:pt x="9363" y="11953"/>
                  </a:cubicBezTo>
                  <a:close/>
                  <a:moveTo>
                    <a:pt x="20197" y="12350"/>
                  </a:moveTo>
                  <a:lnTo>
                    <a:pt x="20384" y="12397"/>
                  </a:lnTo>
                  <a:lnTo>
                    <a:pt x="20244" y="12467"/>
                  </a:lnTo>
                  <a:lnTo>
                    <a:pt x="20173" y="12350"/>
                  </a:lnTo>
                  <a:close/>
                  <a:moveTo>
                    <a:pt x="22182" y="12187"/>
                  </a:moveTo>
                  <a:lnTo>
                    <a:pt x="22321" y="12257"/>
                  </a:lnTo>
                  <a:cubicBezTo>
                    <a:pt x="22485" y="12350"/>
                    <a:pt x="22625" y="12443"/>
                    <a:pt x="22765" y="12537"/>
                  </a:cubicBezTo>
                  <a:lnTo>
                    <a:pt x="22672" y="12537"/>
                  </a:lnTo>
                  <a:cubicBezTo>
                    <a:pt x="22532" y="12420"/>
                    <a:pt x="22368" y="12280"/>
                    <a:pt x="22182" y="12187"/>
                  </a:cubicBezTo>
                  <a:close/>
                  <a:moveTo>
                    <a:pt x="17909" y="12303"/>
                  </a:moveTo>
                  <a:lnTo>
                    <a:pt x="17909" y="12303"/>
                  </a:lnTo>
                  <a:cubicBezTo>
                    <a:pt x="17792" y="12373"/>
                    <a:pt x="17722" y="12467"/>
                    <a:pt x="17629" y="12560"/>
                  </a:cubicBezTo>
                  <a:lnTo>
                    <a:pt x="17605" y="12607"/>
                  </a:lnTo>
                  <a:lnTo>
                    <a:pt x="17488" y="12537"/>
                  </a:lnTo>
                  <a:cubicBezTo>
                    <a:pt x="17605" y="12443"/>
                    <a:pt x="17745" y="12350"/>
                    <a:pt x="17909" y="12303"/>
                  </a:cubicBezTo>
                  <a:close/>
                  <a:moveTo>
                    <a:pt x="12655" y="11836"/>
                  </a:moveTo>
                  <a:lnTo>
                    <a:pt x="12655" y="11836"/>
                  </a:lnTo>
                  <a:cubicBezTo>
                    <a:pt x="12539" y="12116"/>
                    <a:pt x="12469" y="12420"/>
                    <a:pt x="12375" y="12724"/>
                  </a:cubicBezTo>
                  <a:cubicBezTo>
                    <a:pt x="12375" y="12560"/>
                    <a:pt x="12399" y="12373"/>
                    <a:pt x="12399" y="12187"/>
                  </a:cubicBezTo>
                  <a:cubicBezTo>
                    <a:pt x="12469" y="12070"/>
                    <a:pt x="12562" y="11953"/>
                    <a:pt x="12655" y="11836"/>
                  </a:cubicBezTo>
                  <a:close/>
                  <a:moveTo>
                    <a:pt x="20781" y="12583"/>
                  </a:moveTo>
                  <a:lnTo>
                    <a:pt x="20874" y="12653"/>
                  </a:lnTo>
                  <a:lnTo>
                    <a:pt x="20477" y="12724"/>
                  </a:lnTo>
                  <a:lnTo>
                    <a:pt x="20781" y="12583"/>
                  </a:lnTo>
                  <a:close/>
                  <a:moveTo>
                    <a:pt x="30703" y="8988"/>
                  </a:moveTo>
                  <a:cubicBezTo>
                    <a:pt x="31404" y="9572"/>
                    <a:pt x="32034" y="10202"/>
                    <a:pt x="32595" y="10926"/>
                  </a:cubicBezTo>
                  <a:cubicBezTo>
                    <a:pt x="32851" y="11253"/>
                    <a:pt x="33062" y="11603"/>
                    <a:pt x="33295" y="11953"/>
                  </a:cubicBezTo>
                  <a:cubicBezTo>
                    <a:pt x="33318" y="12210"/>
                    <a:pt x="33342" y="12467"/>
                    <a:pt x="33342" y="12724"/>
                  </a:cubicBezTo>
                  <a:cubicBezTo>
                    <a:pt x="32665" y="11533"/>
                    <a:pt x="31848" y="10412"/>
                    <a:pt x="30890" y="9408"/>
                  </a:cubicBezTo>
                  <a:cubicBezTo>
                    <a:pt x="30844" y="9268"/>
                    <a:pt x="30773" y="9128"/>
                    <a:pt x="30703" y="8988"/>
                  </a:cubicBezTo>
                  <a:close/>
                  <a:moveTo>
                    <a:pt x="16531" y="12653"/>
                  </a:moveTo>
                  <a:lnTo>
                    <a:pt x="16671" y="12700"/>
                  </a:lnTo>
                  <a:cubicBezTo>
                    <a:pt x="16671" y="12700"/>
                    <a:pt x="16671" y="12724"/>
                    <a:pt x="16671" y="12724"/>
                  </a:cubicBezTo>
                  <a:lnTo>
                    <a:pt x="16461" y="12770"/>
                  </a:lnTo>
                  <a:cubicBezTo>
                    <a:pt x="16484" y="12724"/>
                    <a:pt x="16508" y="12677"/>
                    <a:pt x="16531" y="12653"/>
                  </a:cubicBezTo>
                  <a:close/>
                  <a:moveTo>
                    <a:pt x="11082" y="12175"/>
                  </a:moveTo>
                  <a:lnTo>
                    <a:pt x="11082" y="12175"/>
                  </a:lnTo>
                  <a:cubicBezTo>
                    <a:pt x="10942" y="12386"/>
                    <a:pt x="10818" y="12613"/>
                    <a:pt x="10694" y="12840"/>
                  </a:cubicBezTo>
                  <a:cubicBezTo>
                    <a:pt x="10809" y="12611"/>
                    <a:pt x="10923" y="12382"/>
                    <a:pt x="11082" y="12175"/>
                  </a:cubicBezTo>
                  <a:close/>
                  <a:moveTo>
                    <a:pt x="8266" y="5159"/>
                  </a:moveTo>
                  <a:lnTo>
                    <a:pt x="8126" y="5299"/>
                  </a:lnTo>
                  <a:cubicBezTo>
                    <a:pt x="7052" y="6186"/>
                    <a:pt x="6188" y="7307"/>
                    <a:pt x="5581" y="8568"/>
                  </a:cubicBezTo>
                  <a:cubicBezTo>
                    <a:pt x="5511" y="8684"/>
                    <a:pt x="5464" y="8801"/>
                    <a:pt x="5417" y="8918"/>
                  </a:cubicBezTo>
                  <a:cubicBezTo>
                    <a:pt x="4880" y="9712"/>
                    <a:pt x="4460" y="10576"/>
                    <a:pt x="4157" y="11463"/>
                  </a:cubicBezTo>
                  <a:cubicBezTo>
                    <a:pt x="4063" y="11650"/>
                    <a:pt x="3993" y="11860"/>
                    <a:pt x="3923" y="12046"/>
                  </a:cubicBezTo>
                  <a:cubicBezTo>
                    <a:pt x="3713" y="12327"/>
                    <a:pt x="3526" y="12630"/>
                    <a:pt x="3363" y="12910"/>
                  </a:cubicBezTo>
                  <a:cubicBezTo>
                    <a:pt x="3363" y="12070"/>
                    <a:pt x="3456" y="11206"/>
                    <a:pt x="3643" y="10365"/>
                  </a:cubicBezTo>
                  <a:cubicBezTo>
                    <a:pt x="3923" y="9852"/>
                    <a:pt x="4227" y="9361"/>
                    <a:pt x="4530" y="8894"/>
                  </a:cubicBezTo>
                  <a:cubicBezTo>
                    <a:pt x="5511" y="7400"/>
                    <a:pt x="6772" y="6116"/>
                    <a:pt x="8266" y="5159"/>
                  </a:cubicBezTo>
                  <a:close/>
                  <a:moveTo>
                    <a:pt x="17325" y="12980"/>
                  </a:moveTo>
                  <a:cubicBezTo>
                    <a:pt x="17325" y="13027"/>
                    <a:pt x="17278" y="13074"/>
                    <a:pt x="17278" y="13097"/>
                  </a:cubicBezTo>
                  <a:cubicBezTo>
                    <a:pt x="17185" y="13144"/>
                    <a:pt x="17115" y="13214"/>
                    <a:pt x="17045" y="13261"/>
                  </a:cubicBezTo>
                  <a:cubicBezTo>
                    <a:pt x="17021" y="13191"/>
                    <a:pt x="17021" y="13120"/>
                    <a:pt x="17021" y="13027"/>
                  </a:cubicBezTo>
                  <a:cubicBezTo>
                    <a:pt x="17138" y="13004"/>
                    <a:pt x="17232" y="13004"/>
                    <a:pt x="17325" y="12980"/>
                  </a:cubicBezTo>
                  <a:close/>
                  <a:moveTo>
                    <a:pt x="5371" y="12443"/>
                  </a:moveTo>
                  <a:lnTo>
                    <a:pt x="5371" y="12700"/>
                  </a:lnTo>
                  <a:cubicBezTo>
                    <a:pt x="5207" y="12864"/>
                    <a:pt x="5044" y="13074"/>
                    <a:pt x="4880" y="13284"/>
                  </a:cubicBezTo>
                  <a:cubicBezTo>
                    <a:pt x="4927" y="13191"/>
                    <a:pt x="4951" y="13120"/>
                    <a:pt x="4974" y="13027"/>
                  </a:cubicBezTo>
                  <a:cubicBezTo>
                    <a:pt x="5114" y="12817"/>
                    <a:pt x="5231" y="12630"/>
                    <a:pt x="5371" y="12443"/>
                  </a:cubicBezTo>
                  <a:close/>
                  <a:moveTo>
                    <a:pt x="27365" y="12443"/>
                  </a:moveTo>
                  <a:cubicBezTo>
                    <a:pt x="27505" y="12724"/>
                    <a:pt x="27621" y="13004"/>
                    <a:pt x="27738" y="13284"/>
                  </a:cubicBezTo>
                  <a:cubicBezTo>
                    <a:pt x="27645" y="13214"/>
                    <a:pt x="27575" y="13120"/>
                    <a:pt x="27481" y="13050"/>
                  </a:cubicBezTo>
                  <a:cubicBezTo>
                    <a:pt x="27458" y="12910"/>
                    <a:pt x="27435" y="12747"/>
                    <a:pt x="27388" y="12560"/>
                  </a:cubicBezTo>
                  <a:lnTo>
                    <a:pt x="27365" y="12560"/>
                  </a:lnTo>
                  <a:lnTo>
                    <a:pt x="27365" y="12443"/>
                  </a:lnTo>
                  <a:close/>
                  <a:moveTo>
                    <a:pt x="33972" y="11790"/>
                  </a:moveTo>
                  <a:cubicBezTo>
                    <a:pt x="34159" y="12070"/>
                    <a:pt x="34322" y="12373"/>
                    <a:pt x="34486" y="12653"/>
                  </a:cubicBezTo>
                  <a:cubicBezTo>
                    <a:pt x="34509" y="12864"/>
                    <a:pt x="34533" y="13074"/>
                    <a:pt x="34533" y="13284"/>
                  </a:cubicBezTo>
                  <a:cubicBezTo>
                    <a:pt x="34462" y="13144"/>
                    <a:pt x="34392" y="13027"/>
                    <a:pt x="34322" y="12910"/>
                  </a:cubicBezTo>
                  <a:cubicBezTo>
                    <a:pt x="34229" y="12537"/>
                    <a:pt x="34112" y="12163"/>
                    <a:pt x="33972" y="11790"/>
                  </a:cubicBezTo>
                  <a:close/>
                  <a:moveTo>
                    <a:pt x="21154" y="12934"/>
                  </a:moveTo>
                  <a:cubicBezTo>
                    <a:pt x="21294" y="13097"/>
                    <a:pt x="21411" y="13261"/>
                    <a:pt x="21528" y="13424"/>
                  </a:cubicBezTo>
                  <a:cubicBezTo>
                    <a:pt x="21318" y="13261"/>
                    <a:pt x="21131" y="13097"/>
                    <a:pt x="20897" y="12957"/>
                  </a:cubicBezTo>
                  <a:lnTo>
                    <a:pt x="20921" y="12957"/>
                  </a:lnTo>
                  <a:lnTo>
                    <a:pt x="21154" y="12934"/>
                  </a:lnTo>
                  <a:close/>
                  <a:moveTo>
                    <a:pt x="8780" y="13074"/>
                  </a:moveTo>
                  <a:lnTo>
                    <a:pt x="8780" y="13167"/>
                  </a:lnTo>
                  <a:lnTo>
                    <a:pt x="8616" y="13447"/>
                  </a:lnTo>
                  <a:cubicBezTo>
                    <a:pt x="8663" y="13307"/>
                    <a:pt x="8710" y="13191"/>
                    <a:pt x="8780" y="13074"/>
                  </a:cubicBezTo>
                  <a:close/>
                  <a:moveTo>
                    <a:pt x="23466" y="13377"/>
                  </a:moveTo>
                  <a:cubicBezTo>
                    <a:pt x="23559" y="13424"/>
                    <a:pt x="23629" y="13494"/>
                    <a:pt x="23722" y="13564"/>
                  </a:cubicBezTo>
                  <a:lnTo>
                    <a:pt x="23862" y="13751"/>
                  </a:lnTo>
                  <a:lnTo>
                    <a:pt x="23582" y="13541"/>
                  </a:lnTo>
                  <a:lnTo>
                    <a:pt x="23466" y="13377"/>
                  </a:lnTo>
                  <a:close/>
                  <a:moveTo>
                    <a:pt x="14453" y="12420"/>
                  </a:moveTo>
                  <a:cubicBezTo>
                    <a:pt x="14383" y="12770"/>
                    <a:pt x="14313" y="13144"/>
                    <a:pt x="14266" y="13494"/>
                  </a:cubicBezTo>
                  <a:cubicBezTo>
                    <a:pt x="14220" y="13587"/>
                    <a:pt x="14150" y="13681"/>
                    <a:pt x="14103" y="13774"/>
                  </a:cubicBezTo>
                  <a:cubicBezTo>
                    <a:pt x="14103" y="13587"/>
                    <a:pt x="14103" y="13401"/>
                    <a:pt x="14126" y="13214"/>
                  </a:cubicBezTo>
                  <a:cubicBezTo>
                    <a:pt x="14173" y="12957"/>
                    <a:pt x="14220" y="12700"/>
                    <a:pt x="14266" y="12467"/>
                  </a:cubicBezTo>
                  <a:lnTo>
                    <a:pt x="14453" y="12420"/>
                  </a:lnTo>
                  <a:close/>
                  <a:moveTo>
                    <a:pt x="19753" y="13424"/>
                  </a:moveTo>
                  <a:lnTo>
                    <a:pt x="19753" y="13424"/>
                  </a:lnTo>
                  <a:cubicBezTo>
                    <a:pt x="19987" y="13471"/>
                    <a:pt x="20197" y="13517"/>
                    <a:pt x="20360" y="13564"/>
                  </a:cubicBezTo>
                  <a:lnTo>
                    <a:pt x="20384" y="13564"/>
                  </a:lnTo>
                  <a:lnTo>
                    <a:pt x="20477" y="13774"/>
                  </a:lnTo>
                  <a:cubicBezTo>
                    <a:pt x="20314" y="13728"/>
                    <a:pt x="20150" y="13704"/>
                    <a:pt x="19987" y="13657"/>
                  </a:cubicBezTo>
                  <a:cubicBezTo>
                    <a:pt x="19917" y="13587"/>
                    <a:pt x="19847" y="13494"/>
                    <a:pt x="19753" y="13424"/>
                  </a:cubicBezTo>
                  <a:close/>
                  <a:moveTo>
                    <a:pt x="26828" y="13237"/>
                  </a:moveTo>
                  <a:lnTo>
                    <a:pt x="26828" y="13237"/>
                  </a:lnTo>
                  <a:cubicBezTo>
                    <a:pt x="26874" y="13284"/>
                    <a:pt x="26898" y="13354"/>
                    <a:pt x="26921" y="13424"/>
                  </a:cubicBezTo>
                  <a:cubicBezTo>
                    <a:pt x="26898" y="13564"/>
                    <a:pt x="26874" y="13704"/>
                    <a:pt x="26874" y="13821"/>
                  </a:cubicBezTo>
                  <a:cubicBezTo>
                    <a:pt x="26874" y="13611"/>
                    <a:pt x="26851" y="13424"/>
                    <a:pt x="26828" y="13237"/>
                  </a:cubicBezTo>
                  <a:close/>
                  <a:moveTo>
                    <a:pt x="18142" y="13611"/>
                  </a:moveTo>
                  <a:lnTo>
                    <a:pt x="18142" y="13611"/>
                  </a:lnTo>
                  <a:cubicBezTo>
                    <a:pt x="18002" y="13704"/>
                    <a:pt x="17862" y="13798"/>
                    <a:pt x="17745" y="13891"/>
                  </a:cubicBezTo>
                  <a:cubicBezTo>
                    <a:pt x="17745" y="13844"/>
                    <a:pt x="17769" y="13798"/>
                    <a:pt x="17792" y="13751"/>
                  </a:cubicBezTo>
                  <a:lnTo>
                    <a:pt x="18142" y="13611"/>
                  </a:lnTo>
                  <a:close/>
                  <a:moveTo>
                    <a:pt x="31240" y="10295"/>
                  </a:moveTo>
                  <a:lnTo>
                    <a:pt x="31240" y="10295"/>
                  </a:lnTo>
                  <a:cubicBezTo>
                    <a:pt x="32058" y="11253"/>
                    <a:pt x="32781" y="12327"/>
                    <a:pt x="33365" y="13447"/>
                  </a:cubicBezTo>
                  <a:cubicBezTo>
                    <a:pt x="33365" y="13611"/>
                    <a:pt x="33342" y="13751"/>
                    <a:pt x="33342" y="13914"/>
                  </a:cubicBezTo>
                  <a:cubicBezTo>
                    <a:pt x="32828" y="13074"/>
                    <a:pt x="32268" y="12280"/>
                    <a:pt x="31637" y="11556"/>
                  </a:cubicBezTo>
                  <a:cubicBezTo>
                    <a:pt x="31521" y="11136"/>
                    <a:pt x="31381" y="10716"/>
                    <a:pt x="31240" y="10295"/>
                  </a:cubicBezTo>
                  <a:close/>
                  <a:moveTo>
                    <a:pt x="8243" y="12887"/>
                  </a:moveTo>
                  <a:lnTo>
                    <a:pt x="8243" y="13214"/>
                  </a:lnTo>
                  <a:cubicBezTo>
                    <a:pt x="8173" y="13447"/>
                    <a:pt x="8079" y="13704"/>
                    <a:pt x="7986" y="13938"/>
                  </a:cubicBezTo>
                  <a:cubicBezTo>
                    <a:pt x="7986" y="13844"/>
                    <a:pt x="7962" y="13728"/>
                    <a:pt x="7939" y="13611"/>
                  </a:cubicBezTo>
                  <a:cubicBezTo>
                    <a:pt x="8032" y="13377"/>
                    <a:pt x="8149" y="13144"/>
                    <a:pt x="8243" y="12887"/>
                  </a:cubicBezTo>
                  <a:close/>
                  <a:moveTo>
                    <a:pt x="25333" y="11930"/>
                  </a:moveTo>
                  <a:lnTo>
                    <a:pt x="25333" y="11930"/>
                  </a:lnTo>
                  <a:cubicBezTo>
                    <a:pt x="25520" y="12000"/>
                    <a:pt x="25707" y="12093"/>
                    <a:pt x="25894" y="12233"/>
                  </a:cubicBezTo>
                  <a:cubicBezTo>
                    <a:pt x="26057" y="12373"/>
                    <a:pt x="26197" y="12513"/>
                    <a:pt x="26361" y="12677"/>
                  </a:cubicBezTo>
                  <a:lnTo>
                    <a:pt x="26384" y="12653"/>
                  </a:lnTo>
                  <a:cubicBezTo>
                    <a:pt x="26454" y="13074"/>
                    <a:pt x="26501" y="13517"/>
                    <a:pt x="26524" y="13961"/>
                  </a:cubicBezTo>
                  <a:cubicBezTo>
                    <a:pt x="26291" y="13704"/>
                    <a:pt x="26057" y="13447"/>
                    <a:pt x="25800" y="13191"/>
                  </a:cubicBezTo>
                  <a:cubicBezTo>
                    <a:pt x="25707" y="12747"/>
                    <a:pt x="25544" y="12327"/>
                    <a:pt x="25333" y="11930"/>
                  </a:cubicBezTo>
                  <a:close/>
                  <a:moveTo>
                    <a:pt x="3526" y="13354"/>
                  </a:moveTo>
                  <a:cubicBezTo>
                    <a:pt x="3503" y="13517"/>
                    <a:pt x="3456" y="13681"/>
                    <a:pt x="3433" y="13868"/>
                  </a:cubicBezTo>
                  <a:lnTo>
                    <a:pt x="3363" y="14031"/>
                  </a:lnTo>
                  <a:lnTo>
                    <a:pt x="3363" y="13657"/>
                  </a:lnTo>
                  <a:lnTo>
                    <a:pt x="3526" y="13354"/>
                  </a:lnTo>
                  <a:close/>
                  <a:moveTo>
                    <a:pt x="21714" y="12887"/>
                  </a:moveTo>
                  <a:lnTo>
                    <a:pt x="21831" y="12934"/>
                  </a:lnTo>
                  <a:cubicBezTo>
                    <a:pt x="22275" y="13284"/>
                    <a:pt x="22672" y="13704"/>
                    <a:pt x="22999" y="14194"/>
                  </a:cubicBezTo>
                  <a:cubicBezTo>
                    <a:pt x="22695" y="14008"/>
                    <a:pt x="22368" y="13844"/>
                    <a:pt x="22041" y="13704"/>
                  </a:cubicBezTo>
                  <a:cubicBezTo>
                    <a:pt x="21925" y="13424"/>
                    <a:pt x="21761" y="13144"/>
                    <a:pt x="21574" y="12887"/>
                  </a:cubicBezTo>
                  <a:close/>
                  <a:moveTo>
                    <a:pt x="16718" y="13914"/>
                  </a:moveTo>
                  <a:lnTo>
                    <a:pt x="16741" y="14008"/>
                  </a:lnTo>
                  <a:cubicBezTo>
                    <a:pt x="16625" y="14054"/>
                    <a:pt x="16508" y="14124"/>
                    <a:pt x="16391" y="14218"/>
                  </a:cubicBezTo>
                  <a:cubicBezTo>
                    <a:pt x="16391" y="14194"/>
                    <a:pt x="16391" y="14194"/>
                    <a:pt x="16391" y="14194"/>
                  </a:cubicBezTo>
                  <a:cubicBezTo>
                    <a:pt x="16508" y="14101"/>
                    <a:pt x="16625" y="14008"/>
                    <a:pt x="16718" y="13914"/>
                  </a:cubicBezTo>
                  <a:close/>
                  <a:moveTo>
                    <a:pt x="29793" y="11346"/>
                  </a:moveTo>
                  <a:cubicBezTo>
                    <a:pt x="29933" y="11463"/>
                    <a:pt x="30050" y="11579"/>
                    <a:pt x="30190" y="11696"/>
                  </a:cubicBezTo>
                  <a:cubicBezTo>
                    <a:pt x="30540" y="12397"/>
                    <a:pt x="30844" y="13120"/>
                    <a:pt x="31077" y="13891"/>
                  </a:cubicBezTo>
                  <a:cubicBezTo>
                    <a:pt x="31100" y="14031"/>
                    <a:pt x="31100" y="14171"/>
                    <a:pt x="31077" y="14311"/>
                  </a:cubicBezTo>
                  <a:cubicBezTo>
                    <a:pt x="30867" y="13821"/>
                    <a:pt x="30657" y="13377"/>
                    <a:pt x="30400" y="12934"/>
                  </a:cubicBezTo>
                  <a:cubicBezTo>
                    <a:pt x="30236" y="12373"/>
                    <a:pt x="30050" y="11860"/>
                    <a:pt x="29793" y="11346"/>
                  </a:cubicBezTo>
                  <a:close/>
                  <a:moveTo>
                    <a:pt x="20010" y="14311"/>
                  </a:moveTo>
                  <a:lnTo>
                    <a:pt x="20033" y="14358"/>
                  </a:lnTo>
                  <a:cubicBezTo>
                    <a:pt x="20033" y="14381"/>
                    <a:pt x="20010" y="14428"/>
                    <a:pt x="20010" y="14475"/>
                  </a:cubicBezTo>
                  <a:lnTo>
                    <a:pt x="19893" y="14358"/>
                  </a:lnTo>
                  <a:lnTo>
                    <a:pt x="20010" y="14311"/>
                  </a:lnTo>
                  <a:close/>
                  <a:moveTo>
                    <a:pt x="33715" y="12677"/>
                  </a:moveTo>
                  <a:cubicBezTo>
                    <a:pt x="33972" y="13331"/>
                    <a:pt x="34159" y="14031"/>
                    <a:pt x="34299" y="14731"/>
                  </a:cubicBezTo>
                  <a:cubicBezTo>
                    <a:pt x="34136" y="14265"/>
                    <a:pt x="33925" y="13821"/>
                    <a:pt x="33715" y="13401"/>
                  </a:cubicBezTo>
                  <a:cubicBezTo>
                    <a:pt x="33715" y="13144"/>
                    <a:pt x="33715" y="12910"/>
                    <a:pt x="33715" y="12677"/>
                  </a:cubicBezTo>
                  <a:close/>
                  <a:moveTo>
                    <a:pt x="34789" y="7984"/>
                  </a:moveTo>
                  <a:cubicBezTo>
                    <a:pt x="35677" y="8474"/>
                    <a:pt x="36494" y="9128"/>
                    <a:pt x="37171" y="9875"/>
                  </a:cubicBezTo>
                  <a:cubicBezTo>
                    <a:pt x="37428" y="10155"/>
                    <a:pt x="37661" y="10482"/>
                    <a:pt x="37871" y="10809"/>
                  </a:cubicBezTo>
                  <a:cubicBezTo>
                    <a:pt x="38011" y="11206"/>
                    <a:pt x="38128" y="11603"/>
                    <a:pt x="38245" y="12000"/>
                  </a:cubicBezTo>
                  <a:cubicBezTo>
                    <a:pt x="38105" y="12934"/>
                    <a:pt x="37895" y="13868"/>
                    <a:pt x="37591" y="14755"/>
                  </a:cubicBezTo>
                  <a:cubicBezTo>
                    <a:pt x="37568" y="12747"/>
                    <a:pt x="36797" y="10832"/>
                    <a:pt x="35420" y="9361"/>
                  </a:cubicBezTo>
                  <a:lnTo>
                    <a:pt x="35350" y="9315"/>
                  </a:lnTo>
                  <a:cubicBezTo>
                    <a:pt x="35210" y="8894"/>
                    <a:pt x="35046" y="8498"/>
                    <a:pt x="34836" y="8101"/>
                  </a:cubicBezTo>
                  <a:lnTo>
                    <a:pt x="34789" y="7984"/>
                  </a:lnTo>
                  <a:close/>
                  <a:moveTo>
                    <a:pt x="13846" y="12864"/>
                  </a:moveTo>
                  <a:cubicBezTo>
                    <a:pt x="13753" y="13424"/>
                    <a:pt x="13706" y="13984"/>
                    <a:pt x="13729" y="14545"/>
                  </a:cubicBezTo>
                  <a:cubicBezTo>
                    <a:pt x="13706" y="14615"/>
                    <a:pt x="13659" y="14708"/>
                    <a:pt x="13636" y="14778"/>
                  </a:cubicBezTo>
                  <a:cubicBezTo>
                    <a:pt x="13636" y="14218"/>
                    <a:pt x="13659" y="13657"/>
                    <a:pt x="13706" y="13097"/>
                  </a:cubicBezTo>
                  <a:cubicBezTo>
                    <a:pt x="13753" y="13027"/>
                    <a:pt x="13799" y="12957"/>
                    <a:pt x="13846" y="12864"/>
                  </a:cubicBezTo>
                  <a:close/>
                  <a:moveTo>
                    <a:pt x="16671" y="14288"/>
                  </a:moveTo>
                  <a:lnTo>
                    <a:pt x="16671" y="14288"/>
                  </a:lnTo>
                  <a:cubicBezTo>
                    <a:pt x="16601" y="14451"/>
                    <a:pt x="16555" y="14615"/>
                    <a:pt x="16531" y="14778"/>
                  </a:cubicBezTo>
                  <a:cubicBezTo>
                    <a:pt x="16484" y="14685"/>
                    <a:pt x="16438" y="14591"/>
                    <a:pt x="16391" y="14498"/>
                  </a:cubicBezTo>
                  <a:cubicBezTo>
                    <a:pt x="16484" y="14428"/>
                    <a:pt x="16578" y="14358"/>
                    <a:pt x="16671" y="14288"/>
                  </a:cubicBezTo>
                  <a:close/>
                  <a:moveTo>
                    <a:pt x="18726" y="13984"/>
                  </a:moveTo>
                  <a:cubicBezTo>
                    <a:pt x="18843" y="14101"/>
                    <a:pt x="18936" y="14218"/>
                    <a:pt x="19053" y="14335"/>
                  </a:cubicBezTo>
                  <a:cubicBezTo>
                    <a:pt x="19076" y="14358"/>
                    <a:pt x="19099" y="14381"/>
                    <a:pt x="19123" y="14405"/>
                  </a:cubicBezTo>
                  <a:cubicBezTo>
                    <a:pt x="19029" y="14521"/>
                    <a:pt x="18959" y="14638"/>
                    <a:pt x="18936" y="14778"/>
                  </a:cubicBezTo>
                  <a:cubicBezTo>
                    <a:pt x="18889" y="14731"/>
                    <a:pt x="18866" y="14708"/>
                    <a:pt x="18843" y="14661"/>
                  </a:cubicBezTo>
                  <a:cubicBezTo>
                    <a:pt x="18775" y="14436"/>
                    <a:pt x="18707" y="14210"/>
                    <a:pt x="18682" y="13984"/>
                  </a:cubicBezTo>
                  <a:close/>
                  <a:moveTo>
                    <a:pt x="27201" y="14358"/>
                  </a:moveTo>
                  <a:cubicBezTo>
                    <a:pt x="27201" y="14521"/>
                    <a:pt x="27225" y="14661"/>
                    <a:pt x="27225" y="14825"/>
                  </a:cubicBezTo>
                  <a:cubicBezTo>
                    <a:pt x="27178" y="14778"/>
                    <a:pt x="27155" y="14755"/>
                    <a:pt x="27108" y="14708"/>
                  </a:cubicBezTo>
                  <a:lnTo>
                    <a:pt x="27131" y="14685"/>
                  </a:lnTo>
                  <a:cubicBezTo>
                    <a:pt x="27155" y="14568"/>
                    <a:pt x="27178" y="14475"/>
                    <a:pt x="27201" y="14358"/>
                  </a:cubicBezTo>
                  <a:close/>
                  <a:moveTo>
                    <a:pt x="11465" y="13074"/>
                  </a:moveTo>
                  <a:cubicBezTo>
                    <a:pt x="11465" y="13074"/>
                    <a:pt x="11465" y="13097"/>
                    <a:pt x="11465" y="13120"/>
                  </a:cubicBezTo>
                  <a:cubicBezTo>
                    <a:pt x="11231" y="13634"/>
                    <a:pt x="11044" y="14148"/>
                    <a:pt x="10904" y="14708"/>
                  </a:cubicBezTo>
                  <a:lnTo>
                    <a:pt x="10834" y="14848"/>
                  </a:lnTo>
                  <a:cubicBezTo>
                    <a:pt x="10881" y="14545"/>
                    <a:pt x="10928" y="14241"/>
                    <a:pt x="10998" y="13961"/>
                  </a:cubicBezTo>
                  <a:cubicBezTo>
                    <a:pt x="11068" y="13844"/>
                    <a:pt x="11114" y="13751"/>
                    <a:pt x="11161" y="13634"/>
                  </a:cubicBezTo>
                  <a:cubicBezTo>
                    <a:pt x="11254" y="13447"/>
                    <a:pt x="11348" y="13261"/>
                    <a:pt x="11465" y="13074"/>
                  </a:cubicBezTo>
                  <a:close/>
                  <a:moveTo>
                    <a:pt x="22952" y="13517"/>
                  </a:moveTo>
                  <a:cubicBezTo>
                    <a:pt x="23115" y="13611"/>
                    <a:pt x="23255" y="13704"/>
                    <a:pt x="23395" y="13821"/>
                  </a:cubicBezTo>
                  <a:cubicBezTo>
                    <a:pt x="23629" y="14124"/>
                    <a:pt x="23816" y="14451"/>
                    <a:pt x="23956" y="14825"/>
                  </a:cubicBezTo>
                  <a:lnTo>
                    <a:pt x="23956" y="14872"/>
                  </a:lnTo>
                  <a:cubicBezTo>
                    <a:pt x="23862" y="14802"/>
                    <a:pt x="23792" y="14731"/>
                    <a:pt x="23699" y="14661"/>
                  </a:cubicBezTo>
                  <a:cubicBezTo>
                    <a:pt x="23489" y="14241"/>
                    <a:pt x="23255" y="13868"/>
                    <a:pt x="22952" y="13517"/>
                  </a:cubicBezTo>
                  <a:close/>
                  <a:moveTo>
                    <a:pt x="34999" y="13634"/>
                  </a:moveTo>
                  <a:cubicBezTo>
                    <a:pt x="35070" y="13844"/>
                    <a:pt x="35163" y="14078"/>
                    <a:pt x="35256" y="14311"/>
                  </a:cubicBezTo>
                  <a:cubicBezTo>
                    <a:pt x="35280" y="14381"/>
                    <a:pt x="35303" y="14451"/>
                    <a:pt x="35303" y="14521"/>
                  </a:cubicBezTo>
                  <a:lnTo>
                    <a:pt x="35303" y="14872"/>
                  </a:lnTo>
                  <a:cubicBezTo>
                    <a:pt x="35210" y="14638"/>
                    <a:pt x="35116" y="14428"/>
                    <a:pt x="35023" y="14218"/>
                  </a:cubicBezTo>
                  <a:cubicBezTo>
                    <a:pt x="35023" y="14008"/>
                    <a:pt x="34999" y="13821"/>
                    <a:pt x="34999" y="13634"/>
                  </a:cubicBezTo>
                  <a:close/>
                  <a:moveTo>
                    <a:pt x="22251" y="14171"/>
                  </a:moveTo>
                  <a:lnTo>
                    <a:pt x="22251" y="14171"/>
                  </a:lnTo>
                  <a:cubicBezTo>
                    <a:pt x="22648" y="14358"/>
                    <a:pt x="23045" y="14591"/>
                    <a:pt x="23419" y="14872"/>
                  </a:cubicBezTo>
                  <a:cubicBezTo>
                    <a:pt x="23419" y="14872"/>
                    <a:pt x="23419" y="14895"/>
                    <a:pt x="23419" y="14895"/>
                  </a:cubicBezTo>
                  <a:cubicBezTo>
                    <a:pt x="23092" y="14685"/>
                    <a:pt x="22742" y="14498"/>
                    <a:pt x="22368" y="14358"/>
                  </a:cubicBezTo>
                  <a:lnTo>
                    <a:pt x="22275" y="14265"/>
                  </a:lnTo>
                  <a:lnTo>
                    <a:pt x="22251" y="14171"/>
                  </a:lnTo>
                  <a:close/>
                  <a:moveTo>
                    <a:pt x="4902" y="13926"/>
                  </a:moveTo>
                  <a:cubicBezTo>
                    <a:pt x="4821" y="14121"/>
                    <a:pt x="4757" y="14331"/>
                    <a:pt x="4694" y="14521"/>
                  </a:cubicBezTo>
                  <a:cubicBezTo>
                    <a:pt x="4624" y="14661"/>
                    <a:pt x="4554" y="14802"/>
                    <a:pt x="4507" y="14942"/>
                  </a:cubicBezTo>
                  <a:cubicBezTo>
                    <a:pt x="4530" y="14755"/>
                    <a:pt x="4554" y="14591"/>
                    <a:pt x="4600" y="14381"/>
                  </a:cubicBezTo>
                  <a:cubicBezTo>
                    <a:pt x="4687" y="14230"/>
                    <a:pt x="4794" y="14078"/>
                    <a:pt x="4902" y="13926"/>
                  </a:cubicBezTo>
                  <a:close/>
                  <a:moveTo>
                    <a:pt x="31404" y="13541"/>
                  </a:moveTo>
                  <a:cubicBezTo>
                    <a:pt x="31474" y="13634"/>
                    <a:pt x="31521" y="13751"/>
                    <a:pt x="31591" y="13868"/>
                  </a:cubicBezTo>
                  <a:cubicBezTo>
                    <a:pt x="31661" y="14241"/>
                    <a:pt x="31707" y="14615"/>
                    <a:pt x="31731" y="14988"/>
                  </a:cubicBezTo>
                  <a:lnTo>
                    <a:pt x="31707" y="14988"/>
                  </a:lnTo>
                  <a:cubicBezTo>
                    <a:pt x="31637" y="14615"/>
                    <a:pt x="31521" y="14218"/>
                    <a:pt x="31404" y="13821"/>
                  </a:cubicBezTo>
                  <a:lnTo>
                    <a:pt x="31404" y="13541"/>
                  </a:lnTo>
                  <a:close/>
                  <a:moveTo>
                    <a:pt x="8943" y="14171"/>
                  </a:moveTo>
                  <a:lnTo>
                    <a:pt x="8943" y="14194"/>
                  </a:lnTo>
                  <a:cubicBezTo>
                    <a:pt x="8896" y="14475"/>
                    <a:pt x="8850" y="14755"/>
                    <a:pt x="8803" y="15035"/>
                  </a:cubicBezTo>
                  <a:lnTo>
                    <a:pt x="8803" y="15058"/>
                  </a:lnTo>
                  <a:cubicBezTo>
                    <a:pt x="8803" y="15012"/>
                    <a:pt x="8780" y="14965"/>
                    <a:pt x="8780" y="14918"/>
                  </a:cubicBezTo>
                  <a:cubicBezTo>
                    <a:pt x="8826" y="14661"/>
                    <a:pt x="8873" y="14428"/>
                    <a:pt x="8943" y="14171"/>
                  </a:cubicBezTo>
                  <a:close/>
                  <a:moveTo>
                    <a:pt x="6538" y="13284"/>
                  </a:moveTo>
                  <a:cubicBezTo>
                    <a:pt x="6375" y="13891"/>
                    <a:pt x="6281" y="14498"/>
                    <a:pt x="6188" y="15105"/>
                  </a:cubicBezTo>
                  <a:cubicBezTo>
                    <a:pt x="6141" y="14918"/>
                    <a:pt x="6095" y="14731"/>
                    <a:pt x="6048" y="14521"/>
                  </a:cubicBezTo>
                  <a:cubicBezTo>
                    <a:pt x="6071" y="14358"/>
                    <a:pt x="6118" y="14194"/>
                    <a:pt x="6165" y="14031"/>
                  </a:cubicBezTo>
                  <a:lnTo>
                    <a:pt x="6165" y="14054"/>
                  </a:lnTo>
                  <a:cubicBezTo>
                    <a:pt x="6281" y="13798"/>
                    <a:pt x="6398" y="13541"/>
                    <a:pt x="6538" y="13284"/>
                  </a:cubicBezTo>
                  <a:close/>
                  <a:moveTo>
                    <a:pt x="15037" y="13891"/>
                  </a:moveTo>
                  <a:cubicBezTo>
                    <a:pt x="15060" y="14311"/>
                    <a:pt x="15107" y="14708"/>
                    <a:pt x="15200" y="15082"/>
                  </a:cubicBezTo>
                  <a:lnTo>
                    <a:pt x="15200" y="15105"/>
                  </a:lnTo>
                  <a:cubicBezTo>
                    <a:pt x="15084" y="14731"/>
                    <a:pt x="15014" y="14335"/>
                    <a:pt x="15037" y="13938"/>
                  </a:cubicBezTo>
                  <a:lnTo>
                    <a:pt x="15014" y="13938"/>
                  </a:lnTo>
                  <a:lnTo>
                    <a:pt x="15037" y="13891"/>
                  </a:lnTo>
                  <a:close/>
                  <a:moveTo>
                    <a:pt x="24516" y="14755"/>
                  </a:moveTo>
                  <a:lnTo>
                    <a:pt x="24586" y="14825"/>
                  </a:lnTo>
                  <a:cubicBezTo>
                    <a:pt x="24610" y="14895"/>
                    <a:pt x="24633" y="14942"/>
                    <a:pt x="24656" y="15012"/>
                  </a:cubicBezTo>
                  <a:lnTo>
                    <a:pt x="24540" y="15105"/>
                  </a:lnTo>
                  <a:cubicBezTo>
                    <a:pt x="24540" y="14988"/>
                    <a:pt x="24540" y="14872"/>
                    <a:pt x="24516" y="14755"/>
                  </a:cubicBezTo>
                  <a:close/>
                  <a:moveTo>
                    <a:pt x="13076" y="13004"/>
                  </a:moveTo>
                  <a:lnTo>
                    <a:pt x="13076" y="13471"/>
                  </a:lnTo>
                  <a:cubicBezTo>
                    <a:pt x="12842" y="14008"/>
                    <a:pt x="12702" y="14568"/>
                    <a:pt x="12632" y="15128"/>
                  </a:cubicBezTo>
                  <a:cubicBezTo>
                    <a:pt x="12562" y="14802"/>
                    <a:pt x="12492" y="14451"/>
                    <a:pt x="12445" y="14101"/>
                  </a:cubicBezTo>
                  <a:cubicBezTo>
                    <a:pt x="12492" y="13914"/>
                    <a:pt x="12515" y="13681"/>
                    <a:pt x="12562" y="13471"/>
                  </a:cubicBezTo>
                  <a:lnTo>
                    <a:pt x="12562" y="13471"/>
                  </a:lnTo>
                  <a:lnTo>
                    <a:pt x="12539" y="13494"/>
                  </a:lnTo>
                  <a:cubicBezTo>
                    <a:pt x="12655" y="13354"/>
                    <a:pt x="12772" y="13237"/>
                    <a:pt x="12889" y="13144"/>
                  </a:cubicBezTo>
                  <a:cubicBezTo>
                    <a:pt x="12959" y="13097"/>
                    <a:pt x="13029" y="13050"/>
                    <a:pt x="13076" y="13004"/>
                  </a:cubicBezTo>
                  <a:close/>
                  <a:moveTo>
                    <a:pt x="21948" y="14825"/>
                  </a:moveTo>
                  <a:cubicBezTo>
                    <a:pt x="21995" y="14848"/>
                    <a:pt x="22018" y="14872"/>
                    <a:pt x="22065" y="14895"/>
                  </a:cubicBezTo>
                  <a:lnTo>
                    <a:pt x="22088" y="14895"/>
                  </a:lnTo>
                  <a:cubicBezTo>
                    <a:pt x="22111" y="14988"/>
                    <a:pt x="22135" y="15058"/>
                    <a:pt x="22135" y="15128"/>
                  </a:cubicBezTo>
                  <a:cubicBezTo>
                    <a:pt x="22088" y="15012"/>
                    <a:pt x="22018" y="14918"/>
                    <a:pt x="21948" y="14825"/>
                  </a:cubicBezTo>
                  <a:close/>
                  <a:moveTo>
                    <a:pt x="31871" y="12397"/>
                  </a:moveTo>
                  <a:cubicBezTo>
                    <a:pt x="32408" y="13074"/>
                    <a:pt x="32875" y="13798"/>
                    <a:pt x="33295" y="14568"/>
                  </a:cubicBezTo>
                  <a:cubicBezTo>
                    <a:pt x="33272" y="14825"/>
                    <a:pt x="33248" y="15082"/>
                    <a:pt x="33225" y="15339"/>
                  </a:cubicBezTo>
                  <a:cubicBezTo>
                    <a:pt x="33015" y="14778"/>
                    <a:pt x="32735" y="14241"/>
                    <a:pt x="32408" y="13751"/>
                  </a:cubicBezTo>
                  <a:lnTo>
                    <a:pt x="32361" y="13681"/>
                  </a:lnTo>
                  <a:cubicBezTo>
                    <a:pt x="32221" y="13237"/>
                    <a:pt x="32058" y="12817"/>
                    <a:pt x="31871" y="12397"/>
                  </a:cubicBezTo>
                  <a:close/>
                  <a:moveTo>
                    <a:pt x="9854" y="12794"/>
                  </a:moveTo>
                  <a:cubicBezTo>
                    <a:pt x="9854" y="12910"/>
                    <a:pt x="9877" y="13027"/>
                    <a:pt x="9900" y="13167"/>
                  </a:cubicBezTo>
                  <a:cubicBezTo>
                    <a:pt x="9854" y="13401"/>
                    <a:pt x="9830" y="13657"/>
                    <a:pt x="9807" y="13914"/>
                  </a:cubicBezTo>
                  <a:cubicBezTo>
                    <a:pt x="9737" y="14335"/>
                    <a:pt x="9714" y="14755"/>
                    <a:pt x="9714" y="15198"/>
                  </a:cubicBezTo>
                  <a:cubicBezTo>
                    <a:pt x="9714" y="15268"/>
                    <a:pt x="9690" y="15362"/>
                    <a:pt x="9690" y="15432"/>
                  </a:cubicBezTo>
                  <a:cubicBezTo>
                    <a:pt x="9550" y="14988"/>
                    <a:pt x="9433" y="14521"/>
                    <a:pt x="9340" y="14054"/>
                  </a:cubicBezTo>
                  <a:cubicBezTo>
                    <a:pt x="9387" y="13751"/>
                    <a:pt x="9457" y="13471"/>
                    <a:pt x="9527" y="13191"/>
                  </a:cubicBezTo>
                  <a:cubicBezTo>
                    <a:pt x="9527" y="13167"/>
                    <a:pt x="9550" y="13144"/>
                    <a:pt x="9550" y="13097"/>
                  </a:cubicBezTo>
                  <a:lnTo>
                    <a:pt x="9854" y="12794"/>
                  </a:lnTo>
                  <a:close/>
                  <a:moveTo>
                    <a:pt x="19590" y="15059"/>
                  </a:moveTo>
                  <a:lnTo>
                    <a:pt x="19590" y="15059"/>
                  </a:lnTo>
                  <a:cubicBezTo>
                    <a:pt x="19660" y="15152"/>
                    <a:pt x="19730" y="15269"/>
                    <a:pt x="19800" y="15385"/>
                  </a:cubicBezTo>
                  <a:lnTo>
                    <a:pt x="19800" y="15432"/>
                  </a:lnTo>
                  <a:lnTo>
                    <a:pt x="19613" y="15339"/>
                  </a:lnTo>
                  <a:cubicBezTo>
                    <a:pt x="19613" y="15232"/>
                    <a:pt x="19594" y="15145"/>
                    <a:pt x="19590" y="15059"/>
                  </a:cubicBezTo>
                  <a:close/>
                  <a:moveTo>
                    <a:pt x="27038" y="15058"/>
                  </a:moveTo>
                  <a:lnTo>
                    <a:pt x="27225" y="15292"/>
                  </a:lnTo>
                  <a:lnTo>
                    <a:pt x="27225" y="15432"/>
                  </a:lnTo>
                  <a:cubicBezTo>
                    <a:pt x="27155" y="15339"/>
                    <a:pt x="27084" y="15222"/>
                    <a:pt x="27038" y="15128"/>
                  </a:cubicBezTo>
                  <a:lnTo>
                    <a:pt x="27038" y="15105"/>
                  </a:lnTo>
                  <a:lnTo>
                    <a:pt x="27038" y="15058"/>
                  </a:lnTo>
                  <a:close/>
                  <a:moveTo>
                    <a:pt x="20804" y="14545"/>
                  </a:moveTo>
                  <a:lnTo>
                    <a:pt x="20827" y="14568"/>
                  </a:lnTo>
                  <a:cubicBezTo>
                    <a:pt x="20944" y="14872"/>
                    <a:pt x="21061" y="15175"/>
                    <a:pt x="21154" y="15479"/>
                  </a:cubicBezTo>
                  <a:lnTo>
                    <a:pt x="21014" y="15385"/>
                  </a:lnTo>
                  <a:cubicBezTo>
                    <a:pt x="20991" y="15362"/>
                    <a:pt x="20967" y="15339"/>
                    <a:pt x="20944" y="15315"/>
                  </a:cubicBezTo>
                  <a:cubicBezTo>
                    <a:pt x="20851" y="15082"/>
                    <a:pt x="20757" y="14872"/>
                    <a:pt x="20640" y="14638"/>
                  </a:cubicBezTo>
                  <a:cubicBezTo>
                    <a:pt x="20687" y="14615"/>
                    <a:pt x="20734" y="14568"/>
                    <a:pt x="20804" y="14545"/>
                  </a:cubicBezTo>
                  <a:close/>
                  <a:moveTo>
                    <a:pt x="27808" y="15082"/>
                  </a:moveTo>
                  <a:cubicBezTo>
                    <a:pt x="27855" y="15175"/>
                    <a:pt x="27902" y="15245"/>
                    <a:pt x="27925" y="15339"/>
                  </a:cubicBezTo>
                  <a:cubicBezTo>
                    <a:pt x="27925" y="15409"/>
                    <a:pt x="27925" y="15479"/>
                    <a:pt x="27902" y="15549"/>
                  </a:cubicBezTo>
                  <a:lnTo>
                    <a:pt x="27878" y="15549"/>
                  </a:lnTo>
                  <a:cubicBezTo>
                    <a:pt x="27855" y="15385"/>
                    <a:pt x="27832" y="15245"/>
                    <a:pt x="27808" y="15082"/>
                  </a:cubicBezTo>
                  <a:close/>
                  <a:moveTo>
                    <a:pt x="30750" y="14778"/>
                  </a:moveTo>
                  <a:cubicBezTo>
                    <a:pt x="30844" y="14988"/>
                    <a:pt x="30914" y="15198"/>
                    <a:pt x="31007" y="15409"/>
                  </a:cubicBezTo>
                  <a:lnTo>
                    <a:pt x="30984" y="15549"/>
                  </a:lnTo>
                  <a:cubicBezTo>
                    <a:pt x="30914" y="15339"/>
                    <a:pt x="30844" y="15152"/>
                    <a:pt x="30750" y="14965"/>
                  </a:cubicBezTo>
                  <a:cubicBezTo>
                    <a:pt x="30750" y="14895"/>
                    <a:pt x="30750" y="14825"/>
                    <a:pt x="30750" y="14778"/>
                  </a:cubicBezTo>
                  <a:close/>
                  <a:moveTo>
                    <a:pt x="33669" y="14124"/>
                  </a:moveTo>
                  <a:lnTo>
                    <a:pt x="33692" y="14148"/>
                  </a:lnTo>
                  <a:cubicBezTo>
                    <a:pt x="33902" y="14615"/>
                    <a:pt x="34089" y="15105"/>
                    <a:pt x="34229" y="15595"/>
                  </a:cubicBezTo>
                  <a:cubicBezTo>
                    <a:pt x="34066" y="15198"/>
                    <a:pt x="33879" y="14825"/>
                    <a:pt x="33669" y="14451"/>
                  </a:cubicBezTo>
                  <a:cubicBezTo>
                    <a:pt x="33669" y="14358"/>
                    <a:pt x="33669" y="14241"/>
                    <a:pt x="33669" y="14124"/>
                  </a:cubicBezTo>
                  <a:close/>
                  <a:moveTo>
                    <a:pt x="7449" y="15012"/>
                  </a:moveTo>
                  <a:cubicBezTo>
                    <a:pt x="7449" y="15152"/>
                    <a:pt x="7472" y="15315"/>
                    <a:pt x="7495" y="15432"/>
                  </a:cubicBezTo>
                  <a:cubicBezTo>
                    <a:pt x="7449" y="15525"/>
                    <a:pt x="7402" y="15595"/>
                    <a:pt x="7355" y="15689"/>
                  </a:cubicBezTo>
                  <a:cubicBezTo>
                    <a:pt x="7379" y="15479"/>
                    <a:pt x="7402" y="15268"/>
                    <a:pt x="7425" y="15058"/>
                  </a:cubicBezTo>
                  <a:cubicBezTo>
                    <a:pt x="7425" y="15058"/>
                    <a:pt x="7425" y="15035"/>
                    <a:pt x="7449" y="15012"/>
                  </a:cubicBezTo>
                  <a:close/>
                  <a:moveTo>
                    <a:pt x="18189" y="14078"/>
                  </a:moveTo>
                  <a:lnTo>
                    <a:pt x="18189" y="14101"/>
                  </a:lnTo>
                  <a:cubicBezTo>
                    <a:pt x="18236" y="14428"/>
                    <a:pt x="18376" y="14755"/>
                    <a:pt x="18609" y="15012"/>
                  </a:cubicBezTo>
                  <a:cubicBezTo>
                    <a:pt x="18609" y="15035"/>
                    <a:pt x="18632" y="15082"/>
                    <a:pt x="18656" y="15128"/>
                  </a:cubicBezTo>
                  <a:cubicBezTo>
                    <a:pt x="18492" y="15292"/>
                    <a:pt x="18376" y="15479"/>
                    <a:pt x="18329" y="15712"/>
                  </a:cubicBezTo>
                  <a:cubicBezTo>
                    <a:pt x="18259" y="15700"/>
                    <a:pt x="18189" y="15695"/>
                    <a:pt x="18119" y="15695"/>
                  </a:cubicBezTo>
                  <a:cubicBezTo>
                    <a:pt x="18049" y="15695"/>
                    <a:pt x="17979" y="15700"/>
                    <a:pt x="17909" y="15712"/>
                  </a:cubicBezTo>
                  <a:cubicBezTo>
                    <a:pt x="17815" y="15549"/>
                    <a:pt x="17769" y="15385"/>
                    <a:pt x="17722" y="15198"/>
                  </a:cubicBezTo>
                  <a:cubicBezTo>
                    <a:pt x="17629" y="14591"/>
                    <a:pt x="17839" y="14241"/>
                    <a:pt x="18189" y="14078"/>
                  </a:cubicBezTo>
                  <a:close/>
                  <a:moveTo>
                    <a:pt x="24750" y="15502"/>
                  </a:moveTo>
                  <a:cubicBezTo>
                    <a:pt x="24750" y="15572"/>
                    <a:pt x="24773" y="15665"/>
                    <a:pt x="24796" y="15735"/>
                  </a:cubicBezTo>
                  <a:cubicBezTo>
                    <a:pt x="24750" y="15689"/>
                    <a:pt x="24703" y="15619"/>
                    <a:pt x="24656" y="15572"/>
                  </a:cubicBezTo>
                  <a:lnTo>
                    <a:pt x="24750" y="15502"/>
                  </a:lnTo>
                  <a:close/>
                  <a:moveTo>
                    <a:pt x="20244" y="15315"/>
                  </a:moveTo>
                  <a:cubicBezTo>
                    <a:pt x="20407" y="15455"/>
                    <a:pt x="20547" y="15595"/>
                    <a:pt x="20734" y="15712"/>
                  </a:cubicBezTo>
                  <a:lnTo>
                    <a:pt x="20781" y="15829"/>
                  </a:lnTo>
                  <a:cubicBezTo>
                    <a:pt x="20617" y="15782"/>
                    <a:pt x="20454" y="15735"/>
                    <a:pt x="20314" y="15689"/>
                  </a:cubicBezTo>
                  <a:cubicBezTo>
                    <a:pt x="20290" y="15619"/>
                    <a:pt x="20290" y="15595"/>
                    <a:pt x="20267" y="15549"/>
                  </a:cubicBezTo>
                  <a:lnTo>
                    <a:pt x="20244" y="15572"/>
                  </a:lnTo>
                  <a:lnTo>
                    <a:pt x="20244" y="15315"/>
                  </a:lnTo>
                  <a:close/>
                  <a:moveTo>
                    <a:pt x="21434" y="15152"/>
                  </a:moveTo>
                  <a:cubicBezTo>
                    <a:pt x="21598" y="15362"/>
                    <a:pt x="21738" y="15595"/>
                    <a:pt x="21831" y="15852"/>
                  </a:cubicBezTo>
                  <a:cubicBezTo>
                    <a:pt x="21784" y="15805"/>
                    <a:pt x="21691" y="15782"/>
                    <a:pt x="21621" y="15735"/>
                  </a:cubicBezTo>
                  <a:lnTo>
                    <a:pt x="21621" y="15759"/>
                  </a:lnTo>
                  <a:cubicBezTo>
                    <a:pt x="21551" y="15549"/>
                    <a:pt x="21504" y="15339"/>
                    <a:pt x="21434" y="15152"/>
                  </a:cubicBezTo>
                  <a:close/>
                  <a:moveTo>
                    <a:pt x="22919" y="15540"/>
                  </a:moveTo>
                  <a:lnTo>
                    <a:pt x="23092" y="15712"/>
                  </a:lnTo>
                  <a:lnTo>
                    <a:pt x="23139" y="15829"/>
                  </a:lnTo>
                  <a:lnTo>
                    <a:pt x="22999" y="15852"/>
                  </a:lnTo>
                  <a:cubicBezTo>
                    <a:pt x="22978" y="15748"/>
                    <a:pt x="22957" y="15644"/>
                    <a:pt x="22919" y="15540"/>
                  </a:cubicBezTo>
                  <a:close/>
                  <a:moveTo>
                    <a:pt x="18773" y="15502"/>
                  </a:moveTo>
                  <a:cubicBezTo>
                    <a:pt x="18819" y="15619"/>
                    <a:pt x="18866" y="15735"/>
                    <a:pt x="18913" y="15876"/>
                  </a:cubicBezTo>
                  <a:lnTo>
                    <a:pt x="18889" y="15876"/>
                  </a:lnTo>
                  <a:cubicBezTo>
                    <a:pt x="18819" y="15852"/>
                    <a:pt x="18726" y="15805"/>
                    <a:pt x="18632" y="15782"/>
                  </a:cubicBezTo>
                  <a:cubicBezTo>
                    <a:pt x="18679" y="15689"/>
                    <a:pt x="18703" y="15595"/>
                    <a:pt x="18773" y="15502"/>
                  </a:cubicBezTo>
                  <a:close/>
                  <a:moveTo>
                    <a:pt x="27505" y="15665"/>
                  </a:moveTo>
                  <a:cubicBezTo>
                    <a:pt x="27505" y="15805"/>
                    <a:pt x="27505" y="15922"/>
                    <a:pt x="27528" y="16039"/>
                  </a:cubicBezTo>
                  <a:lnTo>
                    <a:pt x="27458" y="15922"/>
                  </a:lnTo>
                  <a:cubicBezTo>
                    <a:pt x="27458" y="15829"/>
                    <a:pt x="27505" y="15759"/>
                    <a:pt x="27505" y="15665"/>
                  </a:cubicBezTo>
                  <a:close/>
                  <a:moveTo>
                    <a:pt x="35630" y="10202"/>
                  </a:moveTo>
                  <a:cubicBezTo>
                    <a:pt x="35700" y="10295"/>
                    <a:pt x="35770" y="10389"/>
                    <a:pt x="35840" y="10482"/>
                  </a:cubicBezTo>
                  <a:cubicBezTo>
                    <a:pt x="36891" y="12046"/>
                    <a:pt x="37381" y="13938"/>
                    <a:pt x="37218" y="15805"/>
                  </a:cubicBezTo>
                  <a:cubicBezTo>
                    <a:pt x="37171" y="15899"/>
                    <a:pt x="37148" y="15969"/>
                    <a:pt x="37101" y="16062"/>
                  </a:cubicBezTo>
                  <a:cubicBezTo>
                    <a:pt x="37007" y="14381"/>
                    <a:pt x="36564" y="12747"/>
                    <a:pt x="35863" y="11253"/>
                  </a:cubicBezTo>
                  <a:cubicBezTo>
                    <a:pt x="35793" y="10902"/>
                    <a:pt x="35723" y="10552"/>
                    <a:pt x="35630" y="10202"/>
                  </a:cubicBezTo>
                  <a:close/>
                  <a:moveTo>
                    <a:pt x="26921" y="15549"/>
                  </a:moveTo>
                  <a:lnTo>
                    <a:pt x="27061" y="15805"/>
                  </a:lnTo>
                  <a:cubicBezTo>
                    <a:pt x="27014" y="15899"/>
                    <a:pt x="26968" y="15992"/>
                    <a:pt x="26921" y="16086"/>
                  </a:cubicBezTo>
                  <a:cubicBezTo>
                    <a:pt x="26898" y="16016"/>
                    <a:pt x="26874" y="15922"/>
                    <a:pt x="26851" y="15852"/>
                  </a:cubicBezTo>
                  <a:cubicBezTo>
                    <a:pt x="26874" y="15759"/>
                    <a:pt x="26898" y="15665"/>
                    <a:pt x="26921" y="15549"/>
                  </a:cubicBezTo>
                  <a:close/>
                  <a:moveTo>
                    <a:pt x="12399" y="15619"/>
                  </a:moveTo>
                  <a:cubicBezTo>
                    <a:pt x="12445" y="15805"/>
                    <a:pt x="12492" y="15969"/>
                    <a:pt x="12539" y="16156"/>
                  </a:cubicBezTo>
                  <a:cubicBezTo>
                    <a:pt x="12492" y="16039"/>
                    <a:pt x="12445" y="15922"/>
                    <a:pt x="12399" y="15829"/>
                  </a:cubicBezTo>
                  <a:cubicBezTo>
                    <a:pt x="12399" y="15759"/>
                    <a:pt x="12399" y="15689"/>
                    <a:pt x="12399" y="15619"/>
                  </a:cubicBezTo>
                  <a:close/>
                  <a:moveTo>
                    <a:pt x="14663" y="15268"/>
                  </a:moveTo>
                  <a:lnTo>
                    <a:pt x="14663" y="15268"/>
                  </a:lnTo>
                  <a:cubicBezTo>
                    <a:pt x="14710" y="15409"/>
                    <a:pt x="14780" y="15572"/>
                    <a:pt x="14873" y="15712"/>
                  </a:cubicBezTo>
                  <a:cubicBezTo>
                    <a:pt x="14803" y="15876"/>
                    <a:pt x="14757" y="16016"/>
                    <a:pt x="14710" y="16179"/>
                  </a:cubicBezTo>
                  <a:cubicBezTo>
                    <a:pt x="14663" y="15876"/>
                    <a:pt x="14663" y="15572"/>
                    <a:pt x="14663" y="15268"/>
                  </a:cubicBezTo>
                  <a:close/>
                  <a:moveTo>
                    <a:pt x="19216" y="15525"/>
                  </a:moveTo>
                  <a:lnTo>
                    <a:pt x="19310" y="15619"/>
                  </a:lnTo>
                  <a:cubicBezTo>
                    <a:pt x="19356" y="15805"/>
                    <a:pt x="19403" y="16016"/>
                    <a:pt x="19450" y="16202"/>
                  </a:cubicBezTo>
                  <a:lnTo>
                    <a:pt x="19380" y="16156"/>
                  </a:lnTo>
                  <a:cubicBezTo>
                    <a:pt x="19356" y="16062"/>
                    <a:pt x="19310" y="15969"/>
                    <a:pt x="19286" y="15876"/>
                  </a:cubicBezTo>
                  <a:cubicBezTo>
                    <a:pt x="19263" y="15759"/>
                    <a:pt x="19216" y="15642"/>
                    <a:pt x="19216" y="15525"/>
                  </a:cubicBezTo>
                  <a:close/>
                  <a:moveTo>
                    <a:pt x="5884" y="15479"/>
                  </a:moveTo>
                  <a:cubicBezTo>
                    <a:pt x="5931" y="15595"/>
                    <a:pt x="5954" y="15689"/>
                    <a:pt x="6001" y="15805"/>
                  </a:cubicBezTo>
                  <a:cubicBezTo>
                    <a:pt x="5931" y="16016"/>
                    <a:pt x="5884" y="16249"/>
                    <a:pt x="5838" y="16459"/>
                  </a:cubicBezTo>
                  <a:lnTo>
                    <a:pt x="5814" y="16459"/>
                  </a:lnTo>
                  <a:cubicBezTo>
                    <a:pt x="5814" y="16132"/>
                    <a:pt x="5861" y="15805"/>
                    <a:pt x="5884" y="15479"/>
                  </a:cubicBezTo>
                  <a:close/>
                  <a:moveTo>
                    <a:pt x="32758" y="15128"/>
                  </a:moveTo>
                  <a:cubicBezTo>
                    <a:pt x="32875" y="15409"/>
                    <a:pt x="32992" y="15712"/>
                    <a:pt x="33085" y="16016"/>
                  </a:cubicBezTo>
                  <a:cubicBezTo>
                    <a:pt x="33085" y="16156"/>
                    <a:pt x="33062" y="16296"/>
                    <a:pt x="33015" y="16436"/>
                  </a:cubicBezTo>
                  <a:lnTo>
                    <a:pt x="33015" y="16459"/>
                  </a:lnTo>
                  <a:cubicBezTo>
                    <a:pt x="32945" y="16016"/>
                    <a:pt x="32851" y="15572"/>
                    <a:pt x="32758" y="15128"/>
                  </a:cubicBezTo>
                  <a:close/>
                  <a:moveTo>
                    <a:pt x="15947" y="15759"/>
                  </a:moveTo>
                  <a:cubicBezTo>
                    <a:pt x="15971" y="16016"/>
                    <a:pt x="16018" y="16249"/>
                    <a:pt x="16088" y="16483"/>
                  </a:cubicBezTo>
                  <a:lnTo>
                    <a:pt x="16041" y="16436"/>
                  </a:lnTo>
                  <a:cubicBezTo>
                    <a:pt x="15994" y="16343"/>
                    <a:pt x="15947" y="16272"/>
                    <a:pt x="15901" y="16202"/>
                  </a:cubicBezTo>
                  <a:cubicBezTo>
                    <a:pt x="15901" y="16062"/>
                    <a:pt x="15877" y="15946"/>
                    <a:pt x="15877" y="15829"/>
                  </a:cubicBezTo>
                  <a:lnTo>
                    <a:pt x="15947" y="15759"/>
                  </a:lnTo>
                  <a:close/>
                  <a:moveTo>
                    <a:pt x="13169" y="14405"/>
                  </a:moveTo>
                  <a:cubicBezTo>
                    <a:pt x="13216" y="14568"/>
                    <a:pt x="13239" y="14708"/>
                    <a:pt x="13286" y="14872"/>
                  </a:cubicBezTo>
                  <a:cubicBezTo>
                    <a:pt x="13286" y="15082"/>
                    <a:pt x="13309" y="15292"/>
                    <a:pt x="13309" y="15502"/>
                  </a:cubicBezTo>
                  <a:cubicBezTo>
                    <a:pt x="13192" y="15829"/>
                    <a:pt x="13076" y="16156"/>
                    <a:pt x="13006" y="16506"/>
                  </a:cubicBezTo>
                  <a:lnTo>
                    <a:pt x="13006" y="16483"/>
                  </a:lnTo>
                  <a:cubicBezTo>
                    <a:pt x="13006" y="16389"/>
                    <a:pt x="13006" y="16319"/>
                    <a:pt x="12982" y="16249"/>
                  </a:cubicBezTo>
                  <a:cubicBezTo>
                    <a:pt x="12959" y="15619"/>
                    <a:pt x="13029" y="15012"/>
                    <a:pt x="13169" y="14405"/>
                  </a:cubicBezTo>
                  <a:close/>
                  <a:moveTo>
                    <a:pt x="36003" y="12607"/>
                  </a:moveTo>
                  <a:cubicBezTo>
                    <a:pt x="36190" y="13097"/>
                    <a:pt x="36354" y="13611"/>
                    <a:pt x="36470" y="14148"/>
                  </a:cubicBezTo>
                  <a:cubicBezTo>
                    <a:pt x="36634" y="14988"/>
                    <a:pt x="36751" y="15852"/>
                    <a:pt x="36774" y="16739"/>
                  </a:cubicBezTo>
                  <a:cubicBezTo>
                    <a:pt x="36681" y="16016"/>
                    <a:pt x="36517" y="15292"/>
                    <a:pt x="36284" y="14591"/>
                  </a:cubicBezTo>
                  <a:lnTo>
                    <a:pt x="36284" y="14615"/>
                  </a:lnTo>
                  <a:cubicBezTo>
                    <a:pt x="36214" y="14358"/>
                    <a:pt x="36120" y="14101"/>
                    <a:pt x="36003" y="13868"/>
                  </a:cubicBezTo>
                  <a:cubicBezTo>
                    <a:pt x="36027" y="13447"/>
                    <a:pt x="36003" y="13027"/>
                    <a:pt x="36003" y="12607"/>
                  </a:cubicBezTo>
                  <a:close/>
                  <a:moveTo>
                    <a:pt x="30773" y="16132"/>
                  </a:moveTo>
                  <a:cubicBezTo>
                    <a:pt x="30797" y="16226"/>
                    <a:pt x="30820" y="16319"/>
                    <a:pt x="30844" y="16436"/>
                  </a:cubicBezTo>
                  <a:cubicBezTo>
                    <a:pt x="30820" y="16576"/>
                    <a:pt x="30797" y="16716"/>
                    <a:pt x="30750" y="16856"/>
                  </a:cubicBezTo>
                  <a:cubicBezTo>
                    <a:pt x="30750" y="16669"/>
                    <a:pt x="30750" y="16483"/>
                    <a:pt x="30750" y="16296"/>
                  </a:cubicBezTo>
                  <a:lnTo>
                    <a:pt x="30773" y="16296"/>
                  </a:lnTo>
                  <a:lnTo>
                    <a:pt x="30773" y="16132"/>
                  </a:lnTo>
                  <a:close/>
                  <a:moveTo>
                    <a:pt x="11558" y="15268"/>
                  </a:moveTo>
                  <a:lnTo>
                    <a:pt x="11558" y="15268"/>
                  </a:lnTo>
                  <a:cubicBezTo>
                    <a:pt x="11511" y="15805"/>
                    <a:pt x="11511" y="16343"/>
                    <a:pt x="11581" y="16880"/>
                  </a:cubicBezTo>
                  <a:cubicBezTo>
                    <a:pt x="11488" y="16693"/>
                    <a:pt x="11395" y="16529"/>
                    <a:pt x="11301" y="16343"/>
                  </a:cubicBezTo>
                  <a:cubicBezTo>
                    <a:pt x="11371" y="15969"/>
                    <a:pt x="11441" y="15619"/>
                    <a:pt x="11558" y="15268"/>
                  </a:cubicBezTo>
                  <a:close/>
                  <a:moveTo>
                    <a:pt x="27948" y="16343"/>
                  </a:moveTo>
                  <a:lnTo>
                    <a:pt x="27948" y="16343"/>
                  </a:lnTo>
                  <a:cubicBezTo>
                    <a:pt x="27995" y="16413"/>
                    <a:pt x="28042" y="16483"/>
                    <a:pt x="28088" y="16553"/>
                  </a:cubicBezTo>
                  <a:lnTo>
                    <a:pt x="28065" y="16739"/>
                  </a:lnTo>
                  <a:cubicBezTo>
                    <a:pt x="28065" y="16786"/>
                    <a:pt x="28042" y="16833"/>
                    <a:pt x="28018" y="16903"/>
                  </a:cubicBezTo>
                  <a:lnTo>
                    <a:pt x="27972" y="16926"/>
                  </a:lnTo>
                  <a:cubicBezTo>
                    <a:pt x="27972" y="16739"/>
                    <a:pt x="27972" y="16529"/>
                    <a:pt x="27948" y="16343"/>
                  </a:cubicBezTo>
                  <a:close/>
                  <a:moveTo>
                    <a:pt x="25800" y="15409"/>
                  </a:moveTo>
                  <a:cubicBezTo>
                    <a:pt x="25987" y="15782"/>
                    <a:pt x="26151" y="16156"/>
                    <a:pt x="26291" y="16529"/>
                  </a:cubicBezTo>
                  <a:cubicBezTo>
                    <a:pt x="26244" y="16669"/>
                    <a:pt x="26197" y="16833"/>
                    <a:pt x="26151" y="16950"/>
                  </a:cubicBezTo>
                  <a:cubicBezTo>
                    <a:pt x="26151" y="16880"/>
                    <a:pt x="26127" y="16833"/>
                    <a:pt x="26104" y="16763"/>
                  </a:cubicBezTo>
                  <a:cubicBezTo>
                    <a:pt x="26034" y="16459"/>
                    <a:pt x="25940" y="16132"/>
                    <a:pt x="25824" y="15852"/>
                  </a:cubicBezTo>
                  <a:cubicBezTo>
                    <a:pt x="25824" y="15712"/>
                    <a:pt x="25800" y="15595"/>
                    <a:pt x="25777" y="15479"/>
                  </a:cubicBezTo>
                  <a:cubicBezTo>
                    <a:pt x="25777" y="15455"/>
                    <a:pt x="25777" y="15432"/>
                    <a:pt x="25800" y="15409"/>
                  </a:cubicBezTo>
                  <a:close/>
                  <a:moveTo>
                    <a:pt x="29956" y="14311"/>
                  </a:moveTo>
                  <a:cubicBezTo>
                    <a:pt x="30096" y="14545"/>
                    <a:pt x="30213" y="14778"/>
                    <a:pt x="30330" y="15012"/>
                  </a:cubicBezTo>
                  <a:cubicBezTo>
                    <a:pt x="30377" y="15362"/>
                    <a:pt x="30400" y="15712"/>
                    <a:pt x="30423" y="16039"/>
                  </a:cubicBezTo>
                  <a:cubicBezTo>
                    <a:pt x="30447" y="16389"/>
                    <a:pt x="30353" y="16669"/>
                    <a:pt x="30330" y="16973"/>
                  </a:cubicBezTo>
                  <a:cubicBezTo>
                    <a:pt x="30330" y="16950"/>
                    <a:pt x="30330" y="16950"/>
                    <a:pt x="30307" y="16926"/>
                  </a:cubicBezTo>
                  <a:cubicBezTo>
                    <a:pt x="30260" y="16809"/>
                    <a:pt x="30190" y="16716"/>
                    <a:pt x="30120" y="16599"/>
                  </a:cubicBezTo>
                  <a:cubicBezTo>
                    <a:pt x="30073" y="16109"/>
                    <a:pt x="30003" y="15642"/>
                    <a:pt x="29886" y="15152"/>
                  </a:cubicBezTo>
                  <a:cubicBezTo>
                    <a:pt x="29863" y="15012"/>
                    <a:pt x="29863" y="14872"/>
                    <a:pt x="29840" y="14755"/>
                  </a:cubicBezTo>
                  <a:cubicBezTo>
                    <a:pt x="29886" y="14591"/>
                    <a:pt x="29910" y="14451"/>
                    <a:pt x="29956" y="14311"/>
                  </a:cubicBezTo>
                  <a:close/>
                  <a:moveTo>
                    <a:pt x="8173" y="15876"/>
                  </a:moveTo>
                  <a:cubicBezTo>
                    <a:pt x="8196" y="15946"/>
                    <a:pt x="8219" y="16016"/>
                    <a:pt x="8243" y="16086"/>
                  </a:cubicBezTo>
                  <a:cubicBezTo>
                    <a:pt x="8219" y="16296"/>
                    <a:pt x="8196" y="16529"/>
                    <a:pt x="8173" y="16716"/>
                  </a:cubicBezTo>
                  <a:lnTo>
                    <a:pt x="8173" y="17020"/>
                  </a:lnTo>
                  <a:cubicBezTo>
                    <a:pt x="8126" y="16716"/>
                    <a:pt x="8102" y="16389"/>
                    <a:pt x="8126" y="16086"/>
                  </a:cubicBezTo>
                  <a:lnTo>
                    <a:pt x="8126" y="16039"/>
                  </a:lnTo>
                  <a:cubicBezTo>
                    <a:pt x="8126" y="16016"/>
                    <a:pt x="8149" y="15946"/>
                    <a:pt x="8173" y="15876"/>
                  </a:cubicBezTo>
                  <a:close/>
                  <a:moveTo>
                    <a:pt x="20127" y="16599"/>
                  </a:moveTo>
                  <a:cubicBezTo>
                    <a:pt x="20173" y="16763"/>
                    <a:pt x="20244" y="16926"/>
                    <a:pt x="20337" y="17066"/>
                  </a:cubicBezTo>
                  <a:lnTo>
                    <a:pt x="20267" y="16973"/>
                  </a:lnTo>
                  <a:lnTo>
                    <a:pt x="20150" y="16833"/>
                  </a:lnTo>
                  <a:cubicBezTo>
                    <a:pt x="20150" y="16763"/>
                    <a:pt x="20127" y="16669"/>
                    <a:pt x="20127" y="16599"/>
                  </a:cubicBezTo>
                  <a:close/>
                  <a:moveTo>
                    <a:pt x="35023" y="15829"/>
                  </a:moveTo>
                  <a:cubicBezTo>
                    <a:pt x="35070" y="16039"/>
                    <a:pt x="35116" y="16249"/>
                    <a:pt x="35140" y="16459"/>
                  </a:cubicBezTo>
                  <a:cubicBezTo>
                    <a:pt x="35093" y="16693"/>
                    <a:pt x="35046" y="16926"/>
                    <a:pt x="34999" y="17160"/>
                  </a:cubicBezTo>
                  <a:cubicBezTo>
                    <a:pt x="34976" y="17043"/>
                    <a:pt x="34953" y="16950"/>
                    <a:pt x="34929" y="16833"/>
                  </a:cubicBezTo>
                  <a:cubicBezTo>
                    <a:pt x="34976" y="16506"/>
                    <a:pt x="34999" y="16179"/>
                    <a:pt x="35023" y="15829"/>
                  </a:cubicBezTo>
                  <a:close/>
                  <a:moveTo>
                    <a:pt x="24680" y="16413"/>
                  </a:moveTo>
                  <a:cubicBezTo>
                    <a:pt x="24726" y="16483"/>
                    <a:pt x="24796" y="16553"/>
                    <a:pt x="24866" y="16623"/>
                  </a:cubicBezTo>
                  <a:lnTo>
                    <a:pt x="24866" y="16716"/>
                  </a:lnTo>
                  <a:cubicBezTo>
                    <a:pt x="24825" y="16882"/>
                    <a:pt x="24784" y="17029"/>
                    <a:pt x="24726" y="17174"/>
                  </a:cubicBezTo>
                  <a:lnTo>
                    <a:pt x="24726" y="17174"/>
                  </a:lnTo>
                  <a:cubicBezTo>
                    <a:pt x="24723" y="16915"/>
                    <a:pt x="24701" y="16674"/>
                    <a:pt x="24680" y="16413"/>
                  </a:cubicBezTo>
                  <a:close/>
                  <a:moveTo>
                    <a:pt x="23349" y="16366"/>
                  </a:moveTo>
                  <a:lnTo>
                    <a:pt x="23349" y="16366"/>
                  </a:lnTo>
                  <a:cubicBezTo>
                    <a:pt x="23395" y="16669"/>
                    <a:pt x="23325" y="16973"/>
                    <a:pt x="23185" y="17253"/>
                  </a:cubicBezTo>
                  <a:cubicBezTo>
                    <a:pt x="23185" y="16973"/>
                    <a:pt x="23162" y="16669"/>
                    <a:pt x="23139" y="16389"/>
                  </a:cubicBezTo>
                  <a:cubicBezTo>
                    <a:pt x="23209" y="16389"/>
                    <a:pt x="23279" y="16389"/>
                    <a:pt x="23349" y="16366"/>
                  </a:cubicBezTo>
                  <a:close/>
                  <a:moveTo>
                    <a:pt x="21995" y="16343"/>
                  </a:moveTo>
                  <a:cubicBezTo>
                    <a:pt x="22041" y="16413"/>
                    <a:pt x="22041" y="16459"/>
                    <a:pt x="22041" y="16529"/>
                  </a:cubicBezTo>
                  <a:cubicBezTo>
                    <a:pt x="22088" y="16763"/>
                    <a:pt x="22088" y="17020"/>
                    <a:pt x="22041" y="17276"/>
                  </a:cubicBezTo>
                  <a:cubicBezTo>
                    <a:pt x="22018" y="17300"/>
                    <a:pt x="22018" y="17323"/>
                    <a:pt x="21995" y="17346"/>
                  </a:cubicBezTo>
                  <a:cubicBezTo>
                    <a:pt x="21925" y="17020"/>
                    <a:pt x="21855" y="16693"/>
                    <a:pt x="21784" y="16343"/>
                  </a:cubicBezTo>
                  <a:close/>
                  <a:moveTo>
                    <a:pt x="18585" y="16253"/>
                  </a:moveTo>
                  <a:cubicBezTo>
                    <a:pt x="18739" y="16277"/>
                    <a:pt x="18872" y="16322"/>
                    <a:pt x="19006" y="16389"/>
                  </a:cubicBezTo>
                  <a:cubicBezTo>
                    <a:pt x="19029" y="16389"/>
                    <a:pt x="19076" y="16413"/>
                    <a:pt x="19123" y="16436"/>
                  </a:cubicBezTo>
                  <a:cubicBezTo>
                    <a:pt x="19263" y="16763"/>
                    <a:pt x="19426" y="17066"/>
                    <a:pt x="19613" y="17370"/>
                  </a:cubicBezTo>
                  <a:lnTo>
                    <a:pt x="19473" y="17323"/>
                  </a:lnTo>
                  <a:cubicBezTo>
                    <a:pt x="19169" y="17113"/>
                    <a:pt x="18866" y="16856"/>
                    <a:pt x="18586" y="16599"/>
                  </a:cubicBezTo>
                  <a:cubicBezTo>
                    <a:pt x="18563" y="16484"/>
                    <a:pt x="18562" y="16368"/>
                    <a:pt x="18585" y="16253"/>
                  </a:cubicBezTo>
                  <a:close/>
                  <a:moveTo>
                    <a:pt x="27388" y="16389"/>
                  </a:moveTo>
                  <a:lnTo>
                    <a:pt x="27505" y="16669"/>
                  </a:lnTo>
                  <a:cubicBezTo>
                    <a:pt x="27411" y="16833"/>
                    <a:pt x="27341" y="16996"/>
                    <a:pt x="27295" y="17160"/>
                  </a:cubicBezTo>
                  <a:cubicBezTo>
                    <a:pt x="27248" y="17253"/>
                    <a:pt x="27201" y="17346"/>
                    <a:pt x="27155" y="17417"/>
                  </a:cubicBezTo>
                  <a:lnTo>
                    <a:pt x="27108" y="17230"/>
                  </a:lnTo>
                  <a:cubicBezTo>
                    <a:pt x="27225" y="16950"/>
                    <a:pt x="27318" y="16669"/>
                    <a:pt x="27388" y="16389"/>
                  </a:cubicBezTo>
                  <a:close/>
                  <a:moveTo>
                    <a:pt x="10367" y="16833"/>
                  </a:moveTo>
                  <a:cubicBezTo>
                    <a:pt x="10391" y="16926"/>
                    <a:pt x="10461" y="17043"/>
                    <a:pt x="10507" y="17160"/>
                  </a:cubicBezTo>
                  <a:cubicBezTo>
                    <a:pt x="10554" y="17253"/>
                    <a:pt x="10554" y="17417"/>
                    <a:pt x="10577" y="17557"/>
                  </a:cubicBezTo>
                  <a:cubicBezTo>
                    <a:pt x="10461" y="17370"/>
                    <a:pt x="10367" y="17183"/>
                    <a:pt x="10274" y="16973"/>
                  </a:cubicBezTo>
                  <a:cubicBezTo>
                    <a:pt x="10297" y="16926"/>
                    <a:pt x="10344" y="16856"/>
                    <a:pt x="10367" y="16833"/>
                  </a:cubicBezTo>
                  <a:close/>
                  <a:moveTo>
                    <a:pt x="20500" y="16132"/>
                  </a:moveTo>
                  <a:lnTo>
                    <a:pt x="20594" y="16179"/>
                  </a:lnTo>
                  <a:lnTo>
                    <a:pt x="20874" y="16249"/>
                  </a:lnTo>
                  <a:cubicBezTo>
                    <a:pt x="20991" y="16669"/>
                    <a:pt x="21061" y="17090"/>
                    <a:pt x="21107" y="17533"/>
                  </a:cubicBezTo>
                  <a:lnTo>
                    <a:pt x="21107" y="17557"/>
                  </a:lnTo>
                  <a:cubicBezTo>
                    <a:pt x="20991" y="17440"/>
                    <a:pt x="20897" y="17323"/>
                    <a:pt x="20827" y="17206"/>
                  </a:cubicBezTo>
                  <a:cubicBezTo>
                    <a:pt x="20734" y="16833"/>
                    <a:pt x="20617" y="16483"/>
                    <a:pt x="20500" y="16132"/>
                  </a:cubicBezTo>
                  <a:close/>
                  <a:moveTo>
                    <a:pt x="14103" y="16833"/>
                  </a:moveTo>
                  <a:lnTo>
                    <a:pt x="14173" y="16973"/>
                  </a:lnTo>
                  <a:lnTo>
                    <a:pt x="14196" y="17066"/>
                  </a:lnTo>
                  <a:cubicBezTo>
                    <a:pt x="14196" y="17206"/>
                    <a:pt x="14220" y="17346"/>
                    <a:pt x="14243" y="17487"/>
                  </a:cubicBezTo>
                  <a:cubicBezTo>
                    <a:pt x="14220" y="17533"/>
                    <a:pt x="14173" y="17603"/>
                    <a:pt x="14150" y="17673"/>
                  </a:cubicBezTo>
                  <a:cubicBezTo>
                    <a:pt x="14150" y="17627"/>
                    <a:pt x="14126" y="17603"/>
                    <a:pt x="14126" y="17580"/>
                  </a:cubicBezTo>
                  <a:cubicBezTo>
                    <a:pt x="14080" y="17323"/>
                    <a:pt x="14080" y="17090"/>
                    <a:pt x="14103" y="16833"/>
                  </a:cubicBezTo>
                  <a:close/>
                  <a:moveTo>
                    <a:pt x="9153" y="15012"/>
                  </a:moveTo>
                  <a:cubicBezTo>
                    <a:pt x="9270" y="15479"/>
                    <a:pt x="9433" y="15922"/>
                    <a:pt x="9620" y="16366"/>
                  </a:cubicBezTo>
                  <a:cubicBezTo>
                    <a:pt x="9620" y="16739"/>
                    <a:pt x="9620" y="17113"/>
                    <a:pt x="9643" y="17463"/>
                  </a:cubicBezTo>
                  <a:cubicBezTo>
                    <a:pt x="9620" y="17557"/>
                    <a:pt x="9597" y="17650"/>
                    <a:pt x="9573" y="17743"/>
                  </a:cubicBezTo>
                  <a:cubicBezTo>
                    <a:pt x="9340" y="17160"/>
                    <a:pt x="9153" y="16599"/>
                    <a:pt x="9013" y="15992"/>
                  </a:cubicBezTo>
                  <a:cubicBezTo>
                    <a:pt x="9036" y="15665"/>
                    <a:pt x="9083" y="15339"/>
                    <a:pt x="9153" y="15012"/>
                  </a:cubicBezTo>
                  <a:close/>
                  <a:moveTo>
                    <a:pt x="15644" y="16973"/>
                  </a:moveTo>
                  <a:lnTo>
                    <a:pt x="15644" y="16973"/>
                  </a:lnTo>
                  <a:cubicBezTo>
                    <a:pt x="15691" y="17230"/>
                    <a:pt x="15761" y="17510"/>
                    <a:pt x="15807" y="17767"/>
                  </a:cubicBezTo>
                  <a:cubicBezTo>
                    <a:pt x="15737" y="17510"/>
                    <a:pt x="15691" y="17253"/>
                    <a:pt x="15644" y="16973"/>
                  </a:cubicBezTo>
                  <a:close/>
                  <a:moveTo>
                    <a:pt x="36027" y="15222"/>
                  </a:moveTo>
                  <a:cubicBezTo>
                    <a:pt x="36237" y="15969"/>
                    <a:pt x="36377" y="16739"/>
                    <a:pt x="36447" y="17510"/>
                  </a:cubicBezTo>
                  <a:cubicBezTo>
                    <a:pt x="36400" y="17603"/>
                    <a:pt x="36354" y="17697"/>
                    <a:pt x="36307" y="17813"/>
                  </a:cubicBezTo>
                  <a:cubicBezTo>
                    <a:pt x="36284" y="17113"/>
                    <a:pt x="36190" y="16413"/>
                    <a:pt x="36027" y="15712"/>
                  </a:cubicBezTo>
                  <a:lnTo>
                    <a:pt x="36027" y="15222"/>
                  </a:lnTo>
                  <a:close/>
                  <a:moveTo>
                    <a:pt x="26547" y="17417"/>
                  </a:moveTo>
                  <a:cubicBezTo>
                    <a:pt x="26571" y="17487"/>
                    <a:pt x="26594" y="17557"/>
                    <a:pt x="26594" y="17627"/>
                  </a:cubicBezTo>
                  <a:cubicBezTo>
                    <a:pt x="26571" y="17697"/>
                    <a:pt x="26524" y="17767"/>
                    <a:pt x="26501" y="17813"/>
                  </a:cubicBezTo>
                  <a:lnTo>
                    <a:pt x="26501" y="17837"/>
                  </a:lnTo>
                  <a:lnTo>
                    <a:pt x="26454" y="17743"/>
                  </a:lnTo>
                  <a:cubicBezTo>
                    <a:pt x="26501" y="17627"/>
                    <a:pt x="26524" y="17510"/>
                    <a:pt x="26547" y="17417"/>
                  </a:cubicBezTo>
                  <a:close/>
                  <a:moveTo>
                    <a:pt x="30166" y="17417"/>
                  </a:moveTo>
                  <a:lnTo>
                    <a:pt x="30213" y="17533"/>
                  </a:lnTo>
                  <a:cubicBezTo>
                    <a:pt x="30213" y="17650"/>
                    <a:pt x="30190" y="17743"/>
                    <a:pt x="30166" y="17837"/>
                  </a:cubicBezTo>
                  <a:lnTo>
                    <a:pt x="30166" y="17417"/>
                  </a:lnTo>
                  <a:close/>
                  <a:moveTo>
                    <a:pt x="22625" y="17206"/>
                  </a:moveTo>
                  <a:cubicBezTo>
                    <a:pt x="22648" y="17417"/>
                    <a:pt x="22648" y="17603"/>
                    <a:pt x="22625" y="17813"/>
                  </a:cubicBezTo>
                  <a:lnTo>
                    <a:pt x="22532" y="17860"/>
                  </a:lnTo>
                  <a:cubicBezTo>
                    <a:pt x="22555" y="17650"/>
                    <a:pt x="22602" y="17417"/>
                    <a:pt x="22625" y="17206"/>
                  </a:cubicBezTo>
                  <a:close/>
                  <a:moveTo>
                    <a:pt x="31217" y="16016"/>
                  </a:moveTo>
                  <a:cubicBezTo>
                    <a:pt x="31381" y="16576"/>
                    <a:pt x="31497" y="17136"/>
                    <a:pt x="31567" y="17720"/>
                  </a:cubicBezTo>
                  <a:cubicBezTo>
                    <a:pt x="31567" y="17790"/>
                    <a:pt x="31544" y="17883"/>
                    <a:pt x="31521" y="17977"/>
                  </a:cubicBezTo>
                  <a:cubicBezTo>
                    <a:pt x="31474" y="17510"/>
                    <a:pt x="31381" y="17066"/>
                    <a:pt x="31264" y="16623"/>
                  </a:cubicBezTo>
                  <a:cubicBezTo>
                    <a:pt x="31240" y="16459"/>
                    <a:pt x="31194" y="16343"/>
                    <a:pt x="31170" y="16202"/>
                  </a:cubicBezTo>
                  <a:lnTo>
                    <a:pt x="31217" y="16016"/>
                  </a:lnTo>
                  <a:close/>
                  <a:moveTo>
                    <a:pt x="8546" y="16833"/>
                  </a:moveTo>
                  <a:cubicBezTo>
                    <a:pt x="8546" y="16880"/>
                    <a:pt x="8593" y="16903"/>
                    <a:pt x="8593" y="16950"/>
                  </a:cubicBezTo>
                  <a:cubicBezTo>
                    <a:pt x="8569" y="17300"/>
                    <a:pt x="8569" y="17650"/>
                    <a:pt x="8569" y="18000"/>
                  </a:cubicBezTo>
                  <a:cubicBezTo>
                    <a:pt x="8523" y="17627"/>
                    <a:pt x="8523" y="17230"/>
                    <a:pt x="8546" y="16833"/>
                  </a:cubicBezTo>
                  <a:close/>
                  <a:moveTo>
                    <a:pt x="16298" y="15409"/>
                  </a:moveTo>
                  <a:lnTo>
                    <a:pt x="16298" y="15409"/>
                  </a:lnTo>
                  <a:cubicBezTo>
                    <a:pt x="16555" y="15735"/>
                    <a:pt x="16811" y="16039"/>
                    <a:pt x="17115" y="16343"/>
                  </a:cubicBezTo>
                  <a:cubicBezTo>
                    <a:pt x="17138" y="16436"/>
                    <a:pt x="17185" y="16553"/>
                    <a:pt x="17232" y="16646"/>
                  </a:cubicBezTo>
                  <a:cubicBezTo>
                    <a:pt x="17208" y="16973"/>
                    <a:pt x="17232" y="17276"/>
                    <a:pt x="17302" y="17580"/>
                  </a:cubicBezTo>
                  <a:cubicBezTo>
                    <a:pt x="17325" y="17720"/>
                    <a:pt x="17372" y="17860"/>
                    <a:pt x="17418" y="18000"/>
                  </a:cubicBezTo>
                  <a:cubicBezTo>
                    <a:pt x="17325" y="17930"/>
                    <a:pt x="17208" y="17860"/>
                    <a:pt x="17092" y="17767"/>
                  </a:cubicBezTo>
                  <a:cubicBezTo>
                    <a:pt x="16998" y="17627"/>
                    <a:pt x="16905" y="17487"/>
                    <a:pt x="16835" y="17346"/>
                  </a:cubicBezTo>
                  <a:cubicBezTo>
                    <a:pt x="16765" y="17183"/>
                    <a:pt x="16695" y="17043"/>
                    <a:pt x="16625" y="16880"/>
                  </a:cubicBezTo>
                  <a:cubicBezTo>
                    <a:pt x="16648" y="16833"/>
                    <a:pt x="16625" y="16763"/>
                    <a:pt x="16578" y="16739"/>
                  </a:cubicBezTo>
                  <a:cubicBezTo>
                    <a:pt x="16414" y="16319"/>
                    <a:pt x="16321" y="15876"/>
                    <a:pt x="16298" y="15409"/>
                  </a:cubicBezTo>
                  <a:close/>
                  <a:moveTo>
                    <a:pt x="29419" y="16156"/>
                  </a:moveTo>
                  <a:cubicBezTo>
                    <a:pt x="29513" y="16296"/>
                    <a:pt x="29606" y="16436"/>
                    <a:pt x="29676" y="16576"/>
                  </a:cubicBezTo>
                  <a:cubicBezTo>
                    <a:pt x="29676" y="17066"/>
                    <a:pt x="29629" y="17580"/>
                    <a:pt x="29559" y="18070"/>
                  </a:cubicBezTo>
                  <a:cubicBezTo>
                    <a:pt x="29536" y="17537"/>
                    <a:pt x="29444" y="17028"/>
                    <a:pt x="29351" y="16495"/>
                  </a:cubicBezTo>
                  <a:lnTo>
                    <a:pt x="29351" y="16495"/>
                  </a:lnTo>
                  <a:cubicBezTo>
                    <a:pt x="29374" y="16382"/>
                    <a:pt x="29397" y="16269"/>
                    <a:pt x="29419" y="16156"/>
                  </a:cubicBezTo>
                  <a:close/>
                  <a:moveTo>
                    <a:pt x="24353" y="17417"/>
                  </a:moveTo>
                  <a:cubicBezTo>
                    <a:pt x="24353" y="17440"/>
                    <a:pt x="24376" y="17487"/>
                    <a:pt x="24376" y="17533"/>
                  </a:cubicBezTo>
                  <a:cubicBezTo>
                    <a:pt x="24353" y="17720"/>
                    <a:pt x="24329" y="17883"/>
                    <a:pt x="24306" y="18070"/>
                  </a:cubicBezTo>
                  <a:lnTo>
                    <a:pt x="24236" y="18094"/>
                  </a:lnTo>
                  <a:cubicBezTo>
                    <a:pt x="24259" y="17954"/>
                    <a:pt x="24283" y="17813"/>
                    <a:pt x="24306" y="17650"/>
                  </a:cubicBezTo>
                  <a:cubicBezTo>
                    <a:pt x="24306" y="17627"/>
                    <a:pt x="24306" y="17603"/>
                    <a:pt x="24306" y="17580"/>
                  </a:cubicBezTo>
                  <a:cubicBezTo>
                    <a:pt x="24329" y="17533"/>
                    <a:pt x="24329" y="17463"/>
                    <a:pt x="24353" y="17417"/>
                  </a:cubicBezTo>
                  <a:close/>
                  <a:moveTo>
                    <a:pt x="12609" y="17136"/>
                  </a:moveTo>
                  <a:lnTo>
                    <a:pt x="12749" y="17417"/>
                  </a:lnTo>
                  <a:cubicBezTo>
                    <a:pt x="12795" y="17603"/>
                    <a:pt x="12842" y="17813"/>
                    <a:pt x="12912" y="18024"/>
                  </a:cubicBezTo>
                  <a:lnTo>
                    <a:pt x="12912" y="18117"/>
                  </a:lnTo>
                  <a:cubicBezTo>
                    <a:pt x="12795" y="17790"/>
                    <a:pt x="12702" y="17463"/>
                    <a:pt x="12609" y="17136"/>
                  </a:cubicBezTo>
                  <a:close/>
                  <a:moveTo>
                    <a:pt x="15294" y="16506"/>
                  </a:moveTo>
                  <a:cubicBezTo>
                    <a:pt x="15317" y="17090"/>
                    <a:pt x="15434" y="17697"/>
                    <a:pt x="15667" y="18257"/>
                  </a:cubicBezTo>
                  <a:cubicBezTo>
                    <a:pt x="15527" y="18140"/>
                    <a:pt x="15387" y="18000"/>
                    <a:pt x="15270" y="17860"/>
                  </a:cubicBezTo>
                  <a:cubicBezTo>
                    <a:pt x="15130" y="17510"/>
                    <a:pt x="15060" y="17160"/>
                    <a:pt x="15060" y="16786"/>
                  </a:cubicBezTo>
                  <a:cubicBezTo>
                    <a:pt x="15154" y="16693"/>
                    <a:pt x="15224" y="16599"/>
                    <a:pt x="15294" y="16506"/>
                  </a:cubicBezTo>
                  <a:close/>
                  <a:moveTo>
                    <a:pt x="11838" y="15292"/>
                  </a:moveTo>
                  <a:lnTo>
                    <a:pt x="11838" y="15315"/>
                  </a:lnTo>
                  <a:cubicBezTo>
                    <a:pt x="11838" y="15432"/>
                    <a:pt x="11862" y="15549"/>
                    <a:pt x="11862" y="15689"/>
                  </a:cubicBezTo>
                  <a:cubicBezTo>
                    <a:pt x="11978" y="16576"/>
                    <a:pt x="12188" y="17440"/>
                    <a:pt x="12445" y="18304"/>
                  </a:cubicBezTo>
                  <a:cubicBezTo>
                    <a:pt x="12375" y="18187"/>
                    <a:pt x="12282" y="18070"/>
                    <a:pt x="12188" y="17954"/>
                  </a:cubicBezTo>
                  <a:cubicBezTo>
                    <a:pt x="12118" y="17813"/>
                    <a:pt x="12025" y="17650"/>
                    <a:pt x="11932" y="17510"/>
                  </a:cubicBezTo>
                  <a:cubicBezTo>
                    <a:pt x="11791" y="16786"/>
                    <a:pt x="11745" y="16016"/>
                    <a:pt x="11838" y="15292"/>
                  </a:cubicBezTo>
                  <a:close/>
                  <a:moveTo>
                    <a:pt x="13426" y="16413"/>
                  </a:moveTo>
                  <a:cubicBezTo>
                    <a:pt x="13449" y="17066"/>
                    <a:pt x="13566" y="17697"/>
                    <a:pt x="13776" y="18304"/>
                  </a:cubicBezTo>
                  <a:cubicBezTo>
                    <a:pt x="13613" y="17954"/>
                    <a:pt x="13449" y="17603"/>
                    <a:pt x="13286" y="17253"/>
                  </a:cubicBezTo>
                  <a:cubicBezTo>
                    <a:pt x="13309" y="16973"/>
                    <a:pt x="13356" y="16693"/>
                    <a:pt x="13426" y="16413"/>
                  </a:cubicBezTo>
                  <a:close/>
                  <a:moveTo>
                    <a:pt x="23956" y="17253"/>
                  </a:moveTo>
                  <a:lnTo>
                    <a:pt x="23956" y="17323"/>
                  </a:lnTo>
                  <a:lnTo>
                    <a:pt x="23933" y="17440"/>
                  </a:lnTo>
                  <a:cubicBezTo>
                    <a:pt x="23909" y="17533"/>
                    <a:pt x="23886" y="17650"/>
                    <a:pt x="23862" y="17743"/>
                  </a:cubicBezTo>
                  <a:cubicBezTo>
                    <a:pt x="23792" y="17977"/>
                    <a:pt x="23629" y="18164"/>
                    <a:pt x="23419" y="18304"/>
                  </a:cubicBezTo>
                  <a:lnTo>
                    <a:pt x="23302" y="18304"/>
                  </a:lnTo>
                  <a:cubicBezTo>
                    <a:pt x="23395" y="18117"/>
                    <a:pt x="23489" y="17954"/>
                    <a:pt x="23559" y="17767"/>
                  </a:cubicBezTo>
                  <a:cubicBezTo>
                    <a:pt x="23699" y="17603"/>
                    <a:pt x="23839" y="17440"/>
                    <a:pt x="23956" y="17253"/>
                  </a:cubicBezTo>
                  <a:close/>
                  <a:moveTo>
                    <a:pt x="17605" y="17323"/>
                  </a:moveTo>
                  <a:cubicBezTo>
                    <a:pt x="17652" y="17370"/>
                    <a:pt x="17675" y="17417"/>
                    <a:pt x="17722" y="17487"/>
                  </a:cubicBezTo>
                  <a:cubicBezTo>
                    <a:pt x="17792" y="17650"/>
                    <a:pt x="17885" y="17813"/>
                    <a:pt x="17979" y="17954"/>
                  </a:cubicBezTo>
                  <a:cubicBezTo>
                    <a:pt x="18095" y="18117"/>
                    <a:pt x="18189" y="18280"/>
                    <a:pt x="18329" y="18444"/>
                  </a:cubicBezTo>
                  <a:cubicBezTo>
                    <a:pt x="18189" y="18374"/>
                    <a:pt x="18049" y="18327"/>
                    <a:pt x="17932" y="18257"/>
                  </a:cubicBezTo>
                  <a:cubicBezTo>
                    <a:pt x="17815" y="18024"/>
                    <a:pt x="17722" y="17743"/>
                    <a:pt x="17652" y="17487"/>
                  </a:cubicBezTo>
                  <a:cubicBezTo>
                    <a:pt x="17652" y="17440"/>
                    <a:pt x="17605" y="17370"/>
                    <a:pt x="17605" y="17323"/>
                  </a:cubicBezTo>
                  <a:close/>
                  <a:moveTo>
                    <a:pt x="30984" y="17206"/>
                  </a:moveTo>
                  <a:lnTo>
                    <a:pt x="30984" y="17206"/>
                  </a:lnTo>
                  <a:cubicBezTo>
                    <a:pt x="31007" y="17627"/>
                    <a:pt x="31007" y="18047"/>
                    <a:pt x="30960" y="18491"/>
                  </a:cubicBezTo>
                  <a:cubicBezTo>
                    <a:pt x="30914" y="18304"/>
                    <a:pt x="30844" y="18117"/>
                    <a:pt x="30773" y="17954"/>
                  </a:cubicBezTo>
                  <a:cubicBezTo>
                    <a:pt x="30844" y="17697"/>
                    <a:pt x="30914" y="17463"/>
                    <a:pt x="30984" y="17206"/>
                  </a:cubicBezTo>
                  <a:close/>
                  <a:moveTo>
                    <a:pt x="35933" y="18000"/>
                  </a:moveTo>
                  <a:cubicBezTo>
                    <a:pt x="35933" y="18047"/>
                    <a:pt x="35957" y="18094"/>
                    <a:pt x="35980" y="18140"/>
                  </a:cubicBezTo>
                  <a:lnTo>
                    <a:pt x="35980" y="18444"/>
                  </a:lnTo>
                  <a:lnTo>
                    <a:pt x="35910" y="18537"/>
                  </a:lnTo>
                  <a:lnTo>
                    <a:pt x="35910" y="18444"/>
                  </a:lnTo>
                  <a:cubicBezTo>
                    <a:pt x="35910" y="18280"/>
                    <a:pt x="35933" y="18140"/>
                    <a:pt x="35933" y="18000"/>
                  </a:cubicBezTo>
                  <a:close/>
                  <a:moveTo>
                    <a:pt x="11231" y="17136"/>
                  </a:moveTo>
                  <a:cubicBezTo>
                    <a:pt x="11348" y="17300"/>
                    <a:pt x="11465" y="17487"/>
                    <a:pt x="11558" y="17650"/>
                  </a:cubicBezTo>
                  <a:cubicBezTo>
                    <a:pt x="11628" y="17743"/>
                    <a:pt x="11675" y="17813"/>
                    <a:pt x="11745" y="17907"/>
                  </a:cubicBezTo>
                  <a:cubicBezTo>
                    <a:pt x="11791" y="18117"/>
                    <a:pt x="11838" y="18304"/>
                    <a:pt x="11862" y="18491"/>
                  </a:cubicBezTo>
                  <a:cubicBezTo>
                    <a:pt x="11885" y="18537"/>
                    <a:pt x="11885" y="18584"/>
                    <a:pt x="11908" y="18654"/>
                  </a:cubicBezTo>
                  <a:cubicBezTo>
                    <a:pt x="11675" y="18350"/>
                    <a:pt x="11441" y="18070"/>
                    <a:pt x="11254" y="17743"/>
                  </a:cubicBezTo>
                  <a:cubicBezTo>
                    <a:pt x="11254" y="17697"/>
                    <a:pt x="11231" y="17627"/>
                    <a:pt x="11231" y="17557"/>
                  </a:cubicBezTo>
                  <a:lnTo>
                    <a:pt x="11231" y="17136"/>
                  </a:lnTo>
                  <a:close/>
                  <a:moveTo>
                    <a:pt x="27551" y="17627"/>
                  </a:moveTo>
                  <a:lnTo>
                    <a:pt x="27551" y="18187"/>
                  </a:lnTo>
                  <a:cubicBezTo>
                    <a:pt x="27458" y="18350"/>
                    <a:pt x="27365" y="18514"/>
                    <a:pt x="27295" y="18677"/>
                  </a:cubicBezTo>
                  <a:cubicBezTo>
                    <a:pt x="27295" y="18444"/>
                    <a:pt x="27248" y="18210"/>
                    <a:pt x="27225" y="17954"/>
                  </a:cubicBezTo>
                  <a:lnTo>
                    <a:pt x="27341" y="17767"/>
                  </a:lnTo>
                  <a:lnTo>
                    <a:pt x="27551" y="17627"/>
                  </a:lnTo>
                  <a:close/>
                  <a:moveTo>
                    <a:pt x="33318" y="16856"/>
                  </a:moveTo>
                  <a:cubicBezTo>
                    <a:pt x="33435" y="17533"/>
                    <a:pt x="33459" y="18210"/>
                    <a:pt x="33412" y="18911"/>
                  </a:cubicBezTo>
                  <a:lnTo>
                    <a:pt x="33412" y="18934"/>
                  </a:lnTo>
                  <a:cubicBezTo>
                    <a:pt x="33365" y="18747"/>
                    <a:pt x="33318" y="18584"/>
                    <a:pt x="33248" y="18397"/>
                  </a:cubicBezTo>
                  <a:cubicBezTo>
                    <a:pt x="33225" y="18070"/>
                    <a:pt x="33202" y="17767"/>
                    <a:pt x="33155" y="17440"/>
                  </a:cubicBezTo>
                  <a:cubicBezTo>
                    <a:pt x="33225" y="17253"/>
                    <a:pt x="33272" y="17043"/>
                    <a:pt x="33318" y="16856"/>
                  </a:cubicBezTo>
                  <a:close/>
                  <a:moveTo>
                    <a:pt x="6095" y="16599"/>
                  </a:moveTo>
                  <a:lnTo>
                    <a:pt x="6095" y="16809"/>
                  </a:lnTo>
                  <a:cubicBezTo>
                    <a:pt x="6095" y="17440"/>
                    <a:pt x="6141" y="18047"/>
                    <a:pt x="6211" y="18654"/>
                  </a:cubicBezTo>
                  <a:lnTo>
                    <a:pt x="6211" y="19028"/>
                  </a:lnTo>
                  <a:cubicBezTo>
                    <a:pt x="6071" y="18584"/>
                    <a:pt x="5978" y="18117"/>
                    <a:pt x="5908" y="17650"/>
                  </a:cubicBezTo>
                  <a:cubicBezTo>
                    <a:pt x="5954" y="17300"/>
                    <a:pt x="6001" y="16950"/>
                    <a:pt x="6095" y="16599"/>
                  </a:cubicBezTo>
                  <a:close/>
                  <a:moveTo>
                    <a:pt x="6865" y="17860"/>
                  </a:moveTo>
                  <a:cubicBezTo>
                    <a:pt x="6865" y="17860"/>
                    <a:pt x="6865" y="17860"/>
                    <a:pt x="6865" y="17883"/>
                  </a:cubicBezTo>
                  <a:cubicBezTo>
                    <a:pt x="6818" y="18070"/>
                    <a:pt x="6795" y="18257"/>
                    <a:pt x="6772" y="18467"/>
                  </a:cubicBezTo>
                  <a:cubicBezTo>
                    <a:pt x="6772" y="18514"/>
                    <a:pt x="6748" y="18561"/>
                    <a:pt x="6748" y="18631"/>
                  </a:cubicBezTo>
                  <a:cubicBezTo>
                    <a:pt x="6702" y="18747"/>
                    <a:pt x="6678" y="18887"/>
                    <a:pt x="6655" y="19028"/>
                  </a:cubicBezTo>
                  <a:lnTo>
                    <a:pt x="6655" y="18958"/>
                  </a:lnTo>
                  <a:cubicBezTo>
                    <a:pt x="6678" y="18817"/>
                    <a:pt x="6678" y="18701"/>
                    <a:pt x="6702" y="18584"/>
                  </a:cubicBezTo>
                  <a:cubicBezTo>
                    <a:pt x="6748" y="18327"/>
                    <a:pt x="6795" y="18094"/>
                    <a:pt x="6865" y="17860"/>
                  </a:cubicBezTo>
                  <a:close/>
                  <a:moveTo>
                    <a:pt x="36494" y="18327"/>
                  </a:moveTo>
                  <a:lnTo>
                    <a:pt x="36494" y="18911"/>
                  </a:lnTo>
                  <a:lnTo>
                    <a:pt x="36424" y="19051"/>
                  </a:lnTo>
                  <a:cubicBezTo>
                    <a:pt x="36400" y="18887"/>
                    <a:pt x="36377" y="18724"/>
                    <a:pt x="36354" y="18584"/>
                  </a:cubicBezTo>
                  <a:cubicBezTo>
                    <a:pt x="36400" y="18491"/>
                    <a:pt x="36447" y="18397"/>
                    <a:pt x="36494" y="18327"/>
                  </a:cubicBezTo>
                  <a:close/>
                  <a:moveTo>
                    <a:pt x="18516" y="18864"/>
                  </a:moveTo>
                  <a:lnTo>
                    <a:pt x="18516" y="18864"/>
                  </a:lnTo>
                  <a:cubicBezTo>
                    <a:pt x="18609" y="18887"/>
                    <a:pt x="18703" y="18911"/>
                    <a:pt x="18796" y="18934"/>
                  </a:cubicBezTo>
                  <a:lnTo>
                    <a:pt x="18959" y="19074"/>
                  </a:lnTo>
                  <a:cubicBezTo>
                    <a:pt x="18796" y="19004"/>
                    <a:pt x="18656" y="18934"/>
                    <a:pt x="18516" y="18864"/>
                  </a:cubicBezTo>
                  <a:close/>
                  <a:moveTo>
                    <a:pt x="13496" y="18537"/>
                  </a:moveTo>
                  <a:lnTo>
                    <a:pt x="13543" y="18607"/>
                  </a:lnTo>
                  <a:cubicBezTo>
                    <a:pt x="13589" y="18724"/>
                    <a:pt x="13683" y="18864"/>
                    <a:pt x="13753" y="18981"/>
                  </a:cubicBezTo>
                  <a:lnTo>
                    <a:pt x="13753" y="19121"/>
                  </a:lnTo>
                  <a:cubicBezTo>
                    <a:pt x="13659" y="18934"/>
                    <a:pt x="13566" y="18724"/>
                    <a:pt x="13496" y="18537"/>
                  </a:cubicBezTo>
                  <a:close/>
                  <a:moveTo>
                    <a:pt x="21481" y="18981"/>
                  </a:moveTo>
                  <a:cubicBezTo>
                    <a:pt x="21551" y="18981"/>
                    <a:pt x="21621" y="19004"/>
                    <a:pt x="21714" y="19028"/>
                  </a:cubicBezTo>
                  <a:cubicBezTo>
                    <a:pt x="21644" y="19098"/>
                    <a:pt x="21598" y="19168"/>
                    <a:pt x="21551" y="19238"/>
                  </a:cubicBezTo>
                  <a:cubicBezTo>
                    <a:pt x="21481" y="19168"/>
                    <a:pt x="21388" y="19098"/>
                    <a:pt x="21318" y="19028"/>
                  </a:cubicBezTo>
                  <a:cubicBezTo>
                    <a:pt x="21318" y="19028"/>
                    <a:pt x="21318" y="19004"/>
                    <a:pt x="21318" y="19004"/>
                  </a:cubicBezTo>
                  <a:lnTo>
                    <a:pt x="21481" y="18981"/>
                  </a:lnTo>
                  <a:close/>
                  <a:moveTo>
                    <a:pt x="8896" y="17533"/>
                  </a:moveTo>
                  <a:lnTo>
                    <a:pt x="8896" y="17533"/>
                  </a:lnTo>
                  <a:cubicBezTo>
                    <a:pt x="9036" y="17837"/>
                    <a:pt x="9200" y="18094"/>
                    <a:pt x="9363" y="18374"/>
                  </a:cubicBezTo>
                  <a:cubicBezTo>
                    <a:pt x="9270" y="18654"/>
                    <a:pt x="9177" y="18958"/>
                    <a:pt x="9083" y="19261"/>
                  </a:cubicBezTo>
                  <a:cubicBezTo>
                    <a:pt x="9013" y="19168"/>
                    <a:pt x="8966" y="19051"/>
                    <a:pt x="8920" y="18934"/>
                  </a:cubicBezTo>
                  <a:cubicBezTo>
                    <a:pt x="8873" y="18467"/>
                    <a:pt x="8873" y="18000"/>
                    <a:pt x="8896" y="17533"/>
                  </a:cubicBezTo>
                  <a:close/>
                  <a:moveTo>
                    <a:pt x="20524" y="19121"/>
                  </a:moveTo>
                  <a:lnTo>
                    <a:pt x="20594" y="19144"/>
                  </a:lnTo>
                  <a:lnTo>
                    <a:pt x="20734" y="19214"/>
                  </a:lnTo>
                  <a:cubicBezTo>
                    <a:pt x="20734" y="19238"/>
                    <a:pt x="20734" y="19261"/>
                    <a:pt x="20734" y="19284"/>
                  </a:cubicBezTo>
                  <a:cubicBezTo>
                    <a:pt x="20547" y="19238"/>
                    <a:pt x="20384" y="19191"/>
                    <a:pt x="20244" y="19121"/>
                  </a:cubicBezTo>
                  <a:close/>
                  <a:moveTo>
                    <a:pt x="32058" y="17487"/>
                  </a:moveTo>
                  <a:lnTo>
                    <a:pt x="32058" y="17487"/>
                  </a:lnTo>
                  <a:cubicBezTo>
                    <a:pt x="32174" y="17767"/>
                    <a:pt x="32268" y="18094"/>
                    <a:pt x="32338" y="18397"/>
                  </a:cubicBezTo>
                  <a:cubicBezTo>
                    <a:pt x="32338" y="18421"/>
                    <a:pt x="32361" y="18467"/>
                    <a:pt x="32361" y="18491"/>
                  </a:cubicBezTo>
                  <a:lnTo>
                    <a:pt x="32385" y="18677"/>
                  </a:lnTo>
                  <a:cubicBezTo>
                    <a:pt x="32291" y="18864"/>
                    <a:pt x="32221" y="19074"/>
                    <a:pt x="32128" y="19284"/>
                  </a:cubicBezTo>
                  <a:cubicBezTo>
                    <a:pt x="32128" y="18911"/>
                    <a:pt x="32128" y="18561"/>
                    <a:pt x="32081" y="18210"/>
                  </a:cubicBezTo>
                  <a:cubicBezTo>
                    <a:pt x="32081" y="17954"/>
                    <a:pt x="32081" y="17720"/>
                    <a:pt x="32058" y="17487"/>
                  </a:cubicBezTo>
                  <a:close/>
                  <a:moveTo>
                    <a:pt x="16204" y="17930"/>
                  </a:moveTo>
                  <a:cubicBezTo>
                    <a:pt x="16484" y="18444"/>
                    <a:pt x="16835" y="18911"/>
                    <a:pt x="17232" y="19331"/>
                  </a:cubicBezTo>
                  <a:cubicBezTo>
                    <a:pt x="16975" y="19214"/>
                    <a:pt x="16741" y="19051"/>
                    <a:pt x="16508" y="18911"/>
                  </a:cubicBezTo>
                  <a:cubicBezTo>
                    <a:pt x="16391" y="18584"/>
                    <a:pt x="16274" y="18257"/>
                    <a:pt x="16204" y="17930"/>
                  </a:cubicBezTo>
                  <a:close/>
                  <a:moveTo>
                    <a:pt x="23395" y="19074"/>
                  </a:moveTo>
                  <a:cubicBezTo>
                    <a:pt x="23349" y="19144"/>
                    <a:pt x="23325" y="19214"/>
                    <a:pt x="23279" y="19284"/>
                  </a:cubicBezTo>
                  <a:lnTo>
                    <a:pt x="23022" y="19378"/>
                  </a:lnTo>
                  <a:cubicBezTo>
                    <a:pt x="23045" y="19284"/>
                    <a:pt x="23069" y="19191"/>
                    <a:pt x="23069" y="19121"/>
                  </a:cubicBezTo>
                  <a:cubicBezTo>
                    <a:pt x="23185" y="19121"/>
                    <a:pt x="23279" y="19098"/>
                    <a:pt x="23395" y="19074"/>
                  </a:cubicBezTo>
                  <a:close/>
                  <a:moveTo>
                    <a:pt x="10274" y="18654"/>
                  </a:moveTo>
                  <a:cubicBezTo>
                    <a:pt x="10367" y="18887"/>
                    <a:pt x="10437" y="19168"/>
                    <a:pt x="10554" y="19401"/>
                  </a:cubicBezTo>
                  <a:lnTo>
                    <a:pt x="10531" y="19401"/>
                  </a:lnTo>
                  <a:lnTo>
                    <a:pt x="10391" y="19214"/>
                  </a:lnTo>
                  <a:cubicBezTo>
                    <a:pt x="10344" y="19028"/>
                    <a:pt x="10297" y="18841"/>
                    <a:pt x="10274" y="18654"/>
                  </a:cubicBezTo>
                  <a:close/>
                  <a:moveTo>
                    <a:pt x="25263" y="18537"/>
                  </a:moveTo>
                  <a:cubicBezTo>
                    <a:pt x="25147" y="18887"/>
                    <a:pt x="25007" y="19191"/>
                    <a:pt x="24820" y="19518"/>
                  </a:cubicBezTo>
                  <a:cubicBezTo>
                    <a:pt x="24913" y="19238"/>
                    <a:pt x="24960" y="18981"/>
                    <a:pt x="25030" y="18724"/>
                  </a:cubicBezTo>
                  <a:lnTo>
                    <a:pt x="25053" y="18677"/>
                  </a:lnTo>
                  <a:cubicBezTo>
                    <a:pt x="25123" y="18654"/>
                    <a:pt x="25170" y="18584"/>
                    <a:pt x="25240" y="18537"/>
                  </a:cubicBezTo>
                  <a:close/>
                  <a:moveTo>
                    <a:pt x="22765" y="19121"/>
                  </a:moveTo>
                  <a:cubicBezTo>
                    <a:pt x="22742" y="19238"/>
                    <a:pt x="22718" y="19354"/>
                    <a:pt x="22695" y="19471"/>
                  </a:cubicBezTo>
                  <a:cubicBezTo>
                    <a:pt x="22532" y="19495"/>
                    <a:pt x="22392" y="19518"/>
                    <a:pt x="22251" y="19541"/>
                  </a:cubicBezTo>
                  <a:lnTo>
                    <a:pt x="22251" y="19424"/>
                  </a:lnTo>
                  <a:cubicBezTo>
                    <a:pt x="22298" y="19378"/>
                    <a:pt x="22368" y="19331"/>
                    <a:pt x="22415" y="19284"/>
                  </a:cubicBezTo>
                  <a:lnTo>
                    <a:pt x="22532" y="19214"/>
                  </a:lnTo>
                  <a:lnTo>
                    <a:pt x="22625" y="19121"/>
                  </a:lnTo>
                  <a:close/>
                  <a:moveTo>
                    <a:pt x="7822" y="17253"/>
                  </a:moveTo>
                  <a:cubicBezTo>
                    <a:pt x="7892" y="17767"/>
                    <a:pt x="8032" y="18280"/>
                    <a:pt x="8219" y="18771"/>
                  </a:cubicBezTo>
                  <a:cubicBezTo>
                    <a:pt x="8266" y="19051"/>
                    <a:pt x="8289" y="19331"/>
                    <a:pt x="8336" y="19588"/>
                  </a:cubicBezTo>
                  <a:cubicBezTo>
                    <a:pt x="8102" y="19261"/>
                    <a:pt x="7892" y="18911"/>
                    <a:pt x="7682" y="18561"/>
                  </a:cubicBezTo>
                  <a:cubicBezTo>
                    <a:pt x="7706" y="18117"/>
                    <a:pt x="7752" y="17673"/>
                    <a:pt x="7822" y="17253"/>
                  </a:cubicBezTo>
                  <a:close/>
                  <a:moveTo>
                    <a:pt x="12188" y="18537"/>
                  </a:moveTo>
                  <a:cubicBezTo>
                    <a:pt x="12212" y="18584"/>
                    <a:pt x="12235" y="18607"/>
                    <a:pt x="12258" y="18631"/>
                  </a:cubicBezTo>
                  <a:cubicBezTo>
                    <a:pt x="12469" y="18934"/>
                    <a:pt x="12702" y="19214"/>
                    <a:pt x="12936" y="19518"/>
                  </a:cubicBezTo>
                  <a:cubicBezTo>
                    <a:pt x="12959" y="19588"/>
                    <a:pt x="12982" y="19681"/>
                    <a:pt x="13029" y="19751"/>
                  </a:cubicBezTo>
                  <a:cubicBezTo>
                    <a:pt x="12795" y="19565"/>
                    <a:pt x="12585" y="19354"/>
                    <a:pt x="12375" y="19144"/>
                  </a:cubicBezTo>
                  <a:cubicBezTo>
                    <a:pt x="12305" y="18958"/>
                    <a:pt x="12235" y="18747"/>
                    <a:pt x="12188" y="18537"/>
                  </a:cubicBezTo>
                  <a:close/>
                  <a:moveTo>
                    <a:pt x="14733" y="18724"/>
                  </a:moveTo>
                  <a:cubicBezTo>
                    <a:pt x="14850" y="19098"/>
                    <a:pt x="15014" y="19471"/>
                    <a:pt x="15200" y="19821"/>
                  </a:cubicBezTo>
                  <a:lnTo>
                    <a:pt x="15130" y="19751"/>
                  </a:lnTo>
                  <a:cubicBezTo>
                    <a:pt x="15037" y="19588"/>
                    <a:pt x="14943" y="19424"/>
                    <a:pt x="14850" y="19284"/>
                  </a:cubicBezTo>
                  <a:cubicBezTo>
                    <a:pt x="14803" y="19098"/>
                    <a:pt x="14780" y="18911"/>
                    <a:pt x="14733" y="18724"/>
                  </a:cubicBezTo>
                  <a:close/>
                  <a:moveTo>
                    <a:pt x="28672" y="19121"/>
                  </a:moveTo>
                  <a:cubicBezTo>
                    <a:pt x="28672" y="19261"/>
                    <a:pt x="28672" y="19378"/>
                    <a:pt x="28649" y="19518"/>
                  </a:cubicBezTo>
                  <a:cubicBezTo>
                    <a:pt x="28602" y="19658"/>
                    <a:pt x="28579" y="19751"/>
                    <a:pt x="28532" y="19845"/>
                  </a:cubicBezTo>
                  <a:lnTo>
                    <a:pt x="28532" y="19635"/>
                  </a:lnTo>
                  <a:cubicBezTo>
                    <a:pt x="28579" y="19471"/>
                    <a:pt x="28625" y="19284"/>
                    <a:pt x="28672" y="19121"/>
                  </a:cubicBezTo>
                  <a:close/>
                  <a:moveTo>
                    <a:pt x="16438" y="17673"/>
                  </a:moveTo>
                  <a:lnTo>
                    <a:pt x="16438" y="17673"/>
                  </a:lnTo>
                  <a:cubicBezTo>
                    <a:pt x="16555" y="17767"/>
                    <a:pt x="16648" y="17860"/>
                    <a:pt x="16788" y="17954"/>
                  </a:cubicBezTo>
                  <a:cubicBezTo>
                    <a:pt x="17255" y="18724"/>
                    <a:pt x="17909" y="19401"/>
                    <a:pt x="18679" y="19915"/>
                  </a:cubicBezTo>
                  <a:lnTo>
                    <a:pt x="18539" y="19868"/>
                  </a:lnTo>
                  <a:cubicBezTo>
                    <a:pt x="17652" y="19331"/>
                    <a:pt x="16928" y="18584"/>
                    <a:pt x="16438" y="17673"/>
                  </a:cubicBezTo>
                  <a:close/>
                  <a:moveTo>
                    <a:pt x="18586" y="19261"/>
                  </a:moveTo>
                  <a:lnTo>
                    <a:pt x="18586" y="19261"/>
                  </a:lnTo>
                  <a:cubicBezTo>
                    <a:pt x="19123" y="19518"/>
                    <a:pt x="19683" y="19705"/>
                    <a:pt x="20290" y="19821"/>
                  </a:cubicBezTo>
                  <a:lnTo>
                    <a:pt x="20337" y="19821"/>
                  </a:lnTo>
                  <a:cubicBezTo>
                    <a:pt x="20197" y="19891"/>
                    <a:pt x="20033" y="19938"/>
                    <a:pt x="19870" y="19938"/>
                  </a:cubicBezTo>
                  <a:lnTo>
                    <a:pt x="19683" y="19938"/>
                  </a:lnTo>
                  <a:cubicBezTo>
                    <a:pt x="19450" y="19868"/>
                    <a:pt x="19263" y="19798"/>
                    <a:pt x="19053" y="19681"/>
                  </a:cubicBezTo>
                  <a:cubicBezTo>
                    <a:pt x="18889" y="19565"/>
                    <a:pt x="18726" y="19424"/>
                    <a:pt x="18586" y="19261"/>
                  </a:cubicBezTo>
                  <a:close/>
                  <a:moveTo>
                    <a:pt x="15574" y="18607"/>
                  </a:moveTo>
                  <a:lnTo>
                    <a:pt x="15574" y="18607"/>
                  </a:lnTo>
                  <a:cubicBezTo>
                    <a:pt x="15691" y="18701"/>
                    <a:pt x="15807" y="18794"/>
                    <a:pt x="15947" y="18887"/>
                  </a:cubicBezTo>
                  <a:cubicBezTo>
                    <a:pt x="16111" y="19214"/>
                    <a:pt x="16298" y="19495"/>
                    <a:pt x="16531" y="19775"/>
                  </a:cubicBezTo>
                  <a:cubicBezTo>
                    <a:pt x="16555" y="19821"/>
                    <a:pt x="16601" y="19891"/>
                    <a:pt x="16625" y="19961"/>
                  </a:cubicBezTo>
                  <a:cubicBezTo>
                    <a:pt x="16204" y="19565"/>
                    <a:pt x="15831" y="19121"/>
                    <a:pt x="15574" y="18607"/>
                  </a:cubicBezTo>
                  <a:close/>
                  <a:moveTo>
                    <a:pt x="26337" y="19354"/>
                  </a:moveTo>
                  <a:cubicBezTo>
                    <a:pt x="26337" y="19378"/>
                    <a:pt x="26337" y="19401"/>
                    <a:pt x="26361" y="19448"/>
                  </a:cubicBezTo>
                  <a:cubicBezTo>
                    <a:pt x="26361" y="19471"/>
                    <a:pt x="26291" y="19588"/>
                    <a:pt x="26267" y="19658"/>
                  </a:cubicBezTo>
                  <a:cubicBezTo>
                    <a:pt x="26244" y="19728"/>
                    <a:pt x="26197" y="19821"/>
                    <a:pt x="26174" y="19891"/>
                  </a:cubicBezTo>
                  <a:lnTo>
                    <a:pt x="25964" y="19961"/>
                  </a:lnTo>
                  <a:cubicBezTo>
                    <a:pt x="25987" y="19868"/>
                    <a:pt x="26010" y="19775"/>
                    <a:pt x="26057" y="19681"/>
                  </a:cubicBezTo>
                  <a:lnTo>
                    <a:pt x="26057" y="19681"/>
                  </a:lnTo>
                  <a:lnTo>
                    <a:pt x="26034" y="19705"/>
                  </a:lnTo>
                  <a:cubicBezTo>
                    <a:pt x="26127" y="19588"/>
                    <a:pt x="26221" y="19471"/>
                    <a:pt x="26337" y="19354"/>
                  </a:cubicBezTo>
                  <a:close/>
                  <a:moveTo>
                    <a:pt x="24329" y="19495"/>
                  </a:moveTo>
                  <a:lnTo>
                    <a:pt x="24329" y="19495"/>
                  </a:lnTo>
                  <a:cubicBezTo>
                    <a:pt x="24306" y="19611"/>
                    <a:pt x="24259" y="19705"/>
                    <a:pt x="24189" y="19821"/>
                  </a:cubicBezTo>
                  <a:cubicBezTo>
                    <a:pt x="24143" y="19891"/>
                    <a:pt x="24073" y="19961"/>
                    <a:pt x="24026" y="20032"/>
                  </a:cubicBezTo>
                  <a:lnTo>
                    <a:pt x="24003" y="20055"/>
                  </a:lnTo>
                  <a:lnTo>
                    <a:pt x="23933" y="20055"/>
                  </a:lnTo>
                  <a:cubicBezTo>
                    <a:pt x="24003" y="19915"/>
                    <a:pt x="24073" y="19775"/>
                    <a:pt x="24143" y="19658"/>
                  </a:cubicBezTo>
                  <a:cubicBezTo>
                    <a:pt x="24213" y="19588"/>
                    <a:pt x="24283" y="19541"/>
                    <a:pt x="24329" y="19495"/>
                  </a:cubicBezTo>
                  <a:close/>
                  <a:moveTo>
                    <a:pt x="11395" y="18561"/>
                  </a:moveTo>
                  <a:cubicBezTo>
                    <a:pt x="11605" y="18841"/>
                    <a:pt x="11862" y="19098"/>
                    <a:pt x="12118" y="19354"/>
                  </a:cubicBezTo>
                  <a:cubicBezTo>
                    <a:pt x="12212" y="19611"/>
                    <a:pt x="12282" y="19868"/>
                    <a:pt x="12399" y="20125"/>
                  </a:cubicBezTo>
                  <a:cubicBezTo>
                    <a:pt x="12142" y="19845"/>
                    <a:pt x="11908" y="19541"/>
                    <a:pt x="11675" y="19261"/>
                  </a:cubicBezTo>
                  <a:cubicBezTo>
                    <a:pt x="11558" y="19028"/>
                    <a:pt x="11488" y="18794"/>
                    <a:pt x="11395" y="18584"/>
                  </a:cubicBezTo>
                  <a:lnTo>
                    <a:pt x="11395" y="18561"/>
                  </a:lnTo>
                  <a:close/>
                  <a:moveTo>
                    <a:pt x="29186" y="18794"/>
                  </a:moveTo>
                  <a:cubicBezTo>
                    <a:pt x="29209" y="18841"/>
                    <a:pt x="29233" y="18911"/>
                    <a:pt x="29256" y="18958"/>
                  </a:cubicBezTo>
                  <a:cubicBezTo>
                    <a:pt x="29256" y="19144"/>
                    <a:pt x="29256" y="19308"/>
                    <a:pt x="29256" y="19495"/>
                  </a:cubicBezTo>
                  <a:cubicBezTo>
                    <a:pt x="29162" y="19705"/>
                    <a:pt x="29069" y="19891"/>
                    <a:pt x="28952" y="20078"/>
                  </a:cubicBezTo>
                  <a:lnTo>
                    <a:pt x="28906" y="20148"/>
                  </a:lnTo>
                  <a:cubicBezTo>
                    <a:pt x="28929" y="19961"/>
                    <a:pt x="28952" y="19775"/>
                    <a:pt x="28976" y="19588"/>
                  </a:cubicBezTo>
                  <a:cubicBezTo>
                    <a:pt x="29069" y="19331"/>
                    <a:pt x="29139" y="19051"/>
                    <a:pt x="29186" y="18794"/>
                  </a:cubicBezTo>
                  <a:close/>
                  <a:moveTo>
                    <a:pt x="21341" y="19915"/>
                  </a:moveTo>
                  <a:cubicBezTo>
                    <a:pt x="21458" y="20008"/>
                    <a:pt x="21551" y="20125"/>
                    <a:pt x="21668" y="20218"/>
                  </a:cubicBezTo>
                  <a:cubicBezTo>
                    <a:pt x="21551" y="20218"/>
                    <a:pt x="21434" y="20242"/>
                    <a:pt x="21318" y="20242"/>
                  </a:cubicBezTo>
                  <a:lnTo>
                    <a:pt x="20944" y="20242"/>
                  </a:lnTo>
                  <a:lnTo>
                    <a:pt x="20967" y="20125"/>
                  </a:lnTo>
                  <a:cubicBezTo>
                    <a:pt x="21084" y="20055"/>
                    <a:pt x="21201" y="19985"/>
                    <a:pt x="21318" y="19915"/>
                  </a:cubicBezTo>
                  <a:close/>
                  <a:moveTo>
                    <a:pt x="27411" y="19868"/>
                  </a:moveTo>
                  <a:lnTo>
                    <a:pt x="27365" y="20032"/>
                  </a:lnTo>
                  <a:cubicBezTo>
                    <a:pt x="27295" y="20102"/>
                    <a:pt x="27248" y="20172"/>
                    <a:pt x="27178" y="20265"/>
                  </a:cubicBezTo>
                  <a:lnTo>
                    <a:pt x="27178" y="20242"/>
                  </a:lnTo>
                  <a:cubicBezTo>
                    <a:pt x="27248" y="20125"/>
                    <a:pt x="27341" y="19985"/>
                    <a:pt x="27411" y="19868"/>
                  </a:cubicBezTo>
                  <a:close/>
                  <a:moveTo>
                    <a:pt x="26804" y="19961"/>
                  </a:moveTo>
                  <a:lnTo>
                    <a:pt x="26781" y="20265"/>
                  </a:lnTo>
                  <a:lnTo>
                    <a:pt x="26664" y="20428"/>
                  </a:lnTo>
                  <a:cubicBezTo>
                    <a:pt x="26711" y="20288"/>
                    <a:pt x="26734" y="20125"/>
                    <a:pt x="26734" y="19985"/>
                  </a:cubicBezTo>
                  <a:lnTo>
                    <a:pt x="26804" y="19961"/>
                  </a:lnTo>
                  <a:close/>
                  <a:moveTo>
                    <a:pt x="33599" y="15128"/>
                  </a:moveTo>
                  <a:cubicBezTo>
                    <a:pt x="33949" y="15805"/>
                    <a:pt x="34229" y="16529"/>
                    <a:pt x="34462" y="17253"/>
                  </a:cubicBezTo>
                  <a:lnTo>
                    <a:pt x="34462" y="17276"/>
                  </a:lnTo>
                  <a:lnTo>
                    <a:pt x="34462" y="17487"/>
                  </a:lnTo>
                  <a:cubicBezTo>
                    <a:pt x="34346" y="18514"/>
                    <a:pt x="34089" y="19518"/>
                    <a:pt x="33715" y="20498"/>
                  </a:cubicBezTo>
                  <a:cubicBezTo>
                    <a:pt x="33692" y="20288"/>
                    <a:pt x="33669" y="20078"/>
                    <a:pt x="33622" y="19868"/>
                  </a:cubicBezTo>
                  <a:cubicBezTo>
                    <a:pt x="33879" y="18607"/>
                    <a:pt x="33809" y="17300"/>
                    <a:pt x="33459" y="16062"/>
                  </a:cubicBezTo>
                  <a:cubicBezTo>
                    <a:pt x="33529" y="15759"/>
                    <a:pt x="33575" y="15455"/>
                    <a:pt x="33599" y="15128"/>
                  </a:cubicBezTo>
                  <a:close/>
                  <a:moveTo>
                    <a:pt x="10554" y="18257"/>
                  </a:moveTo>
                  <a:lnTo>
                    <a:pt x="10554" y="18257"/>
                  </a:lnTo>
                  <a:cubicBezTo>
                    <a:pt x="10647" y="18397"/>
                    <a:pt x="10764" y="18584"/>
                    <a:pt x="10858" y="18724"/>
                  </a:cubicBezTo>
                  <a:lnTo>
                    <a:pt x="10858" y="18747"/>
                  </a:lnTo>
                  <a:cubicBezTo>
                    <a:pt x="10998" y="19214"/>
                    <a:pt x="11161" y="19658"/>
                    <a:pt x="11371" y="20125"/>
                  </a:cubicBezTo>
                  <a:cubicBezTo>
                    <a:pt x="11418" y="20242"/>
                    <a:pt x="11465" y="20382"/>
                    <a:pt x="11535" y="20522"/>
                  </a:cubicBezTo>
                  <a:lnTo>
                    <a:pt x="11395" y="20382"/>
                  </a:lnTo>
                  <a:cubicBezTo>
                    <a:pt x="11208" y="20032"/>
                    <a:pt x="11044" y="19658"/>
                    <a:pt x="10904" y="19284"/>
                  </a:cubicBezTo>
                  <a:cubicBezTo>
                    <a:pt x="10788" y="18958"/>
                    <a:pt x="10671" y="18607"/>
                    <a:pt x="10554" y="18257"/>
                  </a:cubicBezTo>
                  <a:close/>
                  <a:moveTo>
                    <a:pt x="26034" y="20242"/>
                  </a:moveTo>
                  <a:lnTo>
                    <a:pt x="25707" y="20522"/>
                  </a:lnTo>
                  <a:cubicBezTo>
                    <a:pt x="25754" y="20452"/>
                    <a:pt x="25777" y="20358"/>
                    <a:pt x="25824" y="20288"/>
                  </a:cubicBezTo>
                  <a:cubicBezTo>
                    <a:pt x="25894" y="20288"/>
                    <a:pt x="25964" y="20265"/>
                    <a:pt x="26034" y="20242"/>
                  </a:cubicBezTo>
                  <a:close/>
                  <a:moveTo>
                    <a:pt x="9667" y="18934"/>
                  </a:moveTo>
                  <a:cubicBezTo>
                    <a:pt x="9690" y="19028"/>
                    <a:pt x="9737" y="19121"/>
                    <a:pt x="9784" y="19214"/>
                  </a:cubicBezTo>
                  <a:cubicBezTo>
                    <a:pt x="9830" y="19728"/>
                    <a:pt x="9924" y="20242"/>
                    <a:pt x="10040" y="20732"/>
                  </a:cubicBezTo>
                  <a:cubicBezTo>
                    <a:pt x="9877" y="20522"/>
                    <a:pt x="9714" y="20288"/>
                    <a:pt x="9573" y="20055"/>
                  </a:cubicBezTo>
                  <a:cubicBezTo>
                    <a:pt x="9550" y="19938"/>
                    <a:pt x="9573" y="19821"/>
                    <a:pt x="9573" y="19705"/>
                  </a:cubicBezTo>
                  <a:cubicBezTo>
                    <a:pt x="9597" y="19448"/>
                    <a:pt x="9620" y="19191"/>
                    <a:pt x="9667" y="18934"/>
                  </a:cubicBezTo>
                  <a:close/>
                  <a:moveTo>
                    <a:pt x="9177" y="20428"/>
                  </a:moveTo>
                  <a:cubicBezTo>
                    <a:pt x="9200" y="20475"/>
                    <a:pt x="9247" y="20522"/>
                    <a:pt x="9270" y="20569"/>
                  </a:cubicBezTo>
                  <a:cubicBezTo>
                    <a:pt x="9270" y="20662"/>
                    <a:pt x="9293" y="20755"/>
                    <a:pt x="9293" y="20849"/>
                  </a:cubicBezTo>
                  <a:lnTo>
                    <a:pt x="9200" y="20732"/>
                  </a:lnTo>
                  <a:lnTo>
                    <a:pt x="9153" y="20545"/>
                  </a:lnTo>
                  <a:cubicBezTo>
                    <a:pt x="9153" y="20522"/>
                    <a:pt x="9153" y="20475"/>
                    <a:pt x="9177" y="20428"/>
                  </a:cubicBezTo>
                  <a:close/>
                  <a:moveTo>
                    <a:pt x="31614" y="19191"/>
                  </a:moveTo>
                  <a:lnTo>
                    <a:pt x="31614" y="19191"/>
                  </a:lnTo>
                  <a:cubicBezTo>
                    <a:pt x="31591" y="19728"/>
                    <a:pt x="31521" y="20242"/>
                    <a:pt x="31404" y="20779"/>
                  </a:cubicBezTo>
                  <a:lnTo>
                    <a:pt x="31357" y="20849"/>
                  </a:lnTo>
                  <a:cubicBezTo>
                    <a:pt x="31357" y="20825"/>
                    <a:pt x="31357" y="20825"/>
                    <a:pt x="31357" y="20802"/>
                  </a:cubicBezTo>
                  <a:cubicBezTo>
                    <a:pt x="31474" y="20335"/>
                    <a:pt x="31544" y="19868"/>
                    <a:pt x="31567" y="19401"/>
                  </a:cubicBezTo>
                  <a:cubicBezTo>
                    <a:pt x="31591" y="19331"/>
                    <a:pt x="31591" y="19261"/>
                    <a:pt x="31614" y="19191"/>
                  </a:cubicBezTo>
                  <a:close/>
                  <a:moveTo>
                    <a:pt x="5441" y="16249"/>
                  </a:moveTo>
                  <a:lnTo>
                    <a:pt x="5441" y="16249"/>
                  </a:lnTo>
                  <a:cubicBezTo>
                    <a:pt x="5394" y="17020"/>
                    <a:pt x="5441" y="17813"/>
                    <a:pt x="5558" y="18584"/>
                  </a:cubicBezTo>
                  <a:cubicBezTo>
                    <a:pt x="5534" y="19354"/>
                    <a:pt x="5581" y="20125"/>
                    <a:pt x="5721" y="20872"/>
                  </a:cubicBezTo>
                  <a:cubicBezTo>
                    <a:pt x="5604" y="20662"/>
                    <a:pt x="5511" y="20428"/>
                    <a:pt x="5417" y="20195"/>
                  </a:cubicBezTo>
                  <a:cubicBezTo>
                    <a:pt x="5347" y="19845"/>
                    <a:pt x="5301" y="19471"/>
                    <a:pt x="5254" y="19121"/>
                  </a:cubicBezTo>
                  <a:cubicBezTo>
                    <a:pt x="5207" y="18467"/>
                    <a:pt x="5207" y="17837"/>
                    <a:pt x="5231" y="17206"/>
                  </a:cubicBezTo>
                  <a:lnTo>
                    <a:pt x="5231" y="17206"/>
                  </a:lnTo>
                  <a:lnTo>
                    <a:pt x="5254" y="17230"/>
                  </a:lnTo>
                  <a:cubicBezTo>
                    <a:pt x="5301" y="16903"/>
                    <a:pt x="5347" y="16576"/>
                    <a:pt x="5441" y="16249"/>
                  </a:cubicBezTo>
                  <a:close/>
                  <a:moveTo>
                    <a:pt x="14056" y="19505"/>
                  </a:moveTo>
                  <a:cubicBezTo>
                    <a:pt x="14305" y="19867"/>
                    <a:pt x="14555" y="20229"/>
                    <a:pt x="14827" y="20569"/>
                  </a:cubicBezTo>
                  <a:cubicBezTo>
                    <a:pt x="14850" y="20685"/>
                    <a:pt x="14897" y="20802"/>
                    <a:pt x="14920" y="20895"/>
                  </a:cubicBezTo>
                  <a:lnTo>
                    <a:pt x="14803" y="20802"/>
                  </a:lnTo>
                  <a:cubicBezTo>
                    <a:pt x="14523" y="20452"/>
                    <a:pt x="14266" y="20078"/>
                    <a:pt x="14033" y="19705"/>
                  </a:cubicBezTo>
                  <a:cubicBezTo>
                    <a:pt x="14053" y="19626"/>
                    <a:pt x="14056" y="19564"/>
                    <a:pt x="14056" y="19505"/>
                  </a:cubicBezTo>
                  <a:close/>
                  <a:moveTo>
                    <a:pt x="27995" y="20032"/>
                  </a:moveTo>
                  <a:lnTo>
                    <a:pt x="27995" y="20032"/>
                  </a:lnTo>
                  <a:cubicBezTo>
                    <a:pt x="27972" y="20102"/>
                    <a:pt x="27972" y="20148"/>
                    <a:pt x="27948" y="20218"/>
                  </a:cubicBezTo>
                  <a:cubicBezTo>
                    <a:pt x="27855" y="20452"/>
                    <a:pt x="27762" y="20709"/>
                    <a:pt x="27645" y="20919"/>
                  </a:cubicBezTo>
                  <a:cubicBezTo>
                    <a:pt x="27645" y="20802"/>
                    <a:pt x="27692" y="20639"/>
                    <a:pt x="27715" y="20498"/>
                  </a:cubicBezTo>
                  <a:lnTo>
                    <a:pt x="27715" y="20475"/>
                  </a:lnTo>
                  <a:cubicBezTo>
                    <a:pt x="27808" y="20335"/>
                    <a:pt x="27902" y="20195"/>
                    <a:pt x="27995" y="20032"/>
                  </a:cubicBezTo>
                  <a:close/>
                  <a:moveTo>
                    <a:pt x="24680" y="20428"/>
                  </a:moveTo>
                  <a:cubicBezTo>
                    <a:pt x="24586" y="20592"/>
                    <a:pt x="24493" y="20732"/>
                    <a:pt x="24399" y="20872"/>
                  </a:cubicBezTo>
                  <a:lnTo>
                    <a:pt x="24236" y="20989"/>
                  </a:lnTo>
                  <a:lnTo>
                    <a:pt x="24213" y="20989"/>
                  </a:lnTo>
                  <a:cubicBezTo>
                    <a:pt x="24259" y="20895"/>
                    <a:pt x="24306" y="20802"/>
                    <a:pt x="24353" y="20685"/>
                  </a:cubicBezTo>
                  <a:lnTo>
                    <a:pt x="24470" y="20592"/>
                  </a:lnTo>
                  <a:cubicBezTo>
                    <a:pt x="24540" y="20545"/>
                    <a:pt x="24610" y="20498"/>
                    <a:pt x="24680" y="20428"/>
                  </a:cubicBezTo>
                  <a:close/>
                  <a:moveTo>
                    <a:pt x="3013" y="14311"/>
                  </a:moveTo>
                  <a:cubicBezTo>
                    <a:pt x="3013" y="14545"/>
                    <a:pt x="3036" y="14778"/>
                    <a:pt x="3059" y="14988"/>
                  </a:cubicBezTo>
                  <a:cubicBezTo>
                    <a:pt x="2849" y="15782"/>
                    <a:pt x="2756" y="16599"/>
                    <a:pt x="2779" y="17440"/>
                  </a:cubicBezTo>
                  <a:cubicBezTo>
                    <a:pt x="2616" y="18654"/>
                    <a:pt x="2592" y="19915"/>
                    <a:pt x="2709" y="21152"/>
                  </a:cubicBezTo>
                  <a:cubicBezTo>
                    <a:pt x="1985" y="19938"/>
                    <a:pt x="1705" y="18491"/>
                    <a:pt x="1939" y="17090"/>
                  </a:cubicBezTo>
                  <a:cubicBezTo>
                    <a:pt x="2172" y="16109"/>
                    <a:pt x="2522" y="15175"/>
                    <a:pt x="3013" y="14311"/>
                  </a:cubicBezTo>
                  <a:close/>
                  <a:moveTo>
                    <a:pt x="25147" y="20592"/>
                  </a:moveTo>
                  <a:lnTo>
                    <a:pt x="25147" y="20592"/>
                  </a:lnTo>
                  <a:cubicBezTo>
                    <a:pt x="25007" y="20779"/>
                    <a:pt x="24866" y="20965"/>
                    <a:pt x="24703" y="21152"/>
                  </a:cubicBezTo>
                  <a:lnTo>
                    <a:pt x="24680" y="21152"/>
                  </a:lnTo>
                  <a:cubicBezTo>
                    <a:pt x="24796" y="21012"/>
                    <a:pt x="24890" y="20872"/>
                    <a:pt x="24983" y="20755"/>
                  </a:cubicBezTo>
                  <a:cubicBezTo>
                    <a:pt x="25030" y="20685"/>
                    <a:pt x="25100" y="20639"/>
                    <a:pt x="25147" y="20592"/>
                  </a:cubicBezTo>
                  <a:close/>
                  <a:moveTo>
                    <a:pt x="30633" y="18491"/>
                  </a:moveTo>
                  <a:cubicBezTo>
                    <a:pt x="30703" y="18747"/>
                    <a:pt x="30797" y="19028"/>
                    <a:pt x="30844" y="19284"/>
                  </a:cubicBezTo>
                  <a:cubicBezTo>
                    <a:pt x="30706" y="19948"/>
                    <a:pt x="30479" y="20590"/>
                    <a:pt x="30162" y="21186"/>
                  </a:cubicBezTo>
                  <a:lnTo>
                    <a:pt x="30162" y="21186"/>
                  </a:lnTo>
                  <a:cubicBezTo>
                    <a:pt x="30138" y="20988"/>
                    <a:pt x="30094" y="20790"/>
                    <a:pt x="30050" y="20592"/>
                  </a:cubicBezTo>
                  <a:cubicBezTo>
                    <a:pt x="30283" y="19961"/>
                    <a:pt x="30447" y="19308"/>
                    <a:pt x="30587" y="18654"/>
                  </a:cubicBezTo>
                  <a:cubicBezTo>
                    <a:pt x="30587" y="18607"/>
                    <a:pt x="30610" y="18537"/>
                    <a:pt x="30633" y="18491"/>
                  </a:cubicBezTo>
                  <a:close/>
                  <a:moveTo>
                    <a:pt x="28882" y="20779"/>
                  </a:moveTo>
                  <a:cubicBezTo>
                    <a:pt x="28882" y="20802"/>
                    <a:pt x="28859" y="20825"/>
                    <a:pt x="28859" y="20849"/>
                  </a:cubicBezTo>
                  <a:cubicBezTo>
                    <a:pt x="28789" y="20965"/>
                    <a:pt x="28719" y="21082"/>
                    <a:pt x="28625" y="21199"/>
                  </a:cubicBezTo>
                  <a:lnTo>
                    <a:pt x="28672" y="21059"/>
                  </a:lnTo>
                  <a:lnTo>
                    <a:pt x="28882" y="20779"/>
                  </a:lnTo>
                  <a:close/>
                  <a:moveTo>
                    <a:pt x="4203" y="20405"/>
                  </a:moveTo>
                  <a:lnTo>
                    <a:pt x="4203" y="20405"/>
                  </a:lnTo>
                  <a:cubicBezTo>
                    <a:pt x="4250" y="20522"/>
                    <a:pt x="4297" y="20639"/>
                    <a:pt x="4367" y="20755"/>
                  </a:cubicBezTo>
                  <a:cubicBezTo>
                    <a:pt x="4414" y="20872"/>
                    <a:pt x="4437" y="20989"/>
                    <a:pt x="4460" y="21106"/>
                  </a:cubicBezTo>
                  <a:lnTo>
                    <a:pt x="4484" y="21246"/>
                  </a:lnTo>
                  <a:cubicBezTo>
                    <a:pt x="4390" y="20965"/>
                    <a:pt x="4297" y="20685"/>
                    <a:pt x="4203" y="20405"/>
                  </a:cubicBezTo>
                  <a:close/>
                  <a:moveTo>
                    <a:pt x="16695" y="19401"/>
                  </a:moveTo>
                  <a:lnTo>
                    <a:pt x="16695" y="19401"/>
                  </a:lnTo>
                  <a:cubicBezTo>
                    <a:pt x="17138" y="19658"/>
                    <a:pt x="17605" y="19891"/>
                    <a:pt x="18095" y="20078"/>
                  </a:cubicBezTo>
                  <a:cubicBezTo>
                    <a:pt x="18773" y="20545"/>
                    <a:pt x="19566" y="20849"/>
                    <a:pt x="20407" y="20942"/>
                  </a:cubicBezTo>
                  <a:cubicBezTo>
                    <a:pt x="20360" y="21082"/>
                    <a:pt x="20314" y="21199"/>
                    <a:pt x="20267" y="21339"/>
                  </a:cubicBezTo>
                  <a:cubicBezTo>
                    <a:pt x="18983" y="21269"/>
                    <a:pt x="17792" y="20709"/>
                    <a:pt x="16928" y="19775"/>
                  </a:cubicBezTo>
                  <a:cubicBezTo>
                    <a:pt x="16881" y="19728"/>
                    <a:pt x="16858" y="19681"/>
                    <a:pt x="16811" y="19635"/>
                  </a:cubicBezTo>
                  <a:cubicBezTo>
                    <a:pt x="16765" y="19565"/>
                    <a:pt x="16741" y="19471"/>
                    <a:pt x="16695" y="19401"/>
                  </a:cubicBezTo>
                  <a:close/>
                  <a:moveTo>
                    <a:pt x="21901" y="20825"/>
                  </a:moveTo>
                  <a:lnTo>
                    <a:pt x="21901" y="20919"/>
                  </a:lnTo>
                  <a:cubicBezTo>
                    <a:pt x="21691" y="21082"/>
                    <a:pt x="21434" y="21222"/>
                    <a:pt x="21201" y="21316"/>
                  </a:cubicBezTo>
                  <a:cubicBezTo>
                    <a:pt x="21014" y="21339"/>
                    <a:pt x="20851" y="21339"/>
                    <a:pt x="20664" y="21339"/>
                  </a:cubicBezTo>
                  <a:cubicBezTo>
                    <a:pt x="20687" y="21222"/>
                    <a:pt x="20734" y="21082"/>
                    <a:pt x="20781" y="20942"/>
                  </a:cubicBezTo>
                  <a:cubicBezTo>
                    <a:pt x="20835" y="20949"/>
                    <a:pt x="20892" y="20952"/>
                    <a:pt x="20949" y="20952"/>
                  </a:cubicBezTo>
                  <a:cubicBezTo>
                    <a:pt x="21088" y="20952"/>
                    <a:pt x="21232" y="20935"/>
                    <a:pt x="21364" y="20919"/>
                  </a:cubicBezTo>
                  <a:cubicBezTo>
                    <a:pt x="21551" y="20895"/>
                    <a:pt x="21714" y="20872"/>
                    <a:pt x="21901" y="20825"/>
                  </a:cubicBezTo>
                  <a:close/>
                  <a:moveTo>
                    <a:pt x="12632" y="19845"/>
                  </a:moveTo>
                  <a:lnTo>
                    <a:pt x="12632" y="19845"/>
                  </a:lnTo>
                  <a:cubicBezTo>
                    <a:pt x="12859" y="20027"/>
                    <a:pt x="13064" y="20208"/>
                    <a:pt x="13312" y="20390"/>
                  </a:cubicBezTo>
                  <a:lnTo>
                    <a:pt x="13312" y="20390"/>
                  </a:lnTo>
                  <a:cubicBezTo>
                    <a:pt x="13428" y="20737"/>
                    <a:pt x="13567" y="21061"/>
                    <a:pt x="13706" y="21386"/>
                  </a:cubicBezTo>
                  <a:cubicBezTo>
                    <a:pt x="13496" y="21199"/>
                    <a:pt x="13286" y="21012"/>
                    <a:pt x="13076" y="20825"/>
                  </a:cubicBezTo>
                  <a:cubicBezTo>
                    <a:pt x="13029" y="20709"/>
                    <a:pt x="12959" y="20592"/>
                    <a:pt x="12912" y="20475"/>
                  </a:cubicBezTo>
                  <a:cubicBezTo>
                    <a:pt x="12819" y="20288"/>
                    <a:pt x="12725" y="20078"/>
                    <a:pt x="12632" y="19845"/>
                  </a:cubicBezTo>
                  <a:close/>
                  <a:moveTo>
                    <a:pt x="10725" y="20180"/>
                  </a:moveTo>
                  <a:lnTo>
                    <a:pt x="10725" y="20180"/>
                  </a:lnTo>
                  <a:cubicBezTo>
                    <a:pt x="10824" y="20284"/>
                    <a:pt x="10922" y="20400"/>
                    <a:pt x="11021" y="20498"/>
                  </a:cubicBezTo>
                  <a:cubicBezTo>
                    <a:pt x="11091" y="20615"/>
                    <a:pt x="11138" y="20732"/>
                    <a:pt x="11208" y="20872"/>
                  </a:cubicBezTo>
                  <a:cubicBezTo>
                    <a:pt x="11325" y="21082"/>
                    <a:pt x="11441" y="21316"/>
                    <a:pt x="11581" y="21526"/>
                  </a:cubicBezTo>
                  <a:cubicBezTo>
                    <a:pt x="11267" y="21100"/>
                    <a:pt x="10975" y="20631"/>
                    <a:pt x="10725" y="20180"/>
                  </a:cubicBezTo>
                  <a:close/>
                  <a:moveTo>
                    <a:pt x="7145" y="20498"/>
                  </a:moveTo>
                  <a:cubicBezTo>
                    <a:pt x="7215" y="20849"/>
                    <a:pt x="7285" y="21199"/>
                    <a:pt x="7379" y="21549"/>
                  </a:cubicBezTo>
                  <a:lnTo>
                    <a:pt x="7309" y="21432"/>
                  </a:lnTo>
                  <a:cubicBezTo>
                    <a:pt x="7262" y="21152"/>
                    <a:pt x="7192" y="20872"/>
                    <a:pt x="7145" y="20592"/>
                  </a:cubicBezTo>
                  <a:lnTo>
                    <a:pt x="7145" y="20498"/>
                  </a:lnTo>
                  <a:close/>
                  <a:moveTo>
                    <a:pt x="11955" y="20522"/>
                  </a:moveTo>
                  <a:lnTo>
                    <a:pt x="11955" y="20522"/>
                  </a:lnTo>
                  <a:cubicBezTo>
                    <a:pt x="12188" y="20872"/>
                    <a:pt x="12422" y="21222"/>
                    <a:pt x="12702" y="21549"/>
                  </a:cubicBezTo>
                  <a:cubicBezTo>
                    <a:pt x="12585" y="21456"/>
                    <a:pt x="12469" y="21362"/>
                    <a:pt x="12352" y="21269"/>
                  </a:cubicBezTo>
                  <a:cubicBezTo>
                    <a:pt x="12212" y="21012"/>
                    <a:pt x="12072" y="20779"/>
                    <a:pt x="11955" y="20522"/>
                  </a:cubicBezTo>
                  <a:close/>
                  <a:moveTo>
                    <a:pt x="25987" y="21292"/>
                  </a:moveTo>
                  <a:lnTo>
                    <a:pt x="25987" y="21292"/>
                  </a:lnTo>
                  <a:cubicBezTo>
                    <a:pt x="25917" y="21362"/>
                    <a:pt x="25824" y="21456"/>
                    <a:pt x="25754" y="21526"/>
                  </a:cubicBezTo>
                  <a:lnTo>
                    <a:pt x="25707" y="21549"/>
                  </a:lnTo>
                  <a:lnTo>
                    <a:pt x="25847" y="21362"/>
                  </a:lnTo>
                  <a:cubicBezTo>
                    <a:pt x="25894" y="21339"/>
                    <a:pt x="25940" y="21316"/>
                    <a:pt x="25987" y="21292"/>
                  </a:cubicBezTo>
                  <a:close/>
                  <a:moveTo>
                    <a:pt x="17535" y="20919"/>
                  </a:moveTo>
                  <a:lnTo>
                    <a:pt x="17535" y="20919"/>
                  </a:lnTo>
                  <a:cubicBezTo>
                    <a:pt x="18119" y="21222"/>
                    <a:pt x="18726" y="21432"/>
                    <a:pt x="19356" y="21573"/>
                  </a:cubicBezTo>
                  <a:cubicBezTo>
                    <a:pt x="18749" y="21502"/>
                    <a:pt x="18166" y="21339"/>
                    <a:pt x="17629" y="21035"/>
                  </a:cubicBezTo>
                  <a:cubicBezTo>
                    <a:pt x="17605" y="21012"/>
                    <a:pt x="17582" y="20965"/>
                    <a:pt x="17535" y="20919"/>
                  </a:cubicBezTo>
                  <a:close/>
                  <a:moveTo>
                    <a:pt x="32711" y="21129"/>
                  </a:moveTo>
                  <a:cubicBezTo>
                    <a:pt x="32711" y="21246"/>
                    <a:pt x="32711" y="21409"/>
                    <a:pt x="32711" y="21573"/>
                  </a:cubicBezTo>
                  <a:lnTo>
                    <a:pt x="32711" y="21596"/>
                  </a:lnTo>
                  <a:lnTo>
                    <a:pt x="32665" y="21666"/>
                  </a:lnTo>
                  <a:cubicBezTo>
                    <a:pt x="32688" y="21479"/>
                    <a:pt x="32688" y="21316"/>
                    <a:pt x="32711" y="21129"/>
                  </a:cubicBezTo>
                  <a:close/>
                  <a:moveTo>
                    <a:pt x="6025" y="20592"/>
                  </a:moveTo>
                  <a:cubicBezTo>
                    <a:pt x="6095" y="20825"/>
                    <a:pt x="6188" y="21059"/>
                    <a:pt x="6281" y="21292"/>
                  </a:cubicBezTo>
                  <a:cubicBezTo>
                    <a:pt x="6281" y="21456"/>
                    <a:pt x="6305" y="21619"/>
                    <a:pt x="6305" y="21806"/>
                  </a:cubicBezTo>
                  <a:cubicBezTo>
                    <a:pt x="6188" y="21409"/>
                    <a:pt x="6095" y="20989"/>
                    <a:pt x="6025" y="20592"/>
                  </a:cubicBezTo>
                  <a:close/>
                  <a:moveTo>
                    <a:pt x="10987" y="21589"/>
                  </a:moveTo>
                  <a:lnTo>
                    <a:pt x="10987" y="21589"/>
                  </a:lnTo>
                  <a:cubicBezTo>
                    <a:pt x="11069" y="21726"/>
                    <a:pt x="11153" y="21851"/>
                    <a:pt x="11254" y="21993"/>
                  </a:cubicBezTo>
                  <a:lnTo>
                    <a:pt x="11161" y="21899"/>
                  </a:lnTo>
                  <a:cubicBezTo>
                    <a:pt x="11103" y="21803"/>
                    <a:pt x="11045" y="21691"/>
                    <a:pt x="10987" y="21589"/>
                  </a:cubicBezTo>
                  <a:close/>
                  <a:moveTo>
                    <a:pt x="30703" y="21012"/>
                  </a:moveTo>
                  <a:lnTo>
                    <a:pt x="30703" y="21012"/>
                  </a:lnTo>
                  <a:cubicBezTo>
                    <a:pt x="30540" y="21386"/>
                    <a:pt x="30377" y="21736"/>
                    <a:pt x="30213" y="22110"/>
                  </a:cubicBezTo>
                  <a:lnTo>
                    <a:pt x="30213" y="21923"/>
                  </a:lnTo>
                  <a:cubicBezTo>
                    <a:pt x="30400" y="21643"/>
                    <a:pt x="30563" y="21316"/>
                    <a:pt x="30703" y="21012"/>
                  </a:cubicBezTo>
                  <a:close/>
                  <a:moveTo>
                    <a:pt x="3013" y="19284"/>
                  </a:moveTo>
                  <a:cubicBezTo>
                    <a:pt x="3013" y="19495"/>
                    <a:pt x="3013" y="19681"/>
                    <a:pt x="3036" y="19868"/>
                  </a:cubicBezTo>
                  <a:cubicBezTo>
                    <a:pt x="3059" y="20639"/>
                    <a:pt x="3153" y="21386"/>
                    <a:pt x="3316" y="22133"/>
                  </a:cubicBezTo>
                  <a:lnTo>
                    <a:pt x="3176" y="21923"/>
                  </a:lnTo>
                  <a:cubicBezTo>
                    <a:pt x="3059" y="21176"/>
                    <a:pt x="2989" y="20452"/>
                    <a:pt x="3013" y="19705"/>
                  </a:cubicBezTo>
                  <a:lnTo>
                    <a:pt x="3013" y="19284"/>
                  </a:lnTo>
                  <a:close/>
                  <a:moveTo>
                    <a:pt x="25380" y="21502"/>
                  </a:moveTo>
                  <a:cubicBezTo>
                    <a:pt x="25287" y="21643"/>
                    <a:pt x="25193" y="21806"/>
                    <a:pt x="25077" y="21969"/>
                  </a:cubicBezTo>
                  <a:cubicBezTo>
                    <a:pt x="24960" y="22016"/>
                    <a:pt x="24843" y="22086"/>
                    <a:pt x="24726" y="22133"/>
                  </a:cubicBezTo>
                  <a:cubicBezTo>
                    <a:pt x="24890" y="21946"/>
                    <a:pt x="25030" y="21713"/>
                    <a:pt x="25170" y="21502"/>
                  </a:cubicBezTo>
                  <a:close/>
                  <a:moveTo>
                    <a:pt x="9620" y="20965"/>
                  </a:moveTo>
                  <a:lnTo>
                    <a:pt x="9620" y="20965"/>
                  </a:lnTo>
                  <a:cubicBezTo>
                    <a:pt x="9854" y="21246"/>
                    <a:pt x="10110" y="21479"/>
                    <a:pt x="10367" y="21736"/>
                  </a:cubicBezTo>
                  <a:cubicBezTo>
                    <a:pt x="10437" y="21923"/>
                    <a:pt x="10507" y="22110"/>
                    <a:pt x="10601" y="22273"/>
                  </a:cubicBezTo>
                  <a:cubicBezTo>
                    <a:pt x="10274" y="21969"/>
                    <a:pt x="9970" y="21619"/>
                    <a:pt x="9667" y="21292"/>
                  </a:cubicBezTo>
                  <a:cubicBezTo>
                    <a:pt x="9643" y="21176"/>
                    <a:pt x="9620" y="21082"/>
                    <a:pt x="9620" y="20965"/>
                  </a:cubicBezTo>
                  <a:close/>
                  <a:moveTo>
                    <a:pt x="32408" y="19635"/>
                  </a:moveTo>
                  <a:cubicBezTo>
                    <a:pt x="32385" y="20008"/>
                    <a:pt x="32385" y="20428"/>
                    <a:pt x="32361" y="20825"/>
                  </a:cubicBezTo>
                  <a:lnTo>
                    <a:pt x="32361" y="20849"/>
                  </a:lnTo>
                  <a:cubicBezTo>
                    <a:pt x="32198" y="21409"/>
                    <a:pt x="31941" y="21969"/>
                    <a:pt x="31637" y="22483"/>
                  </a:cubicBezTo>
                  <a:cubicBezTo>
                    <a:pt x="31684" y="22343"/>
                    <a:pt x="31731" y="22180"/>
                    <a:pt x="31754" y="22039"/>
                  </a:cubicBezTo>
                  <a:cubicBezTo>
                    <a:pt x="31918" y="21479"/>
                    <a:pt x="32034" y="20895"/>
                    <a:pt x="32081" y="20312"/>
                  </a:cubicBezTo>
                  <a:cubicBezTo>
                    <a:pt x="32198" y="20102"/>
                    <a:pt x="32291" y="19868"/>
                    <a:pt x="32408" y="19635"/>
                  </a:cubicBezTo>
                  <a:close/>
                  <a:moveTo>
                    <a:pt x="14523" y="21176"/>
                  </a:moveTo>
                  <a:cubicBezTo>
                    <a:pt x="14687" y="21339"/>
                    <a:pt x="14873" y="21479"/>
                    <a:pt x="15037" y="21619"/>
                  </a:cubicBezTo>
                  <a:lnTo>
                    <a:pt x="15340" y="21923"/>
                  </a:lnTo>
                  <a:cubicBezTo>
                    <a:pt x="15434" y="22133"/>
                    <a:pt x="15527" y="22343"/>
                    <a:pt x="15644" y="22553"/>
                  </a:cubicBezTo>
                  <a:cubicBezTo>
                    <a:pt x="15177" y="22180"/>
                    <a:pt x="14780" y="21713"/>
                    <a:pt x="14477" y="21176"/>
                  </a:cubicBezTo>
                  <a:close/>
                  <a:moveTo>
                    <a:pt x="22718" y="22436"/>
                  </a:moveTo>
                  <a:cubicBezTo>
                    <a:pt x="22672" y="22483"/>
                    <a:pt x="22602" y="22553"/>
                    <a:pt x="22555" y="22600"/>
                  </a:cubicBezTo>
                  <a:cubicBezTo>
                    <a:pt x="22205" y="22740"/>
                    <a:pt x="21831" y="22810"/>
                    <a:pt x="21458" y="22857"/>
                  </a:cubicBezTo>
                  <a:lnTo>
                    <a:pt x="21481" y="22833"/>
                  </a:lnTo>
                  <a:cubicBezTo>
                    <a:pt x="21551" y="22787"/>
                    <a:pt x="21598" y="22717"/>
                    <a:pt x="21644" y="22647"/>
                  </a:cubicBezTo>
                  <a:cubicBezTo>
                    <a:pt x="21995" y="22600"/>
                    <a:pt x="22368" y="22530"/>
                    <a:pt x="22718" y="22436"/>
                  </a:cubicBezTo>
                  <a:close/>
                  <a:moveTo>
                    <a:pt x="34626" y="21246"/>
                  </a:moveTo>
                  <a:cubicBezTo>
                    <a:pt x="34533" y="21619"/>
                    <a:pt x="34439" y="22016"/>
                    <a:pt x="34322" y="22390"/>
                  </a:cubicBezTo>
                  <a:cubicBezTo>
                    <a:pt x="34182" y="22553"/>
                    <a:pt x="34042" y="22693"/>
                    <a:pt x="33902" y="22857"/>
                  </a:cubicBezTo>
                  <a:cubicBezTo>
                    <a:pt x="34019" y="22553"/>
                    <a:pt x="34112" y="22273"/>
                    <a:pt x="34206" y="21969"/>
                  </a:cubicBezTo>
                  <a:cubicBezTo>
                    <a:pt x="34299" y="21783"/>
                    <a:pt x="34392" y="21596"/>
                    <a:pt x="34486" y="21409"/>
                  </a:cubicBezTo>
                  <a:lnTo>
                    <a:pt x="34626" y="21246"/>
                  </a:lnTo>
                  <a:close/>
                  <a:moveTo>
                    <a:pt x="29816" y="21176"/>
                  </a:moveTo>
                  <a:cubicBezTo>
                    <a:pt x="29840" y="21362"/>
                    <a:pt x="29863" y="21526"/>
                    <a:pt x="29886" y="21713"/>
                  </a:cubicBezTo>
                  <a:cubicBezTo>
                    <a:pt x="29631" y="22130"/>
                    <a:pt x="29353" y="22548"/>
                    <a:pt x="29051" y="22920"/>
                  </a:cubicBezTo>
                  <a:lnTo>
                    <a:pt x="29051" y="22920"/>
                  </a:lnTo>
                  <a:cubicBezTo>
                    <a:pt x="29076" y="22790"/>
                    <a:pt x="29119" y="22660"/>
                    <a:pt x="29162" y="22530"/>
                  </a:cubicBezTo>
                  <a:cubicBezTo>
                    <a:pt x="29396" y="22086"/>
                    <a:pt x="29629" y="21643"/>
                    <a:pt x="29816" y="21176"/>
                  </a:cubicBezTo>
                  <a:close/>
                  <a:moveTo>
                    <a:pt x="21084" y="22717"/>
                  </a:moveTo>
                  <a:cubicBezTo>
                    <a:pt x="21014" y="22763"/>
                    <a:pt x="20944" y="22833"/>
                    <a:pt x="20874" y="22880"/>
                  </a:cubicBezTo>
                  <a:lnTo>
                    <a:pt x="20781" y="22927"/>
                  </a:lnTo>
                  <a:cubicBezTo>
                    <a:pt x="20454" y="22927"/>
                    <a:pt x="20127" y="22903"/>
                    <a:pt x="19800" y="22857"/>
                  </a:cubicBezTo>
                  <a:lnTo>
                    <a:pt x="19870" y="22763"/>
                  </a:lnTo>
                  <a:cubicBezTo>
                    <a:pt x="20267" y="22763"/>
                    <a:pt x="20664" y="22763"/>
                    <a:pt x="21084" y="22717"/>
                  </a:cubicBezTo>
                  <a:close/>
                  <a:moveTo>
                    <a:pt x="10998" y="22320"/>
                  </a:moveTo>
                  <a:lnTo>
                    <a:pt x="11044" y="22343"/>
                  </a:lnTo>
                  <a:cubicBezTo>
                    <a:pt x="11161" y="22600"/>
                    <a:pt x="11325" y="22857"/>
                    <a:pt x="11465" y="23090"/>
                  </a:cubicBezTo>
                  <a:cubicBezTo>
                    <a:pt x="11441" y="23067"/>
                    <a:pt x="11418" y="23043"/>
                    <a:pt x="11371" y="23020"/>
                  </a:cubicBezTo>
                  <a:cubicBezTo>
                    <a:pt x="11231" y="22787"/>
                    <a:pt x="11114" y="22553"/>
                    <a:pt x="10998" y="22320"/>
                  </a:cubicBezTo>
                  <a:close/>
                  <a:moveTo>
                    <a:pt x="15971" y="22436"/>
                  </a:moveTo>
                  <a:lnTo>
                    <a:pt x="15971" y="22436"/>
                  </a:lnTo>
                  <a:cubicBezTo>
                    <a:pt x="16298" y="22693"/>
                    <a:pt x="16625" y="22903"/>
                    <a:pt x="16975" y="23090"/>
                  </a:cubicBezTo>
                  <a:cubicBezTo>
                    <a:pt x="16881" y="23113"/>
                    <a:pt x="16765" y="23137"/>
                    <a:pt x="16648" y="23137"/>
                  </a:cubicBezTo>
                  <a:lnTo>
                    <a:pt x="16368" y="23020"/>
                  </a:lnTo>
                  <a:lnTo>
                    <a:pt x="16298" y="22973"/>
                  </a:lnTo>
                  <a:lnTo>
                    <a:pt x="16274" y="22950"/>
                  </a:lnTo>
                  <a:cubicBezTo>
                    <a:pt x="16181" y="22787"/>
                    <a:pt x="16088" y="22600"/>
                    <a:pt x="15971" y="22436"/>
                  </a:cubicBezTo>
                  <a:close/>
                  <a:moveTo>
                    <a:pt x="24329" y="22693"/>
                  </a:moveTo>
                  <a:cubicBezTo>
                    <a:pt x="24037" y="22881"/>
                    <a:pt x="23726" y="23050"/>
                    <a:pt x="23413" y="23201"/>
                  </a:cubicBezTo>
                  <a:lnTo>
                    <a:pt x="23413" y="23201"/>
                  </a:lnTo>
                  <a:cubicBezTo>
                    <a:pt x="23627" y="23095"/>
                    <a:pt x="23827" y="22973"/>
                    <a:pt x="24026" y="22833"/>
                  </a:cubicBezTo>
                  <a:lnTo>
                    <a:pt x="24026" y="22810"/>
                  </a:lnTo>
                  <a:lnTo>
                    <a:pt x="24049" y="22787"/>
                  </a:lnTo>
                  <a:lnTo>
                    <a:pt x="24329" y="22693"/>
                  </a:lnTo>
                  <a:close/>
                  <a:moveTo>
                    <a:pt x="38432" y="12957"/>
                  </a:moveTo>
                  <a:lnTo>
                    <a:pt x="38432" y="12957"/>
                  </a:lnTo>
                  <a:cubicBezTo>
                    <a:pt x="38805" y="14872"/>
                    <a:pt x="38782" y="16856"/>
                    <a:pt x="38315" y="18747"/>
                  </a:cubicBezTo>
                  <a:cubicBezTo>
                    <a:pt x="37918" y="20382"/>
                    <a:pt x="37241" y="21946"/>
                    <a:pt x="36284" y="23347"/>
                  </a:cubicBezTo>
                  <a:cubicBezTo>
                    <a:pt x="36377" y="22997"/>
                    <a:pt x="36424" y="22670"/>
                    <a:pt x="36447" y="22320"/>
                  </a:cubicBezTo>
                  <a:cubicBezTo>
                    <a:pt x="36517" y="22063"/>
                    <a:pt x="36564" y="21829"/>
                    <a:pt x="36634" y="21573"/>
                  </a:cubicBezTo>
                  <a:cubicBezTo>
                    <a:pt x="36891" y="20452"/>
                    <a:pt x="37054" y="19284"/>
                    <a:pt x="37124" y="18117"/>
                  </a:cubicBezTo>
                  <a:cubicBezTo>
                    <a:pt x="37334" y="17417"/>
                    <a:pt x="37474" y="16693"/>
                    <a:pt x="37544" y="15969"/>
                  </a:cubicBezTo>
                  <a:cubicBezTo>
                    <a:pt x="37825" y="15245"/>
                    <a:pt x="38058" y="14498"/>
                    <a:pt x="38268" y="13728"/>
                  </a:cubicBezTo>
                  <a:cubicBezTo>
                    <a:pt x="38338" y="13471"/>
                    <a:pt x="38385" y="13214"/>
                    <a:pt x="38432" y="12957"/>
                  </a:cubicBezTo>
                  <a:close/>
                  <a:moveTo>
                    <a:pt x="26034" y="22460"/>
                  </a:moveTo>
                  <a:cubicBezTo>
                    <a:pt x="25917" y="22647"/>
                    <a:pt x="25824" y="22833"/>
                    <a:pt x="25707" y="22997"/>
                  </a:cubicBezTo>
                  <a:lnTo>
                    <a:pt x="25684" y="22997"/>
                  </a:lnTo>
                  <a:cubicBezTo>
                    <a:pt x="25473" y="23160"/>
                    <a:pt x="25217" y="23277"/>
                    <a:pt x="24983" y="23394"/>
                  </a:cubicBezTo>
                  <a:lnTo>
                    <a:pt x="24960" y="23394"/>
                  </a:lnTo>
                  <a:cubicBezTo>
                    <a:pt x="25333" y="23090"/>
                    <a:pt x="25684" y="22787"/>
                    <a:pt x="26034" y="22460"/>
                  </a:cubicBezTo>
                  <a:close/>
                  <a:moveTo>
                    <a:pt x="7659" y="19261"/>
                  </a:moveTo>
                  <a:lnTo>
                    <a:pt x="7659" y="19261"/>
                  </a:lnTo>
                  <a:cubicBezTo>
                    <a:pt x="7939" y="19681"/>
                    <a:pt x="8243" y="20078"/>
                    <a:pt x="8546" y="20475"/>
                  </a:cubicBezTo>
                  <a:cubicBezTo>
                    <a:pt x="8593" y="20685"/>
                    <a:pt x="8640" y="20872"/>
                    <a:pt x="8710" y="21082"/>
                  </a:cubicBezTo>
                  <a:cubicBezTo>
                    <a:pt x="8616" y="21853"/>
                    <a:pt x="8616" y="22647"/>
                    <a:pt x="8710" y="23440"/>
                  </a:cubicBezTo>
                  <a:cubicBezTo>
                    <a:pt x="8289" y="22506"/>
                    <a:pt x="7962" y="21526"/>
                    <a:pt x="7799" y="20545"/>
                  </a:cubicBezTo>
                  <a:cubicBezTo>
                    <a:pt x="7729" y="20102"/>
                    <a:pt x="7682" y="19681"/>
                    <a:pt x="7659" y="19261"/>
                  </a:cubicBezTo>
                  <a:close/>
                  <a:moveTo>
                    <a:pt x="26641" y="22973"/>
                  </a:moveTo>
                  <a:lnTo>
                    <a:pt x="26641" y="23020"/>
                  </a:lnTo>
                  <a:cubicBezTo>
                    <a:pt x="26454" y="23160"/>
                    <a:pt x="26244" y="23324"/>
                    <a:pt x="26057" y="23440"/>
                  </a:cubicBezTo>
                  <a:lnTo>
                    <a:pt x="26081" y="23417"/>
                  </a:lnTo>
                  <a:cubicBezTo>
                    <a:pt x="26267" y="23277"/>
                    <a:pt x="26454" y="23137"/>
                    <a:pt x="26641" y="22973"/>
                  </a:cubicBezTo>
                  <a:close/>
                  <a:moveTo>
                    <a:pt x="12867" y="22687"/>
                  </a:moveTo>
                  <a:cubicBezTo>
                    <a:pt x="12926" y="22751"/>
                    <a:pt x="12995" y="22816"/>
                    <a:pt x="13076" y="22880"/>
                  </a:cubicBezTo>
                  <a:cubicBezTo>
                    <a:pt x="13216" y="23090"/>
                    <a:pt x="13379" y="23277"/>
                    <a:pt x="13566" y="23464"/>
                  </a:cubicBezTo>
                  <a:lnTo>
                    <a:pt x="13543" y="23464"/>
                  </a:lnTo>
                  <a:cubicBezTo>
                    <a:pt x="13291" y="23212"/>
                    <a:pt x="13077" y="22942"/>
                    <a:pt x="12867" y="22687"/>
                  </a:cubicBezTo>
                  <a:close/>
                  <a:moveTo>
                    <a:pt x="26501" y="21409"/>
                  </a:moveTo>
                  <a:cubicBezTo>
                    <a:pt x="26501" y="21456"/>
                    <a:pt x="26477" y="21479"/>
                    <a:pt x="26477" y="21526"/>
                  </a:cubicBezTo>
                  <a:cubicBezTo>
                    <a:pt x="25824" y="22273"/>
                    <a:pt x="25100" y="22927"/>
                    <a:pt x="24283" y="23487"/>
                  </a:cubicBezTo>
                  <a:lnTo>
                    <a:pt x="24470" y="23277"/>
                  </a:lnTo>
                  <a:cubicBezTo>
                    <a:pt x="24610" y="23090"/>
                    <a:pt x="24750" y="22927"/>
                    <a:pt x="24890" y="22740"/>
                  </a:cubicBezTo>
                  <a:cubicBezTo>
                    <a:pt x="25263" y="22483"/>
                    <a:pt x="25614" y="22180"/>
                    <a:pt x="25940" y="21853"/>
                  </a:cubicBezTo>
                  <a:lnTo>
                    <a:pt x="26010" y="21783"/>
                  </a:lnTo>
                  <a:cubicBezTo>
                    <a:pt x="26197" y="21666"/>
                    <a:pt x="26361" y="21549"/>
                    <a:pt x="26501" y="21409"/>
                  </a:cubicBezTo>
                  <a:close/>
                  <a:moveTo>
                    <a:pt x="32244" y="22039"/>
                  </a:moveTo>
                  <a:cubicBezTo>
                    <a:pt x="32244" y="22180"/>
                    <a:pt x="32221" y="22343"/>
                    <a:pt x="32198" y="22506"/>
                  </a:cubicBezTo>
                  <a:lnTo>
                    <a:pt x="32174" y="22530"/>
                  </a:lnTo>
                  <a:lnTo>
                    <a:pt x="32034" y="22740"/>
                  </a:lnTo>
                  <a:cubicBezTo>
                    <a:pt x="31801" y="22997"/>
                    <a:pt x="31544" y="23254"/>
                    <a:pt x="31287" y="23487"/>
                  </a:cubicBezTo>
                  <a:cubicBezTo>
                    <a:pt x="31661" y="23043"/>
                    <a:pt x="31988" y="22553"/>
                    <a:pt x="32244" y="22039"/>
                  </a:cubicBezTo>
                  <a:close/>
                  <a:moveTo>
                    <a:pt x="28345" y="22110"/>
                  </a:moveTo>
                  <a:cubicBezTo>
                    <a:pt x="28229" y="22343"/>
                    <a:pt x="28112" y="22553"/>
                    <a:pt x="27995" y="22787"/>
                  </a:cubicBezTo>
                  <a:cubicBezTo>
                    <a:pt x="27768" y="23059"/>
                    <a:pt x="27519" y="23353"/>
                    <a:pt x="27248" y="23627"/>
                  </a:cubicBezTo>
                  <a:lnTo>
                    <a:pt x="27248" y="23627"/>
                  </a:lnTo>
                  <a:cubicBezTo>
                    <a:pt x="27248" y="23619"/>
                    <a:pt x="27248" y="23612"/>
                    <a:pt x="27248" y="23604"/>
                  </a:cubicBezTo>
                  <a:cubicBezTo>
                    <a:pt x="27411" y="23417"/>
                    <a:pt x="27551" y="23230"/>
                    <a:pt x="27692" y="23020"/>
                  </a:cubicBezTo>
                  <a:cubicBezTo>
                    <a:pt x="27832" y="22810"/>
                    <a:pt x="27995" y="22576"/>
                    <a:pt x="28112" y="22343"/>
                  </a:cubicBezTo>
                  <a:lnTo>
                    <a:pt x="28345" y="22110"/>
                  </a:lnTo>
                  <a:close/>
                  <a:moveTo>
                    <a:pt x="20570" y="23440"/>
                  </a:moveTo>
                  <a:lnTo>
                    <a:pt x="20664" y="23464"/>
                  </a:lnTo>
                  <a:cubicBezTo>
                    <a:pt x="20337" y="23557"/>
                    <a:pt x="20010" y="23604"/>
                    <a:pt x="19706" y="23627"/>
                  </a:cubicBezTo>
                  <a:lnTo>
                    <a:pt x="19566" y="23604"/>
                  </a:lnTo>
                  <a:cubicBezTo>
                    <a:pt x="19917" y="23604"/>
                    <a:pt x="20244" y="23557"/>
                    <a:pt x="20570" y="23440"/>
                  </a:cubicBezTo>
                  <a:close/>
                  <a:moveTo>
                    <a:pt x="23139" y="23324"/>
                  </a:moveTo>
                  <a:lnTo>
                    <a:pt x="23139" y="23324"/>
                  </a:lnTo>
                  <a:cubicBezTo>
                    <a:pt x="22812" y="23464"/>
                    <a:pt x="22462" y="23604"/>
                    <a:pt x="22111" y="23697"/>
                  </a:cubicBezTo>
                  <a:lnTo>
                    <a:pt x="22135" y="23674"/>
                  </a:lnTo>
                  <a:cubicBezTo>
                    <a:pt x="22298" y="23627"/>
                    <a:pt x="22485" y="23557"/>
                    <a:pt x="22648" y="23464"/>
                  </a:cubicBezTo>
                  <a:cubicBezTo>
                    <a:pt x="22812" y="23417"/>
                    <a:pt x="22975" y="23370"/>
                    <a:pt x="23139" y="23324"/>
                  </a:cubicBezTo>
                  <a:close/>
                  <a:moveTo>
                    <a:pt x="5231" y="23020"/>
                  </a:moveTo>
                  <a:cubicBezTo>
                    <a:pt x="5334" y="23248"/>
                    <a:pt x="5438" y="23476"/>
                    <a:pt x="5542" y="23721"/>
                  </a:cubicBezTo>
                  <a:lnTo>
                    <a:pt x="5542" y="23721"/>
                  </a:lnTo>
                  <a:cubicBezTo>
                    <a:pt x="5461" y="23575"/>
                    <a:pt x="5381" y="23414"/>
                    <a:pt x="5301" y="23254"/>
                  </a:cubicBezTo>
                  <a:lnTo>
                    <a:pt x="5231" y="23020"/>
                  </a:lnTo>
                  <a:close/>
                  <a:moveTo>
                    <a:pt x="30935" y="22217"/>
                  </a:moveTo>
                  <a:cubicBezTo>
                    <a:pt x="30707" y="22755"/>
                    <a:pt x="30435" y="23271"/>
                    <a:pt x="30120" y="23744"/>
                  </a:cubicBezTo>
                  <a:cubicBezTo>
                    <a:pt x="30120" y="23674"/>
                    <a:pt x="30143" y="23604"/>
                    <a:pt x="30143" y="23510"/>
                  </a:cubicBezTo>
                  <a:cubicBezTo>
                    <a:pt x="30377" y="23160"/>
                    <a:pt x="30587" y="22787"/>
                    <a:pt x="30773" y="22413"/>
                  </a:cubicBezTo>
                  <a:cubicBezTo>
                    <a:pt x="30832" y="22355"/>
                    <a:pt x="30890" y="22280"/>
                    <a:pt x="30935" y="22217"/>
                  </a:cubicBezTo>
                  <a:close/>
                  <a:moveTo>
                    <a:pt x="3531" y="21071"/>
                  </a:moveTo>
                  <a:cubicBezTo>
                    <a:pt x="3740" y="21557"/>
                    <a:pt x="3949" y="22043"/>
                    <a:pt x="4203" y="22506"/>
                  </a:cubicBezTo>
                  <a:lnTo>
                    <a:pt x="4320" y="22810"/>
                  </a:lnTo>
                  <a:cubicBezTo>
                    <a:pt x="4437" y="23160"/>
                    <a:pt x="4554" y="23534"/>
                    <a:pt x="4694" y="23884"/>
                  </a:cubicBezTo>
                  <a:cubicBezTo>
                    <a:pt x="4437" y="23604"/>
                    <a:pt x="4180" y="23300"/>
                    <a:pt x="3947" y="22973"/>
                  </a:cubicBezTo>
                  <a:cubicBezTo>
                    <a:pt x="3763" y="22354"/>
                    <a:pt x="3625" y="21713"/>
                    <a:pt x="3531" y="21071"/>
                  </a:cubicBezTo>
                  <a:close/>
                  <a:moveTo>
                    <a:pt x="24073" y="23277"/>
                  </a:moveTo>
                  <a:cubicBezTo>
                    <a:pt x="23909" y="23464"/>
                    <a:pt x="23722" y="23650"/>
                    <a:pt x="23536" y="23837"/>
                  </a:cubicBezTo>
                  <a:cubicBezTo>
                    <a:pt x="23185" y="23907"/>
                    <a:pt x="22812" y="23931"/>
                    <a:pt x="22462" y="23954"/>
                  </a:cubicBezTo>
                  <a:lnTo>
                    <a:pt x="22625" y="23907"/>
                  </a:lnTo>
                  <a:cubicBezTo>
                    <a:pt x="23115" y="23744"/>
                    <a:pt x="23606" y="23534"/>
                    <a:pt x="24073" y="23277"/>
                  </a:cubicBezTo>
                  <a:close/>
                  <a:moveTo>
                    <a:pt x="16695" y="23604"/>
                  </a:moveTo>
                  <a:lnTo>
                    <a:pt x="16695" y="23604"/>
                  </a:lnTo>
                  <a:cubicBezTo>
                    <a:pt x="17092" y="23767"/>
                    <a:pt x="17488" y="23884"/>
                    <a:pt x="17909" y="24001"/>
                  </a:cubicBezTo>
                  <a:lnTo>
                    <a:pt x="17792" y="24047"/>
                  </a:lnTo>
                  <a:cubicBezTo>
                    <a:pt x="17488" y="23977"/>
                    <a:pt x="17185" y="23907"/>
                    <a:pt x="16881" y="23791"/>
                  </a:cubicBezTo>
                  <a:lnTo>
                    <a:pt x="16811" y="23744"/>
                  </a:lnTo>
                  <a:lnTo>
                    <a:pt x="16695" y="23604"/>
                  </a:lnTo>
                  <a:close/>
                  <a:moveTo>
                    <a:pt x="30727" y="23464"/>
                  </a:moveTo>
                  <a:lnTo>
                    <a:pt x="30727" y="23464"/>
                  </a:lnTo>
                  <a:cubicBezTo>
                    <a:pt x="30703" y="23534"/>
                    <a:pt x="30680" y="23604"/>
                    <a:pt x="30657" y="23697"/>
                  </a:cubicBezTo>
                  <a:lnTo>
                    <a:pt x="30587" y="23791"/>
                  </a:lnTo>
                  <a:lnTo>
                    <a:pt x="30330" y="24071"/>
                  </a:lnTo>
                  <a:cubicBezTo>
                    <a:pt x="30470" y="23861"/>
                    <a:pt x="30587" y="23674"/>
                    <a:pt x="30727" y="23464"/>
                  </a:cubicBezTo>
                  <a:close/>
                  <a:moveTo>
                    <a:pt x="13052" y="22226"/>
                  </a:moveTo>
                  <a:lnTo>
                    <a:pt x="13052" y="22226"/>
                  </a:lnTo>
                  <a:cubicBezTo>
                    <a:pt x="13403" y="22483"/>
                    <a:pt x="13753" y="22717"/>
                    <a:pt x="14150" y="22927"/>
                  </a:cubicBezTo>
                  <a:cubicBezTo>
                    <a:pt x="14430" y="23160"/>
                    <a:pt x="14757" y="23370"/>
                    <a:pt x="15060" y="23580"/>
                  </a:cubicBezTo>
                  <a:cubicBezTo>
                    <a:pt x="15154" y="23674"/>
                    <a:pt x="15224" y="23767"/>
                    <a:pt x="15317" y="23861"/>
                  </a:cubicBezTo>
                  <a:cubicBezTo>
                    <a:pt x="15387" y="23977"/>
                    <a:pt x="15480" y="24071"/>
                    <a:pt x="15574" y="24164"/>
                  </a:cubicBezTo>
                  <a:cubicBezTo>
                    <a:pt x="14593" y="23721"/>
                    <a:pt x="13729" y="23067"/>
                    <a:pt x="13052" y="22226"/>
                  </a:cubicBezTo>
                  <a:close/>
                  <a:moveTo>
                    <a:pt x="29910" y="22413"/>
                  </a:moveTo>
                  <a:cubicBezTo>
                    <a:pt x="29910" y="22506"/>
                    <a:pt x="29910" y="22623"/>
                    <a:pt x="29910" y="22717"/>
                  </a:cubicBezTo>
                  <a:cubicBezTo>
                    <a:pt x="29793" y="22927"/>
                    <a:pt x="29676" y="23137"/>
                    <a:pt x="29559" y="23347"/>
                  </a:cubicBezTo>
                  <a:cubicBezTo>
                    <a:pt x="29233" y="23674"/>
                    <a:pt x="28906" y="24001"/>
                    <a:pt x="28555" y="24304"/>
                  </a:cubicBezTo>
                  <a:cubicBezTo>
                    <a:pt x="28625" y="24164"/>
                    <a:pt x="28672" y="24024"/>
                    <a:pt x="28719" y="23884"/>
                  </a:cubicBezTo>
                  <a:cubicBezTo>
                    <a:pt x="29162" y="23440"/>
                    <a:pt x="29559" y="22950"/>
                    <a:pt x="29910" y="22413"/>
                  </a:cubicBezTo>
                  <a:close/>
                  <a:moveTo>
                    <a:pt x="21084" y="24234"/>
                  </a:moveTo>
                  <a:cubicBezTo>
                    <a:pt x="21318" y="24258"/>
                    <a:pt x="21528" y="24281"/>
                    <a:pt x="21738" y="24281"/>
                  </a:cubicBezTo>
                  <a:lnTo>
                    <a:pt x="21271" y="24328"/>
                  </a:lnTo>
                  <a:lnTo>
                    <a:pt x="20991" y="24281"/>
                  </a:lnTo>
                  <a:lnTo>
                    <a:pt x="21084" y="24234"/>
                  </a:lnTo>
                  <a:close/>
                  <a:moveTo>
                    <a:pt x="18959" y="24188"/>
                  </a:moveTo>
                  <a:cubicBezTo>
                    <a:pt x="19240" y="24234"/>
                    <a:pt x="19496" y="24258"/>
                    <a:pt x="19777" y="24258"/>
                  </a:cubicBezTo>
                  <a:lnTo>
                    <a:pt x="19917" y="24304"/>
                  </a:lnTo>
                  <a:lnTo>
                    <a:pt x="19777" y="24351"/>
                  </a:lnTo>
                  <a:cubicBezTo>
                    <a:pt x="19566" y="24351"/>
                    <a:pt x="19333" y="24304"/>
                    <a:pt x="19123" y="24281"/>
                  </a:cubicBezTo>
                  <a:lnTo>
                    <a:pt x="18959" y="24188"/>
                  </a:lnTo>
                  <a:close/>
                  <a:moveTo>
                    <a:pt x="24096" y="24117"/>
                  </a:moveTo>
                  <a:lnTo>
                    <a:pt x="24096" y="24117"/>
                  </a:lnTo>
                  <a:cubicBezTo>
                    <a:pt x="23839" y="24211"/>
                    <a:pt x="23606" y="24304"/>
                    <a:pt x="23349" y="24398"/>
                  </a:cubicBezTo>
                  <a:lnTo>
                    <a:pt x="23325" y="24398"/>
                  </a:lnTo>
                  <a:lnTo>
                    <a:pt x="23395" y="24328"/>
                  </a:lnTo>
                  <a:lnTo>
                    <a:pt x="23512" y="24281"/>
                  </a:lnTo>
                  <a:cubicBezTo>
                    <a:pt x="23699" y="24234"/>
                    <a:pt x="23886" y="24164"/>
                    <a:pt x="24096" y="24117"/>
                  </a:cubicBezTo>
                  <a:close/>
                  <a:moveTo>
                    <a:pt x="16088" y="24117"/>
                  </a:moveTo>
                  <a:lnTo>
                    <a:pt x="16088" y="24117"/>
                  </a:lnTo>
                  <a:cubicBezTo>
                    <a:pt x="16281" y="24225"/>
                    <a:pt x="16455" y="24313"/>
                    <a:pt x="16664" y="24399"/>
                  </a:cubicBezTo>
                  <a:lnTo>
                    <a:pt x="16664" y="24399"/>
                  </a:lnTo>
                  <a:cubicBezTo>
                    <a:pt x="16604" y="24404"/>
                    <a:pt x="16544" y="24421"/>
                    <a:pt x="16484" y="24421"/>
                  </a:cubicBezTo>
                  <a:lnTo>
                    <a:pt x="16414" y="24421"/>
                  </a:lnTo>
                  <a:cubicBezTo>
                    <a:pt x="16298" y="24328"/>
                    <a:pt x="16181" y="24234"/>
                    <a:pt x="16088" y="24117"/>
                  </a:cubicBezTo>
                  <a:close/>
                  <a:moveTo>
                    <a:pt x="12212" y="24164"/>
                  </a:moveTo>
                  <a:lnTo>
                    <a:pt x="12305" y="24234"/>
                  </a:lnTo>
                  <a:cubicBezTo>
                    <a:pt x="12422" y="24374"/>
                    <a:pt x="12515" y="24514"/>
                    <a:pt x="12655" y="24654"/>
                  </a:cubicBezTo>
                  <a:cubicBezTo>
                    <a:pt x="12515" y="24514"/>
                    <a:pt x="12375" y="24351"/>
                    <a:pt x="12235" y="24211"/>
                  </a:cubicBezTo>
                  <a:cubicBezTo>
                    <a:pt x="12235" y="24188"/>
                    <a:pt x="12212" y="24188"/>
                    <a:pt x="12212" y="24164"/>
                  </a:cubicBezTo>
                  <a:close/>
                  <a:moveTo>
                    <a:pt x="21271" y="24701"/>
                  </a:moveTo>
                  <a:lnTo>
                    <a:pt x="21388" y="24725"/>
                  </a:lnTo>
                  <a:cubicBezTo>
                    <a:pt x="21084" y="24771"/>
                    <a:pt x="20781" y="24818"/>
                    <a:pt x="20477" y="24818"/>
                  </a:cubicBezTo>
                  <a:lnTo>
                    <a:pt x="20103" y="24818"/>
                  </a:lnTo>
                  <a:lnTo>
                    <a:pt x="19870" y="24701"/>
                  </a:lnTo>
                  <a:lnTo>
                    <a:pt x="19893" y="24701"/>
                  </a:lnTo>
                  <a:cubicBezTo>
                    <a:pt x="20127" y="24713"/>
                    <a:pt x="20360" y="24719"/>
                    <a:pt x="20591" y="24719"/>
                  </a:cubicBezTo>
                  <a:cubicBezTo>
                    <a:pt x="20821" y="24719"/>
                    <a:pt x="21049" y="24713"/>
                    <a:pt x="21271" y="24701"/>
                  </a:cubicBezTo>
                  <a:close/>
                  <a:moveTo>
                    <a:pt x="38688" y="11066"/>
                  </a:moveTo>
                  <a:cubicBezTo>
                    <a:pt x="39716" y="13027"/>
                    <a:pt x="40113" y="15268"/>
                    <a:pt x="39786" y="17487"/>
                  </a:cubicBezTo>
                  <a:cubicBezTo>
                    <a:pt x="39436" y="20375"/>
                    <a:pt x="37925" y="22985"/>
                    <a:pt x="35877" y="25061"/>
                  </a:cubicBezTo>
                  <a:lnTo>
                    <a:pt x="35877" y="25061"/>
                  </a:lnTo>
                  <a:cubicBezTo>
                    <a:pt x="35940" y="24887"/>
                    <a:pt x="35983" y="24712"/>
                    <a:pt x="36027" y="24538"/>
                  </a:cubicBezTo>
                  <a:cubicBezTo>
                    <a:pt x="36120" y="24398"/>
                    <a:pt x="36237" y="24281"/>
                    <a:pt x="36330" y="24164"/>
                  </a:cubicBezTo>
                  <a:cubicBezTo>
                    <a:pt x="38899" y="20755"/>
                    <a:pt x="40440" y="15829"/>
                    <a:pt x="38735" y="11696"/>
                  </a:cubicBezTo>
                  <a:cubicBezTo>
                    <a:pt x="38712" y="11650"/>
                    <a:pt x="38688" y="11579"/>
                    <a:pt x="38665" y="11533"/>
                  </a:cubicBezTo>
                  <a:cubicBezTo>
                    <a:pt x="38688" y="11369"/>
                    <a:pt x="38688" y="11206"/>
                    <a:pt x="38688" y="11066"/>
                  </a:cubicBezTo>
                  <a:close/>
                  <a:moveTo>
                    <a:pt x="33949" y="23394"/>
                  </a:moveTo>
                  <a:lnTo>
                    <a:pt x="33879" y="23534"/>
                  </a:lnTo>
                  <a:cubicBezTo>
                    <a:pt x="33622" y="24071"/>
                    <a:pt x="33318" y="24584"/>
                    <a:pt x="32992" y="25075"/>
                  </a:cubicBezTo>
                  <a:lnTo>
                    <a:pt x="32992" y="25051"/>
                  </a:lnTo>
                  <a:cubicBezTo>
                    <a:pt x="33085" y="24865"/>
                    <a:pt x="33155" y="24654"/>
                    <a:pt x="33225" y="24444"/>
                  </a:cubicBezTo>
                  <a:cubicBezTo>
                    <a:pt x="33295" y="24258"/>
                    <a:pt x="33435" y="24024"/>
                    <a:pt x="33505" y="23814"/>
                  </a:cubicBezTo>
                  <a:cubicBezTo>
                    <a:pt x="33669" y="23674"/>
                    <a:pt x="33809" y="23510"/>
                    <a:pt x="33949" y="23394"/>
                  </a:cubicBezTo>
                  <a:close/>
                  <a:moveTo>
                    <a:pt x="18656" y="24981"/>
                  </a:moveTo>
                  <a:cubicBezTo>
                    <a:pt x="18889" y="25028"/>
                    <a:pt x="19123" y="25075"/>
                    <a:pt x="19356" y="25098"/>
                  </a:cubicBezTo>
                  <a:cubicBezTo>
                    <a:pt x="18936" y="25098"/>
                    <a:pt x="18492" y="25075"/>
                    <a:pt x="18072" y="25028"/>
                  </a:cubicBezTo>
                  <a:cubicBezTo>
                    <a:pt x="18259" y="25028"/>
                    <a:pt x="18446" y="25005"/>
                    <a:pt x="18656" y="24981"/>
                  </a:cubicBezTo>
                  <a:close/>
                  <a:moveTo>
                    <a:pt x="24236" y="24701"/>
                  </a:moveTo>
                  <a:lnTo>
                    <a:pt x="24189" y="24748"/>
                  </a:lnTo>
                  <a:cubicBezTo>
                    <a:pt x="24003" y="24841"/>
                    <a:pt x="23792" y="24935"/>
                    <a:pt x="23559" y="25028"/>
                  </a:cubicBezTo>
                  <a:lnTo>
                    <a:pt x="23582" y="25028"/>
                  </a:lnTo>
                  <a:cubicBezTo>
                    <a:pt x="23115" y="25191"/>
                    <a:pt x="22648" y="25262"/>
                    <a:pt x="22181" y="25262"/>
                  </a:cubicBezTo>
                  <a:cubicBezTo>
                    <a:pt x="22251" y="25215"/>
                    <a:pt x="22345" y="25168"/>
                    <a:pt x="22438" y="25098"/>
                  </a:cubicBezTo>
                  <a:cubicBezTo>
                    <a:pt x="22765" y="25051"/>
                    <a:pt x="23115" y="25005"/>
                    <a:pt x="23442" y="24935"/>
                  </a:cubicBezTo>
                  <a:cubicBezTo>
                    <a:pt x="23722" y="24865"/>
                    <a:pt x="23979" y="24795"/>
                    <a:pt x="24236" y="24701"/>
                  </a:cubicBezTo>
                  <a:close/>
                  <a:moveTo>
                    <a:pt x="28462" y="24911"/>
                  </a:moveTo>
                  <a:lnTo>
                    <a:pt x="28462" y="24911"/>
                  </a:lnTo>
                  <a:cubicBezTo>
                    <a:pt x="28392" y="25005"/>
                    <a:pt x="28322" y="25075"/>
                    <a:pt x="28252" y="25168"/>
                  </a:cubicBezTo>
                  <a:lnTo>
                    <a:pt x="28112" y="25262"/>
                  </a:lnTo>
                  <a:cubicBezTo>
                    <a:pt x="28135" y="25215"/>
                    <a:pt x="28159" y="25168"/>
                    <a:pt x="28182" y="25121"/>
                  </a:cubicBezTo>
                  <a:lnTo>
                    <a:pt x="28462" y="24911"/>
                  </a:lnTo>
                  <a:close/>
                  <a:moveTo>
                    <a:pt x="29746" y="24094"/>
                  </a:moveTo>
                  <a:lnTo>
                    <a:pt x="29746" y="24094"/>
                  </a:lnTo>
                  <a:cubicBezTo>
                    <a:pt x="29723" y="24164"/>
                    <a:pt x="29699" y="24258"/>
                    <a:pt x="29676" y="24328"/>
                  </a:cubicBezTo>
                  <a:cubicBezTo>
                    <a:pt x="29513" y="24561"/>
                    <a:pt x="29303" y="24795"/>
                    <a:pt x="29092" y="25005"/>
                  </a:cubicBezTo>
                  <a:cubicBezTo>
                    <a:pt x="28929" y="25145"/>
                    <a:pt x="28719" y="25262"/>
                    <a:pt x="28509" y="25378"/>
                  </a:cubicBezTo>
                  <a:lnTo>
                    <a:pt x="28579" y="25308"/>
                  </a:lnTo>
                  <a:cubicBezTo>
                    <a:pt x="28999" y="24935"/>
                    <a:pt x="29396" y="24514"/>
                    <a:pt x="29746" y="24094"/>
                  </a:cubicBezTo>
                  <a:close/>
                  <a:moveTo>
                    <a:pt x="32735" y="24561"/>
                  </a:moveTo>
                  <a:lnTo>
                    <a:pt x="32735" y="24561"/>
                  </a:lnTo>
                  <a:cubicBezTo>
                    <a:pt x="32571" y="24865"/>
                    <a:pt x="32408" y="25145"/>
                    <a:pt x="32221" y="25448"/>
                  </a:cubicBezTo>
                  <a:cubicBezTo>
                    <a:pt x="32314" y="25215"/>
                    <a:pt x="32408" y="25005"/>
                    <a:pt x="32478" y="24771"/>
                  </a:cubicBezTo>
                  <a:lnTo>
                    <a:pt x="32501" y="24771"/>
                  </a:lnTo>
                  <a:cubicBezTo>
                    <a:pt x="32571" y="24701"/>
                    <a:pt x="32641" y="24631"/>
                    <a:pt x="32735" y="24561"/>
                  </a:cubicBezTo>
                  <a:close/>
                  <a:moveTo>
                    <a:pt x="3363" y="22717"/>
                  </a:moveTo>
                  <a:lnTo>
                    <a:pt x="3526" y="22927"/>
                  </a:lnTo>
                  <a:cubicBezTo>
                    <a:pt x="3760" y="23791"/>
                    <a:pt x="4063" y="24654"/>
                    <a:pt x="4437" y="25472"/>
                  </a:cubicBezTo>
                  <a:cubicBezTo>
                    <a:pt x="3970" y="24608"/>
                    <a:pt x="3596" y="23674"/>
                    <a:pt x="3363" y="22717"/>
                  </a:cubicBezTo>
                  <a:close/>
                  <a:moveTo>
                    <a:pt x="34743" y="22460"/>
                  </a:moveTo>
                  <a:lnTo>
                    <a:pt x="34743" y="22460"/>
                  </a:lnTo>
                  <a:cubicBezTo>
                    <a:pt x="34439" y="23440"/>
                    <a:pt x="34042" y="24398"/>
                    <a:pt x="33575" y="25308"/>
                  </a:cubicBezTo>
                  <a:lnTo>
                    <a:pt x="33459" y="25472"/>
                  </a:lnTo>
                  <a:cubicBezTo>
                    <a:pt x="33855" y="24701"/>
                    <a:pt x="34182" y="23907"/>
                    <a:pt x="34486" y="23113"/>
                  </a:cubicBezTo>
                  <a:cubicBezTo>
                    <a:pt x="34579" y="22903"/>
                    <a:pt x="34649" y="22693"/>
                    <a:pt x="34719" y="22483"/>
                  </a:cubicBezTo>
                  <a:cubicBezTo>
                    <a:pt x="34719" y="22483"/>
                    <a:pt x="34743" y="22460"/>
                    <a:pt x="34743" y="22460"/>
                  </a:cubicBezTo>
                  <a:close/>
                  <a:moveTo>
                    <a:pt x="20710" y="25402"/>
                  </a:moveTo>
                  <a:cubicBezTo>
                    <a:pt x="20781" y="25425"/>
                    <a:pt x="20827" y="25448"/>
                    <a:pt x="20897" y="25448"/>
                  </a:cubicBezTo>
                  <a:cubicBezTo>
                    <a:pt x="20480" y="25578"/>
                    <a:pt x="20046" y="25645"/>
                    <a:pt x="19604" y="25645"/>
                  </a:cubicBezTo>
                  <a:cubicBezTo>
                    <a:pt x="19329" y="25645"/>
                    <a:pt x="19051" y="25619"/>
                    <a:pt x="18773" y="25565"/>
                  </a:cubicBezTo>
                  <a:cubicBezTo>
                    <a:pt x="18726" y="25518"/>
                    <a:pt x="18679" y="25472"/>
                    <a:pt x="18632" y="25448"/>
                  </a:cubicBezTo>
                  <a:lnTo>
                    <a:pt x="18632" y="25448"/>
                  </a:lnTo>
                  <a:cubicBezTo>
                    <a:pt x="18872" y="25465"/>
                    <a:pt x="19115" y="25473"/>
                    <a:pt x="19360" y="25473"/>
                  </a:cubicBezTo>
                  <a:cubicBezTo>
                    <a:pt x="19806" y="25473"/>
                    <a:pt x="20258" y="25447"/>
                    <a:pt x="20710" y="25402"/>
                  </a:cubicBezTo>
                  <a:close/>
                  <a:moveTo>
                    <a:pt x="15844" y="25322"/>
                  </a:moveTo>
                  <a:lnTo>
                    <a:pt x="15844" y="25322"/>
                  </a:lnTo>
                  <a:cubicBezTo>
                    <a:pt x="16053" y="25443"/>
                    <a:pt x="16269" y="25551"/>
                    <a:pt x="16484" y="25658"/>
                  </a:cubicBezTo>
                  <a:lnTo>
                    <a:pt x="16298" y="25588"/>
                  </a:lnTo>
                  <a:cubicBezTo>
                    <a:pt x="16147" y="25506"/>
                    <a:pt x="15995" y="25415"/>
                    <a:pt x="15844" y="25322"/>
                  </a:cubicBezTo>
                  <a:close/>
                  <a:moveTo>
                    <a:pt x="28159" y="24421"/>
                  </a:moveTo>
                  <a:cubicBezTo>
                    <a:pt x="28112" y="24514"/>
                    <a:pt x="28065" y="24631"/>
                    <a:pt x="28018" y="24725"/>
                  </a:cubicBezTo>
                  <a:cubicBezTo>
                    <a:pt x="27505" y="25121"/>
                    <a:pt x="26968" y="25472"/>
                    <a:pt x="26431" y="25775"/>
                  </a:cubicBezTo>
                  <a:lnTo>
                    <a:pt x="26431" y="25752"/>
                  </a:lnTo>
                  <a:cubicBezTo>
                    <a:pt x="26431" y="25752"/>
                    <a:pt x="26431" y="25752"/>
                    <a:pt x="26454" y="25728"/>
                  </a:cubicBezTo>
                  <a:cubicBezTo>
                    <a:pt x="26501" y="25682"/>
                    <a:pt x="26571" y="25635"/>
                    <a:pt x="26641" y="25565"/>
                  </a:cubicBezTo>
                  <a:cubicBezTo>
                    <a:pt x="27178" y="25238"/>
                    <a:pt x="27692" y="24841"/>
                    <a:pt x="28159" y="24421"/>
                  </a:cubicBezTo>
                  <a:close/>
                  <a:moveTo>
                    <a:pt x="35443" y="25215"/>
                  </a:moveTo>
                  <a:lnTo>
                    <a:pt x="35443" y="25215"/>
                  </a:lnTo>
                  <a:cubicBezTo>
                    <a:pt x="35396" y="25355"/>
                    <a:pt x="35350" y="25495"/>
                    <a:pt x="35303" y="25635"/>
                  </a:cubicBezTo>
                  <a:lnTo>
                    <a:pt x="35070" y="25845"/>
                  </a:lnTo>
                  <a:cubicBezTo>
                    <a:pt x="35140" y="25682"/>
                    <a:pt x="35233" y="25542"/>
                    <a:pt x="35303" y="25378"/>
                  </a:cubicBezTo>
                  <a:cubicBezTo>
                    <a:pt x="35350" y="25332"/>
                    <a:pt x="35396" y="25285"/>
                    <a:pt x="35443" y="25215"/>
                  </a:cubicBezTo>
                  <a:close/>
                  <a:moveTo>
                    <a:pt x="36167" y="20405"/>
                  </a:moveTo>
                  <a:lnTo>
                    <a:pt x="36167" y="21292"/>
                  </a:lnTo>
                  <a:cubicBezTo>
                    <a:pt x="35817" y="22833"/>
                    <a:pt x="35210" y="24328"/>
                    <a:pt x="34369" y="25682"/>
                  </a:cubicBezTo>
                  <a:cubicBezTo>
                    <a:pt x="34299" y="25752"/>
                    <a:pt x="34229" y="25799"/>
                    <a:pt x="34159" y="25869"/>
                  </a:cubicBezTo>
                  <a:lnTo>
                    <a:pt x="34182" y="25822"/>
                  </a:lnTo>
                  <a:cubicBezTo>
                    <a:pt x="35093" y="24188"/>
                    <a:pt x="35723" y="22413"/>
                    <a:pt x="36074" y="20569"/>
                  </a:cubicBezTo>
                  <a:lnTo>
                    <a:pt x="36167" y="20405"/>
                  </a:lnTo>
                  <a:close/>
                  <a:moveTo>
                    <a:pt x="16064" y="25051"/>
                  </a:moveTo>
                  <a:lnTo>
                    <a:pt x="16064" y="25051"/>
                  </a:lnTo>
                  <a:cubicBezTo>
                    <a:pt x="16321" y="25098"/>
                    <a:pt x="16555" y="25168"/>
                    <a:pt x="16811" y="25215"/>
                  </a:cubicBezTo>
                  <a:lnTo>
                    <a:pt x="16835" y="25238"/>
                  </a:lnTo>
                  <a:lnTo>
                    <a:pt x="17021" y="25262"/>
                  </a:lnTo>
                  <a:cubicBezTo>
                    <a:pt x="17512" y="25565"/>
                    <a:pt x="18049" y="25775"/>
                    <a:pt x="18632" y="25892"/>
                  </a:cubicBezTo>
                  <a:cubicBezTo>
                    <a:pt x="18749" y="25985"/>
                    <a:pt x="18889" y="26055"/>
                    <a:pt x="19006" y="26125"/>
                  </a:cubicBezTo>
                  <a:cubicBezTo>
                    <a:pt x="17979" y="25962"/>
                    <a:pt x="16975" y="25588"/>
                    <a:pt x="16064" y="25051"/>
                  </a:cubicBezTo>
                  <a:close/>
                  <a:moveTo>
                    <a:pt x="11745" y="22927"/>
                  </a:moveTo>
                  <a:cubicBezTo>
                    <a:pt x="11955" y="23090"/>
                    <a:pt x="12142" y="23230"/>
                    <a:pt x="12352" y="23370"/>
                  </a:cubicBezTo>
                  <a:cubicBezTo>
                    <a:pt x="13006" y="24024"/>
                    <a:pt x="13729" y="24584"/>
                    <a:pt x="14523" y="25051"/>
                  </a:cubicBezTo>
                  <a:cubicBezTo>
                    <a:pt x="15014" y="25472"/>
                    <a:pt x="15551" y="25845"/>
                    <a:pt x="16134" y="26149"/>
                  </a:cubicBezTo>
                  <a:cubicBezTo>
                    <a:pt x="15597" y="25892"/>
                    <a:pt x="15084" y="25635"/>
                    <a:pt x="14617" y="25355"/>
                  </a:cubicBezTo>
                  <a:cubicBezTo>
                    <a:pt x="13869" y="24911"/>
                    <a:pt x="13146" y="24444"/>
                    <a:pt x="12469" y="23907"/>
                  </a:cubicBezTo>
                  <a:lnTo>
                    <a:pt x="12469" y="23931"/>
                  </a:lnTo>
                  <a:cubicBezTo>
                    <a:pt x="12212" y="23604"/>
                    <a:pt x="11978" y="23277"/>
                    <a:pt x="11745" y="22927"/>
                  </a:cubicBezTo>
                  <a:close/>
                  <a:moveTo>
                    <a:pt x="31871" y="24211"/>
                  </a:moveTo>
                  <a:lnTo>
                    <a:pt x="31801" y="24514"/>
                  </a:lnTo>
                  <a:cubicBezTo>
                    <a:pt x="31637" y="24725"/>
                    <a:pt x="31474" y="24958"/>
                    <a:pt x="31310" y="25168"/>
                  </a:cubicBezTo>
                  <a:cubicBezTo>
                    <a:pt x="30820" y="25542"/>
                    <a:pt x="30330" y="25869"/>
                    <a:pt x="29816" y="26195"/>
                  </a:cubicBezTo>
                  <a:cubicBezTo>
                    <a:pt x="29956" y="26032"/>
                    <a:pt x="30050" y="25869"/>
                    <a:pt x="30143" y="25682"/>
                  </a:cubicBezTo>
                  <a:lnTo>
                    <a:pt x="30120" y="25682"/>
                  </a:lnTo>
                  <a:cubicBezTo>
                    <a:pt x="30727" y="25215"/>
                    <a:pt x="31310" y="24725"/>
                    <a:pt x="31871" y="24211"/>
                  </a:cubicBezTo>
                  <a:close/>
                  <a:moveTo>
                    <a:pt x="22952" y="25542"/>
                  </a:moveTo>
                  <a:lnTo>
                    <a:pt x="22952" y="25542"/>
                  </a:lnTo>
                  <a:cubicBezTo>
                    <a:pt x="22181" y="25939"/>
                    <a:pt x="21318" y="26172"/>
                    <a:pt x="20454" y="26219"/>
                  </a:cubicBezTo>
                  <a:lnTo>
                    <a:pt x="20057" y="26219"/>
                  </a:lnTo>
                  <a:cubicBezTo>
                    <a:pt x="19870" y="26149"/>
                    <a:pt x="19706" y="26079"/>
                    <a:pt x="19543" y="25985"/>
                  </a:cubicBezTo>
                  <a:lnTo>
                    <a:pt x="19917" y="25985"/>
                  </a:lnTo>
                  <a:cubicBezTo>
                    <a:pt x="20477" y="25939"/>
                    <a:pt x="21037" y="25799"/>
                    <a:pt x="21574" y="25588"/>
                  </a:cubicBezTo>
                  <a:cubicBezTo>
                    <a:pt x="21758" y="25608"/>
                    <a:pt x="21950" y="25619"/>
                    <a:pt x="22143" y="25619"/>
                  </a:cubicBezTo>
                  <a:cubicBezTo>
                    <a:pt x="22416" y="25619"/>
                    <a:pt x="22692" y="25596"/>
                    <a:pt x="22952" y="25542"/>
                  </a:cubicBezTo>
                  <a:close/>
                  <a:moveTo>
                    <a:pt x="27598" y="25542"/>
                  </a:moveTo>
                  <a:cubicBezTo>
                    <a:pt x="27575" y="25565"/>
                    <a:pt x="27551" y="25612"/>
                    <a:pt x="27528" y="25658"/>
                  </a:cubicBezTo>
                  <a:cubicBezTo>
                    <a:pt x="27201" y="25869"/>
                    <a:pt x="26828" y="26079"/>
                    <a:pt x="26454" y="26242"/>
                  </a:cubicBezTo>
                  <a:cubicBezTo>
                    <a:pt x="26734" y="26079"/>
                    <a:pt x="27061" y="25915"/>
                    <a:pt x="27341" y="25705"/>
                  </a:cubicBezTo>
                  <a:cubicBezTo>
                    <a:pt x="27435" y="25658"/>
                    <a:pt x="27528" y="25588"/>
                    <a:pt x="27598" y="25542"/>
                  </a:cubicBezTo>
                  <a:close/>
                  <a:moveTo>
                    <a:pt x="26291" y="23767"/>
                  </a:moveTo>
                  <a:cubicBezTo>
                    <a:pt x="26267" y="23837"/>
                    <a:pt x="26244" y="23884"/>
                    <a:pt x="26221" y="23931"/>
                  </a:cubicBezTo>
                  <a:cubicBezTo>
                    <a:pt x="26104" y="24141"/>
                    <a:pt x="25964" y="24351"/>
                    <a:pt x="25824" y="24561"/>
                  </a:cubicBezTo>
                  <a:cubicBezTo>
                    <a:pt x="24843" y="25448"/>
                    <a:pt x="23699" y="26172"/>
                    <a:pt x="22462" y="26662"/>
                  </a:cubicBezTo>
                  <a:cubicBezTo>
                    <a:pt x="22275" y="26686"/>
                    <a:pt x="22088" y="26732"/>
                    <a:pt x="21878" y="26756"/>
                  </a:cubicBezTo>
                  <a:cubicBezTo>
                    <a:pt x="21738" y="26732"/>
                    <a:pt x="21574" y="26709"/>
                    <a:pt x="21458" y="26686"/>
                  </a:cubicBezTo>
                  <a:cubicBezTo>
                    <a:pt x="23045" y="26359"/>
                    <a:pt x="24470" y="25472"/>
                    <a:pt x="25473" y="24211"/>
                  </a:cubicBezTo>
                  <a:cubicBezTo>
                    <a:pt x="25754" y="24094"/>
                    <a:pt x="26034" y="23931"/>
                    <a:pt x="26291" y="23767"/>
                  </a:cubicBezTo>
                  <a:close/>
                  <a:moveTo>
                    <a:pt x="32268" y="26476"/>
                  </a:moveTo>
                  <a:lnTo>
                    <a:pt x="32268" y="26476"/>
                  </a:lnTo>
                  <a:cubicBezTo>
                    <a:pt x="32244" y="26569"/>
                    <a:pt x="32198" y="26639"/>
                    <a:pt x="32174" y="26709"/>
                  </a:cubicBezTo>
                  <a:lnTo>
                    <a:pt x="32011" y="26849"/>
                  </a:lnTo>
                  <a:cubicBezTo>
                    <a:pt x="32104" y="26732"/>
                    <a:pt x="32174" y="26616"/>
                    <a:pt x="32244" y="26499"/>
                  </a:cubicBezTo>
                  <a:lnTo>
                    <a:pt x="32268" y="26476"/>
                  </a:lnTo>
                  <a:close/>
                  <a:moveTo>
                    <a:pt x="24143" y="26732"/>
                  </a:moveTo>
                  <a:lnTo>
                    <a:pt x="24096" y="26779"/>
                  </a:lnTo>
                  <a:lnTo>
                    <a:pt x="23792" y="26873"/>
                  </a:lnTo>
                  <a:lnTo>
                    <a:pt x="23582" y="26896"/>
                  </a:lnTo>
                  <a:cubicBezTo>
                    <a:pt x="23769" y="26849"/>
                    <a:pt x="23956" y="26803"/>
                    <a:pt x="24143" y="26732"/>
                  </a:cubicBezTo>
                  <a:close/>
                  <a:moveTo>
                    <a:pt x="13776" y="25285"/>
                  </a:moveTo>
                  <a:lnTo>
                    <a:pt x="13776" y="25285"/>
                  </a:lnTo>
                  <a:cubicBezTo>
                    <a:pt x="14803" y="25939"/>
                    <a:pt x="15877" y="26476"/>
                    <a:pt x="16998" y="26943"/>
                  </a:cubicBezTo>
                  <a:cubicBezTo>
                    <a:pt x="16391" y="26803"/>
                    <a:pt x="15784" y="26616"/>
                    <a:pt x="15200" y="26359"/>
                  </a:cubicBezTo>
                  <a:cubicBezTo>
                    <a:pt x="14710" y="26032"/>
                    <a:pt x="14220" y="25682"/>
                    <a:pt x="13776" y="25285"/>
                  </a:cubicBezTo>
                  <a:close/>
                  <a:moveTo>
                    <a:pt x="29186" y="25635"/>
                  </a:moveTo>
                  <a:lnTo>
                    <a:pt x="29186" y="25635"/>
                  </a:lnTo>
                  <a:cubicBezTo>
                    <a:pt x="28929" y="25869"/>
                    <a:pt x="28672" y="26079"/>
                    <a:pt x="28415" y="26289"/>
                  </a:cubicBezTo>
                  <a:cubicBezTo>
                    <a:pt x="27948" y="26546"/>
                    <a:pt x="27481" y="26803"/>
                    <a:pt x="27014" y="27013"/>
                  </a:cubicBezTo>
                  <a:cubicBezTo>
                    <a:pt x="27388" y="26803"/>
                    <a:pt x="27762" y="26546"/>
                    <a:pt x="28112" y="26289"/>
                  </a:cubicBezTo>
                  <a:cubicBezTo>
                    <a:pt x="28485" y="26079"/>
                    <a:pt x="28836" y="25869"/>
                    <a:pt x="29186" y="25635"/>
                  </a:cubicBezTo>
                  <a:close/>
                  <a:moveTo>
                    <a:pt x="17652" y="26803"/>
                  </a:moveTo>
                  <a:lnTo>
                    <a:pt x="17652" y="26803"/>
                  </a:lnTo>
                  <a:cubicBezTo>
                    <a:pt x="18329" y="27013"/>
                    <a:pt x="19029" y="27129"/>
                    <a:pt x="19753" y="27199"/>
                  </a:cubicBezTo>
                  <a:lnTo>
                    <a:pt x="18819" y="27199"/>
                  </a:lnTo>
                  <a:cubicBezTo>
                    <a:pt x="18422" y="27083"/>
                    <a:pt x="18025" y="26943"/>
                    <a:pt x="17652" y="26803"/>
                  </a:cubicBezTo>
                  <a:close/>
                  <a:moveTo>
                    <a:pt x="9643" y="25121"/>
                  </a:moveTo>
                  <a:cubicBezTo>
                    <a:pt x="10391" y="25822"/>
                    <a:pt x="11208" y="26429"/>
                    <a:pt x="12072" y="26966"/>
                  </a:cubicBezTo>
                  <a:cubicBezTo>
                    <a:pt x="12212" y="27059"/>
                    <a:pt x="12352" y="27129"/>
                    <a:pt x="12492" y="27223"/>
                  </a:cubicBezTo>
                  <a:lnTo>
                    <a:pt x="12469" y="27223"/>
                  </a:lnTo>
                  <a:cubicBezTo>
                    <a:pt x="11581" y="26803"/>
                    <a:pt x="10741" y="26265"/>
                    <a:pt x="9970" y="25635"/>
                  </a:cubicBezTo>
                  <a:cubicBezTo>
                    <a:pt x="9854" y="25472"/>
                    <a:pt x="9760" y="25308"/>
                    <a:pt x="9643" y="25121"/>
                  </a:cubicBezTo>
                  <a:close/>
                  <a:moveTo>
                    <a:pt x="29840" y="26709"/>
                  </a:moveTo>
                  <a:lnTo>
                    <a:pt x="29840" y="26709"/>
                  </a:lnTo>
                  <a:cubicBezTo>
                    <a:pt x="29629" y="26896"/>
                    <a:pt x="29419" y="27059"/>
                    <a:pt x="29209" y="27223"/>
                  </a:cubicBezTo>
                  <a:lnTo>
                    <a:pt x="29349" y="27013"/>
                  </a:lnTo>
                  <a:lnTo>
                    <a:pt x="29840" y="26709"/>
                  </a:lnTo>
                  <a:close/>
                  <a:moveTo>
                    <a:pt x="9807" y="21969"/>
                  </a:moveTo>
                  <a:lnTo>
                    <a:pt x="9807" y="21969"/>
                  </a:lnTo>
                  <a:cubicBezTo>
                    <a:pt x="10204" y="22390"/>
                    <a:pt x="10601" y="22787"/>
                    <a:pt x="11021" y="23160"/>
                  </a:cubicBezTo>
                  <a:lnTo>
                    <a:pt x="11114" y="23254"/>
                  </a:lnTo>
                  <a:cubicBezTo>
                    <a:pt x="12025" y="24725"/>
                    <a:pt x="13332" y="25892"/>
                    <a:pt x="14920" y="26616"/>
                  </a:cubicBezTo>
                  <a:cubicBezTo>
                    <a:pt x="15294" y="26849"/>
                    <a:pt x="15667" y="27059"/>
                    <a:pt x="16064" y="27269"/>
                  </a:cubicBezTo>
                  <a:cubicBezTo>
                    <a:pt x="13823" y="26803"/>
                    <a:pt x="11838" y="25495"/>
                    <a:pt x="10507" y="23650"/>
                  </a:cubicBezTo>
                  <a:cubicBezTo>
                    <a:pt x="10204" y="23137"/>
                    <a:pt x="9970" y="22553"/>
                    <a:pt x="9807" y="21969"/>
                  </a:cubicBezTo>
                  <a:close/>
                  <a:moveTo>
                    <a:pt x="22181" y="27176"/>
                  </a:moveTo>
                  <a:cubicBezTo>
                    <a:pt x="22275" y="27176"/>
                    <a:pt x="22345" y="27199"/>
                    <a:pt x="22415" y="27199"/>
                  </a:cubicBezTo>
                  <a:cubicBezTo>
                    <a:pt x="22111" y="27269"/>
                    <a:pt x="21808" y="27316"/>
                    <a:pt x="21481" y="27363"/>
                  </a:cubicBezTo>
                  <a:lnTo>
                    <a:pt x="21714" y="27293"/>
                  </a:lnTo>
                  <a:cubicBezTo>
                    <a:pt x="21878" y="27269"/>
                    <a:pt x="22041" y="27223"/>
                    <a:pt x="22181" y="27176"/>
                  </a:cubicBezTo>
                  <a:close/>
                  <a:moveTo>
                    <a:pt x="26361" y="26803"/>
                  </a:moveTo>
                  <a:cubicBezTo>
                    <a:pt x="26127" y="26919"/>
                    <a:pt x="25894" y="27013"/>
                    <a:pt x="25660" y="27129"/>
                  </a:cubicBezTo>
                  <a:cubicBezTo>
                    <a:pt x="25427" y="27223"/>
                    <a:pt x="25147" y="27340"/>
                    <a:pt x="24890" y="27456"/>
                  </a:cubicBezTo>
                  <a:lnTo>
                    <a:pt x="25123" y="27223"/>
                  </a:lnTo>
                  <a:cubicBezTo>
                    <a:pt x="25544" y="27083"/>
                    <a:pt x="25964" y="26966"/>
                    <a:pt x="26361" y="26803"/>
                  </a:cubicBezTo>
                  <a:close/>
                  <a:moveTo>
                    <a:pt x="16998" y="27316"/>
                  </a:moveTo>
                  <a:lnTo>
                    <a:pt x="16998" y="27316"/>
                  </a:lnTo>
                  <a:cubicBezTo>
                    <a:pt x="17372" y="27386"/>
                    <a:pt x="17745" y="27456"/>
                    <a:pt x="18119" y="27503"/>
                  </a:cubicBezTo>
                  <a:lnTo>
                    <a:pt x="18119" y="27503"/>
                  </a:lnTo>
                  <a:cubicBezTo>
                    <a:pt x="17871" y="27503"/>
                    <a:pt x="17644" y="27502"/>
                    <a:pt x="17395" y="27456"/>
                  </a:cubicBezTo>
                  <a:lnTo>
                    <a:pt x="16998" y="27316"/>
                  </a:lnTo>
                  <a:close/>
                  <a:moveTo>
                    <a:pt x="9036" y="21923"/>
                  </a:moveTo>
                  <a:cubicBezTo>
                    <a:pt x="9527" y="23113"/>
                    <a:pt x="10227" y="24211"/>
                    <a:pt x="11114" y="25168"/>
                  </a:cubicBezTo>
                  <a:cubicBezTo>
                    <a:pt x="11535" y="25658"/>
                    <a:pt x="12002" y="26102"/>
                    <a:pt x="12515" y="26476"/>
                  </a:cubicBezTo>
                  <a:cubicBezTo>
                    <a:pt x="12959" y="26803"/>
                    <a:pt x="13426" y="27106"/>
                    <a:pt x="13916" y="27386"/>
                  </a:cubicBezTo>
                  <a:lnTo>
                    <a:pt x="14196" y="27526"/>
                  </a:lnTo>
                  <a:cubicBezTo>
                    <a:pt x="13986" y="27503"/>
                    <a:pt x="13776" y="27480"/>
                    <a:pt x="13566" y="27433"/>
                  </a:cubicBezTo>
                  <a:cubicBezTo>
                    <a:pt x="12982" y="27129"/>
                    <a:pt x="12399" y="26803"/>
                    <a:pt x="11838" y="26429"/>
                  </a:cubicBezTo>
                  <a:cubicBezTo>
                    <a:pt x="10928" y="25822"/>
                    <a:pt x="10087" y="25121"/>
                    <a:pt x="9317" y="24328"/>
                  </a:cubicBezTo>
                  <a:cubicBezTo>
                    <a:pt x="9200" y="23931"/>
                    <a:pt x="9106" y="23510"/>
                    <a:pt x="9060" y="23090"/>
                  </a:cubicBezTo>
                  <a:cubicBezTo>
                    <a:pt x="9036" y="22717"/>
                    <a:pt x="9013" y="22320"/>
                    <a:pt x="9036" y="21923"/>
                  </a:cubicBezTo>
                  <a:close/>
                  <a:moveTo>
                    <a:pt x="24259" y="27456"/>
                  </a:moveTo>
                  <a:cubicBezTo>
                    <a:pt x="24143" y="27526"/>
                    <a:pt x="24026" y="27573"/>
                    <a:pt x="23909" y="27643"/>
                  </a:cubicBezTo>
                  <a:lnTo>
                    <a:pt x="24049" y="27503"/>
                  </a:lnTo>
                  <a:lnTo>
                    <a:pt x="24259" y="27456"/>
                  </a:lnTo>
                  <a:close/>
                  <a:moveTo>
                    <a:pt x="13566" y="26756"/>
                  </a:moveTo>
                  <a:lnTo>
                    <a:pt x="13566" y="26756"/>
                  </a:lnTo>
                  <a:cubicBezTo>
                    <a:pt x="14406" y="27199"/>
                    <a:pt x="15317" y="27503"/>
                    <a:pt x="16251" y="27690"/>
                  </a:cubicBezTo>
                  <a:cubicBezTo>
                    <a:pt x="15971" y="27690"/>
                    <a:pt x="15667" y="27666"/>
                    <a:pt x="15387" y="27643"/>
                  </a:cubicBezTo>
                  <a:cubicBezTo>
                    <a:pt x="15200" y="27573"/>
                    <a:pt x="14990" y="27503"/>
                    <a:pt x="14803" y="27410"/>
                  </a:cubicBezTo>
                  <a:cubicBezTo>
                    <a:pt x="14383" y="27223"/>
                    <a:pt x="13986" y="27013"/>
                    <a:pt x="13589" y="26779"/>
                  </a:cubicBezTo>
                  <a:lnTo>
                    <a:pt x="13566" y="26756"/>
                  </a:lnTo>
                  <a:close/>
                  <a:moveTo>
                    <a:pt x="28696" y="26686"/>
                  </a:moveTo>
                  <a:cubicBezTo>
                    <a:pt x="28602" y="26826"/>
                    <a:pt x="28509" y="26989"/>
                    <a:pt x="28415" y="27106"/>
                  </a:cubicBezTo>
                  <a:cubicBezTo>
                    <a:pt x="27588" y="27543"/>
                    <a:pt x="26760" y="27957"/>
                    <a:pt x="25910" y="28304"/>
                  </a:cubicBezTo>
                  <a:lnTo>
                    <a:pt x="25910" y="28304"/>
                  </a:lnTo>
                  <a:lnTo>
                    <a:pt x="26127" y="28087"/>
                  </a:lnTo>
                  <a:cubicBezTo>
                    <a:pt x="27014" y="27690"/>
                    <a:pt x="27878" y="27223"/>
                    <a:pt x="28696" y="26686"/>
                  </a:cubicBezTo>
                  <a:close/>
                  <a:moveTo>
                    <a:pt x="31801" y="27526"/>
                  </a:moveTo>
                  <a:cubicBezTo>
                    <a:pt x="31707" y="27643"/>
                    <a:pt x="31637" y="27783"/>
                    <a:pt x="31544" y="27923"/>
                  </a:cubicBezTo>
                  <a:cubicBezTo>
                    <a:pt x="31310" y="28063"/>
                    <a:pt x="31077" y="28203"/>
                    <a:pt x="30820" y="28343"/>
                  </a:cubicBezTo>
                  <a:cubicBezTo>
                    <a:pt x="30960" y="28180"/>
                    <a:pt x="31100" y="28040"/>
                    <a:pt x="31217" y="27900"/>
                  </a:cubicBezTo>
                  <a:cubicBezTo>
                    <a:pt x="31427" y="27783"/>
                    <a:pt x="31614" y="27666"/>
                    <a:pt x="31801" y="27526"/>
                  </a:cubicBezTo>
                  <a:close/>
                  <a:moveTo>
                    <a:pt x="18866" y="28250"/>
                  </a:moveTo>
                  <a:cubicBezTo>
                    <a:pt x="19006" y="28297"/>
                    <a:pt x="19146" y="28320"/>
                    <a:pt x="19286" y="28343"/>
                  </a:cubicBezTo>
                  <a:cubicBezTo>
                    <a:pt x="19053" y="28367"/>
                    <a:pt x="18796" y="28390"/>
                    <a:pt x="18562" y="28390"/>
                  </a:cubicBezTo>
                  <a:cubicBezTo>
                    <a:pt x="18531" y="28393"/>
                    <a:pt x="18498" y="28395"/>
                    <a:pt x="18464" y="28395"/>
                  </a:cubicBezTo>
                  <a:cubicBezTo>
                    <a:pt x="18253" y="28395"/>
                    <a:pt x="18017" y="28337"/>
                    <a:pt x="17815" y="28297"/>
                  </a:cubicBezTo>
                  <a:cubicBezTo>
                    <a:pt x="18166" y="28297"/>
                    <a:pt x="18492" y="28273"/>
                    <a:pt x="18866" y="28250"/>
                  </a:cubicBezTo>
                  <a:close/>
                  <a:moveTo>
                    <a:pt x="10881" y="27783"/>
                  </a:moveTo>
                  <a:lnTo>
                    <a:pt x="10881" y="27783"/>
                  </a:lnTo>
                  <a:cubicBezTo>
                    <a:pt x="11091" y="27923"/>
                    <a:pt x="11325" y="28017"/>
                    <a:pt x="11581" y="28110"/>
                  </a:cubicBezTo>
                  <a:cubicBezTo>
                    <a:pt x="11791" y="28343"/>
                    <a:pt x="12025" y="28554"/>
                    <a:pt x="12258" y="28764"/>
                  </a:cubicBezTo>
                  <a:cubicBezTo>
                    <a:pt x="12072" y="28670"/>
                    <a:pt x="11908" y="28577"/>
                    <a:pt x="11721" y="28484"/>
                  </a:cubicBezTo>
                  <a:cubicBezTo>
                    <a:pt x="11488" y="28320"/>
                    <a:pt x="11231" y="28133"/>
                    <a:pt x="10998" y="27923"/>
                  </a:cubicBezTo>
                  <a:lnTo>
                    <a:pt x="10881" y="27783"/>
                  </a:lnTo>
                  <a:close/>
                  <a:moveTo>
                    <a:pt x="31427" y="25869"/>
                  </a:moveTo>
                  <a:lnTo>
                    <a:pt x="31427" y="25869"/>
                  </a:lnTo>
                  <a:cubicBezTo>
                    <a:pt x="31334" y="26125"/>
                    <a:pt x="31240" y="26359"/>
                    <a:pt x="31147" y="26616"/>
                  </a:cubicBezTo>
                  <a:cubicBezTo>
                    <a:pt x="30844" y="27059"/>
                    <a:pt x="30493" y="27480"/>
                    <a:pt x="30120" y="27853"/>
                  </a:cubicBezTo>
                  <a:lnTo>
                    <a:pt x="30120" y="27877"/>
                  </a:lnTo>
                  <a:cubicBezTo>
                    <a:pt x="29863" y="28040"/>
                    <a:pt x="29606" y="28227"/>
                    <a:pt x="29349" y="28367"/>
                  </a:cubicBezTo>
                  <a:cubicBezTo>
                    <a:pt x="28952" y="28530"/>
                    <a:pt x="28579" y="28670"/>
                    <a:pt x="28182" y="28787"/>
                  </a:cubicBezTo>
                  <a:cubicBezTo>
                    <a:pt x="28462" y="28577"/>
                    <a:pt x="28766" y="28343"/>
                    <a:pt x="29022" y="28110"/>
                  </a:cubicBezTo>
                  <a:cubicBezTo>
                    <a:pt x="29910" y="27480"/>
                    <a:pt x="30703" y="26709"/>
                    <a:pt x="31427" y="25869"/>
                  </a:cubicBezTo>
                  <a:close/>
                  <a:moveTo>
                    <a:pt x="9643" y="27993"/>
                  </a:moveTo>
                  <a:lnTo>
                    <a:pt x="9643" y="27993"/>
                  </a:lnTo>
                  <a:cubicBezTo>
                    <a:pt x="9854" y="28133"/>
                    <a:pt x="10064" y="28250"/>
                    <a:pt x="10274" y="28367"/>
                  </a:cubicBezTo>
                  <a:lnTo>
                    <a:pt x="10577" y="28624"/>
                  </a:lnTo>
                  <a:lnTo>
                    <a:pt x="10717" y="28810"/>
                  </a:lnTo>
                  <a:lnTo>
                    <a:pt x="10297" y="28647"/>
                  </a:lnTo>
                  <a:cubicBezTo>
                    <a:pt x="10087" y="28437"/>
                    <a:pt x="9854" y="28227"/>
                    <a:pt x="9643" y="27993"/>
                  </a:cubicBezTo>
                  <a:close/>
                  <a:moveTo>
                    <a:pt x="13076" y="28040"/>
                  </a:moveTo>
                  <a:lnTo>
                    <a:pt x="13076" y="28040"/>
                  </a:lnTo>
                  <a:cubicBezTo>
                    <a:pt x="13379" y="28087"/>
                    <a:pt x="13659" y="28133"/>
                    <a:pt x="13963" y="28157"/>
                  </a:cubicBezTo>
                  <a:lnTo>
                    <a:pt x="13986" y="28180"/>
                  </a:lnTo>
                  <a:cubicBezTo>
                    <a:pt x="14220" y="28250"/>
                    <a:pt x="14453" y="28320"/>
                    <a:pt x="14687" y="28367"/>
                  </a:cubicBezTo>
                  <a:cubicBezTo>
                    <a:pt x="15037" y="28530"/>
                    <a:pt x="15410" y="28694"/>
                    <a:pt x="15761" y="28834"/>
                  </a:cubicBezTo>
                  <a:cubicBezTo>
                    <a:pt x="15364" y="28787"/>
                    <a:pt x="14990" y="28740"/>
                    <a:pt x="14617" y="28670"/>
                  </a:cubicBezTo>
                  <a:cubicBezTo>
                    <a:pt x="14080" y="28507"/>
                    <a:pt x="13566" y="28297"/>
                    <a:pt x="13076" y="28040"/>
                  </a:cubicBezTo>
                  <a:close/>
                  <a:moveTo>
                    <a:pt x="18189" y="28740"/>
                  </a:moveTo>
                  <a:cubicBezTo>
                    <a:pt x="18609" y="28810"/>
                    <a:pt x="19029" y="28857"/>
                    <a:pt x="19473" y="28857"/>
                  </a:cubicBezTo>
                  <a:cubicBezTo>
                    <a:pt x="19216" y="28880"/>
                    <a:pt x="18959" y="28904"/>
                    <a:pt x="18703" y="28927"/>
                  </a:cubicBezTo>
                  <a:cubicBezTo>
                    <a:pt x="18492" y="28857"/>
                    <a:pt x="18282" y="28810"/>
                    <a:pt x="18072" y="28740"/>
                  </a:cubicBezTo>
                  <a:close/>
                  <a:moveTo>
                    <a:pt x="16519" y="28684"/>
                  </a:moveTo>
                  <a:cubicBezTo>
                    <a:pt x="16625" y="28684"/>
                    <a:pt x="16736" y="28701"/>
                    <a:pt x="16835" y="28717"/>
                  </a:cubicBezTo>
                  <a:cubicBezTo>
                    <a:pt x="17068" y="28787"/>
                    <a:pt x="17302" y="28880"/>
                    <a:pt x="17535" y="28951"/>
                  </a:cubicBezTo>
                  <a:lnTo>
                    <a:pt x="17115" y="28951"/>
                  </a:lnTo>
                  <a:cubicBezTo>
                    <a:pt x="16858" y="28857"/>
                    <a:pt x="16625" y="28764"/>
                    <a:pt x="16391" y="28694"/>
                  </a:cubicBezTo>
                  <a:cubicBezTo>
                    <a:pt x="16432" y="28687"/>
                    <a:pt x="16475" y="28684"/>
                    <a:pt x="16519" y="28684"/>
                  </a:cubicBezTo>
                  <a:close/>
                  <a:moveTo>
                    <a:pt x="29326" y="28974"/>
                  </a:moveTo>
                  <a:lnTo>
                    <a:pt x="29092" y="29184"/>
                  </a:lnTo>
                  <a:lnTo>
                    <a:pt x="28789" y="29301"/>
                  </a:lnTo>
                  <a:cubicBezTo>
                    <a:pt x="28952" y="29207"/>
                    <a:pt x="29139" y="29091"/>
                    <a:pt x="29326" y="28974"/>
                  </a:cubicBezTo>
                  <a:close/>
                  <a:moveTo>
                    <a:pt x="27528" y="27970"/>
                  </a:moveTo>
                  <a:cubicBezTo>
                    <a:pt x="26944" y="28484"/>
                    <a:pt x="26291" y="28880"/>
                    <a:pt x="25590" y="29207"/>
                  </a:cubicBezTo>
                  <a:cubicBezTo>
                    <a:pt x="25473" y="29254"/>
                    <a:pt x="25357" y="29277"/>
                    <a:pt x="25240" y="29324"/>
                  </a:cubicBezTo>
                  <a:cubicBezTo>
                    <a:pt x="25053" y="29347"/>
                    <a:pt x="24866" y="29371"/>
                    <a:pt x="24656" y="29371"/>
                  </a:cubicBezTo>
                  <a:cubicBezTo>
                    <a:pt x="24820" y="29254"/>
                    <a:pt x="24983" y="29137"/>
                    <a:pt x="25123" y="28997"/>
                  </a:cubicBezTo>
                  <a:lnTo>
                    <a:pt x="25147" y="28997"/>
                  </a:lnTo>
                  <a:cubicBezTo>
                    <a:pt x="25940" y="28717"/>
                    <a:pt x="26734" y="28367"/>
                    <a:pt x="27528" y="27970"/>
                  </a:cubicBezTo>
                  <a:close/>
                  <a:moveTo>
                    <a:pt x="25333" y="28460"/>
                  </a:moveTo>
                  <a:lnTo>
                    <a:pt x="25030" y="28694"/>
                  </a:lnTo>
                  <a:cubicBezTo>
                    <a:pt x="24283" y="28974"/>
                    <a:pt x="23489" y="29231"/>
                    <a:pt x="22718" y="29417"/>
                  </a:cubicBezTo>
                  <a:lnTo>
                    <a:pt x="22718" y="29441"/>
                  </a:lnTo>
                  <a:lnTo>
                    <a:pt x="22438" y="29441"/>
                  </a:lnTo>
                  <a:lnTo>
                    <a:pt x="22462" y="29417"/>
                  </a:lnTo>
                  <a:cubicBezTo>
                    <a:pt x="23442" y="29161"/>
                    <a:pt x="24399" y="28834"/>
                    <a:pt x="25333" y="28460"/>
                  </a:cubicBezTo>
                  <a:close/>
                  <a:moveTo>
                    <a:pt x="19963" y="29511"/>
                  </a:moveTo>
                  <a:lnTo>
                    <a:pt x="19963" y="29511"/>
                  </a:lnTo>
                  <a:cubicBezTo>
                    <a:pt x="19777" y="29534"/>
                    <a:pt x="19590" y="29558"/>
                    <a:pt x="19426" y="29581"/>
                  </a:cubicBezTo>
                  <a:lnTo>
                    <a:pt x="19310" y="29558"/>
                  </a:lnTo>
                  <a:cubicBezTo>
                    <a:pt x="19520" y="29558"/>
                    <a:pt x="19753" y="29534"/>
                    <a:pt x="19963" y="29511"/>
                  </a:cubicBezTo>
                  <a:close/>
                  <a:moveTo>
                    <a:pt x="12749" y="28694"/>
                  </a:moveTo>
                  <a:lnTo>
                    <a:pt x="12959" y="28787"/>
                  </a:lnTo>
                  <a:cubicBezTo>
                    <a:pt x="13496" y="29091"/>
                    <a:pt x="14033" y="29371"/>
                    <a:pt x="14593" y="29604"/>
                  </a:cubicBezTo>
                  <a:lnTo>
                    <a:pt x="14406" y="29581"/>
                  </a:lnTo>
                  <a:cubicBezTo>
                    <a:pt x="14080" y="29488"/>
                    <a:pt x="13753" y="29371"/>
                    <a:pt x="13426" y="29254"/>
                  </a:cubicBezTo>
                  <a:cubicBezTo>
                    <a:pt x="13192" y="29091"/>
                    <a:pt x="12982" y="28904"/>
                    <a:pt x="12749" y="28717"/>
                  </a:cubicBezTo>
                  <a:lnTo>
                    <a:pt x="12749" y="28694"/>
                  </a:lnTo>
                  <a:close/>
                  <a:moveTo>
                    <a:pt x="18189" y="29651"/>
                  </a:moveTo>
                  <a:lnTo>
                    <a:pt x="18282" y="29674"/>
                  </a:lnTo>
                  <a:cubicBezTo>
                    <a:pt x="17862" y="29698"/>
                    <a:pt x="17465" y="29721"/>
                    <a:pt x="17045" y="29721"/>
                  </a:cubicBezTo>
                  <a:lnTo>
                    <a:pt x="16951" y="29698"/>
                  </a:lnTo>
                  <a:cubicBezTo>
                    <a:pt x="17372" y="29698"/>
                    <a:pt x="17792" y="29674"/>
                    <a:pt x="18189" y="29651"/>
                  </a:cubicBezTo>
                  <a:close/>
                  <a:moveTo>
                    <a:pt x="4180" y="23721"/>
                  </a:moveTo>
                  <a:cubicBezTo>
                    <a:pt x="4460" y="24071"/>
                    <a:pt x="4740" y="24421"/>
                    <a:pt x="5044" y="24701"/>
                  </a:cubicBezTo>
                  <a:cubicBezTo>
                    <a:pt x="5721" y="26195"/>
                    <a:pt x="6632" y="27596"/>
                    <a:pt x="7752" y="28787"/>
                  </a:cubicBezTo>
                  <a:cubicBezTo>
                    <a:pt x="8079" y="29137"/>
                    <a:pt x="8429" y="29464"/>
                    <a:pt x="8803" y="29791"/>
                  </a:cubicBezTo>
                  <a:cubicBezTo>
                    <a:pt x="7846" y="29254"/>
                    <a:pt x="6982" y="28600"/>
                    <a:pt x="6235" y="27830"/>
                  </a:cubicBezTo>
                  <a:cubicBezTo>
                    <a:pt x="5417" y="26662"/>
                    <a:pt x="4764" y="25378"/>
                    <a:pt x="4273" y="24047"/>
                  </a:cubicBezTo>
                  <a:cubicBezTo>
                    <a:pt x="4250" y="23931"/>
                    <a:pt x="4203" y="23837"/>
                    <a:pt x="4180" y="23721"/>
                  </a:cubicBezTo>
                  <a:close/>
                  <a:moveTo>
                    <a:pt x="5698" y="25402"/>
                  </a:moveTo>
                  <a:lnTo>
                    <a:pt x="5698" y="25402"/>
                  </a:lnTo>
                  <a:cubicBezTo>
                    <a:pt x="5768" y="25472"/>
                    <a:pt x="5814" y="25518"/>
                    <a:pt x="5861" y="25565"/>
                  </a:cubicBezTo>
                  <a:lnTo>
                    <a:pt x="5861" y="25542"/>
                  </a:lnTo>
                  <a:cubicBezTo>
                    <a:pt x="6748" y="26826"/>
                    <a:pt x="7752" y="27993"/>
                    <a:pt x="8896" y="29044"/>
                  </a:cubicBezTo>
                  <a:cubicBezTo>
                    <a:pt x="9060" y="29324"/>
                    <a:pt x="9223" y="29628"/>
                    <a:pt x="9387" y="29884"/>
                  </a:cubicBezTo>
                  <a:cubicBezTo>
                    <a:pt x="7869" y="28647"/>
                    <a:pt x="6632" y="27129"/>
                    <a:pt x="5698" y="25402"/>
                  </a:cubicBezTo>
                  <a:close/>
                  <a:moveTo>
                    <a:pt x="30633" y="29114"/>
                  </a:moveTo>
                  <a:lnTo>
                    <a:pt x="30587" y="29161"/>
                  </a:lnTo>
                  <a:cubicBezTo>
                    <a:pt x="30283" y="29417"/>
                    <a:pt x="29980" y="29651"/>
                    <a:pt x="29653" y="29884"/>
                  </a:cubicBezTo>
                  <a:cubicBezTo>
                    <a:pt x="29770" y="29744"/>
                    <a:pt x="29886" y="29581"/>
                    <a:pt x="30003" y="29417"/>
                  </a:cubicBezTo>
                  <a:lnTo>
                    <a:pt x="30003" y="29394"/>
                  </a:lnTo>
                  <a:cubicBezTo>
                    <a:pt x="30213" y="29301"/>
                    <a:pt x="30423" y="29207"/>
                    <a:pt x="30633" y="29114"/>
                  </a:cubicBezTo>
                  <a:close/>
                  <a:moveTo>
                    <a:pt x="19403" y="29978"/>
                  </a:moveTo>
                  <a:lnTo>
                    <a:pt x="19520" y="30001"/>
                  </a:lnTo>
                  <a:cubicBezTo>
                    <a:pt x="19263" y="30025"/>
                    <a:pt x="18983" y="30048"/>
                    <a:pt x="18726" y="30048"/>
                  </a:cubicBezTo>
                  <a:lnTo>
                    <a:pt x="18656" y="30048"/>
                  </a:lnTo>
                  <a:lnTo>
                    <a:pt x="19333" y="29978"/>
                  </a:lnTo>
                  <a:close/>
                  <a:moveTo>
                    <a:pt x="23442" y="29768"/>
                  </a:moveTo>
                  <a:lnTo>
                    <a:pt x="23209" y="29884"/>
                  </a:lnTo>
                  <a:cubicBezTo>
                    <a:pt x="22835" y="29955"/>
                    <a:pt x="22438" y="30025"/>
                    <a:pt x="22041" y="30071"/>
                  </a:cubicBezTo>
                  <a:lnTo>
                    <a:pt x="21644" y="30025"/>
                  </a:lnTo>
                  <a:cubicBezTo>
                    <a:pt x="22018" y="29955"/>
                    <a:pt x="22415" y="29861"/>
                    <a:pt x="22788" y="29768"/>
                  </a:cubicBezTo>
                  <a:close/>
                  <a:moveTo>
                    <a:pt x="10577" y="29534"/>
                  </a:moveTo>
                  <a:cubicBezTo>
                    <a:pt x="10764" y="29674"/>
                    <a:pt x="10974" y="29791"/>
                    <a:pt x="11161" y="29908"/>
                  </a:cubicBezTo>
                  <a:lnTo>
                    <a:pt x="11348" y="30001"/>
                  </a:lnTo>
                  <a:cubicBezTo>
                    <a:pt x="11395" y="30048"/>
                    <a:pt x="11465" y="30118"/>
                    <a:pt x="11535" y="30165"/>
                  </a:cubicBezTo>
                  <a:cubicBezTo>
                    <a:pt x="11418" y="30095"/>
                    <a:pt x="11301" y="30048"/>
                    <a:pt x="11184" y="29978"/>
                  </a:cubicBezTo>
                  <a:cubicBezTo>
                    <a:pt x="10974" y="29838"/>
                    <a:pt x="10788" y="29698"/>
                    <a:pt x="10577" y="29534"/>
                  </a:cubicBezTo>
                  <a:close/>
                  <a:moveTo>
                    <a:pt x="14523" y="30071"/>
                  </a:moveTo>
                  <a:lnTo>
                    <a:pt x="14523" y="30071"/>
                  </a:lnTo>
                  <a:cubicBezTo>
                    <a:pt x="15107" y="30211"/>
                    <a:pt x="15691" y="30351"/>
                    <a:pt x="16274" y="30468"/>
                  </a:cubicBezTo>
                  <a:cubicBezTo>
                    <a:pt x="15761" y="30421"/>
                    <a:pt x="15247" y="30328"/>
                    <a:pt x="14733" y="30188"/>
                  </a:cubicBezTo>
                  <a:lnTo>
                    <a:pt x="14663" y="30165"/>
                  </a:lnTo>
                  <a:lnTo>
                    <a:pt x="14523" y="30071"/>
                  </a:lnTo>
                  <a:close/>
                  <a:moveTo>
                    <a:pt x="3083" y="11439"/>
                  </a:moveTo>
                  <a:lnTo>
                    <a:pt x="3083" y="11439"/>
                  </a:lnTo>
                  <a:cubicBezTo>
                    <a:pt x="2989" y="12116"/>
                    <a:pt x="2943" y="12794"/>
                    <a:pt x="2943" y="13471"/>
                  </a:cubicBezTo>
                  <a:lnTo>
                    <a:pt x="2943" y="13564"/>
                  </a:lnTo>
                  <a:cubicBezTo>
                    <a:pt x="2336" y="14615"/>
                    <a:pt x="1869" y="15782"/>
                    <a:pt x="1612" y="16973"/>
                  </a:cubicBezTo>
                  <a:cubicBezTo>
                    <a:pt x="1238" y="18794"/>
                    <a:pt x="1822" y="20452"/>
                    <a:pt x="2802" y="21946"/>
                  </a:cubicBezTo>
                  <a:cubicBezTo>
                    <a:pt x="2966" y="22950"/>
                    <a:pt x="3246" y="23931"/>
                    <a:pt x="3643" y="24865"/>
                  </a:cubicBezTo>
                  <a:cubicBezTo>
                    <a:pt x="4203" y="26079"/>
                    <a:pt x="4997" y="27199"/>
                    <a:pt x="5978" y="28133"/>
                  </a:cubicBezTo>
                  <a:cubicBezTo>
                    <a:pt x="6632" y="29067"/>
                    <a:pt x="7379" y="29931"/>
                    <a:pt x="8219" y="30702"/>
                  </a:cubicBezTo>
                  <a:cubicBezTo>
                    <a:pt x="5277" y="29604"/>
                    <a:pt x="2802" y="27643"/>
                    <a:pt x="1728" y="24444"/>
                  </a:cubicBezTo>
                  <a:lnTo>
                    <a:pt x="1705" y="24421"/>
                  </a:lnTo>
                  <a:cubicBezTo>
                    <a:pt x="351" y="20312"/>
                    <a:pt x="1168" y="15432"/>
                    <a:pt x="3083" y="11439"/>
                  </a:cubicBezTo>
                  <a:close/>
                  <a:moveTo>
                    <a:pt x="9760" y="29744"/>
                  </a:moveTo>
                  <a:cubicBezTo>
                    <a:pt x="10227" y="30118"/>
                    <a:pt x="10694" y="30468"/>
                    <a:pt x="11161" y="30795"/>
                  </a:cubicBezTo>
                  <a:cubicBezTo>
                    <a:pt x="10998" y="30748"/>
                    <a:pt x="10858" y="30678"/>
                    <a:pt x="10694" y="30632"/>
                  </a:cubicBezTo>
                  <a:lnTo>
                    <a:pt x="10251" y="30468"/>
                  </a:lnTo>
                  <a:cubicBezTo>
                    <a:pt x="10087" y="30235"/>
                    <a:pt x="9924" y="29978"/>
                    <a:pt x="9760" y="29744"/>
                  </a:cubicBezTo>
                  <a:close/>
                  <a:moveTo>
                    <a:pt x="13613" y="30165"/>
                  </a:moveTo>
                  <a:cubicBezTo>
                    <a:pt x="13706" y="30211"/>
                    <a:pt x="13799" y="30235"/>
                    <a:pt x="13893" y="30281"/>
                  </a:cubicBezTo>
                  <a:cubicBezTo>
                    <a:pt x="14220" y="30421"/>
                    <a:pt x="14547" y="30562"/>
                    <a:pt x="14897" y="30702"/>
                  </a:cubicBezTo>
                  <a:cubicBezTo>
                    <a:pt x="14943" y="30725"/>
                    <a:pt x="14967" y="30772"/>
                    <a:pt x="15014" y="30795"/>
                  </a:cubicBezTo>
                  <a:lnTo>
                    <a:pt x="14873" y="30748"/>
                  </a:lnTo>
                  <a:cubicBezTo>
                    <a:pt x="14663" y="30678"/>
                    <a:pt x="14453" y="30632"/>
                    <a:pt x="14220" y="30562"/>
                  </a:cubicBezTo>
                  <a:cubicBezTo>
                    <a:pt x="14010" y="30445"/>
                    <a:pt x="13799" y="30305"/>
                    <a:pt x="13613" y="30165"/>
                  </a:cubicBezTo>
                  <a:close/>
                  <a:moveTo>
                    <a:pt x="18142" y="30702"/>
                  </a:moveTo>
                  <a:lnTo>
                    <a:pt x="18142" y="30702"/>
                  </a:lnTo>
                  <a:cubicBezTo>
                    <a:pt x="18352" y="30725"/>
                    <a:pt x="18562" y="30748"/>
                    <a:pt x="18773" y="30748"/>
                  </a:cubicBezTo>
                  <a:cubicBezTo>
                    <a:pt x="18399" y="30888"/>
                    <a:pt x="18002" y="30982"/>
                    <a:pt x="17605" y="31075"/>
                  </a:cubicBezTo>
                  <a:cubicBezTo>
                    <a:pt x="17162" y="31005"/>
                    <a:pt x="16718" y="30888"/>
                    <a:pt x="16298" y="30772"/>
                  </a:cubicBezTo>
                  <a:lnTo>
                    <a:pt x="16298" y="30772"/>
                  </a:lnTo>
                  <a:cubicBezTo>
                    <a:pt x="16521" y="30788"/>
                    <a:pt x="16744" y="30796"/>
                    <a:pt x="16967" y="30796"/>
                  </a:cubicBezTo>
                  <a:cubicBezTo>
                    <a:pt x="17372" y="30796"/>
                    <a:pt x="17774" y="30770"/>
                    <a:pt x="18166" y="30725"/>
                  </a:cubicBezTo>
                  <a:lnTo>
                    <a:pt x="18142" y="30702"/>
                  </a:lnTo>
                  <a:close/>
                  <a:moveTo>
                    <a:pt x="26057" y="30748"/>
                  </a:moveTo>
                  <a:lnTo>
                    <a:pt x="26057" y="30748"/>
                  </a:lnTo>
                  <a:cubicBezTo>
                    <a:pt x="25684" y="30865"/>
                    <a:pt x="25310" y="30982"/>
                    <a:pt x="24960" y="31099"/>
                  </a:cubicBezTo>
                  <a:lnTo>
                    <a:pt x="25170" y="30958"/>
                  </a:lnTo>
                  <a:cubicBezTo>
                    <a:pt x="25473" y="30888"/>
                    <a:pt x="25754" y="30842"/>
                    <a:pt x="26057" y="30748"/>
                  </a:cubicBezTo>
                  <a:close/>
                  <a:moveTo>
                    <a:pt x="19660" y="30818"/>
                  </a:moveTo>
                  <a:cubicBezTo>
                    <a:pt x="19940" y="30842"/>
                    <a:pt x="20220" y="30865"/>
                    <a:pt x="20500" y="30865"/>
                  </a:cubicBezTo>
                  <a:cubicBezTo>
                    <a:pt x="19963" y="31005"/>
                    <a:pt x="19403" y="31075"/>
                    <a:pt x="18843" y="31122"/>
                  </a:cubicBezTo>
                  <a:lnTo>
                    <a:pt x="18819" y="31122"/>
                  </a:lnTo>
                  <a:cubicBezTo>
                    <a:pt x="19099" y="31029"/>
                    <a:pt x="19380" y="30935"/>
                    <a:pt x="19660" y="30818"/>
                  </a:cubicBezTo>
                  <a:close/>
                  <a:moveTo>
                    <a:pt x="22532" y="30935"/>
                  </a:moveTo>
                  <a:lnTo>
                    <a:pt x="22275" y="31005"/>
                  </a:lnTo>
                  <a:cubicBezTo>
                    <a:pt x="21738" y="31099"/>
                    <a:pt x="21224" y="31169"/>
                    <a:pt x="20687" y="31215"/>
                  </a:cubicBezTo>
                  <a:cubicBezTo>
                    <a:pt x="21061" y="31145"/>
                    <a:pt x="21411" y="31052"/>
                    <a:pt x="21738" y="30935"/>
                  </a:cubicBezTo>
                  <a:close/>
                  <a:moveTo>
                    <a:pt x="25730" y="31192"/>
                  </a:moveTo>
                  <a:lnTo>
                    <a:pt x="25730" y="31192"/>
                  </a:lnTo>
                  <a:cubicBezTo>
                    <a:pt x="25649" y="31217"/>
                    <a:pt x="25566" y="31242"/>
                    <a:pt x="25482" y="31267"/>
                  </a:cubicBezTo>
                  <a:lnTo>
                    <a:pt x="25482" y="31267"/>
                  </a:lnTo>
                  <a:cubicBezTo>
                    <a:pt x="25563" y="31240"/>
                    <a:pt x="25644" y="31214"/>
                    <a:pt x="25730" y="31192"/>
                  </a:cubicBezTo>
                  <a:close/>
                  <a:moveTo>
                    <a:pt x="15294" y="31192"/>
                  </a:moveTo>
                  <a:cubicBezTo>
                    <a:pt x="15551" y="31239"/>
                    <a:pt x="15784" y="31285"/>
                    <a:pt x="16018" y="31332"/>
                  </a:cubicBezTo>
                  <a:lnTo>
                    <a:pt x="15761" y="31355"/>
                  </a:lnTo>
                  <a:lnTo>
                    <a:pt x="15551" y="31332"/>
                  </a:lnTo>
                  <a:lnTo>
                    <a:pt x="15294" y="31192"/>
                  </a:lnTo>
                  <a:close/>
                  <a:moveTo>
                    <a:pt x="7332" y="29254"/>
                  </a:moveTo>
                  <a:cubicBezTo>
                    <a:pt x="8149" y="29861"/>
                    <a:pt x="9036" y="30351"/>
                    <a:pt x="9970" y="30748"/>
                  </a:cubicBezTo>
                  <a:cubicBezTo>
                    <a:pt x="10134" y="30958"/>
                    <a:pt x="10297" y="31169"/>
                    <a:pt x="10461" y="31379"/>
                  </a:cubicBezTo>
                  <a:cubicBezTo>
                    <a:pt x="9994" y="31262"/>
                    <a:pt x="9527" y="31145"/>
                    <a:pt x="9060" y="31005"/>
                  </a:cubicBezTo>
                  <a:cubicBezTo>
                    <a:pt x="8429" y="30468"/>
                    <a:pt x="7869" y="29884"/>
                    <a:pt x="7332" y="29254"/>
                  </a:cubicBezTo>
                  <a:close/>
                  <a:moveTo>
                    <a:pt x="10834" y="31262"/>
                  </a:moveTo>
                  <a:cubicBezTo>
                    <a:pt x="10998" y="31355"/>
                    <a:pt x="11184" y="31449"/>
                    <a:pt x="11371" y="31542"/>
                  </a:cubicBezTo>
                  <a:lnTo>
                    <a:pt x="11021" y="31495"/>
                  </a:lnTo>
                  <a:cubicBezTo>
                    <a:pt x="10951" y="31425"/>
                    <a:pt x="10881" y="31332"/>
                    <a:pt x="10834" y="31262"/>
                  </a:cubicBezTo>
                  <a:close/>
                  <a:moveTo>
                    <a:pt x="33762" y="27340"/>
                  </a:moveTo>
                  <a:lnTo>
                    <a:pt x="33762" y="27340"/>
                  </a:lnTo>
                  <a:cubicBezTo>
                    <a:pt x="32641" y="29044"/>
                    <a:pt x="31147" y="30468"/>
                    <a:pt x="29443" y="31566"/>
                  </a:cubicBezTo>
                  <a:cubicBezTo>
                    <a:pt x="29676" y="31355"/>
                    <a:pt x="29886" y="31122"/>
                    <a:pt x="30096" y="30912"/>
                  </a:cubicBezTo>
                  <a:cubicBezTo>
                    <a:pt x="30353" y="30655"/>
                    <a:pt x="30610" y="30375"/>
                    <a:pt x="30867" y="30118"/>
                  </a:cubicBezTo>
                  <a:cubicBezTo>
                    <a:pt x="31054" y="29931"/>
                    <a:pt x="31240" y="29768"/>
                    <a:pt x="31404" y="29581"/>
                  </a:cubicBezTo>
                  <a:cubicBezTo>
                    <a:pt x="32198" y="28951"/>
                    <a:pt x="32922" y="28250"/>
                    <a:pt x="33575" y="27480"/>
                  </a:cubicBezTo>
                  <a:lnTo>
                    <a:pt x="33762" y="27340"/>
                  </a:lnTo>
                  <a:close/>
                  <a:moveTo>
                    <a:pt x="11371" y="31215"/>
                  </a:moveTo>
                  <a:lnTo>
                    <a:pt x="11581" y="31285"/>
                  </a:lnTo>
                  <a:cubicBezTo>
                    <a:pt x="11745" y="31309"/>
                    <a:pt x="11908" y="31355"/>
                    <a:pt x="12072" y="31402"/>
                  </a:cubicBezTo>
                  <a:cubicBezTo>
                    <a:pt x="12235" y="31495"/>
                    <a:pt x="12422" y="31612"/>
                    <a:pt x="12632" y="31729"/>
                  </a:cubicBezTo>
                  <a:lnTo>
                    <a:pt x="12305" y="31682"/>
                  </a:lnTo>
                  <a:cubicBezTo>
                    <a:pt x="11978" y="31542"/>
                    <a:pt x="11675" y="31402"/>
                    <a:pt x="11371" y="31215"/>
                  </a:cubicBezTo>
                  <a:close/>
                  <a:moveTo>
                    <a:pt x="13659" y="31636"/>
                  </a:moveTo>
                  <a:lnTo>
                    <a:pt x="13893" y="31729"/>
                  </a:lnTo>
                  <a:lnTo>
                    <a:pt x="14033" y="31846"/>
                  </a:lnTo>
                  <a:lnTo>
                    <a:pt x="13823" y="31846"/>
                  </a:lnTo>
                  <a:cubicBezTo>
                    <a:pt x="13659" y="31776"/>
                    <a:pt x="13519" y="31706"/>
                    <a:pt x="13379" y="31636"/>
                  </a:cubicBezTo>
                  <a:close/>
                  <a:moveTo>
                    <a:pt x="29349" y="29744"/>
                  </a:moveTo>
                  <a:lnTo>
                    <a:pt x="29139" y="30001"/>
                  </a:lnTo>
                  <a:cubicBezTo>
                    <a:pt x="28999" y="30165"/>
                    <a:pt x="28836" y="30351"/>
                    <a:pt x="28672" y="30515"/>
                  </a:cubicBezTo>
                  <a:cubicBezTo>
                    <a:pt x="27598" y="31145"/>
                    <a:pt x="26477" y="31612"/>
                    <a:pt x="25287" y="31916"/>
                  </a:cubicBezTo>
                  <a:cubicBezTo>
                    <a:pt x="26174" y="31566"/>
                    <a:pt x="27014" y="31145"/>
                    <a:pt x="27832" y="30608"/>
                  </a:cubicBezTo>
                  <a:cubicBezTo>
                    <a:pt x="28229" y="30398"/>
                    <a:pt x="28625" y="30165"/>
                    <a:pt x="28999" y="29908"/>
                  </a:cubicBezTo>
                  <a:lnTo>
                    <a:pt x="29349" y="29744"/>
                  </a:lnTo>
                  <a:close/>
                  <a:moveTo>
                    <a:pt x="24166" y="31169"/>
                  </a:moveTo>
                  <a:lnTo>
                    <a:pt x="24166" y="31169"/>
                  </a:lnTo>
                  <a:cubicBezTo>
                    <a:pt x="23979" y="31262"/>
                    <a:pt x="23792" y="31355"/>
                    <a:pt x="23582" y="31449"/>
                  </a:cubicBezTo>
                  <a:cubicBezTo>
                    <a:pt x="22555" y="31706"/>
                    <a:pt x="21528" y="31869"/>
                    <a:pt x="20500" y="32009"/>
                  </a:cubicBezTo>
                  <a:lnTo>
                    <a:pt x="20337" y="32009"/>
                  </a:lnTo>
                  <a:cubicBezTo>
                    <a:pt x="20259" y="32017"/>
                    <a:pt x="20181" y="32020"/>
                    <a:pt x="20103" y="32020"/>
                  </a:cubicBezTo>
                  <a:cubicBezTo>
                    <a:pt x="19948" y="32020"/>
                    <a:pt x="19792" y="32009"/>
                    <a:pt x="19636" y="32009"/>
                  </a:cubicBezTo>
                  <a:cubicBezTo>
                    <a:pt x="20524" y="31892"/>
                    <a:pt x="21434" y="31706"/>
                    <a:pt x="22298" y="31472"/>
                  </a:cubicBezTo>
                  <a:lnTo>
                    <a:pt x="23045" y="31379"/>
                  </a:lnTo>
                  <a:cubicBezTo>
                    <a:pt x="23419" y="31309"/>
                    <a:pt x="23792" y="31239"/>
                    <a:pt x="24166" y="31169"/>
                  </a:cubicBezTo>
                  <a:close/>
                  <a:moveTo>
                    <a:pt x="23886" y="31986"/>
                  </a:moveTo>
                  <a:lnTo>
                    <a:pt x="23886" y="31986"/>
                  </a:lnTo>
                  <a:cubicBezTo>
                    <a:pt x="23372" y="32126"/>
                    <a:pt x="22858" y="32243"/>
                    <a:pt x="22321" y="32336"/>
                  </a:cubicBezTo>
                  <a:lnTo>
                    <a:pt x="22321" y="32313"/>
                  </a:lnTo>
                  <a:lnTo>
                    <a:pt x="22695" y="32173"/>
                  </a:lnTo>
                  <a:cubicBezTo>
                    <a:pt x="23092" y="32126"/>
                    <a:pt x="23489" y="32079"/>
                    <a:pt x="23886" y="31986"/>
                  </a:cubicBezTo>
                  <a:close/>
                  <a:moveTo>
                    <a:pt x="21411" y="32313"/>
                  </a:moveTo>
                  <a:cubicBezTo>
                    <a:pt x="21224" y="32336"/>
                    <a:pt x="21061" y="32383"/>
                    <a:pt x="20874" y="32429"/>
                  </a:cubicBezTo>
                  <a:lnTo>
                    <a:pt x="20687" y="32429"/>
                  </a:lnTo>
                  <a:lnTo>
                    <a:pt x="20314" y="32383"/>
                  </a:lnTo>
                  <a:cubicBezTo>
                    <a:pt x="20500" y="32359"/>
                    <a:pt x="20710" y="32336"/>
                    <a:pt x="20897" y="32313"/>
                  </a:cubicBezTo>
                  <a:close/>
                  <a:moveTo>
                    <a:pt x="16811" y="32383"/>
                  </a:moveTo>
                  <a:lnTo>
                    <a:pt x="16998" y="32406"/>
                  </a:lnTo>
                  <a:cubicBezTo>
                    <a:pt x="17372" y="32546"/>
                    <a:pt x="17745" y="32686"/>
                    <a:pt x="18142" y="32826"/>
                  </a:cubicBezTo>
                  <a:lnTo>
                    <a:pt x="18025" y="32826"/>
                  </a:lnTo>
                  <a:cubicBezTo>
                    <a:pt x="17629" y="32710"/>
                    <a:pt x="17208" y="32570"/>
                    <a:pt x="16811" y="32383"/>
                  </a:cubicBezTo>
                  <a:close/>
                  <a:moveTo>
                    <a:pt x="21154" y="32826"/>
                  </a:moveTo>
                  <a:cubicBezTo>
                    <a:pt x="21388" y="32826"/>
                    <a:pt x="21644" y="32873"/>
                    <a:pt x="21878" y="32896"/>
                  </a:cubicBezTo>
                  <a:lnTo>
                    <a:pt x="22345" y="32896"/>
                  </a:lnTo>
                  <a:cubicBezTo>
                    <a:pt x="21691" y="32990"/>
                    <a:pt x="21037" y="33036"/>
                    <a:pt x="20407" y="33060"/>
                  </a:cubicBezTo>
                  <a:lnTo>
                    <a:pt x="20430" y="33036"/>
                  </a:lnTo>
                  <a:cubicBezTo>
                    <a:pt x="20244" y="33013"/>
                    <a:pt x="20080" y="32966"/>
                    <a:pt x="19893" y="32920"/>
                  </a:cubicBezTo>
                  <a:cubicBezTo>
                    <a:pt x="20080" y="32896"/>
                    <a:pt x="20290" y="32873"/>
                    <a:pt x="20477" y="32826"/>
                  </a:cubicBezTo>
                  <a:close/>
                  <a:moveTo>
                    <a:pt x="9784" y="31589"/>
                  </a:moveTo>
                  <a:cubicBezTo>
                    <a:pt x="9994" y="31659"/>
                    <a:pt x="10204" y="31706"/>
                    <a:pt x="10437" y="31752"/>
                  </a:cubicBezTo>
                  <a:cubicBezTo>
                    <a:pt x="10577" y="31776"/>
                    <a:pt x="10717" y="31799"/>
                    <a:pt x="10858" y="31822"/>
                  </a:cubicBezTo>
                  <a:cubicBezTo>
                    <a:pt x="11301" y="32313"/>
                    <a:pt x="11768" y="32756"/>
                    <a:pt x="12282" y="33153"/>
                  </a:cubicBezTo>
                  <a:cubicBezTo>
                    <a:pt x="12025" y="33013"/>
                    <a:pt x="11745" y="32873"/>
                    <a:pt x="11488" y="32733"/>
                  </a:cubicBezTo>
                  <a:cubicBezTo>
                    <a:pt x="10904" y="32383"/>
                    <a:pt x="10344" y="32009"/>
                    <a:pt x="9807" y="31612"/>
                  </a:cubicBezTo>
                  <a:lnTo>
                    <a:pt x="9784" y="31589"/>
                  </a:lnTo>
                  <a:close/>
                  <a:moveTo>
                    <a:pt x="26828" y="32173"/>
                  </a:moveTo>
                  <a:lnTo>
                    <a:pt x="26828" y="32173"/>
                  </a:lnTo>
                  <a:cubicBezTo>
                    <a:pt x="26384" y="32476"/>
                    <a:pt x="25917" y="32756"/>
                    <a:pt x="25427" y="33013"/>
                  </a:cubicBezTo>
                  <a:cubicBezTo>
                    <a:pt x="25077" y="33107"/>
                    <a:pt x="24726" y="33200"/>
                    <a:pt x="24376" y="33270"/>
                  </a:cubicBezTo>
                  <a:cubicBezTo>
                    <a:pt x="23952" y="33309"/>
                    <a:pt x="23521" y="33326"/>
                    <a:pt x="23090" y="33326"/>
                  </a:cubicBezTo>
                  <a:cubicBezTo>
                    <a:pt x="22739" y="33326"/>
                    <a:pt x="22388" y="33314"/>
                    <a:pt x="22041" y="33293"/>
                  </a:cubicBezTo>
                  <a:lnTo>
                    <a:pt x="22205" y="33270"/>
                  </a:lnTo>
                  <a:cubicBezTo>
                    <a:pt x="23489" y="33107"/>
                    <a:pt x="24773" y="32826"/>
                    <a:pt x="26034" y="32406"/>
                  </a:cubicBezTo>
                  <a:cubicBezTo>
                    <a:pt x="26291" y="32336"/>
                    <a:pt x="26571" y="32266"/>
                    <a:pt x="26828" y="32173"/>
                  </a:cubicBezTo>
                  <a:close/>
                  <a:moveTo>
                    <a:pt x="16928" y="33153"/>
                  </a:moveTo>
                  <a:lnTo>
                    <a:pt x="16975" y="33177"/>
                  </a:lnTo>
                  <a:cubicBezTo>
                    <a:pt x="17395" y="33340"/>
                    <a:pt x="17815" y="33480"/>
                    <a:pt x="18236" y="33597"/>
                  </a:cubicBezTo>
                  <a:cubicBezTo>
                    <a:pt x="18049" y="33550"/>
                    <a:pt x="17839" y="33503"/>
                    <a:pt x="17652" y="33457"/>
                  </a:cubicBezTo>
                  <a:lnTo>
                    <a:pt x="17418" y="33387"/>
                  </a:lnTo>
                  <a:cubicBezTo>
                    <a:pt x="17232" y="33317"/>
                    <a:pt x="17092" y="33247"/>
                    <a:pt x="16928" y="33153"/>
                  </a:cubicBezTo>
                  <a:close/>
                  <a:moveTo>
                    <a:pt x="23442" y="33737"/>
                  </a:moveTo>
                  <a:cubicBezTo>
                    <a:pt x="23302" y="33760"/>
                    <a:pt x="23162" y="33807"/>
                    <a:pt x="23022" y="33830"/>
                  </a:cubicBezTo>
                  <a:cubicBezTo>
                    <a:pt x="22750" y="33846"/>
                    <a:pt x="22477" y="33854"/>
                    <a:pt x="22205" y="33854"/>
                  </a:cubicBezTo>
                  <a:cubicBezTo>
                    <a:pt x="21660" y="33854"/>
                    <a:pt x="21115" y="33823"/>
                    <a:pt x="20570" y="33760"/>
                  </a:cubicBezTo>
                  <a:lnTo>
                    <a:pt x="20570" y="33760"/>
                  </a:lnTo>
                  <a:cubicBezTo>
                    <a:pt x="21022" y="33804"/>
                    <a:pt x="21474" y="33828"/>
                    <a:pt x="21926" y="33828"/>
                  </a:cubicBezTo>
                  <a:cubicBezTo>
                    <a:pt x="22432" y="33828"/>
                    <a:pt x="22937" y="33799"/>
                    <a:pt x="23442" y="33737"/>
                  </a:cubicBezTo>
                  <a:close/>
                  <a:moveTo>
                    <a:pt x="11441" y="31939"/>
                  </a:moveTo>
                  <a:lnTo>
                    <a:pt x="11441" y="31939"/>
                  </a:lnTo>
                  <a:cubicBezTo>
                    <a:pt x="11791" y="31986"/>
                    <a:pt x="12118" y="32032"/>
                    <a:pt x="12469" y="32079"/>
                  </a:cubicBezTo>
                  <a:cubicBezTo>
                    <a:pt x="13192" y="32359"/>
                    <a:pt x="13940" y="32616"/>
                    <a:pt x="14710" y="32780"/>
                  </a:cubicBezTo>
                  <a:cubicBezTo>
                    <a:pt x="14897" y="32873"/>
                    <a:pt x="15107" y="32943"/>
                    <a:pt x="15294" y="33036"/>
                  </a:cubicBezTo>
                  <a:cubicBezTo>
                    <a:pt x="15947" y="33293"/>
                    <a:pt x="16648" y="33550"/>
                    <a:pt x="17325" y="33737"/>
                  </a:cubicBezTo>
                  <a:cubicBezTo>
                    <a:pt x="18492" y="34204"/>
                    <a:pt x="19706" y="34484"/>
                    <a:pt x="20944" y="34554"/>
                  </a:cubicBezTo>
                  <a:cubicBezTo>
                    <a:pt x="20273" y="34645"/>
                    <a:pt x="19597" y="34690"/>
                    <a:pt x="18923" y="34690"/>
                  </a:cubicBezTo>
                  <a:cubicBezTo>
                    <a:pt x="17346" y="34690"/>
                    <a:pt x="15778" y="34445"/>
                    <a:pt x="14290" y="33970"/>
                  </a:cubicBezTo>
                  <a:cubicBezTo>
                    <a:pt x="13916" y="33807"/>
                    <a:pt x="13566" y="33597"/>
                    <a:pt x="13216" y="33387"/>
                  </a:cubicBezTo>
                  <a:cubicBezTo>
                    <a:pt x="12585" y="32966"/>
                    <a:pt x="11978" y="32476"/>
                    <a:pt x="11441" y="31939"/>
                  </a:cubicBezTo>
                  <a:close/>
                  <a:moveTo>
                    <a:pt x="34976" y="26406"/>
                  </a:moveTo>
                  <a:cubicBezTo>
                    <a:pt x="34556" y="27363"/>
                    <a:pt x="34019" y="28250"/>
                    <a:pt x="33365" y="29091"/>
                  </a:cubicBezTo>
                  <a:cubicBezTo>
                    <a:pt x="30307" y="32943"/>
                    <a:pt x="25193" y="34974"/>
                    <a:pt x="20360" y="35138"/>
                  </a:cubicBezTo>
                  <a:cubicBezTo>
                    <a:pt x="19730" y="35138"/>
                    <a:pt x="19099" y="35138"/>
                    <a:pt x="18492" y="35068"/>
                  </a:cubicBezTo>
                  <a:lnTo>
                    <a:pt x="18983" y="35068"/>
                  </a:lnTo>
                  <a:cubicBezTo>
                    <a:pt x="20407" y="35068"/>
                    <a:pt x="21831" y="34858"/>
                    <a:pt x="23209" y="34484"/>
                  </a:cubicBezTo>
                  <a:cubicBezTo>
                    <a:pt x="24866" y="34251"/>
                    <a:pt x="26454" y="33667"/>
                    <a:pt x="27878" y="32756"/>
                  </a:cubicBezTo>
                  <a:cubicBezTo>
                    <a:pt x="28836" y="32359"/>
                    <a:pt x="29746" y="31846"/>
                    <a:pt x="30563" y="31239"/>
                  </a:cubicBezTo>
                  <a:cubicBezTo>
                    <a:pt x="32198" y="30025"/>
                    <a:pt x="33552" y="28484"/>
                    <a:pt x="34579" y="26732"/>
                  </a:cubicBezTo>
                  <a:cubicBezTo>
                    <a:pt x="34719" y="26616"/>
                    <a:pt x="34859" y="26499"/>
                    <a:pt x="34976" y="26406"/>
                  </a:cubicBezTo>
                  <a:close/>
                  <a:moveTo>
                    <a:pt x="18953" y="0"/>
                  </a:moveTo>
                  <a:cubicBezTo>
                    <a:pt x="15259" y="0"/>
                    <a:pt x="11420" y="784"/>
                    <a:pt x="8336" y="2847"/>
                  </a:cubicBezTo>
                  <a:cubicBezTo>
                    <a:pt x="5744" y="4598"/>
                    <a:pt x="3947" y="7283"/>
                    <a:pt x="3293" y="10342"/>
                  </a:cubicBezTo>
                  <a:cubicBezTo>
                    <a:pt x="3083" y="10716"/>
                    <a:pt x="2896" y="11113"/>
                    <a:pt x="2709" y="11509"/>
                  </a:cubicBezTo>
                  <a:cubicBezTo>
                    <a:pt x="935" y="15409"/>
                    <a:pt x="1" y="20358"/>
                    <a:pt x="1402" y="24538"/>
                  </a:cubicBezTo>
                  <a:cubicBezTo>
                    <a:pt x="2569" y="28040"/>
                    <a:pt x="5558" y="30281"/>
                    <a:pt x="8943" y="31379"/>
                  </a:cubicBezTo>
                  <a:cubicBezTo>
                    <a:pt x="10484" y="32663"/>
                    <a:pt x="12258" y="33667"/>
                    <a:pt x="14173" y="34297"/>
                  </a:cubicBezTo>
                  <a:cubicBezTo>
                    <a:pt x="15934" y="35137"/>
                    <a:pt x="17875" y="35491"/>
                    <a:pt x="19829" y="35491"/>
                  </a:cubicBezTo>
                  <a:cubicBezTo>
                    <a:pt x="21734" y="35491"/>
                    <a:pt x="23652" y="35154"/>
                    <a:pt x="25427" y="34601"/>
                  </a:cubicBezTo>
                  <a:cubicBezTo>
                    <a:pt x="29209" y="33457"/>
                    <a:pt x="32758" y="31122"/>
                    <a:pt x="34719" y="27643"/>
                  </a:cubicBezTo>
                  <a:cubicBezTo>
                    <a:pt x="35046" y="27059"/>
                    <a:pt x="35326" y="26476"/>
                    <a:pt x="35583" y="25845"/>
                  </a:cubicBezTo>
                  <a:cubicBezTo>
                    <a:pt x="35700" y="25728"/>
                    <a:pt x="35840" y="25612"/>
                    <a:pt x="35980" y="25472"/>
                  </a:cubicBezTo>
                  <a:cubicBezTo>
                    <a:pt x="38945" y="22576"/>
                    <a:pt x="40743" y="18514"/>
                    <a:pt x="40159" y="14335"/>
                  </a:cubicBezTo>
                  <a:cubicBezTo>
                    <a:pt x="39949" y="12864"/>
                    <a:pt x="39459" y="11463"/>
                    <a:pt x="38688" y="10202"/>
                  </a:cubicBezTo>
                  <a:cubicBezTo>
                    <a:pt x="38665" y="9361"/>
                    <a:pt x="38502" y="8568"/>
                    <a:pt x="38198" y="7797"/>
                  </a:cubicBezTo>
                  <a:cubicBezTo>
                    <a:pt x="37428" y="5883"/>
                    <a:pt x="35700" y="4855"/>
                    <a:pt x="33832" y="4131"/>
                  </a:cubicBezTo>
                  <a:cubicBezTo>
                    <a:pt x="33459" y="3991"/>
                    <a:pt x="33085" y="3851"/>
                    <a:pt x="32711" y="3734"/>
                  </a:cubicBezTo>
                  <a:cubicBezTo>
                    <a:pt x="31030" y="2777"/>
                    <a:pt x="29209" y="2100"/>
                    <a:pt x="27318" y="1727"/>
                  </a:cubicBezTo>
                  <a:cubicBezTo>
                    <a:pt x="25123" y="606"/>
                    <a:pt x="22578" y="139"/>
                    <a:pt x="20033" y="22"/>
                  </a:cubicBezTo>
                  <a:cubicBezTo>
                    <a:pt x="19675" y="8"/>
                    <a:pt x="19315" y="0"/>
                    <a:pt x="189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66"/>
            <p:cNvSpPr/>
            <p:nvPr/>
          </p:nvSpPr>
          <p:spPr>
            <a:xfrm>
              <a:off x="2772407" y="3335642"/>
              <a:ext cx="99913" cy="80979"/>
            </a:xfrm>
            <a:custGeom>
              <a:rect b="b" l="l" r="r" t="t"/>
              <a:pathLst>
                <a:path extrusionOk="0" h="5962" w="7356">
                  <a:moveTo>
                    <a:pt x="3713" y="287"/>
                  </a:moveTo>
                  <a:cubicBezTo>
                    <a:pt x="4320" y="311"/>
                    <a:pt x="4950" y="498"/>
                    <a:pt x="5464" y="848"/>
                  </a:cubicBezTo>
                  <a:cubicBezTo>
                    <a:pt x="5558" y="895"/>
                    <a:pt x="5628" y="965"/>
                    <a:pt x="5698" y="1035"/>
                  </a:cubicBezTo>
                  <a:lnTo>
                    <a:pt x="5651" y="1011"/>
                  </a:lnTo>
                  <a:cubicBezTo>
                    <a:pt x="5156" y="619"/>
                    <a:pt x="4549" y="413"/>
                    <a:pt x="3929" y="413"/>
                  </a:cubicBezTo>
                  <a:cubicBezTo>
                    <a:pt x="3702" y="413"/>
                    <a:pt x="3472" y="441"/>
                    <a:pt x="3246" y="498"/>
                  </a:cubicBezTo>
                  <a:cubicBezTo>
                    <a:pt x="3013" y="498"/>
                    <a:pt x="2779" y="521"/>
                    <a:pt x="2546" y="568"/>
                  </a:cubicBezTo>
                  <a:cubicBezTo>
                    <a:pt x="2616" y="521"/>
                    <a:pt x="2686" y="498"/>
                    <a:pt x="2756" y="451"/>
                  </a:cubicBezTo>
                  <a:cubicBezTo>
                    <a:pt x="3059" y="358"/>
                    <a:pt x="3386" y="311"/>
                    <a:pt x="3713" y="287"/>
                  </a:cubicBezTo>
                  <a:close/>
                  <a:moveTo>
                    <a:pt x="2125" y="941"/>
                  </a:moveTo>
                  <a:cubicBezTo>
                    <a:pt x="2009" y="1011"/>
                    <a:pt x="1915" y="1081"/>
                    <a:pt x="1822" y="1151"/>
                  </a:cubicBezTo>
                  <a:lnTo>
                    <a:pt x="1705" y="1268"/>
                  </a:lnTo>
                  <a:cubicBezTo>
                    <a:pt x="1775" y="1175"/>
                    <a:pt x="1845" y="1105"/>
                    <a:pt x="1939" y="1011"/>
                  </a:cubicBezTo>
                  <a:cubicBezTo>
                    <a:pt x="2009" y="988"/>
                    <a:pt x="2055" y="965"/>
                    <a:pt x="2125" y="941"/>
                  </a:cubicBezTo>
                  <a:close/>
                  <a:moveTo>
                    <a:pt x="3269" y="778"/>
                  </a:moveTo>
                  <a:cubicBezTo>
                    <a:pt x="3784" y="778"/>
                    <a:pt x="4299" y="864"/>
                    <a:pt x="4772" y="1015"/>
                  </a:cubicBezTo>
                  <a:lnTo>
                    <a:pt x="4772" y="1015"/>
                  </a:lnTo>
                  <a:cubicBezTo>
                    <a:pt x="4372" y="1035"/>
                    <a:pt x="3972" y="1037"/>
                    <a:pt x="3550" y="1081"/>
                  </a:cubicBezTo>
                  <a:cubicBezTo>
                    <a:pt x="3246" y="1105"/>
                    <a:pt x="2943" y="1245"/>
                    <a:pt x="2709" y="1455"/>
                  </a:cubicBezTo>
                  <a:lnTo>
                    <a:pt x="2662" y="1455"/>
                  </a:lnTo>
                  <a:cubicBezTo>
                    <a:pt x="2538" y="1384"/>
                    <a:pt x="2385" y="1353"/>
                    <a:pt x="2227" y="1353"/>
                  </a:cubicBezTo>
                  <a:cubicBezTo>
                    <a:pt x="2178" y="1353"/>
                    <a:pt x="2128" y="1356"/>
                    <a:pt x="2079" y="1362"/>
                  </a:cubicBezTo>
                  <a:cubicBezTo>
                    <a:pt x="2242" y="1221"/>
                    <a:pt x="2429" y="1105"/>
                    <a:pt x="2616" y="1035"/>
                  </a:cubicBezTo>
                  <a:cubicBezTo>
                    <a:pt x="2826" y="918"/>
                    <a:pt x="3036" y="825"/>
                    <a:pt x="3269" y="778"/>
                  </a:cubicBezTo>
                  <a:close/>
                  <a:moveTo>
                    <a:pt x="5137" y="1432"/>
                  </a:moveTo>
                  <a:lnTo>
                    <a:pt x="5137" y="1432"/>
                  </a:lnTo>
                  <a:cubicBezTo>
                    <a:pt x="5394" y="1525"/>
                    <a:pt x="5651" y="1688"/>
                    <a:pt x="5861" y="1875"/>
                  </a:cubicBezTo>
                  <a:cubicBezTo>
                    <a:pt x="5954" y="2109"/>
                    <a:pt x="6001" y="2365"/>
                    <a:pt x="6001" y="2622"/>
                  </a:cubicBezTo>
                  <a:lnTo>
                    <a:pt x="6001" y="2646"/>
                  </a:lnTo>
                  <a:cubicBezTo>
                    <a:pt x="5884" y="2132"/>
                    <a:pt x="5558" y="1712"/>
                    <a:pt x="5137" y="1432"/>
                  </a:cubicBezTo>
                  <a:close/>
                  <a:moveTo>
                    <a:pt x="3410" y="1899"/>
                  </a:moveTo>
                  <a:cubicBezTo>
                    <a:pt x="3480" y="1899"/>
                    <a:pt x="3550" y="1945"/>
                    <a:pt x="3620" y="1945"/>
                  </a:cubicBezTo>
                  <a:cubicBezTo>
                    <a:pt x="3620" y="1992"/>
                    <a:pt x="3596" y="2015"/>
                    <a:pt x="3596" y="2062"/>
                  </a:cubicBezTo>
                  <a:cubicBezTo>
                    <a:pt x="3433" y="2249"/>
                    <a:pt x="3363" y="2482"/>
                    <a:pt x="3363" y="2716"/>
                  </a:cubicBezTo>
                  <a:cubicBezTo>
                    <a:pt x="3316" y="2669"/>
                    <a:pt x="3269" y="2599"/>
                    <a:pt x="3223" y="2552"/>
                  </a:cubicBezTo>
                  <a:cubicBezTo>
                    <a:pt x="3269" y="2342"/>
                    <a:pt x="3293" y="2155"/>
                    <a:pt x="3316" y="1945"/>
                  </a:cubicBezTo>
                  <a:lnTo>
                    <a:pt x="3410" y="1899"/>
                  </a:lnTo>
                  <a:close/>
                  <a:moveTo>
                    <a:pt x="5301" y="3369"/>
                  </a:moveTo>
                  <a:cubicBezTo>
                    <a:pt x="5301" y="3416"/>
                    <a:pt x="5277" y="3486"/>
                    <a:pt x="5254" y="3533"/>
                  </a:cubicBezTo>
                  <a:lnTo>
                    <a:pt x="5067" y="3626"/>
                  </a:lnTo>
                  <a:lnTo>
                    <a:pt x="5091" y="3580"/>
                  </a:lnTo>
                  <a:cubicBezTo>
                    <a:pt x="5161" y="3510"/>
                    <a:pt x="5231" y="3440"/>
                    <a:pt x="5301" y="3369"/>
                  </a:cubicBezTo>
                  <a:close/>
                  <a:moveTo>
                    <a:pt x="3169" y="2989"/>
                  </a:moveTo>
                  <a:cubicBezTo>
                    <a:pt x="3282" y="3100"/>
                    <a:pt x="3415" y="3210"/>
                    <a:pt x="3526" y="3299"/>
                  </a:cubicBezTo>
                  <a:cubicBezTo>
                    <a:pt x="3620" y="3440"/>
                    <a:pt x="3736" y="3556"/>
                    <a:pt x="3853" y="3650"/>
                  </a:cubicBezTo>
                  <a:cubicBezTo>
                    <a:pt x="3573" y="3556"/>
                    <a:pt x="3316" y="3393"/>
                    <a:pt x="3129" y="3159"/>
                  </a:cubicBezTo>
                  <a:cubicBezTo>
                    <a:pt x="3150" y="3097"/>
                    <a:pt x="3152" y="3035"/>
                    <a:pt x="3169" y="2989"/>
                  </a:cubicBezTo>
                  <a:close/>
                  <a:moveTo>
                    <a:pt x="6328" y="2576"/>
                  </a:moveTo>
                  <a:cubicBezTo>
                    <a:pt x="6445" y="2973"/>
                    <a:pt x="6375" y="3416"/>
                    <a:pt x="6095" y="3720"/>
                  </a:cubicBezTo>
                  <a:cubicBezTo>
                    <a:pt x="6188" y="3533"/>
                    <a:pt x="6235" y="3323"/>
                    <a:pt x="6281" y="3113"/>
                  </a:cubicBezTo>
                  <a:cubicBezTo>
                    <a:pt x="6305" y="2949"/>
                    <a:pt x="6328" y="2762"/>
                    <a:pt x="6328" y="2576"/>
                  </a:cubicBezTo>
                  <a:close/>
                  <a:moveTo>
                    <a:pt x="2246" y="1465"/>
                  </a:moveTo>
                  <a:cubicBezTo>
                    <a:pt x="2338" y="1465"/>
                    <a:pt x="2430" y="1484"/>
                    <a:pt x="2522" y="1525"/>
                  </a:cubicBezTo>
                  <a:cubicBezTo>
                    <a:pt x="2382" y="1572"/>
                    <a:pt x="2242" y="1665"/>
                    <a:pt x="2149" y="1782"/>
                  </a:cubicBezTo>
                  <a:lnTo>
                    <a:pt x="2149" y="1758"/>
                  </a:lnTo>
                  <a:lnTo>
                    <a:pt x="2149" y="1758"/>
                  </a:lnTo>
                  <a:cubicBezTo>
                    <a:pt x="1588" y="2319"/>
                    <a:pt x="1962" y="2996"/>
                    <a:pt x="2429" y="3486"/>
                  </a:cubicBezTo>
                  <a:cubicBezTo>
                    <a:pt x="2476" y="3580"/>
                    <a:pt x="2522" y="3696"/>
                    <a:pt x="2592" y="3790"/>
                  </a:cubicBezTo>
                  <a:cubicBezTo>
                    <a:pt x="1752" y="3183"/>
                    <a:pt x="1238" y="2295"/>
                    <a:pt x="1892" y="1548"/>
                  </a:cubicBezTo>
                  <a:cubicBezTo>
                    <a:pt x="2010" y="1496"/>
                    <a:pt x="2128" y="1465"/>
                    <a:pt x="2246" y="1465"/>
                  </a:cubicBezTo>
                  <a:close/>
                  <a:moveTo>
                    <a:pt x="6772" y="2739"/>
                  </a:moveTo>
                  <a:lnTo>
                    <a:pt x="6772" y="2739"/>
                  </a:lnTo>
                  <a:cubicBezTo>
                    <a:pt x="6912" y="3416"/>
                    <a:pt x="6702" y="4140"/>
                    <a:pt x="6188" y="4630"/>
                  </a:cubicBezTo>
                  <a:cubicBezTo>
                    <a:pt x="6585" y="4093"/>
                    <a:pt x="6795" y="3416"/>
                    <a:pt x="6772" y="2739"/>
                  </a:cubicBezTo>
                  <a:close/>
                  <a:moveTo>
                    <a:pt x="1121" y="1642"/>
                  </a:moveTo>
                  <a:lnTo>
                    <a:pt x="1121" y="1642"/>
                  </a:lnTo>
                  <a:cubicBezTo>
                    <a:pt x="724" y="2412"/>
                    <a:pt x="795" y="3323"/>
                    <a:pt x="1261" y="4047"/>
                  </a:cubicBezTo>
                  <a:cubicBezTo>
                    <a:pt x="1425" y="4327"/>
                    <a:pt x="1658" y="4584"/>
                    <a:pt x="1915" y="4794"/>
                  </a:cubicBezTo>
                  <a:cubicBezTo>
                    <a:pt x="1542" y="4560"/>
                    <a:pt x="1215" y="4280"/>
                    <a:pt x="935" y="3977"/>
                  </a:cubicBezTo>
                  <a:cubicBezTo>
                    <a:pt x="771" y="3626"/>
                    <a:pt x="701" y="3253"/>
                    <a:pt x="724" y="2856"/>
                  </a:cubicBezTo>
                  <a:cubicBezTo>
                    <a:pt x="748" y="2412"/>
                    <a:pt x="888" y="1992"/>
                    <a:pt x="1121" y="1642"/>
                  </a:cubicBezTo>
                  <a:close/>
                  <a:moveTo>
                    <a:pt x="1238" y="2739"/>
                  </a:moveTo>
                  <a:lnTo>
                    <a:pt x="1238" y="2739"/>
                  </a:lnTo>
                  <a:cubicBezTo>
                    <a:pt x="1425" y="3393"/>
                    <a:pt x="2149" y="4000"/>
                    <a:pt x="2989" y="4397"/>
                  </a:cubicBezTo>
                  <a:cubicBezTo>
                    <a:pt x="3284" y="4751"/>
                    <a:pt x="3745" y="4956"/>
                    <a:pt x="4218" y="4956"/>
                  </a:cubicBezTo>
                  <a:cubicBezTo>
                    <a:pt x="4306" y="4956"/>
                    <a:pt x="4395" y="4949"/>
                    <a:pt x="4484" y="4934"/>
                  </a:cubicBezTo>
                  <a:lnTo>
                    <a:pt x="4484" y="4934"/>
                  </a:lnTo>
                  <a:cubicBezTo>
                    <a:pt x="4189" y="5048"/>
                    <a:pt x="3895" y="5105"/>
                    <a:pt x="3593" y="5105"/>
                  </a:cubicBezTo>
                  <a:cubicBezTo>
                    <a:pt x="3463" y="5105"/>
                    <a:pt x="3332" y="5095"/>
                    <a:pt x="3199" y="5074"/>
                  </a:cubicBezTo>
                  <a:cubicBezTo>
                    <a:pt x="2756" y="4887"/>
                    <a:pt x="2359" y="4607"/>
                    <a:pt x="2009" y="4280"/>
                  </a:cubicBezTo>
                  <a:cubicBezTo>
                    <a:pt x="1682" y="4000"/>
                    <a:pt x="1448" y="3626"/>
                    <a:pt x="1285" y="3206"/>
                  </a:cubicBezTo>
                  <a:cubicBezTo>
                    <a:pt x="1238" y="3066"/>
                    <a:pt x="1238" y="2902"/>
                    <a:pt x="1238" y="2739"/>
                  </a:cubicBezTo>
                  <a:close/>
                  <a:moveTo>
                    <a:pt x="6095" y="4257"/>
                  </a:moveTo>
                  <a:cubicBezTo>
                    <a:pt x="5744" y="4817"/>
                    <a:pt x="5184" y="5214"/>
                    <a:pt x="4507" y="5354"/>
                  </a:cubicBezTo>
                  <a:cubicBezTo>
                    <a:pt x="4413" y="5331"/>
                    <a:pt x="4273" y="5331"/>
                    <a:pt x="4157" y="5331"/>
                  </a:cubicBezTo>
                  <a:cubicBezTo>
                    <a:pt x="4647" y="5214"/>
                    <a:pt x="5091" y="4980"/>
                    <a:pt x="5441" y="4654"/>
                  </a:cubicBezTo>
                  <a:cubicBezTo>
                    <a:pt x="5511" y="4630"/>
                    <a:pt x="5558" y="4630"/>
                    <a:pt x="5604" y="4607"/>
                  </a:cubicBezTo>
                  <a:cubicBezTo>
                    <a:pt x="5791" y="4514"/>
                    <a:pt x="5954" y="4397"/>
                    <a:pt x="6095" y="4257"/>
                  </a:cubicBezTo>
                  <a:close/>
                  <a:moveTo>
                    <a:pt x="2102" y="5214"/>
                  </a:moveTo>
                  <a:cubicBezTo>
                    <a:pt x="2639" y="5471"/>
                    <a:pt x="3223" y="5634"/>
                    <a:pt x="3830" y="5681"/>
                  </a:cubicBezTo>
                  <a:cubicBezTo>
                    <a:pt x="3223" y="5658"/>
                    <a:pt x="2639" y="5494"/>
                    <a:pt x="2102" y="5214"/>
                  </a:cubicBezTo>
                  <a:close/>
                  <a:moveTo>
                    <a:pt x="3802" y="1"/>
                  </a:moveTo>
                  <a:cubicBezTo>
                    <a:pt x="2863" y="1"/>
                    <a:pt x="1913" y="380"/>
                    <a:pt x="1261" y="1058"/>
                  </a:cubicBezTo>
                  <a:cubicBezTo>
                    <a:pt x="1005" y="1198"/>
                    <a:pt x="795" y="1385"/>
                    <a:pt x="631" y="1595"/>
                  </a:cubicBezTo>
                  <a:cubicBezTo>
                    <a:pt x="1" y="2319"/>
                    <a:pt x="1" y="3393"/>
                    <a:pt x="631" y="4093"/>
                  </a:cubicBezTo>
                  <a:cubicBezTo>
                    <a:pt x="1169" y="5269"/>
                    <a:pt x="2613" y="5962"/>
                    <a:pt x="4008" y="5962"/>
                  </a:cubicBezTo>
                  <a:cubicBezTo>
                    <a:pt x="4551" y="5962"/>
                    <a:pt x="5086" y="5857"/>
                    <a:pt x="5558" y="5634"/>
                  </a:cubicBezTo>
                  <a:cubicBezTo>
                    <a:pt x="6585" y="5121"/>
                    <a:pt x="7355" y="4047"/>
                    <a:pt x="7239" y="2879"/>
                  </a:cubicBezTo>
                  <a:cubicBezTo>
                    <a:pt x="7122" y="1992"/>
                    <a:pt x="6608" y="1221"/>
                    <a:pt x="5861" y="754"/>
                  </a:cubicBezTo>
                  <a:cubicBezTo>
                    <a:pt x="5283" y="239"/>
                    <a:pt x="4546" y="1"/>
                    <a:pt x="38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66"/>
            <p:cNvSpPr/>
            <p:nvPr/>
          </p:nvSpPr>
          <p:spPr>
            <a:xfrm>
              <a:off x="2676619" y="3425127"/>
              <a:ext cx="53610" cy="52646"/>
            </a:xfrm>
            <a:custGeom>
              <a:rect b="b" l="l" r="r" t="t"/>
              <a:pathLst>
                <a:path extrusionOk="0" h="3876" w="3947">
                  <a:moveTo>
                    <a:pt x="1471" y="191"/>
                  </a:moveTo>
                  <a:cubicBezTo>
                    <a:pt x="1285" y="238"/>
                    <a:pt x="1098" y="331"/>
                    <a:pt x="934" y="448"/>
                  </a:cubicBezTo>
                  <a:cubicBezTo>
                    <a:pt x="1075" y="285"/>
                    <a:pt x="1261" y="191"/>
                    <a:pt x="1471" y="191"/>
                  </a:cubicBezTo>
                  <a:close/>
                  <a:moveTo>
                    <a:pt x="1856" y="424"/>
                  </a:moveTo>
                  <a:cubicBezTo>
                    <a:pt x="1974" y="424"/>
                    <a:pt x="2096" y="441"/>
                    <a:pt x="2219" y="471"/>
                  </a:cubicBezTo>
                  <a:cubicBezTo>
                    <a:pt x="2172" y="471"/>
                    <a:pt x="2149" y="518"/>
                    <a:pt x="2125" y="542"/>
                  </a:cubicBezTo>
                  <a:cubicBezTo>
                    <a:pt x="2079" y="518"/>
                    <a:pt x="2009" y="518"/>
                    <a:pt x="1915" y="495"/>
                  </a:cubicBezTo>
                  <a:cubicBezTo>
                    <a:pt x="1867" y="488"/>
                    <a:pt x="1819" y="485"/>
                    <a:pt x="1772" y="485"/>
                  </a:cubicBezTo>
                  <a:cubicBezTo>
                    <a:pt x="1656" y="485"/>
                    <a:pt x="1540" y="502"/>
                    <a:pt x="1425" y="518"/>
                  </a:cubicBezTo>
                  <a:cubicBezTo>
                    <a:pt x="1556" y="452"/>
                    <a:pt x="1703" y="424"/>
                    <a:pt x="1856" y="424"/>
                  </a:cubicBezTo>
                  <a:close/>
                  <a:moveTo>
                    <a:pt x="1710" y="1070"/>
                  </a:moveTo>
                  <a:cubicBezTo>
                    <a:pt x="1786" y="1070"/>
                    <a:pt x="1863" y="1080"/>
                    <a:pt x="1938" y="1102"/>
                  </a:cubicBezTo>
                  <a:cubicBezTo>
                    <a:pt x="1985" y="1102"/>
                    <a:pt x="2009" y="1125"/>
                    <a:pt x="2055" y="1125"/>
                  </a:cubicBezTo>
                  <a:cubicBezTo>
                    <a:pt x="1985" y="1149"/>
                    <a:pt x="1938" y="1195"/>
                    <a:pt x="1868" y="1219"/>
                  </a:cubicBezTo>
                  <a:cubicBezTo>
                    <a:pt x="1806" y="1205"/>
                    <a:pt x="1744" y="1199"/>
                    <a:pt x="1681" y="1199"/>
                  </a:cubicBezTo>
                  <a:cubicBezTo>
                    <a:pt x="1415" y="1199"/>
                    <a:pt x="1156" y="1318"/>
                    <a:pt x="1005" y="1545"/>
                  </a:cubicBezTo>
                  <a:cubicBezTo>
                    <a:pt x="1005" y="1475"/>
                    <a:pt x="1028" y="1429"/>
                    <a:pt x="1051" y="1382"/>
                  </a:cubicBezTo>
                  <a:cubicBezTo>
                    <a:pt x="1213" y="1185"/>
                    <a:pt x="1457" y="1070"/>
                    <a:pt x="1710" y="1070"/>
                  </a:cubicBezTo>
                  <a:close/>
                  <a:moveTo>
                    <a:pt x="1331" y="1592"/>
                  </a:moveTo>
                  <a:lnTo>
                    <a:pt x="1542" y="1616"/>
                  </a:lnTo>
                  <a:cubicBezTo>
                    <a:pt x="1518" y="1709"/>
                    <a:pt x="1518" y="1802"/>
                    <a:pt x="1542" y="1872"/>
                  </a:cubicBezTo>
                  <a:cubicBezTo>
                    <a:pt x="1542" y="1989"/>
                    <a:pt x="1588" y="2082"/>
                    <a:pt x="1658" y="2176"/>
                  </a:cubicBezTo>
                  <a:lnTo>
                    <a:pt x="1588" y="2176"/>
                  </a:lnTo>
                  <a:cubicBezTo>
                    <a:pt x="1448" y="2106"/>
                    <a:pt x="1331" y="1989"/>
                    <a:pt x="1215" y="1896"/>
                  </a:cubicBezTo>
                  <a:lnTo>
                    <a:pt x="1191" y="1849"/>
                  </a:lnTo>
                  <a:cubicBezTo>
                    <a:pt x="1191" y="1802"/>
                    <a:pt x="1215" y="1779"/>
                    <a:pt x="1238" y="1756"/>
                  </a:cubicBezTo>
                  <a:lnTo>
                    <a:pt x="1331" y="1592"/>
                  </a:lnTo>
                  <a:close/>
                  <a:moveTo>
                    <a:pt x="2522" y="705"/>
                  </a:moveTo>
                  <a:lnTo>
                    <a:pt x="2849" y="752"/>
                  </a:lnTo>
                  <a:cubicBezTo>
                    <a:pt x="3036" y="868"/>
                    <a:pt x="3199" y="1008"/>
                    <a:pt x="3316" y="1195"/>
                  </a:cubicBezTo>
                  <a:cubicBezTo>
                    <a:pt x="3643" y="1452"/>
                    <a:pt x="3690" y="1896"/>
                    <a:pt x="3456" y="2246"/>
                  </a:cubicBezTo>
                  <a:cubicBezTo>
                    <a:pt x="3409" y="1616"/>
                    <a:pt x="3059" y="1032"/>
                    <a:pt x="2522" y="705"/>
                  </a:cubicBezTo>
                  <a:close/>
                  <a:moveTo>
                    <a:pt x="2709" y="2176"/>
                  </a:moveTo>
                  <a:cubicBezTo>
                    <a:pt x="2709" y="2316"/>
                    <a:pt x="2662" y="2479"/>
                    <a:pt x="2592" y="2596"/>
                  </a:cubicBezTo>
                  <a:cubicBezTo>
                    <a:pt x="2522" y="2596"/>
                    <a:pt x="2429" y="2573"/>
                    <a:pt x="2359" y="2549"/>
                  </a:cubicBezTo>
                  <a:lnTo>
                    <a:pt x="2335" y="2549"/>
                  </a:lnTo>
                  <a:cubicBezTo>
                    <a:pt x="2359" y="2526"/>
                    <a:pt x="2382" y="2503"/>
                    <a:pt x="2382" y="2456"/>
                  </a:cubicBezTo>
                  <a:cubicBezTo>
                    <a:pt x="2475" y="2433"/>
                    <a:pt x="2546" y="2386"/>
                    <a:pt x="2616" y="2316"/>
                  </a:cubicBezTo>
                  <a:cubicBezTo>
                    <a:pt x="2639" y="2269"/>
                    <a:pt x="2686" y="2223"/>
                    <a:pt x="2709" y="2176"/>
                  </a:cubicBezTo>
                  <a:close/>
                  <a:moveTo>
                    <a:pt x="2686" y="1195"/>
                  </a:moveTo>
                  <a:lnTo>
                    <a:pt x="2732" y="1242"/>
                  </a:lnTo>
                  <a:lnTo>
                    <a:pt x="2779" y="1289"/>
                  </a:lnTo>
                  <a:cubicBezTo>
                    <a:pt x="3106" y="1639"/>
                    <a:pt x="3199" y="2153"/>
                    <a:pt x="2989" y="2596"/>
                  </a:cubicBezTo>
                  <a:lnTo>
                    <a:pt x="2919" y="2596"/>
                  </a:lnTo>
                  <a:cubicBezTo>
                    <a:pt x="3059" y="2153"/>
                    <a:pt x="2966" y="1639"/>
                    <a:pt x="2686" y="1265"/>
                  </a:cubicBezTo>
                  <a:lnTo>
                    <a:pt x="2686" y="1242"/>
                  </a:lnTo>
                  <a:cubicBezTo>
                    <a:pt x="2686" y="1242"/>
                    <a:pt x="2686" y="1219"/>
                    <a:pt x="2686" y="1195"/>
                  </a:cubicBezTo>
                  <a:close/>
                  <a:moveTo>
                    <a:pt x="514" y="2106"/>
                  </a:moveTo>
                  <a:cubicBezTo>
                    <a:pt x="538" y="2269"/>
                    <a:pt x="631" y="2433"/>
                    <a:pt x="748" y="2573"/>
                  </a:cubicBezTo>
                  <a:cubicBezTo>
                    <a:pt x="944" y="2823"/>
                    <a:pt x="1236" y="2964"/>
                    <a:pt x="1541" y="2964"/>
                  </a:cubicBezTo>
                  <a:cubicBezTo>
                    <a:pt x="1634" y="2964"/>
                    <a:pt x="1729" y="2950"/>
                    <a:pt x="1822" y="2923"/>
                  </a:cubicBezTo>
                  <a:cubicBezTo>
                    <a:pt x="1915" y="2970"/>
                    <a:pt x="2009" y="3016"/>
                    <a:pt x="2102" y="3040"/>
                  </a:cubicBezTo>
                  <a:cubicBezTo>
                    <a:pt x="1964" y="3095"/>
                    <a:pt x="1815" y="3121"/>
                    <a:pt x="1665" y="3121"/>
                  </a:cubicBezTo>
                  <a:cubicBezTo>
                    <a:pt x="1435" y="3121"/>
                    <a:pt x="1202" y="3059"/>
                    <a:pt x="1005" y="2946"/>
                  </a:cubicBezTo>
                  <a:cubicBezTo>
                    <a:pt x="724" y="2783"/>
                    <a:pt x="538" y="2503"/>
                    <a:pt x="491" y="2176"/>
                  </a:cubicBezTo>
                  <a:lnTo>
                    <a:pt x="514" y="2106"/>
                  </a:lnTo>
                  <a:close/>
                  <a:moveTo>
                    <a:pt x="2569" y="3133"/>
                  </a:moveTo>
                  <a:cubicBezTo>
                    <a:pt x="2359" y="3367"/>
                    <a:pt x="2079" y="3483"/>
                    <a:pt x="1775" y="3483"/>
                  </a:cubicBezTo>
                  <a:cubicBezTo>
                    <a:pt x="1518" y="3483"/>
                    <a:pt x="1285" y="3413"/>
                    <a:pt x="1075" y="3297"/>
                  </a:cubicBezTo>
                  <a:lnTo>
                    <a:pt x="1075" y="3297"/>
                  </a:lnTo>
                  <a:cubicBezTo>
                    <a:pt x="1261" y="3371"/>
                    <a:pt x="1459" y="3409"/>
                    <a:pt x="1657" y="3409"/>
                  </a:cubicBezTo>
                  <a:cubicBezTo>
                    <a:pt x="1952" y="3409"/>
                    <a:pt x="2247" y="3325"/>
                    <a:pt x="2499" y="3157"/>
                  </a:cubicBezTo>
                  <a:lnTo>
                    <a:pt x="2522" y="3133"/>
                  </a:lnTo>
                  <a:close/>
                  <a:moveTo>
                    <a:pt x="1473" y="1"/>
                  </a:moveTo>
                  <a:cubicBezTo>
                    <a:pt x="950" y="1"/>
                    <a:pt x="507" y="232"/>
                    <a:pt x="374" y="915"/>
                  </a:cubicBezTo>
                  <a:cubicBezTo>
                    <a:pt x="374" y="938"/>
                    <a:pt x="374" y="938"/>
                    <a:pt x="374" y="962"/>
                  </a:cubicBezTo>
                  <a:cubicBezTo>
                    <a:pt x="71" y="1452"/>
                    <a:pt x="1" y="2036"/>
                    <a:pt x="187" y="2573"/>
                  </a:cubicBezTo>
                  <a:cubicBezTo>
                    <a:pt x="187" y="2853"/>
                    <a:pt x="281" y="3110"/>
                    <a:pt x="444" y="3343"/>
                  </a:cubicBezTo>
                  <a:cubicBezTo>
                    <a:pt x="723" y="3716"/>
                    <a:pt x="1116" y="3876"/>
                    <a:pt x="1523" y="3876"/>
                  </a:cubicBezTo>
                  <a:cubicBezTo>
                    <a:pt x="1831" y="3876"/>
                    <a:pt x="2147" y="3784"/>
                    <a:pt x="2429" y="3623"/>
                  </a:cubicBezTo>
                  <a:cubicBezTo>
                    <a:pt x="2709" y="3530"/>
                    <a:pt x="2942" y="3343"/>
                    <a:pt x="3129" y="3110"/>
                  </a:cubicBezTo>
                  <a:cubicBezTo>
                    <a:pt x="3596" y="2946"/>
                    <a:pt x="3876" y="2503"/>
                    <a:pt x="3830" y="2036"/>
                  </a:cubicBezTo>
                  <a:cubicBezTo>
                    <a:pt x="3946" y="1545"/>
                    <a:pt x="3806" y="1055"/>
                    <a:pt x="3503" y="682"/>
                  </a:cubicBezTo>
                  <a:cubicBezTo>
                    <a:pt x="3129" y="308"/>
                    <a:pt x="2639" y="98"/>
                    <a:pt x="2125" y="98"/>
                  </a:cubicBezTo>
                  <a:cubicBezTo>
                    <a:pt x="1905" y="38"/>
                    <a:pt x="1682" y="1"/>
                    <a:pt x="14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04" name="Google Shape;2504;p66"/>
          <p:cNvSpPr/>
          <p:nvPr/>
        </p:nvSpPr>
        <p:spPr>
          <a:xfrm>
            <a:off x="3768099" y="3583761"/>
            <a:ext cx="624428" cy="646310"/>
          </a:xfrm>
          <a:custGeom>
            <a:rect b="b" l="l" r="r" t="t"/>
            <a:pathLst>
              <a:path extrusionOk="0" h="47584" w="45973">
                <a:moveTo>
                  <a:pt x="25721" y="1011"/>
                </a:moveTo>
                <a:cubicBezTo>
                  <a:pt x="25917" y="1011"/>
                  <a:pt x="26115" y="1017"/>
                  <a:pt x="26314" y="1029"/>
                </a:cubicBezTo>
                <a:lnTo>
                  <a:pt x="26781" y="1122"/>
                </a:lnTo>
                <a:cubicBezTo>
                  <a:pt x="26431" y="1122"/>
                  <a:pt x="26080" y="1146"/>
                  <a:pt x="25730" y="1192"/>
                </a:cubicBezTo>
                <a:cubicBezTo>
                  <a:pt x="25543" y="1122"/>
                  <a:pt x="25333" y="1076"/>
                  <a:pt x="25146" y="1029"/>
                </a:cubicBezTo>
                <a:cubicBezTo>
                  <a:pt x="25333" y="1017"/>
                  <a:pt x="25526" y="1011"/>
                  <a:pt x="25721" y="1011"/>
                </a:cubicBezTo>
                <a:close/>
                <a:moveTo>
                  <a:pt x="27161" y="1487"/>
                </a:moveTo>
                <a:cubicBezTo>
                  <a:pt x="27571" y="1487"/>
                  <a:pt x="27982" y="1508"/>
                  <a:pt x="28392" y="1543"/>
                </a:cubicBezTo>
                <a:lnTo>
                  <a:pt x="28485" y="1566"/>
                </a:lnTo>
                <a:cubicBezTo>
                  <a:pt x="28042" y="1566"/>
                  <a:pt x="27621" y="1613"/>
                  <a:pt x="27201" y="1659"/>
                </a:cubicBezTo>
                <a:lnTo>
                  <a:pt x="26711" y="1496"/>
                </a:lnTo>
                <a:cubicBezTo>
                  <a:pt x="26861" y="1490"/>
                  <a:pt x="27011" y="1487"/>
                  <a:pt x="27161" y="1487"/>
                </a:cubicBezTo>
                <a:close/>
                <a:moveTo>
                  <a:pt x="23792" y="1076"/>
                </a:moveTo>
                <a:cubicBezTo>
                  <a:pt x="24166" y="1146"/>
                  <a:pt x="24516" y="1216"/>
                  <a:pt x="24843" y="1286"/>
                </a:cubicBezTo>
                <a:lnTo>
                  <a:pt x="24843" y="1309"/>
                </a:lnTo>
                <a:cubicBezTo>
                  <a:pt x="24329" y="1379"/>
                  <a:pt x="23792" y="1496"/>
                  <a:pt x="23279" y="1636"/>
                </a:cubicBezTo>
                <a:cubicBezTo>
                  <a:pt x="22726" y="1596"/>
                  <a:pt x="22169" y="1573"/>
                  <a:pt x="21609" y="1573"/>
                </a:cubicBezTo>
                <a:cubicBezTo>
                  <a:pt x="20869" y="1573"/>
                  <a:pt x="20124" y="1613"/>
                  <a:pt x="19379" y="1706"/>
                </a:cubicBezTo>
                <a:cubicBezTo>
                  <a:pt x="20850" y="1379"/>
                  <a:pt x="22321" y="1169"/>
                  <a:pt x="23792" y="1076"/>
                </a:cubicBezTo>
                <a:close/>
                <a:moveTo>
                  <a:pt x="19263" y="679"/>
                </a:moveTo>
                <a:cubicBezTo>
                  <a:pt x="18399" y="889"/>
                  <a:pt x="17558" y="1169"/>
                  <a:pt x="16764" y="1519"/>
                </a:cubicBezTo>
                <a:cubicBezTo>
                  <a:pt x="16601" y="1589"/>
                  <a:pt x="16438" y="1683"/>
                  <a:pt x="16274" y="1753"/>
                </a:cubicBezTo>
                <a:cubicBezTo>
                  <a:pt x="15924" y="1729"/>
                  <a:pt x="15550" y="1706"/>
                  <a:pt x="15177" y="1706"/>
                </a:cubicBezTo>
                <a:cubicBezTo>
                  <a:pt x="16274" y="1239"/>
                  <a:pt x="17442" y="912"/>
                  <a:pt x="18609" y="702"/>
                </a:cubicBezTo>
                <a:lnTo>
                  <a:pt x="19263" y="679"/>
                </a:lnTo>
                <a:close/>
                <a:moveTo>
                  <a:pt x="21224" y="749"/>
                </a:moveTo>
                <a:cubicBezTo>
                  <a:pt x="21574" y="772"/>
                  <a:pt x="21948" y="795"/>
                  <a:pt x="22298" y="842"/>
                </a:cubicBezTo>
                <a:cubicBezTo>
                  <a:pt x="20804" y="1029"/>
                  <a:pt x="19309" y="1332"/>
                  <a:pt x="17862" y="1753"/>
                </a:cubicBezTo>
                <a:lnTo>
                  <a:pt x="17465" y="1869"/>
                </a:lnTo>
                <a:lnTo>
                  <a:pt x="17045" y="1823"/>
                </a:lnTo>
                <a:cubicBezTo>
                  <a:pt x="18352" y="1239"/>
                  <a:pt x="19753" y="889"/>
                  <a:pt x="21177" y="749"/>
                </a:cubicBezTo>
                <a:close/>
                <a:moveTo>
                  <a:pt x="15690" y="1052"/>
                </a:moveTo>
                <a:lnTo>
                  <a:pt x="15690" y="1076"/>
                </a:lnTo>
                <a:cubicBezTo>
                  <a:pt x="15177" y="1262"/>
                  <a:pt x="14663" y="1496"/>
                  <a:pt x="14173" y="1753"/>
                </a:cubicBezTo>
                <a:cubicBezTo>
                  <a:pt x="13706" y="1776"/>
                  <a:pt x="13239" y="1823"/>
                  <a:pt x="12795" y="1916"/>
                </a:cubicBezTo>
                <a:cubicBezTo>
                  <a:pt x="13729" y="1543"/>
                  <a:pt x="14710" y="1262"/>
                  <a:pt x="15690" y="1052"/>
                </a:cubicBezTo>
                <a:close/>
                <a:moveTo>
                  <a:pt x="25847" y="1543"/>
                </a:moveTo>
                <a:cubicBezTo>
                  <a:pt x="26080" y="1613"/>
                  <a:pt x="26314" y="1706"/>
                  <a:pt x="26547" y="1776"/>
                </a:cubicBezTo>
                <a:cubicBezTo>
                  <a:pt x="26220" y="1823"/>
                  <a:pt x="25894" y="1916"/>
                  <a:pt x="25590" y="1963"/>
                </a:cubicBezTo>
                <a:cubicBezTo>
                  <a:pt x="25216" y="1893"/>
                  <a:pt x="24843" y="1823"/>
                  <a:pt x="24446" y="1776"/>
                </a:cubicBezTo>
                <a:cubicBezTo>
                  <a:pt x="24913" y="1659"/>
                  <a:pt x="25380" y="1589"/>
                  <a:pt x="25847" y="1543"/>
                </a:cubicBezTo>
                <a:close/>
                <a:moveTo>
                  <a:pt x="23442" y="2010"/>
                </a:moveTo>
                <a:cubicBezTo>
                  <a:pt x="23559" y="2010"/>
                  <a:pt x="23675" y="2033"/>
                  <a:pt x="23816" y="2056"/>
                </a:cubicBezTo>
                <a:cubicBezTo>
                  <a:pt x="23559" y="2056"/>
                  <a:pt x="23325" y="2080"/>
                  <a:pt x="23092" y="2103"/>
                </a:cubicBezTo>
                <a:lnTo>
                  <a:pt x="23442" y="2010"/>
                </a:lnTo>
                <a:close/>
                <a:moveTo>
                  <a:pt x="29302" y="1286"/>
                </a:moveTo>
                <a:cubicBezTo>
                  <a:pt x="30633" y="1473"/>
                  <a:pt x="31917" y="1753"/>
                  <a:pt x="33201" y="2126"/>
                </a:cubicBezTo>
                <a:lnTo>
                  <a:pt x="32991" y="2126"/>
                </a:lnTo>
                <a:cubicBezTo>
                  <a:pt x="32384" y="1963"/>
                  <a:pt x="31777" y="1823"/>
                  <a:pt x="31147" y="1729"/>
                </a:cubicBezTo>
                <a:cubicBezTo>
                  <a:pt x="30563" y="1566"/>
                  <a:pt x="29979" y="1426"/>
                  <a:pt x="29372" y="1309"/>
                </a:cubicBezTo>
                <a:lnTo>
                  <a:pt x="29302" y="1286"/>
                </a:lnTo>
                <a:close/>
                <a:moveTo>
                  <a:pt x="28873" y="1901"/>
                </a:moveTo>
                <a:cubicBezTo>
                  <a:pt x="29099" y="1901"/>
                  <a:pt x="29327" y="1906"/>
                  <a:pt x="29559" y="1916"/>
                </a:cubicBezTo>
                <a:lnTo>
                  <a:pt x="30166" y="2126"/>
                </a:lnTo>
                <a:cubicBezTo>
                  <a:pt x="29676" y="2150"/>
                  <a:pt x="29186" y="2196"/>
                  <a:pt x="28695" y="2266"/>
                </a:cubicBezTo>
                <a:cubicBezTo>
                  <a:pt x="28438" y="2150"/>
                  <a:pt x="28182" y="2056"/>
                  <a:pt x="27925" y="1940"/>
                </a:cubicBezTo>
                <a:cubicBezTo>
                  <a:pt x="28239" y="1912"/>
                  <a:pt x="28554" y="1901"/>
                  <a:pt x="28873" y="1901"/>
                </a:cubicBezTo>
                <a:close/>
                <a:moveTo>
                  <a:pt x="27271" y="2033"/>
                </a:moveTo>
                <a:cubicBezTo>
                  <a:pt x="27575" y="2126"/>
                  <a:pt x="27831" y="2243"/>
                  <a:pt x="28112" y="2360"/>
                </a:cubicBezTo>
                <a:lnTo>
                  <a:pt x="27645" y="2406"/>
                </a:lnTo>
                <a:cubicBezTo>
                  <a:pt x="27271" y="2313"/>
                  <a:pt x="26921" y="2243"/>
                  <a:pt x="26547" y="2173"/>
                </a:cubicBezTo>
                <a:lnTo>
                  <a:pt x="26407" y="2173"/>
                </a:lnTo>
                <a:cubicBezTo>
                  <a:pt x="26687" y="2103"/>
                  <a:pt x="26991" y="2080"/>
                  <a:pt x="27271" y="2033"/>
                </a:cubicBezTo>
                <a:close/>
                <a:moveTo>
                  <a:pt x="21709" y="1935"/>
                </a:moveTo>
                <a:cubicBezTo>
                  <a:pt x="21843" y="1935"/>
                  <a:pt x="21977" y="1937"/>
                  <a:pt x="22111" y="1940"/>
                </a:cubicBezTo>
                <a:lnTo>
                  <a:pt x="22368" y="1940"/>
                </a:lnTo>
                <a:cubicBezTo>
                  <a:pt x="21994" y="2056"/>
                  <a:pt x="21668" y="2196"/>
                  <a:pt x="21341" y="2360"/>
                </a:cubicBezTo>
                <a:lnTo>
                  <a:pt x="20757" y="2430"/>
                </a:lnTo>
                <a:lnTo>
                  <a:pt x="20103" y="2430"/>
                </a:lnTo>
                <a:cubicBezTo>
                  <a:pt x="19730" y="2313"/>
                  <a:pt x="19333" y="2220"/>
                  <a:pt x="18936" y="2150"/>
                </a:cubicBezTo>
                <a:cubicBezTo>
                  <a:pt x="19855" y="2007"/>
                  <a:pt x="20774" y="1935"/>
                  <a:pt x="21709" y="1935"/>
                </a:cubicBezTo>
                <a:close/>
                <a:moveTo>
                  <a:pt x="16414" y="2126"/>
                </a:moveTo>
                <a:lnTo>
                  <a:pt x="16648" y="2150"/>
                </a:lnTo>
                <a:cubicBezTo>
                  <a:pt x="16378" y="2239"/>
                  <a:pt x="16130" y="2351"/>
                  <a:pt x="15862" y="2442"/>
                </a:cubicBezTo>
                <a:lnTo>
                  <a:pt x="15862" y="2442"/>
                </a:lnTo>
                <a:cubicBezTo>
                  <a:pt x="16035" y="2337"/>
                  <a:pt x="16225" y="2232"/>
                  <a:pt x="16414" y="2126"/>
                </a:cubicBezTo>
                <a:close/>
                <a:moveTo>
                  <a:pt x="25216" y="2453"/>
                </a:moveTo>
                <a:cubicBezTo>
                  <a:pt x="25590" y="2477"/>
                  <a:pt x="25940" y="2500"/>
                  <a:pt x="26314" y="2547"/>
                </a:cubicBezTo>
                <a:lnTo>
                  <a:pt x="26547" y="2617"/>
                </a:lnTo>
                <a:lnTo>
                  <a:pt x="26477" y="2617"/>
                </a:lnTo>
                <a:cubicBezTo>
                  <a:pt x="26267" y="2617"/>
                  <a:pt x="26057" y="2593"/>
                  <a:pt x="25847" y="2593"/>
                </a:cubicBezTo>
                <a:cubicBezTo>
                  <a:pt x="25637" y="2593"/>
                  <a:pt x="25380" y="2500"/>
                  <a:pt x="25146" y="2477"/>
                </a:cubicBezTo>
                <a:lnTo>
                  <a:pt x="25216" y="2453"/>
                </a:lnTo>
                <a:close/>
                <a:moveTo>
                  <a:pt x="28765" y="2640"/>
                </a:moveTo>
                <a:cubicBezTo>
                  <a:pt x="29022" y="2733"/>
                  <a:pt x="29256" y="2850"/>
                  <a:pt x="29466" y="2943"/>
                </a:cubicBezTo>
                <a:lnTo>
                  <a:pt x="29442" y="2943"/>
                </a:lnTo>
                <a:lnTo>
                  <a:pt x="29022" y="2873"/>
                </a:lnTo>
                <a:cubicBezTo>
                  <a:pt x="28835" y="2803"/>
                  <a:pt x="28672" y="2733"/>
                  <a:pt x="28485" y="2687"/>
                </a:cubicBezTo>
                <a:lnTo>
                  <a:pt x="28765" y="2640"/>
                </a:lnTo>
                <a:close/>
                <a:moveTo>
                  <a:pt x="20804" y="3154"/>
                </a:moveTo>
                <a:lnTo>
                  <a:pt x="20804" y="3154"/>
                </a:lnTo>
                <a:cubicBezTo>
                  <a:pt x="20570" y="3247"/>
                  <a:pt x="20337" y="3340"/>
                  <a:pt x="20103" y="3434"/>
                </a:cubicBezTo>
                <a:lnTo>
                  <a:pt x="20080" y="3434"/>
                </a:lnTo>
                <a:lnTo>
                  <a:pt x="20500" y="3200"/>
                </a:lnTo>
                <a:lnTo>
                  <a:pt x="20804" y="3154"/>
                </a:lnTo>
                <a:close/>
                <a:moveTo>
                  <a:pt x="17838" y="2640"/>
                </a:moveTo>
                <a:cubicBezTo>
                  <a:pt x="16624" y="2803"/>
                  <a:pt x="15410" y="3130"/>
                  <a:pt x="14243" y="3551"/>
                </a:cubicBezTo>
                <a:cubicBezTo>
                  <a:pt x="14313" y="3480"/>
                  <a:pt x="14406" y="3434"/>
                  <a:pt x="14476" y="3387"/>
                </a:cubicBezTo>
                <a:cubicBezTo>
                  <a:pt x="14873" y="3200"/>
                  <a:pt x="15270" y="3060"/>
                  <a:pt x="15690" y="2920"/>
                </a:cubicBezTo>
                <a:cubicBezTo>
                  <a:pt x="16391" y="2757"/>
                  <a:pt x="17115" y="2640"/>
                  <a:pt x="17838" y="2640"/>
                </a:cubicBezTo>
                <a:close/>
                <a:moveTo>
                  <a:pt x="28789" y="3480"/>
                </a:moveTo>
                <a:lnTo>
                  <a:pt x="29069" y="3527"/>
                </a:lnTo>
                <a:cubicBezTo>
                  <a:pt x="29279" y="3621"/>
                  <a:pt x="29489" y="3714"/>
                  <a:pt x="29676" y="3807"/>
                </a:cubicBezTo>
                <a:lnTo>
                  <a:pt x="29536" y="3807"/>
                </a:lnTo>
                <a:lnTo>
                  <a:pt x="29302" y="3714"/>
                </a:lnTo>
                <a:cubicBezTo>
                  <a:pt x="29116" y="3644"/>
                  <a:pt x="28952" y="3574"/>
                  <a:pt x="28789" y="3480"/>
                </a:cubicBezTo>
                <a:close/>
                <a:moveTo>
                  <a:pt x="27598" y="3667"/>
                </a:moveTo>
                <a:lnTo>
                  <a:pt x="27598" y="3667"/>
                </a:lnTo>
                <a:cubicBezTo>
                  <a:pt x="27785" y="3714"/>
                  <a:pt x="27995" y="3761"/>
                  <a:pt x="28205" y="3831"/>
                </a:cubicBezTo>
                <a:lnTo>
                  <a:pt x="28065" y="3831"/>
                </a:lnTo>
                <a:cubicBezTo>
                  <a:pt x="27901" y="3784"/>
                  <a:pt x="27738" y="3714"/>
                  <a:pt x="27598" y="3667"/>
                </a:cubicBezTo>
                <a:close/>
                <a:moveTo>
                  <a:pt x="30820" y="3761"/>
                </a:moveTo>
                <a:lnTo>
                  <a:pt x="31077" y="3807"/>
                </a:lnTo>
                <a:cubicBezTo>
                  <a:pt x="31123" y="3831"/>
                  <a:pt x="31194" y="3854"/>
                  <a:pt x="31240" y="3901"/>
                </a:cubicBezTo>
                <a:lnTo>
                  <a:pt x="31053" y="3877"/>
                </a:lnTo>
                <a:lnTo>
                  <a:pt x="30820" y="3761"/>
                </a:lnTo>
                <a:close/>
                <a:moveTo>
                  <a:pt x="19566" y="3340"/>
                </a:moveTo>
                <a:lnTo>
                  <a:pt x="19566" y="3364"/>
                </a:lnTo>
                <a:cubicBezTo>
                  <a:pt x="19426" y="3457"/>
                  <a:pt x="19286" y="3551"/>
                  <a:pt x="19146" y="3644"/>
                </a:cubicBezTo>
                <a:cubicBezTo>
                  <a:pt x="18749" y="3737"/>
                  <a:pt x="18375" y="3854"/>
                  <a:pt x="17979" y="3971"/>
                </a:cubicBezTo>
                <a:cubicBezTo>
                  <a:pt x="17722" y="3924"/>
                  <a:pt x="17442" y="3877"/>
                  <a:pt x="17185" y="3854"/>
                </a:cubicBezTo>
                <a:cubicBezTo>
                  <a:pt x="17979" y="3667"/>
                  <a:pt x="18772" y="3480"/>
                  <a:pt x="19566" y="3340"/>
                </a:cubicBezTo>
                <a:close/>
                <a:moveTo>
                  <a:pt x="29302" y="4204"/>
                </a:moveTo>
                <a:lnTo>
                  <a:pt x="29442" y="4274"/>
                </a:lnTo>
                <a:lnTo>
                  <a:pt x="28999" y="4251"/>
                </a:lnTo>
                <a:lnTo>
                  <a:pt x="28929" y="4204"/>
                </a:lnTo>
                <a:close/>
                <a:moveTo>
                  <a:pt x="18632" y="2873"/>
                </a:moveTo>
                <a:cubicBezTo>
                  <a:pt x="17698" y="3107"/>
                  <a:pt x="16788" y="3434"/>
                  <a:pt x="15924" y="3831"/>
                </a:cubicBezTo>
                <a:lnTo>
                  <a:pt x="15924" y="3854"/>
                </a:lnTo>
                <a:lnTo>
                  <a:pt x="15690" y="3924"/>
                </a:lnTo>
                <a:cubicBezTo>
                  <a:pt x="15247" y="3971"/>
                  <a:pt x="14827" y="4088"/>
                  <a:pt x="14406" y="4228"/>
                </a:cubicBezTo>
                <a:cubicBezTo>
                  <a:pt x="14056" y="4274"/>
                  <a:pt x="13729" y="4321"/>
                  <a:pt x="13379" y="4368"/>
                </a:cubicBezTo>
                <a:cubicBezTo>
                  <a:pt x="13426" y="4321"/>
                  <a:pt x="13496" y="4251"/>
                  <a:pt x="13542" y="4204"/>
                </a:cubicBezTo>
                <a:cubicBezTo>
                  <a:pt x="14990" y="3597"/>
                  <a:pt x="16484" y="3177"/>
                  <a:pt x="18025" y="2943"/>
                </a:cubicBezTo>
                <a:cubicBezTo>
                  <a:pt x="18235" y="2897"/>
                  <a:pt x="18422" y="2873"/>
                  <a:pt x="18632" y="2873"/>
                </a:cubicBezTo>
                <a:close/>
                <a:moveTo>
                  <a:pt x="20173" y="4111"/>
                </a:moveTo>
                <a:cubicBezTo>
                  <a:pt x="19986" y="4204"/>
                  <a:pt x="19776" y="4298"/>
                  <a:pt x="19590" y="4414"/>
                </a:cubicBezTo>
                <a:lnTo>
                  <a:pt x="19449" y="4368"/>
                </a:lnTo>
                <a:cubicBezTo>
                  <a:pt x="19613" y="4298"/>
                  <a:pt x="19776" y="4228"/>
                  <a:pt x="19940" y="4158"/>
                </a:cubicBezTo>
                <a:lnTo>
                  <a:pt x="20173" y="4111"/>
                </a:lnTo>
                <a:close/>
                <a:moveTo>
                  <a:pt x="22998" y="4181"/>
                </a:moveTo>
                <a:cubicBezTo>
                  <a:pt x="23092" y="4251"/>
                  <a:pt x="23208" y="4321"/>
                  <a:pt x="23325" y="4414"/>
                </a:cubicBezTo>
                <a:cubicBezTo>
                  <a:pt x="22882" y="4438"/>
                  <a:pt x="22415" y="4508"/>
                  <a:pt x="21971" y="4578"/>
                </a:cubicBezTo>
                <a:cubicBezTo>
                  <a:pt x="22275" y="4438"/>
                  <a:pt x="22601" y="4298"/>
                  <a:pt x="22928" y="4181"/>
                </a:cubicBezTo>
                <a:close/>
                <a:moveTo>
                  <a:pt x="14999" y="2085"/>
                </a:moveTo>
                <a:cubicBezTo>
                  <a:pt x="15223" y="2085"/>
                  <a:pt x="15445" y="2091"/>
                  <a:pt x="15667" y="2103"/>
                </a:cubicBezTo>
                <a:cubicBezTo>
                  <a:pt x="15247" y="2360"/>
                  <a:pt x="14850" y="2617"/>
                  <a:pt x="14453" y="2897"/>
                </a:cubicBezTo>
                <a:lnTo>
                  <a:pt x="14476" y="2897"/>
                </a:lnTo>
                <a:cubicBezTo>
                  <a:pt x="13216" y="3340"/>
                  <a:pt x="12001" y="3901"/>
                  <a:pt x="10881" y="4601"/>
                </a:cubicBezTo>
                <a:cubicBezTo>
                  <a:pt x="11885" y="3597"/>
                  <a:pt x="13052" y="2757"/>
                  <a:pt x="14313" y="2103"/>
                </a:cubicBezTo>
                <a:cubicBezTo>
                  <a:pt x="14546" y="2091"/>
                  <a:pt x="14774" y="2085"/>
                  <a:pt x="14999" y="2085"/>
                </a:cubicBezTo>
                <a:close/>
                <a:moveTo>
                  <a:pt x="31007" y="2500"/>
                </a:moveTo>
                <a:cubicBezTo>
                  <a:pt x="31754" y="2780"/>
                  <a:pt x="32478" y="3107"/>
                  <a:pt x="33178" y="3457"/>
                </a:cubicBezTo>
                <a:cubicBezTo>
                  <a:pt x="33972" y="3831"/>
                  <a:pt x="34766" y="4251"/>
                  <a:pt x="35513" y="4671"/>
                </a:cubicBezTo>
                <a:lnTo>
                  <a:pt x="35630" y="4788"/>
                </a:lnTo>
                <a:cubicBezTo>
                  <a:pt x="35209" y="4671"/>
                  <a:pt x="34789" y="4555"/>
                  <a:pt x="34369" y="4438"/>
                </a:cubicBezTo>
                <a:cubicBezTo>
                  <a:pt x="33131" y="3877"/>
                  <a:pt x="31847" y="3457"/>
                  <a:pt x="30540" y="3177"/>
                </a:cubicBezTo>
                <a:cubicBezTo>
                  <a:pt x="30166" y="2967"/>
                  <a:pt x="29769" y="2780"/>
                  <a:pt x="29372" y="2593"/>
                </a:cubicBezTo>
                <a:lnTo>
                  <a:pt x="29419" y="2593"/>
                </a:lnTo>
                <a:cubicBezTo>
                  <a:pt x="29933" y="2547"/>
                  <a:pt x="30470" y="2500"/>
                  <a:pt x="31007" y="2500"/>
                </a:cubicBezTo>
                <a:close/>
                <a:moveTo>
                  <a:pt x="17582" y="4555"/>
                </a:moveTo>
                <a:lnTo>
                  <a:pt x="17955" y="4578"/>
                </a:lnTo>
                <a:lnTo>
                  <a:pt x="17792" y="4718"/>
                </a:lnTo>
                <a:cubicBezTo>
                  <a:pt x="17442" y="4718"/>
                  <a:pt x="17068" y="4765"/>
                  <a:pt x="16718" y="4811"/>
                </a:cubicBezTo>
                <a:lnTo>
                  <a:pt x="16951" y="4695"/>
                </a:lnTo>
                <a:cubicBezTo>
                  <a:pt x="17161" y="4648"/>
                  <a:pt x="17371" y="4601"/>
                  <a:pt x="17582" y="4555"/>
                </a:cubicBezTo>
                <a:close/>
                <a:moveTo>
                  <a:pt x="13169" y="4788"/>
                </a:moveTo>
                <a:lnTo>
                  <a:pt x="12935" y="4928"/>
                </a:lnTo>
                <a:lnTo>
                  <a:pt x="12865" y="4951"/>
                </a:lnTo>
                <a:lnTo>
                  <a:pt x="12865" y="4951"/>
                </a:lnTo>
                <a:lnTo>
                  <a:pt x="12982" y="4811"/>
                </a:lnTo>
                <a:lnTo>
                  <a:pt x="13169" y="4788"/>
                </a:lnTo>
                <a:close/>
                <a:moveTo>
                  <a:pt x="31824" y="4391"/>
                </a:moveTo>
                <a:lnTo>
                  <a:pt x="32081" y="4414"/>
                </a:lnTo>
                <a:cubicBezTo>
                  <a:pt x="32361" y="4601"/>
                  <a:pt x="32641" y="4788"/>
                  <a:pt x="32898" y="4975"/>
                </a:cubicBezTo>
                <a:lnTo>
                  <a:pt x="32431" y="4835"/>
                </a:lnTo>
                <a:cubicBezTo>
                  <a:pt x="32221" y="4671"/>
                  <a:pt x="32034" y="4531"/>
                  <a:pt x="31824" y="4391"/>
                </a:cubicBezTo>
                <a:close/>
                <a:moveTo>
                  <a:pt x="16391" y="4484"/>
                </a:moveTo>
                <a:cubicBezTo>
                  <a:pt x="15667" y="4695"/>
                  <a:pt x="14943" y="4951"/>
                  <a:pt x="14243" y="5232"/>
                </a:cubicBezTo>
                <a:lnTo>
                  <a:pt x="14243" y="5255"/>
                </a:lnTo>
                <a:lnTo>
                  <a:pt x="14149" y="5255"/>
                </a:lnTo>
                <a:cubicBezTo>
                  <a:pt x="14546" y="4975"/>
                  <a:pt x="14967" y="4741"/>
                  <a:pt x="15410" y="4508"/>
                </a:cubicBezTo>
                <a:cubicBezTo>
                  <a:pt x="15737" y="4508"/>
                  <a:pt x="16064" y="4484"/>
                  <a:pt x="16391" y="4484"/>
                </a:cubicBezTo>
                <a:close/>
                <a:moveTo>
                  <a:pt x="12398" y="4951"/>
                </a:moveTo>
                <a:lnTo>
                  <a:pt x="12165" y="5255"/>
                </a:lnTo>
                <a:lnTo>
                  <a:pt x="12025" y="5302"/>
                </a:lnTo>
                <a:cubicBezTo>
                  <a:pt x="11698" y="5348"/>
                  <a:pt x="11348" y="5395"/>
                  <a:pt x="11021" y="5465"/>
                </a:cubicBezTo>
                <a:cubicBezTo>
                  <a:pt x="11161" y="5372"/>
                  <a:pt x="11324" y="5302"/>
                  <a:pt x="11488" y="5208"/>
                </a:cubicBezTo>
                <a:cubicBezTo>
                  <a:pt x="11745" y="5115"/>
                  <a:pt x="12025" y="5021"/>
                  <a:pt x="12305" y="4951"/>
                </a:cubicBezTo>
                <a:close/>
                <a:moveTo>
                  <a:pt x="33131" y="2547"/>
                </a:moveTo>
                <a:cubicBezTo>
                  <a:pt x="34929" y="3084"/>
                  <a:pt x="36540" y="4134"/>
                  <a:pt x="37801" y="5558"/>
                </a:cubicBezTo>
                <a:lnTo>
                  <a:pt x="37521" y="5465"/>
                </a:lnTo>
                <a:cubicBezTo>
                  <a:pt x="36961" y="5068"/>
                  <a:pt x="36377" y="4718"/>
                  <a:pt x="35793" y="4391"/>
                </a:cubicBezTo>
                <a:lnTo>
                  <a:pt x="35676" y="4321"/>
                </a:lnTo>
                <a:cubicBezTo>
                  <a:pt x="34906" y="3621"/>
                  <a:pt x="34042" y="3014"/>
                  <a:pt x="33131" y="2547"/>
                </a:cubicBezTo>
                <a:close/>
                <a:moveTo>
                  <a:pt x="20360" y="5418"/>
                </a:moveTo>
                <a:cubicBezTo>
                  <a:pt x="20477" y="5442"/>
                  <a:pt x="20593" y="5465"/>
                  <a:pt x="20734" y="5512"/>
                </a:cubicBezTo>
                <a:lnTo>
                  <a:pt x="20523" y="5558"/>
                </a:lnTo>
                <a:cubicBezTo>
                  <a:pt x="20383" y="5605"/>
                  <a:pt x="20243" y="5629"/>
                  <a:pt x="20103" y="5675"/>
                </a:cubicBezTo>
                <a:lnTo>
                  <a:pt x="20033" y="5652"/>
                </a:lnTo>
                <a:cubicBezTo>
                  <a:pt x="20127" y="5582"/>
                  <a:pt x="20243" y="5488"/>
                  <a:pt x="20360" y="5418"/>
                </a:cubicBezTo>
                <a:close/>
                <a:moveTo>
                  <a:pt x="25707" y="5792"/>
                </a:moveTo>
                <a:cubicBezTo>
                  <a:pt x="26104" y="5792"/>
                  <a:pt x="26524" y="5792"/>
                  <a:pt x="26921" y="5839"/>
                </a:cubicBezTo>
                <a:lnTo>
                  <a:pt x="27014" y="5885"/>
                </a:lnTo>
                <a:cubicBezTo>
                  <a:pt x="26594" y="5885"/>
                  <a:pt x="26174" y="5909"/>
                  <a:pt x="25777" y="5955"/>
                </a:cubicBezTo>
                <a:lnTo>
                  <a:pt x="25753" y="5979"/>
                </a:lnTo>
                <a:lnTo>
                  <a:pt x="25613" y="5932"/>
                </a:lnTo>
                <a:lnTo>
                  <a:pt x="25497" y="5815"/>
                </a:lnTo>
                <a:lnTo>
                  <a:pt x="25707" y="5792"/>
                </a:lnTo>
                <a:close/>
                <a:moveTo>
                  <a:pt x="32711" y="5909"/>
                </a:moveTo>
                <a:lnTo>
                  <a:pt x="33248" y="6119"/>
                </a:lnTo>
                <a:lnTo>
                  <a:pt x="33365" y="6236"/>
                </a:lnTo>
                <a:lnTo>
                  <a:pt x="33365" y="6236"/>
                </a:lnTo>
                <a:lnTo>
                  <a:pt x="32968" y="6142"/>
                </a:lnTo>
                <a:cubicBezTo>
                  <a:pt x="32898" y="6072"/>
                  <a:pt x="32805" y="5979"/>
                  <a:pt x="32711" y="5909"/>
                </a:cubicBezTo>
                <a:close/>
                <a:moveTo>
                  <a:pt x="15620" y="5769"/>
                </a:moveTo>
                <a:cubicBezTo>
                  <a:pt x="15434" y="5839"/>
                  <a:pt x="15293" y="5885"/>
                  <a:pt x="15130" y="5955"/>
                </a:cubicBezTo>
                <a:lnTo>
                  <a:pt x="15153" y="5955"/>
                </a:lnTo>
                <a:lnTo>
                  <a:pt x="14803" y="6072"/>
                </a:lnTo>
                <a:cubicBezTo>
                  <a:pt x="14546" y="6142"/>
                  <a:pt x="14313" y="6189"/>
                  <a:pt x="14056" y="6259"/>
                </a:cubicBezTo>
                <a:cubicBezTo>
                  <a:pt x="14126" y="6212"/>
                  <a:pt x="14196" y="6166"/>
                  <a:pt x="14290" y="6119"/>
                </a:cubicBezTo>
                <a:lnTo>
                  <a:pt x="14476" y="6025"/>
                </a:lnTo>
                <a:cubicBezTo>
                  <a:pt x="14827" y="5909"/>
                  <a:pt x="15200" y="5839"/>
                  <a:pt x="15550" y="5769"/>
                </a:cubicBezTo>
                <a:close/>
                <a:moveTo>
                  <a:pt x="32875" y="4555"/>
                </a:moveTo>
                <a:lnTo>
                  <a:pt x="32875" y="4555"/>
                </a:lnTo>
                <a:cubicBezTo>
                  <a:pt x="33435" y="4648"/>
                  <a:pt x="33972" y="4788"/>
                  <a:pt x="34532" y="4928"/>
                </a:cubicBezTo>
                <a:cubicBezTo>
                  <a:pt x="34883" y="5092"/>
                  <a:pt x="35233" y="5255"/>
                  <a:pt x="35583" y="5442"/>
                </a:cubicBezTo>
                <a:cubicBezTo>
                  <a:pt x="36097" y="5745"/>
                  <a:pt x="36587" y="6072"/>
                  <a:pt x="37054" y="6446"/>
                </a:cubicBezTo>
                <a:lnTo>
                  <a:pt x="37101" y="6516"/>
                </a:lnTo>
                <a:cubicBezTo>
                  <a:pt x="36680" y="6306"/>
                  <a:pt x="36237" y="6142"/>
                  <a:pt x="35793" y="6002"/>
                </a:cubicBezTo>
                <a:cubicBezTo>
                  <a:pt x="35233" y="5745"/>
                  <a:pt x="34649" y="5558"/>
                  <a:pt x="34042" y="5395"/>
                </a:cubicBezTo>
                <a:cubicBezTo>
                  <a:pt x="33668" y="5092"/>
                  <a:pt x="33272" y="4811"/>
                  <a:pt x="32875" y="4555"/>
                </a:cubicBezTo>
                <a:close/>
                <a:moveTo>
                  <a:pt x="27901" y="6376"/>
                </a:moveTo>
                <a:lnTo>
                  <a:pt x="28462" y="6703"/>
                </a:lnTo>
                <a:lnTo>
                  <a:pt x="28158" y="6656"/>
                </a:lnTo>
                <a:cubicBezTo>
                  <a:pt x="27901" y="6586"/>
                  <a:pt x="27621" y="6516"/>
                  <a:pt x="27364" y="6469"/>
                </a:cubicBezTo>
                <a:lnTo>
                  <a:pt x="27341" y="6469"/>
                </a:lnTo>
                <a:lnTo>
                  <a:pt x="27598" y="6422"/>
                </a:lnTo>
                <a:lnTo>
                  <a:pt x="27901" y="6376"/>
                </a:lnTo>
                <a:close/>
                <a:moveTo>
                  <a:pt x="10974" y="5862"/>
                </a:moveTo>
                <a:cubicBezTo>
                  <a:pt x="10437" y="6166"/>
                  <a:pt x="9923" y="6469"/>
                  <a:pt x="9433" y="6819"/>
                </a:cubicBezTo>
                <a:cubicBezTo>
                  <a:pt x="9690" y="6562"/>
                  <a:pt x="9947" y="6306"/>
                  <a:pt x="10227" y="6072"/>
                </a:cubicBezTo>
                <a:cubicBezTo>
                  <a:pt x="10460" y="6002"/>
                  <a:pt x="10694" y="5909"/>
                  <a:pt x="10951" y="5862"/>
                </a:cubicBezTo>
                <a:close/>
                <a:moveTo>
                  <a:pt x="14383" y="5605"/>
                </a:moveTo>
                <a:lnTo>
                  <a:pt x="14103" y="5792"/>
                </a:lnTo>
                <a:cubicBezTo>
                  <a:pt x="13496" y="6002"/>
                  <a:pt x="12935" y="6306"/>
                  <a:pt x="12422" y="6656"/>
                </a:cubicBezTo>
                <a:lnTo>
                  <a:pt x="12165" y="6819"/>
                </a:lnTo>
                <a:lnTo>
                  <a:pt x="12118" y="6819"/>
                </a:lnTo>
                <a:cubicBezTo>
                  <a:pt x="12538" y="6539"/>
                  <a:pt x="12982" y="6259"/>
                  <a:pt x="13426" y="6025"/>
                </a:cubicBezTo>
                <a:lnTo>
                  <a:pt x="13472" y="6025"/>
                </a:lnTo>
                <a:cubicBezTo>
                  <a:pt x="13753" y="5885"/>
                  <a:pt x="14056" y="5722"/>
                  <a:pt x="14336" y="5605"/>
                </a:cubicBezTo>
                <a:close/>
                <a:moveTo>
                  <a:pt x="28649" y="6282"/>
                </a:moveTo>
                <a:cubicBezTo>
                  <a:pt x="28789" y="6282"/>
                  <a:pt x="28905" y="6306"/>
                  <a:pt x="29046" y="6306"/>
                </a:cubicBezTo>
                <a:cubicBezTo>
                  <a:pt x="29512" y="6539"/>
                  <a:pt x="29979" y="6796"/>
                  <a:pt x="30400" y="7099"/>
                </a:cubicBezTo>
                <a:cubicBezTo>
                  <a:pt x="30120" y="7053"/>
                  <a:pt x="29816" y="7006"/>
                  <a:pt x="29536" y="6959"/>
                </a:cubicBezTo>
                <a:cubicBezTo>
                  <a:pt x="29186" y="6726"/>
                  <a:pt x="28835" y="6516"/>
                  <a:pt x="28485" y="6306"/>
                </a:cubicBezTo>
                <a:lnTo>
                  <a:pt x="28649" y="6282"/>
                </a:lnTo>
                <a:close/>
                <a:moveTo>
                  <a:pt x="11628" y="5885"/>
                </a:moveTo>
                <a:cubicBezTo>
                  <a:pt x="11441" y="6072"/>
                  <a:pt x="11254" y="6259"/>
                  <a:pt x="11067" y="6446"/>
                </a:cubicBezTo>
                <a:cubicBezTo>
                  <a:pt x="10647" y="6656"/>
                  <a:pt x="10227" y="6913"/>
                  <a:pt x="9830" y="7169"/>
                </a:cubicBezTo>
                <a:cubicBezTo>
                  <a:pt x="9690" y="7193"/>
                  <a:pt x="9527" y="7216"/>
                  <a:pt x="9386" y="7263"/>
                </a:cubicBezTo>
                <a:cubicBezTo>
                  <a:pt x="10110" y="6749"/>
                  <a:pt x="10834" y="6282"/>
                  <a:pt x="11604" y="5885"/>
                </a:cubicBezTo>
                <a:close/>
                <a:moveTo>
                  <a:pt x="29046" y="7356"/>
                </a:moveTo>
                <a:lnTo>
                  <a:pt x="29302" y="7380"/>
                </a:lnTo>
                <a:lnTo>
                  <a:pt x="29349" y="7403"/>
                </a:lnTo>
                <a:lnTo>
                  <a:pt x="29186" y="7450"/>
                </a:lnTo>
                <a:lnTo>
                  <a:pt x="29046" y="7356"/>
                </a:lnTo>
                <a:close/>
                <a:moveTo>
                  <a:pt x="13122" y="7333"/>
                </a:moveTo>
                <a:cubicBezTo>
                  <a:pt x="12969" y="7401"/>
                  <a:pt x="12816" y="7481"/>
                  <a:pt x="12673" y="7556"/>
                </a:cubicBezTo>
                <a:lnTo>
                  <a:pt x="12673" y="7556"/>
                </a:lnTo>
                <a:cubicBezTo>
                  <a:pt x="12793" y="7481"/>
                  <a:pt x="12916" y="7401"/>
                  <a:pt x="13052" y="7333"/>
                </a:cubicBezTo>
                <a:close/>
                <a:moveTo>
                  <a:pt x="36937" y="5699"/>
                </a:moveTo>
                <a:lnTo>
                  <a:pt x="37054" y="5745"/>
                </a:lnTo>
                <a:cubicBezTo>
                  <a:pt x="37708" y="6236"/>
                  <a:pt x="38315" y="6749"/>
                  <a:pt x="38922" y="7310"/>
                </a:cubicBezTo>
                <a:cubicBezTo>
                  <a:pt x="38945" y="7403"/>
                  <a:pt x="38992" y="7496"/>
                  <a:pt x="39038" y="7590"/>
                </a:cubicBezTo>
                <a:cubicBezTo>
                  <a:pt x="38922" y="7496"/>
                  <a:pt x="38805" y="7426"/>
                  <a:pt x="38688" y="7333"/>
                </a:cubicBezTo>
                <a:lnTo>
                  <a:pt x="38665" y="7356"/>
                </a:lnTo>
                <a:cubicBezTo>
                  <a:pt x="38221" y="6866"/>
                  <a:pt x="37731" y="6446"/>
                  <a:pt x="37217" y="6049"/>
                </a:cubicBezTo>
                <a:cubicBezTo>
                  <a:pt x="37124" y="5932"/>
                  <a:pt x="37031" y="5815"/>
                  <a:pt x="36937" y="5699"/>
                </a:cubicBezTo>
                <a:close/>
                <a:moveTo>
                  <a:pt x="36657" y="6843"/>
                </a:moveTo>
                <a:cubicBezTo>
                  <a:pt x="36984" y="7006"/>
                  <a:pt x="37311" y="7193"/>
                  <a:pt x="37638" y="7380"/>
                </a:cubicBezTo>
                <a:cubicBezTo>
                  <a:pt x="37708" y="7496"/>
                  <a:pt x="37778" y="7590"/>
                  <a:pt x="37824" y="7707"/>
                </a:cubicBezTo>
                <a:lnTo>
                  <a:pt x="37498" y="7473"/>
                </a:lnTo>
                <a:cubicBezTo>
                  <a:pt x="37217" y="7240"/>
                  <a:pt x="36937" y="7029"/>
                  <a:pt x="36657" y="6843"/>
                </a:cubicBezTo>
                <a:close/>
                <a:moveTo>
                  <a:pt x="28182" y="7286"/>
                </a:moveTo>
                <a:cubicBezTo>
                  <a:pt x="28298" y="7356"/>
                  <a:pt x="28438" y="7426"/>
                  <a:pt x="28579" y="7496"/>
                </a:cubicBezTo>
                <a:lnTo>
                  <a:pt x="28719" y="7590"/>
                </a:lnTo>
                <a:cubicBezTo>
                  <a:pt x="28579" y="7636"/>
                  <a:pt x="28438" y="7707"/>
                  <a:pt x="28275" y="7777"/>
                </a:cubicBezTo>
                <a:lnTo>
                  <a:pt x="28135" y="7683"/>
                </a:lnTo>
                <a:cubicBezTo>
                  <a:pt x="28018" y="7543"/>
                  <a:pt x="27878" y="7403"/>
                  <a:pt x="27738" y="7286"/>
                </a:cubicBezTo>
                <a:close/>
                <a:moveTo>
                  <a:pt x="10227" y="7473"/>
                </a:moveTo>
                <a:lnTo>
                  <a:pt x="10157" y="7566"/>
                </a:lnTo>
                <a:cubicBezTo>
                  <a:pt x="9923" y="7636"/>
                  <a:pt x="9667" y="7753"/>
                  <a:pt x="9456" y="7847"/>
                </a:cubicBezTo>
                <a:cubicBezTo>
                  <a:pt x="9597" y="7730"/>
                  <a:pt x="9760" y="7636"/>
                  <a:pt x="9923" y="7520"/>
                </a:cubicBezTo>
                <a:lnTo>
                  <a:pt x="10227" y="7473"/>
                </a:lnTo>
                <a:close/>
                <a:moveTo>
                  <a:pt x="16157" y="7777"/>
                </a:moveTo>
                <a:lnTo>
                  <a:pt x="16157" y="7777"/>
                </a:lnTo>
                <a:cubicBezTo>
                  <a:pt x="16111" y="7823"/>
                  <a:pt x="16064" y="7847"/>
                  <a:pt x="15994" y="7893"/>
                </a:cubicBezTo>
                <a:lnTo>
                  <a:pt x="15947" y="7893"/>
                </a:lnTo>
                <a:lnTo>
                  <a:pt x="15760" y="7917"/>
                </a:lnTo>
                <a:lnTo>
                  <a:pt x="15877" y="7870"/>
                </a:lnTo>
                <a:lnTo>
                  <a:pt x="16157" y="7777"/>
                </a:lnTo>
                <a:close/>
                <a:moveTo>
                  <a:pt x="8733" y="6632"/>
                </a:moveTo>
                <a:lnTo>
                  <a:pt x="8639" y="6749"/>
                </a:lnTo>
                <a:cubicBezTo>
                  <a:pt x="8196" y="7099"/>
                  <a:pt x="7799" y="7496"/>
                  <a:pt x="7402" y="7893"/>
                </a:cubicBezTo>
                <a:cubicBezTo>
                  <a:pt x="7238" y="7940"/>
                  <a:pt x="7098" y="8010"/>
                  <a:pt x="6958" y="8057"/>
                </a:cubicBezTo>
                <a:cubicBezTo>
                  <a:pt x="7402" y="7636"/>
                  <a:pt x="7869" y="7216"/>
                  <a:pt x="8336" y="6819"/>
                </a:cubicBezTo>
                <a:lnTo>
                  <a:pt x="8733" y="6632"/>
                </a:lnTo>
                <a:close/>
                <a:moveTo>
                  <a:pt x="35463" y="7492"/>
                </a:moveTo>
                <a:cubicBezTo>
                  <a:pt x="35613" y="7566"/>
                  <a:pt x="35766" y="7644"/>
                  <a:pt x="35910" y="7730"/>
                </a:cubicBezTo>
                <a:cubicBezTo>
                  <a:pt x="36097" y="7870"/>
                  <a:pt x="36260" y="8010"/>
                  <a:pt x="36424" y="8150"/>
                </a:cubicBezTo>
                <a:cubicBezTo>
                  <a:pt x="36107" y="7927"/>
                  <a:pt x="35791" y="7704"/>
                  <a:pt x="35463" y="7492"/>
                </a:cubicBezTo>
                <a:close/>
                <a:moveTo>
                  <a:pt x="30003" y="7683"/>
                </a:moveTo>
                <a:lnTo>
                  <a:pt x="30610" y="8103"/>
                </a:lnTo>
                <a:cubicBezTo>
                  <a:pt x="30563" y="8173"/>
                  <a:pt x="30540" y="8267"/>
                  <a:pt x="30493" y="8337"/>
                </a:cubicBezTo>
                <a:lnTo>
                  <a:pt x="30493" y="8360"/>
                </a:lnTo>
                <a:cubicBezTo>
                  <a:pt x="30236" y="8127"/>
                  <a:pt x="29956" y="7940"/>
                  <a:pt x="29676" y="7753"/>
                </a:cubicBezTo>
                <a:lnTo>
                  <a:pt x="30003" y="7683"/>
                </a:lnTo>
                <a:close/>
                <a:moveTo>
                  <a:pt x="13332" y="2196"/>
                </a:moveTo>
                <a:lnTo>
                  <a:pt x="13332" y="2196"/>
                </a:lnTo>
                <a:cubicBezTo>
                  <a:pt x="11955" y="3037"/>
                  <a:pt x="10717" y="4111"/>
                  <a:pt x="9667" y="5372"/>
                </a:cubicBezTo>
                <a:cubicBezTo>
                  <a:pt x="9410" y="5558"/>
                  <a:pt x="9153" y="5745"/>
                  <a:pt x="8896" y="5932"/>
                </a:cubicBezTo>
                <a:cubicBezTo>
                  <a:pt x="8452" y="6189"/>
                  <a:pt x="8032" y="6469"/>
                  <a:pt x="7635" y="6773"/>
                </a:cubicBezTo>
                <a:cubicBezTo>
                  <a:pt x="6982" y="7146"/>
                  <a:pt x="6351" y="7613"/>
                  <a:pt x="5791" y="8127"/>
                </a:cubicBezTo>
                <a:cubicBezTo>
                  <a:pt x="5697" y="8220"/>
                  <a:pt x="5604" y="8314"/>
                  <a:pt x="5511" y="8384"/>
                </a:cubicBezTo>
                <a:cubicBezTo>
                  <a:pt x="5581" y="8267"/>
                  <a:pt x="5651" y="8103"/>
                  <a:pt x="5744" y="7987"/>
                </a:cubicBezTo>
                <a:cubicBezTo>
                  <a:pt x="6935" y="5815"/>
                  <a:pt x="8709" y="4017"/>
                  <a:pt x="10881" y="2827"/>
                </a:cubicBezTo>
                <a:cubicBezTo>
                  <a:pt x="11581" y="2547"/>
                  <a:pt x="12305" y="2360"/>
                  <a:pt x="13052" y="2243"/>
                </a:cubicBezTo>
                <a:lnTo>
                  <a:pt x="13332" y="2196"/>
                </a:lnTo>
                <a:close/>
                <a:moveTo>
                  <a:pt x="8943" y="7753"/>
                </a:moveTo>
                <a:cubicBezTo>
                  <a:pt x="8639" y="7963"/>
                  <a:pt x="8359" y="8173"/>
                  <a:pt x="8102" y="8407"/>
                </a:cubicBezTo>
                <a:lnTo>
                  <a:pt x="8172" y="8244"/>
                </a:lnTo>
                <a:cubicBezTo>
                  <a:pt x="8336" y="8103"/>
                  <a:pt x="8476" y="7940"/>
                  <a:pt x="8639" y="7823"/>
                </a:cubicBezTo>
                <a:lnTo>
                  <a:pt x="8943" y="7753"/>
                </a:lnTo>
                <a:close/>
                <a:moveTo>
                  <a:pt x="8149" y="4344"/>
                </a:moveTo>
                <a:lnTo>
                  <a:pt x="8032" y="4461"/>
                </a:lnTo>
                <a:cubicBezTo>
                  <a:pt x="6795" y="5605"/>
                  <a:pt x="5791" y="6959"/>
                  <a:pt x="5067" y="8477"/>
                </a:cubicBezTo>
                <a:cubicBezTo>
                  <a:pt x="5744" y="6866"/>
                  <a:pt x="6795" y="5442"/>
                  <a:pt x="8149" y="4344"/>
                </a:cubicBezTo>
                <a:close/>
                <a:moveTo>
                  <a:pt x="17624" y="8243"/>
                </a:moveTo>
                <a:cubicBezTo>
                  <a:pt x="17604" y="8261"/>
                  <a:pt x="17585" y="8287"/>
                  <a:pt x="17558" y="8314"/>
                </a:cubicBezTo>
                <a:lnTo>
                  <a:pt x="17582" y="8314"/>
                </a:lnTo>
                <a:cubicBezTo>
                  <a:pt x="17442" y="8360"/>
                  <a:pt x="17301" y="8430"/>
                  <a:pt x="17185" y="8477"/>
                </a:cubicBezTo>
                <a:cubicBezTo>
                  <a:pt x="17208" y="8454"/>
                  <a:pt x="17255" y="8407"/>
                  <a:pt x="17301" y="8384"/>
                </a:cubicBezTo>
                <a:lnTo>
                  <a:pt x="17624" y="8243"/>
                </a:lnTo>
                <a:close/>
                <a:moveTo>
                  <a:pt x="16087" y="8244"/>
                </a:moveTo>
                <a:cubicBezTo>
                  <a:pt x="16064" y="8314"/>
                  <a:pt x="16041" y="8360"/>
                  <a:pt x="16017" y="8430"/>
                </a:cubicBezTo>
                <a:cubicBezTo>
                  <a:pt x="15924" y="8500"/>
                  <a:pt x="15807" y="8547"/>
                  <a:pt x="15714" y="8617"/>
                </a:cubicBezTo>
                <a:lnTo>
                  <a:pt x="15597" y="8617"/>
                </a:lnTo>
                <a:cubicBezTo>
                  <a:pt x="15760" y="8500"/>
                  <a:pt x="15924" y="8360"/>
                  <a:pt x="16087" y="8244"/>
                </a:cubicBezTo>
                <a:close/>
                <a:moveTo>
                  <a:pt x="14126" y="8080"/>
                </a:moveTo>
                <a:lnTo>
                  <a:pt x="14009" y="8173"/>
                </a:lnTo>
                <a:cubicBezTo>
                  <a:pt x="13753" y="8290"/>
                  <a:pt x="13472" y="8384"/>
                  <a:pt x="13216" y="8500"/>
                </a:cubicBezTo>
                <a:cubicBezTo>
                  <a:pt x="13005" y="8524"/>
                  <a:pt x="12772" y="8570"/>
                  <a:pt x="12562" y="8640"/>
                </a:cubicBezTo>
                <a:cubicBezTo>
                  <a:pt x="12772" y="8524"/>
                  <a:pt x="12982" y="8407"/>
                  <a:pt x="13192" y="8290"/>
                </a:cubicBezTo>
                <a:cubicBezTo>
                  <a:pt x="13496" y="8220"/>
                  <a:pt x="13799" y="8127"/>
                  <a:pt x="14126" y="8080"/>
                </a:cubicBezTo>
                <a:close/>
                <a:moveTo>
                  <a:pt x="20664" y="8687"/>
                </a:moveTo>
                <a:lnTo>
                  <a:pt x="20710" y="8734"/>
                </a:lnTo>
                <a:lnTo>
                  <a:pt x="20547" y="8851"/>
                </a:lnTo>
                <a:lnTo>
                  <a:pt x="20523" y="8897"/>
                </a:lnTo>
                <a:lnTo>
                  <a:pt x="20383" y="8967"/>
                </a:lnTo>
                <a:lnTo>
                  <a:pt x="20383" y="8967"/>
                </a:lnTo>
                <a:lnTo>
                  <a:pt x="20547" y="8757"/>
                </a:lnTo>
                <a:lnTo>
                  <a:pt x="20664" y="8687"/>
                </a:lnTo>
                <a:close/>
                <a:moveTo>
                  <a:pt x="10344" y="8734"/>
                </a:moveTo>
                <a:lnTo>
                  <a:pt x="10344" y="8734"/>
                </a:lnTo>
                <a:cubicBezTo>
                  <a:pt x="10320" y="8804"/>
                  <a:pt x="10297" y="8851"/>
                  <a:pt x="10297" y="8921"/>
                </a:cubicBezTo>
                <a:lnTo>
                  <a:pt x="10040" y="9037"/>
                </a:lnTo>
                <a:cubicBezTo>
                  <a:pt x="10134" y="8921"/>
                  <a:pt x="10250" y="8851"/>
                  <a:pt x="10344" y="8734"/>
                </a:cubicBezTo>
                <a:close/>
                <a:moveTo>
                  <a:pt x="29146" y="7875"/>
                </a:moveTo>
                <a:cubicBezTo>
                  <a:pt x="29563" y="8177"/>
                  <a:pt x="29935" y="8502"/>
                  <a:pt x="30283" y="8851"/>
                </a:cubicBezTo>
                <a:lnTo>
                  <a:pt x="30236" y="9037"/>
                </a:lnTo>
                <a:lnTo>
                  <a:pt x="29909" y="8827"/>
                </a:lnTo>
                <a:lnTo>
                  <a:pt x="29746" y="8710"/>
                </a:lnTo>
                <a:cubicBezTo>
                  <a:pt x="29419" y="8477"/>
                  <a:pt x="29092" y="8244"/>
                  <a:pt x="28719" y="8010"/>
                </a:cubicBezTo>
                <a:cubicBezTo>
                  <a:pt x="28854" y="7965"/>
                  <a:pt x="28989" y="7920"/>
                  <a:pt x="29146" y="7875"/>
                </a:cubicBezTo>
                <a:close/>
                <a:moveTo>
                  <a:pt x="21924" y="8710"/>
                </a:moveTo>
                <a:cubicBezTo>
                  <a:pt x="22275" y="8804"/>
                  <a:pt x="22601" y="8921"/>
                  <a:pt x="22952" y="9037"/>
                </a:cubicBezTo>
                <a:lnTo>
                  <a:pt x="22928" y="9061"/>
                </a:lnTo>
                <a:cubicBezTo>
                  <a:pt x="22742" y="9014"/>
                  <a:pt x="22555" y="8991"/>
                  <a:pt x="22368" y="8967"/>
                </a:cubicBezTo>
                <a:cubicBezTo>
                  <a:pt x="22205" y="8897"/>
                  <a:pt x="22041" y="8804"/>
                  <a:pt x="21878" y="8734"/>
                </a:cubicBezTo>
                <a:lnTo>
                  <a:pt x="21924" y="8710"/>
                </a:lnTo>
                <a:close/>
                <a:moveTo>
                  <a:pt x="25333" y="8430"/>
                </a:moveTo>
                <a:cubicBezTo>
                  <a:pt x="25567" y="8477"/>
                  <a:pt x="25823" y="8547"/>
                  <a:pt x="26057" y="8617"/>
                </a:cubicBezTo>
                <a:cubicBezTo>
                  <a:pt x="26197" y="8757"/>
                  <a:pt x="26314" y="8921"/>
                  <a:pt x="26431" y="9084"/>
                </a:cubicBezTo>
                <a:lnTo>
                  <a:pt x="26384" y="9131"/>
                </a:lnTo>
                <a:cubicBezTo>
                  <a:pt x="26034" y="8897"/>
                  <a:pt x="25683" y="8640"/>
                  <a:pt x="25333" y="8430"/>
                </a:cubicBezTo>
                <a:close/>
                <a:moveTo>
                  <a:pt x="27178" y="8967"/>
                </a:moveTo>
                <a:lnTo>
                  <a:pt x="27411" y="9037"/>
                </a:lnTo>
                <a:lnTo>
                  <a:pt x="27434" y="9131"/>
                </a:lnTo>
                <a:lnTo>
                  <a:pt x="27201" y="9131"/>
                </a:lnTo>
                <a:lnTo>
                  <a:pt x="27108" y="9037"/>
                </a:lnTo>
                <a:lnTo>
                  <a:pt x="27178" y="8967"/>
                </a:lnTo>
                <a:close/>
                <a:moveTo>
                  <a:pt x="25473" y="8967"/>
                </a:moveTo>
                <a:lnTo>
                  <a:pt x="25777" y="9154"/>
                </a:lnTo>
                <a:lnTo>
                  <a:pt x="25637" y="9154"/>
                </a:lnTo>
                <a:cubicBezTo>
                  <a:pt x="25590" y="9084"/>
                  <a:pt x="25543" y="9037"/>
                  <a:pt x="25473" y="8967"/>
                </a:cubicBezTo>
                <a:close/>
                <a:moveTo>
                  <a:pt x="24189" y="8267"/>
                </a:moveTo>
                <a:cubicBezTo>
                  <a:pt x="24516" y="8547"/>
                  <a:pt x="24820" y="8827"/>
                  <a:pt x="25100" y="9154"/>
                </a:cubicBezTo>
                <a:cubicBezTo>
                  <a:pt x="24983" y="9154"/>
                  <a:pt x="24843" y="9154"/>
                  <a:pt x="24726" y="9177"/>
                </a:cubicBezTo>
                <a:cubicBezTo>
                  <a:pt x="24399" y="8967"/>
                  <a:pt x="24072" y="8757"/>
                  <a:pt x="23722" y="8594"/>
                </a:cubicBezTo>
                <a:cubicBezTo>
                  <a:pt x="23792" y="8477"/>
                  <a:pt x="23862" y="8384"/>
                  <a:pt x="23932" y="8267"/>
                </a:cubicBezTo>
                <a:close/>
                <a:moveTo>
                  <a:pt x="38245" y="7777"/>
                </a:moveTo>
                <a:cubicBezTo>
                  <a:pt x="38431" y="7870"/>
                  <a:pt x="38595" y="7987"/>
                  <a:pt x="38782" y="8127"/>
                </a:cubicBezTo>
                <a:cubicBezTo>
                  <a:pt x="38945" y="8290"/>
                  <a:pt x="39085" y="8477"/>
                  <a:pt x="39225" y="8664"/>
                </a:cubicBezTo>
                <a:cubicBezTo>
                  <a:pt x="39319" y="8827"/>
                  <a:pt x="39435" y="8967"/>
                  <a:pt x="39529" y="9131"/>
                </a:cubicBezTo>
                <a:cubicBezTo>
                  <a:pt x="39529" y="9154"/>
                  <a:pt x="39529" y="9154"/>
                  <a:pt x="39529" y="9177"/>
                </a:cubicBezTo>
                <a:cubicBezTo>
                  <a:pt x="39202" y="8827"/>
                  <a:pt x="38828" y="8500"/>
                  <a:pt x="38455" y="8197"/>
                </a:cubicBezTo>
                <a:cubicBezTo>
                  <a:pt x="38385" y="8057"/>
                  <a:pt x="38315" y="7917"/>
                  <a:pt x="38245" y="7777"/>
                </a:cubicBezTo>
                <a:close/>
                <a:moveTo>
                  <a:pt x="30954" y="8350"/>
                </a:moveTo>
                <a:cubicBezTo>
                  <a:pt x="31228" y="8555"/>
                  <a:pt x="31502" y="8738"/>
                  <a:pt x="31754" y="8944"/>
                </a:cubicBezTo>
                <a:cubicBezTo>
                  <a:pt x="31637" y="9037"/>
                  <a:pt x="31544" y="9107"/>
                  <a:pt x="31427" y="9201"/>
                </a:cubicBezTo>
                <a:cubicBezTo>
                  <a:pt x="31240" y="8991"/>
                  <a:pt x="31030" y="8804"/>
                  <a:pt x="30820" y="8617"/>
                </a:cubicBezTo>
                <a:cubicBezTo>
                  <a:pt x="30865" y="8528"/>
                  <a:pt x="30909" y="8439"/>
                  <a:pt x="30954" y="8350"/>
                </a:cubicBezTo>
                <a:close/>
                <a:moveTo>
                  <a:pt x="35886" y="6913"/>
                </a:moveTo>
                <a:cubicBezTo>
                  <a:pt x="36424" y="7216"/>
                  <a:pt x="36937" y="7543"/>
                  <a:pt x="37404" y="7893"/>
                </a:cubicBezTo>
                <a:lnTo>
                  <a:pt x="37708" y="8103"/>
                </a:lnTo>
                <a:cubicBezTo>
                  <a:pt x="37894" y="8267"/>
                  <a:pt x="38105" y="8454"/>
                  <a:pt x="38291" y="8617"/>
                </a:cubicBezTo>
                <a:cubicBezTo>
                  <a:pt x="38385" y="8827"/>
                  <a:pt x="38455" y="9037"/>
                  <a:pt x="38548" y="9247"/>
                </a:cubicBezTo>
                <a:cubicBezTo>
                  <a:pt x="38455" y="9154"/>
                  <a:pt x="38385" y="9061"/>
                  <a:pt x="38291" y="8991"/>
                </a:cubicBezTo>
                <a:cubicBezTo>
                  <a:pt x="37801" y="8524"/>
                  <a:pt x="37287" y="8080"/>
                  <a:pt x="36727" y="7730"/>
                </a:cubicBezTo>
                <a:lnTo>
                  <a:pt x="36704" y="7707"/>
                </a:lnTo>
                <a:cubicBezTo>
                  <a:pt x="36447" y="7426"/>
                  <a:pt x="36167" y="7169"/>
                  <a:pt x="35886" y="6913"/>
                </a:cubicBezTo>
                <a:close/>
                <a:moveTo>
                  <a:pt x="30633" y="9177"/>
                </a:moveTo>
                <a:cubicBezTo>
                  <a:pt x="30708" y="9270"/>
                  <a:pt x="30782" y="9348"/>
                  <a:pt x="30844" y="9435"/>
                </a:cubicBezTo>
                <a:lnTo>
                  <a:pt x="30844" y="9435"/>
                </a:lnTo>
                <a:lnTo>
                  <a:pt x="30843" y="9434"/>
                </a:lnTo>
                <a:cubicBezTo>
                  <a:pt x="30750" y="9388"/>
                  <a:pt x="30680" y="9341"/>
                  <a:pt x="30610" y="9271"/>
                </a:cubicBezTo>
                <a:lnTo>
                  <a:pt x="30633" y="9177"/>
                </a:lnTo>
                <a:close/>
                <a:moveTo>
                  <a:pt x="17605" y="9481"/>
                </a:moveTo>
                <a:lnTo>
                  <a:pt x="17442" y="9598"/>
                </a:lnTo>
                <a:lnTo>
                  <a:pt x="17325" y="9574"/>
                </a:lnTo>
                <a:lnTo>
                  <a:pt x="17488" y="9481"/>
                </a:lnTo>
                <a:close/>
                <a:moveTo>
                  <a:pt x="27645" y="9434"/>
                </a:moveTo>
                <a:lnTo>
                  <a:pt x="27738" y="9598"/>
                </a:lnTo>
                <a:lnTo>
                  <a:pt x="27598" y="9551"/>
                </a:lnTo>
                <a:cubicBezTo>
                  <a:pt x="27575" y="9504"/>
                  <a:pt x="27551" y="9481"/>
                  <a:pt x="27505" y="9434"/>
                </a:cubicBezTo>
                <a:close/>
                <a:moveTo>
                  <a:pt x="32104" y="9224"/>
                </a:moveTo>
                <a:cubicBezTo>
                  <a:pt x="32408" y="9458"/>
                  <a:pt x="32688" y="9691"/>
                  <a:pt x="32991" y="9948"/>
                </a:cubicBezTo>
                <a:cubicBezTo>
                  <a:pt x="32664" y="9901"/>
                  <a:pt x="32361" y="9878"/>
                  <a:pt x="32034" y="9878"/>
                </a:cubicBezTo>
                <a:cubicBezTo>
                  <a:pt x="31941" y="9738"/>
                  <a:pt x="31824" y="9621"/>
                  <a:pt x="31731" y="9504"/>
                </a:cubicBezTo>
                <a:cubicBezTo>
                  <a:pt x="31847" y="9388"/>
                  <a:pt x="31964" y="9294"/>
                  <a:pt x="32104" y="9224"/>
                </a:cubicBezTo>
                <a:close/>
                <a:moveTo>
                  <a:pt x="28275" y="9481"/>
                </a:moveTo>
                <a:cubicBezTo>
                  <a:pt x="28345" y="9528"/>
                  <a:pt x="28438" y="9598"/>
                  <a:pt x="28509" y="9668"/>
                </a:cubicBezTo>
                <a:cubicBezTo>
                  <a:pt x="28579" y="9784"/>
                  <a:pt x="28649" y="9901"/>
                  <a:pt x="28719" y="10018"/>
                </a:cubicBezTo>
                <a:lnTo>
                  <a:pt x="28415" y="10041"/>
                </a:lnTo>
                <a:lnTo>
                  <a:pt x="28392" y="10018"/>
                </a:lnTo>
                <a:cubicBezTo>
                  <a:pt x="28298" y="9831"/>
                  <a:pt x="28205" y="9644"/>
                  <a:pt x="28112" y="9481"/>
                </a:cubicBezTo>
                <a:close/>
                <a:moveTo>
                  <a:pt x="20827" y="9971"/>
                </a:moveTo>
                <a:lnTo>
                  <a:pt x="20990" y="10041"/>
                </a:lnTo>
                <a:cubicBezTo>
                  <a:pt x="20967" y="10088"/>
                  <a:pt x="20920" y="10111"/>
                  <a:pt x="20897" y="10158"/>
                </a:cubicBezTo>
                <a:lnTo>
                  <a:pt x="20664" y="10111"/>
                </a:lnTo>
                <a:cubicBezTo>
                  <a:pt x="20710" y="10065"/>
                  <a:pt x="20780" y="10018"/>
                  <a:pt x="20827" y="9971"/>
                </a:cubicBezTo>
                <a:close/>
                <a:moveTo>
                  <a:pt x="16741" y="10018"/>
                </a:moveTo>
                <a:lnTo>
                  <a:pt x="16834" y="10111"/>
                </a:lnTo>
                <a:cubicBezTo>
                  <a:pt x="16811" y="10135"/>
                  <a:pt x="16788" y="10158"/>
                  <a:pt x="16764" y="10181"/>
                </a:cubicBezTo>
                <a:lnTo>
                  <a:pt x="16624" y="10205"/>
                </a:lnTo>
                <a:lnTo>
                  <a:pt x="16741" y="10018"/>
                </a:lnTo>
                <a:close/>
                <a:moveTo>
                  <a:pt x="34462" y="2640"/>
                </a:moveTo>
                <a:lnTo>
                  <a:pt x="34953" y="2710"/>
                </a:lnTo>
                <a:cubicBezTo>
                  <a:pt x="38875" y="4204"/>
                  <a:pt x="42494" y="6656"/>
                  <a:pt x="43965" y="10275"/>
                </a:cubicBezTo>
                <a:cubicBezTo>
                  <a:pt x="42657" y="8384"/>
                  <a:pt x="40743" y="6959"/>
                  <a:pt x="38595" y="5932"/>
                </a:cubicBezTo>
                <a:cubicBezTo>
                  <a:pt x="37544" y="4461"/>
                  <a:pt x="36120" y="3317"/>
                  <a:pt x="34462" y="2640"/>
                </a:cubicBezTo>
                <a:close/>
                <a:moveTo>
                  <a:pt x="36727" y="9177"/>
                </a:moveTo>
                <a:cubicBezTo>
                  <a:pt x="37124" y="9551"/>
                  <a:pt x="37474" y="9971"/>
                  <a:pt x="37824" y="10392"/>
                </a:cubicBezTo>
                <a:cubicBezTo>
                  <a:pt x="37661" y="10275"/>
                  <a:pt x="37498" y="10135"/>
                  <a:pt x="37334" y="10018"/>
                </a:cubicBezTo>
                <a:cubicBezTo>
                  <a:pt x="37124" y="9714"/>
                  <a:pt x="36937" y="9458"/>
                  <a:pt x="36727" y="9177"/>
                </a:cubicBezTo>
                <a:close/>
                <a:moveTo>
                  <a:pt x="9807" y="8057"/>
                </a:moveTo>
                <a:lnTo>
                  <a:pt x="9807" y="8080"/>
                </a:lnTo>
                <a:cubicBezTo>
                  <a:pt x="9527" y="8430"/>
                  <a:pt x="9270" y="8827"/>
                  <a:pt x="9013" y="9201"/>
                </a:cubicBezTo>
                <a:cubicBezTo>
                  <a:pt x="8733" y="9458"/>
                  <a:pt x="8429" y="9738"/>
                  <a:pt x="8172" y="10018"/>
                </a:cubicBezTo>
                <a:cubicBezTo>
                  <a:pt x="7869" y="10158"/>
                  <a:pt x="7565" y="10322"/>
                  <a:pt x="7238" y="10462"/>
                </a:cubicBezTo>
                <a:cubicBezTo>
                  <a:pt x="7378" y="10088"/>
                  <a:pt x="7542" y="9691"/>
                  <a:pt x="7682" y="9318"/>
                </a:cubicBezTo>
                <a:cubicBezTo>
                  <a:pt x="7775" y="9224"/>
                  <a:pt x="7892" y="9131"/>
                  <a:pt x="7986" y="9037"/>
                </a:cubicBezTo>
                <a:cubicBezTo>
                  <a:pt x="8546" y="8640"/>
                  <a:pt x="9153" y="8314"/>
                  <a:pt x="9807" y="8057"/>
                </a:cubicBezTo>
                <a:close/>
                <a:moveTo>
                  <a:pt x="33855" y="8547"/>
                </a:moveTo>
                <a:lnTo>
                  <a:pt x="34182" y="8687"/>
                </a:lnTo>
                <a:cubicBezTo>
                  <a:pt x="34346" y="8851"/>
                  <a:pt x="34532" y="9014"/>
                  <a:pt x="34696" y="9177"/>
                </a:cubicBezTo>
                <a:cubicBezTo>
                  <a:pt x="34906" y="9574"/>
                  <a:pt x="35093" y="10018"/>
                  <a:pt x="35256" y="10462"/>
                </a:cubicBezTo>
                <a:lnTo>
                  <a:pt x="35233" y="10462"/>
                </a:lnTo>
                <a:cubicBezTo>
                  <a:pt x="34976" y="10368"/>
                  <a:pt x="34719" y="10298"/>
                  <a:pt x="34462" y="10228"/>
                </a:cubicBezTo>
                <a:cubicBezTo>
                  <a:pt x="34229" y="9668"/>
                  <a:pt x="33972" y="9107"/>
                  <a:pt x="33692" y="8594"/>
                </a:cubicBezTo>
                <a:lnTo>
                  <a:pt x="33855" y="8547"/>
                </a:lnTo>
                <a:close/>
                <a:moveTo>
                  <a:pt x="13216" y="9691"/>
                </a:moveTo>
                <a:cubicBezTo>
                  <a:pt x="13075" y="9855"/>
                  <a:pt x="12959" y="10018"/>
                  <a:pt x="12819" y="10205"/>
                </a:cubicBezTo>
                <a:cubicBezTo>
                  <a:pt x="12702" y="10368"/>
                  <a:pt x="12492" y="10508"/>
                  <a:pt x="12328" y="10672"/>
                </a:cubicBezTo>
                <a:cubicBezTo>
                  <a:pt x="12585" y="10322"/>
                  <a:pt x="12865" y="9995"/>
                  <a:pt x="13169" y="9691"/>
                </a:cubicBezTo>
                <a:close/>
                <a:moveTo>
                  <a:pt x="32338" y="10275"/>
                </a:moveTo>
                <a:cubicBezTo>
                  <a:pt x="32618" y="10275"/>
                  <a:pt x="32921" y="10322"/>
                  <a:pt x="33201" y="10368"/>
                </a:cubicBezTo>
                <a:cubicBezTo>
                  <a:pt x="33272" y="10485"/>
                  <a:pt x="33318" y="10602"/>
                  <a:pt x="33388" y="10718"/>
                </a:cubicBezTo>
                <a:cubicBezTo>
                  <a:pt x="33061" y="10555"/>
                  <a:pt x="32735" y="10438"/>
                  <a:pt x="32384" y="10345"/>
                </a:cubicBezTo>
                <a:lnTo>
                  <a:pt x="32338" y="10275"/>
                </a:lnTo>
                <a:close/>
                <a:moveTo>
                  <a:pt x="35578" y="10173"/>
                </a:moveTo>
                <a:cubicBezTo>
                  <a:pt x="35663" y="10298"/>
                  <a:pt x="35760" y="10432"/>
                  <a:pt x="35840" y="10532"/>
                </a:cubicBezTo>
                <a:cubicBezTo>
                  <a:pt x="35863" y="10602"/>
                  <a:pt x="35863" y="10672"/>
                  <a:pt x="35886" y="10718"/>
                </a:cubicBezTo>
                <a:lnTo>
                  <a:pt x="35700" y="10648"/>
                </a:lnTo>
                <a:cubicBezTo>
                  <a:pt x="35679" y="10485"/>
                  <a:pt x="35623" y="10321"/>
                  <a:pt x="35578" y="10173"/>
                </a:cubicBezTo>
                <a:close/>
                <a:moveTo>
                  <a:pt x="38922" y="9271"/>
                </a:moveTo>
                <a:lnTo>
                  <a:pt x="38922" y="9271"/>
                </a:lnTo>
                <a:cubicBezTo>
                  <a:pt x="39062" y="9434"/>
                  <a:pt x="39225" y="9598"/>
                  <a:pt x="39365" y="9761"/>
                </a:cubicBezTo>
                <a:cubicBezTo>
                  <a:pt x="39505" y="9925"/>
                  <a:pt x="39599" y="10065"/>
                  <a:pt x="39716" y="10205"/>
                </a:cubicBezTo>
                <a:cubicBezTo>
                  <a:pt x="39739" y="10368"/>
                  <a:pt x="39739" y="10555"/>
                  <a:pt x="39762" y="10742"/>
                </a:cubicBezTo>
                <a:cubicBezTo>
                  <a:pt x="39575" y="10462"/>
                  <a:pt x="39365" y="10205"/>
                  <a:pt x="39155" y="9948"/>
                </a:cubicBezTo>
                <a:cubicBezTo>
                  <a:pt x="39085" y="9714"/>
                  <a:pt x="39015" y="9504"/>
                  <a:pt x="38922" y="9271"/>
                </a:cubicBezTo>
                <a:close/>
                <a:moveTo>
                  <a:pt x="30563" y="10648"/>
                </a:moveTo>
                <a:cubicBezTo>
                  <a:pt x="30610" y="10695"/>
                  <a:pt x="30680" y="10765"/>
                  <a:pt x="30727" y="10835"/>
                </a:cubicBezTo>
                <a:lnTo>
                  <a:pt x="30633" y="10835"/>
                </a:lnTo>
                <a:lnTo>
                  <a:pt x="30516" y="10695"/>
                </a:lnTo>
                <a:lnTo>
                  <a:pt x="30563" y="10648"/>
                </a:lnTo>
                <a:close/>
                <a:moveTo>
                  <a:pt x="19053" y="10508"/>
                </a:moveTo>
                <a:lnTo>
                  <a:pt x="19053" y="10508"/>
                </a:lnTo>
                <a:cubicBezTo>
                  <a:pt x="19006" y="10555"/>
                  <a:pt x="19006" y="10602"/>
                  <a:pt x="18982" y="10672"/>
                </a:cubicBezTo>
                <a:lnTo>
                  <a:pt x="18982" y="10648"/>
                </a:lnTo>
                <a:lnTo>
                  <a:pt x="18819" y="10929"/>
                </a:lnTo>
                <a:lnTo>
                  <a:pt x="18562" y="10835"/>
                </a:lnTo>
                <a:cubicBezTo>
                  <a:pt x="18632" y="10765"/>
                  <a:pt x="18679" y="10695"/>
                  <a:pt x="18749" y="10625"/>
                </a:cubicBezTo>
                <a:cubicBezTo>
                  <a:pt x="18819" y="10578"/>
                  <a:pt x="18936" y="10555"/>
                  <a:pt x="19053" y="10508"/>
                </a:cubicBezTo>
                <a:close/>
                <a:moveTo>
                  <a:pt x="7332" y="10835"/>
                </a:moveTo>
                <a:cubicBezTo>
                  <a:pt x="7215" y="10929"/>
                  <a:pt x="7122" y="11022"/>
                  <a:pt x="7028" y="11115"/>
                </a:cubicBezTo>
                <a:cubicBezTo>
                  <a:pt x="7028" y="11069"/>
                  <a:pt x="7052" y="11022"/>
                  <a:pt x="7075" y="10975"/>
                </a:cubicBezTo>
                <a:lnTo>
                  <a:pt x="7332" y="10835"/>
                </a:lnTo>
                <a:close/>
                <a:moveTo>
                  <a:pt x="28042" y="11092"/>
                </a:moveTo>
                <a:lnTo>
                  <a:pt x="28158" y="11185"/>
                </a:lnTo>
                <a:lnTo>
                  <a:pt x="27948" y="11209"/>
                </a:lnTo>
                <a:cubicBezTo>
                  <a:pt x="27948" y="11209"/>
                  <a:pt x="27925" y="11185"/>
                  <a:pt x="27925" y="11162"/>
                </a:cubicBezTo>
                <a:cubicBezTo>
                  <a:pt x="27925" y="11139"/>
                  <a:pt x="27901" y="11115"/>
                  <a:pt x="27901" y="11092"/>
                </a:cubicBezTo>
                <a:close/>
                <a:moveTo>
                  <a:pt x="7542" y="8244"/>
                </a:moveTo>
                <a:lnTo>
                  <a:pt x="7542" y="8244"/>
                </a:lnTo>
                <a:cubicBezTo>
                  <a:pt x="7425" y="8407"/>
                  <a:pt x="7332" y="8570"/>
                  <a:pt x="7215" y="8734"/>
                </a:cubicBezTo>
                <a:cubicBezTo>
                  <a:pt x="7052" y="8944"/>
                  <a:pt x="6865" y="9131"/>
                  <a:pt x="6701" y="9364"/>
                </a:cubicBezTo>
                <a:cubicBezTo>
                  <a:pt x="6281" y="10041"/>
                  <a:pt x="5814" y="10718"/>
                  <a:pt x="5324" y="11372"/>
                </a:cubicBezTo>
                <a:cubicBezTo>
                  <a:pt x="5884" y="10228"/>
                  <a:pt x="6608" y="9177"/>
                  <a:pt x="7519" y="8267"/>
                </a:cubicBezTo>
                <a:lnTo>
                  <a:pt x="7542" y="8244"/>
                </a:lnTo>
                <a:close/>
                <a:moveTo>
                  <a:pt x="20243" y="11209"/>
                </a:moveTo>
                <a:cubicBezTo>
                  <a:pt x="20243" y="11232"/>
                  <a:pt x="20220" y="11255"/>
                  <a:pt x="20220" y="11279"/>
                </a:cubicBezTo>
                <a:cubicBezTo>
                  <a:pt x="20127" y="11302"/>
                  <a:pt x="20056" y="11325"/>
                  <a:pt x="20010" y="11372"/>
                </a:cubicBezTo>
                <a:cubicBezTo>
                  <a:pt x="20010" y="11349"/>
                  <a:pt x="20010" y="11325"/>
                  <a:pt x="20010" y="11302"/>
                </a:cubicBezTo>
                <a:lnTo>
                  <a:pt x="20243" y="11209"/>
                </a:lnTo>
                <a:close/>
                <a:moveTo>
                  <a:pt x="22321" y="11185"/>
                </a:moveTo>
                <a:lnTo>
                  <a:pt x="22298" y="11279"/>
                </a:lnTo>
                <a:lnTo>
                  <a:pt x="22205" y="11372"/>
                </a:lnTo>
                <a:cubicBezTo>
                  <a:pt x="22134" y="11325"/>
                  <a:pt x="22041" y="11302"/>
                  <a:pt x="21948" y="11255"/>
                </a:cubicBezTo>
                <a:cubicBezTo>
                  <a:pt x="22064" y="11232"/>
                  <a:pt x="22181" y="11209"/>
                  <a:pt x="22321" y="11185"/>
                </a:cubicBezTo>
                <a:close/>
                <a:moveTo>
                  <a:pt x="22952" y="11185"/>
                </a:moveTo>
                <a:cubicBezTo>
                  <a:pt x="22998" y="11232"/>
                  <a:pt x="23068" y="11279"/>
                  <a:pt x="23138" y="11325"/>
                </a:cubicBezTo>
                <a:cubicBezTo>
                  <a:pt x="22998" y="11396"/>
                  <a:pt x="22835" y="11489"/>
                  <a:pt x="22695" y="11559"/>
                </a:cubicBezTo>
                <a:lnTo>
                  <a:pt x="22671" y="11559"/>
                </a:lnTo>
                <a:cubicBezTo>
                  <a:pt x="22671" y="11536"/>
                  <a:pt x="22671" y="11512"/>
                  <a:pt x="22671" y="11466"/>
                </a:cubicBezTo>
                <a:cubicBezTo>
                  <a:pt x="22671" y="11466"/>
                  <a:pt x="22671" y="11442"/>
                  <a:pt x="22671" y="11419"/>
                </a:cubicBezTo>
                <a:cubicBezTo>
                  <a:pt x="22765" y="11349"/>
                  <a:pt x="22858" y="11255"/>
                  <a:pt x="22952" y="11185"/>
                </a:cubicBezTo>
                <a:close/>
                <a:moveTo>
                  <a:pt x="16484" y="11325"/>
                </a:moveTo>
                <a:cubicBezTo>
                  <a:pt x="16391" y="11396"/>
                  <a:pt x="16297" y="11512"/>
                  <a:pt x="16204" y="11629"/>
                </a:cubicBezTo>
                <a:lnTo>
                  <a:pt x="16181" y="11629"/>
                </a:lnTo>
                <a:lnTo>
                  <a:pt x="16041" y="11652"/>
                </a:lnTo>
                <a:cubicBezTo>
                  <a:pt x="16111" y="11536"/>
                  <a:pt x="16204" y="11419"/>
                  <a:pt x="16274" y="11325"/>
                </a:cubicBezTo>
                <a:close/>
                <a:moveTo>
                  <a:pt x="18119" y="11512"/>
                </a:moveTo>
                <a:lnTo>
                  <a:pt x="18235" y="11699"/>
                </a:lnTo>
                <a:lnTo>
                  <a:pt x="18235" y="11699"/>
                </a:lnTo>
                <a:lnTo>
                  <a:pt x="18119" y="11676"/>
                </a:lnTo>
                <a:lnTo>
                  <a:pt x="18119" y="11512"/>
                </a:lnTo>
                <a:close/>
                <a:moveTo>
                  <a:pt x="12842" y="10952"/>
                </a:moveTo>
                <a:cubicBezTo>
                  <a:pt x="12842" y="10975"/>
                  <a:pt x="12842" y="10999"/>
                  <a:pt x="12819" y="10999"/>
                </a:cubicBezTo>
                <a:cubicBezTo>
                  <a:pt x="12655" y="11255"/>
                  <a:pt x="12515" y="11466"/>
                  <a:pt x="12352" y="11699"/>
                </a:cubicBezTo>
                <a:cubicBezTo>
                  <a:pt x="12468" y="11466"/>
                  <a:pt x="12585" y="11255"/>
                  <a:pt x="12702" y="11045"/>
                </a:cubicBezTo>
                <a:lnTo>
                  <a:pt x="12842" y="10952"/>
                </a:lnTo>
                <a:close/>
                <a:moveTo>
                  <a:pt x="25940" y="11489"/>
                </a:moveTo>
                <a:lnTo>
                  <a:pt x="26034" y="11536"/>
                </a:lnTo>
                <a:cubicBezTo>
                  <a:pt x="26104" y="11606"/>
                  <a:pt x="26150" y="11676"/>
                  <a:pt x="26197" y="11746"/>
                </a:cubicBezTo>
                <a:lnTo>
                  <a:pt x="26127" y="11769"/>
                </a:lnTo>
                <a:cubicBezTo>
                  <a:pt x="26057" y="11676"/>
                  <a:pt x="25964" y="11582"/>
                  <a:pt x="25870" y="11512"/>
                </a:cubicBezTo>
                <a:lnTo>
                  <a:pt x="25894" y="11512"/>
                </a:lnTo>
                <a:lnTo>
                  <a:pt x="25940" y="11489"/>
                </a:lnTo>
                <a:close/>
                <a:moveTo>
                  <a:pt x="6608" y="11255"/>
                </a:moveTo>
                <a:lnTo>
                  <a:pt x="6608" y="11255"/>
                </a:lnTo>
                <a:cubicBezTo>
                  <a:pt x="6561" y="11396"/>
                  <a:pt x="6538" y="11536"/>
                  <a:pt x="6491" y="11699"/>
                </a:cubicBezTo>
                <a:lnTo>
                  <a:pt x="6398" y="11816"/>
                </a:lnTo>
                <a:cubicBezTo>
                  <a:pt x="6445" y="11629"/>
                  <a:pt x="6491" y="11466"/>
                  <a:pt x="6538" y="11302"/>
                </a:cubicBezTo>
                <a:lnTo>
                  <a:pt x="6608" y="11255"/>
                </a:lnTo>
                <a:close/>
                <a:moveTo>
                  <a:pt x="21271" y="11536"/>
                </a:moveTo>
                <a:cubicBezTo>
                  <a:pt x="21201" y="11676"/>
                  <a:pt x="21154" y="11792"/>
                  <a:pt x="21084" y="11909"/>
                </a:cubicBezTo>
                <a:lnTo>
                  <a:pt x="20920" y="11956"/>
                </a:lnTo>
                <a:cubicBezTo>
                  <a:pt x="20920" y="11933"/>
                  <a:pt x="20944" y="11909"/>
                  <a:pt x="20944" y="11886"/>
                </a:cubicBezTo>
                <a:lnTo>
                  <a:pt x="20967" y="11839"/>
                </a:lnTo>
                <a:cubicBezTo>
                  <a:pt x="21037" y="11769"/>
                  <a:pt x="21084" y="11676"/>
                  <a:pt x="21154" y="11606"/>
                </a:cubicBezTo>
                <a:lnTo>
                  <a:pt x="21271" y="11536"/>
                </a:lnTo>
                <a:close/>
                <a:moveTo>
                  <a:pt x="34626" y="10672"/>
                </a:moveTo>
                <a:cubicBezTo>
                  <a:pt x="34883" y="10765"/>
                  <a:pt x="35139" y="10835"/>
                  <a:pt x="35396" y="10952"/>
                </a:cubicBezTo>
                <a:cubicBezTo>
                  <a:pt x="35466" y="11279"/>
                  <a:pt x="35536" y="11629"/>
                  <a:pt x="35583" y="11979"/>
                </a:cubicBezTo>
                <a:cubicBezTo>
                  <a:pt x="35349" y="11676"/>
                  <a:pt x="35069" y="11372"/>
                  <a:pt x="34766" y="11092"/>
                </a:cubicBezTo>
                <a:cubicBezTo>
                  <a:pt x="34719" y="10952"/>
                  <a:pt x="34672" y="10812"/>
                  <a:pt x="34626" y="10672"/>
                </a:cubicBezTo>
                <a:close/>
                <a:moveTo>
                  <a:pt x="36914" y="10555"/>
                </a:moveTo>
                <a:lnTo>
                  <a:pt x="36914" y="10555"/>
                </a:lnTo>
                <a:cubicBezTo>
                  <a:pt x="37101" y="10788"/>
                  <a:pt x="37287" y="11045"/>
                  <a:pt x="37474" y="11279"/>
                </a:cubicBezTo>
                <a:cubicBezTo>
                  <a:pt x="37591" y="11512"/>
                  <a:pt x="37708" y="11746"/>
                  <a:pt x="37824" y="11979"/>
                </a:cubicBezTo>
                <a:cubicBezTo>
                  <a:pt x="37661" y="11676"/>
                  <a:pt x="37474" y="11419"/>
                  <a:pt x="37287" y="11139"/>
                </a:cubicBezTo>
                <a:cubicBezTo>
                  <a:pt x="37171" y="10929"/>
                  <a:pt x="37054" y="10742"/>
                  <a:pt x="36914" y="10555"/>
                </a:cubicBezTo>
                <a:close/>
                <a:moveTo>
                  <a:pt x="28462" y="11512"/>
                </a:moveTo>
                <a:cubicBezTo>
                  <a:pt x="28555" y="11606"/>
                  <a:pt x="28649" y="11722"/>
                  <a:pt x="28742" y="11839"/>
                </a:cubicBezTo>
                <a:lnTo>
                  <a:pt x="28742" y="11862"/>
                </a:lnTo>
                <a:lnTo>
                  <a:pt x="28835" y="12096"/>
                </a:lnTo>
                <a:lnTo>
                  <a:pt x="28835" y="12119"/>
                </a:lnTo>
                <a:cubicBezTo>
                  <a:pt x="28649" y="11909"/>
                  <a:pt x="28438" y="11722"/>
                  <a:pt x="28252" y="11536"/>
                </a:cubicBezTo>
                <a:lnTo>
                  <a:pt x="28462" y="11512"/>
                </a:lnTo>
                <a:close/>
                <a:moveTo>
                  <a:pt x="8032" y="10929"/>
                </a:moveTo>
                <a:cubicBezTo>
                  <a:pt x="7822" y="11232"/>
                  <a:pt x="7635" y="11536"/>
                  <a:pt x="7472" y="11862"/>
                </a:cubicBezTo>
                <a:lnTo>
                  <a:pt x="7145" y="12143"/>
                </a:lnTo>
                <a:cubicBezTo>
                  <a:pt x="7425" y="11722"/>
                  <a:pt x="7729" y="11325"/>
                  <a:pt x="8032" y="10929"/>
                </a:cubicBezTo>
                <a:close/>
                <a:moveTo>
                  <a:pt x="27528" y="11652"/>
                </a:moveTo>
                <a:lnTo>
                  <a:pt x="27761" y="11816"/>
                </a:lnTo>
                <a:lnTo>
                  <a:pt x="27785" y="11839"/>
                </a:lnTo>
                <a:cubicBezTo>
                  <a:pt x="27808" y="11933"/>
                  <a:pt x="27831" y="12026"/>
                  <a:pt x="27855" y="12143"/>
                </a:cubicBezTo>
                <a:cubicBezTo>
                  <a:pt x="27785" y="12073"/>
                  <a:pt x="27668" y="12026"/>
                  <a:pt x="27575" y="11979"/>
                </a:cubicBezTo>
                <a:cubicBezTo>
                  <a:pt x="27505" y="11886"/>
                  <a:pt x="27434" y="11792"/>
                  <a:pt x="27341" y="11676"/>
                </a:cubicBezTo>
                <a:lnTo>
                  <a:pt x="27528" y="11652"/>
                </a:lnTo>
                <a:close/>
                <a:moveTo>
                  <a:pt x="32921" y="11139"/>
                </a:moveTo>
                <a:lnTo>
                  <a:pt x="32921" y="11139"/>
                </a:lnTo>
                <a:cubicBezTo>
                  <a:pt x="33178" y="11232"/>
                  <a:pt x="33435" y="11325"/>
                  <a:pt x="33692" y="11442"/>
                </a:cubicBezTo>
                <a:cubicBezTo>
                  <a:pt x="33809" y="11699"/>
                  <a:pt x="33902" y="11956"/>
                  <a:pt x="33995" y="12236"/>
                </a:cubicBezTo>
                <a:lnTo>
                  <a:pt x="33972" y="12236"/>
                </a:lnTo>
                <a:cubicBezTo>
                  <a:pt x="33809" y="12096"/>
                  <a:pt x="33645" y="11956"/>
                  <a:pt x="33505" y="11816"/>
                </a:cubicBezTo>
                <a:cubicBezTo>
                  <a:pt x="33318" y="11582"/>
                  <a:pt x="33131" y="11349"/>
                  <a:pt x="32921" y="11139"/>
                </a:cubicBezTo>
                <a:close/>
                <a:moveTo>
                  <a:pt x="35816" y="11162"/>
                </a:moveTo>
                <a:lnTo>
                  <a:pt x="35980" y="11232"/>
                </a:lnTo>
                <a:cubicBezTo>
                  <a:pt x="36027" y="11536"/>
                  <a:pt x="36073" y="11816"/>
                  <a:pt x="36097" y="12049"/>
                </a:cubicBezTo>
                <a:cubicBezTo>
                  <a:pt x="36097" y="12166"/>
                  <a:pt x="36120" y="12283"/>
                  <a:pt x="36120" y="12399"/>
                </a:cubicBezTo>
                <a:lnTo>
                  <a:pt x="35980" y="12376"/>
                </a:lnTo>
                <a:cubicBezTo>
                  <a:pt x="35957" y="11979"/>
                  <a:pt x="35910" y="11559"/>
                  <a:pt x="35816" y="11162"/>
                </a:cubicBezTo>
                <a:close/>
                <a:moveTo>
                  <a:pt x="23909" y="12096"/>
                </a:moveTo>
                <a:lnTo>
                  <a:pt x="23932" y="12143"/>
                </a:lnTo>
                <a:cubicBezTo>
                  <a:pt x="23839" y="12236"/>
                  <a:pt x="23722" y="12306"/>
                  <a:pt x="23605" y="12423"/>
                </a:cubicBezTo>
                <a:lnTo>
                  <a:pt x="23582" y="12399"/>
                </a:lnTo>
                <a:lnTo>
                  <a:pt x="23489" y="12283"/>
                </a:lnTo>
                <a:lnTo>
                  <a:pt x="23909" y="12096"/>
                </a:lnTo>
                <a:close/>
                <a:moveTo>
                  <a:pt x="21597" y="12166"/>
                </a:moveTo>
                <a:lnTo>
                  <a:pt x="21481" y="12329"/>
                </a:lnTo>
                <a:lnTo>
                  <a:pt x="21341" y="12446"/>
                </a:lnTo>
                <a:lnTo>
                  <a:pt x="21271" y="12376"/>
                </a:lnTo>
                <a:cubicBezTo>
                  <a:pt x="21294" y="12329"/>
                  <a:pt x="21317" y="12283"/>
                  <a:pt x="21341" y="12236"/>
                </a:cubicBezTo>
                <a:lnTo>
                  <a:pt x="21597" y="12166"/>
                </a:lnTo>
                <a:close/>
                <a:moveTo>
                  <a:pt x="29793" y="11816"/>
                </a:moveTo>
                <a:cubicBezTo>
                  <a:pt x="29793" y="12073"/>
                  <a:pt x="29769" y="12306"/>
                  <a:pt x="29769" y="12540"/>
                </a:cubicBezTo>
                <a:cubicBezTo>
                  <a:pt x="29746" y="12516"/>
                  <a:pt x="29723" y="12470"/>
                  <a:pt x="29699" y="12446"/>
                </a:cubicBezTo>
                <a:cubicBezTo>
                  <a:pt x="29699" y="12376"/>
                  <a:pt x="29699" y="12283"/>
                  <a:pt x="29676" y="12213"/>
                </a:cubicBezTo>
                <a:cubicBezTo>
                  <a:pt x="29676" y="12166"/>
                  <a:pt x="29653" y="12119"/>
                  <a:pt x="29653" y="12049"/>
                </a:cubicBezTo>
                <a:lnTo>
                  <a:pt x="29793" y="11816"/>
                </a:lnTo>
                <a:close/>
                <a:moveTo>
                  <a:pt x="36774" y="12143"/>
                </a:moveTo>
                <a:cubicBezTo>
                  <a:pt x="36844" y="12283"/>
                  <a:pt x="36890" y="12446"/>
                  <a:pt x="36961" y="12563"/>
                </a:cubicBezTo>
                <a:lnTo>
                  <a:pt x="36820" y="12540"/>
                </a:lnTo>
                <a:lnTo>
                  <a:pt x="36680" y="12493"/>
                </a:lnTo>
                <a:cubicBezTo>
                  <a:pt x="36727" y="12399"/>
                  <a:pt x="36750" y="12283"/>
                  <a:pt x="36774" y="12166"/>
                </a:cubicBezTo>
                <a:lnTo>
                  <a:pt x="36774" y="12143"/>
                </a:lnTo>
                <a:close/>
                <a:moveTo>
                  <a:pt x="22298" y="12213"/>
                </a:moveTo>
                <a:lnTo>
                  <a:pt x="22298" y="12259"/>
                </a:lnTo>
                <a:cubicBezTo>
                  <a:pt x="22111" y="12376"/>
                  <a:pt x="21924" y="12493"/>
                  <a:pt x="21738" y="12610"/>
                </a:cubicBezTo>
                <a:lnTo>
                  <a:pt x="21784" y="12540"/>
                </a:lnTo>
                <a:cubicBezTo>
                  <a:pt x="21948" y="12446"/>
                  <a:pt x="22111" y="12329"/>
                  <a:pt x="22298" y="12213"/>
                </a:cubicBezTo>
                <a:close/>
                <a:moveTo>
                  <a:pt x="24142" y="12470"/>
                </a:moveTo>
                <a:lnTo>
                  <a:pt x="24282" y="12680"/>
                </a:lnTo>
                <a:cubicBezTo>
                  <a:pt x="24166" y="12656"/>
                  <a:pt x="24049" y="12656"/>
                  <a:pt x="23932" y="12633"/>
                </a:cubicBezTo>
                <a:lnTo>
                  <a:pt x="23909" y="12633"/>
                </a:lnTo>
                <a:lnTo>
                  <a:pt x="24142" y="12470"/>
                </a:lnTo>
                <a:close/>
                <a:moveTo>
                  <a:pt x="36937" y="3154"/>
                </a:moveTo>
                <a:cubicBezTo>
                  <a:pt x="38385" y="3597"/>
                  <a:pt x="39786" y="4274"/>
                  <a:pt x="41023" y="5185"/>
                </a:cubicBezTo>
                <a:cubicBezTo>
                  <a:pt x="43405" y="6959"/>
                  <a:pt x="44922" y="9691"/>
                  <a:pt x="45202" y="12680"/>
                </a:cubicBezTo>
                <a:cubicBezTo>
                  <a:pt x="45156" y="12563"/>
                  <a:pt x="45132" y="12446"/>
                  <a:pt x="45086" y="12329"/>
                </a:cubicBezTo>
                <a:cubicBezTo>
                  <a:pt x="44992" y="12096"/>
                  <a:pt x="44876" y="11862"/>
                  <a:pt x="44759" y="11629"/>
                </a:cubicBezTo>
                <a:cubicBezTo>
                  <a:pt x="43825" y="7730"/>
                  <a:pt x="40486" y="4905"/>
                  <a:pt x="36937" y="3154"/>
                </a:cubicBezTo>
                <a:close/>
                <a:moveTo>
                  <a:pt x="18516" y="12283"/>
                </a:moveTo>
                <a:lnTo>
                  <a:pt x="18516" y="12283"/>
                </a:lnTo>
                <a:cubicBezTo>
                  <a:pt x="18492" y="12470"/>
                  <a:pt x="18469" y="12656"/>
                  <a:pt x="18422" y="12843"/>
                </a:cubicBezTo>
                <a:lnTo>
                  <a:pt x="18329" y="12726"/>
                </a:lnTo>
                <a:cubicBezTo>
                  <a:pt x="18399" y="12586"/>
                  <a:pt x="18445" y="12446"/>
                  <a:pt x="18516" y="12283"/>
                </a:cubicBezTo>
                <a:close/>
                <a:moveTo>
                  <a:pt x="12417" y="9860"/>
                </a:moveTo>
                <a:cubicBezTo>
                  <a:pt x="11835" y="10583"/>
                  <a:pt x="11300" y="11351"/>
                  <a:pt x="10881" y="12189"/>
                </a:cubicBezTo>
                <a:cubicBezTo>
                  <a:pt x="10647" y="12399"/>
                  <a:pt x="10437" y="12633"/>
                  <a:pt x="10227" y="12866"/>
                </a:cubicBezTo>
                <a:cubicBezTo>
                  <a:pt x="10274" y="11979"/>
                  <a:pt x="10507" y="11092"/>
                  <a:pt x="10927" y="10322"/>
                </a:cubicBezTo>
                <a:lnTo>
                  <a:pt x="11138" y="10205"/>
                </a:lnTo>
                <a:cubicBezTo>
                  <a:pt x="11549" y="10068"/>
                  <a:pt x="11983" y="9953"/>
                  <a:pt x="12417" y="9860"/>
                </a:cubicBezTo>
                <a:close/>
                <a:moveTo>
                  <a:pt x="11861" y="11769"/>
                </a:moveTo>
                <a:lnTo>
                  <a:pt x="11861" y="11769"/>
                </a:lnTo>
                <a:cubicBezTo>
                  <a:pt x="11768" y="11979"/>
                  <a:pt x="11675" y="12213"/>
                  <a:pt x="11581" y="12470"/>
                </a:cubicBezTo>
                <a:cubicBezTo>
                  <a:pt x="11394" y="12586"/>
                  <a:pt x="11208" y="12726"/>
                  <a:pt x="11044" y="12866"/>
                </a:cubicBezTo>
                <a:lnTo>
                  <a:pt x="11114" y="12726"/>
                </a:lnTo>
                <a:cubicBezTo>
                  <a:pt x="11184" y="12633"/>
                  <a:pt x="11254" y="12516"/>
                  <a:pt x="11324" y="12423"/>
                </a:cubicBezTo>
                <a:cubicBezTo>
                  <a:pt x="11441" y="12259"/>
                  <a:pt x="11558" y="12096"/>
                  <a:pt x="11675" y="11933"/>
                </a:cubicBezTo>
                <a:lnTo>
                  <a:pt x="11861" y="11769"/>
                </a:lnTo>
                <a:close/>
                <a:moveTo>
                  <a:pt x="6725" y="8594"/>
                </a:moveTo>
                <a:lnTo>
                  <a:pt x="6725" y="8594"/>
                </a:lnTo>
                <a:cubicBezTo>
                  <a:pt x="5651" y="9784"/>
                  <a:pt x="4834" y="11185"/>
                  <a:pt x="4320" y="12703"/>
                </a:cubicBezTo>
                <a:cubicBezTo>
                  <a:pt x="4273" y="12773"/>
                  <a:pt x="4203" y="12843"/>
                  <a:pt x="4156" y="12890"/>
                </a:cubicBezTo>
                <a:cubicBezTo>
                  <a:pt x="4203" y="12586"/>
                  <a:pt x="4226" y="12306"/>
                  <a:pt x="4297" y="12026"/>
                </a:cubicBezTo>
                <a:cubicBezTo>
                  <a:pt x="4367" y="11816"/>
                  <a:pt x="4437" y="11629"/>
                  <a:pt x="4507" y="11442"/>
                </a:cubicBezTo>
                <a:cubicBezTo>
                  <a:pt x="4693" y="10975"/>
                  <a:pt x="4904" y="10532"/>
                  <a:pt x="5160" y="10111"/>
                </a:cubicBezTo>
                <a:cubicBezTo>
                  <a:pt x="5487" y="9691"/>
                  <a:pt x="5838" y="9271"/>
                  <a:pt x="6211" y="8851"/>
                </a:cubicBezTo>
                <a:cubicBezTo>
                  <a:pt x="6398" y="8757"/>
                  <a:pt x="6561" y="8664"/>
                  <a:pt x="6725" y="8594"/>
                </a:cubicBezTo>
                <a:close/>
                <a:moveTo>
                  <a:pt x="13356" y="12540"/>
                </a:moveTo>
                <a:lnTo>
                  <a:pt x="13286" y="12820"/>
                </a:lnTo>
                <a:cubicBezTo>
                  <a:pt x="13239" y="12866"/>
                  <a:pt x="13192" y="12890"/>
                  <a:pt x="13145" y="12937"/>
                </a:cubicBezTo>
                <a:cubicBezTo>
                  <a:pt x="13216" y="12796"/>
                  <a:pt x="13286" y="12656"/>
                  <a:pt x="13356" y="12540"/>
                </a:cubicBezTo>
                <a:close/>
                <a:moveTo>
                  <a:pt x="5908" y="11746"/>
                </a:moveTo>
                <a:lnTo>
                  <a:pt x="5908" y="11746"/>
                </a:lnTo>
                <a:cubicBezTo>
                  <a:pt x="5767" y="12143"/>
                  <a:pt x="5651" y="12540"/>
                  <a:pt x="5557" y="12960"/>
                </a:cubicBezTo>
                <a:cubicBezTo>
                  <a:pt x="5627" y="12563"/>
                  <a:pt x="5721" y="12189"/>
                  <a:pt x="5814" y="11816"/>
                </a:cubicBezTo>
                <a:lnTo>
                  <a:pt x="5908" y="11746"/>
                </a:lnTo>
                <a:close/>
                <a:moveTo>
                  <a:pt x="17371" y="12446"/>
                </a:moveTo>
                <a:cubicBezTo>
                  <a:pt x="17325" y="12563"/>
                  <a:pt x="17301" y="12703"/>
                  <a:pt x="17278" y="12820"/>
                </a:cubicBezTo>
                <a:lnTo>
                  <a:pt x="17301" y="12843"/>
                </a:lnTo>
                <a:cubicBezTo>
                  <a:pt x="17255" y="12866"/>
                  <a:pt x="17231" y="12913"/>
                  <a:pt x="17208" y="12960"/>
                </a:cubicBezTo>
                <a:cubicBezTo>
                  <a:pt x="17255" y="12796"/>
                  <a:pt x="17301" y="12656"/>
                  <a:pt x="17348" y="12493"/>
                </a:cubicBezTo>
                <a:cubicBezTo>
                  <a:pt x="17348" y="12470"/>
                  <a:pt x="17348" y="12470"/>
                  <a:pt x="17371" y="12446"/>
                </a:cubicBezTo>
                <a:close/>
                <a:moveTo>
                  <a:pt x="38128" y="11209"/>
                </a:moveTo>
                <a:cubicBezTo>
                  <a:pt x="38268" y="11325"/>
                  <a:pt x="38408" y="11442"/>
                  <a:pt x="38525" y="11559"/>
                </a:cubicBezTo>
                <a:lnTo>
                  <a:pt x="38712" y="11769"/>
                </a:lnTo>
                <a:cubicBezTo>
                  <a:pt x="38898" y="12073"/>
                  <a:pt x="39062" y="12399"/>
                  <a:pt x="39202" y="12726"/>
                </a:cubicBezTo>
                <a:cubicBezTo>
                  <a:pt x="39225" y="12820"/>
                  <a:pt x="39225" y="12890"/>
                  <a:pt x="39249" y="12983"/>
                </a:cubicBezTo>
                <a:cubicBezTo>
                  <a:pt x="38922" y="12376"/>
                  <a:pt x="38572" y="11792"/>
                  <a:pt x="38175" y="11255"/>
                </a:cubicBezTo>
                <a:lnTo>
                  <a:pt x="38151" y="11232"/>
                </a:lnTo>
                <a:lnTo>
                  <a:pt x="38128" y="11209"/>
                </a:lnTo>
                <a:close/>
                <a:moveTo>
                  <a:pt x="3900" y="11115"/>
                </a:moveTo>
                <a:lnTo>
                  <a:pt x="3830" y="11489"/>
                </a:lnTo>
                <a:cubicBezTo>
                  <a:pt x="3526" y="11979"/>
                  <a:pt x="3269" y="12493"/>
                  <a:pt x="3036" y="13030"/>
                </a:cubicBezTo>
                <a:cubicBezTo>
                  <a:pt x="3223" y="12423"/>
                  <a:pt x="3503" y="11839"/>
                  <a:pt x="3806" y="11279"/>
                </a:cubicBezTo>
                <a:lnTo>
                  <a:pt x="3900" y="11115"/>
                </a:lnTo>
                <a:close/>
                <a:moveTo>
                  <a:pt x="30516" y="11606"/>
                </a:moveTo>
                <a:cubicBezTo>
                  <a:pt x="30703" y="11699"/>
                  <a:pt x="30890" y="11839"/>
                  <a:pt x="31053" y="11956"/>
                </a:cubicBezTo>
                <a:cubicBezTo>
                  <a:pt x="31170" y="12096"/>
                  <a:pt x="31287" y="12236"/>
                  <a:pt x="31380" y="12399"/>
                </a:cubicBezTo>
                <a:cubicBezTo>
                  <a:pt x="31497" y="12540"/>
                  <a:pt x="31567" y="12633"/>
                  <a:pt x="31637" y="12773"/>
                </a:cubicBezTo>
                <a:cubicBezTo>
                  <a:pt x="31427" y="12866"/>
                  <a:pt x="31240" y="12960"/>
                  <a:pt x="31030" y="13053"/>
                </a:cubicBezTo>
                <a:cubicBezTo>
                  <a:pt x="30960" y="12820"/>
                  <a:pt x="30867" y="12586"/>
                  <a:pt x="30750" y="12376"/>
                </a:cubicBezTo>
                <a:cubicBezTo>
                  <a:pt x="30680" y="12096"/>
                  <a:pt x="30586" y="11839"/>
                  <a:pt x="30470" y="11606"/>
                </a:cubicBezTo>
                <a:close/>
                <a:moveTo>
                  <a:pt x="14430" y="12446"/>
                </a:moveTo>
                <a:lnTo>
                  <a:pt x="14336" y="12703"/>
                </a:lnTo>
                <a:cubicBezTo>
                  <a:pt x="14196" y="12843"/>
                  <a:pt x="14079" y="13007"/>
                  <a:pt x="13939" y="13123"/>
                </a:cubicBezTo>
                <a:cubicBezTo>
                  <a:pt x="14056" y="12913"/>
                  <a:pt x="14196" y="12703"/>
                  <a:pt x="14313" y="12493"/>
                </a:cubicBezTo>
                <a:lnTo>
                  <a:pt x="14430" y="12446"/>
                </a:lnTo>
                <a:close/>
                <a:moveTo>
                  <a:pt x="23465" y="12960"/>
                </a:moveTo>
                <a:lnTo>
                  <a:pt x="23652" y="13100"/>
                </a:lnTo>
                <a:lnTo>
                  <a:pt x="23699" y="13170"/>
                </a:lnTo>
                <a:lnTo>
                  <a:pt x="23675" y="13193"/>
                </a:lnTo>
                <a:cubicBezTo>
                  <a:pt x="23559" y="13147"/>
                  <a:pt x="23465" y="13100"/>
                  <a:pt x="23349" y="13077"/>
                </a:cubicBezTo>
                <a:lnTo>
                  <a:pt x="23465" y="12960"/>
                </a:lnTo>
                <a:close/>
                <a:moveTo>
                  <a:pt x="25520" y="12633"/>
                </a:moveTo>
                <a:lnTo>
                  <a:pt x="25613" y="12703"/>
                </a:lnTo>
                <a:cubicBezTo>
                  <a:pt x="25707" y="12890"/>
                  <a:pt x="25777" y="13053"/>
                  <a:pt x="25823" y="13240"/>
                </a:cubicBezTo>
                <a:lnTo>
                  <a:pt x="25800" y="13217"/>
                </a:lnTo>
                <a:cubicBezTo>
                  <a:pt x="25707" y="13030"/>
                  <a:pt x="25613" y="12820"/>
                  <a:pt x="25520" y="12633"/>
                </a:cubicBezTo>
                <a:close/>
                <a:moveTo>
                  <a:pt x="16227" y="12353"/>
                </a:moveTo>
                <a:lnTo>
                  <a:pt x="16227" y="12353"/>
                </a:lnTo>
                <a:cubicBezTo>
                  <a:pt x="16064" y="12680"/>
                  <a:pt x="15901" y="13007"/>
                  <a:pt x="15807" y="13333"/>
                </a:cubicBezTo>
                <a:lnTo>
                  <a:pt x="15807" y="12796"/>
                </a:lnTo>
                <a:cubicBezTo>
                  <a:pt x="15924" y="12656"/>
                  <a:pt x="16064" y="12493"/>
                  <a:pt x="16227" y="12353"/>
                </a:cubicBezTo>
                <a:close/>
                <a:moveTo>
                  <a:pt x="24446" y="13100"/>
                </a:moveTo>
                <a:lnTo>
                  <a:pt x="24539" y="13123"/>
                </a:lnTo>
                <a:lnTo>
                  <a:pt x="24679" y="13403"/>
                </a:lnTo>
                <a:cubicBezTo>
                  <a:pt x="24679" y="13403"/>
                  <a:pt x="24679" y="13403"/>
                  <a:pt x="24703" y="13427"/>
                </a:cubicBezTo>
                <a:lnTo>
                  <a:pt x="24679" y="13427"/>
                </a:lnTo>
                <a:lnTo>
                  <a:pt x="24376" y="13170"/>
                </a:lnTo>
                <a:lnTo>
                  <a:pt x="24446" y="13100"/>
                </a:lnTo>
                <a:close/>
                <a:moveTo>
                  <a:pt x="30166" y="12189"/>
                </a:moveTo>
                <a:cubicBezTo>
                  <a:pt x="30236" y="12259"/>
                  <a:pt x="30283" y="12353"/>
                  <a:pt x="30330" y="12423"/>
                </a:cubicBezTo>
                <a:cubicBezTo>
                  <a:pt x="30400" y="12726"/>
                  <a:pt x="30493" y="13030"/>
                  <a:pt x="30540" y="13333"/>
                </a:cubicBezTo>
                <a:lnTo>
                  <a:pt x="30353" y="13450"/>
                </a:lnTo>
                <a:lnTo>
                  <a:pt x="30143" y="13147"/>
                </a:lnTo>
                <a:cubicBezTo>
                  <a:pt x="30143" y="12820"/>
                  <a:pt x="30143" y="12493"/>
                  <a:pt x="30166" y="12189"/>
                </a:cubicBezTo>
                <a:close/>
                <a:moveTo>
                  <a:pt x="22158" y="13287"/>
                </a:moveTo>
                <a:lnTo>
                  <a:pt x="22438" y="13310"/>
                </a:lnTo>
                <a:cubicBezTo>
                  <a:pt x="22438" y="13333"/>
                  <a:pt x="22438" y="13357"/>
                  <a:pt x="22438" y="13380"/>
                </a:cubicBezTo>
                <a:lnTo>
                  <a:pt x="22345" y="13474"/>
                </a:lnTo>
                <a:lnTo>
                  <a:pt x="22251" y="13403"/>
                </a:lnTo>
                <a:lnTo>
                  <a:pt x="22158" y="13287"/>
                </a:lnTo>
                <a:close/>
                <a:moveTo>
                  <a:pt x="13192" y="13310"/>
                </a:moveTo>
                <a:cubicBezTo>
                  <a:pt x="13192" y="13380"/>
                  <a:pt x="13169" y="13427"/>
                  <a:pt x="13145" y="13497"/>
                </a:cubicBezTo>
                <a:lnTo>
                  <a:pt x="13005" y="13497"/>
                </a:lnTo>
                <a:cubicBezTo>
                  <a:pt x="13075" y="13427"/>
                  <a:pt x="13145" y="13380"/>
                  <a:pt x="13192" y="13310"/>
                </a:cubicBezTo>
                <a:close/>
                <a:moveTo>
                  <a:pt x="18189" y="13193"/>
                </a:moveTo>
                <a:lnTo>
                  <a:pt x="18282" y="13357"/>
                </a:lnTo>
                <a:cubicBezTo>
                  <a:pt x="18282" y="13380"/>
                  <a:pt x="18282" y="13403"/>
                  <a:pt x="18282" y="13403"/>
                </a:cubicBezTo>
                <a:lnTo>
                  <a:pt x="18259" y="13427"/>
                </a:lnTo>
                <a:lnTo>
                  <a:pt x="18142" y="13520"/>
                </a:lnTo>
                <a:lnTo>
                  <a:pt x="18142" y="13333"/>
                </a:lnTo>
                <a:cubicBezTo>
                  <a:pt x="18142" y="13287"/>
                  <a:pt x="18165" y="13240"/>
                  <a:pt x="18189" y="13193"/>
                </a:cubicBezTo>
                <a:close/>
                <a:moveTo>
                  <a:pt x="10367" y="13287"/>
                </a:moveTo>
                <a:lnTo>
                  <a:pt x="10367" y="13287"/>
                </a:lnTo>
                <a:cubicBezTo>
                  <a:pt x="10320" y="13380"/>
                  <a:pt x="10274" y="13450"/>
                  <a:pt x="10250" y="13544"/>
                </a:cubicBezTo>
                <a:lnTo>
                  <a:pt x="10204" y="13637"/>
                </a:lnTo>
                <a:lnTo>
                  <a:pt x="10204" y="13474"/>
                </a:lnTo>
                <a:lnTo>
                  <a:pt x="10367" y="13287"/>
                </a:lnTo>
                <a:close/>
                <a:moveTo>
                  <a:pt x="21644" y="13357"/>
                </a:moveTo>
                <a:cubicBezTo>
                  <a:pt x="21738" y="13474"/>
                  <a:pt x="21854" y="13567"/>
                  <a:pt x="21971" y="13684"/>
                </a:cubicBezTo>
                <a:cubicBezTo>
                  <a:pt x="21854" y="13660"/>
                  <a:pt x="21732" y="13649"/>
                  <a:pt x="21609" y="13649"/>
                </a:cubicBezTo>
                <a:cubicBezTo>
                  <a:pt x="21487" y="13649"/>
                  <a:pt x="21364" y="13660"/>
                  <a:pt x="21247" y="13684"/>
                </a:cubicBezTo>
                <a:cubicBezTo>
                  <a:pt x="21364" y="13544"/>
                  <a:pt x="21504" y="13450"/>
                  <a:pt x="21644" y="13357"/>
                </a:cubicBezTo>
                <a:close/>
                <a:moveTo>
                  <a:pt x="12048" y="13263"/>
                </a:moveTo>
                <a:cubicBezTo>
                  <a:pt x="12001" y="13380"/>
                  <a:pt x="11955" y="13520"/>
                  <a:pt x="11908" y="13660"/>
                </a:cubicBezTo>
                <a:lnTo>
                  <a:pt x="11768" y="13707"/>
                </a:lnTo>
                <a:cubicBezTo>
                  <a:pt x="11861" y="13544"/>
                  <a:pt x="11931" y="13403"/>
                  <a:pt x="12048" y="13263"/>
                </a:cubicBezTo>
                <a:close/>
                <a:moveTo>
                  <a:pt x="40183" y="10765"/>
                </a:moveTo>
                <a:lnTo>
                  <a:pt x="40183" y="10765"/>
                </a:lnTo>
                <a:cubicBezTo>
                  <a:pt x="40509" y="11232"/>
                  <a:pt x="40790" y="11676"/>
                  <a:pt x="41046" y="12166"/>
                </a:cubicBezTo>
                <a:cubicBezTo>
                  <a:pt x="41187" y="12680"/>
                  <a:pt x="41303" y="13193"/>
                  <a:pt x="41373" y="13707"/>
                </a:cubicBezTo>
                <a:cubicBezTo>
                  <a:pt x="41257" y="13403"/>
                  <a:pt x="41093" y="13100"/>
                  <a:pt x="40930" y="12820"/>
                </a:cubicBezTo>
                <a:lnTo>
                  <a:pt x="40953" y="12820"/>
                </a:lnTo>
                <a:cubicBezTo>
                  <a:pt x="40743" y="12329"/>
                  <a:pt x="40486" y="11839"/>
                  <a:pt x="40206" y="11396"/>
                </a:cubicBezTo>
                <a:cubicBezTo>
                  <a:pt x="40206" y="11185"/>
                  <a:pt x="40206" y="10975"/>
                  <a:pt x="40183" y="10765"/>
                </a:cubicBezTo>
                <a:close/>
                <a:moveTo>
                  <a:pt x="22975" y="13403"/>
                </a:moveTo>
                <a:cubicBezTo>
                  <a:pt x="23045" y="13450"/>
                  <a:pt x="23092" y="13520"/>
                  <a:pt x="23162" y="13590"/>
                </a:cubicBezTo>
                <a:lnTo>
                  <a:pt x="22975" y="13754"/>
                </a:lnTo>
                <a:cubicBezTo>
                  <a:pt x="22952" y="13660"/>
                  <a:pt x="22905" y="13567"/>
                  <a:pt x="22882" y="13450"/>
                </a:cubicBezTo>
                <a:lnTo>
                  <a:pt x="22952" y="13403"/>
                </a:lnTo>
                <a:close/>
                <a:moveTo>
                  <a:pt x="9480" y="13333"/>
                </a:moveTo>
                <a:cubicBezTo>
                  <a:pt x="9480" y="13497"/>
                  <a:pt x="9480" y="13684"/>
                  <a:pt x="9480" y="13847"/>
                </a:cubicBezTo>
                <a:lnTo>
                  <a:pt x="9410" y="13940"/>
                </a:lnTo>
                <a:cubicBezTo>
                  <a:pt x="9433" y="13754"/>
                  <a:pt x="9456" y="13544"/>
                  <a:pt x="9480" y="13333"/>
                </a:cubicBezTo>
                <a:close/>
                <a:moveTo>
                  <a:pt x="6912" y="13007"/>
                </a:moveTo>
                <a:lnTo>
                  <a:pt x="6912" y="13007"/>
                </a:lnTo>
                <a:cubicBezTo>
                  <a:pt x="6795" y="13263"/>
                  <a:pt x="6701" y="13520"/>
                  <a:pt x="6608" y="13777"/>
                </a:cubicBezTo>
                <a:lnTo>
                  <a:pt x="6491" y="14011"/>
                </a:lnTo>
                <a:cubicBezTo>
                  <a:pt x="6491" y="13824"/>
                  <a:pt x="6538" y="13660"/>
                  <a:pt x="6538" y="13474"/>
                </a:cubicBezTo>
                <a:cubicBezTo>
                  <a:pt x="6655" y="13310"/>
                  <a:pt x="6771" y="13170"/>
                  <a:pt x="6912" y="13007"/>
                </a:cubicBezTo>
                <a:close/>
                <a:moveTo>
                  <a:pt x="11348" y="13077"/>
                </a:moveTo>
                <a:lnTo>
                  <a:pt x="11348" y="13077"/>
                </a:lnTo>
                <a:cubicBezTo>
                  <a:pt x="11278" y="13310"/>
                  <a:pt x="11184" y="13544"/>
                  <a:pt x="11114" y="13800"/>
                </a:cubicBezTo>
                <a:cubicBezTo>
                  <a:pt x="11091" y="13824"/>
                  <a:pt x="11067" y="13870"/>
                  <a:pt x="11044" y="13894"/>
                </a:cubicBezTo>
                <a:cubicBezTo>
                  <a:pt x="10904" y="13964"/>
                  <a:pt x="10764" y="14011"/>
                  <a:pt x="10601" y="14081"/>
                </a:cubicBezTo>
                <a:cubicBezTo>
                  <a:pt x="10624" y="14011"/>
                  <a:pt x="10647" y="13940"/>
                  <a:pt x="10671" y="13870"/>
                </a:cubicBezTo>
                <a:cubicBezTo>
                  <a:pt x="10694" y="13800"/>
                  <a:pt x="10741" y="13684"/>
                  <a:pt x="10764" y="13590"/>
                </a:cubicBezTo>
                <a:cubicBezTo>
                  <a:pt x="10951" y="13403"/>
                  <a:pt x="11161" y="13240"/>
                  <a:pt x="11348" y="13077"/>
                </a:cubicBezTo>
                <a:close/>
                <a:moveTo>
                  <a:pt x="40066" y="13450"/>
                </a:moveTo>
                <a:cubicBezTo>
                  <a:pt x="40111" y="13674"/>
                  <a:pt x="40198" y="13897"/>
                  <a:pt x="40267" y="14121"/>
                </a:cubicBezTo>
                <a:lnTo>
                  <a:pt x="40267" y="14121"/>
                </a:lnTo>
                <a:cubicBezTo>
                  <a:pt x="40202" y="14066"/>
                  <a:pt x="40126" y="14024"/>
                  <a:pt x="40066" y="13964"/>
                </a:cubicBezTo>
                <a:cubicBezTo>
                  <a:pt x="40042" y="13894"/>
                  <a:pt x="40019" y="13847"/>
                  <a:pt x="40019" y="13777"/>
                </a:cubicBezTo>
                <a:cubicBezTo>
                  <a:pt x="39996" y="13707"/>
                  <a:pt x="40042" y="13544"/>
                  <a:pt x="40066" y="13450"/>
                </a:cubicBezTo>
                <a:close/>
                <a:moveTo>
                  <a:pt x="23349" y="13917"/>
                </a:moveTo>
                <a:cubicBezTo>
                  <a:pt x="23395" y="14011"/>
                  <a:pt x="23419" y="14081"/>
                  <a:pt x="23465" y="14174"/>
                </a:cubicBezTo>
                <a:lnTo>
                  <a:pt x="23325" y="14174"/>
                </a:lnTo>
                <a:lnTo>
                  <a:pt x="23185" y="14057"/>
                </a:lnTo>
                <a:lnTo>
                  <a:pt x="23349" y="13917"/>
                </a:lnTo>
                <a:close/>
                <a:moveTo>
                  <a:pt x="17138" y="13894"/>
                </a:moveTo>
                <a:lnTo>
                  <a:pt x="17138" y="13987"/>
                </a:lnTo>
                <a:cubicBezTo>
                  <a:pt x="17138" y="14011"/>
                  <a:pt x="17138" y="14127"/>
                  <a:pt x="17115" y="14197"/>
                </a:cubicBezTo>
                <a:lnTo>
                  <a:pt x="16998" y="14151"/>
                </a:lnTo>
                <a:cubicBezTo>
                  <a:pt x="17021" y="14057"/>
                  <a:pt x="17091" y="13964"/>
                  <a:pt x="17138" y="13894"/>
                </a:cubicBezTo>
                <a:close/>
                <a:moveTo>
                  <a:pt x="17675" y="13123"/>
                </a:moveTo>
                <a:cubicBezTo>
                  <a:pt x="17675" y="13263"/>
                  <a:pt x="17675" y="13380"/>
                  <a:pt x="17698" y="13497"/>
                </a:cubicBezTo>
                <a:cubicBezTo>
                  <a:pt x="17652" y="13707"/>
                  <a:pt x="17605" y="13917"/>
                  <a:pt x="17558" y="14104"/>
                </a:cubicBezTo>
                <a:lnTo>
                  <a:pt x="17558" y="14127"/>
                </a:lnTo>
                <a:lnTo>
                  <a:pt x="17512" y="14197"/>
                </a:lnTo>
                <a:cubicBezTo>
                  <a:pt x="17535" y="13870"/>
                  <a:pt x="17582" y="13544"/>
                  <a:pt x="17628" y="13240"/>
                </a:cubicBezTo>
                <a:lnTo>
                  <a:pt x="17628" y="13170"/>
                </a:lnTo>
                <a:lnTo>
                  <a:pt x="17675" y="13123"/>
                </a:lnTo>
                <a:close/>
                <a:moveTo>
                  <a:pt x="34742" y="13637"/>
                </a:moveTo>
                <a:cubicBezTo>
                  <a:pt x="34789" y="13684"/>
                  <a:pt x="34812" y="13730"/>
                  <a:pt x="34836" y="13754"/>
                </a:cubicBezTo>
                <a:cubicBezTo>
                  <a:pt x="34859" y="13800"/>
                  <a:pt x="34883" y="13917"/>
                  <a:pt x="34883" y="13987"/>
                </a:cubicBezTo>
                <a:cubicBezTo>
                  <a:pt x="34906" y="14057"/>
                  <a:pt x="34929" y="14174"/>
                  <a:pt x="34953" y="14244"/>
                </a:cubicBezTo>
                <a:lnTo>
                  <a:pt x="34929" y="14244"/>
                </a:lnTo>
                <a:cubicBezTo>
                  <a:pt x="34906" y="14151"/>
                  <a:pt x="34859" y="14081"/>
                  <a:pt x="34812" y="13987"/>
                </a:cubicBezTo>
                <a:lnTo>
                  <a:pt x="34742" y="13637"/>
                </a:lnTo>
                <a:close/>
                <a:moveTo>
                  <a:pt x="40743" y="13590"/>
                </a:moveTo>
                <a:lnTo>
                  <a:pt x="40743" y="13590"/>
                </a:lnTo>
                <a:cubicBezTo>
                  <a:pt x="40860" y="13824"/>
                  <a:pt x="41000" y="14081"/>
                  <a:pt x="41116" y="14314"/>
                </a:cubicBezTo>
                <a:cubicBezTo>
                  <a:pt x="40976" y="14127"/>
                  <a:pt x="40860" y="13940"/>
                  <a:pt x="40743" y="13730"/>
                </a:cubicBezTo>
                <a:lnTo>
                  <a:pt x="40790" y="13730"/>
                </a:lnTo>
                <a:lnTo>
                  <a:pt x="40743" y="13590"/>
                </a:lnTo>
                <a:close/>
                <a:moveTo>
                  <a:pt x="25123" y="13310"/>
                </a:moveTo>
                <a:cubicBezTo>
                  <a:pt x="25240" y="13357"/>
                  <a:pt x="25333" y="13403"/>
                  <a:pt x="25427" y="13450"/>
                </a:cubicBezTo>
                <a:cubicBezTo>
                  <a:pt x="25543" y="13754"/>
                  <a:pt x="25660" y="14034"/>
                  <a:pt x="25753" y="14337"/>
                </a:cubicBezTo>
                <a:cubicBezTo>
                  <a:pt x="25613" y="14197"/>
                  <a:pt x="25473" y="14081"/>
                  <a:pt x="25333" y="13964"/>
                </a:cubicBezTo>
                <a:lnTo>
                  <a:pt x="25123" y="13520"/>
                </a:lnTo>
                <a:cubicBezTo>
                  <a:pt x="25123" y="13450"/>
                  <a:pt x="25123" y="13380"/>
                  <a:pt x="25123" y="13310"/>
                </a:cubicBezTo>
                <a:close/>
                <a:moveTo>
                  <a:pt x="23675" y="13660"/>
                </a:moveTo>
                <a:cubicBezTo>
                  <a:pt x="23839" y="13730"/>
                  <a:pt x="24002" y="13800"/>
                  <a:pt x="24142" y="13870"/>
                </a:cubicBezTo>
                <a:cubicBezTo>
                  <a:pt x="24259" y="14057"/>
                  <a:pt x="24329" y="14221"/>
                  <a:pt x="24399" y="14384"/>
                </a:cubicBezTo>
                <a:cubicBezTo>
                  <a:pt x="24212" y="14314"/>
                  <a:pt x="24049" y="14267"/>
                  <a:pt x="23862" y="14244"/>
                </a:cubicBezTo>
                <a:cubicBezTo>
                  <a:pt x="23816" y="14034"/>
                  <a:pt x="23745" y="13847"/>
                  <a:pt x="23652" y="13660"/>
                </a:cubicBezTo>
                <a:close/>
                <a:moveTo>
                  <a:pt x="29092" y="13380"/>
                </a:moveTo>
                <a:lnTo>
                  <a:pt x="29092" y="13380"/>
                </a:lnTo>
                <a:cubicBezTo>
                  <a:pt x="29046" y="13730"/>
                  <a:pt x="28975" y="14104"/>
                  <a:pt x="28882" y="14431"/>
                </a:cubicBezTo>
                <a:lnTo>
                  <a:pt x="28812" y="14267"/>
                </a:lnTo>
                <a:cubicBezTo>
                  <a:pt x="28905" y="13964"/>
                  <a:pt x="28999" y="13684"/>
                  <a:pt x="29092" y="13380"/>
                </a:cubicBezTo>
                <a:close/>
                <a:moveTo>
                  <a:pt x="26944" y="13894"/>
                </a:moveTo>
                <a:lnTo>
                  <a:pt x="27154" y="14104"/>
                </a:lnTo>
                <a:cubicBezTo>
                  <a:pt x="27201" y="14197"/>
                  <a:pt x="27248" y="14314"/>
                  <a:pt x="27271" y="14431"/>
                </a:cubicBezTo>
                <a:lnTo>
                  <a:pt x="27271" y="14454"/>
                </a:lnTo>
                <a:cubicBezTo>
                  <a:pt x="27178" y="14267"/>
                  <a:pt x="27061" y="14057"/>
                  <a:pt x="26944" y="13894"/>
                </a:cubicBezTo>
                <a:close/>
                <a:moveTo>
                  <a:pt x="33738" y="13100"/>
                </a:moveTo>
                <a:cubicBezTo>
                  <a:pt x="33832" y="13193"/>
                  <a:pt x="33879" y="13263"/>
                  <a:pt x="33949" y="13357"/>
                </a:cubicBezTo>
                <a:cubicBezTo>
                  <a:pt x="34042" y="13590"/>
                  <a:pt x="34089" y="13800"/>
                  <a:pt x="34135" y="14034"/>
                </a:cubicBezTo>
                <a:cubicBezTo>
                  <a:pt x="34159" y="14127"/>
                  <a:pt x="34159" y="14221"/>
                  <a:pt x="34182" y="14314"/>
                </a:cubicBezTo>
                <a:cubicBezTo>
                  <a:pt x="34182" y="14407"/>
                  <a:pt x="34182" y="14431"/>
                  <a:pt x="34182" y="14477"/>
                </a:cubicBezTo>
                <a:lnTo>
                  <a:pt x="34159" y="14477"/>
                </a:lnTo>
                <a:lnTo>
                  <a:pt x="34065" y="14314"/>
                </a:lnTo>
                <a:cubicBezTo>
                  <a:pt x="33995" y="13894"/>
                  <a:pt x="33879" y="13497"/>
                  <a:pt x="33738" y="13100"/>
                </a:cubicBezTo>
                <a:close/>
                <a:moveTo>
                  <a:pt x="21784" y="14104"/>
                </a:moveTo>
                <a:cubicBezTo>
                  <a:pt x="21714" y="14197"/>
                  <a:pt x="21621" y="14314"/>
                  <a:pt x="21551" y="14384"/>
                </a:cubicBezTo>
                <a:cubicBezTo>
                  <a:pt x="21411" y="14431"/>
                  <a:pt x="21294" y="14477"/>
                  <a:pt x="21177" y="14548"/>
                </a:cubicBezTo>
                <a:lnTo>
                  <a:pt x="21084" y="14407"/>
                </a:lnTo>
                <a:cubicBezTo>
                  <a:pt x="21271" y="14244"/>
                  <a:pt x="21527" y="14127"/>
                  <a:pt x="21784" y="14104"/>
                </a:cubicBezTo>
                <a:close/>
                <a:moveTo>
                  <a:pt x="36587" y="12937"/>
                </a:moveTo>
                <a:cubicBezTo>
                  <a:pt x="36750" y="12983"/>
                  <a:pt x="36937" y="13030"/>
                  <a:pt x="37124" y="13100"/>
                </a:cubicBezTo>
                <a:lnTo>
                  <a:pt x="37124" y="13077"/>
                </a:lnTo>
                <a:cubicBezTo>
                  <a:pt x="37287" y="13567"/>
                  <a:pt x="37404" y="14081"/>
                  <a:pt x="37451" y="14594"/>
                </a:cubicBezTo>
                <a:cubicBezTo>
                  <a:pt x="37194" y="14104"/>
                  <a:pt x="36914" y="13637"/>
                  <a:pt x="36587" y="13170"/>
                </a:cubicBezTo>
                <a:lnTo>
                  <a:pt x="36587" y="12937"/>
                </a:lnTo>
                <a:close/>
                <a:moveTo>
                  <a:pt x="36143" y="13777"/>
                </a:moveTo>
                <a:cubicBezTo>
                  <a:pt x="36143" y="14057"/>
                  <a:pt x="36120" y="14361"/>
                  <a:pt x="36073" y="14664"/>
                </a:cubicBezTo>
                <a:cubicBezTo>
                  <a:pt x="36073" y="14454"/>
                  <a:pt x="36050" y="14221"/>
                  <a:pt x="36027" y="13987"/>
                </a:cubicBezTo>
                <a:lnTo>
                  <a:pt x="36143" y="13777"/>
                </a:lnTo>
                <a:close/>
                <a:moveTo>
                  <a:pt x="7484" y="13987"/>
                </a:moveTo>
                <a:lnTo>
                  <a:pt x="7484" y="13987"/>
                </a:lnTo>
                <a:cubicBezTo>
                  <a:pt x="7442" y="14205"/>
                  <a:pt x="7391" y="14423"/>
                  <a:pt x="7355" y="14641"/>
                </a:cubicBezTo>
                <a:cubicBezTo>
                  <a:pt x="7355" y="14654"/>
                  <a:pt x="7348" y="14675"/>
                  <a:pt x="7341" y="14699"/>
                </a:cubicBezTo>
                <a:lnTo>
                  <a:pt x="7341" y="14699"/>
                </a:lnTo>
                <a:cubicBezTo>
                  <a:pt x="7379" y="14463"/>
                  <a:pt x="7431" y="14214"/>
                  <a:pt x="7484" y="13987"/>
                </a:cubicBezTo>
                <a:close/>
                <a:moveTo>
                  <a:pt x="13939" y="13870"/>
                </a:moveTo>
                <a:cubicBezTo>
                  <a:pt x="13846" y="14197"/>
                  <a:pt x="13753" y="14524"/>
                  <a:pt x="13682" y="14828"/>
                </a:cubicBezTo>
                <a:cubicBezTo>
                  <a:pt x="13682" y="14501"/>
                  <a:pt x="13729" y="14174"/>
                  <a:pt x="13776" y="13870"/>
                </a:cubicBezTo>
                <a:close/>
                <a:moveTo>
                  <a:pt x="25100" y="14524"/>
                </a:moveTo>
                <a:cubicBezTo>
                  <a:pt x="25216" y="14618"/>
                  <a:pt x="25310" y="14711"/>
                  <a:pt x="25403" y="14804"/>
                </a:cubicBezTo>
                <a:lnTo>
                  <a:pt x="25450" y="14921"/>
                </a:lnTo>
                <a:cubicBezTo>
                  <a:pt x="25333" y="14828"/>
                  <a:pt x="25216" y="14758"/>
                  <a:pt x="25100" y="14688"/>
                </a:cubicBezTo>
                <a:lnTo>
                  <a:pt x="25100" y="14524"/>
                </a:lnTo>
                <a:close/>
                <a:moveTo>
                  <a:pt x="31030" y="14407"/>
                </a:moveTo>
                <a:cubicBezTo>
                  <a:pt x="31053" y="14594"/>
                  <a:pt x="31077" y="14781"/>
                  <a:pt x="31100" y="14968"/>
                </a:cubicBezTo>
                <a:cubicBezTo>
                  <a:pt x="31077" y="14898"/>
                  <a:pt x="31053" y="14851"/>
                  <a:pt x="31030" y="14804"/>
                </a:cubicBezTo>
                <a:cubicBezTo>
                  <a:pt x="31030" y="14672"/>
                  <a:pt x="31030" y="14540"/>
                  <a:pt x="31030" y="14407"/>
                </a:cubicBezTo>
                <a:close/>
                <a:moveTo>
                  <a:pt x="16834" y="14524"/>
                </a:moveTo>
                <a:lnTo>
                  <a:pt x="17045" y="14618"/>
                </a:lnTo>
                <a:cubicBezTo>
                  <a:pt x="17045" y="14641"/>
                  <a:pt x="17045" y="14641"/>
                  <a:pt x="17045" y="14664"/>
                </a:cubicBezTo>
                <a:cubicBezTo>
                  <a:pt x="16951" y="14781"/>
                  <a:pt x="16834" y="14898"/>
                  <a:pt x="16741" y="15014"/>
                </a:cubicBezTo>
                <a:cubicBezTo>
                  <a:pt x="16764" y="14851"/>
                  <a:pt x="16788" y="14688"/>
                  <a:pt x="16834" y="14524"/>
                </a:cubicBezTo>
                <a:close/>
                <a:moveTo>
                  <a:pt x="21994" y="14664"/>
                </a:moveTo>
                <a:lnTo>
                  <a:pt x="21994" y="14664"/>
                </a:lnTo>
                <a:cubicBezTo>
                  <a:pt x="21878" y="14781"/>
                  <a:pt x="21761" y="14898"/>
                  <a:pt x="21644" y="15038"/>
                </a:cubicBezTo>
                <a:lnTo>
                  <a:pt x="21621" y="15014"/>
                </a:lnTo>
                <a:lnTo>
                  <a:pt x="21831" y="14711"/>
                </a:lnTo>
                <a:lnTo>
                  <a:pt x="21994" y="14664"/>
                </a:lnTo>
                <a:close/>
                <a:moveTo>
                  <a:pt x="6141" y="14127"/>
                </a:moveTo>
                <a:lnTo>
                  <a:pt x="6141" y="14127"/>
                </a:lnTo>
                <a:cubicBezTo>
                  <a:pt x="6118" y="14407"/>
                  <a:pt x="6094" y="14688"/>
                  <a:pt x="6094" y="14968"/>
                </a:cubicBezTo>
                <a:lnTo>
                  <a:pt x="6118" y="14968"/>
                </a:lnTo>
                <a:cubicBezTo>
                  <a:pt x="6094" y="15014"/>
                  <a:pt x="6071" y="15061"/>
                  <a:pt x="6048" y="15108"/>
                </a:cubicBezTo>
                <a:cubicBezTo>
                  <a:pt x="6048" y="15085"/>
                  <a:pt x="6048" y="15061"/>
                  <a:pt x="6048" y="15038"/>
                </a:cubicBezTo>
                <a:lnTo>
                  <a:pt x="6048" y="14314"/>
                </a:lnTo>
                <a:cubicBezTo>
                  <a:pt x="6071" y="14244"/>
                  <a:pt x="6094" y="14174"/>
                  <a:pt x="6141" y="14127"/>
                </a:cubicBezTo>
                <a:close/>
                <a:moveTo>
                  <a:pt x="39996" y="9061"/>
                </a:moveTo>
                <a:lnTo>
                  <a:pt x="39996" y="9061"/>
                </a:lnTo>
                <a:cubicBezTo>
                  <a:pt x="40673" y="9644"/>
                  <a:pt x="41280" y="10275"/>
                  <a:pt x="41817" y="10952"/>
                </a:cubicBezTo>
                <a:cubicBezTo>
                  <a:pt x="42377" y="12283"/>
                  <a:pt x="42704" y="13707"/>
                  <a:pt x="42798" y="15155"/>
                </a:cubicBezTo>
                <a:cubicBezTo>
                  <a:pt x="42447" y="13590"/>
                  <a:pt x="41794" y="12096"/>
                  <a:pt x="40883" y="10765"/>
                </a:cubicBezTo>
                <a:lnTo>
                  <a:pt x="40883" y="10742"/>
                </a:lnTo>
                <a:cubicBezTo>
                  <a:pt x="40836" y="10625"/>
                  <a:pt x="40766" y="10508"/>
                  <a:pt x="40720" y="10392"/>
                </a:cubicBezTo>
                <a:lnTo>
                  <a:pt x="40626" y="10228"/>
                </a:lnTo>
                <a:cubicBezTo>
                  <a:pt x="40439" y="9831"/>
                  <a:pt x="40229" y="9434"/>
                  <a:pt x="39996" y="9061"/>
                </a:cubicBezTo>
                <a:close/>
                <a:moveTo>
                  <a:pt x="39202" y="6726"/>
                </a:moveTo>
                <a:cubicBezTo>
                  <a:pt x="39949" y="7123"/>
                  <a:pt x="40650" y="7590"/>
                  <a:pt x="41303" y="8080"/>
                </a:cubicBezTo>
                <a:cubicBezTo>
                  <a:pt x="42727" y="9154"/>
                  <a:pt x="43825" y="10555"/>
                  <a:pt x="44549" y="12189"/>
                </a:cubicBezTo>
                <a:cubicBezTo>
                  <a:pt x="44642" y="12773"/>
                  <a:pt x="44689" y="13357"/>
                  <a:pt x="44689" y="13940"/>
                </a:cubicBezTo>
                <a:cubicBezTo>
                  <a:pt x="44689" y="14337"/>
                  <a:pt x="44665" y="14734"/>
                  <a:pt x="44619" y="15155"/>
                </a:cubicBezTo>
                <a:cubicBezTo>
                  <a:pt x="44292" y="14291"/>
                  <a:pt x="43918" y="13474"/>
                  <a:pt x="43451" y="12680"/>
                </a:cubicBezTo>
                <a:lnTo>
                  <a:pt x="43475" y="12680"/>
                </a:lnTo>
                <a:cubicBezTo>
                  <a:pt x="43241" y="12259"/>
                  <a:pt x="42984" y="11839"/>
                  <a:pt x="42704" y="11466"/>
                </a:cubicBezTo>
                <a:cubicBezTo>
                  <a:pt x="42424" y="10952"/>
                  <a:pt x="42097" y="10438"/>
                  <a:pt x="41747" y="9971"/>
                </a:cubicBezTo>
                <a:cubicBezTo>
                  <a:pt x="41373" y="9224"/>
                  <a:pt x="40906" y="8547"/>
                  <a:pt x="40369" y="7917"/>
                </a:cubicBezTo>
                <a:cubicBezTo>
                  <a:pt x="40019" y="7496"/>
                  <a:pt x="39622" y="7099"/>
                  <a:pt x="39202" y="6726"/>
                </a:cubicBezTo>
                <a:close/>
                <a:moveTo>
                  <a:pt x="13099" y="13894"/>
                </a:moveTo>
                <a:cubicBezTo>
                  <a:pt x="13099" y="13917"/>
                  <a:pt x="13099" y="13964"/>
                  <a:pt x="13099" y="13987"/>
                </a:cubicBezTo>
                <a:cubicBezTo>
                  <a:pt x="13099" y="14011"/>
                  <a:pt x="13075" y="14011"/>
                  <a:pt x="13075" y="14034"/>
                </a:cubicBezTo>
                <a:cubicBezTo>
                  <a:pt x="13005" y="14197"/>
                  <a:pt x="12912" y="14361"/>
                  <a:pt x="12842" y="14524"/>
                </a:cubicBezTo>
                <a:cubicBezTo>
                  <a:pt x="12702" y="14758"/>
                  <a:pt x="12538" y="14944"/>
                  <a:pt x="12398" y="15178"/>
                </a:cubicBezTo>
                <a:cubicBezTo>
                  <a:pt x="12398" y="15038"/>
                  <a:pt x="12398" y="14898"/>
                  <a:pt x="12422" y="14758"/>
                </a:cubicBezTo>
                <a:cubicBezTo>
                  <a:pt x="12515" y="14477"/>
                  <a:pt x="12608" y="14197"/>
                  <a:pt x="12725" y="13917"/>
                </a:cubicBezTo>
                <a:cubicBezTo>
                  <a:pt x="12842" y="13917"/>
                  <a:pt x="12982" y="13894"/>
                  <a:pt x="13099" y="13894"/>
                </a:cubicBezTo>
                <a:close/>
                <a:moveTo>
                  <a:pt x="3689" y="12399"/>
                </a:moveTo>
                <a:cubicBezTo>
                  <a:pt x="3666" y="12610"/>
                  <a:pt x="3619" y="12820"/>
                  <a:pt x="3596" y="13030"/>
                </a:cubicBezTo>
                <a:cubicBezTo>
                  <a:pt x="3549" y="13287"/>
                  <a:pt x="3479" y="13544"/>
                  <a:pt x="3433" y="13800"/>
                </a:cubicBezTo>
                <a:cubicBezTo>
                  <a:pt x="3129" y="14244"/>
                  <a:pt x="2849" y="14711"/>
                  <a:pt x="2639" y="15201"/>
                </a:cubicBezTo>
                <a:cubicBezTo>
                  <a:pt x="2872" y="14221"/>
                  <a:pt x="3223" y="13287"/>
                  <a:pt x="3689" y="12399"/>
                </a:cubicBezTo>
                <a:close/>
                <a:moveTo>
                  <a:pt x="18702" y="13964"/>
                </a:moveTo>
                <a:cubicBezTo>
                  <a:pt x="18866" y="14197"/>
                  <a:pt x="19006" y="14431"/>
                  <a:pt x="19146" y="14688"/>
                </a:cubicBezTo>
                <a:cubicBezTo>
                  <a:pt x="19123" y="14711"/>
                  <a:pt x="19123" y="14758"/>
                  <a:pt x="19123" y="14804"/>
                </a:cubicBezTo>
                <a:cubicBezTo>
                  <a:pt x="18982" y="14944"/>
                  <a:pt x="18842" y="15085"/>
                  <a:pt x="18702" y="15225"/>
                </a:cubicBezTo>
                <a:lnTo>
                  <a:pt x="18679" y="15201"/>
                </a:lnTo>
                <a:cubicBezTo>
                  <a:pt x="18679" y="14781"/>
                  <a:pt x="18679" y="14361"/>
                  <a:pt x="18702" y="13964"/>
                </a:cubicBezTo>
                <a:close/>
                <a:moveTo>
                  <a:pt x="23979" y="14618"/>
                </a:moveTo>
                <a:cubicBezTo>
                  <a:pt x="24189" y="14664"/>
                  <a:pt x="24376" y="14734"/>
                  <a:pt x="24586" y="14828"/>
                </a:cubicBezTo>
                <a:lnTo>
                  <a:pt x="24586" y="14874"/>
                </a:lnTo>
                <a:cubicBezTo>
                  <a:pt x="24633" y="15014"/>
                  <a:pt x="24656" y="15155"/>
                  <a:pt x="24679" y="15318"/>
                </a:cubicBezTo>
                <a:cubicBezTo>
                  <a:pt x="24446" y="15085"/>
                  <a:pt x="24212" y="14874"/>
                  <a:pt x="23956" y="14664"/>
                </a:cubicBezTo>
                <a:cubicBezTo>
                  <a:pt x="23979" y="14664"/>
                  <a:pt x="23979" y="14641"/>
                  <a:pt x="23979" y="14618"/>
                </a:cubicBezTo>
                <a:close/>
                <a:moveTo>
                  <a:pt x="26547" y="14851"/>
                </a:moveTo>
                <a:lnTo>
                  <a:pt x="26547" y="14851"/>
                </a:lnTo>
                <a:cubicBezTo>
                  <a:pt x="26641" y="14968"/>
                  <a:pt x="26734" y="15131"/>
                  <a:pt x="26827" y="15248"/>
                </a:cubicBezTo>
                <a:lnTo>
                  <a:pt x="26827" y="15388"/>
                </a:lnTo>
                <a:lnTo>
                  <a:pt x="26757" y="15435"/>
                </a:lnTo>
                <a:cubicBezTo>
                  <a:pt x="26711" y="15365"/>
                  <a:pt x="26641" y="15271"/>
                  <a:pt x="26571" y="15201"/>
                </a:cubicBezTo>
                <a:cubicBezTo>
                  <a:pt x="26547" y="15085"/>
                  <a:pt x="26547" y="14968"/>
                  <a:pt x="26547" y="14851"/>
                </a:cubicBezTo>
                <a:close/>
                <a:moveTo>
                  <a:pt x="40253" y="14641"/>
                </a:moveTo>
                <a:lnTo>
                  <a:pt x="40533" y="14851"/>
                </a:lnTo>
                <a:cubicBezTo>
                  <a:pt x="40579" y="15038"/>
                  <a:pt x="40626" y="15248"/>
                  <a:pt x="40673" y="15435"/>
                </a:cubicBezTo>
                <a:cubicBezTo>
                  <a:pt x="40486" y="15178"/>
                  <a:pt x="40346" y="14898"/>
                  <a:pt x="40206" y="14641"/>
                </a:cubicBezTo>
                <a:close/>
                <a:moveTo>
                  <a:pt x="5277" y="12516"/>
                </a:moveTo>
                <a:cubicBezTo>
                  <a:pt x="5184" y="13007"/>
                  <a:pt x="5137" y="13520"/>
                  <a:pt x="5114" y="14011"/>
                </a:cubicBezTo>
                <a:cubicBezTo>
                  <a:pt x="5044" y="14221"/>
                  <a:pt x="4974" y="14407"/>
                  <a:pt x="4927" y="14594"/>
                </a:cubicBezTo>
                <a:cubicBezTo>
                  <a:pt x="4740" y="14874"/>
                  <a:pt x="4577" y="15155"/>
                  <a:pt x="4413" y="15458"/>
                </a:cubicBezTo>
                <a:cubicBezTo>
                  <a:pt x="4437" y="15201"/>
                  <a:pt x="4460" y="14921"/>
                  <a:pt x="4507" y="14664"/>
                </a:cubicBezTo>
                <a:cubicBezTo>
                  <a:pt x="4577" y="14314"/>
                  <a:pt x="4647" y="13964"/>
                  <a:pt x="4740" y="13637"/>
                </a:cubicBezTo>
                <a:cubicBezTo>
                  <a:pt x="4904" y="13240"/>
                  <a:pt x="5090" y="12866"/>
                  <a:pt x="5277" y="12516"/>
                </a:cubicBezTo>
                <a:close/>
                <a:moveTo>
                  <a:pt x="11791" y="14057"/>
                </a:moveTo>
                <a:lnTo>
                  <a:pt x="11791" y="14057"/>
                </a:lnTo>
                <a:cubicBezTo>
                  <a:pt x="11698" y="14407"/>
                  <a:pt x="11628" y="14781"/>
                  <a:pt x="11558" y="15131"/>
                </a:cubicBezTo>
                <a:cubicBezTo>
                  <a:pt x="11488" y="15295"/>
                  <a:pt x="11418" y="15458"/>
                  <a:pt x="11348" y="15622"/>
                </a:cubicBezTo>
                <a:cubicBezTo>
                  <a:pt x="11371" y="15201"/>
                  <a:pt x="11394" y="14804"/>
                  <a:pt x="11464" y="14384"/>
                </a:cubicBezTo>
                <a:cubicBezTo>
                  <a:pt x="11488" y="14291"/>
                  <a:pt x="11534" y="14221"/>
                  <a:pt x="11558" y="14127"/>
                </a:cubicBezTo>
                <a:lnTo>
                  <a:pt x="11791" y="14057"/>
                </a:lnTo>
                <a:close/>
                <a:moveTo>
                  <a:pt x="17815" y="15061"/>
                </a:moveTo>
                <a:lnTo>
                  <a:pt x="17932" y="15155"/>
                </a:lnTo>
                <a:lnTo>
                  <a:pt x="17955" y="15225"/>
                </a:lnTo>
                <a:cubicBezTo>
                  <a:pt x="17955" y="15341"/>
                  <a:pt x="17932" y="15435"/>
                  <a:pt x="17932" y="15528"/>
                </a:cubicBezTo>
                <a:lnTo>
                  <a:pt x="17932" y="15551"/>
                </a:lnTo>
                <a:cubicBezTo>
                  <a:pt x="17862" y="15575"/>
                  <a:pt x="17792" y="15622"/>
                  <a:pt x="17722" y="15645"/>
                </a:cubicBezTo>
                <a:cubicBezTo>
                  <a:pt x="17722" y="15505"/>
                  <a:pt x="17745" y="15365"/>
                  <a:pt x="17768" y="15225"/>
                </a:cubicBezTo>
                <a:cubicBezTo>
                  <a:pt x="17768" y="15178"/>
                  <a:pt x="17792" y="15131"/>
                  <a:pt x="17815" y="15061"/>
                </a:cubicBezTo>
                <a:close/>
                <a:moveTo>
                  <a:pt x="17021" y="15155"/>
                </a:moveTo>
                <a:cubicBezTo>
                  <a:pt x="16998" y="15388"/>
                  <a:pt x="16975" y="15598"/>
                  <a:pt x="16975" y="15832"/>
                </a:cubicBezTo>
                <a:cubicBezTo>
                  <a:pt x="16858" y="15855"/>
                  <a:pt x="16741" y="15878"/>
                  <a:pt x="16624" y="15925"/>
                </a:cubicBezTo>
                <a:lnTo>
                  <a:pt x="16624" y="15878"/>
                </a:lnTo>
                <a:lnTo>
                  <a:pt x="16671" y="15575"/>
                </a:lnTo>
                <a:cubicBezTo>
                  <a:pt x="16788" y="15435"/>
                  <a:pt x="16905" y="15295"/>
                  <a:pt x="17021" y="15155"/>
                </a:cubicBezTo>
                <a:close/>
                <a:moveTo>
                  <a:pt x="22601" y="14548"/>
                </a:moveTo>
                <a:cubicBezTo>
                  <a:pt x="22858" y="14991"/>
                  <a:pt x="23092" y="15435"/>
                  <a:pt x="23302" y="15902"/>
                </a:cubicBezTo>
                <a:lnTo>
                  <a:pt x="23279" y="15878"/>
                </a:lnTo>
                <a:cubicBezTo>
                  <a:pt x="23279" y="15902"/>
                  <a:pt x="23279" y="15925"/>
                  <a:pt x="23279" y="15948"/>
                </a:cubicBezTo>
                <a:cubicBezTo>
                  <a:pt x="22788" y="15785"/>
                  <a:pt x="22298" y="15551"/>
                  <a:pt x="21878" y="15225"/>
                </a:cubicBezTo>
                <a:cubicBezTo>
                  <a:pt x="22111" y="14991"/>
                  <a:pt x="22368" y="14781"/>
                  <a:pt x="22601" y="14548"/>
                </a:cubicBezTo>
                <a:close/>
                <a:moveTo>
                  <a:pt x="25146" y="15155"/>
                </a:moveTo>
                <a:lnTo>
                  <a:pt x="25146" y="15155"/>
                </a:lnTo>
                <a:cubicBezTo>
                  <a:pt x="25427" y="15341"/>
                  <a:pt x="25683" y="15598"/>
                  <a:pt x="25870" y="15925"/>
                </a:cubicBezTo>
                <a:cubicBezTo>
                  <a:pt x="25730" y="15972"/>
                  <a:pt x="25590" y="15995"/>
                  <a:pt x="25450" y="16042"/>
                </a:cubicBezTo>
                <a:lnTo>
                  <a:pt x="25333" y="15948"/>
                </a:lnTo>
                <a:lnTo>
                  <a:pt x="25240" y="15832"/>
                </a:lnTo>
                <a:cubicBezTo>
                  <a:pt x="25193" y="15598"/>
                  <a:pt x="25170" y="15388"/>
                  <a:pt x="25146" y="15155"/>
                </a:cubicBezTo>
                <a:close/>
                <a:moveTo>
                  <a:pt x="5627" y="15131"/>
                </a:moveTo>
                <a:cubicBezTo>
                  <a:pt x="5651" y="15388"/>
                  <a:pt x="5651" y="15668"/>
                  <a:pt x="5674" y="15948"/>
                </a:cubicBezTo>
                <a:cubicBezTo>
                  <a:pt x="5674" y="15995"/>
                  <a:pt x="5651" y="16018"/>
                  <a:pt x="5627" y="16065"/>
                </a:cubicBezTo>
                <a:cubicBezTo>
                  <a:pt x="5604" y="15832"/>
                  <a:pt x="5557" y="15598"/>
                  <a:pt x="5534" y="15365"/>
                </a:cubicBezTo>
                <a:cubicBezTo>
                  <a:pt x="5557" y="15318"/>
                  <a:pt x="5581" y="15271"/>
                  <a:pt x="5581" y="15225"/>
                </a:cubicBezTo>
                <a:lnTo>
                  <a:pt x="5627" y="15131"/>
                </a:lnTo>
                <a:close/>
                <a:moveTo>
                  <a:pt x="28158" y="15598"/>
                </a:moveTo>
                <a:lnTo>
                  <a:pt x="28158" y="15715"/>
                </a:lnTo>
                <a:cubicBezTo>
                  <a:pt x="28135" y="15832"/>
                  <a:pt x="28112" y="15948"/>
                  <a:pt x="28112" y="16065"/>
                </a:cubicBezTo>
                <a:cubicBezTo>
                  <a:pt x="28065" y="15995"/>
                  <a:pt x="28065" y="15925"/>
                  <a:pt x="28018" y="15832"/>
                </a:cubicBezTo>
                <a:cubicBezTo>
                  <a:pt x="28065" y="15762"/>
                  <a:pt x="28112" y="15692"/>
                  <a:pt x="28158" y="15598"/>
                </a:cubicBezTo>
                <a:close/>
                <a:moveTo>
                  <a:pt x="33555" y="14934"/>
                </a:moveTo>
                <a:lnTo>
                  <a:pt x="33555" y="14934"/>
                </a:lnTo>
                <a:cubicBezTo>
                  <a:pt x="33577" y="15021"/>
                  <a:pt x="33599" y="15088"/>
                  <a:pt x="33622" y="15155"/>
                </a:cubicBezTo>
                <a:cubicBezTo>
                  <a:pt x="33715" y="15458"/>
                  <a:pt x="33762" y="15762"/>
                  <a:pt x="33809" y="16089"/>
                </a:cubicBezTo>
                <a:lnTo>
                  <a:pt x="33785" y="16089"/>
                </a:lnTo>
                <a:cubicBezTo>
                  <a:pt x="33715" y="15948"/>
                  <a:pt x="33668" y="15808"/>
                  <a:pt x="33598" y="15692"/>
                </a:cubicBezTo>
                <a:cubicBezTo>
                  <a:pt x="33598" y="15425"/>
                  <a:pt x="33577" y="15179"/>
                  <a:pt x="33555" y="14934"/>
                </a:cubicBezTo>
                <a:close/>
                <a:moveTo>
                  <a:pt x="23979" y="15014"/>
                </a:moveTo>
                <a:cubicBezTo>
                  <a:pt x="24236" y="15248"/>
                  <a:pt x="24493" y="15481"/>
                  <a:pt x="24749" y="15715"/>
                </a:cubicBezTo>
                <a:cubicBezTo>
                  <a:pt x="24749" y="15855"/>
                  <a:pt x="24773" y="15972"/>
                  <a:pt x="24773" y="16112"/>
                </a:cubicBezTo>
                <a:lnTo>
                  <a:pt x="24563" y="16135"/>
                </a:lnTo>
                <a:cubicBezTo>
                  <a:pt x="24446" y="16018"/>
                  <a:pt x="24329" y="15902"/>
                  <a:pt x="24212" y="15785"/>
                </a:cubicBezTo>
                <a:cubicBezTo>
                  <a:pt x="24166" y="15598"/>
                  <a:pt x="24072" y="15411"/>
                  <a:pt x="23979" y="15225"/>
                </a:cubicBezTo>
                <a:lnTo>
                  <a:pt x="23979" y="15014"/>
                </a:lnTo>
                <a:close/>
                <a:moveTo>
                  <a:pt x="34999" y="15576"/>
                </a:moveTo>
                <a:cubicBezTo>
                  <a:pt x="35015" y="15640"/>
                  <a:pt x="35030" y="15707"/>
                  <a:pt x="35046" y="15785"/>
                </a:cubicBezTo>
                <a:cubicBezTo>
                  <a:pt x="35069" y="15878"/>
                  <a:pt x="35046" y="16018"/>
                  <a:pt x="35046" y="16135"/>
                </a:cubicBezTo>
                <a:cubicBezTo>
                  <a:pt x="35023" y="16112"/>
                  <a:pt x="35023" y="16065"/>
                  <a:pt x="34999" y="16042"/>
                </a:cubicBezTo>
                <a:cubicBezTo>
                  <a:pt x="34999" y="15886"/>
                  <a:pt x="34999" y="15731"/>
                  <a:pt x="34999" y="15576"/>
                </a:cubicBezTo>
                <a:close/>
                <a:moveTo>
                  <a:pt x="30960" y="15762"/>
                </a:moveTo>
                <a:cubicBezTo>
                  <a:pt x="31007" y="15808"/>
                  <a:pt x="31053" y="15878"/>
                  <a:pt x="31077" y="15948"/>
                </a:cubicBezTo>
                <a:lnTo>
                  <a:pt x="31123" y="16089"/>
                </a:lnTo>
                <a:lnTo>
                  <a:pt x="31123" y="16135"/>
                </a:lnTo>
                <a:lnTo>
                  <a:pt x="31053" y="16159"/>
                </a:lnTo>
                <a:cubicBezTo>
                  <a:pt x="31030" y="16065"/>
                  <a:pt x="31007" y="15948"/>
                  <a:pt x="30960" y="15855"/>
                </a:cubicBezTo>
                <a:lnTo>
                  <a:pt x="30960" y="15762"/>
                </a:lnTo>
                <a:close/>
                <a:moveTo>
                  <a:pt x="9527" y="15225"/>
                </a:moveTo>
                <a:lnTo>
                  <a:pt x="9550" y="15458"/>
                </a:lnTo>
                <a:cubicBezTo>
                  <a:pt x="9480" y="15715"/>
                  <a:pt x="9433" y="15995"/>
                  <a:pt x="9386" y="16252"/>
                </a:cubicBezTo>
                <a:lnTo>
                  <a:pt x="9386" y="16275"/>
                </a:lnTo>
                <a:cubicBezTo>
                  <a:pt x="9386" y="15972"/>
                  <a:pt x="9363" y="15692"/>
                  <a:pt x="9340" y="15388"/>
                </a:cubicBezTo>
                <a:cubicBezTo>
                  <a:pt x="9410" y="15341"/>
                  <a:pt x="9456" y="15271"/>
                  <a:pt x="9527" y="15225"/>
                </a:cubicBezTo>
                <a:close/>
                <a:moveTo>
                  <a:pt x="38198" y="13497"/>
                </a:moveTo>
                <a:lnTo>
                  <a:pt x="38221" y="13520"/>
                </a:lnTo>
                <a:cubicBezTo>
                  <a:pt x="38595" y="14291"/>
                  <a:pt x="38898" y="15085"/>
                  <a:pt x="39109" y="15902"/>
                </a:cubicBezTo>
                <a:lnTo>
                  <a:pt x="39015" y="16299"/>
                </a:lnTo>
                <a:cubicBezTo>
                  <a:pt x="38805" y="15575"/>
                  <a:pt x="38595" y="14874"/>
                  <a:pt x="38315" y="14197"/>
                </a:cubicBezTo>
                <a:cubicBezTo>
                  <a:pt x="38291" y="13964"/>
                  <a:pt x="38245" y="13730"/>
                  <a:pt x="38198" y="13497"/>
                </a:cubicBezTo>
                <a:close/>
                <a:moveTo>
                  <a:pt x="30306" y="15131"/>
                </a:moveTo>
                <a:lnTo>
                  <a:pt x="30306" y="15131"/>
                </a:lnTo>
                <a:cubicBezTo>
                  <a:pt x="30423" y="15411"/>
                  <a:pt x="30516" y="15715"/>
                  <a:pt x="30610" y="16018"/>
                </a:cubicBezTo>
                <a:lnTo>
                  <a:pt x="30586" y="16299"/>
                </a:lnTo>
                <a:lnTo>
                  <a:pt x="30516" y="16322"/>
                </a:lnTo>
                <a:cubicBezTo>
                  <a:pt x="30423" y="15925"/>
                  <a:pt x="30353" y="15528"/>
                  <a:pt x="30306" y="15131"/>
                </a:cubicBezTo>
                <a:close/>
                <a:moveTo>
                  <a:pt x="17908" y="15995"/>
                </a:moveTo>
                <a:lnTo>
                  <a:pt x="17908" y="16089"/>
                </a:lnTo>
                <a:lnTo>
                  <a:pt x="17698" y="16345"/>
                </a:lnTo>
                <a:lnTo>
                  <a:pt x="17698" y="16112"/>
                </a:lnTo>
                <a:lnTo>
                  <a:pt x="17908" y="15995"/>
                </a:lnTo>
                <a:close/>
                <a:moveTo>
                  <a:pt x="6561" y="15855"/>
                </a:moveTo>
                <a:cubicBezTo>
                  <a:pt x="6538" y="16042"/>
                  <a:pt x="6515" y="16205"/>
                  <a:pt x="6491" y="16392"/>
                </a:cubicBezTo>
                <a:cubicBezTo>
                  <a:pt x="6491" y="16299"/>
                  <a:pt x="6491" y="16205"/>
                  <a:pt x="6491" y="16135"/>
                </a:cubicBezTo>
                <a:cubicBezTo>
                  <a:pt x="6468" y="16042"/>
                  <a:pt x="6515" y="15948"/>
                  <a:pt x="6538" y="15855"/>
                </a:cubicBezTo>
                <a:close/>
                <a:moveTo>
                  <a:pt x="16928" y="16112"/>
                </a:moveTo>
                <a:cubicBezTo>
                  <a:pt x="16928" y="16135"/>
                  <a:pt x="16928" y="16159"/>
                  <a:pt x="16928" y="16159"/>
                </a:cubicBezTo>
                <a:cubicBezTo>
                  <a:pt x="16834" y="16252"/>
                  <a:pt x="16764" y="16345"/>
                  <a:pt x="16671" y="16439"/>
                </a:cubicBezTo>
                <a:cubicBezTo>
                  <a:pt x="16671" y="16369"/>
                  <a:pt x="16648" y="16275"/>
                  <a:pt x="16648" y="16205"/>
                </a:cubicBezTo>
                <a:cubicBezTo>
                  <a:pt x="16741" y="16182"/>
                  <a:pt x="16858" y="16135"/>
                  <a:pt x="16928" y="16112"/>
                </a:cubicBezTo>
                <a:close/>
                <a:moveTo>
                  <a:pt x="26034" y="16275"/>
                </a:moveTo>
                <a:lnTo>
                  <a:pt x="26080" y="16392"/>
                </a:lnTo>
                <a:lnTo>
                  <a:pt x="26080" y="16415"/>
                </a:lnTo>
                <a:cubicBezTo>
                  <a:pt x="26034" y="16462"/>
                  <a:pt x="25964" y="16485"/>
                  <a:pt x="25917" y="16532"/>
                </a:cubicBezTo>
                <a:lnTo>
                  <a:pt x="25753" y="16345"/>
                </a:lnTo>
                <a:cubicBezTo>
                  <a:pt x="25847" y="16322"/>
                  <a:pt x="25940" y="16299"/>
                  <a:pt x="26034" y="16275"/>
                </a:cubicBezTo>
                <a:close/>
                <a:moveTo>
                  <a:pt x="44992" y="13660"/>
                </a:moveTo>
                <a:cubicBezTo>
                  <a:pt x="45086" y="13987"/>
                  <a:pt x="45156" y="14337"/>
                  <a:pt x="45226" y="14688"/>
                </a:cubicBezTo>
                <a:cubicBezTo>
                  <a:pt x="45202" y="15131"/>
                  <a:pt x="45156" y="15575"/>
                  <a:pt x="45086" y="16018"/>
                </a:cubicBezTo>
                <a:cubicBezTo>
                  <a:pt x="45086" y="16182"/>
                  <a:pt x="45039" y="16369"/>
                  <a:pt x="45016" y="16555"/>
                </a:cubicBezTo>
                <a:lnTo>
                  <a:pt x="44992" y="16555"/>
                </a:lnTo>
                <a:cubicBezTo>
                  <a:pt x="44922" y="16345"/>
                  <a:pt x="44876" y="16159"/>
                  <a:pt x="44829" y="15972"/>
                </a:cubicBezTo>
                <a:cubicBezTo>
                  <a:pt x="44946" y="15201"/>
                  <a:pt x="45016" y="14431"/>
                  <a:pt x="44992" y="13660"/>
                </a:cubicBezTo>
                <a:close/>
                <a:moveTo>
                  <a:pt x="3479" y="15972"/>
                </a:moveTo>
                <a:cubicBezTo>
                  <a:pt x="3479" y="16112"/>
                  <a:pt x="3503" y="16229"/>
                  <a:pt x="3503" y="16369"/>
                </a:cubicBezTo>
                <a:cubicBezTo>
                  <a:pt x="3479" y="16462"/>
                  <a:pt x="3456" y="16532"/>
                  <a:pt x="3456" y="16626"/>
                </a:cubicBezTo>
                <a:cubicBezTo>
                  <a:pt x="3456" y="16415"/>
                  <a:pt x="3456" y="16182"/>
                  <a:pt x="3479" y="15972"/>
                </a:cubicBezTo>
                <a:close/>
                <a:moveTo>
                  <a:pt x="42027" y="14454"/>
                </a:moveTo>
                <a:lnTo>
                  <a:pt x="42027" y="14454"/>
                </a:lnTo>
                <a:cubicBezTo>
                  <a:pt x="42261" y="15178"/>
                  <a:pt x="42424" y="15902"/>
                  <a:pt x="42564" y="16649"/>
                </a:cubicBezTo>
                <a:cubicBezTo>
                  <a:pt x="42424" y="16345"/>
                  <a:pt x="42284" y="16018"/>
                  <a:pt x="42144" y="15692"/>
                </a:cubicBezTo>
                <a:lnTo>
                  <a:pt x="42167" y="15668"/>
                </a:lnTo>
                <a:cubicBezTo>
                  <a:pt x="42120" y="15271"/>
                  <a:pt x="42074" y="14851"/>
                  <a:pt x="42027" y="14454"/>
                </a:cubicBezTo>
                <a:close/>
                <a:moveTo>
                  <a:pt x="29583" y="14711"/>
                </a:moveTo>
                <a:cubicBezTo>
                  <a:pt x="29699" y="15318"/>
                  <a:pt x="29769" y="15948"/>
                  <a:pt x="29816" y="16579"/>
                </a:cubicBezTo>
                <a:lnTo>
                  <a:pt x="29839" y="16579"/>
                </a:lnTo>
                <a:lnTo>
                  <a:pt x="29606" y="16672"/>
                </a:lnTo>
                <a:cubicBezTo>
                  <a:pt x="29489" y="16462"/>
                  <a:pt x="29372" y="16275"/>
                  <a:pt x="29256" y="16089"/>
                </a:cubicBezTo>
                <a:cubicBezTo>
                  <a:pt x="29396" y="15622"/>
                  <a:pt x="29489" y="15178"/>
                  <a:pt x="29583" y="14711"/>
                </a:cubicBezTo>
                <a:close/>
                <a:moveTo>
                  <a:pt x="9433" y="11676"/>
                </a:moveTo>
                <a:lnTo>
                  <a:pt x="9433" y="11676"/>
                </a:lnTo>
                <a:cubicBezTo>
                  <a:pt x="8919" y="12843"/>
                  <a:pt x="8616" y="14081"/>
                  <a:pt x="8569" y="15365"/>
                </a:cubicBezTo>
                <a:cubicBezTo>
                  <a:pt x="8382" y="15762"/>
                  <a:pt x="8196" y="16159"/>
                  <a:pt x="8056" y="16579"/>
                </a:cubicBezTo>
                <a:cubicBezTo>
                  <a:pt x="8032" y="16649"/>
                  <a:pt x="8009" y="16719"/>
                  <a:pt x="7986" y="16789"/>
                </a:cubicBezTo>
                <a:cubicBezTo>
                  <a:pt x="7962" y="16275"/>
                  <a:pt x="7986" y="15762"/>
                  <a:pt x="7986" y="15248"/>
                </a:cubicBezTo>
                <a:cubicBezTo>
                  <a:pt x="8242" y="13964"/>
                  <a:pt x="8733" y="12773"/>
                  <a:pt x="9433" y="11676"/>
                </a:cubicBezTo>
                <a:close/>
                <a:moveTo>
                  <a:pt x="25450" y="16462"/>
                </a:moveTo>
                <a:cubicBezTo>
                  <a:pt x="25520" y="16532"/>
                  <a:pt x="25590" y="16626"/>
                  <a:pt x="25660" y="16696"/>
                </a:cubicBezTo>
                <a:cubicBezTo>
                  <a:pt x="25590" y="16719"/>
                  <a:pt x="25520" y="16742"/>
                  <a:pt x="25450" y="16789"/>
                </a:cubicBezTo>
                <a:cubicBezTo>
                  <a:pt x="25403" y="16672"/>
                  <a:pt x="25380" y="16579"/>
                  <a:pt x="25357" y="16462"/>
                </a:cubicBezTo>
                <a:close/>
                <a:moveTo>
                  <a:pt x="21924" y="16182"/>
                </a:moveTo>
                <a:cubicBezTo>
                  <a:pt x="22345" y="16182"/>
                  <a:pt x="22765" y="16252"/>
                  <a:pt x="23115" y="16462"/>
                </a:cubicBezTo>
                <a:lnTo>
                  <a:pt x="23208" y="16509"/>
                </a:lnTo>
                <a:cubicBezTo>
                  <a:pt x="23115" y="16626"/>
                  <a:pt x="22998" y="16742"/>
                  <a:pt x="22882" y="16836"/>
                </a:cubicBezTo>
                <a:lnTo>
                  <a:pt x="22905" y="16859"/>
                </a:lnTo>
                <a:cubicBezTo>
                  <a:pt x="22555" y="16696"/>
                  <a:pt x="22205" y="16462"/>
                  <a:pt x="21924" y="16182"/>
                </a:cubicBezTo>
                <a:close/>
                <a:moveTo>
                  <a:pt x="15177" y="14034"/>
                </a:moveTo>
                <a:cubicBezTo>
                  <a:pt x="15200" y="14431"/>
                  <a:pt x="15247" y="14804"/>
                  <a:pt x="15293" y="15201"/>
                </a:cubicBezTo>
                <a:cubicBezTo>
                  <a:pt x="15200" y="15692"/>
                  <a:pt x="15153" y="16182"/>
                  <a:pt x="15153" y="16696"/>
                </a:cubicBezTo>
                <a:cubicBezTo>
                  <a:pt x="15060" y="16766"/>
                  <a:pt x="14967" y="16836"/>
                  <a:pt x="14897" y="16906"/>
                </a:cubicBezTo>
                <a:cubicBezTo>
                  <a:pt x="14850" y="16065"/>
                  <a:pt x="14873" y="15248"/>
                  <a:pt x="15013" y="14407"/>
                </a:cubicBezTo>
                <a:cubicBezTo>
                  <a:pt x="15060" y="14291"/>
                  <a:pt x="15107" y="14151"/>
                  <a:pt x="15153" y="14034"/>
                </a:cubicBezTo>
                <a:close/>
                <a:moveTo>
                  <a:pt x="18959" y="16065"/>
                </a:moveTo>
                <a:cubicBezTo>
                  <a:pt x="19006" y="16112"/>
                  <a:pt x="19053" y="16182"/>
                  <a:pt x="19099" y="16229"/>
                </a:cubicBezTo>
                <a:cubicBezTo>
                  <a:pt x="19099" y="16369"/>
                  <a:pt x="19123" y="16485"/>
                  <a:pt x="19146" y="16602"/>
                </a:cubicBezTo>
                <a:cubicBezTo>
                  <a:pt x="19099" y="16719"/>
                  <a:pt x="19053" y="16812"/>
                  <a:pt x="19029" y="16929"/>
                </a:cubicBezTo>
                <a:cubicBezTo>
                  <a:pt x="18982" y="16929"/>
                  <a:pt x="18912" y="16952"/>
                  <a:pt x="18866" y="16999"/>
                </a:cubicBezTo>
                <a:lnTo>
                  <a:pt x="18819" y="16882"/>
                </a:lnTo>
                <a:cubicBezTo>
                  <a:pt x="18796" y="16719"/>
                  <a:pt x="18796" y="16579"/>
                  <a:pt x="18772" y="16415"/>
                </a:cubicBezTo>
                <a:lnTo>
                  <a:pt x="18772" y="16392"/>
                </a:lnTo>
                <a:cubicBezTo>
                  <a:pt x="18819" y="16299"/>
                  <a:pt x="18889" y="16182"/>
                  <a:pt x="18959" y="16065"/>
                </a:cubicBezTo>
                <a:close/>
                <a:moveTo>
                  <a:pt x="4717" y="15668"/>
                </a:moveTo>
                <a:cubicBezTo>
                  <a:pt x="4717" y="15738"/>
                  <a:pt x="4717" y="15808"/>
                  <a:pt x="4693" y="15855"/>
                </a:cubicBezTo>
                <a:cubicBezTo>
                  <a:pt x="4577" y="16252"/>
                  <a:pt x="4460" y="16626"/>
                  <a:pt x="4367" y="17022"/>
                </a:cubicBezTo>
                <a:lnTo>
                  <a:pt x="4367" y="16415"/>
                </a:lnTo>
                <a:cubicBezTo>
                  <a:pt x="4483" y="16159"/>
                  <a:pt x="4600" y="15925"/>
                  <a:pt x="4717" y="15668"/>
                </a:cubicBezTo>
                <a:close/>
                <a:moveTo>
                  <a:pt x="23559" y="16742"/>
                </a:moveTo>
                <a:lnTo>
                  <a:pt x="23652" y="16836"/>
                </a:lnTo>
                <a:cubicBezTo>
                  <a:pt x="23675" y="16906"/>
                  <a:pt x="23699" y="16976"/>
                  <a:pt x="23722" y="17046"/>
                </a:cubicBezTo>
                <a:cubicBezTo>
                  <a:pt x="23629" y="17046"/>
                  <a:pt x="23535" y="17022"/>
                  <a:pt x="23442" y="16999"/>
                </a:cubicBezTo>
                <a:lnTo>
                  <a:pt x="23465" y="16999"/>
                </a:lnTo>
                <a:cubicBezTo>
                  <a:pt x="23489" y="16906"/>
                  <a:pt x="23512" y="16812"/>
                  <a:pt x="23559" y="16742"/>
                </a:cubicBezTo>
                <a:close/>
                <a:moveTo>
                  <a:pt x="24423" y="16532"/>
                </a:moveTo>
                <a:lnTo>
                  <a:pt x="24423" y="16532"/>
                </a:lnTo>
                <a:cubicBezTo>
                  <a:pt x="24539" y="16649"/>
                  <a:pt x="24679" y="16742"/>
                  <a:pt x="24796" y="16836"/>
                </a:cubicBezTo>
                <a:lnTo>
                  <a:pt x="24796" y="16999"/>
                </a:lnTo>
                <a:cubicBezTo>
                  <a:pt x="24703" y="17022"/>
                  <a:pt x="24609" y="17022"/>
                  <a:pt x="24563" y="17046"/>
                </a:cubicBezTo>
                <a:cubicBezTo>
                  <a:pt x="24516" y="16952"/>
                  <a:pt x="24493" y="16859"/>
                  <a:pt x="24446" y="16789"/>
                </a:cubicBezTo>
                <a:cubicBezTo>
                  <a:pt x="24423" y="16696"/>
                  <a:pt x="24446" y="16626"/>
                  <a:pt x="24423" y="16532"/>
                </a:cubicBezTo>
                <a:close/>
                <a:moveTo>
                  <a:pt x="31847" y="13123"/>
                </a:moveTo>
                <a:cubicBezTo>
                  <a:pt x="31894" y="13217"/>
                  <a:pt x="31964" y="13310"/>
                  <a:pt x="32034" y="13403"/>
                </a:cubicBezTo>
                <a:cubicBezTo>
                  <a:pt x="32081" y="13497"/>
                  <a:pt x="32081" y="13544"/>
                  <a:pt x="32127" y="13637"/>
                </a:cubicBezTo>
                <a:cubicBezTo>
                  <a:pt x="32548" y="14688"/>
                  <a:pt x="32688" y="15832"/>
                  <a:pt x="32524" y="16976"/>
                </a:cubicBezTo>
                <a:lnTo>
                  <a:pt x="32501" y="16976"/>
                </a:lnTo>
                <a:lnTo>
                  <a:pt x="32338" y="17069"/>
                </a:lnTo>
                <a:cubicBezTo>
                  <a:pt x="32314" y="16719"/>
                  <a:pt x="32244" y="16369"/>
                  <a:pt x="32151" y="16042"/>
                </a:cubicBezTo>
                <a:cubicBezTo>
                  <a:pt x="32131" y="15981"/>
                  <a:pt x="32058" y="15920"/>
                  <a:pt x="31978" y="15920"/>
                </a:cubicBezTo>
                <a:cubicBezTo>
                  <a:pt x="31966" y="15920"/>
                  <a:pt x="31953" y="15922"/>
                  <a:pt x="31941" y="15925"/>
                </a:cubicBezTo>
                <a:lnTo>
                  <a:pt x="31707" y="15972"/>
                </a:lnTo>
                <a:cubicBezTo>
                  <a:pt x="31637" y="15832"/>
                  <a:pt x="31567" y="15692"/>
                  <a:pt x="31474" y="15551"/>
                </a:cubicBezTo>
                <a:cubicBezTo>
                  <a:pt x="31474" y="14828"/>
                  <a:pt x="31357" y="14104"/>
                  <a:pt x="31147" y="13427"/>
                </a:cubicBezTo>
                <a:cubicBezTo>
                  <a:pt x="31380" y="13310"/>
                  <a:pt x="31614" y="13193"/>
                  <a:pt x="31847" y="13123"/>
                </a:cubicBezTo>
                <a:close/>
                <a:moveTo>
                  <a:pt x="21434" y="16252"/>
                </a:moveTo>
                <a:cubicBezTo>
                  <a:pt x="21574" y="16415"/>
                  <a:pt x="21738" y="16579"/>
                  <a:pt x="21924" y="16719"/>
                </a:cubicBezTo>
                <a:cubicBezTo>
                  <a:pt x="22111" y="16859"/>
                  <a:pt x="22321" y="16999"/>
                  <a:pt x="22531" y="17092"/>
                </a:cubicBezTo>
                <a:lnTo>
                  <a:pt x="22461" y="17139"/>
                </a:lnTo>
                <a:cubicBezTo>
                  <a:pt x="22205" y="17022"/>
                  <a:pt x="21924" y="16929"/>
                  <a:pt x="21668" y="16859"/>
                </a:cubicBezTo>
                <a:cubicBezTo>
                  <a:pt x="21527" y="16672"/>
                  <a:pt x="21411" y="16485"/>
                  <a:pt x="21294" y="16275"/>
                </a:cubicBezTo>
                <a:lnTo>
                  <a:pt x="21434" y="16252"/>
                </a:lnTo>
                <a:close/>
                <a:moveTo>
                  <a:pt x="25940" y="16976"/>
                </a:moveTo>
                <a:lnTo>
                  <a:pt x="26080" y="17139"/>
                </a:lnTo>
                <a:lnTo>
                  <a:pt x="25847" y="17022"/>
                </a:lnTo>
                <a:lnTo>
                  <a:pt x="25940" y="16976"/>
                </a:lnTo>
                <a:close/>
                <a:moveTo>
                  <a:pt x="12608" y="16065"/>
                </a:moveTo>
                <a:lnTo>
                  <a:pt x="12608" y="16065"/>
                </a:lnTo>
                <a:cubicBezTo>
                  <a:pt x="12562" y="16369"/>
                  <a:pt x="12538" y="16672"/>
                  <a:pt x="12515" y="16999"/>
                </a:cubicBezTo>
                <a:lnTo>
                  <a:pt x="12515" y="17163"/>
                </a:lnTo>
                <a:cubicBezTo>
                  <a:pt x="12492" y="16976"/>
                  <a:pt x="12468" y="16789"/>
                  <a:pt x="12445" y="16579"/>
                </a:cubicBezTo>
                <a:lnTo>
                  <a:pt x="12445" y="16532"/>
                </a:lnTo>
                <a:cubicBezTo>
                  <a:pt x="12515" y="16392"/>
                  <a:pt x="12562" y="16229"/>
                  <a:pt x="12608" y="16065"/>
                </a:cubicBezTo>
                <a:close/>
                <a:moveTo>
                  <a:pt x="29863" y="16952"/>
                </a:moveTo>
                <a:lnTo>
                  <a:pt x="29863" y="17163"/>
                </a:lnTo>
                <a:lnTo>
                  <a:pt x="29769" y="16976"/>
                </a:lnTo>
                <a:lnTo>
                  <a:pt x="29863" y="16952"/>
                </a:lnTo>
                <a:close/>
                <a:moveTo>
                  <a:pt x="10811" y="14384"/>
                </a:moveTo>
                <a:lnTo>
                  <a:pt x="10811" y="14384"/>
                </a:lnTo>
                <a:cubicBezTo>
                  <a:pt x="10407" y="15280"/>
                  <a:pt x="10219" y="16262"/>
                  <a:pt x="10266" y="17248"/>
                </a:cubicBezTo>
                <a:lnTo>
                  <a:pt x="10266" y="17248"/>
                </a:lnTo>
                <a:cubicBezTo>
                  <a:pt x="10263" y="17229"/>
                  <a:pt x="10258" y="17209"/>
                  <a:pt x="10250" y="17186"/>
                </a:cubicBezTo>
                <a:cubicBezTo>
                  <a:pt x="10227" y="16859"/>
                  <a:pt x="10204" y="16532"/>
                  <a:pt x="10180" y="16205"/>
                </a:cubicBezTo>
                <a:cubicBezTo>
                  <a:pt x="10250" y="15645"/>
                  <a:pt x="10344" y="15085"/>
                  <a:pt x="10484" y="14548"/>
                </a:cubicBezTo>
                <a:cubicBezTo>
                  <a:pt x="10577" y="14477"/>
                  <a:pt x="10694" y="14431"/>
                  <a:pt x="10811" y="14384"/>
                </a:cubicBezTo>
                <a:close/>
                <a:moveTo>
                  <a:pt x="41187" y="15481"/>
                </a:moveTo>
                <a:lnTo>
                  <a:pt x="41187" y="15481"/>
                </a:lnTo>
                <a:cubicBezTo>
                  <a:pt x="41233" y="15551"/>
                  <a:pt x="41303" y="15622"/>
                  <a:pt x="41373" y="15692"/>
                </a:cubicBezTo>
                <a:cubicBezTo>
                  <a:pt x="41443" y="15855"/>
                  <a:pt x="41513" y="16018"/>
                  <a:pt x="41560" y="16182"/>
                </a:cubicBezTo>
                <a:cubicBezTo>
                  <a:pt x="41538" y="16549"/>
                  <a:pt x="41517" y="16916"/>
                  <a:pt x="41495" y="17301"/>
                </a:cubicBezTo>
                <a:lnTo>
                  <a:pt x="41495" y="17301"/>
                </a:lnTo>
                <a:cubicBezTo>
                  <a:pt x="41440" y="17176"/>
                  <a:pt x="41387" y="17060"/>
                  <a:pt x="41350" y="16929"/>
                </a:cubicBezTo>
                <a:cubicBezTo>
                  <a:pt x="41303" y="16439"/>
                  <a:pt x="41257" y="15972"/>
                  <a:pt x="41187" y="15481"/>
                </a:cubicBezTo>
                <a:close/>
                <a:moveTo>
                  <a:pt x="38602" y="16399"/>
                </a:moveTo>
                <a:lnTo>
                  <a:pt x="38602" y="16399"/>
                </a:lnTo>
                <a:cubicBezTo>
                  <a:pt x="38661" y="16599"/>
                  <a:pt x="38718" y="16799"/>
                  <a:pt x="38758" y="16999"/>
                </a:cubicBezTo>
                <a:cubicBezTo>
                  <a:pt x="38712" y="17116"/>
                  <a:pt x="38665" y="17233"/>
                  <a:pt x="38618" y="17349"/>
                </a:cubicBezTo>
                <a:cubicBezTo>
                  <a:pt x="38639" y="17032"/>
                  <a:pt x="38622" y="16716"/>
                  <a:pt x="38602" y="16399"/>
                </a:cubicBezTo>
                <a:close/>
                <a:moveTo>
                  <a:pt x="17908" y="16626"/>
                </a:moveTo>
                <a:lnTo>
                  <a:pt x="17908" y="16672"/>
                </a:lnTo>
                <a:cubicBezTo>
                  <a:pt x="17908" y="16929"/>
                  <a:pt x="17932" y="17163"/>
                  <a:pt x="17932" y="17396"/>
                </a:cubicBezTo>
                <a:cubicBezTo>
                  <a:pt x="17932" y="17419"/>
                  <a:pt x="17932" y="17443"/>
                  <a:pt x="17908" y="17443"/>
                </a:cubicBezTo>
                <a:cubicBezTo>
                  <a:pt x="17838" y="17256"/>
                  <a:pt x="17768" y="17069"/>
                  <a:pt x="17722" y="16859"/>
                </a:cubicBezTo>
                <a:cubicBezTo>
                  <a:pt x="17768" y="16789"/>
                  <a:pt x="17838" y="16696"/>
                  <a:pt x="17908" y="16626"/>
                </a:cubicBezTo>
                <a:close/>
                <a:moveTo>
                  <a:pt x="31404" y="16952"/>
                </a:moveTo>
                <a:cubicBezTo>
                  <a:pt x="31450" y="17116"/>
                  <a:pt x="31474" y="17279"/>
                  <a:pt x="31520" y="17443"/>
                </a:cubicBezTo>
                <a:lnTo>
                  <a:pt x="31310" y="17489"/>
                </a:lnTo>
                <a:lnTo>
                  <a:pt x="31310" y="17419"/>
                </a:lnTo>
                <a:cubicBezTo>
                  <a:pt x="31357" y="17256"/>
                  <a:pt x="31380" y="17116"/>
                  <a:pt x="31404" y="16952"/>
                </a:cubicBezTo>
                <a:close/>
                <a:moveTo>
                  <a:pt x="16928" y="16766"/>
                </a:moveTo>
                <a:lnTo>
                  <a:pt x="16928" y="17396"/>
                </a:lnTo>
                <a:cubicBezTo>
                  <a:pt x="16905" y="17419"/>
                  <a:pt x="16881" y="17466"/>
                  <a:pt x="16858" y="17513"/>
                </a:cubicBezTo>
                <a:cubicBezTo>
                  <a:pt x="16811" y="17326"/>
                  <a:pt x="16764" y="17139"/>
                  <a:pt x="16741" y="16976"/>
                </a:cubicBezTo>
                <a:cubicBezTo>
                  <a:pt x="16803" y="16893"/>
                  <a:pt x="16866" y="16828"/>
                  <a:pt x="16928" y="16766"/>
                </a:cubicBezTo>
                <a:close/>
                <a:moveTo>
                  <a:pt x="15153" y="17046"/>
                </a:moveTo>
                <a:lnTo>
                  <a:pt x="15153" y="17209"/>
                </a:lnTo>
                <a:cubicBezTo>
                  <a:pt x="15083" y="17326"/>
                  <a:pt x="15013" y="17443"/>
                  <a:pt x="14943" y="17559"/>
                </a:cubicBezTo>
                <a:cubicBezTo>
                  <a:pt x="14943" y="17466"/>
                  <a:pt x="14943" y="17373"/>
                  <a:pt x="14920" y="17279"/>
                </a:cubicBezTo>
                <a:cubicBezTo>
                  <a:pt x="14990" y="17209"/>
                  <a:pt x="15060" y="17116"/>
                  <a:pt x="15153" y="17046"/>
                </a:cubicBezTo>
                <a:close/>
                <a:moveTo>
                  <a:pt x="27294" y="16836"/>
                </a:moveTo>
                <a:cubicBezTo>
                  <a:pt x="27318" y="16882"/>
                  <a:pt x="27341" y="16929"/>
                  <a:pt x="27364" y="16976"/>
                </a:cubicBezTo>
                <a:cubicBezTo>
                  <a:pt x="27318" y="17163"/>
                  <a:pt x="27271" y="17373"/>
                  <a:pt x="27201" y="17606"/>
                </a:cubicBezTo>
                <a:cubicBezTo>
                  <a:pt x="27224" y="17396"/>
                  <a:pt x="27224" y="17186"/>
                  <a:pt x="27248" y="17022"/>
                </a:cubicBezTo>
                <a:lnTo>
                  <a:pt x="27248" y="16882"/>
                </a:lnTo>
                <a:lnTo>
                  <a:pt x="27294" y="16836"/>
                </a:lnTo>
                <a:close/>
                <a:moveTo>
                  <a:pt x="30820" y="16859"/>
                </a:moveTo>
                <a:cubicBezTo>
                  <a:pt x="30867" y="17069"/>
                  <a:pt x="30890" y="17256"/>
                  <a:pt x="30937" y="17443"/>
                </a:cubicBezTo>
                <a:cubicBezTo>
                  <a:pt x="30937" y="17513"/>
                  <a:pt x="30890" y="17559"/>
                  <a:pt x="30890" y="17629"/>
                </a:cubicBezTo>
                <a:lnTo>
                  <a:pt x="30843" y="17629"/>
                </a:lnTo>
                <a:cubicBezTo>
                  <a:pt x="30843" y="17629"/>
                  <a:pt x="30843" y="17629"/>
                  <a:pt x="30843" y="17606"/>
                </a:cubicBezTo>
                <a:cubicBezTo>
                  <a:pt x="30797" y="17513"/>
                  <a:pt x="30773" y="17396"/>
                  <a:pt x="30750" y="17279"/>
                </a:cubicBezTo>
                <a:lnTo>
                  <a:pt x="30727" y="17279"/>
                </a:lnTo>
                <a:cubicBezTo>
                  <a:pt x="30773" y="17139"/>
                  <a:pt x="30797" y="16999"/>
                  <a:pt x="30820" y="16859"/>
                </a:cubicBezTo>
                <a:close/>
                <a:moveTo>
                  <a:pt x="25193" y="17303"/>
                </a:moveTo>
                <a:lnTo>
                  <a:pt x="25286" y="17606"/>
                </a:lnTo>
                <a:lnTo>
                  <a:pt x="25100" y="17653"/>
                </a:lnTo>
                <a:cubicBezTo>
                  <a:pt x="25146" y="17513"/>
                  <a:pt x="25146" y="17419"/>
                  <a:pt x="25170" y="17303"/>
                </a:cubicBezTo>
                <a:close/>
                <a:moveTo>
                  <a:pt x="40299" y="15505"/>
                </a:moveTo>
                <a:cubicBezTo>
                  <a:pt x="40486" y="15878"/>
                  <a:pt x="40673" y="16252"/>
                  <a:pt x="40836" y="16626"/>
                </a:cubicBezTo>
                <a:cubicBezTo>
                  <a:pt x="40883" y="16976"/>
                  <a:pt x="40883" y="17349"/>
                  <a:pt x="40883" y="17700"/>
                </a:cubicBezTo>
                <a:cubicBezTo>
                  <a:pt x="40743" y="17069"/>
                  <a:pt x="40533" y="16462"/>
                  <a:pt x="40323" y="15855"/>
                </a:cubicBezTo>
                <a:cubicBezTo>
                  <a:pt x="40323" y="15738"/>
                  <a:pt x="40323" y="15622"/>
                  <a:pt x="40299" y="15505"/>
                </a:cubicBezTo>
                <a:close/>
                <a:moveTo>
                  <a:pt x="23302" y="17349"/>
                </a:moveTo>
                <a:cubicBezTo>
                  <a:pt x="23465" y="17396"/>
                  <a:pt x="23652" y="17419"/>
                  <a:pt x="23839" y="17443"/>
                </a:cubicBezTo>
                <a:cubicBezTo>
                  <a:pt x="23862" y="17536"/>
                  <a:pt x="23909" y="17653"/>
                  <a:pt x="23932" y="17793"/>
                </a:cubicBezTo>
                <a:cubicBezTo>
                  <a:pt x="23816" y="17793"/>
                  <a:pt x="23722" y="17793"/>
                  <a:pt x="23629" y="17770"/>
                </a:cubicBezTo>
                <a:cubicBezTo>
                  <a:pt x="23512" y="17676"/>
                  <a:pt x="23372" y="17583"/>
                  <a:pt x="23232" y="17489"/>
                </a:cubicBezTo>
                <a:lnTo>
                  <a:pt x="23302" y="17349"/>
                </a:lnTo>
                <a:close/>
                <a:moveTo>
                  <a:pt x="5160" y="16626"/>
                </a:moveTo>
                <a:cubicBezTo>
                  <a:pt x="5160" y="16906"/>
                  <a:pt x="5184" y="17233"/>
                  <a:pt x="5207" y="17536"/>
                </a:cubicBezTo>
                <a:cubicBezTo>
                  <a:pt x="5184" y="17629"/>
                  <a:pt x="5160" y="17723"/>
                  <a:pt x="5137" y="17816"/>
                </a:cubicBezTo>
                <a:cubicBezTo>
                  <a:pt x="5090" y="17559"/>
                  <a:pt x="5067" y="17326"/>
                  <a:pt x="5044" y="17092"/>
                </a:cubicBezTo>
                <a:lnTo>
                  <a:pt x="5044" y="17069"/>
                </a:lnTo>
                <a:cubicBezTo>
                  <a:pt x="5090" y="16929"/>
                  <a:pt x="5114" y="16766"/>
                  <a:pt x="5160" y="16626"/>
                </a:cubicBezTo>
                <a:close/>
                <a:moveTo>
                  <a:pt x="29396" y="17116"/>
                </a:moveTo>
                <a:cubicBezTo>
                  <a:pt x="29536" y="17373"/>
                  <a:pt x="29653" y="17606"/>
                  <a:pt x="29746" y="17840"/>
                </a:cubicBezTo>
                <a:lnTo>
                  <a:pt x="29536" y="17863"/>
                </a:lnTo>
                <a:cubicBezTo>
                  <a:pt x="29489" y="17606"/>
                  <a:pt x="29442" y="17373"/>
                  <a:pt x="29396" y="17116"/>
                </a:cubicBezTo>
                <a:close/>
                <a:moveTo>
                  <a:pt x="44665" y="16882"/>
                </a:moveTo>
                <a:cubicBezTo>
                  <a:pt x="44712" y="17069"/>
                  <a:pt x="44759" y="17279"/>
                  <a:pt x="44782" y="17489"/>
                </a:cubicBezTo>
                <a:cubicBezTo>
                  <a:pt x="44735" y="17676"/>
                  <a:pt x="44689" y="17840"/>
                  <a:pt x="44642" y="18026"/>
                </a:cubicBezTo>
                <a:lnTo>
                  <a:pt x="44642" y="17980"/>
                </a:lnTo>
                <a:cubicBezTo>
                  <a:pt x="44642" y="17723"/>
                  <a:pt x="44619" y="17466"/>
                  <a:pt x="44595" y="17186"/>
                </a:cubicBezTo>
                <a:cubicBezTo>
                  <a:pt x="44619" y="17092"/>
                  <a:pt x="44642" y="16976"/>
                  <a:pt x="44665" y="16882"/>
                </a:cubicBezTo>
                <a:close/>
                <a:moveTo>
                  <a:pt x="45389" y="16392"/>
                </a:moveTo>
                <a:lnTo>
                  <a:pt x="45389" y="16392"/>
                </a:lnTo>
                <a:cubicBezTo>
                  <a:pt x="45413" y="16952"/>
                  <a:pt x="45389" y="17536"/>
                  <a:pt x="45342" y="18120"/>
                </a:cubicBezTo>
                <a:lnTo>
                  <a:pt x="45319" y="18120"/>
                </a:lnTo>
                <a:cubicBezTo>
                  <a:pt x="45272" y="17863"/>
                  <a:pt x="45226" y="17606"/>
                  <a:pt x="45179" y="17349"/>
                </a:cubicBezTo>
                <a:cubicBezTo>
                  <a:pt x="45249" y="17022"/>
                  <a:pt x="45319" y="16696"/>
                  <a:pt x="45389" y="16392"/>
                </a:cubicBezTo>
                <a:close/>
                <a:moveTo>
                  <a:pt x="34369" y="16485"/>
                </a:moveTo>
                <a:cubicBezTo>
                  <a:pt x="34439" y="16649"/>
                  <a:pt x="34509" y="16812"/>
                  <a:pt x="34579" y="16976"/>
                </a:cubicBezTo>
                <a:cubicBezTo>
                  <a:pt x="34579" y="17349"/>
                  <a:pt x="34556" y="17700"/>
                  <a:pt x="34532" y="18073"/>
                </a:cubicBezTo>
                <a:lnTo>
                  <a:pt x="34486" y="18190"/>
                </a:lnTo>
                <a:cubicBezTo>
                  <a:pt x="34439" y="17910"/>
                  <a:pt x="34346" y="17629"/>
                  <a:pt x="34275" y="17349"/>
                </a:cubicBezTo>
                <a:lnTo>
                  <a:pt x="34252" y="17373"/>
                </a:lnTo>
                <a:cubicBezTo>
                  <a:pt x="34252" y="17209"/>
                  <a:pt x="34275" y="17069"/>
                  <a:pt x="34275" y="16929"/>
                </a:cubicBezTo>
                <a:cubicBezTo>
                  <a:pt x="34275" y="16766"/>
                  <a:pt x="34346" y="16626"/>
                  <a:pt x="34369" y="16485"/>
                </a:cubicBezTo>
                <a:close/>
                <a:moveTo>
                  <a:pt x="20897" y="17443"/>
                </a:moveTo>
                <a:cubicBezTo>
                  <a:pt x="21131" y="17536"/>
                  <a:pt x="21387" y="17606"/>
                  <a:pt x="21644" y="17629"/>
                </a:cubicBezTo>
                <a:cubicBezTo>
                  <a:pt x="21761" y="17793"/>
                  <a:pt x="21901" y="17980"/>
                  <a:pt x="22041" y="18143"/>
                </a:cubicBezTo>
                <a:cubicBezTo>
                  <a:pt x="21926" y="18172"/>
                  <a:pt x="21810" y="18192"/>
                  <a:pt x="21695" y="18192"/>
                </a:cubicBezTo>
                <a:cubicBezTo>
                  <a:pt x="21623" y="18192"/>
                  <a:pt x="21552" y="18184"/>
                  <a:pt x="21481" y="18166"/>
                </a:cubicBezTo>
                <a:cubicBezTo>
                  <a:pt x="21387" y="18096"/>
                  <a:pt x="21317" y="18003"/>
                  <a:pt x="21247" y="17933"/>
                </a:cubicBezTo>
                <a:cubicBezTo>
                  <a:pt x="21131" y="17793"/>
                  <a:pt x="21014" y="17629"/>
                  <a:pt x="20897" y="17489"/>
                </a:cubicBezTo>
                <a:lnTo>
                  <a:pt x="20897" y="17443"/>
                </a:lnTo>
                <a:close/>
                <a:moveTo>
                  <a:pt x="25427" y="17956"/>
                </a:moveTo>
                <a:lnTo>
                  <a:pt x="25473" y="18096"/>
                </a:lnTo>
                <a:cubicBezTo>
                  <a:pt x="25427" y="18166"/>
                  <a:pt x="25357" y="18213"/>
                  <a:pt x="25286" y="18260"/>
                </a:cubicBezTo>
                <a:cubicBezTo>
                  <a:pt x="25263" y="18190"/>
                  <a:pt x="25216" y="18096"/>
                  <a:pt x="25170" y="18026"/>
                </a:cubicBezTo>
                <a:cubicBezTo>
                  <a:pt x="25263" y="18003"/>
                  <a:pt x="25357" y="17980"/>
                  <a:pt x="25427" y="17956"/>
                </a:cubicBezTo>
                <a:close/>
                <a:moveTo>
                  <a:pt x="33785" y="17311"/>
                </a:moveTo>
                <a:lnTo>
                  <a:pt x="33785" y="17396"/>
                </a:lnTo>
                <a:cubicBezTo>
                  <a:pt x="33692" y="17700"/>
                  <a:pt x="33575" y="18003"/>
                  <a:pt x="33458" y="18307"/>
                </a:cubicBezTo>
                <a:cubicBezTo>
                  <a:pt x="33458" y="18190"/>
                  <a:pt x="33458" y="18073"/>
                  <a:pt x="33482" y="17956"/>
                </a:cubicBezTo>
                <a:cubicBezTo>
                  <a:pt x="33583" y="17734"/>
                  <a:pt x="33684" y="17529"/>
                  <a:pt x="33785" y="17311"/>
                </a:cubicBezTo>
                <a:close/>
                <a:moveTo>
                  <a:pt x="6258" y="17139"/>
                </a:moveTo>
                <a:cubicBezTo>
                  <a:pt x="6304" y="17489"/>
                  <a:pt x="6375" y="17840"/>
                  <a:pt x="6468" y="18190"/>
                </a:cubicBezTo>
                <a:lnTo>
                  <a:pt x="6468" y="18353"/>
                </a:lnTo>
                <a:cubicBezTo>
                  <a:pt x="6375" y="17980"/>
                  <a:pt x="6304" y="17606"/>
                  <a:pt x="6234" y="17233"/>
                </a:cubicBezTo>
                <a:cubicBezTo>
                  <a:pt x="6234" y="17209"/>
                  <a:pt x="6234" y="17163"/>
                  <a:pt x="6258" y="17139"/>
                </a:cubicBezTo>
                <a:close/>
                <a:moveTo>
                  <a:pt x="18539" y="17583"/>
                </a:moveTo>
                <a:cubicBezTo>
                  <a:pt x="18609" y="17886"/>
                  <a:pt x="18656" y="18213"/>
                  <a:pt x="18726" y="18540"/>
                </a:cubicBezTo>
                <a:cubicBezTo>
                  <a:pt x="18586" y="18423"/>
                  <a:pt x="18492" y="18307"/>
                  <a:pt x="18375" y="18190"/>
                </a:cubicBezTo>
                <a:cubicBezTo>
                  <a:pt x="18375" y="18096"/>
                  <a:pt x="18352" y="18003"/>
                  <a:pt x="18352" y="17933"/>
                </a:cubicBezTo>
                <a:cubicBezTo>
                  <a:pt x="18329" y="17840"/>
                  <a:pt x="18375" y="17770"/>
                  <a:pt x="18399" y="17700"/>
                </a:cubicBezTo>
                <a:lnTo>
                  <a:pt x="18539" y="17583"/>
                </a:lnTo>
                <a:close/>
                <a:moveTo>
                  <a:pt x="17371" y="17349"/>
                </a:moveTo>
                <a:lnTo>
                  <a:pt x="17371" y="17373"/>
                </a:lnTo>
                <a:cubicBezTo>
                  <a:pt x="17395" y="17653"/>
                  <a:pt x="17442" y="17980"/>
                  <a:pt x="17488" y="18283"/>
                </a:cubicBezTo>
                <a:cubicBezTo>
                  <a:pt x="17442" y="18377"/>
                  <a:pt x="17395" y="18493"/>
                  <a:pt x="17371" y="18587"/>
                </a:cubicBezTo>
                <a:cubicBezTo>
                  <a:pt x="17348" y="18190"/>
                  <a:pt x="17348" y="17816"/>
                  <a:pt x="17348" y="17419"/>
                </a:cubicBezTo>
                <a:cubicBezTo>
                  <a:pt x="17348" y="17396"/>
                  <a:pt x="17348" y="17373"/>
                  <a:pt x="17371" y="17349"/>
                </a:cubicBezTo>
                <a:close/>
                <a:moveTo>
                  <a:pt x="29723" y="18237"/>
                </a:moveTo>
                <a:cubicBezTo>
                  <a:pt x="29699" y="18353"/>
                  <a:pt x="29653" y="18470"/>
                  <a:pt x="29629" y="18587"/>
                </a:cubicBezTo>
                <a:lnTo>
                  <a:pt x="29583" y="18237"/>
                </a:lnTo>
                <a:close/>
                <a:moveTo>
                  <a:pt x="13612" y="18003"/>
                </a:moveTo>
                <a:cubicBezTo>
                  <a:pt x="13612" y="18026"/>
                  <a:pt x="13612" y="18073"/>
                  <a:pt x="13636" y="18096"/>
                </a:cubicBezTo>
                <a:cubicBezTo>
                  <a:pt x="13636" y="18260"/>
                  <a:pt x="13636" y="18447"/>
                  <a:pt x="13636" y="18610"/>
                </a:cubicBezTo>
                <a:cubicBezTo>
                  <a:pt x="13636" y="18517"/>
                  <a:pt x="13612" y="18423"/>
                  <a:pt x="13612" y="18330"/>
                </a:cubicBezTo>
                <a:lnTo>
                  <a:pt x="13612" y="18003"/>
                </a:lnTo>
                <a:close/>
                <a:moveTo>
                  <a:pt x="41373" y="17980"/>
                </a:moveTo>
                <a:lnTo>
                  <a:pt x="41443" y="18190"/>
                </a:lnTo>
                <a:cubicBezTo>
                  <a:pt x="41416" y="18340"/>
                  <a:pt x="41389" y="18491"/>
                  <a:pt x="41366" y="18646"/>
                </a:cubicBezTo>
                <a:lnTo>
                  <a:pt x="41366" y="18646"/>
                </a:lnTo>
                <a:cubicBezTo>
                  <a:pt x="41373" y="18424"/>
                  <a:pt x="41373" y="18202"/>
                  <a:pt x="41373" y="17980"/>
                </a:cubicBezTo>
                <a:close/>
                <a:moveTo>
                  <a:pt x="43895" y="15248"/>
                </a:moveTo>
                <a:cubicBezTo>
                  <a:pt x="44058" y="15902"/>
                  <a:pt x="44198" y="16532"/>
                  <a:pt x="44268" y="17209"/>
                </a:cubicBezTo>
                <a:cubicBezTo>
                  <a:pt x="44152" y="17700"/>
                  <a:pt x="44012" y="18190"/>
                  <a:pt x="43848" y="18680"/>
                </a:cubicBezTo>
                <a:cubicBezTo>
                  <a:pt x="44012" y="17536"/>
                  <a:pt x="44012" y="16392"/>
                  <a:pt x="43872" y="15248"/>
                </a:cubicBezTo>
                <a:close/>
                <a:moveTo>
                  <a:pt x="27645" y="18400"/>
                </a:moveTo>
                <a:lnTo>
                  <a:pt x="27645" y="18563"/>
                </a:lnTo>
                <a:lnTo>
                  <a:pt x="27621" y="18727"/>
                </a:lnTo>
                <a:lnTo>
                  <a:pt x="27575" y="18774"/>
                </a:lnTo>
                <a:lnTo>
                  <a:pt x="27505" y="18657"/>
                </a:lnTo>
                <a:lnTo>
                  <a:pt x="27645" y="18400"/>
                </a:lnTo>
                <a:close/>
                <a:moveTo>
                  <a:pt x="30540" y="18120"/>
                </a:moveTo>
                <a:cubicBezTo>
                  <a:pt x="30586" y="18213"/>
                  <a:pt x="30610" y="18330"/>
                  <a:pt x="30657" y="18447"/>
                </a:cubicBezTo>
                <a:cubicBezTo>
                  <a:pt x="30610" y="18563"/>
                  <a:pt x="30586" y="18680"/>
                  <a:pt x="30540" y="18797"/>
                </a:cubicBezTo>
                <a:cubicBezTo>
                  <a:pt x="30493" y="18680"/>
                  <a:pt x="30470" y="18563"/>
                  <a:pt x="30423" y="18447"/>
                </a:cubicBezTo>
                <a:lnTo>
                  <a:pt x="30516" y="18120"/>
                </a:lnTo>
                <a:close/>
                <a:moveTo>
                  <a:pt x="22858" y="18003"/>
                </a:moveTo>
                <a:cubicBezTo>
                  <a:pt x="23022" y="18050"/>
                  <a:pt x="23185" y="18096"/>
                  <a:pt x="23349" y="18120"/>
                </a:cubicBezTo>
                <a:cubicBezTo>
                  <a:pt x="23465" y="18213"/>
                  <a:pt x="23582" y="18307"/>
                  <a:pt x="23675" y="18400"/>
                </a:cubicBezTo>
                <a:cubicBezTo>
                  <a:pt x="23582" y="18563"/>
                  <a:pt x="23419" y="18727"/>
                  <a:pt x="23232" y="18820"/>
                </a:cubicBezTo>
                <a:cubicBezTo>
                  <a:pt x="23045" y="18633"/>
                  <a:pt x="22835" y="18423"/>
                  <a:pt x="22648" y="18213"/>
                </a:cubicBezTo>
                <a:cubicBezTo>
                  <a:pt x="22718" y="18143"/>
                  <a:pt x="22788" y="18073"/>
                  <a:pt x="22858" y="18003"/>
                </a:cubicBezTo>
                <a:close/>
                <a:moveTo>
                  <a:pt x="33061" y="17069"/>
                </a:moveTo>
                <a:lnTo>
                  <a:pt x="33061" y="17583"/>
                </a:lnTo>
                <a:cubicBezTo>
                  <a:pt x="33061" y="17770"/>
                  <a:pt x="33015" y="17956"/>
                  <a:pt x="32945" y="18143"/>
                </a:cubicBezTo>
                <a:cubicBezTo>
                  <a:pt x="32828" y="18377"/>
                  <a:pt x="32711" y="18610"/>
                  <a:pt x="32571" y="18844"/>
                </a:cubicBezTo>
                <a:cubicBezTo>
                  <a:pt x="32571" y="18774"/>
                  <a:pt x="32571" y="18727"/>
                  <a:pt x="32548" y="18680"/>
                </a:cubicBezTo>
                <a:cubicBezTo>
                  <a:pt x="32711" y="18166"/>
                  <a:pt x="32851" y="17676"/>
                  <a:pt x="32945" y="17163"/>
                </a:cubicBezTo>
                <a:lnTo>
                  <a:pt x="33061" y="17069"/>
                </a:lnTo>
                <a:close/>
                <a:moveTo>
                  <a:pt x="38175" y="18026"/>
                </a:moveTo>
                <a:cubicBezTo>
                  <a:pt x="38221" y="18120"/>
                  <a:pt x="38221" y="18213"/>
                  <a:pt x="38245" y="18307"/>
                </a:cubicBezTo>
                <a:lnTo>
                  <a:pt x="38221" y="18307"/>
                </a:lnTo>
                <a:cubicBezTo>
                  <a:pt x="38151" y="18493"/>
                  <a:pt x="38058" y="18657"/>
                  <a:pt x="37988" y="18844"/>
                </a:cubicBezTo>
                <a:cubicBezTo>
                  <a:pt x="38058" y="18563"/>
                  <a:pt x="38128" y="18283"/>
                  <a:pt x="38175" y="18026"/>
                </a:cubicBezTo>
                <a:close/>
                <a:moveTo>
                  <a:pt x="9737" y="17279"/>
                </a:moveTo>
                <a:cubicBezTo>
                  <a:pt x="9717" y="17803"/>
                  <a:pt x="9730" y="18326"/>
                  <a:pt x="9775" y="18863"/>
                </a:cubicBezTo>
                <a:lnTo>
                  <a:pt x="9775" y="18863"/>
                </a:lnTo>
                <a:cubicBezTo>
                  <a:pt x="9726" y="18561"/>
                  <a:pt x="9684" y="18265"/>
                  <a:pt x="9667" y="17956"/>
                </a:cubicBezTo>
                <a:cubicBezTo>
                  <a:pt x="9690" y="17723"/>
                  <a:pt x="9713" y="17489"/>
                  <a:pt x="9737" y="17279"/>
                </a:cubicBezTo>
                <a:close/>
                <a:moveTo>
                  <a:pt x="22345" y="18447"/>
                </a:moveTo>
                <a:cubicBezTo>
                  <a:pt x="22508" y="18610"/>
                  <a:pt x="22648" y="18750"/>
                  <a:pt x="22788" y="18914"/>
                </a:cubicBezTo>
                <a:cubicBezTo>
                  <a:pt x="22742" y="18890"/>
                  <a:pt x="22718" y="18890"/>
                  <a:pt x="22671" y="18890"/>
                </a:cubicBezTo>
                <a:cubicBezTo>
                  <a:pt x="22450" y="18824"/>
                  <a:pt x="22228" y="18736"/>
                  <a:pt x="22047" y="18608"/>
                </a:cubicBezTo>
                <a:lnTo>
                  <a:pt x="22047" y="18608"/>
                </a:lnTo>
                <a:cubicBezTo>
                  <a:pt x="22161" y="18562"/>
                  <a:pt x="22253" y="18516"/>
                  <a:pt x="22345" y="18447"/>
                </a:cubicBezTo>
                <a:close/>
                <a:moveTo>
                  <a:pt x="15620" y="17069"/>
                </a:moveTo>
                <a:cubicBezTo>
                  <a:pt x="15620" y="17139"/>
                  <a:pt x="15644" y="17209"/>
                  <a:pt x="15667" y="17279"/>
                </a:cubicBezTo>
                <a:cubicBezTo>
                  <a:pt x="15667" y="17443"/>
                  <a:pt x="15667" y="17606"/>
                  <a:pt x="15667" y="17793"/>
                </a:cubicBezTo>
                <a:cubicBezTo>
                  <a:pt x="15667" y="18166"/>
                  <a:pt x="15667" y="18563"/>
                  <a:pt x="15690" y="18960"/>
                </a:cubicBezTo>
                <a:cubicBezTo>
                  <a:pt x="15620" y="18377"/>
                  <a:pt x="15550" y="17770"/>
                  <a:pt x="15550" y="17186"/>
                </a:cubicBezTo>
                <a:lnTo>
                  <a:pt x="15620" y="17069"/>
                </a:lnTo>
                <a:close/>
                <a:moveTo>
                  <a:pt x="36143" y="16952"/>
                </a:moveTo>
                <a:cubicBezTo>
                  <a:pt x="36260" y="17629"/>
                  <a:pt x="36283" y="18307"/>
                  <a:pt x="36260" y="18984"/>
                </a:cubicBezTo>
                <a:lnTo>
                  <a:pt x="36143" y="18633"/>
                </a:lnTo>
                <a:cubicBezTo>
                  <a:pt x="36143" y="18143"/>
                  <a:pt x="36143" y="17629"/>
                  <a:pt x="36097" y="17139"/>
                </a:cubicBezTo>
                <a:lnTo>
                  <a:pt x="36143" y="16952"/>
                </a:lnTo>
                <a:close/>
                <a:moveTo>
                  <a:pt x="39459" y="17419"/>
                </a:moveTo>
                <a:cubicBezTo>
                  <a:pt x="39529" y="17863"/>
                  <a:pt x="39575" y="18307"/>
                  <a:pt x="39599" y="18774"/>
                </a:cubicBezTo>
                <a:lnTo>
                  <a:pt x="39529" y="18984"/>
                </a:lnTo>
                <a:cubicBezTo>
                  <a:pt x="39482" y="18587"/>
                  <a:pt x="39412" y="18190"/>
                  <a:pt x="39342" y="17816"/>
                </a:cubicBezTo>
                <a:cubicBezTo>
                  <a:pt x="39389" y="17676"/>
                  <a:pt x="39412" y="17536"/>
                  <a:pt x="39459" y="17419"/>
                </a:cubicBezTo>
                <a:close/>
                <a:moveTo>
                  <a:pt x="25660" y="18470"/>
                </a:moveTo>
                <a:cubicBezTo>
                  <a:pt x="25683" y="18563"/>
                  <a:pt x="25730" y="18657"/>
                  <a:pt x="25777" y="18750"/>
                </a:cubicBezTo>
                <a:lnTo>
                  <a:pt x="25753" y="18890"/>
                </a:lnTo>
                <a:lnTo>
                  <a:pt x="25567" y="19030"/>
                </a:lnTo>
                <a:cubicBezTo>
                  <a:pt x="25543" y="18890"/>
                  <a:pt x="25497" y="18774"/>
                  <a:pt x="25450" y="18633"/>
                </a:cubicBezTo>
                <a:cubicBezTo>
                  <a:pt x="25520" y="18587"/>
                  <a:pt x="25590" y="18517"/>
                  <a:pt x="25660" y="18470"/>
                </a:cubicBezTo>
                <a:close/>
                <a:moveTo>
                  <a:pt x="12935" y="16392"/>
                </a:moveTo>
                <a:cubicBezTo>
                  <a:pt x="12935" y="16952"/>
                  <a:pt x="12982" y="17513"/>
                  <a:pt x="13052" y="18050"/>
                </a:cubicBezTo>
                <a:cubicBezTo>
                  <a:pt x="13005" y="18400"/>
                  <a:pt x="12959" y="18750"/>
                  <a:pt x="12935" y="19100"/>
                </a:cubicBezTo>
                <a:cubicBezTo>
                  <a:pt x="12842" y="18190"/>
                  <a:pt x="12842" y="17303"/>
                  <a:pt x="12935" y="16392"/>
                </a:cubicBezTo>
                <a:close/>
                <a:moveTo>
                  <a:pt x="24049" y="18750"/>
                </a:moveTo>
                <a:lnTo>
                  <a:pt x="24096" y="18844"/>
                </a:lnTo>
                <a:cubicBezTo>
                  <a:pt x="24096" y="18914"/>
                  <a:pt x="24119" y="18984"/>
                  <a:pt x="24142" y="19054"/>
                </a:cubicBezTo>
                <a:cubicBezTo>
                  <a:pt x="24002" y="19100"/>
                  <a:pt x="23862" y="19170"/>
                  <a:pt x="23722" y="19217"/>
                </a:cubicBezTo>
                <a:lnTo>
                  <a:pt x="23675" y="19194"/>
                </a:lnTo>
                <a:cubicBezTo>
                  <a:pt x="23816" y="19077"/>
                  <a:pt x="23956" y="18914"/>
                  <a:pt x="24049" y="18750"/>
                </a:cubicBezTo>
                <a:close/>
                <a:moveTo>
                  <a:pt x="27341" y="18960"/>
                </a:moveTo>
                <a:lnTo>
                  <a:pt x="27388" y="19054"/>
                </a:lnTo>
                <a:cubicBezTo>
                  <a:pt x="27341" y="19124"/>
                  <a:pt x="27294" y="19194"/>
                  <a:pt x="27248" y="19241"/>
                </a:cubicBezTo>
                <a:lnTo>
                  <a:pt x="27224" y="19147"/>
                </a:lnTo>
                <a:cubicBezTo>
                  <a:pt x="27248" y="19077"/>
                  <a:pt x="27294" y="19007"/>
                  <a:pt x="27341" y="18960"/>
                </a:cubicBezTo>
                <a:close/>
                <a:moveTo>
                  <a:pt x="42611" y="12049"/>
                </a:moveTo>
                <a:lnTo>
                  <a:pt x="42657" y="12119"/>
                </a:lnTo>
                <a:cubicBezTo>
                  <a:pt x="43708" y="14337"/>
                  <a:pt x="43825" y="16859"/>
                  <a:pt x="43405" y="19264"/>
                </a:cubicBezTo>
                <a:cubicBezTo>
                  <a:pt x="43311" y="18960"/>
                  <a:pt x="43241" y="18657"/>
                  <a:pt x="43124" y="18353"/>
                </a:cubicBezTo>
                <a:lnTo>
                  <a:pt x="43148" y="18353"/>
                </a:lnTo>
                <a:cubicBezTo>
                  <a:pt x="43148" y="18073"/>
                  <a:pt x="43148" y="17816"/>
                  <a:pt x="43124" y="17536"/>
                </a:cubicBezTo>
                <a:cubicBezTo>
                  <a:pt x="43241" y="16439"/>
                  <a:pt x="43218" y="15318"/>
                  <a:pt x="43078" y="14221"/>
                </a:cubicBezTo>
                <a:cubicBezTo>
                  <a:pt x="42984" y="13474"/>
                  <a:pt x="42821" y="12750"/>
                  <a:pt x="42611" y="12049"/>
                </a:cubicBezTo>
                <a:close/>
                <a:moveTo>
                  <a:pt x="19590" y="18166"/>
                </a:moveTo>
                <a:cubicBezTo>
                  <a:pt x="19706" y="18447"/>
                  <a:pt x="19870" y="18727"/>
                  <a:pt x="20033" y="18984"/>
                </a:cubicBezTo>
                <a:lnTo>
                  <a:pt x="20033" y="19334"/>
                </a:lnTo>
                <a:cubicBezTo>
                  <a:pt x="19916" y="19287"/>
                  <a:pt x="19823" y="19241"/>
                  <a:pt x="19706" y="19194"/>
                </a:cubicBezTo>
                <a:cubicBezTo>
                  <a:pt x="19590" y="18960"/>
                  <a:pt x="19496" y="18727"/>
                  <a:pt x="19403" y="18493"/>
                </a:cubicBezTo>
                <a:cubicBezTo>
                  <a:pt x="19449" y="18377"/>
                  <a:pt x="19519" y="18283"/>
                  <a:pt x="19590" y="18166"/>
                </a:cubicBezTo>
                <a:close/>
                <a:moveTo>
                  <a:pt x="25146" y="18844"/>
                </a:moveTo>
                <a:cubicBezTo>
                  <a:pt x="25170" y="18984"/>
                  <a:pt x="25216" y="19124"/>
                  <a:pt x="25240" y="19287"/>
                </a:cubicBezTo>
                <a:lnTo>
                  <a:pt x="25170" y="19357"/>
                </a:lnTo>
                <a:cubicBezTo>
                  <a:pt x="25146" y="19194"/>
                  <a:pt x="25100" y="19054"/>
                  <a:pt x="25076" y="18890"/>
                </a:cubicBezTo>
                <a:lnTo>
                  <a:pt x="25146" y="18844"/>
                </a:lnTo>
                <a:close/>
                <a:moveTo>
                  <a:pt x="34135" y="18283"/>
                </a:moveTo>
                <a:cubicBezTo>
                  <a:pt x="34182" y="18423"/>
                  <a:pt x="34229" y="18563"/>
                  <a:pt x="34252" y="18727"/>
                </a:cubicBezTo>
                <a:lnTo>
                  <a:pt x="34229" y="18727"/>
                </a:lnTo>
                <a:cubicBezTo>
                  <a:pt x="34135" y="18937"/>
                  <a:pt x="34019" y="19147"/>
                  <a:pt x="33902" y="19381"/>
                </a:cubicBezTo>
                <a:cubicBezTo>
                  <a:pt x="33995" y="19007"/>
                  <a:pt x="34065" y="18657"/>
                  <a:pt x="34135" y="18283"/>
                </a:cubicBezTo>
                <a:close/>
                <a:moveTo>
                  <a:pt x="18472" y="18800"/>
                </a:moveTo>
                <a:lnTo>
                  <a:pt x="18472" y="18800"/>
                </a:lnTo>
                <a:cubicBezTo>
                  <a:pt x="18564" y="18892"/>
                  <a:pt x="18657" y="18984"/>
                  <a:pt x="18749" y="19054"/>
                </a:cubicBezTo>
                <a:cubicBezTo>
                  <a:pt x="18702" y="19194"/>
                  <a:pt x="18632" y="19334"/>
                  <a:pt x="18586" y="19474"/>
                </a:cubicBezTo>
                <a:cubicBezTo>
                  <a:pt x="18541" y="19249"/>
                  <a:pt x="18496" y="19024"/>
                  <a:pt x="18472" y="18800"/>
                </a:cubicBezTo>
                <a:close/>
                <a:moveTo>
                  <a:pt x="29816" y="19007"/>
                </a:moveTo>
                <a:lnTo>
                  <a:pt x="29816" y="19007"/>
                </a:lnTo>
                <a:cubicBezTo>
                  <a:pt x="29816" y="19124"/>
                  <a:pt x="29769" y="19217"/>
                  <a:pt x="29769" y="19311"/>
                </a:cubicBezTo>
                <a:lnTo>
                  <a:pt x="29699" y="19474"/>
                </a:lnTo>
                <a:lnTo>
                  <a:pt x="29699" y="19357"/>
                </a:lnTo>
                <a:cubicBezTo>
                  <a:pt x="29746" y="19241"/>
                  <a:pt x="29793" y="19124"/>
                  <a:pt x="29816" y="19007"/>
                </a:cubicBezTo>
                <a:close/>
                <a:moveTo>
                  <a:pt x="31590" y="17816"/>
                </a:moveTo>
                <a:cubicBezTo>
                  <a:pt x="31660" y="18166"/>
                  <a:pt x="31731" y="18517"/>
                  <a:pt x="31777" y="18890"/>
                </a:cubicBezTo>
                <a:cubicBezTo>
                  <a:pt x="31707" y="19100"/>
                  <a:pt x="31614" y="19287"/>
                  <a:pt x="31544" y="19497"/>
                </a:cubicBezTo>
                <a:cubicBezTo>
                  <a:pt x="31497" y="19427"/>
                  <a:pt x="31450" y="19334"/>
                  <a:pt x="31427" y="19264"/>
                </a:cubicBezTo>
                <a:cubicBezTo>
                  <a:pt x="31427" y="18797"/>
                  <a:pt x="31404" y="18330"/>
                  <a:pt x="31357" y="17886"/>
                </a:cubicBezTo>
                <a:lnTo>
                  <a:pt x="31590" y="17816"/>
                </a:lnTo>
                <a:close/>
                <a:moveTo>
                  <a:pt x="26034" y="19241"/>
                </a:moveTo>
                <a:lnTo>
                  <a:pt x="26080" y="19311"/>
                </a:lnTo>
                <a:cubicBezTo>
                  <a:pt x="26080" y="19357"/>
                  <a:pt x="26057" y="19427"/>
                  <a:pt x="26057" y="19474"/>
                </a:cubicBezTo>
                <a:lnTo>
                  <a:pt x="25964" y="19521"/>
                </a:lnTo>
                <a:cubicBezTo>
                  <a:pt x="25987" y="19427"/>
                  <a:pt x="26010" y="19334"/>
                  <a:pt x="26034" y="19241"/>
                </a:cubicBezTo>
                <a:close/>
                <a:moveTo>
                  <a:pt x="30236" y="19124"/>
                </a:moveTo>
                <a:lnTo>
                  <a:pt x="30306" y="19381"/>
                </a:lnTo>
                <a:cubicBezTo>
                  <a:pt x="30260" y="19451"/>
                  <a:pt x="30236" y="19544"/>
                  <a:pt x="30190" y="19614"/>
                </a:cubicBezTo>
                <a:cubicBezTo>
                  <a:pt x="30190" y="19451"/>
                  <a:pt x="30213" y="19287"/>
                  <a:pt x="30236" y="19124"/>
                </a:cubicBezTo>
                <a:close/>
                <a:moveTo>
                  <a:pt x="21131" y="18517"/>
                </a:moveTo>
                <a:cubicBezTo>
                  <a:pt x="21271" y="18587"/>
                  <a:pt x="21411" y="18633"/>
                  <a:pt x="21551" y="18657"/>
                </a:cubicBezTo>
                <a:cubicBezTo>
                  <a:pt x="22054" y="19080"/>
                  <a:pt x="22592" y="19381"/>
                  <a:pt x="23075" y="19381"/>
                </a:cubicBezTo>
                <a:cubicBezTo>
                  <a:pt x="23152" y="19381"/>
                  <a:pt x="23228" y="19373"/>
                  <a:pt x="23302" y="19357"/>
                </a:cubicBezTo>
                <a:lnTo>
                  <a:pt x="23325" y="19381"/>
                </a:lnTo>
                <a:cubicBezTo>
                  <a:pt x="23068" y="19451"/>
                  <a:pt x="22812" y="19521"/>
                  <a:pt x="22531" y="19567"/>
                </a:cubicBezTo>
                <a:cubicBezTo>
                  <a:pt x="22286" y="19620"/>
                  <a:pt x="22041" y="19646"/>
                  <a:pt x="21786" y="19646"/>
                </a:cubicBezTo>
                <a:cubicBezTo>
                  <a:pt x="21701" y="19646"/>
                  <a:pt x="21615" y="19643"/>
                  <a:pt x="21527" y="19637"/>
                </a:cubicBezTo>
                <a:cubicBezTo>
                  <a:pt x="21387" y="19287"/>
                  <a:pt x="21247" y="18914"/>
                  <a:pt x="21131" y="18517"/>
                </a:cubicBezTo>
                <a:close/>
                <a:moveTo>
                  <a:pt x="4880" y="18307"/>
                </a:moveTo>
                <a:cubicBezTo>
                  <a:pt x="4927" y="18447"/>
                  <a:pt x="4950" y="18563"/>
                  <a:pt x="4997" y="18704"/>
                </a:cubicBezTo>
                <a:cubicBezTo>
                  <a:pt x="4950" y="19030"/>
                  <a:pt x="4904" y="19357"/>
                  <a:pt x="4880" y="19684"/>
                </a:cubicBezTo>
                <a:lnTo>
                  <a:pt x="4880" y="19661"/>
                </a:lnTo>
                <a:cubicBezTo>
                  <a:pt x="4857" y="19217"/>
                  <a:pt x="4857" y="18750"/>
                  <a:pt x="4880" y="18307"/>
                </a:cubicBezTo>
                <a:close/>
                <a:moveTo>
                  <a:pt x="24726" y="19264"/>
                </a:moveTo>
                <a:cubicBezTo>
                  <a:pt x="24749" y="19404"/>
                  <a:pt x="24773" y="19567"/>
                  <a:pt x="24796" y="19707"/>
                </a:cubicBezTo>
                <a:lnTo>
                  <a:pt x="24703" y="19707"/>
                </a:lnTo>
                <a:cubicBezTo>
                  <a:pt x="24703" y="19614"/>
                  <a:pt x="24703" y="19521"/>
                  <a:pt x="24679" y="19427"/>
                </a:cubicBezTo>
                <a:cubicBezTo>
                  <a:pt x="24679" y="19381"/>
                  <a:pt x="24703" y="19311"/>
                  <a:pt x="24726" y="19264"/>
                </a:cubicBezTo>
                <a:close/>
                <a:moveTo>
                  <a:pt x="36564" y="13940"/>
                </a:moveTo>
                <a:cubicBezTo>
                  <a:pt x="37217" y="14968"/>
                  <a:pt x="37521" y="16182"/>
                  <a:pt x="37404" y="17396"/>
                </a:cubicBezTo>
                <a:cubicBezTo>
                  <a:pt x="37357" y="17700"/>
                  <a:pt x="37311" y="18003"/>
                  <a:pt x="37241" y="18307"/>
                </a:cubicBezTo>
                <a:cubicBezTo>
                  <a:pt x="37077" y="18844"/>
                  <a:pt x="36867" y="19334"/>
                  <a:pt x="36587" y="19824"/>
                </a:cubicBezTo>
                <a:cubicBezTo>
                  <a:pt x="36750" y="18563"/>
                  <a:pt x="36680" y="17279"/>
                  <a:pt x="36353" y="16065"/>
                </a:cubicBezTo>
                <a:cubicBezTo>
                  <a:pt x="36470" y="15365"/>
                  <a:pt x="36540" y="14664"/>
                  <a:pt x="36564" y="13940"/>
                </a:cubicBezTo>
                <a:close/>
                <a:moveTo>
                  <a:pt x="7238" y="16696"/>
                </a:moveTo>
                <a:cubicBezTo>
                  <a:pt x="7262" y="17373"/>
                  <a:pt x="7332" y="18050"/>
                  <a:pt x="7472" y="18727"/>
                </a:cubicBezTo>
                <a:cubicBezTo>
                  <a:pt x="7402" y="19100"/>
                  <a:pt x="7332" y="19474"/>
                  <a:pt x="7285" y="19848"/>
                </a:cubicBezTo>
                <a:cubicBezTo>
                  <a:pt x="7168" y="19077"/>
                  <a:pt x="7122" y="18307"/>
                  <a:pt x="7122" y="17513"/>
                </a:cubicBezTo>
                <a:cubicBezTo>
                  <a:pt x="7145" y="17233"/>
                  <a:pt x="7192" y="16952"/>
                  <a:pt x="7238" y="16696"/>
                </a:cubicBezTo>
                <a:close/>
                <a:moveTo>
                  <a:pt x="15177" y="17863"/>
                </a:moveTo>
                <a:cubicBezTo>
                  <a:pt x="15223" y="18563"/>
                  <a:pt x="15317" y="19241"/>
                  <a:pt x="15480" y="19918"/>
                </a:cubicBezTo>
                <a:cubicBezTo>
                  <a:pt x="15293" y="19334"/>
                  <a:pt x="15153" y="18750"/>
                  <a:pt x="15037" y="18166"/>
                </a:cubicBezTo>
                <a:cubicBezTo>
                  <a:pt x="15083" y="18050"/>
                  <a:pt x="15130" y="17956"/>
                  <a:pt x="15177" y="17863"/>
                </a:cubicBezTo>
                <a:close/>
                <a:moveTo>
                  <a:pt x="17745" y="19334"/>
                </a:moveTo>
                <a:cubicBezTo>
                  <a:pt x="17815" y="19544"/>
                  <a:pt x="17862" y="19731"/>
                  <a:pt x="17955" y="19918"/>
                </a:cubicBezTo>
                <a:cubicBezTo>
                  <a:pt x="17862" y="19824"/>
                  <a:pt x="17792" y="19731"/>
                  <a:pt x="17698" y="19637"/>
                </a:cubicBezTo>
                <a:cubicBezTo>
                  <a:pt x="17722" y="19544"/>
                  <a:pt x="17722" y="19451"/>
                  <a:pt x="17745" y="19334"/>
                </a:cubicBezTo>
                <a:close/>
                <a:moveTo>
                  <a:pt x="13216" y="19217"/>
                </a:moveTo>
                <a:cubicBezTo>
                  <a:pt x="13216" y="19497"/>
                  <a:pt x="13216" y="19754"/>
                  <a:pt x="13216" y="20011"/>
                </a:cubicBezTo>
                <a:cubicBezTo>
                  <a:pt x="13216" y="19964"/>
                  <a:pt x="13192" y="19918"/>
                  <a:pt x="13169" y="19871"/>
                </a:cubicBezTo>
                <a:cubicBezTo>
                  <a:pt x="13169" y="19661"/>
                  <a:pt x="13192" y="19451"/>
                  <a:pt x="13216" y="19217"/>
                </a:cubicBezTo>
                <a:close/>
                <a:moveTo>
                  <a:pt x="33453" y="19308"/>
                </a:moveTo>
                <a:lnTo>
                  <a:pt x="33453" y="19308"/>
                </a:lnTo>
                <a:cubicBezTo>
                  <a:pt x="33369" y="19573"/>
                  <a:pt x="33285" y="19806"/>
                  <a:pt x="33201" y="20058"/>
                </a:cubicBezTo>
                <a:cubicBezTo>
                  <a:pt x="33225" y="19918"/>
                  <a:pt x="33248" y="19778"/>
                  <a:pt x="33272" y="19661"/>
                </a:cubicBezTo>
                <a:cubicBezTo>
                  <a:pt x="33290" y="19550"/>
                  <a:pt x="33381" y="19425"/>
                  <a:pt x="33453" y="19308"/>
                </a:cubicBezTo>
                <a:close/>
                <a:moveTo>
                  <a:pt x="23652" y="19614"/>
                </a:moveTo>
                <a:lnTo>
                  <a:pt x="23652" y="19614"/>
                </a:lnTo>
                <a:cubicBezTo>
                  <a:pt x="23302" y="19898"/>
                  <a:pt x="22870" y="20060"/>
                  <a:pt x="22433" y="20060"/>
                </a:cubicBezTo>
                <a:cubicBezTo>
                  <a:pt x="22403" y="20060"/>
                  <a:pt x="22374" y="20059"/>
                  <a:pt x="22345" y="20058"/>
                </a:cubicBezTo>
                <a:cubicBezTo>
                  <a:pt x="22181" y="20058"/>
                  <a:pt x="21994" y="20034"/>
                  <a:pt x="21854" y="19988"/>
                </a:cubicBezTo>
                <a:cubicBezTo>
                  <a:pt x="22461" y="19964"/>
                  <a:pt x="23068" y="19848"/>
                  <a:pt x="23652" y="19614"/>
                </a:cubicBezTo>
                <a:close/>
                <a:moveTo>
                  <a:pt x="32925" y="19330"/>
                </a:moveTo>
                <a:cubicBezTo>
                  <a:pt x="32917" y="19386"/>
                  <a:pt x="32912" y="19442"/>
                  <a:pt x="32898" y="19497"/>
                </a:cubicBezTo>
                <a:cubicBezTo>
                  <a:pt x="32805" y="19707"/>
                  <a:pt x="32711" y="19894"/>
                  <a:pt x="32594" y="20081"/>
                </a:cubicBezTo>
                <a:lnTo>
                  <a:pt x="32594" y="19964"/>
                </a:lnTo>
                <a:cubicBezTo>
                  <a:pt x="32734" y="19746"/>
                  <a:pt x="32839" y="19544"/>
                  <a:pt x="32925" y="19330"/>
                </a:cubicBezTo>
                <a:close/>
                <a:moveTo>
                  <a:pt x="27761" y="19801"/>
                </a:moveTo>
                <a:cubicBezTo>
                  <a:pt x="27761" y="19824"/>
                  <a:pt x="27785" y="19848"/>
                  <a:pt x="27785" y="19871"/>
                </a:cubicBezTo>
                <a:cubicBezTo>
                  <a:pt x="27785" y="19894"/>
                  <a:pt x="27785" y="19964"/>
                  <a:pt x="27785" y="20011"/>
                </a:cubicBezTo>
                <a:cubicBezTo>
                  <a:pt x="27715" y="20104"/>
                  <a:pt x="27645" y="20221"/>
                  <a:pt x="27575" y="20315"/>
                </a:cubicBezTo>
                <a:cubicBezTo>
                  <a:pt x="27645" y="20151"/>
                  <a:pt x="27691" y="19964"/>
                  <a:pt x="27761" y="19801"/>
                </a:cubicBezTo>
                <a:close/>
                <a:moveTo>
                  <a:pt x="16648" y="18633"/>
                </a:moveTo>
                <a:cubicBezTo>
                  <a:pt x="16718" y="18774"/>
                  <a:pt x="16788" y="18914"/>
                  <a:pt x="16858" y="19054"/>
                </a:cubicBezTo>
                <a:cubicBezTo>
                  <a:pt x="16951" y="19194"/>
                  <a:pt x="16975" y="19357"/>
                  <a:pt x="17045" y="19521"/>
                </a:cubicBezTo>
                <a:cubicBezTo>
                  <a:pt x="17068" y="19824"/>
                  <a:pt x="17091" y="20104"/>
                  <a:pt x="17115" y="20408"/>
                </a:cubicBezTo>
                <a:cubicBezTo>
                  <a:pt x="16881" y="19894"/>
                  <a:pt x="16694" y="19357"/>
                  <a:pt x="16554" y="18844"/>
                </a:cubicBezTo>
                <a:cubicBezTo>
                  <a:pt x="16578" y="18750"/>
                  <a:pt x="16624" y="18704"/>
                  <a:pt x="16648" y="18633"/>
                </a:cubicBezTo>
                <a:close/>
                <a:moveTo>
                  <a:pt x="44339" y="18096"/>
                </a:moveTo>
                <a:cubicBezTo>
                  <a:pt x="44339" y="18353"/>
                  <a:pt x="44339" y="18610"/>
                  <a:pt x="44339" y="18867"/>
                </a:cubicBezTo>
                <a:cubicBezTo>
                  <a:pt x="44128" y="19381"/>
                  <a:pt x="43895" y="19894"/>
                  <a:pt x="43638" y="20408"/>
                </a:cubicBezTo>
                <a:cubicBezTo>
                  <a:pt x="43638" y="20338"/>
                  <a:pt x="43615" y="20244"/>
                  <a:pt x="43591" y="20151"/>
                </a:cubicBezTo>
                <a:lnTo>
                  <a:pt x="43591" y="20128"/>
                </a:lnTo>
                <a:cubicBezTo>
                  <a:pt x="43872" y="19474"/>
                  <a:pt x="44105" y="18797"/>
                  <a:pt x="44339" y="18096"/>
                </a:cubicBezTo>
                <a:close/>
                <a:moveTo>
                  <a:pt x="36097" y="19684"/>
                </a:moveTo>
                <a:cubicBezTo>
                  <a:pt x="36120" y="19754"/>
                  <a:pt x="36143" y="19848"/>
                  <a:pt x="36167" y="19918"/>
                </a:cubicBezTo>
                <a:cubicBezTo>
                  <a:pt x="36167" y="20128"/>
                  <a:pt x="36120" y="20291"/>
                  <a:pt x="36097" y="20478"/>
                </a:cubicBezTo>
                <a:lnTo>
                  <a:pt x="36073" y="20478"/>
                </a:lnTo>
                <a:lnTo>
                  <a:pt x="36027" y="20268"/>
                </a:lnTo>
                <a:cubicBezTo>
                  <a:pt x="36050" y="20058"/>
                  <a:pt x="36073" y="19871"/>
                  <a:pt x="36097" y="19684"/>
                </a:cubicBezTo>
                <a:close/>
                <a:moveTo>
                  <a:pt x="11278" y="18680"/>
                </a:moveTo>
                <a:cubicBezTo>
                  <a:pt x="11278" y="18704"/>
                  <a:pt x="11278" y="18727"/>
                  <a:pt x="11301" y="18750"/>
                </a:cubicBezTo>
                <a:cubicBezTo>
                  <a:pt x="11348" y="18890"/>
                  <a:pt x="11371" y="19054"/>
                  <a:pt x="11418" y="19217"/>
                </a:cubicBezTo>
                <a:lnTo>
                  <a:pt x="11418" y="19264"/>
                </a:lnTo>
                <a:cubicBezTo>
                  <a:pt x="11464" y="19567"/>
                  <a:pt x="11511" y="19848"/>
                  <a:pt x="11558" y="20151"/>
                </a:cubicBezTo>
                <a:lnTo>
                  <a:pt x="11558" y="20244"/>
                </a:lnTo>
                <a:lnTo>
                  <a:pt x="11558" y="20525"/>
                </a:lnTo>
                <a:cubicBezTo>
                  <a:pt x="11394" y="20011"/>
                  <a:pt x="11278" y="19451"/>
                  <a:pt x="11231" y="18890"/>
                </a:cubicBezTo>
                <a:cubicBezTo>
                  <a:pt x="11231" y="18820"/>
                  <a:pt x="11254" y="18750"/>
                  <a:pt x="11278" y="18680"/>
                </a:cubicBezTo>
                <a:close/>
                <a:moveTo>
                  <a:pt x="28602" y="19964"/>
                </a:moveTo>
                <a:cubicBezTo>
                  <a:pt x="28625" y="20058"/>
                  <a:pt x="28649" y="20151"/>
                  <a:pt x="28672" y="20244"/>
                </a:cubicBezTo>
                <a:cubicBezTo>
                  <a:pt x="28695" y="20361"/>
                  <a:pt x="28649" y="20455"/>
                  <a:pt x="28649" y="20571"/>
                </a:cubicBezTo>
                <a:cubicBezTo>
                  <a:pt x="28602" y="20431"/>
                  <a:pt x="28602" y="20291"/>
                  <a:pt x="28579" y="20174"/>
                </a:cubicBezTo>
                <a:cubicBezTo>
                  <a:pt x="28579" y="20104"/>
                  <a:pt x="28602" y="20034"/>
                  <a:pt x="28602" y="19964"/>
                </a:cubicBezTo>
                <a:close/>
                <a:moveTo>
                  <a:pt x="30867" y="18984"/>
                </a:moveTo>
                <a:cubicBezTo>
                  <a:pt x="30913" y="19147"/>
                  <a:pt x="30983" y="19287"/>
                  <a:pt x="31053" y="19451"/>
                </a:cubicBezTo>
                <a:cubicBezTo>
                  <a:pt x="31053" y="19801"/>
                  <a:pt x="31007" y="20174"/>
                  <a:pt x="30960" y="20525"/>
                </a:cubicBezTo>
                <a:cubicBezTo>
                  <a:pt x="30960" y="20571"/>
                  <a:pt x="30937" y="20595"/>
                  <a:pt x="30913" y="20618"/>
                </a:cubicBezTo>
                <a:cubicBezTo>
                  <a:pt x="30867" y="20198"/>
                  <a:pt x="30797" y="19801"/>
                  <a:pt x="30703" y="19381"/>
                </a:cubicBezTo>
                <a:cubicBezTo>
                  <a:pt x="30773" y="19264"/>
                  <a:pt x="30820" y="19124"/>
                  <a:pt x="30867" y="18984"/>
                </a:cubicBezTo>
                <a:close/>
                <a:moveTo>
                  <a:pt x="43148" y="19801"/>
                </a:moveTo>
                <a:lnTo>
                  <a:pt x="43218" y="20151"/>
                </a:lnTo>
                <a:cubicBezTo>
                  <a:pt x="43195" y="20311"/>
                  <a:pt x="43150" y="20472"/>
                  <a:pt x="43104" y="20632"/>
                </a:cubicBezTo>
                <a:lnTo>
                  <a:pt x="43104" y="20632"/>
                </a:lnTo>
                <a:cubicBezTo>
                  <a:pt x="43126" y="20361"/>
                  <a:pt x="43148" y="20070"/>
                  <a:pt x="43148" y="19801"/>
                </a:cubicBezTo>
                <a:close/>
                <a:moveTo>
                  <a:pt x="14546" y="19567"/>
                </a:moveTo>
                <a:cubicBezTo>
                  <a:pt x="14663" y="19941"/>
                  <a:pt x="14756" y="20291"/>
                  <a:pt x="14897" y="20641"/>
                </a:cubicBezTo>
                <a:cubicBezTo>
                  <a:pt x="14756" y="20338"/>
                  <a:pt x="14616" y="20058"/>
                  <a:pt x="14523" y="19754"/>
                </a:cubicBezTo>
                <a:cubicBezTo>
                  <a:pt x="14523" y="19707"/>
                  <a:pt x="14546" y="19637"/>
                  <a:pt x="14546" y="19567"/>
                </a:cubicBezTo>
                <a:close/>
                <a:moveTo>
                  <a:pt x="23932" y="19801"/>
                </a:moveTo>
                <a:lnTo>
                  <a:pt x="24026" y="19824"/>
                </a:lnTo>
                <a:cubicBezTo>
                  <a:pt x="23769" y="20198"/>
                  <a:pt x="23442" y="20478"/>
                  <a:pt x="23068" y="20665"/>
                </a:cubicBezTo>
                <a:lnTo>
                  <a:pt x="23045" y="20665"/>
                </a:lnTo>
                <a:cubicBezTo>
                  <a:pt x="22858" y="20618"/>
                  <a:pt x="22671" y="20548"/>
                  <a:pt x="22485" y="20455"/>
                </a:cubicBezTo>
                <a:cubicBezTo>
                  <a:pt x="22765" y="20431"/>
                  <a:pt x="23045" y="20338"/>
                  <a:pt x="23302" y="20221"/>
                </a:cubicBezTo>
                <a:cubicBezTo>
                  <a:pt x="23535" y="20104"/>
                  <a:pt x="23745" y="19964"/>
                  <a:pt x="23932" y="19801"/>
                </a:cubicBezTo>
                <a:close/>
                <a:moveTo>
                  <a:pt x="24866" y="20104"/>
                </a:moveTo>
                <a:cubicBezTo>
                  <a:pt x="24890" y="20244"/>
                  <a:pt x="24890" y="20385"/>
                  <a:pt x="24913" y="20548"/>
                </a:cubicBezTo>
                <a:cubicBezTo>
                  <a:pt x="24820" y="20595"/>
                  <a:pt x="24703" y="20618"/>
                  <a:pt x="24609" y="20665"/>
                </a:cubicBezTo>
                <a:lnTo>
                  <a:pt x="24586" y="20665"/>
                </a:lnTo>
                <a:lnTo>
                  <a:pt x="24586" y="20385"/>
                </a:lnTo>
                <a:lnTo>
                  <a:pt x="24586" y="20361"/>
                </a:lnTo>
                <a:cubicBezTo>
                  <a:pt x="24679" y="20268"/>
                  <a:pt x="24773" y="20198"/>
                  <a:pt x="24866" y="20104"/>
                </a:cubicBezTo>
                <a:close/>
                <a:moveTo>
                  <a:pt x="4250" y="20151"/>
                </a:moveTo>
                <a:lnTo>
                  <a:pt x="4320" y="20431"/>
                </a:lnTo>
                <a:lnTo>
                  <a:pt x="4320" y="20758"/>
                </a:lnTo>
                <a:cubicBezTo>
                  <a:pt x="4297" y="20595"/>
                  <a:pt x="4273" y="20431"/>
                  <a:pt x="4250" y="20291"/>
                </a:cubicBezTo>
                <a:lnTo>
                  <a:pt x="4250" y="20151"/>
                </a:lnTo>
                <a:close/>
                <a:moveTo>
                  <a:pt x="21014" y="20548"/>
                </a:moveTo>
                <a:cubicBezTo>
                  <a:pt x="21037" y="20595"/>
                  <a:pt x="21060" y="20641"/>
                  <a:pt x="21084" y="20711"/>
                </a:cubicBezTo>
                <a:lnTo>
                  <a:pt x="21084" y="20805"/>
                </a:lnTo>
                <a:lnTo>
                  <a:pt x="20990" y="20758"/>
                </a:lnTo>
                <a:cubicBezTo>
                  <a:pt x="20990" y="20758"/>
                  <a:pt x="20990" y="20735"/>
                  <a:pt x="20990" y="20711"/>
                </a:cubicBezTo>
                <a:cubicBezTo>
                  <a:pt x="20990" y="20665"/>
                  <a:pt x="20990" y="20595"/>
                  <a:pt x="21014" y="20548"/>
                </a:cubicBezTo>
                <a:close/>
                <a:moveTo>
                  <a:pt x="8593" y="16719"/>
                </a:moveTo>
                <a:lnTo>
                  <a:pt x="8593" y="16719"/>
                </a:lnTo>
                <a:cubicBezTo>
                  <a:pt x="8686" y="17956"/>
                  <a:pt x="8919" y="19194"/>
                  <a:pt x="9340" y="20361"/>
                </a:cubicBezTo>
                <a:cubicBezTo>
                  <a:pt x="9363" y="20548"/>
                  <a:pt x="9386" y="20711"/>
                  <a:pt x="9386" y="20898"/>
                </a:cubicBezTo>
                <a:cubicBezTo>
                  <a:pt x="9340" y="20828"/>
                  <a:pt x="9293" y="20735"/>
                  <a:pt x="9246" y="20665"/>
                </a:cubicBezTo>
                <a:cubicBezTo>
                  <a:pt x="8569" y="19451"/>
                  <a:pt x="8219" y="17980"/>
                  <a:pt x="8593" y="16719"/>
                </a:cubicBezTo>
                <a:close/>
                <a:moveTo>
                  <a:pt x="22018" y="20665"/>
                </a:moveTo>
                <a:lnTo>
                  <a:pt x="22018" y="20665"/>
                </a:lnTo>
                <a:cubicBezTo>
                  <a:pt x="22134" y="20735"/>
                  <a:pt x="22251" y="20805"/>
                  <a:pt x="22368" y="20875"/>
                </a:cubicBezTo>
                <a:cubicBezTo>
                  <a:pt x="22298" y="20898"/>
                  <a:pt x="22228" y="20898"/>
                  <a:pt x="22134" y="20898"/>
                </a:cubicBezTo>
                <a:cubicBezTo>
                  <a:pt x="22111" y="20828"/>
                  <a:pt x="22064" y="20735"/>
                  <a:pt x="22018" y="20665"/>
                </a:cubicBezTo>
                <a:close/>
                <a:moveTo>
                  <a:pt x="17838" y="20408"/>
                </a:moveTo>
                <a:cubicBezTo>
                  <a:pt x="17894" y="20463"/>
                  <a:pt x="17952" y="20522"/>
                  <a:pt x="18025" y="20595"/>
                </a:cubicBezTo>
                <a:cubicBezTo>
                  <a:pt x="18025" y="20711"/>
                  <a:pt x="18049" y="20828"/>
                  <a:pt x="18072" y="20945"/>
                </a:cubicBezTo>
                <a:cubicBezTo>
                  <a:pt x="18008" y="20752"/>
                  <a:pt x="17924" y="20579"/>
                  <a:pt x="17838" y="20408"/>
                </a:cubicBezTo>
                <a:close/>
                <a:moveTo>
                  <a:pt x="5254" y="19521"/>
                </a:moveTo>
                <a:cubicBezTo>
                  <a:pt x="5254" y="20011"/>
                  <a:pt x="5301" y="20525"/>
                  <a:pt x="5371" y="21015"/>
                </a:cubicBezTo>
                <a:cubicBezTo>
                  <a:pt x="5324" y="20898"/>
                  <a:pt x="5277" y="20758"/>
                  <a:pt x="5207" y="20618"/>
                </a:cubicBezTo>
                <a:cubicBezTo>
                  <a:pt x="5207" y="20244"/>
                  <a:pt x="5207" y="19871"/>
                  <a:pt x="5254" y="19521"/>
                </a:cubicBezTo>
                <a:close/>
                <a:moveTo>
                  <a:pt x="3269" y="14758"/>
                </a:moveTo>
                <a:lnTo>
                  <a:pt x="3269" y="14758"/>
                </a:lnTo>
                <a:cubicBezTo>
                  <a:pt x="3059" y="16299"/>
                  <a:pt x="3036" y="17840"/>
                  <a:pt x="3176" y="19357"/>
                </a:cubicBezTo>
                <a:cubicBezTo>
                  <a:pt x="3176" y="19427"/>
                  <a:pt x="3176" y="19474"/>
                  <a:pt x="3176" y="19544"/>
                </a:cubicBezTo>
                <a:cubicBezTo>
                  <a:pt x="3199" y="20058"/>
                  <a:pt x="3223" y="20595"/>
                  <a:pt x="3293" y="21108"/>
                </a:cubicBezTo>
                <a:cubicBezTo>
                  <a:pt x="2756" y="19754"/>
                  <a:pt x="2452" y="18283"/>
                  <a:pt x="2429" y="16812"/>
                </a:cubicBezTo>
                <a:cubicBezTo>
                  <a:pt x="2639" y="16112"/>
                  <a:pt x="2919" y="15411"/>
                  <a:pt x="3269" y="14758"/>
                </a:cubicBezTo>
                <a:close/>
                <a:moveTo>
                  <a:pt x="12025" y="18563"/>
                </a:moveTo>
                <a:lnTo>
                  <a:pt x="12025" y="18563"/>
                </a:lnTo>
                <a:cubicBezTo>
                  <a:pt x="12212" y="19311"/>
                  <a:pt x="12492" y="20011"/>
                  <a:pt x="12889" y="20665"/>
                </a:cubicBezTo>
                <a:lnTo>
                  <a:pt x="12889" y="21155"/>
                </a:lnTo>
                <a:cubicBezTo>
                  <a:pt x="12585" y="20688"/>
                  <a:pt x="12328" y="20221"/>
                  <a:pt x="12095" y="19707"/>
                </a:cubicBezTo>
                <a:cubicBezTo>
                  <a:pt x="12048" y="19334"/>
                  <a:pt x="12025" y="18960"/>
                  <a:pt x="12025" y="18563"/>
                </a:cubicBezTo>
                <a:close/>
                <a:moveTo>
                  <a:pt x="18936" y="19451"/>
                </a:moveTo>
                <a:cubicBezTo>
                  <a:pt x="19076" y="20058"/>
                  <a:pt x="19263" y="20665"/>
                  <a:pt x="19473" y="21248"/>
                </a:cubicBezTo>
                <a:cubicBezTo>
                  <a:pt x="19286" y="21132"/>
                  <a:pt x="19123" y="21015"/>
                  <a:pt x="18936" y="20898"/>
                </a:cubicBezTo>
                <a:cubicBezTo>
                  <a:pt x="18866" y="20595"/>
                  <a:pt x="18772" y="20315"/>
                  <a:pt x="18702" y="20011"/>
                </a:cubicBezTo>
                <a:cubicBezTo>
                  <a:pt x="18772" y="19824"/>
                  <a:pt x="18866" y="19637"/>
                  <a:pt x="18936" y="19451"/>
                </a:cubicBezTo>
                <a:close/>
                <a:moveTo>
                  <a:pt x="16601" y="20665"/>
                </a:moveTo>
                <a:lnTo>
                  <a:pt x="16601" y="20665"/>
                </a:lnTo>
                <a:cubicBezTo>
                  <a:pt x="16694" y="20898"/>
                  <a:pt x="16764" y="21108"/>
                  <a:pt x="16858" y="21319"/>
                </a:cubicBezTo>
                <a:cubicBezTo>
                  <a:pt x="16764" y="21202"/>
                  <a:pt x="16694" y="21085"/>
                  <a:pt x="16624" y="20968"/>
                </a:cubicBezTo>
                <a:lnTo>
                  <a:pt x="16648" y="20968"/>
                </a:lnTo>
                <a:cubicBezTo>
                  <a:pt x="16648" y="20875"/>
                  <a:pt x="16624" y="20758"/>
                  <a:pt x="16601" y="20665"/>
                </a:cubicBezTo>
                <a:close/>
                <a:moveTo>
                  <a:pt x="35209" y="20548"/>
                </a:moveTo>
                <a:lnTo>
                  <a:pt x="35209" y="20548"/>
                </a:lnTo>
                <a:cubicBezTo>
                  <a:pt x="35186" y="20828"/>
                  <a:pt x="35139" y="21062"/>
                  <a:pt x="35093" y="21319"/>
                </a:cubicBezTo>
                <a:lnTo>
                  <a:pt x="35069" y="21319"/>
                </a:lnTo>
                <a:cubicBezTo>
                  <a:pt x="35069" y="21202"/>
                  <a:pt x="35046" y="21062"/>
                  <a:pt x="35023" y="20945"/>
                </a:cubicBezTo>
                <a:cubicBezTo>
                  <a:pt x="35093" y="20805"/>
                  <a:pt x="35139" y="20688"/>
                  <a:pt x="35209" y="20548"/>
                </a:cubicBezTo>
                <a:close/>
                <a:moveTo>
                  <a:pt x="27481" y="21155"/>
                </a:moveTo>
                <a:lnTo>
                  <a:pt x="27575" y="21225"/>
                </a:lnTo>
                <a:cubicBezTo>
                  <a:pt x="27551" y="21295"/>
                  <a:pt x="27528" y="21365"/>
                  <a:pt x="27505" y="21412"/>
                </a:cubicBezTo>
                <a:cubicBezTo>
                  <a:pt x="27505" y="21319"/>
                  <a:pt x="27505" y="21248"/>
                  <a:pt x="27481" y="21155"/>
                </a:cubicBezTo>
                <a:close/>
                <a:moveTo>
                  <a:pt x="22975" y="21108"/>
                </a:moveTo>
                <a:cubicBezTo>
                  <a:pt x="23092" y="21132"/>
                  <a:pt x="23208" y="21178"/>
                  <a:pt x="23349" y="21178"/>
                </a:cubicBezTo>
                <a:lnTo>
                  <a:pt x="23185" y="21389"/>
                </a:lnTo>
                <a:cubicBezTo>
                  <a:pt x="23115" y="21412"/>
                  <a:pt x="23022" y="21459"/>
                  <a:pt x="22952" y="21482"/>
                </a:cubicBezTo>
                <a:cubicBezTo>
                  <a:pt x="22788" y="21412"/>
                  <a:pt x="22625" y="21319"/>
                  <a:pt x="22485" y="21225"/>
                </a:cubicBezTo>
                <a:cubicBezTo>
                  <a:pt x="22648" y="21202"/>
                  <a:pt x="22812" y="21155"/>
                  <a:pt x="22975" y="21108"/>
                </a:cubicBezTo>
                <a:close/>
                <a:moveTo>
                  <a:pt x="24960" y="20968"/>
                </a:moveTo>
                <a:lnTo>
                  <a:pt x="24960" y="21085"/>
                </a:lnTo>
                <a:lnTo>
                  <a:pt x="24866" y="21342"/>
                </a:lnTo>
                <a:cubicBezTo>
                  <a:pt x="24749" y="21412"/>
                  <a:pt x="24656" y="21459"/>
                  <a:pt x="24563" y="21505"/>
                </a:cubicBezTo>
                <a:lnTo>
                  <a:pt x="24586" y="21108"/>
                </a:lnTo>
                <a:lnTo>
                  <a:pt x="24773" y="21062"/>
                </a:lnTo>
                <a:cubicBezTo>
                  <a:pt x="24843" y="21038"/>
                  <a:pt x="24890" y="21015"/>
                  <a:pt x="24960" y="20968"/>
                </a:cubicBezTo>
                <a:close/>
                <a:moveTo>
                  <a:pt x="34392" y="19497"/>
                </a:moveTo>
                <a:lnTo>
                  <a:pt x="34392" y="19497"/>
                </a:lnTo>
                <a:cubicBezTo>
                  <a:pt x="34369" y="19684"/>
                  <a:pt x="34346" y="19871"/>
                  <a:pt x="34299" y="20058"/>
                </a:cubicBezTo>
                <a:cubicBezTo>
                  <a:pt x="34299" y="20151"/>
                  <a:pt x="34275" y="20244"/>
                  <a:pt x="34252" y="20338"/>
                </a:cubicBezTo>
                <a:cubicBezTo>
                  <a:pt x="33949" y="20781"/>
                  <a:pt x="33598" y="21178"/>
                  <a:pt x="33178" y="21505"/>
                </a:cubicBezTo>
                <a:lnTo>
                  <a:pt x="33225" y="21342"/>
                </a:lnTo>
                <a:lnTo>
                  <a:pt x="33295" y="21178"/>
                </a:lnTo>
                <a:cubicBezTo>
                  <a:pt x="33552" y="20805"/>
                  <a:pt x="33785" y="20431"/>
                  <a:pt x="33995" y="20034"/>
                </a:cubicBezTo>
                <a:cubicBezTo>
                  <a:pt x="34135" y="19871"/>
                  <a:pt x="34252" y="19684"/>
                  <a:pt x="34392" y="19497"/>
                </a:cubicBezTo>
                <a:close/>
                <a:moveTo>
                  <a:pt x="40323" y="16906"/>
                </a:moveTo>
                <a:cubicBezTo>
                  <a:pt x="40533" y="17676"/>
                  <a:pt x="40720" y="18423"/>
                  <a:pt x="40836" y="19194"/>
                </a:cubicBezTo>
                <a:cubicBezTo>
                  <a:pt x="40724" y="20001"/>
                  <a:pt x="40526" y="20787"/>
                  <a:pt x="40262" y="21551"/>
                </a:cubicBezTo>
                <a:lnTo>
                  <a:pt x="40262" y="21551"/>
                </a:lnTo>
                <a:cubicBezTo>
                  <a:pt x="40369" y="20462"/>
                  <a:pt x="40367" y="19372"/>
                  <a:pt x="40276" y="18260"/>
                </a:cubicBezTo>
                <a:cubicBezTo>
                  <a:pt x="40299" y="17933"/>
                  <a:pt x="40299" y="17583"/>
                  <a:pt x="40276" y="17233"/>
                </a:cubicBezTo>
                <a:cubicBezTo>
                  <a:pt x="40276" y="17116"/>
                  <a:pt x="40299" y="17022"/>
                  <a:pt x="40323" y="16906"/>
                </a:cubicBezTo>
                <a:close/>
                <a:moveTo>
                  <a:pt x="17675" y="21178"/>
                </a:moveTo>
                <a:cubicBezTo>
                  <a:pt x="17745" y="21319"/>
                  <a:pt x="17815" y="21459"/>
                  <a:pt x="17908" y="21622"/>
                </a:cubicBezTo>
                <a:cubicBezTo>
                  <a:pt x="17838" y="21552"/>
                  <a:pt x="17768" y="21505"/>
                  <a:pt x="17675" y="21435"/>
                </a:cubicBezTo>
                <a:cubicBezTo>
                  <a:pt x="17675" y="21342"/>
                  <a:pt x="17675" y="21272"/>
                  <a:pt x="17675" y="21178"/>
                </a:cubicBezTo>
                <a:close/>
                <a:moveTo>
                  <a:pt x="39085" y="18657"/>
                </a:moveTo>
                <a:cubicBezTo>
                  <a:pt x="39155" y="19077"/>
                  <a:pt x="39202" y="19474"/>
                  <a:pt x="39225" y="19894"/>
                </a:cubicBezTo>
                <a:cubicBezTo>
                  <a:pt x="38992" y="20478"/>
                  <a:pt x="38735" y="21062"/>
                  <a:pt x="38431" y="21622"/>
                </a:cubicBezTo>
                <a:cubicBezTo>
                  <a:pt x="38595" y="20968"/>
                  <a:pt x="38688" y="20315"/>
                  <a:pt x="38712" y="19661"/>
                </a:cubicBezTo>
                <a:cubicBezTo>
                  <a:pt x="38852" y="19334"/>
                  <a:pt x="38968" y="19007"/>
                  <a:pt x="39085" y="18657"/>
                </a:cubicBezTo>
                <a:close/>
                <a:moveTo>
                  <a:pt x="3689" y="18797"/>
                </a:moveTo>
                <a:cubicBezTo>
                  <a:pt x="3760" y="19194"/>
                  <a:pt x="3806" y="19614"/>
                  <a:pt x="3900" y="20011"/>
                </a:cubicBezTo>
                <a:cubicBezTo>
                  <a:pt x="3853" y="20571"/>
                  <a:pt x="3830" y="21108"/>
                  <a:pt x="3853" y="21669"/>
                </a:cubicBezTo>
                <a:cubicBezTo>
                  <a:pt x="3760" y="21202"/>
                  <a:pt x="3689" y="20711"/>
                  <a:pt x="3619" y="20244"/>
                </a:cubicBezTo>
                <a:cubicBezTo>
                  <a:pt x="3596" y="19754"/>
                  <a:pt x="3643" y="19264"/>
                  <a:pt x="3689" y="18797"/>
                </a:cubicBezTo>
                <a:close/>
                <a:moveTo>
                  <a:pt x="20173" y="21248"/>
                </a:moveTo>
                <a:lnTo>
                  <a:pt x="20290" y="21342"/>
                </a:lnTo>
                <a:cubicBezTo>
                  <a:pt x="20290" y="21389"/>
                  <a:pt x="20313" y="21435"/>
                  <a:pt x="20337" y="21482"/>
                </a:cubicBezTo>
                <a:cubicBezTo>
                  <a:pt x="20337" y="21529"/>
                  <a:pt x="20290" y="21622"/>
                  <a:pt x="20267" y="21669"/>
                </a:cubicBezTo>
                <a:lnTo>
                  <a:pt x="20080" y="21599"/>
                </a:lnTo>
                <a:cubicBezTo>
                  <a:pt x="20127" y="21482"/>
                  <a:pt x="20150" y="21365"/>
                  <a:pt x="20173" y="21248"/>
                </a:cubicBezTo>
                <a:close/>
                <a:moveTo>
                  <a:pt x="24212" y="21225"/>
                </a:moveTo>
                <a:cubicBezTo>
                  <a:pt x="24189" y="21365"/>
                  <a:pt x="24189" y="21529"/>
                  <a:pt x="24166" y="21669"/>
                </a:cubicBezTo>
                <a:lnTo>
                  <a:pt x="24166" y="21692"/>
                </a:lnTo>
                <a:lnTo>
                  <a:pt x="24049" y="21739"/>
                </a:lnTo>
                <a:cubicBezTo>
                  <a:pt x="23862" y="21715"/>
                  <a:pt x="23675" y="21692"/>
                  <a:pt x="23465" y="21669"/>
                </a:cubicBezTo>
                <a:cubicBezTo>
                  <a:pt x="23699" y="21552"/>
                  <a:pt x="23909" y="21389"/>
                  <a:pt x="24096" y="21225"/>
                </a:cubicBezTo>
                <a:close/>
                <a:moveTo>
                  <a:pt x="6118" y="19007"/>
                </a:moveTo>
                <a:lnTo>
                  <a:pt x="6118" y="19007"/>
                </a:lnTo>
                <a:cubicBezTo>
                  <a:pt x="6211" y="19264"/>
                  <a:pt x="6304" y="19521"/>
                  <a:pt x="6421" y="19801"/>
                </a:cubicBezTo>
                <a:cubicBezTo>
                  <a:pt x="6515" y="20058"/>
                  <a:pt x="6608" y="20338"/>
                  <a:pt x="6678" y="20618"/>
                </a:cubicBezTo>
                <a:cubicBezTo>
                  <a:pt x="6725" y="21015"/>
                  <a:pt x="6771" y="21412"/>
                  <a:pt x="6818" y="21832"/>
                </a:cubicBezTo>
                <a:cubicBezTo>
                  <a:pt x="6655" y="21575"/>
                  <a:pt x="6491" y="21319"/>
                  <a:pt x="6351" y="21038"/>
                </a:cubicBezTo>
                <a:cubicBezTo>
                  <a:pt x="6211" y="20361"/>
                  <a:pt x="6141" y="19684"/>
                  <a:pt x="6118" y="19007"/>
                </a:cubicBezTo>
                <a:close/>
                <a:moveTo>
                  <a:pt x="19309" y="21599"/>
                </a:moveTo>
                <a:lnTo>
                  <a:pt x="19566" y="21739"/>
                </a:lnTo>
                <a:cubicBezTo>
                  <a:pt x="19566" y="21785"/>
                  <a:pt x="19543" y="21832"/>
                  <a:pt x="19519" y="21856"/>
                </a:cubicBezTo>
                <a:cubicBezTo>
                  <a:pt x="19449" y="21762"/>
                  <a:pt x="19379" y="21692"/>
                  <a:pt x="19309" y="21599"/>
                </a:cubicBezTo>
                <a:close/>
                <a:moveTo>
                  <a:pt x="26968" y="20735"/>
                </a:moveTo>
                <a:lnTo>
                  <a:pt x="26968" y="20735"/>
                </a:lnTo>
                <a:cubicBezTo>
                  <a:pt x="26897" y="20922"/>
                  <a:pt x="26827" y="21108"/>
                  <a:pt x="26757" y="21272"/>
                </a:cubicBezTo>
                <a:cubicBezTo>
                  <a:pt x="26571" y="21482"/>
                  <a:pt x="26337" y="21692"/>
                  <a:pt x="26104" y="21856"/>
                </a:cubicBezTo>
                <a:cubicBezTo>
                  <a:pt x="26197" y="21692"/>
                  <a:pt x="26267" y="21529"/>
                  <a:pt x="26337" y="21342"/>
                </a:cubicBezTo>
                <a:cubicBezTo>
                  <a:pt x="26571" y="21155"/>
                  <a:pt x="26781" y="20968"/>
                  <a:pt x="26968" y="20735"/>
                </a:cubicBezTo>
                <a:close/>
                <a:moveTo>
                  <a:pt x="30446" y="19964"/>
                </a:moveTo>
                <a:cubicBezTo>
                  <a:pt x="30516" y="20338"/>
                  <a:pt x="30563" y="20688"/>
                  <a:pt x="30586" y="21038"/>
                </a:cubicBezTo>
                <a:cubicBezTo>
                  <a:pt x="30353" y="21319"/>
                  <a:pt x="30120" y="21599"/>
                  <a:pt x="29863" y="21856"/>
                </a:cubicBezTo>
                <a:cubicBezTo>
                  <a:pt x="29933" y="21482"/>
                  <a:pt x="30003" y="21108"/>
                  <a:pt x="30073" y="20711"/>
                </a:cubicBezTo>
                <a:cubicBezTo>
                  <a:pt x="30213" y="20478"/>
                  <a:pt x="30330" y="20221"/>
                  <a:pt x="30446" y="19964"/>
                </a:cubicBezTo>
                <a:close/>
                <a:moveTo>
                  <a:pt x="12762" y="21604"/>
                </a:moveTo>
                <a:lnTo>
                  <a:pt x="12762" y="21604"/>
                </a:lnTo>
                <a:cubicBezTo>
                  <a:pt x="12801" y="21668"/>
                  <a:pt x="12845" y="21727"/>
                  <a:pt x="12889" y="21785"/>
                </a:cubicBezTo>
                <a:lnTo>
                  <a:pt x="12889" y="21879"/>
                </a:lnTo>
                <a:cubicBezTo>
                  <a:pt x="12856" y="21796"/>
                  <a:pt x="12811" y="21702"/>
                  <a:pt x="12762" y="21604"/>
                </a:cubicBezTo>
                <a:close/>
                <a:moveTo>
                  <a:pt x="38081" y="19894"/>
                </a:moveTo>
                <a:lnTo>
                  <a:pt x="38035" y="20104"/>
                </a:lnTo>
                <a:cubicBezTo>
                  <a:pt x="37731" y="20735"/>
                  <a:pt x="37381" y="21342"/>
                  <a:pt x="37007" y="21926"/>
                </a:cubicBezTo>
                <a:lnTo>
                  <a:pt x="36937" y="21622"/>
                </a:lnTo>
                <a:cubicBezTo>
                  <a:pt x="37054" y="21412"/>
                  <a:pt x="37147" y="21202"/>
                  <a:pt x="37241" y="20968"/>
                </a:cubicBezTo>
                <a:cubicBezTo>
                  <a:pt x="37544" y="20641"/>
                  <a:pt x="37824" y="20268"/>
                  <a:pt x="38081" y="19894"/>
                </a:cubicBezTo>
                <a:close/>
                <a:moveTo>
                  <a:pt x="21621" y="21949"/>
                </a:moveTo>
                <a:lnTo>
                  <a:pt x="21761" y="21972"/>
                </a:lnTo>
                <a:lnTo>
                  <a:pt x="21831" y="22066"/>
                </a:lnTo>
                <a:lnTo>
                  <a:pt x="21691" y="22066"/>
                </a:lnTo>
                <a:lnTo>
                  <a:pt x="21621" y="21949"/>
                </a:lnTo>
                <a:close/>
                <a:moveTo>
                  <a:pt x="22345" y="21972"/>
                </a:moveTo>
                <a:lnTo>
                  <a:pt x="22438" y="22066"/>
                </a:lnTo>
                <a:lnTo>
                  <a:pt x="22298" y="22066"/>
                </a:lnTo>
                <a:cubicBezTo>
                  <a:pt x="22275" y="22042"/>
                  <a:pt x="22275" y="22019"/>
                  <a:pt x="22251" y="21972"/>
                </a:cubicBezTo>
                <a:close/>
                <a:moveTo>
                  <a:pt x="30610" y="21645"/>
                </a:moveTo>
                <a:lnTo>
                  <a:pt x="30610" y="21715"/>
                </a:lnTo>
                <a:cubicBezTo>
                  <a:pt x="30493" y="21852"/>
                  <a:pt x="30376" y="21988"/>
                  <a:pt x="30246" y="22111"/>
                </a:cubicBezTo>
                <a:lnTo>
                  <a:pt x="30246" y="22111"/>
                </a:lnTo>
                <a:lnTo>
                  <a:pt x="30446" y="21856"/>
                </a:lnTo>
                <a:lnTo>
                  <a:pt x="30610" y="21645"/>
                </a:lnTo>
                <a:close/>
                <a:moveTo>
                  <a:pt x="44268" y="19871"/>
                </a:moveTo>
                <a:lnTo>
                  <a:pt x="44268" y="19871"/>
                </a:lnTo>
                <a:cubicBezTo>
                  <a:pt x="44198" y="20641"/>
                  <a:pt x="44082" y="21412"/>
                  <a:pt x="43895" y="22159"/>
                </a:cubicBezTo>
                <a:cubicBezTo>
                  <a:pt x="43872" y="21762"/>
                  <a:pt x="43825" y="21365"/>
                  <a:pt x="43755" y="20992"/>
                </a:cubicBezTo>
                <a:lnTo>
                  <a:pt x="43731" y="20968"/>
                </a:lnTo>
                <a:cubicBezTo>
                  <a:pt x="43918" y="20618"/>
                  <a:pt x="44105" y="20244"/>
                  <a:pt x="44268" y="19871"/>
                </a:cubicBezTo>
                <a:close/>
                <a:moveTo>
                  <a:pt x="31707" y="21435"/>
                </a:moveTo>
                <a:lnTo>
                  <a:pt x="31707" y="21435"/>
                </a:lnTo>
                <a:cubicBezTo>
                  <a:pt x="31684" y="21552"/>
                  <a:pt x="31660" y="21645"/>
                  <a:pt x="31637" y="21739"/>
                </a:cubicBezTo>
                <a:cubicBezTo>
                  <a:pt x="31520" y="21926"/>
                  <a:pt x="31380" y="22089"/>
                  <a:pt x="31264" y="22276"/>
                </a:cubicBezTo>
                <a:cubicBezTo>
                  <a:pt x="31194" y="22276"/>
                  <a:pt x="31100" y="22276"/>
                  <a:pt x="31030" y="22299"/>
                </a:cubicBezTo>
                <a:lnTo>
                  <a:pt x="31030" y="22276"/>
                </a:lnTo>
                <a:cubicBezTo>
                  <a:pt x="31287" y="21996"/>
                  <a:pt x="31497" y="21739"/>
                  <a:pt x="31707" y="21435"/>
                </a:cubicBezTo>
                <a:close/>
                <a:moveTo>
                  <a:pt x="34696" y="21645"/>
                </a:moveTo>
                <a:cubicBezTo>
                  <a:pt x="34696" y="21762"/>
                  <a:pt x="34696" y="21902"/>
                  <a:pt x="34696" y="22042"/>
                </a:cubicBezTo>
                <a:cubicBezTo>
                  <a:pt x="34626" y="22112"/>
                  <a:pt x="34532" y="22206"/>
                  <a:pt x="34416" y="22299"/>
                </a:cubicBezTo>
                <a:lnTo>
                  <a:pt x="34392" y="22299"/>
                </a:lnTo>
                <a:cubicBezTo>
                  <a:pt x="34416" y="22229"/>
                  <a:pt x="34439" y="22182"/>
                  <a:pt x="34462" y="22112"/>
                </a:cubicBezTo>
                <a:cubicBezTo>
                  <a:pt x="34532" y="21949"/>
                  <a:pt x="34602" y="21809"/>
                  <a:pt x="34696" y="21645"/>
                </a:cubicBezTo>
                <a:close/>
                <a:moveTo>
                  <a:pt x="18492" y="21085"/>
                </a:moveTo>
                <a:cubicBezTo>
                  <a:pt x="18539" y="21178"/>
                  <a:pt x="18609" y="21272"/>
                  <a:pt x="18656" y="21342"/>
                </a:cubicBezTo>
                <a:lnTo>
                  <a:pt x="18656" y="21365"/>
                </a:lnTo>
                <a:cubicBezTo>
                  <a:pt x="18772" y="21692"/>
                  <a:pt x="18866" y="22042"/>
                  <a:pt x="19006" y="22369"/>
                </a:cubicBezTo>
                <a:lnTo>
                  <a:pt x="18912" y="22322"/>
                </a:lnTo>
                <a:lnTo>
                  <a:pt x="18819" y="22229"/>
                </a:lnTo>
                <a:lnTo>
                  <a:pt x="18796" y="22206"/>
                </a:lnTo>
                <a:cubicBezTo>
                  <a:pt x="18679" y="21832"/>
                  <a:pt x="18586" y="21482"/>
                  <a:pt x="18492" y="21085"/>
                </a:cubicBezTo>
                <a:close/>
                <a:moveTo>
                  <a:pt x="27785" y="21599"/>
                </a:moveTo>
                <a:cubicBezTo>
                  <a:pt x="27785" y="21622"/>
                  <a:pt x="27785" y="21645"/>
                  <a:pt x="27785" y="21692"/>
                </a:cubicBezTo>
                <a:cubicBezTo>
                  <a:pt x="27715" y="21902"/>
                  <a:pt x="27621" y="22136"/>
                  <a:pt x="27551" y="22346"/>
                </a:cubicBezTo>
                <a:lnTo>
                  <a:pt x="27505" y="22393"/>
                </a:lnTo>
                <a:lnTo>
                  <a:pt x="27505" y="22252"/>
                </a:lnTo>
                <a:cubicBezTo>
                  <a:pt x="27598" y="22042"/>
                  <a:pt x="27691" y="21809"/>
                  <a:pt x="27785" y="21599"/>
                </a:cubicBezTo>
                <a:close/>
                <a:moveTo>
                  <a:pt x="41910" y="19661"/>
                </a:moveTo>
                <a:cubicBezTo>
                  <a:pt x="41980" y="19894"/>
                  <a:pt x="42050" y="20151"/>
                  <a:pt x="42097" y="20408"/>
                </a:cubicBezTo>
                <a:lnTo>
                  <a:pt x="42097" y="20455"/>
                </a:lnTo>
                <a:lnTo>
                  <a:pt x="42097" y="20665"/>
                </a:lnTo>
                <a:cubicBezTo>
                  <a:pt x="42097" y="20735"/>
                  <a:pt x="42050" y="20828"/>
                  <a:pt x="42027" y="20922"/>
                </a:cubicBezTo>
                <a:cubicBezTo>
                  <a:pt x="41846" y="21420"/>
                  <a:pt x="41643" y="21918"/>
                  <a:pt x="41397" y="22394"/>
                </a:cubicBezTo>
                <a:lnTo>
                  <a:pt x="41397" y="22394"/>
                </a:lnTo>
                <a:lnTo>
                  <a:pt x="41397" y="21482"/>
                </a:lnTo>
                <a:cubicBezTo>
                  <a:pt x="41607" y="20898"/>
                  <a:pt x="41794" y="20268"/>
                  <a:pt x="41910" y="19661"/>
                </a:cubicBezTo>
                <a:close/>
                <a:moveTo>
                  <a:pt x="23813" y="22220"/>
                </a:moveTo>
                <a:cubicBezTo>
                  <a:pt x="23707" y="22295"/>
                  <a:pt x="23589" y="22356"/>
                  <a:pt x="23489" y="22416"/>
                </a:cubicBezTo>
                <a:lnTo>
                  <a:pt x="23349" y="22322"/>
                </a:lnTo>
                <a:cubicBezTo>
                  <a:pt x="23516" y="22301"/>
                  <a:pt x="23665" y="22262"/>
                  <a:pt x="23813" y="22220"/>
                </a:cubicBezTo>
                <a:close/>
                <a:moveTo>
                  <a:pt x="44946" y="18260"/>
                </a:moveTo>
                <a:cubicBezTo>
                  <a:pt x="45016" y="18727"/>
                  <a:pt x="45062" y="19194"/>
                  <a:pt x="45086" y="19684"/>
                </a:cubicBezTo>
                <a:cubicBezTo>
                  <a:pt x="44876" y="20618"/>
                  <a:pt x="44572" y="21529"/>
                  <a:pt x="44198" y="22416"/>
                </a:cubicBezTo>
                <a:cubicBezTo>
                  <a:pt x="44502" y="21295"/>
                  <a:pt x="44642" y="20151"/>
                  <a:pt x="44665" y="19007"/>
                </a:cubicBezTo>
                <a:cubicBezTo>
                  <a:pt x="44759" y="18774"/>
                  <a:pt x="44829" y="18540"/>
                  <a:pt x="44922" y="18283"/>
                </a:cubicBezTo>
                <a:lnTo>
                  <a:pt x="44946" y="18260"/>
                </a:lnTo>
                <a:close/>
                <a:moveTo>
                  <a:pt x="34042" y="21178"/>
                </a:moveTo>
                <a:lnTo>
                  <a:pt x="34042" y="21178"/>
                </a:lnTo>
                <a:cubicBezTo>
                  <a:pt x="33855" y="21669"/>
                  <a:pt x="33645" y="22159"/>
                  <a:pt x="33388" y="22603"/>
                </a:cubicBezTo>
                <a:cubicBezTo>
                  <a:pt x="33272" y="22439"/>
                  <a:pt x="33131" y="22252"/>
                  <a:pt x="32991" y="22066"/>
                </a:cubicBezTo>
                <a:lnTo>
                  <a:pt x="32968" y="22066"/>
                </a:lnTo>
                <a:cubicBezTo>
                  <a:pt x="33365" y="21832"/>
                  <a:pt x="33738" y="21529"/>
                  <a:pt x="34042" y="21178"/>
                </a:cubicBezTo>
                <a:close/>
                <a:moveTo>
                  <a:pt x="22858" y="22486"/>
                </a:moveTo>
                <a:cubicBezTo>
                  <a:pt x="22905" y="22533"/>
                  <a:pt x="22952" y="22579"/>
                  <a:pt x="22998" y="22626"/>
                </a:cubicBezTo>
                <a:lnTo>
                  <a:pt x="22858" y="22696"/>
                </a:lnTo>
                <a:lnTo>
                  <a:pt x="22765" y="22603"/>
                </a:lnTo>
                <a:lnTo>
                  <a:pt x="22858" y="22486"/>
                </a:lnTo>
                <a:close/>
                <a:moveTo>
                  <a:pt x="24049" y="22533"/>
                </a:moveTo>
                <a:cubicBezTo>
                  <a:pt x="24049" y="22556"/>
                  <a:pt x="24049" y="22603"/>
                  <a:pt x="24026" y="22649"/>
                </a:cubicBezTo>
                <a:lnTo>
                  <a:pt x="24002" y="22696"/>
                </a:lnTo>
                <a:lnTo>
                  <a:pt x="23862" y="22626"/>
                </a:lnTo>
                <a:lnTo>
                  <a:pt x="24049" y="22533"/>
                </a:lnTo>
                <a:close/>
                <a:moveTo>
                  <a:pt x="36657" y="22182"/>
                </a:moveTo>
                <a:lnTo>
                  <a:pt x="36704" y="22369"/>
                </a:lnTo>
                <a:lnTo>
                  <a:pt x="36447" y="22696"/>
                </a:lnTo>
                <a:lnTo>
                  <a:pt x="36424" y="22626"/>
                </a:lnTo>
                <a:lnTo>
                  <a:pt x="36657" y="22182"/>
                </a:lnTo>
                <a:close/>
                <a:moveTo>
                  <a:pt x="20523" y="22136"/>
                </a:moveTo>
                <a:cubicBezTo>
                  <a:pt x="20593" y="22346"/>
                  <a:pt x="20664" y="22533"/>
                  <a:pt x="20734" y="22719"/>
                </a:cubicBezTo>
                <a:cubicBezTo>
                  <a:pt x="20640" y="22673"/>
                  <a:pt x="20547" y="22649"/>
                  <a:pt x="20453" y="22603"/>
                </a:cubicBezTo>
                <a:cubicBezTo>
                  <a:pt x="20430" y="22533"/>
                  <a:pt x="20407" y="22486"/>
                  <a:pt x="20383" y="22439"/>
                </a:cubicBezTo>
                <a:cubicBezTo>
                  <a:pt x="20430" y="22346"/>
                  <a:pt x="20477" y="22252"/>
                  <a:pt x="20523" y="22136"/>
                </a:cubicBezTo>
                <a:close/>
                <a:moveTo>
                  <a:pt x="22088" y="22439"/>
                </a:moveTo>
                <a:lnTo>
                  <a:pt x="22275" y="22649"/>
                </a:lnTo>
                <a:cubicBezTo>
                  <a:pt x="22251" y="22673"/>
                  <a:pt x="22228" y="22696"/>
                  <a:pt x="22228" y="22719"/>
                </a:cubicBezTo>
                <a:cubicBezTo>
                  <a:pt x="22181" y="22696"/>
                  <a:pt x="22158" y="22649"/>
                  <a:pt x="22134" y="22626"/>
                </a:cubicBezTo>
                <a:cubicBezTo>
                  <a:pt x="22088" y="22579"/>
                  <a:pt x="22018" y="22486"/>
                  <a:pt x="21971" y="22439"/>
                </a:cubicBezTo>
                <a:close/>
                <a:moveTo>
                  <a:pt x="21014" y="22299"/>
                </a:moveTo>
                <a:lnTo>
                  <a:pt x="21084" y="22322"/>
                </a:lnTo>
                <a:lnTo>
                  <a:pt x="21177" y="22439"/>
                </a:lnTo>
                <a:lnTo>
                  <a:pt x="21177" y="22463"/>
                </a:lnTo>
                <a:lnTo>
                  <a:pt x="21177" y="22743"/>
                </a:lnTo>
                <a:cubicBezTo>
                  <a:pt x="21131" y="22603"/>
                  <a:pt x="21060" y="22463"/>
                  <a:pt x="21014" y="22299"/>
                </a:cubicBezTo>
                <a:close/>
                <a:moveTo>
                  <a:pt x="25030" y="22112"/>
                </a:moveTo>
                <a:lnTo>
                  <a:pt x="25030" y="22346"/>
                </a:lnTo>
                <a:cubicBezTo>
                  <a:pt x="24913" y="22486"/>
                  <a:pt x="24796" y="22626"/>
                  <a:pt x="24679" y="22743"/>
                </a:cubicBezTo>
                <a:lnTo>
                  <a:pt x="24656" y="22743"/>
                </a:lnTo>
                <a:lnTo>
                  <a:pt x="24563" y="22789"/>
                </a:lnTo>
                <a:cubicBezTo>
                  <a:pt x="24633" y="22673"/>
                  <a:pt x="24703" y="22556"/>
                  <a:pt x="24773" y="22439"/>
                </a:cubicBezTo>
                <a:cubicBezTo>
                  <a:pt x="24843" y="22299"/>
                  <a:pt x="24936" y="22229"/>
                  <a:pt x="25030" y="22112"/>
                </a:cubicBezTo>
                <a:close/>
                <a:moveTo>
                  <a:pt x="18259" y="22346"/>
                </a:moveTo>
                <a:cubicBezTo>
                  <a:pt x="18352" y="22393"/>
                  <a:pt x="18422" y="22439"/>
                  <a:pt x="18516" y="22486"/>
                </a:cubicBezTo>
                <a:lnTo>
                  <a:pt x="18516" y="22509"/>
                </a:lnTo>
                <a:cubicBezTo>
                  <a:pt x="18539" y="22626"/>
                  <a:pt x="18586" y="22719"/>
                  <a:pt x="18632" y="22836"/>
                </a:cubicBezTo>
                <a:cubicBezTo>
                  <a:pt x="18516" y="22696"/>
                  <a:pt x="18375" y="22533"/>
                  <a:pt x="18259" y="22369"/>
                </a:cubicBezTo>
                <a:lnTo>
                  <a:pt x="18259" y="22346"/>
                </a:lnTo>
                <a:close/>
                <a:moveTo>
                  <a:pt x="32781" y="22486"/>
                </a:moveTo>
                <a:cubicBezTo>
                  <a:pt x="32875" y="22579"/>
                  <a:pt x="32945" y="22696"/>
                  <a:pt x="33038" y="22813"/>
                </a:cubicBezTo>
                <a:cubicBezTo>
                  <a:pt x="32921" y="22813"/>
                  <a:pt x="32805" y="22836"/>
                  <a:pt x="32664" y="22836"/>
                </a:cubicBezTo>
                <a:lnTo>
                  <a:pt x="32641" y="22836"/>
                </a:lnTo>
                <a:cubicBezTo>
                  <a:pt x="32688" y="22719"/>
                  <a:pt x="32735" y="22603"/>
                  <a:pt x="32781" y="22486"/>
                </a:cubicBezTo>
                <a:close/>
                <a:moveTo>
                  <a:pt x="27154" y="21459"/>
                </a:moveTo>
                <a:cubicBezTo>
                  <a:pt x="27154" y="21692"/>
                  <a:pt x="27154" y="21926"/>
                  <a:pt x="27154" y="22159"/>
                </a:cubicBezTo>
                <a:lnTo>
                  <a:pt x="27154" y="22299"/>
                </a:lnTo>
                <a:cubicBezTo>
                  <a:pt x="27084" y="22463"/>
                  <a:pt x="26991" y="22626"/>
                  <a:pt x="26921" y="22789"/>
                </a:cubicBezTo>
                <a:cubicBezTo>
                  <a:pt x="26781" y="22859"/>
                  <a:pt x="26617" y="22906"/>
                  <a:pt x="26477" y="22930"/>
                </a:cubicBezTo>
                <a:cubicBezTo>
                  <a:pt x="26734" y="22463"/>
                  <a:pt x="26944" y="21972"/>
                  <a:pt x="27154" y="21459"/>
                </a:cubicBezTo>
                <a:close/>
                <a:moveTo>
                  <a:pt x="6771" y="22369"/>
                </a:moveTo>
                <a:lnTo>
                  <a:pt x="6771" y="22369"/>
                </a:lnTo>
                <a:cubicBezTo>
                  <a:pt x="6841" y="22463"/>
                  <a:pt x="6912" y="22556"/>
                  <a:pt x="6958" y="22626"/>
                </a:cubicBezTo>
                <a:cubicBezTo>
                  <a:pt x="7028" y="22719"/>
                  <a:pt x="7005" y="22836"/>
                  <a:pt x="7028" y="22953"/>
                </a:cubicBezTo>
                <a:cubicBezTo>
                  <a:pt x="6935" y="22766"/>
                  <a:pt x="6865" y="22579"/>
                  <a:pt x="6771" y="22369"/>
                </a:cubicBezTo>
                <a:close/>
                <a:moveTo>
                  <a:pt x="37614" y="21715"/>
                </a:moveTo>
                <a:cubicBezTo>
                  <a:pt x="37474" y="22159"/>
                  <a:pt x="37311" y="22579"/>
                  <a:pt x="37124" y="22976"/>
                </a:cubicBezTo>
                <a:cubicBezTo>
                  <a:pt x="37101" y="22836"/>
                  <a:pt x="37077" y="22673"/>
                  <a:pt x="37054" y="22509"/>
                </a:cubicBezTo>
                <a:cubicBezTo>
                  <a:pt x="37264" y="22252"/>
                  <a:pt x="37451" y="21996"/>
                  <a:pt x="37614" y="21715"/>
                </a:cubicBezTo>
                <a:close/>
                <a:moveTo>
                  <a:pt x="16718" y="21692"/>
                </a:moveTo>
                <a:cubicBezTo>
                  <a:pt x="16881" y="21879"/>
                  <a:pt x="17045" y="22066"/>
                  <a:pt x="17231" y="22229"/>
                </a:cubicBezTo>
                <a:lnTo>
                  <a:pt x="17395" y="22603"/>
                </a:lnTo>
                <a:cubicBezTo>
                  <a:pt x="17418" y="22743"/>
                  <a:pt x="17442" y="22859"/>
                  <a:pt x="17465" y="23000"/>
                </a:cubicBezTo>
                <a:lnTo>
                  <a:pt x="17325" y="22883"/>
                </a:lnTo>
                <a:cubicBezTo>
                  <a:pt x="17138" y="22579"/>
                  <a:pt x="16975" y="22276"/>
                  <a:pt x="16834" y="21972"/>
                </a:cubicBezTo>
                <a:cubicBezTo>
                  <a:pt x="16788" y="21879"/>
                  <a:pt x="16764" y="21785"/>
                  <a:pt x="16718" y="21692"/>
                </a:cubicBezTo>
                <a:close/>
                <a:moveTo>
                  <a:pt x="26431" y="22066"/>
                </a:moveTo>
                <a:lnTo>
                  <a:pt x="26431" y="22066"/>
                </a:lnTo>
                <a:cubicBezTo>
                  <a:pt x="26314" y="22393"/>
                  <a:pt x="26150" y="22719"/>
                  <a:pt x="26010" y="23023"/>
                </a:cubicBezTo>
                <a:cubicBezTo>
                  <a:pt x="25917" y="23035"/>
                  <a:pt x="25829" y="23040"/>
                  <a:pt x="25742" y="23040"/>
                </a:cubicBezTo>
                <a:cubicBezTo>
                  <a:pt x="25654" y="23040"/>
                  <a:pt x="25567" y="23035"/>
                  <a:pt x="25473" y="23023"/>
                </a:cubicBezTo>
                <a:lnTo>
                  <a:pt x="25473" y="23000"/>
                </a:lnTo>
                <a:cubicBezTo>
                  <a:pt x="25567" y="22859"/>
                  <a:pt x="25660" y="22719"/>
                  <a:pt x="25730" y="22579"/>
                </a:cubicBezTo>
                <a:cubicBezTo>
                  <a:pt x="25987" y="22416"/>
                  <a:pt x="26220" y="22252"/>
                  <a:pt x="26431" y="22066"/>
                </a:cubicBezTo>
                <a:close/>
                <a:moveTo>
                  <a:pt x="14850" y="21295"/>
                </a:moveTo>
                <a:lnTo>
                  <a:pt x="14850" y="21295"/>
                </a:lnTo>
                <a:cubicBezTo>
                  <a:pt x="15060" y="21669"/>
                  <a:pt x="15270" y="22042"/>
                  <a:pt x="15527" y="22393"/>
                </a:cubicBezTo>
                <a:cubicBezTo>
                  <a:pt x="15527" y="22626"/>
                  <a:pt x="15550" y="22836"/>
                  <a:pt x="15597" y="23070"/>
                </a:cubicBezTo>
                <a:cubicBezTo>
                  <a:pt x="15504" y="22930"/>
                  <a:pt x="15410" y="22789"/>
                  <a:pt x="15317" y="22673"/>
                </a:cubicBezTo>
                <a:cubicBezTo>
                  <a:pt x="15130" y="22229"/>
                  <a:pt x="14990" y="21762"/>
                  <a:pt x="14850" y="21295"/>
                </a:cubicBezTo>
                <a:close/>
                <a:moveTo>
                  <a:pt x="13216" y="22229"/>
                </a:moveTo>
                <a:lnTo>
                  <a:pt x="13216" y="22229"/>
                </a:lnTo>
                <a:cubicBezTo>
                  <a:pt x="13309" y="22346"/>
                  <a:pt x="13402" y="22463"/>
                  <a:pt x="13496" y="22579"/>
                </a:cubicBezTo>
                <a:cubicBezTo>
                  <a:pt x="13542" y="22649"/>
                  <a:pt x="13566" y="22719"/>
                  <a:pt x="13589" y="22789"/>
                </a:cubicBezTo>
                <a:cubicBezTo>
                  <a:pt x="13610" y="22875"/>
                  <a:pt x="13632" y="22999"/>
                  <a:pt x="13653" y="23108"/>
                </a:cubicBezTo>
                <a:lnTo>
                  <a:pt x="13653" y="23108"/>
                </a:lnTo>
                <a:cubicBezTo>
                  <a:pt x="13492" y="22901"/>
                  <a:pt x="13354" y="22693"/>
                  <a:pt x="13239" y="22463"/>
                </a:cubicBezTo>
                <a:cubicBezTo>
                  <a:pt x="13239" y="22393"/>
                  <a:pt x="13216" y="22299"/>
                  <a:pt x="13216" y="22229"/>
                </a:cubicBezTo>
                <a:close/>
                <a:moveTo>
                  <a:pt x="12515" y="21972"/>
                </a:moveTo>
                <a:lnTo>
                  <a:pt x="12515" y="21972"/>
                </a:lnTo>
                <a:cubicBezTo>
                  <a:pt x="12655" y="22276"/>
                  <a:pt x="12819" y="22509"/>
                  <a:pt x="12982" y="22789"/>
                </a:cubicBezTo>
                <a:lnTo>
                  <a:pt x="13029" y="23116"/>
                </a:lnTo>
                <a:lnTo>
                  <a:pt x="13005" y="23070"/>
                </a:lnTo>
                <a:cubicBezTo>
                  <a:pt x="12819" y="22719"/>
                  <a:pt x="12655" y="22346"/>
                  <a:pt x="12515" y="21972"/>
                </a:cubicBezTo>
                <a:close/>
                <a:moveTo>
                  <a:pt x="30446" y="22906"/>
                </a:moveTo>
                <a:lnTo>
                  <a:pt x="30423" y="23000"/>
                </a:lnTo>
                <a:lnTo>
                  <a:pt x="30400" y="23093"/>
                </a:lnTo>
                <a:lnTo>
                  <a:pt x="30166" y="23256"/>
                </a:lnTo>
                <a:lnTo>
                  <a:pt x="30400" y="22930"/>
                </a:lnTo>
                <a:lnTo>
                  <a:pt x="30446" y="22906"/>
                </a:lnTo>
                <a:close/>
                <a:moveTo>
                  <a:pt x="22742" y="23093"/>
                </a:moveTo>
                <a:cubicBezTo>
                  <a:pt x="22812" y="23163"/>
                  <a:pt x="22882" y="23210"/>
                  <a:pt x="22952" y="23256"/>
                </a:cubicBezTo>
                <a:lnTo>
                  <a:pt x="22858" y="23280"/>
                </a:lnTo>
                <a:cubicBezTo>
                  <a:pt x="22788" y="23233"/>
                  <a:pt x="22718" y="23186"/>
                  <a:pt x="22648" y="23116"/>
                </a:cubicBezTo>
                <a:lnTo>
                  <a:pt x="22742" y="23093"/>
                </a:lnTo>
                <a:close/>
                <a:moveTo>
                  <a:pt x="37968" y="21801"/>
                </a:moveTo>
                <a:cubicBezTo>
                  <a:pt x="37859" y="22185"/>
                  <a:pt x="37721" y="22569"/>
                  <a:pt x="37568" y="22953"/>
                </a:cubicBezTo>
                <a:cubicBezTo>
                  <a:pt x="37568" y="22976"/>
                  <a:pt x="37544" y="23000"/>
                  <a:pt x="37544" y="23023"/>
                </a:cubicBezTo>
                <a:cubicBezTo>
                  <a:pt x="37474" y="23116"/>
                  <a:pt x="37427" y="23210"/>
                  <a:pt x="37357" y="23280"/>
                </a:cubicBezTo>
                <a:cubicBezTo>
                  <a:pt x="37598" y="22799"/>
                  <a:pt x="37786" y="22301"/>
                  <a:pt x="37968" y="21801"/>
                </a:cubicBezTo>
                <a:close/>
                <a:moveTo>
                  <a:pt x="14056" y="22486"/>
                </a:moveTo>
                <a:lnTo>
                  <a:pt x="14056" y="22486"/>
                </a:lnTo>
                <a:cubicBezTo>
                  <a:pt x="14214" y="22780"/>
                  <a:pt x="14395" y="23030"/>
                  <a:pt x="14576" y="23301"/>
                </a:cubicBezTo>
                <a:lnTo>
                  <a:pt x="14576" y="23301"/>
                </a:lnTo>
                <a:cubicBezTo>
                  <a:pt x="14491" y="23200"/>
                  <a:pt x="14393" y="23100"/>
                  <a:pt x="14313" y="23000"/>
                </a:cubicBezTo>
                <a:cubicBezTo>
                  <a:pt x="14219" y="22836"/>
                  <a:pt x="14126" y="22673"/>
                  <a:pt x="14056" y="22486"/>
                </a:cubicBezTo>
                <a:close/>
                <a:moveTo>
                  <a:pt x="28205" y="23093"/>
                </a:moveTo>
                <a:lnTo>
                  <a:pt x="28182" y="23186"/>
                </a:lnTo>
                <a:cubicBezTo>
                  <a:pt x="28112" y="23233"/>
                  <a:pt x="28042" y="23280"/>
                  <a:pt x="27971" y="23326"/>
                </a:cubicBezTo>
                <a:lnTo>
                  <a:pt x="27971" y="23303"/>
                </a:lnTo>
                <a:cubicBezTo>
                  <a:pt x="28065" y="23233"/>
                  <a:pt x="28135" y="23163"/>
                  <a:pt x="28205" y="23093"/>
                </a:cubicBezTo>
                <a:close/>
                <a:moveTo>
                  <a:pt x="14593" y="23303"/>
                </a:moveTo>
                <a:lnTo>
                  <a:pt x="14616" y="23350"/>
                </a:lnTo>
                <a:cubicBezTo>
                  <a:pt x="14609" y="23340"/>
                  <a:pt x="14601" y="23331"/>
                  <a:pt x="14593" y="23321"/>
                </a:cubicBezTo>
                <a:lnTo>
                  <a:pt x="14593" y="23321"/>
                </a:lnTo>
                <a:lnTo>
                  <a:pt x="14593" y="23303"/>
                </a:lnTo>
                <a:close/>
                <a:moveTo>
                  <a:pt x="11208" y="21389"/>
                </a:moveTo>
                <a:lnTo>
                  <a:pt x="11254" y="21529"/>
                </a:lnTo>
                <a:cubicBezTo>
                  <a:pt x="11418" y="22112"/>
                  <a:pt x="11628" y="22719"/>
                  <a:pt x="11838" y="23280"/>
                </a:cubicBezTo>
                <a:cubicBezTo>
                  <a:pt x="11838" y="23309"/>
                  <a:pt x="11838" y="23329"/>
                  <a:pt x="11844" y="23351"/>
                </a:cubicBezTo>
                <a:lnTo>
                  <a:pt x="11844" y="23351"/>
                </a:lnTo>
                <a:cubicBezTo>
                  <a:pt x="11595" y="22712"/>
                  <a:pt x="11390" y="22050"/>
                  <a:pt x="11208" y="21389"/>
                </a:cubicBezTo>
                <a:close/>
                <a:moveTo>
                  <a:pt x="8429" y="19941"/>
                </a:moveTo>
                <a:cubicBezTo>
                  <a:pt x="8709" y="20618"/>
                  <a:pt x="9060" y="21248"/>
                  <a:pt x="9527" y="21832"/>
                </a:cubicBezTo>
                <a:cubicBezTo>
                  <a:pt x="9597" y="22346"/>
                  <a:pt x="9713" y="22836"/>
                  <a:pt x="9853" y="23350"/>
                </a:cubicBezTo>
                <a:lnTo>
                  <a:pt x="9830" y="23373"/>
                </a:lnTo>
                <a:cubicBezTo>
                  <a:pt x="9573" y="22953"/>
                  <a:pt x="9316" y="22556"/>
                  <a:pt x="9106" y="22136"/>
                </a:cubicBezTo>
                <a:cubicBezTo>
                  <a:pt x="8826" y="21412"/>
                  <a:pt x="8593" y="20688"/>
                  <a:pt x="8429" y="19941"/>
                </a:cubicBezTo>
                <a:close/>
                <a:moveTo>
                  <a:pt x="20757" y="23256"/>
                </a:moveTo>
                <a:lnTo>
                  <a:pt x="20967" y="23280"/>
                </a:lnTo>
                <a:cubicBezTo>
                  <a:pt x="20990" y="23326"/>
                  <a:pt x="20990" y="23373"/>
                  <a:pt x="21014" y="23396"/>
                </a:cubicBezTo>
                <a:lnTo>
                  <a:pt x="20804" y="23350"/>
                </a:lnTo>
                <a:lnTo>
                  <a:pt x="20757" y="23256"/>
                </a:lnTo>
                <a:close/>
                <a:moveTo>
                  <a:pt x="21784" y="23256"/>
                </a:moveTo>
                <a:cubicBezTo>
                  <a:pt x="21808" y="23280"/>
                  <a:pt x="21831" y="23303"/>
                  <a:pt x="21878" y="23350"/>
                </a:cubicBezTo>
                <a:cubicBezTo>
                  <a:pt x="21901" y="23373"/>
                  <a:pt x="21854" y="23396"/>
                  <a:pt x="21854" y="23420"/>
                </a:cubicBezTo>
                <a:lnTo>
                  <a:pt x="21527" y="23420"/>
                </a:lnTo>
                <a:lnTo>
                  <a:pt x="21527" y="23256"/>
                </a:lnTo>
                <a:close/>
                <a:moveTo>
                  <a:pt x="24563" y="23280"/>
                </a:moveTo>
                <a:lnTo>
                  <a:pt x="24726" y="23326"/>
                </a:lnTo>
                <a:lnTo>
                  <a:pt x="24609" y="23467"/>
                </a:lnTo>
                <a:cubicBezTo>
                  <a:pt x="24539" y="23443"/>
                  <a:pt x="24469" y="23396"/>
                  <a:pt x="24423" y="23373"/>
                </a:cubicBezTo>
                <a:cubicBezTo>
                  <a:pt x="24446" y="23350"/>
                  <a:pt x="24493" y="23303"/>
                  <a:pt x="24563" y="23280"/>
                </a:cubicBezTo>
                <a:close/>
                <a:moveTo>
                  <a:pt x="27061" y="23350"/>
                </a:moveTo>
                <a:cubicBezTo>
                  <a:pt x="27061" y="23396"/>
                  <a:pt x="27061" y="23420"/>
                  <a:pt x="27038" y="23467"/>
                </a:cubicBezTo>
                <a:lnTo>
                  <a:pt x="26827" y="23583"/>
                </a:lnTo>
                <a:cubicBezTo>
                  <a:pt x="26827" y="23560"/>
                  <a:pt x="26851" y="23537"/>
                  <a:pt x="26874" y="23513"/>
                </a:cubicBezTo>
                <a:lnTo>
                  <a:pt x="27061" y="23350"/>
                </a:lnTo>
                <a:close/>
                <a:moveTo>
                  <a:pt x="33032" y="23213"/>
                </a:moveTo>
                <a:lnTo>
                  <a:pt x="33032" y="23213"/>
                </a:lnTo>
                <a:cubicBezTo>
                  <a:pt x="32800" y="23352"/>
                  <a:pt x="32546" y="23467"/>
                  <a:pt x="32314" y="23583"/>
                </a:cubicBezTo>
                <a:cubicBezTo>
                  <a:pt x="32361" y="23467"/>
                  <a:pt x="32408" y="23350"/>
                  <a:pt x="32454" y="23233"/>
                </a:cubicBezTo>
                <a:cubicBezTo>
                  <a:pt x="32676" y="23233"/>
                  <a:pt x="32855" y="23233"/>
                  <a:pt x="33032" y="23213"/>
                </a:cubicBezTo>
                <a:close/>
                <a:moveTo>
                  <a:pt x="18492" y="23233"/>
                </a:moveTo>
                <a:cubicBezTo>
                  <a:pt x="18586" y="23350"/>
                  <a:pt x="18679" y="23467"/>
                  <a:pt x="18772" y="23560"/>
                </a:cubicBezTo>
                <a:lnTo>
                  <a:pt x="18749" y="23630"/>
                </a:lnTo>
                <a:cubicBezTo>
                  <a:pt x="18656" y="23513"/>
                  <a:pt x="18562" y="23373"/>
                  <a:pt x="18492" y="23233"/>
                </a:cubicBezTo>
                <a:close/>
                <a:moveTo>
                  <a:pt x="26477" y="23373"/>
                </a:moveTo>
                <a:lnTo>
                  <a:pt x="26477" y="23373"/>
                </a:lnTo>
                <a:cubicBezTo>
                  <a:pt x="26360" y="23490"/>
                  <a:pt x="26244" y="23583"/>
                  <a:pt x="26104" y="23677"/>
                </a:cubicBezTo>
                <a:cubicBezTo>
                  <a:pt x="26150" y="23583"/>
                  <a:pt x="26197" y="23513"/>
                  <a:pt x="26244" y="23420"/>
                </a:cubicBezTo>
                <a:cubicBezTo>
                  <a:pt x="26314" y="23396"/>
                  <a:pt x="26407" y="23396"/>
                  <a:pt x="26477" y="23373"/>
                </a:cubicBezTo>
                <a:close/>
                <a:moveTo>
                  <a:pt x="34696" y="22813"/>
                </a:moveTo>
                <a:lnTo>
                  <a:pt x="34696" y="22813"/>
                </a:lnTo>
                <a:cubicBezTo>
                  <a:pt x="34602" y="23093"/>
                  <a:pt x="34486" y="23396"/>
                  <a:pt x="34392" y="23677"/>
                </a:cubicBezTo>
                <a:cubicBezTo>
                  <a:pt x="34252" y="23560"/>
                  <a:pt x="34135" y="23443"/>
                  <a:pt x="33995" y="23303"/>
                </a:cubicBezTo>
                <a:cubicBezTo>
                  <a:pt x="34065" y="23210"/>
                  <a:pt x="34112" y="23093"/>
                  <a:pt x="34159" y="23000"/>
                </a:cubicBezTo>
                <a:lnTo>
                  <a:pt x="34135" y="23000"/>
                </a:lnTo>
                <a:cubicBezTo>
                  <a:pt x="34322" y="22953"/>
                  <a:pt x="34509" y="22883"/>
                  <a:pt x="34696" y="22813"/>
                </a:cubicBezTo>
                <a:close/>
                <a:moveTo>
                  <a:pt x="41000" y="22486"/>
                </a:moveTo>
                <a:cubicBezTo>
                  <a:pt x="41000" y="22696"/>
                  <a:pt x="40976" y="22906"/>
                  <a:pt x="40953" y="23140"/>
                </a:cubicBezTo>
                <a:cubicBezTo>
                  <a:pt x="40790" y="23326"/>
                  <a:pt x="40626" y="23513"/>
                  <a:pt x="40439" y="23700"/>
                </a:cubicBezTo>
                <a:lnTo>
                  <a:pt x="40439" y="23677"/>
                </a:lnTo>
                <a:lnTo>
                  <a:pt x="40509" y="23490"/>
                </a:lnTo>
                <a:cubicBezTo>
                  <a:pt x="40673" y="23163"/>
                  <a:pt x="40836" y="22813"/>
                  <a:pt x="41000" y="22486"/>
                </a:cubicBezTo>
                <a:close/>
                <a:moveTo>
                  <a:pt x="40416" y="22556"/>
                </a:moveTo>
                <a:cubicBezTo>
                  <a:pt x="40346" y="22789"/>
                  <a:pt x="40299" y="23000"/>
                  <a:pt x="40229" y="23210"/>
                </a:cubicBezTo>
                <a:lnTo>
                  <a:pt x="40229" y="23233"/>
                </a:lnTo>
                <a:cubicBezTo>
                  <a:pt x="40136" y="23420"/>
                  <a:pt x="40042" y="23607"/>
                  <a:pt x="39949" y="23793"/>
                </a:cubicBezTo>
                <a:cubicBezTo>
                  <a:pt x="39972" y="23607"/>
                  <a:pt x="40019" y="23443"/>
                  <a:pt x="40042" y="23256"/>
                </a:cubicBezTo>
                <a:cubicBezTo>
                  <a:pt x="40136" y="23023"/>
                  <a:pt x="40253" y="22789"/>
                  <a:pt x="40393" y="22556"/>
                </a:cubicBezTo>
                <a:close/>
                <a:moveTo>
                  <a:pt x="12118" y="23046"/>
                </a:moveTo>
                <a:cubicBezTo>
                  <a:pt x="12212" y="23210"/>
                  <a:pt x="12328" y="23396"/>
                  <a:pt x="12445" y="23560"/>
                </a:cubicBezTo>
                <a:cubicBezTo>
                  <a:pt x="12492" y="23677"/>
                  <a:pt x="12538" y="23793"/>
                  <a:pt x="12585" y="23933"/>
                </a:cubicBezTo>
                <a:lnTo>
                  <a:pt x="12398" y="23817"/>
                </a:lnTo>
                <a:cubicBezTo>
                  <a:pt x="12305" y="23560"/>
                  <a:pt x="12212" y="23303"/>
                  <a:pt x="12118" y="23046"/>
                </a:cubicBezTo>
                <a:close/>
                <a:moveTo>
                  <a:pt x="13332" y="23326"/>
                </a:moveTo>
                <a:cubicBezTo>
                  <a:pt x="13472" y="23537"/>
                  <a:pt x="13636" y="23747"/>
                  <a:pt x="13776" y="23933"/>
                </a:cubicBezTo>
                <a:cubicBezTo>
                  <a:pt x="13636" y="23817"/>
                  <a:pt x="13496" y="23653"/>
                  <a:pt x="13356" y="23513"/>
                </a:cubicBezTo>
                <a:cubicBezTo>
                  <a:pt x="13356" y="23443"/>
                  <a:pt x="13332" y="23396"/>
                  <a:pt x="13332" y="23326"/>
                </a:cubicBezTo>
                <a:close/>
                <a:moveTo>
                  <a:pt x="24212" y="23700"/>
                </a:moveTo>
                <a:lnTo>
                  <a:pt x="24329" y="23793"/>
                </a:lnTo>
                <a:cubicBezTo>
                  <a:pt x="24282" y="23817"/>
                  <a:pt x="24259" y="23863"/>
                  <a:pt x="24189" y="23910"/>
                </a:cubicBezTo>
                <a:lnTo>
                  <a:pt x="24189" y="23933"/>
                </a:lnTo>
                <a:lnTo>
                  <a:pt x="24166" y="23933"/>
                </a:lnTo>
                <a:cubicBezTo>
                  <a:pt x="24189" y="23840"/>
                  <a:pt x="24189" y="23770"/>
                  <a:pt x="24212" y="23700"/>
                </a:cubicBezTo>
                <a:close/>
                <a:moveTo>
                  <a:pt x="8219" y="23373"/>
                </a:moveTo>
                <a:lnTo>
                  <a:pt x="8219" y="23373"/>
                </a:lnTo>
                <a:cubicBezTo>
                  <a:pt x="8336" y="23560"/>
                  <a:pt x="8429" y="23747"/>
                  <a:pt x="8569" y="23933"/>
                </a:cubicBezTo>
                <a:lnTo>
                  <a:pt x="8546" y="23957"/>
                </a:lnTo>
                <a:lnTo>
                  <a:pt x="8406" y="23793"/>
                </a:lnTo>
                <a:cubicBezTo>
                  <a:pt x="8336" y="23653"/>
                  <a:pt x="8266" y="23513"/>
                  <a:pt x="8219" y="23373"/>
                </a:cubicBezTo>
                <a:close/>
                <a:moveTo>
                  <a:pt x="25800" y="23443"/>
                </a:moveTo>
                <a:cubicBezTo>
                  <a:pt x="25707" y="23607"/>
                  <a:pt x="25637" y="23793"/>
                  <a:pt x="25543" y="23957"/>
                </a:cubicBezTo>
                <a:lnTo>
                  <a:pt x="25450" y="23910"/>
                </a:lnTo>
                <a:cubicBezTo>
                  <a:pt x="25450" y="23770"/>
                  <a:pt x="25450" y="23607"/>
                  <a:pt x="25450" y="23443"/>
                </a:cubicBezTo>
                <a:close/>
                <a:moveTo>
                  <a:pt x="31147" y="23070"/>
                </a:moveTo>
                <a:cubicBezTo>
                  <a:pt x="31100" y="23210"/>
                  <a:pt x="31030" y="23326"/>
                  <a:pt x="30960" y="23443"/>
                </a:cubicBezTo>
                <a:cubicBezTo>
                  <a:pt x="30843" y="23583"/>
                  <a:pt x="30727" y="23723"/>
                  <a:pt x="30610" y="23840"/>
                </a:cubicBezTo>
                <a:lnTo>
                  <a:pt x="30470" y="23980"/>
                </a:lnTo>
                <a:lnTo>
                  <a:pt x="30610" y="23653"/>
                </a:lnTo>
                <a:cubicBezTo>
                  <a:pt x="30773" y="23467"/>
                  <a:pt x="30937" y="23280"/>
                  <a:pt x="31100" y="23070"/>
                </a:cubicBezTo>
                <a:close/>
                <a:moveTo>
                  <a:pt x="22882" y="23747"/>
                </a:moveTo>
                <a:cubicBezTo>
                  <a:pt x="22998" y="23817"/>
                  <a:pt x="23092" y="23887"/>
                  <a:pt x="23208" y="23933"/>
                </a:cubicBezTo>
                <a:lnTo>
                  <a:pt x="23092" y="24050"/>
                </a:lnTo>
                <a:cubicBezTo>
                  <a:pt x="22998" y="23957"/>
                  <a:pt x="22905" y="23863"/>
                  <a:pt x="22812" y="23747"/>
                </a:cubicBezTo>
                <a:close/>
                <a:moveTo>
                  <a:pt x="15971" y="23046"/>
                </a:moveTo>
                <a:cubicBezTo>
                  <a:pt x="16181" y="23303"/>
                  <a:pt x="16414" y="23583"/>
                  <a:pt x="16648" y="23817"/>
                </a:cubicBezTo>
                <a:lnTo>
                  <a:pt x="16648" y="23840"/>
                </a:lnTo>
                <a:cubicBezTo>
                  <a:pt x="16671" y="23910"/>
                  <a:pt x="16671" y="23980"/>
                  <a:pt x="16694" y="24074"/>
                </a:cubicBezTo>
                <a:cubicBezTo>
                  <a:pt x="16531" y="23957"/>
                  <a:pt x="16344" y="23840"/>
                  <a:pt x="16181" y="23723"/>
                </a:cubicBezTo>
                <a:cubicBezTo>
                  <a:pt x="16087" y="23490"/>
                  <a:pt x="16017" y="23280"/>
                  <a:pt x="15971" y="23046"/>
                </a:cubicBezTo>
                <a:close/>
                <a:moveTo>
                  <a:pt x="31450" y="23653"/>
                </a:moveTo>
                <a:lnTo>
                  <a:pt x="31450" y="23677"/>
                </a:lnTo>
                <a:lnTo>
                  <a:pt x="31380" y="23840"/>
                </a:lnTo>
                <a:lnTo>
                  <a:pt x="31240" y="24027"/>
                </a:lnTo>
                <a:lnTo>
                  <a:pt x="31077" y="24074"/>
                </a:lnTo>
                <a:cubicBezTo>
                  <a:pt x="31194" y="23933"/>
                  <a:pt x="31334" y="23793"/>
                  <a:pt x="31450" y="23653"/>
                </a:cubicBezTo>
                <a:close/>
                <a:moveTo>
                  <a:pt x="41980" y="22369"/>
                </a:moveTo>
                <a:lnTo>
                  <a:pt x="41980" y="22369"/>
                </a:lnTo>
                <a:cubicBezTo>
                  <a:pt x="41957" y="22626"/>
                  <a:pt x="41934" y="22859"/>
                  <a:pt x="41887" y="23116"/>
                </a:cubicBezTo>
                <a:cubicBezTo>
                  <a:pt x="41747" y="23350"/>
                  <a:pt x="41630" y="23583"/>
                  <a:pt x="41490" y="23793"/>
                </a:cubicBezTo>
                <a:lnTo>
                  <a:pt x="41280" y="24097"/>
                </a:lnTo>
                <a:cubicBezTo>
                  <a:pt x="41280" y="23840"/>
                  <a:pt x="41303" y="23583"/>
                  <a:pt x="41327" y="23326"/>
                </a:cubicBezTo>
                <a:lnTo>
                  <a:pt x="41350" y="23326"/>
                </a:lnTo>
                <a:cubicBezTo>
                  <a:pt x="41583" y="23023"/>
                  <a:pt x="41817" y="22719"/>
                  <a:pt x="41980" y="22369"/>
                </a:cubicBezTo>
                <a:close/>
                <a:moveTo>
                  <a:pt x="36750" y="22906"/>
                </a:moveTo>
                <a:cubicBezTo>
                  <a:pt x="36774" y="23163"/>
                  <a:pt x="36797" y="23396"/>
                  <a:pt x="36820" y="23630"/>
                </a:cubicBezTo>
                <a:cubicBezTo>
                  <a:pt x="36727" y="23793"/>
                  <a:pt x="36634" y="23957"/>
                  <a:pt x="36540" y="24120"/>
                </a:cubicBezTo>
                <a:cubicBezTo>
                  <a:pt x="36540" y="23817"/>
                  <a:pt x="36517" y="23537"/>
                  <a:pt x="36494" y="23233"/>
                </a:cubicBezTo>
                <a:cubicBezTo>
                  <a:pt x="36587" y="23140"/>
                  <a:pt x="36680" y="23023"/>
                  <a:pt x="36750" y="22906"/>
                </a:cubicBezTo>
                <a:close/>
                <a:moveTo>
                  <a:pt x="19193" y="24097"/>
                </a:moveTo>
                <a:lnTo>
                  <a:pt x="19286" y="24260"/>
                </a:lnTo>
                <a:lnTo>
                  <a:pt x="19123" y="24167"/>
                </a:lnTo>
                <a:lnTo>
                  <a:pt x="19193" y="24097"/>
                </a:lnTo>
                <a:close/>
                <a:moveTo>
                  <a:pt x="28065" y="23700"/>
                </a:moveTo>
                <a:lnTo>
                  <a:pt x="28042" y="23723"/>
                </a:lnTo>
                <a:cubicBezTo>
                  <a:pt x="27995" y="23887"/>
                  <a:pt x="27948" y="24050"/>
                  <a:pt x="27878" y="24214"/>
                </a:cubicBezTo>
                <a:lnTo>
                  <a:pt x="27785" y="24307"/>
                </a:lnTo>
                <a:cubicBezTo>
                  <a:pt x="27808" y="24167"/>
                  <a:pt x="27855" y="24004"/>
                  <a:pt x="27878" y="23840"/>
                </a:cubicBezTo>
                <a:cubicBezTo>
                  <a:pt x="27948" y="23770"/>
                  <a:pt x="27995" y="23723"/>
                  <a:pt x="28065" y="23700"/>
                </a:cubicBezTo>
                <a:close/>
                <a:moveTo>
                  <a:pt x="27481" y="24027"/>
                </a:moveTo>
                <a:lnTo>
                  <a:pt x="27481" y="24027"/>
                </a:lnTo>
                <a:cubicBezTo>
                  <a:pt x="27435" y="24166"/>
                  <a:pt x="27411" y="24305"/>
                  <a:pt x="27366" y="24444"/>
                </a:cubicBezTo>
                <a:lnTo>
                  <a:pt x="27366" y="24444"/>
                </a:lnTo>
                <a:lnTo>
                  <a:pt x="27224" y="24424"/>
                </a:lnTo>
                <a:lnTo>
                  <a:pt x="27271" y="24144"/>
                </a:lnTo>
                <a:lnTo>
                  <a:pt x="27481" y="24027"/>
                </a:lnTo>
                <a:close/>
                <a:moveTo>
                  <a:pt x="23559" y="24120"/>
                </a:moveTo>
                <a:lnTo>
                  <a:pt x="23605" y="24144"/>
                </a:lnTo>
                <a:cubicBezTo>
                  <a:pt x="23605" y="24260"/>
                  <a:pt x="23559" y="24354"/>
                  <a:pt x="23512" y="24447"/>
                </a:cubicBezTo>
                <a:lnTo>
                  <a:pt x="23489" y="24447"/>
                </a:lnTo>
                <a:lnTo>
                  <a:pt x="23372" y="24330"/>
                </a:lnTo>
                <a:lnTo>
                  <a:pt x="23559" y="24120"/>
                </a:lnTo>
                <a:close/>
                <a:moveTo>
                  <a:pt x="29419" y="24214"/>
                </a:moveTo>
                <a:lnTo>
                  <a:pt x="29466" y="24284"/>
                </a:lnTo>
                <a:lnTo>
                  <a:pt x="29256" y="24447"/>
                </a:lnTo>
                <a:lnTo>
                  <a:pt x="29116" y="24447"/>
                </a:lnTo>
                <a:lnTo>
                  <a:pt x="29256" y="24307"/>
                </a:lnTo>
                <a:lnTo>
                  <a:pt x="29419" y="24214"/>
                </a:lnTo>
                <a:close/>
                <a:moveTo>
                  <a:pt x="21481" y="24214"/>
                </a:moveTo>
                <a:lnTo>
                  <a:pt x="21527" y="24330"/>
                </a:lnTo>
                <a:cubicBezTo>
                  <a:pt x="21504" y="24400"/>
                  <a:pt x="21504" y="24494"/>
                  <a:pt x="21481" y="24587"/>
                </a:cubicBezTo>
                <a:lnTo>
                  <a:pt x="21411" y="24494"/>
                </a:lnTo>
                <a:cubicBezTo>
                  <a:pt x="21434" y="24400"/>
                  <a:pt x="21457" y="24307"/>
                  <a:pt x="21481" y="24214"/>
                </a:cubicBezTo>
                <a:close/>
                <a:moveTo>
                  <a:pt x="4834" y="22136"/>
                </a:moveTo>
                <a:lnTo>
                  <a:pt x="4834" y="22136"/>
                </a:lnTo>
                <a:cubicBezTo>
                  <a:pt x="4927" y="22346"/>
                  <a:pt x="4997" y="22556"/>
                  <a:pt x="5067" y="22766"/>
                </a:cubicBezTo>
                <a:cubicBezTo>
                  <a:pt x="5184" y="23396"/>
                  <a:pt x="5347" y="24004"/>
                  <a:pt x="5534" y="24611"/>
                </a:cubicBezTo>
                <a:cubicBezTo>
                  <a:pt x="5394" y="24260"/>
                  <a:pt x="5277" y="23933"/>
                  <a:pt x="5160" y="23583"/>
                </a:cubicBezTo>
                <a:cubicBezTo>
                  <a:pt x="5020" y="23233"/>
                  <a:pt x="4974" y="22836"/>
                  <a:pt x="4904" y="22463"/>
                </a:cubicBezTo>
                <a:cubicBezTo>
                  <a:pt x="4880" y="22346"/>
                  <a:pt x="4857" y="22229"/>
                  <a:pt x="4834" y="22136"/>
                </a:cubicBezTo>
                <a:close/>
                <a:moveTo>
                  <a:pt x="3666" y="10788"/>
                </a:moveTo>
                <a:lnTo>
                  <a:pt x="3666" y="10788"/>
                </a:lnTo>
                <a:cubicBezTo>
                  <a:pt x="2756" y="12329"/>
                  <a:pt x="2219" y="14081"/>
                  <a:pt x="2125" y="15855"/>
                </a:cubicBezTo>
                <a:cubicBezTo>
                  <a:pt x="2008" y="16345"/>
                  <a:pt x="1938" y="16859"/>
                  <a:pt x="1915" y="17373"/>
                </a:cubicBezTo>
                <a:cubicBezTo>
                  <a:pt x="1425" y="19497"/>
                  <a:pt x="1612" y="21762"/>
                  <a:pt x="2102" y="23887"/>
                </a:cubicBezTo>
                <a:cubicBezTo>
                  <a:pt x="2149" y="24144"/>
                  <a:pt x="2219" y="24377"/>
                  <a:pt x="2289" y="24634"/>
                </a:cubicBezTo>
                <a:cubicBezTo>
                  <a:pt x="1541" y="22883"/>
                  <a:pt x="1051" y="21015"/>
                  <a:pt x="818" y="19124"/>
                </a:cubicBezTo>
                <a:cubicBezTo>
                  <a:pt x="444" y="16065"/>
                  <a:pt x="1471" y="12983"/>
                  <a:pt x="3666" y="10788"/>
                </a:cubicBezTo>
                <a:close/>
                <a:moveTo>
                  <a:pt x="22321" y="23817"/>
                </a:moveTo>
                <a:cubicBezTo>
                  <a:pt x="22461" y="23980"/>
                  <a:pt x="22601" y="24144"/>
                  <a:pt x="22788" y="24307"/>
                </a:cubicBezTo>
                <a:cubicBezTo>
                  <a:pt x="22625" y="24447"/>
                  <a:pt x="22438" y="24587"/>
                  <a:pt x="22251" y="24704"/>
                </a:cubicBezTo>
                <a:lnTo>
                  <a:pt x="22228" y="24704"/>
                </a:lnTo>
                <a:cubicBezTo>
                  <a:pt x="22111" y="24541"/>
                  <a:pt x="22018" y="24377"/>
                  <a:pt x="21924" y="24214"/>
                </a:cubicBezTo>
                <a:cubicBezTo>
                  <a:pt x="21971" y="24097"/>
                  <a:pt x="22018" y="23980"/>
                  <a:pt x="22064" y="23840"/>
                </a:cubicBezTo>
                <a:lnTo>
                  <a:pt x="22321" y="23817"/>
                </a:lnTo>
                <a:close/>
                <a:moveTo>
                  <a:pt x="4203" y="21575"/>
                </a:moveTo>
                <a:lnTo>
                  <a:pt x="4203" y="21575"/>
                </a:lnTo>
                <a:cubicBezTo>
                  <a:pt x="4343" y="22089"/>
                  <a:pt x="4507" y="22626"/>
                  <a:pt x="4670" y="23140"/>
                </a:cubicBezTo>
                <a:cubicBezTo>
                  <a:pt x="4787" y="23677"/>
                  <a:pt x="4927" y="24214"/>
                  <a:pt x="5114" y="24727"/>
                </a:cubicBezTo>
                <a:cubicBezTo>
                  <a:pt x="4857" y="24307"/>
                  <a:pt x="4600" y="23863"/>
                  <a:pt x="4367" y="23396"/>
                </a:cubicBezTo>
                <a:lnTo>
                  <a:pt x="4343" y="23396"/>
                </a:lnTo>
                <a:cubicBezTo>
                  <a:pt x="4273" y="22789"/>
                  <a:pt x="4226" y="22182"/>
                  <a:pt x="4203" y="21575"/>
                </a:cubicBezTo>
                <a:close/>
                <a:moveTo>
                  <a:pt x="36120" y="23653"/>
                </a:moveTo>
                <a:cubicBezTo>
                  <a:pt x="36143" y="24004"/>
                  <a:pt x="36167" y="24354"/>
                  <a:pt x="36167" y="24727"/>
                </a:cubicBezTo>
                <a:cubicBezTo>
                  <a:pt x="35980" y="24657"/>
                  <a:pt x="35840" y="24587"/>
                  <a:pt x="35676" y="24517"/>
                </a:cubicBezTo>
                <a:lnTo>
                  <a:pt x="35653" y="24517"/>
                </a:lnTo>
                <a:cubicBezTo>
                  <a:pt x="35723" y="24354"/>
                  <a:pt x="35770" y="24167"/>
                  <a:pt x="35816" y="24004"/>
                </a:cubicBezTo>
                <a:cubicBezTo>
                  <a:pt x="35910" y="23887"/>
                  <a:pt x="36027" y="23770"/>
                  <a:pt x="36120" y="23653"/>
                </a:cubicBezTo>
                <a:close/>
                <a:moveTo>
                  <a:pt x="24353" y="24377"/>
                </a:moveTo>
                <a:cubicBezTo>
                  <a:pt x="24493" y="24400"/>
                  <a:pt x="24633" y="24424"/>
                  <a:pt x="24773" y="24447"/>
                </a:cubicBezTo>
                <a:cubicBezTo>
                  <a:pt x="24493" y="24564"/>
                  <a:pt x="24236" y="24657"/>
                  <a:pt x="23932" y="24751"/>
                </a:cubicBezTo>
                <a:cubicBezTo>
                  <a:pt x="24096" y="24634"/>
                  <a:pt x="24236" y="24494"/>
                  <a:pt x="24353" y="24377"/>
                </a:cubicBezTo>
                <a:close/>
                <a:moveTo>
                  <a:pt x="39272" y="20688"/>
                </a:moveTo>
                <a:lnTo>
                  <a:pt x="39272" y="21272"/>
                </a:lnTo>
                <a:cubicBezTo>
                  <a:pt x="38992" y="22136"/>
                  <a:pt x="38595" y="22953"/>
                  <a:pt x="38081" y="23700"/>
                </a:cubicBezTo>
                <a:cubicBezTo>
                  <a:pt x="37801" y="24097"/>
                  <a:pt x="37521" y="24471"/>
                  <a:pt x="37194" y="24797"/>
                </a:cubicBezTo>
                <a:lnTo>
                  <a:pt x="37194" y="24657"/>
                </a:lnTo>
                <a:cubicBezTo>
                  <a:pt x="37498" y="24097"/>
                  <a:pt x="37778" y="23537"/>
                  <a:pt x="38011" y="22953"/>
                </a:cubicBezTo>
                <a:cubicBezTo>
                  <a:pt x="38501" y="22229"/>
                  <a:pt x="38922" y="21482"/>
                  <a:pt x="39272" y="20688"/>
                </a:cubicBezTo>
                <a:close/>
                <a:moveTo>
                  <a:pt x="14173" y="23396"/>
                </a:moveTo>
                <a:lnTo>
                  <a:pt x="14196" y="23420"/>
                </a:lnTo>
                <a:cubicBezTo>
                  <a:pt x="14430" y="23770"/>
                  <a:pt x="14686" y="24120"/>
                  <a:pt x="14990" y="24424"/>
                </a:cubicBezTo>
                <a:cubicBezTo>
                  <a:pt x="15037" y="24564"/>
                  <a:pt x="15083" y="24681"/>
                  <a:pt x="15130" y="24821"/>
                </a:cubicBezTo>
                <a:cubicBezTo>
                  <a:pt x="14943" y="24681"/>
                  <a:pt x="14756" y="24471"/>
                  <a:pt x="14593" y="24284"/>
                </a:cubicBezTo>
                <a:lnTo>
                  <a:pt x="14593" y="24260"/>
                </a:lnTo>
                <a:cubicBezTo>
                  <a:pt x="14453" y="23980"/>
                  <a:pt x="14290" y="23677"/>
                  <a:pt x="14173" y="23396"/>
                </a:cubicBezTo>
                <a:close/>
                <a:moveTo>
                  <a:pt x="19986" y="23700"/>
                </a:moveTo>
                <a:lnTo>
                  <a:pt x="19986" y="23700"/>
                </a:lnTo>
                <a:cubicBezTo>
                  <a:pt x="20173" y="23723"/>
                  <a:pt x="20360" y="23770"/>
                  <a:pt x="20523" y="23793"/>
                </a:cubicBezTo>
                <a:cubicBezTo>
                  <a:pt x="20664" y="24097"/>
                  <a:pt x="20804" y="24354"/>
                  <a:pt x="20967" y="24611"/>
                </a:cubicBezTo>
                <a:cubicBezTo>
                  <a:pt x="20944" y="24681"/>
                  <a:pt x="20920" y="24751"/>
                  <a:pt x="20897" y="24821"/>
                </a:cubicBezTo>
                <a:lnTo>
                  <a:pt x="20734" y="24704"/>
                </a:lnTo>
                <a:cubicBezTo>
                  <a:pt x="20547" y="24494"/>
                  <a:pt x="20360" y="24284"/>
                  <a:pt x="20173" y="24074"/>
                </a:cubicBezTo>
                <a:cubicBezTo>
                  <a:pt x="20103" y="23957"/>
                  <a:pt x="20056" y="23817"/>
                  <a:pt x="19986" y="23700"/>
                </a:cubicBezTo>
                <a:close/>
                <a:moveTo>
                  <a:pt x="16694" y="24681"/>
                </a:moveTo>
                <a:cubicBezTo>
                  <a:pt x="16764" y="24727"/>
                  <a:pt x="16834" y="24774"/>
                  <a:pt x="16905" y="24821"/>
                </a:cubicBezTo>
                <a:cubicBezTo>
                  <a:pt x="16905" y="24844"/>
                  <a:pt x="16905" y="24867"/>
                  <a:pt x="16905" y="24867"/>
                </a:cubicBezTo>
                <a:lnTo>
                  <a:pt x="16858" y="24867"/>
                </a:lnTo>
                <a:cubicBezTo>
                  <a:pt x="16788" y="24797"/>
                  <a:pt x="16741" y="24727"/>
                  <a:pt x="16694" y="24681"/>
                </a:cubicBezTo>
                <a:close/>
                <a:moveTo>
                  <a:pt x="36820" y="24517"/>
                </a:moveTo>
                <a:lnTo>
                  <a:pt x="36820" y="24517"/>
                </a:lnTo>
                <a:cubicBezTo>
                  <a:pt x="36750" y="24634"/>
                  <a:pt x="36680" y="24751"/>
                  <a:pt x="36634" y="24867"/>
                </a:cubicBezTo>
                <a:lnTo>
                  <a:pt x="36634" y="24844"/>
                </a:lnTo>
                <a:cubicBezTo>
                  <a:pt x="36610" y="24844"/>
                  <a:pt x="36587" y="24844"/>
                  <a:pt x="36564" y="24821"/>
                </a:cubicBezTo>
                <a:lnTo>
                  <a:pt x="36820" y="24517"/>
                </a:lnTo>
                <a:close/>
                <a:moveTo>
                  <a:pt x="12678" y="24447"/>
                </a:moveTo>
                <a:lnTo>
                  <a:pt x="12678" y="24447"/>
                </a:lnTo>
                <a:cubicBezTo>
                  <a:pt x="12725" y="24471"/>
                  <a:pt x="12772" y="24494"/>
                  <a:pt x="12819" y="24541"/>
                </a:cubicBezTo>
                <a:cubicBezTo>
                  <a:pt x="12865" y="24657"/>
                  <a:pt x="12935" y="24797"/>
                  <a:pt x="13005" y="24937"/>
                </a:cubicBezTo>
                <a:cubicBezTo>
                  <a:pt x="12935" y="24891"/>
                  <a:pt x="12889" y="24844"/>
                  <a:pt x="12819" y="24797"/>
                </a:cubicBezTo>
                <a:cubicBezTo>
                  <a:pt x="12772" y="24681"/>
                  <a:pt x="12725" y="24564"/>
                  <a:pt x="12678" y="24447"/>
                </a:cubicBezTo>
                <a:close/>
                <a:moveTo>
                  <a:pt x="39179" y="22533"/>
                </a:moveTo>
                <a:lnTo>
                  <a:pt x="39179" y="22533"/>
                </a:lnTo>
                <a:cubicBezTo>
                  <a:pt x="38945" y="23373"/>
                  <a:pt x="38572" y="24167"/>
                  <a:pt x="38105" y="24891"/>
                </a:cubicBezTo>
                <a:cubicBezTo>
                  <a:pt x="37941" y="24914"/>
                  <a:pt x="37801" y="24937"/>
                  <a:pt x="37638" y="24937"/>
                </a:cubicBezTo>
                <a:lnTo>
                  <a:pt x="37614" y="24937"/>
                </a:lnTo>
                <a:cubicBezTo>
                  <a:pt x="38245" y="24214"/>
                  <a:pt x="38782" y="23396"/>
                  <a:pt x="39179" y="22533"/>
                </a:cubicBezTo>
                <a:close/>
                <a:moveTo>
                  <a:pt x="21761" y="24704"/>
                </a:moveTo>
                <a:cubicBezTo>
                  <a:pt x="21784" y="24774"/>
                  <a:pt x="21831" y="24821"/>
                  <a:pt x="21878" y="24891"/>
                </a:cubicBezTo>
                <a:lnTo>
                  <a:pt x="21714" y="24961"/>
                </a:lnTo>
                <a:lnTo>
                  <a:pt x="21691" y="24961"/>
                </a:lnTo>
                <a:cubicBezTo>
                  <a:pt x="21714" y="24867"/>
                  <a:pt x="21714" y="24797"/>
                  <a:pt x="21761" y="24704"/>
                </a:cubicBezTo>
                <a:close/>
                <a:moveTo>
                  <a:pt x="23068" y="24611"/>
                </a:moveTo>
                <a:lnTo>
                  <a:pt x="23208" y="24727"/>
                </a:lnTo>
                <a:cubicBezTo>
                  <a:pt x="23115" y="24821"/>
                  <a:pt x="22998" y="24891"/>
                  <a:pt x="22882" y="24961"/>
                </a:cubicBezTo>
                <a:lnTo>
                  <a:pt x="22858" y="24961"/>
                </a:lnTo>
                <a:cubicBezTo>
                  <a:pt x="22765" y="24961"/>
                  <a:pt x="22648" y="24961"/>
                  <a:pt x="22555" y="24984"/>
                </a:cubicBezTo>
                <a:cubicBezTo>
                  <a:pt x="22742" y="24867"/>
                  <a:pt x="22905" y="24727"/>
                  <a:pt x="23068" y="24611"/>
                </a:cubicBezTo>
                <a:close/>
                <a:moveTo>
                  <a:pt x="7845" y="20268"/>
                </a:moveTo>
                <a:cubicBezTo>
                  <a:pt x="8149" y="21342"/>
                  <a:pt x="8616" y="22369"/>
                  <a:pt x="9246" y="23326"/>
                </a:cubicBezTo>
                <a:cubicBezTo>
                  <a:pt x="9527" y="23910"/>
                  <a:pt x="9853" y="24494"/>
                  <a:pt x="10204" y="25031"/>
                </a:cubicBezTo>
                <a:cubicBezTo>
                  <a:pt x="9293" y="23887"/>
                  <a:pt x="8523" y="22649"/>
                  <a:pt x="7892" y="21342"/>
                </a:cubicBezTo>
                <a:cubicBezTo>
                  <a:pt x="7869" y="20992"/>
                  <a:pt x="7845" y="20618"/>
                  <a:pt x="7845" y="20268"/>
                </a:cubicBezTo>
                <a:close/>
                <a:moveTo>
                  <a:pt x="24913" y="24751"/>
                </a:moveTo>
                <a:lnTo>
                  <a:pt x="24913" y="24844"/>
                </a:lnTo>
                <a:cubicBezTo>
                  <a:pt x="24679" y="24937"/>
                  <a:pt x="24446" y="25008"/>
                  <a:pt x="24212" y="25101"/>
                </a:cubicBezTo>
                <a:cubicBezTo>
                  <a:pt x="24189" y="25078"/>
                  <a:pt x="24189" y="25054"/>
                  <a:pt x="24166" y="25054"/>
                </a:cubicBezTo>
                <a:cubicBezTo>
                  <a:pt x="24423" y="24961"/>
                  <a:pt x="24656" y="24867"/>
                  <a:pt x="24913" y="24751"/>
                </a:cubicBezTo>
                <a:close/>
                <a:moveTo>
                  <a:pt x="7822" y="24050"/>
                </a:moveTo>
                <a:lnTo>
                  <a:pt x="7822" y="24050"/>
                </a:lnTo>
                <a:cubicBezTo>
                  <a:pt x="7915" y="24237"/>
                  <a:pt x="8009" y="24447"/>
                  <a:pt x="8102" y="24634"/>
                </a:cubicBezTo>
                <a:cubicBezTo>
                  <a:pt x="8172" y="24821"/>
                  <a:pt x="8219" y="24984"/>
                  <a:pt x="8266" y="25148"/>
                </a:cubicBezTo>
                <a:cubicBezTo>
                  <a:pt x="8172" y="25031"/>
                  <a:pt x="8102" y="24891"/>
                  <a:pt x="8009" y="24751"/>
                </a:cubicBezTo>
                <a:cubicBezTo>
                  <a:pt x="7939" y="24517"/>
                  <a:pt x="7892" y="24284"/>
                  <a:pt x="7822" y="24050"/>
                </a:cubicBezTo>
                <a:close/>
                <a:moveTo>
                  <a:pt x="35186" y="24657"/>
                </a:moveTo>
                <a:cubicBezTo>
                  <a:pt x="35116" y="24821"/>
                  <a:pt x="35069" y="25008"/>
                  <a:pt x="34976" y="25171"/>
                </a:cubicBezTo>
                <a:cubicBezTo>
                  <a:pt x="35023" y="25078"/>
                  <a:pt x="35023" y="24984"/>
                  <a:pt x="35023" y="24891"/>
                </a:cubicBezTo>
                <a:cubicBezTo>
                  <a:pt x="35069" y="24821"/>
                  <a:pt x="35139" y="24727"/>
                  <a:pt x="35186" y="24657"/>
                </a:cubicBezTo>
                <a:close/>
                <a:moveTo>
                  <a:pt x="43475" y="21482"/>
                </a:moveTo>
                <a:cubicBezTo>
                  <a:pt x="43545" y="22019"/>
                  <a:pt x="43615" y="22579"/>
                  <a:pt x="43661" y="23116"/>
                </a:cubicBezTo>
                <a:cubicBezTo>
                  <a:pt x="43521" y="23537"/>
                  <a:pt x="43358" y="23957"/>
                  <a:pt x="43171" y="24377"/>
                </a:cubicBezTo>
                <a:cubicBezTo>
                  <a:pt x="43008" y="24681"/>
                  <a:pt x="42798" y="24961"/>
                  <a:pt x="42611" y="25264"/>
                </a:cubicBezTo>
                <a:cubicBezTo>
                  <a:pt x="42751" y="24447"/>
                  <a:pt x="42798" y="23607"/>
                  <a:pt x="42774" y="22766"/>
                </a:cubicBezTo>
                <a:cubicBezTo>
                  <a:pt x="42821" y="22649"/>
                  <a:pt x="42844" y="22556"/>
                  <a:pt x="42891" y="22439"/>
                </a:cubicBezTo>
                <a:cubicBezTo>
                  <a:pt x="43078" y="22136"/>
                  <a:pt x="43288" y="21809"/>
                  <a:pt x="43475" y="21482"/>
                </a:cubicBezTo>
                <a:close/>
                <a:moveTo>
                  <a:pt x="23699" y="25171"/>
                </a:moveTo>
                <a:lnTo>
                  <a:pt x="23745" y="25218"/>
                </a:lnTo>
                <a:lnTo>
                  <a:pt x="23559" y="25288"/>
                </a:lnTo>
                <a:lnTo>
                  <a:pt x="23559" y="25288"/>
                </a:lnTo>
                <a:lnTo>
                  <a:pt x="23605" y="25194"/>
                </a:lnTo>
                <a:lnTo>
                  <a:pt x="23699" y="25171"/>
                </a:lnTo>
                <a:close/>
                <a:moveTo>
                  <a:pt x="31987" y="24704"/>
                </a:moveTo>
                <a:lnTo>
                  <a:pt x="31987" y="24704"/>
                </a:lnTo>
                <a:cubicBezTo>
                  <a:pt x="31801" y="24914"/>
                  <a:pt x="31614" y="25124"/>
                  <a:pt x="31427" y="25334"/>
                </a:cubicBezTo>
                <a:lnTo>
                  <a:pt x="31427" y="25311"/>
                </a:lnTo>
                <a:cubicBezTo>
                  <a:pt x="31450" y="25264"/>
                  <a:pt x="31474" y="25194"/>
                  <a:pt x="31497" y="25148"/>
                </a:cubicBezTo>
                <a:cubicBezTo>
                  <a:pt x="31520" y="25078"/>
                  <a:pt x="31567" y="25031"/>
                  <a:pt x="31590" y="24961"/>
                </a:cubicBezTo>
                <a:cubicBezTo>
                  <a:pt x="31731" y="24891"/>
                  <a:pt x="31871" y="24797"/>
                  <a:pt x="31987" y="24704"/>
                </a:cubicBezTo>
                <a:close/>
                <a:moveTo>
                  <a:pt x="26290" y="24634"/>
                </a:moveTo>
                <a:lnTo>
                  <a:pt x="26360" y="24657"/>
                </a:lnTo>
                <a:cubicBezTo>
                  <a:pt x="26220" y="24844"/>
                  <a:pt x="26080" y="25031"/>
                  <a:pt x="25940" y="25218"/>
                </a:cubicBezTo>
                <a:cubicBezTo>
                  <a:pt x="25800" y="25264"/>
                  <a:pt x="25637" y="25311"/>
                  <a:pt x="25473" y="25358"/>
                </a:cubicBezTo>
                <a:cubicBezTo>
                  <a:pt x="25660" y="25171"/>
                  <a:pt x="25823" y="24984"/>
                  <a:pt x="25964" y="24797"/>
                </a:cubicBezTo>
                <a:lnTo>
                  <a:pt x="26034" y="24751"/>
                </a:lnTo>
                <a:cubicBezTo>
                  <a:pt x="26127" y="24727"/>
                  <a:pt x="26197" y="24681"/>
                  <a:pt x="26290" y="24634"/>
                </a:cubicBezTo>
                <a:close/>
                <a:moveTo>
                  <a:pt x="33855" y="23630"/>
                </a:moveTo>
                <a:cubicBezTo>
                  <a:pt x="33972" y="23747"/>
                  <a:pt x="34112" y="23863"/>
                  <a:pt x="34252" y="23980"/>
                </a:cubicBezTo>
                <a:cubicBezTo>
                  <a:pt x="34205" y="24120"/>
                  <a:pt x="34135" y="24237"/>
                  <a:pt x="34065" y="24377"/>
                </a:cubicBezTo>
                <a:cubicBezTo>
                  <a:pt x="33715" y="24751"/>
                  <a:pt x="33342" y="25101"/>
                  <a:pt x="32945" y="25451"/>
                </a:cubicBezTo>
                <a:cubicBezTo>
                  <a:pt x="33248" y="24961"/>
                  <a:pt x="33505" y="24447"/>
                  <a:pt x="33738" y="23933"/>
                </a:cubicBezTo>
                <a:lnTo>
                  <a:pt x="33715" y="23910"/>
                </a:lnTo>
                <a:cubicBezTo>
                  <a:pt x="33762" y="23817"/>
                  <a:pt x="33809" y="23723"/>
                  <a:pt x="33855" y="23630"/>
                </a:cubicBezTo>
                <a:close/>
                <a:moveTo>
                  <a:pt x="23068" y="25311"/>
                </a:moveTo>
                <a:lnTo>
                  <a:pt x="22998" y="25428"/>
                </a:lnTo>
                <a:lnTo>
                  <a:pt x="22835" y="25474"/>
                </a:lnTo>
                <a:lnTo>
                  <a:pt x="22812" y="25451"/>
                </a:lnTo>
                <a:cubicBezTo>
                  <a:pt x="22905" y="25404"/>
                  <a:pt x="22975" y="25358"/>
                  <a:pt x="23068" y="25311"/>
                </a:cubicBezTo>
                <a:close/>
                <a:moveTo>
                  <a:pt x="29956" y="25078"/>
                </a:moveTo>
                <a:lnTo>
                  <a:pt x="29979" y="25101"/>
                </a:lnTo>
                <a:cubicBezTo>
                  <a:pt x="29886" y="25241"/>
                  <a:pt x="29793" y="25358"/>
                  <a:pt x="29699" y="25498"/>
                </a:cubicBezTo>
                <a:lnTo>
                  <a:pt x="29676" y="25498"/>
                </a:lnTo>
                <a:cubicBezTo>
                  <a:pt x="29746" y="25381"/>
                  <a:pt x="29816" y="25264"/>
                  <a:pt x="29886" y="25148"/>
                </a:cubicBezTo>
                <a:lnTo>
                  <a:pt x="29956" y="25078"/>
                </a:lnTo>
                <a:close/>
                <a:moveTo>
                  <a:pt x="29419" y="24844"/>
                </a:moveTo>
                <a:lnTo>
                  <a:pt x="29419" y="24984"/>
                </a:lnTo>
                <a:cubicBezTo>
                  <a:pt x="29162" y="25171"/>
                  <a:pt x="28929" y="25358"/>
                  <a:pt x="28672" y="25568"/>
                </a:cubicBezTo>
                <a:cubicBezTo>
                  <a:pt x="28719" y="25451"/>
                  <a:pt x="28765" y="25358"/>
                  <a:pt x="28812" y="25264"/>
                </a:cubicBezTo>
                <a:cubicBezTo>
                  <a:pt x="28975" y="25124"/>
                  <a:pt x="29162" y="24984"/>
                  <a:pt x="29326" y="24844"/>
                </a:cubicBezTo>
                <a:close/>
                <a:moveTo>
                  <a:pt x="9970" y="22346"/>
                </a:moveTo>
                <a:cubicBezTo>
                  <a:pt x="10157" y="22533"/>
                  <a:pt x="10344" y="22743"/>
                  <a:pt x="10554" y="22930"/>
                </a:cubicBezTo>
                <a:lnTo>
                  <a:pt x="10647" y="23070"/>
                </a:lnTo>
                <a:cubicBezTo>
                  <a:pt x="10671" y="23140"/>
                  <a:pt x="10694" y="23186"/>
                  <a:pt x="10717" y="23256"/>
                </a:cubicBezTo>
                <a:cubicBezTo>
                  <a:pt x="11021" y="24050"/>
                  <a:pt x="11371" y="24821"/>
                  <a:pt x="11791" y="25591"/>
                </a:cubicBezTo>
                <a:cubicBezTo>
                  <a:pt x="11534" y="25381"/>
                  <a:pt x="11301" y="25194"/>
                  <a:pt x="11091" y="24984"/>
                </a:cubicBezTo>
                <a:cubicBezTo>
                  <a:pt x="10857" y="24704"/>
                  <a:pt x="10624" y="24447"/>
                  <a:pt x="10414" y="24167"/>
                </a:cubicBezTo>
                <a:cubicBezTo>
                  <a:pt x="10227" y="23560"/>
                  <a:pt x="10087" y="22953"/>
                  <a:pt x="9970" y="22346"/>
                </a:cubicBezTo>
                <a:close/>
                <a:moveTo>
                  <a:pt x="14733" y="25194"/>
                </a:moveTo>
                <a:lnTo>
                  <a:pt x="14967" y="25615"/>
                </a:lnTo>
                <a:cubicBezTo>
                  <a:pt x="14943" y="25591"/>
                  <a:pt x="14920" y="25568"/>
                  <a:pt x="14873" y="25545"/>
                </a:cubicBezTo>
                <a:lnTo>
                  <a:pt x="14733" y="25194"/>
                </a:lnTo>
                <a:close/>
                <a:moveTo>
                  <a:pt x="41677" y="24167"/>
                </a:moveTo>
                <a:lnTo>
                  <a:pt x="41677" y="24167"/>
                </a:lnTo>
                <a:cubicBezTo>
                  <a:pt x="41653" y="24307"/>
                  <a:pt x="41607" y="24447"/>
                  <a:pt x="41583" y="24587"/>
                </a:cubicBezTo>
                <a:cubicBezTo>
                  <a:pt x="41397" y="24937"/>
                  <a:pt x="41210" y="25288"/>
                  <a:pt x="41000" y="25638"/>
                </a:cubicBezTo>
                <a:cubicBezTo>
                  <a:pt x="41023" y="25474"/>
                  <a:pt x="41046" y="25311"/>
                  <a:pt x="41093" y="25124"/>
                </a:cubicBezTo>
                <a:lnTo>
                  <a:pt x="41093" y="25101"/>
                </a:lnTo>
                <a:cubicBezTo>
                  <a:pt x="41303" y="24797"/>
                  <a:pt x="41490" y="24471"/>
                  <a:pt x="41677" y="24167"/>
                </a:cubicBezTo>
                <a:close/>
                <a:moveTo>
                  <a:pt x="15854" y="25311"/>
                </a:moveTo>
                <a:cubicBezTo>
                  <a:pt x="15924" y="25428"/>
                  <a:pt x="16017" y="25545"/>
                  <a:pt x="16134" y="25661"/>
                </a:cubicBezTo>
                <a:lnTo>
                  <a:pt x="15830" y="25451"/>
                </a:lnTo>
                <a:lnTo>
                  <a:pt x="15784" y="25311"/>
                </a:lnTo>
                <a:close/>
                <a:moveTo>
                  <a:pt x="35560" y="24821"/>
                </a:moveTo>
                <a:lnTo>
                  <a:pt x="35910" y="24961"/>
                </a:lnTo>
                <a:cubicBezTo>
                  <a:pt x="35700" y="25218"/>
                  <a:pt x="35443" y="25451"/>
                  <a:pt x="35209" y="25685"/>
                </a:cubicBezTo>
                <a:lnTo>
                  <a:pt x="35186" y="25685"/>
                </a:lnTo>
                <a:cubicBezTo>
                  <a:pt x="35326" y="25404"/>
                  <a:pt x="35443" y="25101"/>
                  <a:pt x="35560" y="24821"/>
                </a:cubicBezTo>
                <a:close/>
                <a:moveTo>
                  <a:pt x="40860" y="24074"/>
                </a:moveTo>
                <a:lnTo>
                  <a:pt x="40860" y="24074"/>
                </a:lnTo>
                <a:cubicBezTo>
                  <a:pt x="40836" y="24260"/>
                  <a:pt x="40813" y="24447"/>
                  <a:pt x="40790" y="24611"/>
                </a:cubicBezTo>
                <a:cubicBezTo>
                  <a:pt x="40393" y="25101"/>
                  <a:pt x="39996" y="25521"/>
                  <a:pt x="39575" y="25941"/>
                </a:cubicBezTo>
                <a:lnTo>
                  <a:pt x="39575" y="25918"/>
                </a:lnTo>
                <a:cubicBezTo>
                  <a:pt x="39599" y="25895"/>
                  <a:pt x="39622" y="25848"/>
                  <a:pt x="39622" y="25801"/>
                </a:cubicBezTo>
                <a:cubicBezTo>
                  <a:pt x="40066" y="25241"/>
                  <a:pt x="40486" y="24681"/>
                  <a:pt x="40860" y="24074"/>
                </a:cubicBezTo>
                <a:close/>
                <a:moveTo>
                  <a:pt x="27084" y="25521"/>
                </a:moveTo>
                <a:lnTo>
                  <a:pt x="26991" y="25801"/>
                </a:lnTo>
                <a:lnTo>
                  <a:pt x="26664" y="26035"/>
                </a:lnTo>
                <a:cubicBezTo>
                  <a:pt x="26711" y="25918"/>
                  <a:pt x="26757" y="25801"/>
                  <a:pt x="26804" y="25685"/>
                </a:cubicBezTo>
                <a:lnTo>
                  <a:pt x="26968" y="25568"/>
                </a:lnTo>
                <a:lnTo>
                  <a:pt x="27084" y="25521"/>
                </a:lnTo>
                <a:close/>
                <a:moveTo>
                  <a:pt x="18469" y="25895"/>
                </a:moveTo>
                <a:lnTo>
                  <a:pt x="18469" y="25895"/>
                </a:lnTo>
                <a:cubicBezTo>
                  <a:pt x="18679" y="25941"/>
                  <a:pt x="18889" y="25988"/>
                  <a:pt x="19099" y="26011"/>
                </a:cubicBezTo>
                <a:lnTo>
                  <a:pt x="19099" y="26035"/>
                </a:lnTo>
                <a:lnTo>
                  <a:pt x="19169" y="26082"/>
                </a:lnTo>
                <a:cubicBezTo>
                  <a:pt x="18936" y="26082"/>
                  <a:pt x="18702" y="26035"/>
                  <a:pt x="18492" y="25965"/>
                </a:cubicBezTo>
                <a:lnTo>
                  <a:pt x="18469" y="25895"/>
                </a:lnTo>
                <a:close/>
                <a:moveTo>
                  <a:pt x="28018" y="25755"/>
                </a:moveTo>
                <a:cubicBezTo>
                  <a:pt x="27948" y="25848"/>
                  <a:pt x="27901" y="25941"/>
                  <a:pt x="27855" y="26035"/>
                </a:cubicBezTo>
                <a:lnTo>
                  <a:pt x="27715" y="26105"/>
                </a:lnTo>
                <a:cubicBezTo>
                  <a:pt x="27738" y="26035"/>
                  <a:pt x="27785" y="25941"/>
                  <a:pt x="27831" y="25871"/>
                </a:cubicBezTo>
                <a:lnTo>
                  <a:pt x="28018" y="25755"/>
                </a:lnTo>
                <a:close/>
                <a:moveTo>
                  <a:pt x="36143" y="25344"/>
                </a:moveTo>
                <a:lnTo>
                  <a:pt x="36143" y="25615"/>
                </a:lnTo>
                <a:cubicBezTo>
                  <a:pt x="36073" y="25708"/>
                  <a:pt x="36003" y="25801"/>
                  <a:pt x="35957" y="25895"/>
                </a:cubicBezTo>
                <a:cubicBezTo>
                  <a:pt x="35793" y="25988"/>
                  <a:pt x="35653" y="26082"/>
                  <a:pt x="35490" y="26152"/>
                </a:cubicBezTo>
                <a:cubicBezTo>
                  <a:pt x="35714" y="25882"/>
                  <a:pt x="35939" y="25634"/>
                  <a:pt x="36143" y="25344"/>
                </a:cubicBezTo>
                <a:close/>
                <a:moveTo>
                  <a:pt x="37824" y="25311"/>
                </a:moveTo>
                <a:cubicBezTo>
                  <a:pt x="37591" y="25591"/>
                  <a:pt x="37357" y="25871"/>
                  <a:pt x="37101" y="26152"/>
                </a:cubicBezTo>
                <a:cubicBezTo>
                  <a:pt x="37147" y="25918"/>
                  <a:pt x="37171" y="25661"/>
                  <a:pt x="37194" y="25404"/>
                </a:cubicBezTo>
                <a:lnTo>
                  <a:pt x="37171" y="25404"/>
                </a:lnTo>
                <a:lnTo>
                  <a:pt x="37287" y="25311"/>
                </a:lnTo>
                <a:close/>
                <a:moveTo>
                  <a:pt x="12165" y="25521"/>
                </a:moveTo>
                <a:cubicBezTo>
                  <a:pt x="12235" y="25591"/>
                  <a:pt x="12305" y="25661"/>
                  <a:pt x="12352" y="25731"/>
                </a:cubicBezTo>
                <a:lnTo>
                  <a:pt x="12328" y="25731"/>
                </a:lnTo>
                <a:cubicBezTo>
                  <a:pt x="12422" y="25848"/>
                  <a:pt x="12515" y="25965"/>
                  <a:pt x="12608" y="26082"/>
                </a:cubicBezTo>
                <a:lnTo>
                  <a:pt x="12655" y="26222"/>
                </a:lnTo>
                <a:lnTo>
                  <a:pt x="12538" y="26152"/>
                </a:lnTo>
                <a:cubicBezTo>
                  <a:pt x="12398" y="25941"/>
                  <a:pt x="12282" y="25731"/>
                  <a:pt x="12165" y="25521"/>
                </a:cubicBezTo>
                <a:close/>
                <a:moveTo>
                  <a:pt x="14126" y="25545"/>
                </a:moveTo>
                <a:lnTo>
                  <a:pt x="14219" y="25638"/>
                </a:lnTo>
                <a:cubicBezTo>
                  <a:pt x="14406" y="25848"/>
                  <a:pt x="14570" y="26058"/>
                  <a:pt x="14780" y="26245"/>
                </a:cubicBezTo>
                <a:lnTo>
                  <a:pt x="14593" y="26128"/>
                </a:lnTo>
                <a:cubicBezTo>
                  <a:pt x="14430" y="25941"/>
                  <a:pt x="14266" y="25731"/>
                  <a:pt x="14126" y="25545"/>
                </a:cubicBezTo>
                <a:close/>
                <a:moveTo>
                  <a:pt x="15317" y="25615"/>
                </a:moveTo>
                <a:lnTo>
                  <a:pt x="15550" y="25755"/>
                </a:lnTo>
                <a:cubicBezTo>
                  <a:pt x="15637" y="25951"/>
                  <a:pt x="15725" y="26106"/>
                  <a:pt x="15812" y="26259"/>
                </a:cubicBezTo>
                <a:lnTo>
                  <a:pt x="15812" y="26259"/>
                </a:lnTo>
                <a:lnTo>
                  <a:pt x="15737" y="26222"/>
                </a:lnTo>
                <a:lnTo>
                  <a:pt x="15644" y="26152"/>
                </a:lnTo>
                <a:cubicBezTo>
                  <a:pt x="15527" y="25965"/>
                  <a:pt x="15410" y="25778"/>
                  <a:pt x="15317" y="25615"/>
                </a:cubicBezTo>
                <a:close/>
                <a:moveTo>
                  <a:pt x="26220" y="26105"/>
                </a:moveTo>
                <a:lnTo>
                  <a:pt x="26150" y="26268"/>
                </a:lnTo>
                <a:lnTo>
                  <a:pt x="25987" y="26268"/>
                </a:lnTo>
                <a:lnTo>
                  <a:pt x="26220" y="26105"/>
                </a:lnTo>
                <a:close/>
                <a:moveTo>
                  <a:pt x="33085" y="24354"/>
                </a:moveTo>
                <a:lnTo>
                  <a:pt x="33085" y="24354"/>
                </a:lnTo>
                <a:cubicBezTo>
                  <a:pt x="32735" y="25008"/>
                  <a:pt x="32314" y="25661"/>
                  <a:pt x="31871" y="26268"/>
                </a:cubicBezTo>
                <a:lnTo>
                  <a:pt x="31847" y="26245"/>
                </a:lnTo>
                <a:cubicBezTo>
                  <a:pt x="31731" y="26175"/>
                  <a:pt x="31590" y="26105"/>
                  <a:pt x="31474" y="26011"/>
                </a:cubicBezTo>
                <a:cubicBezTo>
                  <a:pt x="31614" y="25895"/>
                  <a:pt x="31754" y="25755"/>
                  <a:pt x="31917" y="25615"/>
                </a:cubicBezTo>
                <a:cubicBezTo>
                  <a:pt x="32338" y="25241"/>
                  <a:pt x="32735" y="24797"/>
                  <a:pt x="33085" y="24354"/>
                </a:cubicBezTo>
                <a:close/>
                <a:moveTo>
                  <a:pt x="45062" y="21225"/>
                </a:moveTo>
                <a:lnTo>
                  <a:pt x="45062" y="21225"/>
                </a:lnTo>
                <a:cubicBezTo>
                  <a:pt x="45016" y="23023"/>
                  <a:pt x="44642" y="24821"/>
                  <a:pt x="43942" y="26478"/>
                </a:cubicBezTo>
                <a:lnTo>
                  <a:pt x="43895" y="26478"/>
                </a:lnTo>
                <a:cubicBezTo>
                  <a:pt x="44035" y="25545"/>
                  <a:pt x="44058" y="24587"/>
                  <a:pt x="44012" y="23630"/>
                </a:cubicBezTo>
                <a:cubicBezTo>
                  <a:pt x="44432" y="22859"/>
                  <a:pt x="44782" y="22042"/>
                  <a:pt x="45062" y="21225"/>
                </a:cubicBezTo>
                <a:close/>
                <a:moveTo>
                  <a:pt x="14149" y="26245"/>
                </a:moveTo>
                <a:lnTo>
                  <a:pt x="14313" y="26362"/>
                </a:lnTo>
                <a:cubicBezTo>
                  <a:pt x="14360" y="26408"/>
                  <a:pt x="14406" y="26455"/>
                  <a:pt x="14453" y="26502"/>
                </a:cubicBezTo>
                <a:lnTo>
                  <a:pt x="14243" y="26362"/>
                </a:lnTo>
                <a:cubicBezTo>
                  <a:pt x="14219" y="26315"/>
                  <a:pt x="14173" y="26292"/>
                  <a:pt x="14149" y="26245"/>
                </a:cubicBezTo>
                <a:close/>
                <a:moveTo>
                  <a:pt x="2289" y="18914"/>
                </a:moveTo>
                <a:cubicBezTo>
                  <a:pt x="2475" y="19918"/>
                  <a:pt x="2779" y="20922"/>
                  <a:pt x="3176" y="21856"/>
                </a:cubicBezTo>
                <a:cubicBezTo>
                  <a:pt x="3293" y="22112"/>
                  <a:pt x="3409" y="22369"/>
                  <a:pt x="3526" y="22626"/>
                </a:cubicBezTo>
                <a:lnTo>
                  <a:pt x="3526" y="22649"/>
                </a:lnTo>
                <a:cubicBezTo>
                  <a:pt x="3713" y="23396"/>
                  <a:pt x="3923" y="24097"/>
                  <a:pt x="4203" y="24797"/>
                </a:cubicBezTo>
                <a:cubicBezTo>
                  <a:pt x="4320" y="25404"/>
                  <a:pt x="4483" y="25988"/>
                  <a:pt x="4670" y="26572"/>
                </a:cubicBezTo>
                <a:cubicBezTo>
                  <a:pt x="4016" y="25358"/>
                  <a:pt x="3456" y="24074"/>
                  <a:pt x="3012" y="22766"/>
                </a:cubicBezTo>
                <a:cubicBezTo>
                  <a:pt x="2592" y="21529"/>
                  <a:pt x="2359" y="20221"/>
                  <a:pt x="2289" y="18914"/>
                </a:cubicBezTo>
                <a:close/>
                <a:moveTo>
                  <a:pt x="20360" y="26175"/>
                </a:moveTo>
                <a:cubicBezTo>
                  <a:pt x="20500" y="26315"/>
                  <a:pt x="20640" y="26478"/>
                  <a:pt x="20827" y="26595"/>
                </a:cubicBezTo>
                <a:lnTo>
                  <a:pt x="20780" y="26595"/>
                </a:lnTo>
                <a:cubicBezTo>
                  <a:pt x="20593" y="26478"/>
                  <a:pt x="20430" y="26362"/>
                  <a:pt x="20267" y="26222"/>
                </a:cubicBezTo>
                <a:lnTo>
                  <a:pt x="20290" y="26198"/>
                </a:lnTo>
                <a:lnTo>
                  <a:pt x="20337" y="26175"/>
                </a:lnTo>
                <a:close/>
                <a:moveTo>
                  <a:pt x="42377" y="24097"/>
                </a:moveTo>
                <a:cubicBezTo>
                  <a:pt x="42307" y="24774"/>
                  <a:pt x="42167" y="25451"/>
                  <a:pt x="41980" y="26105"/>
                </a:cubicBezTo>
                <a:cubicBezTo>
                  <a:pt x="41825" y="26304"/>
                  <a:pt x="41691" y="26462"/>
                  <a:pt x="41538" y="26637"/>
                </a:cubicBezTo>
                <a:lnTo>
                  <a:pt x="41538" y="26637"/>
                </a:lnTo>
                <a:cubicBezTo>
                  <a:pt x="41701" y="26101"/>
                  <a:pt x="41887" y="25543"/>
                  <a:pt x="42050" y="25008"/>
                </a:cubicBezTo>
                <a:cubicBezTo>
                  <a:pt x="42050" y="24961"/>
                  <a:pt x="42074" y="24914"/>
                  <a:pt x="42074" y="24867"/>
                </a:cubicBezTo>
                <a:cubicBezTo>
                  <a:pt x="42167" y="24611"/>
                  <a:pt x="42261" y="24354"/>
                  <a:pt x="42377" y="24097"/>
                </a:cubicBezTo>
                <a:close/>
                <a:moveTo>
                  <a:pt x="34532" y="25568"/>
                </a:moveTo>
                <a:cubicBezTo>
                  <a:pt x="34486" y="25801"/>
                  <a:pt x="34439" y="26058"/>
                  <a:pt x="34392" y="26292"/>
                </a:cubicBezTo>
                <a:cubicBezTo>
                  <a:pt x="34346" y="26362"/>
                  <a:pt x="34299" y="26432"/>
                  <a:pt x="34252" y="26502"/>
                </a:cubicBezTo>
                <a:lnTo>
                  <a:pt x="34112" y="26619"/>
                </a:lnTo>
                <a:cubicBezTo>
                  <a:pt x="34042" y="26619"/>
                  <a:pt x="33972" y="26642"/>
                  <a:pt x="33902" y="26642"/>
                </a:cubicBezTo>
                <a:cubicBezTo>
                  <a:pt x="34065" y="26362"/>
                  <a:pt x="34205" y="26082"/>
                  <a:pt x="34346" y="25801"/>
                </a:cubicBezTo>
                <a:cubicBezTo>
                  <a:pt x="34416" y="25731"/>
                  <a:pt x="34462" y="25661"/>
                  <a:pt x="34532" y="25568"/>
                </a:cubicBezTo>
                <a:close/>
                <a:moveTo>
                  <a:pt x="24353" y="26502"/>
                </a:moveTo>
                <a:lnTo>
                  <a:pt x="24563" y="26525"/>
                </a:lnTo>
                <a:lnTo>
                  <a:pt x="24539" y="26595"/>
                </a:lnTo>
                <a:cubicBezTo>
                  <a:pt x="24423" y="26642"/>
                  <a:pt x="24306" y="26689"/>
                  <a:pt x="24189" y="26712"/>
                </a:cubicBezTo>
                <a:lnTo>
                  <a:pt x="24353" y="26502"/>
                </a:lnTo>
                <a:close/>
                <a:moveTo>
                  <a:pt x="6234" y="25381"/>
                </a:moveTo>
                <a:cubicBezTo>
                  <a:pt x="6328" y="25591"/>
                  <a:pt x="6421" y="25801"/>
                  <a:pt x="6538" y="26011"/>
                </a:cubicBezTo>
                <a:cubicBezTo>
                  <a:pt x="6655" y="26245"/>
                  <a:pt x="6748" y="26502"/>
                  <a:pt x="6865" y="26735"/>
                </a:cubicBezTo>
                <a:cubicBezTo>
                  <a:pt x="6818" y="26642"/>
                  <a:pt x="6748" y="26548"/>
                  <a:pt x="6701" y="26432"/>
                </a:cubicBezTo>
                <a:cubicBezTo>
                  <a:pt x="6538" y="26105"/>
                  <a:pt x="6375" y="25778"/>
                  <a:pt x="6234" y="25428"/>
                </a:cubicBezTo>
                <a:lnTo>
                  <a:pt x="6234" y="25381"/>
                </a:lnTo>
                <a:close/>
                <a:moveTo>
                  <a:pt x="28579" y="26292"/>
                </a:moveTo>
                <a:lnTo>
                  <a:pt x="28579" y="26292"/>
                </a:lnTo>
                <a:cubicBezTo>
                  <a:pt x="28438" y="26455"/>
                  <a:pt x="28322" y="26595"/>
                  <a:pt x="28182" y="26735"/>
                </a:cubicBezTo>
                <a:cubicBezTo>
                  <a:pt x="28205" y="26642"/>
                  <a:pt x="28252" y="26572"/>
                  <a:pt x="28275" y="26478"/>
                </a:cubicBezTo>
                <a:cubicBezTo>
                  <a:pt x="28368" y="26432"/>
                  <a:pt x="28438" y="26362"/>
                  <a:pt x="28509" y="26315"/>
                </a:cubicBezTo>
                <a:lnTo>
                  <a:pt x="28579" y="26292"/>
                </a:lnTo>
                <a:close/>
                <a:moveTo>
                  <a:pt x="26687" y="26619"/>
                </a:moveTo>
                <a:lnTo>
                  <a:pt x="26290" y="26805"/>
                </a:lnTo>
                <a:lnTo>
                  <a:pt x="26290" y="26805"/>
                </a:lnTo>
                <a:lnTo>
                  <a:pt x="26360" y="26665"/>
                </a:lnTo>
                <a:lnTo>
                  <a:pt x="26407" y="26619"/>
                </a:lnTo>
                <a:close/>
                <a:moveTo>
                  <a:pt x="36774" y="25778"/>
                </a:moveTo>
                <a:lnTo>
                  <a:pt x="36774" y="25778"/>
                </a:lnTo>
                <a:cubicBezTo>
                  <a:pt x="36750" y="26035"/>
                  <a:pt x="36727" y="26315"/>
                  <a:pt x="36704" y="26572"/>
                </a:cubicBezTo>
                <a:lnTo>
                  <a:pt x="36680" y="26595"/>
                </a:lnTo>
                <a:cubicBezTo>
                  <a:pt x="36587" y="26665"/>
                  <a:pt x="36494" y="26759"/>
                  <a:pt x="36400" y="26829"/>
                </a:cubicBezTo>
                <a:cubicBezTo>
                  <a:pt x="36447" y="26548"/>
                  <a:pt x="36470" y="26268"/>
                  <a:pt x="36494" y="25988"/>
                </a:cubicBezTo>
                <a:cubicBezTo>
                  <a:pt x="36587" y="25918"/>
                  <a:pt x="36680" y="25848"/>
                  <a:pt x="36774" y="25778"/>
                </a:cubicBezTo>
                <a:close/>
                <a:moveTo>
                  <a:pt x="10694" y="26315"/>
                </a:moveTo>
                <a:lnTo>
                  <a:pt x="10974" y="26525"/>
                </a:lnTo>
                <a:lnTo>
                  <a:pt x="11138" y="26875"/>
                </a:lnTo>
                <a:cubicBezTo>
                  <a:pt x="10974" y="26689"/>
                  <a:pt x="10834" y="26502"/>
                  <a:pt x="10694" y="26315"/>
                </a:cubicBezTo>
                <a:close/>
                <a:moveTo>
                  <a:pt x="31147" y="26292"/>
                </a:moveTo>
                <a:cubicBezTo>
                  <a:pt x="31264" y="26362"/>
                  <a:pt x="31357" y="26432"/>
                  <a:pt x="31474" y="26502"/>
                </a:cubicBezTo>
                <a:cubicBezTo>
                  <a:pt x="31240" y="26642"/>
                  <a:pt x="30983" y="26759"/>
                  <a:pt x="30750" y="26875"/>
                </a:cubicBezTo>
                <a:cubicBezTo>
                  <a:pt x="30820" y="26735"/>
                  <a:pt x="30890" y="26572"/>
                  <a:pt x="30983" y="26432"/>
                </a:cubicBezTo>
                <a:lnTo>
                  <a:pt x="31147" y="26292"/>
                </a:lnTo>
                <a:close/>
                <a:moveTo>
                  <a:pt x="25100" y="26945"/>
                </a:moveTo>
                <a:lnTo>
                  <a:pt x="24796" y="27086"/>
                </a:lnTo>
                <a:lnTo>
                  <a:pt x="24843" y="26992"/>
                </a:lnTo>
                <a:lnTo>
                  <a:pt x="25100" y="26945"/>
                </a:lnTo>
                <a:close/>
                <a:moveTo>
                  <a:pt x="30376" y="25661"/>
                </a:moveTo>
                <a:lnTo>
                  <a:pt x="30376" y="25661"/>
                </a:lnTo>
                <a:cubicBezTo>
                  <a:pt x="30026" y="26152"/>
                  <a:pt x="29653" y="26595"/>
                  <a:pt x="29279" y="27039"/>
                </a:cubicBezTo>
                <a:lnTo>
                  <a:pt x="29162" y="27086"/>
                </a:lnTo>
                <a:cubicBezTo>
                  <a:pt x="29279" y="26852"/>
                  <a:pt x="29372" y="26595"/>
                  <a:pt x="29466" y="26338"/>
                </a:cubicBezTo>
                <a:lnTo>
                  <a:pt x="29629" y="26222"/>
                </a:lnTo>
                <a:cubicBezTo>
                  <a:pt x="29793" y="26058"/>
                  <a:pt x="29956" y="25918"/>
                  <a:pt x="30120" y="25778"/>
                </a:cubicBezTo>
                <a:lnTo>
                  <a:pt x="30376" y="25661"/>
                </a:lnTo>
                <a:close/>
                <a:moveTo>
                  <a:pt x="16718" y="26548"/>
                </a:moveTo>
                <a:cubicBezTo>
                  <a:pt x="16858" y="26642"/>
                  <a:pt x="16998" y="26712"/>
                  <a:pt x="17138" y="26782"/>
                </a:cubicBezTo>
                <a:lnTo>
                  <a:pt x="17231" y="26852"/>
                </a:lnTo>
                <a:cubicBezTo>
                  <a:pt x="17301" y="26969"/>
                  <a:pt x="17395" y="27062"/>
                  <a:pt x="17465" y="27156"/>
                </a:cubicBezTo>
                <a:cubicBezTo>
                  <a:pt x="17161" y="27039"/>
                  <a:pt x="16858" y="26899"/>
                  <a:pt x="16554" y="26735"/>
                </a:cubicBezTo>
                <a:cubicBezTo>
                  <a:pt x="16531" y="26712"/>
                  <a:pt x="16531" y="26689"/>
                  <a:pt x="16508" y="26665"/>
                </a:cubicBezTo>
                <a:cubicBezTo>
                  <a:pt x="16578" y="26619"/>
                  <a:pt x="16648" y="26572"/>
                  <a:pt x="16718" y="26548"/>
                </a:cubicBezTo>
                <a:close/>
                <a:moveTo>
                  <a:pt x="30400" y="26829"/>
                </a:moveTo>
                <a:lnTo>
                  <a:pt x="30213" y="27109"/>
                </a:lnTo>
                <a:lnTo>
                  <a:pt x="29909" y="27249"/>
                </a:lnTo>
                <a:lnTo>
                  <a:pt x="30003" y="27109"/>
                </a:lnTo>
                <a:lnTo>
                  <a:pt x="30306" y="26875"/>
                </a:lnTo>
                <a:lnTo>
                  <a:pt x="30400" y="26829"/>
                </a:lnTo>
                <a:close/>
                <a:moveTo>
                  <a:pt x="19076" y="26852"/>
                </a:moveTo>
                <a:lnTo>
                  <a:pt x="19076" y="26852"/>
                </a:lnTo>
                <a:cubicBezTo>
                  <a:pt x="19519" y="26969"/>
                  <a:pt x="19963" y="27062"/>
                  <a:pt x="20430" y="27109"/>
                </a:cubicBezTo>
                <a:lnTo>
                  <a:pt x="20570" y="27272"/>
                </a:lnTo>
                <a:cubicBezTo>
                  <a:pt x="20290" y="27272"/>
                  <a:pt x="20010" y="27249"/>
                  <a:pt x="19730" y="27202"/>
                </a:cubicBezTo>
                <a:lnTo>
                  <a:pt x="19706" y="27202"/>
                </a:lnTo>
                <a:cubicBezTo>
                  <a:pt x="19496" y="27086"/>
                  <a:pt x="19286" y="26969"/>
                  <a:pt x="19076" y="26852"/>
                </a:cubicBezTo>
                <a:close/>
                <a:moveTo>
                  <a:pt x="10787" y="25218"/>
                </a:moveTo>
                <a:cubicBezTo>
                  <a:pt x="11418" y="25941"/>
                  <a:pt x="12118" y="26619"/>
                  <a:pt x="12842" y="27249"/>
                </a:cubicBezTo>
                <a:lnTo>
                  <a:pt x="12912" y="27319"/>
                </a:lnTo>
                <a:cubicBezTo>
                  <a:pt x="12538" y="27109"/>
                  <a:pt x="12165" y="26875"/>
                  <a:pt x="11791" y="26619"/>
                </a:cubicBezTo>
                <a:cubicBezTo>
                  <a:pt x="11464" y="26245"/>
                  <a:pt x="11161" y="25871"/>
                  <a:pt x="10881" y="25474"/>
                </a:cubicBezTo>
                <a:lnTo>
                  <a:pt x="10881" y="25451"/>
                </a:lnTo>
                <a:cubicBezTo>
                  <a:pt x="10857" y="25381"/>
                  <a:pt x="10811" y="25288"/>
                  <a:pt x="10787" y="25218"/>
                </a:cubicBezTo>
                <a:close/>
                <a:moveTo>
                  <a:pt x="38572" y="25381"/>
                </a:moveTo>
                <a:lnTo>
                  <a:pt x="38572" y="25381"/>
                </a:lnTo>
                <a:cubicBezTo>
                  <a:pt x="38501" y="25591"/>
                  <a:pt x="38408" y="25801"/>
                  <a:pt x="38315" y="26035"/>
                </a:cubicBezTo>
                <a:cubicBezTo>
                  <a:pt x="37918" y="26502"/>
                  <a:pt x="37498" y="26945"/>
                  <a:pt x="37031" y="27366"/>
                </a:cubicBezTo>
                <a:lnTo>
                  <a:pt x="36937" y="27459"/>
                </a:lnTo>
                <a:cubicBezTo>
                  <a:pt x="36937" y="27389"/>
                  <a:pt x="36961" y="27319"/>
                  <a:pt x="36961" y="27249"/>
                </a:cubicBezTo>
                <a:cubicBezTo>
                  <a:pt x="37544" y="26642"/>
                  <a:pt x="38081" y="26035"/>
                  <a:pt x="38572" y="25381"/>
                </a:cubicBezTo>
                <a:close/>
                <a:moveTo>
                  <a:pt x="28812" y="26969"/>
                </a:moveTo>
                <a:lnTo>
                  <a:pt x="28812" y="26992"/>
                </a:lnTo>
                <a:cubicBezTo>
                  <a:pt x="28765" y="27109"/>
                  <a:pt x="28695" y="27226"/>
                  <a:pt x="28649" y="27342"/>
                </a:cubicBezTo>
                <a:cubicBezTo>
                  <a:pt x="28532" y="27389"/>
                  <a:pt x="28415" y="27436"/>
                  <a:pt x="28298" y="27482"/>
                </a:cubicBezTo>
                <a:lnTo>
                  <a:pt x="28509" y="27296"/>
                </a:lnTo>
                <a:cubicBezTo>
                  <a:pt x="28602" y="27179"/>
                  <a:pt x="28719" y="27086"/>
                  <a:pt x="28812" y="26969"/>
                </a:cubicBezTo>
                <a:close/>
                <a:moveTo>
                  <a:pt x="22835" y="27366"/>
                </a:moveTo>
                <a:cubicBezTo>
                  <a:pt x="22905" y="27436"/>
                  <a:pt x="22975" y="27529"/>
                  <a:pt x="23045" y="27599"/>
                </a:cubicBezTo>
                <a:cubicBezTo>
                  <a:pt x="22882" y="27529"/>
                  <a:pt x="22742" y="27436"/>
                  <a:pt x="22601" y="27366"/>
                </a:cubicBezTo>
                <a:close/>
                <a:moveTo>
                  <a:pt x="27294" y="27039"/>
                </a:moveTo>
                <a:lnTo>
                  <a:pt x="27294" y="27039"/>
                </a:lnTo>
                <a:cubicBezTo>
                  <a:pt x="27154" y="27249"/>
                  <a:pt x="27014" y="27459"/>
                  <a:pt x="26874" y="27669"/>
                </a:cubicBezTo>
                <a:cubicBezTo>
                  <a:pt x="26991" y="27482"/>
                  <a:pt x="27108" y="27272"/>
                  <a:pt x="27224" y="27062"/>
                </a:cubicBezTo>
                <a:lnTo>
                  <a:pt x="27294" y="27039"/>
                </a:lnTo>
                <a:close/>
                <a:moveTo>
                  <a:pt x="35303" y="26689"/>
                </a:moveTo>
                <a:cubicBezTo>
                  <a:pt x="35023" y="27015"/>
                  <a:pt x="34742" y="27342"/>
                  <a:pt x="34416" y="27669"/>
                </a:cubicBezTo>
                <a:cubicBezTo>
                  <a:pt x="34509" y="27459"/>
                  <a:pt x="34579" y="27249"/>
                  <a:pt x="34626" y="27039"/>
                </a:cubicBezTo>
                <a:lnTo>
                  <a:pt x="34602" y="27039"/>
                </a:lnTo>
                <a:cubicBezTo>
                  <a:pt x="34672" y="26992"/>
                  <a:pt x="34719" y="26945"/>
                  <a:pt x="34766" y="26875"/>
                </a:cubicBezTo>
                <a:cubicBezTo>
                  <a:pt x="34953" y="26829"/>
                  <a:pt x="35116" y="26759"/>
                  <a:pt x="35303" y="26689"/>
                </a:cubicBezTo>
                <a:close/>
                <a:moveTo>
                  <a:pt x="4740" y="24844"/>
                </a:moveTo>
                <a:lnTo>
                  <a:pt x="4740" y="24844"/>
                </a:lnTo>
                <a:cubicBezTo>
                  <a:pt x="5160" y="25545"/>
                  <a:pt x="5604" y="26198"/>
                  <a:pt x="6094" y="26852"/>
                </a:cubicBezTo>
                <a:cubicBezTo>
                  <a:pt x="6164" y="26945"/>
                  <a:pt x="6211" y="27039"/>
                  <a:pt x="6281" y="27132"/>
                </a:cubicBezTo>
                <a:cubicBezTo>
                  <a:pt x="6328" y="27366"/>
                  <a:pt x="6398" y="27599"/>
                  <a:pt x="6468" y="27809"/>
                </a:cubicBezTo>
                <a:cubicBezTo>
                  <a:pt x="5908" y="27109"/>
                  <a:pt x="5441" y="26362"/>
                  <a:pt x="5020" y="25545"/>
                </a:cubicBezTo>
                <a:cubicBezTo>
                  <a:pt x="4927" y="25311"/>
                  <a:pt x="4834" y="25078"/>
                  <a:pt x="4740" y="24844"/>
                </a:cubicBezTo>
                <a:close/>
                <a:moveTo>
                  <a:pt x="40089" y="25965"/>
                </a:moveTo>
                <a:cubicBezTo>
                  <a:pt x="39599" y="26642"/>
                  <a:pt x="39085" y="27272"/>
                  <a:pt x="38548" y="27903"/>
                </a:cubicBezTo>
                <a:lnTo>
                  <a:pt x="38572" y="27856"/>
                </a:lnTo>
                <a:cubicBezTo>
                  <a:pt x="38735" y="27552"/>
                  <a:pt x="38898" y="27272"/>
                  <a:pt x="39062" y="26969"/>
                </a:cubicBezTo>
                <a:cubicBezTo>
                  <a:pt x="39389" y="26665"/>
                  <a:pt x="39716" y="26338"/>
                  <a:pt x="40042" y="26011"/>
                </a:cubicBezTo>
                <a:lnTo>
                  <a:pt x="40089" y="25965"/>
                </a:lnTo>
                <a:close/>
                <a:moveTo>
                  <a:pt x="41516" y="27289"/>
                </a:moveTo>
                <a:lnTo>
                  <a:pt x="41516" y="27289"/>
                </a:lnTo>
                <a:cubicBezTo>
                  <a:pt x="41367" y="27501"/>
                  <a:pt x="41218" y="27714"/>
                  <a:pt x="41070" y="27926"/>
                </a:cubicBezTo>
                <a:lnTo>
                  <a:pt x="41163" y="27646"/>
                </a:lnTo>
                <a:cubicBezTo>
                  <a:pt x="41278" y="27531"/>
                  <a:pt x="41408" y="27417"/>
                  <a:pt x="41516" y="27289"/>
                </a:cubicBezTo>
                <a:close/>
                <a:moveTo>
                  <a:pt x="36470" y="27739"/>
                </a:moveTo>
                <a:lnTo>
                  <a:pt x="36447" y="27856"/>
                </a:lnTo>
                <a:cubicBezTo>
                  <a:pt x="36353" y="27926"/>
                  <a:pt x="36260" y="27996"/>
                  <a:pt x="36190" y="28066"/>
                </a:cubicBezTo>
                <a:lnTo>
                  <a:pt x="36190" y="27996"/>
                </a:lnTo>
                <a:lnTo>
                  <a:pt x="36470" y="27739"/>
                </a:lnTo>
                <a:close/>
                <a:moveTo>
                  <a:pt x="37684" y="27249"/>
                </a:moveTo>
                <a:lnTo>
                  <a:pt x="37521" y="27482"/>
                </a:lnTo>
                <a:cubicBezTo>
                  <a:pt x="37287" y="27693"/>
                  <a:pt x="37031" y="27903"/>
                  <a:pt x="36797" y="28113"/>
                </a:cubicBezTo>
                <a:lnTo>
                  <a:pt x="36774" y="28113"/>
                </a:lnTo>
                <a:lnTo>
                  <a:pt x="36797" y="28043"/>
                </a:lnTo>
                <a:cubicBezTo>
                  <a:pt x="37101" y="27786"/>
                  <a:pt x="37381" y="27529"/>
                  <a:pt x="37684" y="27249"/>
                </a:cubicBezTo>
                <a:close/>
                <a:moveTo>
                  <a:pt x="7869" y="26502"/>
                </a:moveTo>
                <a:lnTo>
                  <a:pt x="7869" y="26502"/>
                </a:lnTo>
                <a:cubicBezTo>
                  <a:pt x="7962" y="26619"/>
                  <a:pt x="8056" y="26735"/>
                  <a:pt x="8149" y="26829"/>
                </a:cubicBezTo>
                <a:cubicBezTo>
                  <a:pt x="8429" y="27319"/>
                  <a:pt x="8733" y="27763"/>
                  <a:pt x="9036" y="28206"/>
                </a:cubicBezTo>
                <a:lnTo>
                  <a:pt x="8943" y="28113"/>
                </a:lnTo>
                <a:cubicBezTo>
                  <a:pt x="8569" y="27599"/>
                  <a:pt x="8196" y="27039"/>
                  <a:pt x="7869" y="26502"/>
                </a:cubicBezTo>
                <a:close/>
                <a:moveTo>
                  <a:pt x="13029" y="27856"/>
                </a:moveTo>
                <a:lnTo>
                  <a:pt x="13519" y="28113"/>
                </a:lnTo>
                <a:cubicBezTo>
                  <a:pt x="13542" y="28183"/>
                  <a:pt x="13589" y="28253"/>
                  <a:pt x="13636" y="28323"/>
                </a:cubicBezTo>
                <a:cubicBezTo>
                  <a:pt x="13426" y="28183"/>
                  <a:pt x="13216" y="28019"/>
                  <a:pt x="13029" y="27856"/>
                </a:cubicBezTo>
                <a:close/>
                <a:moveTo>
                  <a:pt x="36073" y="26338"/>
                </a:moveTo>
                <a:lnTo>
                  <a:pt x="36073" y="26338"/>
                </a:lnTo>
                <a:cubicBezTo>
                  <a:pt x="36050" y="26642"/>
                  <a:pt x="36003" y="26922"/>
                  <a:pt x="35957" y="27226"/>
                </a:cubicBezTo>
                <a:cubicBezTo>
                  <a:pt x="35443" y="27623"/>
                  <a:pt x="34883" y="27996"/>
                  <a:pt x="34322" y="28323"/>
                </a:cubicBezTo>
                <a:cubicBezTo>
                  <a:pt x="34953" y="27716"/>
                  <a:pt x="35536" y="27039"/>
                  <a:pt x="36073" y="26338"/>
                </a:cubicBezTo>
                <a:close/>
                <a:moveTo>
                  <a:pt x="14850" y="27879"/>
                </a:moveTo>
                <a:lnTo>
                  <a:pt x="15013" y="27973"/>
                </a:lnTo>
                <a:lnTo>
                  <a:pt x="15037" y="27996"/>
                </a:lnTo>
                <a:cubicBezTo>
                  <a:pt x="15107" y="28043"/>
                  <a:pt x="15177" y="28066"/>
                  <a:pt x="15223" y="28113"/>
                </a:cubicBezTo>
                <a:cubicBezTo>
                  <a:pt x="15527" y="28393"/>
                  <a:pt x="15854" y="28650"/>
                  <a:pt x="16181" y="28883"/>
                </a:cubicBezTo>
                <a:cubicBezTo>
                  <a:pt x="16017" y="28837"/>
                  <a:pt x="15877" y="28767"/>
                  <a:pt x="15714" y="28697"/>
                </a:cubicBezTo>
                <a:cubicBezTo>
                  <a:pt x="15434" y="28463"/>
                  <a:pt x="15130" y="28183"/>
                  <a:pt x="14850" y="27879"/>
                </a:cubicBezTo>
                <a:close/>
                <a:moveTo>
                  <a:pt x="6865" y="28043"/>
                </a:moveTo>
                <a:lnTo>
                  <a:pt x="6982" y="28183"/>
                </a:lnTo>
                <a:cubicBezTo>
                  <a:pt x="7122" y="28440"/>
                  <a:pt x="7285" y="28673"/>
                  <a:pt x="7449" y="28930"/>
                </a:cubicBezTo>
                <a:lnTo>
                  <a:pt x="7168" y="28626"/>
                </a:lnTo>
                <a:lnTo>
                  <a:pt x="7005" y="28463"/>
                </a:lnTo>
                <a:cubicBezTo>
                  <a:pt x="6958" y="28323"/>
                  <a:pt x="6912" y="28160"/>
                  <a:pt x="6865" y="28043"/>
                </a:cubicBezTo>
                <a:close/>
                <a:moveTo>
                  <a:pt x="32571" y="27319"/>
                </a:moveTo>
                <a:cubicBezTo>
                  <a:pt x="32268" y="27669"/>
                  <a:pt x="31917" y="27996"/>
                  <a:pt x="31567" y="28323"/>
                </a:cubicBezTo>
                <a:cubicBezTo>
                  <a:pt x="31100" y="28580"/>
                  <a:pt x="30633" y="28813"/>
                  <a:pt x="30143" y="29047"/>
                </a:cubicBezTo>
                <a:cubicBezTo>
                  <a:pt x="30049" y="29047"/>
                  <a:pt x="29933" y="29070"/>
                  <a:pt x="29839" y="29070"/>
                </a:cubicBezTo>
                <a:cubicBezTo>
                  <a:pt x="30236" y="28790"/>
                  <a:pt x="30633" y="28510"/>
                  <a:pt x="31030" y="28183"/>
                </a:cubicBezTo>
                <a:lnTo>
                  <a:pt x="31053" y="28183"/>
                </a:lnTo>
                <a:cubicBezTo>
                  <a:pt x="31614" y="27973"/>
                  <a:pt x="32127" y="27669"/>
                  <a:pt x="32571" y="27319"/>
                </a:cubicBezTo>
                <a:close/>
                <a:moveTo>
                  <a:pt x="8966" y="24867"/>
                </a:moveTo>
                <a:cubicBezTo>
                  <a:pt x="9130" y="25054"/>
                  <a:pt x="9316" y="25218"/>
                  <a:pt x="9527" y="25381"/>
                </a:cubicBezTo>
                <a:cubicBezTo>
                  <a:pt x="9900" y="25918"/>
                  <a:pt x="10297" y="26432"/>
                  <a:pt x="10717" y="26945"/>
                </a:cubicBezTo>
                <a:cubicBezTo>
                  <a:pt x="11091" y="27389"/>
                  <a:pt x="11488" y="27809"/>
                  <a:pt x="11908" y="28230"/>
                </a:cubicBezTo>
                <a:cubicBezTo>
                  <a:pt x="12165" y="28650"/>
                  <a:pt x="12445" y="29047"/>
                  <a:pt x="12749" y="29420"/>
                </a:cubicBezTo>
                <a:cubicBezTo>
                  <a:pt x="12235" y="29117"/>
                  <a:pt x="11745" y="28790"/>
                  <a:pt x="11254" y="28440"/>
                </a:cubicBezTo>
                <a:cubicBezTo>
                  <a:pt x="11067" y="28253"/>
                  <a:pt x="10904" y="28043"/>
                  <a:pt x="10741" y="27856"/>
                </a:cubicBezTo>
                <a:cubicBezTo>
                  <a:pt x="10367" y="27319"/>
                  <a:pt x="10017" y="26759"/>
                  <a:pt x="9690" y="26198"/>
                </a:cubicBezTo>
                <a:cubicBezTo>
                  <a:pt x="9433" y="25755"/>
                  <a:pt x="9200" y="25311"/>
                  <a:pt x="8966" y="24867"/>
                </a:cubicBezTo>
                <a:close/>
                <a:moveTo>
                  <a:pt x="26757" y="29327"/>
                </a:moveTo>
                <a:lnTo>
                  <a:pt x="26641" y="29374"/>
                </a:lnTo>
                <a:lnTo>
                  <a:pt x="26501" y="29444"/>
                </a:lnTo>
                <a:cubicBezTo>
                  <a:pt x="26524" y="29397"/>
                  <a:pt x="26547" y="29350"/>
                  <a:pt x="26594" y="29327"/>
                </a:cubicBezTo>
                <a:close/>
                <a:moveTo>
                  <a:pt x="40089" y="28697"/>
                </a:moveTo>
                <a:lnTo>
                  <a:pt x="40089" y="28697"/>
                </a:lnTo>
                <a:cubicBezTo>
                  <a:pt x="39949" y="28977"/>
                  <a:pt x="39809" y="29234"/>
                  <a:pt x="39669" y="29514"/>
                </a:cubicBezTo>
                <a:lnTo>
                  <a:pt x="39646" y="29537"/>
                </a:lnTo>
                <a:cubicBezTo>
                  <a:pt x="39762" y="29280"/>
                  <a:pt x="39879" y="29047"/>
                  <a:pt x="39972" y="28790"/>
                </a:cubicBezTo>
                <a:cubicBezTo>
                  <a:pt x="40019" y="28767"/>
                  <a:pt x="40042" y="28743"/>
                  <a:pt x="40066" y="28720"/>
                </a:cubicBezTo>
                <a:lnTo>
                  <a:pt x="40089" y="28697"/>
                </a:lnTo>
                <a:close/>
                <a:moveTo>
                  <a:pt x="40509" y="25988"/>
                </a:moveTo>
                <a:lnTo>
                  <a:pt x="40509" y="25988"/>
                </a:lnTo>
                <a:cubicBezTo>
                  <a:pt x="40463" y="26222"/>
                  <a:pt x="40393" y="26432"/>
                  <a:pt x="40323" y="26642"/>
                </a:cubicBezTo>
                <a:cubicBezTo>
                  <a:pt x="39692" y="27576"/>
                  <a:pt x="38968" y="28463"/>
                  <a:pt x="38175" y="29257"/>
                </a:cubicBezTo>
                <a:cubicBezTo>
                  <a:pt x="38011" y="29374"/>
                  <a:pt x="37848" y="29490"/>
                  <a:pt x="37684" y="29607"/>
                </a:cubicBezTo>
                <a:cubicBezTo>
                  <a:pt x="37778" y="29420"/>
                  <a:pt x="37894" y="29210"/>
                  <a:pt x="37988" y="29023"/>
                </a:cubicBezTo>
                <a:cubicBezTo>
                  <a:pt x="38128" y="28883"/>
                  <a:pt x="38291" y="28720"/>
                  <a:pt x="38431" y="28580"/>
                </a:cubicBezTo>
                <a:cubicBezTo>
                  <a:pt x="39179" y="27763"/>
                  <a:pt x="39879" y="26899"/>
                  <a:pt x="40509" y="25988"/>
                </a:cubicBezTo>
                <a:close/>
                <a:moveTo>
                  <a:pt x="37194" y="28626"/>
                </a:moveTo>
                <a:lnTo>
                  <a:pt x="37194" y="28626"/>
                </a:lnTo>
                <a:cubicBezTo>
                  <a:pt x="36917" y="28973"/>
                  <a:pt x="36617" y="29319"/>
                  <a:pt x="36317" y="29643"/>
                </a:cubicBezTo>
                <a:lnTo>
                  <a:pt x="36317" y="29643"/>
                </a:lnTo>
                <a:cubicBezTo>
                  <a:pt x="36354" y="29600"/>
                  <a:pt x="36355" y="29557"/>
                  <a:pt x="36377" y="29514"/>
                </a:cubicBezTo>
                <a:lnTo>
                  <a:pt x="36353" y="29514"/>
                </a:lnTo>
                <a:cubicBezTo>
                  <a:pt x="36517" y="29327"/>
                  <a:pt x="36680" y="29163"/>
                  <a:pt x="36844" y="28977"/>
                </a:cubicBezTo>
                <a:cubicBezTo>
                  <a:pt x="36937" y="28907"/>
                  <a:pt x="37007" y="28813"/>
                  <a:pt x="37077" y="28720"/>
                </a:cubicBezTo>
                <a:lnTo>
                  <a:pt x="37194" y="28626"/>
                </a:lnTo>
                <a:close/>
                <a:moveTo>
                  <a:pt x="34112" y="27482"/>
                </a:moveTo>
                <a:lnTo>
                  <a:pt x="34112" y="27482"/>
                </a:lnTo>
                <a:cubicBezTo>
                  <a:pt x="34042" y="27739"/>
                  <a:pt x="33972" y="27996"/>
                  <a:pt x="33879" y="28253"/>
                </a:cubicBezTo>
                <a:cubicBezTo>
                  <a:pt x="33598" y="28510"/>
                  <a:pt x="33342" y="28767"/>
                  <a:pt x="33061" y="28977"/>
                </a:cubicBezTo>
                <a:lnTo>
                  <a:pt x="33061" y="29000"/>
                </a:lnTo>
                <a:cubicBezTo>
                  <a:pt x="32594" y="29234"/>
                  <a:pt x="32081" y="29444"/>
                  <a:pt x="31590" y="29654"/>
                </a:cubicBezTo>
                <a:cubicBezTo>
                  <a:pt x="31894" y="29327"/>
                  <a:pt x="32197" y="29023"/>
                  <a:pt x="32478" y="28673"/>
                </a:cubicBezTo>
                <a:cubicBezTo>
                  <a:pt x="32805" y="28486"/>
                  <a:pt x="33108" y="28276"/>
                  <a:pt x="33412" y="28019"/>
                </a:cubicBezTo>
                <a:cubicBezTo>
                  <a:pt x="33645" y="27856"/>
                  <a:pt x="33879" y="27669"/>
                  <a:pt x="34112" y="27482"/>
                </a:cubicBezTo>
                <a:close/>
                <a:moveTo>
                  <a:pt x="35233" y="28440"/>
                </a:moveTo>
                <a:lnTo>
                  <a:pt x="35233" y="28440"/>
                </a:lnTo>
                <a:cubicBezTo>
                  <a:pt x="34742" y="28860"/>
                  <a:pt x="34229" y="29280"/>
                  <a:pt x="33715" y="29654"/>
                </a:cubicBezTo>
                <a:cubicBezTo>
                  <a:pt x="33762" y="29537"/>
                  <a:pt x="33809" y="29444"/>
                  <a:pt x="33855" y="29327"/>
                </a:cubicBezTo>
                <a:cubicBezTo>
                  <a:pt x="34322" y="29047"/>
                  <a:pt x="34789" y="28767"/>
                  <a:pt x="35233" y="28440"/>
                </a:cubicBezTo>
                <a:close/>
                <a:moveTo>
                  <a:pt x="28112" y="29397"/>
                </a:moveTo>
                <a:lnTo>
                  <a:pt x="28322" y="29444"/>
                </a:lnTo>
                <a:lnTo>
                  <a:pt x="28438" y="29444"/>
                </a:lnTo>
                <a:cubicBezTo>
                  <a:pt x="28298" y="29537"/>
                  <a:pt x="28158" y="29630"/>
                  <a:pt x="27995" y="29701"/>
                </a:cubicBezTo>
                <a:lnTo>
                  <a:pt x="27925" y="29747"/>
                </a:lnTo>
                <a:lnTo>
                  <a:pt x="27738" y="29771"/>
                </a:lnTo>
                <a:cubicBezTo>
                  <a:pt x="27878" y="29654"/>
                  <a:pt x="27995" y="29514"/>
                  <a:pt x="28112" y="29397"/>
                </a:cubicBezTo>
                <a:close/>
                <a:moveTo>
                  <a:pt x="21738" y="29607"/>
                </a:moveTo>
                <a:lnTo>
                  <a:pt x="22041" y="29630"/>
                </a:lnTo>
                <a:lnTo>
                  <a:pt x="22134" y="29654"/>
                </a:lnTo>
                <a:cubicBezTo>
                  <a:pt x="21994" y="29724"/>
                  <a:pt x="21854" y="29771"/>
                  <a:pt x="21691" y="29817"/>
                </a:cubicBezTo>
                <a:lnTo>
                  <a:pt x="21574" y="29747"/>
                </a:lnTo>
                <a:lnTo>
                  <a:pt x="21738" y="29607"/>
                </a:lnTo>
                <a:close/>
                <a:moveTo>
                  <a:pt x="27645" y="29374"/>
                </a:moveTo>
                <a:lnTo>
                  <a:pt x="27645" y="29374"/>
                </a:lnTo>
                <a:cubicBezTo>
                  <a:pt x="27505" y="29537"/>
                  <a:pt x="27341" y="29677"/>
                  <a:pt x="27178" y="29841"/>
                </a:cubicBezTo>
                <a:lnTo>
                  <a:pt x="26641" y="29864"/>
                </a:lnTo>
                <a:lnTo>
                  <a:pt x="26641" y="29864"/>
                </a:lnTo>
                <a:lnTo>
                  <a:pt x="27014" y="29630"/>
                </a:lnTo>
                <a:lnTo>
                  <a:pt x="27645" y="29374"/>
                </a:lnTo>
                <a:close/>
                <a:moveTo>
                  <a:pt x="19543" y="29584"/>
                </a:moveTo>
                <a:lnTo>
                  <a:pt x="19543" y="29584"/>
                </a:lnTo>
                <a:cubicBezTo>
                  <a:pt x="19706" y="29607"/>
                  <a:pt x="19870" y="29607"/>
                  <a:pt x="20033" y="29630"/>
                </a:cubicBezTo>
                <a:cubicBezTo>
                  <a:pt x="20197" y="29724"/>
                  <a:pt x="20337" y="29841"/>
                  <a:pt x="20500" y="29957"/>
                </a:cubicBezTo>
                <a:cubicBezTo>
                  <a:pt x="20173" y="29911"/>
                  <a:pt x="19846" y="29794"/>
                  <a:pt x="19566" y="29654"/>
                </a:cubicBezTo>
                <a:lnTo>
                  <a:pt x="19566" y="29677"/>
                </a:lnTo>
                <a:cubicBezTo>
                  <a:pt x="19566" y="29630"/>
                  <a:pt x="19543" y="29607"/>
                  <a:pt x="19543" y="29584"/>
                </a:cubicBezTo>
                <a:close/>
                <a:moveTo>
                  <a:pt x="15410" y="29070"/>
                </a:moveTo>
                <a:lnTo>
                  <a:pt x="15527" y="29140"/>
                </a:lnTo>
                <a:cubicBezTo>
                  <a:pt x="15947" y="29490"/>
                  <a:pt x="16391" y="29794"/>
                  <a:pt x="16858" y="30074"/>
                </a:cubicBezTo>
                <a:lnTo>
                  <a:pt x="16648" y="30004"/>
                </a:lnTo>
                <a:lnTo>
                  <a:pt x="16601" y="29981"/>
                </a:lnTo>
                <a:cubicBezTo>
                  <a:pt x="16344" y="29817"/>
                  <a:pt x="16087" y="29630"/>
                  <a:pt x="15854" y="29444"/>
                </a:cubicBezTo>
                <a:cubicBezTo>
                  <a:pt x="15714" y="29350"/>
                  <a:pt x="15574" y="29210"/>
                  <a:pt x="15410" y="29070"/>
                </a:cubicBezTo>
                <a:close/>
                <a:moveTo>
                  <a:pt x="17348" y="29701"/>
                </a:moveTo>
                <a:cubicBezTo>
                  <a:pt x="17558" y="29747"/>
                  <a:pt x="17745" y="29817"/>
                  <a:pt x="17932" y="29864"/>
                </a:cubicBezTo>
                <a:lnTo>
                  <a:pt x="18095" y="29934"/>
                </a:lnTo>
                <a:lnTo>
                  <a:pt x="18282" y="30097"/>
                </a:lnTo>
                <a:cubicBezTo>
                  <a:pt x="17955" y="29981"/>
                  <a:pt x="17652" y="29841"/>
                  <a:pt x="17348" y="29701"/>
                </a:cubicBezTo>
                <a:close/>
                <a:moveTo>
                  <a:pt x="14663" y="29467"/>
                </a:moveTo>
                <a:lnTo>
                  <a:pt x="14663" y="29467"/>
                </a:lnTo>
                <a:cubicBezTo>
                  <a:pt x="14920" y="29584"/>
                  <a:pt x="15153" y="29701"/>
                  <a:pt x="15387" y="29817"/>
                </a:cubicBezTo>
                <a:cubicBezTo>
                  <a:pt x="15434" y="29911"/>
                  <a:pt x="15504" y="30004"/>
                  <a:pt x="15574" y="30121"/>
                </a:cubicBezTo>
                <a:cubicBezTo>
                  <a:pt x="15270" y="29911"/>
                  <a:pt x="14967" y="29677"/>
                  <a:pt x="14663" y="29467"/>
                </a:cubicBezTo>
                <a:close/>
                <a:moveTo>
                  <a:pt x="10694" y="29023"/>
                </a:moveTo>
                <a:lnTo>
                  <a:pt x="10974" y="29187"/>
                </a:lnTo>
                <a:cubicBezTo>
                  <a:pt x="11254" y="29444"/>
                  <a:pt x="11558" y="29677"/>
                  <a:pt x="11838" y="29911"/>
                </a:cubicBezTo>
                <a:lnTo>
                  <a:pt x="12025" y="30144"/>
                </a:lnTo>
                <a:cubicBezTo>
                  <a:pt x="11768" y="29957"/>
                  <a:pt x="11511" y="29771"/>
                  <a:pt x="11254" y="29537"/>
                </a:cubicBezTo>
                <a:cubicBezTo>
                  <a:pt x="11067" y="29374"/>
                  <a:pt x="10881" y="29210"/>
                  <a:pt x="10694" y="29023"/>
                </a:cubicBezTo>
                <a:close/>
                <a:moveTo>
                  <a:pt x="31684" y="29070"/>
                </a:moveTo>
                <a:lnTo>
                  <a:pt x="31684" y="29070"/>
                </a:lnTo>
                <a:cubicBezTo>
                  <a:pt x="31404" y="29374"/>
                  <a:pt x="31077" y="29654"/>
                  <a:pt x="30773" y="29934"/>
                </a:cubicBezTo>
                <a:lnTo>
                  <a:pt x="30750" y="29934"/>
                </a:lnTo>
                <a:cubicBezTo>
                  <a:pt x="30493" y="30027"/>
                  <a:pt x="30236" y="30121"/>
                  <a:pt x="29979" y="30191"/>
                </a:cubicBezTo>
                <a:cubicBezTo>
                  <a:pt x="30353" y="29911"/>
                  <a:pt x="30703" y="29607"/>
                  <a:pt x="31053" y="29327"/>
                </a:cubicBezTo>
                <a:cubicBezTo>
                  <a:pt x="31217" y="29257"/>
                  <a:pt x="31357" y="29187"/>
                  <a:pt x="31497" y="29140"/>
                </a:cubicBezTo>
                <a:lnTo>
                  <a:pt x="31684" y="29070"/>
                </a:lnTo>
                <a:close/>
                <a:moveTo>
                  <a:pt x="13286" y="29490"/>
                </a:moveTo>
                <a:lnTo>
                  <a:pt x="13286" y="29490"/>
                </a:lnTo>
                <a:cubicBezTo>
                  <a:pt x="13612" y="29724"/>
                  <a:pt x="13916" y="29981"/>
                  <a:pt x="14266" y="30214"/>
                </a:cubicBezTo>
                <a:lnTo>
                  <a:pt x="14219" y="30214"/>
                </a:lnTo>
                <a:cubicBezTo>
                  <a:pt x="14056" y="30144"/>
                  <a:pt x="13893" y="30051"/>
                  <a:pt x="13706" y="29957"/>
                </a:cubicBezTo>
                <a:cubicBezTo>
                  <a:pt x="13566" y="29817"/>
                  <a:pt x="13426" y="29654"/>
                  <a:pt x="13286" y="29490"/>
                </a:cubicBezTo>
                <a:close/>
                <a:moveTo>
                  <a:pt x="22952" y="29864"/>
                </a:moveTo>
                <a:lnTo>
                  <a:pt x="23138" y="29911"/>
                </a:lnTo>
                <a:cubicBezTo>
                  <a:pt x="23022" y="29981"/>
                  <a:pt x="22905" y="30074"/>
                  <a:pt x="22788" y="30144"/>
                </a:cubicBezTo>
                <a:lnTo>
                  <a:pt x="22485" y="30214"/>
                </a:lnTo>
                <a:lnTo>
                  <a:pt x="22321" y="30144"/>
                </a:lnTo>
                <a:cubicBezTo>
                  <a:pt x="22531" y="30074"/>
                  <a:pt x="22765" y="29981"/>
                  <a:pt x="22952" y="29864"/>
                </a:cubicBezTo>
                <a:close/>
                <a:moveTo>
                  <a:pt x="11861" y="27459"/>
                </a:moveTo>
                <a:lnTo>
                  <a:pt x="11861" y="27459"/>
                </a:lnTo>
                <a:cubicBezTo>
                  <a:pt x="12702" y="28323"/>
                  <a:pt x="13612" y="29117"/>
                  <a:pt x="14546" y="29841"/>
                </a:cubicBezTo>
                <a:lnTo>
                  <a:pt x="14827" y="30238"/>
                </a:lnTo>
                <a:cubicBezTo>
                  <a:pt x="13893" y="29584"/>
                  <a:pt x="13029" y="28860"/>
                  <a:pt x="12235" y="28043"/>
                </a:cubicBezTo>
                <a:lnTo>
                  <a:pt x="12212" y="28043"/>
                </a:lnTo>
                <a:cubicBezTo>
                  <a:pt x="12095" y="27856"/>
                  <a:pt x="11978" y="27669"/>
                  <a:pt x="11861" y="27459"/>
                </a:cubicBezTo>
                <a:close/>
                <a:moveTo>
                  <a:pt x="35490" y="29047"/>
                </a:moveTo>
                <a:lnTo>
                  <a:pt x="35490" y="29070"/>
                </a:lnTo>
                <a:cubicBezTo>
                  <a:pt x="34836" y="29514"/>
                  <a:pt x="34135" y="29934"/>
                  <a:pt x="33412" y="30308"/>
                </a:cubicBezTo>
                <a:lnTo>
                  <a:pt x="33435" y="30261"/>
                </a:lnTo>
                <a:lnTo>
                  <a:pt x="33505" y="30214"/>
                </a:lnTo>
                <a:cubicBezTo>
                  <a:pt x="34205" y="29864"/>
                  <a:pt x="34859" y="29467"/>
                  <a:pt x="35490" y="29047"/>
                </a:cubicBezTo>
                <a:close/>
                <a:moveTo>
                  <a:pt x="26080" y="30238"/>
                </a:moveTo>
                <a:lnTo>
                  <a:pt x="26197" y="30308"/>
                </a:lnTo>
                <a:lnTo>
                  <a:pt x="25777" y="30378"/>
                </a:lnTo>
                <a:lnTo>
                  <a:pt x="25777" y="30378"/>
                </a:lnTo>
                <a:lnTo>
                  <a:pt x="26034" y="30238"/>
                </a:lnTo>
                <a:close/>
                <a:moveTo>
                  <a:pt x="29256" y="29887"/>
                </a:moveTo>
                <a:lnTo>
                  <a:pt x="29256" y="29887"/>
                </a:lnTo>
                <a:cubicBezTo>
                  <a:pt x="28835" y="30097"/>
                  <a:pt x="28392" y="30284"/>
                  <a:pt x="27925" y="30424"/>
                </a:cubicBezTo>
                <a:lnTo>
                  <a:pt x="28135" y="30238"/>
                </a:lnTo>
                <a:cubicBezTo>
                  <a:pt x="28438" y="30144"/>
                  <a:pt x="28719" y="30051"/>
                  <a:pt x="29022" y="29934"/>
                </a:cubicBezTo>
                <a:lnTo>
                  <a:pt x="29256" y="29887"/>
                </a:lnTo>
                <a:close/>
                <a:moveTo>
                  <a:pt x="29419" y="30214"/>
                </a:moveTo>
                <a:lnTo>
                  <a:pt x="29419" y="30214"/>
                </a:lnTo>
                <a:cubicBezTo>
                  <a:pt x="29326" y="30284"/>
                  <a:pt x="29209" y="30378"/>
                  <a:pt x="29092" y="30448"/>
                </a:cubicBezTo>
                <a:lnTo>
                  <a:pt x="28579" y="30588"/>
                </a:lnTo>
                <a:cubicBezTo>
                  <a:pt x="28882" y="30471"/>
                  <a:pt x="29162" y="30354"/>
                  <a:pt x="29419" y="30214"/>
                </a:cubicBezTo>
                <a:close/>
                <a:moveTo>
                  <a:pt x="31829" y="29957"/>
                </a:moveTo>
                <a:lnTo>
                  <a:pt x="31567" y="30144"/>
                </a:lnTo>
                <a:cubicBezTo>
                  <a:pt x="31217" y="30308"/>
                  <a:pt x="30843" y="30471"/>
                  <a:pt x="30470" y="30611"/>
                </a:cubicBezTo>
                <a:cubicBezTo>
                  <a:pt x="30610" y="30518"/>
                  <a:pt x="30750" y="30401"/>
                  <a:pt x="30867" y="30284"/>
                </a:cubicBezTo>
                <a:cubicBezTo>
                  <a:pt x="31194" y="30175"/>
                  <a:pt x="31521" y="30066"/>
                  <a:pt x="31829" y="29957"/>
                </a:cubicBezTo>
                <a:close/>
                <a:moveTo>
                  <a:pt x="16017" y="30121"/>
                </a:moveTo>
                <a:lnTo>
                  <a:pt x="16204" y="30191"/>
                </a:lnTo>
                <a:cubicBezTo>
                  <a:pt x="16438" y="30354"/>
                  <a:pt x="16694" y="30518"/>
                  <a:pt x="16951" y="30658"/>
                </a:cubicBezTo>
                <a:cubicBezTo>
                  <a:pt x="16764" y="30658"/>
                  <a:pt x="16578" y="30634"/>
                  <a:pt x="16414" y="30611"/>
                </a:cubicBezTo>
                <a:cubicBezTo>
                  <a:pt x="16274" y="30448"/>
                  <a:pt x="16134" y="30284"/>
                  <a:pt x="16017" y="30121"/>
                </a:cubicBezTo>
                <a:close/>
                <a:moveTo>
                  <a:pt x="33342" y="29630"/>
                </a:moveTo>
                <a:cubicBezTo>
                  <a:pt x="33295" y="29747"/>
                  <a:pt x="33225" y="29864"/>
                  <a:pt x="33178" y="29957"/>
                </a:cubicBezTo>
                <a:cubicBezTo>
                  <a:pt x="32618" y="30238"/>
                  <a:pt x="32057" y="30471"/>
                  <a:pt x="31497" y="30658"/>
                </a:cubicBezTo>
                <a:cubicBezTo>
                  <a:pt x="31660" y="30541"/>
                  <a:pt x="31847" y="30424"/>
                  <a:pt x="32011" y="30284"/>
                </a:cubicBezTo>
                <a:cubicBezTo>
                  <a:pt x="32454" y="30074"/>
                  <a:pt x="32898" y="29864"/>
                  <a:pt x="33342" y="29630"/>
                </a:cubicBezTo>
                <a:close/>
                <a:moveTo>
                  <a:pt x="5067" y="26525"/>
                </a:moveTo>
                <a:lnTo>
                  <a:pt x="5067" y="26525"/>
                </a:lnTo>
                <a:cubicBezTo>
                  <a:pt x="5090" y="26572"/>
                  <a:pt x="5114" y="26642"/>
                  <a:pt x="5137" y="26689"/>
                </a:cubicBezTo>
                <a:lnTo>
                  <a:pt x="5137" y="26665"/>
                </a:lnTo>
                <a:cubicBezTo>
                  <a:pt x="5721" y="27833"/>
                  <a:pt x="6398" y="28907"/>
                  <a:pt x="7215" y="29911"/>
                </a:cubicBezTo>
                <a:cubicBezTo>
                  <a:pt x="7355" y="30191"/>
                  <a:pt x="7472" y="30471"/>
                  <a:pt x="7612" y="30728"/>
                </a:cubicBezTo>
                <a:cubicBezTo>
                  <a:pt x="6958" y="30004"/>
                  <a:pt x="6375" y="29210"/>
                  <a:pt x="5814" y="28393"/>
                </a:cubicBezTo>
                <a:cubicBezTo>
                  <a:pt x="5534" y="27786"/>
                  <a:pt x="5277" y="27179"/>
                  <a:pt x="5067" y="26525"/>
                </a:cubicBezTo>
                <a:close/>
                <a:moveTo>
                  <a:pt x="21761" y="30728"/>
                </a:moveTo>
                <a:lnTo>
                  <a:pt x="21597" y="30798"/>
                </a:lnTo>
                <a:lnTo>
                  <a:pt x="21364" y="30775"/>
                </a:lnTo>
                <a:lnTo>
                  <a:pt x="21714" y="30728"/>
                </a:lnTo>
                <a:close/>
                <a:moveTo>
                  <a:pt x="35723" y="30121"/>
                </a:moveTo>
                <a:lnTo>
                  <a:pt x="35723" y="30121"/>
                </a:lnTo>
                <a:cubicBezTo>
                  <a:pt x="35700" y="30214"/>
                  <a:pt x="35653" y="30284"/>
                  <a:pt x="35630" y="30378"/>
                </a:cubicBezTo>
                <a:cubicBezTo>
                  <a:pt x="35466" y="30518"/>
                  <a:pt x="35326" y="30658"/>
                  <a:pt x="35163" y="30798"/>
                </a:cubicBezTo>
                <a:cubicBezTo>
                  <a:pt x="35209" y="30704"/>
                  <a:pt x="35256" y="30634"/>
                  <a:pt x="35279" y="30564"/>
                </a:cubicBezTo>
                <a:cubicBezTo>
                  <a:pt x="35303" y="30541"/>
                  <a:pt x="35326" y="30494"/>
                  <a:pt x="35349" y="30471"/>
                </a:cubicBezTo>
                <a:cubicBezTo>
                  <a:pt x="35466" y="30354"/>
                  <a:pt x="35606" y="30238"/>
                  <a:pt x="35723" y="30121"/>
                </a:cubicBezTo>
                <a:close/>
                <a:moveTo>
                  <a:pt x="10437" y="29280"/>
                </a:moveTo>
                <a:cubicBezTo>
                  <a:pt x="10764" y="29584"/>
                  <a:pt x="11114" y="29887"/>
                  <a:pt x="11488" y="30191"/>
                </a:cubicBezTo>
                <a:cubicBezTo>
                  <a:pt x="11815" y="30448"/>
                  <a:pt x="12165" y="30681"/>
                  <a:pt x="12538" y="30891"/>
                </a:cubicBezTo>
                <a:cubicBezTo>
                  <a:pt x="12025" y="30611"/>
                  <a:pt x="11534" y="30284"/>
                  <a:pt x="11067" y="29957"/>
                </a:cubicBezTo>
                <a:lnTo>
                  <a:pt x="10997" y="29864"/>
                </a:lnTo>
                <a:cubicBezTo>
                  <a:pt x="10787" y="29677"/>
                  <a:pt x="10624" y="29467"/>
                  <a:pt x="10437" y="29280"/>
                </a:cubicBezTo>
                <a:close/>
                <a:moveTo>
                  <a:pt x="7729" y="27226"/>
                </a:moveTo>
                <a:cubicBezTo>
                  <a:pt x="7962" y="27529"/>
                  <a:pt x="8219" y="27809"/>
                  <a:pt x="8499" y="28089"/>
                </a:cubicBezTo>
                <a:lnTo>
                  <a:pt x="8803" y="28463"/>
                </a:lnTo>
                <a:cubicBezTo>
                  <a:pt x="9456" y="29350"/>
                  <a:pt x="10204" y="30191"/>
                  <a:pt x="11021" y="30938"/>
                </a:cubicBezTo>
                <a:cubicBezTo>
                  <a:pt x="10694" y="30751"/>
                  <a:pt x="10390" y="30564"/>
                  <a:pt x="10087" y="30354"/>
                </a:cubicBezTo>
                <a:cubicBezTo>
                  <a:pt x="9853" y="30097"/>
                  <a:pt x="9643" y="29864"/>
                  <a:pt x="9433" y="29607"/>
                </a:cubicBezTo>
                <a:cubicBezTo>
                  <a:pt x="8803" y="28860"/>
                  <a:pt x="8242" y="28066"/>
                  <a:pt x="7729" y="27226"/>
                </a:cubicBezTo>
                <a:close/>
                <a:moveTo>
                  <a:pt x="15924" y="30915"/>
                </a:moveTo>
                <a:lnTo>
                  <a:pt x="16111" y="30938"/>
                </a:lnTo>
                <a:lnTo>
                  <a:pt x="16274" y="31031"/>
                </a:lnTo>
                <a:lnTo>
                  <a:pt x="16274" y="31031"/>
                </a:lnTo>
                <a:lnTo>
                  <a:pt x="15947" y="30938"/>
                </a:lnTo>
                <a:lnTo>
                  <a:pt x="15924" y="30915"/>
                </a:lnTo>
                <a:close/>
                <a:moveTo>
                  <a:pt x="8756" y="30051"/>
                </a:moveTo>
                <a:lnTo>
                  <a:pt x="8756" y="30051"/>
                </a:lnTo>
                <a:cubicBezTo>
                  <a:pt x="8943" y="30214"/>
                  <a:pt x="9130" y="30378"/>
                  <a:pt x="9340" y="30518"/>
                </a:cubicBezTo>
                <a:cubicBezTo>
                  <a:pt x="9550" y="30681"/>
                  <a:pt x="9807" y="30868"/>
                  <a:pt x="10064" y="31031"/>
                </a:cubicBezTo>
                <a:lnTo>
                  <a:pt x="10134" y="31101"/>
                </a:lnTo>
                <a:cubicBezTo>
                  <a:pt x="9643" y="30798"/>
                  <a:pt x="9200" y="30471"/>
                  <a:pt x="8756" y="30121"/>
                </a:cubicBezTo>
                <a:lnTo>
                  <a:pt x="8779" y="30097"/>
                </a:lnTo>
                <a:cubicBezTo>
                  <a:pt x="8779" y="30097"/>
                  <a:pt x="8779" y="30074"/>
                  <a:pt x="8756" y="30051"/>
                </a:cubicBezTo>
                <a:close/>
                <a:moveTo>
                  <a:pt x="29979" y="30564"/>
                </a:moveTo>
                <a:lnTo>
                  <a:pt x="29979" y="30564"/>
                </a:lnTo>
                <a:cubicBezTo>
                  <a:pt x="29769" y="30728"/>
                  <a:pt x="29536" y="30891"/>
                  <a:pt x="29279" y="31055"/>
                </a:cubicBezTo>
                <a:lnTo>
                  <a:pt x="28952" y="31148"/>
                </a:lnTo>
                <a:lnTo>
                  <a:pt x="28742" y="31078"/>
                </a:lnTo>
                <a:cubicBezTo>
                  <a:pt x="28905" y="30985"/>
                  <a:pt x="29069" y="30868"/>
                  <a:pt x="29232" y="30751"/>
                </a:cubicBezTo>
                <a:cubicBezTo>
                  <a:pt x="29489" y="30681"/>
                  <a:pt x="29746" y="30634"/>
                  <a:pt x="29979" y="30564"/>
                </a:cubicBezTo>
                <a:close/>
                <a:moveTo>
                  <a:pt x="34836" y="29934"/>
                </a:moveTo>
                <a:lnTo>
                  <a:pt x="34836" y="29934"/>
                </a:lnTo>
                <a:cubicBezTo>
                  <a:pt x="34229" y="30354"/>
                  <a:pt x="33598" y="30751"/>
                  <a:pt x="32945" y="31148"/>
                </a:cubicBezTo>
                <a:lnTo>
                  <a:pt x="33108" y="30891"/>
                </a:lnTo>
                <a:cubicBezTo>
                  <a:pt x="33692" y="30588"/>
                  <a:pt x="34275" y="30261"/>
                  <a:pt x="34836" y="29934"/>
                </a:cubicBezTo>
                <a:close/>
                <a:moveTo>
                  <a:pt x="34322" y="30751"/>
                </a:moveTo>
                <a:cubicBezTo>
                  <a:pt x="34042" y="30961"/>
                  <a:pt x="33762" y="31148"/>
                  <a:pt x="33482" y="31335"/>
                </a:cubicBezTo>
                <a:lnTo>
                  <a:pt x="33435" y="31335"/>
                </a:lnTo>
                <a:cubicBezTo>
                  <a:pt x="33715" y="31148"/>
                  <a:pt x="34019" y="30938"/>
                  <a:pt x="34322" y="30751"/>
                </a:cubicBezTo>
                <a:close/>
                <a:moveTo>
                  <a:pt x="17768" y="31008"/>
                </a:moveTo>
                <a:cubicBezTo>
                  <a:pt x="18049" y="31125"/>
                  <a:pt x="18352" y="31241"/>
                  <a:pt x="18656" y="31312"/>
                </a:cubicBezTo>
                <a:cubicBezTo>
                  <a:pt x="18469" y="31382"/>
                  <a:pt x="18305" y="31475"/>
                  <a:pt x="18119" y="31522"/>
                </a:cubicBezTo>
                <a:lnTo>
                  <a:pt x="17768" y="31452"/>
                </a:lnTo>
                <a:cubicBezTo>
                  <a:pt x="17488" y="31312"/>
                  <a:pt x="17231" y="31171"/>
                  <a:pt x="16975" y="31008"/>
                </a:cubicBezTo>
                <a:lnTo>
                  <a:pt x="16975" y="31008"/>
                </a:lnTo>
                <a:cubicBezTo>
                  <a:pt x="17154" y="31009"/>
                  <a:pt x="17332" y="31018"/>
                  <a:pt x="17505" y="31018"/>
                </a:cubicBezTo>
                <a:cubicBezTo>
                  <a:pt x="17595" y="31018"/>
                  <a:pt x="17683" y="31016"/>
                  <a:pt x="17768" y="31008"/>
                </a:cubicBezTo>
                <a:close/>
                <a:moveTo>
                  <a:pt x="26897" y="31335"/>
                </a:moveTo>
                <a:lnTo>
                  <a:pt x="26897" y="31335"/>
                </a:lnTo>
                <a:cubicBezTo>
                  <a:pt x="27084" y="31405"/>
                  <a:pt x="27271" y="31452"/>
                  <a:pt x="27458" y="31522"/>
                </a:cubicBezTo>
                <a:lnTo>
                  <a:pt x="27388" y="31545"/>
                </a:lnTo>
                <a:lnTo>
                  <a:pt x="27248" y="31545"/>
                </a:lnTo>
                <a:cubicBezTo>
                  <a:pt x="27131" y="31475"/>
                  <a:pt x="27014" y="31405"/>
                  <a:pt x="26897" y="31335"/>
                </a:cubicBezTo>
                <a:close/>
                <a:moveTo>
                  <a:pt x="31637" y="30985"/>
                </a:moveTo>
                <a:lnTo>
                  <a:pt x="31637" y="30985"/>
                </a:lnTo>
                <a:cubicBezTo>
                  <a:pt x="31334" y="31171"/>
                  <a:pt x="31007" y="31358"/>
                  <a:pt x="30680" y="31522"/>
                </a:cubicBezTo>
                <a:lnTo>
                  <a:pt x="30610" y="31545"/>
                </a:lnTo>
                <a:lnTo>
                  <a:pt x="30236" y="31475"/>
                </a:lnTo>
                <a:lnTo>
                  <a:pt x="30376" y="31382"/>
                </a:lnTo>
                <a:cubicBezTo>
                  <a:pt x="30797" y="31265"/>
                  <a:pt x="31217" y="31148"/>
                  <a:pt x="31637" y="30985"/>
                </a:cubicBezTo>
                <a:close/>
                <a:moveTo>
                  <a:pt x="32548" y="31148"/>
                </a:moveTo>
                <a:cubicBezTo>
                  <a:pt x="32478" y="31265"/>
                  <a:pt x="32408" y="31382"/>
                  <a:pt x="32338" y="31498"/>
                </a:cubicBezTo>
                <a:cubicBezTo>
                  <a:pt x="32081" y="31522"/>
                  <a:pt x="31847" y="31545"/>
                  <a:pt x="31590" y="31568"/>
                </a:cubicBezTo>
                <a:cubicBezTo>
                  <a:pt x="31917" y="31428"/>
                  <a:pt x="32244" y="31288"/>
                  <a:pt x="32548" y="31148"/>
                </a:cubicBezTo>
                <a:close/>
                <a:moveTo>
                  <a:pt x="25286" y="31358"/>
                </a:moveTo>
                <a:lnTo>
                  <a:pt x="24936" y="31592"/>
                </a:lnTo>
                <a:cubicBezTo>
                  <a:pt x="24773" y="31545"/>
                  <a:pt x="24633" y="31498"/>
                  <a:pt x="24469" y="31428"/>
                </a:cubicBezTo>
                <a:lnTo>
                  <a:pt x="24516" y="31382"/>
                </a:lnTo>
                <a:cubicBezTo>
                  <a:pt x="24773" y="31382"/>
                  <a:pt x="25030" y="31382"/>
                  <a:pt x="25286" y="31358"/>
                </a:cubicBezTo>
                <a:close/>
                <a:moveTo>
                  <a:pt x="25987" y="31312"/>
                </a:moveTo>
                <a:lnTo>
                  <a:pt x="26057" y="31358"/>
                </a:lnTo>
                <a:cubicBezTo>
                  <a:pt x="25917" y="31452"/>
                  <a:pt x="25777" y="31545"/>
                  <a:pt x="25613" y="31615"/>
                </a:cubicBezTo>
                <a:lnTo>
                  <a:pt x="25567" y="31615"/>
                </a:lnTo>
                <a:cubicBezTo>
                  <a:pt x="25707" y="31522"/>
                  <a:pt x="25847" y="31405"/>
                  <a:pt x="25987" y="31312"/>
                </a:cubicBezTo>
                <a:close/>
                <a:moveTo>
                  <a:pt x="11091" y="30424"/>
                </a:moveTo>
                <a:lnTo>
                  <a:pt x="11161" y="30471"/>
                </a:lnTo>
                <a:cubicBezTo>
                  <a:pt x="11610" y="30875"/>
                  <a:pt x="12081" y="31258"/>
                  <a:pt x="12573" y="31619"/>
                </a:cubicBezTo>
                <a:lnTo>
                  <a:pt x="12573" y="31619"/>
                </a:lnTo>
                <a:lnTo>
                  <a:pt x="12422" y="31568"/>
                </a:lnTo>
                <a:cubicBezTo>
                  <a:pt x="12001" y="31288"/>
                  <a:pt x="11604" y="30961"/>
                  <a:pt x="11231" y="30634"/>
                </a:cubicBezTo>
                <a:lnTo>
                  <a:pt x="11091" y="30424"/>
                </a:lnTo>
                <a:close/>
                <a:moveTo>
                  <a:pt x="19193" y="31452"/>
                </a:moveTo>
                <a:lnTo>
                  <a:pt x="19543" y="31638"/>
                </a:lnTo>
                <a:lnTo>
                  <a:pt x="19263" y="31708"/>
                </a:lnTo>
                <a:cubicBezTo>
                  <a:pt x="19109" y="31687"/>
                  <a:pt x="18956" y="31685"/>
                  <a:pt x="18803" y="31647"/>
                </a:cubicBezTo>
                <a:lnTo>
                  <a:pt x="18803" y="31647"/>
                </a:lnTo>
                <a:cubicBezTo>
                  <a:pt x="18933" y="31582"/>
                  <a:pt x="19063" y="31517"/>
                  <a:pt x="19193" y="31452"/>
                </a:cubicBezTo>
                <a:close/>
                <a:moveTo>
                  <a:pt x="21154" y="31615"/>
                </a:moveTo>
                <a:cubicBezTo>
                  <a:pt x="21364" y="31615"/>
                  <a:pt x="21597" y="31615"/>
                  <a:pt x="21808" y="31638"/>
                </a:cubicBezTo>
                <a:cubicBezTo>
                  <a:pt x="21457" y="31685"/>
                  <a:pt x="21084" y="31732"/>
                  <a:pt x="20734" y="31755"/>
                </a:cubicBezTo>
                <a:lnTo>
                  <a:pt x="20710" y="31755"/>
                </a:lnTo>
                <a:lnTo>
                  <a:pt x="20570" y="31662"/>
                </a:lnTo>
                <a:lnTo>
                  <a:pt x="20687" y="31615"/>
                </a:lnTo>
                <a:close/>
                <a:moveTo>
                  <a:pt x="14640" y="30798"/>
                </a:moveTo>
                <a:cubicBezTo>
                  <a:pt x="14943" y="30961"/>
                  <a:pt x="15247" y="31101"/>
                  <a:pt x="15574" y="31195"/>
                </a:cubicBezTo>
                <a:cubicBezTo>
                  <a:pt x="15737" y="31405"/>
                  <a:pt x="15924" y="31592"/>
                  <a:pt x="16087" y="31778"/>
                </a:cubicBezTo>
                <a:cubicBezTo>
                  <a:pt x="15924" y="31708"/>
                  <a:pt x="15737" y="31615"/>
                  <a:pt x="15574" y="31522"/>
                </a:cubicBezTo>
                <a:cubicBezTo>
                  <a:pt x="15247" y="31312"/>
                  <a:pt x="14920" y="31055"/>
                  <a:pt x="14640" y="30798"/>
                </a:cubicBezTo>
                <a:close/>
                <a:moveTo>
                  <a:pt x="16251" y="31475"/>
                </a:moveTo>
                <a:lnTo>
                  <a:pt x="16251" y="31475"/>
                </a:lnTo>
                <a:cubicBezTo>
                  <a:pt x="16484" y="31592"/>
                  <a:pt x="16741" y="31708"/>
                  <a:pt x="16998" y="31849"/>
                </a:cubicBezTo>
                <a:lnTo>
                  <a:pt x="17021" y="31849"/>
                </a:lnTo>
                <a:cubicBezTo>
                  <a:pt x="16881" y="31872"/>
                  <a:pt x="16764" y="31895"/>
                  <a:pt x="16648" y="31919"/>
                </a:cubicBezTo>
                <a:cubicBezTo>
                  <a:pt x="16508" y="31778"/>
                  <a:pt x="16391" y="31615"/>
                  <a:pt x="16251" y="31475"/>
                </a:cubicBezTo>
                <a:close/>
                <a:moveTo>
                  <a:pt x="38548" y="29887"/>
                </a:moveTo>
                <a:lnTo>
                  <a:pt x="38548" y="29887"/>
                </a:lnTo>
                <a:cubicBezTo>
                  <a:pt x="37801" y="30681"/>
                  <a:pt x="36961" y="31405"/>
                  <a:pt x="36050" y="32012"/>
                </a:cubicBezTo>
                <a:lnTo>
                  <a:pt x="36237" y="31778"/>
                </a:lnTo>
                <a:cubicBezTo>
                  <a:pt x="36447" y="31498"/>
                  <a:pt x="36680" y="31195"/>
                  <a:pt x="36867" y="30868"/>
                </a:cubicBezTo>
                <a:cubicBezTo>
                  <a:pt x="37451" y="30588"/>
                  <a:pt x="38011" y="30238"/>
                  <a:pt x="38548" y="29887"/>
                </a:cubicBezTo>
                <a:close/>
                <a:moveTo>
                  <a:pt x="28695" y="31802"/>
                </a:moveTo>
                <a:lnTo>
                  <a:pt x="28835" y="31825"/>
                </a:lnTo>
                <a:cubicBezTo>
                  <a:pt x="28649" y="31919"/>
                  <a:pt x="28438" y="32012"/>
                  <a:pt x="28252" y="32105"/>
                </a:cubicBezTo>
                <a:lnTo>
                  <a:pt x="28182" y="32059"/>
                </a:lnTo>
                <a:cubicBezTo>
                  <a:pt x="28368" y="31989"/>
                  <a:pt x="28532" y="31895"/>
                  <a:pt x="28695" y="31802"/>
                </a:cubicBezTo>
                <a:close/>
                <a:moveTo>
                  <a:pt x="43661" y="24284"/>
                </a:moveTo>
                <a:cubicBezTo>
                  <a:pt x="43685" y="25404"/>
                  <a:pt x="43591" y="26548"/>
                  <a:pt x="43358" y="27646"/>
                </a:cubicBezTo>
                <a:lnTo>
                  <a:pt x="43335" y="27646"/>
                </a:lnTo>
                <a:cubicBezTo>
                  <a:pt x="42354" y="29397"/>
                  <a:pt x="40953" y="30868"/>
                  <a:pt x="39249" y="31942"/>
                </a:cubicBezTo>
                <a:cubicBezTo>
                  <a:pt x="39109" y="32012"/>
                  <a:pt x="38945" y="32105"/>
                  <a:pt x="38828" y="32175"/>
                </a:cubicBezTo>
                <a:cubicBezTo>
                  <a:pt x="39179" y="31638"/>
                  <a:pt x="39529" y="31101"/>
                  <a:pt x="39832" y="30541"/>
                </a:cubicBezTo>
                <a:cubicBezTo>
                  <a:pt x="40720" y="29607"/>
                  <a:pt x="41420" y="28533"/>
                  <a:pt x="41934" y="27342"/>
                </a:cubicBezTo>
                <a:lnTo>
                  <a:pt x="42027" y="27226"/>
                </a:lnTo>
                <a:cubicBezTo>
                  <a:pt x="42517" y="26478"/>
                  <a:pt x="42938" y="25708"/>
                  <a:pt x="43288" y="24914"/>
                </a:cubicBezTo>
                <a:cubicBezTo>
                  <a:pt x="43405" y="24704"/>
                  <a:pt x="43545" y="24494"/>
                  <a:pt x="43661" y="24284"/>
                </a:cubicBezTo>
                <a:close/>
                <a:moveTo>
                  <a:pt x="31497" y="31989"/>
                </a:moveTo>
                <a:lnTo>
                  <a:pt x="31053" y="32222"/>
                </a:lnTo>
                <a:cubicBezTo>
                  <a:pt x="30890" y="32245"/>
                  <a:pt x="30703" y="32245"/>
                  <a:pt x="30540" y="32269"/>
                </a:cubicBezTo>
                <a:cubicBezTo>
                  <a:pt x="30306" y="32292"/>
                  <a:pt x="30049" y="32292"/>
                  <a:pt x="29816" y="32292"/>
                </a:cubicBezTo>
                <a:cubicBezTo>
                  <a:pt x="30003" y="32222"/>
                  <a:pt x="30166" y="32129"/>
                  <a:pt x="30353" y="32059"/>
                </a:cubicBezTo>
                <a:lnTo>
                  <a:pt x="30493" y="31989"/>
                </a:lnTo>
                <a:close/>
                <a:moveTo>
                  <a:pt x="23909" y="31919"/>
                </a:moveTo>
                <a:lnTo>
                  <a:pt x="24329" y="31965"/>
                </a:lnTo>
                <a:cubicBezTo>
                  <a:pt x="24119" y="32082"/>
                  <a:pt x="23909" y="32199"/>
                  <a:pt x="23722" y="32315"/>
                </a:cubicBezTo>
                <a:lnTo>
                  <a:pt x="23372" y="32362"/>
                </a:lnTo>
                <a:cubicBezTo>
                  <a:pt x="23559" y="32222"/>
                  <a:pt x="23745" y="32082"/>
                  <a:pt x="23909" y="31942"/>
                </a:cubicBezTo>
                <a:lnTo>
                  <a:pt x="23909" y="31919"/>
                </a:lnTo>
                <a:close/>
                <a:moveTo>
                  <a:pt x="19263" y="32105"/>
                </a:moveTo>
                <a:cubicBezTo>
                  <a:pt x="19590" y="32129"/>
                  <a:pt x="19916" y="32152"/>
                  <a:pt x="20243" y="32152"/>
                </a:cubicBezTo>
                <a:lnTo>
                  <a:pt x="20290" y="32245"/>
                </a:lnTo>
                <a:cubicBezTo>
                  <a:pt x="20080" y="32292"/>
                  <a:pt x="19846" y="32339"/>
                  <a:pt x="19636" y="32362"/>
                </a:cubicBezTo>
                <a:lnTo>
                  <a:pt x="19636" y="32386"/>
                </a:lnTo>
                <a:cubicBezTo>
                  <a:pt x="19449" y="32315"/>
                  <a:pt x="19263" y="32222"/>
                  <a:pt x="19099" y="32152"/>
                </a:cubicBezTo>
                <a:lnTo>
                  <a:pt x="19263" y="32105"/>
                </a:lnTo>
                <a:close/>
                <a:moveTo>
                  <a:pt x="39179" y="29654"/>
                </a:moveTo>
                <a:lnTo>
                  <a:pt x="39179" y="29654"/>
                </a:lnTo>
                <a:cubicBezTo>
                  <a:pt x="39062" y="29864"/>
                  <a:pt x="38968" y="30074"/>
                  <a:pt x="38852" y="30284"/>
                </a:cubicBezTo>
                <a:cubicBezTo>
                  <a:pt x="37871" y="31171"/>
                  <a:pt x="36820" y="31965"/>
                  <a:pt x="35700" y="32642"/>
                </a:cubicBezTo>
                <a:lnTo>
                  <a:pt x="35700" y="32619"/>
                </a:lnTo>
                <a:cubicBezTo>
                  <a:pt x="37007" y="31802"/>
                  <a:pt x="38175" y="30821"/>
                  <a:pt x="39179" y="29654"/>
                </a:cubicBezTo>
                <a:close/>
                <a:moveTo>
                  <a:pt x="32735" y="32362"/>
                </a:moveTo>
                <a:lnTo>
                  <a:pt x="32735" y="32362"/>
                </a:lnTo>
                <a:cubicBezTo>
                  <a:pt x="32478" y="32479"/>
                  <a:pt x="32197" y="32596"/>
                  <a:pt x="31941" y="32712"/>
                </a:cubicBezTo>
                <a:cubicBezTo>
                  <a:pt x="31987" y="32642"/>
                  <a:pt x="32011" y="32596"/>
                  <a:pt x="32057" y="32549"/>
                </a:cubicBezTo>
                <a:lnTo>
                  <a:pt x="32268" y="32432"/>
                </a:lnTo>
                <a:lnTo>
                  <a:pt x="32735" y="32362"/>
                </a:lnTo>
                <a:close/>
                <a:moveTo>
                  <a:pt x="15504" y="32526"/>
                </a:moveTo>
                <a:cubicBezTo>
                  <a:pt x="15620" y="32549"/>
                  <a:pt x="15737" y="32596"/>
                  <a:pt x="15877" y="32619"/>
                </a:cubicBezTo>
                <a:lnTo>
                  <a:pt x="16087" y="32759"/>
                </a:lnTo>
                <a:lnTo>
                  <a:pt x="15807" y="32736"/>
                </a:lnTo>
                <a:cubicBezTo>
                  <a:pt x="15597" y="32666"/>
                  <a:pt x="15387" y="32596"/>
                  <a:pt x="15177" y="32526"/>
                </a:cubicBezTo>
                <a:close/>
                <a:moveTo>
                  <a:pt x="30143" y="32666"/>
                </a:moveTo>
                <a:lnTo>
                  <a:pt x="29886" y="32782"/>
                </a:lnTo>
                <a:lnTo>
                  <a:pt x="29606" y="32689"/>
                </a:lnTo>
                <a:lnTo>
                  <a:pt x="30143" y="32666"/>
                </a:lnTo>
                <a:close/>
                <a:moveTo>
                  <a:pt x="25870" y="32292"/>
                </a:moveTo>
                <a:lnTo>
                  <a:pt x="25940" y="32315"/>
                </a:lnTo>
                <a:cubicBezTo>
                  <a:pt x="25660" y="32456"/>
                  <a:pt x="25357" y="32572"/>
                  <a:pt x="25076" y="32712"/>
                </a:cubicBezTo>
                <a:cubicBezTo>
                  <a:pt x="24749" y="32759"/>
                  <a:pt x="24446" y="32806"/>
                  <a:pt x="24142" y="32829"/>
                </a:cubicBezTo>
                <a:lnTo>
                  <a:pt x="23839" y="32759"/>
                </a:lnTo>
                <a:cubicBezTo>
                  <a:pt x="24072" y="32712"/>
                  <a:pt x="24259" y="32642"/>
                  <a:pt x="24423" y="32549"/>
                </a:cubicBezTo>
                <a:lnTo>
                  <a:pt x="24399" y="32549"/>
                </a:lnTo>
                <a:cubicBezTo>
                  <a:pt x="24913" y="32479"/>
                  <a:pt x="25380" y="32386"/>
                  <a:pt x="25870" y="32292"/>
                </a:cubicBezTo>
                <a:close/>
                <a:moveTo>
                  <a:pt x="35980" y="31428"/>
                </a:moveTo>
                <a:cubicBezTo>
                  <a:pt x="35630" y="31872"/>
                  <a:pt x="35279" y="32292"/>
                  <a:pt x="34929" y="32689"/>
                </a:cubicBezTo>
                <a:lnTo>
                  <a:pt x="34602" y="32876"/>
                </a:lnTo>
                <a:cubicBezTo>
                  <a:pt x="34766" y="32666"/>
                  <a:pt x="34929" y="32432"/>
                  <a:pt x="35093" y="32175"/>
                </a:cubicBezTo>
                <a:cubicBezTo>
                  <a:pt x="35256" y="31989"/>
                  <a:pt x="35443" y="31825"/>
                  <a:pt x="35606" y="31662"/>
                </a:cubicBezTo>
                <a:cubicBezTo>
                  <a:pt x="35723" y="31592"/>
                  <a:pt x="35863" y="31522"/>
                  <a:pt x="35980" y="31428"/>
                </a:cubicBezTo>
                <a:close/>
                <a:moveTo>
                  <a:pt x="34299" y="32362"/>
                </a:moveTo>
                <a:lnTo>
                  <a:pt x="34299" y="32362"/>
                </a:lnTo>
                <a:cubicBezTo>
                  <a:pt x="34089" y="32549"/>
                  <a:pt x="33855" y="32736"/>
                  <a:pt x="33622" y="32923"/>
                </a:cubicBezTo>
                <a:cubicBezTo>
                  <a:pt x="33762" y="32782"/>
                  <a:pt x="33879" y="32642"/>
                  <a:pt x="33995" y="32502"/>
                </a:cubicBezTo>
                <a:lnTo>
                  <a:pt x="34299" y="32362"/>
                </a:lnTo>
                <a:close/>
                <a:moveTo>
                  <a:pt x="31404" y="32853"/>
                </a:moveTo>
                <a:lnTo>
                  <a:pt x="31334" y="32946"/>
                </a:lnTo>
                <a:lnTo>
                  <a:pt x="31287" y="32969"/>
                </a:lnTo>
                <a:lnTo>
                  <a:pt x="31053" y="33016"/>
                </a:lnTo>
                <a:lnTo>
                  <a:pt x="31404" y="32853"/>
                </a:lnTo>
                <a:close/>
                <a:moveTo>
                  <a:pt x="37217" y="32736"/>
                </a:moveTo>
                <a:lnTo>
                  <a:pt x="37217" y="32736"/>
                </a:lnTo>
                <a:cubicBezTo>
                  <a:pt x="37147" y="32829"/>
                  <a:pt x="37077" y="32899"/>
                  <a:pt x="37007" y="32993"/>
                </a:cubicBezTo>
                <a:cubicBezTo>
                  <a:pt x="36890" y="33039"/>
                  <a:pt x="36750" y="33086"/>
                  <a:pt x="36634" y="33109"/>
                </a:cubicBezTo>
                <a:cubicBezTo>
                  <a:pt x="36820" y="32993"/>
                  <a:pt x="37031" y="32853"/>
                  <a:pt x="37217" y="32736"/>
                </a:cubicBezTo>
                <a:close/>
                <a:moveTo>
                  <a:pt x="2009" y="20179"/>
                </a:moveTo>
                <a:lnTo>
                  <a:pt x="2009" y="20179"/>
                </a:lnTo>
                <a:cubicBezTo>
                  <a:pt x="2013" y="20259"/>
                  <a:pt x="2032" y="20322"/>
                  <a:pt x="2032" y="20385"/>
                </a:cubicBezTo>
                <a:cubicBezTo>
                  <a:pt x="2522" y="23303"/>
                  <a:pt x="3783" y="26152"/>
                  <a:pt x="5534" y="28650"/>
                </a:cubicBezTo>
                <a:cubicBezTo>
                  <a:pt x="6328" y="30331"/>
                  <a:pt x="7472" y="31825"/>
                  <a:pt x="8919" y="33016"/>
                </a:cubicBezTo>
                <a:lnTo>
                  <a:pt x="8990" y="33133"/>
                </a:lnTo>
                <a:cubicBezTo>
                  <a:pt x="7542" y="32222"/>
                  <a:pt x="6258" y="31055"/>
                  <a:pt x="5230" y="29701"/>
                </a:cubicBezTo>
                <a:cubicBezTo>
                  <a:pt x="4647" y="28953"/>
                  <a:pt x="4110" y="28183"/>
                  <a:pt x="3643" y="27366"/>
                </a:cubicBezTo>
                <a:cubicBezTo>
                  <a:pt x="3433" y="26875"/>
                  <a:pt x="3246" y="26408"/>
                  <a:pt x="3082" y="25918"/>
                </a:cubicBezTo>
                <a:cubicBezTo>
                  <a:pt x="2408" y="24082"/>
                  <a:pt x="2058" y="22154"/>
                  <a:pt x="2009" y="20179"/>
                </a:cubicBezTo>
                <a:close/>
                <a:moveTo>
                  <a:pt x="28672" y="32736"/>
                </a:moveTo>
                <a:lnTo>
                  <a:pt x="28649" y="32759"/>
                </a:lnTo>
                <a:cubicBezTo>
                  <a:pt x="28882" y="32853"/>
                  <a:pt x="29139" y="32946"/>
                  <a:pt x="29372" y="33039"/>
                </a:cubicBezTo>
                <a:lnTo>
                  <a:pt x="28859" y="33273"/>
                </a:lnTo>
                <a:cubicBezTo>
                  <a:pt x="28567" y="33284"/>
                  <a:pt x="28275" y="33290"/>
                  <a:pt x="27983" y="33290"/>
                </a:cubicBezTo>
                <a:cubicBezTo>
                  <a:pt x="27691" y="33290"/>
                  <a:pt x="27399" y="33284"/>
                  <a:pt x="27108" y="33273"/>
                </a:cubicBezTo>
                <a:cubicBezTo>
                  <a:pt x="27645" y="33109"/>
                  <a:pt x="28158" y="32923"/>
                  <a:pt x="28672" y="32736"/>
                </a:cubicBezTo>
                <a:close/>
                <a:moveTo>
                  <a:pt x="38128" y="31475"/>
                </a:moveTo>
                <a:cubicBezTo>
                  <a:pt x="38058" y="31568"/>
                  <a:pt x="37988" y="31685"/>
                  <a:pt x="37918" y="31778"/>
                </a:cubicBezTo>
                <a:cubicBezTo>
                  <a:pt x="37147" y="32362"/>
                  <a:pt x="36307" y="32899"/>
                  <a:pt x="35443" y="33366"/>
                </a:cubicBezTo>
                <a:lnTo>
                  <a:pt x="35209" y="33413"/>
                </a:lnTo>
                <a:cubicBezTo>
                  <a:pt x="36237" y="32853"/>
                  <a:pt x="37194" y="32199"/>
                  <a:pt x="38128" y="31475"/>
                </a:cubicBezTo>
                <a:close/>
                <a:moveTo>
                  <a:pt x="33225" y="32806"/>
                </a:moveTo>
                <a:lnTo>
                  <a:pt x="33225" y="32806"/>
                </a:lnTo>
                <a:cubicBezTo>
                  <a:pt x="33015" y="33016"/>
                  <a:pt x="32828" y="33226"/>
                  <a:pt x="32618" y="33436"/>
                </a:cubicBezTo>
                <a:lnTo>
                  <a:pt x="32618" y="33390"/>
                </a:lnTo>
                <a:cubicBezTo>
                  <a:pt x="32384" y="33366"/>
                  <a:pt x="32174" y="33343"/>
                  <a:pt x="31964" y="33296"/>
                </a:cubicBezTo>
                <a:cubicBezTo>
                  <a:pt x="32174" y="33203"/>
                  <a:pt x="32361" y="33109"/>
                  <a:pt x="32571" y="33016"/>
                </a:cubicBezTo>
                <a:cubicBezTo>
                  <a:pt x="32805" y="32946"/>
                  <a:pt x="33015" y="32876"/>
                  <a:pt x="33225" y="32806"/>
                </a:cubicBezTo>
                <a:close/>
                <a:moveTo>
                  <a:pt x="10064" y="31568"/>
                </a:moveTo>
                <a:lnTo>
                  <a:pt x="10064" y="31568"/>
                </a:lnTo>
                <a:cubicBezTo>
                  <a:pt x="10671" y="31942"/>
                  <a:pt x="11278" y="32292"/>
                  <a:pt x="11931" y="32619"/>
                </a:cubicBezTo>
                <a:lnTo>
                  <a:pt x="11955" y="32619"/>
                </a:lnTo>
                <a:cubicBezTo>
                  <a:pt x="12025" y="32666"/>
                  <a:pt x="12095" y="32712"/>
                  <a:pt x="12141" y="32759"/>
                </a:cubicBezTo>
                <a:cubicBezTo>
                  <a:pt x="12305" y="32899"/>
                  <a:pt x="12468" y="33016"/>
                  <a:pt x="12632" y="33109"/>
                </a:cubicBezTo>
                <a:cubicBezTo>
                  <a:pt x="12725" y="33226"/>
                  <a:pt x="12819" y="33343"/>
                  <a:pt x="12912" y="33460"/>
                </a:cubicBezTo>
                <a:cubicBezTo>
                  <a:pt x="12445" y="33296"/>
                  <a:pt x="12001" y="33109"/>
                  <a:pt x="11558" y="32876"/>
                </a:cubicBezTo>
                <a:cubicBezTo>
                  <a:pt x="11044" y="32479"/>
                  <a:pt x="10530" y="32035"/>
                  <a:pt x="10064" y="31568"/>
                </a:cubicBezTo>
                <a:close/>
                <a:moveTo>
                  <a:pt x="12282" y="32222"/>
                </a:moveTo>
                <a:cubicBezTo>
                  <a:pt x="13099" y="32619"/>
                  <a:pt x="13963" y="32946"/>
                  <a:pt x="14850" y="33179"/>
                </a:cubicBezTo>
                <a:cubicBezTo>
                  <a:pt x="15013" y="33226"/>
                  <a:pt x="15200" y="33249"/>
                  <a:pt x="15387" y="33296"/>
                </a:cubicBezTo>
                <a:cubicBezTo>
                  <a:pt x="15550" y="33413"/>
                  <a:pt x="15737" y="33553"/>
                  <a:pt x="15924" y="33670"/>
                </a:cubicBezTo>
                <a:lnTo>
                  <a:pt x="15527" y="33576"/>
                </a:lnTo>
                <a:cubicBezTo>
                  <a:pt x="14733" y="33366"/>
                  <a:pt x="13963" y="33086"/>
                  <a:pt x="13192" y="32759"/>
                </a:cubicBezTo>
                <a:lnTo>
                  <a:pt x="13169" y="32759"/>
                </a:lnTo>
                <a:cubicBezTo>
                  <a:pt x="12889" y="32619"/>
                  <a:pt x="12608" y="32456"/>
                  <a:pt x="12352" y="32315"/>
                </a:cubicBezTo>
                <a:lnTo>
                  <a:pt x="12352" y="32292"/>
                </a:lnTo>
                <a:lnTo>
                  <a:pt x="12282" y="32222"/>
                </a:lnTo>
                <a:close/>
                <a:moveTo>
                  <a:pt x="7962" y="30728"/>
                </a:moveTo>
                <a:lnTo>
                  <a:pt x="7962" y="30728"/>
                </a:lnTo>
                <a:cubicBezTo>
                  <a:pt x="8429" y="31195"/>
                  <a:pt x="8919" y="31638"/>
                  <a:pt x="9456" y="32035"/>
                </a:cubicBezTo>
                <a:lnTo>
                  <a:pt x="9480" y="32035"/>
                </a:lnTo>
                <a:cubicBezTo>
                  <a:pt x="9853" y="32619"/>
                  <a:pt x="10274" y="33179"/>
                  <a:pt x="10717" y="33740"/>
                </a:cubicBezTo>
                <a:lnTo>
                  <a:pt x="10694" y="33740"/>
                </a:lnTo>
                <a:cubicBezTo>
                  <a:pt x="9923" y="33109"/>
                  <a:pt x="9200" y="32432"/>
                  <a:pt x="8523" y="31732"/>
                </a:cubicBezTo>
                <a:cubicBezTo>
                  <a:pt x="8312" y="31405"/>
                  <a:pt x="8149" y="31078"/>
                  <a:pt x="7962" y="30728"/>
                </a:cubicBezTo>
                <a:close/>
                <a:moveTo>
                  <a:pt x="19543" y="33600"/>
                </a:moveTo>
                <a:lnTo>
                  <a:pt x="19543" y="33623"/>
                </a:lnTo>
                <a:lnTo>
                  <a:pt x="19706" y="33716"/>
                </a:lnTo>
                <a:lnTo>
                  <a:pt x="19683" y="33716"/>
                </a:lnTo>
                <a:cubicBezTo>
                  <a:pt x="19449" y="33763"/>
                  <a:pt x="19239" y="33786"/>
                  <a:pt x="19029" y="33810"/>
                </a:cubicBezTo>
                <a:lnTo>
                  <a:pt x="18562" y="33600"/>
                </a:lnTo>
                <a:cubicBezTo>
                  <a:pt x="18765" y="33600"/>
                  <a:pt x="18988" y="33610"/>
                  <a:pt x="19211" y="33610"/>
                </a:cubicBezTo>
                <a:cubicBezTo>
                  <a:pt x="19322" y="33610"/>
                  <a:pt x="19434" y="33607"/>
                  <a:pt x="19543" y="33600"/>
                </a:cubicBezTo>
                <a:close/>
                <a:moveTo>
                  <a:pt x="25940" y="33530"/>
                </a:moveTo>
                <a:cubicBezTo>
                  <a:pt x="26594" y="33600"/>
                  <a:pt x="27271" y="33646"/>
                  <a:pt x="27925" y="33646"/>
                </a:cubicBezTo>
                <a:lnTo>
                  <a:pt x="27645" y="33763"/>
                </a:lnTo>
                <a:cubicBezTo>
                  <a:pt x="27201" y="33798"/>
                  <a:pt x="26757" y="33816"/>
                  <a:pt x="26317" y="33816"/>
                </a:cubicBezTo>
                <a:cubicBezTo>
                  <a:pt x="25876" y="33816"/>
                  <a:pt x="25438" y="33798"/>
                  <a:pt x="25006" y="33763"/>
                </a:cubicBezTo>
                <a:lnTo>
                  <a:pt x="24983" y="33763"/>
                </a:lnTo>
                <a:lnTo>
                  <a:pt x="24796" y="33716"/>
                </a:lnTo>
                <a:cubicBezTo>
                  <a:pt x="25170" y="33670"/>
                  <a:pt x="25567" y="33600"/>
                  <a:pt x="25940" y="33530"/>
                </a:cubicBezTo>
                <a:close/>
                <a:moveTo>
                  <a:pt x="16181" y="33413"/>
                </a:moveTo>
                <a:lnTo>
                  <a:pt x="16181" y="33413"/>
                </a:lnTo>
                <a:cubicBezTo>
                  <a:pt x="16624" y="33483"/>
                  <a:pt x="17068" y="33506"/>
                  <a:pt x="17512" y="33530"/>
                </a:cubicBezTo>
                <a:lnTo>
                  <a:pt x="17512" y="33506"/>
                </a:lnTo>
                <a:cubicBezTo>
                  <a:pt x="17745" y="33623"/>
                  <a:pt x="17979" y="33740"/>
                  <a:pt x="18235" y="33856"/>
                </a:cubicBezTo>
                <a:cubicBezTo>
                  <a:pt x="17745" y="33856"/>
                  <a:pt x="17255" y="33833"/>
                  <a:pt x="16764" y="33786"/>
                </a:cubicBezTo>
                <a:cubicBezTo>
                  <a:pt x="16578" y="33670"/>
                  <a:pt x="16367" y="33553"/>
                  <a:pt x="16181" y="33413"/>
                </a:cubicBezTo>
                <a:close/>
                <a:moveTo>
                  <a:pt x="20990" y="33856"/>
                </a:moveTo>
                <a:lnTo>
                  <a:pt x="21294" y="33927"/>
                </a:lnTo>
                <a:lnTo>
                  <a:pt x="21154" y="33950"/>
                </a:lnTo>
                <a:lnTo>
                  <a:pt x="20944" y="33880"/>
                </a:lnTo>
                <a:lnTo>
                  <a:pt x="20990" y="33856"/>
                </a:lnTo>
                <a:close/>
                <a:moveTo>
                  <a:pt x="13519" y="33296"/>
                </a:moveTo>
                <a:cubicBezTo>
                  <a:pt x="13893" y="33436"/>
                  <a:pt x="14266" y="33553"/>
                  <a:pt x="14640" y="33670"/>
                </a:cubicBezTo>
                <a:lnTo>
                  <a:pt x="14710" y="33693"/>
                </a:lnTo>
                <a:cubicBezTo>
                  <a:pt x="15410" y="33903"/>
                  <a:pt x="16111" y="34090"/>
                  <a:pt x="16834" y="34253"/>
                </a:cubicBezTo>
                <a:lnTo>
                  <a:pt x="16858" y="34277"/>
                </a:lnTo>
                <a:cubicBezTo>
                  <a:pt x="16134" y="34230"/>
                  <a:pt x="15410" y="34137"/>
                  <a:pt x="14686" y="33973"/>
                </a:cubicBezTo>
                <a:cubicBezTo>
                  <a:pt x="14313" y="33763"/>
                  <a:pt x="13916" y="33530"/>
                  <a:pt x="13519" y="33296"/>
                </a:cubicBezTo>
                <a:close/>
                <a:moveTo>
                  <a:pt x="31357" y="33576"/>
                </a:moveTo>
                <a:cubicBezTo>
                  <a:pt x="31637" y="33623"/>
                  <a:pt x="31941" y="33670"/>
                  <a:pt x="32244" y="33716"/>
                </a:cubicBezTo>
                <a:cubicBezTo>
                  <a:pt x="32127" y="33833"/>
                  <a:pt x="32011" y="33927"/>
                  <a:pt x="31894" y="34020"/>
                </a:cubicBezTo>
                <a:cubicBezTo>
                  <a:pt x="31567" y="34160"/>
                  <a:pt x="31217" y="34253"/>
                  <a:pt x="30867" y="34323"/>
                </a:cubicBezTo>
                <a:cubicBezTo>
                  <a:pt x="30867" y="34207"/>
                  <a:pt x="30843" y="34113"/>
                  <a:pt x="30843" y="33997"/>
                </a:cubicBezTo>
                <a:cubicBezTo>
                  <a:pt x="30960" y="33880"/>
                  <a:pt x="31077" y="33763"/>
                  <a:pt x="31170" y="33623"/>
                </a:cubicBezTo>
                <a:lnTo>
                  <a:pt x="31357" y="33576"/>
                </a:lnTo>
                <a:close/>
                <a:moveTo>
                  <a:pt x="33201" y="33903"/>
                </a:moveTo>
                <a:lnTo>
                  <a:pt x="33155" y="33950"/>
                </a:lnTo>
                <a:cubicBezTo>
                  <a:pt x="32851" y="34090"/>
                  <a:pt x="32524" y="34207"/>
                  <a:pt x="32221" y="34347"/>
                </a:cubicBezTo>
                <a:lnTo>
                  <a:pt x="32454" y="34207"/>
                </a:lnTo>
                <a:cubicBezTo>
                  <a:pt x="32711" y="34113"/>
                  <a:pt x="32945" y="34020"/>
                  <a:pt x="33201" y="33903"/>
                </a:cubicBezTo>
                <a:close/>
                <a:moveTo>
                  <a:pt x="22555" y="34137"/>
                </a:moveTo>
                <a:cubicBezTo>
                  <a:pt x="23170" y="34225"/>
                  <a:pt x="23764" y="34292"/>
                  <a:pt x="24358" y="34338"/>
                </a:cubicBezTo>
                <a:lnTo>
                  <a:pt x="24358" y="34338"/>
                </a:lnTo>
                <a:cubicBezTo>
                  <a:pt x="23881" y="34400"/>
                  <a:pt x="23403" y="34440"/>
                  <a:pt x="22905" y="34440"/>
                </a:cubicBezTo>
                <a:cubicBezTo>
                  <a:pt x="22788" y="34347"/>
                  <a:pt x="22671" y="34253"/>
                  <a:pt x="22555" y="34137"/>
                </a:cubicBezTo>
                <a:close/>
                <a:moveTo>
                  <a:pt x="5230" y="30331"/>
                </a:moveTo>
                <a:lnTo>
                  <a:pt x="5230" y="30331"/>
                </a:lnTo>
                <a:cubicBezTo>
                  <a:pt x="6398" y="31802"/>
                  <a:pt x="7892" y="33016"/>
                  <a:pt x="9550" y="33927"/>
                </a:cubicBezTo>
                <a:cubicBezTo>
                  <a:pt x="9713" y="34113"/>
                  <a:pt x="9877" y="34300"/>
                  <a:pt x="10040" y="34487"/>
                </a:cubicBezTo>
                <a:cubicBezTo>
                  <a:pt x="9853" y="34393"/>
                  <a:pt x="9667" y="34323"/>
                  <a:pt x="9480" y="34230"/>
                </a:cubicBezTo>
                <a:cubicBezTo>
                  <a:pt x="7752" y="33319"/>
                  <a:pt x="6281" y="31965"/>
                  <a:pt x="5230" y="30331"/>
                </a:cubicBezTo>
                <a:close/>
                <a:moveTo>
                  <a:pt x="21141" y="34327"/>
                </a:moveTo>
                <a:cubicBezTo>
                  <a:pt x="21278" y="34374"/>
                  <a:pt x="21414" y="34441"/>
                  <a:pt x="21551" y="34487"/>
                </a:cubicBezTo>
                <a:cubicBezTo>
                  <a:pt x="21294" y="34487"/>
                  <a:pt x="21014" y="34487"/>
                  <a:pt x="20757" y="34440"/>
                </a:cubicBezTo>
                <a:lnTo>
                  <a:pt x="20664" y="34417"/>
                </a:lnTo>
                <a:cubicBezTo>
                  <a:pt x="20823" y="34394"/>
                  <a:pt x="20982" y="34371"/>
                  <a:pt x="21141" y="34327"/>
                </a:cubicBezTo>
                <a:close/>
                <a:moveTo>
                  <a:pt x="15924" y="34580"/>
                </a:moveTo>
                <a:lnTo>
                  <a:pt x="15924" y="34580"/>
                </a:lnTo>
                <a:cubicBezTo>
                  <a:pt x="16087" y="34604"/>
                  <a:pt x="16297" y="34627"/>
                  <a:pt x="16508" y="34627"/>
                </a:cubicBezTo>
                <a:lnTo>
                  <a:pt x="16181" y="34674"/>
                </a:lnTo>
                <a:lnTo>
                  <a:pt x="15924" y="34580"/>
                </a:lnTo>
                <a:close/>
                <a:moveTo>
                  <a:pt x="10297" y="32619"/>
                </a:moveTo>
                <a:lnTo>
                  <a:pt x="10297" y="32619"/>
                </a:lnTo>
                <a:cubicBezTo>
                  <a:pt x="10507" y="32736"/>
                  <a:pt x="10717" y="32876"/>
                  <a:pt x="10927" y="32993"/>
                </a:cubicBezTo>
                <a:cubicBezTo>
                  <a:pt x="11184" y="33156"/>
                  <a:pt x="11464" y="33343"/>
                  <a:pt x="11721" y="33506"/>
                </a:cubicBezTo>
                <a:cubicBezTo>
                  <a:pt x="12305" y="33927"/>
                  <a:pt x="12912" y="34347"/>
                  <a:pt x="13542" y="34697"/>
                </a:cubicBezTo>
                <a:cubicBezTo>
                  <a:pt x="12842" y="34580"/>
                  <a:pt x="12165" y="34393"/>
                  <a:pt x="11534" y="34113"/>
                </a:cubicBezTo>
                <a:cubicBezTo>
                  <a:pt x="11091" y="33670"/>
                  <a:pt x="10694" y="33179"/>
                  <a:pt x="10320" y="32666"/>
                </a:cubicBezTo>
                <a:lnTo>
                  <a:pt x="10344" y="32666"/>
                </a:lnTo>
                <a:lnTo>
                  <a:pt x="10297" y="32619"/>
                </a:lnTo>
                <a:close/>
                <a:moveTo>
                  <a:pt x="13986" y="34207"/>
                </a:moveTo>
                <a:cubicBezTo>
                  <a:pt x="14196" y="34253"/>
                  <a:pt x="14406" y="34323"/>
                  <a:pt x="14616" y="34370"/>
                </a:cubicBezTo>
                <a:cubicBezTo>
                  <a:pt x="14873" y="34487"/>
                  <a:pt x="15153" y="34627"/>
                  <a:pt x="15410" y="34744"/>
                </a:cubicBezTo>
                <a:lnTo>
                  <a:pt x="15387" y="34744"/>
                </a:lnTo>
                <a:cubicBezTo>
                  <a:pt x="14920" y="34604"/>
                  <a:pt x="14476" y="34440"/>
                  <a:pt x="14056" y="34277"/>
                </a:cubicBezTo>
                <a:lnTo>
                  <a:pt x="13986" y="34207"/>
                </a:lnTo>
                <a:close/>
                <a:moveTo>
                  <a:pt x="25045" y="34613"/>
                </a:moveTo>
                <a:cubicBezTo>
                  <a:pt x="24875" y="34666"/>
                  <a:pt x="24715" y="34708"/>
                  <a:pt x="24539" y="34767"/>
                </a:cubicBezTo>
                <a:lnTo>
                  <a:pt x="24119" y="34697"/>
                </a:lnTo>
                <a:cubicBezTo>
                  <a:pt x="24428" y="34676"/>
                  <a:pt x="24737" y="34638"/>
                  <a:pt x="25045" y="34613"/>
                </a:cubicBezTo>
                <a:close/>
                <a:moveTo>
                  <a:pt x="30400" y="33903"/>
                </a:moveTo>
                <a:lnTo>
                  <a:pt x="30400" y="33950"/>
                </a:lnTo>
                <a:cubicBezTo>
                  <a:pt x="30190" y="34160"/>
                  <a:pt x="29979" y="34370"/>
                  <a:pt x="29769" y="34580"/>
                </a:cubicBezTo>
                <a:lnTo>
                  <a:pt x="29372" y="34650"/>
                </a:lnTo>
                <a:cubicBezTo>
                  <a:pt x="28494" y="34800"/>
                  <a:pt x="27587" y="34874"/>
                  <a:pt x="26685" y="34874"/>
                </a:cubicBezTo>
                <a:cubicBezTo>
                  <a:pt x="26459" y="34874"/>
                  <a:pt x="26234" y="34870"/>
                  <a:pt x="26010" y="34860"/>
                </a:cubicBezTo>
                <a:cubicBezTo>
                  <a:pt x="26010" y="34837"/>
                  <a:pt x="26010" y="34837"/>
                  <a:pt x="25987" y="34814"/>
                </a:cubicBezTo>
                <a:cubicBezTo>
                  <a:pt x="25964" y="34790"/>
                  <a:pt x="25940" y="34767"/>
                  <a:pt x="25917" y="34744"/>
                </a:cubicBezTo>
                <a:cubicBezTo>
                  <a:pt x="26360" y="34627"/>
                  <a:pt x="26804" y="34487"/>
                  <a:pt x="27224" y="34323"/>
                </a:cubicBezTo>
                <a:cubicBezTo>
                  <a:pt x="27301" y="34325"/>
                  <a:pt x="27378" y="34326"/>
                  <a:pt x="27454" y="34326"/>
                </a:cubicBezTo>
                <a:cubicBezTo>
                  <a:pt x="28452" y="34326"/>
                  <a:pt x="29446" y="34185"/>
                  <a:pt x="30400" y="33903"/>
                </a:cubicBezTo>
                <a:close/>
                <a:moveTo>
                  <a:pt x="22181" y="34790"/>
                </a:moveTo>
                <a:lnTo>
                  <a:pt x="22298" y="34907"/>
                </a:lnTo>
                <a:lnTo>
                  <a:pt x="22298" y="34907"/>
                </a:lnTo>
                <a:lnTo>
                  <a:pt x="21854" y="34790"/>
                </a:lnTo>
                <a:close/>
                <a:moveTo>
                  <a:pt x="42984" y="28930"/>
                </a:moveTo>
                <a:lnTo>
                  <a:pt x="42984" y="28930"/>
                </a:lnTo>
                <a:cubicBezTo>
                  <a:pt x="42167" y="31312"/>
                  <a:pt x="40416" y="33249"/>
                  <a:pt x="38128" y="34277"/>
                </a:cubicBezTo>
                <a:lnTo>
                  <a:pt x="38105" y="34277"/>
                </a:lnTo>
                <a:cubicBezTo>
                  <a:pt x="37498" y="34534"/>
                  <a:pt x="36867" y="34767"/>
                  <a:pt x="36237" y="34977"/>
                </a:cubicBezTo>
                <a:cubicBezTo>
                  <a:pt x="37007" y="34370"/>
                  <a:pt x="37684" y="33670"/>
                  <a:pt x="38291" y="32899"/>
                </a:cubicBezTo>
                <a:cubicBezTo>
                  <a:pt x="40019" y="32082"/>
                  <a:pt x="41537" y="30868"/>
                  <a:pt x="42681" y="29350"/>
                </a:cubicBezTo>
                <a:cubicBezTo>
                  <a:pt x="42798" y="29210"/>
                  <a:pt x="42891" y="29070"/>
                  <a:pt x="42984" y="28930"/>
                </a:cubicBezTo>
                <a:close/>
                <a:moveTo>
                  <a:pt x="10386" y="34316"/>
                </a:moveTo>
                <a:cubicBezTo>
                  <a:pt x="10673" y="34428"/>
                  <a:pt x="10941" y="34538"/>
                  <a:pt x="11231" y="34627"/>
                </a:cubicBezTo>
                <a:cubicBezTo>
                  <a:pt x="11418" y="34744"/>
                  <a:pt x="11581" y="34884"/>
                  <a:pt x="11768" y="35001"/>
                </a:cubicBezTo>
                <a:cubicBezTo>
                  <a:pt x="11441" y="34954"/>
                  <a:pt x="11114" y="34860"/>
                  <a:pt x="10811" y="34767"/>
                </a:cubicBezTo>
                <a:cubicBezTo>
                  <a:pt x="10676" y="34610"/>
                  <a:pt x="10541" y="34453"/>
                  <a:pt x="10386" y="34316"/>
                </a:cubicBezTo>
                <a:close/>
                <a:moveTo>
                  <a:pt x="30446" y="34790"/>
                </a:moveTo>
                <a:lnTo>
                  <a:pt x="30446" y="34907"/>
                </a:lnTo>
                <a:lnTo>
                  <a:pt x="30190" y="35024"/>
                </a:lnTo>
                <a:cubicBezTo>
                  <a:pt x="30166" y="34954"/>
                  <a:pt x="30120" y="34907"/>
                  <a:pt x="30049" y="34907"/>
                </a:cubicBezTo>
                <a:cubicBezTo>
                  <a:pt x="30049" y="34907"/>
                  <a:pt x="30049" y="34884"/>
                  <a:pt x="30026" y="34884"/>
                </a:cubicBezTo>
                <a:lnTo>
                  <a:pt x="30446" y="34790"/>
                </a:lnTo>
                <a:close/>
                <a:moveTo>
                  <a:pt x="12352" y="34907"/>
                </a:moveTo>
                <a:cubicBezTo>
                  <a:pt x="12982" y="35024"/>
                  <a:pt x="13612" y="35117"/>
                  <a:pt x="14266" y="35141"/>
                </a:cubicBezTo>
                <a:lnTo>
                  <a:pt x="14336" y="35141"/>
                </a:lnTo>
                <a:lnTo>
                  <a:pt x="14383" y="35164"/>
                </a:lnTo>
                <a:cubicBezTo>
                  <a:pt x="14161" y="35173"/>
                  <a:pt x="13942" y="35178"/>
                  <a:pt x="13726" y="35178"/>
                </a:cubicBezTo>
                <a:cubicBezTo>
                  <a:pt x="13352" y="35178"/>
                  <a:pt x="12987" y="35162"/>
                  <a:pt x="12632" y="35117"/>
                </a:cubicBezTo>
                <a:lnTo>
                  <a:pt x="12492" y="35047"/>
                </a:lnTo>
                <a:lnTo>
                  <a:pt x="12352" y="34907"/>
                </a:lnTo>
                <a:close/>
                <a:moveTo>
                  <a:pt x="37591" y="33179"/>
                </a:moveTo>
                <a:cubicBezTo>
                  <a:pt x="36961" y="33950"/>
                  <a:pt x="36237" y="34627"/>
                  <a:pt x="35420" y="35234"/>
                </a:cubicBezTo>
                <a:lnTo>
                  <a:pt x="35396" y="35211"/>
                </a:lnTo>
                <a:lnTo>
                  <a:pt x="35186" y="35281"/>
                </a:lnTo>
                <a:cubicBezTo>
                  <a:pt x="35373" y="35117"/>
                  <a:pt x="35583" y="34954"/>
                  <a:pt x="35770" y="34790"/>
                </a:cubicBezTo>
                <a:lnTo>
                  <a:pt x="35886" y="34697"/>
                </a:lnTo>
                <a:cubicBezTo>
                  <a:pt x="36470" y="34230"/>
                  <a:pt x="37031" y="33740"/>
                  <a:pt x="37544" y="33203"/>
                </a:cubicBezTo>
                <a:lnTo>
                  <a:pt x="37591" y="33179"/>
                </a:lnTo>
                <a:close/>
                <a:moveTo>
                  <a:pt x="20033" y="34697"/>
                </a:moveTo>
                <a:lnTo>
                  <a:pt x="20453" y="34744"/>
                </a:lnTo>
                <a:cubicBezTo>
                  <a:pt x="20990" y="34907"/>
                  <a:pt x="21527" y="35071"/>
                  <a:pt x="22064" y="35234"/>
                </a:cubicBezTo>
                <a:cubicBezTo>
                  <a:pt x="21738" y="35257"/>
                  <a:pt x="21387" y="35304"/>
                  <a:pt x="21060" y="35327"/>
                </a:cubicBezTo>
                <a:cubicBezTo>
                  <a:pt x="20734" y="35141"/>
                  <a:pt x="20383" y="34930"/>
                  <a:pt x="20033" y="34720"/>
                </a:cubicBezTo>
                <a:lnTo>
                  <a:pt x="20033" y="34697"/>
                </a:lnTo>
                <a:close/>
                <a:moveTo>
                  <a:pt x="29256" y="35024"/>
                </a:moveTo>
                <a:lnTo>
                  <a:pt x="28859" y="35327"/>
                </a:lnTo>
                <a:cubicBezTo>
                  <a:pt x="28834" y="35266"/>
                  <a:pt x="28777" y="35237"/>
                  <a:pt x="28718" y="35237"/>
                </a:cubicBezTo>
                <a:cubicBezTo>
                  <a:pt x="28666" y="35237"/>
                  <a:pt x="28612" y="35260"/>
                  <a:pt x="28579" y="35304"/>
                </a:cubicBezTo>
                <a:lnTo>
                  <a:pt x="28509" y="35117"/>
                </a:lnTo>
                <a:cubicBezTo>
                  <a:pt x="28765" y="35094"/>
                  <a:pt x="28999" y="35047"/>
                  <a:pt x="29256" y="35024"/>
                </a:cubicBezTo>
                <a:close/>
                <a:moveTo>
                  <a:pt x="18072" y="34907"/>
                </a:moveTo>
                <a:cubicBezTo>
                  <a:pt x="18422" y="35071"/>
                  <a:pt x="18772" y="35234"/>
                  <a:pt x="19146" y="35374"/>
                </a:cubicBezTo>
                <a:cubicBezTo>
                  <a:pt x="18679" y="35351"/>
                  <a:pt x="18212" y="35304"/>
                  <a:pt x="17745" y="35257"/>
                </a:cubicBezTo>
                <a:cubicBezTo>
                  <a:pt x="17582" y="35187"/>
                  <a:pt x="17418" y="35141"/>
                  <a:pt x="17231" y="35094"/>
                </a:cubicBezTo>
                <a:lnTo>
                  <a:pt x="17488" y="35024"/>
                </a:lnTo>
                <a:cubicBezTo>
                  <a:pt x="17675" y="34977"/>
                  <a:pt x="17862" y="34954"/>
                  <a:pt x="18072" y="34907"/>
                </a:cubicBezTo>
                <a:close/>
                <a:moveTo>
                  <a:pt x="19099" y="34627"/>
                </a:moveTo>
                <a:lnTo>
                  <a:pt x="19286" y="34650"/>
                </a:lnTo>
                <a:cubicBezTo>
                  <a:pt x="19660" y="34884"/>
                  <a:pt x="20033" y="35141"/>
                  <a:pt x="20430" y="35374"/>
                </a:cubicBezTo>
                <a:lnTo>
                  <a:pt x="20337" y="35374"/>
                </a:lnTo>
                <a:cubicBezTo>
                  <a:pt x="19753" y="35211"/>
                  <a:pt x="19193" y="35001"/>
                  <a:pt x="18632" y="34767"/>
                </a:cubicBezTo>
                <a:cubicBezTo>
                  <a:pt x="18772" y="34720"/>
                  <a:pt x="18936" y="34674"/>
                  <a:pt x="19099" y="34627"/>
                </a:cubicBezTo>
                <a:close/>
                <a:moveTo>
                  <a:pt x="24563" y="35117"/>
                </a:moveTo>
                <a:cubicBezTo>
                  <a:pt x="24983" y="35164"/>
                  <a:pt x="25403" y="35211"/>
                  <a:pt x="25847" y="35211"/>
                </a:cubicBezTo>
                <a:lnTo>
                  <a:pt x="26080" y="35631"/>
                </a:lnTo>
                <a:lnTo>
                  <a:pt x="25917" y="35631"/>
                </a:lnTo>
                <a:lnTo>
                  <a:pt x="25753" y="35608"/>
                </a:lnTo>
                <a:lnTo>
                  <a:pt x="25613" y="35374"/>
                </a:lnTo>
                <a:cubicBezTo>
                  <a:pt x="25584" y="35323"/>
                  <a:pt x="25538" y="35302"/>
                  <a:pt x="25490" y="35302"/>
                </a:cubicBezTo>
                <a:cubicBezTo>
                  <a:pt x="25384" y="35302"/>
                  <a:pt x="25276" y="35409"/>
                  <a:pt x="25357" y="35538"/>
                </a:cubicBezTo>
                <a:cubicBezTo>
                  <a:pt x="24913" y="35468"/>
                  <a:pt x="24493" y="35397"/>
                  <a:pt x="24049" y="35304"/>
                </a:cubicBezTo>
                <a:lnTo>
                  <a:pt x="23979" y="35257"/>
                </a:lnTo>
                <a:cubicBezTo>
                  <a:pt x="24189" y="35234"/>
                  <a:pt x="24376" y="35187"/>
                  <a:pt x="24563" y="35141"/>
                </a:cubicBezTo>
                <a:lnTo>
                  <a:pt x="24563" y="35117"/>
                </a:lnTo>
                <a:close/>
                <a:moveTo>
                  <a:pt x="28158" y="35164"/>
                </a:moveTo>
                <a:lnTo>
                  <a:pt x="28275" y="35514"/>
                </a:lnTo>
                <a:cubicBezTo>
                  <a:pt x="27995" y="35561"/>
                  <a:pt x="27738" y="35608"/>
                  <a:pt x="27458" y="35654"/>
                </a:cubicBezTo>
                <a:cubicBezTo>
                  <a:pt x="27341" y="35538"/>
                  <a:pt x="27201" y="35421"/>
                  <a:pt x="27061" y="35304"/>
                </a:cubicBezTo>
                <a:cubicBezTo>
                  <a:pt x="27021" y="35271"/>
                  <a:pt x="26978" y="35257"/>
                  <a:pt x="26938" y="35257"/>
                </a:cubicBezTo>
                <a:cubicBezTo>
                  <a:pt x="26836" y="35257"/>
                  <a:pt x="26754" y="35350"/>
                  <a:pt x="26804" y="35468"/>
                </a:cubicBezTo>
                <a:cubicBezTo>
                  <a:pt x="26827" y="35561"/>
                  <a:pt x="26874" y="35654"/>
                  <a:pt x="26897" y="35724"/>
                </a:cubicBezTo>
                <a:lnTo>
                  <a:pt x="26524" y="35701"/>
                </a:lnTo>
                <a:lnTo>
                  <a:pt x="26244" y="35234"/>
                </a:lnTo>
                <a:lnTo>
                  <a:pt x="26244" y="35234"/>
                </a:lnTo>
                <a:cubicBezTo>
                  <a:pt x="26364" y="35238"/>
                  <a:pt x="26483" y="35240"/>
                  <a:pt x="26601" y="35240"/>
                </a:cubicBezTo>
                <a:cubicBezTo>
                  <a:pt x="27129" y="35240"/>
                  <a:pt x="27644" y="35202"/>
                  <a:pt x="28158" y="35164"/>
                </a:cubicBezTo>
                <a:close/>
                <a:moveTo>
                  <a:pt x="31520" y="35374"/>
                </a:moveTo>
                <a:lnTo>
                  <a:pt x="31520" y="35374"/>
                </a:lnTo>
                <a:cubicBezTo>
                  <a:pt x="31380" y="35491"/>
                  <a:pt x="31217" y="35608"/>
                  <a:pt x="31030" y="35724"/>
                </a:cubicBezTo>
                <a:lnTo>
                  <a:pt x="31007" y="35514"/>
                </a:lnTo>
                <a:cubicBezTo>
                  <a:pt x="31194" y="35468"/>
                  <a:pt x="31357" y="35421"/>
                  <a:pt x="31520" y="35374"/>
                </a:cubicBezTo>
                <a:close/>
                <a:moveTo>
                  <a:pt x="36517" y="33530"/>
                </a:moveTo>
                <a:lnTo>
                  <a:pt x="36517" y="33530"/>
                </a:lnTo>
                <a:cubicBezTo>
                  <a:pt x="36237" y="33833"/>
                  <a:pt x="35933" y="34137"/>
                  <a:pt x="35630" y="34417"/>
                </a:cubicBezTo>
                <a:cubicBezTo>
                  <a:pt x="35116" y="34837"/>
                  <a:pt x="34556" y="35211"/>
                  <a:pt x="33972" y="35538"/>
                </a:cubicBezTo>
                <a:cubicBezTo>
                  <a:pt x="33318" y="35654"/>
                  <a:pt x="32641" y="35771"/>
                  <a:pt x="31941" y="35794"/>
                </a:cubicBezTo>
                <a:lnTo>
                  <a:pt x="31917" y="35794"/>
                </a:lnTo>
                <a:cubicBezTo>
                  <a:pt x="32454" y="35468"/>
                  <a:pt x="32968" y="35094"/>
                  <a:pt x="33435" y="34697"/>
                </a:cubicBezTo>
                <a:cubicBezTo>
                  <a:pt x="34159" y="34417"/>
                  <a:pt x="34836" y="34090"/>
                  <a:pt x="35513" y="33740"/>
                </a:cubicBezTo>
                <a:lnTo>
                  <a:pt x="35676" y="33716"/>
                </a:lnTo>
                <a:cubicBezTo>
                  <a:pt x="35957" y="33670"/>
                  <a:pt x="36237" y="33600"/>
                  <a:pt x="36517" y="33530"/>
                </a:cubicBezTo>
                <a:close/>
                <a:moveTo>
                  <a:pt x="20103" y="35701"/>
                </a:moveTo>
                <a:cubicBezTo>
                  <a:pt x="20290" y="35748"/>
                  <a:pt x="20500" y="35818"/>
                  <a:pt x="20710" y="35864"/>
                </a:cubicBezTo>
                <a:cubicBezTo>
                  <a:pt x="20337" y="35818"/>
                  <a:pt x="19963" y="35771"/>
                  <a:pt x="19566" y="35701"/>
                </a:cubicBezTo>
                <a:close/>
                <a:moveTo>
                  <a:pt x="30493" y="35678"/>
                </a:moveTo>
                <a:lnTo>
                  <a:pt x="30493" y="35864"/>
                </a:lnTo>
                <a:lnTo>
                  <a:pt x="30470" y="35864"/>
                </a:lnTo>
                <a:cubicBezTo>
                  <a:pt x="30446" y="35818"/>
                  <a:pt x="30423" y="35748"/>
                  <a:pt x="30400" y="35701"/>
                </a:cubicBezTo>
                <a:lnTo>
                  <a:pt x="30493" y="35678"/>
                </a:lnTo>
                <a:close/>
                <a:moveTo>
                  <a:pt x="22952" y="35468"/>
                </a:moveTo>
                <a:cubicBezTo>
                  <a:pt x="23162" y="35631"/>
                  <a:pt x="23372" y="35794"/>
                  <a:pt x="23582" y="35934"/>
                </a:cubicBezTo>
                <a:cubicBezTo>
                  <a:pt x="22975" y="35888"/>
                  <a:pt x="22368" y="35818"/>
                  <a:pt x="21761" y="35701"/>
                </a:cubicBezTo>
                <a:lnTo>
                  <a:pt x="21784" y="35701"/>
                </a:lnTo>
                <a:lnTo>
                  <a:pt x="21644" y="35631"/>
                </a:lnTo>
                <a:cubicBezTo>
                  <a:pt x="22088" y="35584"/>
                  <a:pt x="22531" y="35538"/>
                  <a:pt x="22952" y="35468"/>
                </a:cubicBezTo>
                <a:close/>
                <a:moveTo>
                  <a:pt x="29909" y="36215"/>
                </a:moveTo>
                <a:lnTo>
                  <a:pt x="29909" y="36285"/>
                </a:lnTo>
                <a:cubicBezTo>
                  <a:pt x="29676" y="36378"/>
                  <a:pt x="29419" y="36448"/>
                  <a:pt x="29186" y="36518"/>
                </a:cubicBezTo>
                <a:lnTo>
                  <a:pt x="29116" y="36215"/>
                </a:lnTo>
                <a:close/>
                <a:moveTo>
                  <a:pt x="33038" y="35981"/>
                </a:moveTo>
                <a:lnTo>
                  <a:pt x="33038" y="35981"/>
                </a:lnTo>
                <a:cubicBezTo>
                  <a:pt x="32431" y="36238"/>
                  <a:pt x="31801" y="36448"/>
                  <a:pt x="31147" y="36565"/>
                </a:cubicBezTo>
                <a:cubicBezTo>
                  <a:pt x="31147" y="36495"/>
                  <a:pt x="31123" y="36378"/>
                  <a:pt x="31123" y="36261"/>
                </a:cubicBezTo>
                <a:lnTo>
                  <a:pt x="31310" y="36145"/>
                </a:lnTo>
                <a:cubicBezTo>
                  <a:pt x="31520" y="36145"/>
                  <a:pt x="31731" y="36121"/>
                  <a:pt x="31964" y="36098"/>
                </a:cubicBezTo>
                <a:cubicBezTo>
                  <a:pt x="32314" y="36075"/>
                  <a:pt x="32664" y="36028"/>
                  <a:pt x="33038" y="35981"/>
                </a:cubicBezTo>
                <a:close/>
                <a:moveTo>
                  <a:pt x="24329" y="36355"/>
                </a:moveTo>
                <a:lnTo>
                  <a:pt x="24376" y="36401"/>
                </a:lnTo>
                <a:lnTo>
                  <a:pt x="24539" y="36588"/>
                </a:lnTo>
                <a:lnTo>
                  <a:pt x="24096" y="36635"/>
                </a:lnTo>
                <a:cubicBezTo>
                  <a:pt x="23839" y="36565"/>
                  <a:pt x="23605" y="36471"/>
                  <a:pt x="23349" y="36378"/>
                </a:cubicBezTo>
                <a:lnTo>
                  <a:pt x="24282" y="36378"/>
                </a:lnTo>
                <a:lnTo>
                  <a:pt x="24306" y="36355"/>
                </a:lnTo>
                <a:close/>
                <a:moveTo>
                  <a:pt x="28509" y="36495"/>
                </a:moveTo>
                <a:cubicBezTo>
                  <a:pt x="28532" y="36565"/>
                  <a:pt x="28532" y="36612"/>
                  <a:pt x="28555" y="36658"/>
                </a:cubicBezTo>
                <a:lnTo>
                  <a:pt x="28368" y="36682"/>
                </a:lnTo>
                <a:lnTo>
                  <a:pt x="28298" y="36588"/>
                </a:lnTo>
                <a:lnTo>
                  <a:pt x="28509" y="36495"/>
                </a:lnTo>
                <a:close/>
                <a:moveTo>
                  <a:pt x="16344" y="35304"/>
                </a:moveTo>
                <a:cubicBezTo>
                  <a:pt x="16718" y="35397"/>
                  <a:pt x="17068" y="35468"/>
                  <a:pt x="17442" y="35514"/>
                </a:cubicBezTo>
                <a:cubicBezTo>
                  <a:pt x="19053" y="36005"/>
                  <a:pt x="20734" y="36285"/>
                  <a:pt x="22415" y="36355"/>
                </a:cubicBezTo>
                <a:cubicBezTo>
                  <a:pt x="22695" y="36471"/>
                  <a:pt x="22952" y="36588"/>
                  <a:pt x="23232" y="36682"/>
                </a:cubicBezTo>
                <a:cubicBezTo>
                  <a:pt x="23054" y="36687"/>
                  <a:pt x="22876" y="36689"/>
                  <a:pt x="22697" y="36689"/>
                </a:cubicBezTo>
                <a:cubicBezTo>
                  <a:pt x="20378" y="36689"/>
                  <a:pt x="18069" y="36265"/>
                  <a:pt x="15901" y="35397"/>
                </a:cubicBezTo>
                <a:lnTo>
                  <a:pt x="16344" y="35304"/>
                </a:lnTo>
                <a:close/>
                <a:moveTo>
                  <a:pt x="33482" y="36145"/>
                </a:moveTo>
                <a:lnTo>
                  <a:pt x="33482" y="36145"/>
                </a:lnTo>
                <a:cubicBezTo>
                  <a:pt x="33178" y="36355"/>
                  <a:pt x="32851" y="36565"/>
                  <a:pt x="32501" y="36752"/>
                </a:cubicBezTo>
                <a:lnTo>
                  <a:pt x="32478" y="36752"/>
                </a:lnTo>
                <a:cubicBezTo>
                  <a:pt x="32268" y="36822"/>
                  <a:pt x="32034" y="36892"/>
                  <a:pt x="31824" y="36938"/>
                </a:cubicBezTo>
                <a:cubicBezTo>
                  <a:pt x="31590" y="37008"/>
                  <a:pt x="31404" y="37055"/>
                  <a:pt x="31194" y="37079"/>
                </a:cubicBezTo>
                <a:lnTo>
                  <a:pt x="31170" y="36915"/>
                </a:lnTo>
                <a:cubicBezTo>
                  <a:pt x="31964" y="36728"/>
                  <a:pt x="32735" y="36471"/>
                  <a:pt x="33482" y="36145"/>
                </a:cubicBezTo>
                <a:close/>
                <a:moveTo>
                  <a:pt x="25450" y="36845"/>
                </a:moveTo>
                <a:lnTo>
                  <a:pt x="25777" y="36938"/>
                </a:lnTo>
                <a:lnTo>
                  <a:pt x="25870" y="37102"/>
                </a:lnTo>
                <a:cubicBezTo>
                  <a:pt x="25613" y="37055"/>
                  <a:pt x="25357" y="36985"/>
                  <a:pt x="25076" y="36938"/>
                </a:cubicBezTo>
                <a:lnTo>
                  <a:pt x="25053" y="36892"/>
                </a:lnTo>
                <a:lnTo>
                  <a:pt x="25450" y="36845"/>
                </a:lnTo>
                <a:close/>
                <a:moveTo>
                  <a:pt x="28322" y="37149"/>
                </a:moveTo>
                <a:lnTo>
                  <a:pt x="27878" y="37335"/>
                </a:lnTo>
                <a:cubicBezTo>
                  <a:pt x="27855" y="37289"/>
                  <a:pt x="27831" y="37242"/>
                  <a:pt x="27808" y="37195"/>
                </a:cubicBezTo>
                <a:cubicBezTo>
                  <a:pt x="27971" y="37195"/>
                  <a:pt x="28135" y="37172"/>
                  <a:pt x="28298" y="37149"/>
                </a:cubicBezTo>
                <a:close/>
                <a:moveTo>
                  <a:pt x="30049" y="37102"/>
                </a:moveTo>
                <a:cubicBezTo>
                  <a:pt x="30096" y="37149"/>
                  <a:pt x="30096" y="37219"/>
                  <a:pt x="30096" y="37265"/>
                </a:cubicBezTo>
                <a:cubicBezTo>
                  <a:pt x="29886" y="37289"/>
                  <a:pt x="29653" y="37312"/>
                  <a:pt x="29442" y="37335"/>
                </a:cubicBezTo>
                <a:cubicBezTo>
                  <a:pt x="29419" y="37265"/>
                  <a:pt x="29396" y="37219"/>
                  <a:pt x="29372" y="37149"/>
                </a:cubicBezTo>
                <a:cubicBezTo>
                  <a:pt x="29606" y="37149"/>
                  <a:pt x="29839" y="37125"/>
                  <a:pt x="30049" y="37102"/>
                </a:cubicBezTo>
                <a:close/>
                <a:moveTo>
                  <a:pt x="14943" y="35514"/>
                </a:moveTo>
                <a:cubicBezTo>
                  <a:pt x="16134" y="36495"/>
                  <a:pt x="17465" y="37289"/>
                  <a:pt x="18912" y="37872"/>
                </a:cubicBezTo>
                <a:lnTo>
                  <a:pt x="18772" y="37849"/>
                </a:lnTo>
                <a:cubicBezTo>
                  <a:pt x="16834" y="37382"/>
                  <a:pt x="14990" y="36612"/>
                  <a:pt x="13286" y="35561"/>
                </a:cubicBezTo>
                <a:lnTo>
                  <a:pt x="13286" y="35561"/>
                </a:lnTo>
                <a:cubicBezTo>
                  <a:pt x="13491" y="35569"/>
                  <a:pt x="13693" y="35575"/>
                  <a:pt x="13894" y="35575"/>
                </a:cubicBezTo>
                <a:cubicBezTo>
                  <a:pt x="14242" y="35575"/>
                  <a:pt x="14588" y="35559"/>
                  <a:pt x="14943" y="35514"/>
                </a:cubicBezTo>
                <a:close/>
                <a:moveTo>
                  <a:pt x="26127" y="37499"/>
                </a:moveTo>
                <a:cubicBezTo>
                  <a:pt x="26197" y="37592"/>
                  <a:pt x="26267" y="37686"/>
                  <a:pt x="26337" y="37802"/>
                </a:cubicBezTo>
                <a:lnTo>
                  <a:pt x="25870" y="37919"/>
                </a:lnTo>
                <a:lnTo>
                  <a:pt x="25637" y="37639"/>
                </a:lnTo>
                <a:cubicBezTo>
                  <a:pt x="25800" y="37592"/>
                  <a:pt x="25964" y="37545"/>
                  <a:pt x="26127" y="37499"/>
                </a:cubicBezTo>
                <a:close/>
                <a:moveTo>
                  <a:pt x="30166" y="37569"/>
                </a:moveTo>
                <a:cubicBezTo>
                  <a:pt x="30166" y="37639"/>
                  <a:pt x="30190" y="37686"/>
                  <a:pt x="30190" y="37756"/>
                </a:cubicBezTo>
                <a:cubicBezTo>
                  <a:pt x="30049" y="37826"/>
                  <a:pt x="29886" y="37872"/>
                  <a:pt x="29723" y="37919"/>
                </a:cubicBezTo>
                <a:lnTo>
                  <a:pt x="29583" y="37616"/>
                </a:lnTo>
                <a:cubicBezTo>
                  <a:pt x="29769" y="37616"/>
                  <a:pt x="29956" y="37592"/>
                  <a:pt x="30166" y="37569"/>
                </a:cubicBezTo>
                <a:close/>
                <a:moveTo>
                  <a:pt x="11394" y="35327"/>
                </a:moveTo>
                <a:cubicBezTo>
                  <a:pt x="11721" y="35397"/>
                  <a:pt x="12048" y="35444"/>
                  <a:pt x="12375" y="35491"/>
                </a:cubicBezTo>
                <a:cubicBezTo>
                  <a:pt x="13332" y="36308"/>
                  <a:pt x="14406" y="37008"/>
                  <a:pt x="15550" y="37522"/>
                </a:cubicBezTo>
                <a:cubicBezTo>
                  <a:pt x="16017" y="37709"/>
                  <a:pt x="16508" y="37896"/>
                  <a:pt x="16998" y="38036"/>
                </a:cubicBezTo>
                <a:cubicBezTo>
                  <a:pt x="15107" y="37709"/>
                  <a:pt x="13356" y="36892"/>
                  <a:pt x="11861" y="35701"/>
                </a:cubicBezTo>
                <a:lnTo>
                  <a:pt x="11838" y="35701"/>
                </a:lnTo>
                <a:cubicBezTo>
                  <a:pt x="11675" y="35584"/>
                  <a:pt x="11558" y="35444"/>
                  <a:pt x="11394" y="35327"/>
                </a:cubicBezTo>
                <a:close/>
                <a:moveTo>
                  <a:pt x="15877" y="35841"/>
                </a:moveTo>
                <a:cubicBezTo>
                  <a:pt x="16951" y="36261"/>
                  <a:pt x="18072" y="36588"/>
                  <a:pt x="19239" y="36798"/>
                </a:cubicBezTo>
                <a:cubicBezTo>
                  <a:pt x="20276" y="36979"/>
                  <a:pt x="21333" y="37072"/>
                  <a:pt x="22389" y="37072"/>
                </a:cubicBezTo>
                <a:cubicBezTo>
                  <a:pt x="22975" y="37072"/>
                  <a:pt x="23560" y="37043"/>
                  <a:pt x="24142" y="36985"/>
                </a:cubicBezTo>
                <a:cubicBezTo>
                  <a:pt x="24423" y="37079"/>
                  <a:pt x="24726" y="37149"/>
                  <a:pt x="25006" y="37242"/>
                </a:cubicBezTo>
                <a:lnTo>
                  <a:pt x="25123" y="37382"/>
                </a:lnTo>
                <a:lnTo>
                  <a:pt x="25100" y="37382"/>
                </a:lnTo>
                <a:cubicBezTo>
                  <a:pt x="24516" y="37545"/>
                  <a:pt x="23956" y="37686"/>
                  <a:pt x="23395" y="37802"/>
                </a:cubicBezTo>
                <a:cubicBezTo>
                  <a:pt x="22742" y="37966"/>
                  <a:pt x="22064" y="38083"/>
                  <a:pt x="21411" y="38153"/>
                </a:cubicBezTo>
                <a:lnTo>
                  <a:pt x="21364" y="38153"/>
                </a:lnTo>
                <a:cubicBezTo>
                  <a:pt x="21201" y="38153"/>
                  <a:pt x="21037" y="38176"/>
                  <a:pt x="20850" y="38176"/>
                </a:cubicBezTo>
                <a:cubicBezTo>
                  <a:pt x="19076" y="37709"/>
                  <a:pt x="17371" y="36915"/>
                  <a:pt x="15877" y="35841"/>
                </a:cubicBezTo>
                <a:close/>
                <a:moveTo>
                  <a:pt x="25427" y="37709"/>
                </a:moveTo>
                <a:lnTo>
                  <a:pt x="25637" y="37942"/>
                </a:lnTo>
                <a:cubicBezTo>
                  <a:pt x="24960" y="38083"/>
                  <a:pt x="24259" y="38176"/>
                  <a:pt x="23559" y="38223"/>
                </a:cubicBezTo>
                <a:cubicBezTo>
                  <a:pt x="23979" y="38153"/>
                  <a:pt x="24353" y="38036"/>
                  <a:pt x="24726" y="37919"/>
                </a:cubicBezTo>
                <a:cubicBezTo>
                  <a:pt x="24960" y="37849"/>
                  <a:pt x="25193" y="37779"/>
                  <a:pt x="25427" y="37709"/>
                </a:cubicBezTo>
                <a:close/>
                <a:moveTo>
                  <a:pt x="28649" y="37662"/>
                </a:moveTo>
                <a:cubicBezTo>
                  <a:pt x="28742" y="37826"/>
                  <a:pt x="28859" y="37989"/>
                  <a:pt x="28952" y="38153"/>
                </a:cubicBezTo>
                <a:cubicBezTo>
                  <a:pt x="28742" y="38199"/>
                  <a:pt x="28509" y="38246"/>
                  <a:pt x="28298" y="38293"/>
                </a:cubicBezTo>
                <a:cubicBezTo>
                  <a:pt x="28205" y="38106"/>
                  <a:pt x="28112" y="37896"/>
                  <a:pt x="28042" y="37686"/>
                </a:cubicBezTo>
                <a:lnTo>
                  <a:pt x="28135" y="37662"/>
                </a:lnTo>
                <a:close/>
                <a:moveTo>
                  <a:pt x="27364" y="37919"/>
                </a:moveTo>
                <a:lnTo>
                  <a:pt x="27668" y="38433"/>
                </a:lnTo>
                <a:lnTo>
                  <a:pt x="27598" y="38433"/>
                </a:lnTo>
                <a:lnTo>
                  <a:pt x="27551" y="38386"/>
                </a:lnTo>
                <a:lnTo>
                  <a:pt x="27271" y="37942"/>
                </a:lnTo>
                <a:lnTo>
                  <a:pt x="27364" y="37919"/>
                </a:lnTo>
                <a:close/>
                <a:moveTo>
                  <a:pt x="26944" y="38059"/>
                </a:moveTo>
                <a:lnTo>
                  <a:pt x="27108" y="38246"/>
                </a:lnTo>
                <a:cubicBezTo>
                  <a:pt x="27154" y="38339"/>
                  <a:pt x="27201" y="38409"/>
                  <a:pt x="27248" y="38503"/>
                </a:cubicBezTo>
                <a:lnTo>
                  <a:pt x="27201" y="38503"/>
                </a:lnTo>
                <a:cubicBezTo>
                  <a:pt x="27108" y="38363"/>
                  <a:pt x="26991" y="38223"/>
                  <a:pt x="26897" y="38059"/>
                </a:cubicBezTo>
                <a:close/>
                <a:moveTo>
                  <a:pt x="26571" y="38153"/>
                </a:moveTo>
                <a:lnTo>
                  <a:pt x="26851" y="38549"/>
                </a:lnTo>
                <a:lnTo>
                  <a:pt x="26431" y="38596"/>
                </a:lnTo>
                <a:cubicBezTo>
                  <a:pt x="26337" y="38479"/>
                  <a:pt x="26244" y="38386"/>
                  <a:pt x="26127" y="38269"/>
                </a:cubicBezTo>
                <a:lnTo>
                  <a:pt x="26571" y="38153"/>
                </a:lnTo>
                <a:close/>
                <a:moveTo>
                  <a:pt x="30610" y="38012"/>
                </a:moveTo>
                <a:cubicBezTo>
                  <a:pt x="30657" y="38106"/>
                  <a:pt x="30680" y="38199"/>
                  <a:pt x="30703" y="38316"/>
                </a:cubicBezTo>
                <a:cubicBezTo>
                  <a:pt x="30727" y="38409"/>
                  <a:pt x="30727" y="38526"/>
                  <a:pt x="30727" y="38643"/>
                </a:cubicBezTo>
                <a:lnTo>
                  <a:pt x="30703" y="38456"/>
                </a:lnTo>
                <a:cubicBezTo>
                  <a:pt x="30657" y="38316"/>
                  <a:pt x="30633" y="38153"/>
                  <a:pt x="30610" y="38012"/>
                </a:cubicBezTo>
                <a:close/>
                <a:moveTo>
                  <a:pt x="25870" y="38316"/>
                </a:moveTo>
                <a:lnTo>
                  <a:pt x="26127" y="38643"/>
                </a:lnTo>
                <a:cubicBezTo>
                  <a:pt x="25739" y="38664"/>
                  <a:pt x="25346" y="38675"/>
                  <a:pt x="24952" y="38675"/>
                </a:cubicBezTo>
                <a:cubicBezTo>
                  <a:pt x="24470" y="38675"/>
                  <a:pt x="23988" y="38658"/>
                  <a:pt x="23512" y="38620"/>
                </a:cubicBezTo>
                <a:lnTo>
                  <a:pt x="23465" y="38620"/>
                </a:lnTo>
                <a:cubicBezTo>
                  <a:pt x="23932" y="38596"/>
                  <a:pt x="24376" y="38549"/>
                  <a:pt x="24843" y="38503"/>
                </a:cubicBezTo>
                <a:cubicBezTo>
                  <a:pt x="25193" y="38456"/>
                  <a:pt x="25543" y="38386"/>
                  <a:pt x="25870" y="38316"/>
                </a:cubicBezTo>
                <a:close/>
                <a:moveTo>
                  <a:pt x="27505" y="38830"/>
                </a:moveTo>
                <a:cubicBezTo>
                  <a:pt x="27715" y="39157"/>
                  <a:pt x="27948" y="39483"/>
                  <a:pt x="28158" y="39787"/>
                </a:cubicBezTo>
                <a:cubicBezTo>
                  <a:pt x="27925" y="39483"/>
                  <a:pt x="27691" y="39157"/>
                  <a:pt x="27458" y="38853"/>
                </a:cubicBezTo>
                <a:lnTo>
                  <a:pt x="27505" y="38830"/>
                </a:lnTo>
                <a:close/>
                <a:moveTo>
                  <a:pt x="30260" y="38129"/>
                </a:moveTo>
                <a:cubicBezTo>
                  <a:pt x="30306" y="38339"/>
                  <a:pt x="30353" y="38549"/>
                  <a:pt x="30400" y="38736"/>
                </a:cubicBezTo>
                <a:cubicBezTo>
                  <a:pt x="30516" y="39227"/>
                  <a:pt x="30586" y="39694"/>
                  <a:pt x="30680" y="40160"/>
                </a:cubicBezTo>
                <a:cubicBezTo>
                  <a:pt x="30400" y="39530"/>
                  <a:pt x="30120" y="38900"/>
                  <a:pt x="29863" y="38269"/>
                </a:cubicBezTo>
                <a:lnTo>
                  <a:pt x="30260" y="38129"/>
                </a:lnTo>
                <a:close/>
                <a:moveTo>
                  <a:pt x="29069" y="38503"/>
                </a:moveTo>
                <a:cubicBezTo>
                  <a:pt x="29186" y="38830"/>
                  <a:pt x="29279" y="39133"/>
                  <a:pt x="29372" y="39460"/>
                </a:cubicBezTo>
                <a:lnTo>
                  <a:pt x="29349" y="39460"/>
                </a:lnTo>
                <a:lnTo>
                  <a:pt x="29349" y="39507"/>
                </a:lnTo>
                <a:cubicBezTo>
                  <a:pt x="29349" y="39530"/>
                  <a:pt x="29349" y="39530"/>
                  <a:pt x="29372" y="39553"/>
                </a:cubicBezTo>
                <a:cubicBezTo>
                  <a:pt x="29536" y="40160"/>
                  <a:pt x="29746" y="40791"/>
                  <a:pt x="29956" y="41398"/>
                </a:cubicBezTo>
                <a:cubicBezTo>
                  <a:pt x="29396" y="40511"/>
                  <a:pt x="28905" y="39600"/>
                  <a:pt x="28462" y="38643"/>
                </a:cubicBezTo>
                <a:cubicBezTo>
                  <a:pt x="28672" y="38596"/>
                  <a:pt x="28859" y="38549"/>
                  <a:pt x="29069" y="38503"/>
                </a:cubicBezTo>
                <a:close/>
                <a:moveTo>
                  <a:pt x="31334" y="40627"/>
                </a:moveTo>
                <a:lnTo>
                  <a:pt x="31334" y="40627"/>
                </a:lnTo>
                <a:cubicBezTo>
                  <a:pt x="31427" y="40978"/>
                  <a:pt x="31520" y="41328"/>
                  <a:pt x="31637" y="41678"/>
                </a:cubicBezTo>
                <a:cubicBezTo>
                  <a:pt x="31637" y="41795"/>
                  <a:pt x="31660" y="41912"/>
                  <a:pt x="31684" y="42005"/>
                </a:cubicBezTo>
                <a:cubicBezTo>
                  <a:pt x="31614" y="41772"/>
                  <a:pt x="31520" y="41538"/>
                  <a:pt x="31450" y="41305"/>
                </a:cubicBezTo>
                <a:cubicBezTo>
                  <a:pt x="31380" y="41094"/>
                  <a:pt x="31380" y="40861"/>
                  <a:pt x="31334" y="40627"/>
                </a:cubicBezTo>
                <a:close/>
                <a:moveTo>
                  <a:pt x="30423" y="41118"/>
                </a:moveTo>
                <a:lnTo>
                  <a:pt x="30423" y="41118"/>
                </a:lnTo>
                <a:cubicBezTo>
                  <a:pt x="30727" y="41748"/>
                  <a:pt x="31007" y="42379"/>
                  <a:pt x="31310" y="43009"/>
                </a:cubicBezTo>
                <a:cubicBezTo>
                  <a:pt x="31357" y="43196"/>
                  <a:pt x="31404" y="43383"/>
                  <a:pt x="31450" y="43593"/>
                </a:cubicBezTo>
                <a:lnTo>
                  <a:pt x="30890" y="42799"/>
                </a:lnTo>
                <a:cubicBezTo>
                  <a:pt x="30727" y="42238"/>
                  <a:pt x="30586" y="41678"/>
                  <a:pt x="30423" y="41118"/>
                </a:cubicBezTo>
                <a:close/>
                <a:moveTo>
                  <a:pt x="27061" y="38923"/>
                </a:moveTo>
                <a:cubicBezTo>
                  <a:pt x="27995" y="40184"/>
                  <a:pt x="28975" y="41421"/>
                  <a:pt x="30003" y="42589"/>
                </a:cubicBezTo>
                <a:cubicBezTo>
                  <a:pt x="30353" y="43266"/>
                  <a:pt x="30727" y="43920"/>
                  <a:pt x="31077" y="44597"/>
                </a:cubicBezTo>
                <a:cubicBezTo>
                  <a:pt x="30330" y="43593"/>
                  <a:pt x="29583" y="42612"/>
                  <a:pt x="28812" y="41631"/>
                </a:cubicBezTo>
                <a:cubicBezTo>
                  <a:pt x="28135" y="40721"/>
                  <a:pt x="27434" y="39834"/>
                  <a:pt x="26711" y="38970"/>
                </a:cubicBezTo>
                <a:lnTo>
                  <a:pt x="26687" y="38970"/>
                </a:lnTo>
                <a:lnTo>
                  <a:pt x="27061" y="38923"/>
                </a:lnTo>
                <a:close/>
                <a:moveTo>
                  <a:pt x="31334" y="43990"/>
                </a:moveTo>
                <a:lnTo>
                  <a:pt x="31731" y="44480"/>
                </a:lnTo>
                <a:cubicBezTo>
                  <a:pt x="31801" y="44783"/>
                  <a:pt x="31871" y="45040"/>
                  <a:pt x="31964" y="45320"/>
                </a:cubicBezTo>
                <a:cubicBezTo>
                  <a:pt x="31731" y="44900"/>
                  <a:pt x="31520" y="44457"/>
                  <a:pt x="31334" y="44013"/>
                </a:cubicBezTo>
                <a:lnTo>
                  <a:pt x="31334" y="43990"/>
                </a:lnTo>
                <a:close/>
                <a:moveTo>
                  <a:pt x="21906" y="1"/>
                </a:moveTo>
                <a:cubicBezTo>
                  <a:pt x="20913" y="1"/>
                  <a:pt x="19920" y="71"/>
                  <a:pt x="18936" y="212"/>
                </a:cubicBezTo>
                <a:cubicBezTo>
                  <a:pt x="16041" y="258"/>
                  <a:pt x="13216" y="1006"/>
                  <a:pt x="10741" y="2453"/>
                </a:cubicBezTo>
                <a:cubicBezTo>
                  <a:pt x="8593" y="3200"/>
                  <a:pt x="6795" y="4671"/>
                  <a:pt x="5604" y="6586"/>
                </a:cubicBezTo>
                <a:cubicBezTo>
                  <a:pt x="4997" y="7566"/>
                  <a:pt x="4530" y="8640"/>
                  <a:pt x="4226" y="9761"/>
                </a:cubicBezTo>
                <a:cubicBezTo>
                  <a:pt x="2382" y="11209"/>
                  <a:pt x="1098" y="13263"/>
                  <a:pt x="584" y="15551"/>
                </a:cubicBezTo>
                <a:cubicBezTo>
                  <a:pt x="0" y="18447"/>
                  <a:pt x="724" y="21435"/>
                  <a:pt x="1752" y="24144"/>
                </a:cubicBezTo>
                <a:cubicBezTo>
                  <a:pt x="2149" y="25194"/>
                  <a:pt x="2615" y="26198"/>
                  <a:pt x="3152" y="27179"/>
                </a:cubicBezTo>
                <a:cubicBezTo>
                  <a:pt x="4577" y="30681"/>
                  <a:pt x="7005" y="33927"/>
                  <a:pt x="10624" y="35094"/>
                </a:cubicBezTo>
                <a:cubicBezTo>
                  <a:pt x="11604" y="36075"/>
                  <a:pt x="12749" y="36868"/>
                  <a:pt x="13986" y="37475"/>
                </a:cubicBezTo>
                <a:cubicBezTo>
                  <a:pt x="15773" y="38313"/>
                  <a:pt x="17709" y="38661"/>
                  <a:pt x="19675" y="38661"/>
                </a:cubicBezTo>
                <a:cubicBezTo>
                  <a:pt x="20175" y="38661"/>
                  <a:pt x="20676" y="38639"/>
                  <a:pt x="21177" y="38596"/>
                </a:cubicBezTo>
                <a:cubicBezTo>
                  <a:pt x="22415" y="38900"/>
                  <a:pt x="23675" y="39040"/>
                  <a:pt x="24960" y="39040"/>
                </a:cubicBezTo>
                <a:cubicBezTo>
                  <a:pt x="25450" y="39040"/>
                  <a:pt x="25964" y="39016"/>
                  <a:pt x="26454" y="38970"/>
                </a:cubicBezTo>
                <a:cubicBezTo>
                  <a:pt x="28649" y="41772"/>
                  <a:pt x="30797" y="44620"/>
                  <a:pt x="32875" y="47515"/>
                </a:cubicBezTo>
                <a:cubicBezTo>
                  <a:pt x="32906" y="47563"/>
                  <a:pt x="32952" y="47584"/>
                  <a:pt x="32997" y="47584"/>
                </a:cubicBezTo>
                <a:cubicBezTo>
                  <a:pt x="33084" y="47584"/>
                  <a:pt x="33170" y="47506"/>
                  <a:pt x="33155" y="47398"/>
                </a:cubicBezTo>
                <a:cubicBezTo>
                  <a:pt x="33131" y="47258"/>
                  <a:pt x="33108" y="47118"/>
                  <a:pt x="33061" y="47002"/>
                </a:cubicBezTo>
                <a:cubicBezTo>
                  <a:pt x="32968" y="46441"/>
                  <a:pt x="32875" y="45881"/>
                  <a:pt x="32781" y="45320"/>
                </a:cubicBezTo>
                <a:cubicBezTo>
                  <a:pt x="32828" y="45297"/>
                  <a:pt x="32875" y="45204"/>
                  <a:pt x="32828" y="45134"/>
                </a:cubicBezTo>
                <a:lnTo>
                  <a:pt x="32805" y="45040"/>
                </a:lnTo>
                <a:cubicBezTo>
                  <a:pt x="32664" y="44480"/>
                  <a:pt x="32524" y="43920"/>
                  <a:pt x="32384" y="43359"/>
                </a:cubicBezTo>
                <a:cubicBezTo>
                  <a:pt x="32197" y="42379"/>
                  <a:pt x="31987" y="41421"/>
                  <a:pt x="31731" y="40464"/>
                </a:cubicBezTo>
                <a:cubicBezTo>
                  <a:pt x="31590" y="39530"/>
                  <a:pt x="31427" y="38620"/>
                  <a:pt x="31310" y="37709"/>
                </a:cubicBezTo>
                <a:cubicBezTo>
                  <a:pt x="31871" y="37452"/>
                  <a:pt x="32431" y="37172"/>
                  <a:pt x="32968" y="36845"/>
                </a:cubicBezTo>
                <a:cubicBezTo>
                  <a:pt x="33855" y="36518"/>
                  <a:pt x="34672" y="36098"/>
                  <a:pt x="35466" y="35561"/>
                </a:cubicBezTo>
                <a:cubicBezTo>
                  <a:pt x="36914" y="35234"/>
                  <a:pt x="38315" y="34674"/>
                  <a:pt x="39575" y="33880"/>
                </a:cubicBezTo>
                <a:cubicBezTo>
                  <a:pt x="41864" y="32409"/>
                  <a:pt x="43124" y="30238"/>
                  <a:pt x="43661" y="27809"/>
                </a:cubicBezTo>
                <a:cubicBezTo>
                  <a:pt x="45062" y="25334"/>
                  <a:pt x="45693" y="22533"/>
                  <a:pt x="45506" y="19707"/>
                </a:cubicBezTo>
                <a:cubicBezTo>
                  <a:pt x="45926" y="17933"/>
                  <a:pt x="45973" y="16089"/>
                  <a:pt x="45646" y="14314"/>
                </a:cubicBezTo>
                <a:cubicBezTo>
                  <a:pt x="45669" y="13287"/>
                  <a:pt x="45599" y="12283"/>
                  <a:pt x="45389" y="11279"/>
                </a:cubicBezTo>
                <a:cubicBezTo>
                  <a:pt x="44292" y="6212"/>
                  <a:pt x="39856" y="3154"/>
                  <a:pt x="34976" y="2336"/>
                </a:cubicBezTo>
                <a:cubicBezTo>
                  <a:pt x="32501" y="1402"/>
                  <a:pt x="29909" y="865"/>
                  <a:pt x="27294" y="702"/>
                </a:cubicBezTo>
                <a:cubicBezTo>
                  <a:pt x="25530" y="235"/>
                  <a:pt x="23717" y="1"/>
                  <a:pt x="2190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5" name="Google Shape;2505;p66"/>
          <p:cNvSpPr/>
          <p:nvPr/>
        </p:nvSpPr>
        <p:spPr>
          <a:xfrm>
            <a:off x="4690205" y="1722491"/>
            <a:ext cx="651390" cy="416467"/>
          </a:xfrm>
          <a:custGeom>
            <a:rect b="b" l="l" r="r" t="t"/>
            <a:pathLst>
              <a:path extrusionOk="0" h="30662" w="47958">
                <a:moveTo>
                  <a:pt x="17826" y="342"/>
                </a:moveTo>
                <a:cubicBezTo>
                  <a:pt x="19524" y="342"/>
                  <a:pt x="21227" y="448"/>
                  <a:pt x="22905" y="625"/>
                </a:cubicBezTo>
                <a:cubicBezTo>
                  <a:pt x="22438" y="672"/>
                  <a:pt x="21971" y="742"/>
                  <a:pt x="21504" y="812"/>
                </a:cubicBezTo>
                <a:cubicBezTo>
                  <a:pt x="20920" y="788"/>
                  <a:pt x="20337" y="765"/>
                  <a:pt x="19753" y="742"/>
                </a:cubicBezTo>
                <a:cubicBezTo>
                  <a:pt x="19486" y="735"/>
                  <a:pt x="19220" y="732"/>
                  <a:pt x="18953" y="732"/>
                </a:cubicBezTo>
                <a:cubicBezTo>
                  <a:pt x="18309" y="732"/>
                  <a:pt x="17665" y="748"/>
                  <a:pt x="17021" y="765"/>
                </a:cubicBezTo>
                <a:cubicBezTo>
                  <a:pt x="16251" y="765"/>
                  <a:pt x="15457" y="765"/>
                  <a:pt x="14687" y="788"/>
                </a:cubicBezTo>
                <a:cubicBezTo>
                  <a:pt x="13426" y="812"/>
                  <a:pt x="12165" y="882"/>
                  <a:pt x="10904" y="1045"/>
                </a:cubicBezTo>
                <a:cubicBezTo>
                  <a:pt x="13151" y="544"/>
                  <a:pt x="15484" y="342"/>
                  <a:pt x="17826" y="342"/>
                </a:cubicBezTo>
                <a:close/>
                <a:moveTo>
                  <a:pt x="20920" y="1279"/>
                </a:moveTo>
                <a:lnTo>
                  <a:pt x="22041" y="1372"/>
                </a:lnTo>
                <a:cubicBezTo>
                  <a:pt x="21528" y="1349"/>
                  <a:pt x="21037" y="1349"/>
                  <a:pt x="20547" y="1349"/>
                </a:cubicBezTo>
                <a:lnTo>
                  <a:pt x="20920" y="1279"/>
                </a:lnTo>
                <a:close/>
                <a:moveTo>
                  <a:pt x="17325" y="1115"/>
                </a:moveTo>
                <a:cubicBezTo>
                  <a:pt x="18002" y="1138"/>
                  <a:pt x="18679" y="1162"/>
                  <a:pt x="19333" y="1185"/>
                </a:cubicBezTo>
                <a:lnTo>
                  <a:pt x="18539" y="1349"/>
                </a:lnTo>
                <a:cubicBezTo>
                  <a:pt x="16788" y="1395"/>
                  <a:pt x="15060" y="1489"/>
                  <a:pt x="13332" y="1652"/>
                </a:cubicBezTo>
                <a:cubicBezTo>
                  <a:pt x="12819" y="1699"/>
                  <a:pt x="12305" y="1746"/>
                  <a:pt x="11791" y="1816"/>
                </a:cubicBezTo>
                <a:cubicBezTo>
                  <a:pt x="11511" y="1839"/>
                  <a:pt x="11231" y="1862"/>
                  <a:pt x="10951" y="1909"/>
                </a:cubicBezTo>
                <a:cubicBezTo>
                  <a:pt x="11721" y="1746"/>
                  <a:pt x="12492" y="1605"/>
                  <a:pt x="13216" y="1489"/>
                </a:cubicBezTo>
                <a:cubicBezTo>
                  <a:pt x="14570" y="1279"/>
                  <a:pt x="15947" y="1162"/>
                  <a:pt x="17325" y="1115"/>
                </a:cubicBezTo>
                <a:close/>
                <a:moveTo>
                  <a:pt x="24633" y="812"/>
                </a:moveTo>
                <a:cubicBezTo>
                  <a:pt x="25217" y="882"/>
                  <a:pt x="25800" y="975"/>
                  <a:pt x="26384" y="1068"/>
                </a:cubicBezTo>
                <a:cubicBezTo>
                  <a:pt x="27902" y="1302"/>
                  <a:pt x="29419" y="1605"/>
                  <a:pt x="30913" y="1979"/>
                </a:cubicBezTo>
                <a:cubicBezTo>
                  <a:pt x="30120" y="1862"/>
                  <a:pt x="29302" y="1792"/>
                  <a:pt x="28509" y="1722"/>
                </a:cubicBezTo>
                <a:cubicBezTo>
                  <a:pt x="26804" y="1372"/>
                  <a:pt x="25053" y="1115"/>
                  <a:pt x="23325" y="952"/>
                </a:cubicBezTo>
                <a:cubicBezTo>
                  <a:pt x="23769" y="905"/>
                  <a:pt x="24189" y="858"/>
                  <a:pt x="24633" y="812"/>
                </a:cubicBezTo>
                <a:close/>
                <a:moveTo>
                  <a:pt x="14943" y="2096"/>
                </a:moveTo>
                <a:cubicBezTo>
                  <a:pt x="14523" y="2096"/>
                  <a:pt x="14080" y="2119"/>
                  <a:pt x="13636" y="2166"/>
                </a:cubicBezTo>
                <a:lnTo>
                  <a:pt x="11861" y="2166"/>
                </a:lnTo>
                <a:cubicBezTo>
                  <a:pt x="12048" y="2142"/>
                  <a:pt x="12235" y="2119"/>
                  <a:pt x="12398" y="2096"/>
                </a:cubicBezTo>
                <a:close/>
                <a:moveTo>
                  <a:pt x="15247" y="2539"/>
                </a:moveTo>
                <a:lnTo>
                  <a:pt x="15761" y="2563"/>
                </a:lnTo>
                <a:cubicBezTo>
                  <a:pt x="15480" y="2586"/>
                  <a:pt x="15200" y="2609"/>
                  <a:pt x="14897" y="2633"/>
                </a:cubicBezTo>
                <a:lnTo>
                  <a:pt x="15247" y="2539"/>
                </a:lnTo>
                <a:close/>
                <a:moveTo>
                  <a:pt x="10461" y="2586"/>
                </a:moveTo>
                <a:lnTo>
                  <a:pt x="10461" y="2586"/>
                </a:lnTo>
                <a:cubicBezTo>
                  <a:pt x="10064" y="2679"/>
                  <a:pt x="9690" y="2796"/>
                  <a:pt x="9293" y="2913"/>
                </a:cubicBezTo>
                <a:cubicBezTo>
                  <a:pt x="9410" y="2820"/>
                  <a:pt x="9550" y="2726"/>
                  <a:pt x="9690" y="2656"/>
                </a:cubicBezTo>
                <a:lnTo>
                  <a:pt x="10461" y="2586"/>
                </a:lnTo>
                <a:close/>
                <a:moveTo>
                  <a:pt x="13192" y="2773"/>
                </a:moveTo>
                <a:lnTo>
                  <a:pt x="12702" y="2936"/>
                </a:lnTo>
                <a:lnTo>
                  <a:pt x="12398" y="2936"/>
                </a:lnTo>
                <a:cubicBezTo>
                  <a:pt x="12655" y="2866"/>
                  <a:pt x="12935" y="2820"/>
                  <a:pt x="13192" y="2773"/>
                </a:cubicBezTo>
                <a:close/>
                <a:moveTo>
                  <a:pt x="18254" y="3039"/>
                </a:moveTo>
                <a:cubicBezTo>
                  <a:pt x="18729" y="3039"/>
                  <a:pt x="19204" y="3044"/>
                  <a:pt x="19683" y="3053"/>
                </a:cubicBezTo>
                <a:cubicBezTo>
                  <a:pt x="18796" y="3100"/>
                  <a:pt x="17909" y="3170"/>
                  <a:pt x="17021" y="3263"/>
                </a:cubicBezTo>
                <a:cubicBezTo>
                  <a:pt x="16624" y="3193"/>
                  <a:pt x="16204" y="3146"/>
                  <a:pt x="15784" y="3100"/>
                </a:cubicBezTo>
                <a:cubicBezTo>
                  <a:pt x="16613" y="3055"/>
                  <a:pt x="17432" y="3039"/>
                  <a:pt x="18254" y="3039"/>
                </a:cubicBezTo>
                <a:close/>
                <a:moveTo>
                  <a:pt x="24773" y="2609"/>
                </a:moveTo>
                <a:lnTo>
                  <a:pt x="24773" y="2609"/>
                </a:lnTo>
                <a:cubicBezTo>
                  <a:pt x="25870" y="2703"/>
                  <a:pt x="26968" y="2820"/>
                  <a:pt x="28065" y="2983"/>
                </a:cubicBezTo>
                <a:cubicBezTo>
                  <a:pt x="28649" y="3076"/>
                  <a:pt x="29232" y="3170"/>
                  <a:pt x="29816" y="3263"/>
                </a:cubicBezTo>
                <a:cubicBezTo>
                  <a:pt x="28882" y="3146"/>
                  <a:pt x="27948" y="3076"/>
                  <a:pt x="27014" y="3030"/>
                </a:cubicBezTo>
                <a:cubicBezTo>
                  <a:pt x="26734" y="2983"/>
                  <a:pt x="26454" y="2936"/>
                  <a:pt x="26197" y="2890"/>
                </a:cubicBezTo>
                <a:cubicBezTo>
                  <a:pt x="25730" y="2796"/>
                  <a:pt x="25240" y="2703"/>
                  <a:pt x="24773" y="2609"/>
                </a:cubicBezTo>
                <a:close/>
                <a:moveTo>
                  <a:pt x="14546" y="3263"/>
                </a:moveTo>
                <a:cubicBezTo>
                  <a:pt x="15013" y="3287"/>
                  <a:pt x="15457" y="3333"/>
                  <a:pt x="15924" y="3380"/>
                </a:cubicBezTo>
                <a:lnTo>
                  <a:pt x="15434" y="3427"/>
                </a:lnTo>
                <a:cubicBezTo>
                  <a:pt x="15013" y="3450"/>
                  <a:pt x="14617" y="3520"/>
                  <a:pt x="14220" y="3590"/>
                </a:cubicBezTo>
                <a:lnTo>
                  <a:pt x="13472" y="3707"/>
                </a:lnTo>
                <a:cubicBezTo>
                  <a:pt x="13846" y="3567"/>
                  <a:pt x="14196" y="3427"/>
                  <a:pt x="14546" y="3263"/>
                </a:cubicBezTo>
                <a:close/>
                <a:moveTo>
                  <a:pt x="12795" y="2539"/>
                </a:moveTo>
                <a:lnTo>
                  <a:pt x="12795" y="2539"/>
                </a:lnTo>
                <a:cubicBezTo>
                  <a:pt x="12282" y="2633"/>
                  <a:pt x="11791" y="2773"/>
                  <a:pt x="11278" y="2936"/>
                </a:cubicBezTo>
                <a:cubicBezTo>
                  <a:pt x="11091" y="2983"/>
                  <a:pt x="10904" y="3053"/>
                  <a:pt x="10694" y="3123"/>
                </a:cubicBezTo>
                <a:cubicBezTo>
                  <a:pt x="10017" y="3240"/>
                  <a:pt x="9363" y="3473"/>
                  <a:pt x="8756" y="3777"/>
                </a:cubicBezTo>
                <a:cubicBezTo>
                  <a:pt x="8779" y="3660"/>
                  <a:pt x="8826" y="3520"/>
                  <a:pt x="8896" y="3403"/>
                </a:cubicBezTo>
                <a:cubicBezTo>
                  <a:pt x="10157" y="2936"/>
                  <a:pt x="11465" y="2656"/>
                  <a:pt x="12795" y="2539"/>
                </a:cubicBezTo>
                <a:close/>
                <a:moveTo>
                  <a:pt x="8896" y="2726"/>
                </a:moveTo>
                <a:lnTo>
                  <a:pt x="8896" y="2726"/>
                </a:lnTo>
                <a:cubicBezTo>
                  <a:pt x="8756" y="2866"/>
                  <a:pt x="8639" y="3006"/>
                  <a:pt x="8546" y="3170"/>
                </a:cubicBezTo>
                <a:cubicBezTo>
                  <a:pt x="8056" y="3380"/>
                  <a:pt x="7565" y="3613"/>
                  <a:pt x="7098" y="3894"/>
                </a:cubicBezTo>
                <a:lnTo>
                  <a:pt x="6165" y="3894"/>
                </a:lnTo>
                <a:cubicBezTo>
                  <a:pt x="6328" y="3777"/>
                  <a:pt x="6491" y="3660"/>
                  <a:pt x="6655" y="3543"/>
                </a:cubicBezTo>
                <a:lnTo>
                  <a:pt x="6982" y="3333"/>
                </a:lnTo>
                <a:cubicBezTo>
                  <a:pt x="7612" y="3100"/>
                  <a:pt x="8242" y="2890"/>
                  <a:pt x="8896" y="2726"/>
                </a:cubicBezTo>
                <a:close/>
                <a:moveTo>
                  <a:pt x="8383" y="3613"/>
                </a:moveTo>
                <a:lnTo>
                  <a:pt x="8383" y="3613"/>
                </a:lnTo>
                <a:cubicBezTo>
                  <a:pt x="8359" y="3707"/>
                  <a:pt x="8336" y="3800"/>
                  <a:pt x="8336" y="3917"/>
                </a:cubicBezTo>
                <a:lnTo>
                  <a:pt x="7776" y="3917"/>
                </a:lnTo>
                <a:cubicBezTo>
                  <a:pt x="7962" y="3800"/>
                  <a:pt x="8172" y="3707"/>
                  <a:pt x="8383" y="3613"/>
                </a:cubicBezTo>
                <a:close/>
                <a:moveTo>
                  <a:pt x="13963" y="3240"/>
                </a:moveTo>
                <a:cubicBezTo>
                  <a:pt x="13052" y="3590"/>
                  <a:pt x="12095" y="3847"/>
                  <a:pt x="11114" y="4034"/>
                </a:cubicBezTo>
                <a:lnTo>
                  <a:pt x="10717" y="4010"/>
                </a:lnTo>
                <a:cubicBezTo>
                  <a:pt x="10857" y="3940"/>
                  <a:pt x="11021" y="3870"/>
                  <a:pt x="11138" y="3800"/>
                </a:cubicBezTo>
                <a:cubicBezTo>
                  <a:pt x="11488" y="3683"/>
                  <a:pt x="11838" y="3567"/>
                  <a:pt x="12188" y="3450"/>
                </a:cubicBezTo>
                <a:cubicBezTo>
                  <a:pt x="12492" y="3403"/>
                  <a:pt x="12795" y="3357"/>
                  <a:pt x="13099" y="3310"/>
                </a:cubicBezTo>
                <a:lnTo>
                  <a:pt x="13099" y="3333"/>
                </a:lnTo>
                <a:cubicBezTo>
                  <a:pt x="13356" y="3287"/>
                  <a:pt x="13636" y="3263"/>
                  <a:pt x="13916" y="3240"/>
                </a:cubicBezTo>
                <a:close/>
                <a:moveTo>
                  <a:pt x="16642" y="3991"/>
                </a:moveTo>
                <a:cubicBezTo>
                  <a:pt x="17248" y="3991"/>
                  <a:pt x="17858" y="4016"/>
                  <a:pt x="18469" y="4057"/>
                </a:cubicBezTo>
                <a:cubicBezTo>
                  <a:pt x="17979" y="4080"/>
                  <a:pt x="17535" y="4104"/>
                  <a:pt x="17021" y="4127"/>
                </a:cubicBezTo>
                <a:cubicBezTo>
                  <a:pt x="16461" y="4080"/>
                  <a:pt x="15901" y="4057"/>
                  <a:pt x="15340" y="4034"/>
                </a:cubicBezTo>
                <a:cubicBezTo>
                  <a:pt x="15771" y="4004"/>
                  <a:pt x="16205" y="3991"/>
                  <a:pt x="16642" y="3991"/>
                </a:cubicBezTo>
                <a:close/>
                <a:moveTo>
                  <a:pt x="21387" y="1722"/>
                </a:moveTo>
                <a:cubicBezTo>
                  <a:pt x="23489" y="1746"/>
                  <a:pt x="25567" y="1839"/>
                  <a:pt x="27668" y="2026"/>
                </a:cubicBezTo>
                <a:cubicBezTo>
                  <a:pt x="28439" y="2142"/>
                  <a:pt x="29209" y="2259"/>
                  <a:pt x="29980" y="2423"/>
                </a:cubicBezTo>
                <a:cubicBezTo>
                  <a:pt x="31264" y="2726"/>
                  <a:pt x="32571" y="3076"/>
                  <a:pt x="33832" y="3497"/>
                </a:cubicBezTo>
                <a:cubicBezTo>
                  <a:pt x="34486" y="3707"/>
                  <a:pt x="35163" y="3940"/>
                  <a:pt x="35817" y="4197"/>
                </a:cubicBezTo>
                <a:cubicBezTo>
                  <a:pt x="32595" y="3357"/>
                  <a:pt x="29302" y="2750"/>
                  <a:pt x="26010" y="2376"/>
                </a:cubicBezTo>
                <a:cubicBezTo>
                  <a:pt x="24283" y="2189"/>
                  <a:pt x="22532" y="2072"/>
                  <a:pt x="20804" y="2002"/>
                </a:cubicBezTo>
                <a:cubicBezTo>
                  <a:pt x="19963" y="1909"/>
                  <a:pt x="19099" y="1839"/>
                  <a:pt x="18259" y="1792"/>
                </a:cubicBezTo>
                <a:lnTo>
                  <a:pt x="18586" y="1722"/>
                </a:lnTo>
                <a:close/>
                <a:moveTo>
                  <a:pt x="24820" y="3310"/>
                </a:moveTo>
                <a:lnTo>
                  <a:pt x="24820" y="3310"/>
                </a:lnTo>
                <a:cubicBezTo>
                  <a:pt x="25193" y="3333"/>
                  <a:pt x="25567" y="3380"/>
                  <a:pt x="25940" y="3403"/>
                </a:cubicBezTo>
                <a:cubicBezTo>
                  <a:pt x="26898" y="3660"/>
                  <a:pt x="27855" y="3940"/>
                  <a:pt x="28789" y="4244"/>
                </a:cubicBezTo>
                <a:cubicBezTo>
                  <a:pt x="27481" y="3894"/>
                  <a:pt x="26150" y="3567"/>
                  <a:pt x="24820" y="3310"/>
                </a:cubicBezTo>
                <a:close/>
                <a:moveTo>
                  <a:pt x="9200" y="4267"/>
                </a:moveTo>
                <a:cubicBezTo>
                  <a:pt x="9130" y="4314"/>
                  <a:pt x="9083" y="4361"/>
                  <a:pt x="9036" y="4431"/>
                </a:cubicBezTo>
                <a:lnTo>
                  <a:pt x="8709" y="4477"/>
                </a:lnTo>
                <a:lnTo>
                  <a:pt x="8709" y="4454"/>
                </a:lnTo>
                <a:cubicBezTo>
                  <a:pt x="8850" y="4384"/>
                  <a:pt x="9013" y="4314"/>
                  <a:pt x="9176" y="4267"/>
                </a:cubicBezTo>
                <a:close/>
                <a:moveTo>
                  <a:pt x="22905" y="3333"/>
                </a:moveTo>
                <a:cubicBezTo>
                  <a:pt x="24703" y="3613"/>
                  <a:pt x="26477" y="3987"/>
                  <a:pt x="28228" y="4477"/>
                </a:cubicBezTo>
                <a:cubicBezTo>
                  <a:pt x="26968" y="4337"/>
                  <a:pt x="25684" y="4244"/>
                  <a:pt x="24446" y="4174"/>
                </a:cubicBezTo>
                <a:cubicBezTo>
                  <a:pt x="23839" y="4127"/>
                  <a:pt x="23209" y="4104"/>
                  <a:pt x="22602" y="4080"/>
                </a:cubicBezTo>
                <a:cubicBezTo>
                  <a:pt x="21901" y="3987"/>
                  <a:pt x="21201" y="3894"/>
                  <a:pt x="20500" y="3824"/>
                </a:cubicBezTo>
                <a:lnTo>
                  <a:pt x="20337" y="3800"/>
                </a:lnTo>
                <a:cubicBezTo>
                  <a:pt x="19706" y="3683"/>
                  <a:pt x="19053" y="3567"/>
                  <a:pt x="18399" y="3473"/>
                </a:cubicBezTo>
                <a:cubicBezTo>
                  <a:pt x="19730" y="3380"/>
                  <a:pt x="21037" y="3357"/>
                  <a:pt x="22321" y="3333"/>
                </a:cubicBezTo>
                <a:close/>
                <a:moveTo>
                  <a:pt x="6678" y="4174"/>
                </a:moveTo>
                <a:cubicBezTo>
                  <a:pt x="6561" y="4244"/>
                  <a:pt x="6445" y="4337"/>
                  <a:pt x="6328" y="4407"/>
                </a:cubicBezTo>
                <a:cubicBezTo>
                  <a:pt x="6094" y="4594"/>
                  <a:pt x="5884" y="4781"/>
                  <a:pt x="5674" y="4968"/>
                </a:cubicBezTo>
                <a:cubicBezTo>
                  <a:pt x="5651" y="4851"/>
                  <a:pt x="5674" y="4734"/>
                  <a:pt x="5698" y="4641"/>
                </a:cubicBezTo>
                <a:cubicBezTo>
                  <a:pt x="5814" y="4267"/>
                  <a:pt x="6211" y="4174"/>
                  <a:pt x="6678" y="4174"/>
                </a:cubicBezTo>
                <a:close/>
                <a:moveTo>
                  <a:pt x="11011" y="4515"/>
                </a:moveTo>
                <a:cubicBezTo>
                  <a:pt x="10909" y="4561"/>
                  <a:pt x="10825" y="4622"/>
                  <a:pt x="10741" y="4664"/>
                </a:cubicBezTo>
                <a:cubicBezTo>
                  <a:pt x="10297" y="4734"/>
                  <a:pt x="9853" y="4851"/>
                  <a:pt x="9410" y="4991"/>
                </a:cubicBezTo>
                <a:cubicBezTo>
                  <a:pt x="9929" y="4810"/>
                  <a:pt x="10469" y="4652"/>
                  <a:pt x="11011" y="4515"/>
                </a:cubicBezTo>
                <a:close/>
                <a:moveTo>
                  <a:pt x="28906" y="3940"/>
                </a:moveTo>
                <a:cubicBezTo>
                  <a:pt x="30213" y="4290"/>
                  <a:pt x="31544" y="4687"/>
                  <a:pt x="32805" y="5131"/>
                </a:cubicBezTo>
                <a:cubicBezTo>
                  <a:pt x="32291" y="5038"/>
                  <a:pt x="31754" y="4921"/>
                  <a:pt x="31217" y="4851"/>
                </a:cubicBezTo>
                <a:cubicBezTo>
                  <a:pt x="30447" y="4524"/>
                  <a:pt x="29676" y="4220"/>
                  <a:pt x="28906" y="3940"/>
                </a:cubicBezTo>
                <a:close/>
                <a:moveTo>
                  <a:pt x="36354" y="3987"/>
                </a:moveTo>
                <a:lnTo>
                  <a:pt x="36354" y="3987"/>
                </a:lnTo>
                <a:cubicBezTo>
                  <a:pt x="37311" y="4314"/>
                  <a:pt x="38268" y="4687"/>
                  <a:pt x="39202" y="5108"/>
                </a:cubicBezTo>
                <a:lnTo>
                  <a:pt x="39249" y="5131"/>
                </a:lnTo>
                <a:lnTo>
                  <a:pt x="39062" y="5084"/>
                </a:lnTo>
                <a:cubicBezTo>
                  <a:pt x="38175" y="4687"/>
                  <a:pt x="37264" y="4337"/>
                  <a:pt x="36354" y="3987"/>
                </a:cubicBezTo>
                <a:close/>
                <a:moveTo>
                  <a:pt x="5394" y="4991"/>
                </a:moveTo>
                <a:cubicBezTo>
                  <a:pt x="5394" y="5061"/>
                  <a:pt x="5417" y="5131"/>
                  <a:pt x="5417" y="5201"/>
                </a:cubicBezTo>
                <a:cubicBezTo>
                  <a:pt x="5371" y="5248"/>
                  <a:pt x="5324" y="5294"/>
                  <a:pt x="5277" y="5318"/>
                </a:cubicBezTo>
                <a:cubicBezTo>
                  <a:pt x="5324" y="5224"/>
                  <a:pt x="5371" y="5108"/>
                  <a:pt x="5394" y="4991"/>
                </a:cubicBezTo>
                <a:close/>
                <a:moveTo>
                  <a:pt x="18306" y="4781"/>
                </a:moveTo>
                <a:cubicBezTo>
                  <a:pt x="19730" y="4851"/>
                  <a:pt x="21154" y="5014"/>
                  <a:pt x="22555" y="5224"/>
                </a:cubicBezTo>
                <a:cubicBezTo>
                  <a:pt x="22765" y="5248"/>
                  <a:pt x="22952" y="5294"/>
                  <a:pt x="23162" y="5341"/>
                </a:cubicBezTo>
                <a:cubicBezTo>
                  <a:pt x="22882" y="5341"/>
                  <a:pt x="22578" y="5341"/>
                  <a:pt x="22275" y="5365"/>
                </a:cubicBezTo>
                <a:lnTo>
                  <a:pt x="21644" y="5271"/>
                </a:lnTo>
                <a:cubicBezTo>
                  <a:pt x="20874" y="5154"/>
                  <a:pt x="20127" y="5038"/>
                  <a:pt x="19356" y="4944"/>
                </a:cubicBezTo>
                <a:cubicBezTo>
                  <a:pt x="19006" y="4898"/>
                  <a:pt x="18656" y="4851"/>
                  <a:pt x="18306" y="4781"/>
                </a:cubicBezTo>
                <a:close/>
                <a:moveTo>
                  <a:pt x="23442" y="5014"/>
                </a:moveTo>
                <a:lnTo>
                  <a:pt x="23629" y="5038"/>
                </a:lnTo>
                <a:cubicBezTo>
                  <a:pt x="24306" y="5131"/>
                  <a:pt x="24960" y="5248"/>
                  <a:pt x="25613" y="5388"/>
                </a:cubicBezTo>
                <a:lnTo>
                  <a:pt x="25403" y="5388"/>
                </a:lnTo>
                <a:cubicBezTo>
                  <a:pt x="24750" y="5248"/>
                  <a:pt x="24096" y="5131"/>
                  <a:pt x="23442" y="5014"/>
                </a:cubicBezTo>
                <a:close/>
                <a:moveTo>
                  <a:pt x="7285" y="4174"/>
                </a:moveTo>
                <a:cubicBezTo>
                  <a:pt x="7472" y="4220"/>
                  <a:pt x="7659" y="4244"/>
                  <a:pt x="7799" y="4244"/>
                </a:cubicBezTo>
                <a:lnTo>
                  <a:pt x="8032" y="4244"/>
                </a:lnTo>
                <a:cubicBezTo>
                  <a:pt x="7939" y="4314"/>
                  <a:pt x="7846" y="4407"/>
                  <a:pt x="7752" y="4501"/>
                </a:cubicBezTo>
                <a:cubicBezTo>
                  <a:pt x="7542" y="4617"/>
                  <a:pt x="7355" y="4757"/>
                  <a:pt x="7168" y="4898"/>
                </a:cubicBezTo>
                <a:cubicBezTo>
                  <a:pt x="6702" y="5038"/>
                  <a:pt x="6235" y="5201"/>
                  <a:pt x="5814" y="5435"/>
                </a:cubicBezTo>
                <a:cubicBezTo>
                  <a:pt x="5791" y="5388"/>
                  <a:pt x="5791" y="5365"/>
                  <a:pt x="5768" y="5341"/>
                </a:cubicBezTo>
                <a:cubicBezTo>
                  <a:pt x="6235" y="4921"/>
                  <a:pt x="6748" y="4524"/>
                  <a:pt x="7285" y="4174"/>
                </a:cubicBezTo>
                <a:close/>
                <a:moveTo>
                  <a:pt x="16718" y="5294"/>
                </a:moveTo>
                <a:lnTo>
                  <a:pt x="17255" y="5365"/>
                </a:lnTo>
                <a:cubicBezTo>
                  <a:pt x="16484" y="5365"/>
                  <a:pt x="15714" y="5411"/>
                  <a:pt x="14943" y="5458"/>
                </a:cubicBezTo>
                <a:lnTo>
                  <a:pt x="14430" y="5388"/>
                </a:lnTo>
                <a:cubicBezTo>
                  <a:pt x="15200" y="5318"/>
                  <a:pt x="15947" y="5294"/>
                  <a:pt x="16718" y="5294"/>
                </a:cubicBezTo>
                <a:close/>
                <a:moveTo>
                  <a:pt x="32991" y="2656"/>
                </a:moveTo>
                <a:cubicBezTo>
                  <a:pt x="33482" y="2750"/>
                  <a:pt x="33972" y="2843"/>
                  <a:pt x="34462" y="2960"/>
                </a:cubicBezTo>
                <a:cubicBezTo>
                  <a:pt x="34906" y="3100"/>
                  <a:pt x="35350" y="3240"/>
                  <a:pt x="35793" y="3380"/>
                </a:cubicBezTo>
                <a:cubicBezTo>
                  <a:pt x="37194" y="3847"/>
                  <a:pt x="38572" y="4384"/>
                  <a:pt x="39926" y="4991"/>
                </a:cubicBezTo>
                <a:cubicBezTo>
                  <a:pt x="40136" y="5108"/>
                  <a:pt x="40323" y="5224"/>
                  <a:pt x="40510" y="5341"/>
                </a:cubicBezTo>
                <a:lnTo>
                  <a:pt x="40720" y="5481"/>
                </a:lnTo>
                <a:cubicBezTo>
                  <a:pt x="39155" y="4687"/>
                  <a:pt x="37568" y="4034"/>
                  <a:pt x="35910" y="3497"/>
                </a:cubicBezTo>
                <a:cubicBezTo>
                  <a:pt x="34953" y="3193"/>
                  <a:pt x="33972" y="2913"/>
                  <a:pt x="32991" y="2656"/>
                </a:cubicBezTo>
                <a:close/>
                <a:moveTo>
                  <a:pt x="30423" y="3707"/>
                </a:moveTo>
                <a:lnTo>
                  <a:pt x="30423" y="3707"/>
                </a:lnTo>
                <a:cubicBezTo>
                  <a:pt x="32081" y="3940"/>
                  <a:pt x="33715" y="4361"/>
                  <a:pt x="35280" y="4968"/>
                </a:cubicBezTo>
                <a:cubicBezTo>
                  <a:pt x="35723" y="5154"/>
                  <a:pt x="36167" y="5341"/>
                  <a:pt x="36610" y="5551"/>
                </a:cubicBezTo>
                <a:cubicBezTo>
                  <a:pt x="35770" y="5248"/>
                  <a:pt x="35046" y="4991"/>
                  <a:pt x="34462" y="4804"/>
                </a:cubicBezTo>
                <a:cubicBezTo>
                  <a:pt x="33528" y="4524"/>
                  <a:pt x="32571" y="4244"/>
                  <a:pt x="31614" y="4034"/>
                </a:cubicBezTo>
                <a:cubicBezTo>
                  <a:pt x="31217" y="3917"/>
                  <a:pt x="30820" y="3800"/>
                  <a:pt x="30423" y="3707"/>
                </a:cubicBezTo>
                <a:close/>
                <a:moveTo>
                  <a:pt x="27948" y="5481"/>
                </a:moveTo>
                <a:lnTo>
                  <a:pt x="28228" y="5528"/>
                </a:lnTo>
                <a:cubicBezTo>
                  <a:pt x="28532" y="5621"/>
                  <a:pt x="28859" y="5691"/>
                  <a:pt x="29162" y="5785"/>
                </a:cubicBezTo>
                <a:lnTo>
                  <a:pt x="28532" y="5691"/>
                </a:lnTo>
                <a:cubicBezTo>
                  <a:pt x="28345" y="5621"/>
                  <a:pt x="28135" y="5551"/>
                  <a:pt x="27948" y="5481"/>
                </a:cubicBezTo>
                <a:close/>
                <a:moveTo>
                  <a:pt x="26104" y="4641"/>
                </a:moveTo>
                <a:lnTo>
                  <a:pt x="26104" y="4641"/>
                </a:lnTo>
                <a:cubicBezTo>
                  <a:pt x="27481" y="4734"/>
                  <a:pt x="28859" y="4851"/>
                  <a:pt x="30236" y="5038"/>
                </a:cubicBezTo>
                <a:cubicBezTo>
                  <a:pt x="30937" y="5248"/>
                  <a:pt x="31637" y="5481"/>
                  <a:pt x="32314" y="5738"/>
                </a:cubicBezTo>
                <a:cubicBezTo>
                  <a:pt x="32478" y="5808"/>
                  <a:pt x="32618" y="5878"/>
                  <a:pt x="32781" y="5972"/>
                </a:cubicBezTo>
                <a:cubicBezTo>
                  <a:pt x="31871" y="5785"/>
                  <a:pt x="30960" y="5621"/>
                  <a:pt x="30050" y="5481"/>
                </a:cubicBezTo>
                <a:cubicBezTo>
                  <a:pt x="28742" y="5131"/>
                  <a:pt x="27411" y="4898"/>
                  <a:pt x="26104" y="4641"/>
                </a:cubicBezTo>
                <a:close/>
                <a:moveTo>
                  <a:pt x="20267" y="5948"/>
                </a:moveTo>
                <a:lnTo>
                  <a:pt x="20944" y="5972"/>
                </a:lnTo>
                <a:cubicBezTo>
                  <a:pt x="21481" y="6018"/>
                  <a:pt x="22018" y="6088"/>
                  <a:pt x="22555" y="6158"/>
                </a:cubicBezTo>
                <a:lnTo>
                  <a:pt x="22695" y="6182"/>
                </a:lnTo>
                <a:lnTo>
                  <a:pt x="22205" y="6182"/>
                </a:lnTo>
                <a:cubicBezTo>
                  <a:pt x="21574" y="6088"/>
                  <a:pt x="20920" y="6018"/>
                  <a:pt x="20267" y="5948"/>
                </a:cubicBezTo>
                <a:close/>
                <a:moveTo>
                  <a:pt x="7145" y="5948"/>
                </a:moveTo>
                <a:cubicBezTo>
                  <a:pt x="7098" y="6042"/>
                  <a:pt x="7052" y="6112"/>
                  <a:pt x="7028" y="6205"/>
                </a:cubicBezTo>
                <a:lnTo>
                  <a:pt x="6958" y="6275"/>
                </a:lnTo>
                <a:cubicBezTo>
                  <a:pt x="6982" y="6158"/>
                  <a:pt x="7052" y="6065"/>
                  <a:pt x="7098" y="5948"/>
                </a:cubicBezTo>
                <a:close/>
                <a:moveTo>
                  <a:pt x="6001" y="3357"/>
                </a:moveTo>
                <a:lnTo>
                  <a:pt x="5931" y="3427"/>
                </a:lnTo>
                <a:cubicBezTo>
                  <a:pt x="5394" y="3707"/>
                  <a:pt x="4880" y="4034"/>
                  <a:pt x="4390" y="4407"/>
                </a:cubicBezTo>
                <a:cubicBezTo>
                  <a:pt x="3666" y="4921"/>
                  <a:pt x="3059" y="5621"/>
                  <a:pt x="2639" y="6392"/>
                </a:cubicBezTo>
                <a:lnTo>
                  <a:pt x="2522" y="6439"/>
                </a:lnTo>
                <a:cubicBezTo>
                  <a:pt x="2662" y="5668"/>
                  <a:pt x="3129" y="4921"/>
                  <a:pt x="4110" y="4267"/>
                </a:cubicBezTo>
                <a:cubicBezTo>
                  <a:pt x="4694" y="3870"/>
                  <a:pt x="5324" y="3567"/>
                  <a:pt x="6001" y="3357"/>
                </a:cubicBezTo>
                <a:close/>
                <a:moveTo>
                  <a:pt x="10110" y="6368"/>
                </a:moveTo>
                <a:lnTo>
                  <a:pt x="10110" y="6368"/>
                </a:lnTo>
                <a:cubicBezTo>
                  <a:pt x="10017" y="6415"/>
                  <a:pt x="9947" y="6439"/>
                  <a:pt x="9853" y="6485"/>
                </a:cubicBezTo>
                <a:cubicBezTo>
                  <a:pt x="9830" y="6439"/>
                  <a:pt x="9807" y="6415"/>
                  <a:pt x="9783" y="6392"/>
                </a:cubicBezTo>
                <a:lnTo>
                  <a:pt x="9877" y="6392"/>
                </a:lnTo>
                <a:lnTo>
                  <a:pt x="10110" y="6368"/>
                </a:lnTo>
                <a:close/>
                <a:moveTo>
                  <a:pt x="11161" y="6415"/>
                </a:moveTo>
                <a:lnTo>
                  <a:pt x="11161" y="6509"/>
                </a:lnTo>
                <a:lnTo>
                  <a:pt x="10928" y="6532"/>
                </a:lnTo>
                <a:lnTo>
                  <a:pt x="10928" y="6532"/>
                </a:lnTo>
                <a:lnTo>
                  <a:pt x="11161" y="6415"/>
                </a:lnTo>
                <a:close/>
                <a:moveTo>
                  <a:pt x="6678" y="6065"/>
                </a:moveTo>
                <a:lnTo>
                  <a:pt x="6678" y="6065"/>
                </a:lnTo>
                <a:cubicBezTo>
                  <a:pt x="6631" y="6158"/>
                  <a:pt x="6608" y="6228"/>
                  <a:pt x="6561" y="6322"/>
                </a:cubicBezTo>
                <a:cubicBezTo>
                  <a:pt x="6538" y="6392"/>
                  <a:pt x="6538" y="6462"/>
                  <a:pt x="6515" y="6532"/>
                </a:cubicBezTo>
                <a:cubicBezTo>
                  <a:pt x="6445" y="6439"/>
                  <a:pt x="6375" y="6345"/>
                  <a:pt x="6305" y="6275"/>
                </a:cubicBezTo>
                <a:cubicBezTo>
                  <a:pt x="6421" y="6205"/>
                  <a:pt x="6561" y="6135"/>
                  <a:pt x="6678" y="6065"/>
                </a:cubicBezTo>
                <a:close/>
                <a:moveTo>
                  <a:pt x="6001" y="6462"/>
                </a:moveTo>
                <a:cubicBezTo>
                  <a:pt x="6071" y="6532"/>
                  <a:pt x="6118" y="6625"/>
                  <a:pt x="6188" y="6695"/>
                </a:cubicBezTo>
                <a:lnTo>
                  <a:pt x="6048" y="6765"/>
                </a:lnTo>
                <a:lnTo>
                  <a:pt x="5698" y="6882"/>
                </a:lnTo>
                <a:cubicBezTo>
                  <a:pt x="5791" y="6742"/>
                  <a:pt x="5884" y="6602"/>
                  <a:pt x="6001" y="6462"/>
                </a:cubicBezTo>
                <a:close/>
                <a:moveTo>
                  <a:pt x="32478" y="5411"/>
                </a:moveTo>
                <a:lnTo>
                  <a:pt x="32478" y="5411"/>
                </a:lnTo>
                <a:cubicBezTo>
                  <a:pt x="33365" y="5575"/>
                  <a:pt x="34252" y="5808"/>
                  <a:pt x="35116" y="6088"/>
                </a:cubicBezTo>
                <a:cubicBezTo>
                  <a:pt x="35840" y="6322"/>
                  <a:pt x="36540" y="6625"/>
                  <a:pt x="37217" y="6999"/>
                </a:cubicBezTo>
                <a:cubicBezTo>
                  <a:pt x="36844" y="6905"/>
                  <a:pt x="36447" y="6789"/>
                  <a:pt x="36073" y="6695"/>
                </a:cubicBezTo>
                <a:lnTo>
                  <a:pt x="35466" y="6555"/>
                </a:lnTo>
                <a:cubicBezTo>
                  <a:pt x="34462" y="6135"/>
                  <a:pt x="33482" y="5761"/>
                  <a:pt x="32478" y="5411"/>
                </a:cubicBezTo>
                <a:close/>
                <a:moveTo>
                  <a:pt x="8172" y="6859"/>
                </a:moveTo>
                <a:lnTo>
                  <a:pt x="8172" y="7092"/>
                </a:lnTo>
                <a:lnTo>
                  <a:pt x="8032" y="6976"/>
                </a:lnTo>
                <a:lnTo>
                  <a:pt x="8172" y="6859"/>
                </a:lnTo>
                <a:close/>
                <a:moveTo>
                  <a:pt x="8966" y="6532"/>
                </a:moveTo>
                <a:cubicBezTo>
                  <a:pt x="9013" y="6602"/>
                  <a:pt x="9060" y="6695"/>
                  <a:pt x="9106" y="6789"/>
                </a:cubicBezTo>
                <a:cubicBezTo>
                  <a:pt x="8943" y="6882"/>
                  <a:pt x="8779" y="6976"/>
                  <a:pt x="8616" y="7092"/>
                </a:cubicBezTo>
                <a:lnTo>
                  <a:pt x="8593" y="7116"/>
                </a:lnTo>
                <a:lnTo>
                  <a:pt x="8569" y="7139"/>
                </a:lnTo>
                <a:cubicBezTo>
                  <a:pt x="8569" y="6952"/>
                  <a:pt x="8593" y="6789"/>
                  <a:pt x="8616" y="6602"/>
                </a:cubicBezTo>
                <a:lnTo>
                  <a:pt x="8639" y="6602"/>
                </a:lnTo>
                <a:lnTo>
                  <a:pt x="8966" y="6532"/>
                </a:lnTo>
                <a:close/>
                <a:moveTo>
                  <a:pt x="32665" y="6252"/>
                </a:moveTo>
                <a:cubicBezTo>
                  <a:pt x="33015" y="6322"/>
                  <a:pt x="33365" y="6392"/>
                  <a:pt x="33715" y="6462"/>
                </a:cubicBezTo>
                <a:cubicBezTo>
                  <a:pt x="34089" y="6672"/>
                  <a:pt x="34462" y="6882"/>
                  <a:pt x="34859" y="7139"/>
                </a:cubicBezTo>
                <a:cubicBezTo>
                  <a:pt x="34136" y="6789"/>
                  <a:pt x="33412" y="6509"/>
                  <a:pt x="32641" y="6252"/>
                </a:cubicBezTo>
                <a:close/>
                <a:moveTo>
                  <a:pt x="27825" y="674"/>
                </a:moveTo>
                <a:cubicBezTo>
                  <a:pt x="32443" y="674"/>
                  <a:pt x="37009" y="1527"/>
                  <a:pt x="41163" y="3753"/>
                </a:cubicBezTo>
                <a:cubicBezTo>
                  <a:pt x="42681" y="4571"/>
                  <a:pt x="43918" y="5691"/>
                  <a:pt x="44269" y="7186"/>
                </a:cubicBezTo>
                <a:cubicBezTo>
                  <a:pt x="44175" y="7116"/>
                  <a:pt x="44105" y="7069"/>
                  <a:pt x="44012" y="7022"/>
                </a:cubicBezTo>
                <a:lnTo>
                  <a:pt x="43942" y="6976"/>
                </a:lnTo>
                <a:cubicBezTo>
                  <a:pt x="42588" y="5925"/>
                  <a:pt x="41117" y="5061"/>
                  <a:pt x="39529" y="4407"/>
                </a:cubicBezTo>
                <a:cubicBezTo>
                  <a:pt x="38128" y="3660"/>
                  <a:pt x="36657" y="3076"/>
                  <a:pt x="35116" y="2726"/>
                </a:cubicBezTo>
                <a:lnTo>
                  <a:pt x="34649" y="2609"/>
                </a:lnTo>
                <a:cubicBezTo>
                  <a:pt x="32011" y="1792"/>
                  <a:pt x="29302" y="1138"/>
                  <a:pt x="26571" y="695"/>
                </a:cubicBezTo>
                <a:cubicBezTo>
                  <a:pt x="26989" y="681"/>
                  <a:pt x="27407" y="674"/>
                  <a:pt x="27825" y="674"/>
                </a:cubicBezTo>
                <a:close/>
                <a:moveTo>
                  <a:pt x="7402" y="6976"/>
                </a:moveTo>
                <a:cubicBezTo>
                  <a:pt x="7402" y="6999"/>
                  <a:pt x="7425" y="6999"/>
                  <a:pt x="7449" y="7022"/>
                </a:cubicBezTo>
                <a:cubicBezTo>
                  <a:pt x="7355" y="7092"/>
                  <a:pt x="7285" y="7162"/>
                  <a:pt x="7192" y="7256"/>
                </a:cubicBezTo>
                <a:lnTo>
                  <a:pt x="7075" y="7139"/>
                </a:lnTo>
                <a:lnTo>
                  <a:pt x="7355" y="6999"/>
                </a:lnTo>
                <a:lnTo>
                  <a:pt x="7402" y="6976"/>
                </a:lnTo>
                <a:close/>
                <a:moveTo>
                  <a:pt x="15807" y="7186"/>
                </a:moveTo>
                <a:lnTo>
                  <a:pt x="15947" y="7279"/>
                </a:lnTo>
                <a:cubicBezTo>
                  <a:pt x="15784" y="7302"/>
                  <a:pt x="15620" y="7326"/>
                  <a:pt x="15434" y="7349"/>
                </a:cubicBezTo>
                <a:lnTo>
                  <a:pt x="15247" y="7209"/>
                </a:lnTo>
                <a:lnTo>
                  <a:pt x="15807" y="7186"/>
                </a:lnTo>
                <a:close/>
                <a:moveTo>
                  <a:pt x="14710" y="7256"/>
                </a:moveTo>
                <a:lnTo>
                  <a:pt x="14943" y="7419"/>
                </a:lnTo>
                <a:lnTo>
                  <a:pt x="14897" y="7419"/>
                </a:lnTo>
                <a:cubicBezTo>
                  <a:pt x="14850" y="7419"/>
                  <a:pt x="14780" y="7466"/>
                  <a:pt x="14780" y="7513"/>
                </a:cubicBezTo>
                <a:lnTo>
                  <a:pt x="14383" y="7559"/>
                </a:lnTo>
                <a:cubicBezTo>
                  <a:pt x="14266" y="7466"/>
                  <a:pt x="14126" y="7372"/>
                  <a:pt x="13986" y="7279"/>
                </a:cubicBezTo>
                <a:lnTo>
                  <a:pt x="14710" y="7256"/>
                </a:lnTo>
                <a:close/>
                <a:moveTo>
                  <a:pt x="7682" y="7232"/>
                </a:moveTo>
                <a:cubicBezTo>
                  <a:pt x="7776" y="7302"/>
                  <a:pt x="7846" y="7396"/>
                  <a:pt x="7939" y="7466"/>
                </a:cubicBezTo>
                <a:lnTo>
                  <a:pt x="7869" y="7489"/>
                </a:lnTo>
                <a:lnTo>
                  <a:pt x="7612" y="7629"/>
                </a:lnTo>
                <a:lnTo>
                  <a:pt x="7425" y="7489"/>
                </a:lnTo>
                <a:cubicBezTo>
                  <a:pt x="7519" y="7396"/>
                  <a:pt x="7589" y="7302"/>
                  <a:pt x="7682" y="7232"/>
                </a:cubicBezTo>
                <a:close/>
                <a:moveTo>
                  <a:pt x="13472" y="7326"/>
                </a:moveTo>
                <a:cubicBezTo>
                  <a:pt x="13589" y="7419"/>
                  <a:pt x="13706" y="7513"/>
                  <a:pt x="13846" y="7606"/>
                </a:cubicBezTo>
                <a:lnTo>
                  <a:pt x="13076" y="7676"/>
                </a:lnTo>
                <a:cubicBezTo>
                  <a:pt x="13029" y="7676"/>
                  <a:pt x="12982" y="7699"/>
                  <a:pt x="12959" y="7723"/>
                </a:cubicBezTo>
                <a:cubicBezTo>
                  <a:pt x="12725" y="7629"/>
                  <a:pt x="12515" y="7536"/>
                  <a:pt x="12305" y="7419"/>
                </a:cubicBezTo>
                <a:cubicBezTo>
                  <a:pt x="12702" y="7396"/>
                  <a:pt x="13076" y="7349"/>
                  <a:pt x="13472" y="7326"/>
                </a:cubicBezTo>
                <a:close/>
                <a:moveTo>
                  <a:pt x="11721" y="7489"/>
                </a:moveTo>
                <a:cubicBezTo>
                  <a:pt x="11861" y="7583"/>
                  <a:pt x="12025" y="7676"/>
                  <a:pt x="12188" y="7769"/>
                </a:cubicBezTo>
                <a:lnTo>
                  <a:pt x="11698" y="7793"/>
                </a:lnTo>
                <a:cubicBezTo>
                  <a:pt x="11628" y="7723"/>
                  <a:pt x="11581" y="7676"/>
                  <a:pt x="11535" y="7606"/>
                </a:cubicBezTo>
                <a:cubicBezTo>
                  <a:pt x="11535" y="7559"/>
                  <a:pt x="11558" y="7536"/>
                  <a:pt x="11558" y="7489"/>
                </a:cubicBezTo>
                <a:close/>
                <a:moveTo>
                  <a:pt x="5464" y="4080"/>
                </a:moveTo>
                <a:cubicBezTo>
                  <a:pt x="4974" y="4594"/>
                  <a:pt x="4694" y="5248"/>
                  <a:pt x="4694" y="5948"/>
                </a:cubicBezTo>
                <a:cubicBezTo>
                  <a:pt x="4460" y="6182"/>
                  <a:pt x="4273" y="6439"/>
                  <a:pt x="4063" y="6695"/>
                </a:cubicBezTo>
                <a:cubicBezTo>
                  <a:pt x="3526" y="6999"/>
                  <a:pt x="3059" y="7372"/>
                  <a:pt x="2639" y="7816"/>
                </a:cubicBezTo>
                <a:lnTo>
                  <a:pt x="2639" y="7839"/>
                </a:lnTo>
                <a:cubicBezTo>
                  <a:pt x="2616" y="7746"/>
                  <a:pt x="2592" y="7653"/>
                  <a:pt x="2569" y="7559"/>
                </a:cubicBezTo>
                <a:cubicBezTo>
                  <a:pt x="2639" y="7209"/>
                  <a:pt x="2779" y="6859"/>
                  <a:pt x="2942" y="6532"/>
                </a:cubicBezTo>
                <a:cubicBezTo>
                  <a:pt x="3550" y="5505"/>
                  <a:pt x="4413" y="4641"/>
                  <a:pt x="5464" y="4080"/>
                </a:cubicBezTo>
                <a:close/>
                <a:moveTo>
                  <a:pt x="6842" y="7419"/>
                </a:moveTo>
                <a:lnTo>
                  <a:pt x="6958" y="7513"/>
                </a:lnTo>
                <a:cubicBezTo>
                  <a:pt x="6888" y="7629"/>
                  <a:pt x="6795" y="7746"/>
                  <a:pt x="6725" y="7863"/>
                </a:cubicBezTo>
                <a:lnTo>
                  <a:pt x="6725" y="7769"/>
                </a:lnTo>
                <a:cubicBezTo>
                  <a:pt x="6748" y="7653"/>
                  <a:pt x="6795" y="7513"/>
                  <a:pt x="6842" y="7419"/>
                </a:cubicBezTo>
                <a:close/>
                <a:moveTo>
                  <a:pt x="935" y="6765"/>
                </a:moveTo>
                <a:lnTo>
                  <a:pt x="935" y="6765"/>
                </a:lnTo>
                <a:cubicBezTo>
                  <a:pt x="771" y="7116"/>
                  <a:pt x="631" y="7489"/>
                  <a:pt x="538" y="7886"/>
                </a:cubicBezTo>
                <a:cubicBezTo>
                  <a:pt x="584" y="7489"/>
                  <a:pt x="724" y="7092"/>
                  <a:pt x="935" y="6765"/>
                </a:cubicBezTo>
                <a:close/>
                <a:moveTo>
                  <a:pt x="43171" y="6952"/>
                </a:moveTo>
                <a:lnTo>
                  <a:pt x="43568" y="7162"/>
                </a:lnTo>
                <a:cubicBezTo>
                  <a:pt x="43685" y="7256"/>
                  <a:pt x="43778" y="7326"/>
                  <a:pt x="43895" y="7419"/>
                </a:cubicBezTo>
                <a:cubicBezTo>
                  <a:pt x="44058" y="7559"/>
                  <a:pt x="44199" y="7699"/>
                  <a:pt x="44362" y="7839"/>
                </a:cubicBezTo>
                <a:cubicBezTo>
                  <a:pt x="44362" y="7863"/>
                  <a:pt x="44385" y="7863"/>
                  <a:pt x="44385" y="7886"/>
                </a:cubicBezTo>
                <a:lnTo>
                  <a:pt x="44362" y="7886"/>
                </a:lnTo>
                <a:cubicBezTo>
                  <a:pt x="43988" y="7559"/>
                  <a:pt x="43591" y="7256"/>
                  <a:pt x="43171" y="6952"/>
                </a:cubicBezTo>
                <a:close/>
                <a:moveTo>
                  <a:pt x="5254" y="7723"/>
                </a:moveTo>
                <a:lnTo>
                  <a:pt x="5254" y="7746"/>
                </a:lnTo>
                <a:lnTo>
                  <a:pt x="5324" y="7863"/>
                </a:lnTo>
                <a:lnTo>
                  <a:pt x="5161" y="7979"/>
                </a:lnTo>
                <a:cubicBezTo>
                  <a:pt x="5184" y="7886"/>
                  <a:pt x="5207" y="7793"/>
                  <a:pt x="5254" y="7723"/>
                </a:cubicBezTo>
                <a:close/>
                <a:moveTo>
                  <a:pt x="12702" y="1185"/>
                </a:moveTo>
                <a:cubicBezTo>
                  <a:pt x="12398" y="1255"/>
                  <a:pt x="12072" y="1302"/>
                  <a:pt x="11768" y="1372"/>
                </a:cubicBezTo>
                <a:cubicBezTo>
                  <a:pt x="10461" y="1652"/>
                  <a:pt x="8896" y="1979"/>
                  <a:pt x="7542" y="2609"/>
                </a:cubicBezTo>
                <a:lnTo>
                  <a:pt x="7402" y="2656"/>
                </a:lnTo>
                <a:cubicBezTo>
                  <a:pt x="7495" y="2586"/>
                  <a:pt x="7612" y="2539"/>
                  <a:pt x="7752" y="2493"/>
                </a:cubicBezTo>
                <a:cubicBezTo>
                  <a:pt x="7899" y="2430"/>
                  <a:pt x="7857" y="2179"/>
                  <a:pt x="7712" y="2179"/>
                </a:cubicBezTo>
                <a:cubicBezTo>
                  <a:pt x="7696" y="2179"/>
                  <a:pt x="7678" y="2182"/>
                  <a:pt x="7659" y="2189"/>
                </a:cubicBezTo>
                <a:cubicBezTo>
                  <a:pt x="7262" y="2353"/>
                  <a:pt x="6865" y="2586"/>
                  <a:pt x="6538" y="2866"/>
                </a:cubicBezTo>
                <a:lnTo>
                  <a:pt x="6468" y="2890"/>
                </a:lnTo>
                <a:cubicBezTo>
                  <a:pt x="4810" y="3357"/>
                  <a:pt x="2849" y="4197"/>
                  <a:pt x="2359" y="6018"/>
                </a:cubicBezTo>
                <a:cubicBezTo>
                  <a:pt x="2289" y="6205"/>
                  <a:pt x="2265" y="6392"/>
                  <a:pt x="2242" y="6602"/>
                </a:cubicBezTo>
                <a:cubicBezTo>
                  <a:pt x="1658" y="6929"/>
                  <a:pt x="1191" y="7419"/>
                  <a:pt x="888" y="8026"/>
                </a:cubicBezTo>
                <a:cubicBezTo>
                  <a:pt x="1145" y="6999"/>
                  <a:pt x="1635" y="6088"/>
                  <a:pt x="2335" y="5294"/>
                </a:cubicBezTo>
                <a:cubicBezTo>
                  <a:pt x="2756" y="4804"/>
                  <a:pt x="3246" y="4337"/>
                  <a:pt x="3783" y="3964"/>
                </a:cubicBezTo>
                <a:cubicBezTo>
                  <a:pt x="4343" y="3567"/>
                  <a:pt x="4927" y="3216"/>
                  <a:pt x="5534" y="2890"/>
                </a:cubicBezTo>
                <a:cubicBezTo>
                  <a:pt x="7028" y="2212"/>
                  <a:pt x="8639" y="1722"/>
                  <a:pt x="10274" y="1489"/>
                </a:cubicBezTo>
                <a:cubicBezTo>
                  <a:pt x="11068" y="1349"/>
                  <a:pt x="11885" y="1255"/>
                  <a:pt x="12702" y="1185"/>
                </a:cubicBezTo>
                <a:close/>
                <a:moveTo>
                  <a:pt x="23839" y="6742"/>
                </a:moveTo>
                <a:lnTo>
                  <a:pt x="23839" y="6742"/>
                </a:lnTo>
                <a:cubicBezTo>
                  <a:pt x="25847" y="7046"/>
                  <a:pt x="27832" y="7466"/>
                  <a:pt x="29793" y="8026"/>
                </a:cubicBezTo>
                <a:lnTo>
                  <a:pt x="28952" y="7863"/>
                </a:lnTo>
                <a:cubicBezTo>
                  <a:pt x="27925" y="7583"/>
                  <a:pt x="26874" y="7372"/>
                  <a:pt x="25824" y="7232"/>
                </a:cubicBezTo>
                <a:cubicBezTo>
                  <a:pt x="25170" y="7046"/>
                  <a:pt x="24493" y="6882"/>
                  <a:pt x="23839" y="6742"/>
                </a:cubicBezTo>
                <a:close/>
                <a:moveTo>
                  <a:pt x="32151" y="4571"/>
                </a:moveTo>
                <a:cubicBezTo>
                  <a:pt x="33388" y="4921"/>
                  <a:pt x="34626" y="5341"/>
                  <a:pt x="35817" y="5808"/>
                </a:cubicBezTo>
                <a:cubicBezTo>
                  <a:pt x="37007" y="6275"/>
                  <a:pt x="38385" y="6789"/>
                  <a:pt x="39552" y="7513"/>
                </a:cubicBezTo>
                <a:cubicBezTo>
                  <a:pt x="39716" y="7676"/>
                  <a:pt x="39902" y="7863"/>
                  <a:pt x="40066" y="8026"/>
                </a:cubicBezTo>
                <a:lnTo>
                  <a:pt x="39949" y="7979"/>
                </a:lnTo>
                <a:cubicBezTo>
                  <a:pt x="38385" y="7092"/>
                  <a:pt x="36727" y="6298"/>
                  <a:pt x="35046" y="5645"/>
                </a:cubicBezTo>
                <a:cubicBezTo>
                  <a:pt x="34089" y="5271"/>
                  <a:pt x="33132" y="4898"/>
                  <a:pt x="32151" y="4571"/>
                </a:cubicBezTo>
                <a:close/>
                <a:moveTo>
                  <a:pt x="33995" y="7793"/>
                </a:moveTo>
                <a:cubicBezTo>
                  <a:pt x="34252" y="7839"/>
                  <a:pt x="34532" y="7933"/>
                  <a:pt x="34766" y="8050"/>
                </a:cubicBezTo>
                <a:lnTo>
                  <a:pt x="33995" y="7793"/>
                </a:lnTo>
                <a:close/>
                <a:moveTo>
                  <a:pt x="37661" y="7513"/>
                </a:moveTo>
                <a:lnTo>
                  <a:pt x="38011" y="7606"/>
                </a:lnTo>
                <a:lnTo>
                  <a:pt x="38362" y="7746"/>
                </a:lnTo>
                <a:cubicBezTo>
                  <a:pt x="38502" y="7839"/>
                  <a:pt x="38642" y="7956"/>
                  <a:pt x="38805" y="8073"/>
                </a:cubicBezTo>
                <a:cubicBezTo>
                  <a:pt x="38408" y="7863"/>
                  <a:pt x="38035" y="7676"/>
                  <a:pt x="37661" y="7513"/>
                </a:cubicBezTo>
                <a:close/>
                <a:moveTo>
                  <a:pt x="4203" y="7139"/>
                </a:moveTo>
                <a:cubicBezTo>
                  <a:pt x="4203" y="7162"/>
                  <a:pt x="4203" y="7209"/>
                  <a:pt x="4203" y="7232"/>
                </a:cubicBezTo>
                <a:cubicBezTo>
                  <a:pt x="4087" y="7396"/>
                  <a:pt x="3993" y="7559"/>
                  <a:pt x="3923" y="7723"/>
                </a:cubicBezTo>
                <a:cubicBezTo>
                  <a:pt x="3830" y="7863"/>
                  <a:pt x="3713" y="8003"/>
                  <a:pt x="3643" y="8166"/>
                </a:cubicBezTo>
                <a:lnTo>
                  <a:pt x="3503" y="8190"/>
                </a:lnTo>
                <a:cubicBezTo>
                  <a:pt x="3690" y="7839"/>
                  <a:pt x="3900" y="7489"/>
                  <a:pt x="4133" y="7186"/>
                </a:cubicBezTo>
                <a:lnTo>
                  <a:pt x="4133" y="7209"/>
                </a:lnTo>
                <a:cubicBezTo>
                  <a:pt x="4157" y="7186"/>
                  <a:pt x="4180" y="7162"/>
                  <a:pt x="4203" y="7139"/>
                </a:cubicBezTo>
                <a:close/>
                <a:moveTo>
                  <a:pt x="3479" y="7466"/>
                </a:moveTo>
                <a:lnTo>
                  <a:pt x="3479" y="7489"/>
                </a:lnTo>
                <a:cubicBezTo>
                  <a:pt x="3293" y="7746"/>
                  <a:pt x="3083" y="8026"/>
                  <a:pt x="2896" y="8283"/>
                </a:cubicBezTo>
                <a:lnTo>
                  <a:pt x="2826" y="8283"/>
                </a:lnTo>
                <a:cubicBezTo>
                  <a:pt x="2802" y="8260"/>
                  <a:pt x="2802" y="8213"/>
                  <a:pt x="2779" y="8166"/>
                </a:cubicBezTo>
                <a:cubicBezTo>
                  <a:pt x="2989" y="7909"/>
                  <a:pt x="3223" y="7676"/>
                  <a:pt x="3479" y="7466"/>
                </a:cubicBezTo>
                <a:close/>
                <a:moveTo>
                  <a:pt x="11114" y="8166"/>
                </a:moveTo>
                <a:lnTo>
                  <a:pt x="11231" y="8283"/>
                </a:lnTo>
                <a:lnTo>
                  <a:pt x="11278" y="8306"/>
                </a:lnTo>
                <a:lnTo>
                  <a:pt x="11021" y="8376"/>
                </a:lnTo>
                <a:cubicBezTo>
                  <a:pt x="10974" y="8330"/>
                  <a:pt x="10951" y="8260"/>
                  <a:pt x="10928" y="8213"/>
                </a:cubicBezTo>
                <a:lnTo>
                  <a:pt x="10904" y="8166"/>
                </a:lnTo>
                <a:close/>
                <a:moveTo>
                  <a:pt x="18142" y="8073"/>
                </a:moveTo>
                <a:lnTo>
                  <a:pt x="18142" y="8073"/>
                </a:lnTo>
                <a:cubicBezTo>
                  <a:pt x="19566" y="8096"/>
                  <a:pt x="20967" y="8120"/>
                  <a:pt x="22415" y="8166"/>
                </a:cubicBezTo>
                <a:lnTo>
                  <a:pt x="22835" y="8306"/>
                </a:lnTo>
                <a:cubicBezTo>
                  <a:pt x="22471" y="8269"/>
                  <a:pt x="22103" y="8250"/>
                  <a:pt x="21733" y="8250"/>
                </a:cubicBezTo>
                <a:cubicBezTo>
                  <a:pt x="21177" y="8250"/>
                  <a:pt x="20617" y="8292"/>
                  <a:pt x="20057" y="8376"/>
                </a:cubicBezTo>
                <a:cubicBezTo>
                  <a:pt x="19636" y="8376"/>
                  <a:pt x="19193" y="8376"/>
                  <a:pt x="18772" y="8400"/>
                </a:cubicBezTo>
                <a:cubicBezTo>
                  <a:pt x="18562" y="8306"/>
                  <a:pt x="18352" y="8190"/>
                  <a:pt x="18142" y="8073"/>
                </a:cubicBezTo>
                <a:close/>
                <a:moveTo>
                  <a:pt x="14663" y="8120"/>
                </a:moveTo>
                <a:cubicBezTo>
                  <a:pt x="14803" y="8190"/>
                  <a:pt x="14920" y="8260"/>
                  <a:pt x="15037" y="8330"/>
                </a:cubicBezTo>
                <a:cubicBezTo>
                  <a:pt x="15060" y="8353"/>
                  <a:pt x="15083" y="8400"/>
                  <a:pt x="15107" y="8423"/>
                </a:cubicBezTo>
                <a:lnTo>
                  <a:pt x="15083" y="8470"/>
                </a:lnTo>
                <a:cubicBezTo>
                  <a:pt x="14757" y="8353"/>
                  <a:pt x="14430" y="8236"/>
                  <a:pt x="14080" y="8120"/>
                </a:cubicBezTo>
                <a:close/>
                <a:moveTo>
                  <a:pt x="24143" y="8353"/>
                </a:moveTo>
                <a:lnTo>
                  <a:pt x="24143" y="8353"/>
                </a:lnTo>
                <a:cubicBezTo>
                  <a:pt x="24329" y="8400"/>
                  <a:pt x="24539" y="8446"/>
                  <a:pt x="24750" y="8470"/>
                </a:cubicBezTo>
                <a:lnTo>
                  <a:pt x="24399" y="8446"/>
                </a:lnTo>
                <a:lnTo>
                  <a:pt x="24143" y="8353"/>
                </a:lnTo>
                <a:close/>
                <a:moveTo>
                  <a:pt x="17348" y="8096"/>
                </a:moveTo>
                <a:cubicBezTo>
                  <a:pt x="17558" y="8213"/>
                  <a:pt x="17792" y="8330"/>
                  <a:pt x="18025" y="8446"/>
                </a:cubicBezTo>
                <a:lnTo>
                  <a:pt x="17348" y="8517"/>
                </a:lnTo>
                <a:cubicBezTo>
                  <a:pt x="17115" y="8376"/>
                  <a:pt x="16881" y="8236"/>
                  <a:pt x="16648" y="8120"/>
                </a:cubicBezTo>
                <a:lnTo>
                  <a:pt x="16788" y="8096"/>
                </a:lnTo>
                <a:close/>
                <a:moveTo>
                  <a:pt x="9690" y="8213"/>
                </a:moveTo>
                <a:cubicBezTo>
                  <a:pt x="9760" y="8306"/>
                  <a:pt x="9830" y="8400"/>
                  <a:pt x="9877" y="8517"/>
                </a:cubicBezTo>
                <a:lnTo>
                  <a:pt x="9877" y="8540"/>
                </a:lnTo>
                <a:lnTo>
                  <a:pt x="9503" y="8236"/>
                </a:lnTo>
                <a:lnTo>
                  <a:pt x="9480" y="8213"/>
                </a:lnTo>
                <a:close/>
                <a:moveTo>
                  <a:pt x="15947" y="8096"/>
                </a:moveTo>
                <a:cubicBezTo>
                  <a:pt x="15947" y="8143"/>
                  <a:pt x="15971" y="8166"/>
                  <a:pt x="16017" y="8190"/>
                </a:cubicBezTo>
                <a:cubicBezTo>
                  <a:pt x="16204" y="8330"/>
                  <a:pt x="16391" y="8470"/>
                  <a:pt x="16601" y="8587"/>
                </a:cubicBezTo>
                <a:lnTo>
                  <a:pt x="16368" y="8587"/>
                </a:lnTo>
                <a:cubicBezTo>
                  <a:pt x="16134" y="8493"/>
                  <a:pt x="15901" y="8376"/>
                  <a:pt x="15667" y="8260"/>
                </a:cubicBezTo>
                <a:lnTo>
                  <a:pt x="15854" y="8096"/>
                </a:lnTo>
                <a:close/>
                <a:moveTo>
                  <a:pt x="7402" y="8283"/>
                </a:moveTo>
                <a:cubicBezTo>
                  <a:pt x="7192" y="8400"/>
                  <a:pt x="7028" y="8540"/>
                  <a:pt x="6865" y="8703"/>
                </a:cubicBezTo>
                <a:lnTo>
                  <a:pt x="6865" y="8680"/>
                </a:lnTo>
                <a:lnTo>
                  <a:pt x="6888" y="8540"/>
                </a:lnTo>
                <a:cubicBezTo>
                  <a:pt x="6982" y="8446"/>
                  <a:pt x="7098" y="8376"/>
                  <a:pt x="7215" y="8283"/>
                </a:cubicBezTo>
                <a:close/>
                <a:moveTo>
                  <a:pt x="13379" y="8260"/>
                </a:moveTo>
                <a:lnTo>
                  <a:pt x="13379" y="8260"/>
                </a:lnTo>
                <a:cubicBezTo>
                  <a:pt x="13706" y="8376"/>
                  <a:pt x="13986" y="8446"/>
                  <a:pt x="14196" y="8540"/>
                </a:cubicBezTo>
                <a:lnTo>
                  <a:pt x="14733" y="8727"/>
                </a:lnTo>
                <a:lnTo>
                  <a:pt x="13939" y="8797"/>
                </a:lnTo>
                <a:cubicBezTo>
                  <a:pt x="13753" y="8727"/>
                  <a:pt x="13613" y="8633"/>
                  <a:pt x="13496" y="8470"/>
                </a:cubicBezTo>
                <a:cubicBezTo>
                  <a:pt x="13449" y="8400"/>
                  <a:pt x="13402" y="8330"/>
                  <a:pt x="13379" y="8260"/>
                </a:cubicBezTo>
                <a:close/>
                <a:moveTo>
                  <a:pt x="9130" y="8353"/>
                </a:moveTo>
                <a:lnTo>
                  <a:pt x="9293" y="8470"/>
                </a:lnTo>
                <a:cubicBezTo>
                  <a:pt x="9363" y="8587"/>
                  <a:pt x="9433" y="8680"/>
                  <a:pt x="9527" y="8797"/>
                </a:cubicBezTo>
                <a:lnTo>
                  <a:pt x="9270" y="8867"/>
                </a:lnTo>
                <a:cubicBezTo>
                  <a:pt x="9130" y="8773"/>
                  <a:pt x="8966" y="8680"/>
                  <a:pt x="8850" y="8587"/>
                </a:cubicBezTo>
                <a:cubicBezTo>
                  <a:pt x="8943" y="8517"/>
                  <a:pt x="9036" y="8446"/>
                  <a:pt x="9130" y="8353"/>
                </a:cubicBezTo>
                <a:close/>
                <a:moveTo>
                  <a:pt x="3386" y="8703"/>
                </a:moveTo>
                <a:cubicBezTo>
                  <a:pt x="3386" y="8727"/>
                  <a:pt x="3363" y="8773"/>
                  <a:pt x="3363" y="8797"/>
                </a:cubicBezTo>
                <a:lnTo>
                  <a:pt x="3246" y="8913"/>
                </a:lnTo>
                <a:lnTo>
                  <a:pt x="3293" y="8773"/>
                </a:lnTo>
                <a:lnTo>
                  <a:pt x="3386" y="8703"/>
                </a:lnTo>
                <a:close/>
                <a:moveTo>
                  <a:pt x="12982" y="8306"/>
                </a:moveTo>
                <a:cubicBezTo>
                  <a:pt x="13076" y="8517"/>
                  <a:pt x="13216" y="8703"/>
                  <a:pt x="13402" y="8843"/>
                </a:cubicBezTo>
                <a:lnTo>
                  <a:pt x="13402" y="8867"/>
                </a:lnTo>
                <a:lnTo>
                  <a:pt x="12865" y="8913"/>
                </a:lnTo>
                <a:lnTo>
                  <a:pt x="12609" y="8727"/>
                </a:lnTo>
                <a:cubicBezTo>
                  <a:pt x="12515" y="8633"/>
                  <a:pt x="12422" y="8540"/>
                  <a:pt x="12328" y="8446"/>
                </a:cubicBezTo>
                <a:lnTo>
                  <a:pt x="12702" y="8353"/>
                </a:lnTo>
                <a:lnTo>
                  <a:pt x="12982" y="8306"/>
                </a:lnTo>
                <a:close/>
                <a:moveTo>
                  <a:pt x="21738" y="8750"/>
                </a:moveTo>
                <a:cubicBezTo>
                  <a:pt x="22615" y="8773"/>
                  <a:pt x="23515" y="8865"/>
                  <a:pt x="24393" y="8980"/>
                </a:cubicBezTo>
                <a:lnTo>
                  <a:pt x="24393" y="8980"/>
                </a:lnTo>
                <a:cubicBezTo>
                  <a:pt x="22823" y="8866"/>
                  <a:pt x="21230" y="8820"/>
                  <a:pt x="19660" y="8820"/>
                </a:cubicBezTo>
                <a:lnTo>
                  <a:pt x="19917" y="8750"/>
                </a:lnTo>
                <a:close/>
                <a:moveTo>
                  <a:pt x="29536" y="7326"/>
                </a:moveTo>
                <a:cubicBezTo>
                  <a:pt x="30610" y="7559"/>
                  <a:pt x="31637" y="7816"/>
                  <a:pt x="32688" y="8073"/>
                </a:cubicBezTo>
                <a:lnTo>
                  <a:pt x="33412" y="8283"/>
                </a:lnTo>
                <a:cubicBezTo>
                  <a:pt x="33622" y="8353"/>
                  <a:pt x="33809" y="8446"/>
                  <a:pt x="34019" y="8517"/>
                </a:cubicBezTo>
                <a:cubicBezTo>
                  <a:pt x="34276" y="8680"/>
                  <a:pt x="34556" y="8820"/>
                  <a:pt x="34813" y="8983"/>
                </a:cubicBezTo>
                <a:cubicBezTo>
                  <a:pt x="34789" y="9007"/>
                  <a:pt x="34766" y="9030"/>
                  <a:pt x="34743" y="9054"/>
                </a:cubicBezTo>
                <a:cubicBezTo>
                  <a:pt x="33365" y="8517"/>
                  <a:pt x="31917" y="8073"/>
                  <a:pt x="30493" y="7676"/>
                </a:cubicBezTo>
                <a:cubicBezTo>
                  <a:pt x="30166" y="7559"/>
                  <a:pt x="29863" y="7442"/>
                  <a:pt x="29536" y="7326"/>
                </a:cubicBezTo>
                <a:close/>
                <a:moveTo>
                  <a:pt x="11535" y="8610"/>
                </a:moveTo>
                <a:cubicBezTo>
                  <a:pt x="11651" y="8750"/>
                  <a:pt x="11768" y="8890"/>
                  <a:pt x="11885" y="9030"/>
                </a:cubicBezTo>
                <a:lnTo>
                  <a:pt x="11581" y="9077"/>
                </a:lnTo>
                <a:cubicBezTo>
                  <a:pt x="11441" y="8937"/>
                  <a:pt x="11324" y="8820"/>
                  <a:pt x="11208" y="8680"/>
                </a:cubicBezTo>
                <a:lnTo>
                  <a:pt x="11535" y="8610"/>
                </a:lnTo>
                <a:close/>
                <a:moveTo>
                  <a:pt x="8476" y="8960"/>
                </a:moveTo>
                <a:lnTo>
                  <a:pt x="8523" y="9077"/>
                </a:lnTo>
                <a:lnTo>
                  <a:pt x="8359" y="9124"/>
                </a:lnTo>
                <a:lnTo>
                  <a:pt x="8476" y="8960"/>
                </a:lnTo>
                <a:close/>
                <a:moveTo>
                  <a:pt x="34883" y="6719"/>
                </a:moveTo>
                <a:lnTo>
                  <a:pt x="35303" y="6835"/>
                </a:lnTo>
                <a:cubicBezTo>
                  <a:pt x="36891" y="7419"/>
                  <a:pt x="38408" y="8166"/>
                  <a:pt x="39856" y="9054"/>
                </a:cubicBezTo>
                <a:cubicBezTo>
                  <a:pt x="39856" y="9077"/>
                  <a:pt x="39879" y="9100"/>
                  <a:pt x="39902" y="9124"/>
                </a:cubicBezTo>
                <a:cubicBezTo>
                  <a:pt x="38852" y="8657"/>
                  <a:pt x="37778" y="8236"/>
                  <a:pt x="36657" y="7933"/>
                </a:cubicBezTo>
                <a:cubicBezTo>
                  <a:pt x="36073" y="7489"/>
                  <a:pt x="35490" y="7092"/>
                  <a:pt x="34883" y="6719"/>
                </a:cubicBezTo>
                <a:close/>
                <a:moveTo>
                  <a:pt x="26275" y="8915"/>
                </a:moveTo>
                <a:lnTo>
                  <a:pt x="26781" y="8937"/>
                </a:lnTo>
                <a:lnTo>
                  <a:pt x="27084" y="9030"/>
                </a:lnTo>
                <a:lnTo>
                  <a:pt x="27178" y="9054"/>
                </a:lnTo>
                <a:lnTo>
                  <a:pt x="27481" y="9147"/>
                </a:lnTo>
                <a:cubicBezTo>
                  <a:pt x="27087" y="9054"/>
                  <a:pt x="26670" y="8984"/>
                  <a:pt x="26275" y="8915"/>
                </a:cubicBezTo>
                <a:close/>
                <a:moveTo>
                  <a:pt x="5908" y="8633"/>
                </a:moveTo>
                <a:lnTo>
                  <a:pt x="6048" y="8820"/>
                </a:lnTo>
                <a:cubicBezTo>
                  <a:pt x="5978" y="8937"/>
                  <a:pt x="5908" y="9054"/>
                  <a:pt x="5861" y="9194"/>
                </a:cubicBezTo>
                <a:lnTo>
                  <a:pt x="5791" y="9124"/>
                </a:lnTo>
                <a:cubicBezTo>
                  <a:pt x="5814" y="8960"/>
                  <a:pt x="5861" y="8797"/>
                  <a:pt x="5908" y="8633"/>
                </a:cubicBezTo>
                <a:close/>
                <a:moveTo>
                  <a:pt x="7239" y="8843"/>
                </a:moveTo>
                <a:lnTo>
                  <a:pt x="7239" y="8843"/>
                </a:lnTo>
                <a:cubicBezTo>
                  <a:pt x="7192" y="9007"/>
                  <a:pt x="7168" y="9170"/>
                  <a:pt x="7145" y="9357"/>
                </a:cubicBezTo>
                <a:lnTo>
                  <a:pt x="7075" y="9287"/>
                </a:lnTo>
                <a:cubicBezTo>
                  <a:pt x="7052" y="9240"/>
                  <a:pt x="7005" y="9170"/>
                  <a:pt x="6982" y="9124"/>
                </a:cubicBezTo>
                <a:cubicBezTo>
                  <a:pt x="6982" y="9100"/>
                  <a:pt x="6958" y="9077"/>
                  <a:pt x="6958" y="9077"/>
                </a:cubicBezTo>
                <a:lnTo>
                  <a:pt x="7028" y="9030"/>
                </a:lnTo>
                <a:cubicBezTo>
                  <a:pt x="7098" y="8960"/>
                  <a:pt x="7168" y="8890"/>
                  <a:pt x="7239" y="8843"/>
                </a:cubicBezTo>
                <a:close/>
                <a:moveTo>
                  <a:pt x="7939" y="8283"/>
                </a:moveTo>
                <a:lnTo>
                  <a:pt x="8242" y="8493"/>
                </a:lnTo>
                <a:cubicBezTo>
                  <a:pt x="7939" y="8750"/>
                  <a:pt x="7705" y="9030"/>
                  <a:pt x="7495" y="9357"/>
                </a:cubicBezTo>
                <a:cubicBezTo>
                  <a:pt x="7542" y="8983"/>
                  <a:pt x="7682" y="8610"/>
                  <a:pt x="7892" y="8306"/>
                </a:cubicBezTo>
                <a:lnTo>
                  <a:pt x="7939" y="8283"/>
                </a:lnTo>
                <a:close/>
                <a:moveTo>
                  <a:pt x="35536" y="8236"/>
                </a:moveTo>
                <a:cubicBezTo>
                  <a:pt x="36073" y="8493"/>
                  <a:pt x="36587" y="8750"/>
                  <a:pt x="37101" y="9030"/>
                </a:cubicBezTo>
                <a:cubicBezTo>
                  <a:pt x="37241" y="9124"/>
                  <a:pt x="37381" y="9240"/>
                  <a:pt x="37498" y="9357"/>
                </a:cubicBezTo>
                <a:lnTo>
                  <a:pt x="37311" y="9287"/>
                </a:lnTo>
                <a:lnTo>
                  <a:pt x="37031" y="9170"/>
                </a:lnTo>
                <a:cubicBezTo>
                  <a:pt x="36564" y="8820"/>
                  <a:pt x="36050" y="8540"/>
                  <a:pt x="35513" y="8330"/>
                </a:cubicBezTo>
                <a:cubicBezTo>
                  <a:pt x="35536" y="8306"/>
                  <a:pt x="35536" y="8260"/>
                  <a:pt x="35536" y="8236"/>
                </a:cubicBezTo>
                <a:close/>
                <a:moveTo>
                  <a:pt x="33622" y="4010"/>
                </a:moveTo>
                <a:cubicBezTo>
                  <a:pt x="34999" y="4337"/>
                  <a:pt x="36377" y="4687"/>
                  <a:pt x="37754" y="5108"/>
                </a:cubicBezTo>
                <a:lnTo>
                  <a:pt x="38618" y="5341"/>
                </a:lnTo>
                <a:cubicBezTo>
                  <a:pt x="39132" y="5575"/>
                  <a:pt x="39646" y="5808"/>
                  <a:pt x="40136" y="6065"/>
                </a:cubicBezTo>
                <a:cubicBezTo>
                  <a:pt x="41047" y="6509"/>
                  <a:pt x="42027" y="6976"/>
                  <a:pt x="42681" y="7769"/>
                </a:cubicBezTo>
                <a:cubicBezTo>
                  <a:pt x="43054" y="8213"/>
                  <a:pt x="43265" y="8773"/>
                  <a:pt x="43311" y="9357"/>
                </a:cubicBezTo>
                <a:cubicBezTo>
                  <a:pt x="42191" y="8236"/>
                  <a:pt x="40533" y="7302"/>
                  <a:pt x="38922" y="6532"/>
                </a:cubicBezTo>
                <a:cubicBezTo>
                  <a:pt x="38502" y="6228"/>
                  <a:pt x="38058" y="5948"/>
                  <a:pt x="37614" y="5668"/>
                </a:cubicBezTo>
                <a:cubicBezTo>
                  <a:pt x="36354" y="4968"/>
                  <a:pt x="34999" y="4407"/>
                  <a:pt x="33622" y="4010"/>
                </a:cubicBezTo>
                <a:close/>
                <a:moveTo>
                  <a:pt x="4600" y="9030"/>
                </a:moveTo>
                <a:lnTo>
                  <a:pt x="4600" y="9380"/>
                </a:lnTo>
                <a:cubicBezTo>
                  <a:pt x="4578" y="9293"/>
                  <a:pt x="4536" y="9226"/>
                  <a:pt x="4512" y="9161"/>
                </a:cubicBezTo>
                <a:lnTo>
                  <a:pt x="4512" y="9161"/>
                </a:lnTo>
                <a:cubicBezTo>
                  <a:pt x="4536" y="9117"/>
                  <a:pt x="4578" y="9074"/>
                  <a:pt x="4600" y="9030"/>
                </a:cubicBezTo>
                <a:close/>
                <a:moveTo>
                  <a:pt x="2242" y="8960"/>
                </a:moveTo>
                <a:cubicBezTo>
                  <a:pt x="2242" y="9030"/>
                  <a:pt x="2265" y="9100"/>
                  <a:pt x="2289" y="9170"/>
                </a:cubicBezTo>
                <a:cubicBezTo>
                  <a:pt x="2195" y="9240"/>
                  <a:pt x="2102" y="9334"/>
                  <a:pt x="2032" y="9404"/>
                </a:cubicBezTo>
                <a:cubicBezTo>
                  <a:pt x="2055" y="9334"/>
                  <a:pt x="2079" y="9264"/>
                  <a:pt x="2102" y="9217"/>
                </a:cubicBezTo>
                <a:cubicBezTo>
                  <a:pt x="2149" y="9147"/>
                  <a:pt x="2195" y="9054"/>
                  <a:pt x="2242" y="8960"/>
                </a:cubicBezTo>
                <a:close/>
                <a:moveTo>
                  <a:pt x="9760" y="9054"/>
                </a:moveTo>
                <a:cubicBezTo>
                  <a:pt x="9853" y="9147"/>
                  <a:pt x="9947" y="9240"/>
                  <a:pt x="10040" y="9334"/>
                </a:cubicBezTo>
                <a:cubicBezTo>
                  <a:pt x="10064" y="9357"/>
                  <a:pt x="10064" y="9380"/>
                  <a:pt x="10064" y="9404"/>
                </a:cubicBezTo>
                <a:cubicBezTo>
                  <a:pt x="9900" y="9287"/>
                  <a:pt x="9737" y="9194"/>
                  <a:pt x="9573" y="9100"/>
                </a:cubicBezTo>
                <a:lnTo>
                  <a:pt x="9760" y="9054"/>
                </a:lnTo>
                <a:close/>
                <a:moveTo>
                  <a:pt x="15947" y="9264"/>
                </a:moveTo>
                <a:cubicBezTo>
                  <a:pt x="16134" y="9404"/>
                  <a:pt x="16321" y="9520"/>
                  <a:pt x="16531" y="9614"/>
                </a:cubicBezTo>
                <a:cubicBezTo>
                  <a:pt x="16157" y="9497"/>
                  <a:pt x="15784" y="9380"/>
                  <a:pt x="15410" y="9287"/>
                </a:cubicBezTo>
                <a:lnTo>
                  <a:pt x="15504" y="9287"/>
                </a:lnTo>
                <a:lnTo>
                  <a:pt x="15947" y="9264"/>
                </a:lnTo>
                <a:close/>
                <a:moveTo>
                  <a:pt x="1822" y="9030"/>
                </a:moveTo>
                <a:cubicBezTo>
                  <a:pt x="1705" y="9264"/>
                  <a:pt x="1612" y="9520"/>
                  <a:pt x="1542" y="9754"/>
                </a:cubicBezTo>
                <a:cubicBezTo>
                  <a:pt x="1472" y="9497"/>
                  <a:pt x="1588" y="9194"/>
                  <a:pt x="1798" y="9030"/>
                </a:cubicBezTo>
                <a:close/>
                <a:moveTo>
                  <a:pt x="39319" y="8096"/>
                </a:moveTo>
                <a:lnTo>
                  <a:pt x="39506" y="8166"/>
                </a:lnTo>
                <a:cubicBezTo>
                  <a:pt x="39716" y="8283"/>
                  <a:pt x="39926" y="8423"/>
                  <a:pt x="40136" y="8540"/>
                </a:cubicBezTo>
                <a:cubicBezTo>
                  <a:pt x="40416" y="8703"/>
                  <a:pt x="40673" y="8890"/>
                  <a:pt x="40930" y="9077"/>
                </a:cubicBezTo>
                <a:cubicBezTo>
                  <a:pt x="41070" y="9310"/>
                  <a:pt x="41210" y="9544"/>
                  <a:pt x="41327" y="9777"/>
                </a:cubicBezTo>
                <a:cubicBezTo>
                  <a:pt x="40906" y="9404"/>
                  <a:pt x="40463" y="9054"/>
                  <a:pt x="39973" y="8750"/>
                </a:cubicBezTo>
                <a:cubicBezTo>
                  <a:pt x="39762" y="8517"/>
                  <a:pt x="39552" y="8306"/>
                  <a:pt x="39319" y="8096"/>
                </a:cubicBezTo>
                <a:close/>
                <a:moveTo>
                  <a:pt x="24726" y="9684"/>
                </a:moveTo>
                <a:cubicBezTo>
                  <a:pt x="25006" y="9707"/>
                  <a:pt x="25287" y="9754"/>
                  <a:pt x="25567" y="9824"/>
                </a:cubicBezTo>
                <a:lnTo>
                  <a:pt x="25333" y="9871"/>
                </a:lnTo>
                <a:cubicBezTo>
                  <a:pt x="25217" y="9824"/>
                  <a:pt x="25123" y="9801"/>
                  <a:pt x="25030" y="9777"/>
                </a:cubicBezTo>
                <a:lnTo>
                  <a:pt x="24726" y="9684"/>
                </a:lnTo>
                <a:close/>
                <a:moveTo>
                  <a:pt x="40580" y="7769"/>
                </a:moveTo>
                <a:cubicBezTo>
                  <a:pt x="41584" y="8306"/>
                  <a:pt x="42517" y="9007"/>
                  <a:pt x="43335" y="9824"/>
                </a:cubicBezTo>
                <a:lnTo>
                  <a:pt x="43335" y="9871"/>
                </a:lnTo>
                <a:cubicBezTo>
                  <a:pt x="42751" y="9450"/>
                  <a:pt x="42167" y="9077"/>
                  <a:pt x="41560" y="8750"/>
                </a:cubicBezTo>
                <a:cubicBezTo>
                  <a:pt x="41280" y="8400"/>
                  <a:pt x="40953" y="8050"/>
                  <a:pt x="40580" y="7769"/>
                </a:cubicBezTo>
                <a:close/>
                <a:moveTo>
                  <a:pt x="6515" y="9474"/>
                </a:moveTo>
                <a:lnTo>
                  <a:pt x="6538" y="9520"/>
                </a:lnTo>
                <a:cubicBezTo>
                  <a:pt x="6585" y="9637"/>
                  <a:pt x="6608" y="9754"/>
                  <a:pt x="6655" y="9871"/>
                </a:cubicBezTo>
                <a:lnTo>
                  <a:pt x="6608" y="9917"/>
                </a:lnTo>
                <a:lnTo>
                  <a:pt x="6561" y="9871"/>
                </a:lnTo>
                <a:cubicBezTo>
                  <a:pt x="6538" y="9731"/>
                  <a:pt x="6515" y="9614"/>
                  <a:pt x="6491" y="9497"/>
                </a:cubicBezTo>
                <a:lnTo>
                  <a:pt x="6515" y="9474"/>
                </a:lnTo>
                <a:close/>
                <a:moveTo>
                  <a:pt x="22088" y="9754"/>
                </a:moveTo>
                <a:cubicBezTo>
                  <a:pt x="22368" y="9777"/>
                  <a:pt x="22625" y="9801"/>
                  <a:pt x="22905" y="9847"/>
                </a:cubicBezTo>
                <a:lnTo>
                  <a:pt x="23139" y="9917"/>
                </a:lnTo>
                <a:lnTo>
                  <a:pt x="22602" y="9917"/>
                </a:lnTo>
                <a:cubicBezTo>
                  <a:pt x="22438" y="9871"/>
                  <a:pt x="22251" y="9801"/>
                  <a:pt x="22088" y="9754"/>
                </a:cubicBezTo>
                <a:close/>
                <a:moveTo>
                  <a:pt x="20920" y="9731"/>
                </a:moveTo>
                <a:cubicBezTo>
                  <a:pt x="20941" y="9832"/>
                  <a:pt x="21032" y="9899"/>
                  <a:pt x="21117" y="9899"/>
                </a:cubicBezTo>
                <a:cubicBezTo>
                  <a:pt x="21129" y="9899"/>
                  <a:pt x="21142" y="9897"/>
                  <a:pt x="21154" y="9894"/>
                </a:cubicBezTo>
                <a:lnTo>
                  <a:pt x="21317" y="9847"/>
                </a:lnTo>
                <a:lnTo>
                  <a:pt x="21598" y="9964"/>
                </a:lnTo>
                <a:lnTo>
                  <a:pt x="21317" y="9964"/>
                </a:lnTo>
                <a:cubicBezTo>
                  <a:pt x="20967" y="9917"/>
                  <a:pt x="20594" y="9847"/>
                  <a:pt x="20243" y="9754"/>
                </a:cubicBezTo>
                <a:cubicBezTo>
                  <a:pt x="20477" y="9754"/>
                  <a:pt x="20687" y="9731"/>
                  <a:pt x="20920" y="9731"/>
                </a:cubicBezTo>
                <a:close/>
                <a:moveTo>
                  <a:pt x="2499" y="9754"/>
                </a:moveTo>
                <a:cubicBezTo>
                  <a:pt x="2499" y="9777"/>
                  <a:pt x="2499" y="9777"/>
                  <a:pt x="2499" y="9801"/>
                </a:cubicBezTo>
                <a:cubicBezTo>
                  <a:pt x="2452" y="9871"/>
                  <a:pt x="2382" y="9964"/>
                  <a:pt x="2359" y="10034"/>
                </a:cubicBezTo>
                <a:cubicBezTo>
                  <a:pt x="2382" y="9941"/>
                  <a:pt x="2405" y="9871"/>
                  <a:pt x="2452" y="9777"/>
                </a:cubicBezTo>
                <a:lnTo>
                  <a:pt x="2499" y="9754"/>
                </a:lnTo>
                <a:close/>
                <a:moveTo>
                  <a:pt x="41117" y="6135"/>
                </a:moveTo>
                <a:lnTo>
                  <a:pt x="41117" y="6135"/>
                </a:lnTo>
                <a:cubicBezTo>
                  <a:pt x="41233" y="6182"/>
                  <a:pt x="41350" y="6205"/>
                  <a:pt x="41443" y="6252"/>
                </a:cubicBezTo>
                <a:cubicBezTo>
                  <a:pt x="41747" y="6415"/>
                  <a:pt x="42027" y="6579"/>
                  <a:pt x="42307" y="6765"/>
                </a:cubicBezTo>
                <a:cubicBezTo>
                  <a:pt x="42961" y="7349"/>
                  <a:pt x="43591" y="7979"/>
                  <a:pt x="44199" y="8633"/>
                </a:cubicBezTo>
                <a:lnTo>
                  <a:pt x="44315" y="8750"/>
                </a:lnTo>
                <a:cubicBezTo>
                  <a:pt x="44292" y="8960"/>
                  <a:pt x="44222" y="9170"/>
                  <a:pt x="44175" y="9404"/>
                </a:cubicBezTo>
                <a:cubicBezTo>
                  <a:pt x="44082" y="9591"/>
                  <a:pt x="44012" y="9801"/>
                  <a:pt x="43918" y="10034"/>
                </a:cubicBezTo>
                <a:cubicBezTo>
                  <a:pt x="43848" y="9941"/>
                  <a:pt x="43755" y="9824"/>
                  <a:pt x="43662" y="9731"/>
                </a:cubicBezTo>
                <a:cubicBezTo>
                  <a:pt x="43662" y="8517"/>
                  <a:pt x="43101" y="7442"/>
                  <a:pt x="41864" y="6602"/>
                </a:cubicBezTo>
                <a:cubicBezTo>
                  <a:pt x="41607" y="6439"/>
                  <a:pt x="41373" y="6298"/>
                  <a:pt x="41117" y="6135"/>
                </a:cubicBezTo>
                <a:close/>
                <a:moveTo>
                  <a:pt x="26361" y="9987"/>
                </a:moveTo>
                <a:lnTo>
                  <a:pt x="26781" y="10104"/>
                </a:lnTo>
                <a:cubicBezTo>
                  <a:pt x="26571" y="10081"/>
                  <a:pt x="26384" y="10057"/>
                  <a:pt x="26197" y="10034"/>
                </a:cubicBezTo>
                <a:lnTo>
                  <a:pt x="26361" y="9987"/>
                </a:lnTo>
                <a:close/>
                <a:moveTo>
                  <a:pt x="36914" y="9987"/>
                </a:moveTo>
                <a:lnTo>
                  <a:pt x="37147" y="10057"/>
                </a:lnTo>
                <a:lnTo>
                  <a:pt x="37288" y="10151"/>
                </a:lnTo>
                <a:lnTo>
                  <a:pt x="37288" y="10151"/>
                </a:lnTo>
                <a:lnTo>
                  <a:pt x="37077" y="10104"/>
                </a:lnTo>
                <a:lnTo>
                  <a:pt x="37031" y="10081"/>
                </a:lnTo>
                <a:lnTo>
                  <a:pt x="36914" y="9987"/>
                </a:lnTo>
                <a:close/>
                <a:moveTo>
                  <a:pt x="2265" y="6859"/>
                </a:moveTo>
                <a:lnTo>
                  <a:pt x="2265" y="6859"/>
                </a:lnTo>
                <a:cubicBezTo>
                  <a:pt x="2242" y="7046"/>
                  <a:pt x="2265" y="7256"/>
                  <a:pt x="2289" y="7442"/>
                </a:cubicBezTo>
                <a:cubicBezTo>
                  <a:pt x="2219" y="7746"/>
                  <a:pt x="2195" y="8073"/>
                  <a:pt x="2219" y="8376"/>
                </a:cubicBezTo>
                <a:cubicBezTo>
                  <a:pt x="2172" y="8423"/>
                  <a:pt x="2149" y="8446"/>
                  <a:pt x="2125" y="8493"/>
                </a:cubicBezTo>
                <a:lnTo>
                  <a:pt x="2055" y="8517"/>
                </a:lnTo>
                <a:cubicBezTo>
                  <a:pt x="1145" y="8843"/>
                  <a:pt x="958" y="9497"/>
                  <a:pt x="1285" y="10174"/>
                </a:cubicBezTo>
                <a:cubicBezTo>
                  <a:pt x="1098" y="9917"/>
                  <a:pt x="935" y="9637"/>
                  <a:pt x="794" y="9334"/>
                </a:cubicBezTo>
                <a:cubicBezTo>
                  <a:pt x="794" y="9194"/>
                  <a:pt x="794" y="9054"/>
                  <a:pt x="794" y="8937"/>
                </a:cubicBezTo>
                <a:cubicBezTo>
                  <a:pt x="1005" y="8073"/>
                  <a:pt x="1518" y="7326"/>
                  <a:pt x="2265" y="6859"/>
                </a:cubicBezTo>
                <a:close/>
                <a:moveTo>
                  <a:pt x="5067" y="8773"/>
                </a:moveTo>
                <a:lnTo>
                  <a:pt x="5090" y="8820"/>
                </a:lnTo>
                <a:cubicBezTo>
                  <a:pt x="5161" y="9030"/>
                  <a:pt x="5254" y="9240"/>
                  <a:pt x="5347" y="9450"/>
                </a:cubicBezTo>
                <a:cubicBezTo>
                  <a:pt x="5324" y="9707"/>
                  <a:pt x="5324" y="9964"/>
                  <a:pt x="5347" y="10244"/>
                </a:cubicBezTo>
                <a:lnTo>
                  <a:pt x="5114" y="10011"/>
                </a:lnTo>
                <a:cubicBezTo>
                  <a:pt x="5020" y="9614"/>
                  <a:pt x="4974" y="9217"/>
                  <a:pt x="4997" y="8797"/>
                </a:cubicBezTo>
                <a:lnTo>
                  <a:pt x="5067" y="8773"/>
                </a:lnTo>
                <a:close/>
                <a:moveTo>
                  <a:pt x="6165" y="9987"/>
                </a:moveTo>
                <a:cubicBezTo>
                  <a:pt x="6188" y="10081"/>
                  <a:pt x="6211" y="10174"/>
                  <a:pt x="6235" y="10268"/>
                </a:cubicBezTo>
                <a:lnTo>
                  <a:pt x="6188" y="10314"/>
                </a:lnTo>
                <a:lnTo>
                  <a:pt x="6141" y="10268"/>
                </a:lnTo>
                <a:cubicBezTo>
                  <a:pt x="6141" y="10221"/>
                  <a:pt x="6118" y="10174"/>
                  <a:pt x="6118" y="10128"/>
                </a:cubicBezTo>
                <a:cubicBezTo>
                  <a:pt x="6118" y="10081"/>
                  <a:pt x="6141" y="10034"/>
                  <a:pt x="6165" y="9987"/>
                </a:cubicBezTo>
                <a:close/>
                <a:moveTo>
                  <a:pt x="40323" y="10034"/>
                </a:moveTo>
                <a:lnTo>
                  <a:pt x="40673" y="10221"/>
                </a:lnTo>
                <a:lnTo>
                  <a:pt x="40743" y="10361"/>
                </a:lnTo>
                <a:cubicBezTo>
                  <a:pt x="40603" y="10268"/>
                  <a:pt x="40463" y="10151"/>
                  <a:pt x="40323" y="10057"/>
                </a:cubicBezTo>
                <a:lnTo>
                  <a:pt x="40323" y="10034"/>
                </a:lnTo>
                <a:close/>
                <a:moveTo>
                  <a:pt x="14383" y="9334"/>
                </a:moveTo>
                <a:cubicBezTo>
                  <a:pt x="14617" y="9404"/>
                  <a:pt x="14827" y="9474"/>
                  <a:pt x="15037" y="9520"/>
                </a:cubicBezTo>
                <a:cubicBezTo>
                  <a:pt x="15177" y="9871"/>
                  <a:pt x="15410" y="10151"/>
                  <a:pt x="15714" y="10384"/>
                </a:cubicBezTo>
                <a:cubicBezTo>
                  <a:pt x="15013" y="10104"/>
                  <a:pt x="14313" y="9777"/>
                  <a:pt x="13659" y="9404"/>
                </a:cubicBezTo>
                <a:lnTo>
                  <a:pt x="14383" y="9334"/>
                </a:lnTo>
                <a:close/>
                <a:moveTo>
                  <a:pt x="28695" y="10104"/>
                </a:moveTo>
                <a:cubicBezTo>
                  <a:pt x="29046" y="10174"/>
                  <a:pt x="29536" y="10268"/>
                  <a:pt x="29676" y="10431"/>
                </a:cubicBezTo>
                <a:lnTo>
                  <a:pt x="29676" y="10454"/>
                </a:lnTo>
                <a:cubicBezTo>
                  <a:pt x="29559" y="10501"/>
                  <a:pt x="29443" y="10524"/>
                  <a:pt x="29326" y="10548"/>
                </a:cubicBezTo>
                <a:lnTo>
                  <a:pt x="28485" y="10151"/>
                </a:lnTo>
                <a:lnTo>
                  <a:pt x="28695" y="10104"/>
                </a:lnTo>
                <a:close/>
                <a:moveTo>
                  <a:pt x="5721" y="10178"/>
                </a:moveTo>
                <a:lnTo>
                  <a:pt x="5721" y="10178"/>
                </a:lnTo>
                <a:cubicBezTo>
                  <a:pt x="5722" y="10223"/>
                  <a:pt x="5745" y="10269"/>
                  <a:pt x="5768" y="10314"/>
                </a:cubicBezTo>
                <a:cubicBezTo>
                  <a:pt x="5744" y="10408"/>
                  <a:pt x="5744" y="10478"/>
                  <a:pt x="5744" y="10571"/>
                </a:cubicBezTo>
                <a:cubicBezTo>
                  <a:pt x="5724" y="10427"/>
                  <a:pt x="5721" y="10301"/>
                  <a:pt x="5721" y="10178"/>
                </a:cubicBezTo>
                <a:close/>
                <a:moveTo>
                  <a:pt x="26758" y="10501"/>
                </a:moveTo>
                <a:lnTo>
                  <a:pt x="26758" y="10501"/>
                </a:lnTo>
                <a:cubicBezTo>
                  <a:pt x="27084" y="10548"/>
                  <a:pt x="27411" y="10571"/>
                  <a:pt x="27738" y="10641"/>
                </a:cubicBezTo>
                <a:lnTo>
                  <a:pt x="27014" y="10641"/>
                </a:lnTo>
                <a:lnTo>
                  <a:pt x="26758" y="10501"/>
                </a:lnTo>
                <a:close/>
                <a:moveTo>
                  <a:pt x="21598" y="10524"/>
                </a:moveTo>
                <a:cubicBezTo>
                  <a:pt x="21784" y="10571"/>
                  <a:pt x="21971" y="10618"/>
                  <a:pt x="22158" y="10665"/>
                </a:cubicBezTo>
                <a:lnTo>
                  <a:pt x="21504" y="10571"/>
                </a:lnTo>
                <a:lnTo>
                  <a:pt x="21364" y="10524"/>
                </a:lnTo>
                <a:close/>
                <a:moveTo>
                  <a:pt x="35280" y="10104"/>
                </a:moveTo>
                <a:cubicBezTo>
                  <a:pt x="35700" y="10291"/>
                  <a:pt x="36073" y="10478"/>
                  <a:pt x="36447" y="10688"/>
                </a:cubicBezTo>
                <a:lnTo>
                  <a:pt x="36307" y="10618"/>
                </a:lnTo>
                <a:cubicBezTo>
                  <a:pt x="36050" y="10501"/>
                  <a:pt x="35770" y="10384"/>
                  <a:pt x="35513" y="10291"/>
                </a:cubicBezTo>
                <a:cubicBezTo>
                  <a:pt x="35443" y="10221"/>
                  <a:pt x="35373" y="10151"/>
                  <a:pt x="35280" y="10104"/>
                </a:cubicBezTo>
                <a:close/>
                <a:moveTo>
                  <a:pt x="43615" y="10431"/>
                </a:moveTo>
                <a:lnTo>
                  <a:pt x="43708" y="10501"/>
                </a:lnTo>
                <a:cubicBezTo>
                  <a:pt x="43642" y="10589"/>
                  <a:pt x="43597" y="10678"/>
                  <a:pt x="43552" y="10766"/>
                </a:cubicBezTo>
                <a:lnTo>
                  <a:pt x="43552" y="10766"/>
                </a:lnTo>
                <a:cubicBezTo>
                  <a:pt x="43573" y="10658"/>
                  <a:pt x="43594" y="10535"/>
                  <a:pt x="43615" y="10431"/>
                </a:cubicBezTo>
                <a:close/>
                <a:moveTo>
                  <a:pt x="38315" y="9264"/>
                </a:moveTo>
                <a:lnTo>
                  <a:pt x="38315" y="9264"/>
                </a:lnTo>
                <a:cubicBezTo>
                  <a:pt x="39155" y="9661"/>
                  <a:pt x="39926" y="10151"/>
                  <a:pt x="40650" y="10735"/>
                </a:cubicBezTo>
                <a:lnTo>
                  <a:pt x="40696" y="10781"/>
                </a:lnTo>
                <a:cubicBezTo>
                  <a:pt x="40393" y="10665"/>
                  <a:pt x="40089" y="10548"/>
                  <a:pt x="39786" y="10454"/>
                </a:cubicBezTo>
                <a:lnTo>
                  <a:pt x="39809" y="10454"/>
                </a:lnTo>
                <a:cubicBezTo>
                  <a:pt x="39646" y="10361"/>
                  <a:pt x="39459" y="10268"/>
                  <a:pt x="39295" y="10151"/>
                </a:cubicBezTo>
                <a:cubicBezTo>
                  <a:pt x="39062" y="9917"/>
                  <a:pt x="38828" y="9707"/>
                  <a:pt x="38572" y="9497"/>
                </a:cubicBezTo>
                <a:cubicBezTo>
                  <a:pt x="38478" y="9427"/>
                  <a:pt x="38408" y="9334"/>
                  <a:pt x="38315" y="9264"/>
                </a:cubicBezTo>
                <a:close/>
                <a:moveTo>
                  <a:pt x="45483" y="8493"/>
                </a:moveTo>
                <a:lnTo>
                  <a:pt x="45483" y="8493"/>
                </a:lnTo>
                <a:cubicBezTo>
                  <a:pt x="45529" y="8540"/>
                  <a:pt x="45599" y="8563"/>
                  <a:pt x="45646" y="8633"/>
                </a:cubicBezTo>
                <a:cubicBezTo>
                  <a:pt x="46277" y="9217"/>
                  <a:pt x="46720" y="9987"/>
                  <a:pt x="46907" y="10851"/>
                </a:cubicBezTo>
                <a:cubicBezTo>
                  <a:pt x="46580" y="9964"/>
                  <a:pt x="46113" y="9170"/>
                  <a:pt x="45483" y="8493"/>
                </a:cubicBezTo>
                <a:close/>
                <a:moveTo>
                  <a:pt x="9270" y="9170"/>
                </a:moveTo>
                <a:cubicBezTo>
                  <a:pt x="9573" y="9380"/>
                  <a:pt x="9900" y="9591"/>
                  <a:pt x="10227" y="9777"/>
                </a:cubicBezTo>
                <a:cubicBezTo>
                  <a:pt x="10274" y="9871"/>
                  <a:pt x="10297" y="9964"/>
                  <a:pt x="10344" y="10057"/>
                </a:cubicBezTo>
                <a:cubicBezTo>
                  <a:pt x="10414" y="10314"/>
                  <a:pt x="10531" y="10548"/>
                  <a:pt x="10694" y="10758"/>
                </a:cubicBezTo>
                <a:lnTo>
                  <a:pt x="10787" y="10875"/>
                </a:lnTo>
                <a:cubicBezTo>
                  <a:pt x="10647" y="10758"/>
                  <a:pt x="10507" y="10641"/>
                  <a:pt x="10367" y="10548"/>
                </a:cubicBezTo>
                <a:cubicBezTo>
                  <a:pt x="9900" y="10151"/>
                  <a:pt x="9480" y="9707"/>
                  <a:pt x="9083" y="9240"/>
                </a:cubicBezTo>
                <a:lnTo>
                  <a:pt x="9270" y="9170"/>
                </a:lnTo>
                <a:close/>
                <a:moveTo>
                  <a:pt x="6678" y="10408"/>
                </a:moveTo>
                <a:lnTo>
                  <a:pt x="6678" y="10408"/>
                </a:lnTo>
                <a:cubicBezTo>
                  <a:pt x="6772" y="10478"/>
                  <a:pt x="6865" y="10548"/>
                  <a:pt x="6982" y="10594"/>
                </a:cubicBezTo>
                <a:cubicBezTo>
                  <a:pt x="6935" y="10711"/>
                  <a:pt x="6935" y="10828"/>
                  <a:pt x="6912" y="10945"/>
                </a:cubicBezTo>
                <a:lnTo>
                  <a:pt x="6888" y="10945"/>
                </a:lnTo>
                <a:cubicBezTo>
                  <a:pt x="6818" y="10758"/>
                  <a:pt x="6748" y="10594"/>
                  <a:pt x="6678" y="10408"/>
                </a:cubicBezTo>
                <a:close/>
                <a:moveTo>
                  <a:pt x="41910" y="9310"/>
                </a:moveTo>
                <a:lnTo>
                  <a:pt x="41910" y="9310"/>
                </a:lnTo>
                <a:cubicBezTo>
                  <a:pt x="42401" y="9567"/>
                  <a:pt x="42844" y="9847"/>
                  <a:pt x="43288" y="10174"/>
                </a:cubicBezTo>
                <a:lnTo>
                  <a:pt x="43311" y="10174"/>
                </a:lnTo>
                <a:cubicBezTo>
                  <a:pt x="43265" y="10454"/>
                  <a:pt x="43218" y="10711"/>
                  <a:pt x="43148" y="10968"/>
                </a:cubicBezTo>
                <a:cubicBezTo>
                  <a:pt x="43101" y="10945"/>
                  <a:pt x="43054" y="10898"/>
                  <a:pt x="43008" y="10875"/>
                </a:cubicBezTo>
                <a:cubicBezTo>
                  <a:pt x="42751" y="10384"/>
                  <a:pt x="42424" y="9941"/>
                  <a:pt x="42051" y="9544"/>
                </a:cubicBezTo>
                <a:cubicBezTo>
                  <a:pt x="42027" y="9497"/>
                  <a:pt x="42004" y="9450"/>
                  <a:pt x="41980" y="9404"/>
                </a:cubicBezTo>
                <a:cubicBezTo>
                  <a:pt x="41957" y="9357"/>
                  <a:pt x="41934" y="9334"/>
                  <a:pt x="41910" y="9310"/>
                </a:cubicBezTo>
                <a:close/>
                <a:moveTo>
                  <a:pt x="31100" y="10898"/>
                </a:moveTo>
                <a:cubicBezTo>
                  <a:pt x="31240" y="10991"/>
                  <a:pt x="31380" y="11108"/>
                  <a:pt x="31497" y="11225"/>
                </a:cubicBezTo>
                <a:lnTo>
                  <a:pt x="31521" y="11225"/>
                </a:lnTo>
                <a:lnTo>
                  <a:pt x="31474" y="11248"/>
                </a:lnTo>
                <a:cubicBezTo>
                  <a:pt x="31264" y="11155"/>
                  <a:pt x="31077" y="11085"/>
                  <a:pt x="30890" y="11015"/>
                </a:cubicBezTo>
                <a:cubicBezTo>
                  <a:pt x="30960" y="10991"/>
                  <a:pt x="31030" y="10945"/>
                  <a:pt x="31100" y="10898"/>
                </a:cubicBezTo>
                <a:close/>
                <a:moveTo>
                  <a:pt x="561" y="10174"/>
                </a:moveTo>
                <a:cubicBezTo>
                  <a:pt x="631" y="10408"/>
                  <a:pt x="724" y="10618"/>
                  <a:pt x="818" y="10851"/>
                </a:cubicBezTo>
                <a:cubicBezTo>
                  <a:pt x="724" y="10991"/>
                  <a:pt x="654" y="11132"/>
                  <a:pt x="608" y="11295"/>
                </a:cubicBezTo>
                <a:cubicBezTo>
                  <a:pt x="561" y="10921"/>
                  <a:pt x="561" y="10548"/>
                  <a:pt x="561" y="10174"/>
                </a:cubicBezTo>
                <a:close/>
                <a:moveTo>
                  <a:pt x="41093" y="10454"/>
                </a:moveTo>
                <a:lnTo>
                  <a:pt x="41093" y="10454"/>
                </a:lnTo>
                <a:cubicBezTo>
                  <a:pt x="41303" y="10571"/>
                  <a:pt x="41514" y="10711"/>
                  <a:pt x="41724" y="10828"/>
                </a:cubicBezTo>
                <a:cubicBezTo>
                  <a:pt x="41770" y="11015"/>
                  <a:pt x="41817" y="11178"/>
                  <a:pt x="41864" y="11342"/>
                </a:cubicBezTo>
                <a:lnTo>
                  <a:pt x="41700" y="11248"/>
                </a:lnTo>
                <a:cubicBezTo>
                  <a:pt x="41560" y="11108"/>
                  <a:pt x="41397" y="10945"/>
                  <a:pt x="41233" y="10805"/>
                </a:cubicBezTo>
                <a:cubicBezTo>
                  <a:pt x="41187" y="10688"/>
                  <a:pt x="41140" y="10571"/>
                  <a:pt x="41093" y="10454"/>
                </a:cubicBezTo>
                <a:close/>
                <a:moveTo>
                  <a:pt x="27948" y="11202"/>
                </a:moveTo>
                <a:cubicBezTo>
                  <a:pt x="28298" y="11225"/>
                  <a:pt x="28649" y="11248"/>
                  <a:pt x="28999" y="11248"/>
                </a:cubicBezTo>
                <a:lnTo>
                  <a:pt x="28976" y="11248"/>
                </a:lnTo>
                <a:cubicBezTo>
                  <a:pt x="29116" y="11248"/>
                  <a:pt x="29277" y="11259"/>
                  <a:pt x="29451" y="11259"/>
                </a:cubicBezTo>
                <a:cubicBezTo>
                  <a:pt x="29539" y="11259"/>
                  <a:pt x="29629" y="11256"/>
                  <a:pt x="29723" y="11248"/>
                </a:cubicBezTo>
                <a:lnTo>
                  <a:pt x="29723" y="11248"/>
                </a:lnTo>
                <a:cubicBezTo>
                  <a:pt x="29676" y="11295"/>
                  <a:pt x="29629" y="11342"/>
                  <a:pt x="29583" y="11388"/>
                </a:cubicBezTo>
                <a:cubicBezTo>
                  <a:pt x="28976" y="11365"/>
                  <a:pt x="28415" y="11272"/>
                  <a:pt x="28018" y="11248"/>
                </a:cubicBezTo>
                <a:lnTo>
                  <a:pt x="27972" y="11248"/>
                </a:lnTo>
                <a:lnTo>
                  <a:pt x="27902" y="11202"/>
                </a:lnTo>
                <a:close/>
                <a:moveTo>
                  <a:pt x="4273" y="9450"/>
                </a:moveTo>
                <a:cubicBezTo>
                  <a:pt x="4367" y="9591"/>
                  <a:pt x="4460" y="9707"/>
                  <a:pt x="4553" y="9847"/>
                </a:cubicBezTo>
                <a:cubicBezTo>
                  <a:pt x="4600" y="9917"/>
                  <a:pt x="4647" y="9964"/>
                  <a:pt x="4694" y="10011"/>
                </a:cubicBezTo>
                <a:cubicBezTo>
                  <a:pt x="4810" y="10501"/>
                  <a:pt x="4974" y="10968"/>
                  <a:pt x="5207" y="11412"/>
                </a:cubicBezTo>
                <a:cubicBezTo>
                  <a:pt x="4997" y="11202"/>
                  <a:pt x="4787" y="11015"/>
                  <a:pt x="4600" y="10805"/>
                </a:cubicBezTo>
                <a:cubicBezTo>
                  <a:pt x="4413" y="10431"/>
                  <a:pt x="4250" y="10034"/>
                  <a:pt x="4157" y="9637"/>
                </a:cubicBezTo>
                <a:cubicBezTo>
                  <a:pt x="4180" y="9567"/>
                  <a:pt x="4227" y="9520"/>
                  <a:pt x="4273" y="9450"/>
                </a:cubicBezTo>
                <a:close/>
                <a:moveTo>
                  <a:pt x="16274" y="10991"/>
                </a:moveTo>
                <a:lnTo>
                  <a:pt x="16648" y="11132"/>
                </a:lnTo>
                <a:lnTo>
                  <a:pt x="16951" y="11225"/>
                </a:lnTo>
                <a:cubicBezTo>
                  <a:pt x="17068" y="11295"/>
                  <a:pt x="17185" y="11365"/>
                  <a:pt x="17302" y="11435"/>
                </a:cubicBezTo>
                <a:lnTo>
                  <a:pt x="17302" y="11458"/>
                </a:lnTo>
                <a:lnTo>
                  <a:pt x="16905" y="11295"/>
                </a:lnTo>
                <a:cubicBezTo>
                  <a:pt x="16694" y="11202"/>
                  <a:pt x="16484" y="11108"/>
                  <a:pt x="16274" y="10991"/>
                </a:cubicBezTo>
                <a:close/>
                <a:moveTo>
                  <a:pt x="12328" y="9474"/>
                </a:moveTo>
                <a:cubicBezTo>
                  <a:pt x="13262" y="10314"/>
                  <a:pt x="14290" y="10991"/>
                  <a:pt x="15434" y="11505"/>
                </a:cubicBezTo>
                <a:lnTo>
                  <a:pt x="15597" y="11622"/>
                </a:lnTo>
                <a:cubicBezTo>
                  <a:pt x="15247" y="11482"/>
                  <a:pt x="14897" y="11365"/>
                  <a:pt x="14546" y="11225"/>
                </a:cubicBezTo>
                <a:cubicBezTo>
                  <a:pt x="13659" y="10758"/>
                  <a:pt x="12819" y="10198"/>
                  <a:pt x="12072" y="9520"/>
                </a:cubicBezTo>
                <a:lnTo>
                  <a:pt x="12025" y="9497"/>
                </a:lnTo>
                <a:lnTo>
                  <a:pt x="12328" y="9474"/>
                </a:lnTo>
                <a:close/>
                <a:moveTo>
                  <a:pt x="39225" y="10991"/>
                </a:moveTo>
                <a:lnTo>
                  <a:pt x="39436" y="11061"/>
                </a:lnTo>
                <a:cubicBezTo>
                  <a:pt x="39552" y="11248"/>
                  <a:pt x="39646" y="11458"/>
                  <a:pt x="39716" y="11669"/>
                </a:cubicBezTo>
                <a:lnTo>
                  <a:pt x="39646" y="11622"/>
                </a:lnTo>
                <a:cubicBezTo>
                  <a:pt x="39506" y="11482"/>
                  <a:pt x="39365" y="11318"/>
                  <a:pt x="39225" y="11178"/>
                </a:cubicBezTo>
                <a:cubicBezTo>
                  <a:pt x="39225" y="11132"/>
                  <a:pt x="39225" y="11061"/>
                  <a:pt x="39225" y="10991"/>
                </a:cubicBezTo>
                <a:close/>
                <a:moveTo>
                  <a:pt x="7309" y="10875"/>
                </a:moveTo>
                <a:cubicBezTo>
                  <a:pt x="7379" y="10968"/>
                  <a:pt x="7449" y="11038"/>
                  <a:pt x="7519" y="11132"/>
                </a:cubicBezTo>
                <a:cubicBezTo>
                  <a:pt x="7612" y="11318"/>
                  <a:pt x="7705" y="11528"/>
                  <a:pt x="7822" y="11715"/>
                </a:cubicBezTo>
                <a:cubicBezTo>
                  <a:pt x="7635" y="11622"/>
                  <a:pt x="7449" y="11528"/>
                  <a:pt x="7262" y="11435"/>
                </a:cubicBezTo>
                <a:cubicBezTo>
                  <a:pt x="7262" y="11248"/>
                  <a:pt x="7285" y="11061"/>
                  <a:pt x="7309" y="10875"/>
                </a:cubicBezTo>
                <a:close/>
                <a:moveTo>
                  <a:pt x="32478" y="10431"/>
                </a:moveTo>
                <a:lnTo>
                  <a:pt x="33132" y="10665"/>
                </a:lnTo>
                <a:cubicBezTo>
                  <a:pt x="33248" y="10758"/>
                  <a:pt x="33365" y="10851"/>
                  <a:pt x="33482" y="10945"/>
                </a:cubicBezTo>
                <a:cubicBezTo>
                  <a:pt x="33809" y="11248"/>
                  <a:pt x="33972" y="11482"/>
                  <a:pt x="33972" y="11715"/>
                </a:cubicBezTo>
                <a:cubicBezTo>
                  <a:pt x="33458" y="11248"/>
                  <a:pt x="32898" y="10828"/>
                  <a:pt x="32268" y="10501"/>
                </a:cubicBezTo>
                <a:lnTo>
                  <a:pt x="32478" y="10431"/>
                </a:lnTo>
                <a:close/>
                <a:moveTo>
                  <a:pt x="15527" y="9637"/>
                </a:moveTo>
                <a:lnTo>
                  <a:pt x="15527" y="9637"/>
                </a:lnTo>
                <a:cubicBezTo>
                  <a:pt x="15620" y="9661"/>
                  <a:pt x="15714" y="9684"/>
                  <a:pt x="15807" y="9707"/>
                </a:cubicBezTo>
                <a:cubicBezTo>
                  <a:pt x="16438" y="9871"/>
                  <a:pt x="17091" y="10034"/>
                  <a:pt x="17745" y="10174"/>
                </a:cubicBezTo>
                <a:lnTo>
                  <a:pt x="17535" y="10198"/>
                </a:lnTo>
                <a:cubicBezTo>
                  <a:pt x="17348" y="10198"/>
                  <a:pt x="17278" y="10454"/>
                  <a:pt x="17442" y="10548"/>
                </a:cubicBezTo>
                <a:cubicBezTo>
                  <a:pt x="18212" y="10991"/>
                  <a:pt x="19006" y="11388"/>
                  <a:pt x="19823" y="11739"/>
                </a:cubicBezTo>
                <a:cubicBezTo>
                  <a:pt x="18866" y="11482"/>
                  <a:pt x="17932" y="11202"/>
                  <a:pt x="16998" y="10875"/>
                </a:cubicBezTo>
                <a:cubicBezTo>
                  <a:pt x="16438" y="10548"/>
                  <a:pt x="15924" y="10128"/>
                  <a:pt x="15527" y="9637"/>
                </a:cubicBezTo>
                <a:close/>
                <a:moveTo>
                  <a:pt x="35606" y="11739"/>
                </a:moveTo>
                <a:lnTo>
                  <a:pt x="35723" y="11832"/>
                </a:lnTo>
                <a:lnTo>
                  <a:pt x="35560" y="11855"/>
                </a:lnTo>
                <a:cubicBezTo>
                  <a:pt x="35560" y="11832"/>
                  <a:pt x="35560" y="11809"/>
                  <a:pt x="35560" y="11762"/>
                </a:cubicBezTo>
                <a:lnTo>
                  <a:pt x="35606" y="11739"/>
                </a:lnTo>
                <a:close/>
                <a:moveTo>
                  <a:pt x="43988" y="10781"/>
                </a:moveTo>
                <a:cubicBezTo>
                  <a:pt x="44035" y="10828"/>
                  <a:pt x="44058" y="10875"/>
                  <a:pt x="44105" y="10921"/>
                </a:cubicBezTo>
                <a:cubicBezTo>
                  <a:pt x="44222" y="11155"/>
                  <a:pt x="44315" y="11388"/>
                  <a:pt x="44362" y="11645"/>
                </a:cubicBezTo>
                <a:cubicBezTo>
                  <a:pt x="44362" y="11645"/>
                  <a:pt x="44362" y="11669"/>
                  <a:pt x="44339" y="11669"/>
                </a:cubicBezTo>
                <a:lnTo>
                  <a:pt x="44362" y="11669"/>
                </a:lnTo>
                <a:cubicBezTo>
                  <a:pt x="44339" y="11739"/>
                  <a:pt x="44315" y="11785"/>
                  <a:pt x="44292" y="11855"/>
                </a:cubicBezTo>
                <a:cubicBezTo>
                  <a:pt x="44082" y="11669"/>
                  <a:pt x="43872" y="11505"/>
                  <a:pt x="43638" y="11342"/>
                </a:cubicBezTo>
                <a:cubicBezTo>
                  <a:pt x="43778" y="11155"/>
                  <a:pt x="43872" y="10968"/>
                  <a:pt x="43988" y="10781"/>
                </a:cubicBezTo>
                <a:close/>
                <a:moveTo>
                  <a:pt x="2639" y="10081"/>
                </a:moveTo>
                <a:cubicBezTo>
                  <a:pt x="2709" y="10244"/>
                  <a:pt x="2802" y="10408"/>
                  <a:pt x="2896" y="10548"/>
                </a:cubicBezTo>
                <a:cubicBezTo>
                  <a:pt x="2942" y="10968"/>
                  <a:pt x="3059" y="11365"/>
                  <a:pt x="3223" y="11762"/>
                </a:cubicBezTo>
                <a:lnTo>
                  <a:pt x="3223" y="11879"/>
                </a:lnTo>
                <a:cubicBezTo>
                  <a:pt x="3106" y="11762"/>
                  <a:pt x="3013" y="11669"/>
                  <a:pt x="2896" y="11552"/>
                </a:cubicBezTo>
                <a:cubicBezTo>
                  <a:pt x="2639" y="11295"/>
                  <a:pt x="2405" y="11061"/>
                  <a:pt x="2149" y="10781"/>
                </a:cubicBezTo>
                <a:cubicBezTo>
                  <a:pt x="2312" y="10548"/>
                  <a:pt x="2452" y="10314"/>
                  <a:pt x="2639" y="10081"/>
                </a:cubicBezTo>
                <a:close/>
                <a:moveTo>
                  <a:pt x="42494" y="11342"/>
                </a:moveTo>
                <a:lnTo>
                  <a:pt x="42494" y="11342"/>
                </a:lnTo>
                <a:cubicBezTo>
                  <a:pt x="42634" y="11458"/>
                  <a:pt x="42774" y="11552"/>
                  <a:pt x="42914" y="11669"/>
                </a:cubicBezTo>
                <a:lnTo>
                  <a:pt x="42868" y="11809"/>
                </a:lnTo>
                <a:cubicBezTo>
                  <a:pt x="42844" y="11832"/>
                  <a:pt x="42798" y="11855"/>
                  <a:pt x="42774" y="11902"/>
                </a:cubicBezTo>
                <a:lnTo>
                  <a:pt x="42634" y="11785"/>
                </a:lnTo>
                <a:cubicBezTo>
                  <a:pt x="42611" y="11645"/>
                  <a:pt x="42564" y="11482"/>
                  <a:pt x="42494" y="11342"/>
                </a:cubicBezTo>
                <a:close/>
                <a:moveTo>
                  <a:pt x="10624" y="11202"/>
                </a:moveTo>
                <a:cubicBezTo>
                  <a:pt x="10881" y="11388"/>
                  <a:pt x="11161" y="11575"/>
                  <a:pt x="11418" y="11739"/>
                </a:cubicBezTo>
                <a:lnTo>
                  <a:pt x="11441" y="11739"/>
                </a:lnTo>
                <a:cubicBezTo>
                  <a:pt x="11488" y="11809"/>
                  <a:pt x="11558" y="11855"/>
                  <a:pt x="11605" y="11925"/>
                </a:cubicBezTo>
                <a:cubicBezTo>
                  <a:pt x="11278" y="11692"/>
                  <a:pt x="10951" y="11458"/>
                  <a:pt x="10624" y="11202"/>
                </a:cubicBezTo>
                <a:close/>
                <a:moveTo>
                  <a:pt x="28555" y="11622"/>
                </a:moveTo>
                <a:cubicBezTo>
                  <a:pt x="28742" y="11622"/>
                  <a:pt x="28952" y="11645"/>
                  <a:pt x="29162" y="11669"/>
                </a:cubicBezTo>
                <a:cubicBezTo>
                  <a:pt x="28999" y="11762"/>
                  <a:pt x="28812" y="11855"/>
                  <a:pt x="28625" y="11925"/>
                </a:cubicBezTo>
                <a:cubicBezTo>
                  <a:pt x="28532" y="11809"/>
                  <a:pt x="28462" y="11715"/>
                  <a:pt x="28369" y="11622"/>
                </a:cubicBezTo>
                <a:close/>
                <a:moveTo>
                  <a:pt x="10811" y="10151"/>
                </a:moveTo>
                <a:cubicBezTo>
                  <a:pt x="11908" y="10805"/>
                  <a:pt x="13052" y="11388"/>
                  <a:pt x="14243" y="11949"/>
                </a:cubicBezTo>
                <a:cubicBezTo>
                  <a:pt x="13939" y="11879"/>
                  <a:pt x="13636" y="11809"/>
                  <a:pt x="13309" y="11739"/>
                </a:cubicBezTo>
                <a:cubicBezTo>
                  <a:pt x="12772" y="11598"/>
                  <a:pt x="12235" y="11412"/>
                  <a:pt x="11745" y="11155"/>
                </a:cubicBezTo>
                <a:cubicBezTo>
                  <a:pt x="11488" y="11015"/>
                  <a:pt x="11254" y="10851"/>
                  <a:pt x="11044" y="10665"/>
                </a:cubicBezTo>
                <a:lnTo>
                  <a:pt x="11068" y="10665"/>
                </a:lnTo>
                <a:cubicBezTo>
                  <a:pt x="11021" y="10594"/>
                  <a:pt x="10974" y="10524"/>
                  <a:pt x="10928" y="10454"/>
                </a:cubicBezTo>
                <a:cubicBezTo>
                  <a:pt x="10881" y="10361"/>
                  <a:pt x="10834" y="10244"/>
                  <a:pt x="10811" y="10151"/>
                </a:cubicBezTo>
                <a:close/>
                <a:moveTo>
                  <a:pt x="34042" y="10968"/>
                </a:moveTo>
                <a:cubicBezTo>
                  <a:pt x="34392" y="11085"/>
                  <a:pt x="34719" y="11202"/>
                  <a:pt x="35046" y="11318"/>
                </a:cubicBezTo>
                <a:cubicBezTo>
                  <a:pt x="35093" y="11412"/>
                  <a:pt x="35116" y="11482"/>
                  <a:pt x="35139" y="11575"/>
                </a:cubicBezTo>
                <a:cubicBezTo>
                  <a:pt x="34906" y="11715"/>
                  <a:pt x="34649" y="11855"/>
                  <a:pt x="34416" y="11972"/>
                </a:cubicBezTo>
                <a:cubicBezTo>
                  <a:pt x="34462" y="11902"/>
                  <a:pt x="34486" y="11809"/>
                  <a:pt x="34486" y="11715"/>
                </a:cubicBezTo>
                <a:cubicBezTo>
                  <a:pt x="34416" y="11412"/>
                  <a:pt x="34276" y="11155"/>
                  <a:pt x="34042" y="10968"/>
                </a:cubicBezTo>
                <a:close/>
                <a:moveTo>
                  <a:pt x="6398" y="11505"/>
                </a:moveTo>
                <a:lnTo>
                  <a:pt x="6398" y="11505"/>
                </a:lnTo>
                <a:cubicBezTo>
                  <a:pt x="6538" y="11692"/>
                  <a:pt x="6725" y="11879"/>
                  <a:pt x="6888" y="12065"/>
                </a:cubicBezTo>
                <a:lnTo>
                  <a:pt x="6912" y="12206"/>
                </a:lnTo>
                <a:lnTo>
                  <a:pt x="6888" y="12182"/>
                </a:lnTo>
                <a:cubicBezTo>
                  <a:pt x="6702" y="11972"/>
                  <a:pt x="6538" y="11739"/>
                  <a:pt x="6398" y="11505"/>
                </a:cubicBezTo>
                <a:close/>
                <a:moveTo>
                  <a:pt x="32384" y="10945"/>
                </a:moveTo>
                <a:cubicBezTo>
                  <a:pt x="32641" y="11108"/>
                  <a:pt x="32898" y="11272"/>
                  <a:pt x="33155" y="11458"/>
                </a:cubicBezTo>
                <a:cubicBezTo>
                  <a:pt x="33412" y="11645"/>
                  <a:pt x="33669" y="11832"/>
                  <a:pt x="33879" y="12065"/>
                </a:cubicBezTo>
                <a:cubicBezTo>
                  <a:pt x="33832" y="12112"/>
                  <a:pt x="33809" y="12135"/>
                  <a:pt x="33785" y="12182"/>
                </a:cubicBezTo>
                <a:lnTo>
                  <a:pt x="33295" y="12276"/>
                </a:lnTo>
                <a:cubicBezTo>
                  <a:pt x="33295" y="12206"/>
                  <a:pt x="33272" y="12135"/>
                  <a:pt x="33202" y="12089"/>
                </a:cubicBezTo>
                <a:cubicBezTo>
                  <a:pt x="32991" y="11972"/>
                  <a:pt x="32781" y="11855"/>
                  <a:pt x="32571" y="11762"/>
                </a:cubicBezTo>
                <a:cubicBezTo>
                  <a:pt x="32595" y="11715"/>
                  <a:pt x="32618" y="11669"/>
                  <a:pt x="32641" y="11598"/>
                </a:cubicBezTo>
                <a:cubicBezTo>
                  <a:pt x="32665" y="11552"/>
                  <a:pt x="32641" y="11482"/>
                  <a:pt x="32595" y="11435"/>
                </a:cubicBezTo>
                <a:cubicBezTo>
                  <a:pt x="32501" y="11342"/>
                  <a:pt x="32384" y="11248"/>
                  <a:pt x="32268" y="11155"/>
                </a:cubicBezTo>
                <a:cubicBezTo>
                  <a:pt x="32314" y="11085"/>
                  <a:pt x="32361" y="11015"/>
                  <a:pt x="32384" y="10945"/>
                </a:cubicBezTo>
                <a:close/>
                <a:moveTo>
                  <a:pt x="43428" y="11622"/>
                </a:moveTo>
                <a:cubicBezTo>
                  <a:pt x="43662" y="11785"/>
                  <a:pt x="43895" y="11949"/>
                  <a:pt x="44105" y="12135"/>
                </a:cubicBezTo>
                <a:cubicBezTo>
                  <a:pt x="44082" y="12159"/>
                  <a:pt x="44035" y="12206"/>
                  <a:pt x="43988" y="12252"/>
                </a:cubicBezTo>
                <a:lnTo>
                  <a:pt x="43988" y="12276"/>
                </a:lnTo>
                <a:cubicBezTo>
                  <a:pt x="43825" y="12042"/>
                  <a:pt x="43615" y="11855"/>
                  <a:pt x="43405" y="11645"/>
                </a:cubicBezTo>
                <a:lnTo>
                  <a:pt x="43428" y="11622"/>
                </a:lnTo>
                <a:close/>
                <a:moveTo>
                  <a:pt x="3830" y="10478"/>
                </a:moveTo>
                <a:cubicBezTo>
                  <a:pt x="3993" y="10688"/>
                  <a:pt x="4180" y="10875"/>
                  <a:pt x="4367" y="11061"/>
                </a:cubicBezTo>
                <a:cubicBezTo>
                  <a:pt x="4624" y="11528"/>
                  <a:pt x="4927" y="11949"/>
                  <a:pt x="5277" y="12369"/>
                </a:cubicBezTo>
                <a:cubicBezTo>
                  <a:pt x="4997" y="12159"/>
                  <a:pt x="4740" y="11949"/>
                  <a:pt x="4483" y="11715"/>
                </a:cubicBezTo>
                <a:lnTo>
                  <a:pt x="4460" y="11692"/>
                </a:lnTo>
                <a:cubicBezTo>
                  <a:pt x="4203" y="11365"/>
                  <a:pt x="3993" y="11015"/>
                  <a:pt x="3830" y="10618"/>
                </a:cubicBezTo>
                <a:lnTo>
                  <a:pt x="3830" y="10478"/>
                </a:lnTo>
                <a:close/>
                <a:moveTo>
                  <a:pt x="8663" y="9380"/>
                </a:moveTo>
                <a:lnTo>
                  <a:pt x="8709" y="9450"/>
                </a:lnTo>
                <a:cubicBezTo>
                  <a:pt x="9363" y="10735"/>
                  <a:pt x="10507" y="11669"/>
                  <a:pt x="11745" y="12439"/>
                </a:cubicBezTo>
                <a:cubicBezTo>
                  <a:pt x="11511" y="12369"/>
                  <a:pt x="11278" y="12276"/>
                  <a:pt x="11044" y="12206"/>
                </a:cubicBezTo>
                <a:cubicBezTo>
                  <a:pt x="9994" y="11575"/>
                  <a:pt x="8966" y="10875"/>
                  <a:pt x="8032" y="10104"/>
                </a:cubicBezTo>
                <a:cubicBezTo>
                  <a:pt x="8009" y="10081"/>
                  <a:pt x="8009" y="10057"/>
                  <a:pt x="8032" y="10057"/>
                </a:cubicBezTo>
                <a:cubicBezTo>
                  <a:pt x="8032" y="9894"/>
                  <a:pt x="8079" y="9731"/>
                  <a:pt x="8126" y="9567"/>
                </a:cubicBezTo>
                <a:lnTo>
                  <a:pt x="8663" y="9380"/>
                </a:lnTo>
                <a:close/>
                <a:moveTo>
                  <a:pt x="21691" y="11155"/>
                </a:moveTo>
                <a:lnTo>
                  <a:pt x="22438" y="11295"/>
                </a:lnTo>
                <a:cubicBezTo>
                  <a:pt x="23349" y="11552"/>
                  <a:pt x="24259" y="11669"/>
                  <a:pt x="25193" y="11669"/>
                </a:cubicBezTo>
                <a:cubicBezTo>
                  <a:pt x="26010" y="11739"/>
                  <a:pt x="26828" y="11785"/>
                  <a:pt x="27645" y="11785"/>
                </a:cubicBezTo>
                <a:cubicBezTo>
                  <a:pt x="27691" y="11879"/>
                  <a:pt x="27738" y="11972"/>
                  <a:pt x="27715" y="12065"/>
                </a:cubicBezTo>
                <a:cubicBezTo>
                  <a:pt x="27715" y="12135"/>
                  <a:pt x="27715" y="12182"/>
                  <a:pt x="27691" y="12229"/>
                </a:cubicBezTo>
                <a:cubicBezTo>
                  <a:pt x="27295" y="12322"/>
                  <a:pt x="26898" y="12392"/>
                  <a:pt x="26501" y="12439"/>
                </a:cubicBezTo>
                <a:cubicBezTo>
                  <a:pt x="25917" y="12346"/>
                  <a:pt x="25333" y="12252"/>
                  <a:pt x="24750" y="12135"/>
                </a:cubicBezTo>
                <a:cubicBezTo>
                  <a:pt x="24563" y="12112"/>
                  <a:pt x="24376" y="12065"/>
                  <a:pt x="24213" y="12019"/>
                </a:cubicBezTo>
                <a:cubicBezTo>
                  <a:pt x="23349" y="11785"/>
                  <a:pt x="22508" y="11505"/>
                  <a:pt x="21691" y="11155"/>
                </a:cubicBezTo>
                <a:close/>
                <a:moveTo>
                  <a:pt x="39155" y="11785"/>
                </a:moveTo>
                <a:cubicBezTo>
                  <a:pt x="39365" y="11925"/>
                  <a:pt x="39552" y="12065"/>
                  <a:pt x="39739" y="12229"/>
                </a:cubicBezTo>
                <a:cubicBezTo>
                  <a:pt x="39809" y="12299"/>
                  <a:pt x="39856" y="12369"/>
                  <a:pt x="39902" y="12439"/>
                </a:cubicBezTo>
                <a:cubicBezTo>
                  <a:pt x="39809" y="12392"/>
                  <a:pt x="39716" y="12346"/>
                  <a:pt x="39622" y="12299"/>
                </a:cubicBezTo>
                <a:lnTo>
                  <a:pt x="39646" y="12299"/>
                </a:lnTo>
                <a:cubicBezTo>
                  <a:pt x="39482" y="12159"/>
                  <a:pt x="39342" y="12042"/>
                  <a:pt x="39179" y="11949"/>
                </a:cubicBezTo>
                <a:lnTo>
                  <a:pt x="39132" y="11879"/>
                </a:lnTo>
                <a:cubicBezTo>
                  <a:pt x="39132" y="11855"/>
                  <a:pt x="39155" y="11809"/>
                  <a:pt x="39155" y="11785"/>
                </a:cubicBezTo>
                <a:close/>
                <a:moveTo>
                  <a:pt x="41607" y="12135"/>
                </a:moveTo>
                <a:lnTo>
                  <a:pt x="41817" y="12276"/>
                </a:lnTo>
                <a:cubicBezTo>
                  <a:pt x="41794" y="12369"/>
                  <a:pt x="41770" y="12462"/>
                  <a:pt x="41747" y="12532"/>
                </a:cubicBezTo>
                <a:cubicBezTo>
                  <a:pt x="41700" y="12416"/>
                  <a:pt x="41654" y="12276"/>
                  <a:pt x="41607" y="12159"/>
                </a:cubicBezTo>
                <a:lnTo>
                  <a:pt x="41607" y="12135"/>
                </a:lnTo>
                <a:close/>
                <a:moveTo>
                  <a:pt x="15037" y="10781"/>
                </a:moveTo>
                <a:lnTo>
                  <a:pt x="15037" y="10781"/>
                </a:lnTo>
                <a:cubicBezTo>
                  <a:pt x="15854" y="11225"/>
                  <a:pt x="16718" y="11598"/>
                  <a:pt x="17535" y="11949"/>
                </a:cubicBezTo>
                <a:cubicBezTo>
                  <a:pt x="18095" y="12159"/>
                  <a:pt x="18632" y="12369"/>
                  <a:pt x="19193" y="12556"/>
                </a:cubicBezTo>
                <a:cubicBezTo>
                  <a:pt x="18212" y="12229"/>
                  <a:pt x="17231" y="11855"/>
                  <a:pt x="16298" y="11435"/>
                </a:cubicBezTo>
                <a:cubicBezTo>
                  <a:pt x="15924" y="11248"/>
                  <a:pt x="15527" y="11061"/>
                  <a:pt x="15130" y="10851"/>
                </a:cubicBezTo>
                <a:lnTo>
                  <a:pt x="15037" y="10781"/>
                </a:lnTo>
                <a:close/>
                <a:moveTo>
                  <a:pt x="28392" y="12462"/>
                </a:moveTo>
                <a:cubicBezTo>
                  <a:pt x="28415" y="12509"/>
                  <a:pt x="28415" y="12556"/>
                  <a:pt x="28439" y="12602"/>
                </a:cubicBezTo>
                <a:lnTo>
                  <a:pt x="28112" y="12602"/>
                </a:lnTo>
                <a:cubicBezTo>
                  <a:pt x="28112" y="12579"/>
                  <a:pt x="28112" y="12579"/>
                  <a:pt x="28112" y="12556"/>
                </a:cubicBezTo>
                <a:lnTo>
                  <a:pt x="28392" y="12462"/>
                </a:lnTo>
                <a:close/>
                <a:moveTo>
                  <a:pt x="30843" y="11715"/>
                </a:moveTo>
                <a:lnTo>
                  <a:pt x="31007" y="11785"/>
                </a:lnTo>
                <a:lnTo>
                  <a:pt x="31497" y="12042"/>
                </a:lnTo>
                <a:cubicBezTo>
                  <a:pt x="31404" y="12182"/>
                  <a:pt x="31287" y="12299"/>
                  <a:pt x="31147" y="12416"/>
                </a:cubicBezTo>
                <a:cubicBezTo>
                  <a:pt x="31073" y="12360"/>
                  <a:pt x="30985" y="12334"/>
                  <a:pt x="30897" y="12334"/>
                </a:cubicBezTo>
                <a:cubicBezTo>
                  <a:pt x="30761" y="12334"/>
                  <a:pt x="30625" y="12396"/>
                  <a:pt x="30540" y="12509"/>
                </a:cubicBezTo>
                <a:cubicBezTo>
                  <a:pt x="29980" y="12556"/>
                  <a:pt x="29419" y="12602"/>
                  <a:pt x="28859" y="12602"/>
                </a:cubicBezTo>
                <a:cubicBezTo>
                  <a:pt x="28859" y="12509"/>
                  <a:pt x="28835" y="12392"/>
                  <a:pt x="28812" y="12299"/>
                </a:cubicBezTo>
                <a:cubicBezTo>
                  <a:pt x="28976" y="12229"/>
                  <a:pt x="29139" y="12159"/>
                  <a:pt x="29302" y="12065"/>
                </a:cubicBezTo>
                <a:cubicBezTo>
                  <a:pt x="29466" y="11949"/>
                  <a:pt x="29629" y="11855"/>
                  <a:pt x="29769" y="11715"/>
                </a:cubicBezTo>
                <a:cubicBezTo>
                  <a:pt x="29945" y="11727"/>
                  <a:pt x="30125" y="11733"/>
                  <a:pt x="30306" y="11733"/>
                </a:cubicBezTo>
                <a:cubicBezTo>
                  <a:pt x="30487" y="11733"/>
                  <a:pt x="30668" y="11727"/>
                  <a:pt x="30843" y="11715"/>
                </a:cubicBezTo>
                <a:close/>
                <a:moveTo>
                  <a:pt x="43405" y="12112"/>
                </a:moveTo>
                <a:cubicBezTo>
                  <a:pt x="43521" y="12229"/>
                  <a:pt x="43638" y="12369"/>
                  <a:pt x="43755" y="12532"/>
                </a:cubicBezTo>
                <a:lnTo>
                  <a:pt x="43708" y="12602"/>
                </a:lnTo>
                <a:cubicBezTo>
                  <a:pt x="43591" y="12509"/>
                  <a:pt x="43498" y="12416"/>
                  <a:pt x="43405" y="12346"/>
                </a:cubicBezTo>
                <a:cubicBezTo>
                  <a:pt x="43405" y="12252"/>
                  <a:pt x="43405" y="12182"/>
                  <a:pt x="43405" y="12112"/>
                </a:cubicBezTo>
                <a:close/>
                <a:moveTo>
                  <a:pt x="3620" y="11669"/>
                </a:moveTo>
                <a:lnTo>
                  <a:pt x="3620" y="11669"/>
                </a:lnTo>
                <a:cubicBezTo>
                  <a:pt x="3666" y="11785"/>
                  <a:pt x="3713" y="11902"/>
                  <a:pt x="3783" y="12019"/>
                </a:cubicBezTo>
                <a:cubicBezTo>
                  <a:pt x="3900" y="12276"/>
                  <a:pt x="4063" y="12486"/>
                  <a:pt x="4250" y="12696"/>
                </a:cubicBezTo>
                <a:lnTo>
                  <a:pt x="4063" y="12556"/>
                </a:lnTo>
                <a:cubicBezTo>
                  <a:pt x="3900" y="12322"/>
                  <a:pt x="3760" y="12065"/>
                  <a:pt x="3643" y="11809"/>
                </a:cubicBezTo>
                <a:cubicBezTo>
                  <a:pt x="3643" y="11762"/>
                  <a:pt x="3620" y="11715"/>
                  <a:pt x="3620" y="11669"/>
                </a:cubicBezTo>
                <a:close/>
                <a:moveTo>
                  <a:pt x="37031" y="12276"/>
                </a:moveTo>
                <a:cubicBezTo>
                  <a:pt x="37124" y="12346"/>
                  <a:pt x="37194" y="12416"/>
                  <a:pt x="37264" y="12509"/>
                </a:cubicBezTo>
                <a:cubicBezTo>
                  <a:pt x="37194" y="12579"/>
                  <a:pt x="37124" y="12649"/>
                  <a:pt x="37031" y="12719"/>
                </a:cubicBezTo>
                <a:cubicBezTo>
                  <a:pt x="36984" y="12626"/>
                  <a:pt x="36914" y="12532"/>
                  <a:pt x="36867" y="12439"/>
                </a:cubicBezTo>
                <a:cubicBezTo>
                  <a:pt x="36914" y="12369"/>
                  <a:pt x="36984" y="12322"/>
                  <a:pt x="37031" y="12276"/>
                </a:cubicBezTo>
                <a:close/>
                <a:moveTo>
                  <a:pt x="42938" y="12556"/>
                </a:moveTo>
                <a:lnTo>
                  <a:pt x="43031" y="12626"/>
                </a:lnTo>
                <a:lnTo>
                  <a:pt x="43031" y="12719"/>
                </a:lnTo>
                <a:lnTo>
                  <a:pt x="42914" y="12626"/>
                </a:lnTo>
                <a:lnTo>
                  <a:pt x="42938" y="12556"/>
                </a:lnTo>
                <a:close/>
                <a:moveTo>
                  <a:pt x="44339" y="12322"/>
                </a:moveTo>
                <a:lnTo>
                  <a:pt x="44409" y="12392"/>
                </a:lnTo>
                <a:cubicBezTo>
                  <a:pt x="44409" y="12532"/>
                  <a:pt x="44385" y="12649"/>
                  <a:pt x="44362" y="12789"/>
                </a:cubicBezTo>
                <a:cubicBezTo>
                  <a:pt x="44315" y="12696"/>
                  <a:pt x="44245" y="12602"/>
                  <a:pt x="44199" y="12532"/>
                </a:cubicBezTo>
                <a:cubicBezTo>
                  <a:pt x="44245" y="12462"/>
                  <a:pt x="44292" y="12392"/>
                  <a:pt x="44339" y="12322"/>
                </a:cubicBezTo>
                <a:close/>
                <a:moveTo>
                  <a:pt x="5394" y="12042"/>
                </a:moveTo>
                <a:cubicBezTo>
                  <a:pt x="5557" y="12182"/>
                  <a:pt x="5721" y="12322"/>
                  <a:pt x="5884" y="12462"/>
                </a:cubicBezTo>
                <a:lnTo>
                  <a:pt x="5861" y="12462"/>
                </a:lnTo>
                <a:cubicBezTo>
                  <a:pt x="5861" y="12509"/>
                  <a:pt x="5908" y="12532"/>
                  <a:pt x="5908" y="12556"/>
                </a:cubicBezTo>
                <a:lnTo>
                  <a:pt x="6024" y="12836"/>
                </a:lnTo>
                <a:cubicBezTo>
                  <a:pt x="5814" y="12579"/>
                  <a:pt x="5604" y="12322"/>
                  <a:pt x="5394" y="12042"/>
                </a:cubicBezTo>
                <a:close/>
                <a:moveTo>
                  <a:pt x="6094" y="11715"/>
                </a:moveTo>
                <a:cubicBezTo>
                  <a:pt x="6328" y="12112"/>
                  <a:pt x="6608" y="12486"/>
                  <a:pt x="6935" y="12836"/>
                </a:cubicBezTo>
                <a:cubicBezTo>
                  <a:pt x="6795" y="12743"/>
                  <a:pt x="6655" y="12626"/>
                  <a:pt x="6515" y="12509"/>
                </a:cubicBezTo>
                <a:cubicBezTo>
                  <a:pt x="6398" y="12416"/>
                  <a:pt x="6305" y="12252"/>
                  <a:pt x="6188" y="12112"/>
                </a:cubicBezTo>
                <a:cubicBezTo>
                  <a:pt x="6141" y="11995"/>
                  <a:pt x="6118" y="11855"/>
                  <a:pt x="6094" y="11715"/>
                </a:cubicBezTo>
                <a:close/>
                <a:moveTo>
                  <a:pt x="36027" y="12089"/>
                </a:moveTo>
                <a:lnTo>
                  <a:pt x="36190" y="12252"/>
                </a:lnTo>
                <a:cubicBezTo>
                  <a:pt x="36027" y="12509"/>
                  <a:pt x="35793" y="12719"/>
                  <a:pt x="35513" y="12836"/>
                </a:cubicBezTo>
                <a:cubicBezTo>
                  <a:pt x="35536" y="12789"/>
                  <a:pt x="35536" y="12743"/>
                  <a:pt x="35560" y="12696"/>
                </a:cubicBezTo>
                <a:cubicBezTo>
                  <a:pt x="35583" y="12532"/>
                  <a:pt x="35606" y="12346"/>
                  <a:pt x="35583" y="12182"/>
                </a:cubicBezTo>
                <a:lnTo>
                  <a:pt x="36027" y="12089"/>
                </a:lnTo>
                <a:close/>
                <a:moveTo>
                  <a:pt x="18632" y="11785"/>
                </a:moveTo>
                <a:cubicBezTo>
                  <a:pt x="19450" y="12019"/>
                  <a:pt x="20267" y="12229"/>
                  <a:pt x="21084" y="12416"/>
                </a:cubicBezTo>
                <a:lnTo>
                  <a:pt x="21107" y="12439"/>
                </a:lnTo>
                <a:cubicBezTo>
                  <a:pt x="21457" y="12626"/>
                  <a:pt x="21808" y="12789"/>
                  <a:pt x="22181" y="12953"/>
                </a:cubicBezTo>
                <a:lnTo>
                  <a:pt x="21738" y="12929"/>
                </a:lnTo>
                <a:cubicBezTo>
                  <a:pt x="21411" y="12859"/>
                  <a:pt x="21084" y="12766"/>
                  <a:pt x="20757" y="12672"/>
                </a:cubicBezTo>
                <a:cubicBezTo>
                  <a:pt x="20033" y="12416"/>
                  <a:pt x="19309" y="12112"/>
                  <a:pt x="18632" y="11785"/>
                </a:cubicBezTo>
                <a:close/>
                <a:moveTo>
                  <a:pt x="26501" y="12859"/>
                </a:moveTo>
                <a:cubicBezTo>
                  <a:pt x="26734" y="12883"/>
                  <a:pt x="26968" y="12906"/>
                  <a:pt x="27224" y="12929"/>
                </a:cubicBezTo>
                <a:cubicBezTo>
                  <a:pt x="26804" y="12953"/>
                  <a:pt x="26407" y="12976"/>
                  <a:pt x="25987" y="12976"/>
                </a:cubicBezTo>
                <a:lnTo>
                  <a:pt x="25473" y="12906"/>
                </a:lnTo>
                <a:cubicBezTo>
                  <a:pt x="25824" y="12906"/>
                  <a:pt x="26150" y="12883"/>
                  <a:pt x="26501" y="12859"/>
                </a:cubicBezTo>
                <a:close/>
                <a:moveTo>
                  <a:pt x="32384" y="12766"/>
                </a:moveTo>
                <a:cubicBezTo>
                  <a:pt x="32384" y="12813"/>
                  <a:pt x="32408" y="12836"/>
                  <a:pt x="32431" y="12883"/>
                </a:cubicBezTo>
                <a:lnTo>
                  <a:pt x="32151" y="12999"/>
                </a:lnTo>
                <a:cubicBezTo>
                  <a:pt x="32221" y="12929"/>
                  <a:pt x="32291" y="12836"/>
                  <a:pt x="32361" y="12766"/>
                </a:cubicBezTo>
                <a:close/>
                <a:moveTo>
                  <a:pt x="34019" y="12602"/>
                </a:moveTo>
                <a:cubicBezTo>
                  <a:pt x="33995" y="12696"/>
                  <a:pt x="33949" y="12813"/>
                  <a:pt x="33879" y="12906"/>
                </a:cubicBezTo>
                <a:lnTo>
                  <a:pt x="33902" y="12906"/>
                </a:lnTo>
                <a:lnTo>
                  <a:pt x="33832" y="12999"/>
                </a:lnTo>
                <a:lnTo>
                  <a:pt x="33645" y="12859"/>
                </a:lnTo>
                <a:lnTo>
                  <a:pt x="33762" y="12766"/>
                </a:lnTo>
                <a:lnTo>
                  <a:pt x="33809" y="12696"/>
                </a:lnTo>
                <a:lnTo>
                  <a:pt x="34019" y="12602"/>
                </a:lnTo>
                <a:close/>
                <a:moveTo>
                  <a:pt x="40183" y="11365"/>
                </a:moveTo>
                <a:lnTo>
                  <a:pt x="40346" y="11458"/>
                </a:lnTo>
                <a:lnTo>
                  <a:pt x="40673" y="11622"/>
                </a:lnTo>
                <a:cubicBezTo>
                  <a:pt x="40930" y="11855"/>
                  <a:pt x="41117" y="12135"/>
                  <a:pt x="41280" y="12439"/>
                </a:cubicBezTo>
                <a:cubicBezTo>
                  <a:pt x="41280" y="12649"/>
                  <a:pt x="41257" y="12836"/>
                  <a:pt x="41233" y="13023"/>
                </a:cubicBezTo>
                <a:cubicBezTo>
                  <a:pt x="41117" y="12883"/>
                  <a:pt x="41000" y="12743"/>
                  <a:pt x="40883" y="12602"/>
                </a:cubicBezTo>
                <a:cubicBezTo>
                  <a:pt x="40696" y="12159"/>
                  <a:pt x="40463" y="11739"/>
                  <a:pt x="40183" y="11365"/>
                </a:cubicBezTo>
                <a:close/>
                <a:moveTo>
                  <a:pt x="12585" y="12369"/>
                </a:moveTo>
                <a:lnTo>
                  <a:pt x="12585" y="12369"/>
                </a:lnTo>
                <a:cubicBezTo>
                  <a:pt x="12772" y="12462"/>
                  <a:pt x="12982" y="12556"/>
                  <a:pt x="13169" y="12649"/>
                </a:cubicBezTo>
                <a:cubicBezTo>
                  <a:pt x="13542" y="12813"/>
                  <a:pt x="13869" y="12953"/>
                  <a:pt x="14196" y="13093"/>
                </a:cubicBezTo>
                <a:cubicBezTo>
                  <a:pt x="13893" y="13023"/>
                  <a:pt x="13613" y="12953"/>
                  <a:pt x="13309" y="12883"/>
                </a:cubicBezTo>
                <a:cubicBezTo>
                  <a:pt x="13052" y="12719"/>
                  <a:pt x="12819" y="12556"/>
                  <a:pt x="12585" y="12369"/>
                </a:cubicBezTo>
                <a:close/>
                <a:moveTo>
                  <a:pt x="8313" y="11435"/>
                </a:moveTo>
                <a:cubicBezTo>
                  <a:pt x="8616" y="11575"/>
                  <a:pt x="8920" y="11739"/>
                  <a:pt x="9223" y="11879"/>
                </a:cubicBezTo>
                <a:lnTo>
                  <a:pt x="9433" y="11995"/>
                </a:lnTo>
                <a:lnTo>
                  <a:pt x="9457" y="12019"/>
                </a:lnTo>
                <a:cubicBezTo>
                  <a:pt x="10087" y="12462"/>
                  <a:pt x="10741" y="12859"/>
                  <a:pt x="11418" y="13233"/>
                </a:cubicBezTo>
                <a:cubicBezTo>
                  <a:pt x="10928" y="13046"/>
                  <a:pt x="10414" y="12859"/>
                  <a:pt x="9924" y="12649"/>
                </a:cubicBezTo>
                <a:cubicBezTo>
                  <a:pt x="9363" y="12276"/>
                  <a:pt x="8850" y="11879"/>
                  <a:pt x="8336" y="11458"/>
                </a:cubicBezTo>
                <a:lnTo>
                  <a:pt x="8313" y="11435"/>
                </a:lnTo>
                <a:close/>
                <a:moveTo>
                  <a:pt x="38899" y="12322"/>
                </a:moveTo>
                <a:lnTo>
                  <a:pt x="39132" y="12439"/>
                </a:lnTo>
                <a:cubicBezTo>
                  <a:pt x="39342" y="12696"/>
                  <a:pt x="39529" y="12976"/>
                  <a:pt x="39692" y="13256"/>
                </a:cubicBezTo>
                <a:cubicBezTo>
                  <a:pt x="39646" y="13233"/>
                  <a:pt x="39622" y="13209"/>
                  <a:pt x="39576" y="13186"/>
                </a:cubicBezTo>
                <a:cubicBezTo>
                  <a:pt x="39342" y="12929"/>
                  <a:pt x="39085" y="12672"/>
                  <a:pt x="38805" y="12462"/>
                </a:cubicBezTo>
                <a:cubicBezTo>
                  <a:pt x="38828" y="12416"/>
                  <a:pt x="38875" y="12369"/>
                  <a:pt x="38899" y="12322"/>
                </a:cubicBezTo>
                <a:close/>
                <a:moveTo>
                  <a:pt x="28976" y="13186"/>
                </a:moveTo>
                <a:lnTo>
                  <a:pt x="29186" y="13209"/>
                </a:lnTo>
                <a:lnTo>
                  <a:pt x="28859" y="13280"/>
                </a:lnTo>
                <a:lnTo>
                  <a:pt x="28672" y="13280"/>
                </a:lnTo>
                <a:lnTo>
                  <a:pt x="28719" y="13209"/>
                </a:lnTo>
                <a:lnTo>
                  <a:pt x="28976" y="13186"/>
                </a:lnTo>
                <a:close/>
                <a:moveTo>
                  <a:pt x="35256" y="12252"/>
                </a:moveTo>
                <a:cubicBezTo>
                  <a:pt x="35256" y="12532"/>
                  <a:pt x="35210" y="12813"/>
                  <a:pt x="35093" y="13046"/>
                </a:cubicBezTo>
                <a:lnTo>
                  <a:pt x="35093" y="13069"/>
                </a:lnTo>
                <a:cubicBezTo>
                  <a:pt x="34999" y="13093"/>
                  <a:pt x="34906" y="13139"/>
                  <a:pt x="34836" y="13163"/>
                </a:cubicBezTo>
                <a:cubicBezTo>
                  <a:pt x="34626" y="13209"/>
                  <a:pt x="34416" y="13280"/>
                  <a:pt x="34229" y="13303"/>
                </a:cubicBezTo>
                <a:cubicBezTo>
                  <a:pt x="34182" y="13280"/>
                  <a:pt x="34112" y="13233"/>
                  <a:pt x="34065" y="13186"/>
                </a:cubicBezTo>
                <a:cubicBezTo>
                  <a:pt x="34252" y="12953"/>
                  <a:pt x="34392" y="12696"/>
                  <a:pt x="34509" y="12416"/>
                </a:cubicBezTo>
                <a:cubicBezTo>
                  <a:pt x="34766" y="12369"/>
                  <a:pt x="34999" y="12322"/>
                  <a:pt x="35256" y="12252"/>
                </a:cubicBezTo>
                <a:close/>
                <a:moveTo>
                  <a:pt x="44619" y="9054"/>
                </a:moveTo>
                <a:cubicBezTo>
                  <a:pt x="45062" y="9474"/>
                  <a:pt x="45483" y="9941"/>
                  <a:pt x="45856" y="10454"/>
                </a:cubicBezTo>
                <a:cubicBezTo>
                  <a:pt x="45926" y="10641"/>
                  <a:pt x="45996" y="10828"/>
                  <a:pt x="46066" y="11038"/>
                </a:cubicBezTo>
                <a:cubicBezTo>
                  <a:pt x="46206" y="11575"/>
                  <a:pt x="46230" y="12135"/>
                  <a:pt x="46136" y="12696"/>
                </a:cubicBezTo>
                <a:cubicBezTo>
                  <a:pt x="46066" y="12766"/>
                  <a:pt x="46020" y="12836"/>
                  <a:pt x="45973" y="12906"/>
                </a:cubicBezTo>
                <a:cubicBezTo>
                  <a:pt x="45833" y="13046"/>
                  <a:pt x="45669" y="13186"/>
                  <a:pt x="45506" y="13303"/>
                </a:cubicBezTo>
                <a:cubicBezTo>
                  <a:pt x="45319" y="12929"/>
                  <a:pt x="45062" y="12579"/>
                  <a:pt x="44759" y="12276"/>
                </a:cubicBezTo>
                <a:cubicBezTo>
                  <a:pt x="44759" y="12065"/>
                  <a:pt x="44759" y="11855"/>
                  <a:pt x="44712" y="11669"/>
                </a:cubicBezTo>
                <a:cubicBezTo>
                  <a:pt x="44759" y="11552"/>
                  <a:pt x="44806" y="11435"/>
                  <a:pt x="44852" y="11318"/>
                </a:cubicBezTo>
                <a:cubicBezTo>
                  <a:pt x="44876" y="11248"/>
                  <a:pt x="44852" y="11178"/>
                  <a:pt x="44806" y="11132"/>
                </a:cubicBezTo>
                <a:cubicBezTo>
                  <a:pt x="44665" y="10991"/>
                  <a:pt x="44502" y="10851"/>
                  <a:pt x="44385" y="10735"/>
                </a:cubicBezTo>
                <a:cubicBezTo>
                  <a:pt x="44315" y="10618"/>
                  <a:pt x="44245" y="10501"/>
                  <a:pt x="44152" y="10384"/>
                </a:cubicBezTo>
                <a:cubicBezTo>
                  <a:pt x="44362" y="9941"/>
                  <a:pt x="44502" y="9497"/>
                  <a:pt x="44619" y="9054"/>
                </a:cubicBezTo>
                <a:close/>
                <a:moveTo>
                  <a:pt x="46533" y="12766"/>
                </a:moveTo>
                <a:lnTo>
                  <a:pt x="46533" y="12766"/>
                </a:lnTo>
                <a:cubicBezTo>
                  <a:pt x="46440" y="12953"/>
                  <a:pt x="46347" y="13139"/>
                  <a:pt x="46230" y="13303"/>
                </a:cubicBezTo>
                <a:cubicBezTo>
                  <a:pt x="46277" y="13209"/>
                  <a:pt x="46300" y="13116"/>
                  <a:pt x="46347" y="13023"/>
                </a:cubicBezTo>
                <a:cubicBezTo>
                  <a:pt x="46417" y="12929"/>
                  <a:pt x="46463" y="12859"/>
                  <a:pt x="46533" y="12766"/>
                </a:cubicBezTo>
                <a:close/>
                <a:moveTo>
                  <a:pt x="37451" y="12813"/>
                </a:moveTo>
                <a:cubicBezTo>
                  <a:pt x="37474" y="12883"/>
                  <a:pt x="37498" y="12976"/>
                  <a:pt x="37474" y="13046"/>
                </a:cubicBezTo>
                <a:cubicBezTo>
                  <a:pt x="37474" y="13116"/>
                  <a:pt x="37451" y="13163"/>
                  <a:pt x="37404" y="13209"/>
                </a:cubicBezTo>
                <a:cubicBezTo>
                  <a:pt x="37358" y="13233"/>
                  <a:pt x="37288" y="13280"/>
                  <a:pt x="37217" y="13326"/>
                </a:cubicBezTo>
                <a:cubicBezTo>
                  <a:pt x="37217" y="13233"/>
                  <a:pt x="37194" y="13139"/>
                  <a:pt x="37171" y="13069"/>
                </a:cubicBezTo>
                <a:cubicBezTo>
                  <a:pt x="37264" y="12999"/>
                  <a:pt x="37381" y="12906"/>
                  <a:pt x="37451" y="12813"/>
                </a:cubicBezTo>
                <a:close/>
                <a:moveTo>
                  <a:pt x="30236" y="13303"/>
                </a:moveTo>
                <a:lnTo>
                  <a:pt x="30096" y="13350"/>
                </a:lnTo>
                <a:lnTo>
                  <a:pt x="29910" y="13350"/>
                </a:lnTo>
                <a:lnTo>
                  <a:pt x="29956" y="13326"/>
                </a:lnTo>
                <a:lnTo>
                  <a:pt x="30050" y="13303"/>
                </a:lnTo>
                <a:close/>
                <a:moveTo>
                  <a:pt x="33295" y="13116"/>
                </a:moveTo>
                <a:lnTo>
                  <a:pt x="33575" y="13280"/>
                </a:lnTo>
                <a:cubicBezTo>
                  <a:pt x="33528" y="13326"/>
                  <a:pt x="33505" y="13350"/>
                  <a:pt x="33458" y="13396"/>
                </a:cubicBezTo>
                <a:cubicBezTo>
                  <a:pt x="33318" y="13396"/>
                  <a:pt x="33178" y="13396"/>
                  <a:pt x="33015" y="13420"/>
                </a:cubicBezTo>
                <a:cubicBezTo>
                  <a:pt x="33015" y="13373"/>
                  <a:pt x="33015" y="13350"/>
                  <a:pt x="33015" y="13303"/>
                </a:cubicBezTo>
                <a:cubicBezTo>
                  <a:pt x="33108" y="13256"/>
                  <a:pt x="33225" y="13186"/>
                  <a:pt x="33295" y="13116"/>
                </a:cubicBezTo>
                <a:close/>
                <a:moveTo>
                  <a:pt x="1005" y="11178"/>
                </a:moveTo>
                <a:cubicBezTo>
                  <a:pt x="1051" y="11272"/>
                  <a:pt x="1121" y="11365"/>
                  <a:pt x="1191" y="11458"/>
                </a:cubicBezTo>
                <a:cubicBezTo>
                  <a:pt x="1191" y="11762"/>
                  <a:pt x="1238" y="12065"/>
                  <a:pt x="1308" y="12346"/>
                </a:cubicBezTo>
                <a:cubicBezTo>
                  <a:pt x="1215" y="12719"/>
                  <a:pt x="1168" y="13116"/>
                  <a:pt x="1145" y="13513"/>
                </a:cubicBezTo>
                <a:cubicBezTo>
                  <a:pt x="1051" y="13233"/>
                  <a:pt x="958" y="12953"/>
                  <a:pt x="864" y="12649"/>
                </a:cubicBezTo>
                <a:cubicBezTo>
                  <a:pt x="818" y="12509"/>
                  <a:pt x="771" y="12346"/>
                  <a:pt x="748" y="12159"/>
                </a:cubicBezTo>
                <a:cubicBezTo>
                  <a:pt x="771" y="11809"/>
                  <a:pt x="841" y="11482"/>
                  <a:pt x="1005" y="11178"/>
                </a:cubicBezTo>
                <a:close/>
                <a:moveTo>
                  <a:pt x="42728" y="12953"/>
                </a:moveTo>
                <a:lnTo>
                  <a:pt x="42728" y="12976"/>
                </a:lnTo>
                <a:cubicBezTo>
                  <a:pt x="42798" y="13046"/>
                  <a:pt x="42891" y="13139"/>
                  <a:pt x="42938" y="13233"/>
                </a:cubicBezTo>
                <a:cubicBezTo>
                  <a:pt x="42821" y="13326"/>
                  <a:pt x="42704" y="13396"/>
                  <a:pt x="42564" y="13490"/>
                </a:cubicBezTo>
                <a:lnTo>
                  <a:pt x="42377" y="13606"/>
                </a:lnTo>
                <a:cubicBezTo>
                  <a:pt x="42494" y="13373"/>
                  <a:pt x="42611" y="13186"/>
                  <a:pt x="42728" y="12953"/>
                </a:cubicBezTo>
                <a:close/>
                <a:moveTo>
                  <a:pt x="2102" y="11622"/>
                </a:moveTo>
                <a:lnTo>
                  <a:pt x="2102" y="11622"/>
                </a:lnTo>
                <a:cubicBezTo>
                  <a:pt x="2476" y="11949"/>
                  <a:pt x="2872" y="12229"/>
                  <a:pt x="3269" y="12509"/>
                </a:cubicBezTo>
                <a:lnTo>
                  <a:pt x="3316" y="12532"/>
                </a:lnTo>
                <a:lnTo>
                  <a:pt x="3456" y="12649"/>
                </a:lnTo>
                <a:cubicBezTo>
                  <a:pt x="3503" y="12789"/>
                  <a:pt x="3573" y="12906"/>
                  <a:pt x="3643" y="13046"/>
                </a:cubicBezTo>
                <a:cubicBezTo>
                  <a:pt x="3736" y="13233"/>
                  <a:pt x="3876" y="13443"/>
                  <a:pt x="3993" y="13630"/>
                </a:cubicBezTo>
                <a:cubicBezTo>
                  <a:pt x="3806" y="13490"/>
                  <a:pt x="3620" y="13373"/>
                  <a:pt x="3409" y="13233"/>
                </a:cubicBezTo>
                <a:cubicBezTo>
                  <a:pt x="2989" y="12929"/>
                  <a:pt x="2592" y="12579"/>
                  <a:pt x="2219" y="12206"/>
                </a:cubicBezTo>
                <a:cubicBezTo>
                  <a:pt x="2149" y="12019"/>
                  <a:pt x="2125" y="11832"/>
                  <a:pt x="2102" y="11622"/>
                </a:cubicBezTo>
                <a:close/>
                <a:moveTo>
                  <a:pt x="43638" y="13116"/>
                </a:moveTo>
                <a:cubicBezTo>
                  <a:pt x="43802" y="13256"/>
                  <a:pt x="43942" y="13396"/>
                  <a:pt x="44082" y="13560"/>
                </a:cubicBezTo>
                <a:cubicBezTo>
                  <a:pt x="44058" y="13606"/>
                  <a:pt x="44035" y="13653"/>
                  <a:pt x="43988" y="13700"/>
                </a:cubicBezTo>
                <a:cubicBezTo>
                  <a:pt x="43848" y="13536"/>
                  <a:pt x="43685" y="13350"/>
                  <a:pt x="43522" y="13186"/>
                </a:cubicBezTo>
                <a:lnTo>
                  <a:pt x="43522" y="13186"/>
                </a:lnTo>
                <a:lnTo>
                  <a:pt x="43545" y="13209"/>
                </a:lnTo>
                <a:lnTo>
                  <a:pt x="43638" y="13116"/>
                </a:lnTo>
                <a:close/>
                <a:moveTo>
                  <a:pt x="45856" y="13490"/>
                </a:moveTo>
                <a:cubicBezTo>
                  <a:pt x="45810" y="13583"/>
                  <a:pt x="45740" y="13676"/>
                  <a:pt x="45693" y="13770"/>
                </a:cubicBezTo>
                <a:lnTo>
                  <a:pt x="45693" y="13747"/>
                </a:lnTo>
                <a:cubicBezTo>
                  <a:pt x="45693" y="13723"/>
                  <a:pt x="45669" y="13676"/>
                  <a:pt x="45669" y="13630"/>
                </a:cubicBezTo>
                <a:lnTo>
                  <a:pt x="45856" y="13490"/>
                </a:lnTo>
                <a:close/>
                <a:moveTo>
                  <a:pt x="44736" y="12719"/>
                </a:moveTo>
                <a:cubicBezTo>
                  <a:pt x="44876" y="12906"/>
                  <a:pt x="45016" y="13093"/>
                  <a:pt x="45132" y="13303"/>
                </a:cubicBezTo>
                <a:cubicBezTo>
                  <a:pt x="45156" y="13373"/>
                  <a:pt x="45203" y="13443"/>
                  <a:pt x="45226" y="13513"/>
                </a:cubicBezTo>
                <a:cubicBezTo>
                  <a:pt x="45086" y="13606"/>
                  <a:pt x="44946" y="13700"/>
                  <a:pt x="44782" y="13793"/>
                </a:cubicBezTo>
                <a:cubicBezTo>
                  <a:pt x="44736" y="13606"/>
                  <a:pt x="44689" y="13443"/>
                  <a:pt x="44619" y="13280"/>
                </a:cubicBezTo>
                <a:lnTo>
                  <a:pt x="44619" y="13303"/>
                </a:lnTo>
                <a:lnTo>
                  <a:pt x="44595" y="13233"/>
                </a:lnTo>
                <a:cubicBezTo>
                  <a:pt x="44642" y="13069"/>
                  <a:pt x="44689" y="12906"/>
                  <a:pt x="44736" y="12719"/>
                </a:cubicBezTo>
                <a:close/>
                <a:moveTo>
                  <a:pt x="40346" y="13326"/>
                </a:moveTo>
                <a:lnTo>
                  <a:pt x="40393" y="13373"/>
                </a:lnTo>
                <a:cubicBezTo>
                  <a:pt x="40439" y="13536"/>
                  <a:pt x="40486" y="13700"/>
                  <a:pt x="40486" y="13863"/>
                </a:cubicBezTo>
                <a:lnTo>
                  <a:pt x="40299" y="13700"/>
                </a:lnTo>
                <a:cubicBezTo>
                  <a:pt x="40323" y="13583"/>
                  <a:pt x="40323" y="13443"/>
                  <a:pt x="40346" y="13326"/>
                </a:cubicBezTo>
                <a:close/>
                <a:moveTo>
                  <a:pt x="36867" y="13303"/>
                </a:moveTo>
                <a:cubicBezTo>
                  <a:pt x="36891" y="13373"/>
                  <a:pt x="36891" y="13420"/>
                  <a:pt x="36891" y="13490"/>
                </a:cubicBezTo>
                <a:cubicBezTo>
                  <a:pt x="36587" y="13630"/>
                  <a:pt x="36260" y="13770"/>
                  <a:pt x="35957" y="13887"/>
                </a:cubicBezTo>
                <a:cubicBezTo>
                  <a:pt x="36260" y="13723"/>
                  <a:pt x="36587" y="13513"/>
                  <a:pt x="36867" y="13303"/>
                </a:cubicBezTo>
                <a:close/>
                <a:moveTo>
                  <a:pt x="12679" y="11925"/>
                </a:moveTo>
                <a:lnTo>
                  <a:pt x="12679" y="11925"/>
                </a:lnTo>
                <a:cubicBezTo>
                  <a:pt x="12982" y="11995"/>
                  <a:pt x="13262" y="12089"/>
                  <a:pt x="13566" y="12135"/>
                </a:cubicBezTo>
                <a:cubicBezTo>
                  <a:pt x="14266" y="12299"/>
                  <a:pt x="14967" y="12439"/>
                  <a:pt x="15667" y="12556"/>
                </a:cubicBezTo>
                <a:cubicBezTo>
                  <a:pt x="16788" y="13116"/>
                  <a:pt x="17932" y="13560"/>
                  <a:pt x="19123" y="13887"/>
                </a:cubicBezTo>
                <a:lnTo>
                  <a:pt x="19450" y="14003"/>
                </a:lnTo>
                <a:cubicBezTo>
                  <a:pt x="18282" y="13770"/>
                  <a:pt x="17161" y="13536"/>
                  <a:pt x="16017" y="13233"/>
                </a:cubicBezTo>
                <a:cubicBezTo>
                  <a:pt x="15294" y="13023"/>
                  <a:pt x="14570" y="12789"/>
                  <a:pt x="13846" y="12532"/>
                </a:cubicBezTo>
                <a:cubicBezTo>
                  <a:pt x="13472" y="12346"/>
                  <a:pt x="13076" y="12135"/>
                  <a:pt x="12679" y="11925"/>
                </a:cubicBezTo>
                <a:close/>
                <a:moveTo>
                  <a:pt x="8943" y="13676"/>
                </a:moveTo>
                <a:cubicBezTo>
                  <a:pt x="9036" y="13723"/>
                  <a:pt x="9130" y="13793"/>
                  <a:pt x="9223" y="13863"/>
                </a:cubicBezTo>
                <a:cubicBezTo>
                  <a:pt x="9244" y="13906"/>
                  <a:pt x="9285" y="13967"/>
                  <a:pt x="9344" y="14013"/>
                </a:cubicBezTo>
                <a:lnTo>
                  <a:pt x="9344" y="14013"/>
                </a:lnTo>
                <a:cubicBezTo>
                  <a:pt x="9189" y="13901"/>
                  <a:pt x="9055" y="13789"/>
                  <a:pt x="8943" y="13676"/>
                </a:cubicBezTo>
                <a:close/>
                <a:moveTo>
                  <a:pt x="9410" y="13513"/>
                </a:moveTo>
                <a:lnTo>
                  <a:pt x="9690" y="13676"/>
                </a:lnTo>
                <a:cubicBezTo>
                  <a:pt x="9830" y="13793"/>
                  <a:pt x="9970" y="13910"/>
                  <a:pt x="10110" y="14050"/>
                </a:cubicBezTo>
                <a:cubicBezTo>
                  <a:pt x="9924" y="13910"/>
                  <a:pt x="9737" y="13793"/>
                  <a:pt x="9527" y="13676"/>
                </a:cubicBezTo>
                <a:lnTo>
                  <a:pt x="9410" y="13513"/>
                </a:lnTo>
                <a:close/>
                <a:moveTo>
                  <a:pt x="44292" y="13840"/>
                </a:moveTo>
                <a:lnTo>
                  <a:pt x="44385" y="13980"/>
                </a:lnTo>
                <a:lnTo>
                  <a:pt x="44222" y="14050"/>
                </a:lnTo>
                <a:lnTo>
                  <a:pt x="44199" y="14003"/>
                </a:lnTo>
                <a:lnTo>
                  <a:pt x="44292" y="13840"/>
                </a:lnTo>
                <a:close/>
                <a:moveTo>
                  <a:pt x="36564" y="12649"/>
                </a:moveTo>
                <a:cubicBezTo>
                  <a:pt x="36634" y="12766"/>
                  <a:pt x="36704" y="12859"/>
                  <a:pt x="36750" y="12976"/>
                </a:cubicBezTo>
                <a:cubicBezTo>
                  <a:pt x="36213" y="13350"/>
                  <a:pt x="35653" y="13700"/>
                  <a:pt x="35046" y="13957"/>
                </a:cubicBezTo>
                <a:cubicBezTo>
                  <a:pt x="34883" y="14027"/>
                  <a:pt x="34696" y="14120"/>
                  <a:pt x="34509" y="14190"/>
                </a:cubicBezTo>
                <a:cubicBezTo>
                  <a:pt x="34673" y="14050"/>
                  <a:pt x="34836" y="13910"/>
                  <a:pt x="34999" y="13770"/>
                </a:cubicBezTo>
                <a:cubicBezTo>
                  <a:pt x="35303" y="13606"/>
                  <a:pt x="35606" y="13443"/>
                  <a:pt x="35887" y="13233"/>
                </a:cubicBezTo>
                <a:cubicBezTo>
                  <a:pt x="36027" y="13116"/>
                  <a:pt x="36167" y="12976"/>
                  <a:pt x="36307" y="12836"/>
                </a:cubicBezTo>
                <a:cubicBezTo>
                  <a:pt x="36377" y="12789"/>
                  <a:pt x="36470" y="12719"/>
                  <a:pt x="36564" y="12649"/>
                </a:cubicBezTo>
                <a:close/>
                <a:moveTo>
                  <a:pt x="37614" y="13490"/>
                </a:moveTo>
                <a:cubicBezTo>
                  <a:pt x="37428" y="13747"/>
                  <a:pt x="37241" y="13980"/>
                  <a:pt x="37031" y="14190"/>
                </a:cubicBezTo>
                <a:cubicBezTo>
                  <a:pt x="37077" y="14073"/>
                  <a:pt x="37147" y="13957"/>
                  <a:pt x="37171" y="13840"/>
                </a:cubicBezTo>
                <a:cubicBezTo>
                  <a:pt x="37264" y="13770"/>
                  <a:pt x="37381" y="13676"/>
                  <a:pt x="37474" y="13583"/>
                </a:cubicBezTo>
                <a:lnTo>
                  <a:pt x="37614" y="13490"/>
                </a:lnTo>
                <a:close/>
                <a:moveTo>
                  <a:pt x="38875" y="13116"/>
                </a:moveTo>
                <a:lnTo>
                  <a:pt x="39132" y="13280"/>
                </a:lnTo>
                <a:cubicBezTo>
                  <a:pt x="39389" y="13560"/>
                  <a:pt x="39622" y="13863"/>
                  <a:pt x="39786" y="14213"/>
                </a:cubicBezTo>
                <a:cubicBezTo>
                  <a:pt x="39786" y="14237"/>
                  <a:pt x="39786" y="14260"/>
                  <a:pt x="39762" y="14260"/>
                </a:cubicBezTo>
                <a:lnTo>
                  <a:pt x="39692" y="14284"/>
                </a:lnTo>
                <a:cubicBezTo>
                  <a:pt x="39506" y="13980"/>
                  <a:pt x="39272" y="13676"/>
                  <a:pt x="39039" y="13396"/>
                </a:cubicBezTo>
                <a:lnTo>
                  <a:pt x="39062" y="13396"/>
                </a:lnTo>
                <a:cubicBezTo>
                  <a:pt x="38992" y="13303"/>
                  <a:pt x="38922" y="13209"/>
                  <a:pt x="38875" y="13116"/>
                </a:cubicBezTo>
                <a:close/>
                <a:moveTo>
                  <a:pt x="20804" y="13630"/>
                </a:moveTo>
                <a:lnTo>
                  <a:pt x="20991" y="13653"/>
                </a:lnTo>
                <a:cubicBezTo>
                  <a:pt x="21878" y="13817"/>
                  <a:pt x="22742" y="13933"/>
                  <a:pt x="23629" y="14003"/>
                </a:cubicBezTo>
                <a:cubicBezTo>
                  <a:pt x="24329" y="14143"/>
                  <a:pt x="25053" y="14213"/>
                  <a:pt x="25754" y="14284"/>
                </a:cubicBezTo>
                <a:cubicBezTo>
                  <a:pt x="25333" y="14284"/>
                  <a:pt x="24913" y="14307"/>
                  <a:pt x="24493" y="14307"/>
                </a:cubicBezTo>
                <a:cubicBezTo>
                  <a:pt x="23816" y="14213"/>
                  <a:pt x="23139" y="14143"/>
                  <a:pt x="22461" y="14003"/>
                </a:cubicBezTo>
                <a:cubicBezTo>
                  <a:pt x="21901" y="13887"/>
                  <a:pt x="21341" y="13770"/>
                  <a:pt x="20804" y="13630"/>
                </a:cubicBezTo>
                <a:close/>
                <a:moveTo>
                  <a:pt x="43545" y="13700"/>
                </a:moveTo>
                <a:lnTo>
                  <a:pt x="43568" y="13723"/>
                </a:lnTo>
                <a:cubicBezTo>
                  <a:pt x="43638" y="13817"/>
                  <a:pt x="43732" y="13910"/>
                  <a:pt x="43802" y="14003"/>
                </a:cubicBezTo>
                <a:cubicBezTo>
                  <a:pt x="43732" y="14120"/>
                  <a:pt x="43638" y="14213"/>
                  <a:pt x="43568" y="14330"/>
                </a:cubicBezTo>
                <a:cubicBezTo>
                  <a:pt x="43591" y="14120"/>
                  <a:pt x="43591" y="13910"/>
                  <a:pt x="43545" y="13700"/>
                </a:cubicBezTo>
                <a:close/>
                <a:moveTo>
                  <a:pt x="9783" y="12953"/>
                </a:moveTo>
                <a:lnTo>
                  <a:pt x="9853" y="12976"/>
                </a:lnTo>
                <a:cubicBezTo>
                  <a:pt x="10531" y="13490"/>
                  <a:pt x="11231" y="13957"/>
                  <a:pt x="11955" y="14400"/>
                </a:cubicBezTo>
                <a:cubicBezTo>
                  <a:pt x="11698" y="14284"/>
                  <a:pt x="11465" y="14190"/>
                  <a:pt x="11208" y="14073"/>
                </a:cubicBezTo>
                <a:lnTo>
                  <a:pt x="11044" y="14003"/>
                </a:lnTo>
                <a:cubicBezTo>
                  <a:pt x="10601" y="13676"/>
                  <a:pt x="10180" y="13326"/>
                  <a:pt x="9783" y="12953"/>
                </a:cubicBezTo>
                <a:close/>
                <a:moveTo>
                  <a:pt x="30190" y="14190"/>
                </a:moveTo>
                <a:cubicBezTo>
                  <a:pt x="30493" y="14190"/>
                  <a:pt x="30773" y="14213"/>
                  <a:pt x="31054" y="14213"/>
                </a:cubicBezTo>
                <a:lnTo>
                  <a:pt x="30797" y="14237"/>
                </a:lnTo>
                <a:cubicBezTo>
                  <a:pt x="30306" y="14284"/>
                  <a:pt x="29816" y="14307"/>
                  <a:pt x="29349" y="14354"/>
                </a:cubicBezTo>
                <a:cubicBezTo>
                  <a:pt x="28976" y="14377"/>
                  <a:pt x="28625" y="14400"/>
                  <a:pt x="28252" y="14400"/>
                </a:cubicBezTo>
                <a:cubicBezTo>
                  <a:pt x="28415" y="14377"/>
                  <a:pt x="28579" y="14354"/>
                  <a:pt x="28765" y="14330"/>
                </a:cubicBezTo>
                <a:cubicBezTo>
                  <a:pt x="29232" y="14284"/>
                  <a:pt x="29699" y="14260"/>
                  <a:pt x="30190" y="14190"/>
                </a:cubicBezTo>
                <a:close/>
                <a:moveTo>
                  <a:pt x="45366" y="13840"/>
                </a:moveTo>
                <a:cubicBezTo>
                  <a:pt x="45389" y="13933"/>
                  <a:pt x="45413" y="14050"/>
                  <a:pt x="45413" y="14143"/>
                </a:cubicBezTo>
                <a:lnTo>
                  <a:pt x="45389" y="14167"/>
                </a:lnTo>
                <a:cubicBezTo>
                  <a:pt x="45296" y="14260"/>
                  <a:pt x="45179" y="14330"/>
                  <a:pt x="45039" y="14424"/>
                </a:cubicBezTo>
                <a:cubicBezTo>
                  <a:pt x="45016" y="14354"/>
                  <a:pt x="44969" y="14284"/>
                  <a:pt x="44969" y="14213"/>
                </a:cubicBezTo>
                <a:lnTo>
                  <a:pt x="44946" y="14237"/>
                </a:lnTo>
                <a:cubicBezTo>
                  <a:pt x="44946" y="14237"/>
                  <a:pt x="44946" y="14213"/>
                  <a:pt x="44946" y="14190"/>
                </a:cubicBezTo>
                <a:cubicBezTo>
                  <a:pt x="44946" y="14190"/>
                  <a:pt x="44946" y="14167"/>
                  <a:pt x="44946" y="14167"/>
                </a:cubicBezTo>
                <a:lnTo>
                  <a:pt x="44899" y="14097"/>
                </a:lnTo>
                <a:cubicBezTo>
                  <a:pt x="45062" y="14027"/>
                  <a:pt x="45226" y="13933"/>
                  <a:pt x="45366" y="13840"/>
                </a:cubicBezTo>
                <a:close/>
                <a:moveTo>
                  <a:pt x="7379" y="12486"/>
                </a:moveTo>
                <a:lnTo>
                  <a:pt x="7635" y="12696"/>
                </a:lnTo>
                <a:cubicBezTo>
                  <a:pt x="8172" y="13350"/>
                  <a:pt x="8756" y="13933"/>
                  <a:pt x="9433" y="14447"/>
                </a:cubicBezTo>
                <a:cubicBezTo>
                  <a:pt x="8733" y="13957"/>
                  <a:pt x="8079" y="13396"/>
                  <a:pt x="7472" y="12789"/>
                </a:cubicBezTo>
                <a:cubicBezTo>
                  <a:pt x="7449" y="12696"/>
                  <a:pt x="7402" y="12602"/>
                  <a:pt x="7379" y="12486"/>
                </a:cubicBezTo>
                <a:close/>
                <a:moveTo>
                  <a:pt x="38735" y="14213"/>
                </a:moveTo>
                <a:cubicBezTo>
                  <a:pt x="38758" y="14284"/>
                  <a:pt x="38782" y="14377"/>
                  <a:pt x="38782" y="14447"/>
                </a:cubicBezTo>
                <a:lnTo>
                  <a:pt x="38618" y="14470"/>
                </a:lnTo>
                <a:cubicBezTo>
                  <a:pt x="38665" y="14400"/>
                  <a:pt x="38712" y="14307"/>
                  <a:pt x="38735" y="14213"/>
                </a:cubicBezTo>
                <a:close/>
                <a:moveTo>
                  <a:pt x="12445" y="13023"/>
                </a:moveTo>
                <a:cubicBezTo>
                  <a:pt x="12679" y="13069"/>
                  <a:pt x="12912" y="13139"/>
                  <a:pt x="13146" y="13209"/>
                </a:cubicBezTo>
                <a:cubicBezTo>
                  <a:pt x="13192" y="13233"/>
                  <a:pt x="13262" y="13256"/>
                  <a:pt x="13309" y="13303"/>
                </a:cubicBezTo>
                <a:cubicBezTo>
                  <a:pt x="14080" y="13747"/>
                  <a:pt x="14873" y="14167"/>
                  <a:pt x="15691" y="14494"/>
                </a:cubicBezTo>
                <a:lnTo>
                  <a:pt x="15527" y="14447"/>
                </a:lnTo>
                <a:cubicBezTo>
                  <a:pt x="14523" y="14050"/>
                  <a:pt x="13519" y="13583"/>
                  <a:pt x="12562" y="13069"/>
                </a:cubicBezTo>
                <a:lnTo>
                  <a:pt x="12445" y="13023"/>
                </a:lnTo>
                <a:close/>
                <a:moveTo>
                  <a:pt x="38268" y="13280"/>
                </a:moveTo>
                <a:cubicBezTo>
                  <a:pt x="38362" y="13396"/>
                  <a:pt x="38432" y="13536"/>
                  <a:pt x="38525" y="13676"/>
                </a:cubicBezTo>
                <a:cubicBezTo>
                  <a:pt x="38455" y="14003"/>
                  <a:pt x="38315" y="14307"/>
                  <a:pt x="38105" y="14540"/>
                </a:cubicBezTo>
                <a:cubicBezTo>
                  <a:pt x="37801" y="14587"/>
                  <a:pt x="37474" y="14610"/>
                  <a:pt x="37171" y="14657"/>
                </a:cubicBezTo>
                <a:cubicBezTo>
                  <a:pt x="37381" y="14470"/>
                  <a:pt x="37568" y="14260"/>
                  <a:pt x="37754" y="14050"/>
                </a:cubicBezTo>
                <a:cubicBezTo>
                  <a:pt x="37965" y="13817"/>
                  <a:pt x="38128" y="13560"/>
                  <a:pt x="38268" y="13280"/>
                </a:cubicBezTo>
                <a:close/>
                <a:moveTo>
                  <a:pt x="43171" y="13723"/>
                </a:moveTo>
                <a:lnTo>
                  <a:pt x="43171" y="13747"/>
                </a:lnTo>
                <a:cubicBezTo>
                  <a:pt x="43241" y="14003"/>
                  <a:pt x="43218" y="14284"/>
                  <a:pt x="43101" y="14517"/>
                </a:cubicBezTo>
                <a:lnTo>
                  <a:pt x="42728" y="14657"/>
                </a:lnTo>
                <a:cubicBezTo>
                  <a:pt x="42914" y="14377"/>
                  <a:pt x="43054" y="14050"/>
                  <a:pt x="43171" y="13723"/>
                </a:cubicBezTo>
                <a:close/>
                <a:moveTo>
                  <a:pt x="44549" y="14284"/>
                </a:moveTo>
                <a:cubicBezTo>
                  <a:pt x="44549" y="14424"/>
                  <a:pt x="44572" y="14540"/>
                  <a:pt x="44572" y="14680"/>
                </a:cubicBezTo>
                <a:cubicBezTo>
                  <a:pt x="44525" y="14564"/>
                  <a:pt x="44479" y="14447"/>
                  <a:pt x="44409" y="14354"/>
                </a:cubicBezTo>
                <a:lnTo>
                  <a:pt x="44549" y="14284"/>
                </a:lnTo>
                <a:close/>
                <a:moveTo>
                  <a:pt x="42774" y="13747"/>
                </a:moveTo>
                <a:cubicBezTo>
                  <a:pt x="42774" y="13770"/>
                  <a:pt x="42751" y="13793"/>
                  <a:pt x="42751" y="13817"/>
                </a:cubicBezTo>
                <a:cubicBezTo>
                  <a:pt x="42611" y="14167"/>
                  <a:pt x="42401" y="14494"/>
                  <a:pt x="42191" y="14774"/>
                </a:cubicBezTo>
                <a:cubicBezTo>
                  <a:pt x="42167" y="14704"/>
                  <a:pt x="42121" y="14634"/>
                  <a:pt x="42097" y="14564"/>
                </a:cubicBezTo>
                <a:cubicBezTo>
                  <a:pt x="42051" y="14447"/>
                  <a:pt x="41980" y="14354"/>
                  <a:pt x="41910" y="14260"/>
                </a:cubicBezTo>
                <a:lnTo>
                  <a:pt x="41910" y="14260"/>
                </a:lnTo>
                <a:lnTo>
                  <a:pt x="41934" y="14284"/>
                </a:lnTo>
                <a:lnTo>
                  <a:pt x="41980" y="14190"/>
                </a:lnTo>
                <a:cubicBezTo>
                  <a:pt x="42261" y="14050"/>
                  <a:pt x="42517" y="13910"/>
                  <a:pt x="42774" y="13747"/>
                </a:cubicBezTo>
                <a:close/>
                <a:moveTo>
                  <a:pt x="6865" y="14564"/>
                </a:moveTo>
                <a:lnTo>
                  <a:pt x="7098" y="14680"/>
                </a:lnTo>
                <a:lnTo>
                  <a:pt x="7215" y="14844"/>
                </a:lnTo>
                <a:lnTo>
                  <a:pt x="6865" y="14564"/>
                </a:lnTo>
                <a:close/>
                <a:moveTo>
                  <a:pt x="36377" y="14354"/>
                </a:moveTo>
                <a:lnTo>
                  <a:pt x="36377" y="14354"/>
                </a:lnTo>
                <a:cubicBezTo>
                  <a:pt x="36143" y="14540"/>
                  <a:pt x="35887" y="14680"/>
                  <a:pt x="35630" y="14797"/>
                </a:cubicBezTo>
                <a:lnTo>
                  <a:pt x="34999" y="14844"/>
                </a:lnTo>
                <a:cubicBezTo>
                  <a:pt x="35466" y="14727"/>
                  <a:pt x="35933" y="14564"/>
                  <a:pt x="36377" y="14354"/>
                </a:cubicBezTo>
                <a:close/>
                <a:moveTo>
                  <a:pt x="33972" y="14120"/>
                </a:moveTo>
                <a:lnTo>
                  <a:pt x="33972" y="14120"/>
                </a:lnTo>
                <a:cubicBezTo>
                  <a:pt x="33272" y="14447"/>
                  <a:pt x="32524" y="14704"/>
                  <a:pt x="31777" y="14844"/>
                </a:cubicBezTo>
                <a:cubicBezTo>
                  <a:pt x="30989" y="14896"/>
                  <a:pt x="30201" y="14923"/>
                  <a:pt x="29413" y="14923"/>
                </a:cubicBezTo>
                <a:cubicBezTo>
                  <a:pt x="29151" y="14923"/>
                  <a:pt x="28888" y="14920"/>
                  <a:pt x="28625" y="14914"/>
                </a:cubicBezTo>
                <a:lnTo>
                  <a:pt x="28182" y="14891"/>
                </a:lnTo>
                <a:cubicBezTo>
                  <a:pt x="28976" y="14891"/>
                  <a:pt x="29723" y="14844"/>
                  <a:pt x="30493" y="14774"/>
                </a:cubicBezTo>
                <a:lnTo>
                  <a:pt x="30470" y="14774"/>
                </a:lnTo>
                <a:cubicBezTo>
                  <a:pt x="31030" y="14704"/>
                  <a:pt x="31591" y="14587"/>
                  <a:pt x="32128" y="14447"/>
                </a:cubicBezTo>
                <a:cubicBezTo>
                  <a:pt x="32408" y="14400"/>
                  <a:pt x="32711" y="14354"/>
                  <a:pt x="32991" y="14307"/>
                </a:cubicBezTo>
                <a:cubicBezTo>
                  <a:pt x="33318" y="14260"/>
                  <a:pt x="33645" y="14190"/>
                  <a:pt x="33972" y="14120"/>
                </a:cubicBezTo>
                <a:close/>
                <a:moveTo>
                  <a:pt x="45413" y="14657"/>
                </a:moveTo>
                <a:cubicBezTo>
                  <a:pt x="45413" y="14680"/>
                  <a:pt x="45413" y="14680"/>
                  <a:pt x="45413" y="14704"/>
                </a:cubicBezTo>
                <a:cubicBezTo>
                  <a:pt x="45319" y="14774"/>
                  <a:pt x="45249" y="14867"/>
                  <a:pt x="45156" y="14937"/>
                </a:cubicBezTo>
                <a:lnTo>
                  <a:pt x="45156" y="14867"/>
                </a:lnTo>
                <a:lnTo>
                  <a:pt x="45226" y="14797"/>
                </a:lnTo>
                <a:lnTo>
                  <a:pt x="45413" y="14657"/>
                </a:lnTo>
                <a:close/>
                <a:moveTo>
                  <a:pt x="38572" y="14867"/>
                </a:moveTo>
                <a:lnTo>
                  <a:pt x="38572" y="14867"/>
                </a:lnTo>
                <a:cubicBezTo>
                  <a:pt x="38432" y="14937"/>
                  <a:pt x="38315" y="14984"/>
                  <a:pt x="38198" y="15007"/>
                </a:cubicBezTo>
                <a:lnTo>
                  <a:pt x="38291" y="14891"/>
                </a:lnTo>
                <a:lnTo>
                  <a:pt x="38572" y="14867"/>
                </a:lnTo>
                <a:close/>
                <a:moveTo>
                  <a:pt x="14733" y="13583"/>
                </a:moveTo>
                <a:lnTo>
                  <a:pt x="14733" y="13583"/>
                </a:lnTo>
                <a:cubicBezTo>
                  <a:pt x="15107" y="13676"/>
                  <a:pt x="15480" y="13770"/>
                  <a:pt x="15854" y="13817"/>
                </a:cubicBezTo>
                <a:cubicBezTo>
                  <a:pt x="17278" y="14400"/>
                  <a:pt x="18749" y="14891"/>
                  <a:pt x="20243" y="15287"/>
                </a:cubicBezTo>
                <a:cubicBezTo>
                  <a:pt x="19753" y="15241"/>
                  <a:pt x="19286" y="15171"/>
                  <a:pt x="18796" y="15101"/>
                </a:cubicBezTo>
                <a:cubicBezTo>
                  <a:pt x="18399" y="14984"/>
                  <a:pt x="18002" y="14867"/>
                  <a:pt x="17605" y="14727"/>
                </a:cubicBezTo>
                <a:cubicBezTo>
                  <a:pt x="16811" y="14470"/>
                  <a:pt x="16041" y="14143"/>
                  <a:pt x="15294" y="13840"/>
                </a:cubicBezTo>
                <a:lnTo>
                  <a:pt x="14733" y="13583"/>
                </a:lnTo>
                <a:close/>
                <a:moveTo>
                  <a:pt x="42728" y="15007"/>
                </a:moveTo>
                <a:lnTo>
                  <a:pt x="42728" y="15031"/>
                </a:lnTo>
                <a:lnTo>
                  <a:pt x="42774" y="15007"/>
                </a:lnTo>
                <a:lnTo>
                  <a:pt x="42774" y="15007"/>
                </a:lnTo>
                <a:cubicBezTo>
                  <a:pt x="42658" y="15147"/>
                  <a:pt x="42517" y="15287"/>
                  <a:pt x="42377" y="15428"/>
                </a:cubicBezTo>
                <a:cubicBezTo>
                  <a:pt x="42354" y="15334"/>
                  <a:pt x="42354" y="15264"/>
                  <a:pt x="42331" y="15194"/>
                </a:cubicBezTo>
                <a:cubicBezTo>
                  <a:pt x="42447" y="15124"/>
                  <a:pt x="42588" y="15077"/>
                  <a:pt x="42728" y="15007"/>
                </a:cubicBezTo>
                <a:close/>
                <a:moveTo>
                  <a:pt x="17628" y="14120"/>
                </a:moveTo>
                <a:lnTo>
                  <a:pt x="18492" y="14237"/>
                </a:lnTo>
                <a:cubicBezTo>
                  <a:pt x="19169" y="14354"/>
                  <a:pt x="19870" y="14424"/>
                  <a:pt x="20570" y="14517"/>
                </a:cubicBezTo>
                <a:cubicBezTo>
                  <a:pt x="20827" y="14540"/>
                  <a:pt x="21107" y="14587"/>
                  <a:pt x="21387" y="14634"/>
                </a:cubicBezTo>
                <a:cubicBezTo>
                  <a:pt x="22158" y="14961"/>
                  <a:pt x="22975" y="15264"/>
                  <a:pt x="23792" y="15521"/>
                </a:cubicBezTo>
                <a:cubicBezTo>
                  <a:pt x="23395" y="15521"/>
                  <a:pt x="23022" y="15498"/>
                  <a:pt x="22648" y="15474"/>
                </a:cubicBezTo>
                <a:cubicBezTo>
                  <a:pt x="20944" y="15147"/>
                  <a:pt x="19263" y="14704"/>
                  <a:pt x="17628" y="14120"/>
                </a:cubicBezTo>
                <a:close/>
                <a:moveTo>
                  <a:pt x="23139" y="14937"/>
                </a:moveTo>
                <a:lnTo>
                  <a:pt x="23139" y="14937"/>
                </a:lnTo>
                <a:cubicBezTo>
                  <a:pt x="23699" y="15031"/>
                  <a:pt x="24259" y="15124"/>
                  <a:pt x="24820" y="15194"/>
                </a:cubicBezTo>
                <a:cubicBezTo>
                  <a:pt x="25637" y="15311"/>
                  <a:pt x="26501" y="15381"/>
                  <a:pt x="27341" y="15428"/>
                </a:cubicBezTo>
                <a:cubicBezTo>
                  <a:pt x="26711" y="15474"/>
                  <a:pt x="26057" y="15521"/>
                  <a:pt x="25403" y="15521"/>
                </a:cubicBezTo>
                <a:lnTo>
                  <a:pt x="25006" y="15521"/>
                </a:lnTo>
                <a:cubicBezTo>
                  <a:pt x="24376" y="15358"/>
                  <a:pt x="23746" y="15147"/>
                  <a:pt x="23139" y="14937"/>
                </a:cubicBezTo>
                <a:close/>
                <a:moveTo>
                  <a:pt x="37708" y="14961"/>
                </a:moveTo>
                <a:lnTo>
                  <a:pt x="37708" y="14961"/>
                </a:lnTo>
                <a:cubicBezTo>
                  <a:pt x="37591" y="15054"/>
                  <a:pt x="37451" y="15147"/>
                  <a:pt x="37334" y="15241"/>
                </a:cubicBezTo>
                <a:cubicBezTo>
                  <a:pt x="36891" y="15358"/>
                  <a:pt x="36447" y="15451"/>
                  <a:pt x="36003" y="15544"/>
                </a:cubicBezTo>
                <a:cubicBezTo>
                  <a:pt x="36237" y="15381"/>
                  <a:pt x="36470" y="15217"/>
                  <a:pt x="36704" y="15031"/>
                </a:cubicBezTo>
                <a:lnTo>
                  <a:pt x="36867" y="15031"/>
                </a:lnTo>
                <a:lnTo>
                  <a:pt x="37708" y="14961"/>
                </a:lnTo>
                <a:close/>
                <a:moveTo>
                  <a:pt x="39342" y="15287"/>
                </a:moveTo>
                <a:cubicBezTo>
                  <a:pt x="39319" y="15334"/>
                  <a:pt x="39295" y="15381"/>
                  <a:pt x="39272" y="15404"/>
                </a:cubicBezTo>
                <a:cubicBezTo>
                  <a:pt x="39155" y="15474"/>
                  <a:pt x="39039" y="15521"/>
                  <a:pt x="38945" y="15591"/>
                </a:cubicBezTo>
                <a:cubicBezTo>
                  <a:pt x="38969" y="15544"/>
                  <a:pt x="38992" y="15474"/>
                  <a:pt x="39015" y="15428"/>
                </a:cubicBezTo>
                <a:lnTo>
                  <a:pt x="39342" y="15287"/>
                </a:lnTo>
                <a:close/>
                <a:moveTo>
                  <a:pt x="1472" y="12813"/>
                </a:moveTo>
                <a:cubicBezTo>
                  <a:pt x="1915" y="13840"/>
                  <a:pt x="2522" y="14797"/>
                  <a:pt x="3269" y="15638"/>
                </a:cubicBezTo>
                <a:cubicBezTo>
                  <a:pt x="2592" y="15194"/>
                  <a:pt x="1962" y="14634"/>
                  <a:pt x="1425" y="14027"/>
                </a:cubicBezTo>
                <a:cubicBezTo>
                  <a:pt x="1401" y="13630"/>
                  <a:pt x="1425" y="13209"/>
                  <a:pt x="1472" y="12813"/>
                </a:cubicBezTo>
                <a:close/>
                <a:moveTo>
                  <a:pt x="45296" y="15287"/>
                </a:moveTo>
                <a:cubicBezTo>
                  <a:pt x="45249" y="15428"/>
                  <a:pt x="45203" y="15568"/>
                  <a:pt x="45156" y="15708"/>
                </a:cubicBezTo>
                <a:lnTo>
                  <a:pt x="45156" y="15684"/>
                </a:lnTo>
                <a:cubicBezTo>
                  <a:pt x="45179" y="15614"/>
                  <a:pt x="45179" y="15544"/>
                  <a:pt x="45179" y="15474"/>
                </a:cubicBezTo>
                <a:lnTo>
                  <a:pt x="45179" y="15381"/>
                </a:lnTo>
                <a:lnTo>
                  <a:pt x="45296" y="15287"/>
                </a:lnTo>
                <a:close/>
                <a:moveTo>
                  <a:pt x="42004" y="15544"/>
                </a:moveTo>
                <a:cubicBezTo>
                  <a:pt x="42004" y="15568"/>
                  <a:pt x="42027" y="15638"/>
                  <a:pt x="42051" y="15684"/>
                </a:cubicBezTo>
                <a:lnTo>
                  <a:pt x="42027" y="15708"/>
                </a:lnTo>
                <a:lnTo>
                  <a:pt x="41957" y="15754"/>
                </a:lnTo>
                <a:cubicBezTo>
                  <a:pt x="41957" y="15708"/>
                  <a:pt x="41934" y="15661"/>
                  <a:pt x="41910" y="15614"/>
                </a:cubicBezTo>
                <a:lnTo>
                  <a:pt x="42004" y="15544"/>
                </a:lnTo>
                <a:close/>
                <a:moveTo>
                  <a:pt x="44105" y="14494"/>
                </a:moveTo>
                <a:cubicBezTo>
                  <a:pt x="44128" y="14517"/>
                  <a:pt x="44152" y="14564"/>
                  <a:pt x="44175" y="14610"/>
                </a:cubicBezTo>
                <a:cubicBezTo>
                  <a:pt x="44222" y="14704"/>
                  <a:pt x="44269" y="14797"/>
                  <a:pt x="44315" y="14914"/>
                </a:cubicBezTo>
                <a:lnTo>
                  <a:pt x="44035" y="15054"/>
                </a:lnTo>
                <a:cubicBezTo>
                  <a:pt x="43521" y="15300"/>
                  <a:pt x="43006" y="15567"/>
                  <a:pt x="42492" y="15815"/>
                </a:cubicBezTo>
                <a:lnTo>
                  <a:pt x="42492" y="15815"/>
                </a:lnTo>
                <a:cubicBezTo>
                  <a:pt x="42894" y="15518"/>
                  <a:pt x="43255" y="15157"/>
                  <a:pt x="43615" y="14797"/>
                </a:cubicBezTo>
                <a:lnTo>
                  <a:pt x="43755" y="14634"/>
                </a:lnTo>
                <a:lnTo>
                  <a:pt x="44105" y="14494"/>
                </a:lnTo>
                <a:close/>
                <a:moveTo>
                  <a:pt x="10274" y="14540"/>
                </a:moveTo>
                <a:lnTo>
                  <a:pt x="10274" y="14540"/>
                </a:lnTo>
                <a:cubicBezTo>
                  <a:pt x="10787" y="14891"/>
                  <a:pt x="11324" y="15194"/>
                  <a:pt x="11885" y="15498"/>
                </a:cubicBezTo>
                <a:lnTo>
                  <a:pt x="12328" y="15824"/>
                </a:lnTo>
                <a:lnTo>
                  <a:pt x="12328" y="15824"/>
                </a:lnTo>
                <a:lnTo>
                  <a:pt x="12048" y="15731"/>
                </a:lnTo>
                <a:lnTo>
                  <a:pt x="11605" y="15591"/>
                </a:lnTo>
                <a:cubicBezTo>
                  <a:pt x="11301" y="15404"/>
                  <a:pt x="11021" y="15241"/>
                  <a:pt x="10717" y="15054"/>
                </a:cubicBezTo>
                <a:lnTo>
                  <a:pt x="10741" y="15054"/>
                </a:lnTo>
                <a:cubicBezTo>
                  <a:pt x="10577" y="14891"/>
                  <a:pt x="10414" y="14727"/>
                  <a:pt x="10274" y="14540"/>
                </a:cubicBezTo>
                <a:close/>
                <a:moveTo>
                  <a:pt x="11231" y="14517"/>
                </a:moveTo>
                <a:lnTo>
                  <a:pt x="11511" y="14704"/>
                </a:lnTo>
                <a:cubicBezTo>
                  <a:pt x="12095" y="15124"/>
                  <a:pt x="12702" y="15498"/>
                  <a:pt x="13332" y="15824"/>
                </a:cubicBezTo>
                <a:cubicBezTo>
                  <a:pt x="12889" y="15614"/>
                  <a:pt x="12468" y="15404"/>
                  <a:pt x="12048" y="15171"/>
                </a:cubicBezTo>
                <a:cubicBezTo>
                  <a:pt x="11838" y="15007"/>
                  <a:pt x="11628" y="14844"/>
                  <a:pt x="11418" y="14680"/>
                </a:cubicBezTo>
                <a:lnTo>
                  <a:pt x="11231" y="14517"/>
                </a:lnTo>
                <a:close/>
                <a:moveTo>
                  <a:pt x="9900" y="15311"/>
                </a:moveTo>
                <a:lnTo>
                  <a:pt x="10484" y="15544"/>
                </a:lnTo>
                <a:lnTo>
                  <a:pt x="10951" y="15848"/>
                </a:lnTo>
                <a:lnTo>
                  <a:pt x="11068" y="15941"/>
                </a:lnTo>
                <a:lnTo>
                  <a:pt x="11068" y="15941"/>
                </a:lnTo>
                <a:lnTo>
                  <a:pt x="10764" y="15824"/>
                </a:lnTo>
                <a:cubicBezTo>
                  <a:pt x="10484" y="15661"/>
                  <a:pt x="10180" y="15521"/>
                  <a:pt x="9900" y="15311"/>
                </a:cubicBezTo>
                <a:close/>
                <a:moveTo>
                  <a:pt x="35723" y="15194"/>
                </a:moveTo>
                <a:lnTo>
                  <a:pt x="35723" y="15194"/>
                </a:lnTo>
                <a:cubicBezTo>
                  <a:pt x="35396" y="15381"/>
                  <a:pt x="35046" y="15568"/>
                  <a:pt x="34696" y="15754"/>
                </a:cubicBezTo>
                <a:cubicBezTo>
                  <a:pt x="34174" y="15815"/>
                  <a:pt x="33636" y="15892"/>
                  <a:pt x="33110" y="15942"/>
                </a:cubicBezTo>
                <a:lnTo>
                  <a:pt x="33110" y="15942"/>
                </a:lnTo>
                <a:cubicBezTo>
                  <a:pt x="34004" y="15775"/>
                  <a:pt x="34893" y="15514"/>
                  <a:pt x="35723" y="15194"/>
                </a:cubicBezTo>
                <a:close/>
                <a:moveTo>
                  <a:pt x="34392" y="15217"/>
                </a:moveTo>
                <a:lnTo>
                  <a:pt x="34392" y="15217"/>
                </a:lnTo>
                <a:cubicBezTo>
                  <a:pt x="33669" y="15404"/>
                  <a:pt x="32945" y="15544"/>
                  <a:pt x="32524" y="15614"/>
                </a:cubicBezTo>
                <a:cubicBezTo>
                  <a:pt x="31170" y="15895"/>
                  <a:pt x="29769" y="16058"/>
                  <a:pt x="28392" y="16128"/>
                </a:cubicBezTo>
                <a:cubicBezTo>
                  <a:pt x="27925" y="16105"/>
                  <a:pt x="27458" y="16105"/>
                  <a:pt x="27014" y="16058"/>
                </a:cubicBezTo>
                <a:lnTo>
                  <a:pt x="26851" y="16011"/>
                </a:lnTo>
                <a:cubicBezTo>
                  <a:pt x="28135" y="15941"/>
                  <a:pt x="29373" y="15778"/>
                  <a:pt x="30587" y="15568"/>
                </a:cubicBezTo>
                <a:cubicBezTo>
                  <a:pt x="31054" y="15498"/>
                  <a:pt x="31521" y="15404"/>
                  <a:pt x="31987" y="15311"/>
                </a:cubicBezTo>
                <a:cubicBezTo>
                  <a:pt x="32781" y="15287"/>
                  <a:pt x="33599" y="15264"/>
                  <a:pt x="34392" y="15217"/>
                </a:cubicBezTo>
                <a:close/>
                <a:moveTo>
                  <a:pt x="41117" y="15661"/>
                </a:moveTo>
                <a:cubicBezTo>
                  <a:pt x="41117" y="15684"/>
                  <a:pt x="41117" y="15731"/>
                  <a:pt x="41093" y="15778"/>
                </a:cubicBezTo>
                <a:cubicBezTo>
                  <a:pt x="41047" y="15848"/>
                  <a:pt x="40976" y="15895"/>
                  <a:pt x="40930" y="15965"/>
                </a:cubicBezTo>
                <a:cubicBezTo>
                  <a:pt x="40743" y="16081"/>
                  <a:pt x="40556" y="16198"/>
                  <a:pt x="40369" y="16315"/>
                </a:cubicBezTo>
                <a:cubicBezTo>
                  <a:pt x="40486" y="16151"/>
                  <a:pt x="40603" y="15988"/>
                  <a:pt x="40696" y="15801"/>
                </a:cubicBezTo>
                <a:lnTo>
                  <a:pt x="41117" y="15661"/>
                </a:lnTo>
                <a:close/>
                <a:moveTo>
                  <a:pt x="43848" y="15871"/>
                </a:moveTo>
                <a:lnTo>
                  <a:pt x="43475" y="16058"/>
                </a:lnTo>
                <a:cubicBezTo>
                  <a:pt x="43101" y="16245"/>
                  <a:pt x="42751" y="16408"/>
                  <a:pt x="42377" y="16548"/>
                </a:cubicBezTo>
                <a:lnTo>
                  <a:pt x="42377" y="16478"/>
                </a:lnTo>
                <a:cubicBezTo>
                  <a:pt x="42891" y="16315"/>
                  <a:pt x="43381" y="16105"/>
                  <a:pt x="43848" y="15871"/>
                </a:cubicBezTo>
                <a:close/>
                <a:moveTo>
                  <a:pt x="33692" y="16221"/>
                </a:moveTo>
                <a:lnTo>
                  <a:pt x="33528" y="16291"/>
                </a:lnTo>
                <a:cubicBezTo>
                  <a:pt x="32361" y="16455"/>
                  <a:pt x="31194" y="16572"/>
                  <a:pt x="30003" y="16595"/>
                </a:cubicBezTo>
                <a:cubicBezTo>
                  <a:pt x="29746" y="16572"/>
                  <a:pt x="29466" y="16525"/>
                  <a:pt x="29209" y="16478"/>
                </a:cubicBezTo>
                <a:lnTo>
                  <a:pt x="29209" y="16478"/>
                </a:lnTo>
                <a:cubicBezTo>
                  <a:pt x="29360" y="16481"/>
                  <a:pt x="29511" y="16482"/>
                  <a:pt x="29662" y="16482"/>
                </a:cubicBezTo>
                <a:cubicBezTo>
                  <a:pt x="31005" y="16482"/>
                  <a:pt x="32349" y="16389"/>
                  <a:pt x="33692" y="16221"/>
                </a:cubicBezTo>
                <a:close/>
                <a:moveTo>
                  <a:pt x="25940" y="16502"/>
                </a:moveTo>
                <a:lnTo>
                  <a:pt x="25940" y="16502"/>
                </a:lnTo>
                <a:cubicBezTo>
                  <a:pt x="26454" y="16525"/>
                  <a:pt x="26944" y="16525"/>
                  <a:pt x="27458" y="16525"/>
                </a:cubicBezTo>
                <a:lnTo>
                  <a:pt x="27878" y="16618"/>
                </a:lnTo>
                <a:cubicBezTo>
                  <a:pt x="27248" y="16595"/>
                  <a:pt x="26594" y="16572"/>
                  <a:pt x="25940" y="16502"/>
                </a:cubicBezTo>
                <a:close/>
                <a:moveTo>
                  <a:pt x="7752" y="16105"/>
                </a:moveTo>
                <a:lnTo>
                  <a:pt x="8289" y="16385"/>
                </a:lnTo>
                <a:lnTo>
                  <a:pt x="8593" y="16548"/>
                </a:lnTo>
                <a:lnTo>
                  <a:pt x="8803" y="16758"/>
                </a:lnTo>
                <a:cubicBezTo>
                  <a:pt x="8453" y="16572"/>
                  <a:pt x="8102" y="16338"/>
                  <a:pt x="7752" y="16105"/>
                </a:cubicBezTo>
                <a:close/>
                <a:moveTo>
                  <a:pt x="38548" y="15614"/>
                </a:moveTo>
                <a:lnTo>
                  <a:pt x="38548" y="15614"/>
                </a:lnTo>
                <a:cubicBezTo>
                  <a:pt x="38478" y="15684"/>
                  <a:pt x="38432" y="15778"/>
                  <a:pt x="38385" y="15848"/>
                </a:cubicBezTo>
                <a:cubicBezTo>
                  <a:pt x="37661" y="16151"/>
                  <a:pt x="36914" y="16432"/>
                  <a:pt x="36143" y="16665"/>
                </a:cubicBezTo>
                <a:cubicBezTo>
                  <a:pt x="35747" y="16712"/>
                  <a:pt x="35373" y="16758"/>
                  <a:pt x="34976" y="16782"/>
                </a:cubicBezTo>
                <a:cubicBezTo>
                  <a:pt x="36190" y="16432"/>
                  <a:pt x="37381" y="16035"/>
                  <a:pt x="38548" y="15614"/>
                </a:cubicBezTo>
                <a:close/>
                <a:moveTo>
                  <a:pt x="38327" y="16643"/>
                </a:moveTo>
                <a:lnTo>
                  <a:pt x="38327" y="16643"/>
                </a:lnTo>
                <a:cubicBezTo>
                  <a:pt x="38175" y="16748"/>
                  <a:pt x="38023" y="16835"/>
                  <a:pt x="37871" y="16922"/>
                </a:cubicBezTo>
                <a:lnTo>
                  <a:pt x="37684" y="16945"/>
                </a:lnTo>
                <a:lnTo>
                  <a:pt x="37848" y="16805"/>
                </a:lnTo>
                <a:cubicBezTo>
                  <a:pt x="38013" y="16764"/>
                  <a:pt x="38178" y="16704"/>
                  <a:pt x="38327" y="16643"/>
                </a:cubicBezTo>
                <a:close/>
                <a:moveTo>
                  <a:pt x="3137" y="14909"/>
                </a:moveTo>
                <a:lnTo>
                  <a:pt x="3137" y="14909"/>
                </a:lnTo>
                <a:cubicBezTo>
                  <a:pt x="3905" y="15753"/>
                  <a:pt x="4758" y="16530"/>
                  <a:pt x="5698" y="17179"/>
                </a:cubicBezTo>
                <a:cubicBezTo>
                  <a:pt x="5371" y="17015"/>
                  <a:pt x="5067" y="16828"/>
                  <a:pt x="4740" y="16618"/>
                </a:cubicBezTo>
                <a:cubicBezTo>
                  <a:pt x="4250" y="16175"/>
                  <a:pt x="3783" y="15708"/>
                  <a:pt x="3363" y="15194"/>
                </a:cubicBezTo>
                <a:cubicBezTo>
                  <a:pt x="3281" y="15097"/>
                  <a:pt x="3212" y="14999"/>
                  <a:pt x="3137" y="14909"/>
                </a:cubicBezTo>
                <a:close/>
                <a:moveTo>
                  <a:pt x="11231" y="13513"/>
                </a:moveTo>
                <a:lnTo>
                  <a:pt x="11231" y="13513"/>
                </a:lnTo>
                <a:cubicBezTo>
                  <a:pt x="12118" y="13840"/>
                  <a:pt x="12959" y="14097"/>
                  <a:pt x="13869" y="14377"/>
                </a:cubicBezTo>
                <a:cubicBezTo>
                  <a:pt x="14453" y="14634"/>
                  <a:pt x="15037" y="14891"/>
                  <a:pt x="15644" y="15124"/>
                </a:cubicBezTo>
                <a:cubicBezTo>
                  <a:pt x="18072" y="16081"/>
                  <a:pt x="20617" y="16782"/>
                  <a:pt x="23232" y="17225"/>
                </a:cubicBezTo>
                <a:cubicBezTo>
                  <a:pt x="20197" y="16922"/>
                  <a:pt x="17208" y="16268"/>
                  <a:pt x="14313" y="15311"/>
                </a:cubicBezTo>
                <a:cubicBezTo>
                  <a:pt x="13239" y="14774"/>
                  <a:pt x="12212" y="14167"/>
                  <a:pt x="11231" y="13513"/>
                </a:cubicBezTo>
                <a:close/>
                <a:moveTo>
                  <a:pt x="12632" y="15054"/>
                </a:moveTo>
                <a:lnTo>
                  <a:pt x="12632" y="15054"/>
                </a:lnTo>
                <a:cubicBezTo>
                  <a:pt x="13099" y="15241"/>
                  <a:pt x="13566" y="15404"/>
                  <a:pt x="14056" y="15568"/>
                </a:cubicBezTo>
                <a:cubicBezTo>
                  <a:pt x="15340" y="16221"/>
                  <a:pt x="16671" y="16782"/>
                  <a:pt x="18025" y="17272"/>
                </a:cubicBezTo>
                <a:cubicBezTo>
                  <a:pt x="17722" y="17202"/>
                  <a:pt x="17395" y="17132"/>
                  <a:pt x="17068" y="17085"/>
                </a:cubicBezTo>
                <a:cubicBezTo>
                  <a:pt x="15527" y="16572"/>
                  <a:pt x="14033" y="15895"/>
                  <a:pt x="12632" y="15054"/>
                </a:cubicBezTo>
                <a:close/>
                <a:moveTo>
                  <a:pt x="19029" y="15684"/>
                </a:moveTo>
                <a:lnTo>
                  <a:pt x="19029" y="15684"/>
                </a:lnTo>
                <a:cubicBezTo>
                  <a:pt x="19309" y="15731"/>
                  <a:pt x="19613" y="15778"/>
                  <a:pt x="19893" y="15824"/>
                </a:cubicBezTo>
                <a:cubicBezTo>
                  <a:pt x="22672" y="16572"/>
                  <a:pt x="25543" y="16969"/>
                  <a:pt x="28415" y="16992"/>
                </a:cubicBezTo>
                <a:cubicBezTo>
                  <a:pt x="28952" y="16992"/>
                  <a:pt x="29489" y="16992"/>
                  <a:pt x="30026" y="16969"/>
                </a:cubicBezTo>
                <a:cubicBezTo>
                  <a:pt x="30470" y="17039"/>
                  <a:pt x="30913" y="17085"/>
                  <a:pt x="31380" y="17109"/>
                </a:cubicBezTo>
                <a:cubicBezTo>
                  <a:pt x="30750" y="17225"/>
                  <a:pt x="30143" y="17319"/>
                  <a:pt x="29536" y="17412"/>
                </a:cubicBezTo>
                <a:cubicBezTo>
                  <a:pt x="28392" y="17412"/>
                  <a:pt x="27295" y="17342"/>
                  <a:pt x="26244" y="17249"/>
                </a:cubicBezTo>
                <a:lnTo>
                  <a:pt x="25730" y="17202"/>
                </a:lnTo>
                <a:cubicBezTo>
                  <a:pt x="25263" y="17109"/>
                  <a:pt x="24796" y="17039"/>
                  <a:pt x="24353" y="16945"/>
                </a:cubicBezTo>
                <a:cubicBezTo>
                  <a:pt x="22555" y="16642"/>
                  <a:pt x="20780" y="16221"/>
                  <a:pt x="19029" y="15684"/>
                </a:cubicBezTo>
                <a:close/>
                <a:moveTo>
                  <a:pt x="9690" y="17179"/>
                </a:moveTo>
                <a:lnTo>
                  <a:pt x="9970" y="17342"/>
                </a:lnTo>
                <a:lnTo>
                  <a:pt x="10204" y="17482"/>
                </a:lnTo>
                <a:cubicBezTo>
                  <a:pt x="10087" y="17436"/>
                  <a:pt x="9970" y="17389"/>
                  <a:pt x="9853" y="17319"/>
                </a:cubicBezTo>
                <a:lnTo>
                  <a:pt x="9690" y="17179"/>
                </a:lnTo>
                <a:close/>
                <a:moveTo>
                  <a:pt x="40556" y="17109"/>
                </a:moveTo>
                <a:lnTo>
                  <a:pt x="40556" y="17109"/>
                </a:lnTo>
                <a:cubicBezTo>
                  <a:pt x="40510" y="17179"/>
                  <a:pt x="40439" y="17249"/>
                  <a:pt x="40393" y="17319"/>
                </a:cubicBezTo>
                <a:lnTo>
                  <a:pt x="40276" y="17342"/>
                </a:lnTo>
                <a:cubicBezTo>
                  <a:pt x="39996" y="17436"/>
                  <a:pt x="39716" y="17529"/>
                  <a:pt x="39412" y="17622"/>
                </a:cubicBezTo>
                <a:cubicBezTo>
                  <a:pt x="39622" y="17529"/>
                  <a:pt x="39832" y="17412"/>
                  <a:pt x="40043" y="17319"/>
                </a:cubicBezTo>
                <a:lnTo>
                  <a:pt x="40183" y="17249"/>
                </a:lnTo>
                <a:lnTo>
                  <a:pt x="40556" y="17109"/>
                </a:lnTo>
                <a:close/>
                <a:moveTo>
                  <a:pt x="16484" y="16291"/>
                </a:moveTo>
                <a:lnTo>
                  <a:pt x="17325" y="16525"/>
                </a:lnTo>
                <a:cubicBezTo>
                  <a:pt x="20033" y="17179"/>
                  <a:pt x="22788" y="17576"/>
                  <a:pt x="25567" y="17739"/>
                </a:cubicBezTo>
                <a:cubicBezTo>
                  <a:pt x="25108" y="17757"/>
                  <a:pt x="24650" y="17766"/>
                  <a:pt x="24193" y="17766"/>
                </a:cubicBezTo>
                <a:cubicBezTo>
                  <a:pt x="22862" y="17766"/>
                  <a:pt x="21541" y="17691"/>
                  <a:pt x="20220" y="17552"/>
                </a:cubicBezTo>
                <a:cubicBezTo>
                  <a:pt x="18936" y="17202"/>
                  <a:pt x="17698" y="16805"/>
                  <a:pt x="16484" y="16291"/>
                </a:cubicBezTo>
                <a:close/>
                <a:moveTo>
                  <a:pt x="36284" y="17436"/>
                </a:moveTo>
                <a:lnTo>
                  <a:pt x="36284" y="17436"/>
                </a:lnTo>
                <a:cubicBezTo>
                  <a:pt x="36097" y="17529"/>
                  <a:pt x="35933" y="17599"/>
                  <a:pt x="35770" y="17692"/>
                </a:cubicBezTo>
                <a:lnTo>
                  <a:pt x="35326" y="17786"/>
                </a:lnTo>
                <a:cubicBezTo>
                  <a:pt x="34766" y="17856"/>
                  <a:pt x="34206" y="17879"/>
                  <a:pt x="33622" y="17902"/>
                </a:cubicBezTo>
                <a:cubicBezTo>
                  <a:pt x="34136" y="17809"/>
                  <a:pt x="34626" y="17692"/>
                  <a:pt x="35116" y="17576"/>
                </a:cubicBezTo>
                <a:lnTo>
                  <a:pt x="35256" y="17552"/>
                </a:lnTo>
                <a:lnTo>
                  <a:pt x="36284" y="17436"/>
                </a:lnTo>
                <a:close/>
                <a:moveTo>
                  <a:pt x="10017" y="16268"/>
                </a:moveTo>
                <a:lnTo>
                  <a:pt x="10017" y="16268"/>
                </a:lnTo>
                <a:cubicBezTo>
                  <a:pt x="11021" y="16805"/>
                  <a:pt x="12048" y="17295"/>
                  <a:pt x="13122" y="17716"/>
                </a:cubicBezTo>
                <a:lnTo>
                  <a:pt x="13472" y="17973"/>
                </a:lnTo>
                <a:cubicBezTo>
                  <a:pt x="12795" y="17786"/>
                  <a:pt x="12118" y="17552"/>
                  <a:pt x="11465" y="17319"/>
                </a:cubicBezTo>
                <a:cubicBezTo>
                  <a:pt x="11021" y="17039"/>
                  <a:pt x="10601" y="16735"/>
                  <a:pt x="10204" y="16408"/>
                </a:cubicBezTo>
                <a:lnTo>
                  <a:pt x="10180" y="16408"/>
                </a:lnTo>
                <a:lnTo>
                  <a:pt x="10017" y="16268"/>
                </a:lnTo>
                <a:close/>
                <a:moveTo>
                  <a:pt x="26524" y="18043"/>
                </a:moveTo>
                <a:cubicBezTo>
                  <a:pt x="25730" y="18113"/>
                  <a:pt x="24936" y="18136"/>
                  <a:pt x="24119" y="18159"/>
                </a:cubicBezTo>
                <a:lnTo>
                  <a:pt x="22952" y="18159"/>
                </a:lnTo>
                <a:lnTo>
                  <a:pt x="22461" y="18066"/>
                </a:lnTo>
                <a:lnTo>
                  <a:pt x="22461" y="18066"/>
                </a:lnTo>
                <a:cubicBezTo>
                  <a:pt x="23029" y="18095"/>
                  <a:pt x="23596" y="18108"/>
                  <a:pt x="24163" y="18108"/>
                </a:cubicBezTo>
                <a:cubicBezTo>
                  <a:pt x="24950" y="18108"/>
                  <a:pt x="25737" y="18083"/>
                  <a:pt x="26524" y="18043"/>
                </a:cubicBezTo>
                <a:close/>
                <a:moveTo>
                  <a:pt x="39973" y="17809"/>
                </a:moveTo>
                <a:lnTo>
                  <a:pt x="39973" y="17809"/>
                </a:lnTo>
                <a:cubicBezTo>
                  <a:pt x="39902" y="17902"/>
                  <a:pt x="39809" y="17996"/>
                  <a:pt x="39739" y="18066"/>
                </a:cubicBezTo>
                <a:lnTo>
                  <a:pt x="39716" y="18066"/>
                </a:lnTo>
                <a:lnTo>
                  <a:pt x="39459" y="18206"/>
                </a:lnTo>
                <a:cubicBezTo>
                  <a:pt x="39459" y="18159"/>
                  <a:pt x="39459" y="18136"/>
                  <a:pt x="39436" y="18113"/>
                </a:cubicBezTo>
                <a:cubicBezTo>
                  <a:pt x="39412" y="18089"/>
                  <a:pt x="39412" y="18043"/>
                  <a:pt x="39389" y="17996"/>
                </a:cubicBezTo>
                <a:lnTo>
                  <a:pt x="39973" y="17809"/>
                </a:lnTo>
                <a:close/>
                <a:moveTo>
                  <a:pt x="7659" y="16525"/>
                </a:moveTo>
                <a:lnTo>
                  <a:pt x="7659" y="16525"/>
                </a:lnTo>
                <a:cubicBezTo>
                  <a:pt x="8313" y="16922"/>
                  <a:pt x="8990" y="17319"/>
                  <a:pt x="9667" y="17646"/>
                </a:cubicBezTo>
                <a:cubicBezTo>
                  <a:pt x="9924" y="17902"/>
                  <a:pt x="10204" y="18136"/>
                  <a:pt x="10484" y="18369"/>
                </a:cubicBezTo>
                <a:cubicBezTo>
                  <a:pt x="9503" y="17809"/>
                  <a:pt x="8569" y="17179"/>
                  <a:pt x="7659" y="16525"/>
                </a:cubicBezTo>
                <a:close/>
                <a:moveTo>
                  <a:pt x="31707" y="18253"/>
                </a:moveTo>
                <a:lnTo>
                  <a:pt x="31707" y="18253"/>
                </a:lnTo>
                <a:cubicBezTo>
                  <a:pt x="32025" y="18255"/>
                  <a:pt x="32321" y="18299"/>
                  <a:pt x="32618" y="18299"/>
                </a:cubicBezTo>
                <a:cubicBezTo>
                  <a:pt x="31871" y="18393"/>
                  <a:pt x="31147" y="18463"/>
                  <a:pt x="30470" y="18510"/>
                </a:cubicBezTo>
                <a:cubicBezTo>
                  <a:pt x="30096" y="18533"/>
                  <a:pt x="29723" y="18556"/>
                  <a:pt x="29373" y="18580"/>
                </a:cubicBezTo>
                <a:cubicBezTo>
                  <a:pt x="30143" y="18486"/>
                  <a:pt x="30913" y="18393"/>
                  <a:pt x="31707" y="18253"/>
                </a:cubicBezTo>
                <a:close/>
                <a:moveTo>
                  <a:pt x="38805" y="18159"/>
                </a:moveTo>
                <a:lnTo>
                  <a:pt x="38805" y="18486"/>
                </a:lnTo>
                <a:cubicBezTo>
                  <a:pt x="38618" y="18556"/>
                  <a:pt x="38432" y="18650"/>
                  <a:pt x="38268" y="18720"/>
                </a:cubicBezTo>
                <a:cubicBezTo>
                  <a:pt x="38175" y="18626"/>
                  <a:pt x="38081" y="18580"/>
                  <a:pt x="37988" y="18510"/>
                </a:cubicBezTo>
                <a:cubicBezTo>
                  <a:pt x="38128" y="18439"/>
                  <a:pt x="38245" y="18369"/>
                  <a:pt x="38385" y="18299"/>
                </a:cubicBezTo>
                <a:lnTo>
                  <a:pt x="38805" y="18159"/>
                </a:lnTo>
                <a:close/>
                <a:moveTo>
                  <a:pt x="7192" y="18323"/>
                </a:moveTo>
                <a:lnTo>
                  <a:pt x="7192" y="18323"/>
                </a:lnTo>
                <a:cubicBezTo>
                  <a:pt x="7402" y="18416"/>
                  <a:pt x="7635" y="18510"/>
                  <a:pt x="7869" y="18603"/>
                </a:cubicBezTo>
                <a:cubicBezTo>
                  <a:pt x="8032" y="18720"/>
                  <a:pt x="8196" y="18813"/>
                  <a:pt x="8336" y="18906"/>
                </a:cubicBezTo>
                <a:cubicBezTo>
                  <a:pt x="7939" y="18720"/>
                  <a:pt x="7565" y="18533"/>
                  <a:pt x="7192" y="18323"/>
                </a:cubicBezTo>
                <a:close/>
                <a:moveTo>
                  <a:pt x="21551" y="18696"/>
                </a:moveTo>
                <a:lnTo>
                  <a:pt x="21551" y="18696"/>
                </a:lnTo>
                <a:cubicBezTo>
                  <a:pt x="22602" y="18794"/>
                  <a:pt x="23668" y="18842"/>
                  <a:pt x="24725" y="18842"/>
                </a:cubicBezTo>
                <a:cubicBezTo>
                  <a:pt x="24936" y="18842"/>
                  <a:pt x="25146" y="18840"/>
                  <a:pt x="25357" y="18836"/>
                </a:cubicBezTo>
                <a:lnTo>
                  <a:pt x="25427" y="18836"/>
                </a:lnTo>
                <a:lnTo>
                  <a:pt x="25006" y="18906"/>
                </a:lnTo>
                <a:lnTo>
                  <a:pt x="24656" y="18906"/>
                </a:lnTo>
                <a:cubicBezTo>
                  <a:pt x="23746" y="18883"/>
                  <a:pt x="22835" y="18860"/>
                  <a:pt x="21924" y="18790"/>
                </a:cubicBezTo>
                <a:lnTo>
                  <a:pt x="21551" y="18696"/>
                </a:lnTo>
                <a:close/>
                <a:moveTo>
                  <a:pt x="12865" y="18136"/>
                </a:moveTo>
                <a:cubicBezTo>
                  <a:pt x="13356" y="18299"/>
                  <a:pt x="13846" y="18439"/>
                  <a:pt x="14360" y="18580"/>
                </a:cubicBezTo>
                <a:cubicBezTo>
                  <a:pt x="14570" y="18720"/>
                  <a:pt x="14803" y="18883"/>
                  <a:pt x="15037" y="19023"/>
                </a:cubicBezTo>
                <a:cubicBezTo>
                  <a:pt x="14850" y="18976"/>
                  <a:pt x="14663" y="18930"/>
                  <a:pt x="14476" y="18906"/>
                </a:cubicBezTo>
                <a:cubicBezTo>
                  <a:pt x="13939" y="18673"/>
                  <a:pt x="13402" y="18439"/>
                  <a:pt x="12865" y="18136"/>
                </a:cubicBezTo>
                <a:close/>
                <a:moveTo>
                  <a:pt x="41677" y="17249"/>
                </a:moveTo>
                <a:lnTo>
                  <a:pt x="41677" y="17249"/>
                </a:lnTo>
                <a:cubicBezTo>
                  <a:pt x="41233" y="18043"/>
                  <a:pt x="40580" y="18720"/>
                  <a:pt x="39832" y="19210"/>
                </a:cubicBezTo>
                <a:cubicBezTo>
                  <a:pt x="39786" y="19093"/>
                  <a:pt x="39762" y="18976"/>
                  <a:pt x="39716" y="18860"/>
                </a:cubicBezTo>
                <a:cubicBezTo>
                  <a:pt x="39996" y="18626"/>
                  <a:pt x="40253" y="18393"/>
                  <a:pt x="40510" y="18136"/>
                </a:cubicBezTo>
                <a:cubicBezTo>
                  <a:pt x="40883" y="17926"/>
                  <a:pt x="41233" y="17646"/>
                  <a:pt x="41537" y="17319"/>
                </a:cubicBezTo>
                <a:lnTo>
                  <a:pt x="41677" y="17249"/>
                </a:lnTo>
                <a:close/>
                <a:moveTo>
                  <a:pt x="37147" y="18953"/>
                </a:moveTo>
                <a:lnTo>
                  <a:pt x="37147" y="18953"/>
                </a:lnTo>
                <a:cubicBezTo>
                  <a:pt x="37124" y="19000"/>
                  <a:pt x="37101" y="19070"/>
                  <a:pt x="37077" y="19117"/>
                </a:cubicBezTo>
                <a:lnTo>
                  <a:pt x="36727" y="19233"/>
                </a:lnTo>
                <a:lnTo>
                  <a:pt x="36680" y="19187"/>
                </a:lnTo>
                <a:cubicBezTo>
                  <a:pt x="36844" y="19117"/>
                  <a:pt x="36984" y="19047"/>
                  <a:pt x="37147" y="18953"/>
                </a:cubicBezTo>
                <a:close/>
                <a:moveTo>
                  <a:pt x="15620" y="18906"/>
                </a:moveTo>
                <a:lnTo>
                  <a:pt x="15620" y="18906"/>
                </a:lnTo>
                <a:cubicBezTo>
                  <a:pt x="16368" y="19093"/>
                  <a:pt x="17115" y="19233"/>
                  <a:pt x="17862" y="19373"/>
                </a:cubicBezTo>
                <a:cubicBezTo>
                  <a:pt x="17278" y="19327"/>
                  <a:pt x="16694" y="19280"/>
                  <a:pt x="16134" y="19187"/>
                </a:cubicBezTo>
                <a:lnTo>
                  <a:pt x="15620" y="18906"/>
                </a:lnTo>
                <a:close/>
                <a:moveTo>
                  <a:pt x="30517" y="19117"/>
                </a:moveTo>
                <a:lnTo>
                  <a:pt x="30517" y="19117"/>
                </a:lnTo>
                <a:cubicBezTo>
                  <a:pt x="29956" y="19210"/>
                  <a:pt x="29419" y="19280"/>
                  <a:pt x="28882" y="19303"/>
                </a:cubicBezTo>
                <a:cubicBezTo>
                  <a:pt x="28042" y="19373"/>
                  <a:pt x="27178" y="19373"/>
                  <a:pt x="26337" y="19373"/>
                </a:cubicBezTo>
                <a:cubicBezTo>
                  <a:pt x="26034" y="19373"/>
                  <a:pt x="25754" y="19350"/>
                  <a:pt x="25450" y="19327"/>
                </a:cubicBezTo>
                <a:cubicBezTo>
                  <a:pt x="25333" y="19327"/>
                  <a:pt x="25193" y="19303"/>
                  <a:pt x="25053" y="19280"/>
                </a:cubicBezTo>
                <a:lnTo>
                  <a:pt x="25170" y="19280"/>
                </a:lnTo>
                <a:cubicBezTo>
                  <a:pt x="26454" y="19280"/>
                  <a:pt x="27738" y="19257"/>
                  <a:pt x="28999" y="19210"/>
                </a:cubicBezTo>
                <a:cubicBezTo>
                  <a:pt x="29489" y="19187"/>
                  <a:pt x="30003" y="19163"/>
                  <a:pt x="30517" y="19117"/>
                </a:cubicBezTo>
                <a:close/>
                <a:moveTo>
                  <a:pt x="44432" y="16011"/>
                </a:moveTo>
                <a:lnTo>
                  <a:pt x="44432" y="16011"/>
                </a:lnTo>
                <a:cubicBezTo>
                  <a:pt x="44315" y="16432"/>
                  <a:pt x="44152" y="16828"/>
                  <a:pt x="43942" y="17202"/>
                </a:cubicBezTo>
                <a:cubicBezTo>
                  <a:pt x="43148" y="18019"/>
                  <a:pt x="41957" y="18650"/>
                  <a:pt x="41000" y="19070"/>
                </a:cubicBezTo>
                <a:cubicBezTo>
                  <a:pt x="40673" y="19210"/>
                  <a:pt x="40323" y="19350"/>
                  <a:pt x="39973" y="19514"/>
                </a:cubicBezTo>
                <a:cubicBezTo>
                  <a:pt x="40953" y="18836"/>
                  <a:pt x="41817" y="17996"/>
                  <a:pt x="42214" y="17062"/>
                </a:cubicBezTo>
                <a:cubicBezTo>
                  <a:pt x="42564" y="16922"/>
                  <a:pt x="42914" y="16782"/>
                  <a:pt x="43265" y="16642"/>
                </a:cubicBezTo>
                <a:cubicBezTo>
                  <a:pt x="43685" y="16478"/>
                  <a:pt x="44082" y="16268"/>
                  <a:pt x="44432" y="16011"/>
                </a:cubicBezTo>
                <a:close/>
                <a:moveTo>
                  <a:pt x="2429" y="12859"/>
                </a:moveTo>
                <a:lnTo>
                  <a:pt x="2429" y="12859"/>
                </a:lnTo>
                <a:cubicBezTo>
                  <a:pt x="3036" y="13373"/>
                  <a:pt x="3666" y="13840"/>
                  <a:pt x="4343" y="14260"/>
                </a:cubicBezTo>
                <a:lnTo>
                  <a:pt x="4717" y="14470"/>
                </a:lnTo>
                <a:cubicBezTo>
                  <a:pt x="5487" y="15241"/>
                  <a:pt x="6305" y="15941"/>
                  <a:pt x="7192" y="16572"/>
                </a:cubicBezTo>
                <a:cubicBezTo>
                  <a:pt x="8499" y="17599"/>
                  <a:pt x="9924" y="18486"/>
                  <a:pt x="11394" y="19257"/>
                </a:cubicBezTo>
                <a:cubicBezTo>
                  <a:pt x="11675" y="19397"/>
                  <a:pt x="11931" y="19560"/>
                  <a:pt x="12212" y="19677"/>
                </a:cubicBezTo>
                <a:cubicBezTo>
                  <a:pt x="10554" y="19280"/>
                  <a:pt x="8943" y="18650"/>
                  <a:pt x="7449" y="17832"/>
                </a:cubicBezTo>
                <a:cubicBezTo>
                  <a:pt x="5698" y="16852"/>
                  <a:pt x="3293" y="15007"/>
                  <a:pt x="2429" y="12859"/>
                </a:cubicBezTo>
                <a:close/>
                <a:moveTo>
                  <a:pt x="38175" y="19093"/>
                </a:moveTo>
                <a:cubicBezTo>
                  <a:pt x="38221" y="19163"/>
                  <a:pt x="38268" y="19233"/>
                  <a:pt x="38291" y="19303"/>
                </a:cubicBezTo>
                <a:cubicBezTo>
                  <a:pt x="37965" y="19537"/>
                  <a:pt x="37614" y="19770"/>
                  <a:pt x="37264" y="20004"/>
                </a:cubicBezTo>
                <a:cubicBezTo>
                  <a:pt x="37288" y="19864"/>
                  <a:pt x="37311" y="19747"/>
                  <a:pt x="37381" y="19630"/>
                </a:cubicBezTo>
                <a:lnTo>
                  <a:pt x="37428" y="19350"/>
                </a:lnTo>
                <a:cubicBezTo>
                  <a:pt x="37521" y="19327"/>
                  <a:pt x="37614" y="19303"/>
                  <a:pt x="37684" y="19257"/>
                </a:cubicBezTo>
                <a:lnTo>
                  <a:pt x="38175" y="19093"/>
                </a:lnTo>
                <a:close/>
                <a:moveTo>
                  <a:pt x="10741" y="18136"/>
                </a:moveTo>
                <a:lnTo>
                  <a:pt x="10741" y="18136"/>
                </a:lnTo>
                <a:cubicBezTo>
                  <a:pt x="11091" y="18276"/>
                  <a:pt x="11441" y="18416"/>
                  <a:pt x="11791" y="18533"/>
                </a:cubicBezTo>
                <a:cubicBezTo>
                  <a:pt x="12048" y="18696"/>
                  <a:pt x="12305" y="18860"/>
                  <a:pt x="12562" y="19000"/>
                </a:cubicBezTo>
                <a:cubicBezTo>
                  <a:pt x="13239" y="19397"/>
                  <a:pt x="13939" y="19770"/>
                  <a:pt x="14640" y="20121"/>
                </a:cubicBezTo>
                <a:cubicBezTo>
                  <a:pt x="14360" y="20074"/>
                  <a:pt x="14056" y="20027"/>
                  <a:pt x="13776" y="19980"/>
                </a:cubicBezTo>
                <a:cubicBezTo>
                  <a:pt x="13309" y="19794"/>
                  <a:pt x="12865" y="19607"/>
                  <a:pt x="12422" y="19373"/>
                </a:cubicBezTo>
                <a:cubicBezTo>
                  <a:pt x="11838" y="19000"/>
                  <a:pt x="11278" y="18580"/>
                  <a:pt x="10741" y="18136"/>
                </a:cubicBezTo>
                <a:close/>
                <a:moveTo>
                  <a:pt x="32921" y="19584"/>
                </a:moveTo>
                <a:lnTo>
                  <a:pt x="32921" y="19584"/>
                </a:lnTo>
                <a:cubicBezTo>
                  <a:pt x="31731" y="19864"/>
                  <a:pt x="30540" y="20051"/>
                  <a:pt x="29326" y="20121"/>
                </a:cubicBezTo>
                <a:cubicBezTo>
                  <a:pt x="30540" y="19980"/>
                  <a:pt x="31731" y="19817"/>
                  <a:pt x="32921" y="19584"/>
                </a:cubicBezTo>
                <a:close/>
                <a:moveTo>
                  <a:pt x="36680" y="19724"/>
                </a:moveTo>
                <a:cubicBezTo>
                  <a:pt x="36774" y="19864"/>
                  <a:pt x="36821" y="20051"/>
                  <a:pt x="36867" y="20214"/>
                </a:cubicBezTo>
                <a:lnTo>
                  <a:pt x="36797" y="20261"/>
                </a:lnTo>
                <a:cubicBezTo>
                  <a:pt x="36774" y="20074"/>
                  <a:pt x="36727" y="19887"/>
                  <a:pt x="36680" y="19724"/>
                </a:cubicBezTo>
                <a:close/>
                <a:moveTo>
                  <a:pt x="21201" y="20004"/>
                </a:moveTo>
                <a:lnTo>
                  <a:pt x="21201" y="20004"/>
                </a:lnTo>
                <a:cubicBezTo>
                  <a:pt x="21784" y="20121"/>
                  <a:pt x="22368" y="20191"/>
                  <a:pt x="22975" y="20284"/>
                </a:cubicBezTo>
                <a:cubicBezTo>
                  <a:pt x="22695" y="20284"/>
                  <a:pt x="22438" y="20307"/>
                  <a:pt x="22205" y="20331"/>
                </a:cubicBezTo>
                <a:cubicBezTo>
                  <a:pt x="21854" y="20214"/>
                  <a:pt x="21528" y="20121"/>
                  <a:pt x="21201" y="20004"/>
                </a:cubicBezTo>
                <a:close/>
                <a:moveTo>
                  <a:pt x="13472" y="19047"/>
                </a:moveTo>
                <a:lnTo>
                  <a:pt x="13472" y="19047"/>
                </a:lnTo>
                <a:cubicBezTo>
                  <a:pt x="13659" y="19093"/>
                  <a:pt x="13869" y="19140"/>
                  <a:pt x="14056" y="19187"/>
                </a:cubicBezTo>
                <a:cubicBezTo>
                  <a:pt x="14453" y="19327"/>
                  <a:pt x="14850" y="19490"/>
                  <a:pt x="15247" y="19607"/>
                </a:cubicBezTo>
                <a:cubicBezTo>
                  <a:pt x="15994" y="19887"/>
                  <a:pt x="16765" y="20144"/>
                  <a:pt x="17535" y="20354"/>
                </a:cubicBezTo>
                <a:cubicBezTo>
                  <a:pt x="17021" y="20331"/>
                  <a:pt x="16508" y="20307"/>
                  <a:pt x="15971" y="20261"/>
                </a:cubicBezTo>
                <a:cubicBezTo>
                  <a:pt x="15107" y="19887"/>
                  <a:pt x="14290" y="19490"/>
                  <a:pt x="13472" y="19047"/>
                </a:cubicBezTo>
                <a:close/>
                <a:moveTo>
                  <a:pt x="17021" y="19677"/>
                </a:moveTo>
                <a:cubicBezTo>
                  <a:pt x="17862" y="19747"/>
                  <a:pt x="18726" y="19794"/>
                  <a:pt x="19566" y="19794"/>
                </a:cubicBezTo>
                <a:cubicBezTo>
                  <a:pt x="20080" y="20004"/>
                  <a:pt x="20594" y="20191"/>
                  <a:pt x="21107" y="20354"/>
                </a:cubicBezTo>
                <a:cubicBezTo>
                  <a:pt x="20570" y="20377"/>
                  <a:pt x="20033" y="20401"/>
                  <a:pt x="19496" y="20401"/>
                </a:cubicBezTo>
                <a:cubicBezTo>
                  <a:pt x="18866" y="20261"/>
                  <a:pt x="18235" y="20121"/>
                  <a:pt x="17605" y="19957"/>
                </a:cubicBezTo>
                <a:lnTo>
                  <a:pt x="17021" y="19677"/>
                </a:lnTo>
                <a:close/>
                <a:moveTo>
                  <a:pt x="10414" y="19584"/>
                </a:moveTo>
                <a:lnTo>
                  <a:pt x="10414" y="19584"/>
                </a:lnTo>
                <a:cubicBezTo>
                  <a:pt x="11394" y="19887"/>
                  <a:pt x="12375" y="20144"/>
                  <a:pt x="13332" y="20377"/>
                </a:cubicBezTo>
                <a:lnTo>
                  <a:pt x="13472" y="20447"/>
                </a:lnTo>
                <a:cubicBezTo>
                  <a:pt x="12725" y="20307"/>
                  <a:pt x="11978" y="20144"/>
                  <a:pt x="11254" y="19934"/>
                </a:cubicBezTo>
                <a:cubicBezTo>
                  <a:pt x="10974" y="19817"/>
                  <a:pt x="10694" y="19700"/>
                  <a:pt x="10414" y="19584"/>
                </a:cubicBezTo>
                <a:close/>
                <a:moveTo>
                  <a:pt x="38408" y="19794"/>
                </a:moveTo>
                <a:cubicBezTo>
                  <a:pt x="38408" y="19864"/>
                  <a:pt x="38432" y="19934"/>
                  <a:pt x="38432" y="20004"/>
                </a:cubicBezTo>
                <a:cubicBezTo>
                  <a:pt x="38291" y="20074"/>
                  <a:pt x="38151" y="20144"/>
                  <a:pt x="37988" y="20214"/>
                </a:cubicBezTo>
                <a:cubicBezTo>
                  <a:pt x="37955" y="20181"/>
                  <a:pt x="37913" y="20165"/>
                  <a:pt x="37872" y="20165"/>
                </a:cubicBezTo>
                <a:cubicBezTo>
                  <a:pt x="37796" y="20165"/>
                  <a:pt x="37723" y="20217"/>
                  <a:pt x="37708" y="20307"/>
                </a:cubicBezTo>
                <a:cubicBezTo>
                  <a:pt x="37708" y="20307"/>
                  <a:pt x="37708" y="20331"/>
                  <a:pt x="37708" y="20331"/>
                </a:cubicBezTo>
                <a:lnTo>
                  <a:pt x="37591" y="20377"/>
                </a:lnTo>
                <a:lnTo>
                  <a:pt x="37311" y="20471"/>
                </a:lnTo>
                <a:lnTo>
                  <a:pt x="37311" y="20424"/>
                </a:lnTo>
                <a:cubicBezTo>
                  <a:pt x="37684" y="20237"/>
                  <a:pt x="38058" y="20027"/>
                  <a:pt x="38408" y="19794"/>
                </a:cubicBezTo>
                <a:close/>
                <a:moveTo>
                  <a:pt x="43125" y="18369"/>
                </a:moveTo>
                <a:lnTo>
                  <a:pt x="43125" y="18369"/>
                </a:lnTo>
                <a:cubicBezTo>
                  <a:pt x="42541" y="19023"/>
                  <a:pt x="41887" y="19607"/>
                  <a:pt x="41163" y="20121"/>
                </a:cubicBezTo>
                <a:cubicBezTo>
                  <a:pt x="40813" y="20331"/>
                  <a:pt x="40439" y="20517"/>
                  <a:pt x="40043" y="20704"/>
                </a:cubicBezTo>
                <a:cubicBezTo>
                  <a:pt x="40043" y="20424"/>
                  <a:pt x="40019" y="20167"/>
                  <a:pt x="39973" y="19887"/>
                </a:cubicBezTo>
                <a:cubicBezTo>
                  <a:pt x="41070" y="19490"/>
                  <a:pt x="42121" y="18976"/>
                  <a:pt x="43125" y="18369"/>
                </a:cubicBezTo>
                <a:close/>
                <a:moveTo>
                  <a:pt x="18376" y="20704"/>
                </a:moveTo>
                <a:lnTo>
                  <a:pt x="18492" y="20774"/>
                </a:lnTo>
                <a:lnTo>
                  <a:pt x="17745" y="20704"/>
                </a:lnTo>
                <a:close/>
                <a:moveTo>
                  <a:pt x="22065" y="20658"/>
                </a:moveTo>
                <a:cubicBezTo>
                  <a:pt x="22321" y="20751"/>
                  <a:pt x="22578" y="20821"/>
                  <a:pt x="22858" y="20891"/>
                </a:cubicBezTo>
                <a:cubicBezTo>
                  <a:pt x="22321" y="20844"/>
                  <a:pt x="21784" y="20774"/>
                  <a:pt x="21224" y="20704"/>
                </a:cubicBezTo>
                <a:lnTo>
                  <a:pt x="22065" y="20658"/>
                </a:lnTo>
                <a:close/>
                <a:moveTo>
                  <a:pt x="34602" y="19467"/>
                </a:moveTo>
                <a:lnTo>
                  <a:pt x="34416" y="19584"/>
                </a:lnTo>
                <a:cubicBezTo>
                  <a:pt x="33949" y="19747"/>
                  <a:pt x="33458" y="19910"/>
                  <a:pt x="32991" y="20051"/>
                </a:cubicBezTo>
                <a:lnTo>
                  <a:pt x="32384" y="20144"/>
                </a:lnTo>
                <a:cubicBezTo>
                  <a:pt x="29746" y="20564"/>
                  <a:pt x="27061" y="20798"/>
                  <a:pt x="24399" y="20891"/>
                </a:cubicBezTo>
                <a:cubicBezTo>
                  <a:pt x="24002" y="20821"/>
                  <a:pt x="23582" y="20704"/>
                  <a:pt x="23185" y="20611"/>
                </a:cubicBezTo>
                <a:cubicBezTo>
                  <a:pt x="23816" y="20564"/>
                  <a:pt x="24446" y="20541"/>
                  <a:pt x="25076" y="20494"/>
                </a:cubicBezTo>
                <a:cubicBezTo>
                  <a:pt x="25780" y="20549"/>
                  <a:pt x="26485" y="20577"/>
                  <a:pt x="27190" y="20577"/>
                </a:cubicBezTo>
                <a:cubicBezTo>
                  <a:pt x="29477" y="20577"/>
                  <a:pt x="31759" y="20284"/>
                  <a:pt x="33972" y="19677"/>
                </a:cubicBezTo>
                <a:cubicBezTo>
                  <a:pt x="34182" y="19607"/>
                  <a:pt x="34392" y="19537"/>
                  <a:pt x="34602" y="19467"/>
                </a:cubicBezTo>
                <a:close/>
                <a:moveTo>
                  <a:pt x="38432" y="20471"/>
                </a:moveTo>
                <a:lnTo>
                  <a:pt x="38432" y="20471"/>
                </a:lnTo>
                <a:cubicBezTo>
                  <a:pt x="38408" y="20658"/>
                  <a:pt x="38385" y="20844"/>
                  <a:pt x="38338" y="21008"/>
                </a:cubicBezTo>
                <a:cubicBezTo>
                  <a:pt x="38291" y="20868"/>
                  <a:pt x="38245" y="20704"/>
                  <a:pt x="38175" y="20564"/>
                </a:cubicBezTo>
                <a:lnTo>
                  <a:pt x="38268" y="20517"/>
                </a:lnTo>
                <a:lnTo>
                  <a:pt x="38432" y="20471"/>
                </a:lnTo>
                <a:close/>
                <a:moveTo>
                  <a:pt x="13449" y="20728"/>
                </a:moveTo>
                <a:cubicBezTo>
                  <a:pt x="13706" y="20774"/>
                  <a:pt x="13963" y="20798"/>
                  <a:pt x="14196" y="20844"/>
                </a:cubicBezTo>
                <a:lnTo>
                  <a:pt x="14570" y="21031"/>
                </a:lnTo>
                <a:cubicBezTo>
                  <a:pt x="14196" y="20938"/>
                  <a:pt x="13823" y="20821"/>
                  <a:pt x="13449" y="20728"/>
                </a:cubicBezTo>
                <a:close/>
                <a:moveTo>
                  <a:pt x="27995" y="21288"/>
                </a:moveTo>
                <a:lnTo>
                  <a:pt x="27388" y="21405"/>
                </a:lnTo>
                <a:lnTo>
                  <a:pt x="27014" y="21358"/>
                </a:lnTo>
                <a:cubicBezTo>
                  <a:pt x="27341" y="21358"/>
                  <a:pt x="27668" y="21311"/>
                  <a:pt x="27995" y="21288"/>
                </a:cubicBezTo>
                <a:close/>
                <a:moveTo>
                  <a:pt x="31731" y="20774"/>
                </a:moveTo>
                <a:lnTo>
                  <a:pt x="31731" y="20774"/>
                </a:lnTo>
                <a:cubicBezTo>
                  <a:pt x="30867" y="21101"/>
                  <a:pt x="29980" y="21358"/>
                  <a:pt x="29069" y="21545"/>
                </a:cubicBezTo>
                <a:lnTo>
                  <a:pt x="28625" y="21521"/>
                </a:lnTo>
                <a:cubicBezTo>
                  <a:pt x="29653" y="21335"/>
                  <a:pt x="30633" y="21078"/>
                  <a:pt x="31637" y="20798"/>
                </a:cubicBezTo>
                <a:lnTo>
                  <a:pt x="31731" y="20774"/>
                </a:lnTo>
                <a:close/>
                <a:moveTo>
                  <a:pt x="37965" y="21008"/>
                </a:moveTo>
                <a:cubicBezTo>
                  <a:pt x="38011" y="21171"/>
                  <a:pt x="38058" y="21311"/>
                  <a:pt x="38081" y="21475"/>
                </a:cubicBezTo>
                <a:lnTo>
                  <a:pt x="37825" y="21568"/>
                </a:lnTo>
                <a:cubicBezTo>
                  <a:pt x="37871" y="21381"/>
                  <a:pt x="37918" y="21195"/>
                  <a:pt x="37965" y="21008"/>
                </a:cubicBezTo>
                <a:close/>
                <a:moveTo>
                  <a:pt x="36284" y="19677"/>
                </a:moveTo>
                <a:cubicBezTo>
                  <a:pt x="36354" y="19934"/>
                  <a:pt x="36424" y="20191"/>
                  <a:pt x="36470" y="20424"/>
                </a:cubicBezTo>
                <a:cubicBezTo>
                  <a:pt x="36213" y="20564"/>
                  <a:pt x="35957" y="20728"/>
                  <a:pt x="35676" y="20844"/>
                </a:cubicBezTo>
                <a:cubicBezTo>
                  <a:pt x="35350" y="20984"/>
                  <a:pt x="35023" y="21101"/>
                  <a:pt x="34673" y="21218"/>
                </a:cubicBezTo>
                <a:cubicBezTo>
                  <a:pt x="33692" y="21405"/>
                  <a:pt x="32711" y="21521"/>
                  <a:pt x="31707" y="21568"/>
                </a:cubicBezTo>
                <a:cubicBezTo>
                  <a:pt x="31240" y="21591"/>
                  <a:pt x="30797" y="21591"/>
                  <a:pt x="30330" y="21591"/>
                </a:cubicBezTo>
                <a:cubicBezTo>
                  <a:pt x="31544" y="21265"/>
                  <a:pt x="32711" y="20821"/>
                  <a:pt x="33832" y="20261"/>
                </a:cubicBezTo>
                <a:cubicBezTo>
                  <a:pt x="34673" y="20097"/>
                  <a:pt x="35490" y="19910"/>
                  <a:pt x="36284" y="19677"/>
                </a:cubicBezTo>
                <a:close/>
                <a:moveTo>
                  <a:pt x="15224" y="20984"/>
                </a:moveTo>
                <a:lnTo>
                  <a:pt x="15504" y="21008"/>
                </a:lnTo>
                <a:cubicBezTo>
                  <a:pt x="16157" y="21241"/>
                  <a:pt x="16811" y="21428"/>
                  <a:pt x="17488" y="21615"/>
                </a:cubicBezTo>
                <a:cubicBezTo>
                  <a:pt x="17348" y="21591"/>
                  <a:pt x="17185" y="21568"/>
                  <a:pt x="17068" y="21545"/>
                </a:cubicBezTo>
                <a:cubicBezTo>
                  <a:pt x="16741" y="21498"/>
                  <a:pt x="16414" y="21451"/>
                  <a:pt x="16087" y="21381"/>
                </a:cubicBezTo>
                <a:cubicBezTo>
                  <a:pt x="15807" y="21265"/>
                  <a:pt x="15504" y="21125"/>
                  <a:pt x="15224" y="20984"/>
                </a:cubicBezTo>
                <a:close/>
                <a:moveTo>
                  <a:pt x="37614" y="20728"/>
                </a:moveTo>
                <a:cubicBezTo>
                  <a:pt x="37568" y="21054"/>
                  <a:pt x="37498" y="21358"/>
                  <a:pt x="37428" y="21662"/>
                </a:cubicBezTo>
                <a:lnTo>
                  <a:pt x="37264" y="21732"/>
                </a:lnTo>
                <a:cubicBezTo>
                  <a:pt x="37311" y="21451"/>
                  <a:pt x="37334" y="21148"/>
                  <a:pt x="37334" y="20868"/>
                </a:cubicBezTo>
                <a:lnTo>
                  <a:pt x="37614" y="20728"/>
                </a:lnTo>
                <a:close/>
                <a:moveTo>
                  <a:pt x="18983" y="21288"/>
                </a:moveTo>
                <a:lnTo>
                  <a:pt x="19776" y="21335"/>
                </a:lnTo>
                <a:lnTo>
                  <a:pt x="20010" y="21335"/>
                </a:lnTo>
                <a:cubicBezTo>
                  <a:pt x="20524" y="21498"/>
                  <a:pt x="21037" y="21662"/>
                  <a:pt x="21551" y="21802"/>
                </a:cubicBezTo>
                <a:cubicBezTo>
                  <a:pt x="20687" y="21685"/>
                  <a:pt x="19823" y="21521"/>
                  <a:pt x="18983" y="21288"/>
                </a:cubicBezTo>
                <a:close/>
                <a:moveTo>
                  <a:pt x="25006" y="21381"/>
                </a:moveTo>
                <a:cubicBezTo>
                  <a:pt x="25310" y="21428"/>
                  <a:pt x="25590" y="21498"/>
                  <a:pt x="25894" y="21545"/>
                </a:cubicBezTo>
                <a:lnTo>
                  <a:pt x="26197" y="21591"/>
                </a:lnTo>
                <a:cubicBezTo>
                  <a:pt x="25240" y="21708"/>
                  <a:pt x="24259" y="21802"/>
                  <a:pt x="23302" y="21848"/>
                </a:cubicBezTo>
                <a:cubicBezTo>
                  <a:pt x="22648" y="21732"/>
                  <a:pt x="21995" y="21568"/>
                  <a:pt x="21364" y="21381"/>
                </a:cubicBezTo>
                <a:lnTo>
                  <a:pt x="21364" y="21381"/>
                </a:lnTo>
                <a:cubicBezTo>
                  <a:pt x="21901" y="21393"/>
                  <a:pt x="22444" y="21399"/>
                  <a:pt x="22990" y="21399"/>
                </a:cubicBezTo>
                <a:cubicBezTo>
                  <a:pt x="23535" y="21399"/>
                  <a:pt x="24084" y="21393"/>
                  <a:pt x="24633" y="21381"/>
                </a:cubicBezTo>
                <a:close/>
                <a:moveTo>
                  <a:pt x="27341" y="21755"/>
                </a:moveTo>
                <a:lnTo>
                  <a:pt x="27738" y="21802"/>
                </a:lnTo>
                <a:cubicBezTo>
                  <a:pt x="27201" y="21872"/>
                  <a:pt x="26641" y="21942"/>
                  <a:pt x="26104" y="21988"/>
                </a:cubicBezTo>
                <a:cubicBezTo>
                  <a:pt x="25894" y="21988"/>
                  <a:pt x="25684" y="22012"/>
                  <a:pt x="25473" y="22012"/>
                </a:cubicBezTo>
                <a:cubicBezTo>
                  <a:pt x="26104" y="21942"/>
                  <a:pt x="26734" y="21848"/>
                  <a:pt x="27341" y="21755"/>
                </a:cubicBezTo>
                <a:close/>
                <a:moveTo>
                  <a:pt x="36587" y="21125"/>
                </a:moveTo>
                <a:cubicBezTo>
                  <a:pt x="36587" y="21195"/>
                  <a:pt x="36610" y="21265"/>
                  <a:pt x="36610" y="21335"/>
                </a:cubicBezTo>
                <a:lnTo>
                  <a:pt x="36540" y="21662"/>
                </a:lnTo>
                <a:cubicBezTo>
                  <a:pt x="36517" y="21755"/>
                  <a:pt x="36494" y="21848"/>
                  <a:pt x="36494" y="21942"/>
                </a:cubicBezTo>
                <a:lnTo>
                  <a:pt x="36143" y="22012"/>
                </a:lnTo>
                <a:cubicBezTo>
                  <a:pt x="36097" y="21778"/>
                  <a:pt x="36050" y="21545"/>
                  <a:pt x="36003" y="21311"/>
                </a:cubicBezTo>
                <a:cubicBezTo>
                  <a:pt x="36190" y="21241"/>
                  <a:pt x="36400" y="21195"/>
                  <a:pt x="36587" y="21125"/>
                </a:cubicBezTo>
                <a:close/>
                <a:moveTo>
                  <a:pt x="29022" y="21918"/>
                </a:moveTo>
                <a:cubicBezTo>
                  <a:pt x="29746" y="21965"/>
                  <a:pt x="30447" y="21965"/>
                  <a:pt x="31170" y="21965"/>
                </a:cubicBezTo>
                <a:cubicBezTo>
                  <a:pt x="29886" y="22152"/>
                  <a:pt x="28579" y="22292"/>
                  <a:pt x="27295" y="22339"/>
                </a:cubicBezTo>
                <a:cubicBezTo>
                  <a:pt x="26991" y="22339"/>
                  <a:pt x="26711" y="22315"/>
                  <a:pt x="26407" y="22292"/>
                </a:cubicBezTo>
                <a:cubicBezTo>
                  <a:pt x="27295" y="22222"/>
                  <a:pt x="28158" y="22082"/>
                  <a:pt x="29022" y="21918"/>
                </a:cubicBezTo>
                <a:close/>
                <a:moveTo>
                  <a:pt x="38758" y="21918"/>
                </a:moveTo>
                <a:lnTo>
                  <a:pt x="38758" y="21918"/>
                </a:lnTo>
                <a:cubicBezTo>
                  <a:pt x="38688" y="22082"/>
                  <a:pt x="38618" y="22222"/>
                  <a:pt x="38548" y="22362"/>
                </a:cubicBezTo>
                <a:lnTo>
                  <a:pt x="38548" y="22175"/>
                </a:lnTo>
                <a:lnTo>
                  <a:pt x="38595" y="22012"/>
                </a:lnTo>
                <a:lnTo>
                  <a:pt x="38758" y="21918"/>
                </a:lnTo>
                <a:close/>
                <a:moveTo>
                  <a:pt x="35770" y="21358"/>
                </a:moveTo>
                <a:cubicBezTo>
                  <a:pt x="35840" y="21591"/>
                  <a:pt x="35863" y="21825"/>
                  <a:pt x="35910" y="22058"/>
                </a:cubicBezTo>
                <a:cubicBezTo>
                  <a:pt x="34556" y="22362"/>
                  <a:pt x="33178" y="22595"/>
                  <a:pt x="31777" y="22782"/>
                </a:cubicBezTo>
                <a:lnTo>
                  <a:pt x="32081" y="22666"/>
                </a:lnTo>
                <a:cubicBezTo>
                  <a:pt x="33061" y="22339"/>
                  <a:pt x="34089" y="21965"/>
                  <a:pt x="35116" y="21521"/>
                </a:cubicBezTo>
                <a:cubicBezTo>
                  <a:pt x="35326" y="21475"/>
                  <a:pt x="35560" y="21428"/>
                  <a:pt x="35770" y="21358"/>
                </a:cubicBezTo>
                <a:close/>
                <a:moveTo>
                  <a:pt x="37171" y="22595"/>
                </a:moveTo>
                <a:lnTo>
                  <a:pt x="37171" y="22595"/>
                </a:lnTo>
                <a:cubicBezTo>
                  <a:pt x="37152" y="22672"/>
                  <a:pt x="37133" y="22748"/>
                  <a:pt x="37101" y="22825"/>
                </a:cubicBezTo>
                <a:lnTo>
                  <a:pt x="37101" y="22825"/>
                </a:lnTo>
                <a:lnTo>
                  <a:pt x="37101" y="22642"/>
                </a:lnTo>
                <a:lnTo>
                  <a:pt x="37101" y="22619"/>
                </a:lnTo>
                <a:lnTo>
                  <a:pt x="37171" y="22595"/>
                </a:lnTo>
                <a:close/>
                <a:moveTo>
                  <a:pt x="32151" y="22315"/>
                </a:moveTo>
                <a:lnTo>
                  <a:pt x="32151" y="22315"/>
                </a:lnTo>
                <a:cubicBezTo>
                  <a:pt x="31450" y="22549"/>
                  <a:pt x="30727" y="22782"/>
                  <a:pt x="30003" y="22992"/>
                </a:cubicBezTo>
                <a:cubicBezTo>
                  <a:pt x="29373" y="23062"/>
                  <a:pt x="28765" y="23109"/>
                  <a:pt x="28158" y="23179"/>
                </a:cubicBezTo>
                <a:lnTo>
                  <a:pt x="27411" y="23226"/>
                </a:lnTo>
                <a:cubicBezTo>
                  <a:pt x="25684" y="23132"/>
                  <a:pt x="23979" y="22899"/>
                  <a:pt x="22321" y="22525"/>
                </a:cubicBezTo>
                <a:lnTo>
                  <a:pt x="22321" y="22525"/>
                </a:lnTo>
                <a:cubicBezTo>
                  <a:pt x="23524" y="22649"/>
                  <a:pt x="24726" y="22706"/>
                  <a:pt x="25939" y="22706"/>
                </a:cubicBezTo>
                <a:cubicBezTo>
                  <a:pt x="26327" y="22706"/>
                  <a:pt x="26717" y="22700"/>
                  <a:pt x="27108" y="22689"/>
                </a:cubicBezTo>
                <a:cubicBezTo>
                  <a:pt x="27419" y="22702"/>
                  <a:pt x="27732" y="22708"/>
                  <a:pt x="28044" y="22708"/>
                </a:cubicBezTo>
                <a:cubicBezTo>
                  <a:pt x="29419" y="22708"/>
                  <a:pt x="30800" y="22582"/>
                  <a:pt x="32151" y="22315"/>
                </a:cubicBezTo>
                <a:close/>
                <a:moveTo>
                  <a:pt x="36284" y="22899"/>
                </a:moveTo>
                <a:cubicBezTo>
                  <a:pt x="36260" y="23016"/>
                  <a:pt x="36237" y="23132"/>
                  <a:pt x="36213" y="23249"/>
                </a:cubicBezTo>
                <a:lnTo>
                  <a:pt x="36213" y="22922"/>
                </a:lnTo>
                <a:lnTo>
                  <a:pt x="36284" y="22899"/>
                </a:lnTo>
                <a:close/>
                <a:moveTo>
                  <a:pt x="1798" y="14867"/>
                </a:moveTo>
                <a:lnTo>
                  <a:pt x="1798" y="14867"/>
                </a:lnTo>
                <a:cubicBezTo>
                  <a:pt x="2055" y="15101"/>
                  <a:pt x="2335" y="15334"/>
                  <a:pt x="2592" y="15521"/>
                </a:cubicBezTo>
                <a:cubicBezTo>
                  <a:pt x="3199" y="16011"/>
                  <a:pt x="3830" y="16455"/>
                  <a:pt x="4483" y="16852"/>
                </a:cubicBezTo>
                <a:cubicBezTo>
                  <a:pt x="6328" y="18486"/>
                  <a:pt x="8569" y="19514"/>
                  <a:pt x="10928" y="20167"/>
                </a:cubicBezTo>
                <a:cubicBezTo>
                  <a:pt x="12539" y="20844"/>
                  <a:pt x="14243" y="21358"/>
                  <a:pt x="15947" y="21685"/>
                </a:cubicBezTo>
                <a:lnTo>
                  <a:pt x="16461" y="21895"/>
                </a:lnTo>
                <a:cubicBezTo>
                  <a:pt x="18002" y="22549"/>
                  <a:pt x="19613" y="23062"/>
                  <a:pt x="21247" y="23436"/>
                </a:cubicBezTo>
                <a:cubicBezTo>
                  <a:pt x="20617" y="23413"/>
                  <a:pt x="20010" y="23389"/>
                  <a:pt x="19403" y="23343"/>
                </a:cubicBezTo>
                <a:cubicBezTo>
                  <a:pt x="14150" y="22969"/>
                  <a:pt x="8569" y="21638"/>
                  <a:pt x="4530" y="18113"/>
                </a:cubicBezTo>
                <a:cubicBezTo>
                  <a:pt x="3433" y="17202"/>
                  <a:pt x="2522" y="16081"/>
                  <a:pt x="1798" y="14867"/>
                </a:cubicBezTo>
                <a:close/>
                <a:moveTo>
                  <a:pt x="17535" y="21965"/>
                </a:moveTo>
                <a:lnTo>
                  <a:pt x="17535" y="21965"/>
                </a:lnTo>
                <a:cubicBezTo>
                  <a:pt x="18212" y="22058"/>
                  <a:pt x="18936" y="22129"/>
                  <a:pt x="19636" y="22175"/>
                </a:cubicBezTo>
                <a:cubicBezTo>
                  <a:pt x="20570" y="22479"/>
                  <a:pt x="21528" y="22736"/>
                  <a:pt x="22508" y="22946"/>
                </a:cubicBezTo>
                <a:cubicBezTo>
                  <a:pt x="23325" y="23132"/>
                  <a:pt x="24143" y="23273"/>
                  <a:pt x="24983" y="23389"/>
                </a:cubicBezTo>
                <a:cubicBezTo>
                  <a:pt x="24399" y="23413"/>
                  <a:pt x="23816" y="23436"/>
                  <a:pt x="23232" y="23436"/>
                </a:cubicBezTo>
                <a:cubicBezTo>
                  <a:pt x="22298" y="23296"/>
                  <a:pt x="21364" y="23109"/>
                  <a:pt x="20454" y="22852"/>
                </a:cubicBezTo>
                <a:cubicBezTo>
                  <a:pt x="19450" y="22619"/>
                  <a:pt x="18469" y="22315"/>
                  <a:pt x="17535" y="21965"/>
                </a:cubicBezTo>
                <a:close/>
                <a:moveTo>
                  <a:pt x="27248" y="23599"/>
                </a:moveTo>
                <a:lnTo>
                  <a:pt x="27575" y="23623"/>
                </a:lnTo>
                <a:cubicBezTo>
                  <a:pt x="27295" y="23693"/>
                  <a:pt x="26991" y="23740"/>
                  <a:pt x="26711" y="23810"/>
                </a:cubicBezTo>
                <a:cubicBezTo>
                  <a:pt x="26291" y="23786"/>
                  <a:pt x="25870" y="23763"/>
                  <a:pt x="25450" y="23716"/>
                </a:cubicBezTo>
                <a:cubicBezTo>
                  <a:pt x="26034" y="23693"/>
                  <a:pt x="26641" y="23646"/>
                  <a:pt x="27248" y="23599"/>
                </a:cubicBezTo>
                <a:close/>
                <a:moveTo>
                  <a:pt x="34906" y="22946"/>
                </a:moveTo>
                <a:lnTo>
                  <a:pt x="34906" y="22946"/>
                </a:lnTo>
                <a:cubicBezTo>
                  <a:pt x="34626" y="23039"/>
                  <a:pt x="34346" y="23109"/>
                  <a:pt x="34065" y="23179"/>
                </a:cubicBezTo>
                <a:lnTo>
                  <a:pt x="34065" y="23156"/>
                </a:lnTo>
                <a:cubicBezTo>
                  <a:pt x="32194" y="23579"/>
                  <a:pt x="30301" y="23811"/>
                  <a:pt x="28387" y="23811"/>
                </a:cubicBezTo>
                <a:cubicBezTo>
                  <a:pt x="28295" y="23811"/>
                  <a:pt x="28203" y="23811"/>
                  <a:pt x="28112" y="23810"/>
                </a:cubicBezTo>
                <a:cubicBezTo>
                  <a:pt x="28369" y="23763"/>
                  <a:pt x="28625" y="23693"/>
                  <a:pt x="28882" y="23623"/>
                </a:cubicBezTo>
                <a:cubicBezTo>
                  <a:pt x="30913" y="23623"/>
                  <a:pt x="32945" y="23389"/>
                  <a:pt x="34906" y="22946"/>
                </a:cubicBezTo>
                <a:close/>
                <a:moveTo>
                  <a:pt x="1612" y="15124"/>
                </a:moveTo>
                <a:cubicBezTo>
                  <a:pt x="2032" y="15801"/>
                  <a:pt x="2499" y="16478"/>
                  <a:pt x="3036" y="17062"/>
                </a:cubicBezTo>
                <a:cubicBezTo>
                  <a:pt x="6702" y="21195"/>
                  <a:pt x="12375" y="22899"/>
                  <a:pt x="17675" y="23506"/>
                </a:cubicBezTo>
                <a:cubicBezTo>
                  <a:pt x="19272" y="23695"/>
                  <a:pt x="20888" y="23790"/>
                  <a:pt x="22489" y="23790"/>
                </a:cubicBezTo>
                <a:cubicBezTo>
                  <a:pt x="22667" y="23790"/>
                  <a:pt x="22844" y="23789"/>
                  <a:pt x="23022" y="23786"/>
                </a:cubicBezTo>
                <a:cubicBezTo>
                  <a:pt x="23769" y="23903"/>
                  <a:pt x="24539" y="23996"/>
                  <a:pt x="25287" y="24066"/>
                </a:cubicBezTo>
                <a:cubicBezTo>
                  <a:pt x="23346" y="24411"/>
                  <a:pt x="21377" y="24606"/>
                  <a:pt x="19413" y="24606"/>
                </a:cubicBezTo>
                <a:cubicBezTo>
                  <a:pt x="16722" y="24606"/>
                  <a:pt x="14043" y="24240"/>
                  <a:pt x="11465" y="23389"/>
                </a:cubicBezTo>
                <a:cubicBezTo>
                  <a:pt x="7682" y="22129"/>
                  <a:pt x="2662" y="19350"/>
                  <a:pt x="1612" y="15124"/>
                </a:cubicBezTo>
                <a:close/>
                <a:moveTo>
                  <a:pt x="38058" y="22245"/>
                </a:moveTo>
                <a:lnTo>
                  <a:pt x="38058" y="22245"/>
                </a:lnTo>
                <a:cubicBezTo>
                  <a:pt x="38011" y="22385"/>
                  <a:pt x="37965" y="22525"/>
                  <a:pt x="37941" y="22666"/>
                </a:cubicBezTo>
                <a:cubicBezTo>
                  <a:pt x="37661" y="23366"/>
                  <a:pt x="37334" y="24043"/>
                  <a:pt x="36961" y="24673"/>
                </a:cubicBezTo>
                <a:cubicBezTo>
                  <a:pt x="36984" y="24487"/>
                  <a:pt x="37007" y="24300"/>
                  <a:pt x="37031" y="24113"/>
                </a:cubicBezTo>
                <a:cubicBezTo>
                  <a:pt x="37264" y="23553"/>
                  <a:pt x="37451" y="22992"/>
                  <a:pt x="37614" y="22432"/>
                </a:cubicBezTo>
                <a:lnTo>
                  <a:pt x="38058" y="22245"/>
                </a:lnTo>
                <a:close/>
                <a:moveTo>
                  <a:pt x="36470" y="25304"/>
                </a:moveTo>
                <a:lnTo>
                  <a:pt x="36470" y="25304"/>
                </a:lnTo>
                <a:cubicBezTo>
                  <a:pt x="36447" y="25374"/>
                  <a:pt x="36447" y="25421"/>
                  <a:pt x="36447" y="25467"/>
                </a:cubicBezTo>
                <a:cubicBezTo>
                  <a:pt x="36377" y="25561"/>
                  <a:pt x="36330" y="25654"/>
                  <a:pt x="36260" y="25747"/>
                </a:cubicBezTo>
                <a:cubicBezTo>
                  <a:pt x="36330" y="25607"/>
                  <a:pt x="36400" y="25444"/>
                  <a:pt x="36470" y="25304"/>
                </a:cubicBezTo>
                <a:close/>
                <a:moveTo>
                  <a:pt x="38572" y="23086"/>
                </a:moveTo>
                <a:cubicBezTo>
                  <a:pt x="38502" y="23459"/>
                  <a:pt x="38408" y="23833"/>
                  <a:pt x="38291" y="24183"/>
                </a:cubicBezTo>
                <a:cubicBezTo>
                  <a:pt x="38105" y="24767"/>
                  <a:pt x="37871" y="25351"/>
                  <a:pt x="37591" y="25911"/>
                </a:cubicBezTo>
                <a:cubicBezTo>
                  <a:pt x="37311" y="26261"/>
                  <a:pt x="36984" y="26588"/>
                  <a:pt x="36610" y="26892"/>
                </a:cubicBezTo>
                <a:lnTo>
                  <a:pt x="36634" y="26845"/>
                </a:lnTo>
                <a:cubicBezTo>
                  <a:pt x="36891" y="26588"/>
                  <a:pt x="37124" y="26308"/>
                  <a:pt x="37334" y="26028"/>
                </a:cubicBezTo>
                <a:cubicBezTo>
                  <a:pt x="37918" y="25210"/>
                  <a:pt x="38315" y="24253"/>
                  <a:pt x="38502" y="23273"/>
                </a:cubicBezTo>
                <a:lnTo>
                  <a:pt x="38572" y="23086"/>
                </a:lnTo>
                <a:close/>
                <a:moveTo>
                  <a:pt x="36167" y="26448"/>
                </a:moveTo>
                <a:lnTo>
                  <a:pt x="36167" y="26448"/>
                </a:lnTo>
                <a:cubicBezTo>
                  <a:pt x="36143" y="26565"/>
                  <a:pt x="36097" y="26705"/>
                  <a:pt x="36050" y="26821"/>
                </a:cubicBezTo>
                <a:cubicBezTo>
                  <a:pt x="36003" y="26892"/>
                  <a:pt x="35957" y="26962"/>
                  <a:pt x="35910" y="27032"/>
                </a:cubicBezTo>
                <a:cubicBezTo>
                  <a:pt x="35583" y="27335"/>
                  <a:pt x="35233" y="27615"/>
                  <a:pt x="34859" y="27872"/>
                </a:cubicBezTo>
                <a:lnTo>
                  <a:pt x="34883" y="27849"/>
                </a:lnTo>
                <a:cubicBezTo>
                  <a:pt x="35350" y="27405"/>
                  <a:pt x="35770" y="26938"/>
                  <a:pt x="36167" y="26448"/>
                </a:cubicBezTo>
                <a:close/>
                <a:moveTo>
                  <a:pt x="35163" y="28106"/>
                </a:moveTo>
                <a:cubicBezTo>
                  <a:pt x="35046" y="28246"/>
                  <a:pt x="34953" y="28386"/>
                  <a:pt x="34836" y="28526"/>
                </a:cubicBezTo>
                <a:cubicBezTo>
                  <a:pt x="34509" y="28713"/>
                  <a:pt x="34182" y="28899"/>
                  <a:pt x="33832" y="29063"/>
                </a:cubicBezTo>
                <a:lnTo>
                  <a:pt x="34089" y="28783"/>
                </a:lnTo>
                <a:cubicBezTo>
                  <a:pt x="34462" y="28573"/>
                  <a:pt x="34813" y="28339"/>
                  <a:pt x="35163" y="28106"/>
                </a:cubicBezTo>
                <a:close/>
                <a:moveTo>
                  <a:pt x="33038" y="29366"/>
                </a:moveTo>
                <a:lnTo>
                  <a:pt x="33038" y="29366"/>
                </a:lnTo>
                <a:cubicBezTo>
                  <a:pt x="33015" y="29390"/>
                  <a:pt x="32991" y="29436"/>
                  <a:pt x="32991" y="29460"/>
                </a:cubicBezTo>
                <a:cubicBezTo>
                  <a:pt x="32758" y="29553"/>
                  <a:pt x="32524" y="29670"/>
                  <a:pt x="32268" y="29763"/>
                </a:cubicBezTo>
                <a:lnTo>
                  <a:pt x="33038" y="29366"/>
                </a:lnTo>
                <a:close/>
                <a:moveTo>
                  <a:pt x="18309" y="1"/>
                </a:moveTo>
                <a:cubicBezTo>
                  <a:pt x="17336" y="1"/>
                  <a:pt x="16361" y="30"/>
                  <a:pt x="15387" y="88"/>
                </a:cubicBezTo>
                <a:cubicBezTo>
                  <a:pt x="12515" y="251"/>
                  <a:pt x="9620" y="742"/>
                  <a:pt x="6935" y="1839"/>
                </a:cubicBezTo>
                <a:cubicBezTo>
                  <a:pt x="4600" y="2796"/>
                  <a:pt x="1752" y="4431"/>
                  <a:pt x="514" y="6719"/>
                </a:cubicBezTo>
                <a:cubicBezTo>
                  <a:pt x="24" y="7559"/>
                  <a:pt x="1" y="8587"/>
                  <a:pt x="398" y="9474"/>
                </a:cubicBezTo>
                <a:cubicBezTo>
                  <a:pt x="304" y="9987"/>
                  <a:pt x="281" y="10501"/>
                  <a:pt x="304" y="11038"/>
                </a:cubicBezTo>
                <a:cubicBezTo>
                  <a:pt x="327" y="11342"/>
                  <a:pt x="374" y="11669"/>
                  <a:pt x="421" y="11972"/>
                </a:cubicBezTo>
                <a:lnTo>
                  <a:pt x="421" y="12042"/>
                </a:lnTo>
                <a:cubicBezTo>
                  <a:pt x="374" y="12789"/>
                  <a:pt x="631" y="13536"/>
                  <a:pt x="1121" y="14097"/>
                </a:cubicBezTo>
                <a:cubicBezTo>
                  <a:pt x="1145" y="14143"/>
                  <a:pt x="1168" y="14190"/>
                  <a:pt x="1191" y="14260"/>
                </a:cubicBezTo>
                <a:cubicBezTo>
                  <a:pt x="1261" y="15217"/>
                  <a:pt x="1542" y="16128"/>
                  <a:pt x="2009" y="16969"/>
                </a:cubicBezTo>
                <a:cubicBezTo>
                  <a:pt x="3643" y="19817"/>
                  <a:pt x="6678" y="21802"/>
                  <a:pt x="9597" y="23062"/>
                </a:cubicBezTo>
                <a:cubicBezTo>
                  <a:pt x="12640" y="24318"/>
                  <a:pt x="15896" y="24972"/>
                  <a:pt x="19189" y="24972"/>
                </a:cubicBezTo>
                <a:cubicBezTo>
                  <a:pt x="19509" y="24972"/>
                  <a:pt x="19829" y="24966"/>
                  <a:pt x="20150" y="24954"/>
                </a:cubicBezTo>
                <a:cubicBezTo>
                  <a:pt x="22321" y="24884"/>
                  <a:pt x="24493" y="24627"/>
                  <a:pt x="26641" y="24183"/>
                </a:cubicBezTo>
                <a:cubicBezTo>
                  <a:pt x="27102" y="24207"/>
                  <a:pt x="27563" y="24219"/>
                  <a:pt x="28025" y="24219"/>
                </a:cubicBezTo>
                <a:cubicBezTo>
                  <a:pt x="30718" y="24219"/>
                  <a:pt x="33409" y="23813"/>
                  <a:pt x="35980" y="23016"/>
                </a:cubicBezTo>
                <a:lnTo>
                  <a:pt x="35980" y="23016"/>
                </a:lnTo>
                <a:cubicBezTo>
                  <a:pt x="35933" y="25561"/>
                  <a:pt x="34392" y="27779"/>
                  <a:pt x="32314" y="29273"/>
                </a:cubicBezTo>
                <a:cubicBezTo>
                  <a:pt x="32011" y="29460"/>
                  <a:pt x="31684" y="29623"/>
                  <a:pt x="31357" y="29787"/>
                </a:cubicBezTo>
                <a:cubicBezTo>
                  <a:pt x="31287" y="29810"/>
                  <a:pt x="31240" y="29880"/>
                  <a:pt x="31264" y="29973"/>
                </a:cubicBezTo>
                <a:cubicBezTo>
                  <a:pt x="31030" y="30090"/>
                  <a:pt x="30797" y="30230"/>
                  <a:pt x="30540" y="30347"/>
                </a:cubicBezTo>
                <a:cubicBezTo>
                  <a:pt x="30394" y="30430"/>
                  <a:pt x="30471" y="30662"/>
                  <a:pt x="30622" y="30662"/>
                </a:cubicBezTo>
                <a:cubicBezTo>
                  <a:pt x="30640" y="30662"/>
                  <a:pt x="30660" y="30658"/>
                  <a:pt x="30680" y="30651"/>
                </a:cubicBezTo>
                <a:cubicBezTo>
                  <a:pt x="31964" y="30277"/>
                  <a:pt x="33202" y="29787"/>
                  <a:pt x="34392" y="29180"/>
                </a:cubicBezTo>
                <a:cubicBezTo>
                  <a:pt x="34392" y="29287"/>
                  <a:pt x="34473" y="29354"/>
                  <a:pt x="34562" y="29354"/>
                </a:cubicBezTo>
                <a:cubicBezTo>
                  <a:pt x="34608" y="29354"/>
                  <a:pt x="34656" y="29336"/>
                  <a:pt x="34696" y="29296"/>
                </a:cubicBezTo>
                <a:cubicBezTo>
                  <a:pt x="34883" y="29110"/>
                  <a:pt x="35046" y="28899"/>
                  <a:pt x="35233" y="28713"/>
                </a:cubicBezTo>
                <a:cubicBezTo>
                  <a:pt x="35560" y="28503"/>
                  <a:pt x="35863" y="28292"/>
                  <a:pt x="36167" y="28059"/>
                </a:cubicBezTo>
                <a:cubicBezTo>
                  <a:pt x="36564" y="28059"/>
                  <a:pt x="36914" y="27896"/>
                  <a:pt x="37124" y="27569"/>
                </a:cubicBezTo>
                <a:cubicBezTo>
                  <a:pt x="37124" y="27592"/>
                  <a:pt x="37124" y="27592"/>
                  <a:pt x="37124" y="27615"/>
                </a:cubicBezTo>
                <a:cubicBezTo>
                  <a:pt x="37072" y="27737"/>
                  <a:pt x="37200" y="27845"/>
                  <a:pt x="37318" y="27845"/>
                </a:cubicBezTo>
                <a:cubicBezTo>
                  <a:pt x="37358" y="27845"/>
                  <a:pt x="37398" y="27832"/>
                  <a:pt x="37428" y="27802"/>
                </a:cubicBezTo>
                <a:cubicBezTo>
                  <a:pt x="38175" y="26962"/>
                  <a:pt x="38712" y="25958"/>
                  <a:pt x="39039" y="24907"/>
                </a:cubicBezTo>
                <a:cubicBezTo>
                  <a:pt x="39669" y="23786"/>
                  <a:pt x="40019" y="22525"/>
                  <a:pt x="40066" y="21265"/>
                </a:cubicBezTo>
                <a:cubicBezTo>
                  <a:pt x="40533" y="20984"/>
                  <a:pt x="41000" y="20704"/>
                  <a:pt x="41443" y="20377"/>
                </a:cubicBezTo>
                <a:cubicBezTo>
                  <a:pt x="41864" y="20121"/>
                  <a:pt x="42284" y="19840"/>
                  <a:pt x="42704" y="19560"/>
                </a:cubicBezTo>
                <a:cubicBezTo>
                  <a:pt x="43521" y="18976"/>
                  <a:pt x="44292" y="18253"/>
                  <a:pt x="44689" y="17342"/>
                </a:cubicBezTo>
                <a:cubicBezTo>
                  <a:pt x="45203" y="16618"/>
                  <a:pt x="45553" y="15801"/>
                  <a:pt x="45740" y="14937"/>
                </a:cubicBezTo>
                <a:cubicBezTo>
                  <a:pt x="45740" y="14914"/>
                  <a:pt x="45740" y="14914"/>
                  <a:pt x="45740" y="14914"/>
                </a:cubicBezTo>
                <a:cubicBezTo>
                  <a:pt x="46136" y="14517"/>
                  <a:pt x="46463" y="14097"/>
                  <a:pt x="46743" y="13606"/>
                </a:cubicBezTo>
                <a:cubicBezTo>
                  <a:pt x="47958" y="11435"/>
                  <a:pt x="47094" y="9194"/>
                  <a:pt x="45179" y="7769"/>
                </a:cubicBezTo>
                <a:cubicBezTo>
                  <a:pt x="45016" y="7653"/>
                  <a:pt x="44852" y="7559"/>
                  <a:pt x="44689" y="7442"/>
                </a:cubicBezTo>
                <a:cubicBezTo>
                  <a:pt x="44502" y="6135"/>
                  <a:pt x="43732" y="5038"/>
                  <a:pt x="42564" y="4197"/>
                </a:cubicBezTo>
                <a:cubicBezTo>
                  <a:pt x="40580" y="2773"/>
                  <a:pt x="38035" y="1886"/>
                  <a:pt x="35700" y="1279"/>
                </a:cubicBezTo>
                <a:cubicBezTo>
                  <a:pt x="33272" y="672"/>
                  <a:pt x="30797" y="345"/>
                  <a:pt x="28298" y="321"/>
                </a:cubicBezTo>
                <a:cubicBezTo>
                  <a:pt x="28088" y="317"/>
                  <a:pt x="27877" y="315"/>
                  <a:pt x="27666" y="315"/>
                </a:cubicBezTo>
                <a:cubicBezTo>
                  <a:pt x="26686" y="315"/>
                  <a:pt x="25706" y="357"/>
                  <a:pt x="24726" y="415"/>
                </a:cubicBezTo>
                <a:cubicBezTo>
                  <a:pt x="22604" y="141"/>
                  <a:pt x="20460" y="1"/>
                  <a:pt x="1830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6" name="Google Shape;2506;p66"/>
          <p:cNvSpPr/>
          <p:nvPr/>
        </p:nvSpPr>
        <p:spPr>
          <a:xfrm>
            <a:off x="5576742" y="1699301"/>
            <a:ext cx="642833" cy="605399"/>
          </a:xfrm>
          <a:custGeom>
            <a:rect b="b" l="l" r="r" t="t"/>
            <a:pathLst>
              <a:path extrusionOk="0" h="44572" w="47328">
                <a:moveTo>
                  <a:pt x="26874" y="1328"/>
                </a:moveTo>
                <a:cubicBezTo>
                  <a:pt x="27178" y="1351"/>
                  <a:pt x="27458" y="1375"/>
                  <a:pt x="27738" y="1398"/>
                </a:cubicBezTo>
                <a:lnTo>
                  <a:pt x="28018" y="1491"/>
                </a:lnTo>
                <a:cubicBezTo>
                  <a:pt x="27645" y="1421"/>
                  <a:pt x="27248" y="1375"/>
                  <a:pt x="26874" y="1328"/>
                </a:cubicBezTo>
                <a:close/>
                <a:moveTo>
                  <a:pt x="30446" y="1842"/>
                </a:moveTo>
                <a:cubicBezTo>
                  <a:pt x="30703" y="1912"/>
                  <a:pt x="30960" y="1982"/>
                  <a:pt x="31217" y="2052"/>
                </a:cubicBezTo>
                <a:cubicBezTo>
                  <a:pt x="31497" y="2145"/>
                  <a:pt x="31824" y="2238"/>
                  <a:pt x="32104" y="2355"/>
                </a:cubicBezTo>
                <a:cubicBezTo>
                  <a:pt x="31824" y="2262"/>
                  <a:pt x="31544" y="2192"/>
                  <a:pt x="31264" y="2122"/>
                </a:cubicBezTo>
                <a:cubicBezTo>
                  <a:pt x="30960" y="2052"/>
                  <a:pt x="30727" y="1935"/>
                  <a:pt x="30446" y="1842"/>
                </a:cubicBezTo>
                <a:close/>
                <a:moveTo>
                  <a:pt x="23954" y="874"/>
                </a:moveTo>
                <a:cubicBezTo>
                  <a:pt x="24506" y="874"/>
                  <a:pt x="25060" y="893"/>
                  <a:pt x="25613" y="931"/>
                </a:cubicBezTo>
                <a:cubicBezTo>
                  <a:pt x="25286" y="931"/>
                  <a:pt x="24960" y="931"/>
                  <a:pt x="24656" y="954"/>
                </a:cubicBezTo>
                <a:cubicBezTo>
                  <a:pt x="23769" y="1001"/>
                  <a:pt x="22905" y="1071"/>
                  <a:pt x="22018" y="1188"/>
                </a:cubicBezTo>
                <a:cubicBezTo>
                  <a:pt x="20103" y="1304"/>
                  <a:pt x="18212" y="1655"/>
                  <a:pt x="16368" y="2215"/>
                </a:cubicBezTo>
                <a:cubicBezTo>
                  <a:pt x="16251" y="2238"/>
                  <a:pt x="16134" y="2285"/>
                  <a:pt x="16017" y="2332"/>
                </a:cubicBezTo>
                <a:lnTo>
                  <a:pt x="15527" y="2402"/>
                </a:lnTo>
                <a:cubicBezTo>
                  <a:pt x="18229" y="1384"/>
                  <a:pt x="21080" y="874"/>
                  <a:pt x="23954" y="874"/>
                </a:cubicBezTo>
                <a:close/>
                <a:moveTo>
                  <a:pt x="23548" y="1540"/>
                </a:moveTo>
                <a:cubicBezTo>
                  <a:pt x="26093" y="1540"/>
                  <a:pt x="28639" y="1846"/>
                  <a:pt x="31124" y="2495"/>
                </a:cubicBezTo>
                <a:lnTo>
                  <a:pt x="31124" y="2472"/>
                </a:lnTo>
                <a:cubicBezTo>
                  <a:pt x="31497" y="2612"/>
                  <a:pt x="31871" y="2752"/>
                  <a:pt x="32244" y="2892"/>
                </a:cubicBezTo>
                <a:cubicBezTo>
                  <a:pt x="30703" y="2472"/>
                  <a:pt x="29092" y="2215"/>
                  <a:pt x="27481" y="2098"/>
                </a:cubicBezTo>
                <a:cubicBezTo>
                  <a:pt x="27458" y="2052"/>
                  <a:pt x="27435" y="2028"/>
                  <a:pt x="27388" y="2028"/>
                </a:cubicBezTo>
                <a:cubicBezTo>
                  <a:pt x="25723" y="1801"/>
                  <a:pt x="24058" y="1682"/>
                  <a:pt x="22394" y="1682"/>
                </a:cubicBezTo>
                <a:cubicBezTo>
                  <a:pt x="22004" y="1682"/>
                  <a:pt x="21614" y="1688"/>
                  <a:pt x="21224" y="1701"/>
                </a:cubicBezTo>
                <a:lnTo>
                  <a:pt x="21854" y="1585"/>
                </a:lnTo>
                <a:cubicBezTo>
                  <a:pt x="22418" y="1555"/>
                  <a:pt x="22983" y="1540"/>
                  <a:pt x="23548" y="1540"/>
                </a:cubicBezTo>
                <a:close/>
                <a:moveTo>
                  <a:pt x="20875" y="365"/>
                </a:moveTo>
                <a:cubicBezTo>
                  <a:pt x="21652" y="365"/>
                  <a:pt x="22430" y="413"/>
                  <a:pt x="23209" y="511"/>
                </a:cubicBezTo>
                <a:cubicBezTo>
                  <a:pt x="19846" y="604"/>
                  <a:pt x="16554" y="1421"/>
                  <a:pt x="13519" y="2869"/>
                </a:cubicBezTo>
                <a:cubicBezTo>
                  <a:pt x="12492" y="3149"/>
                  <a:pt x="11511" y="3476"/>
                  <a:pt x="10531" y="3873"/>
                </a:cubicBezTo>
                <a:cubicBezTo>
                  <a:pt x="12608" y="2238"/>
                  <a:pt x="15037" y="1141"/>
                  <a:pt x="17628" y="651"/>
                </a:cubicBezTo>
                <a:cubicBezTo>
                  <a:pt x="18704" y="460"/>
                  <a:pt x="19788" y="365"/>
                  <a:pt x="20875" y="365"/>
                </a:cubicBezTo>
                <a:close/>
                <a:moveTo>
                  <a:pt x="13075" y="3523"/>
                </a:moveTo>
                <a:lnTo>
                  <a:pt x="13075" y="3523"/>
                </a:lnTo>
                <a:cubicBezTo>
                  <a:pt x="12772" y="3663"/>
                  <a:pt x="12492" y="3803"/>
                  <a:pt x="12188" y="3966"/>
                </a:cubicBezTo>
                <a:cubicBezTo>
                  <a:pt x="12445" y="3826"/>
                  <a:pt x="12679" y="3709"/>
                  <a:pt x="12912" y="3569"/>
                </a:cubicBezTo>
                <a:lnTo>
                  <a:pt x="13075" y="3523"/>
                </a:lnTo>
                <a:close/>
                <a:moveTo>
                  <a:pt x="11231" y="3990"/>
                </a:moveTo>
                <a:cubicBezTo>
                  <a:pt x="10274" y="4480"/>
                  <a:pt x="9386" y="5017"/>
                  <a:pt x="8546" y="5647"/>
                </a:cubicBezTo>
                <a:lnTo>
                  <a:pt x="8663" y="5554"/>
                </a:lnTo>
                <a:cubicBezTo>
                  <a:pt x="8943" y="5274"/>
                  <a:pt x="9223" y="5017"/>
                  <a:pt x="9503" y="4760"/>
                </a:cubicBezTo>
                <a:cubicBezTo>
                  <a:pt x="10064" y="4480"/>
                  <a:pt x="10647" y="4223"/>
                  <a:pt x="11231" y="3990"/>
                </a:cubicBezTo>
                <a:close/>
                <a:moveTo>
                  <a:pt x="21334" y="2247"/>
                </a:moveTo>
                <a:cubicBezTo>
                  <a:pt x="21632" y="2247"/>
                  <a:pt x="21931" y="2252"/>
                  <a:pt x="22228" y="2262"/>
                </a:cubicBezTo>
                <a:cubicBezTo>
                  <a:pt x="20640" y="2449"/>
                  <a:pt x="19053" y="2752"/>
                  <a:pt x="17488" y="3196"/>
                </a:cubicBezTo>
                <a:cubicBezTo>
                  <a:pt x="14523" y="3966"/>
                  <a:pt x="11628" y="5110"/>
                  <a:pt x="8919" y="6581"/>
                </a:cubicBezTo>
                <a:cubicBezTo>
                  <a:pt x="9877" y="5834"/>
                  <a:pt x="10857" y="5157"/>
                  <a:pt x="11908" y="4573"/>
                </a:cubicBezTo>
                <a:cubicBezTo>
                  <a:pt x="12492" y="4293"/>
                  <a:pt x="13122" y="4060"/>
                  <a:pt x="13729" y="3826"/>
                </a:cubicBezTo>
                <a:cubicBezTo>
                  <a:pt x="15107" y="3289"/>
                  <a:pt x="16508" y="2822"/>
                  <a:pt x="17932" y="2425"/>
                </a:cubicBezTo>
                <a:cubicBezTo>
                  <a:pt x="19059" y="2314"/>
                  <a:pt x="20200" y="2247"/>
                  <a:pt x="21334" y="2247"/>
                </a:cubicBezTo>
                <a:close/>
                <a:moveTo>
                  <a:pt x="7355" y="7118"/>
                </a:moveTo>
                <a:cubicBezTo>
                  <a:pt x="7192" y="7258"/>
                  <a:pt x="7052" y="7422"/>
                  <a:pt x="6888" y="7562"/>
                </a:cubicBezTo>
                <a:cubicBezTo>
                  <a:pt x="6818" y="7655"/>
                  <a:pt x="6725" y="7749"/>
                  <a:pt x="6631" y="7842"/>
                </a:cubicBezTo>
                <a:lnTo>
                  <a:pt x="6701" y="7749"/>
                </a:lnTo>
                <a:cubicBezTo>
                  <a:pt x="6888" y="7562"/>
                  <a:pt x="7075" y="7375"/>
                  <a:pt x="7238" y="7188"/>
                </a:cubicBezTo>
                <a:lnTo>
                  <a:pt x="7355" y="7118"/>
                </a:lnTo>
                <a:close/>
                <a:moveTo>
                  <a:pt x="39272" y="5624"/>
                </a:moveTo>
                <a:lnTo>
                  <a:pt x="39272" y="5624"/>
                </a:lnTo>
                <a:cubicBezTo>
                  <a:pt x="39972" y="5951"/>
                  <a:pt x="40650" y="6324"/>
                  <a:pt x="41303" y="6768"/>
                </a:cubicBezTo>
                <a:cubicBezTo>
                  <a:pt x="42191" y="7352"/>
                  <a:pt x="42938" y="8075"/>
                  <a:pt x="43545" y="8939"/>
                </a:cubicBezTo>
                <a:cubicBezTo>
                  <a:pt x="42821" y="8286"/>
                  <a:pt x="42074" y="7655"/>
                  <a:pt x="41280" y="7095"/>
                </a:cubicBezTo>
                <a:cubicBezTo>
                  <a:pt x="40626" y="6605"/>
                  <a:pt x="39949" y="6114"/>
                  <a:pt x="39272" y="5624"/>
                </a:cubicBezTo>
                <a:close/>
                <a:moveTo>
                  <a:pt x="43591" y="8356"/>
                </a:moveTo>
                <a:cubicBezTo>
                  <a:pt x="44185" y="8972"/>
                  <a:pt x="44644" y="9700"/>
                  <a:pt x="44970" y="10474"/>
                </a:cubicBezTo>
                <a:lnTo>
                  <a:pt x="44970" y="10474"/>
                </a:lnTo>
                <a:cubicBezTo>
                  <a:pt x="44850" y="10332"/>
                  <a:pt x="44743" y="10206"/>
                  <a:pt x="44619" y="10060"/>
                </a:cubicBezTo>
                <a:cubicBezTo>
                  <a:pt x="44339" y="9453"/>
                  <a:pt x="44012" y="8893"/>
                  <a:pt x="43591" y="8356"/>
                </a:cubicBezTo>
                <a:close/>
                <a:moveTo>
                  <a:pt x="5511" y="8612"/>
                </a:moveTo>
                <a:cubicBezTo>
                  <a:pt x="5301" y="8916"/>
                  <a:pt x="5067" y="9196"/>
                  <a:pt x="4857" y="9500"/>
                </a:cubicBezTo>
                <a:cubicBezTo>
                  <a:pt x="4438" y="9918"/>
                  <a:pt x="4020" y="10358"/>
                  <a:pt x="3621" y="10818"/>
                </a:cubicBezTo>
                <a:lnTo>
                  <a:pt x="3621" y="10818"/>
                </a:lnTo>
                <a:cubicBezTo>
                  <a:pt x="3927" y="10366"/>
                  <a:pt x="4255" y="9936"/>
                  <a:pt x="4623" y="9546"/>
                </a:cubicBezTo>
                <a:cubicBezTo>
                  <a:pt x="4904" y="9220"/>
                  <a:pt x="5207" y="8916"/>
                  <a:pt x="5511" y="8612"/>
                </a:cubicBezTo>
                <a:close/>
                <a:moveTo>
                  <a:pt x="41093" y="7398"/>
                </a:moveTo>
                <a:lnTo>
                  <a:pt x="41093" y="7398"/>
                </a:lnTo>
                <a:cubicBezTo>
                  <a:pt x="42261" y="8239"/>
                  <a:pt x="43335" y="9173"/>
                  <a:pt x="44292" y="10247"/>
                </a:cubicBezTo>
                <a:cubicBezTo>
                  <a:pt x="44525" y="10714"/>
                  <a:pt x="44712" y="11227"/>
                  <a:pt x="44852" y="11741"/>
                </a:cubicBezTo>
                <a:cubicBezTo>
                  <a:pt x="43848" y="10083"/>
                  <a:pt x="42587" y="8612"/>
                  <a:pt x="41093" y="7398"/>
                </a:cubicBezTo>
                <a:close/>
                <a:moveTo>
                  <a:pt x="40229" y="7188"/>
                </a:moveTo>
                <a:lnTo>
                  <a:pt x="40439" y="7352"/>
                </a:lnTo>
                <a:cubicBezTo>
                  <a:pt x="41513" y="8309"/>
                  <a:pt x="42494" y="9360"/>
                  <a:pt x="43358" y="10480"/>
                </a:cubicBezTo>
                <a:cubicBezTo>
                  <a:pt x="43883" y="11120"/>
                  <a:pt x="44252" y="11849"/>
                  <a:pt x="44487" y="12645"/>
                </a:cubicBezTo>
                <a:lnTo>
                  <a:pt x="44487" y="12645"/>
                </a:lnTo>
                <a:cubicBezTo>
                  <a:pt x="43414" y="10580"/>
                  <a:pt x="41972" y="8745"/>
                  <a:pt x="40229" y="7188"/>
                </a:cubicBezTo>
                <a:close/>
                <a:moveTo>
                  <a:pt x="45109" y="11321"/>
                </a:moveTo>
                <a:cubicBezTo>
                  <a:pt x="45179" y="11438"/>
                  <a:pt x="45272" y="11578"/>
                  <a:pt x="45342" y="11694"/>
                </a:cubicBezTo>
                <a:lnTo>
                  <a:pt x="45366" y="11694"/>
                </a:lnTo>
                <a:cubicBezTo>
                  <a:pt x="45436" y="12091"/>
                  <a:pt x="45483" y="12488"/>
                  <a:pt x="45483" y="12885"/>
                </a:cubicBezTo>
                <a:cubicBezTo>
                  <a:pt x="45389" y="12348"/>
                  <a:pt x="45272" y="11835"/>
                  <a:pt x="45109" y="11321"/>
                </a:cubicBezTo>
                <a:close/>
                <a:moveTo>
                  <a:pt x="44782" y="12372"/>
                </a:moveTo>
                <a:lnTo>
                  <a:pt x="44782" y="12372"/>
                </a:lnTo>
                <a:cubicBezTo>
                  <a:pt x="44899" y="12605"/>
                  <a:pt x="45016" y="12839"/>
                  <a:pt x="45132" y="13072"/>
                </a:cubicBezTo>
                <a:cubicBezTo>
                  <a:pt x="45202" y="13516"/>
                  <a:pt x="45226" y="13959"/>
                  <a:pt x="45249" y="14403"/>
                </a:cubicBezTo>
                <a:cubicBezTo>
                  <a:pt x="45156" y="14169"/>
                  <a:pt x="45062" y="13913"/>
                  <a:pt x="44969" y="13656"/>
                </a:cubicBezTo>
                <a:cubicBezTo>
                  <a:pt x="44969" y="13212"/>
                  <a:pt x="44899" y="12792"/>
                  <a:pt x="44782" y="12372"/>
                </a:cubicBezTo>
                <a:close/>
                <a:moveTo>
                  <a:pt x="25240" y="2425"/>
                </a:moveTo>
                <a:cubicBezTo>
                  <a:pt x="27364" y="2635"/>
                  <a:pt x="29489" y="2962"/>
                  <a:pt x="31590" y="3429"/>
                </a:cubicBezTo>
                <a:cubicBezTo>
                  <a:pt x="32571" y="3639"/>
                  <a:pt x="33552" y="3849"/>
                  <a:pt x="34532" y="4083"/>
                </a:cubicBezTo>
                <a:cubicBezTo>
                  <a:pt x="35933" y="4667"/>
                  <a:pt x="37241" y="5390"/>
                  <a:pt x="38455" y="6254"/>
                </a:cubicBezTo>
                <a:cubicBezTo>
                  <a:pt x="41000" y="8029"/>
                  <a:pt x="43031" y="10457"/>
                  <a:pt x="44339" y="13259"/>
                </a:cubicBezTo>
                <a:cubicBezTo>
                  <a:pt x="44432" y="13446"/>
                  <a:pt x="44502" y="13632"/>
                  <a:pt x="44595" y="13842"/>
                </a:cubicBezTo>
                <a:cubicBezTo>
                  <a:pt x="44525" y="14403"/>
                  <a:pt x="44385" y="14987"/>
                  <a:pt x="44152" y="15524"/>
                </a:cubicBezTo>
                <a:cubicBezTo>
                  <a:pt x="43381" y="12278"/>
                  <a:pt x="41303" y="9476"/>
                  <a:pt x="38665" y="7445"/>
                </a:cubicBezTo>
                <a:cubicBezTo>
                  <a:pt x="34610" y="4256"/>
                  <a:pt x="29513" y="2763"/>
                  <a:pt x="24413" y="2763"/>
                </a:cubicBezTo>
                <a:cubicBezTo>
                  <a:pt x="22906" y="2763"/>
                  <a:pt x="21398" y="2893"/>
                  <a:pt x="19916" y="3149"/>
                </a:cubicBezTo>
                <a:cubicBezTo>
                  <a:pt x="13426" y="4293"/>
                  <a:pt x="6585" y="8052"/>
                  <a:pt x="3339" y="13983"/>
                </a:cubicBezTo>
                <a:cubicBezTo>
                  <a:pt x="3199" y="14239"/>
                  <a:pt x="3059" y="14520"/>
                  <a:pt x="2942" y="14776"/>
                </a:cubicBezTo>
                <a:cubicBezTo>
                  <a:pt x="3059" y="14216"/>
                  <a:pt x="3223" y="13632"/>
                  <a:pt x="3433" y="13095"/>
                </a:cubicBezTo>
                <a:cubicBezTo>
                  <a:pt x="3526" y="12862"/>
                  <a:pt x="3643" y="12628"/>
                  <a:pt x="3760" y="12418"/>
                </a:cubicBezTo>
                <a:cubicBezTo>
                  <a:pt x="4670" y="10901"/>
                  <a:pt x="5791" y="9500"/>
                  <a:pt x="7052" y="8239"/>
                </a:cubicBezTo>
                <a:cubicBezTo>
                  <a:pt x="7379" y="8005"/>
                  <a:pt x="7705" y="7795"/>
                  <a:pt x="8056" y="7585"/>
                </a:cubicBezTo>
                <a:cubicBezTo>
                  <a:pt x="11161" y="5717"/>
                  <a:pt x="14546" y="4293"/>
                  <a:pt x="18095" y="3406"/>
                </a:cubicBezTo>
                <a:cubicBezTo>
                  <a:pt x="20430" y="2799"/>
                  <a:pt x="22812" y="2472"/>
                  <a:pt x="25240" y="2425"/>
                </a:cubicBezTo>
                <a:close/>
                <a:moveTo>
                  <a:pt x="4040" y="10901"/>
                </a:moveTo>
                <a:lnTo>
                  <a:pt x="4040" y="10901"/>
                </a:lnTo>
                <a:cubicBezTo>
                  <a:pt x="3806" y="11344"/>
                  <a:pt x="3596" y="11788"/>
                  <a:pt x="3409" y="12231"/>
                </a:cubicBezTo>
                <a:cubicBezTo>
                  <a:pt x="3363" y="12301"/>
                  <a:pt x="3316" y="12395"/>
                  <a:pt x="3293" y="12465"/>
                </a:cubicBezTo>
                <a:cubicBezTo>
                  <a:pt x="2545" y="13749"/>
                  <a:pt x="1938" y="15127"/>
                  <a:pt x="1518" y="16551"/>
                </a:cubicBezTo>
                <a:lnTo>
                  <a:pt x="1495" y="16551"/>
                </a:lnTo>
                <a:cubicBezTo>
                  <a:pt x="1471" y="16598"/>
                  <a:pt x="1471" y="16644"/>
                  <a:pt x="1448" y="16691"/>
                </a:cubicBezTo>
                <a:cubicBezTo>
                  <a:pt x="1518" y="15827"/>
                  <a:pt x="1682" y="14963"/>
                  <a:pt x="1938" y="14146"/>
                </a:cubicBezTo>
                <a:cubicBezTo>
                  <a:pt x="2475" y="12955"/>
                  <a:pt x="3176" y="11881"/>
                  <a:pt x="4040" y="10901"/>
                </a:cubicBezTo>
                <a:close/>
                <a:moveTo>
                  <a:pt x="2335" y="16224"/>
                </a:moveTo>
                <a:lnTo>
                  <a:pt x="2335" y="16434"/>
                </a:lnTo>
                <a:cubicBezTo>
                  <a:pt x="2289" y="16574"/>
                  <a:pt x="2265" y="16714"/>
                  <a:pt x="2219" y="16854"/>
                </a:cubicBezTo>
                <a:cubicBezTo>
                  <a:pt x="2242" y="16644"/>
                  <a:pt x="2289" y="16434"/>
                  <a:pt x="2335" y="16224"/>
                </a:cubicBezTo>
                <a:close/>
                <a:moveTo>
                  <a:pt x="45833" y="12652"/>
                </a:moveTo>
                <a:lnTo>
                  <a:pt x="45833" y="12652"/>
                </a:lnTo>
                <a:cubicBezTo>
                  <a:pt x="46440" y="14053"/>
                  <a:pt x="46720" y="15570"/>
                  <a:pt x="46627" y="17088"/>
                </a:cubicBezTo>
                <a:lnTo>
                  <a:pt x="46627" y="17065"/>
                </a:lnTo>
                <a:cubicBezTo>
                  <a:pt x="46510" y="15920"/>
                  <a:pt x="46230" y="14823"/>
                  <a:pt x="45809" y="13749"/>
                </a:cubicBezTo>
                <a:cubicBezTo>
                  <a:pt x="45833" y="13376"/>
                  <a:pt x="45856" y="13025"/>
                  <a:pt x="45833" y="12652"/>
                </a:cubicBezTo>
                <a:close/>
                <a:moveTo>
                  <a:pt x="44843" y="14577"/>
                </a:moveTo>
                <a:cubicBezTo>
                  <a:pt x="44953" y="14847"/>
                  <a:pt x="45042" y="15138"/>
                  <a:pt x="45109" y="15407"/>
                </a:cubicBezTo>
                <a:cubicBezTo>
                  <a:pt x="44946" y="16061"/>
                  <a:pt x="44712" y="16691"/>
                  <a:pt x="44432" y="17298"/>
                </a:cubicBezTo>
                <a:cubicBezTo>
                  <a:pt x="44409" y="16994"/>
                  <a:pt x="44362" y="16668"/>
                  <a:pt x="44315" y="16364"/>
                </a:cubicBezTo>
                <a:cubicBezTo>
                  <a:pt x="44315" y="16294"/>
                  <a:pt x="44292" y="16224"/>
                  <a:pt x="44268" y="16154"/>
                </a:cubicBezTo>
                <a:cubicBezTo>
                  <a:pt x="44432" y="15804"/>
                  <a:pt x="44595" y="15430"/>
                  <a:pt x="44712" y="15057"/>
                </a:cubicBezTo>
                <a:cubicBezTo>
                  <a:pt x="44756" y="14904"/>
                  <a:pt x="44799" y="14732"/>
                  <a:pt x="44843" y="14577"/>
                </a:cubicBezTo>
                <a:close/>
                <a:moveTo>
                  <a:pt x="8289" y="5367"/>
                </a:moveTo>
                <a:cubicBezTo>
                  <a:pt x="8196" y="5460"/>
                  <a:pt x="8079" y="5577"/>
                  <a:pt x="7986" y="5671"/>
                </a:cubicBezTo>
                <a:cubicBezTo>
                  <a:pt x="7565" y="6138"/>
                  <a:pt x="7122" y="6628"/>
                  <a:pt x="6725" y="7142"/>
                </a:cubicBezTo>
                <a:cubicBezTo>
                  <a:pt x="5627" y="7959"/>
                  <a:pt x="4647" y="8916"/>
                  <a:pt x="3783" y="9990"/>
                </a:cubicBezTo>
                <a:cubicBezTo>
                  <a:pt x="2779" y="11251"/>
                  <a:pt x="2032" y="12698"/>
                  <a:pt x="1565" y="14239"/>
                </a:cubicBezTo>
                <a:cubicBezTo>
                  <a:pt x="1308" y="14800"/>
                  <a:pt x="1121" y="15383"/>
                  <a:pt x="981" y="15991"/>
                </a:cubicBezTo>
                <a:cubicBezTo>
                  <a:pt x="841" y="16551"/>
                  <a:pt x="748" y="17111"/>
                  <a:pt x="701" y="17672"/>
                </a:cubicBezTo>
                <a:cubicBezTo>
                  <a:pt x="421" y="15687"/>
                  <a:pt x="748" y="13702"/>
                  <a:pt x="1635" y="11928"/>
                </a:cubicBezTo>
                <a:cubicBezTo>
                  <a:pt x="3082" y="9079"/>
                  <a:pt x="5534" y="6908"/>
                  <a:pt x="8289" y="5367"/>
                </a:cubicBezTo>
                <a:close/>
                <a:moveTo>
                  <a:pt x="1892" y="16528"/>
                </a:moveTo>
                <a:lnTo>
                  <a:pt x="1892" y="16528"/>
                </a:lnTo>
                <a:cubicBezTo>
                  <a:pt x="1705" y="17345"/>
                  <a:pt x="1612" y="18162"/>
                  <a:pt x="1588" y="18979"/>
                </a:cubicBezTo>
                <a:cubicBezTo>
                  <a:pt x="1541" y="18676"/>
                  <a:pt x="1495" y="18395"/>
                  <a:pt x="1471" y="18092"/>
                </a:cubicBezTo>
                <a:cubicBezTo>
                  <a:pt x="1588" y="17555"/>
                  <a:pt x="1705" y="17041"/>
                  <a:pt x="1892" y="16528"/>
                </a:cubicBezTo>
                <a:close/>
                <a:moveTo>
                  <a:pt x="1075" y="17298"/>
                </a:moveTo>
                <a:cubicBezTo>
                  <a:pt x="1075" y="17578"/>
                  <a:pt x="1075" y="17858"/>
                  <a:pt x="1121" y="18139"/>
                </a:cubicBezTo>
                <a:cubicBezTo>
                  <a:pt x="1075" y="18442"/>
                  <a:pt x="1028" y="18722"/>
                  <a:pt x="981" y="19026"/>
                </a:cubicBezTo>
                <a:cubicBezTo>
                  <a:pt x="981" y="18442"/>
                  <a:pt x="1004" y="17858"/>
                  <a:pt x="1075" y="17298"/>
                </a:cubicBezTo>
                <a:close/>
                <a:moveTo>
                  <a:pt x="45156" y="16598"/>
                </a:moveTo>
                <a:cubicBezTo>
                  <a:pt x="45016" y="17742"/>
                  <a:pt x="44735" y="18862"/>
                  <a:pt x="44339" y="19960"/>
                </a:cubicBezTo>
                <a:cubicBezTo>
                  <a:pt x="44455" y="19329"/>
                  <a:pt x="44502" y="18699"/>
                  <a:pt x="44479" y="18068"/>
                </a:cubicBezTo>
                <a:cubicBezTo>
                  <a:pt x="44735" y="17602"/>
                  <a:pt x="44946" y="17088"/>
                  <a:pt x="45132" y="16598"/>
                </a:cubicBezTo>
                <a:close/>
                <a:moveTo>
                  <a:pt x="1285" y="19306"/>
                </a:moveTo>
                <a:cubicBezTo>
                  <a:pt x="1285" y="19329"/>
                  <a:pt x="1285" y="19329"/>
                  <a:pt x="1285" y="19329"/>
                </a:cubicBezTo>
                <a:cubicBezTo>
                  <a:pt x="1378" y="19726"/>
                  <a:pt x="1471" y="20123"/>
                  <a:pt x="1612" y="20497"/>
                </a:cubicBezTo>
                <a:cubicBezTo>
                  <a:pt x="1635" y="20590"/>
                  <a:pt x="1635" y="20683"/>
                  <a:pt x="1635" y="20754"/>
                </a:cubicBezTo>
                <a:cubicBezTo>
                  <a:pt x="1471" y="20473"/>
                  <a:pt x="1355" y="20146"/>
                  <a:pt x="1238" y="19843"/>
                </a:cubicBezTo>
                <a:cubicBezTo>
                  <a:pt x="1238" y="19656"/>
                  <a:pt x="1261" y="19493"/>
                  <a:pt x="1285" y="19306"/>
                </a:cubicBezTo>
                <a:close/>
                <a:moveTo>
                  <a:pt x="1215" y="20683"/>
                </a:moveTo>
                <a:cubicBezTo>
                  <a:pt x="1378" y="21034"/>
                  <a:pt x="1541" y="21361"/>
                  <a:pt x="1752" y="21687"/>
                </a:cubicBezTo>
                <a:cubicBezTo>
                  <a:pt x="1868" y="22598"/>
                  <a:pt x="2055" y="23509"/>
                  <a:pt x="2312" y="24396"/>
                </a:cubicBezTo>
                <a:cubicBezTo>
                  <a:pt x="1798" y="23392"/>
                  <a:pt x="1448" y="22365"/>
                  <a:pt x="1215" y="21291"/>
                </a:cubicBezTo>
                <a:cubicBezTo>
                  <a:pt x="1215" y="21080"/>
                  <a:pt x="1215" y="20870"/>
                  <a:pt x="1215" y="20683"/>
                </a:cubicBezTo>
                <a:close/>
                <a:moveTo>
                  <a:pt x="2335" y="18279"/>
                </a:moveTo>
                <a:lnTo>
                  <a:pt x="2335" y="18279"/>
                </a:lnTo>
                <a:cubicBezTo>
                  <a:pt x="2452" y="20263"/>
                  <a:pt x="3106" y="22178"/>
                  <a:pt x="4203" y="23836"/>
                </a:cubicBezTo>
                <a:cubicBezTo>
                  <a:pt x="4343" y="24139"/>
                  <a:pt x="4507" y="24443"/>
                  <a:pt x="4647" y="24746"/>
                </a:cubicBezTo>
                <a:cubicBezTo>
                  <a:pt x="4507" y="24629"/>
                  <a:pt x="4390" y="24489"/>
                  <a:pt x="4250" y="24349"/>
                </a:cubicBezTo>
                <a:cubicBezTo>
                  <a:pt x="3573" y="23579"/>
                  <a:pt x="3012" y="22715"/>
                  <a:pt x="2569" y="21804"/>
                </a:cubicBezTo>
                <a:cubicBezTo>
                  <a:pt x="2289" y="20660"/>
                  <a:pt x="2195" y="19469"/>
                  <a:pt x="2335" y="18279"/>
                </a:cubicBezTo>
                <a:close/>
                <a:moveTo>
                  <a:pt x="45436" y="16994"/>
                </a:moveTo>
                <a:cubicBezTo>
                  <a:pt x="45506" y="17438"/>
                  <a:pt x="45529" y="17858"/>
                  <a:pt x="45529" y="18302"/>
                </a:cubicBezTo>
                <a:cubicBezTo>
                  <a:pt x="45529" y="20310"/>
                  <a:pt x="44619" y="22108"/>
                  <a:pt x="43335" y="23579"/>
                </a:cubicBezTo>
                <a:cubicBezTo>
                  <a:pt x="42984" y="23999"/>
                  <a:pt x="42611" y="24373"/>
                  <a:pt x="42214" y="24746"/>
                </a:cubicBezTo>
                <a:cubicBezTo>
                  <a:pt x="42728" y="24092"/>
                  <a:pt x="43171" y="23392"/>
                  <a:pt x="43521" y="22645"/>
                </a:cubicBezTo>
                <a:lnTo>
                  <a:pt x="43498" y="22645"/>
                </a:lnTo>
                <a:cubicBezTo>
                  <a:pt x="44479" y="20894"/>
                  <a:pt x="45132" y="18979"/>
                  <a:pt x="45436" y="16994"/>
                </a:cubicBezTo>
                <a:close/>
                <a:moveTo>
                  <a:pt x="44012" y="16738"/>
                </a:moveTo>
                <a:cubicBezTo>
                  <a:pt x="44058" y="17158"/>
                  <a:pt x="44105" y="17578"/>
                  <a:pt x="44105" y="17998"/>
                </a:cubicBezTo>
                <a:cubicBezTo>
                  <a:pt x="43241" y="19586"/>
                  <a:pt x="42167" y="21057"/>
                  <a:pt x="40860" y="22318"/>
                </a:cubicBezTo>
                <a:cubicBezTo>
                  <a:pt x="37801" y="25376"/>
                  <a:pt x="33855" y="27384"/>
                  <a:pt x="29699" y="28645"/>
                </a:cubicBezTo>
                <a:cubicBezTo>
                  <a:pt x="31170" y="28062"/>
                  <a:pt x="32594" y="27384"/>
                  <a:pt x="33972" y="26591"/>
                </a:cubicBezTo>
                <a:cubicBezTo>
                  <a:pt x="37101" y="24839"/>
                  <a:pt x="39832" y="22505"/>
                  <a:pt x="42050" y="19680"/>
                </a:cubicBezTo>
                <a:cubicBezTo>
                  <a:pt x="42798" y="18746"/>
                  <a:pt x="43451" y="17765"/>
                  <a:pt x="44012" y="16738"/>
                </a:cubicBezTo>
                <a:close/>
                <a:moveTo>
                  <a:pt x="45716" y="14543"/>
                </a:moveTo>
                <a:cubicBezTo>
                  <a:pt x="46230" y="16131"/>
                  <a:pt x="46440" y="17812"/>
                  <a:pt x="46276" y="19493"/>
                </a:cubicBezTo>
                <a:cubicBezTo>
                  <a:pt x="46230" y="19609"/>
                  <a:pt x="46206" y="19750"/>
                  <a:pt x="46160" y="19866"/>
                </a:cubicBezTo>
                <a:cubicBezTo>
                  <a:pt x="45249" y="23065"/>
                  <a:pt x="43288" y="25493"/>
                  <a:pt x="40813" y="27314"/>
                </a:cubicBezTo>
                <a:cubicBezTo>
                  <a:pt x="39576" y="28108"/>
                  <a:pt x="38268" y="28809"/>
                  <a:pt x="36914" y="29416"/>
                </a:cubicBezTo>
                <a:cubicBezTo>
                  <a:pt x="38151" y="28669"/>
                  <a:pt x="39319" y="27805"/>
                  <a:pt x="40369" y="26777"/>
                </a:cubicBezTo>
                <a:cubicBezTo>
                  <a:pt x="41887" y="25750"/>
                  <a:pt x="43218" y="24466"/>
                  <a:pt x="44292" y="22995"/>
                </a:cubicBezTo>
                <a:cubicBezTo>
                  <a:pt x="45973" y="20683"/>
                  <a:pt x="46206" y="18092"/>
                  <a:pt x="45599" y="15594"/>
                </a:cubicBezTo>
                <a:cubicBezTo>
                  <a:pt x="45599" y="15407"/>
                  <a:pt x="45623" y="15220"/>
                  <a:pt x="45623" y="15010"/>
                </a:cubicBezTo>
                <a:cubicBezTo>
                  <a:pt x="45623" y="14800"/>
                  <a:pt x="45693" y="14706"/>
                  <a:pt x="45716" y="14543"/>
                </a:cubicBezTo>
                <a:close/>
                <a:moveTo>
                  <a:pt x="11768" y="29136"/>
                </a:moveTo>
                <a:lnTo>
                  <a:pt x="11768" y="29136"/>
                </a:lnTo>
                <a:cubicBezTo>
                  <a:pt x="12375" y="29322"/>
                  <a:pt x="12982" y="29486"/>
                  <a:pt x="13589" y="29649"/>
                </a:cubicBezTo>
                <a:cubicBezTo>
                  <a:pt x="12959" y="29509"/>
                  <a:pt x="12352" y="29322"/>
                  <a:pt x="11768" y="29136"/>
                </a:cubicBezTo>
                <a:close/>
                <a:moveTo>
                  <a:pt x="9643" y="28599"/>
                </a:moveTo>
                <a:lnTo>
                  <a:pt x="9643" y="28599"/>
                </a:lnTo>
                <a:cubicBezTo>
                  <a:pt x="10834" y="29206"/>
                  <a:pt x="12095" y="29649"/>
                  <a:pt x="13402" y="29976"/>
                </a:cubicBezTo>
                <a:cubicBezTo>
                  <a:pt x="13356" y="30069"/>
                  <a:pt x="13309" y="30140"/>
                  <a:pt x="13286" y="30233"/>
                </a:cubicBezTo>
                <a:cubicBezTo>
                  <a:pt x="12025" y="29789"/>
                  <a:pt x="10811" y="29229"/>
                  <a:pt x="9643" y="28599"/>
                </a:cubicBezTo>
                <a:close/>
                <a:moveTo>
                  <a:pt x="24409" y="3149"/>
                </a:moveTo>
                <a:cubicBezTo>
                  <a:pt x="29224" y="3149"/>
                  <a:pt x="34065" y="4499"/>
                  <a:pt x="37988" y="7375"/>
                </a:cubicBezTo>
                <a:cubicBezTo>
                  <a:pt x="40906" y="9523"/>
                  <a:pt x="43194" y="12512"/>
                  <a:pt x="43918" y="16084"/>
                </a:cubicBezTo>
                <a:cubicBezTo>
                  <a:pt x="43848" y="16201"/>
                  <a:pt x="43802" y="16317"/>
                  <a:pt x="43731" y="16411"/>
                </a:cubicBezTo>
                <a:cubicBezTo>
                  <a:pt x="42938" y="17905"/>
                  <a:pt x="41980" y="19306"/>
                  <a:pt x="40860" y="20590"/>
                </a:cubicBezTo>
                <a:cubicBezTo>
                  <a:pt x="38595" y="23135"/>
                  <a:pt x="35887" y="25236"/>
                  <a:pt x="32851" y="26801"/>
                </a:cubicBezTo>
                <a:cubicBezTo>
                  <a:pt x="30516" y="28015"/>
                  <a:pt x="28065" y="28972"/>
                  <a:pt x="25543" y="29649"/>
                </a:cubicBezTo>
                <a:cubicBezTo>
                  <a:pt x="24960" y="29743"/>
                  <a:pt x="24399" y="29836"/>
                  <a:pt x="23839" y="29929"/>
                </a:cubicBezTo>
                <a:cubicBezTo>
                  <a:pt x="23279" y="30023"/>
                  <a:pt x="22695" y="30093"/>
                  <a:pt x="22111" y="30140"/>
                </a:cubicBezTo>
                <a:cubicBezTo>
                  <a:pt x="22074" y="30078"/>
                  <a:pt x="22011" y="30049"/>
                  <a:pt x="21950" y="30049"/>
                </a:cubicBezTo>
                <a:cubicBezTo>
                  <a:pt x="21895" y="30049"/>
                  <a:pt x="21841" y="30072"/>
                  <a:pt x="21808" y="30116"/>
                </a:cubicBezTo>
                <a:cubicBezTo>
                  <a:pt x="21808" y="30140"/>
                  <a:pt x="21784" y="30140"/>
                  <a:pt x="21784" y="30163"/>
                </a:cubicBezTo>
                <a:cubicBezTo>
                  <a:pt x="21294" y="30186"/>
                  <a:pt x="20827" y="30233"/>
                  <a:pt x="20337" y="30233"/>
                </a:cubicBezTo>
                <a:lnTo>
                  <a:pt x="20197" y="30233"/>
                </a:lnTo>
                <a:cubicBezTo>
                  <a:pt x="18142" y="30140"/>
                  <a:pt x="16111" y="29836"/>
                  <a:pt x="14103" y="29392"/>
                </a:cubicBezTo>
                <a:cubicBezTo>
                  <a:pt x="14149" y="29346"/>
                  <a:pt x="14196" y="29299"/>
                  <a:pt x="14266" y="29276"/>
                </a:cubicBezTo>
                <a:cubicBezTo>
                  <a:pt x="14362" y="29218"/>
                  <a:pt x="14300" y="29065"/>
                  <a:pt x="14210" y="29065"/>
                </a:cubicBezTo>
                <a:cubicBezTo>
                  <a:pt x="14191" y="29065"/>
                  <a:pt x="14170" y="29072"/>
                  <a:pt x="14149" y="29089"/>
                </a:cubicBezTo>
                <a:cubicBezTo>
                  <a:pt x="14033" y="29159"/>
                  <a:pt x="13939" y="29229"/>
                  <a:pt x="13846" y="29322"/>
                </a:cubicBezTo>
                <a:cubicBezTo>
                  <a:pt x="11581" y="28809"/>
                  <a:pt x="9410" y="27968"/>
                  <a:pt x="7425" y="26801"/>
                </a:cubicBezTo>
                <a:cubicBezTo>
                  <a:pt x="6234" y="25890"/>
                  <a:pt x="5230" y="24793"/>
                  <a:pt x="4437" y="23555"/>
                </a:cubicBezTo>
                <a:cubicBezTo>
                  <a:pt x="4250" y="23158"/>
                  <a:pt x="4063" y="22738"/>
                  <a:pt x="3923" y="22318"/>
                </a:cubicBezTo>
                <a:cubicBezTo>
                  <a:pt x="3246" y="20590"/>
                  <a:pt x="2686" y="18769"/>
                  <a:pt x="2662" y="16901"/>
                </a:cubicBezTo>
                <a:cubicBezTo>
                  <a:pt x="2662" y="16808"/>
                  <a:pt x="2662" y="16714"/>
                  <a:pt x="2662" y="16598"/>
                </a:cubicBezTo>
                <a:cubicBezTo>
                  <a:pt x="2966" y="15547"/>
                  <a:pt x="3386" y="14543"/>
                  <a:pt x="3970" y="13632"/>
                </a:cubicBezTo>
                <a:cubicBezTo>
                  <a:pt x="7285" y="8146"/>
                  <a:pt x="13706" y="4667"/>
                  <a:pt x="19893" y="3546"/>
                </a:cubicBezTo>
                <a:cubicBezTo>
                  <a:pt x="21376" y="3283"/>
                  <a:pt x="22891" y="3149"/>
                  <a:pt x="24409" y="3149"/>
                </a:cubicBezTo>
                <a:close/>
                <a:moveTo>
                  <a:pt x="6725" y="27174"/>
                </a:moveTo>
                <a:lnTo>
                  <a:pt x="6725" y="27174"/>
                </a:lnTo>
                <a:cubicBezTo>
                  <a:pt x="8499" y="28458"/>
                  <a:pt x="10437" y="29532"/>
                  <a:pt x="12492" y="30326"/>
                </a:cubicBezTo>
                <a:cubicBezTo>
                  <a:pt x="10344" y="29766"/>
                  <a:pt x="8312" y="28832"/>
                  <a:pt x="6748" y="27198"/>
                </a:cubicBezTo>
                <a:lnTo>
                  <a:pt x="6725" y="27174"/>
                </a:lnTo>
                <a:close/>
                <a:moveTo>
                  <a:pt x="44082" y="18769"/>
                </a:moveTo>
                <a:lnTo>
                  <a:pt x="44082" y="18769"/>
                </a:lnTo>
                <a:cubicBezTo>
                  <a:pt x="44012" y="20100"/>
                  <a:pt x="43661" y="21431"/>
                  <a:pt x="43101" y="22645"/>
                </a:cubicBezTo>
                <a:cubicBezTo>
                  <a:pt x="42494" y="23672"/>
                  <a:pt x="41817" y="24629"/>
                  <a:pt x="41023" y="25540"/>
                </a:cubicBezTo>
                <a:cubicBezTo>
                  <a:pt x="40930" y="25633"/>
                  <a:pt x="40813" y="25750"/>
                  <a:pt x="40696" y="25867"/>
                </a:cubicBezTo>
                <a:cubicBezTo>
                  <a:pt x="40089" y="26404"/>
                  <a:pt x="39459" y="26894"/>
                  <a:pt x="38782" y="27314"/>
                </a:cubicBezTo>
                <a:cubicBezTo>
                  <a:pt x="37638" y="27968"/>
                  <a:pt x="36424" y="28552"/>
                  <a:pt x="35163" y="28995"/>
                </a:cubicBezTo>
                <a:cubicBezTo>
                  <a:pt x="33738" y="29462"/>
                  <a:pt x="32268" y="29766"/>
                  <a:pt x="30773" y="29953"/>
                </a:cubicBezTo>
                <a:cubicBezTo>
                  <a:pt x="28579" y="30233"/>
                  <a:pt x="26361" y="30350"/>
                  <a:pt x="24142" y="30350"/>
                </a:cubicBezTo>
                <a:cubicBezTo>
                  <a:pt x="24586" y="30233"/>
                  <a:pt x="25053" y="30116"/>
                  <a:pt x="25520" y="29999"/>
                </a:cubicBezTo>
                <a:cubicBezTo>
                  <a:pt x="31754" y="28832"/>
                  <a:pt x="38175" y="26240"/>
                  <a:pt x="42307" y="21267"/>
                </a:cubicBezTo>
                <a:cubicBezTo>
                  <a:pt x="42961" y="20497"/>
                  <a:pt x="43568" y="19656"/>
                  <a:pt x="44082" y="18769"/>
                </a:cubicBezTo>
                <a:close/>
                <a:moveTo>
                  <a:pt x="2242" y="22505"/>
                </a:moveTo>
                <a:lnTo>
                  <a:pt x="2475" y="22832"/>
                </a:lnTo>
                <a:cubicBezTo>
                  <a:pt x="2545" y="23018"/>
                  <a:pt x="2615" y="23228"/>
                  <a:pt x="2709" y="23439"/>
                </a:cubicBezTo>
                <a:cubicBezTo>
                  <a:pt x="3923" y="26380"/>
                  <a:pt x="6281" y="28809"/>
                  <a:pt x="9036" y="30373"/>
                </a:cubicBezTo>
                <a:cubicBezTo>
                  <a:pt x="6585" y="29486"/>
                  <a:pt x="4507" y="27851"/>
                  <a:pt x="3059" y="25703"/>
                </a:cubicBezTo>
                <a:cubicBezTo>
                  <a:pt x="3082" y="25657"/>
                  <a:pt x="3082" y="25610"/>
                  <a:pt x="3082" y="25563"/>
                </a:cubicBezTo>
                <a:cubicBezTo>
                  <a:pt x="2709" y="24559"/>
                  <a:pt x="2429" y="23532"/>
                  <a:pt x="2242" y="22505"/>
                </a:cubicBezTo>
                <a:close/>
                <a:moveTo>
                  <a:pt x="13659" y="30023"/>
                </a:moveTo>
                <a:cubicBezTo>
                  <a:pt x="13916" y="30093"/>
                  <a:pt x="14173" y="30140"/>
                  <a:pt x="14430" y="30186"/>
                </a:cubicBezTo>
                <a:cubicBezTo>
                  <a:pt x="14290" y="30280"/>
                  <a:pt x="14173" y="30396"/>
                  <a:pt x="14079" y="30536"/>
                </a:cubicBezTo>
                <a:lnTo>
                  <a:pt x="13542" y="30326"/>
                </a:lnTo>
                <a:cubicBezTo>
                  <a:pt x="13566" y="30233"/>
                  <a:pt x="13612" y="30116"/>
                  <a:pt x="13659" y="30023"/>
                </a:cubicBezTo>
                <a:close/>
                <a:moveTo>
                  <a:pt x="14733" y="30466"/>
                </a:moveTo>
                <a:lnTo>
                  <a:pt x="14663" y="30700"/>
                </a:lnTo>
                <a:lnTo>
                  <a:pt x="14523" y="30653"/>
                </a:lnTo>
                <a:cubicBezTo>
                  <a:pt x="14570" y="30583"/>
                  <a:pt x="14640" y="30513"/>
                  <a:pt x="14733" y="30466"/>
                </a:cubicBezTo>
                <a:close/>
                <a:moveTo>
                  <a:pt x="22041" y="30793"/>
                </a:moveTo>
                <a:lnTo>
                  <a:pt x="22041" y="30793"/>
                </a:lnTo>
                <a:cubicBezTo>
                  <a:pt x="21924" y="30863"/>
                  <a:pt x="21808" y="30933"/>
                  <a:pt x="21691" y="31003"/>
                </a:cubicBezTo>
                <a:cubicBezTo>
                  <a:pt x="21738" y="30957"/>
                  <a:pt x="21761" y="30910"/>
                  <a:pt x="21784" y="30840"/>
                </a:cubicBezTo>
                <a:lnTo>
                  <a:pt x="22041" y="30793"/>
                </a:lnTo>
                <a:close/>
                <a:moveTo>
                  <a:pt x="15177" y="30326"/>
                </a:moveTo>
                <a:lnTo>
                  <a:pt x="15177" y="30326"/>
                </a:lnTo>
                <a:cubicBezTo>
                  <a:pt x="16498" y="30528"/>
                  <a:pt x="17833" y="30629"/>
                  <a:pt x="19171" y="30629"/>
                </a:cubicBezTo>
                <a:cubicBezTo>
                  <a:pt x="19536" y="30629"/>
                  <a:pt x="19901" y="30621"/>
                  <a:pt x="20267" y="30606"/>
                </a:cubicBezTo>
                <a:lnTo>
                  <a:pt x="21014" y="30653"/>
                </a:lnTo>
                <a:cubicBezTo>
                  <a:pt x="20290" y="30793"/>
                  <a:pt x="19566" y="30910"/>
                  <a:pt x="18819" y="31027"/>
                </a:cubicBezTo>
                <a:lnTo>
                  <a:pt x="18819" y="31003"/>
                </a:lnTo>
                <a:lnTo>
                  <a:pt x="17908" y="31003"/>
                </a:lnTo>
                <a:cubicBezTo>
                  <a:pt x="17255" y="30980"/>
                  <a:pt x="16601" y="30933"/>
                  <a:pt x="15947" y="30863"/>
                </a:cubicBezTo>
                <a:cubicBezTo>
                  <a:pt x="15714" y="30863"/>
                  <a:pt x="15480" y="30817"/>
                  <a:pt x="15223" y="30793"/>
                </a:cubicBezTo>
                <a:cubicBezTo>
                  <a:pt x="15247" y="30700"/>
                  <a:pt x="15270" y="30630"/>
                  <a:pt x="15294" y="30536"/>
                </a:cubicBezTo>
                <a:cubicBezTo>
                  <a:pt x="15317" y="30443"/>
                  <a:pt x="15270" y="30350"/>
                  <a:pt x="15177" y="30326"/>
                </a:cubicBezTo>
                <a:close/>
                <a:moveTo>
                  <a:pt x="21201" y="30980"/>
                </a:moveTo>
                <a:lnTo>
                  <a:pt x="21131" y="31050"/>
                </a:lnTo>
                <a:lnTo>
                  <a:pt x="20734" y="31050"/>
                </a:lnTo>
                <a:lnTo>
                  <a:pt x="21201" y="30980"/>
                </a:lnTo>
                <a:close/>
                <a:moveTo>
                  <a:pt x="28975" y="30513"/>
                </a:moveTo>
                <a:lnTo>
                  <a:pt x="28975" y="30513"/>
                </a:lnTo>
                <a:cubicBezTo>
                  <a:pt x="27831" y="30700"/>
                  <a:pt x="26687" y="30817"/>
                  <a:pt x="25567" y="30910"/>
                </a:cubicBezTo>
                <a:cubicBezTo>
                  <a:pt x="24633" y="30980"/>
                  <a:pt x="23699" y="31027"/>
                  <a:pt x="22765" y="31050"/>
                </a:cubicBezTo>
                <a:cubicBezTo>
                  <a:pt x="22765" y="30980"/>
                  <a:pt x="22742" y="30910"/>
                  <a:pt x="22672" y="30863"/>
                </a:cubicBezTo>
                <a:cubicBezTo>
                  <a:pt x="22695" y="30817"/>
                  <a:pt x="22695" y="30747"/>
                  <a:pt x="22672" y="30700"/>
                </a:cubicBezTo>
                <a:lnTo>
                  <a:pt x="22672" y="30700"/>
                </a:lnTo>
                <a:cubicBezTo>
                  <a:pt x="23208" y="30718"/>
                  <a:pt x="23745" y="30727"/>
                  <a:pt x="24282" y="30727"/>
                </a:cubicBezTo>
                <a:cubicBezTo>
                  <a:pt x="25846" y="30727"/>
                  <a:pt x="27411" y="30652"/>
                  <a:pt x="28975" y="30513"/>
                </a:cubicBezTo>
                <a:close/>
                <a:moveTo>
                  <a:pt x="3293" y="23859"/>
                </a:moveTo>
                <a:lnTo>
                  <a:pt x="3293" y="23859"/>
                </a:lnTo>
                <a:cubicBezTo>
                  <a:pt x="3479" y="24092"/>
                  <a:pt x="3690" y="24302"/>
                  <a:pt x="3900" y="24513"/>
                </a:cubicBezTo>
                <a:cubicBezTo>
                  <a:pt x="4390" y="25096"/>
                  <a:pt x="4927" y="25657"/>
                  <a:pt x="5511" y="26170"/>
                </a:cubicBezTo>
                <a:cubicBezTo>
                  <a:pt x="5767" y="26544"/>
                  <a:pt x="6024" y="26871"/>
                  <a:pt x="6304" y="27198"/>
                </a:cubicBezTo>
                <a:cubicBezTo>
                  <a:pt x="8079" y="29182"/>
                  <a:pt x="10554" y="30256"/>
                  <a:pt x="13099" y="30793"/>
                </a:cubicBezTo>
                <a:cubicBezTo>
                  <a:pt x="13075" y="30910"/>
                  <a:pt x="13052" y="31003"/>
                  <a:pt x="13052" y="31120"/>
                </a:cubicBezTo>
                <a:cubicBezTo>
                  <a:pt x="12352" y="31073"/>
                  <a:pt x="11651" y="31003"/>
                  <a:pt x="10974" y="30887"/>
                </a:cubicBezTo>
                <a:cubicBezTo>
                  <a:pt x="10927" y="30887"/>
                  <a:pt x="10881" y="30863"/>
                  <a:pt x="10834" y="30863"/>
                </a:cubicBezTo>
                <a:cubicBezTo>
                  <a:pt x="10390" y="30677"/>
                  <a:pt x="9947" y="30466"/>
                  <a:pt x="9503" y="30233"/>
                </a:cubicBezTo>
                <a:cubicBezTo>
                  <a:pt x="6818" y="28809"/>
                  <a:pt x="4647" y="26567"/>
                  <a:pt x="3293" y="23859"/>
                </a:cubicBezTo>
                <a:close/>
                <a:moveTo>
                  <a:pt x="13402" y="30863"/>
                </a:moveTo>
                <a:lnTo>
                  <a:pt x="13846" y="30957"/>
                </a:lnTo>
                <a:cubicBezTo>
                  <a:pt x="13823" y="31003"/>
                  <a:pt x="13823" y="31073"/>
                  <a:pt x="13799" y="31120"/>
                </a:cubicBezTo>
                <a:lnTo>
                  <a:pt x="13356" y="31120"/>
                </a:lnTo>
                <a:cubicBezTo>
                  <a:pt x="13379" y="31050"/>
                  <a:pt x="13402" y="30957"/>
                  <a:pt x="13402" y="30863"/>
                </a:cubicBezTo>
                <a:close/>
                <a:moveTo>
                  <a:pt x="14290" y="31003"/>
                </a:moveTo>
                <a:lnTo>
                  <a:pt x="14546" y="31050"/>
                </a:lnTo>
                <a:cubicBezTo>
                  <a:pt x="14546" y="31073"/>
                  <a:pt x="14523" y="31097"/>
                  <a:pt x="14523" y="31120"/>
                </a:cubicBezTo>
                <a:lnTo>
                  <a:pt x="14243" y="31120"/>
                </a:lnTo>
                <a:lnTo>
                  <a:pt x="14290" y="31003"/>
                </a:lnTo>
                <a:close/>
                <a:moveTo>
                  <a:pt x="38455" y="27945"/>
                </a:moveTo>
                <a:cubicBezTo>
                  <a:pt x="37171" y="28902"/>
                  <a:pt x="35746" y="29696"/>
                  <a:pt x="34229" y="30256"/>
                </a:cubicBezTo>
                <a:cubicBezTo>
                  <a:pt x="32028" y="31081"/>
                  <a:pt x="29727" y="31302"/>
                  <a:pt x="27415" y="31302"/>
                </a:cubicBezTo>
                <a:cubicBezTo>
                  <a:pt x="26784" y="31302"/>
                  <a:pt x="26151" y="31285"/>
                  <a:pt x="25520" y="31260"/>
                </a:cubicBezTo>
                <a:lnTo>
                  <a:pt x="25497" y="31260"/>
                </a:lnTo>
                <a:lnTo>
                  <a:pt x="26150" y="31214"/>
                </a:lnTo>
                <a:cubicBezTo>
                  <a:pt x="29186" y="30980"/>
                  <a:pt x="32198" y="30373"/>
                  <a:pt x="35093" y="29392"/>
                </a:cubicBezTo>
                <a:cubicBezTo>
                  <a:pt x="36260" y="29019"/>
                  <a:pt x="37381" y="28528"/>
                  <a:pt x="38455" y="27945"/>
                </a:cubicBezTo>
                <a:close/>
                <a:moveTo>
                  <a:pt x="1495" y="23485"/>
                </a:moveTo>
                <a:cubicBezTo>
                  <a:pt x="2989" y="27338"/>
                  <a:pt x="6304" y="30210"/>
                  <a:pt x="10344" y="31143"/>
                </a:cubicBezTo>
                <a:lnTo>
                  <a:pt x="10717" y="31214"/>
                </a:lnTo>
                <a:cubicBezTo>
                  <a:pt x="10951" y="31307"/>
                  <a:pt x="11208" y="31400"/>
                  <a:pt x="11441" y="31494"/>
                </a:cubicBezTo>
                <a:cubicBezTo>
                  <a:pt x="11208" y="31494"/>
                  <a:pt x="10951" y="31470"/>
                  <a:pt x="10717" y="31447"/>
                </a:cubicBezTo>
                <a:cubicBezTo>
                  <a:pt x="7005" y="31167"/>
                  <a:pt x="3923" y="29206"/>
                  <a:pt x="2312" y="25820"/>
                </a:cubicBezTo>
                <a:cubicBezTo>
                  <a:pt x="1962" y="25073"/>
                  <a:pt x="1682" y="24279"/>
                  <a:pt x="1495" y="23485"/>
                </a:cubicBezTo>
                <a:close/>
                <a:moveTo>
                  <a:pt x="13706" y="31470"/>
                </a:moveTo>
                <a:lnTo>
                  <a:pt x="13706" y="31494"/>
                </a:lnTo>
                <a:lnTo>
                  <a:pt x="13332" y="31517"/>
                </a:lnTo>
                <a:lnTo>
                  <a:pt x="13332" y="31470"/>
                </a:lnTo>
                <a:close/>
                <a:moveTo>
                  <a:pt x="12328" y="31424"/>
                </a:moveTo>
                <a:lnTo>
                  <a:pt x="12328" y="31424"/>
                </a:lnTo>
                <a:cubicBezTo>
                  <a:pt x="12562" y="31447"/>
                  <a:pt x="12772" y="31447"/>
                  <a:pt x="13005" y="31470"/>
                </a:cubicBezTo>
                <a:lnTo>
                  <a:pt x="13005" y="31540"/>
                </a:lnTo>
                <a:lnTo>
                  <a:pt x="12679" y="31540"/>
                </a:lnTo>
                <a:lnTo>
                  <a:pt x="12328" y="31424"/>
                </a:lnTo>
                <a:close/>
                <a:moveTo>
                  <a:pt x="14313" y="31774"/>
                </a:moveTo>
                <a:lnTo>
                  <a:pt x="14266" y="31914"/>
                </a:lnTo>
                <a:lnTo>
                  <a:pt x="14103" y="31891"/>
                </a:lnTo>
                <a:lnTo>
                  <a:pt x="14103" y="31774"/>
                </a:lnTo>
                <a:close/>
                <a:moveTo>
                  <a:pt x="18259" y="31377"/>
                </a:moveTo>
                <a:cubicBezTo>
                  <a:pt x="19146" y="31424"/>
                  <a:pt x="20010" y="31447"/>
                  <a:pt x="20897" y="31447"/>
                </a:cubicBezTo>
                <a:cubicBezTo>
                  <a:pt x="20804" y="31634"/>
                  <a:pt x="20710" y="31774"/>
                  <a:pt x="20617" y="31961"/>
                </a:cubicBezTo>
                <a:lnTo>
                  <a:pt x="20617" y="31937"/>
                </a:lnTo>
                <a:cubicBezTo>
                  <a:pt x="19613" y="31821"/>
                  <a:pt x="18609" y="31657"/>
                  <a:pt x="17628" y="31470"/>
                </a:cubicBezTo>
                <a:lnTo>
                  <a:pt x="18259" y="31377"/>
                </a:lnTo>
                <a:close/>
                <a:moveTo>
                  <a:pt x="21784" y="31447"/>
                </a:moveTo>
                <a:cubicBezTo>
                  <a:pt x="21691" y="31610"/>
                  <a:pt x="21597" y="31821"/>
                  <a:pt x="21551" y="32031"/>
                </a:cubicBezTo>
                <a:lnTo>
                  <a:pt x="21224" y="31984"/>
                </a:lnTo>
                <a:cubicBezTo>
                  <a:pt x="21271" y="31914"/>
                  <a:pt x="21317" y="31844"/>
                  <a:pt x="21341" y="31751"/>
                </a:cubicBezTo>
                <a:lnTo>
                  <a:pt x="21341" y="31727"/>
                </a:lnTo>
                <a:cubicBezTo>
                  <a:pt x="21457" y="31634"/>
                  <a:pt x="21574" y="31517"/>
                  <a:pt x="21691" y="31447"/>
                </a:cubicBezTo>
                <a:close/>
                <a:moveTo>
                  <a:pt x="22555" y="31470"/>
                </a:moveTo>
                <a:lnTo>
                  <a:pt x="23255" y="31517"/>
                </a:lnTo>
                <a:cubicBezTo>
                  <a:pt x="24587" y="31582"/>
                  <a:pt x="25932" y="31648"/>
                  <a:pt x="27272" y="31648"/>
                </a:cubicBezTo>
                <a:cubicBezTo>
                  <a:pt x="28330" y="31648"/>
                  <a:pt x="29383" y="31607"/>
                  <a:pt x="30423" y="31494"/>
                </a:cubicBezTo>
                <a:lnTo>
                  <a:pt x="30423" y="31494"/>
                </a:lnTo>
                <a:cubicBezTo>
                  <a:pt x="28279" y="31923"/>
                  <a:pt x="26104" y="32143"/>
                  <a:pt x="23936" y="32143"/>
                </a:cubicBezTo>
                <a:cubicBezTo>
                  <a:pt x="23390" y="32143"/>
                  <a:pt x="22843" y="32129"/>
                  <a:pt x="22298" y="32101"/>
                </a:cubicBezTo>
                <a:lnTo>
                  <a:pt x="22298" y="32077"/>
                </a:lnTo>
                <a:cubicBezTo>
                  <a:pt x="22368" y="31867"/>
                  <a:pt x="22461" y="31680"/>
                  <a:pt x="22555" y="31470"/>
                </a:cubicBezTo>
                <a:close/>
                <a:moveTo>
                  <a:pt x="22158" y="32428"/>
                </a:moveTo>
                <a:lnTo>
                  <a:pt x="22625" y="32474"/>
                </a:lnTo>
                <a:lnTo>
                  <a:pt x="22135" y="32474"/>
                </a:lnTo>
                <a:cubicBezTo>
                  <a:pt x="22135" y="32474"/>
                  <a:pt x="22158" y="32451"/>
                  <a:pt x="22158" y="32428"/>
                </a:cubicBezTo>
                <a:close/>
                <a:moveTo>
                  <a:pt x="21107" y="32358"/>
                </a:moveTo>
                <a:cubicBezTo>
                  <a:pt x="21201" y="32358"/>
                  <a:pt x="21317" y="32381"/>
                  <a:pt x="21434" y="32381"/>
                </a:cubicBezTo>
                <a:lnTo>
                  <a:pt x="21364" y="32521"/>
                </a:lnTo>
                <a:lnTo>
                  <a:pt x="21060" y="32521"/>
                </a:lnTo>
                <a:cubicBezTo>
                  <a:pt x="21084" y="32474"/>
                  <a:pt x="21084" y="32428"/>
                  <a:pt x="21107" y="32358"/>
                </a:cubicBezTo>
                <a:close/>
                <a:moveTo>
                  <a:pt x="16508" y="31634"/>
                </a:moveTo>
                <a:cubicBezTo>
                  <a:pt x="17792" y="31937"/>
                  <a:pt x="19099" y="32147"/>
                  <a:pt x="20430" y="32288"/>
                </a:cubicBezTo>
                <a:lnTo>
                  <a:pt x="20360" y="32428"/>
                </a:lnTo>
                <a:lnTo>
                  <a:pt x="20290" y="32521"/>
                </a:lnTo>
                <a:cubicBezTo>
                  <a:pt x="20163" y="32523"/>
                  <a:pt x="20037" y="32524"/>
                  <a:pt x="19910" y="32524"/>
                </a:cubicBezTo>
                <a:cubicBezTo>
                  <a:pt x="18265" y="32524"/>
                  <a:pt x="16639" y="32383"/>
                  <a:pt x="15013" y="32101"/>
                </a:cubicBezTo>
                <a:cubicBezTo>
                  <a:pt x="15037" y="31984"/>
                  <a:pt x="15037" y="31867"/>
                  <a:pt x="15060" y="31751"/>
                </a:cubicBezTo>
                <a:cubicBezTo>
                  <a:pt x="15504" y="31704"/>
                  <a:pt x="15971" y="31680"/>
                  <a:pt x="16414" y="31634"/>
                </a:cubicBezTo>
                <a:close/>
                <a:moveTo>
                  <a:pt x="14103" y="32264"/>
                </a:moveTo>
                <a:lnTo>
                  <a:pt x="14173" y="32288"/>
                </a:lnTo>
                <a:cubicBezTo>
                  <a:pt x="14149" y="32381"/>
                  <a:pt x="14126" y="32498"/>
                  <a:pt x="14103" y="32614"/>
                </a:cubicBezTo>
                <a:lnTo>
                  <a:pt x="14103" y="32264"/>
                </a:lnTo>
                <a:close/>
                <a:moveTo>
                  <a:pt x="21224" y="32871"/>
                </a:moveTo>
                <a:cubicBezTo>
                  <a:pt x="20990" y="33478"/>
                  <a:pt x="20780" y="34109"/>
                  <a:pt x="20617" y="34762"/>
                </a:cubicBezTo>
                <a:cubicBezTo>
                  <a:pt x="20664" y="34132"/>
                  <a:pt x="20780" y="33502"/>
                  <a:pt x="20944" y="32895"/>
                </a:cubicBezTo>
                <a:lnTo>
                  <a:pt x="20944" y="32871"/>
                </a:lnTo>
                <a:close/>
                <a:moveTo>
                  <a:pt x="13286" y="32077"/>
                </a:moveTo>
                <a:lnTo>
                  <a:pt x="13659" y="32171"/>
                </a:lnTo>
                <a:cubicBezTo>
                  <a:pt x="13682" y="32825"/>
                  <a:pt x="13776" y="33502"/>
                  <a:pt x="13916" y="34132"/>
                </a:cubicBezTo>
                <a:cubicBezTo>
                  <a:pt x="13916" y="34319"/>
                  <a:pt x="13916" y="34506"/>
                  <a:pt x="13939" y="34692"/>
                </a:cubicBezTo>
                <a:cubicBezTo>
                  <a:pt x="13869" y="35603"/>
                  <a:pt x="13939" y="36514"/>
                  <a:pt x="14126" y="37377"/>
                </a:cubicBezTo>
                <a:cubicBezTo>
                  <a:pt x="13449" y="35743"/>
                  <a:pt x="13145" y="33945"/>
                  <a:pt x="13262" y="32147"/>
                </a:cubicBezTo>
                <a:lnTo>
                  <a:pt x="13286" y="32147"/>
                </a:lnTo>
                <a:lnTo>
                  <a:pt x="13286" y="32077"/>
                </a:lnTo>
                <a:close/>
                <a:moveTo>
                  <a:pt x="20804" y="35766"/>
                </a:moveTo>
                <a:cubicBezTo>
                  <a:pt x="20757" y="36070"/>
                  <a:pt x="20734" y="36327"/>
                  <a:pt x="20710" y="36630"/>
                </a:cubicBezTo>
                <a:cubicBezTo>
                  <a:pt x="20687" y="36910"/>
                  <a:pt x="20687" y="37214"/>
                  <a:pt x="20687" y="37494"/>
                </a:cubicBezTo>
                <a:cubicBezTo>
                  <a:pt x="20664" y="37331"/>
                  <a:pt x="20664" y="37167"/>
                  <a:pt x="20640" y="37004"/>
                </a:cubicBezTo>
                <a:cubicBezTo>
                  <a:pt x="20664" y="36584"/>
                  <a:pt x="20734" y="36163"/>
                  <a:pt x="20804" y="35766"/>
                </a:cubicBezTo>
                <a:close/>
                <a:moveTo>
                  <a:pt x="20570" y="32871"/>
                </a:moveTo>
                <a:cubicBezTo>
                  <a:pt x="20220" y="34225"/>
                  <a:pt x="20127" y="35626"/>
                  <a:pt x="20267" y="37004"/>
                </a:cubicBezTo>
                <a:cubicBezTo>
                  <a:pt x="20197" y="37938"/>
                  <a:pt x="20197" y="38895"/>
                  <a:pt x="20267" y="39829"/>
                </a:cubicBezTo>
                <a:cubicBezTo>
                  <a:pt x="19940" y="38942"/>
                  <a:pt x="19753" y="37985"/>
                  <a:pt x="19706" y="37051"/>
                </a:cubicBezTo>
                <a:lnTo>
                  <a:pt x="19706" y="37027"/>
                </a:lnTo>
                <a:cubicBezTo>
                  <a:pt x="19660" y="36280"/>
                  <a:pt x="19706" y="35533"/>
                  <a:pt x="19846" y="34786"/>
                </a:cubicBezTo>
                <a:cubicBezTo>
                  <a:pt x="20033" y="34132"/>
                  <a:pt x="20267" y="33502"/>
                  <a:pt x="20547" y="32871"/>
                </a:cubicBezTo>
                <a:close/>
                <a:moveTo>
                  <a:pt x="14967" y="32451"/>
                </a:moveTo>
                <a:cubicBezTo>
                  <a:pt x="16671" y="32755"/>
                  <a:pt x="18375" y="32895"/>
                  <a:pt x="20103" y="32895"/>
                </a:cubicBezTo>
                <a:cubicBezTo>
                  <a:pt x="19846" y="33432"/>
                  <a:pt x="19660" y="33992"/>
                  <a:pt x="19520" y="34552"/>
                </a:cubicBezTo>
                <a:cubicBezTo>
                  <a:pt x="19263" y="35440"/>
                  <a:pt x="19099" y="36350"/>
                  <a:pt x="19053" y="37261"/>
                </a:cubicBezTo>
                <a:lnTo>
                  <a:pt x="19053" y="37284"/>
                </a:lnTo>
                <a:cubicBezTo>
                  <a:pt x="18959" y="38498"/>
                  <a:pt x="19053" y="39736"/>
                  <a:pt x="19333" y="40950"/>
                </a:cubicBezTo>
                <a:cubicBezTo>
                  <a:pt x="18352" y="40459"/>
                  <a:pt x="17442" y="39829"/>
                  <a:pt x="16624" y="39082"/>
                </a:cubicBezTo>
                <a:cubicBezTo>
                  <a:pt x="16508" y="38918"/>
                  <a:pt x="16391" y="38755"/>
                  <a:pt x="16274" y="38592"/>
                </a:cubicBezTo>
                <a:cubicBezTo>
                  <a:pt x="15083" y="36770"/>
                  <a:pt x="14780" y="34576"/>
                  <a:pt x="14967" y="32451"/>
                </a:cubicBezTo>
                <a:close/>
                <a:moveTo>
                  <a:pt x="19403" y="37704"/>
                </a:moveTo>
                <a:lnTo>
                  <a:pt x="19403" y="37704"/>
                </a:lnTo>
                <a:cubicBezTo>
                  <a:pt x="19543" y="38895"/>
                  <a:pt x="19893" y="40062"/>
                  <a:pt x="20407" y="41160"/>
                </a:cubicBezTo>
                <a:cubicBezTo>
                  <a:pt x="20430" y="41253"/>
                  <a:pt x="20453" y="41370"/>
                  <a:pt x="20477" y="41487"/>
                </a:cubicBezTo>
                <a:cubicBezTo>
                  <a:pt x="20243" y="41370"/>
                  <a:pt x="20010" y="41277"/>
                  <a:pt x="19800" y="41160"/>
                </a:cubicBezTo>
                <a:cubicBezTo>
                  <a:pt x="19473" y="40039"/>
                  <a:pt x="19356" y="38872"/>
                  <a:pt x="19403" y="37704"/>
                </a:cubicBezTo>
                <a:close/>
                <a:moveTo>
                  <a:pt x="20594" y="39035"/>
                </a:moveTo>
                <a:lnTo>
                  <a:pt x="20594" y="39035"/>
                </a:lnTo>
                <a:cubicBezTo>
                  <a:pt x="20827" y="40016"/>
                  <a:pt x="21131" y="40996"/>
                  <a:pt x="21551" y="41954"/>
                </a:cubicBezTo>
                <a:lnTo>
                  <a:pt x="21177" y="41790"/>
                </a:lnTo>
                <a:cubicBezTo>
                  <a:pt x="21037" y="41557"/>
                  <a:pt x="20897" y="41300"/>
                  <a:pt x="20780" y="41043"/>
                </a:cubicBezTo>
                <a:cubicBezTo>
                  <a:pt x="20687" y="40389"/>
                  <a:pt x="20617" y="39712"/>
                  <a:pt x="20594" y="39035"/>
                </a:cubicBezTo>
                <a:close/>
                <a:moveTo>
                  <a:pt x="19940" y="41650"/>
                </a:moveTo>
                <a:cubicBezTo>
                  <a:pt x="20150" y="41744"/>
                  <a:pt x="20337" y="41837"/>
                  <a:pt x="20547" y="41954"/>
                </a:cubicBezTo>
                <a:lnTo>
                  <a:pt x="20547" y="42000"/>
                </a:lnTo>
                <a:cubicBezTo>
                  <a:pt x="20337" y="41884"/>
                  <a:pt x="20127" y="41790"/>
                  <a:pt x="19940" y="41674"/>
                </a:cubicBezTo>
                <a:lnTo>
                  <a:pt x="19940" y="41650"/>
                </a:lnTo>
                <a:close/>
                <a:moveTo>
                  <a:pt x="21924" y="41884"/>
                </a:moveTo>
                <a:lnTo>
                  <a:pt x="21924" y="41884"/>
                </a:lnTo>
                <a:cubicBezTo>
                  <a:pt x="21994" y="41977"/>
                  <a:pt x="22064" y="42094"/>
                  <a:pt x="22135" y="42187"/>
                </a:cubicBezTo>
                <a:lnTo>
                  <a:pt x="22041" y="42140"/>
                </a:lnTo>
                <a:cubicBezTo>
                  <a:pt x="22018" y="42070"/>
                  <a:pt x="21971" y="41977"/>
                  <a:pt x="21924" y="41884"/>
                </a:cubicBezTo>
                <a:close/>
                <a:moveTo>
                  <a:pt x="18562" y="41323"/>
                </a:moveTo>
                <a:lnTo>
                  <a:pt x="18562" y="41323"/>
                </a:lnTo>
                <a:cubicBezTo>
                  <a:pt x="18912" y="41557"/>
                  <a:pt x="19286" y="41767"/>
                  <a:pt x="19660" y="41954"/>
                </a:cubicBezTo>
                <a:cubicBezTo>
                  <a:pt x="19683" y="42047"/>
                  <a:pt x="19706" y="42117"/>
                  <a:pt x="19753" y="42211"/>
                </a:cubicBezTo>
                <a:cubicBezTo>
                  <a:pt x="19333" y="41930"/>
                  <a:pt x="18936" y="41650"/>
                  <a:pt x="18562" y="41323"/>
                </a:cubicBezTo>
                <a:close/>
                <a:moveTo>
                  <a:pt x="21551" y="42374"/>
                </a:moveTo>
                <a:lnTo>
                  <a:pt x="21784" y="42444"/>
                </a:lnTo>
                <a:cubicBezTo>
                  <a:pt x="21784" y="42491"/>
                  <a:pt x="21808" y="42514"/>
                  <a:pt x="21831" y="42561"/>
                </a:cubicBezTo>
                <a:lnTo>
                  <a:pt x="21644" y="42467"/>
                </a:lnTo>
                <a:lnTo>
                  <a:pt x="21551" y="42374"/>
                </a:lnTo>
                <a:close/>
                <a:moveTo>
                  <a:pt x="14336" y="36373"/>
                </a:moveTo>
                <a:lnTo>
                  <a:pt x="14336" y="36373"/>
                </a:lnTo>
                <a:cubicBezTo>
                  <a:pt x="14616" y="37074"/>
                  <a:pt x="14967" y="37728"/>
                  <a:pt x="15434" y="38311"/>
                </a:cubicBezTo>
                <a:lnTo>
                  <a:pt x="15457" y="38335"/>
                </a:lnTo>
                <a:cubicBezTo>
                  <a:pt x="16087" y="39549"/>
                  <a:pt x="16975" y="40623"/>
                  <a:pt x="18049" y="41487"/>
                </a:cubicBezTo>
                <a:cubicBezTo>
                  <a:pt x="18516" y="41930"/>
                  <a:pt x="18983" y="42351"/>
                  <a:pt x="19473" y="42771"/>
                </a:cubicBezTo>
                <a:cubicBezTo>
                  <a:pt x="17885" y="41884"/>
                  <a:pt x="16368" y="40856"/>
                  <a:pt x="15364" y="39339"/>
                </a:cubicBezTo>
                <a:cubicBezTo>
                  <a:pt x="14803" y="38451"/>
                  <a:pt x="14430" y="37447"/>
                  <a:pt x="14336" y="36373"/>
                </a:cubicBezTo>
                <a:close/>
                <a:moveTo>
                  <a:pt x="20173" y="42211"/>
                </a:moveTo>
                <a:lnTo>
                  <a:pt x="20173" y="42211"/>
                </a:lnTo>
                <a:cubicBezTo>
                  <a:pt x="20337" y="42304"/>
                  <a:pt x="20500" y="42374"/>
                  <a:pt x="20664" y="42444"/>
                </a:cubicBezTo>
                <a:cubicBezTo>
                  <a:pt x="20687" y="42561"/>
                  <a:pt x="20710" y="42677"/>
                  <a:pt x="20734" y="42771"/>
                </a:cubicBezTo>
                <a:cubicBezTo>
                  <a:pt x="20594" y="42724"/>
                  <a:pt x="20453" y="42654"/>
                  <a:pt x="20313" y="42561"/>
                </a:cubicBezTo>
                <a:lnTo>
                  <a:pt x="20313" y="42537"/>
                </a:lnTo>
                <a:cubicBezTo>
                  <a:pt x="20267" y="42444"/>
                  <a:pt x="20220" y="42327"/>
                  <a:pt x="20173" y="42211"/>
                </a:cubicBezTo>
                <a:close/>
                <a:moveTo>
                  <a:pt x="22298" y="42654"/>
                </a:moveTo>
                <a:lnTo>
                  <a:pt x="22555" y="42771"/>
                </a:lnTo>
                <a:lnTo>
                  <a:pt x="22625" y="42888"/>
                </a:lnTo>
                <a:cubicBezTo>
                  <a:pt x="22531" y="42841"/>
                  <a:pt x="22438" y="42794"/>
                  <a:pt x="22345" y="42771"/>
                </a:cubicBezTo>
                <a:lnTo>
                  <a:pt x="22298" y="42654"/>
                </a:lnTo>
                <a:close/>
                <a:moveTo>
                  <a:pt x="21084" y="42654"/>
                </a:moveTo>
                <a:lnTo>
                  <a:pt x="21434" y="42794"/>
                </a:lnTo>
                <a:cubicBezTo>
                  <a:pt x="21551" y="42981"/>
                  <a:pt x="21691" y="43144"/>
                  <a:pt x="21831" y="43308"/>
                </a:cubicBezTo>
                <a:cubicBezTo>
                  <a:pt x="21597" y="43215"/>
                  <a:pt x="21387" y="43121"/>
                  <a:pt x="21177" y="43004"/>
                </a:cubicBezTo>
                <a:cubicBezTo>
                  <a:pt x="21154" y="42911"/>
                  <a:pt x="21107" y="42794"/>
                  <a:pt x="21084" y="42677"/>
                </a:cubicBezTo>
                <a:lnTo>
                  <a:pt x="21084" y="42654"/>
                </a:lnTo>
                <a:close/>
                <a:moveTo>
                  <a:pt x="21294" y="43495"/>
                </a:moveTo>
                <a:lnTo>
                  <a:pt x="21294" y="43495"/>
                </a:lnTo>
                <a:cubicBezTo>
                  <a:pt x="21668" y="43681"/>
                  <a:pt x="22041" y="43845"/>
                  <a:pt x="22438" y="43985"/>
                </a:cubicBezTo>
                <a:cubicBezTo>
                  <a:pt x="22452" y="43992"/>
                  <a:pt x="22467" y="43995"/>
                  <a:pt x="22483" y="43995"/>
                </a:cubicBezTo>
                <a:cubicBezTo>
                  <a:pt x="22522" y="43995"/>
                  <a:pt x="22562" y="43978"/>
                  <a:pt x="22578" y="43962"/>
                </a:cubicBezTo>
                <a:cubicBezTo>
                  <a:pt x="22625" y="44032"/>
                  <a:pt x="22648" y="44078"/>
                  <a:pt x="22695" y="44125"/>
                </a:cubicBezTo>
                <a:cubicBezTo>
                  <a:pt x="22321" y="44078"/>
                  <a:pt x="21971" y="43985"/>
                  <a:pt x="21621" y="43892"/>
                </a:cubicBezTo>
                <a:cubicBezTo>
                  <a:pt x="21597" y="43868"/>
                  <a:pt x="21597" y="43845"/>
                  <a:pt x="21551" y="43822"/>
                </a:cubicBezTo>
                <a:lnTo>
                  <a:pt x="21341" y="43681"/>
                </a:lnTo>
                <a:lnTo>
                  <a:pt x="21294" y="43495"/>
                </a:lnTo>
                <a:close/>
                <a:moveTo>
                  <a:pt x="20775" y="1"/>
                </a:moveTo>
                <a:cubicBezTo>
                  <a:pt x="19464" y="1"/>
                  <a:pt x="18155" y="128"/>
                  <a:pt x="16858" y="417"/>
                </a:cubicBezTo>
                <a:cubicBezTo>
                  <a:pt x="14033" y="1094"/>
                  <a:pt x="11394" y="2472"/>
                  <a:pt x="9246" y="4457"/>
                </a:cubicBezTo>
                <a:cubicBezTo>
                  <a:pt x="8849" y="4643"/>
                  <a:pt x="8453" y="4853"/>
                  <a:pt x="8079" y="5064"/>
                </a:cubicBezTo>
                <a:cubicBezTo>
                  <a:pt x="5044" y="6768"/>
                  <a:pt x="2312" y="9266"/>
                  <a:pt x="981" y="12535"/>
                </a:cubicBezTo>
                <a:cubicBezTo>
                  <a:pt x="117" y="14613"/>
                  <a:pt x="1" y="16948"/>
                  <a:pt x="631" y="19119"/>
                </a:cubicBezTo>
                <a:cubicBezTo>
                  <a:pt x="654" y="19866"/>
                  <a:pt x="724" y="20637"/>
                  <a:pt x="888" y="21384"/>
                </a:cubicBezTo>
                <a:cubicBezTo>
                  <a:pt x="958" y="23205"/>
                  <a:pt x="1471" y="25003"/>
                  <a:pt x="2335" y="26614"/>
                </a:cubicBezTo>
                <a:cubicBezTo>
                  <a:pt x="4040" y="29673"/>
                  <a:pt x="6958" y="31400"/>
                  <a:pt x="10390" y="31774"/>
                </a:cubicBezTo>
                <a:cubicBezTo>
                  <a:pt x="11114" y="31844"/>
                  <a:pt x="11815" y="31867"/>
                  <a:pt x="12515" y="31867"/>
                </a:cubicBezTo>
                <a:lnTo>
                  <a:pt x="12959" y="31984"/>
                </a:lnTo>
                <a:cubicBezTo>
                  <a:pt x="12935" y="32498"/>
                  <a:pt x="12935" y="32965"/>
                  <a:pt x="12959" y="33362"/>
                </a:cubicBezTo>
                <a:cubicBezTo>
                  <a:pt x="13029" y="35183"/>
                  <a:pt x="13496" y="36957"/>
                  <a:pt x="14336" y="38568"/>
                </a:cubicBezTo>
                <a:cubicBezTo>
                  <a:pt x="15737" y="41137"/>
                  <a:pt x="18072" y="43098"/>
                  <a:pt x="20827" y="44032"/>
                </a:cubicBezTo>
                <a:cubicBezTo>
                  <a:pt x="20967" y="44172"/>
                  <a:pt x="21107" y="44312"/>
                  <a:pt x="21247" y="44475"/>
                </a:cubicBezTo>
                <a:cubicBezTo>
                  <a:pt x="21287" y="44515"/>
                  <a:pt x="21332" y="44532"/>
                  <a:pt x="21376" y="44532"/>
                </a:cubicBezTo>
                <a:cubicBezTo>
                  <a:pt x="21486" y="44532"/>
                  <a:pt x="21584" y="44422"/>
                  <a:pt x="21551" y="44289"/>
                </a:cubicBezTo>
                <a:cubicBezTo>
                  <a:pt x="21551" y="44289"/>
                  <a:pt x="21551" y="44265"/>
                  <a:pt x="21527" y="44242"/>
                </a:cubicBezTo>
                <a:lnTo>
                  <a:pt x="21527" y="44242"/>
                </a:lnTo>
                <a:cubicBezTo>
                  <a:pt x="22041" y="44382"/>
                  <a:pt x="22531" y="44475"/>
                  <a:pt x="23045" y="44569"/>
                </a:cubicBezTo>
                <a:cubicBezTo>
                  <a:pt x="23055" y="44570"/>
                  <a:pt x="23066" y="44571"/>
                  <a:pt x="23076" y="44571"/>
                </a:cubicBezTo>
                <a:cubicBezTo>
                  <a:pt x="23208" y="44571"/>
                  <a:pt x="23342" y="44440"/>
                  <a:pt x="23255" y="44289"/>
                </a:cubicBezTo>
                <a:cubicBezTo>
                  <a:pt x="23045" y="43985"/>
                  <a:pt x="22858" y="43658"/>
                  <a:pt x="22672" y="43331"/>
                </a:cubicBezTo>
                <a:lnTo>
                  <a:pt x="22672" y="43331"/>
                </a:lnTo>
                <a:lnTo>
                  <a:pt x="23068" y="43495"/>
                </a:lnTo>
                <a:cubicBezTo>
                  <a:pt x="23084" y="43499"/>
                  <a:pt x="23100" y="43501"/>
                  <a:pt x="23115" y="43501"/>
                </a:cubicBezTo>
                <a:cubicBezTo>
                  <a:pt x="23257" y="43501"/>
                  <a:pt x="23365" y="43318"/>
                  <a:pt x="23302" y="43191"/>
                </a:cubicBezTo>
                <a:cubicBezTo>
                  <a:pt x="23185" y="43004"/>
                  <a:pt x="23068" y="42818"/>
                  <a:pt x="22975" y="42631"/>
                </a:cubicBezTo>
                <a:cubicBezTo>
                  <a:pt x="22975" y="42584"/>
                  <a:pt x="22952" y="42537"/>
                  <a:pt x="22928" y="42514"/>
                </a:cubicBezTo>
                <a:lnTo>
                  <a:pt x="22858" y="42444"/>
                </a:lnTo>
                <a:cubicBezTo>
                  <a:pt x="21294" y="39502"/>
                  <a:pt x="20990" y="36047"/>
                  <a:pt x="22018" y="32871"/>
                </a:cubicBezTo>
                <a:cubicBezTo>
                  <a:pt x="25240" y="32755"/>
                  <a:pt x="28462" y="32334"/>
                  <a:pt x="31637" y="31657"/>
                </a:cubicBezTo>
                <a:cubicBezTo>
                  <a:pt x="34976" y="30910"/>
                  <a:pt x="38291" y="29626"/>
                  <a:pt x="41023" y="27641"/>
                </a:cubicBezTo>
                <a:cubicBezTo>
                  <a:pt x="42868" y="26451"/>
                  <a:pt x="44572" y="24980"/>
                  <a:pt x="45576" y="23088"/>
                </a:cubicBezTo>
                <a:cubicBezTo>
                  <a:pt x="46160" y="21991"/>
                  <a:pt x="46533" y="20777"/>
                  <a:pt x="46650" y="19563"/>
                </a:cubicBezTo>
                <a:cubicBezTo>
                  <a:pt x="47327" y="16878"/>
                  <a:pt x="47117" y="14029"/>
                  <a:pt x="45739" y="11648"/>
                </a:cubicBezTo>
                <a:cubicBezTo>
                  <a:pt x="45156" y="8239"/>
                  <a:pt x="42050" y="6324"/>
                  <a:pt x="39109" y="4947"/>
                </a:cubicBezTo>
                <a:cubicBezTo>
                  <a:pt x="38151" y="4503"/>
                  <a:pt x="37171" y="4083"/>
                  <a:pt x="36167" y="3686"/>
                </a:cubicBezTo>
                <a:lnTo>
                  <a:pt x="36097" y="3663"/>
                </a:lnTo>
                <a:cubicBezTo>
                  <a:pt x="34579" y="2799"/>
                  <a:pt x="32968" y="2145"/>
                  <a:pt x="31310" y="1678"/>
                </a:cubicBezTo>
                <a:cubicBezTo>
                  <a:pt x="29583" y="1141"/>
                  <a:pt x="27808" y="767"/>
                  <a:pt x="26034" y="604"/>
                </a:cubicBezTo>
                <a:cubicBezTo>
                  <a:pt x="24295" y="230"/>
                  <a:pt x="22533" y="1"/>
                  <a:pt x="2077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07" name="Google Shape;2507;p66"/>
          <p:cNvGrpSpPr/>
          <p:nvPr/>
        </p:nvGrpSpPr>
        <p:grpSpPr>
          <a:xfrm>
            <a:off x="1677801" y="2646608"/>
            <a:ext cx="668613" cy="628705"/>
            <a:chOff x="1677801" y="2897183"/>
            <a:chExt cx="668613" cy="628705"/>
          </a:xfrm>
        </p:grpSpPr>
        <p:sp>
          <p:nvSpPr>
            <p:cNvPr id="2508" name="Google Shape;2508;p66"/>
            <p:cNvSpPr/>
            <p:nvPr/>
          </p:nvSpPr>
          <p:spPr>
            <a:xfrm>
              <a:off x="1677801" y="2897183"/>
              <a:ext cx="631097" cy="418884"/>
            </a:xfrm>
            <a:custGeom>
              <a:rect b="b" l="l" r="r" t="t"/>
              <a:pathLst>
                <a:path extrusionOk="0" h="30840" w="46464">
                  <a:moveTo>
                    <a:pt x="25051" y="1340"/>
                  </a:moveTo>
                  <a:cubicBezTo>
                    <a:pt x="26332" y="1340"/>
                    <a:pt x="27613" y="1426"/>
                    <a:pt x="28882" y="1603"/>
                  </a:cubicBezTo>
                  <a:cubicBezTo>
                    <a:pt x="28345" y="1673"/>
                    <a:pt x="27831" y="1813"/>
                    <a:pt x="27318" y="1976"/>
                  </a:cubicBezTo>
                  <a:cubicBezTo>
                    <a:pt x="27294" y="2000"/>
                    <a:pt x="27248" y="2023"/>
                    <a:pt x="27248" y="2070"/>
                  </a:cubicBezTo>
                  <a:lnTo>
                    <a:pt x="27224" y="2070"/>
                  </a:lnTo>
                  <a:cubicBezTo>
                    <a:pt x="25742" y="1901"/>
                    <a:pt x="24259" y="1822"/>
                    <a:pt x="22776" y="1822"/>
                  </a:cubicBezTo>
                  <a:cubicBezTo>
                    <a:pt x="22414" y="1822"/>
                    <a:pt x="22053" y="1827"/>
                    <a:pt x="21691" y="1836"/>
                  </a:cubicBezTo>
                  <a:cubicBezTo>
                    <a:pt x="20897" y="1860"/>
                    <a:pt x="20103" y="1883"/>
                    <a:pt x="19309" y="1906"/>
                  </a:cubicBezTo>
                  <a:lnTo>
                    <a:pt x="19800" y="1813"/>
                  </a:lnTo>
                  <a:cubicBezTo>
                    <a:pt x="21529" y="1502"/>
                    <a:pt x="23291" y="1340"/>
                    <a:pt x="25051" y="1340"/>
                  </a:cubicBezTo>
                  <a:close/>
                  <a:moveTo>
                    <a:pt x="25485" y="881"/>
                  </a:moveTo>
                  <a:cubicBezTo>
                    <a:pt x="27708" y="881"/>
                    <a:pt x="30087" y="1028"/>
                    <a:pt x="32314" y="1556"/>
                  </a:cubicBezTo>
                  <a:cubicBezTo>
                    <a:pt x="31815" y="1485"/>
                    <a:pt x="31315" y="1454"/>
                    <a:pt x="30816" y="1454"/>
                  </a:cubicBezTo>
                  <a:cubicBezTo>
                    <a:pt x="30662" y="1454"/>
                    <a:pt x="30507" y="1457"/>
                    <a:pt x="30353" y="1463"/>
                  </a:cubicBezTo>
                  <a:cubicBezTo>
                    <a:pt x="28657" y="1098"/>
                    <a:pt x="26919" y="934"/>
                    <a:pt x="25175" y="934"/>
                  </a:cubicBezTo>
                  <a:cubicBezTo>
                    <a:pt x="23463" y="934"/>
                    <a:pt x="21745" y="1092"/>
                    <a:pt x="20056" y="1369"/>
                  </a:cubicBezTo>
                  <a:cubicBezTo>
                    <a:pt x="18842" y="1556"/>
                    <a:pt x="17605" y="1813"/>
                    <a:pt x="16344" y="2116"/>
                  </a:cubicBezTo>
                  <a:cubicBezTo>
                    <a:pt x="15760" y="2163"/>
                    <a:pt x="15200" y="2233"/>
                    <a:pt x="14640" y="2327"/>
                  </a:cubicBezTo>
                  <a:cubicBezTo>
                    <a:pt x="15363" y="2070"/>
                    <a:pt x="16111" y="1860"/>
                    <a:pt x="16858" y="1673"/>
                  </a:cubicBezTo>
                  <a:cubicBezTo>
                    <a:pt x="19169" y="1206"/>
                    <a:pt x="21551" y="949"/>
                    <a:pt x="23932" y="902"/>
                  </a:cubicBezTo>
                  <a:cubicBezTo>
                    <a:pt x="24438" y="889"/>
                    <a:pt x="24957" y="881"/>
                    <a:pt x="25485" y="881"/>
                  </a:cubicBezTo>
                  <a:close/>
                  <a:moveTo>
                    <a:pt x="13542" y="2910"/>
                  </a:moveTo>
                  <a:lnTo>
                    <a:pt x="13542" y="2910"/>
                  </a:lnTo>
                  <a:cubicBezTo>
                    <a:pt x="13052" y="3050"/>
                    <a:pt x="12562" y="3237"/>
                    <a:pt x="12095" y="3424"/>
                  </a:cubicBezTo>
                  <a:cubicBezTo>
                    <a:pt x="11791" y="3471"/>
                    <a:pt x="11534" y="3541"/>
                    <a:pt x="11278" y="3611"/>
                  </a:cubicBezTo>
                  <a:lnTo>
                    <a:pt x="11278" y="3611"/>
                  </a:lnTo>
                  <a:cubicBezTo>
                    <a:pt x="11604" y="3447"/>
                    <a:pt x="11955" y="3307"/>
                    <a:pt x="12305" y="3167"/>
                  </a:cubicBezTo>
                  <a:cubicBezTo>
                    <a:pt x="12702" y="3074"/>
                    <a:pt x="13122" y="2980"/>
                    <a:pt x="13542" y="2910"/>
                  </a:cubicBezTo>
                  <a:close/>
                  <a:moveTo>
                    <a:pt x="27205" y="432"/>
                  </a:moveTo>
                  <a:cubicBezTo>
                    <a:pt x="30285" y="432"/>
                    <a:pt x="33380" y="820"/>
                    <a:pt x="36190" y="1860"/>
                  </a:cubicBezTo>
                  <a:cubicBezTo>
                    <a:pt x="38571" y="2747"/>
                    <a:pt x="40696" y="4241"/>
                    <a:pt x="42307" y="6202"/>
                  </a:cubicBezTo>
                  <a:cubicBezTo>
                    <a:pt x="41747" y="5712"/>
                    <a:pt x="41140" y="5245"/>
                    <a:pt x="40509" y="4848"/>
                  </a:cubicBezTo>
                  <a:cubicBezTo>
                    <a:pt x="39179" y="3938"/>
                    <a:pt x="37731" y="3190"/>
                    <a:pt x="36237" y="2583"/>
                  </a:cubicBezTo>
                  <a:cubicBezTo>
                    <a:pt x="32991" y="809"/>
                    <a:pt x="28905" y="482"/>
                    <a:pt x="25240" y="482"/>
                  </a:cubicBezTo>
                  <a:cubicBezTo>
                    <a:pt x="25892" y="449"/>
                    <a:pt x="26548" y="432"/>
                    <a:pt x="27205" y="432"/>
                  </a:cubicBezTo>
                  <a:close/>
                  <a:moveTo>
                    <a:pt x="32314" y="1953"/>
                  </a:moveTo>
                  <a:lnTo>
                    <a:pt x="32314" y="1953"/>
                  </a:lnTo>
                  <a:cubicBezTo>
                    <a:pt x="33575" y="2140"/>
                    <a:pt x="34812" y="2467"/>
                    <a:pt x="36003" y="2934"/>
                  </a:cubicBezTo>
                  <a:cubicBezTo>
                    <a:pt x="36657" y="3284"/>
                    <a:pt x="37287" y="3704"/>
                    <a:pt x="37871" y="4194"/>
                  </a:cubicBezTo>
                  <a:cubicBezTo>
                    <a:pt x="38828" y="5035"/>
                    <a:pt x="39716" y="5969"/>
                    <a:pt x="40486" y="6996"/>
                  </a:cubicBezTo>
                  <a:cubicBezTo>
                    <a:pt x="38782" y="5175"/>
                    <a:pt x="36727" y="3704"/>
                    <a:pt x="34416" y="2747"/>
                  </a:cubicBezTo>
                  <a:cubicBezTo>
                    <a:pt x="33738" y="2443"/>
                    <a:pt x="33015" y="2186"/>
                    <a:pt x="32314" y="1953"/>
                  </a:cubicBezTo>
                  <a:close/>
                  <a:moveTo>
                    <a:pt x="9526" y="4498"/>
                  </a:moveTo>
                  <a:lnTo>
                    <a:pt x="9526" y="4521"/>
                  </a:lnTo>
                  <a:cubicBezTo>
                    <a:pt x="8172" y="5152"/>
                    <a:pt x="6888" y="5946"/>
                    <a:pt x="5697" y="6856"/>
                  </a:cubicBezTo>
                  <a:cubicBezTo>
                    <a:pt x="5324" y="7136"/>
                    <a:pt x="4950" y="7463"/>
                    <a:pt x="4600" y="7790"/>
                  </a:cubicBezTo>
                  <a:cubicBezTo>
                    <a:pt x="4740" y="7650"/>
                    <a:pt x="4880" y="7510"/>
                    <a:pt x="5020" y="7370"/>
                  </a:cubicBezTo>
                  <a:cubicBezTo>
                    <a:pt x="6048" y="6436"/>
                    <a:pt x="7215" y="5619"/>
                    <a:pt x="8452" y="4965"/>
                  </a:cubicBezTo>
                  <a:cubicBezTo>
                    <a:pt x="8803" y="4801"/>
                    <a:pt x="9153" y="4638"/>
                    <a:pt x="9526" y="4498"/>
                  </a:cubicBezTo>
                  <a:close/>
                  <a:moveTo>
                    <a:pt x="8476" y="4475"/>
                  </a:moveTo>
                  <a:lnTo>
                    <a:pt x="8476" y="4475"/>
                  </a:lnTo>
                  <a:cubicBezTo>
                    <a:pt x="7939" y="4755"/>
                    <a:pt x="7402" y="5105"/>
                    <a:pt x="6888" y="5432"/>
                  </a:cubicBezTo>
                  <a:cubicBezTo>
                    <a:pt x="5721" y="6179"/>
                    <a:pt x="4670" y="7090"/>
                    <a:pt x="3759" y="8140"/>
                  </a:cubicBezTo>
                  <a:cubicBezTo>
                    <a:pt x="4857" y="6763"/>
                    <a:pt x="6211" y="5619"/>
                    <a:pt x="7752" y="4825"/>
                  </a:cubicBezTo>
                  <a:cubicBezTo>
                    <a:pt x="8009" y="4708"/>
                    <a:pt x="8242" y="4591"/>
                    <a:pt x="8476" y="4475"/>
                  </a:cubicBezTo>
                  <a:close/>
                  <a:moveTo>
                    <a:pt x="5114" y="6179"/>
                  </a:moveTo>
                  <a:lnTo>
                    <a:pt x="5114" y="6179"/>
                  </a:lnTo>
                  <a:cubicBezTo>
                    <a:pt x="3433" y="7650"/>
                    <a:pt x="2242" y="9611"/>
                    <a:pt x="1705" y="11783"/>
                  </a:cubicBezTo>
                  <a:cubicBezTo>
                    <a:pt x="1144" y="12950"/>
                    <a:pt x="794" y="14234"/>
                    <a:pt x="701" y="15542"/>
                  </a:cubicBezTo>
                  <a:cubicBezTo>
                    <a:pt x="537" y="14608"/>
                    <a:pt x="491" y="13674"/>
                    <a:pt x="607" y="12763"/>
                  </a:cubicBezTo>
                  <a:cubicBezTo>
                    <a:pt x="958" y="9798"/>
                    <a:pt x="2802" y="7720"/>
                    <a:pt x="5114" y="6179"/>
                  </a:cubicBezTo>
                  <a:close/>
                  <a:moveTo>
                    <a:pt x="1051" y="16242"/>
                  </a:moveTo>
                  <a:lnTo>
                    <a:pt x="1051" y="16242"/>
                  </a:lnTo>
                  <a:cubicBezTo>
                    <a:pt x="1074" y="16592"/>
                    <a:pt x="1121" y="16966"/>
                    <a:pt x="1191" y="17316"/>
                  </a:cubicBezTo>
                  <a:lnTo>
                    <a:pt x="1098" y="17036"/>
                  </a:lnTo>
                  <a:cubicBezTo>
                    <a:pt x="1074" y="16779"/>
                    <a:pt x="1051" y="16499"/>
                    <a:pt x="1051" y="16242"/>
                  </a:cubicBezTo>
                  <a:close/>
                  <a:moveTo>
                    <a:pt x="30400" y="1860"/>
                  </a:moveTo>
                  <a:cubicBezTo>
                    <a:pt x="31520" y="2116"/>
                    <a:pt x="32641" y="2443"/>
                    <a:pt x="33738" y="2887"/>
                  </a:cubicBezTo>
                  <a:cubicBezTo>
                    <a:pt x="37824" y="4498"/>
                    <a:pt x="41607" y="7627"/>
                    <a:pt x="42961" y="11946"/>
                  </a:cubicBezTo>
                  <a:cubicBezTo>
                    <a:pt x="43591" y="13791"/>
                    <a:pt x="43591" y="15775"/>
                    <a:pt x="42961" y="17620"/>
                  </a:cubicBezTo>
                  <a:cubicBezTo>
                    <a:pt x="43124" y="16639"/>
                    <a:pt x="43101" y="15635"/>
                    <a:pt x="42961" y="14631"/>
                  </a:cubicBezTo>
                  <a:cubicBezTo>
                    <a:pt x="42331" y="10498"/>
                    <a:pt x="39412" y="6926"/>
                    <a:pt x="35910" y="4825"/>
                  </a:cubicBezTo>
                  <a:cubicBezTo>
                    <a:pt x="33528" y="3377"/>
                    <a:pt x="30843" y="2583"/>
                    <a:pt x="28112" y="2186"/>
                  </a:cubicBezTo>
                  <a:cubicBezTo>
                    <a:pt x="28859" y="2000"/>
                    <a:pt x="29606" y="1883"/>
                    <a:pt x="30400" y="1860"/>
                  </a:cubicBezTo>
                  <a:close/>
                  <a:moveTo>
                    <a:pt x="38151" y="3914"/>
                  </a:moveTo>
                  <a:cubicBezTo>
                    <a:pt x="39038" y="4358"/>
                    <a:pt x="39879" y="4872"/>
                    <a:pt x="40673" y="5432"/>
                  </a:cubicBezTo>
                  <a:cubicBezTo>
                    <a:pt x="42144" y="6436"/>
                    <a:pt x="43428" y="7697"/>
                    <a:pt x="44245" y="9261"/>
                  </a:cubicBezTo>
                  <a:cubicBezTo>
                    <a:pt x="44455" y="9705"/>
                    <a:pt x="44642" y="10172"/>
                    <a:pt x="44805" y="10662"/>
                  </a:cubicBezTo>
                  <a:cubicBezTo>
                    <a:pt x="44805" y="10685"/>
                    <a:pt x="44829" y="10685"/>
                    <a:pt x="44829" y="10709"/>
                  </a:cubicBezTo>
                  <a:cubicBezTo>
                    <a:pt x="45483" y="12997"/>
                    <a:pt x="45226" y="15542"/>
                    <a:pt x="44502" y="17760"/>
                  </a:cubicBezTo>
                  <a:cubicBezTo>
                    <a:pt x="44409" y="17993"/>
                    <a:pt x="44338" y="18203"/>
                    <a:pt x="44245" y="18413"/>
                  </a:cubicBezTo>
                  <a:cubicBezTo>
                    <a:pt x="44362" y="17736"/>
                    <a:pt x="44409" y="17036"/>
                    <a:pt x="44409" y="16336"/>
                  </a:cubicBezTo>
                  <a:cubicBezTo>
                    <a:pt x="44338" y="11713"/>
                    <a:pt x="41653" y="6879"/>
                    <a:pt x="38151" y="3914"/>
                  </a:cubicBezTo>
                  <a:close/>
                  <a:moveTo>
                    <a:pt x="1401" y="18740"/>
                  </a:moveTo>
                  <a:lnTo>
                    <a:pt x="1401" y="18740"/>
                  </a:lnTo>
                  <a:cubicBezTo>
                    <a:pt x="1565" y="19044"/>
                    <a:pt x="1752" y="19371"/>
                    <a:pt x="1938" y="19674"/>
                  </a:cubicBezTo>
                  <a:cubicBezTo>
                    <a:pt x="2055" y="19931"/>
                    <a:pt x="2172" y="20188"/>
                    <a:pt x="2312" y="20445"/>
                  </a:cubicBezTo>
                  <a:cubicBezTo>
                    <a:pt x="2475" y="21005"/>
                    <a:pt x="2685" y="21542"/>
                    <a:pt x="2896" y="22079"/>
                  </a:cubicBezTo>
                  <a:cubicBezTo>
                    <a:pt x="2242" y="21052"/>
                    <a:pt x="1728" y="19931"/>
                    <a:pt x="1401" y="18740"/>
                  </a:cubicBezTo>
                  <a:close/>
                  <a:moveTo>
                    <a:pt x="1868" y="16919"/>
                  </a:moveTo>
                  <a:cubicBezTo>
                    <a:pt x="2335" y="18997"/>
                    <a:pt x="3339" y="20912"/>
                    <a:pt x="4763" y="22476"/>
                  </a:cubicBezTo>
                  <a:cubicBezTo>
                    <a:pt x="3923" y="21682"/>
                    <a:pt x="3176" y="20818"/>
                    <a:pt x="2522" y="19861"/>
                  </a:cubicBezTo>
                  <a:cubicBezTo>
                    <a:pt x="2242" y="18904"/>
                    <a:pt x="2008" y="17923"/>
                    <a:pt x="1868" y="16919"/>
                  </a:cubicBezTo>
                  <a:close/>
                  <a:moveTo>
                    <a:pt x="43825" y="14514"/>
                  </a:moveTo>
                  <a:lnTo>
                    <a:pt x="43825" y="14514"/>
                  </a:lnTo>
                  <a:cubicBezTo>
                    <a:pt x="43942" y="15121"/>
                    <a:pt x="43988" y="15728"/>
                    <a:pt x="43988" y="16336"/>
                  </a:cubicBezTo>
                  <a:cubicBezTo>
                    <a:pt x="44012" y="17690"/>
                    <a:pt x="43801" y="19021"/>
                    <a:pt x="43358" y="20305"/>
                  </a:cubicBezTo>
                  <a:cubicBezTo>
                    <a:pt x="42354" y="22056"/>
                    <a:pt x="40930" y="23573"/>
                    <a:pt x="39249" y="24694"/>
                  </a:cubicBezTo>
                  <a:cubicBezTo>
                    <a:pt x="40720" y="23247"/>
                    <a:pt x="41864" y="21472"/>
                    <a:pt x="42541" y="19511"/>
                  </a:cubicBezTo>
                  <a:cubicBezTo>
                    <a:pt x="43475" y="18017"/>
                    <a:pt x="43918" y="16289"/>
                    <a:pt x="43825" y="14514"/>
                  </a:cubicBezTo>
                  <a:close/>
                  <a:moveTo>
                    <a:pt x="42284" y="22476"/>
                  </a:moveTo>
                  <a:lnTo>
                    <a:pt x="42260" y="22523"/>
                  </a:lnTo>
                  <a:cubicBezTo>
                    <a:pt x="41257" y="23970"/>
                    <a:pt x="39879" y="25114"/>
                    <a:pt x="38268" y="25815"/>
                  </a:cubicBezTo>
                  <a:cubicBezTo>
                    <a:pt x="39809" y="24951"/>
                    <a:pt x="41163" y="23807"/>
                    <a:pt x="42284" y="22476"/>
                  </a:cubicBezTo>
                  <a:close/>
                  <a:moveTo>
                    <a:pt x="3900" y="22173"/>
                  </a:moveTo>
                  <a:lnTo>
                    <a:pt x="3900" y="22173"/>
                  </a:lnTo>
                  <a:cubicBezTo>
                    <a:pt x="4553" y="22850"/>
                    <a:pt x="5230" y="23480"/>
                    <a:pt x="5978" y="24040"/>
                  </a:cubicBezTo>
                  <a:cubicBezTo>
                    <a:pt x="7635" y="25278"/>
                    <a:pt x="9433" y="26305"/>
                    <a:pt x="11348" y="27076"/>
                  </a:cubicBezTo>
                  <a:cubicBezTo>
                    <a:pt x="11208" y="27029"/>
                    <a:pt x="11091" y="26982"/>
                    <a:pt x="10951" y="26936"/>
                  </a:cubicBezTo>
                  <a:cubicBezTo>
                    <a:pt x="8196" y="26048"/>
                    <a:pt x="5744" y="24391"/>
                    <a:pt x="3900" y="22173"/>
                  </a:cubicBezTo>
                  <a:close/>
                  <a:moveTo>
                    <a:pt x="22914" y="2217"/>
                  </a:moveTo>
                  <a:cubicBezTo>
                    <a:pt x="27119" y="2217"/>
                    <a:pt x="31463" y="2806"/>
                    <a:pt x="35186" y="4848"/>
                  </a:cubicBezTo>
                  <a:cubicBezTo>
                    <a:pt x="38735" y="6809"/>
                    <a:pt x="41723" y="10265"/>
                    <a:pt x="42494" y="14328"/>
                  </a:cubicBezTo>
                  <a:cubicBezTo>
                    <a:pt x="42797" y="15939"/>
                    <a:pt x="42704" y="17596"/>
                    <a:pt x="42214" y="19161"/>
                  </a:cubicBezTo>
                  <a:cubicBezTo>
                    <a:pt x="41210" y="20842"/>
                    <a:pt x="39692" y="22196"/>
                    <a:pt x="38081" y="23293"/>
                  </a:cubicBezTo>
                  <a:cubicBezTo>
                    <a:pt x="34182" y="25908"/>
                    <a:pt x="29512" y="27262"/>
                    <a:pt x="24890" y="27823"/>
                  </a:cubicBezTo>
                  <a:cubicBezTo>
                    <a:pt x="23108" y="28052"/>
                    <a:pt x="21304" y="28166"/>
                    <a:pt x="19501" y="28166"/>
                  </a:cubicBezTo>
                  <a:cubicBezTo>
                    <a:pt x="18728" y="28166"/>
                    <a:pt x="17955" y="28145"/>
                    <a:pt x="17185" y="28103"/>
                  </a:cubicBezTo>
                  <a:cubicBezTo>
                    <a:pt x="14523" y="27776"/>
                    <a:pt x="11955" y="26982"/>
                    <a:pt x="9550" y="25745"/>
                  </a:cubicBezTo>
                  <a:cubicBezTo>
                    <a:pt x="5721" y="23714"/>
                    <a:pt x="2592" y="20211"/>
                    <a:pt x="2032" y="15752"/>
                  </a:cubicBezTo>
                  <a:cubicBezTo>
                    <a:pt x="1845" y="14094"/>
                    <a:pt x="2032" y="12436"/>
                    <a:pt x="2615" y="10872"/>
                  </a:cubicBezTo>
                  <a:cubicBezTo>
                    <a:pt x="3619" y="9238"/>
                    <a:pt x="4974" y="7813"/>
                    <a:pt x="6538" y="6693"/>
                  </a:cubicBezTo>
                  <a:cubicBezTo>
                    <a:pt x="8452" y="5385"/>
                    <a:pt x="10530" y="4358"/>
                    <a:pt x="12725" y="3611"/>
                  </a:cubicBezTo>
                  <a:cubicBezTo>
                    <a:pt x="13837" y="3421"/>
                    <a:pt x="14967" y="3331"/>
                    <a:pt x="16093" y="3331"/>
                  </a:cubicBezTo>
                  <a:cubicBezTo>
                    <a:pt x="16764" y="3331"/>
                    <a:pt x="17433" y="3363"/>
                    <a:pt x="18095" y="3424"/>
                  </a:cubicBezTo>
                  <a:cubicBezTo>
                    <a:pt x="18102" y="3425"/>
                    <a:pt x="18109" y="3425"/>
                    <a:pt x="18115" y="3425"/>
                  </a:cubicBezTo>
                  <a:cubicBezTo>
                    <a:pt x="18282" y="3425"/>
                    <a:pt x="18275" y="3144"/>
                    <a:pt x="18095" y="3144"/>
                  </a:cubicBezTo>
                  <a:cubicBezTo>
                    <a:pt x="17414" y="3067"/>
                    <a:pt x="16726" y="3032"/>
                    <a:pt x="16034" y="3032"/>
                  </a:cubicBezTo>
                  <a:cubicBezTo>
                    <a:pt x="15470" y="3032"/>
                    <a:pt x="14903" y="3055"/>
                    <a:pt x="14336" y="3097"/>
                  </a:cubicBezTo>
                  <a:cubicBezTo>
                    <a:pt x="15083" y="2864"/>
                    <a:pt x="15854" y="2653"/>
                    <a:pt x="16601" y="2490"/>
                  </a:cubicBezTo>
                  <a:cubicBezTo>
                    <a:pt x="18329" y="2327"/>
                    <a:pt x="20056" y="2257"/>
                    <a:pt x="21714" y="2233"/>
                  </a:cubicBezTo>
                  <a:lnTo>
                    <a:pt x="21691" y="2233"/>
                  </a:lnTo>
                  <a:cubicBezTo>
                    <a:pt x="22097" y="2223"/>
                    <a:pt x="22505" y="2217"/>
                    <a:pt x="22914" y="2217"/>
                  </a:cubicBezTo>
                  <a:close/>
                  <a:moveTo>
                    <a:pt x="45506" y="15121"/>
                  </a:moveTo>
                  <a:lnTo>
                    <a:pt x="45506" y="15121"/>
                  </a:lnTo>
                  <a:cubicBezTo>
                    <a:pt x="45436" y="17806"/>
                    <a:pt x="44572" y="20398"/>
                    <a:pt x="43054" y="22616"/>
                  </a:cubicBezTo>
                  <a:cubicBezTo>
                    <a:pt x="40883" y="25698"/>
                    <a:pt x="37521" y="27379"/>
                    <a:pt x="33949" y="28220"/>
                  </a:cubicBezTo>
                  <a:cubicBezTo>
                    <a:pt x="34719" y="27870"/>
                    <a:pt x="35466" y="27473"/>
                    <a:pt x="36190" y="27052"/>
                  </a:cubicBezTo>
                  <a:cubicBezTo>
                    <a:pt x="36750" y="26866"/>
                    <a:pt x="37287" y="26679"/>
                    <a:pt x="37824" y="26469"/>
                  </a:cubicBezTo>
                  <a:cubicBezTo>
                    <a:pt x="40556" y="25371"/>
                    <a:pt x="42704" y="23177"/>
                    <a:pt x="43731" y="20421"/>
                  </a:cubicBezTo>
                  <a:cubicBezTo>
                    <a:pt x="44525" y="19067"/>
                    <a:pt x="45062" y="17620"/>
                    <a:pt x="45342" y="16079"/>
                  </a:cubicBezTo>
                  <a:cubicBezTo>
                    <a:pt x="45412" y="15775"/>
                    <a:pt x="45459" y="15448"/>
                    <a:pt x="45506" y="15121"/>
                  </a:cubicBezTo>
                  <a:close/>
                  <a:moveTo>
                    <a:pt x="41607" y="20772"/>
                  </a:moveTo>
                  <a:lnTo>
                    <a:pt x="41607" y="20772"/>
                  </a:lnTo>
                  <a:cubicBezTo>
                    <a:pt x="40626" y="22756"/>
                    <a:pt x="39179" y="24484"/>
                    <a:pt x="37404" y="25792"/>
                  </a:cubicBezTo>
                  <a:lnTo>
                    <a:pt x="37381" y="25792"/>
                  </a:lnTo>
                  <a:cubicBezTo>
                    <a:pt x="35840" y="26562"/>
                    <a:pt x="34205" y="27146"/>
                    <a:pt x="32524" y="27543"/>
                  </a:cubicBezTo>
                  <a:cubicBezTo>
                    <a:pt x="31824" y="27683"/>
                    <a:pt x="31100" y="27799"/>
                    <a:pt x="30400" y="27940"/>
                  </a:cubicBezTo>
                  <a:cubicBezTo>
                    <a:pt x="30026" y="28010"/>
                    <a:pt x="29629" y="28080"/>
                    <a:pt x="29232" y="28150"/>
                  </a:cubicBezTo>
                  <a:cubicBezTo>
                    <a:pt x="27388" y="28383"/>
                    <a:pt x="25543" y="28500"/>
                    <a:pt x="23699" y="28500"/>
                  </a:cubicBezTo>
                  <a:cubicBezTo>
                    <a:pt x="23138" y="28500"/>
                    <a:pt x="22555" y="28500"/>
                    <a:pt x="21994" y="28477"/>
                  </a:cubicBezTo>
                  <a:cubicBezTo>
                    <a:pt x="23092" y="28407"/>
                    <a:pt x="24166" y="28313"/>
                    <a:pt x="25240" y="28173"/>
                  </a:cubicBezTo>
                  <a:cubicBezTo>
                    <a:pt x="30353" y="27519"/>
                    <a:pt x="37894" y="25208"/>
                    <a:pt x="41607" y="20772"/>
                  </a:cubicBezTo>
                  <a:close/>
                  <a:moveTo>
                    <a:pt x="4507" y="24718"/>
                  </a:moveTo>
                  <a:lnTo>
                    <a:pt x="4507" y="24718"/>
                  </a:lnTo>
                  <a:cubicBezTo>
                    <a:pt x="5931" y="26188"/>
                    <a:pt x="7589" y="27403"/>
                    <a:pt x="9410" y="28360"/>
                  </a:cubicBezTo>
                  <a:lnTo>
                    <a:pt x="9713" y="28523"/>
                  </a:lnTo>
                  <a:cubicBezTo>
                    <a:pt x="9060" y="28360"/>
                    <a:pt x="8429" y="28150"/>
                    <a:pt x="7799" y="27893"/>
                  </a:cubicBezTo>
                  <a:lnTo>
                    <a:pt x="7799" y="27916"/>
                  </a:lnTo>
                  <a:cubicBezTo>
                    <a:pt x="6258" y="27286"/>
                    <a:pt x="5254" y="26095"/>
                    <a:pt x="4507" y="24718"/>
                  </a:cubicBezTo>
                  <a:close/>
                  <a:moveTo>
                    <a:pt x="20687" y="28850"/>
                  </a:moveTo>
                  <a:lnTo>
                    <a:pt x="20687" y="28850"/>
                  </a:lnTo>
                  <a:cubicBezTo>
                    <a:pt x="21854" y="28897"/>
                    <a:pt x="23045" y="28897"/>
                    <a:pt x="24212" y="28897"/>
                  </a:cubicBezTo>
                  <a:cubicBezTo>
                    <a:pt x="23815" y="28944"/>
                    <a:pt x="23442" y="28967"/>
                    <a:pt x="23045" y="29014"/>
                  </a:cubicBezTo>
                  <a:cubicBezTo>
                    <a:pt x="22251" y="28967"/>
                    <a:pt x="21457" y="28920"/>
                    <a:pt x="20687" y="28850"/>
                  </a:cubicBezTo>
                  <a:close/>
                  <a:moveTo>
                    <a:pt x="34579" y="27473"/>
                  </a:moveTo>
                  <a:lnTo>
                    <a:pt x="34579" y="27473"/>
                  </a:lnTo>
                  <a:cubicBezTo>
                    <a:pt x="33738" y="27893"/>
                    <a:pt x="32851" y="28266"/>
                    <a:pt x="31964" y="28593"/>
                  </a:cubicBezTo>
                  <a:lnTo>
                    <a:pt x="31801" y="28617"/>
                  </a:lnTo>
                  <a:cubicBezTo>
                    <a:pt x="29816" y="28897"/>
                    <a:pt x="27808" y="29060"/>
                    <a:pt x="25800" y="29060"/>
                  </a:cubicBezTo>
                  <a:cubicBezTo>
                    <a:pt x="26664" y="28944"/>
                    <a:pt x="27551" y="28803"/>
                    <a:pt x="28415" y="28663"/>
                  </a:cubicBezTo>
                  <a:cubicBezTo>
                    <a:pt x="30306" y="28500"/>
                    <a:pt x="32174" y="28150"/>
                    <a:pt x="33995" y="27613"/>
                  </a:cubicBezTo>
                  <a:lnTo>
                    <a:pt x="34579" y="27473"/>
                  </a:lnTo>
                  <a:close/>
                  <a:moveTo>
                    <a:pt x="3222" y="21916"/>
                  </a:moveTo>
                  <a:lnTo>
                    <a:pt x="3222" y="21916"/>
                  </a:lnTo>
                  <a:cubicBezTo>
                    <a:pt x="4974" y="24227"/>
                    <a:pt x="7355" y="26002"/>
                    <a:pt x="10063" y="27029"/>
                  </a:cubicBezTo>
                  <a:cubicBezTo>
                    <a:pt x="11721" y="27659"/>
                    <a:pt x="13426" y="28080"/>
                    <a:pt x="15177" y="28313"/>
                  </a:cubicBezTo>
                  <a:cubicBezTo>
                    <a:pt x="16414" y="28617"/>
                    <a:pt x="17652" y="28850"/>
                    <a:pt x="18912" y="29014"/>
                  </a:cubicBezTo>
                  <a:cubicBezTo>
                    <a:pt x="19426" y="29107"/>
                    <a:pt x="19963" y="29154"/>
                    <a:pt x="20500" y="29224"/>
                  </a:cubicBezTo>
                  <a:cubicBezTo>
                    <a:pt x="19625" y="29270"/>
                    <a:pt x="18749" y="29294"/>
                    <a:pt x="17873" y="29294"/>
                  </a:cubicBezTo>
                  <a:cubicBezTo>
                    <a:pt x="16998" y="29294"/>
                    <a:pt x="16122" y="29270"/>
                    <a:pt x="15247" y="29224"/>
                  </a:cubicBezTo>
                  <a:cubicBezTo>
                    <a:pt x="13939" y="29154"/>
                    <a:pt x="12632" y="29014"/>
                    <a:pt x="11348" y="28827"/>
                  </a:cubicBezTo>
                  <a:cubicBezTo>
                    <a:pt x="10881" y="28663"/>
                    <a:pt x="10414" y="28453"/>
                    <a:pt x="9970" y="28243"/>
                  </a:cubicBezTo>
                  <a:cubicBezTo>
                    <a:pt x="7612" y="27099"/>
                    <a:pt x="5534" y="25465"/>
                    <a:pt x="3876" y="23457"/>
                  </a:cubicBezTo>
                  <a:cubicBezTo>
                    <a:pt x="3713" y="23130"/>
                    <a:pt x="3573" y="22780"/>
                    <a:pt x="3433" y="22453"/>
                  </a:cubicBezTo>
                  <a:lnTo>
                    <a:pt x="3222" y="21916"/>
                  </a:lnTo>
                  <a:close/>
                  <a:moveTo>
                    <a:pt x="29676" y="29294"/>
                  </a:moveTo>
                  <a:lnTo>
                    <a:pt x="29676" y="29294"/>
                  </a:lnTo>
                  <a:cubicBezTo>
                    <a:pt x="27761" y="29761"/>
                    <a:pt x="25800" y="30111"/>
                    <a:pt x="23839" y="30298"/>
                  </a:cubicBezTo>
                  <a:lnTo>
                    <a:pt x="23862" y="30298"/>
                  </a:lnTo>
                  <a:cubicBezTo>
                    <a:pt x="22741" y="30413"/>
                    <a:pt x="21612" y="30475"/>
                    <a:pt x="20484" y="30475"/>
                  </a:cubicBezTo>
                  <a:cubicBezTo>
                    <a:pt x="17945" y="30475"/>
                    <a:pt x="15414" y="30161"/>
                    <a:pt x="13005" y="29434"/>
                  </a:cubicBezTo>
                  <a:lnTo>
                    <a:pt x="13005" y="29434"/>
                  </a:lnTo>
                  <a:cubicBezTo>
                    <a:pt x="13402" y="29457"/>
                    <a:pt x="13799" y="29504"/>
                    <a:pt x="14196" y="29527"/>
                  </a:cubicBezTo>
                  <a:cubicBezTo>
                    <a:pt x="15459" y="29633"/>
                    <a:pt x="16722" y="29686"/>
                    <a:pt x="17985" y="29686"/>
                  </a:cubicBezTo>
                  <a:cubicBezTo>
                    <a:pt x="19500" y="29686"/>
                    <a:pt x="21016" y="29610"/>
                    <a:pt x="22531" y="29457"/>
                  </a:cubicBezTo>
                  <a:lnTo>
                    <a:pt x="22928" y="29410"/>
                  </a:lnTo>
                  <a:cubicBezTo>
                    <a:pt x="23798" y="29464"/>
                    <a:pt x="24665" y="29491"/>
                    <a:pt x="25530" y="29491"/>
                  </a:cubicBezTo>
                  <a:cubicBezTo>
                    <a:pt x="26915" y="29491"/>
                    <a:pt x="28296" y="29423"/>
                    <a:pt x="29676" y="29294"/>
                  </a:cubicBezTo>
                  <a:close/>
                  <a:moveTo>
                    <a:pt x="27093" y="0"/>
                  </a:moveTo>
                  <a:cubicBezTo>
                    <a:pt x="24954" y="0"/>
                    <a:pt x="22819" y="187"/>
                    <a:pt x="20780" y="482"/>
                  </a:cubicBezTo>
                  <a:cubicBezTo>
                    <a:pt x="19356" y="692"/>
                    <a:pt x="17955" y="972"/>
                    <a:pt x="16554" y="1323"/>
                  </a:cubicBezTo>
                  <a:cubicBezTo>
                    <a:pt x="14056" y="1836"/>
                    <a:pt x="11628" y="2607"/>
                    <a:pt x="9270" y="3587"/>
                  </a:cubicBezTo>
                  <a:cubicBezTo>
                    <a:pt x="5254" y="5245"/>
                    <a:pt x="934" y="7743"/>
                    <a:pt x="234" y="12436"/>
                  </a:cubicBezTo>
                  <a:cubicBezTo>
                    <a:pt x="0" y="14024"/>
                    <a:pt x="164" y="15658"/>
                    <a:pt x="724" y="17176"/>
                  </a:cubicBezTo>
                  <a:cubicBezTo>
                    <a:pt x="748" y="17503"/>
                    <a:pt x="794" y="17830"/>
                    <a:pt x="864" y="18157"/>
                  </a:cubicBezTo>
                  <a:cubicBezTo>
                    <a:pt x="1308" y="20165"/>
                    <a:pt x="2219" y="22032"/>
                    <a:pt x="3526" y="23620"/>
                  </a:cubicBezTo>
                  <a:cubicBezTo>
                    <a:pt x="4250" y="25278"/>
                    <a:pt x="5184" y="26912"/>
                    <a:pt x="6771" y="27846"/>
                  </a:cubicBezTo>
                  <a:cubicBezTo>
                    <a:pt x="8102" y="28593"/>
                    <a:pt x="9690" y="28990"/>
                    <a:pt x="11324" y="29224"/>
                  </a:cubicBezTo>
                  <a:cubicBezTo>
                    <a:pt x="14233" y="30361"/>
                    <a:pt x="17346" y="30839"/>
                    <a:pt x="20474" y="30839"/>
                  </a:cubicBezTo>
                  <a:cubicBezTo>
                    <a:pt x="21714" y="30839"/>
                    <a:pt x="22956" y="30764"/>
                    <a:pt x="24189" y="30625"/>
                  </a:cubicBezTo>
                  <a:cubicBezTo>
                    <a:pt x="26781" y="30368"/>
                    <a:pt x="29349" y="29831"/>
                    <a:pt x="31847" y="29014"/>
                  </a:cubicBezTo>
                  <a:cubicBezTo>
                    <a:pt x="32174" y="28967"/>
                    <a:pt x="32501" y="28920"/>
                    <a:pt x="32805" y="28850"/>
                  </a:cubicBezTo>
                  <a:cubicBezTo>
                    <a:pt x="37194" y="28080"/>
                    <a:pt x="41373" y="26095"/>
                    <a:pt x="43778" y="22219"/>
                  </a:cubicBezTo>
                  <a:cubicBezTo>
                    <a:pt x="45949" y="18740"/>
                    <a:pt x="46463" y="14491"/>
                    <a:pt x="45202" y="10592"/>
                  </a:cubicBezTo>
                  <a:cubicBezTo>
                    <a:pt x="45086" y="10148"/>
                    <a:pt x="44922" y="9705"/>
                    <a:pt x="44712" y="9308"/>
                  </a:cubicBezTo>
                  <a:cubicBezTo>
                    <a:pt x="44642" y="9144"/>
                    <a:pt x="44549" y="8981"/>
                    <a:pt x="44479" y="8817"/>
                  </a:cubicBezTo>
                  <a:cubicBezTo>
                    <a:pt x="42751" y="5385"/>
                    <a:pt x="39762" y="2724"/>
                    <a:pt x="36143" y="1416"/>
                  </a:cubicBezTo>
                  <a:cubicBezTo>
                    <a:pt x="33310" y="393"/>
                    <a:pt x="30198" y="0"/>
                    <a:pt x="270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66"/>
            <p:cNvSpPr/>
            <p:nvPr/>
          </p:nvSpPr>
          <p:spPr>
            <a:xfrm>
              <a:off x="2180545" y="3295199"/>
              <a:ext cx="165869" cy="111105"/>
            </a:xfrm>
            <a:custGeom>
              <a:rect b="b" l="l" r="r" t="t"/>
              <a:pathLst>
                <a:path extrusionOk="0" h="8180" w="12212">
                  <a:moveTo>
                    <a:pt x="5936" y="349"/>
                  </a:moveTo>
                  <a:cubicBezTo>
                    <a:pt x="6847" y="349"/>
                    <a:pt x="7754" y="559"/>
                    <a:pt x="8592" y="953"/>
                  </a:cubicBezTo>
                  <a:cubicBezTo>
                    <a:pt x="7682" y="673"/>
                    <a:pt x="6748" y="533"/>
                    <a:pt x="5790" y="533"/>
                  </a:cubicBezTo>
                  <a:cubicBezTo>
                    <a:pt x="5464" y="486"/>
                    <a:pt x="5113" y="463"/>
                    <a:pt x="4787" y="463"/>
                  </a:cubicBezTo>
                  <a:cubicBezTo>
                    <a:pt x="5167" y="387"/>
                    <a:pt x="5552" y="349"/>
                    <a:pt x="5936" y="349"/>
                  </a:cubicBezTo>
                  <a:close/>
                  <a:moveTo>
                    <a:pt x="1961" y="1607"/>
                  </a:moveTo>
                  <a:cubicBezTo>
                    <a:pt x="1891" y="1700"/>
                    <a:pt x="1821" y="1794"/>
                    <a:pt x="1728" y="1864"/>
                  </a:cubicBezTo>
                  <a:cubicBezTo>
                    <a:pt x="1588" y="2004"/>
                    <a:pt x="1448" y="2144"/>
                    <a:pt x="1308" y="2284"/>
                  </a:cubicBezTo>
                  <a:cubicBezTo>
                    <a:pt x="1424" y="2097"/>
                    <a:pt x="1564" y="1910"/>
                    <a:pt x="1751" y="1747"/>
                  </a:cubicBezTo>
                  <a:cubicBezTo>
                    <a:pt x="1821" y="1700"/>
                    <a:pt x="1891" y="1653"/>
                    <a:pt x="1961" y="1607"/>
                  </a:cubicBezTo>
                  <a:close/>
                  <a:moveTo>
                    <a:pt x="9246" y="1653"/>
                  </a:moveTo>
                  <a:lnTo>
                    <a:pt x="9246" y="1653"/>
                  </a:lnTo>
                  <a:cubicBezTo>
                    <a:pt x="9783" y="1887"/>
                    <a:pt x="10273" y="2214"/>
                    <a:pt x="10717" y="2611"/>
                  </a:cubicBezTo>
                  <a:lnTo>
                    <a:pt x="10694" y="2611"/>
                  </a:lnTo>
                  <a:cubicBezTo>
                    <a:pt x="10670" y="2611"/>
                    <a:pt x="10624" y="2611"/>
                    <a:pt x="10600" y="2634"/>
                  </a:cubicBezTo>
                  <a:cubicBezTo>
                    <a:pt x="10203" y="2237"/>
                    <a:pt x="9736" y="1910"/>
                    <a:pt x="9246" y="1653"/>
                  </a:cubicBezTo>
                  <a:close/>
                  <a:moveTo>
                    <a:pt x="677" y="2938"/>
                  </a:moveTo>
                  <a:cubicBezTo>
                    <a:pt x="677" y="3008"/>
                    <a:pt x="677" y="3101"/>
                    <a:pt x="677" y="3171"/>
                  </a:cubicBezTo>
                  <a:lnTo>
                    <a:pt x="677" y="3194"/>
                  </a:lnTo>
                  <a:cubicBezTo>
                    <a:pt x="607" y="3288"/>
                    <a:pt x="584" y="3405"/>
                    <a:pt x="537" y="3498"/>
                  </a:cubicBezTo>
                  <a:cubicBezTo>
                    <a:pt x="561" y="3311"/>
                    <a:pt x="607" y="3124"/>
                    <a:pt x="677" y="2938"/>
                  </a:cubicBezTo>
                  <a:close/>
                  <a:moveTo>
                    <a:pt x="10997" y="3008"/>
                  </a:moveTo>
                  <a:lnTo>
                    <a:pt x="10997" y="3008"/>
                  </a:lnTo>
                  <a:cubicBezTo>
                    <a:pt x="11091" y="3171"/>
                    <a:pt x="11184" y="3335"/>
                    <a:pt x="11254" y="3545"/>
                  </a:cubicBezTo>
                  <a:cubicBezTo>
                    <a:pt x="11207" y="3405"/>
                    <a:pt x="11137" y="3288"/>
                    <a:pt x="11044" y="3171"/>
                  </a:cubicBezTo>
                  <a:cubicBezTo>
                    <a:pt x="11044" y="3101"/>
                    <a:pt x="11020" y="3054"/>
                    <a:pt x="10997" y="3008"/>
                  </a:cubicBezTo>
                  <a:close/>
                  <a:moveTo>
                    <a:pt x="841" y="4012"/>
                  </a:moveTo>
                  <a:cubicBezTo>
                    <a:pt x="864" y="4058"/>
                    <a:pt x="887" y="4105"/>
                    <a:pt x="911" y="4152"/>
                  </a:cubicBezTo>
                  <a:cubicBezTo>
                    <a:pt x="934" y="4432"/>
                    <a:pt x="1004" y="4735"/>
                    <a:pt x="1098" y="5016"/>
                  </a:cubicBezTo>
                  <a:cubicBezTo>
                    <a:pt x="957" y="4782"/>
                    <a:pt x="864" y="4525"/>
                    <a:pt x="841" y="4245"/>
                  </a:cubicBezTo>
                  <a:cubicBezTo>
                    <a:pt x="841" y="4175"/>
                    <a:pt x="841" y="4082"/>
                    <a:pt x="841" y="4012"/>
                  </a:cubicBezTo>
                  <a:close/>
                  <a:moveTo>
                    <a:pt x="11774" y="4956"/>
                  </a:moveTo>
                  <a:lnTo>
                    <a:pt x="11774" y="4956"/>
                  </a:lnTo>
                  <a:cubicBezTo>
                    <a:pt x="11741" y="5179"/>
                    <a:pt x="11676" y="5389"/>
                    <a:pt x="11581" y="5599"/>
                  </a:cubicBezTo>
                  <a:cubicBezTo>
                    <a:pt x="11651" y="5413"/>
                    <a:pt x="11698" y="5249"/>
                    <a:pt x="11744" y="5062"/>
                  </a:cubicBezTo>
                  <a:cubicBezTo>
                    <a:pt x="11755" y="5031"/>
                    <a:pt x="11765" y="4995"/>
                    <a:pt x="11774" y="4956"/>
                  </a:cubicBezTo>
                  <a:close/>
                  <a:moveTo>
                    <a:pt x="11137" y="4292"/>
                  </a:moveTo>
                  <a:lnTo>
                    <a:pt x="11137" y="4292"/>
                  </a:lnTo>
                  <a:cubicBezTo>
                    <a:pt x="11161" y="4502"/>
                    <a:pt x="11161" y="4735"/>
                    <a:pt x="11091" y="4969"/>
                  </a:cubicBezTo>
                  <a:cubicBezTo>
                    <a:pt x="10927" y="5506"/>
                    <a:pt x="10530" y="5926"/>
                    <a:pt x="10016" y="6136"/>
                  </a:cubicBezTo>
                  <a:lnTo>
                    <a:pt x="10110" y="6020"/>
                  </a:lnTo>
                  <a:cubicBezTo>
                    <a:pt x="10390" y="5786"/>
                    <a:pt x="10600" y="5506"/>
                    <a:pt x="10787" y="5202"/>
                  </a:cubicBezTo>
                  <a:cubicBezTo>
                    <a:pt x="10950" y="4922"/>
                    <a:pt x="11067" y="4595"/>
                    <a:pt x="11137" y="4292"/>
                  </a:cubicBezTo>
                  <a:close/>
                  <a:moveTo>
                    <a:pt x="5423" y="905"/>
                  </a:moveTo>
                  <a:cubicBezTo>
                    <a:pt x="5468" y="905"/>
                    <a:pt x="5512" y="905"/>
                    <a:pt x="5557" y="906"/>
                  </a:cubicBezTo>
                  <a:cubicBezTo>
                    <a:pt x="6608" y="1093"/>
                    <a:pt x="7658" y="1397"/>
                    <a:pt x="8639" y="1864"/>
                  </a:cubicBezTo>
                  <a:cubicBezTo>
                    <a:pt x="9456" y="2237"/>
                    <a:pt x="10273" y="2774"/>
                    <a:pt x="10460" y="3708"/>
                  </a:cubicBezTo>
                  <a:cubicBezTo>
                    <a:pt x="10577" y="4385"/>
                    <a:pt x="10413" y="5086"/>
                    <a:pt x="10016" y="5623"/>
                  </a:cubicBezTo>
                  <a:cubicBezTo>
                    <a:pt x="9270" y="6348"/>
                    <a:pt x="8250" y="6586"/>
                    <a:pt x="7260" y="6586"/>
                  </a:cubicBezTo>
                  <a:cubicBezTo>
                    <a:pt x="7167" y="6586"/>
                    <a:pt x="7074" y="6584"/>
                    <a:pt x="6981" y="6580"/>
                  </a:cubicBezTo>
                  <a:cubicBezTo>
                    <a:pt x="5510" y="6510"/>
                    <a:pt x="3713" y="6183"/>
                    <a:pt x="2452" y="5319"/>
                  </a:cubicBezTo>
                  <a:cubicBezTo>
                    <a:pt x="2008" y="5016"/>
                    <a:pt x="1635" y="4595"/>
                    <a:pt x="1354" y="4152"/>
                  </a:cubicBezTo>
                  <a:cubicBezTo>
                    <a:pt x="1284" y="4035"/>
                    <a:pt x="1238" y="3918"/>
                    <a:pt x="1191" y="3778"/>
                  </a:cubicBezTo>
                  <a:cubicBezTo>
                    <a:pt x="1261" y="3148"/>
                    <a:pt x="1541" y="2541"/>
                    <a:pt x="1985" y="2074"/>
                  </a:cubicBezTo>
                  <a:cubicBezTo>
                    <a:pt x="2148" y="1934"/>
                    <a:pt x="2335" y="1794"/>
                    <a:pt x="2522" y="1677"/>
                  </a:cubicBezTo>
                  <a:cubicBezTo>
                    <a:pt x="3394" y="1162"/>
                    <a:pt x="4396" y="905"/>
                    <a:pt x="5423" y="905"/>
                  </a:cubicBezTo>
                  <a:close/>
                  <a:moveTo>
                    <a:pt x="1331" y="4782"/>
                  </a:moveTo>
                  <a:lnTo>
                    <a:pt x="1331" y="4782"/>
                  </a:lnTo>
                  <a:cubicBezTo>
                    <a:pt x="1401" y="4876"/>
                    <a:pt x="1494" y="4969"/>
                    <a:pt x="1564" y="5039"/>
                  </a:cubicBezTo>
                  <a:cubicBezTo>
                    <a:pt x="2802" y="6417"/>
                    <a:pt x="5020" y="7000"/>
                    <a:pt x="6748" y="7024"/>
                  </a:cubicBezTo>
                  <a:cubicBezTo>
                    <a:pt x="7168" y="7024"/>
                    <a:pt x="7565" y="7024"/>
                    <a:pt x="7962" y="6977"/>
                  </a:cubicBezTo>
                  <a:lnTo>
                    <a:pt x="7962" y="6977"/>
                  </a:lnTo>
                  <a:cubicBezTo>
                    <a:pt x="7554" y="7076"/>
                    <a:pt x="7126" y="7119"/>
                    <a:pt x="6692" y="7119"/>
                  </a:cubicBezTo>
                  <a:cubicBezTo>
                    <a:pt x="5585" y="7119"/>
                    <a:pt x="4441" y="6839"/>
                    <a:pt x="3502" y="6487"/>
                  </a:cubicBezTo>
                  <a:cubicBezTo>
                    <a:pt x="2895" y="6276"/>
                    <a:pt x="2335" y="5996"/>
                    <a:pt x="1798" y="5669"/>
                  </a:cubicBezTo>
                  <a:cubicBezTo>
                    <a:pt x="1588" y="5413"/>
                    <a:pt x="1448" y="5109"/>
                    <a:pt x="1331" y="4782"/>
                  </a:cubicBezTo>
                  <a:close/>
                  <a:moveTo>
                    <a:pt x="10810" y="6090"/>
                  </a:moveTo>
                  <a:cubicBezTo>
                    <a:pt x="10040" y="6930"/>
                    <a:pt x="8966" y="7444"/>
                    <a:pt x="7822" y="7491"/>
                  </a:cubicBezTo>
                  <a:cubicBezTo>
                    <a:pt x="7472" y="7491"/>
                    <a:pt x="7121" y="7467"/>
                    <a:pt x="6794" y="7444"/>
                  </a:cubicBezTo>
                  <a:cubicBezTo>
                    <a:pt x="7075" y="7444"/>
                    <a:pt x="7355" y="7420"/>
                    <a:pt x="7635" y="7374"/>
                  </a:cubicBezTo>
                  <a:cubicBezTo>
                    <a:pt x="8195" y="7280"/>
                    <a:pt x="8709" y="7070"/>
                    <a:pt x="9199" y="6790"/>
                  </a:cubicBezTo>
                  <a:cubicBezTo>
                    <a:pt x="9760" y="6673"/>
                    <a:pt x="10320" y="6440"/>
                    <a:pt x="10810" y="6090"/>
                  </a:cubicBezTo>
                  <a:close/>
                  <a:moveTo>
                    <a:pt x="3199" y="6860"/>
                  </a:moveTo>
                  <a:lnTo>
                    <a:pt x="3199" y="6860"/>
                  </a:lnTo>
                  <a:cubicBezTo>
                    <a:pt x="4296" y="7280"/>
                    <a:pt x="5440" y="7584"/>
                    <a:pt x="6584" y="7747"/>
                  </a:cubicBezTo>
                  <a:cubicBezTo>
                    <a:pt x="6841" y="7771"/>
                    <a:pt x="7098" y="7794"/>
                    <a:pt x="7355" y="7794"/>
                  </a:cubicBezTo>
                  <a:cubicBezTo>
                    <a:pt x="7133" y="7817"/>
                    <a:pt x="6917" y="7829"/>
                    <a:pt x="6704" y="7829"/>
                  </a:cubicBezTo>
                  <a:cubicBezTo>
                    <a:pt x="6491" y="7829"/>
                    <a:pt x="6281" y="7817"/>
                    <a:pt x="6071" y="7794"/>
                  </a:cubicBezTo>
                  <a:cubicBezTo>
                    <a:pt x="5067" y="7677"/>
                    <a:pt x="4086" y="7374"/>
                    <a:pt x="3199" y="6860"/>
                  </a:cubicBezTo>
                  <a:close/>
                  <a:moveTo>
                    <a:pt x="5948" y="1"/>
                  </a:moveTo>
                  <a:cubicBezTo>
                    <a:pt x="5107" y="1"/>
                    <a:pt x="4267" y="178"/>
                    <a:pt x="3479" y="533"/>
                  </a:cubicBezTo>
                  <a:cubicBezTo>
                    <a:pt x="2405" y="696"/>
                    <a:pt x="1378" y="1116"/>
                    <a:pt x="934" y="2050"/>
                  </a:cubicBezTo>
                  <a:cubicBezTo>
                    <a:pt x="257" y="2611"/>
                    <a:pt x="0" y="3521"/>
                    <a:pt x="304" y="4362"/>
                  </a:cubicBezTo>
                  <a:cubicBezTo>
                    <a:pt x="584" y="5202"/>
                    <a:pt x="1191" y="5903"/>
                    <a:pt x="1985" y="6323"/>
                  </a:cubicBezTo>
                  <a:cubicBezTo>
                    <a:pt x="2335" y="6673"/>
                    <a:pt x="2755" y="7000"/>
                    <a:pt x="3199" y="7234"/>
                  </a:cubicBezTo>
                  <a:cubicBezTo>
                    <a:pt x="4334" y="7863"/>
                    <a:pt x="5592" y="8179"/>
                    <a:pt x="6851" y="8179"/>
                  </a:cubicBezTo>
                  <a:cubicBezTo>
                    <a:pt x="7975" y="8179"/>
                    <a:pt x="9098" y="7927"/>
                    <a:pt x="10133" y="7420"/>
                  </a:cubicBezTo>
                  <a:cubicBezTo>
                    <a:pt x="11044" y="6954"/>
                    <a:pt x="11908" y="6230"/>
                    <a:pt x="12071" y="5156"/>
                  </a:cubicBezTo>
                  <a:cubicBezTo>
                    <a:pt x="12211" y="4082"/>
                    <a:pt x="11791" y="2984"/>
                    <a:pt x="10974" y="2261"/>
                  </a:cubicBezTo>
                  <a:cubicBezTo>
                    <a:pt x="10857" y="2144"/>
                    <a:pt x="10740" y="2027"/>
                    <a:pt x="10600" y="1934"/>
                  </a:cubicBezTo>
                  <a:cubicBezTo>
                    <a:pt x="9830" y="1210"/>
                    <a:pt x="8896" y="650"/>
                    <a:pt x="7892" y="323"/>
                  </a:cubicBezTo>
                  <a:cubicBezTo>
                    <a:pt x="7258" y="108"/>
                    <a:pt x="6603" y="1"/>
                    <a:pt x="59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66"/>
            <p:cNvSpPr/>
            <p:nvPr/>
          </p:nvSpPr>
          <p:spPr>
            <a:xfrm>
              <a:off x="2124710" y="3454824"/>
              <a:ext cx="103404" cy="71064"/>
            </a:xfrm>
            <a:custGeom>
              <a:rect b="b" l="l" r="r" t="t"/>
              <a:pathLst>
                <a:path extrusionOk="0" h="5232" w="7613">
                  <a:moveTo>
                    <a:pt x="2663" y="387"/>
                  </a:moveTo>
                  <a:lnTo>
                    <a:pt x="2663" y="387"/>
                  </a:lnTo>
                  <a:cubicBezTo>
                    <a:pt x="2382" y="457"/>
                    <a:pt x="2102" y="574"/>
                    <a:pt x="1822" y="690"/>
                  </a:cubicBezTo>
                  <a:cubicBezTo>
                    <a:pt x="1939" y="597"/>
                    <a:pt x="2079" y="527"/>
                    <a:pt x="2219" y="480"/>
                  </a:cubicBezTo>
                  <a:cubicBezTo>
                    <a:pt x="2382" y="434"/>
                    <a:pt x="2522" y="410"/>
                    <a:pt x="2663" y="387"/>
                  </a:cubicBezTo>
                  <a:close/>
                  <a:moveTo>
                    <a:pt x="3603" y="668"/>
                  </a:moveTo>
                  <a:cubicBezTo>
                    <a:pt x="3913" y="668"/>
                    <a:pt x="4227" y="704"/>
                    <a:pt x="4530" y="784"/>
                  </a:cubicBezTo>
                  <a:lnTo>
                    <a:pt x="4741" y="900"/>
                  </a:lnTo>
                  <a:cubicBezTo>
                    <a:pt x="4227" y="760"/>
                    <a:pt x="3713" y="690"/>
                    <a:pt x="3176" y="690"/>
                  </a:cubicBezTo>
                  <a:cubicBezTo>
                    <a:pt x="3317" y="676"/>
                    <a:pt x="3459" y="668"/>
                    <a:pt x="3603" y="668"/>
                  </a:cubicBezTo>
                  <a:close/>
                  <a:moveTo>
                    <a:pt x="1098" y="1881"/>
                  </a:moveTo>
                  <a:cubicBezTo>
                    <a:pt x="1262" y="2698"/>
                    <a:pt x="2056" y="3539"/>
                    <a:pt x="2966" y="4099"/>
                  </a:cubicBezTo>
                  <a:cubicBezTo>
                    <a:pt x="2803" y="4052"/>
                    <a:pt x="2639" y="4006"/>
                    <a:pt x="2499" y="3936"/>
                  </a:cubicBezTo>
                  <a:cubicBezTo>
                    <a:pt x="2266" y="3842"/>
                    <a:pt x="2032" y="3726"/>
                    <a:pt x="1822" y="3609"/>
                  </a:cubicBezTo>
                  <a:cubicBezTo>
                    <a:pt x="1402" y="3212"/>
                    <a:pt x="1145" y="2675"/>
                    <a:pt x="1098" y="2091"/>
                  </a:cubicBezTo>
                  <a:lnTo>
                    <a:pt x="1098" y="1951"/>
                  </a:lnTo>
                  <a:cubicBezTo>
                    <a:pt x="1098" y="1928"/>
                    <a:pt x="1098" y="1904"/>
                    <a:pt x="1098" y="1881"/>
                  </a:cubicBezTo>
                  <a:close/>
                  <a:moveTo>
                    <a:pt x="398" y="2395"/>
                  </a:moveTo>
                  <a:cubicBezTo>
                    <a:pt x="398" y="2605"/>
                    <a:pt x="468" y="2792"/>
                    <a:pt x="561" y="2955"/>
                  </a:cubicBezTo>
                  <a:cubicBezTo>
                    <a:pt x="888" y="3492"/>
                    <a:pt x="1378" y="3912"/>
                    <a:pt x="1962" y="4169"/>
                  </a:cubicBezTo>
                  <a:lnTo>
                    <a:pt x="2032" y="4239"/>
                  </a:lnTo>
                  <a:lnTo>
                    <a:pt x="2032" y="4239"/>
                  </a:lnTo>
                  <a:cubicBezTo>
                    <a:pt x="1285" y="3936"/>
                    <a:pt x="258" y="3235"/>
                    <a:pt x="398" y="2395"/>
                  </a:cubicBezTo>
                  <a:close/>
                  <a:moveTo>
                    <a:pt x="3008" y="1024"/>
                  </a:moveTo>
                  <a:cubicBezTo>
                    <a:pt x="3213" y="1024"/>
                    <a:pt x="3417" y="1038"/>
                    <a:pt x="3620" y="1064"/>
                  </a:cubicBezTo>
                  <a:cubicBezTo>
                    <a:pt x="4367" y="1111"/>
                    <a:pt x="5091" y="1321"/>
                    <a:pt x="5745" y="1671"/>
                  </a:cubicBezTo>
                  <a:cubicBezTo>
                    <a:pt x="6235" y="2231"/>
                    <a:pt x="6352" y="3025"/>
                    <a:pt x="6001" y="3679"/>
                  </a:cubicBezTo>
                  <a:lnTo>
                    <a:pt x="5931" y="3726"/>
                  </a:lnTo>
                  <a:cubicBezTo>
                    <a:pt x="5526" y="4111"/>
                    <a:pt x="4883" y="4258"/>
                    <a:pt x="4184" y="4258"/>
                  </a:cubicBezTo>
                  <a:cubicBezTo>
                    <a:pt x="4037" y="4258"/>
                    <a:pt x="3887" y="4251"/>
                    <a:pt x="3737" y="4239"/>
                  </a:cubicBezTo>
                  <a:cubicBezTo>
                    <a:pt x="2429" y="3749"/>
                    <a:pt x="1285" y="2348"/>
                    <a:pt x="1448" y="1297"/>
                  </a:cubicBezTo>
                  <a:cubicBezTo>
                    <a:pt x="1953" y="1112"/>
                    <a:pt x="2481" y="1024"/>
                    <a:pt x="3008" y="1024"/>
                  </a:cubicBezTo>
                  <a:close/>
                  <a:moveTo>
                    <a:pt x="6959" y="2978"/>
                  </a:moveTo>
                  <a:cubicBezTo>
                    <a:pt x="7099" y="3305"/>
                    <a:pt x="7075" y="3679"/>
                    <a:pt x="6912" y="4006"/>
                  </a:cubicBezTo>
                  <a:lnTo>
                    <a:pt x="6889" y="4006"/>
                  </a:lnTo>
                  <a:cubicBezTo>
                    <a:pt x="6655" y="4449"/>
                    <a:pt x="6095" y="4706"/>
                    <a:pt x="5604" y="4800"/>
                  </a:cubicBezTo>
                  <a:cubicBezTo>
                    <a:pt x="5418" y="4846"/>
                    <a:pt x="5184" y="4870"/>
                    <a:pt x="4974" y="4870"/>
                  </a:cubicBezTo>
                  <a:lnTo>
                    <a:pt x="5091" y="4846"/>
                  </a:lnTo>
                  <a:lnTo>
                    <a:pt x="5161" y="4846"/>
                  </a:lnTo>
                  <a:cubicBezTo>
                    <a:pt x="5208" y="4846"/>
                    <a:pt x="5278" y="4823"/>
                    <a:pt x="5278" y="4753"/>
                  </a:cubicBezTo>
                  <a:cubicBezTo>
                    <a:pt x="5488" y="4683"/>
                    <a:pt x="5651" y="4566"/>
                    <a:pt x="5815" y="4426"/>
                  </a:cubicBezTo>
                  <a:cubicBezTo>
                    <a:pt x="6398" y="4123"/>
                    <a:pt x="6795" y="3609"/>
                    <a:pt x="6959" y="2978"/>
                  </a:cubicBezTo>
                  <a:close/>
                  <a:moveTo>
                    <a:pt x="3293" y="0"/>
                  </a:moveTo>
                  <a:cubicBezTo>
                    <a:pt x="3059" y="0"/>
                    <a:pt x="2826" y="21"/>
                    <a:pt x="2593" y="83"/>
                  </a:cubicBezTo>
                  <a:cubicBezTo>
                    <a:pt x="2102" y="107"/>
                    <a:pt x="1635" y="270"/>
                    <a:pt x="1262" y="550"/>
                  </a:cubicBezTo>
                  <a:cubicBezTo>
                    <a:pt x="935" y="784"/>
                    <a:pt x="701" y="1111"/>
                    <a:pt x="561" y="1484"/>
                  </a:cubicBezTo>
                  <a:cubicBezTo>
                    <a:pt x="188" y="1788"/>
                    <a:pt x="1" y="2278"/>
                    <a:pt x="48" y="2745"/>
                  </a:cubicBezTo>
                  <a:cubicBezTo>
                    <a:pt x="211" y="4123"/>
                    <a:pt x="2102" y="4753"/>
                    <a:pt x="3223" y="4986"/>
                  </a:cubicBezTo>
                  <a:cubicBezTo>
                    <a:pt x="3340" y="4986"/>
                    <a:pt x="3456" y="5010"/>
                    <a:pt x="3573" y="5033"/>
                  </a:cubicBezTo>
                  <a:cubicBezTo>
                    <a:pt x="4004" y="5155"/>
                    <a:pt x="4480" y="5231"/>
                    <a:pt x="4949" y="5231"/>
                  </a:cubicBezTo>
                  <a:cubicBezTo>
                    <a:pt x="5651" y="5231"/>
                    <a:pt x="6338" y="5060"/>
                    <a:pt x="6842" y="4613"/>
                  </a:cubicBezTo>
                  <a:cubicBezTo>
                    <a:pt x="7612" y="3936"/>
                    <a:pt x="7496" y="3002"/>
                    <a:pt x="6982" y="2301"/>
                  </a:cubicBezTo>
                  <a:cubicBezTo>
                    <a:pt x="6725" y="947"/>
                    <a:pt x="4811" y="177"/>
                    <a:pt x="3643" y="13"/>
                  </a:cubicBezTo>
                  <a:cubicBezTo>
                    <a:pt x="3526" y="5"/>
                    <a:pt x="3410" y="0"/>
                    <a:pt x="3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11" name="Google Shape;2511;p66"/>
          <p:cNvSpPr/>
          <p:nvPr/>
        </p:nvSpPr>
        <p:spPr>
          <a:xfrm>
            <a:off x="6590462" y="1736687"/>
            <a:ext cx="666941" cy="530437"/>
          </a:xfrm>
          <a:custGeom>
            <a:rect b="b" l="l" r="r" t="t"/>
            <a:pathLst>
              <a:path extrusionOk="0" h="39053" w="49103">
                <a:moveTo>
                  <a:pt x="19013" y="528"/>
                </a:moveTo>
                <a:cubicBezTo>
                  <a:pt x="19661" y="566"/>
                  <a:pt x="20321" y="589"/>
                  <a:pt x="20944" y="630"/>
                </a:cubicBezTo>
                <a:lnTo>
                  <a:pt x="20034" y="630"/>
                </a:lnTo>
                <a:lnTo>
                  <a:pt x="19013" y="528"/>
                </a:lnTo>
                <a:close/>
                <a:moveTo>
                  <a:pt x="11689" y="453"/>
                </a:moveTo>
                <a:cubicBezTo>
                  <a:pt x="13194" y="453"/>
                  <a:pt x="14699" y="524"/>
                  <a:pt x="16205" y="654"/>
                </a:cubicBezTo>
                <a:lnTo>
                  <a:pt x="7496" y="701"/>
                </a:lnTo>
                <a:cubicBezTo>
                  <a:pt x="8500" y="584"/>
                  <a:pt x="9504" y="514"/>
                  <a:pt x="10531" y="467"/>
                </a:cubicBezTo>
                <a:cubicBezTo>
                  <a:pt x="10917" y="458"/>
                  <a:pt x="11303" y="453"/>
                  <a:pt x="11689" y="453"/>
                </a:cubicBezTo>
                <a:close/>
                <a:moveTo>
                  <a:pt x="6352" y="1121"/>
                </a:moveTo>
                <a:lnTo>
                  <a:pt x="5628" y="1167"/>
                </a:lnTo>
                <a:lnTo>
                  <a:pt x="5091" y="1121"/>
                </a:lnTo>
                <a:close/>
                <a:moveTo>
                  <a:pt x="40014" y="1172"/>
                </a:moveTo>
                <a:cubicBezTo>
                  <a:pt x="40747" y="1172"/>
                  <a:pt x="41481" y="1185"/>
                  <a:pt x="42214" y="1214"/>
                </a:cubicBezTo>
                <a:cubicBezTo>
                  <a:pt x="40557" y="1284"/>
                  <a:pt x="38922" y="1331"/>
                  <a:pt x="37288" y="1331"/>
                </a:cubicBezTo>
                <a:cubicBezTo>
                  <a:pt x="36844" y="1331"/>
                  <a:pt x="36377" y="1331"/>
                  <a:pt x="35934" y="1308"/>
                </a:cubicBezTo>
                <a:cubicBezTo>
                  <a:pt x="36261" y="1284"/>
                  <a:pt x="36587" y="1261"/>
                  <a:pt x="36938" y="1261"/>
                </a:cubicBezTo>
                <a:lnTo>
                  <a:pt x="36961" y="1238"/>
                </a:lnTo>
                <a:cubicBezTo>
                  <a:pt x="37979" y="1197"/>
                  <a:pt x="38996" y="1172"/>
                  <a:pt x="40014" y="1172"/>
                </a:cubicBezTo>
                <a:close/>
                <a:moveTo>
                  <a:pt x="3433" y="1331"/>
                </a:moveTo>
                <a:cubicBezTo>
                  <a:pt x="3550" y="1331"/>
                  <a:pt x="3643" y="1331"/>
                  <a:pt x="3760" y="1354"/>
                </a:cubicBezTo>
                <a:lnTo>
                  <a:pt x="3737" y="1354"/>
                </a:lnTo>
                <a:lnTo>
                  <a:pt x="3410" y="1401"/>
                </a:lnTo>
                <a:lnTo>
                  <a:pt x="3433" y="1331"/>
                </a:lnTo>
                <a:close/>
                <a:moveTo>
                  <a:pt x="20407" y="1074"/>
                </a:moveTo>
                <a:cubicBezTo>
                  <a:pt x="20944" y="1121"/>
                  <a:pt x="21458" y="1167"/>
                  <a:pt x="21972" y="1214"/>
                </a:cubicBezTo>
                <a:cubicBezTo>
                  <a:pt x="21084" y="1261"/>
                  <a:pt x="20197" y="1284"/>
                  <a:pt x="19310" y="1308"/>
                </a:cubicBezTo>
                <a:cubicBezTo>
                  <a:pt x="17722" y="1354"/>
                  <a:pt x="16158" y="1401"/>
                  <a:pt x="14570" y="1401"/>
                </a:cubicBezTo>
                <a:lnTo>
                  <a:pt x="14290" y="1378"/>
                </a:lnTo>
                <a:cubicBezTo>
                  <a:pt x="12819" y="1261"/>
                  <a:pt x="11325" y="1167"/>
                  <a:pt x="9854" y="1121"/>
                </a:cubicBezTo>
                <a:cubicBezTo>
                  <a:pt x="13379" y="1121"/>
                  <a:pt x="16882" y="1097"/>
                  <a:pt x="20407" y="1074"/>
                </a:cubicBezTo>
                <a:close/>
                <a:moveTo>
                  <a:pt x="46580" y="1167"/>
                </a:moveTo>
                <a:lnTo>
                  <a:pt x="47911" y="1261"/>
                </a:lnTo>
                <a:cubicBezTo>
                  <a:pt x="47981" y="1354"/>
                  <a:pt x="48051" y="1448"/>
                  <a:pt x="48098" y="1564"/>
                </a:cubicBezTo>
                <a:cubicBezTo>
                  <a:pt x="48098" y="1564"/>
                  <a:pt x="48098" y="1564"/>
                  <a:pt x="48098" y="1588"/>
                </a:cubicBezTo>
                <a:lnTo>
                  <a:pt x="47958" y="1564"/>
                </a:lnTo>
                <a:cubicBezTo>
                  <a:pt x="47935" y="1448"/>
                  <a:pt x="47865" y="1378"/>
                  <a:pt x="47748" y="1378"/>
                </a:cubicBezTo>
                <a:lnTo>
                  <a:pt x="47001" y="1378"/>
                </a:lnTo>
                <a:lnTo>
                  <a:pt x="46884" y="1354"/>
                </a:lnTo>
                <a:cubicBezTo>
                  <a:pt x="46791" y="1284"/>
                  <a:pt x="46674" y="1214"/>
                  <a:pt x="46580" y="1167"/>
                </a:cubicBezTo>
                <a:close/>
                <a:moveTo>
                  <a:pt x="25334" y="1471"/>
                </a:moveTo>
                <a:cubicBezTo>
                  <a:pt x="25964" y="1518"/>
                  <a:pt x="26618" y="1541"/>
                  <a:pt x="27248" y="1588"/>
                </a:cubicBezTo>
                <a:cubicBezTo>
                  <a:pt x="26735" y="1611"/>
                  <a:pt x="26198" y="1658"/>
                  <a:pt x="25661" y="1681"/>
                </a:cubicBezTo>
                <a:cubicBezTo>
                  <a:pt x="24622" y="1740"/>
                  <a:pt x="23583" y="1763"/>
                  <a:pt x="22544" y="1763"/>
                </a:cubicBezTo>
                <a:cubicBezTo>
                  <a:pt x="21505" y="1763"/>
                  <a:pt x="20466" y="1740"/>
                  <a:pt x="19427" y="1705"/>
                </a:cubicBezTo>
                <a:cubicBezTo>
                  <a:pt x="21411" y="1634"/>
                  <a:pt x="23372" y="1564"/>
                  <a:pt x="25334" y="1471"/>
                </a:cubicBezTo>
                <a:close/>
                <a:moveTo>
                  <a:pt x="47421" y="1751"/>
                </a:moveTo>
                <a:cubicBezTo>
                  <a:pt x="47468" y="1775"/>
                  <a:pt x="47514" y="1775"/>
                  <a:pt x="47584" y="1798"/>
                </a:cubicBezTo>
                <a:cubicBezTo>
                  <a:pt x="47584" y="2101"/>
                  <a:pt x="47584" y="2382"/>
                  <a:pt x="47561" y="2685"/>
                </a:cubicBezTo>
                <a:cubicBezTo>
                  <a:pt x="47538" y="2358"/>
                  <a:pt x="47444" y="2055"/>
                  <a:pt x="47281" y="1775"/>
                </a:cubicBezTo>
                <a:lnTo>
                  <a:pt x="47281" y="1751"/>
                </a:lnTo>
                <a:close/>
                <a:moveTo>
                  <a:pt x="48495" y="1308"/>
                </a:moveTo>
                <a:lnTo>
                  <a:pt x="48682" y="1331"/>
                </a:lnTo>
                <a:cubicBezTo>
                  <a:pt x="48682" y="1961"/>
                  <a:pt x="48658" y="2568"/>
                  <a:pt x="48635" y="3199"/>
                </a:cubicBezTo>
                <a:lnTo>
                  <a:pt x="48635" y="3222"/>
                </a:lnTo>
                <a:cubicBezTo>
                  <a:pt x="48612" y="2872"/>
                  <a:pt x="48612" y="2522"/>
                  <a:pt x="48588" y="2171"/>
                </a:cubicBezTo>
                <a:cubicBezTo>
                  <a:pt x="48588" y="1868"/>
                  <a:pt x="48542" y="1588"/>
                  <a:pt x="48495" y="1308"/>
                </a:cubicBezTo>
                <a:close/>
                <a:moveTo>
                  <a:pt x="2966" y="1354"/>
                </a:moveTo>
                <a:cubicBezTo>
                  <a:pt x="2966" y="1401"/>
                  <a:pt x="2943" y="1424"/>
                  <a:pt x="2920" y="1471"/>
                </a:cubicBezTo>
                <a:lnTo>
                  <a:pt x="2826" y="1494"/>
                </a:lnTo>
                <a:cubicBezTo>
                  <a:pt x="2756" y="1494"/>
                  <a:pt x="2709" y="1564"/>
                  <a:pt x="2709" y="1634"/>
                </a:cubicBezTo>
                <a:cubicBezTo>
                  <a:pt x="2476" y="4133"/>
                  <a:pt x="2242" y="6631"/>
                  <a:pt x="2009" y="9106"/>
                </a:cubicBezTo>
                <a:lnTo>
                  <a:pt x="2009" y="6211"/>
                </a:lnTo>
                <a:lnTo>
                  <a:pt x="2009" y="3969"/>
                </a:lnTo>
                <a:cubicBezTo>
                  <a:pt x="2056" y="3526"/>
                  <a:pt x="2126" y="3059"/>
                  <a:pt x="2219" y="2615"/>
                </a:cubicBezTo>
                <a:cubicBezTo>
                  <a:pt x="2312" y="2148"/>
                  <a:pt x="2312" y="1728"/>
                  <a:pt x="2733" y="1401"/>
                </a:cubicBezTo>
                <a:cubicBezTo>
                  <a:pt x="2803" y="1378"/>
                  <a:pt x="2896" y="1354"/>
                  <a:pt x="2966" y="1354"/>
                </a:cubicBezTo>
                <a:close/>
                <a:moveTo>
                  <a:pt x="48261" y="4810"/>
                </a:moveTo>
                <a:cubicBezTo>
                  <a:pt x="48308" y="6514"/>
                  <a:pt x="48332" y="8219"/>
                  <a:pt x="48355" y="9923"/>
                </a:cubicBezTo>
                <a:cubicBezTo>
                  <a:pt x="48285" y="10713"/>
                  <a:pt x="48239" y="11527"/>
                  <a:pt x="48192" y="12317"/>
                </a:cubicBezTo>
                <a:lnTo>
                  <a:pt x="48192" y="12317"/>
                </a:lnTo>
                <a:cubicBezTo>
                  <a:pt x="48238" y="9807"/>
                  <a:pt x="48261" y="7320"/>
                  <a:pt x="48261" y="4810"/>
                </a:cubicBezTo>
                <a:close/>
                <a:moveTo>
                  <a:pt x="47888" y="5487"/>
                </a:moveTo>
                <a:lnTo>
                  <a:pt x="47888" y="5487"/>
                </a:lnTo>
                <a:cubicBezTo>
                  <a:pt x="47865" y="8756"/>
                  <a:pt x="47818" y="12024"/>
                  <a:pt x="47748" y="15316"/>
                </a:cubicBezTo>
                <a:cubicBezTo>
                  <a:pt x="47748" y="14359"/>
                  <a:pt x="47771" y="13425"/>
                  <a:pt x="47771" y="12468"/>
                </a:cubicBezTo>
                <a:lnTo>
                  <a:pt x="47771" y="10227"/>
                </a:lnTo>
                <a:lnTo>
                  <a:pt x="47888" y="5487"/>
                </a:lnTo>
                <a:close/>
                <a:moveTo>
                  <a:pt x="1589" y="6421"/>
                </a:moveTo>
                <a:cubicBezTo>
                  <a:pt x="1589" y="7752"/>
                  <a:pt x="1612" y="9059"/>
                  <a:pt x="1612" y="10390"/>
                </a:cubicBezTo>
                <a:lnTo>
                  <a:pt x="1612" y="13052"/>
                </a:lnTo>
                <a:lnTo>
                  <a:pt x="1589" y="13285"/>
                </a:lnTo>
                <a:cubicBezTo>
                  <a:pt x="1472" y="14453"/>
                  <a:pt x="1355" y="15620"/>
                  <a:pt x="1262" y="16787"/>
                </a:cubicBezTo>
                <a:cubicBezTo>
                  <a:pt x="1168" y="14429"/>
                  <a:pt x="1192" y="12071"/>
                  <a:pt x="1308" y="9713"/>
                </a:cubicBezTo>
                <a:cubicBezTo>
                  <a:pt x="1379" y="8662"/>
                  <a:pt x="1449" y="7635"/>
                  <a:pt x="1565" y="6608"/>
                </a:cubicBezTo>
                <a:cubicBezTo>
                  <a:pt x="1565" y="6561"/>
                  <a:pt x="1589" y="6491"/>
                  <a:pt x="1589" y="6421"/>
                </a:cubicBezTo>
                <a:close/>
                <a:moveTo>
                  <a:pt x="48145" y="18282"/>
                </a:moveTo>
                <a:cubicBezTo>
                  <a:pt x="48098" y="19426"/>
                  <a:pt x="48028" y="20546"/>
                  <a:pt x="47935" y="21691"/>
                </a:cubicBezTo>
                <a:cubicBezTo>
                  <a:pt x="47981" y="20990"/>
                  <a:pt x="48005" y="20290"/>
                  <a:pt x="48028" y="19589"/>
                </a:cubicBezTo>
                <a:cubicBezTo>
                  <a:pt x="48075" y="19146"/>
                  <a:pt x="48098" y="18725"/>
                  <a:pt x="48145" y="18282"/>
                </a:cubicBezTo>
                <a:close/>
                <a:moveTo>
                  <a:pt x="1612" y="16507"/>
                </a:moveTo>
                <a:cubicBezTo>
                  <a:pt x="1635" y="18352"/>
                  <a:pt x="1659" y="20173"/>
                  <a:pt x="1659" y="22017"/>
                </a:cubicBezTo>
                <a:lnTo>
                  <a:pt x="1635" y="22017"/>
                </a:lnTo>
                <a:cubicBezTo>
                  <a:pt x="1589" y="21480"/>
                  <a:pt x="1542" y="20943"/>
                  <a:pt x="1495" y="20406"/>
                </a:cubicBezTo>
                <a:cubicBezTo>
                  <a:pt x="1449" y="20103"/>
                  <a:pt x="1425" y="19799"/>
                  <a:pt x="1402" y="19496"/>
                </a:cubicBezTo>
                <a:cubicBezTo>
                  <a:pt x="1449" y="18959"/>
                  <a:pt x="1472" y="18445"/>
                  <a:pt x="1519" y="17908"/>
                </a:cubicBezTo>
                <a:cubicBezTo>
                  <a:pt x="1542" y="17441"/>
                  <a:pt x="1589" y="16974"/>
                  <a:pt x="1612" y="16507"/>
                </a:cubicBezTo>
                <a:close/>
                <a:moveTo>
                  <a:pt x="818" y="13425"/>
                </a:moveTo>
                <a:cubicBezTo>
                  <a:pt x="818" y="15597"/>
                  <a:pt x="888" y="17745"/>
                  <a:pt x="1052" y="19893"/>
                </a:cubicBezTo>
                <a:cubicBezTo>
                  <a:pt x="982" y="21457"/>
                  <a:pt x="1005" y="22998"/>
                  <a:pt x="1098" y="24539"/>
                </a:cubicBezTo>
                <a:cubicBezTo>
                  <a:pt x="1122" y="24983"/>
                  <a:pt x="1122" y="25613"/>
                  <a:pt x="1192" y="26220"/>
                </a:cubicBezTo>
                <a:cubicBezTo>
                  <a:pt x="421" y="25963"/>
                  <a:pt x="561" y="25590"/>
                  <a:pt x="538" y="24819"/>
                </a:cubicBezTo>
                <a:cubicBezTo>
                  <a:pt x="491" y="23255"/>
                  <a:pt x="491" y="21691"/>
                  <a:pt x="515" y="20150"/>
                </a:cubicBezTo>
                <a:cubicBezTo>
                  <a:pt x="538" y="17908"/>
                  <a:pt x="655" y="15667"/>
                  <a:pt x="818" y="13425"/>
                </a:cubicBezTo>
                <a:close/>
                <a:moveTo>
                  <a:pt x="1355" y="22881"/>
                </a:moveTo>
                <a:lnTo>
                  <a:pt x="1355" y="22881"/>
                </a:lnTo>
                <a:cubicBezTo>
                  <a:pt x="1379" y="23115"/>
                  <a:pt x="1402" y="23325"/>
                  <a:pt x="1449" y="23535"/>
                </a:cubicBezTo>
                <a:cubicBezTo>
                  <a:pt x="1472" y="24165"/>
                  <a:pt x="1565" y="24773"/>
                  <a:pt x="1682" y="25403"/>
                </a:cubicBezTo>
                <a:lnTo>
                  <a:pt x="1682" y="26337"/>
                </a:lnTo>
                <a:lnTo>
                  <a:pt x="1589" y="26337"/>
                </a:lnTo>
                <a:cubicBezTo>
                  <a:pt x="1472" y="25613"/>
                  <a:pt x="1402" y="24889"/>
                  <a:pt x="1402" y="24189"/>
                </a:cubicBezTo>
                <a:cubicBezTo>
                  <a:pt x="1379" y="23745"/>
                  <a:pt x="1379" y="23325"/>
                  <a:pt x="1355" y="22881"/>
                </a:cubicBezTo>
                <a:close/>
                <a:moveTo>
                  <a:pt x="47468" y="24609"/>
                </a:moveTo>
                <a:cubicBezTo>
                  <a:pt x="47468" y="25193"/>
                  <a:pt x="47444" y="25800"/>
                  <a:pt x="47398" y="26384"/>
                </a:cubicBezTo>
                <a:cubicBezTo>
                  <a:pt x="47398" y="25917"/>
                  <a:pt x="47421" y="25450"/>
                  <a:pt x="47421" y="24959"/>
                </a:cubicBezTo>
                <a:lnTo>
                  <a:pt x="47468" y="24609"/>
                </a:lnTo>
                <a:close/>
                <a:moveTo>
                  <a:pt x="2359" y="26804"/>
                </a:moveTo>
                <a:lnTo>
                  <a:pt x="4834" y="27177"/>
                </a:lnTo>
                <a:cubicBezTo>
                  <a:pt x="4110" y="27224"/>
                  <a:pt x="3386" y="27294"/>
                  <a:pt x="2663" y="27341"/>
                </a:cubicBezTo>
                <a:cubicBezTo>
                  <a:pt x="2569" y="27317"/>
                  <a:pt x="2476" y="27294"/>
                  <a:pt x="2383" y="27247"/>
                </a:cubicBezTo>
                <a:cubicBezTo>
                  <a:pt x="2383" y="27107"/>
                  <a:pt x="2383" y="26944"/>
                  <a:pt x="2359" y="26804"/>
                </a:cubicBezTo>
                <a:close/>
                <a:moveTo>
                  <a:pt x="10364" y="27338"/>
                </a:moveTo>
                <a:cubicBezTo>
                  <a:pt x="12248" y="27338"/>
                  <a:pt x="14131" y="27457"/>
                  <a:pt x="15994" y="27714"/>
                </a:cubicBezTo>
                <a:cubicBezTo>
                  <a:pt x="13940" y="27668"/>
                  <a:pt x="11885" y="27551"/>
                  <a:pt x="9854" y="27341"/>
                </a:cubicBezTo>
                <a:cubicBezTo>
                  <a:pt x="10024" y="27339"/>
                  <a:pt x="10194" y="27338"/>
                  <a:pt x="10364" y="27338"/>
                </a:cubicBezTo>
                <a:close/>
                <a:moveTo>
                  <a:pt x="6562" y="27458"/>
                </a:moveTo>
                <a:lnTo>
                  <a:pt x="9060" y="27854"/>
                </a:lnTo>
                <a:lnTo>
                  <a:pt x="5605" y="27784"/>
                </a:lnTo>
                <a:cubicBezTo>
                  <a:pt x="5184" y="27714"/>
                  <a:pt x="4764" y="27668"/>
                  <a:pt x="4344" y="27598"/>
                </a:cubicBezTo>
                <a:cubicBezTo>
                  <a:pt x="5091" y="27551"/>
                  <a:pt x="5815" y="27504"/>
                  <a:pt x="6562" y="27458"/>
                </a:cubicBezTo>
                <a:close/>
                <a:moveTo>
                  <a:pt x="46650" y="27598"/>
                </a:moveTo>
                <a:lnTo>
                  <a:pt x="46627" y="27854"/>
                </a:lnTo>
                <a:cubicBezTo>
                  <a:pt x="46580" y="27854"/>
                  <a:pt x="46534" y="27878"/>
                  <a:pt x="46487" y="27901"/>
                </a:cubicBezTo>
                <a:lnTo>
                  <a:pt x="46487" y="27878"/>
                </a:lnTo>
                <a:cubicBezTo>
                  <a:pt x="45693" y="27901"/>
                  <a:pt x="44899" y="27925"/>
                  <a:pt x="44129" y="27971"/>
                </a:cubicBezTo>
                <a:cubicBezTo>
                  <a:pt x="44969" y="27854"/>
                  <a:pt x="45810" y="27714"/>
                  <a:pt x="46650" y="27598"/>
                </a:cubicBezTo>
                <a:close/>
                <a:moveTo>
                  <a:pt x="46464" y="28321"/>
                </a:moveTo>
                <a:cubicBezTo>
                  <a:pt x="46252" y="28448"/>
                  <a:pt x="45940" y="28489"/>
                  <a:pt x="45601" y="28489"/>
                </a:cubicBezTo>
                <a:cubicBezTo>
                  <a:pt x="45192" y="28489"/>
                  <a:pt x="44743" y="28430"/>
                  <a:pt x="44386" y="28391"/>
                </a:cubicBezTo>
                <a:lnTo>
                  <a:pt x="44409" y="28391"/>
                </a:lnTo>
                <a:lnTo>
                  <a:pt x="45086" y="28368"/>
                </a:lnTo>
                <a:cubicBezTo>
                  <a:pt x="45436" y="28368"/>
                  <a:pt x="45810" y="28368"/>
                  <a:pt x="46184" y="28321"/>
                </a:cubicBezTo>
                <a:close/>
                <a:moveTo>
                  <a:pt x="9130" y="28181"/>
                </a:moveTo>
                <a:lnTo>
                  <a:pt x="11488" y="28228"/>
                </a:lnTo>
                <a:lnTo>
                  <a:pt x="13916" y="28602"/>
                </a:lnTo>
                <a:cubicBezTo>
                  <a:pt x="12329" y="28485"/>
                  <a:pt x="10718" y="28345"/>
                  <a:pt x="9130" y="28181"/>
                </a:cubicBezTo>
                <a:close/>
                <a:moveTo>
                  <a:pt x="39086" y="28672"/>
                </a:moveTo>
                <a:lnTo>
                  <a:pt x="38175" y="28695"/>
                </a:lnTo>
                <a:lnTo>
                  <a:pt x="38502" y="28672"/>
                </a:lnTo>
                <a:close/>
                <a:moveTo>
                  <a:pt x="18329" y="28158"/>
                </a:moveTo>
                <a:lnTo>
                  <a:pt x="18750" y="28251"/>
                </a:lnTo>
                <a:cubicBezTo>
                  <a:pt x="18773" y="28438"/>
                  <a:pt x="18820" y="28648"/>
                  <a:pt x="18843" y="28835"/>
                </a:cubicBezTo>
                <a:lnTo>
                  <a:pt x="17279" y="28788"/>
                </a:lnTo>
                <a:cubicBezTo>
                  <a:pt x="16228" y="28602"/>
                  <a:pt x="15177" y="28438"/>
                  <a:pt x="14127" y="28251"/>
                </a:cubicBezTo>
                <a:lnTo>
                  <a:pt x="14127" y="28251"/>
                </a:lnTo>
                <a:lnTo>
                  <a:pt x="18189" y="28345"/>
                </a:lnTo>
                <a:cubicBezTo>
                  <a:pt x="18283" y="28345"/>
                  <a:pt x="18353" y="28251"/>
                  <a:pt x="18329" y="28158"/>
                </a:cubicBezTo>
                <a:close/>
                <a:moveTo>
                  <a:pt x="19193" y="28368"/>
                </a:moveTo>
                <a:lnTo>
                  <a:pt x="19450" y="28438"/>
                </a:lnTo>
                <a:cubicBezTo>
                  <a:pt x="19590" y="28462"/>
                  <a:pt x="19777" y="28508"/>
                  <a:pt x="19987" y="28555"/>
                </a:cubicBezTo>
                <a:cubicBezTo>
                  <a:pt x="19917" y="28578"/>
                  <a:pt x="19870" y="28625"/>
                  <a:pt x="19847" y="28695"/>
                </a:cubicBezTo>
                <a:cubicBezTo>
                  <a:pt x="19824" y="28742"/>
                  <a:pt x="19824" y="28812"/>
                  <a:pt x="19800" y="28858"/>
                </a:cubicBezTo>
                <a:lnTo>
                  <a:pt x="19287" y="28858"/>
                </a:lnTo>
                <a:cubicBezTo>
                  <a:pt x="19240" y="28695"/>
                  <a:pt x="19193" y="28532"/>
                  <a:pt x="19170" y="28368"/>
                </a:cubicBezTo>
                <a:close/>
                <a:moveTo>
                  <a:pt x="20197" y="28602"/>
                </a:moveTo>
                <a:cubicBezTo>
                  <a:pt x="20501" y="28648"/>
                  <a:pt x="20781" y="28765"/>
                  <a:pt x="21038" y="28882"/>
                </a:cubicBezTo>
                <a:lnTo>
                  <a:pt x="20290" y="28882"/>
                </a:lnTo>
                <a:lnTo>
                  <a:pt x="20244" y="28695"/>
                </a:lnTo>
                <a:cubicBezTo>
                  <a:pt x="20244" y="28648"/>
                  <a:pt x="20220" y="28625"/>
                  <a:pt x="20197" y="28602"/>
                </a:cubicBezTo>
                <a:close/>
                <a:moveTo>
                  <a:pt x="20711" y="29279"/>
                </a:moveTo>
                <a:cubicBezTo>
                  <a:pt x="20687" y="29302"/>
                  <a:pt x="20687" y="29325"/>
                  <a:pt x="20687" y="29349"/>
                </a:cubicBezTo>
                <a:lnTo>
                  <a:pt x="20384" y="29302"/>
                </a:lnTo>
                <a:lnTo>
                  <a:pt x="20384" y="29279"/>
                </a:lnTo>
                <a:close/>
                <a:moveTo>
                  <a:pt x="20454" y="29559"/>
                </a:moveTo>
                <a:lnTo>
                  <a:pt x="20571" y="29582"/>
                </a:lnTo>
                <a:cubicBezTo>
                  <a:pt x="20547" y="29629"/>
                  <a:pt x="20524" y="29699"/>
                  <a:pt x="20501" y="29769"/>
                </a:cubicBezTo>
                <a:cubicBezTo>
                  <a:pt x="20501" y="29699"/>
                  <a:pt x="20477" y="29652"/>
                  <a:pt x="20454" y="29559"/>
                </a:cubicBezTo>
                <a:close/>
                <a:moveTo>
                  <a:pt x="19380" y="29395"/>
                </a:moveTo>
                <a:lnTo>
                  <a:pt x="19660" y="29442"/>
                </a:lnTo>
                <a:cubicBezTo>
                  <a:pt x="19613" y="29652"/>
                  <a:pt x="19590" y="29862"/>
                  <a:pt x="19590" y="30096"/>
                </a:cubicBezTo>
                <a:lnTo>
                  <a:pt x="19567" y="30096"/>
                </a:lnTo>
                <a:cubicBezTo>
                  <a:pt x="19497" y="29862"/>
                  <a:pt x="19450" y="29629"/>
                  <a:pt x="19380" y="29395"/>
                </a:cubicBezTo>
                <a:close/>
                <a:moveTo>
                  <a:pt x="31194" y="29162"/>
                </a:moveTo>
                <a:lnTo>
                  <a:pt x="31194" y="29162"/>
                </a:lnTo>
                <a:cubicBezTo>
                  <a:pt x="30750" y="29652"/>
                  <a:pt x="30307" y="30119"/>
                  <a:pt x="29863" y="30633"/>
                </a:cubicBezTo>
                <a:cubicBezTo>
                  <a:pt x="30190" y="30166"/>
                  <a:pt x="30540" y="29746"/>
                  <a:pt x="30914" y="29325"/>
                </a:cubicBezTo>
                <a:cubicBezTo>
                  <a:pt x="31007" y="29279"/>
                  <a:pt x="31101" y="29209"/>
                  <a:pt x="31194" y="29162"/>
                </a:cubicBezTo>
                <a:close/>
                <a:moveTo>
                  <a:pt x="20034" y="29652"/>
                </a:moveTo>
                <a:cubicBezTo>
                  <a:pt x="20127" y="29956"/>
                  <a:pt x="20244" y="30259"/>
                  <a:pt x="20337" y="30563"/>
                </a:cubicBezTo>
                <a:cubicBezTo>
                  <a:pt x="20267" y="31100"/>
                  <a:pt x="20290" y="31637"/>
                  <a:pt x="20407" y="32174"/>
                </a:cubicBezTo>
                <a:cubicBezTo>
                  <a:pt x="20290" y="31917"/>
                  <a:pt x="20150" y="31637"/>
                  <a:pt x="20034" y="31380"/>
                </a:cubicBezTo>
                <a:cubicBezTo>
                  <a:pt x="19964" y="30796"/>
                  <a:pt x="19964" y="30213"/>
                  <a:pt x="20034" y="29652"/>
                </a:cubicBezTo>
                <a:close/>
                <a:moveTo>
                  <a:pt x="21178" y="28999"/>
                </a:moveTo>
                <a:cubicBezTo>
                  <a:pt x="21224" y="29022"/>
                  <a:pt x="21271" y="29092"/>
                  <a:pt x="21318" y="29162"/>
                </a:cubicBezTo>
                <a:cubicBezTo>
                  <a:pt x="21458" y="29442"/>
                  <a:pt x="21294" y="30329"/>
                  <a:pt x="21318" y="30680"/>
                </a:cubicBezTo>
                <a:cubicBezTo>
                  <a:pt x="21364" y="31217"/>
                  <a:pt x="21481" y="31754"/>
                  <a:pt x="21621" y="32291"/>
                </a:cubicBezTo>
                <a:cubicBezTo>
                  <a:pt x="21294" y="31707"/>
                  <a:pt x="21014" y="31100"/>
                  <a:pt x="20757" y="30469"/>
                </a:cubicBezTo>
                <a:cubicBezTo>
                  <a:pt x="20827" y="30026"/>
                  <a:pt x="20968" y="29582"/>
                  <a:pt x="21154" y="29185"/>
                </a:cubicBezTo>
                <a:lnTo>
                  <a:pt x="21178" y="29185"/>
                </a:lnTo>
                <a:cubicBezTo>
                  <a:pt x="21201" y="29115"/>
                  <a:pt x="21201" y="29045"/>
                  <a:pt x="21178" y="28999"/>
                </a:cubicBezTo>
                <a:close/>
                <a:moveTo>
                  <a:pt x="29303" y="30703"/>
                </a:moveTo>
                <a:lnTo>
                  <a:pt x="29303" y="30703"/>
                </a:lnTo>
                <a:cubicBezTo>
                  <a:pt x="28742" y="31543"/>
                  <a:pt x="28276" y="32431"/>
                  <a:pt x="27879" y="33365"/>
                </a:cubicBezTo>
                <a:lnTo>
                  <a:pt x="27879" y="33341"/>
                </a:lnTo>
                <a:cubicBezTo>
                  <a:pt x="28182" y="32384"/>
                  <a:pt x="28649" y="31473"/>
                  <a:pt x="29303" y="30703"/>
                </a:cubicBezTo>
                <a:close/>
                <a:moveTo>
                  <a:pt x="30260" y="29115"/>
                </a:moveTo>
                <a:cubicBezTo>
                  <a:pt x="30237" y="29162"/>
                  <a:pt x="30260" y="29209"/>
                  <a:pt x="30283" y="29255"/>
                </a:cubicBezTo>
                <a:cubicBezTo>
                  <a:pt x="28486" y="30563"/>
                  <a:pt x="27365" y="32594"/>
                  <a:pt x="27225" y="34812"/>
                </a:cubicBezTo>
                <a:cubicBezTo>
                  <a:pt x="27108" y="35116"/>
                  <a:pt x="26991" y="35443"/>
                  <a:pt x="26921" y="35770"/>
                </a:cubicBezTo>
                <a:cubicBezTo>
                  <a:pt x="26921" y="33271"/>
                  <a:pt x="27925" y="30890"/>
                  <a:pt x="29676" y="29115"/>
                </a:cubicBezTo>
                <a:close/>
                <a:moveTo>
                  <a:pt x="5138" y="1518"/>
                </a:moveTo>
                <a:cubicBezTo>
                  <a:pt x="5791" y="1564"/>
                  <a:pt x="6445" y="1611"/>
                  <a:pt x="7122" y="1658"/>
                </a:cubicBezTo>
                <a:cubicBezTo>
                  <a:pt x="8593" y="1728"/>
                  <a:pt x="10064" y="1775"/>
                  <a:pt x="11535" y="1798"/>
                </a:cubicBezTo>
                <a:cubicBezTo>
                  <a:pt x="11955" y="1806"/>
                  <a:pt x="12373" y="1808"/>
                  <a:pt x="12790" y="1808"/>
                </a:cubicBezTo>
                <a:cubicBezTo>
                  <a:pt x="13623" y="1808"/>
                  <a:pt x="14453" y="1798"/>
                  <a:pt x="15294" y="1798"/>
                </a:cubicBezTo>
                <a:cubicBezTo>
                  <a:pt x="17605" y="2008"/>
                  <a:pt x="19930" y="2113"/>
                  <a:pt x="22258" y="2113"/>
                </a:cubicBezTo>
                <a:cubicBezTo>
                  <a:pt x="23034" y="2113"/>
                  <a:pt x="23810" y="2101"/>
                  <a:pt x="24587" y="2078"/>
                </a:cubicBezTo>
                <a:cubicBezTo>
                  <a:pt x="26501" y="2008"/>
                  <a:pt x="28392" y="1868"/>
                  <a:pt x="30307" y="1705"/>
                </a:cubicBezTo>
                <a:cubicBezTo>
                  <a:pt x="33153" y="1802"/>
                  <a:pt x="35999" y="1836"/>
                  <a:pt x="38848" y="1836"/>
                </a:cubicBezTo>
                <a:cubicBezTo>
                  <a:pt x="41445" y="1836"/>
                  <a:pt x="44045" y="1808"/>
                  <a:pt x="46650" y="1775"/>
                </a:cubicBezTo>
                <a:cubicBezTo>
                  <a:pt x="46814" y="1915"/>
                  <a:pt x="46954" y="2078"/>
                  <a:pt x="47047" y="2288"/>
                </a:cubicBezTo>
                <a:cubicBezTo>
                  <a:pt x="47234" y="2685"/>
                  <a:pt x="47164" y="3339"/>
                  <a:pt x="47187" y="3782"/>
                </a:cubicBezTo>
                <a:cubicBezTo>
                  <a:pt x="47258" y="5674"/>
                  <a:pt x="47304" y="7565"/>
                  <a:pt x="47351" y="9456"/>
                </a:cubicBezTo>
                <a:lnTo>
                  <a:pt x="47351" y="10647"/>
                </a:lnTo>
                <a:lnTo>
                  <a:pt x="47071" y="22578"/>
                </a:lnTo>
                <a:lnTo>
                  <a:pt x="47071" y="23068"/>
                </a:lnTo>
                <a:cubicBezTo>
                  <a:pt x="47024" y="23979"/>
                  <a:pt x="46954" y="24866"/>
                  <a:pt x="46907" y="25753"/>
                </a:cubicBezTo>
                <a:cubicBezTo>
                  <a:pt x="46861" y="25987"/>
                  <a:pt x="46837" y="26197"/>
                  <a:pt x="46814" y="26430"/>
                </a:cubicBezTo>
                <a:cubicBezTo>
                  <a:pt x="46791" y="26640"/>
                  <a:pt x="46767" y="26897"/>
                  <a:pt x="46721" y="27107"/>
                </a:cubicBezTo>
                <a:cubicBezTo>
                  <a:pt x="46650" y="27154"/>
                  <a:pt x="46534" y="27177"/>
                  <a:pt x="46370" y="27224"/>
                </a:cubicBezTo>
                <a:cubicBezTo>
                  <a:pt x="44619" y="27691"/>
                  <a:pt x="42658" y="27738"/>
                  <a:pt x="40860" y="27925"/>
                </a:cubicBezTo>
                <a:cubicBezTo>
                  <a:pt x="40300" y="27971"/>
                  <a:pt x="39739" y="28018"/>
                  <a:pt x="39179" y="28065"/>
                </a:cubicBezTo>
                <a:cubicBezTo>
                  <a:pt x="37732" y="28088"/>
                  <a:pt x="36284" y="28100"/>
                  <a:pt x="34836" y="28100"/>
                </a:cubicBezTo>
                <a:cubicBezTo>
                  <a:pt x="33389" y="28100"/>
                  <a:pt x="31941" y="28088"/>
                  <a:pt x="30494" y="28065"/>
                </a:cubicBezTo>
                <a:cubicBezTo>
                  <a:pt x="30400" y="28065"/>
                  <a:pt x="30330" y="28135"/>
                  <a:pt x="30307" y="28228"/>
                </a:cubicBezTo>
                <a:cubicBezTo>
                  <a:pt x="30272" y="28205"/>
                  <a:pt x="30237" y="28193"/>
                  <a:pt x="30205" y="28193"/>
                </a:cubicBezTo>
                <a:cubicBezTo>
                  <a:pt x="30173" y="28193"/>
                  <a:pt x="30143" y="28205"/>
                  <a:pt x="30120" y="28228"/>
                </a:cubicBezTo>
                <a:cubicBezTo>
                  <a:pt x="27155" y="29932"/>
                  <a:pt x="25474" y="33225"/>
                  <a:pt x="25801" y="36633"/>
                </a:cubicBezTo>
                <a:cubicBezTo>
                  <a:pt x="24633" y="35886"/>
                  <a:pt x="23559" y="34952"/>
                  <a:pt x="22695" y="33855"/>
                </a:cubicBezTo>
                <a:cubicBezTo>
                  <a:pt x="21878" y="32314"/>
                  <a:pt x="21551" y="30610"/>
                  <a:pt x="21715" y="28882"/>
                </a:cubicBezTo>
                <a:cubicBezTo>
                  <a:pt x="21715" y="28788"/>
                  <a:pt x="21668" y="28718"/>
                  <a:pt x="21575" y="28695"/>
                </a:cubicBezTo>
                <a:cubicBezTo>
                  <a:pt x="20757" y="28415"/>
                  <a:pt x="19940" y="28181"/>
                  <a:pt x="19123" y="27971"/>
                </a:cubicBezTo>
                <a:lnTo>
                  <a:pt x="19123" y="27948"/>
                </a:lnTo>
                <a:cubicBezTo>
                  <a:pt x="19123" y="27831"/>
                  <a:pt x="19030" y="27738"/>
                  <a:pt x="18936" y="27738"/>
                </a:cubicBezTo>
                <a:lnTo>
                  <a:pt x="18142" y="27738"/>
                </a:lnTo>
                <a:cubicBezTo>
                  <a:pt x="15448" y="27174"/>
                  <a:pt x="12727" y="26983"/>
                  <a:pt x="9999" y="26983"/>
                </a:cubicBezTo>
                <a:cubicBezTo>
                  <a:pt x="9110" y="26983"/>
                  <a:pt x="8221" y="27003"/>
                  <a:pt x="7332" y="27037"/>
                </a:cubicBezTo>
                <a:cubicBezTo>
                  <a:pt x="6679" y="26967"/>
                  <a:pt x="6001" y="26874"/>
                  <a:pt x="5348" y="26757"/>
                </a:cubicBezTo>
                <a:cubicBezTo>
                  <a:pt x="4647" y="26640"/>
                  <a:pt x="3550" y="26664"/>
                  <a:pt x="2896" y="26313"/>
                </a:cubicBezTo>
                <a:cubicBezTo>
                  <a:pt x="2663" y="26173"/>
                  <a:pt x="2476" y="26010"/>
                  <a:pt x="2336" y="25776"/>
                </a:cubicBezTo>
                <a:cubicBezTo>
                  <a:pt x="2056" y="19076"/>
                  <a:pt x="2242" y="12375"/>
                  <a:pt x="2873" y="5720"/>
                </a:cubicBezTo>
                <a:cubicBezTo>
                  <a:pt x="2943" y="4833"/>
                  <a:pt x="3036" y="3969"/>
                  <a:pt x="3153" y="3105"/>
                </a:cubicBezTo>
                <a:cubicBezTo>
                  <a:pt x="3200" y="2708"/>
                  <a:pt x="3200" y="2218"/>
                  <a:pt x="3270" y="1821"/>
                </a:cubicBezTo>
                <a:cubicBezTo>
                  <a:pt x="3503" y="1658"/>
                  <a:pt x="3853" y="1658"/>
                  <a:pt x="4320" y="1611"/>
                </a:cubicBezTo>
                <a:cubicBezTo>
                  <a:pt x="4601" y="1564"/>
                  <a:pt x="4881" y="1541"/>
                  <a:pt x="5138" y="1518"/>
                </a:cubicBezTo>
                <a:close/>
                <a:moveTo>
                  <a:pt x="20711" y="31450"/>
                </a:moveTo>
                <a:cubicBezTo>
                  <a:pt x="21154" y="32384"/>
                  <a:pt x="21715" y="33295"/>
                  <a:pt x="22368" y="34088"/>
                </a:cubicBezTo>
                <a:cubicBezTo>
                  <a:pt x="22882" y="35069"/>
                  <a:pt x="23583" y="35933"/>
                  <a:pt x="24423" y="36680"/>
                </a:cubicBezTo>
                <a:cubicBezTo>
                  <a:pt x="23653" y="36213"/>
                  <a:pt x="22976" y="35653"/>
                  <a:pt x="22368" y="35022"/>
                </a:cubicBezTo>
                <a:lnTo>
                  <a:pt x="22345" y="35022"/>
                </a:lnTo>
                <a:cubicBezTo>
                  <a:pt x="22228" y="34859"/>
                  <a:pt x="22088" y="34719"/>
                  <a:pt x="21972" y="34555"/>
                </a:cubicBezTo>
                <a:cubicBezTo>
                  <a:pt x="21248" y="33668"/>
                  <a:pt x="20827" y="32594"/>
                  <a:pt x="20711" y="31450"/>
                </a:cubicBezTo>
                <a:close/>
                <a:moveTo>
                  <a:pt x="28050" y="30488"/>
                </a:moveTo>
                <a:cubicBezTo>
                  <a:pt x="26814" y="32453"/>
                  <a:pt x="26302" y="34776"/>
                  <a:pt x="26618" y="37077"/>
                </a:cubicBezTo>
                <a:cubicBezTo>
                  <a:pt x="26478" y="37007"/>
                  <a:pt x="26361" y="36937"/>
                  <a:pt x="26221" y="36867"/>
                </a:cubicBezTo>
                <a:cubicBezTo>
                  <a:pt x="25927" y="34587"/>
                  <a:pt x="26572" y="32264"/>
                  <a:pt x="28050" y="30488"/>
                </a:cubicBezTo>
                <a:close/>
                <a:moveTo>
                  <a:pt x="24563" y="36236"/>
                </a:moveTo>
                <a:cubicBezTo>
                  <a:pt x="24983" y="36563"/>
                  <a:pt x="25404" y="36867"/>
                  <a:pt x="25871" y="37124"/>
                </a:cubicBezTo>
                <a:lnTo>
                  <a:pt x="25894" y="37217"/>
                </a:lnTo>
                <a:cubicBezTo>
                  <a:pt x="25404" y="36937"/>
                  <a:pt x="24960" y="36610"/>
                  <a:pt x="24563" y="36260"/>
                </a:cubicBezTo>
                <a:lnTo>
                  <a:pt x="24563" y="36236"/>
                </a:lnTo>
                <a:close/>
                <a:moveTo>
                  <a:pt x="27342" y="36703"/>
                </a:moveTo>
                <a:cubicBezTo>
                  <a:pt x="27412" y="36984"/>
                  <a:pt x="27482" y="37264"/>
                  <a:pt x="27575" y="37544"/>
                </a:cubicBezTo>
                <a:lnTo>
                  <a:pt x="27248" y="37381"/>
                </a:lnTo>
                <a:cubicBezTo>
                  <a:pt x="27272" y="37170"/>
                  <a:pt x="27295" y="36937"/>
                  <a:pt x="27342" y="36703"/>
                </a:cubicBezTo>
                <a:close/>
                <a:moveTo>
                  <a:pt x="26314" y="37381"/>
                </a:moveTo>
                <a:cubicBezTo>
                  <a:pt x="26431" y="37451"/>
                  <a:pt x="26548" y="37521"/>
                  <a:pt x="26665" y="37567"/>
                </a:cubicBezTo>
                <a:lnTo>
                  <a:pt x="26665" y="37871"/>
                </a:lnTo>
                <a:lnTo>
                  <a:pt x="26338" y="37707"/>
                </a:lnTo>
                <a:cubicBezTo>
                  <a:pt x="26361" y="37661"/>
                  <a:pt x="26361" y="37614"/>
                  <a:pt x="26361" y="37567"/>
                </a:cubicBezTo>
                <a:cubicBezTo>
                  <a:pt x="26361" y="37521"/>
                  <a:pt x="26338" y="37451"/>
                  <a:pt x="26314" y="37381"/>
                </a:cubicBezTo>
                <a:close/>
                <a:moveTo>
                  <a:pt x="13146" y="0"/>
                </a:moveTo>
                <a:cubicBezTo>
                  <a:pt x="11115" y="0"/>
                  <a:pt x="9107" y="47"/>
                  <a:pt x="7099" y="164"/>
                </a:cubicBezTo>
                <a:cubicBezTo>
                  <a:pt x="6118" y="187"/>
                  <a:pt x="5161" y="257"/>
                  <a:pt x="4180" y="374"/>
                </a:cubicBezTo>
                <a:cubicBezTo>
                  <a:pt x="3877" y="420"/>
                  <a:pt x="3597" y="537"/>
                  <a:pt x="3363" y="701"/>
                </a:cubicBezTo>
                <a:lnTo>
                  <a:pt x="2149" y="701"/>
                </a:lnTo>
                <a:cubicBezTo>
                  <a:pt x="2056" y="701"/>
                  <a:pt x="1962" y="771"/>
                  <a:pt x="1939" y="864"/>
                </a:cubicBezTo>
                <a:cubicBezTo>
                  <a:pt x="1916" y="1004"/>
                  <a:pt x="1892" y="1121"/>
                  <a:pt x="1869" y="1261"/>
                </a:cubicBezTo>
                <a:cubicBezTo>
                  <a:pt x="1542" y="1681"/>
                  <a:pt x="1589" y="2312"/>
                  <a:pt x="1589" y="2802"/>
                </a:cubicBezTo>
                <a:lnTo>
                  <a:pt x="1589" y="3105"/>
                </a:lnTo>
                <a:cubicBezTo>
                  <a:pt x="1379" y="4553"/>
                  <a:pt x="1215" y="6001"/>
                  <a:pt x="1098" y="7472"/>
                </a:cubicBezTo>
                <a:cubicBezTo>
                  <a:pt x="982" y="8289"/>
                  <a:pt x="888" y="9106"/>
                  <a:pt x="795" y="9923"/>
                </a:cubicBezTo>
                <a:cubicBezTo>
                  <a:pt x="188" y="15363"/>
                  <a:pt x="1" y="20827"/>
                  <a:pt x="234" y="26290"/>
                </a:cubicBezTo>
                <a:cubicBezTo>
                  <a:pt x="211" y="26384"/>
                  <a:pt x="281" y="26454"/>
                  <a:pt x="351" y="26477"/>
                </a:cubicBezTo>
                <a:lnTo>
                  <a:pt x="1238" y="26617"/>
                </a:lnTo>
                <a:cubicBezTo>
                  <a:pt x="1355" y="27201"/>
                  <a:pt x="1589" y="27714"/>
                  <a:pt x="2079" y="27948"/>
                </a:cubicBezTo>
                <a:cubicBezTo>
                  <a:pt x="2359" y="28074"/>
                  <a:pt x="2707" y="28099"/>
                  <a:pt x="3046" y="28099"/>
                </a:cubicBezTo>
                <a:cubicBezTo>
                  <a:pt x="3272" y="28099"/>
                  <a:pt x="3494" y="28088"/>
                  <a:pt x="3690" y="28088"/>
                </a:cubicBezTo>
                <a:lnTo>
                  <a:pt x="5278" y="28111"/>
                </a:lnTo>
                <a:cubicBezTo>
                  <a:pt x="9480" y="28672"/>
                  <a:pt x="13706" y="29045"/>
                  <a:pt x="17956" y="29209"/>
                </a:cubicBezTo>
                <a:lnTo>
                  <a:pt x="18960" y="29349"/>
                </a:lnTo>
                <a:cubicBezTo>
                  <a:pt x="19123" y="30049"/>
                  <a:pt x="19357" y="30726"/>
                  <a:pt x="19637" y="31380"/>
                </a:cubicBezTo>
                <a:cubicBezTo>
                  <a:pt x="20057" y="34252"/>
                  <a:pt x="22555" y="36423"/>
                  <a:pt x="25194" y="37894"/>
                </a:cubicBezTo>
                <a:cubicBezTo>
                  <a:pt x="25964" y="38361"/>
                  <a:pt x="26758" y="38735"/>
                  <a:pt x="27575" y="39038"/>
                </a:cubicBezTo>
                <a:cubicBezTo>
                  <a:pt x="27602" y="39048"/>
                  <a:pt x="27627" y="39052"/>
                  <a:pt x="27650" y="39052"/>
                </a:cubicBezTo>
                <a:cubicBezTo>
                  <a:pt x="27848" y="39052"/>
                  <a:pt x="27901" y="38725"/>
                  <a:pt x="27692" y="38641"/>
                </a:cubicBezTo>
                <a:cubicBezTo>
                  <a:pt x="27505" y="38571"/>
                  <a:pt x="27342" y="38501"/>
                  <a:pt x="27178" y="38408"/>
                </a:cubicBezTo>
                <a:cubicBezTo>
                  <a:pt x="27225" y="38361"/>
                  <a:pt x="27272" y="38291"/>
                  <a:pt x="27248" y="38221"/>
                </a:cubicBezTo>
                <a:cubicBezTo>
                  <a:pt x="27225" y="38128"/>
                  <a:pt x="27202" y="38034"/>
                  <a:pt x="27178" y="37964"/>
                </a:cubicBezTo>
                <a:cubicBezTo>
                  <a:pt x="27155" y="37871"/>
                  <a:pt x="27178" y="37871"/>
                  <a:pt x="27178" y="37801"/>
                </a:cubicBezTo>
                <a:cubicBezTo>
                  <a:pt x="27388" y="37918"/>
                  <a:pt x="27622" y="38011"/>
                  <a:pt x="27855" y="38104"/>
                </a:cubicBezTo>
                <a:cubicBezTo>
                  <a:pt x="27879" y="38113"/>
                  <a:pt x="27901" y="38117"/>
                  <a:pt x="27922" y="38117"/>
                </a:cubicBezTo>
                <a:cubicBezTo>
                  <a:pt x="28068" y="38117"/>
                  <a:pt x="28150" y="37923"/>
                  <a:pt x="28089" y="37801"/>
                </a:cubicBezTo>
                <a:cubicBezTo>
                  <a:pt x="27785" y="37077"/>
                  <a:pt x="27598" y="36283"/>
                  <a:pt x="27598" y="35489"/>
                </a:cubicBezTo>
                <a:cubicBezTo>
                  <a:pt x="27739" y="34882"/>
                  <a:pt x="27949" y="34299"/>
                  <a:pt x="28182" y="33715"/>
                </a:cubicBezTo>
                <a:cubicBezTo>
                  <a:pt x="29093" y="32010"/>
                  <a:pt x="30470" y="30493"/>
                  <a:pt x="31801" y="29139"/>
                </a:cubicBezTo>
                <a:lnTo>
                  <a:pt x="41771" y="29092"/>
                </a:lnTo>
                <a:lnTo>
                  <a:pt x="44572" y="29092"/>
                </a:lnTo>
                <a:cubicBezTo>
                  <a:pt x="44875" y="29092"/>
                  <a:pt x="45272" y="29136"/>
                  <a:pt x="45659" y="29136"/>
                </a:cubicBezTo>
                <a:cubicBezTo>
                  <a:pt x="46018" y="29136"/>
                  <a:pt x="46369" y="29098"/>
                  <a:pt x="46627" y="28952"/>
                </a:cubicBezTo>
                <a:cubicBezTo>
                  <a:pt x="46674" y="28928"/>
                  <a:pt x="46697" y="28905"/>
                  <a:pt x="46721" y="28882"/>
                </a:cubicBezTo>
                <a:cubicBezTo>
                  <a:pt x="46814" y="28882"/>
                  <a:pt x="46884" y="28812"/>
                  <a:pt x="46907" y="28718"/>
                </a:cubicBezTo>
                <a:lnTo>
                  <a:pt x="46907" y="28672"/>
                </a:lnTo>
                <a:cubicBezTo>
                  <a:pt x="46977" y="28555"/>
                  <a:pt x="47024" y="28438"/>
                  <a:pt x="47047" y="28321"/>
                </a:cubicBezTo>
                <a:lnTo>
                  <a:pt x="47561" y="28298"/>
                </a:lnTo>
                <a:cubicBezTo>
                  <a:pt x="47678" y="28275"/>
                  <a:pt x="47771" y="28181"/>
                  <a:pt x="47795" y="28065"/>
                </a:cubicBezTo>
                <a:cubicBezTo>
                  <a:pt x="48332" y="23161"/>
                  <a:pt x="48635" y="18212"/>
                  <a:pt x="48728" y="13262"/>
                </a:cubicBezTo>
                <a:cubicBezTo>
                  <a:pt x="48752" y="12094"/>
                  <a:pt x="48752" y="10927"/>
                  <a:pt x="48752" y="9783"/>
                </a:cubicBezTo>
                <a:cubicBezTo>
                  <a:pt x="48915" y="6888"/>
                  <a:pt x="49032" y="4016"/>
                  <a:pt x="49079" y="1144"/>
                </a:cubicBezTo>
                <a:cubicBezTo>
                  <a:pt x="49102" y="1027"/>
                  <a:pt x="49009" y="934"/>
                  <a:pt x="48892" y="911"/>
                </a:cubicBezTo>
                <a:lnTo>
                  <a:pt x="48308" y="864"/>
                </a:lnTo>
                <a:cubicBezTo>
                  <a:pt x="48215" y="724"/>
                  <a:pt x="48051" y="607"/>
                  <a:pt x="47888" y="537"/>
                </a:cubicBezTo>
                <a:cubicBezTo>
                  <a:pt x="47603" y="418"/>
                  <a:pt x="47260" y="381"/>
                  <a:pt x="46903" y="381"/>
                </a:cubicBezTo>
                <a:cubicBezTo>
                  <a:pt x="46354" y="381"/>
                  <a:pt x="45772" y="467"/>
                  <a:pt x="45320" y="467"/>
                </a:cubicBezTo>
                <a:lnTo>
                  <a:pt x="41327" y="490"/>
                </a:lnTo>
                <a:lnTo>
                  <a:pt x="33949" y="560"/>
                </a:lnTo>
                <a:lnTo>
                  <a:pt x="25707" y="607"/>
                </a:lnTo>
                <a:lnTo>
                  <a:pt x="25334" y="584"/>
                </a:lnTo>
                <a:cubicBezTo>
                  <a:pt x="21271" y="210"/>
                  <a:pt x="17209" y="0"/>
                  <a:pt x="1314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12" name="Google Shape;2512;p66"/>
          <p:cNvGrpSpPr/>
          <p:nvPr/>
        </p:nvGrpSpPr>
        <p:grpSpPr>
          <a:xfrm>
            <a:off x="3333209" y="2429701"/>
            <a:ext cx="1213720" cy="943266"/>
            <a:chOff x="3199971" y="2699438"/>
            <a:chExt cx="1213720" cy="943266"/>
          </a:xfrm>
        </p:grpSpPr>
        <p:sp>
          <p:nvSpPr>
            <p:cNvPr id="2513" name="Google Shape;2513;p66"/>
            <p:cNvSpPr/>
            <p:nvPr/>
          </p:nvSpPr>
          <p:spPr>
            <a:xfrm>
              <a:off x="3487975" y="2699438"/>
              <a:ext cx="925715" cy="687125"/>
            </a:xfrm>
            <a:custGeom>
              <a:rect b="b" l="l" r="r" t="t"/>
              <a:pathLst>
                <a:path extrusionOk="0" h="50589" w="68155">
                  <a:moveTo>
                    <a:pt x="28226" y="569"/>
                  </a:moveTo>
                  <a:cubicBezTo>
                    <a:pt x="30520" y="569"/>
                    <a:pt x="32371" y="2183"/>
                    <a:pt x="32960" y="4290"/>
                  </a:cubicBezTo>
                  <a:lnTo>
                    <a:pt x="32960" y="4290"/>
                  </a:lnTo>
                  <a:cubicBezTo>
                    <a:pt x="32192" y="3569"/>
                    <a:pt x="31378" y="2871"/>
                    <a:pt x="30564" y="2220"/>
                  </a:cubicBezTo>
                  <a:cubicBezTo>
                    <a:pt x="29933" y="1730"/>
                    <a:pt x="29279" y="1146"/>
                    <a:pt x="28509" y="889"/>
                  </a:cubicBezTo>
                  <a:cubicBezTo>
                    <a:pt x="28184" y="771"/>
                    <a:pt x="27840" y="709"/>
                    <a:pt x="27489" y="709"/>
                  </a:cubicBezTo>
                  <a:cubicBezTo>
                    <a:pt x="27286" y="709"/>
                    <a:pt x="27080" y="730"/>
                    <a:pt x="26875" y="772"/>
                  </a:cubicBezTo>
                  <a:cubicBezTo>
                    <a:pt x="27108" y="702"/>
                    <a:pt x="27365" y="632"/>
                    <a:pt x="27598" y="609"/>
                  </a:cubicBezTo>
                  <a:cubicBezTo>
                    <a:pt x="27811" y="582"/>
                    <a:pt x="28020" y="569"/>
                    <a:pt x="28226" y="569"/>
                  </a:cubicBezTo>
                  <a:close/>
                  <a:moveTo>
                    <a:pt x="16942" y="3199"/>
                  </a:moveTo>
                  <a:cubicBezTo>
                    <a:pt x="17219" y="3199"/>
                    <a:pt x="17496" y="3224"/>
                    <a:pt x="17769" y="3271"/>
                  </a:cubicBezTo>
                  <a:cubicBezTo>
                    <a:pt x="17668" y="3266"/>
                    <a:pt x="17568" y="3263"/>
                    <a:pt x="17467" y="3263"/>
                  </a:cubicBezTo>
                  <a:cubicBezTo>
                    <a:pt x="16098" y="3263"/>
                    <a:pt x="14746" y="3706"/>
                    <a:pt x="13636" y="4555"/>
                  </a:cubicBezTo>
                  <a:cubicBezTo>
                    <a:pt x="14197" y="3971"/>
                    <a:pt x="14920" y="3551"/>
                    <a:pt x="15714" y="3364"/>
                  </a:cubicBezTo>
                  <a:cubicBezTo>
                    <a:pt x="16118" y="3252"/>
                    <a:pt x="16531" y="3199"/>
                    <a:pt x="16942" y="3199"/>
                  </a:cubicBezTo>
                  <a:close/>
                  <a:moveTo>
                    <a:pt x="17651" y="2468"/>
                  </a:moveTo>
                  <a:cubicBezTo>
                    <a:pt x="19309" y="2468"/>
                    <a:pt x="20933" y="3246"/>
                    <a:pt x="21972" y="4671"/>
                  </a:cubicBezTo>
                  <a:cubicBezTo>
                    <a:pt x="21364" y="4275"/>
                    <a:pt x="20734" y="3971"/>
                    <a:pt x="20057" y="3714"/>
                  </a:cubicBezTo>
                  <a:cubicBezTo>
                    <a:pt x="19083" y="3142"/>
                    <a:pt x="18027" y="2765"/>
                    <a:pt x="16916" y="2765"/>
                  </a:cubicBezTo>
                  <a:cubicBezTo>
                    <a:pt x="16350" y="2765"/>
                    <a:pt x="15769" y="2863"/>
                    <a:pt x="15177" y="3084"/>
                  </a:cubicBezTo>
                  <a:cubicBezTo>
                    <a:pt x="15962" y="2668"/>
                    <a:pt x="16811" y="2468"/>
                    <a:pt x="17651" y="2468"/>
                  </a:cubicBezTo>
                  <a:close/>
                  <a:moveTo>
                    <a:pt x="22088" y="5232"/>
                  </a:moveTo>
                  <a:lnTo>
                    <a:pt x="22088" y="5232"/>
                  </a:lnTo>
                  <a:cubicBezTo>
                    <a:pt x="22205" y="5325"/>
                    <a:pt x="22322" y="5419"/>
                    <a:pt x="22438" y="5512"/>
                  </a:cubicBezTo>
                  <a:cubicBezTo>
                    <a:pt x="22438" y="5535"/>
                    <a:pt x="22462" y="5582"/>
                    <a:pt x="22485" y="5605"/>
                  </a:cubicBezTo>
                  <a:cubicBezTo>
                    <a:pt x="22345" y="5489"/>
                    <a:pt x="22205" y="5372"/>
                    <a:pt x="22088" y="5232"/>
                  </a:cubicBezTo>
                  <a:close/>
                  <a:moveTo>
                    <a:pt x="31754" y="3668"/>
                  </a:moveTo>
                  <a:lnTo>
                    <a:pt x="31801" y="3714"/>
                  </a:lnTo>
                  <a:cubicBezTo>
                    <a:pt x="32105" y="3971"/>
                    <a:pt x="32595" y="4368"/>
                    <a:pt x="33085" y="4812"/>
                  </a:cubicBezTo>
                  <a:cubicBezTo>
                    <a:pt x="33155" y="5092"/>
                    <a:pt x="33179" y="5395"/>
                    <a:pt x="33179" y="5699"/>
                  </a:cubicBezTo>
                  <a:cubicBezTo>
                    <a:pt x="32805" y="4975"/>
                    <a:pt x="32315" y="4275"/>
                    <a:pt x="31754" y="3668"/>
                  </a:cubicBezTo>
                  <a:close/>
                  <a:moveTo>
                    <a:pt x="27488" y="1106"/>
                  </a:moveTo>
                  <a:cubicBezTo>
                    <a:pt x="27785" y="1106"/>
                    <a:pt x="28095" y="1156"/>
                    <a:pt x="28416" y="1263"/>
                  </a:cubicBezTo>
                  <a:cubicBezTo>
                    <a:pt x="29326" y="1566"/>
                    <a:pt x="30190" y="2290"/>
                    <a:pt x="30961" y="2990"/>
                  </a:cubicBezTo>
                  <a:cubicBezTo>
                    <a:pt x="30797" y="2850"/>
                    <a:pt x="30610" y="2734"/>
                    <a:pt x="30424" y="2617"/>
                  </a:cubicBezTo>
                  <a:cubicBezTo>
                    <a:pt x="29748" y="2206"/>
                    <a:pt x="28980" y="1988"/>
                    <a:pt x="28207" y="1988"/>
                  </a:cubicBezTo>
                  <a:cubicBezTo>
                    <a:pt x="27751" y="1988"/>
                    <a:pt x="27293" y="2064"/>
                    <a:pt x="26851" y="2220"/>
                  </a:cubicBezTo>
                  <a:cubicBezTo>
                    <a:pt x="26081" y="2337"/>
                    <a:pt x="25380" y="2734"/>
                    <a:pt x="24843" y="3294"/>
                  </a:cubicBezTo>
                  <a:cubicBezTo>
                    <a:pt x="24260" y="4018"/>
                    <a:pt x="23863" y="4905"/>
                    <a:pt x="23746" y="5816"/>
                  </a:cubicBezTo>
                  <a:lnTo>
                    <a:pt x="23746" y="5839"/>
                  </a:lnTo>
                  <a:cubicBezTo>
                    <a:pt x="23653" y="5372"/>
                    <a:pt x="23653" y="4928"/>
                    <a:pt x="23746" y="4485"/>
                  </a:cubicBezTo>
                  <a:cubicBezTo>
                    <a:pt x="24443" y="2753"/>
                    <a:pt x="25767" y="1106"/>
                    <a:pt x="27488" y="1106"/>
                  </a:cubicBezTo>
                  <a:close/>
                  <a:moveTo>
                    <a:pt x="33926" y="5699"/>
                  </a:moveTo>
                  <a:cubicBezTo>
                    <a:pt x="34066" y="5862"/>
                    <a:pt x="34183" y="6072"/>
                    <a:pt x="34276" y="6283"/>
                  </a:cubicBezTo>
                  <a:lnTo>
                    <a:pt x="34229" y="6376"/>
                  </a:lnTo>
                  <a:cubicBezTo>
                    <a:pt x="34206" y="6329"/>
                    <a:pt x="34136" y="6283"/>
                    <a:pt x="34089" y="6283"/>
                  </a:cubicBezTo>
                  <a:cubicBezTo>
                    <a:pt x="33949" y="6283"/>
                    <a:pt x="33786" y="6329"/>
                    <a:pt x="33669" y="6423"/>
                  </a:cubicBezTo>
                  <a:cubicBezTo>
                    <a:pt x="33669" y="6306"/>
                    <a:pt x="33669" y="6212"/>
                    <a:pt x="33692" y="6119"/>
                  </a:cubicBezTo>
                  <a:cubicBezTo>
                    <a:pt x="33762" y="5956"/>
                    <a:pt x="33832" y="5816"/>
                    <a:pt x="33926" y="5699"/>
                  </a:cubicBezTo>
                  <a:close/>
                  <a:moveTo>
                    <a:pt x="17950" y="4210"/>
                  </a:moveTo>
                  <a:cubicBezTo>
                    <a:pt x="19521" y="4210"/>
                    <a:pt x="21026" y="4974"/>
                    <a:pt x="22322" y="6026"/>
                  </a:cubicBezTo>
                  <a:cubicBezTo>
                    <a:pt x="22438" y="6166"/>
                    <a:pt x="22579" y="6306"/>
                    <a:pt x="22719" y="6446"/>
                  </a:cubicBezTo>
                  <a:cubicBezTo>
                    <a:pt x="22742" y="6493"/>
                    <a:pt x="22765" y="6563"/>
                    <a:pt x="22765" y="6633"/>
                  </a:cubicBezTo>
                  <a:cubicBezTo>
                    <a:pt x="21584" y="5238"/>
                    <a:pt x="19753" y="4425"/>
                    <a:pt x="17943" y="4425"/>
                  </a:cubicBezTo>
                  <a:cubicBezTo>
                    <a:pt x="16782" y="4425"/>
                    <a:pt x="15630" y="4759"/>
                    <a:pt x="14664" y="5489"/>
                  </a:cubicBezTo>
                  <a:cubicBezTo>
                    <a:pt x="14623" y="5509"/>
                    <a:pt x="14582" y="5548"/>
                    <a:pt x="14556" y="5572"/>
                  </a:cubicBezTo>
                  <a:lnTo>
                    <a:pt x="14556" y="5572"/>
                  </a:lnTo>
                  <a:cubicBezTo>
                    <a:pt x="14811" y="5320"/>
                    <a:pt x="15111" y="5113"/>
                    <a:pt x="15411" y="4928"/>
                  </a:cubicBezTo>
                  <a:cubicBezTo>
                    <a:pt x="16261" y="4426"/>
                    <a:pt x="17115" y="4210"/>
                    <a:pt x="17950" y="4210"/>
                  </a:cubicBezTo>
                  <a:close/>
                  <a:moveTo>
                    <a:pt x="41506" y="2271"/>
                  </a:moveTo>
                  <a:cubicBezTo>
                    <a:pt x="41930" y="2271"/>
                    <a:pt x="42354" y="2309"/>
                    <a:pt x="42775" y="2383"/>
                  </a:cubicBezTo>
                  <a:cubicBezTo>
                    <a:pt x="44222" y="2827"/>
                    <a:pt x="45460" y="3784"/>
                    <a:pt x="46230" y="5092"/>
                  </a:cubicBezTo>
                  <a:cubicBezTo>
                    <a:pt x="46534" y="5582"/>
                    <a:pt x="46721" y="6166"/>
                    <a:pt x="46791" y="6749"/>
                  </a:cubicBezTo>
                  <a:cubicBezTo>
                    <a:pt x="46137" y="5092"/>
                    <a:pt x="44783" y="3808"/>
                    <a:pt x="43102" y="3271"/>
                  </a:cubicBezTo>
                  <a:cubicBezTo>
                    <a:pt x="42403" y="3051"/>
                    <a:pt x="41710" y="2950"/>
                    <a:pt x="41032" y="2950"/>
                  </a:cubicBezTo>
                  <a:cubicBezTo>
                    <a:pt x="38897" y="2950"/>
                    <a:pt x="36903" y="3954"/>
                    <a:pt x="35327" y="5442"/>
                  </a:cubicBezTo>
                  <a:cubicBezTo>
                    <a:pt x="35420" y="5325"/>
                    <a:pt x="35513" y="5185"/>
                    <a:pt x="35630" y="5068"/>
                  </a:cubicBezTo>
                  <a:cubicBezTo>
                    <a:pt x="35864" y="4788"/>
                    <a:pt x="36120" y="4531"/>
                    <a:pt x="36424" y="4275"/>
                  </a:cubicBezTo>
                  <a:cubicBezTo>
                    <a:pt x="37335" y="3457"/>
                    <a:pt x="38432" y="2874"/>
                    <a:pt x="39599" y="2523"/>
                  </a:cubicBezTo>
                  <a:cubicBezTo>
                    <a:pt x="40230" y="2355"/>
                    <a:pt x="40869" y="2271"/>
                    <a:pt x="41506" y="2271"/>
                  </a:cubicBezTo>
                  <a:close/>
                  <a:moveTo>
                    <a:pt x="41321" y="1614"/>
                  </a:moveTo>
                  <a:cubicBezTo>
                    <a:pt x="41611" y="1614"/>
                    <a:pt x="41902" y="1629"/>
                    <a:pt x="42191" y="1660"/>
                  </a:cubicBezTo>
                  <a:lnTo>
                    <a:pt x="42214" y="1660"/>
                  </a:lnTo>
                  <a:cubicBezTo>
                    <a:pt x="44176" y="1846"/>
                    <a:pt x="45997" y="2827"/>
                    <a:pt x="47211" y="4415"/>
                  </a:cubicBezTo>
                  <a:cubicBezTo>
                    <a:pt x="47935" y="5372"/>
                    <a:pt x="48261" y="6586"/>
                    <a:pt x="48145" y="7777"/>
                  </a:cubicBezTo>
                  <a:cubicBezTo>
                    <a:pt x="47981" y="5208"/>
                    <a:pt x="46254" y="2990"/>
                    <a:pt x="43779" y="2197"/>
                  </a:cubicBezTo>
                  <a:cubicBezTo>
                    <a:pt x="43522" y="2127"/>
                    <a:pt x="43288" y="2056"/>
                    <a:pt x="43032" y="2010"/>
                  </a:cubicBezTo>
                  <a:cubicBezTo>
                    <a:pt x="42798" y="1940"/>
                    <a:pt x="42565" y="1870"/>
                    <a:pt x="42354" y="1823"/>
                  </a:cubicBezTo>
                  <a:cubicBezTo>
                    <a:pt x="41932" y="1736"/>
                    <a:pt x="41515" y="1694"/>
                    <a:pt x="41105" y="1694"/>
                  </a:cubicBezTo>
                  <a:cubicBezTo>
                    <a:pt x="38775" y="1694"/>
                    <a:pt x="36686" y="3031"/>
                    <a:pt x="35257" y="4858"/>
                  </a:cubicBezTo>
                  <a:cubicBezTo>
                    <a:pt x="35140" y="4998"/>
                    <a:pt x="35023" y="5162"/>
                    <a:pt x="34906" y="5302"/>
                  </a:cubicBezTo>
                  <a:cubicBezTo>
                    <a:pt x="34860" y="5349"/>
                    <a:pt x="34673" y="5652"/>
                    <a:pt x="34486" y="5956"/>
                  </a:cubicBezTo>
                  <a:cubicBezTo>
                    <a:pt x="34369" y="5769"/>
                    <a:pt x="34229" y="5582"/>
                    <a:pt x="34089" y="5419"/>
                  </a:cubicBezTo>
                  <a:cubicBezTo>
                    <a:pt x="35636" y="3045"/>
                    <a:pt x="38471" y="1614"/>
                    <a:pt x="41321" y="1614"/>
                  </a:cubicBezTo>
                  <a:close/>
                  <a:moveTo>
                    <a:pt x="45693" y="3691"/>
                  </a:moveTo>
                  <a:lnTo>
                    <a:pt x="45693" y="3691"/>
                  </a:lnTo>
                  <a:cubicBezTo>
                    <a:pt x="45857" y="3808"/>
                    <a:pt x="46020" y="3948"/>
                    <a:pt x="46183" y="4111"/>
                  </a:cubicBezTo>
                  <a:cubicBezTo>
                    <a:pt x="47561" y="5535"/>
                    <a:pt x="48075" y="7590"/>
                    <a:pt x="47514" y="9505"/>
                  </a:cubicBezTo>
                  <a:cubicBezTo>
                    <a:pt x="47328" y="9785"/>
                    <a:pt x="47094" y="10042"/>
                    <a:pt x="46814" y="10275"/>
                  </a:cubicBezTo>
                  <a:cubicBezTo>
                    <a:pt x="47047" y="9691"/>
                    <a:pt x="47164" y="9061"/>
                    <a:pt x="47141" y="8431"/>
                  </a:cubicBezTo>
                  <a:cubicBezTo>
                    <a:pt x="47398" y="7263"/>
                    <a:pt x="47211" y="6026"/>
                    <a:pt x="46650" y="4975"/>
                  </a:cubicBezTo>
                  <a:cubicBezTo>
                    <a:pt x="46394" y="4508"/>
                    <a:pt x="46090" y="4064"/>
                    <a:pt x="45693" y="3691"/>
                  </a:cubicBezTo>
                  <a:close/>
                  <a:moveTo>
                    <a:pt x="17512" y="3649"/>
                  </a:moveTo>
                  <a:cubicBezTo>
                    <a:pt x="18326" y="3649"/>
                    <a:pt x="19138" y="3805"/>
                    <a:pt x="19917" y="4088"/>
                  </a:cubicBezTo>
                  <a:cubicBezTo>
                    <a:pt x="20080" y="4181"/>
                    <a:pt x="20244" y="4298"/>
                    <a:pt x="20407" y="4391"/>
                  </a:cubicBezTo>
                  <a:cubicBezTo>
                    <a:pt x="19608" y="4038"/>
                    <a:pt x="18771" y="3833"/>
                    <a:pt x="17927" y="3833"/>
                  </a:cubicBezTo>
                  <a:cubicBezTo>
                    <a:pt x="16872" y="3833"/>
                    <a:pt x="15805" y="4153"/>
                    <a:pt x="14780" y="4905"/>
                  </a:cubicBezTo>
                  <a:cubicBezTo>
                    <a:pt x="13496" y="5839"/>
                    <a:pt x="12679" y="7286"/>
                    <a:pt x="12586" y="8874"/>
                  </a:cubicBezTo>
                  <a:cubicBezTo>
                    <a:pt x="12469" y="9505"/>
                    <a:pt x="12446" y="10135"/>
                    <a:pt x="12516" y="10765"/>
                  </a:cubicBezTo>
                  <a:cubicBezTo>
                    <a:pt x="12422" y="10532"/>
                    <a:pt x="12352" y="10298"/>
                    <a:pt x="12282" y="10065"/>
                  </a:cubicBezTo>
                  <a:cubicBezTo>
                    <a:pt x="12072" y="8851"/>
                    <a:pt x="12165" y="7590"/>
                    <a:pt x="12516" y="6399"/>
                  </a:cubicBezTo>
                  <a:cubicBezTo>
                    <a:pt x="12936" y="5699"/>
                    <a:pt x="13496" y="5092"/>
                    <a:pt x="14173" y="4648"/>
                  </a:cubicBezTo>
                  <a:cubicBezTo>
                    <a:pt x="15235" y="3954"/>
                    <a:pt x="16375" y="3649"/>
                    <a:pt x="17512" y="3649"/>
                  </a:cubicBezTo>
                  <a:close/>
                  <a:moveTo>
                    <a:pt x="54840" y="8692"/>
                  </a:moveTo>
                  <a:cubicBezTo>
                    <a:pt x="56566" y="8692"/>
                    <a:pt x="58296" y="8970"/>
                    <a:pt x="59959" y="9528"/>
                  </a:cubicBezTo>
                  <a:cubicBezTo>
                    <a:pt x="61220" y="9948"/>
                    <a:pt x="62434" y="10532"/>
                    <a:pt x="63554" y="11256"/>
                  </a:cubicBezTo>
                  <a:cubicBezTo>
                    <a:pt x="63274" y="11092"/>
                    <a:pt x="62947" y="10929"/>
                    <a:pt x="62621" y="10789"/>
                  </a:cubicBezTo>
                  <a:cubicBezTo>
                    <a:pt x="60239" y="9528"/>
                    <a:pt x="57274" y="9014"/>
                    <a:pt x="54822" y="8968"/>
                  </a:cubicBezTo>
                  <a:cubicBezTo>
                    <a:pt x="54749" y="8967"/>
                    <a:pt x="54676" y="8966"/>
                    <a:pt x="54602" y="8966"/>
                  </a:cubicBezTo>
                  <a:cubicBezTo>
                    <a:pt x="52621" y="8966"/>
                    <a:pt x="50643" y="9271"/>
                    <a:pt x="48752" y="9901"/>
                  </a:cubicBezTo>
                  <a:lnTo>
                    <a:pt x="48682" y="9925"/>
                  </a:lnTo>
                  <a:cubicBezTo>
                    <a:pt x="50643" y="9104"/>
                    <a:pt x="52739" y="8692"/>
                    <a:pt x="54840" y="8692"/>
                  </a:cubicBezTo>
                  <a:close/>
                  <a:moveTo>
                    <a:pt x="13006" y="11489"/>
                  </a:moveTo>
                  <a:lnTo>
                    <a:pt x="13006" y="11489"/>
                  </a:lnTo>
                  <a:cubicBezTo>
                    <a:pt x="13146" y="11816"/>
                    <a:pt x="13309" y="12120"/>
                    <a:pt x="13496" y="12423"/>
                  </a:cubicBezTo>
                  <a:lnTo>
                    <a:pt x="13379" y="12376"/>
                  </a:lnTo>
                  <a:cubicBezTo>
                    <a:pt x="13333" y="12306"/>
                    <a:pt x="13286" y="12260"/>
                    <a:pt x="13263" y="12190"/>
                  </a:cubicBezTo>
                  <a:cubicBezTo>
                    <a:pt x="13146" y="11956"/>
                    <a:pt x="13076" y="11723"/>
                    <a:pt x="13006" y="11489"/>
                  </a:cubicBezTo>
                  <a:close/>
                  <a:moveTo>
                    <a:pt x="10050" y="12287"/>
                  </a:moveTo>
                  <a:cubicBezTo>
                    <a:pt x="10272" y="12287"/>
                    <a:pt x="10494" y="12293"/>
                    <a:pt x="10718" y="12306"/>
                  </a:cubicBezTo>
                  <a:cubicBezTo>
                    <a:pt x="9550" y="12306"/>
                    <a:pt x="8360" y="12423"/>
                    <a:pt x="7216" y="12657"/>
                  </a:cubicBezTo>
                  <a:cubicBezTo>
                    <a:pt x="8145" y="12410"/>
                    <a:pt x="9090" y="12287"/>
                    <a:pt x="10050" y="12287"/>
                  </a:cubicBezTo>
                  <a:close/>
                  <a:moveTo>
                    <a:pt x="61570" y="10765"/>
                  </a:moveTo>
                  <a:lnTo>
                    <a:pt x="61943" y="10882"/>
                  </a:lnTo>
                  <a:cubicBezTo>
                    <a:pt x="62457" y="11139"/>
                    <a:pt x="62971" y="11419"/>
                    <a:pt x="63461" y="11723"/>
                  </a:cubicBezTo>
                  <a:cubicBezTo>
                    <a:pt x="64021" y="12073"/>
                    <a:pt x="64535" y="12540"/>
                    <a:pt x="64955" y="13053"/>
                  </a:cubicBezTo>
                  <a:cubicBezTo>
                    <a:pt x="63951" y="12120"/>
                    <a:pt x="62807" y="11326"/>
                    <a:pt x="61570" y="10765"/>
                  </a:cubicBezTo>
                  <a:close/>
                  <a:moveTo>
                    <a:pt x="65212" y="12820"/>
                  </a:moveTo>
                  <a:cubicBezTo>
                    <a:pt x="65376" y="12960"/>
                    <a:pt x="65516" y="13100"/>
                    <a:pt x="65679" y="13240"/>
                  </a:cubicBezTo>
                  <a:cubicBezTo>
                    <a:pt x="65983" y="13544"/>
                    <a:pt x="66240" y="13871"/>
                    <a:pt x="66473" y="14221"/>
                  </a:cubicBezTo>
                  <a:cubicBezTo>
                    <a:pt x="66660" y="14641"/>
                    <a:pt x="66777" y="15108"/>
                    <a:pt x="66823" y="15575"/>
                  </a:cubicBezTo>
                  <a:cubicBezTo>
                    <a:pt x="66683" y="15272"/>
                    <a:pt x="66496" y="14968"/>
                    <a:pt x="66310" y="14665"/>
                  </a:cubicBezTo>
                  <a:cubicBezTo>
                    <a:pt x="66053" y="13987"/>
                    <a:pt x="65679" y="13357"/>
                    <a:pt x="65212" y="12820"/>
                  </a:cubicBezTo>
                  <a:close/>
                  <a:moveTo>
                    <a:pt x="66706" y="16439"/>
                  </a:moveTo>
                  <a:lnTo>
                    <a:pt x="66706" y="16439"/>
                  </a:lnTo>
                  <a:cubicBezTo>
                    <a:pt x="66730" y="16556"/>
                    <a:pt x="66777" y="16649"/>
                    <a:pt x="66800" y="16742"/>
                  </a:cubicBezTo>
                  <a:cubicBezTo>
                    <a:pt x="66800" y="16976"/>
                    <a:pt x="66777" y="17209"/>
                    <a:pt x="66753" y="17420"/>
                  </a:cubicBezTo>
                  <a:cubicBezTo>
                    <a:pt x="66753" y="17093"/>
                    <a:pt x="66730" y="16766"/>
                    <a:pt x="66706" y="16439"/>
                  </a:cubicBezTo>
                  <a:close/>
                  <a:moveTo>
                    <a:pt x="67080" y="18634"/>
                  </a:moveTo>
                  <a:lnTo>
                    <a:pt x="67080" y="18634"/>
                  </a:lnTo>
                  <a:cubicBezTo>
                    <a:pt x="67057" y="18914"/>
                    <a:pt x="67010" y="19217"/>
                    <a:pt x="66940" y="19498"/>
                  </a:cubicBezTo>
                  <a:cubicBezTo>
                    <a:pt x="66987" y="19217"/>
                    <a:pt x="67033" y="18914"/>
                    <a:pt x="67080" y="18634"/>
                  </a:cubicBezTo>
                  <a:close/>
                  <a:moveTo>
                    <a:pt x="9784" y="12657"/>
                  </a:moveTo>
                  <a:cubicBezTo>
                    <a:pt x="6212" y="13217"/>
                    <a:pt x="2826" y="15388"/>
                    <a:pt x="1635" y="18914"/>
                  </a:cubicBezTo>
                  <a:cubicBezTo>
                    <a:pt x="1332" y="19731"/>
                    <a:pt x="1238" y="20618"/>
                    <a:pt x="1332" y="21482"/>
                  </a:cubicBezTo>
                  <a:cubicBezTo>
                    <a:pt x="1098" y="20502"/>
                    <a:pt x="1052" y="19498"/>
                    <a:pt x="1262" y="18517"/>
                  </a:cubicBezTo>
                  <a:cubicBezTo>
                    <a:pt x="2102" y="16252"/>
                    <a:pt x="3760" y="14221"/>
                    <a:pt x="6071" y="13357"/>
                  </a:cubicBezTo>
                  <a:cubicBezTo>
                    <a:pt x="7262" y="12937"/>
                    <a:pt x="8523" y="12703"/>
                    <a:pt x="9784" y="12657"/>
                  </a:cubicBezTo>
                  <a:close/>
                  <a:moveTo>
                    <a:pt x="67267" y="15832"/>
                  </a:moveTo>
                  <a:cubicBezTo>
                    <a:pt x="67897" y="17840"/>
                    <a:pt x="67664" y="20035"/>
                    <a:pt x="66613" y="21879"/>
                  </a:cubicBezTo>
                  <a:lnTo>
                    <a:pt x="66613" y="21856"/>
                  </a:lnTo>
                  <a:cubicBezTo>
                    <a:pt x="66356" y="22323"/>
                    <a:pt x="66053" y="22743"/>
                    <a:pt x="65726" y="23117"/>
                  </a:cubicBezTo>
                  <a:cubicBezTo>
                    <a:pt x="65959" y="22696"/>
                    <a:pt x="66146" y="22229"/>
                    <a:pt x="66333" y="21762"/>
                  </a:cubicBezTo>
                  <a:cubicBezTo>
                    <a:pt x="67197" y="20502"/>
                    <a:pt x="67734" y="19054"/>
                    <a:pt x="67430" y="17466"/>
                  </a:cubicBezTo>
                  <a:cubicBezTo>
                    <a:pt x="67384" y="17209"/>
                    <a:pt x="67337" y="16953"/>
                    <a:pt x="67243" y="16696"/>
                  </a:cubicBezTo>
                  <a:cubicBezTo>
                    <a:pt x="67243" y="16579"/>
                    <a:pt x="67243" y="16439"/>
                    <a:pt x="67267" y="16299"/>
                  </a:cubicBezTo>
                  <a:cubicBezTo>
                    <a:pt x="67290" y="16182"/>
                    <a:pt x="67267" y="15972"/>
                    <a:pt x="67267" y="15832"/>
                  </a:cubicBezTo>
                  <a:close/>
                  <a:moveTo>
                    <a:pt x="11588" y="12896"/>
                  </a:moveTo>
                  <a:cubicBezTo>
                    <a:pt x="12159" y="12896"/>
                    <a:pt x="12728" y="12941"/>
                    <a:pt x="13286" y="13030"/>
                  </a:cubicBezTo>
                  <a:cubicBezTo>
                    <a:pt x="13356" y="13170"/>
                    <a:pt x="13449" y="13310"/>
                    <a:pt x="13543" y="13427"/>
                  </a:cubicBezTo>
                  <a:cubicBezTo>
                    <a:pt x="9200" y="13427"/>
                    <a:pt x="3480" y="14594"/>
                    <a:pt x="2453" y="19638"/>
                  </a:cubicBezTo>
                  <a:cubicBezTo>
                    <a:pt x="1986" y="22019"/>
                    <a:pt x="3083" y="24144"/>
                    <a:pt x="4834" y="25615"/>
                  </a:cubicBezTo>
                  <a:cubicBezTo>
                    <a:pt x="2429" y="24237"/>
                    <a:pt x="888" y="21762"/>
                    <a:pt x="2172" y="18634"/>
                  </a:cubicBezTo>
                  <a:cubicBezTo>
                    <a:pt x="3699" y="14948"/>
                    <a:pt x="7695" y="12896"/>
                    <a:pt x="11588" y="12896"/>
                  </a:cubicBezTo>
                  <a:close/>
                  <a:moveTo>
                    <a:pt x="65189" y="23163"/>
                  </a:moveTo>
                  <a:cubicBezTo>
                    <a:pt x="64839" y="23700"/>
                    <a:pt x="64465" y="24191"/>
                    <a:pt x="63998" y="24634"/>
                  </a:cubicBezTo>
                  <a:lnTo>
                    <a:pt x="64021" y="24611"/>
                  </a:lnTo>
                  <a:lnTo>
                    <a:pt x="64021" y="24611"/>
                  </a:lnTo>
                  <a:cubicBezTo>
                    <a:pt x="63298" y="25101"/>
                    <a:pt x="62551" y="25475"/>
                    <a:pt x="61757" y="25755"/>
                  </a:cubicBezTo>
                  <a:cubicBezTo>
                    <a:pt x="62854" y="25171"/>
                    <a:pt x="63858" y="24447"/>
                    <a:pt x="64745" y="23584"/>
                  </a:cubicBezTo>
                  <a:cubicBezTo>
                    <a:pt x="64885" y="23443"/>
                    <a:pt x="65025" y="23303"/>
                    <a:pt x="65189" y="23163"/>
                  </a:cubicBezTo>
                  <a:close/>
                  <a:moveTo>
                    <a:pt x="60122" y="25311"/>
                  </a:moveTo>
                  <a:cubicBezTo>
                    <a:pt x="60379" y="25358"/>
                    <a:pt x="60636" y="25381"/>
                    <a:pt x="60896" y="25381"/>
                  </a:cubicBezTo>
                  <a:cubicBezTo>
                    <a:pt x="61155" y="25381"/>
                    <a:pt x="61418" y="25358"/>
                    <a:pt x="61687" y="25311"/>
                  </a:cubicBezTo>
                  <a:lnTo>
                    <a:pt x="61687" y="25311"/>
                  </a:lnTo>
                  <a:cubicBezTo>
                    <a:pt x="61336" y="25498"/>
                    <a:pt x="60986" y="25662"/>
                    <a:pt x="60613" y="25825"/>
                  </a:cubicBezTo>
                  <a:cubicBezTo>
                    <a:pt x="60449" y="25638"/>
                    <a:pt x="60286" y="25475"/>
                    <a:pt x="60122" y="25311"/>
                  </a:cubicBezTo>
                  <a:close/>
                  <a:moveTo>
                    <a:pt x="59118" y="26806"/>
                  </a:moveTo>
                  <a:lnTo>
                    <a:pt x="59328" y="26876"/>
                  </a:lnTo>
                  <a:cubicBezTo>
                    <a:pt x="59469" y="26992"/>
                    <a:pt x="59632" y="27109"/>
                    <a:pt x="59772" y="27226"/>
                  </a:cubicBezTo>
                  <a:cubicBezTo>
                    <a:pt x="59515" y="27086"/>
                    <a:pt x="59258" y="26946"/>
                    <a:pt x="58978" y="26852"/>
                  </a:cubicBezTo>
                  <a:lnTo>
                    <a:pt x="59118" y="26806"/>
                  </a:lnTo>
                  <a:close/>
                  <a:moveTo>
                    <a:pt x="771" y="20315"/>
                  </a:moveTo>
                  <a:lnTo>
                    <a:pt x="771" y="20315"/>
                  </a:lnTo>
                  <a:cubicBezTo>
                    <a:pt x="1028" y="23747"/>
                    <a:pt x="3643" y="26572"/>
                    <a:pt x="7075" y="27062"/>
                  </a:cubicBezTo>
                  <a:cubicBezTo>
                    <a:pt x="6636" y="27221"/>
                    <a:pt x="6177" y="27296"/>
                    <a:pt x="5714" y="27296"/>
                  </a:cubicBezTo>
                  <a:cubicBezTo>
                    <a:pt x="4480" y="27296"/>
                    <a:pt x="3230" y="26768"/>
                    <a:pt x="2312" y="25918"/>
                  </a:cubicBezTo>
                  <a:cubicBezTo>
                    <a:pt x="771" y="24517"/>
                    <a:pt x="445" y="22323"/>
                    <a:pt x="771" y="20315"/>
                  </a:cubicBezTo>
                  <a:close/>
                  <a:moveTo>
                    <a:pt x="60799" y="26689"/>
                  </a:moveTo>
                  <a:cubicBezTo>
                    <a:pt x="61056" y="27086"/>
                    <a:pt x="61243" y="27529"/>
                    <a:pt x="61406" y="27973"/>
                  </a:cubicBezTo>
                  <a:cubicBezTo>
                    <a:pt x="60986" y="27436"/>
                    <a:pt x="60449" y="27016"/>
                    <a:pt x="59865" y="26689"/>
                  </a:cubicBezTo>
                  <a:lnTo>
                    <a:pt x="59865" y="26689"/>
                  </a:lnTo>
                  <a:cubicBezTo>
                    <a:pt x="60017" y="26712"/>
                    <a:pt x="60169" y="26724"/>
                    <a:pt x="60324" y="26724"/>
                  </a:cubicBezTo>
                  <a:cubicBezTo>
                    <a:pt x="60478" y="26724"/>
                    <a:pt x="60636" y="26712"/>
                    <a:pt x="60799" y="26689"/>
                  </a:cubicBezTo>
                  <a:close/>
                  <a:moveTo>
                    <a:pt x="46347" y="39087"/>
                  </a:moveTo>
                  <a:lnTo>
                    <a:pt x="46347" y="39087"/>
                  </a:lnTo>
                  <a:cubicBezTo>
                    <a:pt x="46510" y="39203"/>
                    <a:pt x="46674" y="39297"/>
                    <a:pt x="46837" y="39414"/>
                  </a:cubicBezTo>
                  <a:cubicBezTo>
                    <a:pt x="46837" y="39530"/>
                    <a:pt x="46861" y="39670"/>
                    <a:pt x="46861" y="39787"/>
                  </a:cubicBezTo>
                  <a:cubicBezTo>
                    <a:pt x="46721" y="39694"/>
                    <a:pt x="46604" y="39600"/>
                    <a:pt x="46464" y="39507"/>
                  </a:cubicBezTo>
                  <a:lnTo>
                    <a:pt x="46440" y="39507"/>
                  </a:lnTo>
                  <a:cubicBezTo>
                    <a:pt x="46417" y="39367"/>
                    <a:pt x="46394" y="39227"/>
                    <a:pt x="46347" y="39087"/>
                  </a:cubicBezTo>
                  <a:close/>
                  <a:moveTo>
                    <a:pt x="46697" y="40184"/>
                  </a:moveTo>
                  <a:lnTo>
                    <a:pt x="46884" y="40324"/>
                  </a:lnTo>
                  <a:lnTo>
                    <a:pt x="46884" y="40488"/>
                  </a:lnTo>
                  <a:cubicBezTo>
                    <a:pt x="46814" y="40394"/>
                    <a:pt x="46744" y="40277"/>
                    <a:pt x="46674" y="40184"/>
                  </a:cubicBezTo>
                  <a:close/>
                  <a:moveTo>
                    <a:pt x="62060" y="31732"/>
                  </a:moveTo>
                  <a:cubicBezTo>
                    <a:pt x="62247" y="33763"/>
                    <a:pt x="61640" y="35795"/>
                    <a:pt x="60332" y="37382"/>
                  </a:cubicBezTo>
                  <a:cubicBezTo>
                    <a:pt x="58932" y="39063"/>
                    <a:pt x="56947" y="40161"/>
                    <a:pt x="54776" y="40488"/>
                  </a:cubicBezTo>
                  <a:cubicBezTo>
                    <a:pt x="56597" y="39974"/>
                    <a:pt x="58254" y="38947"/>
                    <a:pt x="59492" y="37522"/>
                  </a:cubicBezTo>
                  <a:cubicBezTo>
                    <a:pt x="60893" y="35888"/>
                    <a:pt x="61780" y="33880"/>
                    <a:pt x="62060" y="31732"/>
                  </a:cubicBezTo>
                  <a:close/>
                  <a:moveTo>
                    <a:pt x="18072" y="40091"/>
                  </a:moveTo>
                  <a:lnTo>
                    <a:pt x="18072" y="40091"/>
                  </a:lnTo>
                  <a:cubicBezTo>
                    <a:pt x="17582" y="40628"/>
                    <a:pt x="16998" y="41071"/>
                    <a:pt x="16391" y="41422"/>
                  </a:cubicBezTo>
                  <a:cubicBezTo>
                    <a:pt x="16648" y="41235"/>
                    <a:pt x="16882" y="41001"/>
                    <a:pt x="17115" y="40791"/>
                  </a:cubicBezTo>
                  <a:cubicBezTo>
                    <a:pt x="17442" y="40581"/>
                    <a:pt x="17769" y="40348"/>
                    <a:pt x="18072" y="40091"/>
                  </a:cubicBezTo>
                  <a:close/>
                  <a:moveTo>
                    <a:pt x="5605" y="29911"/>
                  </a:moveTo>
                  <a:lnTo>
                    <a:pt x="5605" y="29911"/>
                  </a:lnTo>
                  <a:cubicBezTo>
                    <a:pt x="4040" y="33273"/>
                    <a:pt x="4274" y="37312"/>
                    <a:pt x="7005" y="40231"/>
                  </a:cubicBezTo>
                  <a:cubicBezTo>
                    <a:pt x="7589" y="40838"/>
                    <a:pt x="8243" y="41375"/>
                    <a:pt x="8990" y="41772"/>
                  </a:cubicBezTo>
                  <a:cubicBezTo>
                    <a:pt x="7846" y="41351"/>
                    <a:pt x="6819" y="40674"/>
                    <a:pt x="6001" y="39787"/>
                  </a:cubicBezTo>
                  <a:cubicBezTo>
                    <a:pt x="4367" y="38013"/>
                    <a:pt x="3643" y="35608"/>
                    <a:pt x="4040" y="33250"/>
                  </a:cubicBezTo>
                  <a:lnTo>
                    <a:pt x="4064" y="33250"/>
                  </a:lnTo>
                  <a:cubicBezTo>
                    <a:pt x="4344" y="32036"/>
                    <a:pt x="4857" y="30892"/>
                    <a:pt x="5605" y="29911"/>
                  </a:cubicBezTo>
                  <a:close/>
                  <a:moveTo>
                    <a:pt x="61243" y="36822"/>
                  </a:moveTo>
                  <a:cubicBezTo>
                    <a:pt x="60916" y="37406"/>
                    <a:pt x="60496" y="37989"/>
                    <a:pt x="60052" y="38526"/>
                  </a:cubicBezTo>
                  <a:cubicBezTo>
                    <a:pt x="58153" y="40732"/>
                    <a:pt x="55454" y="41839"/>
                    <a:pt x="52721" y="41839"/>
                  </a:cubicBezTo>
                  <a:cubicBezTo>
                    <a:pt x="51490" y="41839"/>
                    <a:pt x="50253" y="41614"/>
                    <a:pt x="49079" y="41165"/>
                  </a:cubicBezTo>
                  <a:cubicBezTo>
                    <a:pt x="48448" y="40838"/>
                    <a:pt x="47841" y="40464"/>
                    <a:pt x="47258" y="40067"/>
                  </a:cubicBezTo>
                  <a:lnTo>
                    <a:pt x="47258" y="39647"/>
                  </a:lnTo>
                  <a:cubicBezTo>
                    <a:pt x="48285" y="40184"/>
                    <a:pt x="49406" y="40558"/>
                    <a:pt x="50573" y="40744"/>
                  </a:cubicBezTo>
                  <a:cubicBezTo>
                    <a:pt x="51400" y="40912"/>
                    <a:pt x="52237" y="40999"/>
                    <a:pt x="53066" y="40999"/>
                  </a:cubicBezTo>
                  <a:cubicBezTo>
                    <a:pt x="56052" y="40999"/>
                    <a:pt x="58937" y="39871"/>
                    <a:pt x="60893" y="37312"/>
                  </a:cubicBezTo>
                  <a:cubicBezTo>
                    <a:pt x="61033" y="37149"/>
                    <a:pt x="61150" y="36985"/>
                    <a:pt x="61243" y="36822"/>
                  </a:cubicBezTo>
                  <a:close/>
                  <a:moveTo>
                    <a:pt x="46650" y="40978"/>
                  </a:moveTo>
                  <a:cubicBezTo>
                    <a:pt x="46697" y="41071"/>
                    <a:pt x="46744" y="41188"/>
                    <a:pt x="46791" y="41305"/>
                  </a:cubicBezTo>
                  <a:cubicBezTo>
                    <a:pt x="46767" y="41492"/>
                    <a:pt x="46744" y="41678"/>
                    <a:pt x="46697" y="41865"/>
                  </a:cubicBezTo>
                  <a:cubicBezTo>
                    <a:pt x="46697" y="41655"/>
                    <a:pt x="46697" y="41445"/>
                    <a:pt x="46650" y="41235"/>
                  </a:cubicBezTo>
                  <a:cubicBezTo>
                    <a:pt x="46650" y="41141"/>
                    <a:pt x="46650" y="41048"/>
                    <a:pt x="46650" y="40978"/>
                  </a:cubicBezTo>
                  <a:close/>
                  <a:moveTo>
                    <a:pt x="8640" y="27389"/>
                  </a:moveTo>
                  <a:lnTo>
                    <a:pt x="8967" y="27459"/>
                  </a:lnTo>
                  <a:cubicBezTo>
                    <a:pt x="4694" y="29654"/>
                    <a:pt x="5348" y="36378"/>
                    <a:pt x="8243" y="39484"/>
                  </a:cubicBezTo>
                  <a:cubicBezTo>
                    <a:pt x="9623" y="40943"/>
                    <a:pt x="11537" y="41736"/>
                    <a:pt x="13520" y="41736"/>
                  </a:cubicBezTo>
                  <a:cubicBezTo>
                    <a:pt x="13884" y="41736"/>
                    <a:pt x="14251" y="41709"/>
                    <a:pt x="14617" y="41655"/>
                  </a:cubicBezTo>
                  <a:lnTo>
                    <a:pt x="14617" y="41655"/>
                  </a:lnTo>
                  <a:cubicBezTo>
                    <a:pt x="13636" y="42052"/>
                    <a:pt x="12586" y="42239"/>
                    <a:pt x="11535" y="42239"/>
                  </a:cubicBezTo>
                  <a:cubicBezTo>
                    <a:pt x="9807" y="41935"/>
                    <a:pt x="8243" y="41048"/>
                    <a:pt x="7075" y="39740"/>
                  </a:cubicBezTo>
                  <a:lnTo>
                    <a:pt x="7099" y="39740"/>
                  </a:lnTo>
                  <a:cubicBezTo>
                    <a:pt x="4250" y="36518"/>
                    <a:pt x="4507" y="31989"/>
                    <a:pt x="6772" y="28650"/>
                  </a:cubicBezTo>
                  <a:cubicBezTo>
                    <a:pt x="7332" y="28160"/>
                    <a:pt x="7963" y="27740"/>
                    <a:pt x="8640" y="27389"/>
                  </a:cubicBezTo>
                  <a:close/>
                  <a:moveTo>
                    <a:pt x="62784" y="31312"/>
                  </a:moveTo>
                  <a:lnTo>
                    <a:pt x="62784" y="31312"/>
                  </a:lnTo>
                  <a:cubicBezTo>
                    <a:pt x="62854" y="31475"/>
                    <a:pt x="62901" y="31639"/>
                    <a:pt x="62971" y="31825"/>
                  </a:cubicBezTo>
                  <a:cubicBezTo>
                    <a:pt x="63765" y="34347"/>
                    <a:pt x="63064" y="36822"/>
                    <a:pt x="61266" y="38736"/>
                  </a:cubicBezTo>
                  <a:cubicBezTo>
                    <a:pt x="59388" y="40730"/>
                    <a:pt x="56519" y="42521"/>
                    <a:pt x="53721" y="42521"/>
                  </a:cubicBezTo>
                  <a:cubicBezTo>
                    <a:pt x="53668" y="42521"/>
                    <a:pt x="53615" y="42520"/>
                    <a:pt x="53561" y="42519"/>
                  </a:cubicBezTo>
                  <a:cubicBezTo>
                    <a:pt x="52628" y="42496"/>
                    <a:pt x="51717" y="42309"/>
                    <a:pt x="50853" y="41982"/>
                  </a:cubicBezTo>
                  <a:lnTo>
                    <a:pt x="50853" y="41982"/>
                  </a:lnTo>
                  <a:cubicBezTo>
                    <a:pt x="51494" y="42107"/>
                    <a:pt x="52138" y="42168"/>
                    <a:pt x="52777" y="42168"/>
                  </a:cubicBezTo>
                  <a:cubicBezTo>
                    <a:pt x="55836" y="42168"/>
                    <a:pt x="58774" y="40769"/>
                    <a:pt x="60706" y="38316"/>
                  </a:cubicBezTo>
                  <a:cubicBezTo>
                    <a:pt x="62224" y="36355"/>
                    <a:pt x="63134" y="33787"/>
                    <a:pt x="62784" y="31312"/>
                  </a:cubicBezTo>
                  <a:close/>
                  <a:moveTo>
                    <a:pt x="5441" y="39740"/>
                  </a:moveTo>
                  <a:lnTo>
                    <a:pt x="5441" y="39740"/>
                  </a:lnTo>
                  <a:cubicBezTo>
                    <a:pt x="7426" y="41608"/>
                    <a:pt x="10017" y="42659"/>
                    <a:pt x="12749" y="42729"/>
                  </a:cubicBezTo>
                  <a:cubicBezTo>
                    <a:pt x="12335" y="42799"/>
                    <a:pt x="11920" y="42834"/>
                    <a:pt x="11508" y="42834"/>
                  </a:cubicBezTo>
                  <a:cubicBezTo>
                    <a:pt x="9454" y="42834"/>
                    <a:pt x="7468" y="41981"/>
                    <a:pt x="6048" y="40464"/>
                  </a:cubicBezTo>
                  <a:lnTo>
                    <a:pt x="6071" y="40464"/>
                  </a:lnTo>
                  <a:cubicBezTo>
                    <a:pt x="5838" y="40231"/>
                    <a:pt x="5628" y="39997"/>
                    <a:pt x="5441" y="39740"/>
                  </a:cubicBezTo>
                  <a:close/>
                  <a:moveTo>
                    <a:pt x="32502" y="44083"/>
                  </a:moveTo>
                  <a:cubicBezTo>
                    <a:pt x="32525" y="44130"/>
                    <a:pt x="32525" y="44177"/>
                    <a:pt x="32548" y="44223"/>
                  </a:cubicBezTo>
                  <a:cubicBezTo>
                    <a:pt x="32548" y="44340"/>
                    <a:pt x="32548" y="44457"/>
                    <a:pt x="32525" y="44574"/>
                  </a:cubicBezTo>
                  <a:cubicBezTo>
                    <a:pt x="32478" y="44504"/>
                    <a:pt x="32431" y="44433"/>
                    <a:pt x="32385" y="44387"/>
                  </a:cubicBezTo>
                  <a:cubicBezTo>
                    <a:pt x="32431" y="44270"/>
                    <a:pt x="32455" y="44177"/>
                    <a:pt x="32502" y="44083"/>
                  </a:cubicBezTo>
                  <a:close/>
                  <a:moveTo>
                    <a:pt x="32922" y="43079"/>
                  </a:moveTo>
                  <a:cubicBezTo>
                    <a:pt x="33249" y="44760"/>
                    <a:pt x="34183" y="46231"/>
                    <a:pt x="35537" y="47259"/>
                  </a:cubicBezTo>
                  <a:cubicBezTo>
                    <a:pt x="35070" y="47002"/>
                    <a:pt x="34626" y="46698"/>
                    <a:pt x="34206" y="46371"/>
                  </a:cubicBezTo>
                  <a:cubicBezTo>
                    <a:pt x="33926" y="46044"/>
                    <a:pt x="33669" y="45671"/>
                    <a:pt x="33459" y="45274"/>
                  </a:cubicBezTo>
                  <a:cubicBezTo>
                    <a:pt x="33249" y="44784"/>
                    <a:pt x="33062" y="44247"/>
                    <a:pt x="32968" y="43710"/>
                  </a:cubicBezTo>
                  <a:cubicBezTo>
                    <a:pt x="32945" y="43640"/>
                    <a:pt x="32875" y="43570"/>
                    <a:pt x="32782" y="43570"/>
                  </a:cubicBezTo>
                  <a:cubicBezTo>
                    <a:pt x="32782" y="43523"/>
                    <a:pt x="32758" y="43476"/>
                    <a:pt x="32758" y="43429"/>
                  </a:cubicBezTo>
                  <a:cubicBezTo>
                    <a:pt x="32828" y="43313"/>
                    <a:pt x="32875" y="43196"/>
                    <a:pt x="32922" y="43079"/>
                  </a:cubicBezTo>
                  <a:close/>
                  <a:moveTo>
                    <a:pt x="19310" y="38573"/>
                  </a:moveTo>
                  <a:cubicBezTo>
                    <a:pt x="19894" y="42192"/>
                    <a:pt x="22065" y="46138"/>
                    <a:pt x="25637" y="47469"/>
                  </a:cubicBezTo>
                  <a:cubicBezTo>
                    <a:pt x="25777" y="47515"/>
                    <a:pt x="25941" y="47562"/>
                    <a:pt x="26081" y="47609"/>
                  </a:cubicBezTo>
                  <a:cubicBezTo>
                    <a:pt x="25497" y="47585"/>
                    <a:pt x="24937" y="47492"/>
                    <a:pt x="24376" y="47329"/>
                  </a:cubicBezTo>
                  <a:cubicBezTo>
                    <a:pt x="21224" y="46278"/>
                    <a:pt x="19450" y="43103"/>
                    <a:pt x="19053" y="39904"/>
                  </a:cubicBezTo>
                  <a:cubicBezTo>
                    <a:pt x="19076" y="39717"/>
                    <a:pt x="19100" y="39507"/>
                    <a:pt x="19146" y="39297"/>
                  </a:cubicBezTo>
                  <a:cubicBezTo>
                    <a:pt x="19170" y="39180"/>
                    <a:pt x="19100" y="39087"/>
                    <a:pt x="19006" y="39063"/>
                  </a:cubicBezTo>
                  <a:cubicBezTo>
                    <a:pt x="19100" y="38900"/>
                    <a:pt x="19216" y="38736"/>
                    <a:pt x="19310" y="38573"/>
                  </a:cubicBezTo>
                  <a:close/>
                  <a:moveTo>
                    <a:pt x="27683" y="2531"/>
                  </a:moveTo>
                  <a:cubicBezTo>
                    <a:pt x="27989" y="2531"/>
                    <a:pt x="28296" y="2567"/>
                    <a:pt x="28602" y="2640"/>
                  </a:cubicBezTo>
                  <a:cubicBezTo>
                    <a:pt x="31124" y="3177"/>
                    <a:pt x="32525" y="5559"/>
                    <a:pt x="33669" y="7660"/>
                  </a:cubicBezTo>
                  <a:cubicBezTo>
                    <a:pt x="33669" y="7683"/>
                    <a:pt x="33692" y="7707"/>
                    <a:pt x="33739" y="7730"/>
                  </a:cubicBezTo>
                  <a:lnTo>
                    <a:pt x="33762" y="7823"/>
                  </a:lnTo>
                  <a:cubicBezTo>
                    <a:pt x="33799" y="7888"/>
                    <a:pt x="33859" y="7917"/>
                    <a:pt x="33919" y="7917"/>
                  </a:cubicBezTo>
                  <a:cubicBezTo>
                    <a:pt x="34012" y="7917"/>
                    <a:pt x="34108" y="7852"/>
                    <a:pt x="34136" y="7753"/>
                  </a:cubicBezTo>
                  <a:cubicBezTo>
                    <a:pt x="34229" y="7520"/>
                    <a:pt x="34323" y="7286"/>
                    <a:pt x="34439" y="7053"/>
                  </a:cubicBezTo>
                  <a:cubicBezTo>
                    <a:pt x="34439" y="7030"/>
                    <a:pt x="34463" y="7030"/>
                    <a:pt x="34486" y="7006"/>
                  </a:cubicBezTo>
                  <a:lnTo>
                    <a:pt x="34486" y="7006"/>
                  </a:lnTo>
                  <a:cubicBezTo>
                    <a:pt x="34463" y="7170"/>
                    <a:pt x="34416" y="7357"/>
                    <a:pt x="34323" y="7497"/>
                  </a:cubicBezTo>
                  <a:cubicBezTo>
                    <a:pt x="34275" y="7592"/>
                    <a:pt x="34357" y="7677"/>
                    <a:pt x="34437" y="7677"/>
                  </a:cubicBezTo>
                  <a:cubicBezTo>
                    <a:pt x="34474" y="7677"/>
                    <a:pt x="34510" y="7658"/>
                    <a:pt x="34533" y="7613"/>
                  </a:cubicBezTo>
                  <a:cubicBezTo>
                    <a:pt x="34720" y="7333"/>
                    <a:pt x="34790" y="7006"/>
                    <a:pt x="34743" y="6656"/>
                  </a:cubicBezTo>
                  <a:cubicBezTo>
                    <a:pt x="36332" y="4753"/>
                    <a:pt x="38564" y="3345"/>
                    <a:pt x="41050" y="3345"/>
                  </a:cubicBezTo>
                  <a:cubicBezTo>
                    <a:pt x="41523" y="3345"/>
                    <a:pt x="42006" y="3396"/>
                    <a:pt x="42494" y="3504"/>
                  </a:cubicBezTo>
                  <a:cubicBezTo>
                    <a:pt x="44829" y="4041"/>
                    <a:pt x="46627" y="6049"/>
                    <a:pt x="46767" y="8267"/>
                  </a:cubicBezTo>
                  <a:cubicBezTo>
                    <a:pt x="46580" y="9224"/>
                    <a:pt x="46300" y="10158"/>
                    <a:pt x="45903" y="11046"/>
                  </a:cubicBezTo>
                  <a:cubicBezTo>
                    <a:pt x="45857" y="11116"/>
                    <a:pt x="45880" y="11186"/>
                    <a:pt x="45950" y="11256"/>
                  </a:cubicBezTo>
                  <a:cubicBezTo>
                    <a:pt x="45985" y="11342"/>
                    <a:pt x="46071" y="11390"/>
                    <a:pt x="46160" y="11390"/>
                  </a:cubicBezTo>
                  <a:cubicBezTo>
                    <a:pt x="46192" y="11390"/>
                    <a:pt x="46223" y="11384"/>
                    <a:pt x="46254" y="11372"/>
                  </a:cubicBezTo>
                  <a:cubicBezTo>
                    <a:pt x="46580" y="11209"/>
                    <a:pt x="46931" y="11046"/>
                    <a:pt x="47281" y="10882"/>
                  </a:cubicBezTo>
                  <a:lnTo>
                    <a:pt x="47328" y="10882"/>
                  </a:lnTo>
                  <a:cubicBezTo>
                    <a:pt x="48261" y="10532"/>
                    <a:pt x="49195" y="10275"/>
                    <a:pt x="50176" y="10065"/>
                  </a:cubicBezTo>
                  <a:cubicBezTo>
                    <a:pt x="51621" y="9799"/>
                    <a:pt x="53098" y="9642"/>
                    <a:pt x="54562" y="9642"/>
                  </a:cubicBezTo>
                  <a:cubicBezTo>
                    <a:pt x="58230" y="9642"/>
                    <a:pt x="61811" y="10623"/>
                    <a:pt x="64582" y="13310"/>
                  </a:cubicBezTo>
                  <a:cubicBezTo>
                    <a:pt x="65142" y="13871"/>
                    <a:pt x="65656" y="14478"/>
                    <a:pt x="66076" y="15155"/>
                  </a:cubicBezTo>
                  <a:cubicBezTo>
                    <a:pt x="66496" y="16719"/>
                    <a:pt x="66496" y="18354"/>
                    <a:pt x="66076" y="19918"/>
                  </a:cubicBezTo>
                  <a:cubicBezTo>
                    <a:pt x="65503" y="22305"/>
                    <a:pt x="63586" y="25052"/>
                    <a:pt x="61054" y="25052"/>
                  </a:cubicBezTo>
                  <a:cubicBezTo>
                    <a:pt x="60491" y="25052"/>
                    <a:pt x="59898" y="24917"/>
                    <a:pt x="59282" y="24611"/>
                  </a:cubicBezTo>
                  <a:cubicBezTo>
                    <a:pt x="59254" y="24599"/>
                    <a:pt x="59228" y="24593"/>
                    <a:pt x="59203" y="24593"/>
                  </a:cubicBezTo>
                  <a:cubicBezTo>
                    <a:pt x="59035" y="24593"/>
                    <a:pt x="58933" y="24836"/>
                    <a:pt x="59095" y="24938"/>
                  </a:cubicBezTo>
                  <a:cubicBezTo>
                    <a:pt x="59539" y="25241"/>
                    <a:pt x="59936" y="25591"/>
                    <a:pt x="60286" y="25988"/>
                  </a:cubicBezTo>
                  <a:cubicBezTo>
                    <a:pt x="60052" y="26082"/>
                    <a:pt x="59795" y="26175"/>
                    <a:pt x="59539" y="26269"/>
                  </a:cubicBezTo>
                  <a:cubicBezTo>
                    <a:pt x="59142" y="26199"/>
                    <a:pt x="58745" y="26058"/>
                    <a:pt x="58395" y="25872"/>
                  </a:cubicBezTo>
                  <a:cubicBezTo>
                    <a:pt x="58366" y="25860"/>
                    <a:pt x="58338" y="25855"/>
                    <a:pt x="58311" y="25855"/>
                  </a:cubicBezTo>
                  <a:cubicBezTo>
                    <a:pt x="58116" y="25855"/>
                    <a:pt x="57979" y="26119"/>
                    <a:pt x="58184" y="26222"/>
                  </a:cubicBezTo>
                  <a:lnTo>
                    <a:pt x="58395" y="26339"/>
                  </a:lnTo>
                  <a:cubicBezTo>
                    <a:pt x="58511" y="26385"/>
                    <a:pt x="58628" y="26455"/>
                    <a:pt x="58721" y="26502"/>
                  </a:cubicBezTo>
                  <a:cubicBezTo>
                    <a:pt x="58558" y="26549"/>
                    <a:pt x="58395" y="26595"/>
                    <a:pt x="58231" y="26619"/>
                  </a:cubicBezTo>
                  <a:cubicBezTo>
                    <a:pt x="58021" y="26689"/>
                    <a:pt x="58021" y="26969"/>
                    <a:pt x="58231" y="27039"/>
                  </a:cubicBezTo>
                  <a:cubicBezTo>
                    <a:pt x="60006" y="27249"/>
                    <a:pt x="61453" y="28580"/>
                    <a:pt x="61827" y="30331"/>
                  </a:cubicBezTo>
                  <a:cubicBezTo>
                    <a:pt x="61803" y="32969"/>
                    <a:pt x="60823" y="35514"/>
                    <a:pt x="59095" y="37476"/>
                  </a:cubicBezTo>
                  <a:cubicBezTo>
                    <a:pt x="57272" y="39422"/>
                    <a:pt x="54748" y="40505"/>
                    <a:pt x="52138" y="40505"/>
                  </a:cubicBezTo>
                  <a:cubicBezTo>
                    <a:pt x="51773" y="40505"/>
                    <a:pt x="51406" y="40484"/>
                    <a:pt x="51040" y="40441"/>
                  </a:cubicBezTo>
                  <a:cubicBezTo>
                    <a:pt x="49662" y="40207"/>
                    <a:pt x="48332" y="39740"/>
                    <a:pt x="47117" y="39063"/>
                  </a:cubicBezTo>
                  <a:cubicBezTo>
                    <a:pt x="47082" y="39052"/>
                    <a:pt x="47053" y="39046"/>
                    <a:pt x="47027" y="39046"/>
                  </a:cubicBezTo>
                  <a:cubicBezTo>
                    <a:pt x="47001" y="39046"/>
                    <a:pt x="46977" y="39052"/>
                    <a:pt x="46954" y="39063"/>
                  </a:cubicBezTo>
                  <a:cubicBezTo>
                    <a:pt x="46674" y="38877"/>
                    <a:pt x="46394" y="38690"/>
                    <a:pt x="46137" y="38480"/>
                  </a:cubicBezTo>
                  <a:cubicBezTo>
                    <a:pt x="46099" y="38455"/>
                    <a:pt x="46053" y="38443"/>
                    <a:pt x="46008" y="38443"/>
                  </a:cubicBezTo>
                  <a:cubicBezTo>
                    <a:pt x="45883" y="38443"/>
                    <a:pt x="45759" y="38530"/>
                    <a:pt x="45810" y="38666"/>
                  </a:cubicBezTo>
                  <a:cubicBezTo>
                    <a:pt x="45857" y="38760"/>
                    <a:pt x="45880" y="38853"/>
                    <a:pt x="45927" y="38947"/>
                  </a:cubicBezTo>
                  <a:cubicBezTo>
                    <a:pt x="45857" y="38947"/>
                    <a:pt x="45810" y="38970"/>
                    <a:pt x="45763" y="38993"/>
                  </a:cubicBezTo>
                  <a:lnTo>
                    <a:pt x="45670" y="38947"/>
                  </a:lnTo>
                  <a:cubicBezTo>
                    <a:pt x="45636" y="38922"/>
                    <a:pt x="45602" y="38911"/>
                    <a:pt x="45570" y="38911"/>
                  </a:cubicBezTo>
                  <a:cubicBezTo>
                    <a:pt x="45420" y="38911"/>
                    <a:pt x="45302" y="39139"/>
                    <a:pt x="45436" y="39274"/>
                  </a:cubicBezTo>
                  <a:cubicBezTo>
                    <a:pt x="45600" y="39437"/>
                    <a:pt x="45763" y="39600"/>
                    <a:pt x="45903" y="39787"/>
                  </a:cubicBezTo>
                  <a:cubicBezTo>
                    <a:pt x="46113" y="40371"/>
                    <a:pt x="46230" y="40978"/>
                    <a:pt x="46254" y="41585"/>
                  </a:cubicBezTo>
                  <a:cubicBezTo>
                    <a:pt x="46207" y="42706"/>
                    <a:pt x="45880" y="43826"/>
                    <a:pt x="45366" y="44830"/>
                  </a:cubicBezTo>
                  <a:cubicBezTo>
                    <a:pt x="44222" y="46488"/>
                    <a:pt x="42448" y="47656"/>
                    <a:pt x="40463" y="48076"/>
                  </a:cubicBezTo>
                  <a:cubicBezTo>
                    <a:pt x="40031" y="48146"/>
                    <a:pt x="39593" y="48181"/>
                    <a:pt x="39156" y="48181"/>
                  </a:cubicBezTo>
                  <a:cubicBezTo>
                    <a:pt x="38718" y="48181"/>
                    <a:pt x="38280" y="48146"/>
                    <a:pt x="37848" y="48076"/>
                  </a:cubicBezTo>
                  <a:cubicBezTo>
                    <a:pt x="35350" y="47259"/>
                    <a:pt x="33295" y="44994"/>
                    <a:pt x="33202" y="42309"/>
                  </a:cubicBezTo>
                  <a:cubicBezTo>
                    <a:pt x="33202" y="42192"/>
                    <a:pt x="33109" y="42126"/>
                    <a:pt x="33013" y="42126"/>
                  </a:cubicBezTo>
                  <a:cubicBezTo>
                    <a:pt x="32937" y="42126"/>
                    <a:pt x="32860" y="42169"/>
                    <a:pt x="32828" y="42262"/>
                  </a:cubicBezTo>
                  <a:cubicBezTo>
                    <a:pt x="32735" y="42542"/>
                    <a:pt x="32642" y="42822"/>
                    <a:pt x="32525" y="43103"/>
                  </a:cubicBezTo>
                  <a:cubicBezTo>
                    <a:pt x="32431" y="43103"/>
                    <a:pt x="32338" y="43149"/>
                    <a:pt x="32315" y="43243"/>
                  </a:cubicBezTo>
                  <a:cubicBezTo>
                    <a:pt x="32268" y="43476"/>
                    <a:pt x="32198" y="43710"/>
                    <a:pt x="32105" y="43943"/>
                  </a:cubicBezTo>
                  <a:cubicBezTo>
                    <a:pt x="31778" y="43383"/>
                    <a:pt x="31521" y="42752"/>
                    <a:pt x="31334" y="42122"/>
                  </a:cubicBezTo>
                  <a:cubicBezTo>
                    <a:pt x="31325" y="42057"/>
                    <a:pt x="31279" y="42029"/>
                    <a:pt x="31229" y="42029"/>
                  </a:cubicBezTo>
                  <a:cubicBezTo>
                    <a:pt x="31155" y="42029"/>
                    <a:pt x="31072" y="42094"/>
                    <a:pt x="31101" y="42192"/>
                  </a:cubicBezTo>
                  <a:cubicBezTo>
                    <a:pt x="31287" y="42916"/>
                    <a:pt x="31568" y="43640"/>
                    <a:pt x="31941" y="44317"/>
                  </a:cubicBezTo>
                  <a:cubicBezTo>
                    <a:pt x="31731" y="44714"/>
                    <a:pt x="31474" y="45087"/>
                    <a:pt x="31194" y="45461"/>
                  </a:cubicBezTo>
                  <a:cubicBezTo>
                    <a:pt x="30984" y="45694"/>
                    <a:pt x="30774" y="45904"/>
                    <a:pt x="30517" y="46115"/>
                  </a:cubicBezTo>
                  <a:cubicBezTo>
                    <a:pt x="31101" y="44970"/>
                    <a:pt x="31287" y="43640"/>
                    <a:pt x="31031" y="42355"/>
                  </a:cubicBezTo>
                  <a:cubicBezTo>
                    <a:pt x="31013" y="42266"/>
                    <a:pt x="30947" y="42228"/>
                    <a:pt x="30876" y="42228"/>
                  </a:cubicBezTo>
                  <a:cubicBezTo>
                    <a:pt x="30760" y="42228"/>
                    <a:pt x="30628" y="42328"/>
                    <a:pt x="30657" y="42472"/>
                  </a:cubicBezTo>
                  <a:cubicBezTo>
                    <a:pt x="30961" y="43873"/>
                    <a:pt x="30680" y="45344"/>
                    <a:pt x="29910" y="46558"/>
                  </a:cubicBezTo>
                  <a:cubicBezTo>
                    <a:pt x="29350" y="46908"/>
                    <a:pt x="28719" y="47165"/>
                    <a:pt x="28089" y="47352"/>
                  </a:cubicBezTo>
                  <a:cubicBezTo>
                    <a:pt x="27883" y="47377"/>
                    <a:pt x="27677" y="47389"/>
                    <a:pt x="27472" y="47389"/>
                  </a:cubicBezTo>
                  <a:cubicBezTo>
                    <a:pt x="26701" y="47389"/>
                    <a:pt x="25946" y="47217"/>
                    <a:pt x="25264" y="46885"/>
                  </a:cubicBezTo>
                  <a:cubicBezTo>
                    <a:pt x="21972" y="45321"/>
                    <a:pt x="19987" y="41445"/>
                    <a:pt x="19590" y="37966"/>
                  </a:cubicBezTo>
                  <a:cubicBezTo>
                    <a:pt x="19575" y="37874"/>
                    <a:pt x="19470" y="37793"/>
                    <a:pt x="19373" y="37793"/>
                  </a:cubicBezTo>
                  <a:cubicBezTo>
                    <a:pt x="19321" y="37793"/>
                    <a:pt x="19272" y="37816"/>
                    <a:pt x="19240" y="37873"/>
                  </a:cubicBezTo>
                  <a:cubicBezTo>
                    <a:pt x="19170" y="38059"/>
                    <a:pt x="19076" y="38223"/>
                    <a:pt x="18983" y="38386"/>
                  </a:cubicBezTo>
                  <a:lnTo>
                    <a:pt x="18983" y="38176"/>
                  </a:lnTo>
                  <a:cubicBezTo>
                    <a:pt x="18983" y="38083"/>
                    <a:pt x="18913" y="38013"/>
                    <a:pt x="18843" y="37989"/>
                  </a:cubicBezTo>
                  <a:cubicBezTo>
                    <a:pt x="18960" y="37709"/>
                    <a:pt x="19030" y="37406"/>
                    <a:pt x="19100" y="37102"/>
                  </a:cubicBezTo>
                  <a:cubicBezTo>
                    <a:pt x="19128" y="36975"/>
                    <a:pt x="19028" y="36890"/>
                    <a:pt x="18923" y="36890"/>
                  </a:cubicBezTo>
                  <a:cubicBezTo>
                    <a:pt x="18856" y="36890"/>
                    <a:pt x="18786" y="36926"/>
                    <a:pt x="18749" y="37009"/>
                  </a:cubicBezTo>
                  <a:cubicBezTo>
                    <a:pt x="18633" y="37312"/>
                    <a:pt x="18539" y="37639"/>
                    <a:pt x="18469" y="37943"/>
                  </a:cubicBezTo>
                  <a:cubicBezTo>
                    <a:pt x="18306" y="38386"/>
                    <a:pt x="18096" y="38783"/>
                    <a:pt x="17862" y="39180"/>
                  </a:cubicBezTo>
                  <a:cubicBezTo>
                    <a:pt x="17349" y="39834"/>
                    <a:pt x="16742" y="40394"/>
                    <a:pt x="16041" y="40861"/>
                  </a:cubicBezTo>
                  <a:cubicBezTo>
                    <a:pt x="15214" y="41191"/>
                    <a:pt x="14344" y="41352"/>
                    <a:pt x="13479" y="41352"/>
                  </a:cubicBezTo>
                  <a:cubicBezTo>
                    <a:pt x="11707" y="41352"/>
                    <a:pt x="9957" y="40677"/>
                    <a:pt x="8640" y="39390"/>
                  </a:cubicBezTo>
                  <a:cubicBezTo>
                    <a:pt x="7099" y="37779"/>
                    <a:pt x="6235" y="35631"/>
                    <a:pt x="6258" y="33413"/>
                  </a:cubicBezTo>
                  <a:cubicBezTo>
                    <a:pt x="6258" y="31032"/>
                    <a:pt x="7332" y="28393"/>
                    <a:pt x="9714" y="27506"/>
                  </a:cubicBezTo>
                  <a:cubicBezTo>
                    <a:pt x="9901" y="27459"/>
                    <a:pt x="9854" y="27156"/>
                    <a:pt x="9644" y="27156"/>
                  </a:cubicBezTo>
                  <a:cubicBezTo>
                    <a:pt x="9527" y="27156"/>
                    <a:pt x="9387" y="27132"/>
                    <a:pt x="9247" y="27109"/>
                  </a:cubicBezTo>
                  <a:lnTo>
                    <a:pt x="9434" y="27039"/>
                  </a:lnTo>
                  <a:cubicBezTo>
                    <a:pt x="9646" y="26975"/>
                    <a:pt x="9588" y="26680"/>
                    <a:pt x="9400" y="26680"/>
                  </a:cubicBezTo>
                  <a:cubicBezTo>
                    <a:pt x="9381" y="26680"/>
                    <a:pt x="9361" y="26683"/>
                    <a:pt x="9340" y="26689"/>
                  </a:cubicBezTo>
                  <a:lnTo>
                    <a:pt x="8920" y="26736"/>
                  </a:lnTo>
                  <a:cubicBezTo>
                    <a:pt x="8757" y="26736"/>
                    <a:pt x="8593" y="26736"/>
                    <a:pt x="8453" y="26712"/>
                  </a:cubicBezTo>
                  <a:cubicBezTo>
                    <a:pt x="8543" y="26586"/>
                    <a:pt x="8411" y="26433"/>
                    <a:pt x="8271" y="26433"/>
                  </a:cubicBezTo>
                  <a:cubicBezTo>
                    <a:pt x="8230" y="26433"/>
                    <a:pt x="8187" y="26446"/>
                    <a:pt x="8149" y="26479"/>
                  </a:cubicBezTo>
                  <a:cubicBezTo>
                    <a:pt x="8079" y="26525"/>
                    <a:pt x="7986" y="26595"/>
                    <a:pt x="7916" y="26642"/>
                  </a:cubicBezTo>
                  <a:cubicBezTo>
                    <a:pt x="7542" y="26595"/>
                    <a:pt x="7169" y="26502"/>
                    <a:pt x="6819" y="26409"/>
                  </a:cubicBezTo>
                  <a:cubicBezTo>
                    <a:pt x="4087" y="25124"/>
                    <a:pt x="2009" y="22323"/>
                    <a:pt x="2966" y="19217"/>
                  </a:cubicBezTo>
                  <a:cubicBezTo>
                    <a:pt x="4332" y="14711"/>
                    <a:pt x="9535" y="13799"/>
                    <a:pt x="13624" y="13799"/>
                  </a:cubicBezTo>
                  <a:cubicBezTo>
                    <a:pt x="13730" y="13799"/>
                    <a:pt x="13835" y="13799"/>
                    <a:pt x="13940" y="13801"/>
                  </a:cubicBezTo>
                  <a:cubicBezTo>
                    <a:pt x="14103" y="13801"/>
                    <a:pt x="14173" y="13614"/>
                    <a:pt x="14057" y="13497"/>
                  </a:cubicBezTo>
                  <a:lnTo>
                    <a:pt x="14010" y="13427"/>
                  </a:lnTo>
                  <a:cubicBezTo>
                    <a:pt x="14057" y="13380"/>
                    <a:pt x="14057" y="13310"/>
                    <a:pt x="14010" y="13264"/>
                  </a:cubicBezTo>
                  <a:lnTo>
                    <a:pt x="13870" y="13077"/>
                  </a:lnTo>
                  <a:cubicBezTo>
                    <a:pt x="13893" y="13053"/>
                    <a:pt x="13916" y="13030"/>
                    <a:pt x="13940" y="12983"/>
                  </a:cubicBezTo>
                  <a:lnTo>
                    <a:pt x="14080" y="13170"/>
                  </a:lnTo>
                  <a:cubicBezTo>
                    <a:pt x="14117" y="13207"/>
                    <a:pt x="14158" y="13223"/>
                    <a:pt x="14199" y="13223"/>
                  </a:cubicBezTo>
                  <a:cubicBezTo>
                    <a:pt x="14338" y="13223"/>
                    <a:pt x="14463" y="13040"/>
                    <a:pt x="14337" y="12913"/>
                  </a:cubicBezTo>
                  <a:lnTo>
                    <a:pt x="14267" y="12820"/>
                  </a:lnTo>
                  <a:cubicBezTo>
                    <a:pt x="14337" y="12750"/>
                    <a:pt x="14313" y="12633"/>
                    <a:pt x="14243" y="12610"/>
                  </a:cubicBezTo>
                  <a:lnTo>
                    <a:pt x="14057" y="12563"/>
                  </a:lnTo>
                  <a:cubicBezTo>
                    <a:pt x="13263" y="11536"/>
                    <a:pt x="12866" y="10228"/>
                    <a:pt x="12959" y="8921"/>
                  </a:cubicBezTo>
                  <a:cubicBezTo>
                    <a:pt x="13193" y="7683"/>
                    <a:pt x="13893" y="6563"/>
                    <a:pt x="14897" y="5792"/>
                  </a:cubicBezTo>
                  <a:cubicBezTo>
                    <a:pt x="15820" y="5106"/>
                    <a:pt x="16909" y="4795"/>
                    <a:pt x="18008" y="4795"/>
                  </a:cubicBezTo>
                  <a:cubicBezTo>
                    <a:pt x="19939" y="4795"/>
                    <a:pt x="21900" y="5756"/>
                    <a:pt x="23046" y="7333"/>
                  </a:cubicBezTo>
                  <a:cubicBezTo>
                    <a:pt x="23066" y="7367"/>
                    <a:pt x="23097" y="7382"/>
                    <a:pt x="23128" y="7382"/>
                  </a:cubicBezTo>
                  <a:cubicBezTo>
                    <a:pt x="23203" y="7382"/>
                    <a:pt x="23282" y="7299"/>
                    <a:pt x="23232" y="7216"/>
                  </a:cubicBezTo>
                  <a:cubicBezTo>
                    <a:pt x="23162" y="7100"/>
                    <a:pt x="23116" y="7030"/>
                    <a:pt x="23046" y="6960"/>
                  </a:cubicBezTo>
                  <a:cubicBezTo>
                    <a:pt x="23092" y="6936"/>
                    <a:pt x="23116" y="6913"/>
                    <a:pt x="23139" y="6890"/>
                  </a:cubicBezTo>
                  <a:cubicBezTo>
                    <a:pt x="23419" y="7170"/>
                    <a:pt x="23676" y="7473"/>
                    <a:pt x="23909" y="7730"/>
                  </a:cubicBezTo>
                  <a:cubicBezTo>
                    <a:pt x="23950" y="7778"/>
                    <a:pt x="23999" y="7798"/>
                    <a:pt x="24048" y="7798"/>
                  </a:cubicBezTo>
                  <a:cubicBezTo>
                    <a:pt x="24166" y="7798"/>
                    <a:pt x="24283" y="7682"/>
                    <a:pt x="24283" y="7567"/>
                  </a:cubicBezTo>
                  <a:cubicBezTo>
                    <a:pt x="24300" y="7569"/>
                    <a:pt x="24316" y="7570"/>
                    <a:pt x="24332" y="7570"/>
                  </a:cubicBezTo>
                  <a:cubicBezTo>
                    <a:pt x="24674" y="7570"/>
                    <a:pt x="24853" y="7113"/>
                    <a:pt x="24563" y="6890"/>
                  </a:cubicBezTo>
                  <a:cubicBezTo>
                    <a:pt x="24525" y="6851"/>
                    <a:pt x="24486" y="6834"/>
                    <a:pt x="24447" y="6834"/>
                  </a:cubicBezTo>
                  <a:cubicBezTo>
                    <a:pt x="24416" y="6834"/>
                    <a:pt x="24385" y="6845"/>
                    <a:pt x="24353" y="6866"/>
                  </a:cubicBezTo>
                  <a:lnTo>
                    <a:pt x="24283" y="6890"/>
                  </a:lnTo>
                  <a:cubicBezTo>
                    <a:pt x="24306" y="6633"/>
                    <a:pt x="24330" y="6399"/>
                    <a:pt x="24376" y="6166"/>
                  </a:cubicBezTo>
                  <a:cubicBezTo>
                    <a:pt x="24446" y="5886"/>
                    <a:pt x="24540" y="5629"/>
                    <a:pt x="24610" y="5372"/>
                  </a:cubicBezTo>
                  <a:cubicBezTo>
                    <a:pt x="24797" y="4882"/>
                    <a:pt x="25030" y="4438"/>
                    <a:pt x="25310" y="3994"/>
                  </a:cubicBezTo>
                  <a:cubicBezTo>
                    <a:pt x="25754" y="3341"/>
                    <a:pt x="26384" y="2827"/>
                    <a:pt x="27131" y="2570"/>
                  </a:cubicBezTo>
                  <a:cubicBezTo>
                    <a:pt x="27315" y="2544"/>
                    <a:pt x="27499" y="2531"/>
                    <a:pt x="27683" y="2531"/>
                  </a:cubicBezTo>
                  <a:close/>
                  <a:moveTo>
                    <a:pt x="19006" y="41655"/>
                  </a:moveTo>
                  <a:cubicBezTo>
                    <a:pt x="19777" y="44457"/>
                    <a:pt x="21621" y="46955"/>
                    <a:pt x="24493" y="47772"/>
                  </a:cubicBezTo>
                  <a:cubicBezTo>
                    <a:pt x="25095" y="47936"/>
                    <a:pt x="25712" y="48018"/>
                    <a:pt x="26331" y="48018"/>
                  </a:cubicBezTo>
                  <a:cubicBezTo>
                    <a:pt x="27031" y="48018"/>
                    <a:pt x="27733" y="47913"/>
                    <a:pt x="28416" y="47702"/>
                  </a:cubicBezTo>
                  <a:cubicBezTo>
                    <a:pt x="28696" y="47632"/>
                    <a:pt x="28953" y="47539"/>
                    <a:pt x="29209" y="47422"/>
                  </a:cubicBezTo>
                  <a:lnTo>
                    <a:pt x="29209" y="47422"/>
                  </a:lnTo>
                  <a:cubicBezTo>
                    <a:pt x="29023" y="47632"/>
                    <a:pt x="28789" y="47796"/>
                    <a:pt x="28579" y="47959"/>
                  </a:cubicBezTo>
                  <a:cubicBezTo>
                    <a:pt x="27667" y="48571"/>
                    <a:pt x="26609" y="48882"/>
                    <a:pt x="25550" y="48882"/>
                  </a:cubicBezTo>
                  <a:cubicBezTo>
                    <a:pt x="24629" y="48882"/>
                    <a:pt x="23707" y="48647"/>
                    <a:pt x="22882" y="48169"/>
                  </a:cubicBezTo>
                  <a:cubicBezTo>
                    <a:pt x="21201" y="47189"/>
                    <a:pt x="20150" y="45321"/>
                    <a:pt x="19450" y="43546"/>
                  </a:cubicBezTo>
                  <a:cubicBezTo>
                    <a:pt x="19310" y="43219"/>
                    <a:pt x="19193" y="42869"/>
                    <a:pt x="19076" y="42519"/>
                  </a:cubicBezTo>
                  <a:cubicBezTo>
                    <a:pt x="19053" y="42215"/>
                    <a:pt x="19006" y="41959"/>
                    <a:pt x="19006" y="41655"/>
                  </a:cubicBezTo>
                  <a:close/>
                  <a:moveTo>
                    <a:pt x="45273" y="45694"/>
                  </a:moveTo>
                  <a:lnTo>
                    <a:pt x="45273" y="45694"/>
                  </a:lnTo>
                  <a:cubicBezTo>
                    <a:pt x="44456" y="47165"/>
                    <a:pt x="43148" y="48263"/>
                    <a:pt x="41561" y="48800"/>
                  </a:cubicBezTo>
                  <a:cubicBezTo>
                    <a:pt x="40963" y="48983"/>
                    <a:pt x="40351" y="49070"/>
                    <a:pt x="39742" y="49070"/>
                  </a:cubicBezTo>
                  <a:cubicBezTo>
                    <a:pt x="38258" y="49070"/>
                    <a:pt x="36792" y="48556"/>
                    <a:pt x="35583" y="47679"/>
                  </a:cubicBezTo>
                  <a:lnTo>
                    <a:pt x="35583" y="47679"/>
                  </a:lnTo>
                  <a:cubicBezTo>
                    <a:pt x="36261" y="48006"/>
                    <a:pt x="36961" y="48239"/>
                    <a:pt x="37685" y="48379"/>
                  </a:cubicBezTo>
                  <a:cubicBezTo>
                    <a:pt x="38375" y="48631"/>
                    <a:pt x="39095" y="48755"/>
                    <a:pt x="39815" y="48755"/>
                  </a:cubicBezTo>
                  <a:cubicBezTo>
                    <a:pt x="40362" y="48755"/>
                    <a:pt x="40910" y="48684"/>
                    <a:pt x="41444" y="48543"/>
                  </a:cubicBezTo>
                  <a:cubicBezTo>
                    <a:pt x="43032" y="48076"/>
                    <a:pt x="44386" y="47072"/>
                    <a:pt x="45273" y="45694"/>
                  </a:cubicBezTo>
                  <a:close/>
                  <a:moveTo>
                    <a:pt x="32245" y="44714"/>
                  </a:moveTo>
                  <a:cubicBezTo>
                    <a:pt x="32315" y="44807"/>
                    <a:pt x="32385" y="44924"/>
                    <a:pt x="32455" y="45017"/>
                  </a:cubicBezTo>
                  <a:cubicBezTo>
                    <a:pt x="31847" y="47812"/>
                    <a:pt x="29195" y="49631"/>
                    <a:pt x="26391" y="49631"/>
                  </a:cubicBezTo>
                  <a:cubicBezTo>
                    <a:pt x="25751" y="49631"/>
                    <a:pt x="25103" y="49536"/>
                    <a:pt x="24470" y="49337"/>
                  </a:cubicBezTo>
                  <a:lnTo>
                    <a:pt x="24493" y="49337"/>
                  </a:lnTo>
                  <a:cubicBezTo>
                    <a:pt x="23629" y="49080"/>
                    <a:pt x="22835" y="48659"/>
                    <a:pt x="22158" y="48122"/>
                  </a:cubicBezTo>
                  <a:lnTo>
                    <a:pt x="22158" y="48122"/>
                  </a:lnTo>
                  <a:cubicBezTo>
                    <a:pt x="22555" y="48426"/>
                    <a:pt x="23022" y="48706"/>
                    <a:pt x="23513" y="48893"/>
                  </a:cubicBezTo>
                  <a:cubicBezTo>
                    <a:pt x="24168" y="49149"/>
                    <a:pt x="24849" y="49272"/>
                    <a:pt x="25523" y="49272"/>
                  </a:cubicBezTo>
                  <a:cubicBezTo>
                    <a:pt x="27250" y="49272"/>
                    <a:pt x="28928" y="48463"/>
                    <a:pt x="30003" y="47002"/>
                  </a:cubicBezTo>
                  <a:cubicBezTo>
                    <a:pt x="30937" y="46465"/>
                    <a:pt x="31708" y="45671"/>
                    <a:pt x="32245" y="44714"/>
                  </a:cubicBezTo>
                  <a:close/>
                  <a:moveTo>
                    <a:pt x="47047" y="42052"/>
                  </a:moveTo>
                  <a:cubicBezTo>
                    <a:pt x="47328" y="43149"/>
                    <a:pt x="47328" y="44293"/>
                    <a:pt x="47047" y="45367"/>
                  </a:cubicBezTo>
                  <a:cubicBezTo>
                    <a:pt x="46510" y="47515"/>
                    <a:pt x="44783" y="49150"/>
                    <a:pt x="42705" y="49827"/>
                  </a:cubicBezTo>
                  <a:cubicBezTo>
                    <a:pt x="41955" y="50069"/>
                    <a:pt x="41210" y="50182"/>
                    <a:pt x="40485" y="50182"/>
                  </a:cubicBezTo>
                  <a:cubicBezTo>
                    <a:pt x="38477" y="50182"/>
                    <a:pt x="36616" y="49313"/>
                    <a:pt x="35210" y="47889"/>
                  </a:cubicBezTo>
                  <a:lnTo>
                    <a:pt x="35210" y="47889"/>
                  </a:lnTo>
                  <a:cubicBezTo>
                    <a:pt x="36520" y="48875"/>
                    <a:pt x="38120" y="49481"/>
                    <a:pt x="39749" y="49481"/>
                  </a:cubicBezTo>
                  <a:cubicBezTo>
                    <a:pt x="40472" y="49481"/>
                    <a:pt x="41200" y="49362"/>
                    <a:pt x="41911" y="49103"/>
                  </a:cubicBezTo>
                  <a:cubicBezTo>
                    <a:pt x="44339" y="48239"/>
                    <a:pt x="46020" y="46021"/>
                    <a:pt x="46534" y="43570"/>
                  </a:cubicBezTo>
                  <a:cubicBezTo>
                    <a:pt x="46744" y="43079"/>
                    <a:pt x="46931" y="42566"/>
                    <a:pt x="47047" y="42052"/>
                  </a:cubicBezTo>
                  <a:close/>
                  <a:moveTo>
                    <a:pt x="28295" y="0"/>
                  </a:moveTo>
                  <a:cubicBezTo>
                    <a:pt x="27452" y="0"/>
                    <a:pt x="26653" y="233"/>
                    <a:pt x="25917" y="679"/>
                  </a:cubicBezTo>
                  <a:cubicBezTo>
                    <a:pt x="24330" y="1473"/>
                    <a:pt x="23279" y="3084"/>
                    <a:pt x="23186" y="4858"/>
                  </a:cubicBezTo>
                  <a:cubicBezTo>
                    <a:pt x="23116" y="5068"/>
                    <a:pt x="23046" y="5255"/>
                    <a:pt x="22999" y="5442"/>
                  </a:cubicBezTo>
                  <a:lnTo>
                    <a:pt x="22742" y="5232"/>
                  </a:lnTo>
                  <a:cubicBezTo>
                    <a:pt x="21834" y="3245"/>
                    <a:pt x="19784" y="2086"/>
                    <a:pt x="17658" y="2086"/>
                  </a:cubicBezTo>
                  <a:cubicBezTo>
                    <a:pt x="16612" y="2086"/>
                    <a:pt x="15548" y="2366"/>
                    <a:pt x="14594" y="2967"/>
                  </a:cubicBezTo>
                  <a:cubicBezTo>
                    <a:pt x="13239" y="3808"/>
                    <a:pt x="12259" y="5138"/>
                    <a:pt x="11885" y="6703"/>
                  </a:cubicBezTo>
                  <a:cubicBezTo>
                    <a:pt x="11138" y="8337"/>
                    <a:pt x="11278" y="10228"/>
                    <a:pt x="12259" y="11746"/>
                  </a:cubicBezTo>
                  <a:cubicBezTo>
                    <a:pt x="12259" y="11769"/>
                    <a:pt x="12282" y="11793"/>
                    <a:pt x="12282" y="11839"/>
                  </a:cubicBezTo>
                  <a:cubicBezTo>
                    <a:pt x="12305" y="11886"/>
                    <a:pt x="12352" y="11933"/>
                    <a:pt x="12399" y="11956"/>
                  </a:cubicBezTo>
                  <a:cubicBezTo>
                    <a:pt x="12469" y="12050"/>
                    <a:pt x="12539" y="12120"/>
                    <a:pt x="12609" y="12213"/>
                  </a:cubicBezTo>
                  <a:cubicBezTo>
                    <a:pt x="11726" y="12040"/>
                    <a:pt x="10823" y="11944"/>
                    <a:pt x="9924" y="11944"/>
                  </a:cubicBezTo>
                  <a:cubicBezTo>
                    <a:pt x="8399" y="11944"/>
                    <a:pt x="6883" y="12220"/>
                    <a:pt x="5488" y="12867"/>
                  </a:cubicBezTo>
                  <a:cubicBezTo>
                    <a:pt x="3223" y="13917"/>
                    <a:pt x="1379" y="15879"/>
                    <a:pt x="888" y="18377"/>
                  </a:cubicBezTo>
                  <a:cubicBezTo>
                    <a:pt x="631" y="19054"/>
                    <a:pt x="445" y="19778"/>
                    <a:pt x="351" y="20478"/>
                  </a:cubicBezTo>
                  <a:cubicBezTo>
                    <a:pt x="1" y="22813"/>
                    <a:pt x="655" y="25288"/>
                    <a:pt x="2639" y="26689"/>
                  </a:cubicBezTo>
                  <a:cubicBezTo>
                    <a:pt x="3529" y="27329"/>
                    <a:pt x="4575" y="27656"/>
                    <a:pt x="5638" y="27656"/>
                  </a:cubicBezTo>
                  <a:cubicBezTo>
                    <a:pt x="6165" y="27656"/>
                    <a:pt x="6697" y="27575"/>
                    <a:pt x="7216" y="27413"/>
                  </a:cubicBezTo>
                  <a:lnTo>
                    <a:pt x="7216" y="27413"/>
                  </a:lnTo>
                  <a:cubicBezTo>
                    <a:pt x="7052" y="27599"/>
                    <a:pt x="6912" y="27786"/>
                    <a:pt x="6749" y="27973"/>
                  </a:cubicBezTo>
                  <a:cubicBezTo>
                    <a:pt x="4997" y="29351"/>
                    <a:pt x="3830" y="31358"/>
                    <a:pt x="3527" y="33577"/>
                  </a:cubicBezTo>
                  <a:cubicBezTo>
                    <a:pt x="3270" y="34931"/>
                    <a:pt x="3386" y="36308"/>
                    <a:pt x="3853" y="37616"/>
                  </a:cubicBezTo>
                  <a:cubicBezTo>
                    <a:pt x="5055" y="40911"/>
                    <a:pt x="8173" y="43184"/>
                    <a:pt x="11514" y="43184"/>
                  </a:cubicBezTo>
                  <a:cubicBezTo>
                    <a:pt x="12458" y="43184"/>
                    <a:pt x="13419" y="43003"/>
                    <a:pt x="14360" y="42612"/>
                  </a:cubicBezTo>
                  <a:lnTo>
                    <a:pt x="14500" y="42542"/>
                  </a:lnTo>
                  <a:cubicBezTo>
                    <a:pt x="15971" y="42239"/>
                    <a:pt x="17302" y="41468"/>
                    <a:pt x="18306" y="40394"/>
                  </a:cubicBezTo>
                  <a:cubicBezTo>
                    <a:pt x="18353" y="41071"/>
                    <a:pt x="18469" y="41725"/>
                    <a:pt x="18656" y="42402"/>
                  </a:cubicBezTo>
                  <a:cubicBezTo>
                    <a:pt x="19076" y="45764"/>
                    <a:pt x="21084" y="48846"/>
                    <a:pt x="24610" y="49804"/>
                  </a:cubicBezTo>
                  <a:cubicBezTo>
                    <a:pt x="25193" y="49961"/>
                    <a:pt x="25785" y="50036"/>
                    <a:pt x="26370" y="50036"/>
                  </a:cubicBezTo>
                  <a:cubicBezTo>
                    <a:pt x="29253" y="50036"/>
                    <a:pt x="31978" y="48213"/>
                    <a:pt x="32735" y="45437"/>
                  </a:cubicBezTo>
                  <a:cubicBezTo>
                    <a:pt x="32945" y="45671"/>
                    <a:pt x="33179" y="45904"/>
                    <a:pt x="33412" y="46138"/>
                  </a:cubicBezTo>
                  <a:cubicBezTo>
                    <a:pt x="34819" y="48791"/>
                    <a:pt x="37529" y="50588"/>
                    <a:pt x="40486" y="50588"/>
                  </a:cubicBezTo>
                  <a:cubicBezTo>
                    <a:pt x="41407" y="50588"/>
                    <a:pt x="42351" y="50414"/>
                    <a:pt x="43288" y="50037"/>
                  </a:cubicBezTo>
                  <a:cubicBezTo>
                    <a:pt x="46837" y="48613"/>
                    <a:pt x="48495" y="44527"/>
                    <a:pt x="47187" y="41188"/>
                  </a:cubicBezTo>
                  <a:cubicBezTo>
                    <a:pt x="47211" y="40978"/>
                    <a:pt x="47234" y="40791"/>
                    <a:pt x="47234" y="40581"/>
                  </a:cubicBezTo>
                  <a:cubicBezTo>
                    <a:pt x="47398" y="40674"/>
                    <a:pt x="47561" y="40768"/>
                    <a:pt x="47724" y="40861"/>
                  </a:cubicBezTo>
                  <a:cubicBezTo>
                    <a:pt x="49125" y="41748"/>
                    <a:pt x="50620" y="42519"/>
                    <a:pt x="52254" y="42799"/>
                  </a:cubicBezTo>
                  <a:cubicBezTo>
                    <a:pt x="52708" y="42886"/>
                    <a:pt x="53158" y="42927"/>
                    <a:pt x="53602" y="42927"/>
                  </a:cubicBezTo>
                  <a:cubicBezTo>
                    <a:pt x="55529" y="42927"/>
                    <a:pt x="57350" y="42158"/>
                    <a:pt x="59002" y="41095"/>
                  </a:cubicBezTo>
                  <a:cubicBezTo>
                    <a:pt x="60893" y="39857"/>
                    <a:pt x="62691" y="38199"/>
                    <a:pt x="63391" y="35981"/>
                  </a:cubicBezTo>
                  <a:cubicBezTo>
                    <a:pt x="63905" y="34207"/>
                    <a:pt x="63741" y="32292"/>
                    <a:pt x="62924" y="30635"/>
                  </a:cubicBezTo>
                  <a:cubicBezTo>
                    <a:pt x="62737" y="30261"/>
                    <a:pt x="62527" y="29911"/>
                    <a:pt x="62294" y="29561"/>
                  </a:cubicBezTo>
                  <a:cubicBezTo>
                    <a:pt x="62200" y="29327"/>
                    <a:pt x="62107" y="29117"/>
                    <a:pt x="62013" y="28907"/>
                  </a:cubicBezTo>
                  <a:cubicBezTo>
                    <a:pt x="61873" y="28113"/>
                    <a:pt x="61593" y="27343"/>
                    <a:pt x="61173" y="26642"/>
                  </a:cubicBezTo>
                  <a:cubicBezTo>
                    <a:pt x="62527" y="26362"/>
                    <a:pt x="63741" y="25662"/>
                    <a:pt x="64652" y="24658"/>
                  </a:cubicBezTo>
                  <a:cubicBezTo>
                    <a:pt x="64699" y="24587"/>
                    <a:pt x="64745" y="24517"/>
                    <a:pt x="64792" y="24447"/>
                  </a:cubicBezTo>
                  <a:cubicBezTo>
                    <a:pt x="66823" y="22836"/>
                    <a:pt x="68154" y="20478"/>
                    <a:pt x="68014" y="17630"/>
                  </a:cubicBezTo>
                  <a:cubicBezTo>
                    <a:pt x="67967" y="16276"/>
                    <a:pt x="67500" y="14968"/>
                    <a:pt x="66706" y="13894"/>
                  </a:cubicBezTo>
                  <a:cubicBezTo>
                    <a:pt x="65866" y="12283"/>
                    <a:pt x="64232" y="11116"/>
                    <a:pt x="62574" y="10205"/>
                  </a:cubicBezTo>
                  <a:cubicBezTo>
                    <a:pt x="60232" y="8942"/>
                    <a:pt x="57597" y="8267"/>
                    <a:pt x="54912" y="8267"/>
                  </a:cubicBezTo>
                  <a:cubicBezTo>
                    <a:pt x="54867" y="8267"/>
                    <a:pt x="54821" y="8267"/>
                    <a:pt x="54776" y="8267"/>
                  </a:cubicBezTo>
                  <a:cubicBezTo>
                    <a:pt x="54725" y="8267"/>
                    <a:pt x="54675" y="8266"/>
                    <a:pt x="54625" y="8266"/>
                  </a:cubicBezTo>
                  <a:cubicBezTo>
                    <a:pt x="52272" y="8266"/>
                    <a:pt x="49967" y="8802"/>
                    <a:pt x="47841" y="9808"/>
                  </a:cubicBezTo>
                  <a:cubicBezTo>
                    <a:pt x="47865" y="9761"/>
                    <a:pt x="47888" y="9715"/>
                    <a:pt x="47911" y="9645"/>
                  </a:cubicBezTo>
                  <a:cubicBezTo>
                    <a:pt x="48682" y="8384"/>
                    <a:pt x="48822" y="6796"/>
                    <a:pt x="48238" y="5419"/>
                  </a:cubicBezTo>
                  <a:cubicBezTo>
                    <a:pt x="47444" y="3411"/>
                    <a:pt x="45483" y="1986"/>
                    <a:pt x="43428" y="1449"/>
                  </a:cubicBezTo>
                  <a:cubicBezTo>
                    <a:pt x="42732" y="1266"/>
                    <a:pt x="42016" y="1178"/>
                    <a:pt x="41301" y="1178"/>
                  </a:cubicBezTo>
                  <a:cubicBezTo>
                    <a:pt x="38371" y="1178"/>
                    <a:pt x="35442" y="2652"/>
                    <a:pt x="33809" y="5092"/>
                  </a:cubicBezTo>
                  <a:lnTo>
                    <a:pt x="33622" y="4905"/>
                  </a:lnTo>
                  <a:cubicBezTo>
                    <a:pt x="33179" y="2337"/>
                    <a:pt x="31124" y="49"/>
                    <a:pt x="28416" y="2"/>
                  </a:cubicBezTo>
                  <a:cubicBezTo>
                    <a:pt x="28375" y="1"/>
                    <a:pt x="28335" y="0"/>
                    <a:pt x="282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66"/>
            <p:cNvSpPr/>
            <p:nvPr/>
          </p:nvSpPr>
          <p:spPr>
            <a:xfrm>
              <a:off x="3463876" y="3378069"/>
              <a:ext cx="243249" cy="207486"/>
            </a:xfrm>
            <a:custGeom>
              <a:rect b="b" l="l" r="r" t="t"/>
              <a:pathLst>
                <a:path extrusionOk="0" h="15276" w="17909">
                  <a:moveTo>
                    <a:pt x="5236" y="1230"/>
                  </a:moveTo>
                  <a:cubicBezTo>
                    <a:pt x="5839" y="1230"/>
                    <a:pt x="6441" y="1393"/>
                    <a:pt x="6982" y="1717"/>
                  </a:cubicBezTo>
                  <a:lnTo>
                    <a:pt x="6935" y="1717"/>
                  </a:lnTo>
                  <a:cubicBezTo>
                    <a:pt x="6407" y="1545"/>
                    <a:pt x="5862" y="1461"/>
                    <a:pt x="5319" y="1461"/>
                  </a:cubicBezTo>
                  <a:cubicBezTo>
                    <a:pt x="4611" y="1461"/>
                    <a:pt x="3906" y="1604"/>
                    <a:pt x="3246" y="1881"/>
                  </a:cubicBezTo>
                  <a:cubicBezTo>
                    <a:pt x="3363" y="1811"/>
                    <a:pt x="3456" y="1741"/>
                    <a:pt x="3573" y="1694"/>
                  </a:cubicBezTo>
                  <a:lnTo>
                    <a:pt x="3573" y="1671"/>
                  </a:lnTo>
                  <a:cubicBezTo>
                    <a:pt x="4095" y="1376"/>
                    <a:pt x="4666" y="1230"/>
                    <a:pt x="5236" y="1230"/>
                  </a:cubicBezTo>
                  <a:close/>
                  <a:moveTo>
                    <a:pt x="12799" y="386"/>
                  </a:moveTo>
                  <a:cubicBezTo>
                    <a:pt x="13333" y="386"/>
                    <a:pt x="13877" y="496"/>
                    <a:pt x="14406" y="737"/>
                  </a:cubicBezTo>
                  <a:lnTo>
                    <a:pt x="14406" y="713"/>
                  </a:lnTo>
                  <a:cubicBezTo>
                    <a:pt x="14593" y="807"/>
                    <a:pt x="14757" y="900"/>
                    <a:pt x="14920" y="1017"/>
                  </a:cubicBezTo>
                  <a:cubicBezTo>
                    <a:pt x="14546" y="854"/>
                    <a:pt x="14173" y="737"/>
                    <a:pt x="13753" y="667"/>
                  </a:cubicBezTo>
                  <a:cubicBezTo>
                    <a:pt x="13448" y="589"/>
                    <a:pt x="13138" y="553"/>
                    <a:pt x="12829" y="553"/>
                  </a:cubicBezTo>
                  <a:cubicBezTo>
                    <a:pt x="11362" y="553"/>
                    <a:pt x="9912" y="1383"/>
                    <a:pt x="9083" y="2675"/>
                  </a:cubicBezTo>
                  <a:cubicBezTo>
                    <a:pt x="9811" y="1305"/>
                    <a:pt x="11260" y="386"/>
                    <a:pt x="12799" y="386"/>
                  </a:cubicBezTo>
                  <a:close/>
                  <a:moveTo>
                    <a:pt x="15807" y="2044"/>
                  </a:moveTo>
                  <a:lnTo>
                    <a:pt x="15807" y="2044"/>
                  </a:lnTo>
                  <a:cubicBezTo>
                    <a:pt x="16134" y="2324"/>
                    <a:pt x="16414" y="2675"/>
                    <a:pt x="16624" y="3048"/>
                  </a:cubicBezTo>
                  <a:cubicBezTo>
                    <a:pt x="16671" y="3165"/>
                    <a:pt x="16694" y="3258"/>
                    <a:pt x="16741" y="3352"/>
                  </a:cubicBezTo>
                  <a:lnTo>
                    <a:pt x="16741" y="3328"/>
                  </a:lnTo>
                  <a:lnTo>
                    <a:pt x="16741" y="3328"/>
                  </a:lnTo>
                  <a:cubicBezTo>
                    <a:pt x="17045" y="4356"/>
                    <a:pt x="16881" y="5617"/>
                    <a:pt x="16157" y="6317"/>
                  </a:cubicBezTo>
                  <a:cubicBezTo>
                    <a:pt x="16438" y="5967"/>
                    <a:pt x="16601" y="5546"/>
                    <a:pt x="16671" y="5126"/>
                  </a:cubicBezTo>
                  <a:cubicBezTo>
                    <a:pt x="16834" y="4029"/>
                    <a:pt x="16508" y="2908"/>
                    <a:pt x="15807" y="2044"/>
                  </a:cubicBezTo>
                  <a:close/>
                  <a:moveTo>
                    <a:pt x="1728" y="5663"/>
                  </a:moveTo>
                  <a:lnTo>
                    <a:pt x="1822" y="5780"/>
                  </a:lnTo>
                  <a:cubicBezTo>
                    <a:pt x="2079" y="6340"/>
                    <a:pt x="2522" y="6807"/>
                    <a:pt x="3059" y="7134"/>
                  </a:cubicBezTo>
                  <a:lnTo>
                    <a:pt x="2966" y="7158"/>
                  </a:lnTo>
                  <a:cubicBezTo>
                    <a:pt x="2359" y="6854"/>
                    <a:pt x="1915" y="6317"/>
                    <a:pt x="1728" y="5663"/>
                  </a:cubicBezTo>
                  <a:close/>
                  <a:moveTo>
                    <a:pt x="15690" y="7111"/>
                  </a:moveTo>
                  <a:cubicBezTo>
                    <a:pt x="15620" y="7158"/>
                    <a:pt x="15527" y="7204"/>
                    <a:pt x="15457" y="7251"/>
                  </a:cubicBezTo>
                  <a:lnTo>
                    <a:pt x="15387" y="7204"/>
                  </a:lnTo>
                  <a:cubicBezTo>
                    <a:pt x="15480" y="7181"/>
                    <a:pt x="15597" y="7158"/>
                    <a:pt x="15690" y="7111"/>
                  </a:cubicBezTo>
                  <a:close/>
                  <a:moveTo>
                    <a:pt x="1215" y="4543"/>
                  </a:moveTo>
                  <a:cubicBezTo>
                    <a:pt x="1191" y="4823"/>
                    <a:pt x="1191" y="5080"/>
                    <a:pt x="1238" y="5360"/>
                  </a:cubicBezTo>
                  <a:cubicBezTo>
                    <a:pt x="1355" y="6177"/>
                    <a:pt x="1822" y="6901"/>
                    <a:pt x="2499" y="7344"/>
                  </a:cubicBezTo>
                  <a:cubicBezTo>
                    <a:pt x="2429" y="7391"/>
                    <a:pt x="2359" y="7438"/>
                    <a:pt x="2289" y="7484"/>
                  </a:cubicBezTo>
                  <a:cubicBezTo>
                    <a:pt x="1752" y="7087"/>
                    <a:pt x="1378" y="6527"/>
                    <a:pt x="1215" y="5920"/>
                  </a:cubicBezTo>
                  <a:lnTo>
                    <a:pt x="1215" y="5897"/>
                  </a:lnTo>
                  <a:cubicBezTo>
                    <a:pt x="1098" y="5453"/>
                    <a:pt x="1098" y="4986"/>
                    <a:pt x="1215" y="4543"/>
                  </a:cubicBezTo>
                  <a:close/>
                  <a:moveTo>
                    <a:pt x="2989" y="7578"/>
                  </a:moveTo>
                  <a:lnTo>
                    <a:pt x="3153" y="7648"/>
                  </a:lnTo>
                  <a:cubicBezTo>
                    <a:pt x="3082" y="7695"/>
                    <a:pt x="3012" y="7765"/>
                    <a:pt x="2942" y="7811"/>
                  </a:cubicBezTo>
                  <a:cubicBezTo>
                    <a:pt x="2849" y="7788"/>
                    <a:pt x="2779" y="7765"/>
                    <a:pt x="2686" y="7718"/>
                  </a:cubicBezTo>
                  <a:cubicBezTo>
                    <a:pt x="2779" y="7671"/>
                    <a:pt x="2896" y="7624"/>
                    <a:pt x="2989" y="7578"/>
                  </a:cubicBezTo>
                  <a:close/>
                  <a:moveTo>
                    <a:pt x="2289" y="7998"/>
                  </a:moveTo>
                  <a:cubicBezTo>
                    <a:pt x="2382" y="8045"/>
                    <a:pt x="2499" y="8091"/>
                    <a:pt x="2592" y="8138"/>
                  </a:cubicBezTo>
                  <a:cubicBezTo>
                    <a:pt x="2545" y="8208"/>
                    <a:pt x="2475" y="8278"/>
                    <a:pt x="2405" y="8372"/>
                  </a:cubicBezTo>
                  <a:cubicBezTo>
                    <a:pt x="1962" y="8605"/>
                    <a:pt x="1565" y="8932"/>
                    <a:pt x="1215" y="9329"/>
                  </a:cubicBezTo>
                  <a:cubicBezTo>
                    <a:pt x="1238" y="9259"/>
                    <a:pt x="1285" y="9212"/>
                    <a:pt x="1308" y="9142"/>
                  </a:cubicBezTo>
                  <a:lnTo>
                    <a:pt x="1308" y="9119"/>
                  </a:lnTo>
                  <a:cubicBezTo>
                    <a:pt x="1541" y="8675"/>
                    <a:pt x="1868" y="8302"/>
                    <a:pt x="2289" y="7998"/>
                  </a:cubicBezTo>
                  <a:close/>
                  <a:moveTo>
                    <a:pt x="9620" y="11640"/>
                  </a:moveTo>
                  <a:cubicBezTo>
                    <a:pt x="10497" y="12743"/>
                    <a:pt x="11827" y="13415"/>
                    <a:pt x="13142" y="13415"/>
                  </a:cubicBezTo>
                  <a:cubicBezTo>
                    <a:pt x="14138" y="13415"/>
                    <a:pt x="15126" y="13029"/>
                    <a:pt x="15901" y="12154"/>
                  </a:cubicBezTo>
                  <a:cubicBezTo>
                    <a:pt x="15947" y="12084"/>
                    <a:pt x="16017" y="11991"/>
                    <a:pt x="16087" y="11921"/>
                  </a:cubicBezTo>
                  <a:lnTo>
                    <a:pt x="16087" y="11921"/>
                  </a:lnTo>
                  <a:cubicBezTo>
                    <a:pt x="15877" y="12247"/>
                    <a:pt x="15620" y="12528"/>
                    <a:pt x="15340" y="12784"/>
                  </a:cubicBezTo>
                  <a:cubicBezTo>
                    <a:pt x="14594" y="13391"/>
                    <a:pt x="13752" y="13656"/>
                    <a:pt x="12907" y="13656"/>
                  </a:cubicBezTo>
                  <a:cubicBezTo>
                    <a:pt x="12192" y="13656"/>
                    <a:pt x="11474" y="13466"/>
                    <a:pt x="10811" y="13135"/>
                  </a:cubicBezTo>
                  <a:lnTo>
                    <a:pt x="10834" y="13135"/>
                  </a:lnTo>
                  <a:cubicBezTo>
                    <a:pt x="10320" y="12761"/>
                    <a:pt x="9877" y="12294"/>
                    <a:pt x="9527" y="11780"/>
                  </a:cubicBezTo>
                  <a:cubicBezTo>
                    <a:pt x="9550" y="11734"/>
                    <a:pt x="9597" y="11687"/>
                    <a:pt x="9620" y="11640"/>
                  </a:cubicBezTo>
                  <a:close/>
                  <a:moveTo>
                    <a:pt x="13177" y="1089"/>
                  </a:moveTo>
                  <a:cubicBezTo>
                    <a:pt x="13391" y="1089"/>
                    <a:pt x="13607" y="1104"/>
                    <a:pt x="13823" y="1134"/>
                  </a:cubicBezTo>
                  <a:cubicBezTo>
                    <a:pt x="14033" y="1204"/>
                    <a:pt x="14220" y="1297"/>
                    <a:pt x="14406" y="1391"/>
                  </a:cubicBezTo>
                  <a:cubicBezTo>
                    <a:pt x="15317" y="1904"/>
                    <a:pt x="15971" y="2791"/>
                    <a:pt x="16227" y="3795"/>
                  </a:cubicBezTo>
                  <a:cubicBezTo>
                    <a:pt x="16508" y="4916"/>
                    <a:pt x="16041" y="6597"/>
                    <a:pt x="14850" y="6901"/>
                  </a:cubicBezTo>
                  <a:lnTo>
                    <a:pt x="14640" y="6901"/>
                  </a:lnTo>
                  <a:cubicBezTo>
                    <a:pt x="14593" y="6901"/>
                    <a:pt x="14546" y="6924"/>
                    <a:pt x="14500" y="6947"/>
                  </a:cubicBezTo>
                  <a:cubicBezTo>
                    <a:pt x="14360" y="6947"/>
                    <a:pt x="14243" y="6947"/>
                    <a:pt x="14103" y="6924"/>
                  </a:cubicBezTo>
                  <a:cubicBezTo>
                    <a:pt x="14089" y="6921"/>
                    <a:pt x="14076" y="6920"/>
                    <a:pt x="14063" y="6920"/>
                  </a:cubicBezTo>
                  <a:cubicBezTo>
                    <a:pt x="13857" y="6920"/>
                    <a:pt x="13768" y="7254"/>
                    <a:pt x="14009" y="7298"/>
                  </a:cubicBezTo>
                  <a:cubicBezTo>
                    <a:pt x="14266" y="7344"/>
                    <a:pt x="14500" y="7414"/>
                    <a:pt x="14733" y="7531"/>
                  </a:cubicBezTo>
                  <a:cubicBezTo>
                    <a:pt x="14640" y="7531"/>
                    <a:pt x="14570" y="7554"/>
                    <a:pt x="14476" y="7554"/>
                  </a:cubicBezTo>
                  <a:cubicBezTo>
                    <a:pt x="14243" y="7578"/>
                    <a:pt x="14243" y="7951"/>
                    <a:pt x="14476" y="7975"/>
                  </a:cubicBezTo>
                  <a:cubicBezTo>
                    <a:pt x="14943" y="7998"/>
                    <a:pt x="15364" y="8138"/>
                    <a:pt x="15760" y="8372"/>
                  </a:cubicBezTo>
                  <a:cubicBezTo>
                    <a:pt x="16554" y="9516"/>
                    <a:pt x="16414" y="11103"/>
                    <a:pt x="15410" y="12084"/>
                  </a:cubicBezTo>
                  <a:cubicBezTo>
                    <a:pt x="14734" y="12751"/>
                    <a:pt x="13926" y="13042"/>
                    <a:pt x="13116" y="13042"/>
                  </a:cubicBezTo>
                  <a:cubicBezTo>
                    <a:pt x="11827" y="13042"/>
                    <a:pt x="10534" y="12306"/>
                    <a:pt x="9760" y="11173"/>
                  </a:cubicBezTo>
                  <a:cubicBezTo>
                    <a:pt x="9725" y="11115"/>
                    <a:pt x="9661" y="11086"/>
                    <a:pt x="9594" y="11086"/>
                  </a:cubicBezTo>
                  <a:cubicBezTo>
                    <a:pt x="9527" y="11086"/>
                    <a:pt x="9457" y="11115"/>
                    <a:pt x="9410" y="11173"/>
                  </a:cubicBezTo>
                  <a:cubicBezTo>
                    <a:pt x="9363" y="11267"/>
                    <a:pt x="9340" y="11360"/>
                    <a:pt x="9293" y="11430"/>
                  </a:cubicBezTo>
                  <a:cubicBezTo>
                    <a:pt x="9200" y="11314"/>
                    <a:pt x="9130" y="11197"/>
                    <a:pt x="9083" y="11057"/>
                  </a:cubicBezTo>
                  <a:cubicBezTo>
                    <a:pt x="9042" y="10995"/>
                    <a:pt x="8973" y="10965"/>
                    <a:pt x="8905" y="10965"/>
                  </a:cubicBezTo>
                  <a:cubicBezTo>
                    <a:pt x="8819" y="10965"/>
                    <a:pt x="8735" y="11012"/>
                    <a:pt x="8709" y="11103"/>
                  </a:cubicBezTo>
                  <a:cubicBezTo>
                    <a:pt x="8312" y="12037"/>
                    <a:pt x="7705" y="12854"/>
                    <a:pt x="6958" y="13508"/>
                  </a:cubicBezTo>
                  <a:cubicBezTo>
                    <a:pt x="6514" y="13695"/>
                    <a:pt x="6044" y="13787"/>
                    <a:pt x="5575" y="13787"/>
                  </a:cubicBezTo>
                  <a:cubicBezTo>
                    <a:pt x="4812" y="13787"/>
                    <a:pt x="4055" y="13542"/>
                    <a:pt x="3433" y="13065"/>
                  </a:cubicBezTo>
                  <a:cubicBezTo>
                    <a:pt x="2452" y="12317"/>
                    <a:pt x="1822" y="11103"/>
                    <a:pt x="2125" y="9866"/>
                  </a:cubicBezTo>
                  <a:cubicBezTo>
                    <a:pt x="2219" y="9469"/>
                    <a:pt x="2382" y="9072"/>
                    <a:pt x="2616" y="8745"/>
                  </a:cubicBezTo>
                  <a:cubicBezTo>
                    <a:pt x="2919" y="8558"/>
                    <a:pt x="3199" y="8418"/>
                    <a:pt x="3526" y="8302"/>
                  </a:cubicBezTo>
                  <a:cubicBezTo>
                    <a:pt x="3736" y="8232"/>
                    <a:pt x="3690" y="7928"/>
                    <a:pt x="3479" y="7905"/>
                  </a:cubicBezTo>
                  <a:cubicBezTo>
                    <a:pt x="3573" y="7835"/>
                    <a:pt x="3666" y="7788"/>
                    <a:pt x="3760" y="7741"/>
                  </a:cubicBezTo>
                  <a:lnTo>
                    <a:pt x="3946" y="7741"/>
                  </a:lnTo>
                  <a:cubicBezTo>
                    <a:pt x="4040" y="7741"/>
                    <a:pt x="4133" y="7671"/>
                    <a:pt x="4133" y="7578"/>
                  </a:cubicBezTo>
                  <a:cubicBezTo>
                    <a:pt x="4367" y="7508"/>
                    <a:pt x="4600" y="7461"/>
                    <a:pt x="4834" y="7438"/>
                  </a:cubicBezTo>
                  <a:lnTo>
                    <a:pt x="4880" y="7438"/>
                  </a:lnTo>
                  <a:cubicBezTo>
                    <a:pt x="5090" y="7414"/>
                    <a:pt x="5044" y="7087"/>
                    <a:pt x="4857" y="7064"/>
                  </a:cubicBezTo>
                  <a:cubicBezTo>
                    <a:pt x="4834" y="7017"/>
                    <a:pt x="4787" y="6971"/>
                    <a:pt x="4740" y="6947"/>
                  </a:cubicBezTo>
                  <a:cubicBezTo>
                    <a:pt x="3900" y="6784"/>
                    <a:pt x="3012" y="6504"/>
                    <a:pt x="2405" y="5873"/>
                  </a:cubicBezTo>
                  <a:cubicBezTo>
                    <a:pt x="2312" y="5780"/>
                    <a:pt x="2242" y="5687"/>
                    <a:pt x="2172" y="5570"/>
                  </a:cubicBezTo>
                  <a:cubicBezTo>
                    <a:pt x="1962" y="5033"/>
                    <a:pt x="1962" y="4426"/>
                    <a:pt x="2149" y="3865"/>
                  </a:cubicBezTo>
                  <a:cubicBezTo>
                    <a:pt x="2335" y="3539"/>
                    <a:pt x="2616" y="3258"/>
                    <a:pt x="2919" y="3072"/>
                  </a:cubicBezTo>
                  <a:cubicBezTo>
                    <a:pt x="3690" y="2628"/>
                    <a:pt x="4553" y="2324"/>
                    <a:pt x="5441" y="2184"/>
                  </a:cubicBezTo>
                  <a:cubicBezTo>
                    <a:pt x="6351" y="2208"/>
                    <a:pt x="7238" y="2488"/>
                    <a:pt x="8009" y="3002"/>
                  </a:cubicBezTo>
                  <a:cubicBezTo>
                    <a:pt x="8079" y="3095"/>
                    <a:pt x="8149" y="3188"/>
                    <a:pt x="8196" y="3305"/>
                  </a:cubicBezTo>
                  <a:cubicBezTo>
                    <a:pt x="8289" y="3632"/>
                    <a:pt x="8336" y="3982"/>
                    <a:pt x="8312" y="4332"/>
                  </a:cubicBezTo>
                  <a:cubicBezTo>
                    <a:pt x="8325" y="4461"/>
                    <a:pt x="8423" y="4533"/>
                    <a:pt x="8523" y="4533"/>
                  </a:cubicBezTo>
                  <a:cubicBezTo>
                    <a:pt x="8606" y="4533"/>
                    <a:pt x="8691" y="4484"/>
                    <a:pt x="8733" y="4379"/>
                  </a:cubicBezTo>
                  <a:cubicBezTo>
                    <a:pt x="8756" y="4239"/>
                    <a:pt x="8826" y="4099"/>
                    <a:pt x="8873" y="3959"/>
                  </a:cubicBezTo>
                  <a:lnTo>
                    <a:pt x="8896" y="3959"/>
                  </a:lnTo>
                  <a:cubicBezTo>
                    <a:pt x="8919" y="4006"/>
                    <a:pt x="8966" y="4052"/>
                    <a:pt x="8990" y="4099"/>
                  </a:cubicBezTo>
                  <a:cubicBezTo>
                    <a:pt x="9010" y="4141"/>
                    <a:pt x="9044" y="4158"/>
                    <a:pt x="9078" y="4158"/>
                  </a:cubicBezTo>
                  <a:cubicBezTo>
                    <a:pt x="9160" y="4158"/>
                    <a:pt x="9249" y="4064"/>
                    <a:pt x="9200" y="3982"/>
                  </a:cubicBezTo>
                  <a:cubicBezTo>
                    <a:pt x="9153" y="3889"/>
                    <a:pt x="9106" y="3795"/>
                    <a:pt x="9036" y="3725"/>
                  </a:cubicBezTo>
                  <a:cubicBezTo>
                    <a:pt x="9083" y="3585"/>
                    <a:pt x="9130" y="3445"/>
                    <a:pt x="9200" y="3328"/>
                  </a:cubicBezTo>
                  <a:cubicBezTo>
                    <a:pt x="10045" y="1927"/>
                    <a:pt x="11564" y="1089"/>
                    <a:pt x="13177" y="1089"/>
                  </a:cubicBezTo>
                  <a:close/>
                  <a:moveTo>
                    <a:pt x="16975" y="9843"/>
                  </a:moveTo>
                  <a:lnTo>
                    <a:pt x="16975" y="9843"/>
                  </a:lnTo>
                  <a:cubicBezTo>
                    <a:pt x="17045" y="10029"/>
                    <a:pt x="17091" y="10193"/>
                    <a:pt x="17115" y="10380"/>
                  </a:cubicBezTo>
                  <a:cubicBezTo>
                    <a:pt x="17372" y="11757"/>
                    <a:pt x="16508" y="12995"/>
                    <a:pt x="15364" y="13625"/>
                  </a:cubicBezTo>
                  <a:lnTo>
                    <a:pt x="15364" y="13602"/>
                  </a:lnTo>
                  <a:cubicBezTo>
                    <a:pt x="14792" y="13923"/>
                    <a:pt x="14152" y="14094"/>
                    <a:pt x="13496" y="14094"/>
                  </a:cubicBezTo>
                  <a:cubicBezTo>
                    <a:pt x="13295" y="14094"/>
                    <a:pt x="13092" y="14078"/>
                    <a:pt x="12889" y="14045"/>
                  </a:cubicBezTo>
                  <a:lnTo>
                    <a:pt x="12889" y="14045"/>
                  </a:lnTo>
                  <a:cubicBezTo>
                    <a:pt x="12917" y="14046"/>
                    <a:pt x="12945" y="14046"/>
                    <a:pt x="12973" y="14046"/>
                  </a:cubicBezTo>
                  <a:cubicBezTo>
                    <a:pt x="14064" y="14046"/>
                    <a:pt x="15127" y="13604"/>
                    <a:pt x="15901" y="12808"/>
                  </a:cubicBezTo>
                  <a:cubicBezTo>
                    <a:pt x="16694" y="12037"/>
                    <a:pt x="17091" y="10940"/>
                    <a:pt x="16975" y="9843"/>
                  </a:cubicBezTo>
                  <a:close/>
                  <a:moveTo>
                    <a:pt x="1962" y="9189"/>
                  </a:moveTo>
                  <a:lnTo>
                    <a:pt x="1962" y="9189"/>
                  </a:lnTo>
                  <a:cubicBezTo>
                    <a:pt x="1448" y="10450"/>
                    <a:pt x="1728" y="11921"/>
                    <a:pt x="2686" y="12901"/>
                  </a:cubicBezTo>
                  <a:cubicBezTo>
                    <a:pt x="3363" y="13648"/>
                    <a:pt x="4297" y="14092"/>
                    <a:pt x="5277" y="14139"/>
                  </a:cubicBezTo>
                  <a:cubicBezTo>
                    <a:pt x="5074" y="14173"/>
                    <a:pt x="4870" y="14190"/>
                    <a:pt x="4668" y="14190"/>
                  </a:cubicBezTo>
                  <a:cubicBezTo>
                    <a:pt x="3637" y="14190"/>
                    <a:pt x="2641" y="13752"/>
                    <a:pt x="1938" y="12971"/>
                  </a:cubicBezTo>
                  <a:cubicBezTo>
                    <a:pt x="1285" y="12294"/>
                    <a:pt x="934" y="11384"/>
                    <a:pt x="958" y="10450"/>
                  </a:cubicBezTo>
                  <a:cubicBezTo>
                    <a:pt x="1215" y="9959"/>
                    <a:pt x="1541" y="9516"/>
                    <a:pt x="1962" y="9189"/>
                  </a:cubicBezTo>
                  <a:close/>
                  <a:moveTo>
                    <a:pt x="701" y="11314"/>
                  </a:moveTo>
                  <a:lnTo>
                    <a:pt x="701" y="11314"/>
                  </a:lnTo>
                  <a:cubicBezTo>
                    <a:pt x="794" y="11897"/>
                    <a:pt x="1028" y="12458"/>
                    <a:pt x="1401" y="12925"/>
                  </a:cubicBezTo>
                  <a:cubicBezTo>
                    <a:pt x="2166" y="13971"/>
                    <a:pt x="3381" y="14584"/>
                    <a:pt x="4659" y="14584"/>
                  </a:cubicBezTo>
                  <a:cubicBezTo>
                    <a:pt x="4864" y="14584"/>
                    <a:pt x="5071" y="14568"/>
                    <a:pt x="5277" y="14536"/>
                  </a:cubicBezTo>
                  <a:lnTo>
                    <a:pt x="5277" y="14536"/>
                  </a:lnTo>
                  <a:cubicBezTo>
                    <a:pt x="4796" y="14737"/>
                    <a:pt x="4287" y="14837"/>
                    <a:pt x="3783" y="14837"/>
                  </a:cubicBezTo>
                  <a:cubicBezTo>
                    <a:pt x="3236" y="14837"/>
                    <a:pt x="2693" y="14720"/>
                    <a:pt x="2195" y="14489"/>
                  </a:cubicBezTo>
                  <a:cubicBezTo>
                    <a:pt x="1028" y="13928"/>
                    <a:pt x="467" y="12551"/>
                    <a:pt x="701" y="11314"/>
                  </a:cubicBezTo>
                  <a:close/>
                  <a:moveTo>
                    <a:pt x="12829" y="1"/>
                  </a:moveTo>
                  <a:cubicBezTo>
                    <a:pt x="11106" y="1"/>
                    <a:pt x="9440" y="1028"/>
                    <a:pt x="8663" y="2675"/>
                  </a:cubicBezTo>
                  <a:cubicBezTo>
                    <a:pt x="8499" y="2418"/>
                    <a:pt x="8266" y="2231"/>
                    <a:pt x="8009" y="2091"/>
                  </a:cubicBezTo>
                  <a:cubicBezTo>
                    <a:pt x="7345" y="1307"/>
                    <a:pt x="6310" y="878"/>
                    <a:pt x="5244" y="878"/>
                  </a:cubicBezTo>
                  <a:cubicBezTo>
                    <a:pt x="4438" y="878"/>
                    <a:pt x="3613" y="1124"/>
                    <a:pt x="2919" y="1647"/>
                  </a:cubicBezTo>
                  <a:cubicBezTo>
                    <a:pt x="2522" y="1951"/>
                    <a:pt x="2149" y="2324"/>
                    <a:pt x="1868" y="2745"/>
                  </a:cubicBezTo>
                  <a:lnTo>
                    <a:pt x="1798" y="2815"/>
                  </a:lnTo>
                  <a:cubicBezTo>
                    <a:pt x="397" y="4169"/>
                    <a:pt x="491" y="6691"/>
                    <a:pt x="1915" y="7788"/>
                  </a:cubicBezTo>
                  <a:cubicBezTo>
                    <a:pt x="1331" y="8745"/>
                    <a:pt x="818" y="9749"/>
                    <a:pt x="397" y="10823"/>
                  </a:cubicBezTo>
                  <a:cubicBezTo>
                    <a:pt x="1" y="12131"/>
                    <a:pt x="374" y="13695"/>
                    <a:pt x="1495" y="14536"/>
                  </a:cubicBezTo>
                  <a:cubicBezTo>
                    <a:pt x="2178" y="15055"/>
                    <a:pt x="2921" y="15275"/>
                    <a:pt x="3669" y="15275"/>
                  </a:cubicBezTo>
                  <a:cubicBezTo>
                    <a:pt x="4840" y="15275"/>
                    <a:pt x="6022" y="14735"/>
                    <a:pt x="7005" y="13952"/>
                  </a:cubicBezTo>
                  <a:cubicBezTo>
                    <a:pt x="7122" y="13905"/>
                    <a:pt x="7215" y="13835"/>
                    <a:pt x="7332" y="13765"/>
                  </a:cubicBezTo>
                  <a:cubicBezTo>
                    <a:pt x="8032" y="13438"/>
                    <a:pt x="8639" y="12971"/>
                    <a:pt x="9130" y="12364"/>
                  </a:cubicBezTo>
                  <a:cubicBezTo>
                    <a:pt x="9573" y="12808"/>
                    <a:pt x="10064" y="13158"/>
                    <a:pt x="10601" y="13462"/>
                  </a:cubicBezTo>
                  <a:cubicBezTo>
                    <a:pt x="11485" y="14122"/>
                    <a:pt x="12522" y="14523"/>
                    <a:pt x="13574" y="14523"/>
                  </a:cubicBezTo>
                  <a:cubicBezTo>
                    <a:pt x="14494" y="14523"/>
                    <a:pt x="15425" y="14216"/>
                    <a:pt x="16274" y="13508"/>
                  </a:cubicBezTo>
                  <a:cubicBezTo>
                    <a:pt x="17815" y="12177"/>
                    <a:pt x="17909" y="9819"/>
                    <a:pt x="16484" y="8372"/>
                  </a:cubicBezTo>
                  <a:cubicBezTo>
                    <a:pt x="16297" y="8068"/>
                    <a:pt x="16064" y="7788"/>
                    <a:pt x="15807" y="7531"/>
                  </a:cubicBezTo>
                  <a:cubicBezTo>
                    <a:pt x="16694" y="7017"/>
                    <a:pt x="17301" y="6107"/>
                    <a:pt x="17465" y="5080"/>
                  </a:cubicBezTo>
                  <a:cubicBezTo>
                    <a:pt x="17558" y="4309"/>
                    <a:pt x="17395" y="3515"/>
                    <a:pt x="16975" y="2861"/>
                  </a:cubicBezTo>
                  <a:cubicBezTo>
                    <a:pt x="16648" y="2044"/>
                    <a:pt x="16087" y="1344"/>
                    <a:pt x="15364" y="830"/>
                  </a:cubicBezTo>
                  <a:cubicBezTo>
                    <a:pt x="14575" y="260"/>
                    <a:pt x="13695" y="1"/>
                    <a:pt x="12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66"/>
            <p:cNvSpPr/>
            <p:nvPr/>
          </p:nvSpPr>
          <p:spPr>
            <a:xfrm>
              <a:off x="3199971" y="3490540"/>
              <a:ext cx="179710" cy="152165"/>
            </a:xfrm>
            <a:custGeom>
              <a:rect b="b" l="l" r="r" t="t"/>
              <a:pathLst>
                <a:path extrusionOk="0" h="11203" w="13231">
                  <a:moveTo>
                    <a:pt x="7989" y="919"/>
                  </a:moveTo>
                  <a:cubicBezTo>
                    <a:pt x="7628" y="1142"/>
                    <a:pt x="7306" y="1439"/>
                    <a:pt x="7052" y="1797"/>
                  </a:cubicBezTo>
                  <a:cubicBezTo>
                    <a:pt x="7052" y="1774"/>
                    <a:pt x="7052" y="1727"/>
                    <a:pt x="7029" y="1704"/>
                  </a:cubicBezTo>
                  <a:cubicBezTo>
                    <a:pt x="7308" y="1396"/>
                    <a:pt x="7633" y="1129"/>
                    <a:pt x="7989" y="919"/>
                  </a:cubicBezTo>
                  <a:close/>
                  <a:moveTo>
                    <a:pt x="9709" y="426"/>
                  </a:moveTo>
                  <a:cubicBezTo>
                    <a:pt x="10067" y="426"/>
                    <a:pt x="10430" y="490"/>
                    <a:pt x="10788" y="630"/>
                  </a:cubicBezTo>
                  <a:lnTo>
                    <a:pt x="10764" y="630"/>
                  </a:lnTo>
                  <a:cubicBezTo>
                    <a:pt x="11441" y="840"/>
                    <a:pt x="11932" y="1423"/>
                    <a:pt x="12049" y="2124"/>
                  </a:cubicBezTo>
                  <a:cubicBezTo>
                    <a:pt x="12025" y="2031"/>
                    <a:pt x="11978" y="1937"/>
                    <a:pt x="11908" y="1820"/>
                  </a:cubicBezTo>
                  <a:cubicBezTo>
                    <a:pt x="11342" y="865"/>
                    <a:pt x="10473" y="448"/>
                    <a:pt x="9596" y="448"/>
                  </a:cubicBezTo>
                  <a:cubicBezTo>
                    <a:pt x="9357" y="448"/>
                    <a:pt x="9119" y="479"/>
                    <a:pt x="8885" y="538"/>
                  </a:cubicBezTo>
                  <a:lnTo>
                    <a:pt x="8885" y="538"/>
                  </a:lnTo>
                  <a:cubicBezTo>
                    <a:pt x="9153" y="465"/>
                    <a:pt x="9430" y="426"/>
                    <a:pt x="9709" y="426"/>
                  </a:cubicBezTo>
                  <a:close/>
                  <a:moveTo>
                    <a:pt x="3830" y="1423"/>
                  </a:moveTo>
                  <a:cubicBezTo>
                    <a:pt x="3573" y="1890"/>
                    <a:pt x="3503" y="2427"/>
                    <a:pt x="3573" y="2941"/>
                  </a:cubicBezTo>
                  <a:cubicBezTo>
                    <a:pt x="3526" y="2918"/>
                    <a:pt x="3480" y="2894"/>
                    <a:pt x="3410" y="2871"/>
                  </a:cubicBezTo>
                  <a:cubicBezTo>
                    <a:pt x="3386" y="2731"/>
                    <a:pt x="3363" y="2591"/>
                    <a:pt x="3340" y="2451"/>
                  </a:cubicBezTo>
                  <a:cubicBezTo>
                    <a:pt x="3386" y="2077"/>
                    <a:pt x="3550" y="1704"/>
                    <a:pt x="3830" y="1423"/>
                  </a:cubicBezTo>
                  <a:close/>
                  <a:moveTo>
                    <a:pt x="3083" y="3408"/>
                  </a:moveTo>
                  <a:lnTo>
                    <a:pt x="3083" y="3455"/>
                  </a:lnTo>
                  <a:cubicBezTo>
                    <a:pt x="2919" y="3455"/>
                    <a:pt x="2756" y="3478"/>
                    <a:pt x="2569" y="3501"/>
                  </a:cubicBezTo>
                  <a:cubicBezTo>
                    <a:pt x="2726" y="3434"/>
                    <a:pt x="2904" y="3410"/>
                    <a:pt x="3083" y="3408"/>
                  </a:cubicBezTo>
                  <a:close/>
                  <a:moveTo>
                    <a:pt x="9581" y="820"/>
                  </a:moveTo>
                  <a:cubicBezTo>
                    <a:pt x="10199" y="820"/>
                    <a:pt x="10820" y="1079"/>
                    <a:pt x="11325" y="1680"/>
                  </a:cubicBezTo>
                  <a:cubicBezTo>
                    <a:pt x="11838" y="2241"/>
                    <a:pt x="11978" y="3035"/>
                    <a:pt x="11745" y="3758"/>
                  </a:cubicBezTo>
                  <a:cubicBezTo>
                    <a:pt x="11768" y="3548"/>
                    <a:pt x="11745" y="3315"/>
                    <a:pt x="11675" y="3105"/>
                  </a:cubicBezTo>
                  <a:cubicBezTo>
                    <a:pt x="11395" y="2147"/>
                    <a:pt x="10578" y="1423"/>
                    <a:pt x="9597" y="1283"/>
                  </a:cubicBezTo>
                  <a:cubicBezTo>
                    <a:pt x="9495" y="1270"/>
                    <a:pt x="9394" y="1263"/>
                    <a:pt x="9295" y="1263"/>
                  </a:cubicBezTo>
                  <a:cubicBezTo>
                    <a:pt x="8557" y="1263"/>
                    <a:pt x="7909" y="1630"/>
                    <a:pt x="7332" y="2124"/>
                  </a:cubicBezTo>
                  <a:cubicBezTo>
                    <a:pt x="7851" y="1332"/>
                    <a:pt x="8712" y="820"/>
                    <a:pt x="9581" y="820"/>
                  </a:cubicBezTo>
                  <a:close/>
                  <a:moveTo>
                    <a:pt x="958" y="4809"/>
                  </a:moveTo>
                  <a:cubicBezTo>
                    <a:pt x="795" y="5416"/>
                    <a:pt x="888" y="6093"/>
                    <a:pt x="1215" y="6630"/>
                  </a:cubicBezTo>
                  <a:cubicBezTo>
                    <a:pt x="935" y="6467"/>
                    <a:pt x="725" y="6187"/>
                    <a:pt x="655" y="5883"/>
                  </a:cubicBezTo>
                  <a:cubicBezTo>
                    <a:pt x="655" y="5743"/>
                    <a:pt x="678" y="5579"/>
                    <a:pt x="701" y="5463"/>
                  </a:cubicBezTo>
                  <a:lnTo>
                    <a:pt x="678" y="5439"/>
                  </a:lnTo>
                  <a:cubicBezTo>
                    <a:pt x="725" y="5229"/>
                    <a:pt x="818" y="4996"/>
                    <a:pt x="958" y="4809"/>
                  </a:cubicBezTo>
                  <a:close/>
                  <a:moveTo>
                    <a:pt x="1472" y="4552"/>
                  </a:moveTo>
                  <a:cubicBezTo>
                    <a:pt x="1565" y="5276"/>
                    <a:pt x="2079" y="5883"/>
                    <a:pt x="2756" y="6140"/>
                  </a:cubicBezTo>
                  <a:cubicBezTo>
                    <a:pt x="2429" y="6280"/>
                    <a:pt x="2149" y="6537"/>
                    <a:pt x="1962" y="6864"/>
                  </a:cubicBezTo>
                  <a:lnTo>
                    <a:pt x="1892" y="6864"/>
                  </a:lnTo>
                  <a:cubicBezTo>
                    <a:pt x="1332" y="6327"/>
                    <a:pt x="1122" y="5533"/>
                    <a:pt x="1355" y="4786"/>
                  </a:cubicBezTo>
                  <a:cubicBezTo>
                    <a:pt x="1402" y="4716"/>
                    <a:pt x="1425" y="4622"/>
                    <a:pt x="1472" y="4552"/>
                  </a:cubicBezTo>
                  <a:close/>
                  <a:moveTo>
                    <a:pt x="9107" y="5836"/>
                  </a:moveTo>
                  <a:cubicBezTo>
                    <a:pt x="9364" y="6187"/>
                    <a:pt x="9480" y="6630"/>
                    <a:pt x="9410" y="7050"/>
                  </a:cubicBezTo>
                  <a:lnTo>
                    <a:pt x="9387" y="7050"/>
                  </a:lnTo>
                  <a:cubicBezTo>
                    <a:pt x="9387" y="6630"/>
                    <a:pt x="9270" y="6210"/>
                    <a:pt x="9037" y="5836"/>
                  </a:cubicBezTo>
                  <a:close/>
                  <a:moveTo>
                    <a:pt x="2429" y="7587"/>
                  </a:moveTo>
                  <a:lnTo>
                    <a:pt x="2546" y="7634"/>
                  </a:lnTo>
                  <a:cubicBezTo>
                    <a:pt x="2382" y="7727"/>
                    <a:pt x="2219" y="7844"/>
                    <a:pt x="2079" y="7984"/>
                  </a:cubicBezTo>
                  <a:cubicBezTo>
                    <a:pt x="2079" y="7938"/>
                    <a:pt x="2079" y="7914"/>
                    <a:pt x="2102" y="7891"/>
                  </a:cubicBezTo>
                  <a:lnTo>
                    <a:pt x="2079" y="7891"/>
                  </a:lnTo>
                  <a:cubicBezTo>
                    <a:pt x="2196" y="7774"/>
                    <a:pt x="2312" y="7681"/>
                    <a:pt x="2429" y="7587"/>
                  </a:cubicBezTo>
                  <a:close/>
                  <a:moveTo>
                    <a:pt x="9784" y="7120"/>
                  </a:moveTo>
                  <a:lnTo>
                    <a:pt x="9784" y="7120"/>
                  </a:lnTo>
                  <a:cubicBezTo>
                    <a:pt x="10041" y="8078"/>
                    <a:pt x="9901" y="9128"/>
                    <a:pt x="8663" y="9245"/>
                  </a:cubicBezTo>
                  <a:cubicBezTo>
                    <a:pt x="8548" y="9257"/>
                    <a:pt x="8432" y="9263"/>
                    <a:pt x="8316" y="9263"/>
                  </a:cubicBezTo>
                  <a:cubicBezTo>
                    <a:pt x="7981" y="9263"/>
                    <a:pt x="7644" y="9215"/>
                    <a:pt x="7332" y="9128"/>
                  </a:cubicBezTo>
                  <a:lnTo>
                    <a:pt x="7332" y="9128"/>
                  </a:lnTo>
                  <a:cubicBezTo>
                    <a:pt x="7389" y="9134"/>
                    <a:pt x="7446" y="9137"/>
                    <a:pt x="7502" y="9137"/>
                  </a:cubicBezTo>
                  <a:cubicBezTo>
                    <a:pt x="7888" y="9137"/>
                    <a:pt x="8264" y="9002"/>
                    <a:pt x="8570" y="8778"/>
                  </a:cubicBezTo>
                  <a:cubicBezTo>
                    <a:pt x="8640" y="8755"/>
                    <a:pt x="8686" y="8708"/>
                    <a:pt x="8733" y="8661"/>
                  </a:cubicBezTo>
                  <a:cubicBezTo>
                    <a:pt x="8780" y="8615"/>
                    <a:pt x="8850" y="8591"/>
                    <a:pt x="8897" y="8545"/>
                  </a:cubicBezTo>
                  <a:cubicBezTo>
                    <a:pt x="9387" y="8218"/>
                    <a:pt x="9690" y="7704"/>
                    <a:pt x="9784" y="7120"/>
                  </a:cubicBezTo>
                  <a:close/>
                  <a:moveTo>
                    <a:pt x="5137" y="933"/>
                  </a:moveTo>
                  <a:cubicBezTo>
                    <a:pt x="5511" y="957"/>
                    <a:pt x="5838" y="1120"/>
                    <a:pt x="6095" y="1353"/>
                  </a:cubicBezTo>
                  <a:cubicBezTo>
                    <a:pt x="6258" y="1704"/>
                    <a:pt x="6235" y="2101"/>
                    <a:pt x="6071" y="2427"/>
                  </a:cubicBezTo>
                  <a:cubicBezTo>
                    <a:pt x="5991" y="2589"/>
                    <a:pt x="6133" y="2739"/>
                    <a:pt x="6260" y="2739"/>
                  </a:cubicBezTo>
                  <a:cubicBezTo>
                    <a:pt x="6316" y="2739"/>
                    <a:pt x="6370" y="2710"/>
                    <a:pt x="6398" y="2638"/>
                  </a:cubicBezTo>
                  <a:cubicBezTo>
                    <a:pt x="6445" y="2521"/>
                    <a:pt x="6515" y="2427"/>
                    <a:pt x="6562" y="2334"/>
                  </a:cubicBezTo>
                  <a:cubicBezTo>
                    <a:pt x="6585" y="2451"/>
                    <a:pt x="6585" y="2591"/>
                    <a:pt x="6562" y="2708"/>
                  </a:cubicBezTo>
                  <a:cubicBezTo>
                    <a:pt x="6515" y="2801"/>
                    <a:pt x="6468" y="2871"/>
                    <a:pt x="6422" y="2941"/>
                  </a:cubicBezTo>
                  <a:cubicBezTo>
                    <a:pt x="6295" y="3089"/>
                    <a:pt x="6397" y="3275"/>
                    <a:pt x="6573" y="3275"/>
                  </a:cubicBezTo>
                  <a:cubicBezTo>
                    <a:pt x="6592" y="3275"/>
                    <a:pt x="6612" y="3272"/>
                    <a:pt x="6632" y="3268"/>
                  </a:cubicBezTo>
                  <a:cubicBezTo>
                    <a:pt x="6656" y="3280"/>
                    <a:pt x="6682" y="3286"/>
                    <a:pt x="6707" y="3286"/>
                  </a:cubicBezTo>
                  <a:cubicBezTo>
                    <a:pt x="6779" y="3286"/>
                    <a:pt x="6848" y="3238"/>
                    <a:pt x="6865" y="3151"/>
                  </a:cubicBezTo>
                  <a:cubicBezTo>
                    <a:pt x="6889" y="3105"/>
                    <a:pt x="6889" y="3058"/>
                    <a:pt x="6912" y="3011"/>
                  </a:cubicBezTo>
                  <a:cubicBezTo>
                    <a:pt x="7622" y="2343"/>
                    <a:pt x="8581" y="1700"/>
                    <a:pt x="9472" y="1700"/>
                  </a:cubicBezTo>
                  <a:cubicBezTo>
                    <a:pt x="10075" y="1700"/>
                    <a:pt x="10648" y="1995"/>
                    <a:pt x="11091" y="2778"/>
                  </a:cubicBezTo>
                  <a:cubicBezTo>
                    <a:pt x="11558" y="3618"/>
                    <a:pt x="11255" y="4692"/>
                    <a:pt x="10438" y="5183"/>
                  </a:cubicBezTo>
                  <a:cubicBezTo>
                    <a:pt x="10199" y="5266"/>
                    <a:pt x="9951" y="5307"/>
                    <a:pt x="9706" y="5307"/>
                  </a:cubicBezTo>
                  <a:cubicBezTo>
                    <a:pt x="9400" y="5307"/>
                    <a:pt x="9099" y="5242"/>
                    <a:pt x="8826" y="5112"/>
                  </a:cubicBezTo>
                  <a:cubicBezTo>
                    <a:pt x="8793" y="5098"/>
                    <a:pt x="8760" y="5092"/>
                    <a:pt x="8729" y="5092"/>
                  </a:cubicBezTo>
                  <a:cubicBezTo>
                    <a:pt x="8604" y="5092"/>
                    <a:pt x="8504" y="5192"/>
                    <a:pt x="8523" y="5323"/>
                  </a:cubicBezTo>
                  <a:lnTo>
                    <a:pt x="8500" y="5323"/>
                  </a:lnTo>
                  <a:cubicBezTo>
                    <a:pt x="8472" y="5309"/>
                    <a:pt x="8443" y="5303"/>
                    <a:pt x="8415" y="5303"/>
                  </a:cubicBezTo>
                  <a:cubicBezTo>
                    <a:pt x="8253" y="5303"/>
                    <a:pt x="8107" y="5507"/>
                    <a:pt x="8266" y="5626"/>
                  </a:cubicBezTo>
                  <a:cubicBezTo>
                    <a:pt x="9060" y="6257"/>
                    <a:pt x="9270" y="7564"/>
                    <a:pt x="8500" y="8311"/>
                  </a:cubicBezTo>
                  <a:cubicBezTo>
                    <a:pt x="8430" y="8381"/>
                    <a:pt x="8336" y="8428"/>
                    <a:pt x="8243" y="8451"/>
                  </a:cubicBezTo>
                  <a:lnTo>
                    <a:pt x="8219" y="8451"/>
                  </a:lnTo>
                  <a:cubicBezTo>
                    <a:pt x="7961" y="8551"/>
                    <a:pt x="7688" y="8601"/>
                    <a:pt x="7415" y="8601"/>
                  </a:cubicBezTo>
                  <a:cubicBezTo>
                    <a:pt x="6923" y="8601"/>
                    <a:pt x="6430" y="8440"/>
                    <a:pt x="6025" y="8124"/>
                  </a:cubicBezTo>
                  <a:cubicBezTo>
                    <a:pt x="5885" y="7961"/>
                    <a:pt x="5768" y="7774"/>
                    <a:pt x="5675" y="7564"/>
                  </a:cubicBezTo>
                  <a:cubicBezTo>
                    <a:pt x="5658" y="7467"/>
                    <a:pt x="5575" y="7415"/>
                    <a:pt x="5495" y="7415"/>
                  </a:cubicBezTo>
                  <a:cubicBezTo>
                    <a:pt x="5459" y="7415"/>
                    <a:pt x="5423" y="7426"/>
                    <a:pt x="5394" y="7447"/>
                  </a:cubicBezTo>
                  <a:lnTo>
                    <a:pt x="5348" y="7424"/>
                  </a:lnTo>
                  <a:cubicBezTo>
                    <a:pt x="5301" y="7401"/>
                    <a:pt x="5278" y="7354"/>
                    <a:pt x="5231" y="7307"/>
                  </a:cubicBezTo>
                  <a:cubicBezTo>
                    <a:pt x="5198" y="7242"/>
                    <a:pt x="5131" y="7207"/>
                    <a:pt x="5065" y="7207"/>
                  </a:cubicBezTo>
                  <a:cubicBezTo>
                    <a:pt x="4989" y="7207"/>
                    <a:pt x="4917" y="7254"/>
                    <a:pt x="4904" y="7354"/>
                  </a:cubicBezTo>
                  <a:cubicBezTo>
                    <a:pt x="4834" y="7891"/>
                    <a:pt x="4694" y="8451"/>
                    <a:pt x="4507" y="8965"/>
                  </a:cubicBezTo>
                  <a:cubicBezTo>
                    <a:pt x="4238" y="9172"/>
                    <a:pt x="3918" y="9273"/>
                    <a:pt x="3601" y="9273"/>
                  </a:cubicBezTo>
                  <a:cubicBezTo>
                    <a:pt x="3203" y="9273"/>
                    <a:pt x="2808" y="9113"/>
                    <a:pt x="2523" y="8802"/>
                  </a:cubicBezTo>
                  <a:cubicBezTo>
                    <a:pt x="2406" y="8685"/>
                    <a:pt x="2312" y="8568"/>
                    <a:pt x="2242" y="8405"/>
                  </a:cubicBezTo>
                  <a:cubicBezTo>
                    <a:pt x="2523" y="8054"/>
                    <a:pt x="2919" y="7798"/>
                    <a:pt x="3340" y="7634"/>
                  </a:cubicBezTo>
                  <a:cubicBezTo>
                    <a:pt x="3520" y="7566"/>
                    <a:pt x="3526" y="7259"/>
                    <a:pt x="3316" y="7259"/>
                  </a:cubicBezTo>
                  <a:cubicBezTo>
                    <a:pt x="3309" y="7259"/>
                    <a:pt x="3301" y="7260"/>
                    <a:pt x="3293" y="7261"/>
                  </a:cubicBezTo>
                  <a:cubicBezTo>
                    <a:pt x="3223" y="7261"/>
                    <a:pt x="3153" y="7284"/>
                    <a:pt x="3060" y="7284"/>
                  </a:cubicBezTo>
                  <a:cubicBezTo>
                    <a:pt x="3223" y="7167"/>
                    <a:pt x="3363" y="7027"/>
                    <a:pt x="3480" y="6887"/>
                  </a:cubicBezTo>
                  <a:cubicBezTo>
                    <a:pt x="3526" y="6840"/>
                    <a:pt x="3526" y="6770"/>
                    <a:pt x="3503" y="6724"/>
                  </a:cubicBezTo>
                  <a:cubicBezTo>
                    <a:pt x="3713" y="6607"/>
                    <a:pt x="3900" y="6467"/>
                    <a:pt x="4063" y="6327"/>
                  </a:cubicBezTo>
                  <a:cubicBezTo>
                    <a:pt x="4206" y="6184"/>
                    <a:pt x="4063" y="5987"/>
                    <a:pt x="3900" y="5987"/>
                  </a:cubicBezTo>
                  <a:cubicBezTo>
                    <a:pt x="3877" y="5987"/>
                    <a:pt x="3853" y="5991"/>
                    <a:pt x="3830" y="6000"/>
                  </a:cubicBezTo>
                  <a:cubicBezTo>
                    <a:pt x="3713" y="5976"/>
                    <a:pt x="3597" y="5976"/>
                    <a:pt x="3480" y="5976"/>
                  </a:cubicBezTo>
                  <a:cubicBezTo>
                    <a:pt x="2709" y="5860"/>
                    <a:pt x="1962" y="5416"/>
                    <a:pt x="1845" y="4552"/>
                  </a:cubicBezTo>
                  <a:cubicBezTo>
                    <a:pt x="1845" y="4412"/>
                    <a:pt x="1845" y="4295"/>
                    <a:pt x="1845" y="4179"/>
                  </a:cubicBezTo>
                  <a:cubicBezTo>
                    <a:pt x="2053" y="4120"/>
                    <a:pt x="2267" y="4092"/>
                    <a:pt x="2480" y="4092"/>
                  </a:cubicBezTo>
                  <a:cubicBezTo>
                    <a:pt x="2864" y="4092"/>
                    <a:pt x="3243" y="4185"/>
                    <a:pt x="3573" y="4365"/>
                  </a:cubicBezTo>
                  <a:cubicBezTo>
                    <a:pt x="3610" y="4386"/>
                    <a:pt x="3647" y="4395"/>
                    <a:pt x="3681" y="4395"/>
                  </a:cubicBezTo>
                  <a:cubicBezTo>
                    <a:pt x="3838" y="4395"/>
                    <a:pt x="3941" y="4200"/>
                    <a:pt x="3807" y="4085"/>
                  </a:cubicBezTo>
                  <a:cubicBezTo>
                    <a:pt x="3737" y="3992"/>
                    <a:pt x="3690" y="3922"/>
                    <a:pt x="3620" y="3828"/>
                  </a:cubicBezTo>
                  <a:cubicBezTo>
                    <a:pt x="3690" y="3782"/>
                    <a:pt x="3713" y="3712"/>
                    <a:pt x="3713" y="3642"/>
                  </a:cubicBezTo>
                  <a:cubicBezTo>
                    <a:pt x="3783" y="3688"/>
                    <a:pt x="3830" y="3735"/>
                    <a:pt x="3877" y="3782"/>
                  </a:cubicBezTo>
                  <a:cubicBezTo>
                    <a:pt x="3917" y="3816"/>
                    <a:pt x="3959" y="3831"/>
                    <a:pt x="4000" y="3831"/>
                  </a:cubicBezTo>
                  <a:cubicBezTo>
                    <a:pt x="4126" y="3831"/>
                    <a:pt x="4233" y="3689"/>
                    <a:pt x="4180" y="3548"/>
                  </a:cubicBezTo>
                  <a:cubicBezTo>
                    <a:pt x="3620" y="2568"/>
                    <a:pt x="3830" y="1167"/>
                    <a:pt x="5114" y="933"/>
                  </a:cubicBezTo>
                  <a:close/>
                  <a:moveTo>
                    <a:pt x="2032" y="8895"/>
                  </a:moveTo>
                  <a:cubicBezTo>
                    <a:pt x="2079" y="8918"/>
                    <a:pt x="2102" y="8942"/>
                    <a:pt x="2149" y="8965"/>
                  </a:cubicBezTo>
                  <a:lnTo>
                    <a:pt x="2126" y="8965"/>
                  </a:lnTo>
                  <a:cubicBezTo>
                    <a:pt x="2478" y="9418"/>
                    <a:pt x="2999" y="9666"/>
                    <a:pt x="3532" y="9666"/>
                  </a:cubicBezTo>
                  <a:cubicBezTo>
                    <a:pt x="3742" y="9666"/>
                    <a:pt x="3953" y="9628"/>
                    <a:pt x="4157" y="9549"/>
                  </a:cubicBezTo>
                  <a:lnTo>
                    <a:pt x="4157" y="9549"/>
                  </a:lnTo>
                  <a:cubicBezTo>
                    <a:pt x="3993" y="9759"/>
                    <a:pt x="3783" y="9946"/>
                    <a:pt x="3550" y="10039"/>
                  </a:cubicBezTo>
                  <a:cubicBezTo>
                    <a:pt x="3336" y="10136"/>
                    <a:pt x="3122" y="10185"/>
                    <a:pt x="2908" y="10185"/>
                  </a:cubicBezTo>
                  <a:cubicBezTo>
                    <a:pt x="2865" y="10185"/>
                    <a:pt x="2822" y="10183"/>
                    <a:pt x="2779" y="10179"/>
                  </a:cubicBezTo>
                  <a:cubicBezTo>
                    <a:pt x="2242" y="10109"/>
                    <a:pt x="2149" y="9922"/>
                    <a:pt x="2032" y="9409"/>
                  </a:cubicBezTo>
                  <a:cubicBezTo>
                    <a:pt x="2009" y="9222"/>
                    <a:pt x="2009" y="9058"/>
                    <a:pt x="2032" y="8895"/>
                  </a:cubicBezTo>
                  <a:close/>
                  <a:moveTo>
                    <a:pt x="1729" y="8288"/>
                  </a:moveTo>
                  <a:cubicBezTo>
                    <a:pt x="1729" y="8311"/>
                    <a:pt x="1752" y="8335"/>
                    <a:pt x="1752" y="8381"/>
                  </a:cubicBezTo>
                  <a:cubicBezTo>
                    <a:pt x="1682" y="8498"/>
                    <a:pt x="1612" y="8638"/>
                    <a:pt x="1589" y="8802"/>
                  </a:cubicBezTo>
                  <a:cubicBezTo>
                    <a:pt x="1402" y="9409"/>
                    <a:pt x="1635" y="10062"/>
                    <a:pt x="2196" y="10389"/>
                  </a:cubicBezTo>
                  <a:lnTo>
                    <a:pt x="2172" y="10389"/>
                  </a:lnTo>
                  <a:lnTo>
                    <a:pt x="2126" y="10366"/>
                  </a:lnTo>
                  <a:cubicBezTo>
                    <a:pt x="1215" y="10016"/>
                    <a:pt x="1285" y="9012"/>
                    <a:pt x="1729" y="8288"/>
                  </a:cubicBezTo>
                  <a:close/>
                  <a:moveTo>
                    <a:pt x="5441" y="8405"/>
                  </a:moveTo>
                  <a:cubicBezTo>
                    <a:pt x="5534" y="8545"/>
                    <a:pt x="5628" y="8661"/>
                    <a:pt x="5745" y="8755"/>
                  </a:cubicBezTo>
                  <a:cubicBezTo>
                    <a:pt x="5745" y="8778"/>
                    <a:pt x="5745" y="8778"/>
                    <a:pt x="5745" y="8802"/>
                  </a:cubicBezTo>
                  <a:lnTo>
                    <a:pt x="5721" y="8802"/>
                  </a:lnTo>
                  <a:cubicBezTo>
                    <a:pt x="5231" y="9642"/>
                    <a:pt x="4344" y="10576"/>
                    <a:pt x="3363" y="10763"/>
                  </a:cubicBezTo>
                  <a:cubicBezTo>
                    <a:pt x="4040" y="10366"/>
                    <a:pt x="4577" y="9782"/>
                    <a:pt x="4927" y="9105"/>
                  </a:cubicBezTo>
                  <a:cubicBezTo>
                    <a:pt x="5161" y="8895"/>
                    <a:pt x="5324" y="8661"/>
                    <a:pt x="5441" y="8405"/>
                  </a:cubicBezTo>
                  <a:close/>
                  <a:moveTo>
                    <a:pt x="9857" y="0"/>
                  </a:moveTo>
                  <a:cubicBezTo>
                    <a:pt x="8789" y="0"/>
                    <a:pt x="7678" y="531"/>
                    <a:pt x="6889" y="1307"/>
                  </a:cubicBezTo>
                  <a:cubicBezTo>
                    <a:pt x="6725" y="980"/>
                    <a:pt x="6422" y="746"/>
                    <a:pt x="6071" y="606"/>
                  </a:cubicBezTo>
                  <a:cubicBezTo>
                    <a:pt x="5761" y="316"/>
                    <a:pt x="5339" y="155"/>
                    <a:pt x="4906" y="155"/>
                  </a:cubicBezTo>
                  <a:cubicBezTo>
                    <a:pt x="4851" y="155"/>
                    <a:pt x="4796" y="157"/>
                    <a:pt x="4741" y="163"/>
                  </a:cubicBezTo>
                  <a:cubicBezTo>
                    <a:pt x="3433" y="326"/>
                    <a:pt x="2873" y="1447"/>
                    <a:pt x="2989" y="2568"/>
                  </a:cubicBezTo>
                  <a:lnTo>
                    <a:pt x="2989" y="2778"/>
                  </a:lnTo>
                  <a:cubicBezTo>
                    <a:pt x="2971" y="2777"/>
                    <a:pt x="2954" y="2777"/>
                    <a:pt x="2936" y="2777"/>
                  </a:cubicBezTo>
                  <a:cubicBezTo>
                    <a:pt x="2350" y="2777"/>
                    <a:pt x="1816" y="3145"/>
                    <a:pt x="1612" y="3712"/>
                  </a:cubicBezTo>
                  <a:cubicBezTo>
                    <a:pt x="1542" y="3782"/>
                    <a:pt x="1472" y="3852"/>
                    <a:pt x="1402" y="3922"/>
                  </a:cubicBezTo>
                  <a:cubicBezTo>
                    <a:pt x="585" y="4389"/>
                    <a:pt x="1" y="5112"/>
                    <a:pt x="281" y="6093"/>
                  </a:cubicBezTo>
                  <a:cubicBezTo>
                    <a:pt x="304" y="6187"/>
                    <a:pt x="351" y="6280"/>
                    <a:pt x="374" y="6350"/>
                  </a:cubicBezTo>
                  <a:cubicBezTo>
                    <a:pt x="538" y="6887"/>
                    <a:pt x="958" y="7331"/>
                    <a:pt x="1495" y="7494"/>
                  </a:cubicBezTo>
                  <a:cubicBezTo>
                    <a:pt x="1262" y="7751"/>
                    <a:pt x="1098" y="8031"/>
                    <a:pt x="982" y="8335"/>
                  </a:cubicBezTo>
                  <a:cubicBezTo>
                    <a:pt x="631" y="9105"/>
                    <a:pt x="841" y="10016"/>
                    <a:pt x="1448" y="10599"/>
                  </a:cubicBezTo>
                  <a:cubicBezTo>
                    <a:pt x="1928" y="11026"/>
                    <a:pt x="2438" y="11203"/>
                    <a:pt x="2943" y="11203"/>
                  </a:cubicBezTo>
                  <a:cubicBezTo>
                    <a:pt x="4207" y="11203"/>
                    <a:pt x="5437" y="10090"/>
                    <a:pt x="6071" y="8988"/>
                  </a:cubicBezTo>
                  <a:cubicBezTo>
                    <a:pt x="6212" y="9082"/>
                    <a:pt x="6375" y="9175"/>
                    <a:pt x="6538" y="9245"/>
                  </a:cubicBezTo>
                  <a:cubicBezTo>
                    <a:pt x="7024" y="9456"/>
                    <a:pt x="7848" y="9666"/>
                    <a:pt x="8556" y="9666"/>
                  </a:cubicBezTo>
                  <a:cubicBezTo>
                    <a:pt x="8868" y="9666"/>
                    <a:pt x="9158" y="9625"/>
                    <a:pt x="9387" y="9525"/>
                  </a:cubicBezTo>
                  <a:cubicBezTo>
                    <a:pt x="10741" y="8942"/>
                    <a:pt x="10391" y="7074"/>
                    <a:pt x="9737" y="5930"/>
                  </a:cubicBezTo>
                  <a:lnTo>
                    <a:pt x="9737" y="5930"/>
                  </a:lnTo>
                  <a:cubicBezTo>
                    <a:pt x="9824" y="5945"/>
                    <a:pt x="9910" y="5952"/>
                    <a:pt x="9996" y="5952"/>
                  </a:cubicBezTo>
                  <a:cubicBezTo>
                    <a:pt x="11853" y="5952"/>
                    <a:pt x="13231" y="2432"/>
                    <a:pt x="12025" y="1003"/>
                  </a:cubicBezTo>
                  <a:cubicBezTo>
                    <a:pt x="11427" y="295"/>
                    <a:pt x="10654" y="0"/>
                    <a:pt x="9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16" name="Google Shape;2516;p66"/>
          <p:cNvSpPr/>
          <p:nvPr/>
        </p:nvSpPr>
        <p:spPr>
          <a:xfrm>
            <a:off x="6419961" y="2437603"/>
            <a:ext cx="752687" cy="771298"/>
          </a:xfrm>
          <a:custGeom>
            <a:rect b="b" l="l" r="r" t="t"/>
            <a:pathLst>
              <a:path extrusionOk="0" h="22877" w="22325">
                <a:moveTo>
                  <a:pt x="12665" y="458"/>
                </a:moveTo>
                <a:lnTo>
                  <a:pt x="12665" y="458"/>
                </a:lnTo>
                <a:cubicBezTo>
                  <a:pt x="12893" y="510"/>
                  <a:pt x="13121" y="572"/>
                  <a:pt x="13360" y="645"/>
                </a:cubicBezTo>
                <a:cubicBezTo>
                  <a:pt x="13474" y="686"/>
                  <a:pt x="13598" y="718"/>
                  <a:pt x="13712" y="769"/>
                </a:cubicBezTo>
                <a:cubicBezTo>
                  <a:pt x="13370" y="655"/>
                  <a:pt x="13018" y="552"/>
                  <a:pt x="12665" y="458"/>
                </a:cubicBezTo>
                <a:close/>
                <a:moveTo>
                  <a:pt x="3452" y="2904"/>
                </a:moveTo>
                <a:cubicBezTo>
                  <a:pt x="2923" y="3371"/>
                  <a:pt x="2436" y="3899"/>
                  <a:pt x="2001" y="4469"/>
                </a:cubicBezTo>
                <a:cubicBezTo>
                  <a:pt x="2229" y="4138"/>
                  <a:pt x="2478" y="3837"/>
                  <a:pt x="2757" y="3557"/>
                </a:cubicBezTo>
                <a:cubicBezTo>
                  <a:pt x="2985" y="3329"/>
                  <a:pt x="3213" y="3112"/>
                  <a:pt x="3452" y="2904"/>
                </a:cubicBezTo>
                <a:close/>
                <a:moveTo>
                  <a:pt x="19298" y="4604"/>
                </a:moveTo>
                <a:cubicBezTo>
                  <a:pt x="19464" y="4811"/>
                  <a:pt x="19609" y="5019"/>
                  <a:pt x="19744" y="5247"/>
                </a:cubicBezTo>
                <a:cubicBezTo>
                  <a:pt x="19537" y="5070"/>
                  <a:pt x="19329" y="4894"/>
                  <a:pt x="19112" y="4728"/>
                </a:cubicBezTo>
                <a:lnTo>
                  <a:pt x="19298" y="4604"/>
                </a:lnTo>
                <a:close/>
                <a:moveTo>
                  <a:pt x="19526" y="4614"/>
                </a:moveTo>
                <a:lnTo>
                  <a:pt x="19526" y="4614"/>
                </a:lnTo>
                <a:cubicBezTo>
                  <a:pt x="19785" y="4905"/>
                  <a:pt x="20034" y="5215"/>
                  <a:pt x="20262" y="5526"/>
                </a:cubicBezTo>
                <a:lnTo>
                  <a:pt x="20148" y="5589"/>
                </a:lnTo>
                <a:cubicBezTo>
                  <a:pt x="19962" y="5257"/>
                  <a:pt x="19754" y="4925"/>
                  <a:pt x="19526" y="4614"/>
                </a:cubicBezTo>
                <a:close/>
                <a:moveTo>
                  <a:pt x="20407" y="5744"/>
                </a:moveTo>
                <a:cubicBezTo>
                  <a:pt x="20532" y="5910"/>
                  <a:pt x="20646" y="6086"/>
                  <a:pt x="20749" y="6273"/>
                </a:cubicBezTo>
                <a:cubicBezTo>
                  <a:pt x="20625" y="6107"/>
                  <a:pt x="20480" y="5951"/>
                  <a:pt x="20335" y="5806"/>
                </a:cubicBezTo>
                <a:lnTo>
                  <a:pt x="20407" y="5744"/>
                </a:lnTo>
                <a:close/>
                <a:moveTo>
                  <a:pt x="10344" y="199"/>
                </a:moveTo>
                <a:cubicBezTo>
                  <a:pt x="11246" y="282"/>
                  <a:pt x="12137" y="458"/>
                  <a:pt x="12997" y="728"/>
                </a:cubicBezTo>
                <a:lnTo>
                  <a:pt x="13007" y="728"/>
                </a:lnTo>
                <a:cubicBezTo>
                  <a:pt x="14717" y="1225"/>
                  <a:pt x="16428" y="1920"/>
                  <a:pt x="17837" y="3060"/>
                </a:cubicBezTo>
                <a:cubicBezTo>
                  <a:pt x="18314" y="3443"/>
                  <a:pt x="18739" y="3879"/>
                  <a:pt x="19122" y="4355"/>
                </a:cubicBezTo>
                <a:lnTo>
                  <a:pt x="18832" y="4511"/>
                </a:lnTo>
                <a:cubicBezTo>
                  <a:pt x="18055" y="3941"/>
                  <a:pt x="17215" y="3433"/>
                  <a:pt x="16438" y="2946"/>
                </a:cubicBezTo>
                <a:cubicBezTo>
                  <a:pt x="14707" y="1868"/>
                  <a:pt x="12759" y="593"/>
                  <a:pt x="10676" y="458"/>
                </a:cubicBezTo>
                <a:cubicBezTo>
                  <a:pt x="10512" y="447"/>
                  <a:pt x="10347" y="441"/>
                  <a:pt x="10183" y="441"/>
                </a:cubicBezTo>
                <a:cubicBezTo>
                  <a:pt x="8423" y="441"/>
                  <a:pt x="6641" y="1084"/>
                  <a:pt x="5172" y="2013"/>
                </a:cubicBezTo>
                <a:cubicBezTo>
                  <a:pt x="2861" y="3474"/>
                  <a:pt x="1224" y="5910"/>
                  <a:pt x="477" y="8573"/>
                </a:cubicBezTo>
                <a:cubicBezTo>
                  <a:pt x="498" y="8366"/>
                  <a:pt x="529" y="8169"/>
                  <a:pt x="571" y="7972"/>
                </a:cubicBezTo>
                <a:cubicBezTo>
                  <a:pt x="882" y="6656"/>
                  <a:pt x="1483" y="5412"/>
                  <a:pt x="2322" y="4345"/>
                </a:cubicBezTo>
                <a:cubicBezTo>
                  <a:pt x="3462" y="2925"/>
                  <a:pt x="5069" y="1754"/>
                  <a:pt x="6696" y="925"/>
                </a:cubicBezTo>
                <a:cubicBezTo>
                  <a:pt x="7857" y="458"/>
                  <a:pt x="9090" y="220"/>
                  <a:pt x="10344" y="199"/>
                </a:cubicBezTo>
                <a:close/>
                <a:moveTo>
                  <a:pt x="20501" y="6252"/>
                </a:moveTo>
                <a:lnTo>
                  <a:pt x="20501" y="6252"/>
                </a:lnTo>
                <a:cubicBezTo>
                  <a:pt x="20770" y="6552"/>
                  <a:pt x="21008" y="6894"/>
                  <a:pt x="21216" y="7247"/>
                </a:cubicBezTo>
                <a:cubicBezTo>
                  <a:pt x="21288" y="7382"/>
                  <a:pt x="21371" y="7527"/>
                  <a:pt x="21433" y="7672"/>
                </a:cubicBezTo>
                <a:cubicBezTo>
                  <a:pt x="21475" y="7786"/>
                  <a:pt x="21516" y="7900"/>
                  <a:pt x="21558" y="8003"/>
                </a:cubicBezTo>
                <a:cubicBezTo>
                  <a:pt x="21610" y="8190"/>
                  <a:pt x="21661" y="8366"/>
                  <a:pt x="21713" y="8553"/>
                </a:cubicBezTo>
                <a:cubicBezTo>
                  <a:pt x="21698" y="8542"/>
                  <a:pt x="21682" y="8537"/>
                  <a:pt x="21667" y="8537"/>
                </a:cubicBezTo>
                <a:cubicBezTo>
                  <a:pt x="21651" y="8537"/>
                  <a:pt x="21635" y="8542"/>
                  <a:pt x="21620" y="8553"/>
                </a:cubicBezTo>
                <a:lnTo>
                  <a:pt x="21361" y="8677"/>
                </a:lnTo>
                <a:cubicBezTo>
                  <a:pt x="21236" y="8169"/>
                  <a:pt x="21081" y="7661"/>
                  <a:pt x="20894" y="7164"/>
                </a:cubicBezTo>
                <a:cubicBezTo>
                  <a:pt x="20926" y="7122"/>
                  <a:pt x="20905" y="7050"/>
                  <a:pt x="20843" y="7040"/>
                </a:cubicBezTo>
                <a:cubicBezTo>
                  <a:pt x="20739" y="6770"/>
                  <a:pt x="20615" y="6511"/>
                  <a:pt x="20501" y="6252"/>
                </a:cubicBezTo>
                <a:close/>
                <a:moveTo>
                  <a:pt x="22076" y="11092"/>
                </a:moveTo>
                <a:cubicBezTo>
                  <a:pt x="22066" y="11444"/>
                  <a:pt x="22024" y="11797"/>
                  <a:pt x="21972" y="12139"/>
                </a:cubicBezTo>
                <a:cubicBezTo>
                  <a:pt x="22024" y="11797"/>
                  <a:pt x="22055" y="11444"/>
                  <a:pt x="22076" y="11092"/>
                </a:cubicBezTo>
                <a:close/>
                <a:moveTo>
                  <a:pt x="21734" y="8656"/>
                </a:moveTo>
                <a:cubicBezTo>
                  <a:pt x="22014" y="9879"/>
                  <a:pt x="21972" y="11154"/>
                  <a:pt x="21765" y="12398"/>
                </a:cubicBezTo>
                <a:cubicBezTo>
                  <a:pt x="21796" y="11216"/>
                  <a:pt x="21672" y="10035"/>
                  <a:pt x="21413" y="8874"/>
                </a:cubicBezTo>
                <a:lnTo>
                  <a:pt x="21703" y="8687"/>
                </a:lnTo>
                <a:cubicBezTo>
                  <a:pt x="21713" y="8677"/>
                  <a:pt x="21724" y="8667"/>
                  <a:pt x="21734" y="8656"/>
                </a:cubicBezTo>
                <a:close/>
                <a:moveTo>
                  <a:pt x="16075" y="2925"/>
                </a:moveTo>
                <a:lnTo>
                  <a:pt x="16075" y="2925"/>
                </a:lnTo>
                <a:cubicBezTo>
                  <a:pt x="16345" y="3091"/>
                  <a:pt x="16614" y="3267"/>
                  <a:pt x="16873" y="3443"/>
                </a:cubicBezTo>
                <a:cubicBezTo>
                  <a:pt x="17454" y="3816"/>
                  <a:pt x="18055" y="4200"/>
                  <a:pt x="18645" y="4625"/>
                </a:cubicBezTo>
                <a:cubicBezTo>
                  <a:pt x="13526" y="7392"/>
                  <a:pt x="8395" y="10138"/>
                  <a:pt x="3120" y="12605"/>
                </a:cubicBezTo>
                <a:lnTo>
                  <a:pt x="16251" y="4770"/>
                </a:lnTo>
                <a:cubicBezTo>
                  <a:pt x="16339" y="4726"/>
                  <a:pt x="16286" y="4601"/>
                  <a:pt x="16205" y="4601"/>
                </a:cubicBezTo>
                <a:cubicBezTo>
                  <a:pt x="16190" y="4601"/>
                  <a:pt x="16174" y="4605"/>
                  <a:pt x="16158" y="4614"/>
                </a:cubicBezTo>
                <a:lnTo>
                  <a:pt x="16158" y="4625"/>
                </a:lnTo>
                <a:lnTo>
                  <a:pt x="4043" y="10688"/>
                </a:lnTo>
                <a:lnTo>
                  <a:pt x="16044" y="3049"/>
                </a:lnTo>
                <a:cubicBezTo>
                  <a:pt x="16096" y="3018"/>
                  <a:pt x="16106" y="2967"/>
                  <a:pt x="16075" y="2925"/>
                </a:cubicBezTo>
                <a:close/>
                <a:moveTo>
                  <a:pt x="18956" y="4842"/>
                </a:moveTo>
                <a:cubicBezTo>
                  <a:pt x="19309" y="5112"/>
                  <a:pt x="19651" y="5392"/>
                  <a:pt x="19972" y="5692"/>
                </a:cubicBezTo>
                <a:cubicBezTo>
                  <a:pt x="14624" y="8739"/>
                  <a:pt x="9214" y="11693"/>
                  <a:pt x="3483" y="13932"/>
                </a:cubicBezTo>
                <a:cubicBezTo>
                  <a:pt x="8862" y="11299"/>
                  <a:pt x="14033" y="8263"/>
                  <a:pt x="18956" y="4842"/>
                </a:cubicBezTo>
                <a:close/>
                <a:moveTo>
                  <a:pt x="20729" y="7288"/>
                </a:moveTo>
                <a:cubicBezTo>
                  <a:pt x="20822" y="7516"/>
                  <a:pt x="20905" y="7755"/>
                  <a:pt x="20977" y="7993"/>
                </a:cubicBezTo>
                <a:cubicBezTo>
                  <a:pt x="21050" y="8242"/>
                  <a:pt x="21122" y="8501"/>
                  <a:pt x="21185" y="8760"/>
                </a:cubicBezTo>
                <a:cubicBezTo>
                  <a:pt x="17029" y="10760"/>
                  <a:pt x="12883" y="12771"/>
                  <a:pt x="8737" y="14802"/>
                </a:cubicBezTo>
                <a:cubicBezTo>
                  <a:pt x="12873" y="12512"/>
                  <a:pt x="16873" y="10004"/>
                  <a:pt x="20729" y="7288"/>
                </a:cubicBezTo>
                <a:close/>
                <a:moveTo>
                  <a:pt x="20148" y="5962"/>
                </a:moveTo>
                <a:cubicBezTo>
                  <a:pt x="20345" y="6335"/>
                  <a:pt x="20511" y="6729"/>
                  <a:pt x="20666" y="7122"/>
                </a:cubicBezTo>
                <a:cubicBezTo>
                  <a:pt x="15059" y="10491"/>
                  <a:pt x="9401" y="13859"/>
                  <a:pt x="3224" y="16098"/>
                </a:cubicBezTo>
                <a:cubicBezTo>
                  <a:pt x="8758" y="12543"/>
                  <a:pt x="15059" y="10190"/>
                  <a:pt x="20148" y="5962"/>
                </a:cubicBezTo>
                <a:close/>
                <a:moveTo>
                  <a:pt x="20003" y="5868"/>
                </a:moveTo>
                <a:lnTo>
                  <a:pt x="20003" y="5868"/>
                </a:lnTo>
                <a:cubicBezTo>
                  <a:pt x="14749" y="10221"/>
                  <a:pt x="8199" y="12574"/>
                  <a:pt x="2550" y="16336"/>
                </a:cubicBezTo>
                <a:lnTo>
                  <a:pt x="2540" y="16346"/>
                </a:lnTo>
                <a:cubicBezTo>
                  <a:pt x="2478" y="16243"/>
                  <a:pt x="2405" y="16150"/>
                  <a:pt x="2353" y="16046"/>
                </a:cubicBezTo>
                <a:cubicBezTo>
                  <a:pt x="2115" y="15631"/>
                  <a:pt x="1897" y="15206"/>
                  <a:pt x="1711" y="14771"/>
                </a:cubicBezTo>
                <a:lnTo>
                  <a:pt x="1721" y="14771"/>
                </a:lnTo>
                <a:cubicBezTo>
                  <a:pt x="8116" y="12470"/>
                  <a:pt x="14106" y="9226"/>
                  <a:pt x="20003" y="5868"/>
                </a:cubicBezTo>
                <a:close/>
                <a:moveTo>
                  <a:pt x="249" y="12294"/>
                </a:moveTo>
                <a:lnTo>
                  <a:pt x="249" y="12294"/>
                </a:lnTo>
                <a:cubicBezTo>
                  <a:pt x="384" y="13051"/>
                  <a:pt x="602" y="13807"/>
                  <a:pt x="902" y="14522"/>
                </a:cubicBezTo>
                <a:cubicBezTo>
                  <a:pt x="1172" y="15393"/>
                  <a:pt x="1545" y="16232"/>
                  <a:pt x="2022" y="17020"/>
                </a:cubicBezTo>
                <a:cubicBezTo>
                  <a:pt x="1959" y="16927"/>
                  <a:pt x="1876" y="16823"/>
                  <a:pt x="1804" y="16730"/>
                </a:cubicBezTo>
                <a:cubicBezTo>
                  <a:pt x="882" y="15424"/>
                  <a:pt x="343" y="13890"/>
                  <a:pt x="249" y="12294"/>
                </a:cubicBezTo>
                <a:close/>
                <a:moveTo>
                  <a:pt x="18853" y="8397"/>
                </a:moveTo>
                <a:lnTo>
                  <a:pt x="18853" y="8397"/>
                </a:lnTo>
                <a:cubicBezTo>
                  <a:pt x="13878" y="11776"/>
                  <a:pt x="8675" y="14802"/>
                  <a:pt x="3276" y="17466"/>
                </a:cubicBezTo>
                <a:cubicBezTo>
                  <a:pt x="3048" y="17144"/>
                  <a:pt x="2820" y="16813"/>
                  <a:pt x="2623" y="16481"/>
                </a:cubicBezTo>
                <a:lnTo>
                  <a:pt x="2612" y="16481"/>
                </a:lnTo>
                <a:cubicBezTo>
                  <a:pt x="8354" y="14491"/>
                  <a:pt x="13650" y="11496"/>
                  <a:pt x="18853" y="8397"/>
                </a:cubicBezTo>
                <a:close/>
                <a:moveTo>
                  <a:pt x="10081" y="603"/>
                </a:moveTo>
                <a:cubicBezTo>
                  <a:pt x="10598" y="603"/>
                  <a:pt x="11116" y="659"/>
                  <a:pt x="11629" y="780"/>
                </a:cubicBezTo>
                <a:cubicBezTo>
                  <a:pt x="13163" y="1142"/>
                  <a:pt x="14655" y="2013"/>
                  <a:pt x="16023" y="2884"/>
                </a:cubicBezTo>
                <a:cubicBezTo>
                  <a:pt x="16003" y="2884"/>
                  <a:pt x="15972" y="2884"/>
                  <a:pt x="15961" y="2894"/>
                </a:cubicBezTo>
                <a:cubicBezTo>
                  <a:pt x="11432" y="5288"/>
                  <a:pt x="6903" y="7692"/>
                  <a:pt x="2384" y="10097"/>
                </a:cubicBezTo>
                <a:cubicBezTo>
                  <a:pt x="5950" y="7019"/>
                  <a:pt x="10458" y="5298"/>
                  <a:pt x="14127" y="2365"/>
                </a:cubicBezTo>
                <a:cubicBezTo>
                  <a:pt x="14205" y="2313"/>
                  <a:pt x="14136" y="2209"/>
                  <a:pt x="14057" y="2209"/>
                </a:cubicBezTo>
                <a:cubicBezTo>
                  <a:pt x="14042" y="2209"/>
                  <a:pt x="14027" y="2212"/>
                  <a:pt x="14013" y="2220"/>
                </a:cubicBezTo>
                <a:cubicBezTo>
                  <a:pt x="9815" y="4697"/>
                  <a:pt x="5618" y="7164"/>
                  <a:pt x="1224" y="9299"/>
                </a:cubicBezTo>
                <a:cubicBezTo>
                  <a:pt x="1762" y="8594"/>
                  <a:pt x="2498" y="8107"/>
                  <a:pt x="3245" y="7630"/>
                </a:cubicBezTo>
                <a:cubicBezTo>
                  <a:pt x="4157" y="7050"/>
                  <a:pt x="5079" y="6470"/>
                  <a:pt x="5991" y="5900"/>
                </a:cubicBezTo>
                <a:lnTo>
                  <a:pt x="11484" y="2428"/>
                </a:lnTo>
                <a:cubicBezTo>
                  <a:pt x="11567" y="2381"/>
                  <a:pt x="11527" y="2245"/>
                  <a:pt x="11444" y="2245"/>
                </a:cubicBezTo>
                <a:cubicBezTo>
                  <a:pt x="11434" y="2245"/>
                  <a:pt x="11423" y="2247"/>
                  <a:pt x="11411" y="2251"/>
                </a:cubicBezTo>
                <a:cubicBezTo>
                  <a:pt x="8561" y="3391"/>
                  <a:pt x="5815" y="4759"/>
                  <a:pt x="3182" y="6335"/>
                </a:cubicBezTo>
                <a:cubicBezTo>
                  <a:pt x="5162" y="4708"/>
                  <a:pt x="7286" y="3267"/>
                  <a:pt x="9525" y="2023"/>
                </a:cubicBezTo>
                <a:cubicBezTo>
                  <a:pt x="9633" y="1960"/>
                  <a:pt x="9561" y="1827"/>
                  <a:pt x="9466" y="1827"/>
                </a:cubicBezTo>
                <a:cubicBezTo>
                  <a:pt x="9451" y="1827"/>
                  <a:pt x="9436" y="1830"/>
                  <a:pt x="9421" y="1837"/>
                </a:cubicBezTo>
                <a:lnTo>
                  <a:pt x="3721" y="4397"/>
                </a:lnTo>
                <a:cubicBezTo>
                  <a:pt x="4716" y="3174"/>
                  <a:pt x="5929" y="2148"/>
                  <a:pt x="7307" y="1370"/>
                </a:cubicBezTo>
                <a:cubicBezTo>
                  <a:pt x="7412" y="1309"/>
                  <a:pt x="7348" y="1167"/>
                  <a:pt x="7250" y="1167"/>
                </a:cubicBezTo>
                <a:cubicBezTo>
                  <a:pt x="7232" y="1167"/>
                  <a:pt x="7213" y="1172"/>
                  <a:pt x="7193" y="1184"/>
                </a:cubicBezTo>
                <a:cubicBezTo>
                  <a:pt x="5670" y="2054"/>
                  <a:pt x="4333" y="3215"/>
                  <a:pt x="3265" y="4614"/>
                </a:cubicBezTo>
                <a:cubicBezTo>
                  <a:pt x="3205" y="4692"/>
                  <a:pt x="3288" y="4770"/>
                  <a:pt x="3365" y="4770"/>
                </a:cubicBezTo>
                <a:cubicBezTo>
                  <a:pt x="3381" y="4770"/>
                  <a:pt x="3396" y="4766"/>
                  <a:pt x="3410" y="4759"/>
                </a:cubicBezTo>
                <a:lnTo>
                  <a:pt x="7784" y="2801"/>
                </a:lnTo>
                <a:lnTo>
                  <a:pt x="7784" y="2801"/>
                </a:lnTo>
                <a:cubicBezTo>
                  <a:pt x="5742" y="4055"/>
                  <a:pt x="3815" y="5475"/>
                  <a:pt x="2011" y="7060"/>
                </a:cubicBezTo>
                <a:cubicBezTo>
                  <a:pt x="1942" y="7121"/>
                  <a:pt x="2009" y="7231"/>
                  <a:pt x="2087" y="7231"/>
                </a:cubicBezTo>
                <a:cubicBezTo>
                  <a:pt x="2103" y="7231"/>
                  <a:pt x="2120" y="7226"/>
                  <a:pt x="2136" y="7216"/>
                </a:cubicBezTo>
                <a:cubicBezTo>
                  <a:pt x="4768" y="5547"/>
                  <a:pt x="7535" y="4096"/>
                  <a:pt x="10406" y="2884"/>
                </a:cubicBezTo>
                <a:lnTo>
                  <a:pt x="10406" y="2884"/>
                </a:lnTo>
                <a:lnTo>
                  <a:pt x="5431" y="6024"/>
                </a:lnTo>
                <a:cubicBezTo>
                  <a:pt x="3887" y="6998"/>
                  <a:pt x="1856" y="7889"/>
                  <a:pt x="850" y="9485"/>
                </a:cubicBezTo>
                <a:cubicBezTo>
                  <a:pt x="807" y="9564"/>
                  <a:pt x="873" y="9628"/>
                  <a:pt x="944" y="9628"/>
                </a:cubicBezTo>
                <a:cubicBezTo>
                  <a:pt x="958" y="9628"/>
                  <a:pt x="972" y="9625"/>
                  <a:pt x="985" y="9620"/>
                </a:cubicBezTo>
                <a:cubicBezTo>
                  <a:pt x="4955" y="7703"/>
                  <a:pt x="8779" y="5506"/>
                  <a:pt x="12582" y="3277"/>
                </a:cubicBezTo>
                <a:lnTo>
                  <a:pt x="12582" y="3277"/>
                </a:lnTo>
                <a:cubicBezTo>
                  <a:pt x="8997" y="5765"/>
                  <a:pt x="4882" y="7464"/>
                  <a:pt x="1669" y="10470"/>
                </a:cubicBezTo>
                <a:cubicBezTo>
                  <a:pt x="1598" y="10541"/>
                  <a:pt x="1664" y="10634"/>
                  <a:pt x="1742" y="10634"/>
                </a:cubicBezTo>
                <a:cubicBezTo>
                  <a:pt x="1756" y="10634"/>
                  <a:pt x="1770" y="10632"/>
                  <a:pt x="1783" y="10626"/>
                </a:cubicBezTo>
                <a:lnTo>
                  <a:pt x="13930" y="4179"/>
                </a:lnTo>
                <a:lnTo>
                  <a:pt x="2426" y="11496"/>
                </a:lnTo>
                <a:cubicBezTo>
                  <a:pt x="2339" y="11548"/>
                  <a:pt x="2390" y="11666"/>
                  <a:pt x="2470" y="11666"/>
                </a:cubicBezTo>
                <a:cubicBezTo>
                  <a:pt x="2486" y="11666"/>
                  <a:pt x="2502" y="11662"/>
                  <a:pt x="2519" y="11652"/>
                </a:cubicBezTo>
                <a:lnTo>
                  <a:pt x="14044" y="5879"/>
                </a:lnTo>
                <a:lnTo>
                  <a:pt x="1586" y="13310"/>
                </a:lnTo>
                <a:cubicBezTo>
                  <a:pt x="1505" y="13364"/>
                  <a:pt x="1557" y="13473"/>
                  <a:pt x="1641" y="13473"/>
                </a:cubicBezTo>
                <a:cubicBezTo>
                  <a:pt x="1653" y="13473"/>
                  <a:pt x="1666" y="13471"/>
                  <a:pt x="1680" y="13465"/>
                </a:cubicBezTo>
                <a:cubicBezTo>
                  <a:pt x="7514" y="10812"/>
                  <a:pt x="13163" y="7786"/>
                  <a:pt x="18801" y="4728"/>
                </a:cubicBezTo>
                <a:lnTo>
                  <a:pt x="18811" y="4739"/>
                </a:lnTo>
                <a:cubicBezTo>
                  <a:pt x="13381" y="8511"/>
                  <a:pt x="7639" y="11817"/>
                  <a:pt x="1659" y="14616"/>
                </a:cubicBezTo>
                <a:cubicBezTo>
                  <a:pt x="1648" y="14626"/>
                  <a:pt x="1648" y="14626"/>
                  <a:pt x="1638" y="14626"/>
                </a:cubicBezTo>
                <a:cubicBezTo>
                  <a:pt x="1151" y="13476"/>
                  <a:pt x="819" y="12263"/>
                  <a:pt x="685" y="11030"/>
                </a:cubicBezTo>
                <a:cubicBezTo>
                  <a:pt x="679" y="10988"/>
                  <a:pt x="646" y="10968"/>
                  <a:pt x="615" y="10968"/>
                </a:cubicBezTo>
                <a:cubicBezTo>
                  <a:pt x="584" y="10968"/>
                  <a:pt x="555" y="10988"/>
                  <a:pt x="560" y="11030"/>
                </a:cubicBezTo>
                <a:cubicBezTo>
                  <a:pt x="788" y="13268"/>
                  <a:pt x="1731" y="15559"/>
                  <a:pt x="3141" y="17538"/>
                </a:cubicBezTo>
                <a:lnTo>
                  <a:pt x="3048" y="17580"/>
                </a:lnTo>
                <a:cubicBezTo>
                  <a:pt x="2208" y="16678"/>
                  <a:pt x="1545" y="15631"/>
                  <a:pt x="1058" y="14502"/>
                </a:cubicBezTo>
                <a:cubicBezTo>
                  <a:pt x="591" y="13030"/>
                  <a:pt x="353" y="11496"/>
                  <a:pt x="374" y="9952"/>
                </a:cubicBezTo>
                <a:cubicBezTo>
                  <a:pt x="622" y="8439"/>
                  <a:pt x="1141" y="6998"/>
                  <a:pt x="1918" y="5672"/>
                </a:cubicBezTo>
                <a:cubicBezTo>
                  <a:pt x="3513" y="2920"/>
                  <a:pt x="6775" y="603"/>
                  <a:pt x="10081" y="603"/>
                </a:cubicBezTo>
                <a:close/>
                <a:moveTo>
                  <a:pt x="1742" y="16160"/>
                </a:moveTo>
                <a:lnTo>
                  <a:pt x="1742" y="16160"/>
                </a:lnTo>
                <a:cubicBezTo>
                  <a:pt x="2073" y="16688"/>
                  <a:pt x="2447" y="17196"/>
                  <a:pt x="2861" y="17663"/>
                </a:cubicBezTo>
                <a:lnTo>
                  <a:pt x="2747" y="17725"/>
                </a:lnTo>
                <a:cubicBezTo>
                  <a:pt x="2747" y="17725"/>
                  <a:pt x="2747" y="17725"/>
                  <a:pt x="2737" y="17735"/>
                </a:cubicBezTo>
                <a:cubicBezTo>
                  <a:pt x="2353" y="17238"/>
                  <a:pt x="2022" y="16709"/>
                  <a:pt x="1742" y="16160"/>
                </a:cubicBezTo>
                <a:close/>
                <a:moveTo>
                  <a:pt x="3234" y="17663"/>
                </a:moveTo>
                <a:cubicBezTo>
                  <a:pt x="3348" y="17828"/>
                  <a:pt x="3473" y="17994"/>
                  <a:pt x="3597" y="18150"/>
                </a:cubicBezTo>
                <a:cubicBezTo>
                  <a:pt x="3452" y="18005"/>
                  <a:pt x="3296" y="17860"/>
                  <a:pt x="3151" y="17704"/>
                </a:cubicBezTo>
                <a:lnTo>
                  <a:pt x="3234" y="17663"/>
                </a:lnTo>
                <a:close/>
                <a:moveTo>
                  <a:pt x="20573" y="9226"/>
                </a:moveTo>
                <a:lnTo>
                  <a:pt x="20573" y="9226"/>
                </a:lnTo>
                <a:cubicBezTo>
                  <a:pt x="15267" y="12667"/>
                  <a:pt x="9722" y="15714"/>
                  <a:pt x="3970" y="18347"/>
                </a:cubicBezTo>
                <a:cubicBezTo>
                  <a:pt x="3763" y="18098"/>
                  <a:pt x="3566" y="17849"/>
                  <a:pt x="3379" y="17600"/>
                </a:cubicBezTo>
                <a:cubicBezTo>
                  <a:pt x="9100" y="14792"/>
                  <a:pt x="14831" y="12004"/>
                  <a:pt x="20573" y="9226"/>
                </a:cubicBezTo>
                <a:close/>
                <a:moveTo>
                  <a:pt x="2985" y="17787"/>
                </a:moveTo>
                <a:cubicBezTo>
                  <a:pt x="3203" y="18036"/>
                  <a:pt x="3431" y="18264"/>
                  <a:pt x="3669" y="18481"/>
                </a:cubicBezTo>
                <a:lnTo>
                  <a:pt x="3524" y="18554"/>
                </a:lnTo>
                <a:cubicBezTo>
                  <a:pt x="3421" y="18471"/>
                  <a:pt x="3317" y="18388"/>
                  <a:pt x="3224" y="18295"/>
                </a:cubicBezTo>
                <a:cubicBezTo>
                  <a:pt x="3089" y="18150"/>
                  <a:pt x="2965" y="18005"/>
                  <a:pt x="2840" y="17860"/>
                </a:cubicBezTo>
                <a:lnTo>
                  <a:pt x="2985" y="17787"/>
                </a:lnTo>
                <a:close/>
                <a:moveTo>
                  <a:pt x="21247" y="8988"/>
                </a:moveTo>
                <a:cubicBezTo>
                  <a:pt x="21537" y="10263"/>
                  <a:pt x="21651" y="11579"/>
                  <a:pt x="21578" y="12885"/>
                </a:cubicBezTo>
                <a:cubicBezTo>
                  <a:pt x="18200" y="14813"/>
                  <a:pt x="14749" y="16616"/>
                  <a:pt x="11225" y="18274"/>
                </a:cubicBezTo>
                <a:cubicBezTo>
                  <a:pt x="14852" y="16429"/>
                  <a:pt x="18386" y="14408"/>
                  <a:pt x="21558" y="11817"/>
                </a:cubicBezTo>
                <a:cubicBezTo>
                  <a:pt x="21619" y="11765"/>
                  <a:pt x="21562" y="11683"/>
                  <a:pt x="21494" y="11683"/>
                </a:cubicBezTo>
                <a:cubicBezTo>
                  <a:pt x="21481" y="11683"/>
                  <a:pt x="21467" y="11686"/>
                  <a:pt x="21454" y="11693"/>
                </a:cubicBezTo>
                <a:cubicBezTo>
                  <a:pt x="18708" y="13175"/>
                  <a:pt x="15951" y="14678"/>
                  <a:pt x="13194" y="16150"/>
                </a:cubicBezTo>
                <a:cubicBezTo>
                  <a:pt x="10841" y="17404"/>
                  <a:pt x="8458" y="18595"/>
                  <a:pt x="5929" y="19425"/>
                </a:cubicBezTo>
                <a:cubicBezTo>
                  <a:pt x="8696" y="18129"/>
                  <a:pt x="11463" y="16813"/>
                  <a:pt x="14147" y="15341"/>
                </a:cubicBezTo>
                <a:cubicBezTo>
                  <a:pt x="15619" y="14543"/>
                  <a:pt x="17060" y="13693"/>
                  <a:pt x="18449" y="12771"/>
                </a:cubicBezTo>
                <a:cubicBezTo>
                  <a:pt x="19578" y="12035"/>
                  <a:pt x="20687" y="11216"/>
                  <a:pt x="21288" y="9973"/>
                </a:cubicBezTo>
                <a:cubicBezTo>
                  <a:pt x="21314" y="9922"/>
                  <a:pt x="21270" y="9858"/>
                  <a:pt x="21220" y="9858"/>
                </a:cubicBezTo>
                <a:cubicBezTo>
                  <a:pt x="21208" y="9858"/>
                  <a:pt x="21196" y="9861"/>
                  <a:pt x="21185" y="9869"/>
                </a:cubicBezTo>
                <a:cubicBezTo>
                  <a:pt x="15868" y="13289"/>
                  <a:pt x="10396" y="16709"/>
                  <a:pt x="4260" y="18388"/>
                </a:cubicBezTo>
                <a:cubicBezTo>
                  <a:pt x="10147" y="15673"/>
                  <a:pt x="15826" y="12532"/>
                  <a:pt x="21247" y="8988"/>
                </a:cubicBezTo>
                <a:close/>
                <a:moveTo>
                  <a:pt x="3866" y="18668"/>
                </a:moveTo>
                <a:cubicBezTo>
                  <a:pt x="3970" y="18751"/>
                  <a:pt x="4063" y="18834"/>
                  <a:pt x="4167" y="18917"/>
                </a:cubicBezTo>
                <a:cubicBezTo>
                  <a:pt x="4260" y="19000"/>
                  <a:pt x="4374" y="19083"/>
                  <a:pt x="4488" y="19176"/>
                </a:cubicBezTo>
                <a:cubicBezTo>
                  <a:pt x="4602" y="19259"/>
                  <a:pt x="4675" y="19373"/>
                  <a:pt x="4778" y="19466"/>
                </a:cubicBezTo>
                <a:cubicBezTo>
                  <a:pt x="4405" y="19238"/>
                  <a:pt x="4043" y="18979"/>
                  <a:pt x="3701" y="18699"/>
                </a:cubicBezTo>
                <a:lnTo>
                  <a:pt x="3866" y="18668"/>
                </a:lnTo>
                <a:close/>
                <a:moveTo>
                  <a:pt x="21029" y="10149"/>
                </a:moveTo>
                <a:lnTo>
                  <a:pt x="21029" y="10149"/>
                </a:lnTo>
                <a:cubicBezTo>
                  <a:pt x="20314" y="11424"/>
                  <a:pt x="19039" y="12222"/>
                  <a:pt x="17837" y="12989"/>
                </a:cubicBezTo>
                <a:cubicBezTo>
                  <a:pt x="16469" y="13869"/>
                  <a:pt x="15049" y="14688"/>
                  <a:pt x="13619" y="15455"/>
                </a:cubicBezTo>
                <a:cubicBezTo>
                  <a:pt x="10904" y="16916"/>
                  <a:pt x="8116" y="18233"/>
                  <a:pt x="5328" y="19539"/>
                </a:cubicBezTo>
                <a:lnTo>
                  <a:pt x="5317" y="19528"/>
                </a:lnTo>
                <a:cubicBezTo>
                  <a:pt x="5038" y="19342"/>
                  <a:pt x="4758" y="19145"/>
                  <a:pt x="4499" y="18927"/>
                </a:cubicBezTo>
                <a:cubicBezTo>
                  <a:pt x="4385" y="18813"/>
                  <a:pt x="4281" y="18699"/>
                  <a:pt x="4177" y="18585"/>
                </a:cubicBezTo>
                <a:cubicBezTo>
                  <a:pt x="10302" y="16927"/>
                  <a:pt x="15733" y="13548"/>
                  <a:pt x="21029" y="10149"/>
                </a:cubicBezTo>
                <a:close/>
                <a:moveTo>
                  <a:pt x="21257" y="15103"/>
                </a:moveTo>
                <a:cubicBezTo>
                  <a:pt x="21112" y="15704"/>
                  <a:pt x="20915" y="16284"/>
                  <a:pt x="20677" y="16844"/>
                </a:cubicBezTo>
                <a:cubicBezTo>
                  <a:pt x="20076" y="18067"/>
                  <a:pt x="19153" y="19114"/>
                  <a:pt x="18003" y="19870"/>
                </a:cubicBezTo>
                <a:cubicBezTo>
                  <a:pt x="19412" y="18689"/>
                  <a:pt x="20469" y="17072"/>
                  <a:pt x="21154" y="15320"/>
                </a:cubicBezTo>
                <a:cubicBezTo>
                  <a:pt x="21185" y="15248"/>
                  <a:pt x="21216" y="15175"/>
                  <a:pt x="21257" y="15103"/>
                </a:cubicBezTo>
                <a:close/>
                <a:moveTo>
                  <a:pt x="20749" y="12263"/>
                </a:moveTo>
                <a:lnTo>
                  <a:pt x="20749" y="12263"/>
                </a:lnTo>
                <a:cubicBezTo>
                  <a:pt x="16510" y="15559"/>
                  <a:pt x="11660" y="17943"/>
                  <a:pt x="6841" y="20274"/>
                </a:cubicBezTo>
                <a:cubicBezTo>
                  <a:pt x="6761" y="20310"/>
                  <a:pt x="6811" y="20407"/>
                  <a:pt x="6886" y="20407"/>
                </a:cubicBezTo>
                <a:cubicBezTo>
                  <a:pt x="6898" y="20407"/>
                  <a:pt x="6911" y="20405"/>
                  <a:pt x="6924" y="20399"/>
                </a:cubicBezTo>
                <a:cubicBezTo>
                  <a:pt x="11691" y="18326"/>
                  <a:pt x="16355" y="16004"/>
                  <a:pt x="20894" y="13455"/>
                </a:cubicBezTo>
                <a:lnTo>
                  <a:pt x="20894" y="13455"/>
                </a:lnTo>
                <a:cubicBezTo>
                  <a:pt x="19143" y="14740"/>
                  <a:pt x="17350" y="15963"/>
                  <a:pt x="15484" y="17082"/>
                </a:cubicBezTo>
                <a:cubicBezTo>
                  <a:pt x="12935" y="18430"/>
                  <a:pt x="10334" y="19663"/>
                  <a:pt x="7670" y="20793"/>
                </a:cubicBezTo>
                <a:lnTo>
                  <a:pt x="7660" y="20793"/>
                </a:lnTo>
                <a:cubicBezTo>
                  <a:pt x="6934" y="20492"/>
                  <a:pt x="6240" y="20129"/>
                  <a:pt x="5576" y="19704"/>
                </a:cubicBezTo>
                <a:cubicBezTo>
                  <a:pt x="8178" y="18896"/>
                  <a:pt x="10644" y="17694"/>
                  <a:pt x="13049" y="16409"/>
                </a:cubicBezTo>
                <a:cubicBezTo>
                  <a:pt x="15619" y="15041"/>
                  <a:pt x="18179" y="13652"/>
                  <a:pt x="20749" y="12263"/>
                </a:cubicBezTo>
                <a:close/>
                <a:moveTo>
                  <a:pt x="6271" y="20554"/>
                </a:moveTo>
                <a:lnTo>
                  <a:pt x="6271" y="20554"/>
                </a:lnTo>
                <a:cubicBezTo>
                  <a:pt x="6520" y="20658"/>
                  <a:pt x="6779" y="20741"/>
                  <a:pt x="7038" y="20813"/>
                </a:cubicBezTo>
                <a:cubicBezTo>
                  <a:pt x="7141" y="20855"/>
                  <a:pt x="7245" y="20886"/>
                  <a:pt x="7349" y="20927"/>
                </a:cubicBezTo>
                <a:lnTo>
                  <a:pt x="6996" y="21072"/>
                </a:lnTo>
                <a:cubicBezTo>
                  <a:pt x="6748" y="20907"/>
                  <a:pt x="6509" y="20741"/>
                  <a:pt x="6271" y="20554"/>
                </a:cubicBezTo>
                <a:close/>
                <a:moveTo>
                  <a:pt x="20117" y="14667"/>
                </a:moveTo>
                <a:lnTo>
                  <a:pt x="20117" y="14667"/>
                </a:lnTo>
                <a:cubicBezTo>
                  <a:pt x="18594" y="15797"/>
                  <a:pt x="17018" y="16854"/>
                  <a:pt x="15401" y="17839"/>
                </a:cubicBezTo>
                <a:cubicBezTo>
                  <a:pt x="14458" y="18409"/>
                  <a:pt x="13505" y="18958"/>
                  <a:pt x="12531" y="19476"/>
                </a:cubicBezTo>
                <a:cubicBezTo>
                  <a:pt x="11619" y="19963"/>
                  <a:pt x="10655" y="20378"/>
                  <a:pt x="9877" y="21083"/>
                </a:cubicBezTo>
                <a:cubicBezTo>
                  <a:pt x="9867" y="21093"/>
                  <a:pt x="9867" y="21104"/>
                  <a:pt x="9857" y="21124"/>
                </a:cubicBezTo>
                <a:cubicBezTo>
                  <a:pt x="9256" y="21072"/>
                  <a:pt x="8655" y="20990"/>
                  <a:pt x="8064" y="20876"/>
                </a:cubicBezTo>
                <a:cubicBezTo>
                  <a:pt x="10686" y="19891"/>
                  <a:pt x="13215" y="18658"/>
                  <a:pt x="15609" y="17196"/>
                </a:cubicBezTo>
                <a:cubicBezTo>
                  <a:pt x="17132" y="16398"/>
                  <a:pt x="18635" y="15548"/>
                  <a:pt x="20117" y="14667"/>
                </a:cubicBezTo>
                <a:close/>
                <a:moveTo>
                  <a:pt x="21558" y="13154"/>
                </a:moveTo>
                <a:cubicBezTo>
                  <a:pt x="21547" y="13279"/>
                  <a:pt x="21537" y="13424"/>
                  <a:pt x="21527" y="13559"/>
                </a:cubicBezTo>
                <a:cubicBezTo>
                  <a:pt x="21506" y="13693"/>
                  <a:pt x="21464" y="13797"/>
                  <a:pt x="21433" y="13911"/>
                </a:cubicBezTo>
                <a:cubicBezTo>
                  <a:pt x="21330" y="14305"/>
                  <a:pt x="21205" y="14688"/>
                  <a:pt x="21071" y="15082"/>
                </a:cubicBezTo>
                <a:cubicBezTo>
                  <a:pt x="20697" y="15870"/>
                  <a:pt x="20241" y="16616"/>
                  <a:pt x="19703" y="17300"/>
                </a:cubicBezTo>
                <a:cubicBezTo>
                  <a:pt x="17546" y="19998"/>
                  <a:pt x="14353" y="21163"/>
                  <a:pt x="11011" y="21163"/>
                </a:cubicBezTo>
                <a:cubicBezTo>
                  <a:pt x="10706" y="21163"/>
                  <a:pt x="10401" y="21154"/>
                  <a:pt x="10095" y="21135"/>
                </a:cubicBezTo>
                <a:cubicBezTo>
                  <a:pt x="12997" y="19870"/>
                  <a:pt x="15847" y="18513"/>
                  <a:pt x="18656" y="17062"/>
                </a:cubicBezTo>
                <a:lnTo>
                  <a:pt x="18656" y="17062"/>
                </a:lnTo>
                <a:lnTo>
                  <a:pt x="17060" y="18077"/>
                </a:lnTo>
                <a:lnTo>
                  <a:pt x="12738" y="20824"/>
                </a:lnTo>
                <a:cubicBezTo>
                  <a:pt x="12686" y="20850"/>
                  <a:pt x="12721" y="20927"/>
                  <a:pt x="12770" y="20927"/>
                </a:cubicBezTo>
                <a:cubicBezTo>
                  <a:pt x="12780" y="20927"/>
                  <a:pt x="12790" y="20924"/>
                  <a:pt x="12800" y="20917"/>
                </a:cubicBezTo>
                <a:lnTo>
                  <a:pt x="18521" y="17797"/>
                </a:lnTo>
                <a:cubicBezTo>
                  <a:pt x="18566" y="17771"/>
                  <a:pt x="18534" y="17698"/>
                  <a:pt x="18491" y="17698"/>
                </a:cubicBezTo>
                <a:cubicBezTo>
                  <a:pt x="18484" y="17698"/>
                  <a:pt x="18476" y="17700"/>
                  <a:pt x="18469" y="17704"/>
                </a:cubicBezTo>
                <a:lnTo>
                  <a:pt x="15122" y="19518"/>
                </a:lnTo>
                <a:lnTo>
                  <a:pt x="14261" y="19995"/>
                </a:lnTo>
                <a:cubicBezTo>
                  <a:pt x="16200" y="18772"/>
                  <a:pt x="18138" y="17538"/>
                  <a:pt x="20076" y="16315"/>
                </a:cubicBezTo>
                <a:cubicBezTo>
                  <a:pt x="20137" y="16280"/>
                  <a:pt x="20102" y="16192"/>
                  <a:pt x="20045" y="16192"/>
                </a:cubicBezTo>
                <a:cubicBezTo>
                  <a:pt x="20035" y="16192"/>
                  <a:pt x="20024" y="16195"/>
                  <a:pt x="20013" y="16201"/>
                </a:cubicBezTo>
                <a:cubicBezTo>
                  <a:pt x="18169" y="17186"/>
                  <a:pt x="16293" y="18119"/>
                  <a:pt x="14407" y="19020"/>
                </a:cubicBezTo>
                <a:cubicBezTo>
                  <a:pt x="13474" y="19466"/>
                  <a:pt x="12520" y="19901"/>
                  <a:pt x="11567" y="20337"/>
                </a:cubicBezTo>
                <a:cubicBezTo>
                  <a:pt x="11393" y="20414"/>
                  <a:pt x="10408" y="20978"/>
                  <a:pt x="10175" y="20978"/>
                </a:cubicBezTo>
                <a:cubicBezTo>
                  <a:pt x="10158" y="20978"/>
                  <a:pt x="10145" y="20975"/>
                  <a:pt x="10137" y="20969"/>
                </a:cubicBezTo>
                <a:lnTo>
                  <a:pt x="10137" y="20969"/>
                </a:lnTo>
                <a:cubicBezTo>
                  <a:pt x="10140" y="20971"/>
                  <a:pt x="10144" y="20972"/>
                  <a:pt x="10150" y="20972"/>
                </a:cubicBezTo>
                <a:cubicBezTo>
                  <a:pt x="10286" y="20972"/>
                  <a:pt x="11078" y="20394"/>
                  <a:pt x="11297" y="20274"/>
                </a:cubicBezTo>
                <a:cubicBezTo>
                  <a:pt x="14800" y="18367"/>
                  <a:pt x="18169" y="16388"/>
                  <a:pt x="21309" y="13942"/>
                </a:cubicBezTo>
                <a:lnTo>
                  <a:pt x="21330" y="13932"/>
                </a:lnTo>
                <a:cubicBezTo>
                  <a:pt x="21382" y="13879"/>
                  <a:pt x="21332" y="13798"/>
                  <a:pt x="21271" y="13798"/>
                </a:cubicBezTo>
                <a:cubicBezTo>
                  <a:pt x="21260" y="13798"/>
                  <a:pt x="21248" y="13801"/>
                  <a:pt x="21236" y="13807"/>
                </a:cubicBezTo>
                <a:cubicBezTo>
                  <a:pt x="20045" y="14543"/>
                  <a:pt x="18842" y="15248"/>
                  <a:pt x="17619" y="15932"/>
                </a:cubicBezTo>
                <a:cubicBezTo>
                  <a:pt x="18967" y="15051"/>
                  <a:pt x="20273" y="14118"/>
                  <a:pt x="21558" y="13154"/>
                </a:cubicBezTo>
                <a:close/>
                <a:moveTo>
                  <a:pt x="20314" y="16761"/>
                </a:moveTo>
                <a:lnTo>
                  <a:pt x="20314" y="16761"/>
                </a:lnTo>
                <a:cubicBezTo>
                  <a:pt x="19858" y="17600"/>
                  <a:pt x="19298" y="18378"/>
                  <a:pt x="18635" y="19072"/>
                </a:cubicBezTo>
                <a:cubicBezTo>
                  <a:pt x="17951" y="19767"/>
                  <a:pt x="17153" y="20347"/>
                  <a:pt x="16282" y="20782"/>
                </a:cubicBezTo>
                <a:cubicBezTo>
                  <a:pt x="14995" y="21291"/>
                  <a:pt x="13631" y="21550"/>
                  <a:pt x="12245" y="21550"/>
                </a:cubicBezTo>
                <a:cubicBezTo>
                  <a:pt x="12192" y="21550"/>
                  <a:pt x="12138" y="21550"/>
                  <a:pt x="12085" y="21549"/>
                </a:cubicBezTo>
                <a:cubicBezTo>
                  <a:pt x="11152" y="21539"/>
                  <a:pt x="10220" y="21435"/>
                  <a:pt x="9307" y="21249"/>
                </a:cubicBezTo>
                <a:lnTo>
                  <a:pt x="9307" y="21249"/>
                </a:lnTo>
                <a:cubicBezTo>
                  <a:pt x="9670" y="21290"/>
                  <a:pt x="10043" y="21311"/>
                  <a:pt x="10406" y="21332"/>
                </a:cubicBezTo>
                <a:cubicBezTo>
                  <a:pt x="10624" y="21340"/>
                  <a:pt x="10843" y="21345"/>
                  <a:pt x="11062" y="21345"/>
                </a:cubicBezTo>
                <a:cubicBezTo>
                  <a:pt x="12884" y="21345"/>
                  <a:pt x="14728" y="21027"/>
                  <a:pt x="16365" y="20223"/>
                </a:cubicBezTo>
                <a:cubicBezTo>
                  <a:pt x="17961" y="19425"/>
                  <a:pt x="19319" y="18233"/>
                  <a:pt x="20314" y="16761"/>
                </a:cubicBezTo>
                <a:close/>
                <a:moveTo>
                  <a:pt x="19661" y="18668"/>
                </a:moveTo>
                <a:cubicBezTo>
                  <a:pt x="17967" y="21087"/>
                  <a:pt x="15076" y="22754"/>
                  <a:pt x="12105" y="22754"/>
                </a:cubicBezTo>
                <a:cubicBezTo>
                  <a:pt x="11677" y="22754"/>
                  <a:pt x="11248" y="22719"/>
                  <a:pt x="10821" y="22648"/>
                </a:cubicBezTo>
                <a:cubicBezTo>
                  <a:pt x="9515" y="22409"/>
                  <a:pt x="8281" y="21912"/>
                  <a:pt x="7172" y="21186"/>
                </a:cubicBezTo>
                <a:lnTo>
                  <a:pt x="7639" y="21031"/>
                </a:lnTo>
                <a:cubicBezTo>
                  <a:pt x="7960" y="21135"/>
                  <a:pt x="8281" y="21228"/>
                  <a:pt x="8603" y="21311"/>
                </a:cubicBezTo>
                <a:cubicBezTo>
                  <a:pt x="9785" y="21684"/>
                  <a:pt x="11017" y="21892"/>
                  <a:pt x="12239" y="21892"/>
                </a:cubicBezTo>
                <a:cubicBezTo>
                  <a:pt x="13084" y="21892"/>
                  <a:pt x="13924" y="21792"/>
                  <a:pt x="14738" y="21580"/>
                </a:cubicBezTo>
                <a:cubicBezTo>
                  <a:pt x="15287" y="21435"/>
                  <a:pt x="15826" y="21238"/>
                  <a:pt x="16334" y="20979"/>
                </a:cubicBezTo>
                <a:cubicBezTo>
                  <a:pt x="16987" y="20720"/>
                  <a:pt x="17619" y="20378"/>
                  <a:pt x="18189" y="19974"/>
                </a:cubicBezTo>
                <a:cubicBezTo>
                  <a:pt x="18728" y="19601"/>
                  <a:pt x="19226" y="19165"/>
                  <a:pt x="19661" y="18668"/>
                </a:cubicBezTo>
                <a:close/>
                <a:moveTo>
                  <a:pt x="9760" y="0"/>
                </a:moveTo>
                <a:cubicBezTo>
                  <a:pt x="8711" y="0"/>
                  <a:pt x="7680" y="240"/>
                  <a:pt x="6737" y="707"/>
                </a:cubicBezTo>
                <a:lnTo>
                  <a:pt x="6727" y="707"/>
                </a:lnTo>
                <a:cubicBezTo>
                  <a:pt x="4986" y="1412"/>
                  <a:pt x="3327" y="2521"/>
                  <a:pt x="2136" y="3982"/>
                </a:cubicBezTo>
                <a:cubicBezTo>
                  <a:pt x="1244" y="5070"/>
                  <a:pt x="664" y="6366"/>
                  <a:pt x="436" y="7744"/>
                </a:cubicBezTo>
                <a:cubicBezTo>
                  <a:pt x="208" y="8646"/>
                  <a:pt x="84" y="9568"/>
                  <a:pt x="94" y="10501"/>
                </a:cubicBezTo>
                <a:cubicBezTo>
                  <a:pt x="32" y="11050"/>
                  <a:pt x="1" y="11600"/>
                  <a:pt x="21" y="12149"/>
                </a:cubicBezTo>
                <a:cubicBezTo>
                  <a:pt x="94" y="14802"/>
                  <a:pt x="1379" y="16999"/>
                  <a:pt x="3286" y="18627"/>
                </a:cubicBezTo>
                <a:lnTo>
                  <a:pt x="3327" y="18668"/>
                </a:lnTo>
                <a:cubicBezTo>
                  <a:pt x="3299" y="18726"/>
                  <a:pt x="3341" y="18783"/>
                  <a:pt x="3405" y="18783"/>
                </a:cubicBezTo>
                <a:cubicBezTo>
                  <a:pt x="3410" y="18783"/>
                  <a:pt x="3415" y="18783"/>
                  <a:pt x="3421" y="18782"/>
                </a:cubicBezTo>
                <a:lnTo>
                  <a:pt x="3441" y="18782"/>
                </a:lnTo>
                <a:cubicBezTo>
                  <a:pt x="3794" y="19124"/>
                  <a:pt x="4177" y="19435"/>
                  <a:pt x="4592" y="19715"/>
                </a:cubicBezTo>
                <a:cubicBezTo>
                  <a:pt x="4664" y="19756"/>
                  <a:pt x="4727" y="19798"/>
                  <a:pt x="4799" y="19839"/>
                </a:cubicBezTo>
                <a:cubicBezTo>
                  <a:pt x="4808" y="19882"/>
                  <a:pt x="4838" y="19904"/>
                  <a:pt x="4878" y="19904"/>
                </a:cubicBezTo>
                <a:cubicBezTo>
                  <a:pt x="4886" y="19904"/>
                  <a:pt x="4894" y="19903"/>
                  <a:pt x="4903" y="19901"/>
                </a:cubicBezTo>
                <a:cubicBezTo>
                  <a:pt x="5172" y="20067"/>
                  <a:pt x="5452" y="20212"/>
                  <a:pt x="5742" y="20337"/>
                </a:cubicBezTo>
                <a:cubicBezTo>
                  <a:pt x="6095" y="20627"/>
                  <a:pt x="6457" y="20896"/>
                  <a:pt x="6830" y="21145"/>
                </a:cubicBezTo>
                <a:cubicBezTo>
                  <a:pt x="6766" y="21191"/>
                  <a:pt x="6792" y="21295"/>
                  <a:pt x="6864" y="21295"/>
                </a:cubicBezTo>
                <a:cubicBezTo>
                  <a:pt x="6873" y="21295"/>
                  <a:pt x="6883" y="21293"/>
                  <a:pt x="6893" y="21290"/>
                </a:cubicBezTo>
                <a:lnTo>
                  <a:pt x="6996" y="21249"/>
                </a:lnTo>
                <a:cubicBezTo>
                  <a:pt x="8595" y="22263"/>
                  <a:pt x="10383" y="22876"/>
                  <a:pt x="12231" y="22876"/>
                </a:cubicBezTo>
                <a:cubicBezTo>
                  <a:pt x="13498" y="22876"/>
                  <a:pt x="14794" y="22588"/>
                  <a:pt x="16075" y="21943"/>
                </a:cubicBezTo>
                <a:cubicBezTo>
                  <a:pt x="17951" y="21000"/>
                  <a:pt x="19475" y="19497"/>
                  <a:pt x="20438" y="17632"/>
                </a:cubicBezTo>
                <a:cubicBezTo>
                  <a:pt x="20739" y="17155"/>
                  <a:pt x="20988" y="16637"/>
                  <a:pt x="21174" y="16098"/>
                </a:cubicBezTo>
                <a:cubicBezTo>
                  <a:pt x="21195" y="16056"/>
                  <a:pt x="21174" y="16015"/>
                  <a:pt x="21133" y="16004"/>
                </a:cubicBezTo>
                <a:cubicBezTo>
                  <a:pt x="21319" y="15466"/>
                  <a:pt x="21464" y="14906"/>
                  <a:pt x="21568" y="14346"/>
                </a:cubicBezTo>
                <a:cubicBezTo>
                  <a:pt x="21827" y="13641"/>
                  <a:pt x="22014" y="12906"/>
                  <a:pt x="22117" y="12159"/>
                </a:cubicBezTo>
                <a:cubicBezTo>
                  <a:pt x="22325" y="10667"/>
                  <a:pt x="22231" y="9019"/>
                  <a:pt x="21599" y="7630"/>
                </a:cubicBezTo>
                <a:cubicBezTo>
                  <a:pt x="21558" y="7537"/>
                  <a:pt x="21527" y="7444"/>
                  <a:pt x="21485" y="7350"/>
                </a:cubicBezTo>
                <a:cubicBezTo>
                  <a:pt x="21236" y="6749"/>
                  <a:pt x="20915" y="6169"/>
                  <a:pt x="20532" y="5630"/>
                </a:cubicBezTo>
                <a:cubicBezTo>
                  <a:pt x="20615" y="5558"/>
                  <a:pt x="20697" y="5485"/>
                  <a:pt x="20780" y="5412"/>
                </a:cubicBezTo>
                <a:cubicBezTo>
                  <a:pt x="20848" y="5353"/>
                  <a:pt x="20792" y="5274"/>
                  <a:pt x="20730" y="5274"/>
                </a:cubicBezTo>
                <a:cubicBezTo>
                  <a:pt x="20715" y="5274"/>
                  <a:pt x="20701" y="5278"/>
                  <a:pt x="20687" y="5288"/>
                </a:cubicBezTo>
                <a:lnTo>
                  <a:pt x="20397" y="5444"/>
                </a:lnTo>
                <a:cubicBezTo>
                  <a:pt x="20138" y="5091"/>
                  <a:pt x="19848" y="4749"/>
                  <a:pt x="19547" y="4428"/>
                </a:cubicBezTo>
                <a:cubicBezTo>
                  <a:pt x="19775" y="4262"/>
                  <a:pt x="20013" y="4107"/>
                  <a:pt x="20241" y="3941"/>
                </a:cubicBezTo>
                <a:cubicBezTo>
                  <a:pt x="20311" y="3888"/>
                  <a:pt x="20271" y="3784"/>
                  <a:pt x="20194" y="3784"/>
                </a:cubicBezTo>
                <a:cubicBezTo>
                  <a:pt x="20180" y="3784"/>
                  <a:pt x="20164" y="3788"/>
                  <a:pt x="20148" y="3796"/>
                </a:cubicBezTo>
                <a:lnTo>
                  <a:pt x="19361" y="4221"/>
                </a:lnTo>
                <a:cubicBezTo>
                  <a:pt x="19060" y="3920"/>
                  <a:pt x="18749" y="3630"/>
                  <a:pt x="18438" y="3360"/>
                </a:cubicBezTo>
                <a:cubicBezTo>
                  <a:pt x="18200" y="3132"/>
                  <a:pt x="17941" y="2915"/>
                  <a:pt x="17682" y="2718"/>
                </a:cubicBezTo>
                <a:cubicBezTo>
                  <a:pt x="17422" y="2531"/>
                  <a:pt x="17163" y="2355"/>
                  <a:pt x="16894" y="2189"/>
                </a:cubicBezTo>
                <a:cubicBezTo>
                  <a:pt x="14899" y="846"/>
                  <a:pt x="12624" y="12"/>
                  <a:pt x="10305" y="12"/>
                </a:cubicBezTo>
                <a:cubicBezTo>
                  <a:pt x="10263" y="12"/>
                  <a:pt x="10220" y="12"/>
                  <a:pt x="10178" y="13"/>
                </a:cubicBezTo>
                <a:cubicBezTo>
                  <a:pt x="10038" y="4"/>
                  <a:pt x="9899" y="0"/>
                  <a:pt x="976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7" name="Google Shape;2517;p66"/>
          <p:cNvSpPr/>
          <p:nvPr/>
        </p:nvSpPr>
        <p:spPr>
          <a:xfrm>
            <a:off x="5763462" y="3472948"/>
            <a:ext cx="768769" cy="723187"/>
          </a:xfrm>
          <a:custGeom>
            <a:rect b="b" l="l" r="r" t="t"/>
            <a:pathLst>
              <a:path extrusionOk="0" h="21450" w="22802">
                <a:moveTo>
                  <a:pt x="17814" y="475"/>
                </a:moveTo>
                <a:cubicBezTo>
                  <a:pt x="17927" y="475"/>
                  <a:pt x="18040" y="493"/>
                  <a:pt x="18148" y="531"/>
                </a:cubicBezTo>
                <a:cubicBezTo>
                  <a:pt x="18200" y="551"/>
                  <a:pt x="18252" y="572"/>
                  <a:pt x="18303" y="593"/>
                </a:cubicBezTo>
                <a:cubicBezTo>
                  <a:pt x="18252" y="603"/>
                  <a:pt x="18189" y="613"/>
                  <a:pt x="18138" y="624"/>
                </a:cubicBezTo>
                <a:cubicBezTo>
                  <a:pt x="18065" y="645"/>
                  <a:pt x="17982" y="676"/>
                  <a:pt x="17910" y="717"/>
                </a:cubicBezTo>
                <a:cubicBezTo>
                  <a:pt x="17785" y="634"/>
                  <a:pt x="17650" y="572"/>
                  <a:pt x="17505" y="520"/>
                </a:cubicBezTo>
                <a:cubicBezTo>
                  <a:pt x="17605" y="490"/>
                  <a:pt x="17709" y="475"/>
                  <a:pt x="17814" y="475"/>
                </a:cubicBezTo>
                <a:close/>
                <a:moveTo>
                  <a:pt x="7048" y="403"/>
                </a:moveTo>
                <a:cubicBezTo>
                  <a:pt x="7217" y="403"/>
                  <a:pt x="7663" y="596"/>
                  <a:pt x="7711" y="645"/>
                </a:cubicBezTo>
                <a:cubicBezTo>
                  <a:pt x="7670" y="707"/>
                  <a:pt x="7628" y="769"/>
                  <a:pt x="7597" y="821"/>
                </a:cubicBezTo>
                <a:cubicBezTo>
                  <a:pt x="7462" y="745"/>
                  <a:pt x="7300" y="700"/>
                  <a:pt x="7159" y="700"/>
                </a:cubicBezTo>
                <a:cubicBezTo>
                  <a:pt x="7032" y="700"/>
                  <a:pt x="6921" y="737"/>
                  <a:pt x="6862" y="821"/>
                </a:cubicBezTo>
                <a:cubicBezTo>
                  <a:pt x="6820" y="759"/>
                  <a:pt x="6779" y="707"/>
                  <a:pt x="6727" y="655"/>
                </a:cubicBezTo>
                <a:cubicBezTo>
                  <a:pt x="6737" y="572"/>
                  <a:pt x="6830" y="489"/>
                  <a:pt x="7017" y="417"/>
                </a:cubicBezTo>
                <a:lnTo>
                  <a:pt x="7017" y="406"/>
                </a:lnTo>
                <a:cubicBezTo>
                  <a:pt x="7026" y="404"/>
                  <a:pt x="7036" y="403"/>
                  <a:pt x="7048" y="403"/>
                </a:cubicBezTo>
                <a:close/>
                <a:moveTo>
                  <a:pt x="5877" y="603"/>
                </a:moveTo>
                <a:cubicBezTo>
                  <a:pt x="5877" y="717"/>
                  <a:pt x="5825" y="831"/>
                  <a:pt x="5753" y="924"/>
                </a:cubicBezTo>
                <a:lnTo>
                  <a:pt x="5742" y="924"/>
                </a:lnTo>
                <a:cubicBezTo>
                  <a:pt x="5690" y="904"/>
                  <a:pt x="5649" y="873"/>
                  <a:pt x="5597" y="841"/>
                </a:cubicBezTo>
                <a:lnTo>
                  <a:pt x="5597" y="821"/>
                </a:lnTo>
                <a:cubicBezTo>
                  <a:pt x="5618" y="748"/>
                  <a:pt x="5618" y="676"/>
                  <a:pt x="5608" y="603"/>
                </a:cubicBezTo>
                <a:close/>
                <a:moveTo>
                  <a:pt x="18500" y="945"/>
                </a:moveTo>
                <a:lnTo>
                  <a:pt x="18500" y="945"/>
                </a:lnTo>
                <a:cubicBezTo>
                  <a:pt x="18583" y="966"/>
                  <a:pt x="18645" y="966"/>
                  <a:pt x="18718" y="987"/>
                </a:cubicBezTo>
                <a:cubicBezTo>
                  <a:pt x="18718" y="1028"/>
                  <a:pt x="18728" y="1069"/>
                  <a:pt x="18739" y="1101"/>
                </a:cubicBezTo>
                <a:cubicBezTo>
                  <a:pt x="18666" y="1038"/>
                  <a:pt x="18594" y="987"/>
                  <a:pt x="18500" y="945"/>
                </a:cubicBezTo>
                <a:close/>
                <a:moveTo>
                  <a:pt x="7362" y="919"/>
                </a:moveTo>
                <a:cubicBezTo>
                  <a:pt x="7368" y="919"/>
                  <a:pt x="7342" y="1010"/>
                  <a:pt x="7286" y="1194"/>
                </a:cubicBezTo>
                <a:lnTo>
                  <a:pt x="7286" y="1183"/>
                </a:lnTo>
                <a:lnTo>
                  <a:pt x="7255" y="1173"/>
                </a:lnTo>
                <a:lnTo>
                  <a:pt x="7276" y="1121"/>
                </a:lnTo>
                <a:cubicBezTo>
                  <a:pt x="7329" y="987"/>
                  <a:pt x="7357" y="919"/>
                  <a:pt x="7362" y="919"/>
                </a:cubicBezTo>
                <a:close/>
                <a:moveTo>
                  <a:pt x="15319" y="1080"/>
                </a:moveTo>
                <a:lnTo>
                  <a:pt x="15319" y="1080"/>
                </a:lnTo>
                <a:cubicBezTo>
                  <a:pt x="15246" y="1173"/>
                  <a:pt x="15205" y="1277"/>
                  <a:pt x="15173" y="1380"/>
                </a:cubicBezTo>
                <a:cubicBezTo>
                  <a:pt x="15101" y="1360"/>
                  <a:pt x="15039" y="1339"/>
                  <a:pt x="14966" y="1329"/>
                </a:cubicBezTo>
                <a:cubicBezTo>
                  <a:pt x="14883" y="1318"/>
                  <a:pt x="14790" y="1308"/>
                  <a:pt x="14707" y="1308"/>
                </a:cubicBezTo>
                <a:cubicBezTo>
                  <a:pt x="14883" y="1163"/>
                  <a:pt x="15091" y="1090"/>
                  <a:pt x="15319" y="1080"/>
                </a:cubicBezTo>
                <a:close/>
                <a:moveTo>
                  <a:pt x="16790" y="665"/>
                </a:moveTo>
                <a:lnTo>
                  <a:pt x="16790" y="665"/>
                </a:lnTo>
                <a:cubicBezTo>
                  <a:pt x="16676" y="841"/>
                  <a:pt x="16614" y="1049"/>
                  <a:pt x="16624" y="1256"/>
                </a:cubicBezTo>
                <a:cubicBezTo>
                  <a:pt x="16624" y="1297"/>
                  <a:pt x="16624" y="1339"/>
                  <a:pt x="16624" y="1380"/>
                </a:cubicBezTo>
                <a:cubicBezTo>
                  <a:pt x="16490" y="1132"/>
                  <a:pt x="16262" y="955"/>
                  <a:pt x="15992" y="873"/>
                </a:cubicBezTo>
                <a:cubicBezTo>
                  <a:pt x="16241" y="738"/>
                  <a:pt x="16510" y="676"/>
                  <a:pt x="16790" y="665"/>
                </a:cubicBezTo>
                <a:close/>
                <a:moveTo>
                  <a:pt x="2643" y="904"/>
                </a:moveTo>
                <a:lnTo>
                  <a:pt x="2643" y="904"/>
                </a:lnTo>
                <a:cubicBezTo>
                  <a:pt x="2675" y="1080"/>
                  <a:pt x="2706" y="1256"/>
                  <a:pt x="2737" y="1443"/>
                </a:cubicBezTo>
                <a:cubicBezTo>
                  <a:pt x="2364" y="1194"/>
                  <a:pt x="2332" y="1007"/>
                  <a:pt x="2643" y="904"/>
                </a:cubicBezTo>
                <a:close/>
                <a:moveTo>
                  <a:pt x="6862" y="1246"/>
                </a:moveTo>
                <a:cubicBezTo>
                  <a:pt x="6903" y="1339"/>
                  <a:pt x="6965" y="1422"/>
                  <a:pt x="7038" y="1505"/>
                </a:cubicBezTo>
                <a:lnTo>
                  <a:pt x="7007" y="1505"/>
                </a:lnTo>
                <a:cubicBezTo>
                  <a:pt x="6924" y="1463"/>
                  <a:pt x="6841" y="1422"/>
                  <a:pt x="6758" y="1391"/>
                </a:cubicBezTo>
                <a:lnTo>
                  <a:pt x="6748" y="1391"/>
                </a:lnTo>
                <a:cubicBezTo>
                  <a:pt x="6789" y="1349"/>
                  <a:pt x="6830" y="1297"/>
                  <a:pt x="6862" y="1246"/>
                </a:cubicBezTo>
                <a:close/>
                <a:moveTo>
                  <a:pt x="20012" y="1157"/>
                </a:moveTo>
                <a:cubicBezTo>
                  <a:pt x="20137" y="1157"/>
                  <a:pt x="20262" y="1164"/>
                  <a:pt x="20387" y="1183"/>
                </a:cubicBezTo>
                <a:cubicBezTo>
                  <a:pt x="20324" y="1318"/>
                  <a:pt x="20231" y="1443"/>
                  <a:pt x="20127" y="1557"/>
                </a:cubicBezTo>
                <a:cubicBezTo>
                  <a:pt x="20065" y="1453"/>
                  <a:pt x="19993" y="1349"/>
                  <a:pt x="19910" y="1266"/>
                </a:cubicBezTo>
                <a:cubicBezTo>
                  <a:pt x="19879" y="1235"/>
                  <a:pt x="19837" y="1204"/>
                  <a:pt x="19796" y="1163"/>
                </a:cubicBezTo>
                <a:cubicBezTo>
                  <a:pt x="19868" y="1159"/>
                  <a:pt x="19940" y="1157"/>
                  <a:pt x="20012" y="1157"/>
                </a:cubicBezTo>
                <a:close/>
                <a:moveTo>
                  <a:pt x="8381" y="1120"/>
                </a:moveTo>
                <a:lnTo>
                  <a:pt x="8381" y="1120"/>
                </a:lnTo>
                <a:cubicBezTo>
                  <a:pt x="8357" y="1174"/>
                  <a:pt x="8359" y="1240"/>
                  <a:pt x="8406" y="1297"/>
                </a:cubicBezTo>
                <a:cubicBezTo>
                  <a:pt x="8427" y="1318"/>
                  <a:pt x="8447" y="1339"/>
                  <a:pt x="8468" y="1360"/>
                </a:cubicBezTo>
                <a:cubicBezTo>
                  <a:pt x="8406" y="1453"/>
                  <a:pt x="8364" y="1557"/>
                  <a:pt x="8344" y="1671"/>
                </a:cubicBezTo>
                <a:cubicBezTo>
                  <a:pt x="8302" y="1650"/>
                  <a:pt x="8250" y="1639"/>
                  <a:pt x="8209" y="1629"/>
                </a:cubicBezTo>
                <a:cubicBezTo>
                  <a:pt x="8313" y="1505"/>
                  <a:pt x="8354" y="1339"/>
                  <a:pt x="8333" y="1173"/>
                </a:cubicBezTo>
                <a:cubicBezTo>
                  <a:pt x="8351" y="1156"/>
                  <a:pt x="8366" y="1138"/>
                  <a:pt x="8381" y="1120"/>
                </a:cubicBezTo>
                <a:close/>
                <a:moveTo>
                  <a:pt x="17226" y="696"/>
                </a:moveTo>
                <a:cubicBezTo>
                  <a:pt x="17381" y="717"/>
                  <a:pt x="17536" y="779"/>
                  <a:pt x="17671" y="873"/>
                </a:cubicBezTo>
                <a:cubicBezTo>
                  <a:pt x="17619" y="914"/>
                  <a:pt x="17568" y="966"/>
                  <a:pt x="17516" y="1028"/>
                </a:cubicBezTo>
                <a:lnTo>
                  <a:pt x="17474" y="1059"/>
                </a:lnTo>
                <a:cubicBezTo>
                  <a:pt x="17454" y="1080"/>
                  <a:pt x="17443" y="1111"/>
                  <a:pt x="17433" y="1132"/>
                </a:cubicBezTo>
                <a:cubicBezTo>
                  <a:pt x="17340" y="1277"/>
                  <a:pt x="17288" y="1453"/>
                  <a:pt x="17288" y="1629"/>
                </a:cubicBezTo>
                <a:cubicBezTo>
                  <a:pt x="17288" y="1671"/>
                  <a:pt x="17298" y="1722"/>
                  <a:pt x="17308" y="1764"/>
                </a:cubicBezTo>
                <a:cubicBezTo>
                  <a:pt x="16946" y="1515"/>
                  <a:pt x="16863" y="1215"/>
                  <a:pt x="17080" y="862"/>
                </a:cubicBezTo>
                <a:cubicBezTo>
                  <a:pt x="17122" y="800"/>
                  <a:pt x="17174" y="738"/>
                  <a:pt x="17226" y="696"/>
                </a:cubicBezTo>
                <a:close/>
                <a:moveTo>
                  <a:pt x="18366" y="1256"/>
                </a:moveTo>
                <a:lnTo>
                  <a:pt x="18366" y="1256"/>
                </a:lnTo>
                <a:cubicBezTo>
                  <a:pt x="18407" y="1287"/>
                  <a:pt x="18448" y="1329"/>
                  <a:pt x="18480" y="1380"/>
                </a:cubicBezTo>
                <a:cubicBezTo>
                  <a:pt x="18438" y="1463"/>
                  <a:pt x="18459" y="1557"/>
                  <a:pt x="18521" y="1629"/>
                </a:cubicBezTo>
                <a:cubicBezTo>
                  <a:pt x="18511" y="1702"/>
                  <a:pt x="18490" y="1774"/>
                  <a:pt x="18448" y="1836"/>
                </a:cubicBezTo>
                <a:cubicBezTo>
                  <a:pt x="18407" y="1816"/>
                  <a:pt x="18366" y="1795"/>
                  <a:pt x="18324" y="1774"/>
                </a:cubicBezTo>
                <a:lnTo>
                  <a:pt x="18252" y="1722"/>
                </a:lnTo>
                <a:cubicBezTo>
                  <a:pt x="18345" y="1588"/>
                  <a:pt x="18386" y="1411"/>
                  <a:pt x="18366" y="1256"/>
                </a:cubicBezTo>
                <a:close/>
                <a:moveTo>
                  <a:pt x="19350" y="1256"/>
                </a:moveTo>
                <a:cubicBezTo>
                  <a:pt x="19671" y="1360"/>
                  <a:pt x="19754" y="1474"/>
                  <a:pt x="19599" y="1598"/>
                </a:cubicBezTo>
                <a:cubicBezTo>
                  <a:pt x="19526" y="1588"/>
                  <a:pt x="19464" y="1567"/>
                  <a:pt x="19402" y="1546"/>
                </a:cubicBezTo>
                <a:cubicBezTo>
                  <a:pt x="19387" y="1542"/>
                  <a:pt x="19372" y="1541"/>
                  <a:pt x="19358" y="1541"/>
                </a:cubicBezTo>
                <a:cubicBezTo>
                  <a:pt x="19254" y="1541"/>
                  <a:pt x="19178" y="1634"/>
                  <a:pt x="19205" y="1743"/>
                </a:cubicBezTo>
                <a:cubicBezTo>
                  <a:pt x="19236" y="1826"/>
                  <a:pt x="19288" y="1909"/>
                  <a:pt x="19350" y="1981"/>
                </a:cubicBezTo>
                <a:cubicBezTo>
                  <a:pt x="19267" y="1997"/>
                  <a:pt x="19183" y="2006"/>
                  <a:pt x="19100" y="2006"/>
                </a:cubicBezTo>
                <a:cubicBezTo>
                  <a:pt x="19069" y="2006"/>
                  <a:pt x="19039" y="2005"/>
                  <a:pt x="19008" y="2002"/>
                </a:cubicBezTo>
                <a:cubicBezTo>
                  <a:pt x="18956" y="2002"/>
                  <a:pt x="18915" y="1992"/>
                  <a:pt x="18863" y="1992"/>
                </a:cubicBezTo>
                <a:cubicBezTo>
                  <a:pt x="18884" y="1961"/>
                  <a:pt x="18894" y="1940"/>
                  <a:pt x="18905" y="1919"/>
                </a:cubicBezTo>
                <a:cubicBezTo>
                  <a:pt x="18925" y="1878"/>
                  <a:pt x="18936" y="1836"/>
                  <a:pt x="18946" y="1795"/>
                </a:cubicBezTo>
                <a:cubicBezTo>
                  <a:pt x="19070" y="1764"/>
                  <a:pt x="19174" y="1691"/>
                  <a:pt x="19236" y="1588"/>
                </a:cubicBezTo>
                <a:cubicBezTo>
                  <a:pt x="19288" y="1494"/>
                  <a:pt x="19309" y="1391"/>
                  <a:pt x="19298" y="1287"/>
                </a:cubicBezTo>
                <a:lnTo>
                  <a:pt x="19329" y="1256"/>
                </a:lnTo>
                <a:close/>
                <a:moveTo>
                  <a:pt x="15681" y="1111"/>
                </a:moveTo>
                <a:cubicBezTo>
                  <a:pt x="15733" y="1121"/>
                  <a:pt x="15795" y="1132"/>
                  <a:pt x="15847" y="1152"/>
                </a:cubicBezTo>
                <a:cubicBezTo>
                  <a:pt x="16065" y="1204"/>
                  <a:pt x="16262" y="1349"/>
                  <a:pt x="16376" y="1557"/>
                </a:cubicBezTo>
                <a:cubicBezTo>
                  <a:pt x="16179" y="1836"/>
                  <a:pt x="16013" y="2002"/>
                  <a:pt x="15889" y="2064"/>
                </a:cubicBezTo>
                <a:cubicBezTo>
                  <a:pt x="15837" y="2054"/>
                  <a:pt x="15785" y="2044"/>
                  <a:pt x="15733" y="2033"/>
                </a:cubicBezTo>
                <a:cubicBezTo>
                  <a:pt x="15712" y="1888"/>
                  <a:pt x="15650" y="1743"/>
                  <a:pt x="15547" y="1629"/>
                </a:cubicBezTo>
                <a:cubicBezTo>
                  <a:pt x="15536" y="1557"/>
                  <a:pt x="15536" y="1474"/>
                  <a:pt x="15536" y="1370"/>
                </a:cubicBezTo>
                <a:cubicBezTo>
                  <a:pt x="15557" y="1277"/>
                  <a:pt x="15609" y="1183"/>
                  <a:pt x="15681" y="1111"/>
                </a:cubicBezTo>
                <a:close/>
                <a:moveTo>
                  <a:pt x="9121" y="1930"/>
                </a:moveTo>
                <a:cubicBezTo>
                  <a:pt x="9307" y="1961"/>
                  <a:pt x="9380" y="2085"/>
                  <a:pt x="9359" y="2313"/>
                </a:cubicBezTo>
                <a:lnTo>
                  <a:pt x="9359" y="2303"/>
                </a:lnTo>
                <a:cubicBezTo>
                  <a:pt x="9276" y="2189"/>
                  <a:pt x="9193" y="2064"/>
                  <a:pt x="9121" y="1930"/>
                </a:cubicBezTo>
                <a:close/>
                <a:moveTo>
                  <a:pt x="14835" y="1581"/>
                </a:moveTo>
                <a:cubicBezTo>
                  <a:pt x="14950" y="1581"/>
                  <a:pt x="15062" y="1615"/>
                  <a:pt x="15153" y="1681"/>
                </a:cubicBezTo>
                <a:cubicBezTo>
                  <a:pt x="15173" y="1836"/>
                  <a:pt x="15236" y="1981"/>
                  <a:pt x="15319" y="2116"/>
                </a:cubicBezTo>
                <a:cubicBezTo>
                  <a:pt x="15329" y="2127"/>
                  <a:pt x="15339" y="2137"/>
                  <a:pt x="15350" y="2147"/>
                </a:cubicBezTo>
                <a:cubicBezTo>
                  <a:pt x="15350" y="2210"/>
                  <a:pt x="15350" y="2282"/>
                  <a:pt x="15350" y="2344"/>
                </a:cubicBezTo>
                <a:cubicBezTo>
                  <a:pt x="14583" y="2334"/>
                  <a:pt x="14303" y="2085"/>
                  <a:pt x="14510" y="1598"/>
                </a:cubicBezTo>
                <a:cubicBezTo>
                  <a:pt x="14593" y="1588"/>
                  <a:pt x="14666" y="1588"/>
                  <a:pt x="14749" y="1588"/>
                </a:cubicBezTo>
                <a:cubicBezTo>
                  <a:pt x="14778" y="1584"/>
                  <a:pt x="14807" y="1581"/>
                  <a:pt x="14835" y="1581"/>
                </a:cubicBezTo>
                <a:close/>
                <a:moveTo>
                  <a:pt x="6229" y="1671"/>
                </a:moveTo>
                <a:cubicBezTo>
                  <a:pt x="6395" y="1702"/>
                  <a:pt x="6561" y="1722"/>
                  <a:pt x="6727" y="1733"/>
                </a:cubicBezTo>
                <a:cubicBezTo>
                  <a:pt x="6696" y="1774"/>
                  <a:pt x="6675" y="1826"/>
                  <a:pt x="6654" y="1878"/>
                </a:cubicBezTo>
                <a:lnTo>
                  <a:pt x="6592" y="1805"/>
                </a:lnTo>
                <a:cubicBezTo>
                  <a:pt x="6571" y="1779"/>
                  <a:pt x="6544" y="1768"/>
                  <a:pt x="6516" y="1768"/>
                </a:cubicBezTo>
                <a:cubicBezTo>
                  <a:pt x="6432" y="1768"/>
                  <a:pt x="6344" y="1865"/>
                  <a:pt x="6406" y="1950"/>
                </a:cubicBezTo>
                <a:cubicBezTo>
                  <a:pt x="6447" y="2023"/>
                  <a:pt x="6468" y="2096"/>
                  <a:pt x="6478" y="2178"/>
                </a:cubicBezTo>
                <a:cubicBezTo>
                  <a:pt x="6437" y="2189"/>
                  <a:pt x="6406" y="2210"/>
                  <a:pt x="6395" y="2241"/>
                </a:cubicBezTo>
                <a:cubicBezTo>
                  <a:pt x="6302" y="2261"/>
                  <a:pt x="6219" y="2292"/>
                  <a:pt x="6136" y="2324"/>
                </a:cubicBezTo>
                <a:cubicBezTo>
                  <a:pt x="6095" y="2344"/>
                  <a:pt x="6053" y="2365"/>
                  <a:pt x="6022" y="2386"/>
                </a:cubicBezTo>
                <a:cubicBezTo>
                  <a:pt x="5970" y="2272"/>
                  <a:pt x="6012" y="2147"/>
                  <a:pt x="6136" y="2013"/>
                </a:cubicBezTo>
                <a:lnTo>
                  <a:pt x="6126" y="2013"/>
                </a:lnTo>
                <a:cubicBezTo>
                  <a:pt x="6126" y="1888"/>
                  <a:pt x="6167" y="1774"/>
                  <a:pt x="6229" y="1671"/>
                </a:cubicBezTo>
                <a:close/>
                <a:moveTo>
                  <a:pt x="1669" y="2085"/>
                </a:moveTo>
                <a:cubicBezTo>
                  <a:pt x="1711" y="2085"/>
                  <a:pt x="1773" y="2127"/>
                  <a:pt x="1876" y="2230"/>
                </a:cubicBezTo>
                <a:lnTo>
                  <a:pt x="1876" y="2241"/>
                </a:lnTo>
                <a:lnTo>
                  <a:pt x="1856" y="2427"/>
                </a:lnTo>
                <a:lnTo>
                  <a:pt x="1845" y="2427"/>
                </a:lnTo>
                <a:cubicBezTo>
                  <a:pt x="1814" y="2303"/>
                  <a:pt x="1752" y="2189"/>
                  <a:pt x="1669" y="2085"/>
                </a:cubicBezTo>
                <a:close/>
                <a:moveTo>
                  <a:pt x="8364" y="1971"/>
                </a:moveTo>
                <a:cubicBezTo>
                  <a:pt x="8406" y="2147"/>
                  <a:pt x="8489" y="2313"/>
                  <a:pt x="8603" y="2448"/>
                </a:cubicBezTo>
                <a:lnTo>
                  <a:pt x="8592" y="2458"/>
                </a:lnTo>
                <a:cubicBezTo>
                  <a:pt x="8541" y="2406"/>
                  <a:pt x="8489" y="2365"/>
                  <a:pt x="8427" y="2334"/>
                </a:cubicBezTo>
                <a:cubicBezTo>
                  <a:pt x="8364" y="2230"/>
                  <a:pt x="8292" y="2137"/>
                  <a:pt x="8209" y="2054"/>
                </a:cubicBezTo>
                <a:cubicBezTo>
                  <a:pt x="8250" y="2013"/>
                  <a:pt x="8302" y="1992"/>
                  <a:pt x="8364" y="1981"/>
                </a:cubicBezTo>
                <a:lnTo>
                  <a:pt x="8364" y="1971"/>
                </a:lnTo>
                <a:close/>
                <a:moveTo>
                  <a:pt x="7432" y="2365"/>
                </a:moveTo>
                <a:cubicBezTo>
                  <a:pt x="7442" y="2417"/>
                  <a:pt x="7463" y="2458"/>
                  <a:pt x="7473" y="2510"/>
                </a:cubicBezTo>
                <a:cubicBezTo>
                  <a:pt x="7432" y="2469"/>
                  <a:pt x="7380" y="2438"/>
                  <a:pt x="7338" y="2406"/>
                </a:cubicBezTo>
                <a:cubicBezTo>
                  <a:pt x="7359" y="2396"/>
                  <a:pt x="7390" y="2386"/>
                  <a:pt x="7421" y="2375"/>
                </a:cubicBezTo>
                <a:lnTo>
                  <a:pt x="7432" y="2365"/>
                </a:lnTo>
                <a:close/>
                <a:moveTo>
                  <a:pt x="2125" y="2344"/>
                </a:moveTo>
                <a:cubicBezTo>
                  <a:pt x="2167" y="2365"/>
                  <a:pt x="2208" y="2375"/>
                  <a:pt x="2250" y="2386"/>
                </a:cubicBezTo>
                <a:cubicBezTo>
                  <a:pt x="2239" y="2427"/>
                  <a:pt x="2250" y="2479"/>
                  <a:pt x="2250" y="2520"/>
                </a:cubicBezTo>
                <a:lnTo>
                  <a:pt x="2115" y="2489"/>
                </a:lnTo>
                <a:cubicBezTo>
                  <a:pt x="2115" y="2438"/>
                  <a:pt x="2125" y="2386"/>
                  <a:pt x="2125" y="2344"/>
                </a:cubicBezTo>
                <a:close/>
                <a:moveTo>
                  <a:pt x="2820" y="2261"/>
                </a:moveTo>
                <a:cubicBezTo>
                  <a:pt x="2809" y="2355"/>
                  <a:pt x="2820" y="2448"/>
                  <a:pt x="2840" y="2531"/>
                </a:cubicBezTo>
                <a:cubicBezTo>
                  <a:pt x="2747" y="2531"/>
                  <a:pt x="2664" y="2552"/>
                  <a:pt x="2581" y="2583"/>
                </a:cubicBezTo>
                <a:cubicBezTo>
                  <a:pt x="2602" y="2500"/>
                  <a:pt x="2633" y="2406"/>
                  <a:pt x="2685" y="2334"/>
                </a:cubicBezTo>
                <a:cubicBezTo>
                  <a:pt x="2726" y="2313"/>
                  <a:pt x="2778" y="2292"/>
                  <a:pt x="2820" y="2261"/>
                </a:cubicBezTo>
                <a:close/>
                <a:moveTo>
                  <a:pt x="6406" y="2531"/>
                </a:moveTo>
                <a:lnTo>
                  <a:pt x="6416" y="2572"/>
                </a:lnTo>
                <a:cubicBezTo>
                  <a:pt x="6386" y="2626"/>
                  <a:pt x="6349" y="2660"/>
                  <a:pt x="6305" y="2660"/>
                </a:cubicBezTo>
                <a:cubicBezTo>
                  <a:pt x="6273" y="2660"/>
                  <a:pt x="6237" y="2642"/>
                  <a:pt x="6198" y="2603"/>
                </a:cubicBezTo>
                <a:cubicBezTo>
                  <a:pt x="6260" y="2572"/>
                  <a:pt x="6333" y="2552"/>
                  <a:pt x="6406" y="2531"/>
                </a:cubicBezTo>
                <a:close/>
                <a:moveTo>
                  <a:pt x="16749" y="1712"/>
                </a:moveTo>
                <a:lnTo>
                  <a:pt x="16749" y="1712"/>
                </a:lnTo>
                <a:cubicBezTo>
                  <a:pt x="16852" y="1888"/>
                  <a:pt x="17029" y="2023"/>
                  <a:pt x="17226" y="2085"/>
                </a:cubicBezTo>
                <a:cubicBezTo>
                  <a:pt x="16915" y="2220"/>
                  <a:pt x="16894" y="2438"/>
                  <a:pt x="17039" y="2686"/>
                </a:cubicBezTo>
                <a:cubicBezTo>
                  <a:pt x="16973" y="2675"/>
                  <a:pt x="16907" y="2669"/>
                  <a:pt x="16841" y="2669"/>
                </a:cubicBezTo>
                <a:cubicBezTo>
                  <a:pt x="16731" y="2669"/>
                  <a:pt x="16621" y="2685"/>
                  <a:pt x="16510" y="2717"/>
                </a:cubicBezTo>
                <a:cubicBezTo>
                  <a:pt x="16490" y="2593"/>
                  <a:pt x="16428" y="2479"/>
                  <a:pt x="16355" y="2386"/>
                </a:cubicBezTo>
                <a:cubicBezTo>
                  <a:pt x="16624" y="2272"/>
                  <a:pt x="16790" y="1992"/>
                  <a:pt x="16749" y="1712"/>
                </a:cubicBezTo>
                <a:close/>
                <a:moveTo>
                  <a:pt x="3573" y="1987"/>
                </a:moveTo>
                <a:cubicBezTo>
                  <a:pt x="3657" y="1987"/>
                  <a:pt x="3740" y="2017"/>
                  <a:pt x="3804" y="2075"/>
                </a:cubicBezTo>
                <a:cubicBezTo>
                  <a:pt x="3752" y="2282"/>
                  <a:pt x="3763" y="2500"/>
                  <a:pt x="3846" y="2697"/>
                </a:cubicBezTo>
                <a:cubicBezTo>
                  <a:pt x="3804" y="2711"/>
                  <a:pt x="3761" y="2716"/>
                  <a:pt x="3719" y="2716"/>
                </a:cubicBezTo>
                <a:cubicBezTo>
                  <a:pt x="3668" y="2716"/>
                  <a:pt x="3617" y="2708"/>
                  <a:pt x="3566" y="2697"/>
                </a:cubicBezTo>
                <a:cubicBezTo>
                  <a:pt x="3493" y="2728"/>
                  <a:pt x="3421" y="2759"/>
                  <a:pt x="3338" y="2759"/>
                </a:cubicBezTo>
                <a:cubicBezTo>
                  <a:pt x="3296" y="2717"/>
                  <a:pt x="3245" y="2676"/>
                  <a:pt x="3193" y="2645"/>
                </a:cubicBezTo>
                <a:cubicBezTo>
                  <a:pt x="3172" y="2634"/>
                  <a:pt x="3151" y="2624"/>
                  <a:pt x="3131" y="2614"/>
                </a:cubicBezTo>
                <a:cubicBezTo>
                  <a:pt x="3120" y="2541"/>
                  <a:pt x="3110" y="2469"/>
                  <a:pt x="3120" y="2396"/>
                </a:cubicBezTo>
                <a:lnTo>
                  <a:pt x="3234" y="2023"/>
                </a:lnTo>
                <a:cubicBezTo>
                  <a:pt x="3265" y="2018"/>
                  <a:pt x="3296" y="2015"/>
                  <a:pt x="3327" y="2015"/>
                </a:cubicBezTo>
                <a:cubicBezTo>
                  <a:pt x="3359" y="2015"/>
                  <a:pt x="3390" y="2018"/>
                  <a:pt x="3421" y="2023"/>
                </a:cubicBezTo>
                <a:cubicBezTo>
                  <a:pt x="3468" y="1999"/>
                  <a:pt x="3521" y="1987"/>
                  <a:pt x="3573" y="1987"/>
                </a:cubicBezTo>
                <a:close/>
                <a:moveTo>
                  <a:pt x="10033" y="2707"/>
                </a:moveTo>
                <a:lnTo>
                  <a:pt x="10251" y="2759"/>
                </a:lnTo>
                <a:cubicBezTo>
                  <a:pt x="10219" y="2780"/>
                  <a:pt x="10178" y="2821"/>
                  <a:pt x="10116" y="2852"/>
                </a:cubicBezTo>
                <a:lnTo>
                  <a:pt x="10064" y="2852"/>
                </a:lnTo>
                <a:cubicBezTo>
                  <a:pt x="10033" y="2811"/>
                  <a:pt x="10023" y="2759"/>
                  <a:pt x="10033" y="2707"/>
                </a:cubicBezTo>
                <a:close/>
                <a:moveTo>
                  <a:pt x="12793" y="2708"/>
                </a:moveTo>
                <a:cubicBezTo>
                  <a:pt x="12804" y="2772"/>
                  <a:pt x="12824" y="2828"/>
                  <a:pt x="12852" y="2894"/>
                </a:cubicBezTo>
                <a:lnTo>
                  <a:pt x="12759" y="2894"/>
                </a:lnTo>
                <a:cubicBezTo>
                  <a:pt x="12768" y="2829"/>
                  <a:pt x="12777" y="2765"/>
                  <a:pt x="12793" y="2708"/>
                </a:cubicBezTo>
                <a:close/>
                <a:moveTo>
                  <a:pt x="13049" y="2355"/>
                </a:moveTo>
                <a:cubicBezTo>
                  <a:pt x="13163" y="2355"/>
                  <a:pt x="13298" y="2438"/>
                  <a:pt x="13463" y="2614"/>
                </a:cubicBezTo>
                <a:cubicBezTo>
                  <a:pt x="13854" y="2815"/>
                  <a:pt x="13968" y="2916"/>
                  <a:pt x="13809" y="2916"/>
                </a:cubicBezTo>
                <a:cubicBezTo>
                  <a:pt x="13698" y="2916"/>
                  <a:pt x="13455" y="2867"/>
                  <a:pt x="13080" y="2769"/>
                </a:cubicBezTo>
                <a:cubicBezTo>
                  <a:pt x="13007" y="2645"/>
                  <a:pt x="12997" y="2489"/>
                  <a:pt x="13049" y="2355"/>
                </a:cubicBezTo>
                <a:close/>
                <a:moveTo>
                  <a:pt x="1363" y="2792"/>
                </a:moveTo>
                <a:cubicBezTo>
                  <a:pt x="1387" y="2792"/>
                  <a:pt x="1410" y="2795"/>
                  <a:pt x="1431" y="2800"/>
                </a:cubicBezTo>
                <a:cubicBezTo>
                  <a:pt x="1452" y="2842"/>
                  <a:pt x="1472" y="2883"/>
                  <a:pt x="1483" y="2935"/>
                </a:cubicBezTo>
                <a:cubicBezTo>
                  <a:pt x="1468" y="2937"/>
                  <a:pt x="1453" y="2939"/>
                  <a:pt x="1437" y="2939"/>
                </a:cubicBezTo>
                <a:cubicBezTo>
                  <a:pt x="1387" y="2939"/>
                  <a:pt x="1333" y="2925"/>
                  <a:pt x="1286" y="2894"/>
                </a:cubicBezTo>
                <a:cubicBezTo>
                  <a:pt x="1286" y="2862"/>
                  <a:pt x="1286" y="2831"/>
                  <a:pt x="1275" y="2800"/>
                </a:cubicBezTo>
                <a:lnTo>
                  <a:pt x="1296" y="2800"/>
                </a:lnTo>
                <a:cubicBezTo>
                  <a:pt x="1317" y="2795"/>
                  <a:pt x="1340" y="2792"/>
                  <a:pt x="1363" y="2792"/>
                </a:cubicBezTo>
                <a:close/>
                <a:moveTo>
                  <a:pt x="20221" y="2023"/>
                </a:moveTo>
                <a:lnTo>
                  <a:pt x="20283" y="2033"/>
                </a:lnTo>
                <a:cubicBezTo>
                  <a:pt x="20532" y="2054"/>
                  <a:pt x="20884" y="2096"/>
                  <a:pt x="21081" y="2282"/>
                </a:cubicBezTo>
                <a:cubicBezTo>
                  <a:pt x="21236" y="2438"/>
                  <a:pt x="21454" y="2966"/>
                  <a:pt x="21071" y="3080"/>
                </a:cubicBezTo>
                <a:cubicBezTo>
                  <a:pt x="21039" y="3090"/>
                  <a:pt x="21019" y="3101"/>
                  <a:pt x="20998" y="3132"/>
                </a:cubicBezTo>
                <a:cubicBezTo>
                  <a:pt x="20874" y="2634"/>
                  <a:pt x="20542" y="2199"/>
                  <a:pt x="20096" y="2168"/>
                </a:cubicBezTo>
                <a:cubicBezTo>
                  <a:pt x="20148" y="2137"/>
                  <a:pt x="20190" y="2085"/>
                  <a:pt x="20221" y="2023"/>
                </a:cubicBezTo>
                <a:close/>
                <a:moveTo>
                  <a:pt x="15536" y="2562"/>
                </a:moveTo>
                <a:cubicBezTo>
                  <a:pt x="15578" y="2738"/>
                  <a:pt x="15671" y="2894"/>
                  <a:pt x="15795" y="3018"/>
                </a:cubicBezTo>
                <a:cubicBezTo>
                  <a:pt x="15723" y="3059"/>
                  <a:pt x="15640" y="3111"/>
                  <a:pt x="15567" y="3153"/>
                </a:cubicBezTo>
                <a:cubicBezTo>
                  <a:pt x="15505" y="2997"/>
                  <a:pt x="15401" y="2852"/>
                  <a:pt x="15277" y="2728"/>
                </a:cubicBezTo>
                <a:cubicBezTo>
                  <a:pt x="15370" y="2686"/>
                  <a:pt x="15464" y="2634"/>
                  <a:pt x="15536" y="2562"/>
                </a:cubicBezTo>
                <a:close/>
                <a:moveTo>
                  <a:pt x="19682" y="2230"/>
                </a:moveTo>
                <a:lnTo>
                  <a:pt x="19703" y="2241"/>
                </a:lnTo>
                <a:cubicBezTo>
                  <a:pt x="19557" y="2292"/>
                  <a:pt x="19433" y="2386"/>
                  <a:pt x="19350" y="2510"/>
                </a:cubicBezTo>
                <a:cubicBezTo>
                  <a:pt x="19267" y="2479"/>
                  <a:pt x="19195" y="2458"/>
                  <a:pt x="19112" y="2458"/>
                </a:cubicBezTo>
                <a:cubicBezTo>
                  <a:pt x="19096" y="2458"/>
                  <a:pt x="19081" y="2457"/>
                  <a:pt x="19065" y="2457"/>
                </a:cubicBezTo>
                <a:cubicBezTo>
                  <a:pt x="18608" y="2457"/>
                  <a:pt x="18205" y="2753"/>
                  <a:pt x="18055" y="3184"/>
                </a:cubicBezTo>
                <a:cubicBezTo>
                  <a:pt x="18013" y="3163"/>
                  <a:pt x="17972" y="3142"/>
                  <a:pt x="17930" y="3122"/>
                </a:cubicBezTo>
                <a:cubicBezTo>
                  <a:pt x="18075" y="2894"/>
                  <a:pt x="18106" y="2614"/>
                  <a:pt x="18013" y="2355"/>
                </a:cubicBezTo>
                <a:lnTo>
                  <a:pt x="18013" y="2355"/>
                </a:lnTo>
                <a:cubicBezTo>
                  <a:pt x="18055" y="2362"/>
                  <a:pt x="18098" y="2365"/>
                  <a:pt x="18140" y="2365"/>
                </a:cubicBezTo>
                <a:cubicBezTo>
                  <a:pt x="18287" y="2365"/>
                  <a:pt x="18436" y="2326"/>
                  <a:pt x="18573" y="2261"/>
                </a:cubicBezTo>
                <a:cubicBezTo>
                  <a:pt x="18738" y="2308"/>
                  <a:pt x="18909" y="2332"/>
                  <a:pt x="19080" y="2332"/>
                </a:cubicBezTo>
                <a:cubicBezTo>
                  <a:pt x="19285" y="2332"/>
                  <a:pt x="19490" y="2298"/>
                  <a:pt x="19682" y="2230"/>
                </a:cubicBezTo>
                <a:close/>
                <a:moveTo>
                  <a:pt x="16531" y="3049"/>
                </a:moveTo>
                <a:cubicBezTo>
                  <a:pt x="16707" y="3101"/>
                  <a:pt x="16884" y="3163"/>
                  <a:pt x="17049" y="3236"/>
                </a:cubicBezTo>
                <a:lnTo>
                  <a:pt x="16718" y="3215"/>
                </a:lnTo>
                <a:cubicBezTo>
                  <a:pt x="16645" y="3204"/>
                  <a:pt x="16573" y="3173"/>
                  <a:pt x="16500" y="3153"/>
                </a:cubicBezTo>
                <a:cubicBezTo>
                  <a:pt x="16510" y="3122"/>
                  <a:pt x="16521" y="3090"/>
                  <a:pt x="16521" y="3049"/>
                </a:cubicBezTo>
                <a:close/>
                <a:moveTo>
                  <a:pt x="19215" y="2728"/>
                </a:moveTo>
                <a:lnTo>
                  <a:pt x="19215" y="2759"/>
                </a:lnTo>
                <a:cubicBezTo>
                  <a:pt x="19184" y="2831"/>
                  <a:pt x="19174" y="2904"/>
                  <a:pt x="19164" y="2987"/>
                </a:cubicBezTo>
                <a:cubicBezTo>
                  <a:pt x="19152" y="2986"/>
                  <a:pt x="19140" y="2986"/>
                  <a:pt x="19129" y="2986"/>
                </a:cubicBezTo>
                <a:cubicBezTo>
                  <a:pt x="18861" y="2986"/>
                  <a:pt x="18607" y="3100"/>
                  <a:pt x="18438" y="3308"/>
                </a:cubicBezTo>
                <a:cubicBezTo>
                  <a:pt x="18386" y="3298"/>
                  <a:pt x="18334" y="3277"/>
                  <a:pt x="18283" y="3267"/>
                </a:cubicBezTo>
                <a:cubicBezTo>
                  <a:pt x="18459" y="2914"/>
                  <a:pt x="18759" y="2738"/>
                  <a:pt x="19215" y="2728"/>
                </a:cubicBezTo>
                <a:close/>
                <a:moveTo>
                  <a:pt x="14605" y="2735"/>
                </a:moveTo>
                <a:cubicBezTo>
                  <a:pt x="14693" y="2785"/>
                  <a:pt x="14795" y="2813"/>
                  <a:pt x="14898" y="2813"/>
                </a:cubicBezTo>
                <a:cubicBezTo>
                  <a:pt x="14914" y="2813"/>
                  <a:pt x="14930" y="2812"/>
                  <a:pt x="14945" y="2811"/>
                </a:cubicBezTo>
                <a:cubicBezTo>
                  <a:pt x="15122" y="2914"/>
                  <a:pt x="15246" y="3070"/>
                  <a:pt x="15319" y="3256"/>
                </a:cubicBezTo>
                <a:cubicBezTo>
                  <a:pt x="15236" y="3298"/>
                  <a:pt x="15153" y="3339"/>
                  <a:pt x="15070" y="3391"/>
                </a:cubicBezTo>
                <a:cubicBezTo>
                  <a:pt x="14844" y="3237"/>
                  <a:pt x="14679" y="3001"/>
                  <a:pt x="14605" y="2735"/>
                </a:cubicBezTo>
                <a:close/>
                <a:moveTo>
                  <a:pt x="10769" y="2935"/>
                </a:moveTo>
                <a:cubicBezTo>
                  <a:pt x="10810" y="2956"/>
                  <a:pt x="10852" y="2987"/>
                  <a:pt x="10872" y="3028"/>
                </a:cubicBezTo>
                <a:cubicBezTo>
                  <a:pt x="10756" y="3310"/>
                  <a:pt x="10621" y="3455"/>
                  <a:pt x="10477" y="3455"/>
                </a:cubicBezTo>
                <a:cubicBezTo>
                  <a:pt x="10467" y="3455"/>
                  <a:pt x="10457" y="3454"/>
                  <a:pt x="10447" y="3453"/>
                </a:cubicBezTo>
                <a:cubicBezTo>
                  <a:pt x="10406" y="3443"/>
                  <a:pt x="10365" y="3422"/>
                  <a:pt x="10323" y="3412"/>
                </a:cubicBezTo>
                <a:cubicBezTo>
                  <a:pt x="10313" y="3401"/>
                  <a:pt x="10302" y="3401"/>
                  <a:pt x="10292" y="3391"/>
                </a:cubicBezTo>
                <a:cubicBezTo>
                  <a:pt x="10240" y="3318"/>
                  <a:pt x="10178" y="3246"/>
                  <a:pt x="10126" y="3184"/>
                </a:cubicBezTo>
                <a:cubicBezTo>
                  <a:pt x="10116" y="3173"/>
                  <a:pt x="10116" y="3163"/>
                  <a:pt x="10105" y="3153"/>
                </a:cubicBezTo>
                <a:lnTo>
                  <a:pt x="10105" y="3153"/>
                </a:lnTo>
                <a:cubicBezTo>
                  <a:pt x="10147" y="3163"/>
                  <a:pt x="10188" y="3173"/>
                  <a:pt x="10240" y="3173"/>
                </a:cubicBezTo>
                <a:cubicBezTo>
                  <a:pt x="10259" y="3175"/>
                  <a:pt x="10279" y="3176"/>
                  <a:pt x="10298" y="3176"/>
                </a:cubicBezTo>
                <a:cubicBezTo>
                  <a:pt x="10485" y="3176"/>
                  <a:pt x="10665" y="3085"/>
                  <a:pt x="10769" y="2935"/>
                </a:cubicBezTo>
                <a:close/>
                <a:moveTo>
                  <a:pt x="6986" y="2914"/>
                </a:moveTo>
                <a:cubicBezTo>
                  <a:pt x="7090" y="3080"/>
                  <a:pt x="7152" y="3277"/>
                  <a:pt x="7172" y="3484"/>
                </a:cubicBezTo>
                <a:cubicBezTo>
                  <a:pt x="7090" y="3401"/>
                  <a:pt x="7017" y="3308"/>
                  <a:pt x="6955" y="3204"/>
                </a:cubicBezTo>
                <a:cubicBezTo>
                  <a:pt x="6955" y="3111"/>
                  <a:pt x="6965" y="3018"/>
                  <a:pt x="6986" y="2925"/>
                </a:cubicBezTo>
                <a:cubicBezTo>
                  <a:pt x="6986" y="2914"/>
                  <a:pt x="6986" y="2914"/>
                  <a:pt x="6986" y="2914"/>
                </a:cubicBezTo>
                <a:close/>
                <a:moveTo>
                  <a:pt x="15868" y="3370"/>
                </a:moveTo>
                <a:cubicBezTo>
                  <a:pt x="15868" y="3412"/>
                  <a:pt x="15868" y="3453"/>
                  <a:pt x="15857" y="3495"/>
                </a:cubicBezTo>
                <a:cubicBezTo>
                  <a:pt x="15795" y="3515"/>
                  <a:pt x="15712" y="3536"/>
                  <a:pt x="15640" y="3536"/>
                </a:cubicBezTo>
                <a:lnTo>
                  <a:pt x="15640" y="3495"/>
                </a:lnTo>
                <a:lnTo>
                  <a:pt x="15754" y="3422"/>
                </a:lnTo>
                <a:lnTo>
                  <a:pt x="15806" y="3391"/>
                </a:lnTo>
                <a:lnTo>
                  <a:pt x="15868" y="3370"/>
                </a:lnTo>
                <a:close/>
                <a:moveTo>
                  <a:pt x="19734" y="2790"/>
                </a:moveTo>
                <a:cubicBezTo>
                  <a:pt x="19817" y="2790"/>
                  <a:pt x="19899" y="2800"/>
                  <a:pt x="19982" y="2831"/>
                </a:cubicBezTo>
                <a:cubicBezTo>
                  <a:pt x="20128" y="2818"/>
                  <a:pt x="20230" y="2805"/>
                  <a:pt x="20306" y="2805"/>
                </a:cubicBezTo>
                <a:cubicBezTo>
                  <a:pt x="20474" y="2805"/>
                  <a:pt x="20515" y="2868"/>
                  <a:pt x="20615" y="3132"/>
                </a:cubicBezTo>
                <a:cubicBezTo>
                  <a:pt x="20635" y="3163"/>
                  <a:pt x="20646" y="3194"/>
                  <a:pt x="20666" y="3236"/>
                </a:cubicBezTo>
                <a:cubicBezTo>
                  <a:pt x="20611" y="3228"/>
                  <a:pt x="20556" y="3225"/>
                  <a:pt x="20501" y="3225"/>
                </a:cubicBezTo>
                <a:cubicBezTo>
                  <a:pt x="20401" y="3225"/>
                  <a:pt x="20300" y="3236"/>
                  <a:pt x="20200" y="3256"/>
                </a:cubicBezTo>
                <a:cubicBezTo>
                  <a:pt x="20013" y="3298"/>
                  <a:pt x="19837" y="3412"/>
                  <a:pt x="19723" y="3578"/>
                </a:cubicBezTo>
                <a:cubicBezTo>
                  <a:pt x="19713" y="3505"/>
                  <a:pt x="19682" y="3443"/>
                  <a:pt x="19651" y="3381"/>
                </a:cubicBezTo>
                <a:lnTo>
                  <a:pt x="19651" y="3370"/>
                </a:lnTo>
                <a:cubicBezTo>
                  <a:pt x="19703" y="3318"/>
                  <a:pt x="19744" y="3256"/>
                  <a:pt x="19765" y="3194"/>
                </a:cubicBezTo>
                <a:cubicBezTo>
                  <a:pt x="19827" y="3059"/>
                  <a:pt x="19806" y="2914"/>
                  <a:pt x="19734" y="2790"/>
                </a:cubicBezTo>
                <a:close/>
                <a:moveTo>
                  <a:pt x="16386" y="3381"/>
                </a:moveTo>
                <a:cubicBezTo>
                  <a:pt x="16438" y="3401"/>
                  <a:pt x="16490" y="3412"/>
                  <a:pt x="16542" y="3432"/>
                </a:cubicBezTo>
                <a:cubicBezTo>
                  <a:pt x="16386" y="3474"/>
                  <a:pt x="16251" y="3546"/>
                  <a:pt x="16137" y="3650"/>
                </a:cubicBezTo>
                <a:lnTo>
                  <a:pt x="16137" y="3609"/>
                </a:lnTo>
                <a:cubicBezTo>
                  <a:pt x="16148" y="3609"/>
                  <a:pt x="16158" y="3598"/>
                  <a:pt x="16158" y="3598"/>
                </a:cubicBezTo>
                <a:cubicBezTo>
                  <a:pt x="16251" y="3536"/>
                  <a:pt x="16324" y="3464"/>
                  <a:pt x="16386" y="3381"/>
                </a:cubicBezTo>
                <a:close/>
                <a:moveTo>
                  <a:pt x="17371" y="3495"/>
                </a:moveTo>
                <a:lnTo>
                  <a:pt x="17360" y="3505"/>
                </a:lnTo>
                <a:cubicBezTo>
                  <a:pt x="17391" y="3546"/>
                  <a:pt x="17412" y="3598"/>
                  <a:pt x="17412" y="3660"/>
                </a:cubicBezTo>
                <a:cubicBezTo>
                  <a:pt x="17360" y="3609"/>
                  <a:pt x="17298" y="3557"/>
                  <a:pt x="17236" y="3515"/>
                </a:cubicBezTo>
                <a:cubicBezTo>
                  <a:pt x="17288" y="3505"/>
                  <a:pt x="17329" y="3505"/>
                  <a:pt x="17371" y="3495"/>
                </a:cubicBezTo>
                <a:close/>
                <a:moveTo>
                  <a:pt x="2125" y="3049"/>
                </a:moveTo>
                <a:lnTo>
                  <a:pt x="2125" y="3049"/>
                </a:lnTo>
                <a:cubicBezTo>
                  <a:pt x="2042" y="3236"/>
                  <a:pt x="2011" y="3443"/>
                  <a:pt x="2042" y="3640"/>
                </a:cubicBezTo>
                <a:cubicBezTo>
                  <a:pt x="1990" y="3650"/>
                  <a:pt x="1939" y="3660"/>
                  <a:pt x="1897" y="3681"/>
                </a:cubicBezTo>
                <a:lnTo>
                  <a:pt x="1856" y="3692"/>
                </a:lnTo>
                <a:cubicBezTo>
                  <a:pt x="1876" y="3588"/>
                  <a:pt x="1887" y="3474"/>
                  <a:pt x="1876" y="3360"/>
                </a:cubicBezTo>
                <a:cubicBezTo>
                  <a:pt x="1876" y="3339"/>
                  <a:pt x="1887" y="3318"/>
                  <a:pt x="1897" y="3298"/>
                </a:cubicBezTo>
                <a:cubicBezTo>
                  <a:pt x="1939" y="3215"/>
                  <a:pt x="1970" y="3142"/>
                  <a:pt x="1990" y="3059"/>
                </a:cubicBezTo>
                <a:cubicBezTo>
                  <a:pt x="2003" y="3062"/>
                  <a:pt x="2016" y="3064"/>
                  <a:pt x="2029" y="3064"/>
                </a:cubicBezTo>
                <a:cubicBezTo>
                  <a:pt x="2061" y="3064"/>
                  <a:pt x="2096" y="3056"/>
                  <a:pt x="2125" y="3049"/>
                </a:cubicBezTo>
                <a:close/>
                <a:moveTo>
                  <a:pt x="7452" y="3453"/>
                </a:moveTo>
                <a:cubicBezTo>
                  <a:pt x="7494" y="3536"/>
                  <a:pt x="7535" y="3609"/>
                  <a:pt x="7597" y="3681"/>
                </a:cubicBezTo>
                <a:cubicBezTo>
                  <a:pt x="7577" y="3707"/>
                  <a:pt x="7556" y="3720"/>
                  <a:pt x="7533" y="3720"/>
                </a:cubicBezTo>
                <a:cubicBezTo>
                  <a:pt x="7509" y="3720"/>
                  <a:pt x="7483" y="3707"/>
                  <a:pt x="7452" y="3681"/>
                </a:cubicBezTo>
                <a:cubicBezTo>
                  <a:pt x="7452" y="3609"/>
                  <a:pt x="7452" y="3536"/>
                  <a:pt x="7452" y="3453"/>
                </a:cubicBezTo>
                <a:close/>
                <a:moveTo>
                  <a:pt x="12500" y="3194"/>
                </a:moveTo>
                <a:cubicBezTo>
                  <a:pt x="12520" y="3277"/>
                  <a:pt x="12541" y="3360"/>
                  <a:pt x="12572" y="3443"/>
                </a:cubicBezTo>
                <a:cubicBezTo>
                  <a:pt x="12614" y="3536"/>
                  <a:pt x="12665" y="3629"/>
                  <a:pt x="12728" y="3723"/>
                </a:cubicBezTo>
                <a:cubicBezTo>
                  <a:pt x="12551" y="3588"/>
                  <a:pt x="12344" y="3505"/>
                  <a:pt x="12126" y="3484"/>
                </a:cubicBezTo>
                <a:cubicBezTo>
                  <a:pt x="12158" y="3339"/>
                  <a:pt x="12282" y="3246"/>
                  <a:pt x="12500" y="3194"/>
                </a:cubicBezTo>
                <a:close/>
                <a:moveTo>
                  <a:pt x="7867" y="3153"/>
                </a:moveTo>
                <a:lnTo>
                  <a:pt x="7867" y="3153"/>
                </a:lnTo>
                <a:cubicBezTo>
                  <a:pt x="7962" y="3240"/>
                  <a:pt x="8089" y="3291"/>
                  <a:pt x="8222" y="3291"/>
                </a:cubicBezTo>
                <a:cubicBezTo>
                  <a:pt x="8262" y="3291"/>
                  <a:pt x="8303" y="3287"/>
                  <a:pt x="8344" y="3277"/>
                </a:cubicBezTo>
                <a:lnTo>
                  <a:pt x="8344" y="3277"/>
                </a:lnTo>
                <a:cubicBezTo>
                  <a:pt x="8323" y="3432"/>
                  <a:pt x="8344" y="3588"/>
                  <a:pt x="8416" y="3733"/>
                </a:cubicBezTo>
                <a:cubicBezTo>
                  <a:pt x="8395" y="3735"/>
                  <a:pt x="8374" y="3737"/>
                  <a:pt x="8352" y="3737"/>
                </a:cubicBezTo>
                <a:cubicBezTo>
                  <a:pt x="8186" y="3737"/>
                  <a:pt x="8017" y="3666"/>
                  <a:pt x="7898" y="3546"/>
                </a:cubicBezTo>
                <a:cubicBezTo>
                  <a:pt x="7908" y="3412"/>
                  <a:pt x="7898" y="3277"/>
                  <a:pt x="7867" y="3153"/>
                </a:cubicBezTo>
                <a:close/>
                <a:moveTo>
                  <a:pt x="1503" y="3598"/>
                </a:moveTo>
                <a:lnTo>
                  <a:pt x="1503" y="3681"/>
                </a:lnTo>
                <a:lnTo>
                  <a:pt x="1503" y="3754"/>
                </a:lnTo>
                <a:cubicBezTo>
                  <a:pt x="1472" y="3723"/>
                  <a:pt x="1441" y="3681"/>
                  <a:pt x="1410" y="3650"/>
                </a:cubicBezTo>
                <a:lnTo>
                  <a:pt x="1400" y="3619"/>
                </a:lnTo>
                <a:cubicBezTo>
                  <a:pt x="1400" y="3609"/>
                  <a:pt x="1400" y="3609"/>
                  <a:pt x="1400" y="3598"/>
                </a:cubicBezTo>
                <a:close/>
                <a:moveTo>
                  <a:pt x="20379" y="3619"/>
                </a:moveTo>
                <a:cubicBezTo>
                  <a:pt x="20446" y="3619"/>
                  <a:pt x="20559" y="3626"/>
                  <a:pt x="20718" y="3640"/>
                </a:cubicBezTo>
                <a:lnTo>
                  <a:pt x="20729" y="3640"/>
                </a:lnTo>
                <a:cubicBezTo>
                  <a:pt x="20747" y="3729"/>
                  <a:pt x="20730" y="3774"/>
                  <a:pt x="20679" y="3774"/>
                </a:cubicBezTo>
                <a:cubicBezTo>
                  <a:pt x="20641" y="3774"/>
                  <a:pt x="20585" y="3750"/>
                  <a:pt x="20511" y="3702"/>
                </a:cubicBezTo>
                <a:cubicBezTo>
                  <a:pt x="20290" y="3647"/>
                  <a:pt x="20244" y="3619"/>
                  <a:pt x="20379" y="3619"/>
                </a:cubicBezTo>
                <a:close/>
                <a:moveTo>
                  <a:pt x="19423" y="3567"/>
                </a:moveTo>
                <a:lnTo>
                  <a:pt x="19454" y="3578"/>
                </a:lnTo>
                <a:cubicBezTo>
                  <a:pt x="19485" y="3660"/>
                  <a:pt x="19495" y="3743"/>
                  <a:pt x="19485" y="3826"/>
                </a:cubicBezTo>
                <a:cubicBezTo>
                  <a:pt x="19485" y="3816"/>
                  <a:pt x="19475" y="3795"/>
                  <a:pt x="19475" y="3785"/>
                </a:cubicBezTo>
                <a:cubicBezTo>
                  <a:pt x="19454" y="3712"/>
                  <a:pt x="19433" y="3640"/>
                  <a:pt x="19423" y="3567"/>
                </a:cubicBezTo>
                <a:close/>
                <a:moveTo>
                  <a:pt x="15287" y="3754"/>
                </a:moveTo>
                <a:cubicBezTo>
                  <a:pt x="15246" y="3826"/>
                  <a:pt x="15194" y="3888"/>
                  <a:pt x="15122" y="3940"/>
                </a:cubicBezTo>
                <a:cubicBezTo>
                  <a:pt x="15101" y="3961"/>
                  <a:pt x="15070" y="3971"/>
                  <a:pt x="15049" y="3992"/>
                </a:cubicBezTo>
                <a:cubicBezTo>
                  <a:pt x="15059" y="3961"/>
                  <a:pt x="15080" y="3940"/>
                  <a:pt x="15101" y="3909"/>
                </a:cubicBezTo>
                <a:cubicBezTo>
                  <a:pt x="15153" y="3857"/>
                  <a:pt x="15205" y="3806"/>
                  <a:pt x="15267" y="3754"/>
                </a:cubicBezTo>
                <a:close/>
                <a:moveTo>
                  <a:pt x="985" y="3277"/>
                </a:moveTo>
                <a:cubicBezTo>
                  <a:pt x="1078" y="3474"/>
                  <a:pt x="1182" y="3650"/>
                  <a:pt x="1306" y="3826"/>
                </a:cubicBezTo>
                <a:cubicBezTo>
                  <a:pt x="1317" y="3847"/>
                  <a:pt x="1327" y="3868"/>
                  <a:pt x="1338" y="3888"/>
                </a:cubicBezTo>
                <a:lnTo>
                  <a:pt x="1265" y="3888"/>
                </a:lnTo>
                <a:cubicBezTo>
                  <a:pt x="1120" y="3909"/>
                  <a:pt x="975" y="3961"/>
                  <a:pt x="861" y="4054"/>
                </a:cubicBezTo>
                <a:cubicBezTo>
                  <a:pt x="923" y="3806"/>
                  <a:pt x="964" y="3536"/>
                  <a:pt x="985" y="3277"/>
                </a:cubicBezTo>
                <a:close/>
                <a:moveTo>
                  <a:pt x="21464" y="3301"/>
                </a:moveTo>
                <a:cubicBezTo>
                  <a:pt x="21878" y="3301"/>
                  <a:pt x="21993" y="3753"/>
                  <a:pt x="21848" y="4085"/>
                </a:cubicBezTo>
                <a:cubicBezTo>
                  <a:pt x="21703" y="3764"/>
                  <a:pt x="21444" y="3515"/>
                  <a:pt x="21122" y="3370"/>
                </a:cubicBezTo>
                <a:lnTo>
                  <a:pt x="21153" y="3370"/>
                </a:lnTo>
                <a:cubicBezTo>
                  <a:pt x="21271" y="3322"/>
                  <a:pt x="21375" y="3301"/>
                  <a:pt x="21464" y="3301"/>
                </a:cubicBezTo>
                <a:close/>
                <a:moveTo>
                  <a:pt x="4268" y="3294"/>
                </a:moveTo>
                <a:cubicBezTo>
                  <a:pt x="4299" y="3294"/>
                  <a:pt x="4331" y="3295"/>
                  <a:pt x="4364" y="3298"/>
                </a:cubicBezTo>
                <a:cubicBezTo>
                  <a:pt x="4530" y="3318"/>
                  <a:pt x="4695" y="3391"/>
                  <a:pt x="4841" y="3505"/>
                </a:cubicBezTo>
                <a:cubicBezTo>
                  <a:pt x="4654" y="3432"/>
                  <a:pt x="4457" y="3381"/>
                  <a:pt x="4260" y="3350"/>
                </a:cubicBezTo>
                <a:cubicBezTo>
                  <a:pt x="4248" y="3347"/>
                  <a:pt x="4236" y="3346"/>
                  <a:pt x="4224" y="3346"/>
                </a:cubicBezTo>
                <a:cubicBezTo>
                  <a:pt x="4147" y="3346"/>
                  <a:pt x="4084" y="3402"/>
                  <a:pt x="4084" y="3474"/>
                </a:cubicBezTo>
                <a:cubicBezTo>
                  <a:pt x="4053" y="3702"/>
                  <a:pt x="4063" y="3940"/>
                  <a:pt x="4105" y="4168"/>
                </a:cubicBezTo>
                <a:cubicBezTo>
                  <a:pt x="4043" y="4148"/>
                  <a:pt x="3970" y="4137"/>
                  <a:pt x="3908" y="4127"/>
                </a:cubicBezTo>
                <a:cubicBezTo>
                  <a:pt x="3844" y="4115"/>
                  <a:pt x="3780" y="4109"/>
                  <a:pt x="3715" y="4109"/>
                </a:cubicBezTo>
                <a:cubicBezTo>
                  <a:pt x="3559" y="4109"/>
                  <a:pt x="3402" y="4144"/>
                  <a:pt x="3255" y="4210"/>
                </a:cubicBezTo>
                <a:cubicBezTo>
                  <a:pt x="3343" y="3719"/>
                  <a:pt x="3710" y="3294"/>
                  <a:pt x="4268" y="3294"/>
                </a:cubicBezTo>
                <a:close/>
                <a:moveTo>
                  <a:pt x="9649" y="3596"/>
                </a:moveTo>
                <a:cubicBezTo>
                  <a:pt x="9809" y="3596"/>
                  <a:pt x="9962" y="3626"/>
                  <a:pt x="10116" y="3671"/>
                </a:cubicBezTo>
                <a:cubicBezTo>
                  <a:pt x="10333" y="3930"/>
                  <a:pt x="10209" y="4116"/>
                  <a:pt x="9753" y="4241"/>
                </a:cubicBezTo>
                <a:cubicBezTo>
                  <a:pt x="9732" y="4013"/>
                  <a:pt x="9670" y="3795"/>
                  <a:pt x="9577" y="3598"/>
                </a:cubicBezTo>
                <a:cubicBezTo>
                  <a:pt x="9601" y="3597"/>
                  <a:pt x="9625" y="3596"/>
                  <a:pt x="9649" y="3596"/>
                </a:cubicBezTo>
                <a:close/>
                <a:moveTo>
                  <a:pt x="9245" y="3598"/>
                </a:moveTo>
                <a:cubicBezTo>
                  <a:pt x="9359" y="3806"/>
                  <a:pt x="9432" y="4023"/>
                  <a:pt x="9463" y="4251"/>
                </a:cubicBezTo>
                <a:cubicBezTo>
                  <a:pt x="9328" y="4116"/>
                  <a:pt x="9235" y="3826"/>
                  <a:pt x="9183" y="3598"/>
                </a:cubicBezTo>
                <a:close/>
                <a:moveTo>
                  <a:pt x="16998" y="3788"/>
                </a:moveTo>
                <a:cubicBezTo>
                  <a:pt x="17121" y="3788"/>
                  <a:pt x="17213" y="3841"/>
                  <a:pt x="17277" y="3951"/>
                </a:cubicBezTo>
                <a:cubicBezTo>
                  <a:pt x="17205" y="4034"/>
                  <a:pt x="17132" y="4096"/>
                  <a:pt x="17039" y="4168"/>
                </a:cubicBezTo>
                <a:cubicBezTo>
                  <a:pt x="16956" y="4210"/>
                  <a:pt x="16852" y="4241"/>
                  <a:pt x="16759" y="4262"/>
                </a:cubicBezTo>
                <a:cubicBezTo>
                  <a:pt x="16666" y="4272"/>
                  <a:pt x="16583" y="4282"/>
                  <a:pt x="16500" y="4303"/>
                </a:cubicBezTo>
                <a:cubicBezTo>
                  <a:pt x="16448" y="4303"/>
                  <a:pt x="16396" y="4303"/>
                  <a:pt x="16345" y="4293"/>
                </a:cubicBezTo>
                <a:cubicBezTo>
                  <a:pt x="16208" y="3971"/>
                  <a:pt x="16252" y="3805"/>
                  <a:pt x="16487" y="3805"/>
                </a:cubicBezTo>
                <a:cubicBezTo>
                  <a:pt x="16555" y="3805"/>
                  <a:pt x="16639" y="3819"/>
                  <a:pt x="16738" y="3847"/>
                </a:cubicBezTo>
                <a:cubicBezTo>
                  <a:pt x="16837" y="3808"/>
                  <a:pt x="16923" y="3788"/>
                  <a:pt x="16998" y="3788"/>
                </a:cubicBezTo>
                <a:close/>
                <a:moveTo>
                  <a:pt x="830" y="2759"/>
                </a:moveTo>
                <a:cubicBezTo>
                  <a:pt x="830" y="2790"/>
                  <a:pt x="830" y="2821"/>
                  <a:pt x="840" y="2842"/>
                </a:cubicBezTo>
                <a:cubicBezTo>
                  <a:pt x="736" y="3215"/>
                  <a:pt x="674" y="3598"/>
                  <a:pt x="664" y="3992"/>
                </a:cubicBezTo>
                <a:cubicBezTo>
                  <a:pt x="622" y="4116"/>
                  <a:pt x="581" y="4230"/>
                  <a:pt x="529" y="4355"/>
                </a:cubicBezTo>
                <a:cubicBezTo>
                  <a:pt x="343" y="3806"/>
                  <a:pt x="457" y="3204"/>
                  <a:pt x="830" y="2759"/>
                </a:cubicBezTo>
                <a:close/>
                <a:moveTo>
                  <a:pt x="1327" y="4179"/>
                </a:moveTo>
                <a:lnTo>
                  <a:pt x="1338" y="4189"/>
                </a:lnTo>
                <a:cubicBezTo>
                  <a:pt x="1317" y="4241"/>
                  <a:pt x="1296" y="4303"/>
                  <a:pt x="1286" y="4355"/>
                </a:cubicBezTo>
                <a:cubicBezTo>
                  <a:pt x="1213" y="4313"/>
                  <a:pt x="1120" y="4293"/>
                  <a:pt x="1027" y="4282"/>
                </a:cubicBezTo>
                <a:lnTo>
                  <a:pt x="1037" y="4272"/>
                </a:lnTo>
                <a:cubicBezTo>
                  <a:pt x="1130" y="4220"/>
                  <a:pt x="1224" y="4189"/>
                  <a:pt x="1327" y="4179"/>
                </a:cubicBezTo>
                <a:close/>
                <a:moveTo>
                  <a:pt x="19174" y="3567"/>
                </a:moveTo>
                <a:cubicBezTo>
                  <a:pt x="19195" y="3764"/>
                  <a:pt x="19247" y="3961"/>
                  <a:pt x="19319" y="4148"/>
                </a:cubicBezTo>
                <a:cubicBezTo>
                  <a:pt x="19193" y="4274"/>
                  <a:pt x="19017" y="4360"/>
                  <a:pt x="18842" y="4360"/>
                </a:cubicBezTo>
                <a:cubicBezTo>
                  <a:pt x="18688" y="4360"/>
                  <a:pt x="18534" y="4292"/>
                  <a:pt x="18417" y="4127"/>
                </a:cubicBezTo>
                <a:cubicBezTo>
                  <a:pt x="18407" y="4096"/>
                  <a:pt x="18407" y="4054"/>
                  <a:pt x="18386" y="4023"/>
                </a:cubicBezTo>
                <a:cubicBezTo>
                  <a:pt x="18397" y="3951"/>
                  <a:pt x="18417" y="3888"/>
                  <a:pt x="18448" y="3826"/>
                </a:cubicBezTo>
                <a:cubicBezTo>
                  <a:pt x="18459" y="3733"/>
                  <a:pt x="18480" y="3650"/>
                  <a:pt x="18531" y="3578"/>
                </a:cubicBezTo>
                <a:cubicBezTo>
                  <a:pt x="18573" y="3588"/>
                  <a:pt x="18625" y="3588"/>
                  <a:pt x="18666" y="3598"/>
                </a:cubicBezTo>
                <a:cubicBezTo>
                  <a:pt x="18708" y="3601"/>
                  <a:pt x="18749" y="3602"/>
                  <a:pt x="18791" y="3602"/>
                </a:cubicBezTo>
                <a:cubicBezTo>
                  <a:pt x="18916" y="3602"/>
                  <a:pt x="19042" y="3591"/>
                  <a:pt x="19174" y="3567"/>
                </a:cubicBezTo>
                <a:close/>
                <a:moveTo>
                  <a:pt x="4333" y="3629"/>
                </a:moveTo>
                <a:lnTo>
                  <a:pt x="4333" y="3629"/>
                </a:lnTo>
                <a:cubicBezTo>
                  <a:pt x="4675" y="3702"/>
                  <a:pt x="5006" y="3847"/>
                  <a:pt x="5286" y="4054"/>
                </a:cubicBezTo>
                <a:cubicBezTo>
                  <a:pt x="5359" y="4210"/>
                  <a:pt x="5338" y="4396"/>
                  <a:pt x="5245" y="4541"/>
                </a:cubicBezTo>
                <a:cubicBezTo>
                  <a:pt x="5115" y="4585"/>
                  <a:pt x="4986" y="4606"/>
                  <a:pt x="4850" y="4606"/>
                </a:cubicBezTo>
                <a:cubicBezTo>
                  <a:pt x="4823" y="4606"/>
                  <a:pt x="4796" y="4605"/>
                  <a:pt x="4768" y="4604"/>
                </a:cubicBezTo>
                <a:cubicBezTo>
                  <a:pt x="4664" y="4469"/>
                  <a:pt x="4540" y="4365"/>
                  <a:pt x="4405" y="4293"/>
                </a:cubicBezTo>
                <a:cubicBezTo>
                  <a:pt x="4385" y="4220"/>
                  <a:pt x="4364" y="4158"/>
                  <a:pt x="4353" y="4096"/>
                </a:cubicBezTo>
                <a:cubicBezTo>
                  <a:pt x="4322" y="3940"/>
                  <a:pt x="4312" y="3785"/>
                  <a:pt x="4333" y="3629"/>
                </a:cubicBezTo>
                <a:close/>
                <a:moveTo>
                  <a:pt x="14210" y="1639"/>
                </a:moveTo>
                <a:lnTo>
                  <a:pt x="14210" y="1639"/>
                </a:lnTo>
                <a:cubicBezTo>
                  <a:pt x="14147" y="1919"/>
                  <a:pt x="14199" y="2220"/>
                  <a:pt x="14344" y="2469"/>
                </a:cubicBezTo>
                <a:cubicBezTo>
                  <a:pt x="14313" y="2500"/>
                  <a:pt x="14303" y="2541"/>
                  <a:pt x="14313" y="2583"/>
                </a:cubicBezTo>
                <a:cubicBezTo>
                  <a:pt x="14386" y="2956"/>
                  <a:pt x="14583" y="3287"/>
                  <a:pt x="14873" y="3526"/>
                </a:cubicBezTo>
                <a:cubicBezTo>
                  <a:pt x="14738" y="3629"/>
                  <a:pt x="14635" y="3764"/>
                  <a:pt x="14562" y="3920"/>
                </a:cubicBezTo>
                <a:cubicBezTo>
                  <a:pt x="14403" y="3685"/>
                  <a:pt x="14150" y="3552"/>
                  <a:pt x="13873" y="3552"/>
                </a:cubicBezTo>
                <a:cubicBezTo>
                  <a:pt x="13844" y="3552"/>
                  <a:pt x="13814" y="3554"/>
                  <a:pt x="13785" y="3557"/>
                </a:cubicBezTo>
                <a:cubicBezTo>
                  <a:pt x="13723" y="3557"/>
                  <a:pt x="13640" y="3629"/>
                  <a:pt x="13671" y="3712"/>
                </a:cubicBezTo>
                <a:cubicBezTo>
                  <a:pt x="13733" y="3847"/>
                  <a:pt x="13816" y="3971"/>
                  <a:pt x="13930" y="4065"/>
                </a:cubicBezTo>
                <a:cubicBezTo>
                  <a:pt x="14002" y="4220"/>
                  <a:pt x="14065" y="4365"/>
                  <a:pt x="14106" y="4521"/>
                </a:cubicBezTo>
                <a:cubicBezTo>
                  <a:pt x="14023" y="4458"/>
                  <a:pt x="13930" y="4417"/>
                  <a:pt x="13837" y="4407"/>
                </a:cubicBezTo>
                <a:cubicBezTo>
                  <a:pt x="13800" y="4397"/>
                  <a:pt x="13764" y="4392"/>
                  <a:pt x="13728" y="4392"/>
                </a:cubicBezTo>
                <a:cubicBezTo>
                  <a:pt x="13573" y="4392"/>
                  <a:pt x="13436" y="4481"/>
                  <a:pt x="13360" y="4624"/>
                </a:cubicBezTo>
                <a:cubicBezTo>
                  <a:pt x="13256" y="4469"/>
                  <a:pt x="13101" y="4355"/>
                  <a:pt x="12914" y="4313"/>
                </a:cubicBezTo>
                <a:cubicBezTo>
                  <a:pt x="12945" y="4220"/>
                  <a:pt x="12956" y="4116"/>
                  <a:pt x="12935" y="4023"/>
                </a:cubicBezTo>
                <a:cubicBezTo>
                  <a:pt x="12914" y="3971"/>
                  <a:pt x="12893" y="3920"/>
                  <a:pt x="12873" y="3878"/>
                </a:cubicBezTo>
                <a:lnTo>
                  <a:pt x="12873" y="3878"/>
                </a:lnTo>
                <a:cubicBezTo>
                  <a:pt x="12933" y="3938"/>
                  <a:pt x="13015" y="3971"/>
                  <a:pt x="13099" y="3971"/>
                </a:cubicBezTo>
                <a:cubicBezTo>
                  <a:pt x="13159" y="3971"/>
                  <a:pt x="13221" y="3954"/>
                  <a:pt x="13277" y="3920"/>
                </a:cubicBezTo>
                <a:cubicBezTo>
                  <a:pt x="13432" y="3806"/>
                  <a:pt x="13515" y="3619"/>
                  <a:pt x="13484" y="3422"/>
                </a:cubicBezTo>
                <a:lnTo>
                  <a:pt x="13484" y="3422"/>
                </a:lnTo>
                <a:cubicBezTo>
                  <a:pt x="13515" y="3427"/>
                  <a:pt x="13546" y="3429"/>
                  <a:pt x="13577" y="3429"/>
                </a:cubicBezTo>
                <a:cubicBezTo>
                  <a:pt x="13813" y="3429"/>
                  <a:pt x="14035" y="3285"/>
                  <a:pt x="14127" y="2945"/>
                </a:cubicBezTo>
                <a:cubicBezTo>
                  <a:pt x="14288" y="2361"/>
                  <a:pt x="13851" y="2001"/>
                  <a:pt x="13379" y="2001"/>
                </a:cubicBezTo>
                <a:cubicBezTo>
                  <a:pt x="13365" y="2001"/>
                  <a:pt x="13352" y="2002"/>
                  <a:pt x="13339" y="2002"/>
                </a:cubicBezTo>
                <a:cubicBezTo>
                  <a:pt x="13546" y="1857"/>
                  <a:pt x="13785" y="1743"/>
                  <a:pt x="14033" y="1681"/>
                </a:cubicBezTo>
                <a:cubicBezTo>
                  <a:pt x="14096" y="1660"/>
                  <a:pt x="14147" y="1650"/>
                  <a:pt x="14210" y="1639"/>
                </a:cubicBezTo>
                <a:close/>
                <a:moveTo>
                  <a:pt x="18552" y="4521"/>
                </a:moveTo>
                <a:lnTo>
                  <a:pt x="18552" y="4521"/>
                </a:lnTo>
                <a:cubicBezTo>
                  <a:pt x="18625" y="4552"/>
                  <a:pt x="18687" y="4573"/>
                  <a:pt x="18759" y="4583"/>
                </a:cubicBezTo>
                <a:cubicBezTo>
                  <a:pt x="18739" y="4614"/>
                  <a:pt x="18708" y="4635"/>
                  <a:pt x="18687" y="4666"/>
                </a:cubicBezTo>
                <a:lnTo>
                  <a:pt x="18677" y="4687"/>
                </a:lnTo>
                <a:cubicBezTo>
                  <a:pt x="18635" y="4635"/>
                  <a:pt x="18594" y="4583"/>
                  <a:pt x="18552" y="4521"/>
                </a:cubicBezTo>
                <a:close/>
                <a:moveTo>
                  <a:pt x="11608" y="3774"/>
                </a:moveTo>
                <a:cubicBezTo>
                  <a:pt x="11650" y="3806"/>
                  <a:pt x="11681" y="3857"/>
                  <a:pt x="11712" y="3899"/>
                </a:cubicBezTo>
                <a:cubicBezTo>
                  <a:pt x="11660" y="4096"/>
                  <a:pt x="11681" y="4313"/>
                  <a:pt x="11784" y="4500"/>
                </a:cubicBezTo>
                <a:cubicBezTo>
                  <a:pt x="11764" y="4573"/>
                  <a:pt x="11691" y="4624"/>
                  <a:pt x="11619" y="4645"/>
                </a:cubicBezTo>
                <a:cubicBezTo>
                  <a:pt x="11568" y="4677"/>
                  <a:pt x="11513" y="4692"/>
                  <a:pt x="11459" y="4692"/>
                </a:cubicBezTo>
                <a:cubicBezTo>
                  <a:pt x="11356" y="4692"/>
                  <a:pt x="11258" y="4640"/>
                  <a:pt x="11204" y="4552"/>
                </a:cubicBezTo>
                <a:cubicBezTo>
                  <a:pt x="11204" y="4407"/>
                  <a:pt x="11183" y="4272"/>
                  <a:pt x="11132" y="4148"/>
                </a:cubicBezTo>
                <a:cubicBezTo>
                  <a:pt x="11246" y="3971"/>
                  <a:pt x="11411" y="3847"/>
                  <a:pt x="11608" y="3774"/>
                </a:cubicBezTo>
                <a:close/>
                <a:moveTo>
                  <a:pt x="15826" y="3764"/>
                </a:moveTo>
                <a:lnTo>
                  <a:pt x="15826" y="3764"/>
                </a:lnTo>
                <a:cubicBezTo>
                  <a:pt x="15764" y="4106"/>
                  <a:pt x="15619" y="4438"/>
                  <a:pt x="15381" y="4707"/>
                </a:cubicBezTo>
                <a:cubicBezTo>
                  <a:pt x="15225" y="4707"/>
                  <a:pt x="15070" y="4738"/>
                  <a:pt x="14935" y="4811"/>
                </a:cubicBezTo>
                <a:cubicBezTo>
                  <a:pt x="14852" y="4749"/>
                  <a:pt x="14800" y="4666"/>
                  <a:pt x="14780" y="4573"/>
                </a:cubicBezTo>
                <a:cubicBezTo>
                  <a:pt x="14800" y="4500"/>
                  <a:pt x="14821" y="4427"/>
                  <a:pt x="14852" y="4365"/>
                </a:cubicBezTo>
                <a:cubicBezTo>
                  <a:pt x="15070" y="4334"/>
                  <a:pt x="15277" y="4220"/>
                  <a:pt x="15422" y="4054"/>
                </a:cubicBezTo>
                <a:cubicBezTo>
                  <a:pt x="15495" y="3982"/>
                  <a:pt x="15547" y="3888"/>
                  <a:pt x="15578" y="3795"/>
                </a:cubicBezTo>
                <a:cubicBezTo>
                  <a:pt x="15661" y="3795"/>
                  <a:pt x="15743" y="3785"/>
                  <a:pt x="15826" y="3764"/>
                </a:cubicBezTo>
                <a:close/>
                <a:moveTo>
                  <a:pt x="21050" y="3764"/>
                </a:moveTo>
                <a:cubicBezTo>
                  <a:pt x="21205" y="3857"/>
                  <a:pt x="21340" y="3982"/>
                  <a:pt x="21433" y="4127"/>
                </a:cubicBezTo>
                <a:cubicBezTo>
                  <a:pt x="21485" y="4220"/>
                  <a:pt x="21516" y="4313"/>
                  <a:pt x="21537" y="4417"/>
                </a:cubicBezTo>
                <a:cubicBezTo>
                  <a:pt x="21477" y="4437"/>
                  <a:pt x="21416" y="4449"/>
                  <a:pt x="21359" y="4449"/>
                </a:cubicBezTo>
                <a:cubicBezTo>
                  <a:pt x="21328" y="4449"/>
                  <a:pt x="21297" y="4445"/>
                  <a:pt x="21267" y="4438"/>
                </a:cubicBezTo>
                <a:cubicBezTo>
                  <a:pt x="21264" y="4438"/>
                  <a:pt x="21261" y="4437"/>
                  <a:pt x="21257" y="4437"/>
                </a:cubicBezTo>
                <a:cubicBezTo>
                  <a:pt x="21120" y="4437"/>
                  <a:pt x="21084" y="4636"/>
                  <a:pt x="21195" y="4697"/>
                </a:cubicBezTo>
                <a:cubicBezTo>
                  <a:pt x="21267" y="4749"/>
                  <a:pt x="21350" y="4790"/>
                  <a:pt x="21423" y="4842"/>
                </a:cubicBezTo>
                <a:cubicBezTo>
                  <a:pt x="21136" y="4664"/>
                  <a:pt x="20814" y="4572"/>
                  <a:pt x="20488" y="4572"/>
                </a:cubicBezTo>
                <a:cubicBezTo>
                  <a:pt x="20379" y="4572"/>
                  <a:pt x="20268" y="4583"/>
                  <a:pt x="20159" y="4604"/>
                </a:cubicBezTo>
                <a:cubicBezTo>
                  <a:pt x="20034" y="4490"/>
                  <a:pt x="19879" y="4417"/>
                  <a:pt x="19723" y="4365"/>
                </a:cubicBezTo>
                <a:cubicBezTo>
                  <a:pt x="19692" y="4313"/>
                  <a:pt x="19661" y="4262"/>
                  <a:pt x="19640" y="4210"/>
                </a:cubicBezTo>
                <a:cubicBezTo>
                  <a:pt x="19661" y="4179"/>
                  <a:pt x="19671" y="4148"/>
                  <a:pt x="19692" y="4106"/>
                </a:cubicBezTo>
                <a:cubicBezTo>
                  <a:pt x="19779" y="4381"/>
                  <a:pt x="20032" y="4545"/>
                  <a:pt x="20294" y="4545"/>
                </a:cubicBezTo>
                <a:cubicBezTo>
                  <a:pt x="20407" y="4545"/>
                  <a:pt x="20522" y="4514"/>
                  <a:pt x="20625" y="4448"/>
                </a:cubicBezTo>
                <a:lnTo>
                  <a:pt x="20635" y="4448"/>
                </a:lnTo>
                <a:cubicBezTo>
                  <a:pt x="20874" y="4303"/>
                  <a:pt x="21029" y="4044"/>
                  <a:pt x="21050" y="3764"/>
                </a:cubicBezTo>
                <a:close/>
                <a:moveTo>
                  <a:pt x="10717" y="4106"/>
                </a:moveTo>
                <a:lnTo>
                  <a:pt x="10717" y="4106"/>
                </a:lnTo>
                <a:cubicBezTo>
                  <a:pt x="10758" y="4158"/>
                  <a:pt x="10790" y="4210"/>
                  <a:pt x="10810" y="4251"/>
                </a:cubicBezTo>
                <a:cubicBezTo>
                  <a:pt x="10800" y="4303"/>
                  <a:pt x="10800" y="4355"/>
                  <a:pt x="10800" y="4417"/>
                </a:cubicBezTo>
                <a:cubicBezTo>
                  <a:pt x="10800" y="4427"/>
                  <a:pt x="10800" y="4448"/>
                  <a:pt x="10800" y="4469"/>
                </a:cubicBezTo>
                <a:cubicBezTo>
                  <a:pt x="10831" y="4604"/>
                  <a:pt x="10831" y="4738"/>
                  <a:pt x="10810" y="4883"/>
                </a:cubicBezTo>
                <a:lnTo>
                  <a:pt x="10800" y="4873"/>
                </a:lnTo>
                <a:lnTo>
                  <a:pt x="10779" y="4904"/>
                </a:lnTo>
                <a:cubicBezTo>
                  <a:pt x="10655" y="4655"/>
                  <a:pt x="10634" y="4376"/>
                  <a:pt x="10717" y="4106"/>
                </a:cubicBezTo>
                <a:close/>
                <a:moveTo>
                  <a:pt x="16949" y="4562"/>
                </a:moveTo>
                <a:cubicBezTo>
                  <a:pt x="17070" y="4562"/>
                  <a:pt x="17194" y="4576"/>
                  <a:pt x="17319" y="4604"/>
                </a:cubicBezTo>
                <a:cubicBezTo>
                  <a:pt x="17219" y="4804"/>
                  <a:pt x="17005" y="4906"/>
                  <a:pt x="16779" y="4906"/>
                </a:cubicBezTo>
                <a:cubicBezTo>
                  <a:pt x="16584" y="4906"/>
                  <a:pt x="16379" y="4830"/>
                  <a:pt x="16231" y="4676"/>
                </a:cubicBezTo>
                <a:lnTo>
                  <a:pt x="16231" y="4676"/>
                </a:lnTo>
                <a:lnTo>
                  <a:pt x="16241" y="4687"/>
                </a:lnTo>
                <a:cubicBezTo>
                  <a:pt x="16376" y="4645"/>
                  <a:pt x="16500" y="4614"/>
                  <a:pt x="16635" y="4593"/>
                </a:cubicBezTo>
                <a:cubicBezTo>
                  <a:pt x="16687" y="4593"/>
                  <a:pt x="16728" y="4583"/>
                  <a:pt x="16770" y="4573"/>
                </a:cubicBezTo>
                <a:cubicBezTo>
                  <a:pt x="16828" y="4566"/>
                  <a:pt x="16888" y="4562"/>
                  <a:pt x="16949" y="4562"/>
                </a:cubicBezTo>
                <a:close/>
                <a:moveTo>
                  <a:pt x="2343" y="3184"/>
                </a:moveTo>
                <a:lnTo>
                  <a:pt x="2343" y="3194"/>
                </a:lnTo>
                <a:cubicBezTo>
                  <a:pt x="2374" y="3267"/>
                  <a:pt x="2415" y="3339"/>
                  <a:pt x="2467" y="3412"/>
                </a:cubicBezTo>
                <a:cubicBezTo>
                  <a:pt x="2630" y="3602"/>
                  <a:pt x="2806" y="3681"/>
                  <a:pt x="2966" y="3681"/>
                </a:cubicBezTo>
                <a:cubicBezTo>
                  <a:pt x="3051" y="3681"/>
                  <a:pt x="3131" y="3658"/>
                  <a:pt x="3203" y="3619"/>
                </a:cubicBezTo>
                <a:lnTo>
                  <a:pt x="3203" y="3619"/>
                </a:lnTo>
                <a:cubicBezTo>
                  <a:pt x="3048" y="3857"/>
                  <a:pt x="2975" y="4127"/>
                  <a:pt x="2985" y="4396"/>
                </a:cubicBezTo>
                <a:cubicBezTo>
                  <a:pt x="2820" y="4573"/>
                  <a:pt x="2716" y="4790"/>
                  <a:pt x="2685" y="5018"/>
                </a:cubicBezTo>
                <a:cubicBezTo>
                  <a:pt x="2560" y="4966"/>
                  <a:pt x="2426" y="4925"/>
                  <a:pt x="2301" y="4915"/>
                </a:cubicBezTo>
                <a:cubicBezTo>
                  <a:pt x="2312" y="4718"/>
                  <a:pt x="2270" y="4531"/>
                  <a:pt x="2187" y="4365"/>
                </a:cubicBezTo>
                <a:lnTo>
                  <a:pt x="2187" y="4365"/>
                </a:lnTo>
                <a:cubicBezTo>
                  <a:pt x="2229" y="4386"/>
                  <a:pt x="2270" y="4417"/>
                  <a:pt x="2312" y="4448"/>
                </a:cubicBezTo>
                <a:cubicBezTo>
                  <a:pt x="2364" y="4541"/>
                  <a:pt x="2415" y="4624"/>
                  <a:pt x="2467" y="4707"/>
                </a:cubicBezTo>
                <a:cubicBezTo>
                  <a:pt x="2493" y="4754"/>
                  <a:pt x="2542" y="4777"/>
                  <a:pt x="2592" y="4777"/>
                </a:cubicBezTo>
                <a:cubicBezTo>
                  <a:pt x="2641" y="4777"/>
                  <a:pt x="2690" y="4754"/>
                  <a:pt x="2716" y="4707"/>
                </a:cubicBezTo>
                <a:cubicBezTo>
                  <a:pt x="2934" y="4313"/>
                  <a:pt x="2747" y="3816"/>
                  <a:pt x="2322" y="3671"/>
                </a:cubicBezTo>
                <a:cubicBezTo>
                  <a:pt x="2322" y="3619"/>
                  <a:pt x="2312" y="3578"/>
                  <a:pt x="2312" y="3536"/>
                </a:cubicBezTo>
                <a:cubicBezTo>
                  <a:pt x="2281" y="3422"/>
                  <a:pt x="2291" y="3298"/>
                  <a:pt x="2343" y="3184"/>
                </a:cubicBezTo>
                <a:close/>
                <a:moveTo>
                  <a:pt x="20581" y="4946"/>
                </a:moveTo>
                <a:cubicBezTo>
                  <a:pt x="20771" y="4946"/>
                  <a:pt x="20957" y="4996"/>
                  <a:pt x="21133" y="5080"/>
                </a:cubicBezTo>
                <a:cubicBezTo>
                  <a:pt x="21011" y="5144"/>
                  <a:pt x="20878" y="5175"/>
                  <a:pt x="20747" y="5175"/>
                </a:cubicBezTo>
                <a:cubicBezTo>
                  <a:pt x="20622" y="5175"/>
                  <a:pt x="20498" y="5146"/>
                  <a:pt x="20387" y="5091"/>
                </a:cubicBezTo>
                <a:cubicBezTo>
                  <a:pt x="20387" y="5049"/>
                  <a:pt x="20387" y="5008"/>
                  <a:pt x="20376" y="4966"/>
                </a:cubicBezTo>
                <a:cubicBezTo>
                  <a:pt x="20445" y="4953"/>
                  <a:pt x="20513" y="4946"/>
                  <a:pt x="20581" y="4946"/>
                </a:cubicBezTo>
                <a:close/>
                <a:moveTo>
                  <a:pt x="7469" y="4413"/>
                </a:moveTo>
                <a:cubicBezTo>
                  <a:pt x="7596" y="4413"/>
                  <a:pt x="7581" y="4580"/>
                  <a:pt x="7421" y="4915"/>
                </a:cubicBezTo>
                <a:cubicBezTo>
                  <a:pt x="7463" y="5008"/>
                  <a:pt x="7473" y="5111"/>
                  <a:pt x="7463" y="5215"/>
                </a:cubicBezTo>
                <a:lnTo>
                  <a:pt x="7359" y="5215"/>
                </a:lnTo>
                <a:cubicBezTo>
                  <a:pt x="7297" y="5132"/>
                  <a:pt x="7245" y="5039"/>
                  <a:pt x="7204" y="4946"/>
                </a:cubicBezTo>
                <a:lnTo>
                  <a:pt x="7204" y="4935"/>
                </a:lnTo>
                <a:cubicBezTo>
                  <a:pt x="7079" y="4645"/>
                  <a:pt x="7007" y="4604"/>
                  <a:pt x="7276" y="4479"/>
                </a:cubicBezTo>
                <a:cubicBezTo>
                  <a:pt x="7359" y="4435"/>
                  <a:pt x="7424" y="4413"/>
                  <a:pt x="7469" y="4413"/>
                </a:cubicBezTo>
                <a:close/>
                <a:moveTo>
                  <a:pt x="19454" y="4469"/>
                </a:moveTo>
                <a:cubicBezTo>
                  <a:pt x="19526" y="4624"/>
                  <a:pt x="19620" y="4769"/>
                  <a:pt x="19723" y="4904"/>
                </a:cubicBezTo>
                <a:cubicBezTo>
                  <a:pt x="19734" y="4915"/>
                  <a:pt x="19744" y="4925"/>
                  <a:pt x="19744" y="4925"/>
                </a:cubicBezTo>
                <a:cubicBezTo>
                  <a:pt x="19754" y="4946"/>
                  <a:pt x="19754" y="4956"/>
                  <a:pt x="19765" y="4977"/>
                </a:cubicBezTo>
                <a:cubicBezTo>
                  <a:pt x="19785" y="5029"/>
                  <a:pt x="19817" y="5080"/>
                  <a:pt x="19848" y="5132"/>
                </a:cubicBezTo>
                <a:cubicBezTo>
                  <a:pt x="19841" y="5249"/>
                  <a:pt x="19798" y="5305"/>
                  <a:pt x="19718" y="5305"/>
                </a:cubicBezTo>
                <a:cubicBezTo>
                  <a:pt x="19671" y="5305"/>
                  <a:pt x="19610" y="5285"/>
                  <a:pt x="19537" y="5246"/>
                </a:cubicBezTo>
                <a:cubicBezTo>
                  <a:pt x="19423" y="5205"/>
                  <a:pt x="19309" y="5153"/>
                  <a:pt x="19205" y="5091"/>
                </a:cubicBezTo>
                <a:cubicBezTo>
                  <a:pt x="19101" y="5029"/>
                  <a:pt x="19008" y="4966"/>
                  <a:pt x="18905" y="4894"/>
                </a:cubicBezTo>
                <a:cubicBezTo>
                  <a:pt x="18987" y="4749"/>
                  <a:pt x="19101" y="4614"/>
                  <a:pt x="19247" y="4521"/>
                </a:cubicBezTo>
                <a:lnTo>
                  <a:pt x="19247" y="4531"/>
                </a:lnTo>
                <a:cubicBezTo>
                  <a:pt x="19267" y="4521"/>
                  <a:pt x="19298" y="4500"/>
                  <a:pt x="19329" y="4490"/>
                </a:cubicBezTo>
                <a:cubicBezTo>
                  <a:pt x="19371" y="4469"/>
                  <a:pt x="19412" y="4469"/>
                  <a:pt x="19454" y="4469"/>
                </a:cubicBezTo>
                <a:close/>
                <a:moveTo>
                  <a:pt x="17599" y="4718"/>
                </a:moveTo>
                <a:cubicBezTo>
                  <a:pt x="17796" y="4832"/>
                  <a:pt x="17941" y="5018"/>
                  <a:pt x="18013" y="5236"/>
                </a:cubicBezTo>
                <a:cubicBezTo>
                  <a:pt x="18024" y="5267"/>
                  <a:pt x="18024" y="5298"/>
                  <a:pt x="18034" y="5329"/>
                </a:cubicBezTo>
                <a:cubicBezTo>
                  <a:pt x="17910" y="5215"/>
                  <a:pt x="17764" y="5122"/>
                  <a:pt x="17609" y="5070"/>
                </a:cubicBezTo>
                <a:lnTo>
                  <a:pt x="17619" y="5070"/>
                </a:lnTo>
                <a:cubicBezTo>
                  <a:pt x="17526" y="5039"/>
                  <a:pt x="17443" y="5029"/>
                  <a:pt x="17360" y="5029"/>
                </a:cubicBezTo>
                <a:cubicBezTo>
                  <a:pt x="17464" y="4946"/>
                  <a:pt x="17547" y="4842"/>
                  <a:pt x="17599" y="4718"/>
                </a:cubicBezTo>
                <a:close/>
                <a:moveTo>
                  <a:pt x="12095" y="4707"/>
                </a:moveTo>
                <a:cubicBezTo>
                  <a:pt x="12168" y="4728"/>
                  <a:pt x="12251" y="4738"/>
                  <a:pt x="12334" y="4738"/>
                </a:cubicBezTo>
                <a:lnTo>
                  <a:pt x="12386" y="4738"/>
                </a:lnTo>
                <a:cubicBezTo>
                  <a:pt x="12500" y="4842"/>
                  <a:pt x="12614" y="4946"/>
                  <a:pt x="12748" y="5029"/>
                </a:cubicBezTo>
                <a:cubicBezTo>
                  <a:pt x="12489" y="5080"/>
                  <a:pt x="12251" y="5194"/>
                  <a:pt x="12033" y="5339"/>
                </a:cubicBezTo>
                <a:cubicBezTo>
                  <a:pt x="11981" y="5184"/>
                  <a:pt x="11878" y="5049"/>
                  <a:pt x="11753" y="4935"/>
                </a:cubicBezTo>
                <a:cubicBezTo>
                  <a:pt x="11888" y="4894"/>
                  <a:pt x="12002" y="4811"/>
                  <a:pt x="12095" y="4707"/>
                </a:cubicBezTo>
                <a:close/>
                <a:moveTo>
                  <a:pt x="1669" y="4262"/>
                </a:moveTo>
                <a:cubicBezTo>
                  <a:pt x="1814" y="4365"/>
                  <a:pt x="1939" y="4490"/>
                  <a:pt x="2022" y="4655"/>
                </a:cubicBezTo>
                <a:cubicBezTo>
                  <a:pt x="2042" y="4749"/>
                  <a:pt x="2042" y="4852"/>
                  <a:pt x="2042" y="4946"/>
                </a:cubicBezTo>
                <a:cubicBezTo>
                  <a:pt x="2022" y="4966"/>
                  <a:pt x="2022" y="4977"/>
                  <a:pt x="2011" y="4997"/>
                </a:cubicBezTo>
                <a:cubicBezTo>
                  <a:pt x="2001" y="5049"/>
                  <a:pt x="1990" y="5111"/>
                  <a:pt x="1990" y="5174"/>
                </a:cubicBezTo>
                <a:cubicBezTo>
                  <a:pt x="1959" y="5246"/>
                  <a:pt x="1918" y="5319"/>
                  <a:pt x="1866" y="5381"/>
                </a:cubicBezTo>
                <a:cubicBezTo>
                  <a:pt x="1783" y="5288"/>
                  <a:pt x="1711" y="5174"/>
                  <a:pt x="1659" y="5060"/>
                </a:cubicBezTo>
                <a:cubicBezTo>
                  <a:pt x="1659" y="4915"/>
                  <a:pt x="1628" y="4769"/>
                  <a:pt x="1566" y="4635"/>
                </a:cubicBezTo>
                <a:cubicBezTo>
                  <a:pt x="1545" y="4510"/>
                  <a:pt x="1566" y="4386"/>
                  <a:pt x="1628" y="4282"/>
                </a:cubicBezTo>
                <a:lnTo>
                  <a:pt x="1617" y="4282"/>
                </a:lnTo>
                <a:cubicBezTo>
                  <a:pt x="1638" y="4282"/>
                  <a:pt x="1659" y="4272"/>
                  <a:pt x="1669" y="4262"/>
                </a:cubicBezTo>
                <a:close/>
                <a:moveTo>
                  <a:pt x="11536" y="5101"/>
                </a:moveTo>
                <a:lnTo>
                  <a:pt x="11536" y="5101"/>
                </a:lnTo>
                <a:cubicBezTo>
                  <a:pt x="11650" y="5184"/>
                  <a:pt x="11743" y="5288"/>
                  <a:pt x="11805" y="5412"/>
                </a:cubicBezTo>
                <a:lnTo>
                  <a:pt x="11795" y="5402"/>
                </a:lnTo>
                <a:cubicBezTo>
                  <a:pt x="11691" y="5319"/>
                  <a:pt x="11608" y="5215"/>
                  <a:pt x="11536" y="5101"/>
                </a:cubicBezTo>
                <a:close/>
                <a:moveTo>
                  <a:pt x="3755" y="4375"/>
                </a:moveTo>
                <a:cubicBezTo>
                  <a:pt x="3906" y="4375"/>
                  <a:pt x="4058" y="4409"/>
                  <a:pt x="4198" y="4479"/>
                </a:cubicBezTo>
                <a:cubicBezTo>
                  <a:pt x="4271" y="4687"/>
                  <a:pt x="4405" y="4863"/>
                  <a:pt x="4581" y="4997"/>
                </a:cubicBezTo>
                <a:cubicBezTo>
                  <a:pt x="4561" y="5029"/>
                  <a:pt x="4550" y="5070"/>
                  <a:pt x="4561" y="5111"/>
                </a:cubicBezTo>
                <a:cubicBezTo>
                  <a:pt x="4561" y="5140"/>
                  <a:pt x="4561" y="5169"/>
                  <a:pt x="4569" y="5197"/>
                </a:cubicBezTo>
                <a:lnTo>
                  <a:pt x="4569" y="5197"/>
                </a:lnTo>
                <a:cubicBezTo>
                  <a:pt x="4436" y="5355"/>
                  <a:pt x="4250" y="5434"/>
                  <a:pt x="4062" y="5434"/>
                </a:cubicBezTo>
                <a:cubicBezTo>
                  <a:pt x="3883" y="5434"/>
                  <a:pt x="3702" y="5362"/>
                  <a:pt x="3566" y="5215"/>
                </a:cubicBezTo>
                <a:cubicBezTo>
                  <a:pt x="3390" y="5029"/>
                  <a:pt x="3276" y="4790"/>
                  <a:pt x="3245" y="4521"/>
                </a:cubicBezTo>
                <a:cubicBezTo>
                  <a:pt x="3276" y="4500"/>
                  <a:pt x="3307" y="4479"/>
                  <a:pt x="3348" y="4458"/>
                </a:cubicBezTo>
                <a:cubicBezTo>
                  <a:pt x="3477" y="4404"/>
                  <a:pt x="3616" y="4375"/>
                  <a:pt x="3755" y="4375"/>
                </a:cubicBezTo>
                <a:close/>
                <a:moveTo>
                  <a:pt x="8618" y="4452"/>
                </a:moveTo>
                <a:cubicBezTo>
                  <a:pt x="8667" y="4452"/>
                  <a:pt x="8741" y="4489"/>
                  <a:pt x="8841" y="4562"/>
                </a:cubicBezTo>
                <a:lnTo>
                  <a:pt x="8841" y="4552"/>
                </a:lnTo>
                <a:cubicBezTo>
                  <a:pt x="9339" y="4687"/>
                  <a:pt x="9297" y="5101"/>
                  <a:pt x="9048" y="5422"/>
                </a:cubicBezTo>
                <a:cubicBezTo>
                  <a:pt x="8976" y="5443"/>
                  <a:pt x="8893" y="5464"/>
                  <a:pt x="8820" y="5495"/>
                </a:cubicBezTo>
                <a:cubicBezTo>
                  <a:pt x="8758" y="5412"/>
                  <a:pt x="8706" y="5329"/>
                  <a:pt x="8655" y="5246"/>
                </a:cubicBezTo>
                <a:cubicBezTo>
                  <a:pt x="8551" y="5060"/>
                  <a:pt x="8509" y="4842"/>
                  <a:pt x="8551" y="4635"/>
                </a:cubicBezTo>
                <a:cubicBezTo>
                  <a:pt x="8533" y="4513"/>
                  <a:pt x="8555" y="4452"/>
                  <a:pt x="8618" y="4452"/>
                </a:cubicBezTo>
                <a:close/>
                <a:moveTo>
                  <a:pt x="6292" y="4510"/>
                </a:moveTo>
                <a:cubicBezTo>
                  <a:pt x="6551" y="4531"/>
                  <a:pt x="6934" y="4821"/>
                  <a:pt x="6986" y="5091"/>
                </a:cubicBezTo>
                <a:cubicBezTo>
                  <a:pt x="6996" y="5132"/>
                  <a:pt x="6996" y="5174"/>
                  <a:pt x="6996" y="5215"/>
                </a:cubicBezTo>
                <a:lnTo>
                  <a:pt x="6955" y="5215"/>
                </a:lnTo>
                <a:cubicBezTo>
                  <a:pt x="6926" y="5199"/>
                  <a:pt x="6898" y="5192"/>
                  <a:pt x="6872" y="5192"/>
                </a:cubicBezTo>
                <a:cubicBezTo>
                  <a:pt x="6731" y="5192"/>
                  <a:pt x="6649" y="5400"/>
                  <a:pt x="6789" y="5505"/>
                </a:cubicBezTo>
                <a:lnTo>
                  <a:pt x="6830" y="5536"/>
                </a:lnTo>
                <a:cubicBezTo>
                  <a:pt x="6623" y="5505"/>
                  <a:pt x="6426" y="5433"/>
                  <a:pt x="6260" y="5298"/>
                </a:cubicBezTo>
                <a:cubicBezTo>
                  <a:pt x="6343" y="5298"/>
                  <a:pt x="6416" y="5225"/>
                  <a:pt x="6395" y="5143"/>
                </a:cubicBezTo>
                <a:lnTo>
                  <a:pt x="6395" y="5132"/>
                </a:lnTo>
                <a:cubicBezTo>
                  <a:pt x="6323" y="4925"/>
                  <a:pt x="6219" y="4718"/>
                  <a:pt x="6095" y="4521"/>
                </a:cubicBezTo>
                <a:cubicBezTo>
                  <a:pt x="6157" y="4510"/>
                  <a:pt x="6229" y="4510"/>
                  <a:pt x="6292" y="4510"/>
                </a:cubicBezTo>
                <a:close/>
                <a:moveTo>
                  <a:pt x="20221" y="5453"/>
                </a:moveTo>
                <a:cubicBezTo>
                  <a:pt x="20273" y="5474"/>
                  <a:pt x="20314" y="5495"/>
                  <a:pt x="20376" y="5516"/>
                </a:cubicBezTo>
                <a:lnTo>
                  <a:pt x="20480" y="5609"/>
                </a:lnTo>
                <a:cubicBezTo>
                  <a:pt x="20376" y="5567"/>
                  <a:pt x="20273" y="5547"/>
                  <a:pt x="20169" y="5526"/>
                </a:cubicBezTo>
                <a:lnTo>
                  <a:pt x="20127" y="5526"/>
                </a:lnTo>
                <a:cubicBezTo>
                  <a:pt x="20159" y="5505"/>
                  <a:pt x="20190" y="5474"/>
                  <a:pt x="20221" y="5453"/>
                </a:cubicBezTo>
                <a:close/>
                <a:moveTo>
                  <a:pt x="13059" y="5236"/>
                </a:moveTo>
                <a:lnTo>
                  <a:pt x="13059" y="5236"/>
                </a:lnTo>
                <a:cubicBezTo>
                  <a:pt x="12831" y="5298"/>
                  <a:pt x="12645" y="5464"/>
                  <a:pt x="12551" y="5681"/>
                </a:cubicBezTo>
                <a:lnTo>
                  <a:pt x="12541" y="5671"/>
                </a:lnTo>
                <a:cubicBezTo>
                  <a:pt x="12492" y="5683"/>
                  <a:pt x="12445" y="5689"/>
                  <a:pt x="12398" y="5689"/>
                </a:cubicBezTo>
                <a:cubicBezTo>
                  <a:pt x="12327" y="5689"/>
                  <a:pt x="12258" y="5675"/>
                  <a:pt x="12189" y="5650"/>
                </a:cubicBezTo>
                <a:cubicBezTo>
                  <a:pt x="12437" y="5443"/>
                  <a:pt x="12738" y="5308"/>
                  <a:pt x="13059" y="5236"/>
                </a:cubicBezTo>
                <a:close/>
                <a:moveTo>
                  <a:pt x="9359" y="4573"/>
                </a:moveTo>
                <a:lnTo>
                  <a:pt x="9432" y="4604"/>
                </a:lnTo>
                <a:cubicBezTo>
                  <a:pt x="9565" y="4724"/>
                  <a:pt x="9742" y="4788"/>
                  <a:pt x="9923" y="4788"/>
                </a:cubicBezTo>
                <a:cubicBezTo>
                  <a:pt x="10023" y="4788"/>
                  <a:pt x="10124" y="4769"/>
                  <a:pt x="10219" y="4728"/>
                </a:cubicBezTo>
                <a:cubicBezTo>
                  <a:pt x="10282" y="4707"/>
                  <a:pt x="10354" y="4666"/>
                  <a:pt x="10416" y="4624"/>
                </a:cubicBezTo>
                <a:cubicBezTo>
                  <a:pt x="10427" y="4811"/>
                  <a:pt x="10479" y="4987"/>
                  <a:pt x="10561" y="5143"/>
                </a:cubicBezTo>
                <a:cubicBezTo>
                  <a:pt x="10520" y="5257"/>
                  <a:pt x="10499" y="5381"/>
                  <a:pt x="10510" y="5516"/>
                </a:cubicBezTo>
                <a:cubicBezTo>
                  <a:pt x="10437" y="5599"/>
                  <a:pt x="10344" y="5671"/>
                  <a:pt x="10251" y="5733"/>
                </a:cubicBezTo>
                <a:cubicBezTo>
                  <a:pt x="10051" y="5503"/>
                  <a:pt x="9764" y="5370"/>
                  <a:pt x="9456" y="5370"/>
                </a:cubicBezTo>
                <a:cubicBezTo>
                  <a:pt x="9444" y="5370"/>
                  <a:pt x="9433" y="5370"/>
                  <a:pt x="9421" y="5371"/>
                </a:cubicBezTo>
                <a:cubicBezTo>
                  <a:pt x="9484" y="5194"/>
                  <a:pt x="9494" y="5008"/>
                  <a:pt x="9463" y="4832"/>
                </a:cubicBezTo>
                <a:cubicBezTo>
                  <a:pt x="9442" y="4738"/>
                  <a:pt x="9411" y="4645"/>
                  <a:pt x="9359" y="4573"/>
                </a:cubicBezTo>
                <a:close/>
                <a:moveTo>
                  <a:pt x="2882" y="5443"/>
                </a:moveTo>
                <a:lnTo>
                  <a:pt x="2882" y="5443"/>
                </a:lnTo>
                <a:cubicBezTo>
                  <a:pt x="2975" y="5536"/>
                  <a:pt x="3058" y="5640"/>
                  <a:pt x="3110" y="5764"/>
                </a:cubicBezTo>
                <a:cubicBezTo>
                  <a:pt x="3084" y="5759"/>
                  <a:pt x="3055" y="5757"/>
                  <a:pt x="3027" y="5757"/>
                </a:cubicBezTo>
                <a:cubicBezTo>
                  <a:pt x="2998" y="5757"/>
                  <a:pt x="2970" y="5759"/>
                  <a:pt x="2944" y="5764"/>
                </a:cubicBezTo>
                <a:cubicBezTo>
                  <a:pt x="2913" y="5661"/>
                  <a:pt x="2892" y="5557"/>
                  <a:pt x="2882" y="5443"/>
                </a:cubicBezTo>
                <a:close/>
                <a:moveTo>
                  <a:pt x="5929" y="2800"/>
                </a:moveTo>
                <a:cubicBezTo>
                  <a:pt x="6086" y="2975"/>
                  <a:pt x="6279" y="3105"/>
                  <a:pt x="6485" y="3105"/>
                </a:cubicBezTo>
                <a:cubicBezTo>
                  <a:pt x="6524" y="3105"/>
                  <a:pt x="6563" y="3100"/>
                  <a:pt x="6602" y="3090"/>
                </a:cubicBezTo>
                <a:cubicBezTo>
                  <a:pt x="6623" y="3142"/>
                  <a:pt x="6654" y="3194"/>
                  <a:pt x="6685" y="3246"/>
                </a:cubicBezTo>
                <a:cubicBezTo>
                  <a:pt x="6716" y="3588"/>
                  <a:pt x="6934" y="3878"/>
                  <a:pt x="7255" y="4013"/>
                </a:cubicBezTo>
                <a:cubicBezTo>
                  <a:pt x="7264" y="4015"/>
                  <a:pt x="7273" y="4015"/>
                  <a:pt x="7283" y="4015"/>
                </a:cubicBezTo>
                <a:cubicBezTo>
                  <a:pt x="7328" y="4015"/>
                  <a:pt x="7375" y="3995"/>
                  <a:pt x="7400" y="3961"/>
                </a:cubicBezTo>
                <a:cubicBezTo>
                  <a:pt x="7463" y="3992"/>
                  <a:pt x="7514" y="4034"/>
                  <a:pt x="7577" y="4065"/>
                </a:cubicBezTo>
                <a:cubicBezTo>
                  <a:pt x="7602" y="4079"/>
                  <a:pt x="7628" y="4086"/>
                  <a:pt x="7653" y="4086"/>
                </a:cubicBezTo>
                <a:cubicBezTo>
                  <a:pt x="7701" y="4086"/>
                  <a:pt x="7746" y="4060"/>
                  <a:pt x="7774" y="4013"/>
                </a:cubicBezTo>
                <a:cubicBezTo>
                  <a:pt x="7784" y="3982"/>
                  <a:pt x="7794" y="3951"/>
                  <a:pt x="7815" y="3920"/>
                </a:cubicBezTo>
                <a:cubicBezTo>
                  <a:pt x="7970" y="4075"/>
                  <a:pt x="8167" y="4189"/>
                  <a:pt x="8385" y="4230"/>
                </a:cubicBezTo>
                <a:cubicBezTo>
                  <a:pt x="8043" y="4541"/>
                  <a:pt x="8281" y="5153"/>
                  <a:pt x="8623" y="5599"/>
                </a:cubicBezTo>
                <a:cubicBezTo>
                  <a:pt x="8572" y="5630"/>
                  <a:pt x="8530" y="5661"/>
                  <a:pt x="8478" y="5692"/>
                </a:cubicBezTo>
                <a:cubicBezTo>
                  <a:pt x="8354" y="5692"/>
                  <a:pt x="8219" y="5713"/>
                  <a:pt x="8105" y="5764"/>
                </a:cubicBezTo>
                <a:cubicBezTo>
                  <a:pt x="7939" y="5733"/>
                  <a:pt x="7784" y="5661"/>
                  <a:pt x="7660" y="5547"/>
                </a:cubicBezTo>
                <a:cubicBezTo>
                  <a:pt x="7680" y="5536"/>
                  <a:pt x="7711" y="5526"/>
                  <a:pt x="7732" y="5505"/>
                </a:cubicBezTo>
                <a:cubicBezTo>
                  <a:pt x="7805" y="5464"/>
                  <a:pt x="7836" y="5381"/>
                  <a:pt x="7805" y="5308"/>
                </a:cubicBezTo>
                <a:cubicBezTo>
                  <a:pt x="8150" y="4743"/>
                  <a:pt x="7714" y="4008"/>
                  <a:pt x="7040" y="4008"/>
                </a:cubicBezTo>
                <a:cubicBezTo>
                  <a:pt x="6985" y="4008"/>
                  <a:pt x="6929" y="4013"/>
                  <a:pt x="6872" y="4023"/>
                </a:cubicBezTo>
                <a:cubicBezTo>
                  <a:pt x="6810" y="4044"/>
                  <a:pt x="6779" y="4096"/>
                  <a:pt x="6779" y="4148"/>
                </a:cubicBezTo>
                <a:cubicBezTo>
                  <a:pt x="6779" y="4262"/>
                  <a:pt x="6799" y="4376"/>
                  <a:pt x="6820" y="4490"/>
                </a:cubicBezTo>
                <a:cubicBezTo>
                  <a:pt x="6639" y="4339"/>
                  <a:pt x="6414" y="4259"/>
                  <a:pt x="6185" y="4259"/>
                </a:cubicBezTo>
                <a:cubicBezTo>
                  <a:pt x="6099" y="4259"/>
                  <a:pt x="6013" y="4270"/>
                  <a:pt x="5929" y="4293"/>
                </a:cubicBezTo>
                <a:cubicBezTo>
                  <a:pt x="5804" y="4148"/>
                  <a:pt x="5670" y="4013"/>
                  <a:pt x="5525" y="3899"/>
                </a:cubicBezTo>
                <a:cubicBezTo>
                  <a:pt x="5514" y="3816"/>
                  <a:pt x="5514" y="3733"/>
                  <a:pt x="5525" y="3650"/>
                </a:cubicBezTo>
                <a:lnTo>
                  <a:pt x="5514" y="3650"/>
                </a:lnTo>
                <a:cubicBezTo>
                  <a:pt x="5545" y="3318"/>
                  <a:pt x="5690" y="3018"/>
                  <a:pt x="5929" y="2800"/>
                </a:cubicBezTo>
                <a:close/>
                <a:moveTo>
                  <a:pt x="14303" y="5474"/>
                </a:moveTo>
                <a:cubicBezTo>
                  <a:pt x="14344" y="5484"/>
                  <a:pt x="14384" y="5485"/>
                  <a:pt x="14425" y="5485"/>
                </a:cubicBezTo>
                <a:lnTo>
                  <a:pt x="14425" y="5485"/>
                </a:lnTo>
                <a:cubicBezTo>
                  <a:pt x="14405" y="5574"/>
                  <a:pt x="14386" y="5665"/>
                  <a:pt x="14386" y="5764"/>
                </a:cubicBezTo>
                <a:cubicBezTo>
                  <a:pt x="14355" y="5702"/>
                  <a:pt x="14324" y="5650"/>
                  <a:pt x="14282" y="5599"/>
                </a:cubicBezTo>
                <a:cubicBezTo>
                  <a:pt x="14293" y="5557"/>
                  <a:pt x="14293" y="5516"/>
                  <a:pt x="14303" y="5474"/>
                </a:cubicBezTo>
                <a:close/>
                <a:moveTo>
                  <a:pt x="9361" y="5635"/>
                </a:moveTo>
                <a:cubicBezTo>
                  <a:pt x="9515" y="5635"/>
                  <a:pt x="9667" y="5676"/>
                  <a:pt x="9805" y="5754"/>
                </a:cubicBezTo>
                <a:lnTo>
                  <a:pt x="9795" y="5744"/>
                </a:lnTo>
                <a:lnTo>
                  <a:pt x="9795" y="5744"/>
                </a:lnTo>
                <a:cubicBezTo>
                  <a:pt x="9857" y="5785"/>
                  <a:pt x="9909" y="5827"/>
                  <a:pt x="9950" y="5878"/>
                </a:cubicBezTo>
                <a:cubicBezTo>
                  <a:pt x="9856" y="5907"/>
                  <a:pt x="9758" y="5921"/>
                  <a:pt x="9661" y="5921"/>
                </a:cubicBezTo>
                <a:cubicBezTo>
                  <a:pt x="9479" y="5921"/>
                  <a:pt x="9297" y="5873"/>
                  <a:pt x="9142" y="5785"/>
                </a:cubicBezTo>
                <a:cubicBezTo>
                  <a:pt x="9183" y="5744"/>
                  <a:pt x="9235" y="5692"/>
                  <a:pt x="9266" y="5640"/>
                </a:cubicBezTo>
                <a:cubicBezTo>
                  <a:pt x="9298" y="5636"/>
                  <a:pt x="9329" y="5635"/>
                  <a:pt x="9361" y="5635"/>
                </a:cubicBezTo>
                <a:close/>
                <a:moveTo>
                  <a:pt x="581" y="5018"/>
                </a:moveTo>
                <a:cubicBezTo>
                  <a:pt x="654" y="5205"/>
                  <a:pt x="788" y="5360"/>
                  <a:pt x="964" y="5453"/>
                </a:cubicBezTo>
                <a:cubicBezTo>
                  <a:pt x="1076" y="5513"/>
                  <a:pt x="1175" y="5540"/>
                  <a:pt x="1261" y="5540"/>
                </a:cubicBezTo>
                <a:cubicBezTo>
                  <a:pt x="1383" y="5540"/>
                  <a:pt x="1478" y="5487"/>
                  <a:pt x="1545" y="5402"/>
                </a:cubicBezTo>
                <a:cubicBezTo>
                  <a:pt x="1607" y="5505"/>
                  <a:pt x="1680" y="5609"/>
                  <a:pt x="1762" y="5702"/>
                </a:cubicBezTo>
                <a:cubicBezTo>
                  <a:pt x="1792" y="5731"/>
                  <a:pt x="1827" y="5744"/>
                  <a:pt x="1862" y="5744"/>
                </a:cubicBezTo>
                <a:cubicBezTo>
                  <a:pt x="1889" y="5744"/>
                  <a:pt x="1916" y="5736"/>
                  <a:pt x="1939" y="5723"/>
                </a:cubicBezTo>
                <a:lnTo>
                  <a:pt x="1939" y="5972"/>
                </a:lnTo>
                <a:cubicBezTo>
                  <a:pt x="1819" y="5747"/>
                  <a:pt x="1565" y="5639"/>
                  <a:pt x="1294" y="5639"/>
                </a:cubicBezTo>
                <a:cubicBezTo>
                  <a:pt x="1026" y="5639"/>
                  <a:pt x="740" y="5745"/>
                  <a:pt x="550" y="5951"/>
                </a:cubicBezTo>
                <a:cubicBezTo>
                  <a:pt x="446" y="5754"/>
                  <a:pt x="384" y="5547"/>
                  <a:pt x="374" y="5319"/>
                </a:cubicBezTo>
                <a:cubicBezTo>
                  <a:pt x="446" y="5225"/>
                  <a:pt x="508" y="5122"/>
                  <a:pt x="581" y="5018"/>
                </a:cubicBezTo>
                <a:close/>
                <a:moveTo>
                  <a:pt x="18801" y="5143"/>
                </a:moveTo>
                <a:cubicBezTo>
                  <a:pt x="19019" y="5350"/>
                  <a:pt x="19278" y="5516"/>
                  <a:pt x="19578" y="5609"/>
                </a:cubicBezTo>
                <a:cubicBezTo>
                  <a:pt x="19361" y="5671"/>
                  <a:pt x="19184" y="5806"/>
                  <a:pt x="19081" y="5992"/>
                </a:cubicBezTo>
                <a:cubicBezTo>
                  <a:pt x="18894" y="5837"/>
                  <a:pt x="18780" y="5609"/>
                  <a:pt x="18759" y="5371"/>
                </a:cubicBezTo>
                <a:cubicBezTo>
                  <a:pt x="18759" y="5288"/>
                  <a:pt x="18770" y="5215"/>
                  <a:pt x="18801" y="5143"/>
                </a:cubicBezTo>
                <a:close/>
                <a:moveTo>
                  <a:pt x="5523" y="4568"/>
                </a:moveTo>
                <a:lnTo>
                  <a:pt x="5523" y="4568"/>
                </a:lnTo>
                <a:cubicBezTo>
                  <a:pt x="5572" y="4655"/>
                  <a:pt x="5621" y="4733"/>
                  <a:pt x="5680" y="4811"/>
                </a:cubicBezTo>
                <a:cubicBezTo>
                  <a:pt x="5877" y="5319"/>
                  <a:pt x="6312" y="5744"/>
                  <a:pt x="6799" y="5816"/>
                </a:cubicBezTo>
                <a:cubicBezTo>
                  <a:pt x="6696" y="5941"/>
                  <a:pt x="6571" y="6044"/>
                  <a:pt x="6426" y="6117"/>
                </a:cubicBezTo>
                <a:cubicBezTo>
                  <a:pt x="6312" y="6023"/>
                  <a:pt x="6178" y="5951"/>
                  <a:pt x="6032" y="5899"/>
                </a:cubicBezTo>
                <a:cubicBezTo>
                  <a:pt x="5918" y="5505"/>
                  <a:pt x="5628" y="5184"/>
                  <a:pt x="5245" y="5029"/>
                </a:cubicBezTo>
                <a:cubicBezTo>
                  <a:pt x="5388" y="4916"/>
                  <a:pt x="5481" y="4742"/>
                  <a:pt x="5523" y="4568"/>
                </a:cubicBezTo>
                <a:close/>
                <a:moveTo>
                  <a:pt x="11132" y="4925"/>
                </a:moveTo>
                <a:cubicBezTo>
                  <a:pt x="11287" y="5205"/>
                  <a:pt x="11494" y="5443"/>
                  <a:pt x="11753" y="5640"/>
                </a:cubicBezTo>
                <a:cubicBezTo>
                  <a:pt x="11722" y="5681"/>
                  <a:pt x="11702" y="5733"/>
                  <a:pt x="11681" y="5775"/>
                </a:cubicBezTo>
                <a:lnTo>
                  <a:pt x="11266" y="6127"/>
                </a:lnTo>
                <a:cubicBezTo>
                  <a:pt x="11007" y="6065"/>
                  <a:pt x="10810" y="5837"/>
                  <a:pt x="10790" y="5557"/>
                </a:cubicBezTo>
                <a:cubicBezTo>
                  <a:pt x="10883" y="5433"/>
                  <a:pt x="10945" y="5288"/>
                  <a:pt x="10997" y="5143"/>
                </a:cubicBezTo>
                <a:cubicBezTo>
                  <a:pt x="11049" y="5080"/>
                  <a:pt x="11100" y="5008"/>
                  <a:pt x="11132" y="4925"/>
                </a:cubicBezTo>
                <a:close/>
                <a:moveTo>
                  <a:pt x="4944" y="5194"/>
                </a:moveTo>
                <a:cubicBezTo>
                  <a:pt x="5131" y="5236"/>
                  <a:pt x="5307" y="5329"/>
                  <a:pt x="5462" y="5453"/>
                </a:cubicBezTo>
                <a:cubicBezTo>
                  <a:pt x="5587" y="5567"/>
                  <a:pt x="5680" y="5723"/>
                  <a:pt x="5732" y="5878"/>
                </a:cubicBezTo>
                <a:cubicBezTo>
                  <a:pt x="5690" y="5920"/>
                  <a:pt x="5670" y="5992"/>
                  <a:pt x="5680" y="6055"/>
                </a:cubicBezTo>
                <a:lnTo>
                  <a:pt x="5670" y="6044"/>
                </a:lnTo>
                <a:lnTo>
                  <a:pt x="5670" y="6044"/>
                </a:lnTo>
                <a:cubicBezTo>
                  <a:pt x="5680" y="6086"/>
                  <a:pt x="5690" y="6137"/>
                  <a:pt x="5711" y="6179"/>
                </a:cubicBezTo>
                <a:cubicBezTo>
                  <a:pt x="5504" y="6117"/>
                  <a:pt x="5317" y="5992"/>
                  <a:pt x="5162" y="5837"/>
                </a:cubicBezTo>
                <a:cubicBezTo>
                  <a:pt x="5058" y="5702"/>
                  <a:pt x="4965" y="5567"/>
                  <a:pt x="4882" y="5433"/>
                </a:cubicBezTo>
                <a:cubicBezTo>
                  <a:pt x="4913" y="5350"/>
                  <a:pt x="4934" y="5267"/>
                  <a:pt x="4944" y="5194"/>
                </a:cubicBezTo>
                <a:close/>
                <a:moveTo>
                  <a:pt x="2427" y="5233"/>
                </a:moveTo>
                <a:cubicBezTo>
                  <a:pt x="2486" y="5233"/>
                  <a:pt x="2558" y="5250"/>
                  <a:pt x="2643" y="5288"/>
                </a:cubicBezTo>
                <a:lnTo>
                  <a:pt x="2654" y="5298"/>
                </a:lnTo>
                <a:cubicBezTo>
                  <a:pt x="2654" y="5464"/>
                  <a:pt x="2675" y="5640"/>
                  <a:pt x="2716" y="5806"/>
                </a:cubicBezTo>
                <a:cubicBezTo>
                  <a:pt x="2509" y="5868"/>
                  <a:pt x="2332" y="6003"/>
                  <a:pt x="2229" y="6189"/>
                </a:cubicBezTo>
                <a:lnTo>
                  <a:pt x="2218" y="6179"/>
                </a:lnTo>
                <a:lnTo>
                  <a:pt x="2208" y="6117"/>
                </a:lnTo>
                <a:cubicBezTo>
                  <a:pt x="2129" y="5757"/>
                  <a:pt x="2095" y="5233"/>
                  <a:pt x="2427" y="5233"/>
                </a:cubicBezTo>
                <a:close/>
                <a:moveTo>
                  <a:pt x="17619" y="5391"/>
                </a:moveTo>
                <a:lnTo>
                  <a:pt x="17868" y="5599"/>
                </a:lnTo>
                <a:cubicBezTo>
                  <a:pt x="17920" y="5661"/>
                  <a:pt x="17972" y="5733"/>
                  <a:pt x="18024" y="5806"/>
                </a:cubicBezTo>
                <a:cubicBezTo>
                  <a:pt x="17980" y="6041"/>
                  <a:pt x="17775" y="6196"/>
                  <a:pt x="17551" y="6196"/>
                </a:cubicBezTo>
                <a:cubicBezTo>
                  <a:pt x="17508" y="6196"/>
                  <a:pt x="17465" y="6190"/>
                  <a:pt x="17422" y="6179"/>
                </a:cubicBezTo>
                <a:cubicBezTo>
                  <a:pt x="16852" y="5930"/>
                  <a:pt x="16915" y="5671"/>
                  <a:pt x="17609" y="5391"/>
                </a:cubicBezTo>
                <a:close/>
                <a:moveTo>
                  <a:pt x="21454" y="5381"/>
                </a:moveTo>
                <a:cubicBezTo>
                  <a:pt x="21464" y="5402"/>
                  <a:pt x="21475" y="5412"/>
                  <a:pt x="21496" y="5433"/>
                </a:cubicBezTo>
                <a:cubicBezTo>
                  <a:pt x="21620" y="5692"/>
                  <a:pt x="21620" y="5992"/>
                  <a:pt x="21506" y="6251"/>
                </a:cubicBezTo>
                <a:cubicBezTo>
                  <a:pt x="21475" y="6189"/>
                  <a:pt x="21433" y="6137"/>
                  <a:pt x="21392" y="6075"/>
                </a:cubicBezTo>
                <a:cubicBezTo>
                  <a:pt x="21236" y="5889"/>
                  <a:pt x="21071" y="5723"/>
                  <a:pt x="20894" y="5567"/>
                </a:cubicBezTo>
                <a:cubicBezTo>
                  <a:pt x="21091" y="5547"/>
                  <a:pt x="21288" y="5485"/>
                  <a:pt x="21454" y="5381"/>
                </a:cubicBezTo>
                <a:close/>
                <a:moveTo>
                  <a:pt x="3083" y="6040"/>
                </a:moveTo>
                <a:cubicBezTo>
                  <a:pt x="3102" y="6040"/>
                  <a:pt x="3119" y="6047"/>
                  <a:pt x="3141" y="6055"/>
                </a:cubicBezTo>
                <a:lnTo>
                  <a:pt x="3193" y="6055"/>
                </a:lnTo>
                <a:cubicBezTo>
                  <a:pt x="3203" y="6127"/>
                  <a:pt x="3203" y="6200"/>
                  <a:pt x="3203" y="6272"/>
                </a:cubicBezTo>
                <a:cubicBezTo>
                  <a:pt x="3151" y="6200"/>
                  <a:pt x="3099" y="6117"/>
                  <a:pt x="3058" y="6044"/>
                </a:cubicBezTo>
                <a:cubicBezTo>
                  <a:pt x="3067" y="6041"/>
                  <a:pt x="3075" y="6040"/>
                  <a:pt x="3083" y="6040"/>
                </a:cubicBezTo>
                <a:close/>
                <a:moveTo>
                  <a:pt x="19858" y="5816"/>
                </a:moveTo>
                <a:lnTo>
                  <a:pt x="19931" y="5847"/>
                </a:lnTo>
                <a:cubicBezTo>
                  <a:pt x="19899" y="5992"/>
                  <a:pt x="19899" y="6127"/>
                  <a:pt x="19941" y="6262"/>
                </a:cubicBezTo>
                <a:cubicBezTo>
                  <a:pt x="19893" y="6269"/>
                  <a:pt x="19847" y="6273"/>
                  <a:pt x="19801" y="6273"/>
                </a:cubicBezTo>
                <a:cubicBezTo>
                  <a:pt x="19718" y="6273"/>
                  <a:pt x="19638" y="6261"/>
                  <a:pt x="19557" y="6241"/>
                </a:cubicBezTo>
                <a:cubicBezTo>
                  <a:pt x="19495" y="6220"/>
                  <a:pt x="19433" y="6200"/>
                  <a:pt x="19381" y="6179"/>
                </a:cubicBezTo>
                <a:lnTo>
                  <a:pt x="19858" y="5816"/>
                </a:lnTo>
                <a:close/>
                <a:moveTo>
                  <a:pt x="7021" y="5962"/>
                </a:moveTo>
                <a:cubicBezTo>
                  <a:pt x="6980" y="6153"/>
                  <a:pt x="6831" y="6296"/>
                  <a:pt x="6644" y="6345"/>
                </a:cubicBezTo>
                <a:lnTo>
                  <a:pt x="6623" y="6324"/>
                </a:lnTo>
                <a:cubicBezTo>
                  <a:pt x="6781" y="6225"/>
                  <a:pt x="6911" y="6108"/>
                  <a:pt x="7021" y="5962"/>
                </a:cubicBezTo>
                <a:close/>
                <a:moveTo>
                  <a:pt x="12075" y="5827"/>
                </a:moveTo>
                <a:cubicBezTo>
                  <a:pt x="12199" y="5889"/>
                  <a:pt x="12344" y="5930"/>
                  <a:pt x="12489" y="5951"/>
                </a:cubicBezTo>
                <a:cubicBezTo>
                  <a:pt x="12489" y="6023"/>
                  <a:pt x="12489" y="6106"/>
                  <a:pt x="12510" y="6179"/>
                </a:cubicBezTo>
                <a:cubicBezTo>
                  <a:pt x="12272" y="6200"/>
                  <a:pt x="12033" y="6251"/>
                  <a:pt x="11805" y="6345"/>
                </a:cubicBezTo>
                <a:cubicBezTo>
                  <a:pt x="11805" y="6314"/>
                  <a:pt x="11805" y="6283"/>
                  <a:pt x="11805" y="6251"/>
                </a:cubicBezTo>
                <a:lnTo>
                  <a:pt x="11836" y="6231"/>
                </a:lnTo>
                <a:cubicBezTo>
                  <a:pt x="11961" y="6127"/>
                  <a:pt x="12044" y="5982"/>
                  <a:pt x="12075" y="5827"/>
                </a:cubicBezTo>
                <a:close/>
                <a:moveTo>
                  <a:pt x="14728" y="5495"/>
                </a:moveTo>
                <a:cubicBezTo>
                  <a:pt x="14852" y="5661"/>
                  <a:pt x="15039" y="5764"/>
                  <a:pt x="15246" y="5795"/>
                </a:cubicBezTo>
                <a:cubicBezTo>
                  <a:pt x="15049" y="5941"/>
                  <a:pt x="14904" y="6148"/>
                  <a:pt x="14831" y="6376"/>
                </a:cubicBezTo>
                <a:lnTo>
                  <a:pt x="14831" y="6365"/>
                </a:lnTo>
                <a:cubicBezTo>
                  <a:pt x="14686" y="6137"/>
                  <a:pt x="14645" y="5858"/>
                  <a:pt x="14707" y="5588"/>
                </a:cubicBezTo>
                <a:cubicBezTo>
                  <a:pt x="14707" y="5557"/>
                  <a:pt x="14717" y="5526"/>
                  <a:pt x="14728" y="5495"/>
                </a:cubicBezTo>
                <a:close/>
                <a:moveTo>
                  <a:pt x="1275" y="5889"/>
                </a:moveTo>
                <a:lnTo>
                  <a:pt x="1275" y="5889"/>
                </a:lnTo>
                <a:cubicBezTo>
                  <a:pt x="1234" y="6034"/>
                  <a:pt x="1172" y="6179"/>
                  <a:pt x="1099" y="6303"/>
                </a:cubicBezTo>
                <a:cubicBezTo>
                  <a:pt x="996" y="6314"/>
                  <a:pt x="902" y="6345"/>
                  <a:pt x="819" y="6386"/>
                </a:cubicBezTo>
                <a:cubicBezTo>
                  <a:pt x="768" y="6345"/>
                  <a:pt x="726" y="6293"/>
                  <a:pt x="705" y="6231"/>
                </a:cubicBezTo>
                <a:lnTo>
                  <a:pt x="695" y="6231"/>
                </a:lnTo>
                <a:cubicBezTo>
                  <a:pt x="819" y="6023"/>
                  <a:pt x="1037" y="5899"/>
                  <a:pt x="1275" y="5889"/>
                </a:cubicBezTo>
                <a:close/>
                <a:moveTo>
                  <a:pt x="13412" y="5453"/>
                </a:moveTo>
                <a:lnTo>
                  <a:pt x="13805" y="5547"/>
                </a:lnTo>
                <a:cubicBezTo>
                  <a:pt x="13868" y="5578"/>
                  <a:pt x="13919" y="5609"/>
                  <a:pt x="13971" y="5650"/>
                </a:cubicBezTo>
                <a:cubicBezTo>
                  <a:pt x="13971" y="5671"/>
                  <a:pt x="13961" y="5692"/>
                  <a:pt x="13961" y="5713"/>
                </a:cubicBezTo>
                <a:cubicBezTo>
                  <a:pt x="13888" y="5941"/>
                  <a:pt x="13712" y="6376"/>
                  <a:pt x="13474" y="6469"/>
                </a:cubicBezTo>
                <a:cubicBezTo>
                  <a:pt x="13370" y="6438"/>
                  <a:pt x="13287" y="6407"/>
                  <a:pt x="13215" y="6376"/>
                </a:cubicBezTo>
                <a:cubicBezTo>
                  <a:pt x="13142" y="6303"/>
                  <a:pt x="13049" y="6251"/>
                  <a:pt x="12956" y="6231"/>
                </a:cubicBezTo>
                <a:cubicBezTo>
                  <a:pt x="12821" y="6137"/>
                  <a:pt x="12779" y="6044"/>
                  <a:pt x="12790" y="5941"/>
                </a:cubicBezTo>
                <a:cubicBezTo>
                  <a:pt x="13049" y="5878"/>
                  <a:pt x="13266" y="5702"/>
                  <a:pt x="13401" y="5474"/>
                </a:cubicBezTo>
                <a:lnTo>
                  <a:pt x="13412" y="5453"/>
                </a:lnTo>
                <a:close/>
                <a:moveTo>
                  <a:pt x="10085" y="6117"/>
                </a:moveTo>
                <a:cubicBezTo>
                  <a:pt x="10137" y="6241"/>
                  <a:pt x="10168" y="6376"/>
                  <a:pt x="10168" y="6511"/>
                </a:cubicBezTo>
                <a:lnTo>
                  <a:pt x="10157" y="6500"/>
                </a:lnTo>
                <a:cubicBezTo>
                  <a:pt x="9979" y="6430"/>
                  <a:pt x="9788" y="6395"/>
                  <a:pt x="9595" y="6395"/>
                </a:cubicBezTo>
                <a:cubicBezTo>
                  <a:pt x="9530" y="6395"/>
                  <a:pt x="9466" y="6399"/>
                  <a:pt x="9401" y="6407"/>
                </a:cubicBezTo>
                <a:cubicBezTo>
                  <a:pt x="9390" y="6314"/>
                  <a:pt x="9349" y="6210"/>
                  <a:pt x="9297" y="6127"/>
                </a:cubicBezTo>
                <a:lnTo>
                  <a:pt x="9297" y="6127"/>
                </a:lnTo>
                <a:cubicBezTo>
                  <a:pt x="9418" y="6167"/>
                  <a:pt x="9546" y="6188"/>
                  <a:pt x="9675" y="6188"/>
                </a:cubicBezTo>
                <a:cubicBezTo>
                  <a:pt x="9813" y="6188"/>
                  <a:pt x="9951" y="6165"/>
                  <a:pt x="10085" y="6117"/>
                </a:cubicBezTo>
                <a:close/>
                <a:moveTo>
                  <a:pt x="21775" y="5070"/>
                </a:moveTo>
                <a:cubicBezTo>
                  <a:pt x="21858" y="5143"/>
                  <a:pt x="21941" y="5215"/>
                  <a:pt x="22024" y="5298"/>
                </a:cubicBezTo>
                <a:cubicBezTo>
                  <a:pt x="22273" y="5526"/>
                  <a:pt x="22397" y="5858"/>
                  <a:pt x="22366" y="6200"/>
                </a:cubicBezTo>
                <a:cubicBezTo>
                  <a:pt x="22325" y="6355"/>
                  <a:pt x="22231" y="6490"/>
                  <a:pt x="22107" y="6583"/>
                </a:cubicBezTo>
                <a:cubicBezTo>
                  <a:pt x="22024" y="6531"/>
                  <a:pt x="21941" y="6500"/>
                  <a:pt x="21858" y="6479"/>
                </a:cubicBezTo>
                <a:cubicBezTo>
                  <a:pt x="22159" y="5930"/>
                  <a:pt x="22055" y="5443"/>
                  <a:pt x="21744" y="5101"/>
                </a:cubicBezTo>
                <a:lnTo>
                  <a:pt x="21775" y="5070"/>
                </a:lnTo>
                <a:close/>
                <a:moveTo>
                  <a:pt x="14189" y="5930"/>
                </a:moveTo>
                <a:cubicBezTo>
                  <a:pt x="14282" y="6137"/>
                  <a:pt x="14282" y="6386"/>
                  <a:pt x="14179" y="6593"/>
                </a:cubicBezTo>
                <a:cubicBezTo>
                  <a:pt x="14111" y="6588"/>
                  <a:pt x="14044" y="6586"/>
                  <a:pt x="13976" y="6586"/>
                </a:cubicBezTo>
                <a:cubicBezTo>
                  <a:pt x="13909" y="6586"/>
                  <a:pt x="13842" y="6588"/>
                  <a:pt x="13774" y="6593"/>
                </a:cubicBezTo>
                <a:cubicBezTo>
                  <a:pt x="13971" y="6407"/>
                  <a:pt x="14106" y="6179"/>
                  <a:pt x="14189" y="5930"/>
                </a:cubicBezTo>
                <a:close/>
                <a:moveTo>
                  <a:pt x="20697" y="6117"/>
                </a:moveTo>
                <a:lnTo>
                  <a:pt x="20697" y="6117"/>
                </a:lnTo>
                <a:cubicBezTo>
                  <a:pt x="20729" y="6127"/>
                  <a:pt x="20760" y="6137"/>
                  <a:pt x="20791" y="6148"/>
                </a:cubicBezTo>
                <a:cubicBezTo>
                  <a:pt x="20977" y="6251"/>
                  <a:pt x="21122" y="6417"/>
                  <a:pt x="21205" y="6614"/>
                </a:cubicBezTo>
                <a:cubicBezTo>
                  <a:pt x="21131" y="6660"/>
                  <a:pt x="21048" y="6685"/>
                  <a:pt x="20959" y="6685"/>
                </a:cubicBezTo>
                <a:cubicBezTo>
                  <a:pt x="20824" y="6685"/>
                  <a:pt x="20673" y="6627"/>
                  <a:pt x="20511" y="6490"/>
                </a:cubicBezTo>
                <a:cubicBezTo>
                  <a:pt x="20490" y="6469"/>
                  <a:pt x="20469" y="6438"/>
                  <a:pt x="20438" y="6417"/>
                </a:cubicBezTo>
                <a:cubicBezTo>
                  <a:pt x="20511" y="6397"/>
                  <a:pt x="20573" y="6376"/>
                  <a:pt x="20646" y="6355"/>
                </a:cubicBezTo>
                <a:cubicBezTo>
                  <a:pt x="20718" y="6334"/>
                  <a:pt x="20760" y="6262"/>
                  <a:pt x="20739" y="6189"/>
                </a:cubicBezTo>
                <a:cubicBezTo>
                  <a:pt x="20729" y="6169"/>
                  <a:pt x="20708" y="6137"/>
                  <a:pt x="20697" y="6117"/>
                </a:cubicBezTo>
                <a:close/>
                <a:moveTo>
                  <a:pt x="8033" y="6137"/>
                </a:moveTo>
                <a:cubicBezTo>
                  <a:pt x="7919" y="6303"/>
                  <a:pt x="7846" y="6500"/>
                  <a:pt x="7856" y="6707"/>
                </a:cubicBezTo>
                <a:cubicBezTo>
                  <a:pt x="7825" y="6702"/>
                  <a:pt x="7797" y="6700"/>
                  <a:pt x="7768" y="6700"/>
                </a:cubicBezTo>
                <a:cubicBezTo>
                  <a:pt x="7740" y="6700"/>
                  <a:pt x="7711" y="6702"/>
                  <a:pt x="7680" y="6707"/>
                </a:cubicBezTo>
                <a:cubicBezTo>
                  <a:pt x="7732" y="6479"/>
                  <a:pt x="7856" y="6283"/>
                  <a:pt x="8033" y="6137"/>
                </a:cubicBezTo>
                <a:close/>
                <a:moveTo>
                  <a:pt x="14521" y="6428"/>
                </a:moveTo>
                <a:cubicBezTo>
                  <a:pt x="14531" y="6448"/>
                  <a:pt x="14541" y="6459"/>
                  <a:pt x="14541" y="6479"/>
                </a:cubicBezTo>
                <a:cubicBezTo>
                  <a:pt x="14603" y="6583"/>
                  <a:pt x="14666" y="6676"/>
                  <a:pt x="14749" y="6759"/>
                </a:cubicBezTo>
                <a:cubicBezTo>
                  <a:pt x="14666" y="6718"/>
                  <a:pt x="14572" y="6676"/>
                  <a:pt x="14479" y="6656"/>
                </a:cubicBezTo>
                <a:cubicBezTo>
                  <a:pt x="14500" y="6583"/>
                  <a:pt x="14510" y="6511"/>
                  <a:pt x="14521" y="6438"/>
                </a:cubicBezTo>
                <a:lnTo>
                  <a:pt x="14521" y="6428"/>
                </a:lnTo>
                <a:close/>
                <a:moveTo>
                  <a:pt x="2011" y="6397"/>
                </a:moveTo>
                <a:cubicBezTo>
                  <a:pt x="2022" y="6459"/>
                  <a:pt x="2053" y="6531"/>
                  <a:pt x="2073" y="6593"/>
                </a:cubicBezTo>
                <a:cubicBezTo>
                  <a:pt x="2063" y="6656"/>
                  <a:pt x="2063" y="6728"/>
                  <a:pt x="2063" y="6801"/>
                </a:cubicBezTo>
                <a:cubicBezTo>
                  <a:pt x="2032" y="6739"/>
                  <a:pt x="2001" y="6676"/>
                  <a:pt x="1959" y="6614"/>
                </a:cubicBezTo>
                <a:cubicBezTo>
                  <a:pt x="1980" y="6562"/>
                  <a:pt x="2001" y="6511"/>
                  <a:pt x="2011" y="6448"/>
                </a:cubicBezTo>
                <a:lnTo>
                  <a:pt x="2011" y="6397"/>
                </a:lnTo>
                <a:close/>
                <a:moveTo>
                  <a:pt x="15789" y="6052"/>
                </a:moveTo>
                <a:cubicBezTo>
                  <a:pt x="15918" y="6052"/>
                  <a:pt x="15772" y="6305"/>
                  <a:pt x="15350" y="6811"/>
                </a:cubicBezTo>
                <a:lnTo>
                  <a:pt x="15350" y="6801"/>
                </a:lnTo>
                <a:cubicBezTo>
                  <a:pt x="15225" y="6770"/>
                  <a:pt x="15111" y="6707"/>
                  <a:pt x="15018" y="6614"/>
                </a:cubicBezTo>
                <a:cubicBezTo>
                  <a:pt x="15028" y="6562"/>
                  <a:pt x="15039" y="6521"/>
                  <a:pt x="15049" y="6469"/>
                </a:cubicBezTo>
                <a:cubicBezTo>
                  <a:pt x="15446" y="6191"/>
                  <a:pt x="15693" y="6052"/>
                  <a:pt x="15789" y="6052"/>
                </a:cubicBezTo>
                <a:close/>
                <a:moveTo>
                  <a:pt x="3027" y="4749"/>
                </a:moveTo>
                <a:cubicBezTo>
                  <a:pt x="3152" y="5337"/>
                  <a:pt x="3592" y="5845"/>
                  <a:pt x="4238" y="5845"/>
                </a:cubicBezTo>
                <a:cubicBezTo>
                  <a:pt x="4286" y="5845"/>
                  <a:pt x="4335" y="5843"/>
                  <a:pt x="4385" y="5837"/>
                </a:cubicBezTo>
                <a:cubicBezTo>
                  <a:pt x="4519" y="5827"/>
                  <a:pt x="4654" y="5754"/>
                  <a:pt x="4758" y="5650"/>
                </a:cubicBezTo>
                <a:cubicBezTo>
                  <a:pt x="4975" y="6023"/>
                  <a:pt x="5317" y="6303"/>
                  <a:pt x="5722" y="6428"/>
                </a:cubicBezTo>
                <a:cubicBezTo>
                  <a:pt x="5659" y="6593"/>
                  <a:pt x="5535" y="6739"/>
                  <a:pt x="5380" y="6821"/>
                </a:cubicBezTo>
                <a:cubicBezTo>
                  <a:pt x="5228" y="6350"/>
                  <a:pt x="4721" y="5995"/>
                  <a:pt x="4208" y="5995"/>
                </a:cubicBezTo>
                <a:cubicBezTo>
                  <a:pt x="4089" y="5995"/>
                  <a:pt x="3971" y="6014"/>
                  <a:pt x="3856" y="6055"/>
                </a:cubicBezTo>
                <a:cubicBezTo>
                  <a:pt x="3815" y="6075"/>
                  <a:pt x="3783" y="6096"/>
                  <a:pt x="3773" y="6137"/>
                </a:cubicBezTo>
                <a:cubicBezTo>
                  <a:pt x="3680" y="6013"/>
                  <a:pt x="3555" y="5909"/>
                  <a:pt x="3410" y="5847"/>
                </a:cubicBezTo>
                <a:cubicBezTo>
                  <a:pt x="3317" y="5547"/>
                  <a:pt x="3141" y="5298"/>
                  <a:pt x="2882" y="5122"/>
                </a:cubicBezTo>
                <a:cubicBezTo>
                  <a:pt x="2903" y="4987"/>
                  <a:pt x="2954" y="4863"/>
                  <a:pt x="3027" y="4749"/>
                </a:cubicBezTo>
                <a:close/>
                <a:moveTo>
                  <a:pt x="15847" y="4552"/>
                </a:moveTo>
                <a:lnTo>
                  <a:pt x="15847" y="4552"/>
                </a:lnTo>
                <a:cubicBezTo>
                  <a:pt x="15837" y="4593"/>
                  <a:pt x="15837" y="4645"/>
                  <a:pt x="15857" y="4676"/>
                </a:cubicBezTo>
                <a:cubicBezTo>
                  <a:pt x="16032" y="5015"/>
                  <a:pt x="16387" y="5218"/>
                  <a:pt x="16754" y="5218"/>
                </a:cubicBezTo>
                <a:cubicBezTo>
                  <a:pt x="16780" y="5218"/>
                  <a:pt x="16806" y="5217"/>
                  <a:pt x="16832" y="5215"/>
                </a:cubicBezTo>
                <a:lnTo>
                  <a:pt x="16832" y="5215"/>
                </a:lnTo>
                <a:cubicBezTo>
                  <a:pt x="16749" y="5298"/>
                  <a:pt x="16697" y="5402"/>
                  <a:pt x="16666" y="5516"/>
                </a:cubicBezTo>
                <a:cubicBezTo>
                  <a:pt x="16554" y="6081"/>
                  <a:pt x="17048" y="6458"/>
                  <a:pt x="17531" y="6458"/>
                </a:cubicBezTo>
                <a:cubicBezTo>
                  <a:pt x="17766" y="6458"/>
                  <a:pt x="17999" y="6369"/>
                  <a:pt x="18158" y="6169"/>
                </a:cubicBezTo>
                <a:lnTo>
                  <a:pt x="18158" y="6169"/>
                </a:lnTo>
                <a:cubicBezTo>
                  <a:pt x="18200" y="6376"/>
                  <a:pt x="18200" y="6604"/>
                  <a:pt x="18148" y="6811"/>
                </a:cubicBezTo>
                <a:cubicBezTo>
                  <a:pt x="17956" y="6723"/>
                  <a:pt x="17751" y="6679"/>
                  <a:pt x="17547" y="6679"/>
                </a:cubicBezTo>
                <a:cubicBezTo>
                  <a:pt x="17321" y="6679"/>
                  <a:pt x="17096" y="6733"/>
                  <a:pt x="16894" y="6842"/>
                </a:cubicBezTo>
                <a:lnTo>
                  <a:pt x="16894" y="6853"/>
                </a:lnTo>
                <a:lnTo>
                  <a:pt x="16884" y="6832"/>
                </a:lnTo>
                <a:cubicBezTo>
                  <a:pt x="16730" y="6716"/>
                  <a:pt x="16549" y="6655"/>
                  <a:pt x="16366" y="6655"/>
                </a:cubicBezTo>
                <a:cubicBezTo>
                  <a:pt x="16352" y="6655"/>
                  <a:pt x="16338" y="6655"/>
                  <a:pt x="16324" y="6656"/>
                </a:cubicBezTo>
                <a:cubicBezTo>
                  <a:pt x="16396" y="6459"/>
                  <a:pt x="16365" y="6231"/>
                  <a:pt x="16241" y="6055"/>
                </a:cubicBezTo>
                <a:cubicBezTo>
                  <a:pt x="16137" y="5868"/>
                  <a:pt x="15951" y="5733"/>
                  <a:pt x="15743" y="5681"/>
                </a:cubicBezTo>
                <a:cubicBezTo>
                  <a:pt x="16013" y="5495"/>
                  <a:pt x="16096" y="5132"/>
                  <a:pt x="15826" y="4883"/>
                </a:cubicBezTo>
                <a:cubicBezTo>
                  <a:pt x="15785" y="4842"/>
                  <a:pt x="15743" y="4811"/>
                  <a:pt x="15702" y="4790"/>
                </a:cubicBezTo>
                <a:cubicBezTo>
                  <a:pt x="15754" y="4718"/>
                  <a:pt x="15806" y="4635"/>
                  <a:pt x="15847" y="4552"/>
                </a:cubicBezTo>
                <a:close/>
                <a:moveTo>
                  <a:pt x="4219" y="6299"/>
                </a:moveTo>
                <a:cubicBezTo>
                  <a:pt x="4426" y="6299"/>
                  <a:pt x="4827" y="6468"/>
                  <a:pt x="4955" y="6645"/>
                </a:cubicBezTo>
                <a:cubicBezTo>
                  <a:pt x="5006" y="6728"/>
                  <a:pt x="5058" y="6821"/>
                  <a:pt x="5089" y="6915"/>
                </a:cubicBezTo>
                <a:lnTo>
                  <a:pt x="5048" y="6925"/>
                </a:lnTo>
                <a:cubicBezTo>
                  <a:pt x="5035" y="6926"/>
                  <a:pt x="5022" y="6926"/>
                  <a:pt x="5009" y="6926"/>
                </a:cubicBezTo>
                <a:cubicBezTo>
                  <a:pt x="4713" y="6926"/>
                  <a:pt x="4438" y="6812"/>
                  <a:pt x="4229" y="6604"/>
                </a:cubicBezTo>
                <a:cubicBezTo>
                  <a:pt x="4024" y="6382"/>
                  <a:pt x="4074" y="6299"/>
                  <a:pt x="4219" y="6299"/>
                </a:cubicBezTo>
                <a:close/>
                <a:moveTo>
                  <a:pt x="2820" y="6096"/>
                </a:moveTo>
                <a:cubicBezTo>
                  <a:pt x="2903" y="6303"/>
                  <a:pt x="3027" y="6500"/>
                  <a:pt x="3193" y="6666"/>
                </a:cubicBezTo>
                <a:lnTo>
                  <a:pt x="3193" y="6656"/>
                </a:lnTo>
                <a:cubicBezTo>
                  <a:pt x="3220" y="6683"/>
                  <a:pt x="3255" y="6696"/>
                  <a:pt x="3289" y="6696"/>
                </a:cubicBezTo>
                <a:cubicBezTo>
                  <a:pt x="3345" y="6696"/>
                  <a:pt x="3397" y="6662"/>
                  <a:pt x="3410" y="6604"/>
                </a:cubicBezTo>
                <a:cubicBezTo>
                  <a:pt x="3410" y="6593"/>
                  <a:pt x="3410" y="6593"/>
                  <a:pt x="3410" y="6583"/>
                </a:cubicBezTo>
                <a:lnTo>
                  <a:pt x="3410" y="6583"/>
                </a:lnTo>
                <a:cubicBezTo>
                  <a:pt x="3493" y="6770"/>
                  <a:pt x="3483" y="6894"/>
                  <a:pt x="3390" y="6956"/>
                </a:cubicBezTo>
                <a:cubicBezTo>
                  <a:pt x="3291" y="6907"/>
                  <a:pt x="3181" y="6881"/>
                  <a:pt x="3072" y="6881"/>
                </a:cubicBezTo>
                <a:cubicBezTo>
                  <a:pt x="2974" y="6881"/>
                  <a:pt x="2877" y="6902"/>
                  <a:pt x="2789" y="6946"/>
                </a:cubicBezTo>
                <a:cubicBezTo>
                  <a:pt x="2592" y="6853"/>
                  <a:pt x="2436" y="6707"/>
                  <a:pt x="2343" y="6511"/>
                </a:cubicBezTo>
                <a:cubicBezTo>
                  <a:pt x="2343" y="6500"/>
                  <a:pt x="2353" y="6490"/>
                  <a:pt x="2353" y="6479"/>
                </a:cubicBezTo>
                <a:cubicBezTo>
                  <a:pt x="2467" y="6303"/>
                  <a:pt x="2623" y="6169"/>
                  <a:pt x="2820" y="6096"/>
                </a:cubicBezTo>
                <a:close/>
                <a:moveTo>
                  <a:pt x="19226" y="6407"/>
                </a:moveTo>
                <a:cubicBezTo>
                  <a:pt x="19417" y="6476"/>
                  <a:pt x="19619" y="6516"/>
                  <a:pt x="19820" y="6516"/>
                </a:cubicBezTo>
                <a:cubicBezTo>
                  <a:pt x="19892" y="6516"/>
                  <a:pt x="19963" y="6511"/>
                  <a:pt x="20034" y="6500"/>
                </a:cubicBezTo>
                <a:cubicBezTo>
                  <a:pt x="20096" y="6593"/>
                  <a:pt x="20179" y="6687"/>
                  <a:pt x="20262" y="6759"/>
                </a:cubicBezTo>
                <a:cubicBezTo>
                  <a:pt x="20204" y="6749"/>
                  <a:pt x="20144" y="6744"/>
                  <a:pt x="20085" y="6744"/>
                </a:cubicBezTo>
                <a:cubicBezTo>
                  <a:pt x="19839" y="6744"/>
                  <a:pt x="19594" y="6829"/>
                  <a:pt x="19402" y="6987"/>
                </a:cubicBezTo>
                <a:cubicBezTo>
                  <a:pt x="19257" y="6821"/>
                  <a:pt x="19195" y="6614"/>
                  <a:pt x="19226" y="6407"/>
                </a:cubicBezTo>
                <a:close/>
                <a:moveTo>
                  <a:pt x="9705" y="6662"/>
                </a:moveTo>
                <a:cubicBezTo>
                  <a:pt x="9833" y="6662"/>
                  <a:pt x="9975" y="6715"/>
                  <a:pt x="10095" y="6790"/>
                </a:cubicBezTo>
                <a:cubicBezTo>
                  <a:pt x="10015" y="6924"/>
                  <a:pt x="9881" y="7004"/>
                  <a:pt x="9733" y="7004"/>
                </a:cubicBezTo>
                <a:cubicBezTo>
                  <a:pt x="9709" y="7004"/>
                  <a:pt x="9684" y="7002"/>
                  <a:pt x="9660" y="6998"/>
                </a:cubicBezTo>
                <a:cubicBezTo>
                  <a:pt x="9390" y="6977"/>
                  <a:pt x="9307" y="6801"/>
                  <a:pt x="9567" y="6687"/>
                </a:cubicBezTo>
                <a:cubicBezTo>
                  <a:pt x="9609" y="6670"/>
                  <a:pt x="9656" y="6662"/>
                  <a:pt x="9705" y="6662"/>
                </a:cubicBezTo>
                <a:close/>
                <a:moveTo>
                  <a:pt x="8717" y="6013"/>
                </a:moveTo>
                <a:cubicBezTo>
                  <a:pt x="8924" y="6117"/>
                  <a:pt x="9048" y="6324"/>
                  <a:pt x="9069" y="6542"/>
                </a:cubicBezTo>
                <a:cubicBezTo>
                  <a:pt x="9007" y="6573"/>
                  <a:pt x="8955" y="6614"/>
                  <a:pt x="8903" y="6666"/>
                </a:cubicBezTo>
                <a:cubicBezTo>
                  <a:pt x="8851" y="6707"/>
                  <a:pt x="8841" y="6790"/>
                  <a:pt x="8883" y="6853"/>
                </a:cubicBezTo>
                <a:cubicBezTo>
                  <a:pt x="8903" y="6894"/>
                  <a:pt x="8934" y="6935"/>
                  <a:pt x="8965" y="6977"/>
                </a:cubicBezTo>
                <a:cubicBezTo>
                  <a:pt x="8893" y="7070"/>
                  <a:pt x="8779" y="7112"/>
                  <a:pt x="8665" y="7112"/>
                </a:cubicBezTo>
                <a:cubicBezTo>
                  <a:pt x="8634" y="7112"/>
                  <a:pt x="8592" y="7101"/>
                  <a:pt x="8561" y="7101"/>
                </a:cubicBezTo>
                <a:cubicBezTo>
                  <a:pt x="8478" y="6987"/>
                  <a:pt x="8375" y="6894"/>
                  <a:pt x="8261" y="6821"/>
                </a:cubicBezTo>
                <a:cubicBezTo>
                  <a:pt x="8199" y="6583"/>
                  <a:pt x="8323" y="6262"/>
                  <a:pt x="8478" y="6075"/>
                </a:cubicBezTo>
                <a:cubicBezTo>
                  <a:pt x="8561" y="6065"/>
                  <a:pt x="8644" y="6044"/>
                  <a:pt x="8717" y="6013"/>
                </a:cubicBezTo>
                <a:close/>
                <a:moveTo>
                  <a:pt x="12614" y="6417"/>
                </a:moveTo>
                <a:cubicBezTo>
                  <a:pt x="12676" y="6542"/>
                  <a:pt x="12769" y="6645"/>
                  <a:pt x="12883" y="6718"/>
                </a:cubicBezTo>
                <a:cubicBezTo>
                  <a:pt x="12883" y="6759"/>
                  <a:pt x="12873" y="6801"/>
                  <a:pt x="12852" y="6842"/>
                </a:cubicBezTo>
                <a:cubicBezTo>
                  <a:pt x="12759" y="6884"/>
                  <a:pt x="12665" y="6925"/>
                  <a:pt x="12572" y="6977"/>
                </a:cubicBezTo>
                <a:cubicBezTo>
                  <a:pt x="12520" y="6998"/>
                  <a:pt x="12489" y="7070"/>
                  <a:pt x="12520" y="7122"/>
                </a:cubicBezTo>
                <a:cubicBezTo>
                  <a:pt x="12485" y="7130"/>
                  <a:pt x="12448" y="7135"/>
                  <a:pt x="12411" y="7135"/>
                </a:cubicBezTo>
                <a:cubicBezTo>
                  <a:pt x="12221" y="7135"/>
                  <a:pt x="12017" y="7013"/>
                  <a:pt x="11878" y="6666"/>
                </a:cubicBezTo>
                <a:cubicBezTo>
                  <a:pt x="12095" y="6521"/>
                  <a:pt x="12344" y="6428"/>
                  <a:pt x="12603" y="6417"/>
                </a:cubicBezTo>
                <a:close/>
                <a:moveTo>
                  <a:pt x="13940" y="6862"/>
                </a:moveTo>
                <a:cubicBezTo>
                  <a:pt x="13964" y="6862"/>
                  <a:pt x="13988" y="6862"/>
                  <a:pt x="14013" y="6863"/>
                </a:cubicBezTo>
                <a:cubicBezTo>
                  <a:pt x="13832" y="7067"/>
                  <a:pt x="13580" y="7176"/>
                  <a:pt x="13319" y="7176"/>
                </a:cubicBezTo>
                <a:cubicBezTo>
                  <a:pt x="13236" y="7176"/>
                  <a:pt x="13152" y="7165"/>
                  <a:pt x="13070" y="7143"/>
                </a:cubicBezTo>
                <a:cubicBezTo>
                  <a:pt x="13101" y="7101"/>
                  <a:pt x="13132" y="7060"/>
                  <a:pt x="13163" y="7008"/>
                </a:cubicBezTo>
                <a:cubicBezTo>
                  <a:pt x="13410" y="6913"/>
                  <a:pt x="13674" y="6862"/>
                  <a:pt x="13940" y="6862"/>
                </a:cubicBezTo>
                <a:close/>
                <a:moveTo>
                  <a:pt x="20046" y="7000"/>
                </a:moveTo>
                <a:cubicBezTo>
                  <a:pt x="20205" y="7000"/>
                  <a:pt x="20365" y="7042"/>
                  <a:pt x="20511" y="7122"/>
                </a:cubicBezTo>
                <a:cubicBezTo>
                  <a:pt x="20366" y="7205"/>
                  <a:pt x="20210" y="7246"/>
                  <a:pt x="20045" y="7267"/>
                </a:cubicBezTo>
                <a:cubicBezTo>
                  <a:pt x="19993" y="7246"/>
                  <a:pt x="19941" y="7236"/>
                  <a:pt x="19889" y="7226"/>
                </a:cubicBezTo>
                <a:cubicBezTo>
                  <a:pt x="19848" y="7226"/>
                  <a:pt x="19806" y="7226"/>
                  <a:pt x="19775" y="7236"/>
                </a:cubicBezTo>
                <a:cubicBezTo>
                  <a:pt x="19703" y="7226"/>
                  <a:pt x="19640" y="7195"/>
                  <a:pt x="19589" y="7164"/>
                </a:cubicBezTo>
                <a:lnTo>
                  <a:pt x="19568" y="7143"/>
                </a:lnTo>
                <a:cubicBezTo>
                  <a:pt x="19712" y="7047"/>
                  <a:pt x="19878" y="7000"/>
                  <a:pt x="20046" y="7000"/>
                </a:cubicBezTo>
                <a:close/>
                <a:moveTo>
                  <a:pt x="2332" y="6967"/>
                </a:moveTo>
                <a:lnTo>
                  <a:pt x="2332" y="6967"/>
                </a:lnTo>
                <a:cubicBezTo>
                  <a:pt x="2395" y="7018"/>
                  <a:pt x="2467" y="7070"/>
                  <a:pt x="2540" y="7112"/>
                </a:cubicBezTo>
                <a:cubicBezTo>
                  <a:pt x="2488" y="7164"/>
                  <a:pt x="2446" y="7215"/>
                  <a:pt x="2415" y="7278"/>
                </a:cubicBezTo>
                <a:lnTo>
                  <a:pt x="2405" y="7278"/>
                </a:lnTo>
                <a:cubicBezTo>
                  <a:pt x="2374" y="7174"/>
                  <a:pt x="2343" y="7070"/>
                  <a:pt x="2332" y="6967"/>
                </a:cubicBezTo>
                <a:close/>
                <a:moveTo>
                  <a:pt x="7432" y="5661"/>
                </a:moveTo>
                <a:cubicBezTo>
                  <a:pt x="7535" y="5775"/>
                  <a:pt x="7660" y="5868"/>
                  <a:pt x="7794" y="5951"/>
                </a:cubicBezTo>
                <a:cubicBezTo>
                  <a:pt x="7628" y="6106"/>
                  <a:pt x="7494" y="6303"/>
                  <a:pt x="7432" y="6521"/>
                </a:cubicBezTo>
                <a:lnTo>
                  <a:pt x="7421" y="6511"/>
                </a:lnTo>
                <a:cubicBezTo>
                  <a:pt x="7390" y="6593"/>
                  <a:pt x="7369" y="6687"/>
                  <a:pt x="7359" y="6780"/>
                </a:cubicBezTo>
                <a:cubicBezTo>
                  <a:pt x="7121" y="6873"/>
                  <a:pt x="6924" y="7050"/>
                  <a:pt x="6799" y="7288"/>
                </a:cubicBezTo>
                <a:lnTo>
                  <a:pt x="6768" y="7288"/>
                </a:lnTo>
                <a:cubicBezTo>
                  <a:pt x="6841" y="7122"/>
                  <a:pt x="6862" y="6935"/>
                  <a:pt x="6820" y="6770"/>
                </a:cubicBezTo>
                <a:cubicBezTo>
                  <a:pt x="6872" y="6749"/>
                  <a:pt x="6913" y="6728"/>
                  <a:pt x="6965" y="6707"/>
                </a:cubicBezTo>
                <a:cubicBezTo>
                  <a:pt x="7286" y="6500"/>
                  <a:pt x="7432" y="6096"/>
                  <a:pt x="7297" y="5733"/>
                </a:cubicBezTo>
                <a:cubicBezTo>
                  <a:pt x="7349" y="5713"/>
                  <a:pt x="7390" y="5692"/>
                  <a:pt x="7432" y="5661"/>
                </a:cubicBezTo>
                <a:close/>
                <a:moveTo>
                  <a:pt x="10572" y="5816"/>
                </a:moveTo>
                <a:cubicBezTo>
                  <a:pt x="10724" y="6157"/>
                  <a:pt x="11039" y="6428"/>
                  <a:pt x="11376" y="6428"/>
                </a:cubicBezTo>
                <a:cubicBezTo>
                  <a:pt x="11429" y="6428"/>
                  <a:pt x="11482" y="6421"/>
                  <a:pt x="11536" y="6407"/>
                </a:cubicBezTo>
                <a:cubicBezTo>
                  <a:pt x="11536" y="6448"/>
                  <a:pt x="11536" y="6479"/>
                  <a:pt x="11546" y="6521"/>
                </a:cubicBezTo>
                <a:lnTo>
                  <a:pt x="11525" y="6542"/>
                </a:lnTo>
                <a:cubicBezTo>
                  <a:pt x="11339" y="6707"/>
                  <a:pt x="11225" y="6935"/>
                  <a:pt x="11194" y="7184"/>
                </a:cubicBezTo>
                <a:cubicBezTo>
                  <a:pt x="11090" y="7205"/>
                  <a:pt x="10986" y="7246"/>
                  <a:pt x="10893" y="7298"/>
                </a:cubicBezTo>
                <a:cubicBezTo>
                  <a:pt x="10831" y="7050"/>
                  <a:pt x="10676" y="6821"/>
                  <a:pt x="10458" y="6676"/>
                </a:cubicBezTo>
                <a:cubicBezTo>
                  <a:pt x="10551" y="6438"/>
                  <a:pt x="10520" y="6179"/>
                  <a:pt x="10396" y="5961"/>
                </a:cubicBezTo>
                <a:cubicBezTo>
                  <a:pt x="10458" y="5920"/>
                  <a:pt x="10520" y="5868"/>
                  <a:pt x="10572" y="5816"/>
                </a:cubicBezTo>
                <a:close/>
                <a:moveTo>
                  <a:pt x="15111" y="7029"/>
                </a:moveTo>
                <a:lnTo>
                  <a:pt x="15111" y="7029"/>
                </a:lnTo>
                <a:cubicBezTo>
                  <a:pt x="15246" y="7101"/>
                  <a:pt x="15401" y="7132"/>
                  <a:pt x="15557" y="7132"/>
                </a:cubicBezTo>
                <a:cubicBezTo>
                  <a:pt x="15495" y="7215"/>
                  <a:pt x="15443" y="7309"/>
                  <a:pt x="15412" y="7412"/>
                </a:cubicBezTo>
                <a:lnTo>
                  <a:pt x="15412" y="7402"/>
                </a:lnTo>
                <a:cubicBezTo>
                  <a:pt x="15360" y="7360"/>
                  <a:pt x="15308" y="7309"/>
                  <a:pt x="15256" y="7257"/>
                </a:cubicBezTo>
                <a:cubicBezTo>
                  <a:pt x="15246" y="7236"/>
                  <a:pt x="15236" y="7205"/>
                  <a:pt x="15215" y="7184"/>
                </a:cubicBezTo>
                <a:cubicBezTo>
                  <a:pt x="15194" y="7143"/>
                  <a:pt x="15163" y="7112"/>
                  <a:pt x="15132" y="7081"/>
                </a:cubicBezTo>
                <a:cubicBezTo>
                  <a:pt x="15122" y="7060"/>
                  <a:pt x="15111" y="7050"/>
                  <a:pt x="15111" y="7029"/>
                </a:cubicBezTo>
                <a:close/>
                <a:moveTo>
                  <a:pt x="7390" y="7122"/>
                </a:moveTo>
                <a:cubicBezTo>
                  <a:pt x="7411" y="7257"/>
                  <a:pt x="7452" y="7381"/>
                  <a:pt x="7514" y="7495"/>
                </a:cubicBezTo>
                <a:lnTo>
                  <a:pt x="7504" y="7485"/>
                </a:lnTo>
                <a:cubicBezTo>
                  <a:pt x="7390" y="7412"/>
                  <a:pt x="7276" y="7360"/>
                  <a:pt x="7152" y="7329"/>
                </a:cubicBezTo>
                <a:cubicBezTo>
                  <a:pt x="7214" y="7246"/>
                  <a:pt x="7297" y="7174"/>
                  <a:pt x="7390" y="7122"/>
                </a:cubicBezTo>
                <a:close/>
                <a:moveTo>
                  <a:pt x="17572" y="6955"/>
                </a:moveTo>
                <a:cubicBezTo>
                  <a:pt x="17738" y="6955"/>
                  <a:pt x="17894" y="6996"/>
                  <a:pt x="18034" y="7070"/>
                </a:cubicBezTo>
                <a:cubicBezTo>
                  <a:pt x="17941" y="7226"/>
                  <a:pt x="17816" y="7360"/>
                  <a:pt x="17671" y="7464"/>
                </a:cubicBezTo>
                <a:lnTo>
                  <a:pt x="17671" y="7454"/>
                </a:lnTo>
                <a:cubicBezTo>
                  <a:pt x="17647" y="7452"/>
                  <a:pt x="17623" y="7451"/>
                  <a:pt x="17599" y="7451"/>
                </a:cubicBezTo>
                <a:cubicBezTo>
                  <a:pt x="17481" y="7451"/>
                  <a:pt x="17369" y="7473"/>
                  <a:pt x="17257" y="7516"/>
                </a:cubicBezTo>
                <a:cubicBezTo>
                  <a:pt x="17215" y="7506"/>
                  <a:pt x="17184" y="7495"/>
                  <a:pt x="17153" y="7464"/>
                </a:cubicBezTo>
                <a:cubicBezTo>
                  <a:pt x="17132" y="7464"/>
                  <a:pt x="17122" y="7454"/>
                  <a:pt x="17112" y="7443"/>
                </a:cubicBezTo>
                <a:cubicBezTo>
                  <a:pt x="17143" y="7309"/>
                  <a:pt x="17132" y="7174"/>
                  <a:pt x="17070" y="7050"/>
                </a:cubicBezTo>
                <a:cubicBezTo>
                  <a:pt x="17215" y="6998"/>
                  <a:pt x="17360" y="6956"/>
                  <a:pt x="17516" y="6956"/>
                </a:cubicBezTo>
                <a:cubicBezTo>
                  <a:pt x="17535" y="6955"/>
                  <a:pt x="17553" y="6955"/>
                  <a:pt x="17572" y="6955"/>
                </a:cubicBezTo>
                <a:close/>
                <a:moveTo>
                  <a:pt x="5991" y="6593"/>
                </a:moveTo>
                <a:cubicBezTo>
                  <a:pt x="6146" y="6728"/>
                  <a:pt x="6343" y="6811"/>
                  <a:pt x="6540" y="6821"/>
                </a:cubicBezTo>
                <a:cubicBezTo>
                  <a:pt x="6613" y="7081"/>
                  <a:pt x="6499" y="7360"/>
                  <a:pt x="6260" y="7485"/>
                </a:cubicBezTo>
                <a:cubicBezTo>
                  <a:pt x="6151" y="7557"/>
                  <a:pt x="6026" y="7590"/>
                  <a:pt x="5892" y="7590"/>
                </a:cubicBezTo>
                <a:cubicBezTo>
                  <a:pt x="5874" y="7590"/>
                  <a:pt x="5855" y="7590"/>
                  <a:pt x="5836" y="7588"/>
                </a:cubicBezTo>
                <a:cubicBezTo>
                  <a:pt x="5753" y="7392"/>
                  <a:pt x="5618" y="7236"/>
                  <a:pt x="5442" y="7122"/>
                </a:cubicBezTo>
                <a:cubicBezTo>
                  <a:pt x="5618" y="7060"/>
                  <a:pt x="5763" y="6946"/>
                  <a:pt x="5877" y="6790"/>
                </a:cubicBezTo>
                <a:cubicBezTo>
                  <a:pt x="5918" y="6728"/>
                  <a:pt x="5960" y="6666"/>
                  <a:pt x="5991" y="6593"/>
                </a:cubicBezTo>
                <a:close/>
                <a:moveTo>
                  <a:pt x="778" y="6759"/>
                </a:moveTo>
                <a:cubicBezTo>
                  <a:pt x="923" y="6925"/>
                  <a:pt x="1110" y="7029"/>
                  <a:pt x="1327" y="7060"/>
                </a:cubicBezTo>
                <a:lnTo>
                  <a:pt x="1441" y="7060"/>
                </a:lnTo>
                <a:cubicBezTo>
                  <a:pt x="1391" y="7419"/>
                  <a:pt x="1301" y="7598"/>
                  <a:pt x="1172" y="7598"/>
                </a:cubicBezTo>
                <a:cubicBezTo>
                  <a:pt x="1059" y="7598"/>
                  <a:pt x="916" y="7460"/>
                  <a:pt x="747" y="7184"/>
                </a:cubicBezTo>
                <a:cubicBezTo>
                  <a:pt x="726" y="7101"/>
                  <a:pt x="695" y="7008"/>
                  <a:pt x="664" y="6925"/>
                </a:cubicBezTo>
                <a:cubicBezTo>
                  <a:pt x="695" y="6863"/>
                  <a:pt x="736" y="6811"/>
                  <a:pt x="778" y="6759"/>
                </a:cubicBezTo>
                <a:close/>
                <a:moveTo>
                  <a:pt x="3908" y="6604"/>
                </a:moveTo>
                <a:cubicBezTo>
                  <a:pt x="4136" y="6935"/>
                  <a:pt x="4499" y="7143"/>
                  <a:pt x="4892" y="7184"/>
                </a:cubicBezTo>
                <a:lnTo>
                  <a:pt x="4892" y="7195"/>
                </a:lnTo>
                <a:cubicBezTo>
                  <a:pt x="4923" y="7278"/>
                  <a:pt x="4975" y="7350"/>
                  <a:pt x="5027" y="7423"/>
                </a:cubicBezTo>
                <a:cubicBezTo>
                  <a:pt x="4996" y="7495"/>
                  <a:pt x="4944" y="7547"/>
                  <a:pt x="4882" y="7599"/>
                </a:cubicBezTo>
                <a:cubicBezTo>
                  <a:pt x="4605" y="7460"/>
                  <a:pt x="4299" y="7394"/>
                  <a:pt x="3989" y="7394"/>
                </a:cubicBezTo>
                <a:cubicBezTo>
                  <a:pt x="3927" y="7394"/>
                  <a:pt x="3866" y="7397"/>
                  <a:pt x="3804" y="7402"/>
                </a:cubicBezTo>
                <a:cubicBezTo>
                  <a:pt x="3752" y="7288"/>
                  <a:pt x="3680" y="7184"/>
                  <a:pt x="3587" y="7101"/>
                </a:cubicBezTo>
                <a:cubicBezTo>
                  <a:pt x="3773" y="6998"/>
                  <a:pt x="3887" y="6811"/>
                  <a:pt x="3908" y="6604"/>
                </a:cubicBezTo>
                <a:close/>
                <a:moveTo>
                  <a:pt x="21288" y="6977"/>
                </a:moveTo>
                <a:lnTo>
                  <a:pt x="21288" y="6977"/>
                </a:lnTo>
                <a:cubicBezTo>
                  <a:pt x="21257" y="7267"/>
                  <a:pt x="21050" y="7506"/>
                  <a:pt x="20770" y="7599"/>
                </a:cubicBezTo>
                <a:cubicBezTo>
                  <a:pt x="20687" y="7526"/>
                  <a:pt x="20583" y="7474"/>
                  <a:pt x="20490" y="7423"/>
                </a:cubicBezTo>
                <a:cubicBezTo>
                  <a:pt x="20604" y="7381"/>
                  <a:pt x="20718" y="7319"/>
                  <a:pt x="20822" y="7246"/>
                </a:cubicBezTo>
                <a:cubicBezTo>
                  <a:pt x="20894" y="7205"/>
                  <a:pt x="20905" y="7101"/>
                  <a:pt x="20843" y="7039"/>
                </a:cubicBezTo>
                <a:lnTo>
                  <a:pt x="20811" y="7008"/>
                </a:lnTo>
                <a:lnTo>
                  <a:pt x="20811" y="7008"/>
                </a:lnTo>
                <a:cubicBezTo>
                  <a:pt x="20863" y="7015"/>
                  <a:pt x="20916" y="7018"/>
                  <a:pt x="20970" y="7018"/>
                </a:cubicBezTo>
                <a:cubicBezTo>
                  <a:pt x="21076" y="7018"/>
                  <a:pt x="21185" y="7005"/>
                  <a:pt x="21288" y="6977"/>
                </a:cubicBezTo>
                <a:close/>
                <a:moveTo>
                  <a:pt x="3276" y="7226"/>
                </a:moveTo>
                <a:lnTo>
                  <a:pt x="2675" y="7661"/>
                </a:lnTo>
                <a:cubicBezTo>
                  <a:pt x="2612" y="7640"/>
                  <a:pt x="2550" y="7588"/>
                  <a:pt x="2519" y="7526"/>
                </a:cubicBezTo>
                <a:cubicBezTo>
                  <a:pt x="2612" y="7371"/>
                  <a:pt x="2768" y="7267"/>
                  <a:pt x="2944" y="7246"/>
                </a:cubicBezTo>
                <a:lnTo>
                  <a:pt x="2934" y="7236"/>
                </a:lnTo>
                <a:lnTo>
                  <a:pt x="2934" y="7236"/>
                </a:lnTo>
                <a:cubicBezTo>
                  <a:pt x="2977" y="7244"/>
                  <a:pt x="3021" y="7247"/>
                  <a:pt x="3064" y="7247"/>
                </a:cubicBezTo>
                <a:cubicBezTo>
                  <a:pt x="3135" y="7247"/>
                  <a:pt x="3205" y="7238"/>
                  <a:pt x="3276" y="7226"/>
                </a:cubicBezTo>
                <a:close/>
                <a:moveTo>
                  <a:pt x="16007" y="7085"/>
                </a:moveTo>
                <a:cubicBezTo>
                  <a:pt x="16134" y="7085"/>
                  <a:pt x="16219" y="7306"/>
                  <a:pt x="16262" y="7744"/>
                </a:cubicBezTo>
                <a:cubicBezTo>
                  <a:pt x="16054" y="7734"/>
                  <a:pt x="15847" y="7671"/>
                  <a:pt x="15650" y="7568"/>
                </a:cubicBezTo>
                <a:lnTo>
                  <a:pt x="15661" y="7568"/>
                </a:lnTo>
                <a:cubicBezTo>
                  <a:pt x="15661" y="7516"/>
                  <a:pt x="15671" y="7464"/>
                  <a:pt x="15681" y="7412"/>
                </a:cubicBezTo>
                <a:cubicBezTo>
                  <a:pt x="15810" y="7194"/>
                  <a:pt x="15919" y="7085"/>
                  <a:pt x="16007" y="7085"/>
                </a:cubicBezTo>
                <a:close/>
                <a:moveTo>
                  <a:pt x="19402" y="7340"/>
                </a:moveTo>
                <a:cubicBezTo>
                  <a:pt x="19485" y="7381"/>
                  <a:pt x="19568" y="7423"/>
                  <a:pt x="19651" y="7443"/>
                </a:cubicBezTo>
                <a:lnTo>
                  <a:pt x="19651" y="7454"/>
                </a:lnTo>
                <a:cubicBezTo>
                  <a:pt x="19661" y="7464"/>
                  <a:pt x="19661" y="7485"/>
                  <a:pt x="19671" y="7506"/>
                </a:cubicBezTo>
                <a:cubicBezTo>
                  <a:pt x="19692" y="7547"/>
                  <a:pt x="19723" y="7588"/>
                  <a:pt x="19754" y="7630"/>
                </a:cubicBezTo>
                <a:cubicBezTo>
                  <a:pt x="19578" y="7651"/>
                  <a:pt x="19412" y="7702"/>
                  <a:pt x="19278" y="7796"/>
                </a:cubicBezTo>
                <a:cubicBezTo>
                  <a:pt x="19288" y="7640"/>
                  <a:pt x="19340" y="7485"/>
                  <a:pt x="19402" y="7340"/>
                </a:cubicBezTo>
                <a:close/>
                <a:moveTo>
                  <a:pt x="4093" y="7657"/>
                </a:moveTo>
                <a:cubicBezTo>
                  <a:pt x="4273" y="7657"/>
                  <a:pt x="4455" y="7691"/>
                  <a:pt x="4623" y="7754"/>
                </a:cubicBezTo>
                <a:cubicBezTo>
                  <a:pt x="4513" y="7798"/>
                  <a:pt x="4398" y="7820"/>
                  <a:pt x="4283" y="7820"/>
                </a:cubicBezTo>
                <a:cubicBezTo>
                  <a:pt x="4127" y="7820"/>
                  <a:pt x="3973" y="7780"/>
                  <a:pt x="3835" y="7702"/>
                </a:cubicBezTo>
                <a:lnTo>
                  <a:pt x="3835" y="7682"/>
                </a:lnTo>
                <a:cubicBezTo>
                  <a:pt x="3920" y="7665"/>
                  <a:pt x="4006" y="7657"/>
                  <a:pt x="4093" y="7657"/>
                </a:cubicBezTo>
                <a:close/>
                <a:moveTo>
                  <a:pt x="11670" y="6873"/>
                </a:moveTo>
                <a:cubicBezTo>
                  <a:pt x="11837" y="7191"/>
                  <a:pt x="12175" y="7400"/>
                  <a:pt x="12506" y="7400"/>
                </a:cubicBezTo>
                <a:cubicBezTo>
                  <a:pt x="12607" y="7400"/>
                  <a:pt x="12706" y="7381"/>
                  <a:pt x="12800" y="7340"/>
                </a:cubicBezTo>
                <a:cubicBezTo>
                  <a:pt x="12987" y="7433"/>
                  <a:pt x="13194" y="7474"/>
                  <a:pt x="13401" y="7474"/>
                </a:cubicBezTo>
                <a:cubicBezTo>
                  <a:pt x="13287" y="7506"/>
                  <a:pt x="13184" y="7578"/>
                  <a:pt x="13101" y="7671"/>
                </a:cubicBezTo>
                <a:cubicBezTo>
                  <a:pt x="13063" y="7668"/>
                  <a:pt x="13025" y="7665"/>
                  <a:pt x="12987" y="7665"/>
                </a:cubicBezTo>
                <a:cubicBezTo>
                  <a:pt x="12921" y="7665"/>
                  <a:pt x="12855" y="7672"/>
                  <a:pt x="12790" y="7692"/>
                </a:cubicBezTo>
                <a:cubicBezTo>
                  <a:pt x="12686" y="7723"/>
                  <a:pt x="12593" y="7775"/>
                  <a:pt x="12510" y="7848"/>
                </a:cubicBezTo>
                <a:cubicBezTo>
                  <a:pt x="12313" y="7474"/>
                  <a:pt x="11950" y="7226"/>
                  <a:pt x="11536" y="7174"/>
                </a:cubicBezTo>
                <a:cubicBezTo>
                  <a:pt x="11556" y="7070"/>
                  <a:pt x="11608" y="6967"/>
                  <a:pt x="11670" y="6873"/>
                </a:cubicBezTo>
                <a:close/>
                <a:moveTo>
                  <a:pt x="18252" y="7298"/>
                </a:moveTo>
                <a:cubicBezTo>
                  <a:pt x="18324" y="7402"/>
                  <a:pt x="18366" y="7506"/>
                  <a:pt x="18386" y="7620"/>
                </a:cubicBezTo>
                <a:lnTo>
                  <a:pt x="18386" y="7630"/>
                </a:lnTo>
                <a:cubicBezTo>
                  <a:pt x="18417" y="7713"/>
                  <a:pt x="18428" y="7796"/>
                  <a:pt x="18428" y="7879"/>
                </a:cubicBezTo>
                <a:cubicBezTo>
                  <a:pt x="18334" y="7765"/>
                  <a:pt x="18220" y="7671"/>
                  <a:pt x="18096" y="7588"/>
                </a:cubicBezTo>
                <a:cubicBezTo>
                  <a:pt x="18075" y="7578"/>
                  <a:pt x="18055" y="7568"/>
                  <a:pt x="18034" y="7557"/>
                </a:cubicBezTo>
                <a:cubicBezTo>
                  <a:pt x="18117" y="7485"/>
                  <a:pt x="18189" y="7402"/>
                  <a:pt x="18252" y="7298"/>
                </a:cubicBezTo>
                <a:close/>
                <a:moveTo>
                  <a:pt x="5265" y="7651"/>
                </a:moveTo>
                <a:cubicBezTo>
                  <a:pt x="5390" y="7734"/>
                  <a:pt x="5535" y="7806"/>
                  <a:pt x="5690" y="7837"/>
                </a:cubicBezTo>
                <a:cubicBezTo>
                  <a:pt x="5690" y="7868"/>
                  <a:pt x="5690" y="7899"/>
                  <a:pt x="5690" y="7941"/>
                </a:cubicBezTo>
                <a:lnTo>
                  <a:pt x="5587" y="7920"/>
                </a:lnTo>
                <a:cubicBezTo>
                  <a:pt x="5494" y="7910"/>
                  <a:pt x="5390" y="7899"/>
                  <a:pt x="5265" y="7889"/>
                </a:cubicBezTo>
                <a:cubicBezTo>
                  <a:pt x="5234" y="7848"/>
                  <a:pt x="5193" y="7806"/>
                  <a:pt x="5151" y="7775"/>
                </a:cubicBezTo>
                <a:cubicBezTo>
                  <a:pt x="5193" y="7734"/>
                  <a:pt x="5234" y="7692"/>
                  <a:pt x="5265" y="7651"/>
                </a:cubicBezTo>
                <a:close/>
                <a:moveTo>
                  <a:pt x="7821" y="6996"/>
                </a:moveTo>
                <a:cubicBezTo>
                  <a:pt x="7861" y="6996"/>
                  <a:pt x="7900" y="6999"/>
                  <a:pt x="7939" y="7008"/>
                </a:cubicBezTo>
                <a:cubicBezTo>
                  <a:pt x="7981" y="7081"/>
                  <a:pt x="8043" y="7143"/>
                  <a:pt x="8105" y="7205"/>
                </a:cubicBezTo>
                <a:cubicBezTo>
                  <a:pt x="8178" y="7278"/>
                  <a:pt x="8271" y="7329"/>
                  <a:pt x="8364" y="7381"/>
                </a:cubicBezTo>
                <a:cubicBezTo>
                  <a:pt x="8499" y="7640"/>
                  <a:pt x="8592" y="7962"/>
                  <a:pt x="8323" y="7962"/>
                </a:cubicBezTo>
                <a:cubicBezTo>
                  <a:pt x="8012" y="7962"/>
                  <a:pt x="7711" y="7340"/>
                  <a:pt x="7660" y="7008"/>
                </a:cubicBezTo>
                <a:cubicBezTo>
                  <a:pt x="7713" y="7002"/>
                  <a:pt x="7767" y="6996"/>
                  <a:pt x="7821" y="6996"/>
                </a:cubicBezTo>
                <a:close/>
                <a:moveTo>
                  <a:pt x="6198" y="7827"/>
                </a:moveTo>
                <a:lnTo>
                  <a:pt x="6198" y="7827"/>
                </a:lnTo>
                <a:cubicBezTo>
                  <a:pt x="6188" y="7899"/>
                  <a:pt x="6178" y="7972"/>
                  <a:pt x="6178" y="8044"/>
                </a:cubicBezTo>
                <a:cubicBezTo>
                  <a:pt x="6095" y="8024"/>
                  <a:pt x="6012" y="7993"/>
                  <a:pt x="5929" y="7982"/>
                </a:cubicBezTo>
                <a:cubicBezTo>
                  <a:pt x="5929" y="7941"/>
                  <a:pt x="5929" y="7899"/>
                  <a:pt x="5929" y="7858"/>
                </a:cubicBezTo>
                <a:cubicBezTo>
                  <a:pt x="6022" y="7858"/>
                  <a:pt x="6115" y="7848"/>
                  <a:pt x="6198" y="7827"/>
                </a:cubicBezTo>
                <a:close/>
                <a:moveTo>
                  <a:pt x="10313" y="6946"/>
                </a:moveTo>
                <a:cubicBezTo>
                  <a:pt x="10499" y="7101"/>
                  <a:pt x="10593" y="7340"/>
                  <a:pt x="10561" y="7578"/>
                </a:cubicBezTo>
                <a:cubicBezTo>
                  <a:pt x="10375" y="7723"/>
                  <a:pt x="10219" y="7899"/>
                  <a:pt x="10105" y="8107"/>
                </a:cubicBezTo>
                <a:cubicBezTo>
                  <a:pt x="10095" y="7796"/>
                  <a:pt x="9929" y="7506"/>
                  <a:pt x="9670" y="7329"/>
                </a:cubicBezTo>
                <a:cubicBezTo>
                  <a:pt x="9649" y="7319"/>
                  <a:pt x="9639" y="7319"/>
                  <a:pt x="9618" y="7309"/>
                </a:cubicBezTo>
                <a:cubicBezTo>
                  <a:pt x="9888" y="7288"/>
                  <a:pt x="10147" y="7153"/>
                  <a:pt x="10313" y="6946"/>
                </a:cubicBezTo>
                <a:close/>
                <a:moveTo>
                  <a:pt x="20687" y="8013"/>
                </a:moveTo>
                <a:lnTo>
                  <a:pt x="20739" y="8044"/>
                </a:lnTo>
                <a:lnTo>
                  <a:pt x="20646" y="8127"/>
                </a:lnTo>
                <a:cubicBezTo>
                  <a:pt x="20635" y="8086"/>
                  <a:pt x="20625" y="8044"/>
                  <a:pt x="20615" y="8013"/>
                </a:cubicBezTo>
                <a:close/>
                <a:moveTo>
                  <a:pt x="7007" y="7599"/>
                </a:moveTo>
                <a:cubicBezTo>
                  <a:pt x="7245" y="7651"/>
                  <a:pt x="7463" y="7785"/>
                  <a:pt x="7618" y="7962"/>
                </a:cubicBezTo>
                <a:cubicBezTo>
                  <a:pt x="7680" y="8024"/>
                  <a:pt x="7732" y="8086"/>
                  <a:pt x="7774" y="8158"/>
                </a:cubicBezTo>
                <a:cubicBezTo>
                  <a:pt x="7609" y="8066"/>
                  <a:pt x="7427" y="8020"/>
                  <a:pt x="7245" y="8020"/>
                </a:cubicBezTo>
                <a:cubicBezTo>
                  <a:pt x="7140" y="8020"/>
                  <a:pt x="7036" y="8035"/>
                  <a:pt x="6934" y="8065"/>
                </a:cubicBezTo>
                <a:cubicBezTo>
                  <a:pt x="6903" y="7910"/>
                  <a:pt x="6924" y="7765"/>
                  <a:pt x="6996" y="7630"/>
                </a:cubicBezTo>
                <a:cubicBezTo>
                  <a:pt x="6996" y="7620"/>
                  <a:pt x="7007" y="7609"/>
                  <a:pt x="7007" y="7599"/>
                </a:cubicBezTo>
                <a:close/>
                <a:moveTo>
                  <a:pt x="11567" y="7682"/>
                </a:moveTo>
                <a:lnTo>
                  <a:pt x="11567" y="7682"/>
                </a:lnTo>
                <a:cubicBezTo>
                  <a:pt x="11784" y="7765"/>
                  <a:pt x="11940" y="7962"/>
                  <a:pt x="11981" y="8190"/>
                </a:cubicBezTo>
                <a:lnTo>
                  <a:pt x="11971" y="8190"/>
                </a:lnTo>
                <a:cubicBezTo>
                  <a:pt x="11784" y="8065"/>
                  <a:pt x="11650" y="7889"/>
                  <a:pt x="11567" y="7682"/>
                </a:cubicBezTo>
                <a:close/>
                <a:moveTo>
                  <a:pt x="6685" y="7661"/>
                </a:moveTo>
                <a:cubicBezTo>
                  <a:pt x="6665" y="7816"/>
                  <a:pt x="6665" y="7972"/>
                  <a:pt x="6696" y="8127"/>
                </a:cubicBezTo>
                <a:cubicBezTo>
                  <a:pt x="6644" y="8148"/>
                  <a:pt x="6592" y="8179"/>
                  <a:pt x="6540" y="8200"/>
                </a:cubicBezTo>
                <a:lnTo>
                  <a:pt x="6499" y="8179"/>
                </a:lnTo>
                <a:cubicBezTo>
                  <a:pt x="6499" y="7920"/>
                  <a:pt x="6582" y="7744"/>
                  <a:pt x="6685" y="7661"/>
                </a:cubicBezTo>
                <a:close/>
                <a:moveTo>
                  <a:pt x="9280" y="7533"/>
                </a:moveTo>
                <a:cubicBezTo>
                  <a:pt x="9333" y="7533"/>
                  <a:pt x="9404" y="7562"/>
                  <a:pt x="9494" y="7620"/>
                </a:cubicBezTo>
                <a:lnTo>
                  <a:pt x="9753" y="7982"/>
                </a:lnTo>
                <a:cubicBezTo>
                  <a:pt x="9784" y="8055"/>
                  <a:pt x="9795" y="8138"/>
                  <a:pt x="9795" y="8221"/>
                </a:cubicBezTo>
                <a:cubicBezTo>
                  <a:pt x="9745" y="8226"/>
                  <a:pt x="9692" y="8229"/>
                  <a:pt x="9637" y="8229"/>
                </a:cubicBezTo>
                <a:cubicBezTo>
                  <a:pt x="9473" y="8229"/>
                  <a:pt x="9302" y="8200"/>
                  <a:pt x="9225" y="8107"/>
                </a:cubicBezTo>
                <a:cubicBezTo>
                  <a:pt x="9127" y="7725"/>
                  <a:pt x="9143" y="7533"/>
                  <a:pt x="9280" y="7533"/>
                </a:cubicBezTo>
                <a:close/>
                <a:moveTo>
                  <a:pt x="5452" y="8138"/>
                </a:moveTo>
                <a:lnTo>
                  <a:pt x="5597" y="8158"/>
                </a:lnTo>
                <a:cubicBezTo>
                  <a:pt x="5568" y="8197"/>
                  <a:pt x="5539" y="8235"/>
                  <a:pt x="5511" y="8274"/>
                </a:cubicBezTo>
                <a:lnTo>
                  <a:pt x="5511" y="8274"/>
                </a:lnTo>
                <a:cubicBezTo>
                  <a:pt x="5491" y="8225"/>
                  <a:pt x="5472" y="8177"/>
                  <a:pt x="5452" y="8138"/>
                </a:cubicBezTo>
                <a:close/>
                <a:moveTo>
                  <a:pt x="529" y="7381"/>
                </a:moveTo>
                <a:lnTo>
                  <a:pt x="529" y="7381"/>
                </a:lnTo>
                <a:cubicBezTo>
                  <a:pt x="674" y="7661"/>
                  <a:pt x="933" y="7868"/>
                  <a:pt x="1234" y="7941"/>
                </a:cubicBezTo>
                <a:cubicBezTo>
                  <a:pt x="1161" y="8044"/>
                  <a:pt x="1110" y="8158"/>
                  <a:pt x="1068" y="8283"/>
                </a:cubicBezTo>
                <a:cubicBezTo>
                  <a:pt x="830" y="8179"/>
                  <a:pt x="654" y="7972"/>
                  <a:pt x="571" y="7723"/>
                </a:cubicBezTo>
                <a:cubicBezTo>
                  <a:pt x="529" y="7620"/>
                  <a:pt x="519" y="7495"/>
                  <a:pt x="529" y="7381"/>
                </a:cubicBezTo>
                <a:close/>
                <a:moveTo>
                  <a:pt x="1814" y="7816"/>
                </a:moveTo>
                <a:lnTo>
                  <a:pt x="1814" y="7816"/>
                </a:lnTo>
                <a:cubicBezTo>
                  <a:pt x="1742" y="7993"/>
                  <a:pt x="1669" y="8169"/>
                  <a:pt x="1576" y="8335"/>
                </a:cubicBezTo>
                <a:cubicBezTo>
                  <a:pt x="1534" y="8340"/>
                  <a:pt x="1493" y="8342"/>
                  <a:pt x="1452" y="8342"/>
                </a:cubicBezTo>
                <a:cubicBezTo>
                  <a:pt x="1410" y="8342"/>
                  <a:pt x="1369" y="8340"/>
                  <a:pt x="1327" y="8335"/>
                </a:cubicBezTo>
                <a:cubicBezTo>
                  <a:pt x="1358" y="8231"/>
                  <a:pt x="1410" y="8138"/>
                  <a:pt x="1472" y="8044"/>
                </a:cubicBezTo>
                <a:lnTo>
                  <a:pt x="1576" y="7910"/>
                </a:lnTo>
                <a:cubicBezTo>
                  <a:pt x="1659" y="7889"/>
                  <a:pt x="1742" y="7858"/>
                  <a:pt x="1814" y="7816"/>
                </a:cubicBezTo>
                <a:close/>
                <a:moveTo>
                  <a:pt x="19874" y="7899"/>
                </a:moveTo>
                <a:cubicBezTo>
                  <a:pt x="19995" y="7899"/>
                  <a:pt x="20117" y="7930"/>
                  <a:pt x="20231" y="7993"/>
                </a:cubicBezTo>
                <a:lnTo>
                  <a:pt x="19516" y="8407"/>
                </a:lnTo>
                <a:cubicBezTo>
                  <a:pt x="19392" y="8376"/>
                  <a:pt x="19298" y="8272"/>
                  <a:pt x="19278" y="8148"/>
                </a:cubicBezTo>
                <a:cubicBezTo>
                  <a:pt x="19350" y="8086"/>
                  <a:pt x="19433" y="8034"/>
                  <a:pt x="19516" y="7993"/>
                </a:cubicBezTo>
                <a:cubicBezTo>
                  <a:pt x="19630" y="7930"/>
                  <a:pt x="19752" y="7899"/>
                  <a:pt x="19874" y="7899"/>
                </a:cubicBezTo>
                <a:close/>
                <a:moveTo>
                  <a:pt x="10458" y="8272"/>
                </a:moveTo>
                <a:cubicBezTo>
                  <a:pt x="10458" y="8324"/>
                  <a:pt x="10458" y="8376"/>
                  <a:pt x="10468" y="8428"/>
                </a:cubicBezTo>
                <a:cubicBezTo>
                  <a:pt x="10406" y="8438"/>
                  <a:pt x="10344" y="8449"/>
                  <a:pt x="10282" y="8469"/>
                </a:cubicBezTo>
                <a:lnTo>
                  <a:pt x="10302" y="8428"/>
                </a:lnTo>
                <a:cubicBezTo>
                  <a:pt x="10323" y="8397"/>
                  <a:pt x="10333" y="8355"/>
                  <a:pt x="10354" y="8324"/>
                </a:cubicBezTo>
                <a:cubicBezTo>
                  <a:pt x="10385" y="8314"/>
                  <a:pt x="10416" y="8293"/>
                  <a:pt x="10458" y="8283"/>
                </a:cubicBezTo>
                <a:lnTo>
                  <a:pt x="10458" y="8272"/>
                </a:lnTo>
                <a:close/>
                <a:moveTo>
                  <a:pt x="16521" y="8024"/>
                </a:moveTo>
                <a:lnTo>
                  <a:pt x="16521" y="8024"/>
                </a:lnTo>
                <a:cubicBezTo>
                  <a:pt x="16666" y="8044"/>
                  <a:pt x="16573" y="8190"/>
                  <a:pt x="16241" y="8459"/>
                </a:cubicBezTo>
                <a:cubicBezTo>
                  <a:pt x="16202" y="8471"/>
                  <a:pt x="16166" y="8476"/>
                  <a:pt x="16132" y="8476"/>
                </a:cubicBezTo>
                <a:cubicBezTo>
                  <a:pt x="15954" y="8476"/>
                  <a:pt x="15832" y="8329"/>
                  <a:pt x="15754" y="8138"/>
                </a:cubicBezTo>
                <a:cubicBezTo>
                  <a:pt x="15795" y="8127"/>
                  <a:pt x="15847" y="8107"/>
                  <a:pt x="15899" y="8096"/>
                </a:cubicBezTo>
                <a:cubicBezTo>
                  <a:pt x="15992" y="8076"/>
                  <a:pt x="16075" y="8055"/>
                  <a:pt x="16168" y="8044"/>
                </a:cubicBezTo>
                <a:cubicBezTo>
                  <a:pt x="16210" y="8048"/>
                  <a:pt x="16253" y="8051"/>
                  <a:pt x="16297" y="8051"/>
                </a:cubicBezTo>
                <a:cubicBezTo>
                  <a:pt x="16372" y="8051"/>
                  <a:pt x="16449" y="8043"/>
                  <a:pt x="16521" y="8024"/>
                </a:cubicBezTo>
                <a:close/>
                <a:moveTo>
                  <a:pt x="19133" y="8345"/>
                </a:moveTo>
                <a:cubicBezTo>
                  <a:pt x="19153" y="8386"/>
                  <a:pt x="19184" y="8418"/>
                  <a:pt x="19215" y="8459"/>
                </a:cubicBezTo>
                <a:lnTo>
                  <a:pt x="19195" y="8459"/>
                </a:lnTo>
                <a:lnTo>
                  <a:pt x="19215" y="8469"/>
                </a:lnTo>
                <a:cubicBezTo>
                  <a:pt x="19195" y="8469"/>
                  <a:pt x="19184" y="8469"/>
                  <a:pt x="19174" y="8480"/>
                </a:cubicBezTo>
                <a:cubicBezTo>
                  <a:pt x="19122" y="8500"/>
                  <a:pt x="19081" y="8521"/>
                  <a:pt x="19039" y="8552"/>
                </a:cubicBezTo>
                <a:cubicBezTo>
                  <a:pt x="19060" y="8469"/>
                  <a:pt x="19091" y="8407"/>
                  <a:pt x="19133" y="8345"/>
                </a:cubicBezTo>
                <a:close/>
                <a:moveTo>
                  <a:pt x="18096" y="7930"/>
                </a:moveTo>
                <a:cubicBezTo>
                  <a:pt x="18169" y="8013"/>
                  <a:pt x="18231" y="8096"/>
                  <a:pt x="18293" y="8190"/>
                </a:cubicBezTo>
                <a:cubicBezTo>
                  <a:pt x="18272" y="8221"/>
                  <a:pt x="18241" y="8252"/>
                  <a:pt x="18220" y="8272"/>
                </a:cubicBezTo>
                <a:cubicBezTo>
                  <a:pt x="18050" y="8460"/>
                  <a:pt x="17811" y="8571"/>
                  <a:pt x="17568" y="8571"/>
                </a:cubicBezTo>
                <a:cubicBezTo>
                  <a:pt x="17530" y="8571"/>
                  <a:pt x="17492" y="8568"/>
                  <a:pt x="17454" y="8563"/>
                </a:cubicBezTo>
                <a:lnTo>
                  <a:pt x="18096" y="7930"/>
                </a:lnTo>
                <a:close/>
                <a:moveTo>
                  <a:pt x="5037" y="8096"/>
                </a:moveTo>
                <a:cubicBezTo>
                  <a:pt x="5058" y="8127"/>
                  <a:pt x="5079" y="8158"/>
                  <a:pt x="5100" y="8190"/>
                </a:cubicBezTo>
                <a:cubicBezTo>
                  <a:pt x="5162" y="8304"/>
                  <a:pt x="5203" y="8428"/>
                  <a:pt x="5234" y="8563"/>
                </a:cubicBezTo>
                <a:lnTo>
                  <a:pt x="5183" y="8594"/>
                </a:lnTo>
                <a:cubicBezTo>
                  <a:pt x="5110" y="8438"/>
                  <a:pt x="5027" y="8272"/>
                  <a:pt x="4944" y="8117"/>
                </a:cubicBezTo>
                <a:cubicBezTo>
                  <a:pt x="4975" y="8096"/>
                  <a:pt x="5006" y="8096"/>
                  <a:pt x="5037" y="8096"/>
                </a:cubicBezTo>
                <a:close/>
                <a:moveTo>
                  <a:pt x="13453" y="8283"/>
                </a:moveTo>
                <a:cubicBezTo>
                  <a:pt x="13515" y="8376"/>
                  <a:pt x="13577" y="8490"/>
                  <a:pt x="13609" y="8604"/>
                </a:cubicBezTo>
                <a:cubicBezTo>
                  <a:pt x="13526" y="8563"/>
                  <a:pt x="13463" y="8500"/>
                  <a:pt x="13412" y="8428"/>
                </a:cubicBezTo>
                <a:cubicBezTo>
                  <a:pt x="13422" y="8376"/>
                  <a:pt x="13432" y="8335"/>
                  <a:pt x="13443" y="8283"/>
                </a:cubicBezTo>
                <a:close/>
                <a:moveTo>
                  <a:pt x="7198" y="8245"/>
                </a:moveTo>
                <a:cubicBezTo>
                  <a:pt x="7394" y="8245"/>
                  <a:pt x="7586" y="8320"/>
                  <a:pt x="7732" y="8459"/>
                </a:cubicBezTo>
                <a:cubicBezTo>
                  <a:pt x="7763" y="8480"/>
                  <a:pt x="7794" y="8511"/>
                  <a:pt x="7815" y="8552"/>
                </a:cubicBezTo>
                <a:cubicBezTo>
                  <a:pt x="7753" y="8563"/>
                  <a:pt x="7691" y="8563"/>
                  <a:pt x="7628" y="8563"/>
                </a:cubicBezTo>
                <a:cubicBezTo>
                  <a:pt x="7519" y="8648"/>
                  <a:pt x="7424" y="8690"/>
                  <a:pt x="7342" y="8690"/>
                </a:cubicBezTo>
                <a:cubicBezTo>
                  <a:pt x="7215" y="8690"/>
                  <a:pt x="7122" y="8588"/>
                  <a:pt x="7058" y="8386"/>
                </a:cubicBezTo>
                <a:cubicBezTo>
                  <a:pt x="7038" y="8345"/>
                  <a:pt x="7017" y="8314"/>
                  <a:pt x="6996" y="8272"/>
                </a:cubicBezTo>
                <a:cubicBezTo>
                  <a:pt x="7063" y="8254"/>
                  <a:pt x="7131" y="8245"/>
                  <a:pt x="7198" y="8245"/>
                </a:cubicBezTo>
                <a:close/>
                <a:moveTo>
                  <a:pt x="13755" y="7699"/>
                </a:moveTo>
                <a:cubicBezTo>
                  <a:pt x="13839" y="7699"/>
                  <a:pt x="13922" y="7832"/>
                  <a:pt x="14002" y="8096"/>
                </a:cubicBezTo>
                <a:cubicBezTo>
                  <a:pt x="14230" y="8324"/>
                  <a:pt x="14261" y="8542"/>
                  <a:pt x="14106" y="8760"/>
                </a:cubicBezTo>
                <a:cubicBezTo>
                  <a:pt x="14023" y="8749"/>
                  <a:pt x="13951" y="8728"/>
                  <a:pt x="13868" y="8708"/>
                </a:cubicBezTo>
                <a:cubicBezTo>
                  <a:pt x="13826" y="8438"/>
                  <a:pt x="13712" y="8179"/>
                  <a:pt x="13557" y="7962"/>
                </a:cubicBezTo>
                <a:cubicBezTo>
                  <a:pt x="13621" y="7786"/>
                  <a:pt x="13688" y="7699"/>
                  <a:pt x="13755" y="7699"/>
                </a:cubicBezTo>
                <a:close/>
                <a:moveTo>
                  <a:pt x="14355" y="6904"/>
                </a:moveTo>
                <a:cubicBezTo>
                  <a:pt x="14469" y="6935"/>
                  <a:pt x="14562" y="6977"/>
                  <a:pt x="14655" y="7029"/>
                </a:cubicBezTo>
                <a:cubicBezTo>
                  <a:pt x="14738" y="7081"/>
                  <a:pt x="14811" y="7132"/>
                  <a:pt x="14873" y="7195"/>
                </a:cubicBezTo>
                <a:cubicBezTo>
                  <a:pt x="14894" y="7257"/>
                  <a:pt x="14935" y="7319"/>
                  <a:pt x="14966" y="7371"/>
                </a:cubicBezTo>
                <a:cubicBezTo>
                  <a:pt x="14997" y="7412"/>
                  <a:pt x="15039" y="7454"/>
                  <a:pt x="15070" y="7485"/>
                </a:cubicBezTo>
                <a:cubicBezTo>
                  <a:pt x="15184" y="7723"/>
                  <a:pt x="15205" y="7982"/>
                  <a:pt x="15132" y="8231"/>
                </a:cubicBezTo>
                <a:cubicBezTo>
                  <a:pt x="14977" y="8355"/>
                  <a:pt x="14831" y="8500"/>
                  <a:pt x="14728" y="8677"/>
                </a:cubicBezTo>
                <a:cubicBezTo>
                  <a:pt x="14666" y="8708"/>
                  <a:pt x="14603" y="8728"/>
                  <a:pt x="14541" y="8749"/>
                </a:cubicBezTo>
                <a:cubicBezTo>
                  <a:pt x="14479" y="8760"/>
                  <a:pt x="14417" y="8770"/>
                  <a:pt x="14355" y="8770"/>
                </a:cubicBezTo>
                <a:cubicBezTo>
                  <a:pt x="14624" y="8314"/>
                  <a:pt x="14624" y="7765"/>
                  <a:pt x="14033" y="7495"/>
                </a:cubicBezTo>
                <a:cubicBezTo>
                  <a:pt x="13934" y="7450"/>
                  <a:pt x="13827" y="7421"/>
                  <a:pt x="13719" y="7421"/>
                </a:cubicBezTo>
                <a:cubicBezTo>
                  <a:pt x="13703" y="7421"/>
                  <a:pt x="13687" y="7421"/>
                  <a:pt x="13671" y="7423"/>
                </a:cubicBezTo>
                <a:cubicBezTo>
                  <a:pt x="13951" y="7340"/>
                  <a:pt x="14199" y="7153"/>
                  <a:pt x="14355" y="6915"/>
                </a:cubicBezTo>
                <a:lnTo>
                  <a:pt x="14355" y="6904"/>
                </a:lnTo>
                <a:close/>
                <a:moveTo>
                  <a:pt x="22024" y="7008"/>
                </a:moveTo>
                <a:lnTo>
                  <a:pt x="22066" y="7018"/>
                </a:lnTo>
                <a:lnTo>
                  <a:pt x="22180" y="7350"/>
                </a:lnTo>
                <a:cubicBezTo>
                  <a:pt x="22242" y="7609"/>
                  <a:pt x="22252" y="7889"/>
                  <a:pt x="22211" y="8158"/>
                </a:cubicBezTo>
                <a:cubicBezTo>
                  <a:pt x="22231" y="8355"/>
                  <a:pt x="22117" y="8542"/>
                  <a:pt x="21941" y="8625"/>
                </a:cubicBezTo>
                <a:cubicBezTo>
                  <a:pt x="21920" y="8677"/>
                  <a:pt x="21889" y="8728"/>
                  <a:pt x="21858" y="8780"/>
                </a:cubicBezTo>
                <a:cubicBezTo>
                  <a:pt x="21892" y="8364"/>
                  <a:pt x="21804" y="8008"/>
                  <a:pt x="21516" y="8008"/>
                </a:cubicBezTo>
                <a:cubicBezTo>
                  <a:pt x="21446" y="8008"/>
                  <a:pt x="21363" y="8029"/>
                  <a:pt x="21267" y="8076"/>
                </a:cubicBezTo>
                <a:lnTo>
                  <a:pt x="21226" y="8024"/>
                </a:lnTo>
                <a:cubicBezTo>
                  <a:pt x="21485" y="7754"/>
                  <a:pt x="21651" y="7423"/>
                  <a:pt x="21703" y="7060"/>
                </a:cubicBezTo>
                <a:cubicBezTo>
                  <a:pt x="21721" y="7062"/>
                  <a:pt x="21739" y="7063"/>
                  <a:pt x="21757" y="7063"/>
                </a:cubicBezTo>
                <a:cubicBezTo>
                  <a:pt x="21845" y="7063"/>
                  <a:pt x="21938" y="7042"/>
                  <a:pt x="22024" y="7008"/>
                </a:cubicBezTo>
                <a:close/>
                <a:moveTo>
                  <a:pt x="17764" y="3329"/>
                </a:moveTo>
                <a:cubicBezTo>
                  <a:pt x="17837" y="3370"/>
                  <a:pt x="17910" y="3401"/>
                  <a:pt x="17992" y="3432"/>
                </a:cubicBezTo>
                <a:cubicBezTo>
                  <a:pt x="17941" y="3702"/>
                  <a:pt x="17992" y="3982"/>
                  <a:pt x="18158" y="4210"/>
                </a:cubicBezTo>
                <a:cubicBezTo>
                  <a:pt x="18241" y="4469"/>
                  <a:pt x="18376" y="4707"/>
                  <a:pt x="18562" y="4904"/>
                </a:cubicBezTo>
                <a:cubicBezTo>
                  <a:pt x="18417" y="5308"/>
                  <a:pt x="18500" y="5764"/>
                  <a:pt x="18791" y="6086"/>
                </a:cubicBezTo>
                <a:cubicBezTo>
                  <a:pt x="18842" y="6158"/>
                  <a:pt x="18915" y="6220"/>
                  <a:pt x="18977" y="6272"/>
                </a:cubicBezTo>
                <a:cubicBezTo>
                  <a:pt x="18977" y="6272"/>
                  <a:pt x="18977" y="6283"/>
                  <a:pt x="18977" y="6283"/>
                </a:cubicBezTo>
                <a:cubicBezTo>
                  <a:pt x="18894" y="6604"/>
                  <a:pt x="18977" y="6935"/>
                  <a:pt x="19205" y="7174"/>
                </a:cubicBezTo>
                <a:cubicBezTo>
                  <a:pt x="18998" y="7423"/>
                  <a:pt x="18925" y="7754"/>
                  <a:pt x="19008" y="8055"/>
                </a:cubicBezTo>
                <a:cubicBezTo>
                  <a:pt x="18853" y="8272"/>
                  <a:pt x="18770" y="8532"/>
                  <a:pt x="18780" y="8791"/>
                </a:cubicBezTo>
                <a:lnTo>
                  <a:pt x="18770" y="8801"/>
                </a:lnTo>
                <a:cubicBezTo>
                  <a:pt x="18759" y="8583"/>
                  <a:pt x="18708" y="8376"/>
                  <a:pt x="18614" y="8179"/>
                </a:cubicBezTo>
                <a:cubicBezTo>
                  <a:pt x="18811" y="7816"/>
                  <a:pt x="18759" y="7371"/>
                  <a:pt x="18490" y="7060"/>
                </a:cubicBezTo>
                <a:cubicBezTo>
                  <a:pt x="18469" y="7029"/>
                  <a:pt x="18438" y="7008"/>
                  <a:pt x="18407" y="6977"/>
                </a:cubicBezTo>
                <a:cubicBezTo>
                  <a:pt x="18469" y="6801"/>
                  <a:pt x="18490" y="6614"/>
                  <a:pt x="18490" y="6428"/>
                </a:cubicBezTo>
                <a:cubicBezTo>
                  <a:pt x="18480" y="6200"/>
                  <a:pt x="18428" y="5982"/>
                  <a:pt x="18345" y="5775"/>
                </a:cubicBezTo>
                <a:cubicBezTo>
                  <a:pt x="18417" y="5329"/>
                  <a:pt x="18262" y="4873"/>
                  <a:pt x="17910" y="4583"/>
                </a:cubicBezTo>
                <a:cubicBezTo>
                  <a:pt x="17837" y="4521"/>
                  <a:pt x="17754" y="4469"/>
                  <a:pt x="17671" y="4427"/>
                </a:cubicBezTo>
                <a:cubicBezTo>
                  <a:pt x="17682" y="4344"/>
                  <a:pt x="17671" y="4262"/>
                  <a:pt x="17661" y="4179"/>
                </a:cubicBezTo>
                <a:cubicBezTo>
                  <a:pt x="17650" y="4127"/>
                  <a:pt x="17640" y="4065"/>
                  <a:pt x="17619" y="4013"/>
                </a:cubicBezTo>
                <a:cubicBezTo>
                  <a:pt x="17733" y="3816"/>
                  <a:pt x="17764" y="3578"/>
                  <a:pt x="17733" y="3360"/>
                </a:cubicBezTo>
                <a:lnTo>
                  <a:pt x="17764" y="3329"/>
                </a:lnTo>
                <a:close/>
                <a:moveTo>
                  <a:pt x="11235" y="7620"/>
                </a:moveTo>
                <a:cubicBezTo>
                  <a:pt x="11328" y="7993"/>
                  <a:pt x="11577" y="8304"/>
                  <a:pt x="11909" y="8490"/>
                </a:cubicBezTo>
                <a:cubicBezTo>
                  <a:pt x="11878" y="8532"/>
                  <a:pt x="11857" y="8563"/>
                  <a:pt x="11826" y="8594"/>
                </a:cubicBezTo>
                <a:cubicBezTo>
                  <a:pt x="11708" y="8749"/>
                  <a:pt x="11526" y="8830"/>
                  <a:pt x="11341" y="8830"/>
                </a:cubicBezTo>
                <a:cubicBezTo>
                  <a:pt x="11267" y="8830"/>
                  <a:pt x="11192" y="8817"/>
                  <a:pt x="11121" y="8791"/>
                </a:cubicBezTo>
                <a:cubicBezTo>
                  <a:pt x="11100" y="8760"/>
                  <a:pt x="11080" y="8728"/>
                  <a:pt x="11059" y="8697"/>
                </a:cubicBezTo>
                <a:cubicBezTo>
                  <a:pt x="10997" y="8614"/>
                  <a:pt x="10924" y="8552"/>
                  <a:pt x="10831" y="8500"/>
                </a:cubicBezTo>
                <a:cubicBezTo>
                  <a:pt x="10779" y="8407"/>
                  <a:pt x="10758" y="8293"/>
                  <a:pt x="10758" y="8179"/>
                </a:cubicBezTo>
                <a:cubicBezTo>
                  <a:pt x="10758" y="8107"/>
                  <a:pt x="10769" y="8034"/>
                  <a:pt x="10779" y="7962"/>
                </a:cubicBezTo>
                <a:cubicBezTo>
                  <a:pt x="10779" y="7962"/>
                  <a:pt x="10790" y="7951"/>
                  <a:pt x="10790" y="7951"/>
                </a:cubicBezTo>
                <a:cubicBezTo>
                  <a:pt x="10831" y="7879"/>
                  <a:pt x="10852" y="7806"/>
                  <a:pt x="10883" y="7734"/>
                </a:cubicBezTo>
                <a:cubicBezTo>
                  <a:pt x="10955" y="7692"/>
                  <a:pt x="11038" y="7661"/>
                  <a:pt x="11121" y="7640"/>
                </a:cubicBezTo>
                <a:cubicBezTo>
                  <a:pt x="11152" y="7630"/>
                  <a:pt x="11194" y="7630"/>
                  <a:pt x="11235" y="7620"/>
                </a:cubicBezTo>
                <a:close/>
                <a:moveTo>
                  <a:pt x="6292" y="8666"/>
                </a:moveTo>
                <a:cubicBezTo>
                  <a:pt x="6323" y="8780"/>
                  <a:pt x="6364" y="8884"/>
                  <a:pt x="6416" y="8977"/>
                </a:cubicBezTo>
                <a:cubicBezTo>
                  <a:pt x="6363" y="8983"/>
                  <a:pt x="6316" y="8986"/>
                  <a:pt x="6276" y="8986"/>
                </a:cubicBezTo>
                <a:cubicBezTo>
                  <a:pt x="6038" y="8986"/>
                  <a:pt x="6041" y="8879"/>
                  <a:pt x="6281" y="8666"/>
                </a:cubicBezTo>
                <a:close/>
                <a:moveTo>
                  <a:pt x="6530" y="8480"/>
                </a:moveTo>
                <a:cubicBezTo>
                  <a:pt x="6571" y="8511"/>
                  <a:pt x="6613" y="8542"/>
                  <a:pt x="6654" y="8583"/>
                </a:cubicBezTo>
                <a:cubicBezTo>
                  <a:pt x="6969" y="8890"/>
                  <a:pt x="7034" y="9039"/>
                  <a:pt x="6849" y="9039"/>
                </a:cubicBezTo>
                <a:cubicBezTo>
                  <a:pt x="6821" y="9039"/>
                  <a:pt x="6787" y="9036"/>
                  <a:pt x="6748" y="9029"/>
                </a:cubicBezTo>
                <a:cubicBezTo>
                  <a:pt x="6634" y="8874"/>
                  <a:pt x="6561" y="8697"/>
                  <a:pt x="6530" y="8511"/>
                </a:cubicBezTo>
                <a:lnTo>
                  <a:pt x="6530" y="8480"/>
                </a:lnTo>
                <a:close/>
                <a:moveTo>
                  <a:pt x="2446" y="7785"/>
                </a:moveTo>
                <a:cubicBezTo>
                  <a:pt x="2612" y="7962"/>
                  <a:pt x="2830" y="8096"/>
                  <a:pt x="3068" y="8138"/>
                </a:cubicBezTo>
                <a:cubicBezTo>
                  <a:pt x="3123" y="8153"/>
                  <a:pt x="3179" y="8160"/>
                  <a:pt x="3234" y="8160"/>
                </a:cubicBezTo>
                <a:cubicBezTo>
                  <a:pt x="3411" y="8160"/>
                  <a:pt x="3585" y="8088"/>
                  <a:pt x="3711" y="7962"/>
                </a:cubicBezTo>
                <a:cubicBezTo>
                  <a:pt x="3908" y="8065"/>
                  <a:pt x="4136" y="8117"/>
                  <a:pt x="4364" y="8117"/>
                </a:cubicBezTo>
                <a:cubicBezTo>
                  <a:pt x="4343" y="8138"/>
                  <a:pt x="4333" y="8158"/>
                  <a:pt x="4322" y="8179"/>
                </a:cubicBezTo>
                <a:cubicBezTo>
                  <a:pt x="4239" y="8345"/>
                  <a:pt x="4291" y="8542"/>
                  <a:pt x="4426" y="8656"/>
                </a:cubicBezTo>
                <a:lnTo>
                  <a:pt x="4343" y="8646"/>
                </a:lnTo>
                <a:cubicBezTo>
                  <a:pt x="4291" y="8511"/>
                  <a:pt x="4188" y="8397"/>
                  <a:pt x="4063" y="8324"/>
                </a:cubicBezTo>
                <a:cubicBezTo>
                  <a:pt x="3943" y="8250"/>
                  <a:pt x="3827" y="8216"/>
                  <a:pt x="3718" y="8216"/>
                </a:cubicBezTo>
                <a:cubicBezTo>
                  <a:pt x="3324" y="8216"/>
                  <a:pt x="3009" y="8648"/>
                  <a:pt x="2871" y="9174"/>
                </a:cubicBezTo>
                <a:lnTo>
                  <a:pt x="2861" y="9174"/>
                </a:lnTo>
                <a:cubicBezTo>
                  <a:pt x="2768" y="9081"/>
                  <a:pt x="2685" y="8967"/>
                  <a:pt x="2623" y="8863"/>
                </a:cubicBezTo>
                <a:cubicBezTo>
                  <a:pt x="2498" y="8635"/>
                  <a:pt x="2436" y="8397"/>
                  <a:pt x="2415" y="8148"/>
                </a:cubicBezTo>
                <a:cubicBezTo>
                  <a:pt x="2405" y="8024"/>
                  <a:pt x="2415" y="7910"/>
                  <a:pt x="2446" y="7785"/>
                </a:cubicBezTo>
                <a:close/>
                <a:moveTo>
                  <a:pt x="8665" y="8065"/>
                </a:moveTo>
                <a:cubicBezTo>
                  <a:pt x="8825" y="8339"/>
                  <a:pt x="9210" y="8484"/>
                  <a:pt x="9622" y="8484"/>
                </a:cubicBezTo>
                <a:cubicBezTo>
                  <a:pt x="9662" y="8484"/>
                  <a:pt x="9702" y="8482"/>
                  <a:pt x="9743" y="8480"/>
                </a:cubicBezTo>
                <a:lnTo>
                  <a:pt x="9743" y="8480"/>
                </a:lnTo>
                <a:cubicBezTo>
                  <a:pt x="9639" y="8780"/>
                  <a:pt x="9432" y="9019"/>
                  <a:pt x="9162" y="9174"/>
                </a:cubicBezTo>
                <a:cubicBezTo>
                  <a:pt x="9100" y="8791"/>
                  <a:pt x="8903" y="8438"/>
                  <a:pt x="8603" y="8190"/>
                </a:cubicBezTo>
                <a:cubicBezTo>
                  <a:pt x="8623" y="8148"/>
                  <a:pt x="8644" y="8107"/>
                  <a:pt x="8665" y="8065"/>
                </a:cubicBezTo>
                <a:close/>
                <a:moveTo>
                  <a:pt x="20967" y="8272"/>
                </a:moveTo>
                <a:cubicBezTo>
                  <a:pt x="20708" y="8563"/>
                  <a:pt x="20822" y="8884"/>
                  <a:pt x="21102" y="9070"/>
                </a:cubicBezTo>
                <a:cubicBezTo>
                  <a:pt x="21091" y="9102"/>
                  <a:pt x="21081" y="9133"/>
                  <a:pt x="21071" y="9174"/>
                </a:cubicBezTo>
                <a:cubicBezTo>
                  <a:pt x="20915" y="8988"/>
                  <a:pt x="20708" y="8853"/>
                  <a:pt x="20490" y="8780"/>
                </a:cubicBezTo>
                <a:cubicBezTo>
                  <a:pt x="20625" y="8594"/>
                  <a:pt x="20780" y="8428"/>
                  <a:pt x="20967" y="8272"/>
                </a:cubicBezTo>
                <a:close/>
                <a:moveTo>
                  <a:pt x="12956" y="7982"/>
                </a:moveTo>
                <a:lnTo>
                  <a:pt x="12956" y="7982"/>
                </a:lnTo>
                <a:cubicBezTo>
                  <a:pt x="12945" y="8044"/>
                  <a:pt x="12945" y="8096"/>
                  <a:pt x="12956" y="8148"/>
                </a:cubicBezTo>
                <a:lnTo>
                  <a:pt x="12956" y="8138"/>
                </a:lnTo>
                <a:cubicBezTo>
                  <a:pt x="12997" y="8532"/>
                  <a:pt x="13298" y="8780"/>
                  <a:pt x="13660" y="8915"/>
                </a:cubicBezTo>
                <a:cubicBezTo>
                  <a:pt x="13660" y="8977"/>
                  <a:pt x="13660" y="9050"/>
                  <a:pt x="13650" y="9112"/>
                </a:cubicBezTo>
                <a:cubicBezTo>
                  <a:pt x="13508" y="9168"/>
                  <a:pt x="13348" y="9201"/>
                  <a:pt x="13191" y="9201"/>
                </a:cubicBezTo>
                <a:cubicBezTo>
                  <a:pt x="13029" y="9201"/>
                  <a:pt x="12870" y="9165"/>
                  <a:pt x="12738" y="9081"/>
                </a:cubicBezTo>
                <a:cubicBezTo>
                  <a:pt x="12582" y="8988"/>
                  <a:pt x="12479" y="8832"/>
                  <a:pt x="12448" y="8656"/>
                </a:cubicBezTo>
                <a:lnTo>
                  <a:pt x="12468" y="8656"/>
                </a:lnTo>
                <a:cubicBezTo>
                  <a:pt x="12551" y="8656"/>
                  <a:pt x="12614" y="8594"/>
                  <a:pt x="12624" y="8511"/>
                </a:cubicBezTo>
                <a:cubicBezTo>
                  <a:pt x="12634" y="8386"/>
                  <a:pt x="12624" y="8272"/>
                  <a:pt x="12603" y="8148"/>
                </a:cubicBezTo>
                <a:cubicBezTo>
                  <a:pt x="12696" y="8055"/>
                  <a:pt x="12821" y="7993"/>
                  <a:pt x="12956" y="7982"/>
                </a:cubicBezTo>
                <a:close/>
                <a:moveTo>
                  <a:pt x="5908" y="8210"/>
                </a:moveTo>
                <a:cubicBezTo>
                  <a:pt x="6001" y="8231"/>
                  <a:pt x="6105" y="8262"/>
                  <a:pt x="6198" y="8293"/>
                </a:cubicBezTo>
                <a:cubicBezTo>
                  <a:pt x="6198" y="8335"/>
                  <a:pt x="6209" y="8376"/>
                  <a:pt x="6219" y="8407"/>
                </a:cubicBezTo>
                <a:cubicBezTo>
                  <a:pt x="6136" y="8480"/>
                  <a:pt x="6064" y="8552"/>
                  <a:pt x="5991" y="8635"/>
                </a:cubicBezTo>
                <a:cubicBezTo>
                  <a:pt x="5867" y="8811"/>
                  <a:pt x="5794" y="9029"/>
                  <a:pt x="5784" y="9236"/>
                </a:cubicBezTo>
                <a:cubicBezTo>
                  <a:pt x="5690" y="9153"/>
                  <a:pt x="5587" y="9081"/>
                  <a:pt x="5473" y="9019"/>
                </a:cubicBezTo>
                <a:cubicBezTo>
                  <a:pt x="5504" y="8925"/>
                  <a:pt x="5535" y="8832"/>
                  <a:pt x="5545" y="8728"/>
                </a:cubicBezTo>
                <a:cubicBezTo>
                  <a:pt x="5732" y="8614"/>
                  <a:pt x="5856" y="8428"/>
                  <a:pt x="5908" y="8221"/>
                </a:cubicBezTo>
                <a:lnTo>
                  <a:pt x="5908" y="8210"/>
                </a:lnTo>
                <a:close/>
                <a:moveTo>
                  <a:pt x="8423" y="8448"/>
                </a:moveTo>
                <a:cubicBezTo>
                  <a:pt x="8448" y="8448"/>
                  <a:pt x="8487" y="8486"/>
                  <a:pt x="8541" y="8563"/>
                </a:cubicBezTo>
                <a:cubicBezTo>
                  <a:pt x="8613" y="8625"/>
                  <a:pt x="8665" y="8708"/>
                  <a:pt x="8706" y="8791"/>
                </a:cubicBezTo>
                <a:cubicBezTo>
                  <a:pt x="8779" y="8936"/>
                  <a:pt x="8820" y="9091"/>
                  <a:pt x="8841" y="9236"/>
                </a:cubicBezTo>
                <a:cubicBezTo>
                  <a:pt x="8675" y="9216"/>
                  <a:pt x="8530" y="9102"/>
                  <a:pt x="8458" y="8946"/>
                </a:cubicBezTo>
                <a:lnTo>
                  <a:pt x="8447" y="8956"/>
                </a:lnTo>
                <a:cubicBezTo>
                  <a:pt x="8377" y="8619"/>
                  <a:pt x="8369" y="8448"/>
                  <a:pt x="8423" y="8448"/>
                </a:cubicBezTo>
                <a:close/>
                <a:moveTo>
                  <a:pt x="4395" y="8936"/>
                </a:moveTo>
                <a:cubicBezTo>
                  <a:pt x="4633" y="8956"/>
                  <a:pt x="4872" y="9019"/>
                  <a:pt x="5089" y="9112"/>
                </a:cubicBezTo>
                <a:cubicBezTo>
                  <a:pt x="4945" y="9256"/>
                  <a:pt x="4746" y="9335"/>
                  <a:pt x="4541" y="9335"/>
                </a:cubicBezTo>
                <a:cubicBezTo>
                  <a:pt x="4452" y="9335"/>
                  <a:pt x="4363" y="9320"/>
                  <a:pt x="4276" y="9290"/>
                </a:cubicBezTo>
                <a:lnTo>
                  <a:pt x="4276" y="9290"/>
                </a:lnTo>
                <a:cubicBezTo>
                  <a:pt x="4345" y="9179"/>
                  <a:pt x="4385" y="9067"/>
                  <a:pt x="4395" y="8936"/>
                </a:cubicBezTo>
                <a:close/>
                <a:moveTo>
                  <a:pt x="10778" y="8985"/>
                </a:moveTo>
                <a:cubicBezTo>
                  <a:pt x="10897" y="8985"/>
                  <a:pt x="10927" y="9095"/>
                  <a:pt x="10872" y="9319"/>
                </a:cubicBezTo>
                <a:lnTo>
                  <a:pt x="10862" y="9330"/>
                </a:lnTo>
                <a:cubicBezTo>
                  <a:pt x="10803" y="9335"/>
                  <a:pt x="10748" y="9337"/>
                  <a:pt x="10696" y="9337"/>
                </a:cubicBezTo>
                <a:cubicBezTo>
                  <a:pt x="10443" y="9337"/>
                  <a:pt x="10288" y="9274"/>
                  <a:pt x="10219" y="9153"/>
                </a:cubicBezTo>
                <a:lnTo>
                  <a:pt x="10385" y="9153"/>
                </a:lnTo>
                <a:cubicBezTo>
                  <a:pt x="10562" y="9041"/>
                  <a:pt x="10693" y="8985"/>
                  <a:pt x="10778" y="8985"/>
                </a:cubicBezTo>
                <a:close/>
                <a:moveTo>
                  <a:pt x="19516" y="8739"/>
                </a:moveTo>
                <a:cubicBezTo>
                  <a:pt x="19568" y="8770"/>
                  <a:pt x="19630" y="8791"/>
                  <a:pt x="19692" y="8811"/>
                </a:cubicBezTo>
                <a:lnTo>
                  <a:pt x="19754" y="8863"/>
                </a:lnTo>
                <a:cubicBezTo>
                  <a:pt x="19703" y="8894"/>
                  <a:pt x="19640" y="8936"/>
                  <a:pt x="19599" y="8988"/>
                </a:cubicBezTo>
                <a:cubicBezTo>
                  <a:pt x="19495" y="9091"/>
                  <a:pt x="19443" y="9216"/>
                  <a:pt x="19433" y="9361"/>
                </a:cubicBezTo>
                <a:cubicBezTo>
                  <a:pt x="19309" y="9278"/>
                  <a:pt x="19195" y="9184"/>
                  <a:pt x="19101" y="9070"/>
                </a:cubicBezTo>
                <a:cubicBezTo>
                  <a:pt x="19081" y="9019"/>
                  <a:pt x="19060" y="8967"/>
                  <a:pt x="19039" y="8915"/>
                </a:cubicBezTo>
                <a:cubicBezTo>
                  <a:pt x="19184" y="8811"/>
                  <a:pt x="19340" y="8749"/>
                  <a:pt x="19516" y="8739"/>
                </a:cubicBezTo>
                <a:close/>
                <a:moveTo>
                  <a:pt x="7152" y="8946"/>
                </a:moveTo>
                <a:lnTo>
                  <a:pt x="7152" y="8946"/>
                </a:lnTo>
                <a:cubicBezTo>
                  <a:pt x="7255" y="9029"/>
                  <a:pt x="7369" y="9102"/>
                  <a:pt x="7483" y="9153"/>
                </a:cubicBezTo>
                <a:cubicBezTo>
                  <a:pt x="7587" y="9195"/>
                  <a:pt x="7691" y="9226"/>
                  <a:pt x="7794" y="9226"/>
                </a:cubicBezTo>
                <a:cubicBezTo>
                  <a:pt x="7685" y="9350"/>
                  <a:pt x="7534" y="9418"/>
                  <a:pt x="7378" y="9418"/>
                </a:cubicBezTo>
                <a:cubicBezTo>
                  <a:pt x="7313" y="9418"/>
                  <a:pt x="7247" y="9406"/>
                  <a:pt x="7183" y="9381"/>
                </a:cubicBezTo>
                <a:cubicBezTo>
                  <a:pt x="7204" y="9236"/>
                  <a:pt x="7193" y="9081"/>
                  <a:pt x="7152" y="8946"/>
                </a:cubicBezTo>
                <a:close/>
                <a:moveTo>
                  <a:pt x="20528" y="9193"/>
                </a:moveTo>
                <a:cubicBezTo>
                  <a:pt x="20608" y="9193"/>
                  <a:pt x="20720" y="9305"/>
                  <a:pt x="20801" y="9423"/>
                </a:cubicBezTo>
                <a:lnTo>
                  <a:pt x="20449" y="9257"/>
                </a:lnTo>
                <a:cubicBezTo>
                  <a:pt x="20467" y="9212"/>
                  <a:pt x="20495" y="9193"/>
                  <a:pt x="20528" y="9193"/>
                </a:cubicBezTo>
                <a:close/>
                <a:moveTo>
                  <a:pt x="3659" y="8770"/>
                </a:moveTo>
                <a:cubicBezTo>
                  <a:pt x="3659" y="8871"/>
                  <a:pt x="3679" y="8952"/>
                  <a:pt x="3708" y="9042"/>
                </a:cubicBezTo>
                <a:lnTo>
                  <a:pt x="3708" y="9042"/>
                </a:lnTo>
                <a:lnTo>
                  <a:pt x="3296" y="9454"/>
                </a:lnTo>
                <a:cubicBezTo>
                  <a:pt x="3193" y="9444"/>
                  <a:pt x="3110" y="9402"/>
                  <a:pt x="3037" y="9330"/>
                </a:cubicBezTo>
                <a:cubicBezTo>
                  <a:pt x="3068" y="9205"/>
                  <a:pt x="3141" y="8946"/>
                  <a:pt x="3213" y="8863"/>
                </a:cubicBezTo>
                <a:lnTo>
                  <a:pt x="3659" y="8770"/>
                </a:lnTo>
                <a:close/>
                <a:moveTo>
                  <a:pt x="9898" y="9267"/>
                </a:moveTo>
                <a:cubicBezTo>
                  <a:pt x="9919" y="9361"/>
                  <a:pt x="9960" y="9454"/>
                  <a:pt x="10002" y="9547"/>
                </a:cubicBezTo>
                <a:cubicBezTo>
                  <a:pt x="9960" y="9547"/>
                  <a:pt x="9909" y="9558"/>
                  <a:pt x="9867" y="9568"/>
                </a:cubicBezTo>
                <a:cubicBezTo>
                  <a:pt x="9826" y="9464"/>
                  <a:pt x="9836" y="9350"/>
                  <a:pt x="9898" y="9267"/>
                </a:cubicBezTo>
                <a:close/>
                <a:moveTo>
                  <a:pt x="21464" y="9226"/>
                </a:moveTo>
                <a:cubicBezTo>
                  <a:pt x="21433" y="9340"/>
                  <a:pt x="21382" y="9454"/>
                  <a:pt x="21330" y="9568"/>
                </a:cubicBezTo>
                <a:lnTo>
                  <a:pt x="21319" y="9568"/>
                </a:lnTo>
                <a:lnTo>
                  <a:pt x="21299" y="9526"/>
                </a:lnTo>
                <a:cubicBezTo>
                  <a:pt x="21371" y="9433"/>
                  <a:pt x="21423" y="9330"/>
                  <a:pt x="21464" y="9226"/>
                </a:cubicBezTo>
                <a:close/>
                <a:moveTo>
                  <a:pt x="2039" y="9217"/>
                </a:moveTo>
                <a:cubicBezTo>
                  <a:pt x="2085" y="9217"/>
                  <a:pt x="2131" y="9220"/>
                  <a:pt x="2177" y="9226"/>
                </a:cubicBezTo>
                <a:cubicBezTo>
                  <a:pt x="2317" y="9491"/>
                  <a:pt x="2274" y="9625"/>
                  <a:pt x="2048" y="9625"/>
                </a:cubicBezTo>
                <a:cubicBezTo>
                  <a:pt x="1956" y="9625"/>
                  <a:pt x="1833" y="9603"/>
                  <a:pt x="1680" y="9558"/>
                </a:cubicBezTo>
                <a:cubicBezTo>
                  <a:pt x="1617" y="9495"/>
                  <a:pt x="1555" y="9423"/>
                  <a:pt x="1493" y="9350"/>
                </a:cubicBezTo>
                <a:cubicBezTo>
                  <a:pt x="1668" y="9267"/>
                  <a:pt x="1850" y="9217"/>
                  <a:pt x="2039" y="9217"/>
                </a:cubicBezTo>
                <a:close/>
                <a:moveTo>
                  <a:pt x="18873" y="9184"/>
                </a:moveTo>
                <a:cubicBezTo>
                  <a:pt x="18956" y="9350"/>
                  <a:pt x="19081" y="9485"/>
                  <a:pt x="19226" y="9589"/>
                </a:cubicBezTo>
                <a:cubicBezTo>
                  <a:pt x="19101" y="9599"/>
                  <a:pt x="18987" y="9641"/>
                  <a:pt x="18873" y="9692"/>
                </a:cubicBezTo>
                <a:cubicBezTo>
                  <a:pt x="18842" y="9578"/>
                  <a:pt x="18832" y="9464"/>
                  <a:pt x="18853" y="9340"/>
                </a:cubicBezTo>
                <a:cubicBezTo>
                  <a:pt x="18853" y="9288"/>
                  <a:pt x="18863" y="9236"/>
                  <a:pt x="18873" y="9184"/>
                </a:cubicBezTo>
                <a:close/>
                <a:moveTo>
                  <a:pt x="14593" y="9008"/>
                </a:moveTo>
                <a:lnTo>
                  <a:pt x="14583" y="9050"/>
                </a:lnTo>
                <a:cubicBezTo>
                  <a:pt x="14500" y="9133"/>
                  <a:pt x="14417" y="9236"/>
                  <a:pt x="14344" y="9340"/>
                </a:cubicBezTo>
                <a:cubicBezTo>
                  <a:pt x="14127" y="9433"/>
                  <a:pt x="13930" y="9568"/>
                  <a:pt x="13764" y="9734"/>
                </a:cubicBezTo>
                <a:cubicBezTo>
                  <a:pt x="13826" y="9578"/>
                  <a:pt x="13868" y="9423"/>
                  <a:pt x="13888" y="9257"/>
                </a:cubicBezTo>
                <a:cubicBezTo>
                  <a:pt x="13982" y="9184"/>
                  <a:pt x="14065" y="9112"/>
                  <a:pt x="14147" y="9029"/>
                </a:cubicBezTo>
                <a:cubicBezTo>
                  <a:pt x="14186" y="9032"/>
                  <a:pt x="14226" y="9033"/>
                  <a:pt x="14266" y="9033"/>
                </a:cubicBezTo>
                <a:cubicBezTo>
                  <a:pt x="14375" y="9033"/>
                  <a:pt x="14487" y="9023"/>
                  <a:pt x="14593" y="9008"/>
                </a:cubicBezTo>
                <a:close/>
                <a:moveTo>
                  <a:pt x="15474" y="8262"/>
                </a:moveTo>
                <a:cubicBezTo>
                  <a:pt x="15536" y="8355"/>
                  <a:pt x="15609" y="8428"/>
                  <a:pt x="15692" y="8500"/>
                </a:cubicBezTo>
                <a:cubicBezTo>
                  <a:pt x="15878" y="8657"/>
                  <a:pt x="16156" y="8757"/>
                  <a:pt x="16425" y="8757"/>
                </a:cubicBezTo>
                <a:cubicBezTo>
                  <a:pt x="16619" y="8757"/>
                  <a:pt x="16808" y="8705"/>
                  <a:pt x="16956" y="8583"/>
                </a:cubicBezTo>
                <a:cubicBezTo>
                  <a:pt x="16987" y="8604"/>
                  <a:pt x="17008" y="8625"/>
                  <a:pt x="17029" y="8646"/>
                </a:cubicBezTo>
                <a:cubicBezTo>
                  <a:pt x="16624" y="8863"/>
                  <a:pt x="16407" y="9319"/>
                  <a:pt x="16479" y="9775"/>
                </a:cubicBezTo>
                <a:lnTo>
                  <a:pt x="16272" y="9775"/>
                </a:lnTo>
                <a:cubicBezTo>
                  <a:pt x="16510" y="9495"/>
                  <a:pt x="16459" y="9081"/>
                  <a:pt x="16158" y="8874"/>
                </a:cubicBezTo>
                <a:cubicBezTo>
                  <a:pt x="15977" y="8720"/>
                  <a:pt x="15753" y="8637"/>
                  <a:pt x="15525" y="8637"/>
                </a:cubicBezTo>
                <a:cubicBezTo>
                  <a:pt x="15414" y="8637"/>
                  <a:pt x="15303" y="8657"/>
                  <a:pt x="15194" y="8697"/>
                </a:cubicBezTo>
                <a:cubicBezTo>
                  <a:pt x="15287" y="8583"/>
                  <a:pt x="15370" y="8449"/>
                  <a:pt x="15412" y="8304"/>
                </a:cubicBezTo>
                <a:lnTo>
                  <a:pt x="15474" y="8262"/>
                </a:lnTo>
                <a:close/>
                <a:moveTo>
                  <a:pt x="9577" y="9309"/>
                </a:moveTo>
                <a:lnTo>
                  <a:pt x="9577" y="9309"/>
                </a:lnTo>
                <a:cubicBezTo>
                  <a:pt x="9556" y="9433"/>
                  <a:pt x="9556" y="9558"/>
                  <a:pt x="9587" y="9682"/>
                </a:cubicBezTo>
                <a:cubicBezTo>
                  <a:pt x="9546" y="9703"/>
                  <a:pt x="9504" y="9734"/>
                  <a:pt x="9463" y="9775"/>
                </a:cubicBezTo>
                <a:cubicBezTo>
                  <a:pt x="9349" y="9775"/>
                  <a:pt x="9235" y="9806"/>
                  <a:pt x="9111" y="9837"/>
                </a:cubicBezTo>
                <a:cubicBezTo>
                  <a:pt x="9152" y="9713"/>
                  <a:pt x="9183" y="9589"/>
                  <a:pt x="9183" y="9464"/>
                </a:cubicBezTo>
                <a:cubicBezTo>
                  <a:pt x="9318" y="9444"/>
                  <a:pt x="9453" y="9392"/>
                  <a:pt x="9577" y="9309"/>
                </a:cubicBezTo>
                <a:close/>
                <a:moveTo>
                  <a:pt x="15554" y="8926"/>
                </a:moveTo>
                <a:cubicBezTo>
                  <a:pt x="15675" y="8926"/>
                  <a:pt x="15794" y="8956"/>
                  <a:pt x="15899" y="9019"/>
                </a:cubicBezTo>
                <a:cubicBezTo>
                  <a:pt x="16220" y="9423"/>
                  <a:pt x="16158" y="9703"/>
                  <a:pt x="15733" y="9858"/>
                </a:cubicBezTo>
                <a:cubicBezTo>
                  <a:pt x="15671" y="9682"/>
                  <a:pt x="15547" y="9537"/>
                  <a:pt x="15391" y="9423"/>
                </a:cubicBezTo>
                <a:cubicBezTo>
                  <a:pt x="15256" y="9319"/>
                  <a:pt x="15091" y="9257"/>
                  <a:pt x="14925" y="9247"/>
                </a:cubicBezTo>
                <a:cubicBezTo>
                  <a:pt x="14925" y="9205"/>
                  <a:pt x="14925" y="9174"/>
                  <a:pt x="14925" y="9133"/>
                </a:cubicBezTo>
                <a:cubicBezTo>
                  <a:pt x="15059" y="9039"/>
                  <a:pt x="15215" y="8977"/>
                  <a:pt x="15381" y="8946"/>
                </a:cubicBezTo>
                <a:cubicBezTo>
                  <a:pt x="15438" y="8933"/>
                  <a:pt x="15496" y="8926"/>
                  <a:pt x="15554" y="8926"/>
                </a:cubicBezTo>
                <a:close/>
                <a:moveTo>
                  <a:pt x="15070" y="9672"/>
                </a:moveTo>
                <a:lnTo>
                  <a:pt x="15412" y="9848"/>
                </a:lnTo>
                <a:lnTo>
                  <a:pt x="15412" y="9889"/>
                </a:lnTo>
                <a:cubicBezTo>
                  <a:pt x="15267" y="9869"/>
                  <a:pt x="15142" y="9786"/>
                  <a:pt x="15070" y="9672"/>
                </a:cubicBezTo>
                <a:close/>
                <a:moveTo>
                  <a:pt x="7038" y="9723"/>
                </a:moveTo>
                <a:cubicBezTo>
                  <a:pt x="7172" y="9765"/>
                  <a:pt x="7297" y="9837"/>
                  <a:pt x="7400" y="9941"/>
                </a:cubicBezTo>
                <a:lnTo>
                  <a:pt x="7400" y="9951"/>
                </a:lnTo>
                <a:cubicBezTo>
                  <a:pt x="7276" y="9848"/>
                  <a:pt x="7131" y="9796"/>
                  <a:pt x="6976" y="9796"/>
                </a:cubicBezTo>
                <a:cubicBezTo>
                  <a:pt x="6996" y="9775"/>
                  <a:pt x="7017" y="9755"/>
                  <a:pt x="7038" y="9723"/>
                </a:cubicBezTo>
                <a:close/>
                <a:moveTo>
                  <a:pt x="1317" y="9547"/>
                </a:moveTo>
                <a:cubicBezTo>
                  <a:pt x="1389" y="9641"/>
                  <a:pt x="1462" y="9713"/>
                  <a:pt x="1555" y="9786"/>
                </a:cubicBezTo>
                <a:cubicBezTo>
                  <a:pt x="1452" y="9837"/>
                  <a:pt x="1358" y="9900"/>
                  <a:pt x="1275" y="9972"/>
                </a:cubicBezTo>
                <a:cubicBezTo>
                  <a:pt x="1244" y="9827"/>
                  <a:pt x="1255" y="9682"/>
                  <a:pt x="1317" y="9547"/>
                </a:cubicBezTo>
                <a:close/>
                <a:moveTo>
                  <a:pt x="18417" y="8469"/>
                </a:moveTo>
                <a:cubicBezTo>
                  <a:pt x="18438" y="8511"/>
                  <a:pt x="18459" y="8552"/>
                  <a:pt x="18469" y="8604"/>
                </a:cubicBezTo>
                <a:lnTo>
                  <a:pt x="18459" y="8614"/>
                </a:lnTo>
                <a:cubicBezTo>
                  <a:pt x="18562" y="8988"/>
                  <a:pt x="18521" y="9392"/>
                  <a:pt x="18334" y="9734"/>
                </a:cubicBezTo>
                <a:cubicBezTo>
                  <a:pt x="18262" y="9837"/>
                  <a:pt x="18169" y="9941"/>
                  <a:pt x="18065" y="10014"/>
                </a:cubicBezTo>
                <a:cubicBezTo>
                  <a:pt x="18189" y="9641"/>
                  <a:pt x="18117" y="9226"/>
                  <a:pt x="17868" y="8915"/>
                </a:cubicBezTo>
                <a:cubicBezTo>
                  <a:pt x="17837" y="8884"/>
                  <a:pt x="17816" y="8853"/>
                  <a:pt x="17796" y="8832"/>
                </a:cubicBezTo>
                <a:cubicBezTo>
                  <a:pt x="17878" y="8822"/>
                  <a:pt x="17961" y="8791"/>
                  <a:pt x="18044" y="8760"/>
                </a:cubicBezTo>
                <a:cubicBezTo>
                  <a:pt x="18179" y="8687"/>
                  <a:pt x="18314" y="8583"/>
                  <a:pt x="18417" y="8469"/>
                </a:cubicBezTo>
                <a:close/>
                <a:moveTo>
                  <a:pt x="19422" y="9813"/>
                </a:moveTo>
                <a:cubicBezTo>
                  <a:pt x="19491" y="9813"/>
                  <a:pt x="19561" y="9821"/>
                  <a:pt x="19630" y="9837"/>
                </a:cubicBezTo>
                <a:cubicBezTo>
                  <a:pt x="19639" y="9855"/>
                  <a:pt x="19654" y="9872"/>
                  <a:pt x="19671" y="9883"/>
                </a:cubicBezTo>
                <a:lnTo>
                  <a:pt x="19671" y="9883"/>
                </a:lnTo>
                <a:cubicBezTo>
                  <a:pt x="19670" y="9902"/>
                  <a:pt x="19661" y="9921"/>
                  <a:pt x="19661" y="9931"/>
                </a:cubicBezTo>
                <a:cubicBezTo>
                  <a:pt x="19661" y="9993"/>
                  <a:pt x="19661" y="10055"/>
                  <a:pt x="19671" y="10107"/>
                </a:cubicBezTo>
                <a:cubicBezTo>
                  <a:pt x="19573" y="10072"/>
                  <a:pt x="19465" y="10051"/>
                  <a:pt x="19357" y="10051"/>
                </a:cubicBezTo>
                <a:cubicBezTo>
                  <a:pt x="19306" y="10051"/>
                  <a:pt x="19255" y="10055"/>
                  <a:pt x="19205" y="10065"/>
                </a:cubicBezTo>
                <a:cubicBezTo>
                  <a:pt x="19122" y="10034"/>
                  <a:pt x="19050" y="9983"/>
                  <a:pt x="18998" y="9920"/>
                </a:cubicBezTo>
                <a:cubicBezTo>
                  <a:pt x="19132" y="9850"/>
                  <a:pt x="19276" y="9813"/>
                  <a:pt x="19422" y="9813"/>
                </a:cubicBezTo>
                <a:close/>
                <a:moveTo>
                  <a:pt x="17274" y="8863"/>
                </a:moveTo>
                <a:cubicBezTo>
                  <a:pt x="17386" y="8863"/>
                  <a:pt x="17510" y="8915"/>
                  <a:pt x="17640" y="9039"/>
                </a:cubicBezTo>
                <a:cubicBezTo>
                  <a:pt x="17827" y="9257"/>
                  <a:pt x="17899" y="9558"/>
                  <a:pt x="17837" y="9837"/>
                </a:cubicBezTo>
                <a:cubicBezTo>
                  <a:pt x="17806" y="9962"/>
                  <a:pt x="17744" y="10086"/>
                  <a:pt x="17661" y="10179"/>
                </a:cubicBezTo>
                <a:cubicBezTo>
                  <a:pt x="17613" y="10189"/>
                  <a:pt x="17564" y="10194"/>
                  <a:pt x="17514" y="10194"/>
                </a:cubicBezTo>
                <a:cubicBezTo>
                  <a:pt x="17405" y="10194"/>
                  <a:pt x="17295" y="10171"/>
                  <a:pt x="17194" y="10128"/>
                </a:cubicBezTo>
                <a:lnTo>
                  <a:pt x="17205" y="10128"/>
                </a:lnTo>
                <a:cubicBezTo>
                  <a:pt x="17132" y="10055"/>
                  <a:pt x="17060" y="9993"/>
                  <a:pt x="16977" y="9951"/>
                </a:cubicBezTo>
                <a:cubicBezTo>
                  <a:pt x="16946" y="9910"/>
                  <a:pt x="16915" y="9858"/>
                  <a:pt x="16884" y="9817"/>
                </a:cubicBezTo>
                <a:cubicBezTo>
                  <a:pt x="16676" y="9434"/>
                  <a:pt x="16904" y="8863"/>
                  <a:pt x="17274" y="8863"/>
                </a:cubicBezTo>
                <a:close/>
                <a:moveTo>
                  <a:pt x="12168" y="8718"/>
                </a:moveTo>
                <a:cubicBezTo>
                  <a:pt x="12178" y="8842"/>
                  <a:pt x="12230" y="8956"/>
                  <a:pt x="12303" y="9060"/>
                </a:cubicBezTo>
                <a:cubicBezTo>
                  <a:pt x="12492" y="9358"/>
                  <a:pt x="12819" y="9529"/>
                  <a:pt x="13154" y="9529"/>
                </a:cubicBezTo>
                <a:cubicBezTo>
                  <a:pt x="13297" y="9529"/>
                  <a:pt x="13441" y="9498"/>
                  <a:pt x="13577" y="9433"/>
                </a:cubicBezTo>
                <a:lnTo>
                  <a:pt x="13577" y="9433"/>
                </a:lnTo>
                <a:cubicBezTo>
                  <a:pt x="13484" y="9723"/>
                  <a:pt x="13298" y="9983"/>
                  <a:pt x="13049" y="10159"/>
                </a:cubicBezTo>
                <a:cubicBezTo>
                  <a:pt x="12841" y="9690"/>
                  <a:pt x="12381" y="9414"/>
                  <a:pt x="11905" y="9414"/>
                </a:cubicBezTo>
                <a:cubicBezTo>
                  <a:pt x="11718" y="9414"/>
                  <a:pt x="11528" y="9457"/>
                  <a:pt x="11349" y="9547"/>
                </a:cubicBezTo>
                <a:cubicBezTo>
                  <a:pt x="11297" y="9578"/>
                  <a:pt x="11266" y="9651"/>
                  <a:pt x="11287" y="9713"/>
                </a:cubicBezTo>
                <a:cubicBezTo>
                  <a:pt x="11297" y="9765"/>
                  <a:pt x="11318" y="9817"/>
                  <a:pt x="11339" y="9858"/>
                </a:cubicBezTo>
                <a:cubicBezTo>
                  <a:pt x="11214" y="9951"/>
                  <a:pt x="11132" y="10076"/>
                  <a:pt x="11090" y="10221"/>
                </a:cubicBezTo>
                <a:cubicBezTo>
                  <a:pt x="11049" y="10055"/>
                  <a:pt x="10945" y="9910"/>
                  <a:pt x="10810" y="9796"/>
                </a:cubicBezTo>
                <a:cubicBezTo>
                  <a:pt x="11080" y="9672"/>
                  <a:pt x="11246" y="9402"/>
                  <a:pt x="11225" y="9102"/>
                </a:cubicBezTo>
                <a:lnTo>
                  <a:pt x="11225" y="9102"/>
                </a:lnTo>
                <a:cubicBezTo>
                  <a:pt x="11257" y="9104"/>
                  <a:pt x="11289" y="9106"/>
                  <a:pt x="11322" y="9106"/>
                </a:cubicBezTo>
                <a:cubicBezTo>
                  <a:pt x="11648" y="9106"/>
                  <a:pt x="11951" y="8963"/>
                  <a:pt x="12168" y="8718"/>
                </a:cubicBezTo>
                <a:close/>
                <a:moveTo>
                  <a:pt x="14189" y="9734"/>
                </a:moveTo>
                <a:lnTo>
                  <a:pt x="14189" y="9734"/>
                </a:lnTo>
                <a:cubicBezTo>
                  <a:pt x="14147" y="9900"/>
                  <a:pt x="14158" y="10076"/>
                  <a:pt x="14210" y="10242"/>
                </a:cubicBezTo>
                <a:cubicBezTo>
                  <a:pt x="14089" y="10201"/>
                  <a:pt x="13962" y="10186"/>
                  <a:pt x="13834" y="10186"/>
                </a:cubicBezTo>
                <a:cubicBezTo>
                  <a:pt x="13797" y="10186"/>
                  <a:pt x="13760" y="10187"/>
                  <a:pt x="13723" y="10190"/>
                </a:cubicBezTo>
                <a:cubicBezTo>
                  <a:pt x="13847" y="10014"/>
                  <a:pt x="14002" y="9848"/>
                  <a:pt x="14189" y="9734"/>
                </a:cubicBezTo>
                <a:close/>
                <a:moveTo>
                  <a:pt x="9245" y="10128"/>
                </a:moveTo>
                <a:lnTo>
                  <a:pt x="9245" y="10128"/>
                </a:lnTo>
                <a:cubicBezTo>
                  <a:pt x="9235" y="10159"/>
                  <a:pt x="9225" y="10200"/>
                  <a:pt x="9225" y="10231"/>
                </a:cubicBezTo>
                <a:cubicBezTo>
                  <a:pt x="9142" y="10242"/>
                  <a:pt x="9059" y="10242"/>
                  <a:pt x="8986" y="10262"/>
                </a:cubicBezTo>
                <a:cubicBezTo>
                  <a:pt x="9059" y="10200"/>
                  <a:pt x="9152" y="10159"/>
                  <a:pt x="9245" y="10128"/>
                </a:cubicBezTo>
                <a:close/>
                <a:moveTo>
                  <a:pt x="20915" y="10200"/>
                </a:moveTo>
                <a:cubicBezTo>
                  <a:pt x="20884" y="10231"/>
                  <a:pt x="20853" y="10262"/>
                  <a:pt x="20822" y="10293"/>
                </a:cubicBezTo>
                <a:cubicBezTo>
                  <a:pt x="20801" y="10262"/>
                  <a:pt x="20791" y="10242"/>
                  <a:pt x="20770" y="10211"/>
                </a:cubicBezTo>
                <a:cubicBezTo>
                  <a:pt x="20811" y="10211"/>
                  <a:pt x="20863" y="10211"/>
                  <a:pt x="20915" y="10200"/>
                </a:cubicBezTo>
                <a:close/>
                <a:moveTo>
                  <a:pt x="18791" y="10097"/>
                </a:moveTo>
                <a:cubicBezTo>
                  <a:pt x="18811" y="10128"/>
                  <a:pt x="18842" y="10159"/>
                  <a:pt x="18873" y="10179"/>
                </a:cubicBezTo>
                <a:cubicBezTo>
                  <a:pt x="18801" y="10231"/>
                  <a:pt x="18749" y="10283"/>
                  <a:pt x="18697" y="10335"/>
                </a:cubicBezTo>
                <a:lnTo>
                  <a:pt x="18677" y="10335"/>
                </a:lnTo>
                <a:lnTo>
                  <a:pt x="18677" y="10325"/>
                </a:lnTo>
                <a:cubicBezTo>
                  <a:pt x="18708" y="10242"/>
                  <a:pt x="18739" y="10169"/>
                  <a:pt x="18791" y="10097"/>
                </a:cubicBezTo>
                <a:close/>
                <a:moveTo>
                  <a:pt x="6260" y="10086"/>
                </a:moveTo>
                <a:lnTo>
                  <a:pt x="6260" y="10086"/>
                </a:lnTo>
                <a:cubicBezTo>
                  <a:pt x="6312" y="10097"/>
                  <a:pt x="6374" y="10097"/>
                  <a:pt x="6426" y="10097"/>
                </a:cubicBezTo>
                <a:cubicBezTo>
                  <a:pt x="6354" y="10169"/>
                  <a:pt x="6302" y="10262"/>
                  <a:pt x="6260" y="10356"/>
                </a:cubicBezTo>
                <a:cubicBezTo>
                  <a:pt x="6271" y="10262"/>
                  <a:pt x="6271" y="10169"/>
                  <a:pt x="6260" y="10086"/>
                </a:cubicBezTo>
                <a:close/>
                <a:moveTo>
                  <a:pt x="8188" y="9122"/>
                </a:moveTo>
                <a:cubicBezTo>
                  <a:pt x="8364" y="9309"/>
                  <a:pt x="8603" y="9423"/>
                  <a:pt x="8851" y="9464"/>
                </a:cubicBezTo>
                <a:cubicBezTo>
                  <a:pt x="8820" y="10045"/>
                  <a:pt x="8447" y="10325"/>
                  <a:pt x="8012" y="10356"/>
                </a:cubicBezTo>
                <a:cubicBezTo>
                  <a:pt x="7970" y="10065"/>
                  <a:pt x="7805" y="9806"/>
                  <a:pt x="7566" y="9641"/>
                </a:cubicBezTo>
                <a:cubicBezTo>
                  <a:pt x="7877" y="9630"/>
                  <a:pt x="8136" y="9464"/>
                  <a:pt x="8188" y="9122"/>
                </a:cubicBezTo>
                <a:close/>
                <a:moveTo>
                  <a:pt x="12037" y="9692"/>
                </a:moveTo>
                <a:cubicBezTo>
                  <a:pt x="12103" y="9692"/>
                  <a:pt x="12168" y="9703"/>
                  <a:pt x="12230" y="9723"/>
                </a:cubicBezTo>
                <a:cubicBezTo>
                  <a:pt x="12489" y="9817"/>
                  <a:pt x="12686" y="10045"/>
                  <a:pt x="12748" y="10314"/>
                </a:cubicBezTo>
                <a:cubicBezTo>
                  <a:pt x="12645" y="10345"/>
                  <a:pt x="12531" y="10356"/>
                  <a:pt x="12417" y="10356"/>
                </a:cubicBezTo>
                <a:lnTo>
                  <a:pt x="12406" y="10356"/>
                </a:lnTo>
                <a:cubicBezTo>
                  <a:pt x="12344" y="10003"/>
                  <a:pt x="12168" y="9744"/>
                  <a:pt x="11836" y="9723"/>
                </a:cubicBezTo>
                <a:cubicBezTo>
                  <a:pt x="11904" y="9703"/>
                  <a:pt x="11971" y="9692"/>
                  <a:pt x="12037" y="9692"/>
                </a:cubicBezTo>
                <a:close/>
                <a:moveTo>
                  <a:pt x="10157" y="9869"/>
                </a:moveTo>
                <a:cubicBezTo>
                  <a:pt x="10458" y="9869"/>
                  <a:pt x="10758" y="10034"/>
                  <a:pt x="10800" y="10376"/>
                </a:cubicBezTo>
                <a:cubicBezTo>
                  <a:pt x="10644" y="10148"/>
                  <a:pt x="10416" y="9972"/>
                  <a:pt x="10157" y="9869"/>
                </a:cubicBezTo>
                <a:close/>
                <a:moveTo>
                  <a:pt x="20293" y="10262"/>
                </a:moveTo>
                <a:cubicBezTo>
                  <a:pt x="20345" y="10304"/>
                  <a:pt x="20387" y="10345"/>
                  <a:pt x="20428" y="10387"/>
                </a:cubicBezTo>
                <a:cubicBezTo>
                  <a:pt x="20345" y="10387"/>
                  <a:pt x="20273" y="10356"/>
                  <a:pt x="20200" y="10314"/>
                </a:cubicBezTo>
                <a:lnTo>
                  <a:pt x="20293" y="10262"/>
                </a:lnTo>
                <a:close/>
                <a:moveTo>
                  <a:pt x="2198" y="8200"/>
                </a:moveTo>
                <a:cubicBezTo>
                  <a:pt x="2229" y="8687"/>
                  <a:pt x="2446" y="9143"/>
                  <a:pt x="2820" y="9475"/>
                </a:cubicBezTo>
                <a:cubicBezTo>
                  <a:pt x="2757" y="9786"/>
                  <a:pt x="2789" y="10107"/>
                  <a:pt x="2903" y="10407"/>
                </a:cubicBezTo>
                <a:cubicBezTo>
                  <a:pt x="2877" y="10395"/>
                  <a:pt x="2855" y="10386"/>
                  <a:pt x="2833" y="10386"/>
                </a:cubicBezTo>
                <a:cubicBezTo>
                  <a:pt x="2819" y="10386"/>
                  <a:pt x="2804" y="10389"/>
                  <a:pt x="2789" y="10397"/>
                </a:cubicBezTo>
                <a:cubicBezTo>
                  <a:pt x="2768" y="10211"/>
                  <a:pt x="2685" y="10045"/>
                  <a:pt x="2550" y="9910"/>
                </a:cubicBezTo>
                <a:cubicBezTo>
                  <a:pt x="2519" y="9889"/>
                  <a:pt x="2488" y="9858"/>
                  <a:pt x="2446" y="9837"/>
                </a:cubicBezTo>
                <a:cubicBezTo>
                  <a:pt x="2716" y="9315"/>
                  <a:pt x="2296" y="8805"/>
                  <a:pt x="1819" y="8805"/>
                </a:cubicBezTo>
                <a:cubicBezTo>
                  <a:pt x="1672" y="8805"/>
                  <a:pt x="1519" y="8854"/>
                  <a:pt x="1379" y="8967"/>
                </a:cubicBezTo>
                <a:lnTo>
                  <a:pt x="1379" y="8956"/>
                </a:lnTo>
                <a:lnTo>
                  <a:pt x="1327" y="9008"/>
                </a:lnTo>
                <a:cubicBezTo>
                  <a:pt x="1286" y="8874"/>
                  <a:pt x="1275" y="8739"/>
                  <a:pt x="1286" y="8604"/>
                </a:cubicBezTo>
                <a:lnTo>
                  <a:pt x="1286" y="8604"/>
                </a:lnTo>
                <a:cubicBezTo>
                  <a:pt x="1323" y="8609"/>
                  <a:pt x="1361" y="8611"/>
                  <a:pt x="1399" y="8611"/>
                </a:cubicBezTo>
                <a:cubicBezTo>
                  <a:pt x="1712" y="8611"/>
                  <a:pt x="2013" y="8459"/>
                  <a:pt x="2198" y="8200"/>
                </a:cubicBezTo>
                <a:close/>
                <a:moveTo>
                  <a:pt x="4084" y="9495"/>
                </a:moveTo>
                <a:cubicBezTo>
                  <a:pt x="4136" y="9537"/>
                  <a:pt x="4188" y="9558"/>
                  <a:pt x="4239" y="9578"/>
                </a:cubicBezTo>
                <a:cubicBezTo>
                  <a:pt x="4223" y="9577"/>
                  <a:pt x="4207" y="9577"/>
                  <a:pt x="4191" y="9577"/>
                </a:cubicBezTo>
                <a:cubicBezTo>
                  <a:pt x="3745" y="9577"/>
                  <a:pt x="3364" y="9988"/>
                  <a:pt x="3224" y="10428"/>
                </a:cubicBezTo>
                <a:cubicBezTo>
                  <a:pt x="3048" y="10190"/>
                  <a:pt x="2975" y="9889"/>
                  <a:pt x="3006" y="9599"/>
                </a:cubicBezTo>
                <a:lnTo>
                  <a:pt x="2996" y="9589"/>
                </a:lnTo>
                <a:lnTo>
                  <a:pt x="2996" y="9589"/>
                </a:lnTo>
                <a:cubicBezTo>
                  <a:pt x="3150" y="9670"/>
                  <a:pt x="3317" y="9713"/>
                  <a:pt x="3486" y="9713"/>
                </a:cubicBezTo>
                <a:cubicBezTo>
                  <a:pt x="3533" y="9713"/>
                  <a:pt x="3581" y="9709"/>
                  <a:pt x="3628" y="9703"/>
                </a:cubicBezTo>
                <a:cubicBezTo>
                  <a:pt x="3794" y="9682"/>
                  <a:pt x="3949" y="9609"/>
                  <a:pt x="4084" y="9495"/>
                </a:cubicBezTo>
                <a:close/>
                <a:moveTo>
                  <a:pt x="16385" y="10014"/>
                </a:moveTo>
                <a:cubicBezTo>
                  <a:pt x="16454" y="10014"/>
                  <a:pt x="16524" y="10024"/>
                  <a:pt x="16593" y="10045"/>
                </a:cubicBezTo>
                <a:cubicBezTo>
                  <a:pt x="16707" y="10211"/>
                  <a:pt x="16863" y="10335"/>
                  <a:pt x="17039" y="10397"/>
                </a:cubicBezTo>
                <a:lnTo>
                  <a:pt x="17060" y="10439"/>
                </a:lnTo>
                <a:cubicBezTo>
                  <a:pt x="16687" y="10428"/>
                  <a:pt x="16314" y="10335"/>
                  <a:pt x="15992" y="10138"/>
                </a:cubicBezTo>
                <a:cubicBezTo>
                  <a:pt x="16110" y="10055"/>
                  <a:pt x="16246" y="10014"/>
                  <a:pt x="16385" y="10014"/>
                </a:cubicBezTo>
                <a:close/>
                <a:moveTo>
                  <a:pt x="14645" y="9526"/>
                </a:moveTo>
                <a:cubicBezTo>
                  <a:pt x="14707" y="9672"/>
                  <a:pt x="14790" y="9806"/>
                  <a:pt x="14894" y="9920"/>
                </a:cubicBezTo>
                <a:cubicBezTo>
                  <a:pt x="15018" y="10055"/>
                  <a:pt x="15184" y="10148"/>
                  <a:pt x="15370" y="10179"/>
                </a:cubicBezTo>
                <a:cubicBezTo>
                  <a:pt x="15316" y="10458"/>
                  <a:pt x="15208" y="10599"/>
                  <a:pt x="15043" y="10599"/>
                </a:cubicBezTo>
                <a:cubicBezTo>
                  <a:pt x="14926" y="10599"/>
                  <a:pt x="14780" y="10529"/>
                  <a:pt x="14603" y="10387"/>
                </a:cubicBezTo>
                <a:cubicBezTo>
                  <a:pt x="14386" y="10169"/>
                  <a:pt x="14344" y="9817"/>
                  <a:pt x="14521" y="9558"/>
                </a:cubicBezTo>
                <a:cubicBezTo>
                  <a:pt x="14562" y="9547"/>
                  <a:pt x="14603" y="9537"/>
                  <a:pt x="14645" y="9526"/>
                </a:cubicBezTo>
                <a:close/>
                <a:moveTo>
                  <a:pt x="4084" y="9862"/>
                </a:moveTo>
                <a:cubicBezTo>
                  <a:pt x="4241" y="9862"/>
                  <a:pt x="4348" y="10048"/>
                  <a:pt x="4405" y="10428"/>
                </a:cubicBezTo>
                <a:lnTo>
                  <a:pt x="4395" y="10428"/>
                </a:lnTo>
                <a:cubicBezTo>
                  <a:pt x="4385" y="10459"/>
                  <a:pt x="4374" y="10490"/>
                  <a:pt x="4353" y="10511"/>
                </a:cubicBezTo>
                <a:lnTo>
                  <a:pt x="4291" y="10511"/>
                </a:lnTo>
                <a:cubicBezTo>
                  <a:pt x="4219" y="10511"/>
                  <a:pt x="4157" y="10573"/>
                  <a:pt x="4146" y="10646"/>
                </a:cubicBezTo>
                <a:cubicBezTo>
                  <a:pt x="4057" y="10669"/>
                  <a:pt x="3964" y="10681"/>
                  <a:pt x="3872" y="10681"/>
                </a:cubicBezTo>
                <a:cubicBezTo>
                  <a:pt x="3718" y="10681"/>
                  <a:pt x="3563" y="10648"/>
                  <a:pt x="3421" y="10584"/>
                </a:cubicBezTo>
                <a:cubicBezTo>
                  <a:pt x="3441" y="10397"/>
                  <a:pt x="3535" y="10221"/>
                  <a:pt x="3659" y="10086"/>
                </a:cubicBezTo>
                <a:lnTo>
                  <a:pt x="3846" y="9972"/>
                </a:lnTo>
                <a:cubicBezTo>
                  <a:pt x="3935" y="9899"/>
                  <a:pt x="4015" y="9862"/>
                  <a:pt x="4084" y="9862"/>
                </a:cubicBezTo>
                <a:close/>
                <a:moveTo>
                  <a:pt x="5359" y="9247"/>
                </a:moveTo>
                <a:cubicBezTo>
                  <a:pt x="5608" y="9412"/>
                  <a:pt x="5794" y="9651"/>
                  <a:pt x="5877" y="9931"/>
                </a:cubicBezTo>
                <a:cubicBezTo>
                  <a:pt x="5960" y="10190"/>
                  <a:pt x="5960" y="10459"/>
                  <a:pt x="5856" y="10708"/>
                </a:cubicBezTo>
                <a:cubicBezTo>
                  <a:pt x="5481" y="10583"/>
                  <a:pt x="5088" y="10520"/>
                  <a:pt x="4693" y="10520"/>
                </a:cubicBezTo>
                <a:cubicBezTo>
                  <a:pt x="4663" y="10520"/>
                  <a:pt x="4633" y="10521"/>
                  <a:pt x="4602" y="10521"/>
                </a:cubicBezTo>
                <a:cubicBezTo>
                  <a:pt x="4851" y="10221"/>
                  <a:pt x="4944" y="9869"/>
                  <a:pt x="4540" y="9672"/>
                </a:cubicBezTo>
                <a:cubicBezTo>
                  <a:pt x="4519" y="9661"/>
                  <a:pt x="4509" y="9651"/>
                  <a:pt x="4488" y="9641"/>
                </a:cubicBezTo>
                <a:lnTo>
                  <a:pt x="4488" y="9641"/>
                </a:lnTo>
                <a:cubicBezTo>
                  <a:pt x="4532" y="9647"/>
                  <a:pt x="4576" y="9650"/>
                  <a:pt x="4619" y="9650"/>
                </a:cubicBezTo>
                <a:cubicBezTo>
                  <a:pt x="4915" y="9650"/>
                  <a:pt x="5196" y="9500"/>
                  <a:pt x="5359" y="9247"/>
                </a:cubicBezTo>
                <a:close/>
                <a:moveTo>
                  <a:pt x="11090" y="10656"/>
                </a:moveTo>
                <a:cubicBezTo>
                  <a:pt x="11100" y="10739"/>
                  <a:pt x="11132" y="10822"/>
                  <a:pt x="11163" y="10895"/>
                </a:cubicBezTo>
                <a:cubicBezTo>
                  <a:pt x="11100" y="10895"/>
                  <a:pt x="11038" y="10895"/>
                  <a:pt x="10976" y="10915"/>
                </a:cubicBezTo>
                <a:lnTo>
                  <a:pt x="10966" y="10915"/>
                </a:lnTo>
                <a:cubicBezTo>
                  <a:pt x="10966" y="10915"/>
                  <a:pt x="10966" y="10905"/>
                  <a:pt x="10966" y="10905"/>
                </a:cubicBezTo>
                <a:cubicBezTo>
                  <a:pt x="10966" y="10843"/>
                  <a:pt x="10955" y="10791"/>
                  <a:pt x="10945" y="10729"/>
                </a:cubicBezTo>
                <a:lnTo>
                  <a:pt x="10945" y="10729"/>
                </a:lnTo>
                <a:cubicBezTo>
                  <a:pt x="10952" y="10730"/>
                  <a:pt x="10959" y="10731"/>
                  <a:pt x="10965" y="10731"/>
                </a:cubicBezTo>
                <a:cubicBezTo>
                  <a:pt x="11012" y="10731"/>
                  <a:pt x="11063" y="10701"/>
                  <a:pt x="11090" y="10656"/>
                </a:cubicBezTo>
                <a:close/>
                <a:moveTo>
                  <a:pt x="8375" y="10781"/>
                </a:moveTo>
                <a:cubicBezTo>
                  <a:pt x="8375" y="10863"/>
                  <a:pt x="8375" y="10957"/>
                  <a:pt x="8385" y="11040"/>
                </a:cubicBezTo>
                <a:cubicBezTo>
                  <a:pt x="8323" y="10998"/>
                  <a:pt x="8250" y="10967"/>
                  <a:pt x="8188" y="10926"/>
                </a:cubicBezTo>
                <a:cubicBezTo>
                  <a:pt x="8250" y="10874"/>
                  <a:pt x="8313" y="10822"/>
                  <a:pt x="8375" y="10781"/>
                </a:cubicBezTo>
                <a:close/>
                <a:moveTo>
                  <a:pt x="1766" y="9973"/>
                </a:moveTo>
                <a:cubicBezTo>
                  <a:pt x="1795" y="9973"/>
                  <a:pt x="1825" y="9976"/>
                  <a:pt x="1856" y="9983"/>
                </a:cubicBezTo>
                <a:cubicBezTo>
                  <a:pt x="1928" y="10014"/>
                  <a:pt x="2011" y="10034"/>
                  <a:pt x="2094" y="10045"/>
                </a:cubicBezTo>
                <a:cubicBezTo>
                  <a:pt x="2332" y="10148"/>
                  <a:pt x="2529" y="10356"/>
                  <a:pt x="2529" y="10584"/>
                </a:cubicBezTo>
                <a:cubicBezTo>
                  <a:pt x="2384" y="10718"/>
                  <a:pt x="2260" y="10874"/>
                  <a:pt x="2177" y="11040"/>
                </a:cubicBezTo>
                <a:cubicBezTo>
                  <a:pt x="2163" y="11042"/>
                  <a:pt x="2149" y="11043"/>
                  <a:pt x="2135" y="11043"/>
                </a:cubicBezTo>
                <a:cubicBezTo>
                  <a:pt x="1964" y="11043"/>
                  <a:pt x="1805" y="10873"/>
                  <a:pt x="1690" y="10729"/>
                </a:cubicBezTo>
                <a:cubicBezTo>
                  <a:pt x="1555" y="10584"/>
                  <a:pt x="1441" y="10418"/>
                  <a:pt x="1369" y="10242"/>
                </a:cubicBezTo>
                <a:cubicBezTo>
                  <a:pt x="1439" y="10074"/>
                  <a:pt x="1593" y="9973"/>
                  <a:pt x="1766" y="9973"/>
                </a:cubicBezTo>
                <a:close/>
                <a:moveTo>
                  <a:pt x="9525" y="10615"/>
                </a:moveTo>
                <a:cubicBezTo>
                  <a:pt x="9701" y="10687"/>
                  <a:pt x="9805" y="10874"/>
                  <a:pt x="9763" y="11071"/>
                </a:cubicBezTo>
                <a:cubicBezTo>
                  <a:pt x="9670" y="10967"/>
                  <a:pt x="9598" y="10853"/>
                  <a:pt x="9556" y="10729"/>
                </a:cubicBezTo>
                <a:cubicBezTo>
                  <a:pt x="9546" y="10698"/>
                  <a:pt x="9535" y="10656"/>
                  <a:pt x="9525" y="10615"/>
                </a:cubicBezTo>
                <a:close/>
                <a:moveTo>
                  <a:pt x="6758" y="10200"/>
                </a:moveTo>
                <a:cubicBezTo>
                  <a:pt x="6944" y="10397"/>
                  <a:pt x="7193" y="10553"/>
                  <a:pt x="7452" y="10635"/>
                </a:cubicBezTo>
                <a:cubicBezTo>
                  <a:pt x="7463" y="10687"/>
                  <a:pt x="7463" y="10739"/>
                  <a:pt x="7463" y="10791"/>
                </a:cubicBezTo>
                <a:cubicBezTo>
                  <a:pt x="7400" y="10791"/>
                  <a:pt x="7338" y="10801"/>
                  <a:pt x="7276" y="10812"/>
                </a:cubicBezTo>
                <a:cubicBezTo>
                  <a:pt x="7058" y="10853"/>
                  <a:pt x="6862" y="10957"/>
                  <a:pt x="6696" y="11102"/>
                </a:cubicBezTo>
                <a:cubicBezTo>
                  <a:pt x="6561" y="11029"/>
                  <a:pt x="6478" y="10895"/>
                  <a:pt x="6468" y="10749"/>
                </a:cubicBezTo>
                <a:cubicBezTo>
                  <a:pt x="6447" y="10521"/>
                  <a:pt x="6561" y="10314"/>
                  <a:pt x="6758" y="10200"/>
                </a:cubicBezTo>
                <a:close/>
                <a:moveTo>
                  <a:pt x="19120" y="10374"/>
                </a:moveTo>
                <a:cubicBezTo>
                  <a:pt x="19283" y="10374"/>
                  <a:pt x="19427" y="10600"/>
                  <a:pt x="19547" y="11050"/>
                </a:cubicBezTo>
                <a:cubicBezTo>
                  <a:pt x="19443" y="11091"/>
                  <a:pt x="19340" y="11123"/>
                  <a:pt x="19226" y="11133"/>
                </a:cubicBezTo>
                <a:lnTo>
                  <a:pt x="19215" y="11133"/>
                </a:lnTo>
                <a:cubicBezTo>
                  <a:pt x="19091" y="11102"/>
                  <a:pt x="18956" y="11071"/>
                  <a:pt x="18822" y="11060"/>
                </a:cubicBezTo>
                <a:lnTo>
                  <a:pt x="18801" y="11040"/>
                </a:lnTo>
                <a:lnTo>
                  <a:pt x="18791" y="10646"/>
                </a:lnTo>
                <a:cubicBezTo>
                  <a:pt x="18907" y="10465"/>
                  <a:pt x="19017" y="10374"/>
                  <a:pt x="19120" y="10374"/>
                </a:cubicBezTo>
                <a:close/>
                <a:moveTo>
                  <a:pt x="12790" y="10615"/>
                </a:moveTo>
                <a:lnTo>
                  <a:pt x="12790" y="10625"/>
                </a:lnTo>
                <a:cubicBezTo>
                  <a:pt x="12614" y="10781"/>
                  <a:pt x="12479" y="10967"/>
                  <a:pt x="12375" y="11164"/>
                </a:cubicBezTo>
                <a:cubicBezTo>
                  <a:pt x="12416" y="10991"/>
                  <a:pt x="12437" y="10818"/>
                  <a:pt x="12437" y="10635"/>
                </a:cubicBezTo>
                <a:lnTo>
                  <a:pt x="12437" y="10635"/>
                </a:lnTo>
                <a:cubicBezTo>
                  <a:pt x="12548" y="10635"/>
                  <a:pt x="12658" y="10635"/>
                  <a:pt x="12759" y="10615"/>
                </a:cubicBezTo>
                <a:close/>
                <a:moveTo>
                  <a:pt x="4684" y="10797"/>
                </a:moveTo>
                <a:cubicBezTo>
                  <a:pt x="5030" y="10797"/>
                  <a:pt x="5374" y="10849"/>
                  <a:pt x="5711" y="10946"/>
                </a:cubicBezTo>
                <a:cubicBezTo>
                  <a:pt x="5628" y="11029"/>
                  <a:pt x="5514" y="11102"/>
                  <a:pt x="5400" y="11133"/>
                </a:cubicBezTo>
                <a:cubicBezTo>
                  <a:pt x="5327" y="11157"/>
                  <a:pt x="5255" y="11167"/>
                  <a:pt x="5182" y="11167"/>
                </a:cubicBezTo>
                <a:cubicBezTo>
                  <a:pt x="5130" y="11167"/>
                  <a:pt x="5079" y="11162"/>
                  <a:pt x="5027" y="11154"/>
                </a:cubicBezTo>
                <a:lnTo>
                  <a:pt x="5037" y="11154"/>
                </a:lnTo>
                <a:lnTo>
                  <a:pt x="4955" y="11143"/>
                </a:lnTo>
                <a:cubicBezTo>
                  <a:pt x="4768" y="11091"/>
                  <a:pt x="4602" y="10967"/>
                  <a:pt x="4509" y="10801"/>
                </a:cubicBezTo>
                <a:cubicBezTo>
                  <a:pt x="4567" y="10798"/>
                  <a:pt x="4626" y="10797"/>
                  <a:pt x="4684" y="10797"/>
                </a:cubicBezTo>
                <a:close/>
                <a:moveTo>
                  <a:pt x="9649" y="10086"/>
                </a:moveTo>
                <a:lnTo>
                  <a:pt x="9732" y="10097"/>
                </a:lnTo>
                <a:cubicBezTo>
                  <a:pt x="9753" y="10097"/>
                  <a:pt x="9774" y="10097"/>
                  <a:pt x="9784" y="10107"/>
                </a:cubicBezTo>
                <a:cubicBezTo>
                  <a:pt x="10012" y="10366"/>
                  <a:pt x="10302" y="10563"/>
                  <a:pt x="10634" y="10667"/>
                </a:cubicBezTo>
                <a:cubicBezTo>
                  <a:pt x="10655" y="10718"/>
                  <a:pt x="10655" y="10770"/>
                  <a:pt x="10644" y="10832"/>
                </a:cubicBezTo>
                <a:lnTo>
                  <a:pt x="10064" y="11195"/>
                </a:lnTo>
                <a:cubicBezTo>
                  <a:pt x="10085" y="11112"/>
                  <a:pt x="10085" y="11029"/>
                  <a:pt x="10085" y="10946"/>
                </a:cubicBezTo>
                <a:cubicBezTo>
                  <a:pt x="10095" y="10616"/>
                  <a:pt x="9868" y="10337"/>
                  <a:pt x="9549" y="10263"/>
                </a:cubicBezTo>
                <a:lnTo>
                  <a:pt x="9549" y="10263"/>
                </a:lnTo>
                <a:cubicBezTo>
                  <a:pt x="9569" y="10195"/>
                  <a:pt x="9600" y="10136"/>
                  <a:pt x="9649" y="10086"/>
                </a:cubicBezTo>
                <a:close/>
                <a:moveTo>
                  <a:pt x="13929" y="10471"/>
                </a:moveTo>
                <a:cubicBezTo>
                  <a:pt x="14287" y="10471"/>
                  <a:pt x="14393" y="10732"/>
                  <a:pt x="14272" y="11247"/>
                </a:cubicBezTo>
                <a:lnTo>
                  <a:pt x="13619" y="10687"/>
                </a:lnTo>
                <a:cubicBezTo>
                  <a:pt x="13598" y="10625"/>
                  <a:pt x="13588" y="10573"/>
                  <a:pt x="13598" y="10511"/>
                </a:cubicBezTo>
                <a:cubicBezTo>
                  <a:pt x="13671" y="10490"/>
                  <a:pt x="13743" y="10480"/>
                  <a:pt x="13805" y="10480"/>
                </a:cubicBezTo>
                <a:cubicBezTo>
                  <a:pt x="13850" y="10474"/>
                  <a:pt x="13891" y="10471"/>
                  <a:pt x="13929" y="10471"/>
                </a:cubicBezTo>
                <a:close/>
                <a:moveTo>
                  <a:pt x="11598" y="10273"/>
                </a:moveTo>
                <a:cubicBezTo>
                  <a:pt x="11764" y="10428"/>
                  <a:pt x="11950" y="10532"/>
                  <a:pt x="12158" y="10584"/>
                </a:cubicBezTo>
                <a:cubicBezTo>
                  <a:pt x="12178" y="10677"/>
                  <a:pt x="12178" y="10760"/>
                  <a:pt x="12168" y="10843"/>
                </a:cubicBezTo>
                <a:cubicBezTo>
                  <a:pt x="12168" y="10988"/>
                  <a:pt x="12147" y="11123"/>
                  <a:pt x="12106" y="11257"/>
                </a:cubicBezTo>
                <a:cubicBezTo>
                  <a:pt x="12002" y="11226"/>
                  <a:pt x="11919" y="11174"/>
                  <a:pt x="11847" y="11102"/>
                </a:cubicBezTo>
                <a:cubicBezTo>
                  <a:pt x="11505" y="11060"/>
                  <a:pt x="11339" y="10863"/>
                  <a:pt x="11349" y="10511"/>
                </a:cubicBezTo>
                <a:lnTo>
                  <a:pt x="11349" y="10511"/>
                </a:lnTo>
                <a:lnTo>
                  <a:pt x="11339" y="10521"/>
                </a:lnTo>
                <a:cubicBezTo>
                  <a:pt x="11422" y="10428"/>
                  <a:pt x="11505" y="10345"/>
                  <a:pt x="11598" y="10273"/>
                </a:cubicBezTo>
                <a:close/>
                <a:moveTo>
                  <a:pt x="9204" y="10553"/>
                </a:moveTo>
                <a:cubicBezTo>
                  <a:pt x="9245" y="10853"/>
                  <a:pt x="9401" y="11123"/>
                  <a:pt x="9639" y="11309"/>
                </a:cubicBezTo>
                <a:cubicBezTo>
                  <a:pt x="9574" y="11404"/>
                  <a:pt x="9498" y="11451"/>
                  <a:pt x="9410" y="11451"/>
                </a:cubicBezTo>
                <a:cubicBezTo>
                  <a:pt x="9315" y="11451"/>
                  <a:pt x="9208" y="11396"/>
                  <a:pt x="9090" y="11288"/>
                </a:cubicBezTo>
                <a:cubicBezTo>
                  <a:pt x="8779" y="11268"/>
                  <a:pt x="8644" y="11123"/>
                  <a:pt x="8686" y="10853"/>
                </a:cubicBezTo>
                <a:cubicBezTo>
                  <a:pt x="8686" y="10781"/>
                  <a:pt x="8686" y="10698"/>
                  <a:pt x="8717" y="10625"/>
                </a:cubicBezTo>
                <a:cubicBezTo>
                  <a:pt x="8872" y="10573"/>
                  <a:pt x="9038" y="10553"/>
                  <a:pt x="9204" y="10553"/>
                </a:cubicBezTo>
                <a:close/>
                <a:moveTo>
                  <a:pt x="18604" y="9734"/>
                </a:moveTo>
                <a:cubicBezTo>
                  <a:pt x="18614" y="9765"/>
                  <a:pt x="18625" y="9806"/>
                  <a:pt x="18645" y="9848"/>
                </a:cubicBezTo>
                <a:cubicBezTo>
                  <a:pt x="18438" y="10065"/>
                  <a:pt x="18334" y="10366"/>
                  <a:pt x="18386" y="10656"/>
                </a:cubicBezTo>
                <a:cubicBezTo>
                  <a:pt x="18386" y="10718"/>
                  <a:pt x="18407" y="10781"/>
                  <a:pt x="18417" y="10843"/>
                </a:cubicBezTo>
                <a:cubicBezTo>
                  <a:pt x="18407" y="10905"/>
                  <a:pt x="18417" y="10977"/>
                  <a:pt x="18428" y="11040"/>
                </a:cubicBezTo>
                <a:cubicBezTo>
                  <a:pt x="18003" y="11081"/>
                  <a:pt x="17599" y="11247"/>
                  <a:pt x="17267" y="11527"/>
                </a:cubicBezTo>
                <a:lnTo>
                  <a:pt x="17267" y="11516"/>
                </a:lnTo>
                <a:cubicBezTo>
                  <a:pt x="17454" y="11257"/>
                  <a:pt x="17526" y="10926"/>
                  <a:pt x="17464" y="10604"/>
                </a:cubicBezTo>
                <a:cubicBezTo>
                  <a:pt x="17547" y="10573"/>
                  <a:pt x="17619" y="10532"/>
                  <a:pt x="17692" y="10480"/>
                </a:cubicBezTo>
                <a:cubicBezTo>
                  <a:pt x="18106" y="10418"/>
                  <a:pt x="18428" y="10128"/>
                  <a:pt x="18604" y="9734"/>
                </a:cubicBezTo>
                <a:close/>
                <a:moveTo>
                  <a:pt x="5991" y="11060"/>
                </a:moveTo>
                <a:cubicBezTo>
                  <a:pt x="6167" y="11164"/>
                  <a:pt x="6312" y="11299"/>
                  <a:pt x="6416" y="11475"/>
                </a:cubicBezTo>
                <a:lnTo>
                  <a:pt x="6395" y="11506"/>
                </a:lnTo>
                <a:cubicBezTo>
                  <a:pt x="6281" y="11471"/>
                  <a:pt x="6163" y="11452"/>
                  <a:pt x="6045" y="11452"/>
                </a:cubicBezTo>
                <a:cubicBezTo>
                  <a:pt x="5885" y="11452"/>
                  <a:pt x="5726" y="11486"/>
                  <a:pt x="5576" y="11558"/>
                </a:cubicBezTo>
                <a:cubicBezTo>
                  <a:pt x="5566" y="11537"/>
                  <a:pt x="5545" y="11506"/>
                  <a:pt x="5535" y="11485"/>
                </a:cubicBezTo>
                <a:cubicBezTo>
                  <a:pt x="5504" y="11454"/>
                  <a:pt x="5483" y="11433"/>
                  <a:pt x="5452" y="11402"/>
                </a:cubicBezTo>
                <a:cubicBezTo>
                  <a:pt x="5659" y="11351"/>
                  <a:pt x="5846" y="11226"/>
                  <a:pt x="5981" y="11071"/>
                </a:cubicBezTo>
                <a:lnTo>
                  <a:pt x="5991" y="11060"/>
                </a:lnTo>
                <a:close/>
                <a:moveTo>
                  <a:pt x="18946" y="11433"/>
                </a:moveTo>
                <a:cubicBezTo>
                  <a:pt x="19019" y="11465"/>
                  <a:pt x="19112" y="11475"/>
                  <a:pt x="19195" y="11475"/>
                </a:cubicBezTo>
                <a:cubicBezTo>
                  <a:pt x="19184" y="11506"/>
                  <a:pt x="19174" y="11537"/>
                  <a:pt x="19164" y="11568"/>
                </a:cubicBezTo>
                <a:lnTo>
                  <a:pt x="19153" y="11568"/>
                </a:lnTo>
                <a:cubicBezTo>
                  <a:pt x="19070" y="11527"/>
                  <a:pt x="19008" y="11485"/>
                  <a:pt x="18946" y="11433"/>
                </a:cubicBezTo>
                <a:close/>
                <a:moveTo>
                  <a:pt x="1306" y="10635"/>
                </a:moveTo>
                <a:lnTo>
                  <a:pt x="1306" y="10635"/>
                </a:lnTo>
                <a:cubicBezTo>
                  <a:pt x="1503" y="10915"/>
                  <a:pt x="1731" y="11174"/>
                  <a:pt x="1990" y="11413"/>
                </a:cubicBezTo>
                <a:cubicBezTo>
                  <a:pt x="2001" y="11423"/>
                  <a:pt x="2011" y="11433"/>
                  <a:pt x="2022" y="11433"/>
                </a:cubicBezTo>
                <a:cubicBezTo>
                  <a:pt x="2011" y="11485"/>
                  <a:pt x="2001" y="11537"/>
                  <a:pt x="1990" y="11589"/>
                </a:cubicBezTo>
                <a:cubicBezTo>
                  <a:pt x="1959" y="11579"/>
                  <a:pt x="1928" y="11568"/>
                  <a:pt x="1897" y="11547"/>
                </a:cubicBezTo>
                <a:cubicBezTo>
                  <a:pt x="1628" y="11392"/>
                  <a:pt x="1420" y="11133"/>
                  <a:pt x="1327" y="10832"/>
                </a:cubicBezTo>
                <a:cubicBezTo>
                  <a:pt x="1317" y="10760"/>
                  <a:pt x="1306" y="10698"/>
                  <a:pt x="1306" y="10635"/>
                </a:cubicBezTo>
                <a:close/>
                <a:moveTo>
                  <a:pt x="2703" y="10880"/>
                </a:moveTo>
                <a:lnTo>
                  <a:pt x="2703" y="10880"/>
                </a:lnTo>
                <a:cubicBezTo>
                  <a:pt x="2812" y="10972"/>
                  <a:pt x="2883" y="11084"/>
                  <a:pt x="2934" y="11216"/>
                </a:cubicBezTo>
                <a:cubicBezTo>
                  <a:pt x="2818" y="11518"/>
                  <a:pt x="2635" y="11675"/>
                  <a:pt x="2376" y="11675"/>
                </a:cubicBezTo>
                <a:cubicBezTo>
                  <a:pt x="2332" y="11675"/>
                  <a:pt x="2287" y="11670"/>
                  <a:pt x="2239" y="11661"/>
                </a:cubicBezTo>
                <a:cubicBezTo>
                  <a:pt x="2239" y="11661"/>
                  <a:pt x="2239" y="11661"/>
                  <a:pt x="2239" y="11651"/>
                </a:cubicBezTo>
                <a:cubicBezTo>
                  <a:pt x="2250" y="11547"/>
                  <a:pt x="2270" y="11444"/>
                  <a:pt x="2301" y="11340"/>
                </a:cubicBezTo>
                <a:cubicBezTo>
                  <a:pt x="2476" y="11227"/>
                  <a:pt x="2620" y="11074"/>
                  <a:pt x="2703" y="10880"/>
                </a:cubicBezTo>
                <a:close/>
                <a:moveTo>
                  <a:pt x="7369" y="11433"/>
                </a:moveTo>
                <a:lnTo>
                  <a:pt x="7369" y="11433"/>
                </a:lnTo>
                <a:cubicBezTo>
                  <a:pt x="7359" y="11465"/>
                  <a:pt x="7359" y="11496"/>
                  <a:pt x="7349" y="11527"/>
                </a:cubicBezTo>
                <a:cubicBezTo>
                  <a:pt x="7318" y="11718"/>
                  <a:pt x="7268" y="11814"/>
                  <a:pt x="7201" y="11814"/>
                </a:cubicBezTo>
                <a:cubicBezTo>
                  <a:pt x="7134" y="11814"/>
                  <a:pt x="7048" y="11718"/>
                  <a:pt x="6944" y="11527"/>
                </a:cubicBezTo>
                <a:cubicBezTo>
                  <a:pt x="7090" y="11527"/>
                  <a:pt x="7235" y="11496"/>
                  <a:pt x="7369" y="11433"/>
                </a:cubicBezTo>
                <a:close/>
                <a:moveTo>
                  <a:pt x="4198" y="10832"/>
                </a:moveTo>
                <a:cubicBezTo>
                  <a:pt x="4250" y="10967"/>
                  <a:pt x="4333" y="11091"/>
                  <a:pt x="4447" y="11185"/>
                </a:cubicBezTo>
                <a:cubicBezTo>
                  <a:pt x="4198" y="11278"/>
                  <a:pt x="3991" y="11454"/>
                  <a:pt x="3866" y="11693"/>
                </a:cubicBezTo>
                <a:cubicBezTo>
                  <a:pt x="3835" y="11734"/>
                  <a:pt x="3815" y="11775"/>
                  <a:pt x="3804" y="11817"/>
                </a:cubicBezTo>
                <a:cubicBezTo>
                  <a:pt x="3773" y="11796"/>
                  <a:pt x="3752" y="11765"/>
                  <a:pt x="3732" y="11734"/>
                </a:cubicBezTo>
                <a:cubicBezTo>
                  <a:pt x="3555" y="11485"/>
                  <a:pt x="3431" y="11195"/>
                  <a:pt x="3400" y="10895"/>
                </a:cubicBezTo>
                <a:lnTo>
                  <a:pt x="3400" y="10895"/>
                </a:lnTo>
                <a:cubicBezTo>
                  <a:pt x="3512" y="10932"/>
                  <a:pt x="3628" y="10951"/>
                  <a:pt x="3745" y="10951"/>
                </a:cubicBezTo>
                <a:cubicBezTo>
                  <a:pt x="3823" y="10951"/>
                  <a:pt x="3902" y="10942"/>
                  <a:pt x="3980" y="10926"/>
                </a:cubicBezTo>
                <a:lnTo>
                  <a:pt x="3970" y="10915"/>
                </a:lnTo>
                <a:cubicBezTo>
                  <a:pt x="4053" y="10895"/>
                  <a:pt x="4125" y="10863"/>
                  <a:pt x="4198" y="10832"/>
                </a:cubicBezTo>
                <a:close/>
                <a:moveTo>
                  <a:pt x="20024" y="10625"/>
                </a:moveTo>
                <a:cubicBezTo>
                  <a:pt x="20183" y="10714"/>
                  <a:pt x="20365" y="10764"/>
                  <a:pt x="20544" y="10764"/>
                </a:cubicBezTo>
                <a:cubicBezTo>
                  <a:pt x="20575" y="10764"/>
                  <a:pt x="20605" y="10763"/>
                  <a:pt x="20635" y="10760"/>
                </a:cubicBezTo>
                <a:cubicBezTo>
                  <a:pt x="20708" y="10936"/>
                  <a:pt x="20749" y="11133"/>
                  <a:pt x="20749" y="11330"/>
                </a:cubicBezTo>
                <a:cubicBezTo>
                  <a:pt x="20749" y="11516"/>
                  <a:pt x="20718" y="11713"/>
                  <a:pt x="20646" y="11889"/>
                </a:cubicBezTo>
                <a:lnTo>
                  <a:pt x="20635" y="11869"/>
                </a:lnTo>
                <a:cubicBezTo>
                  <a:pt x="20604" y="11755"/>
                  <a:pt x="20552" y="11651"/>
                  <a:pt x="20490" y="11547"/>
                </a:cubicBezTo>
                <a:cubicBezTo>
                  <a:pt x="20345" y="11319"/>
                  <a:pt x="20107" y="11164"/>
                  <a:pt x="19837" y="11143"/>
                </a:cubicBezTo>
                <a:cubicBezTo>
                  <a:pt x="19889" y="11071"/>
                  <a:pt x="19931" y="10998"/>
                  <a:pt x="19962" y="10926"/>
                </a:cubicBezTo>
                <a:cubicBezTo>
                  <a:pt x="20003" y="10822"/>
                  <a:pt x="20024" y="10718"/>
                  <a:pt x="20024" y="10625"/>
                </a:cubicBezTo>
                <a:close/>
                <a:moveTo>
                  <a:pt x="15733" y="10304"/>
                </a:moveTo>
                <a:cubicBezTo>
                  <a:pt x="16080" y="10544"/>
                  <a:pt x="16526" y="10723"/>
                  <a:pt x="16960" y="10723"/>
                </a:cubicBezTo>
                <a:cubicBezTo>
                  <a:pt x="17032" y="10723"/>
                  <a:pt x="17103" y="10718"/>
                  <a:pt x="17174" y="10708"/>
                </a:cubicBezTo>
                <a:lnTo>
                  <a:pt x="17174" y="10708"/>
                </a:lnTo>
                <a:cubicBezTo>
                  <a:pt x="17236" y="10926"/>
                  <a:pt x="17194" y="11174"/>
                  <a:pt x="17070" y="11371"/>
                </a:cubicBezTo>
                <a:cubicBezTo>
                  <a:pt x="16894" y="11620"/>
                  <a:pt x="16656" y="11817"/>
                  <a:pt x="16376" y="11941"/>
                </a:cubicBezTo>
                <a:cubicBezTo>
                  <a:pt x="16376" y="11424"/>
                  <a:pt x="16117" y="10728"/>
                  <a:pt x="15552" y="10728"/>
                </a:cubicBezTo>
                <a:cubicBezTo>
                  <a:pt x="15540" y="10728"/>
                  <a:pt x="15528" y="10728"/>
                  <a:pt x="15515" y="10729"/>
                </a:cubicBezTo>
                <a:cubicBezTo>
                  <a:pt x="15464" y="10729"/>
                  <a:pt x="15412" y="10739"/>
                  <a:pt x="15370" y="10760"/>
                </a:cubicBezTo>
                <a:cubicBezTo>
                  <a:pt x="15547" y="10656"/>
                  <a:pt x="15671" y="10490"/>
                  <a:pt x="15733" y="10304"/>
                </a:cubicBezTo>
                <a:close/>
                <a:moveTo>
                  <a:pt x="11432" y="11278"/>
                </a:moveTo>
                <a:cubicBezTo>
                  <a:pt x="11577" y="11433"/>
                  <a:pt x="11764" y="11537"/>
                  <a:pt x="11971" y="11568"/>
                </a:cubicBezTo>
                <a:cubicBezTo>
                  <a:pt x="11930" y="11641"/>
                  <a:pt x="11878" y="11713"/>
                  <a:pt x="11826" y="11765"/>
                </a:cubicBezTo>
                <a:lnTo>
                  <a:pt x="11442" y="11983"/>
                </a:lnTo>
                <a:cubicBezTo>
                  <a:pt x="11422" y="11910"/>
                  <a:pt x="11401" y="11827"/>
                  <a:pt x="11380" y="11765"/>
                </a:cubicBezTo>
                <a:cubicBezTo>
                  <a:pt x="11422" y="11610"/>
                  <a:pt x="11442" y="11444"/>
                  <a:pt x="11432" y="11278"/>
                </a:cubicBezTo>
                <a:close/>
                <a:moveTo>
                  <a:pt x="16096" y="11579"/>
                </a:moveTo>
                <a:cubicBezTo>
                  <a:pt x="16127" y="11713"/>
                  <a:pt x="16137" y="11858"/>
                  <a:pt x="16127" y="11993"/>
                </a:cubicBezTo>
                <a:cubicBezTo>
                  <a:pt x="16112" y="11995"/>
                  <a:pt x="16098" y="11996"/>
                  <a:pt x="16083" y="11996"/>
                </a:cubicBezTo>
                <a:cubicBezTo>
                  <a:pt x="16015" y="11996"/>
                  <a:pt x="15948" y="11977"/>
                  <a:pt x="15889" y="11952"/>
                </a:cubicBezTo>
                <a:lnTo>
                  <a:pt x="15889" y="11941"/>
                </a:lnTo>
                <a:cubicBezTo>
                  <a:pt x="15877" y="11942"/>
                  <a:pt x="15865" y="11942"/>
                  <a:pt x="15854" y="11942"/>
                </a:cubicBezTo>
                <a:cubicBezTo>
                  <a:pt x="15583" y="11942"/>
                  <a:pt x="15657" y="11818"/>
                  <a:pt x="16096" y="11579"/>
                </a:cubicBezTo>
                <a:close/>
                <a:moveTo>
                  <a:pt x="8000" y="11209"/>
                </a:moveTo>
                <a:lnTo>
                  <a:pt x="8000" y="11209"/>
                </a:lnTo>
                <a:cubicBezTo>
                  <a:pt x="8193" y="11282"/>
                  <a:pt x="8356" y="11405"/>
                  <a:pt x="8499" y="11558"/>
                </a:cubicBezTo>
                <a:cubicBezTo>
                  <a:pt x="8696" y="11786"/>
                  <a:pt x="8706" y="11952"/>
                  <a:pt x="8634" y="12045"/>
                </a:cubicBezTo>
                <a:lnTo>
                  <a:pt x="8572" y="12045"/>
                </a:lnTo>
                <a:cubicBezTo>
                  <a:pt x="8478" y="12045"/>
                  <a:pt x="8385" y="12055"/>
                  <a:pt x="8302" y="12097"/>
                </a:cubicBezTo>
                <a:cubicBezTo>
                  <a:pt x="8167" y="12035"/>
                  <a:pt x="8053" y="11921"/>
                  <a:pt x="8002" y="11786"/>
                </a:cubicBezTo>
                <a:cubicBezTo>
                  <a:pt x="7909" y="11600"/>
                  <a:pt x="7908" y="11394"/>
                  <a:pt x="8000" y="11209"/>
                </a:cubicBezTo>
                <a:close/>
                <a:moveTo>
                  <a:pt x="18542" y="11330"/>
                </a:moveTo>
                <a:cubicBezTo>
                  <a:pt x="18687" y="11527"/>
                  <a:pt x="18884" y="11682"/>
                  <a:pt x="19112" y="11775"/>
                </a:cubicBezTo>
                <a:cubicBezTo>
                  <a:pt x="19112" y="11807"/>
                  <a:pt x="19101" y="11827"/>
                  <a:pt x="19101" y="11858"/>
                </a:cubicBezTo>
                <a:cubicBezTo>
                  <a:pt x="19091" y="11950"/>
                  <a:pt x="19101" y="12052"/>
                  <a:pt x="19121" y="12144"/>
                </a:cubicBezTo>
                <a:lnTo>
                  <a:pt x="19121" y="12144"/>
                </a:lnTo>
                <a:cubicBezTo>
                  <a:pt x="18995" y="12090"/>
                  <a:pt x="18862" y="12063"/>
                  <a:pt x="18730" y="12063"/>
                </a:cubicBezTo>
                <a:cubicBezTo>
                  <a:pt x="18594" y="12063"/>
                  <a:pt x="18459" y="12092"/>
                  <a:pt x="18334" y="12149"/>
                </a:cubicBezTo>
                <a:cubicBezTo>
                  <a:pt x="18138" y="11879"/>
                  <a:pt x="17847" y="11682"/>
                  <a:pt x="17516" y="11620"/>
                </a:cubicBezTo>
                <a:cubicBezTo>
                  <a:pt x="17796" y="11433"/>
                  <a:pt x="18303" y="11340"/>
                  <a:pt x="18542" y="11330"/>
                </a:cubicBezTo>
                <a:close/>
                <a:moveTo>
                  <a:pt x="9929" y="11485"/>
                </a:moveTo>
                <a:cubicBezTo>
                  <a:pt x="10078" y="11550"/>
                  <a:pt x="10227" y="11591"/>
                  <a:pt x="10383" y="11591"/>
                </a:cubicBezTo>
                <a:cubicBezTo>
                  <a:pt x="10401" y="11591"/>
                  <a:pt x="10419" y="11590"/>
                  <a:pt x="10437" y="11589"/>
                </a:cubicBezTo>
                <a:cubicBezTo>
                  <a:pt x="10437" y="11630"/>
                  <a:pt x="10447" y="11661"/>
                  <a:pt x="10447" y="11693"/>
                </a:cubicBezTo>
                <a:cubicBezTo>
                  <a:pt x="10447" y="11713"/>
                  <a:pt x="10458" y="11734"/>
                  <a:pt x="10468" y="11744"/>
                </a:cubicBezTo>
                <a:cubicBezTo>
                  <a:pt x="10023" y="11775"/>
                  <a:pt x="9608" y="11931"/>
                  <a:pt x="9256" y="12200"/>
                </a:cubicBezTo>
                <a:cubicBezTo>
                  <a:pt x="9183" y="12169"/>
                  <a:pt x="9121" y="12149"/>
                  <a:pt x="9059" y="12128"/>
                </a:cubicBezTo>
                <a:cubicBezTo>
                  <a:pt x="9069" y="11993"/>
                  <a:pt x="9048" y="11858"/>
                  <a:pt x="8986" y="11734"/>
                </a:cubicBezTo>
                <a:lnTo>
                  <a:pt x="8986" y="11734"/>
                </a:lnTo>
                <a:cubicBezTo>
                  <a:pt x="9083" y="11769"/>
                  <a:pt x="9183" y="11786"/>
                  <a:pt x="9281" y="11786"/>
                </a:cubicBezTo>
                <a:cubicBezTo>
                  <a:pt x="9528" y="11786"/>
                  <a:pt x="9766" y="11678"/>
                  <a:pt x="9929" y="11485"/>
                </a:cubicBezTo>
                <a:close/>
                <a:moveTo>
                  <a:pt x="3213" y="11205"/>
                </a:moveTo>
                <a:cubicBezTo>
                  <a:pt x="3307" y="11537"/>
                  <a:pt x="3473" y="11838"/>
                  <a:pt x="3721" y="12086"/>
                </a:cubicBezTo>
                <a:cubicBezTo>
                  <a:pt x="3701" y="12159"/>
                  <a:pt x="3690" y="12232"/>
                  <a:pt x="3680" y="12304"/>
                </a:cubicBezTo>
                <a:cubicBezTo>
                  <a:pt x="3669" y="12045"/>
                  <a:pt x="3504" y="11827"/>
                  <a:pt x="3265" y="11744"/>
                </a:cubicBezTo>
                <a:cubicBezTo>
                  <a:pt x="3202" y="11719"/>
                  <a:pt x="3140" y="11706"/>
                  <a:pt x="3077" y="11706"/>
                </a:cubicBezTo>
                <a:cubicBezTo>
                  <a:pt x="3036" y="11706"/>
                  <a:pt x="2995" y="11711"/>
                  <a:pt x="2954" y="11724"/>
                </a:cubicBezTo>
                <a:lnTo>
                  <a:pt x="2944" y="11724"/>
                </a:lnTo>
                <a:cubicBezTo>
                  <a:pt x="3089" y="11579"/>
                  <a:pt x="3182" y="11402"/>
                  <a:pt x="3213" y="11205"/>
                </a:cubicBezTo>
                <a:close/>
                <a:moveTo>
                  <a:pt x="20179" y="11775"/>
                </a:moveTo>
                <a:lnTo>
                  <a:pt x="20314" y="12024"/>
                </a:lnTo>
                <a:cubicBezTo>
                  <a:pt x="20324" y="12076"/>
                  <a:pt x="20335" y="12128"/>
                  <a:pt x="20335" y="12180"/>
                </a:cubicBezTo>
                <a:lnTo>
                  <a:pt x="19951" y="12335"/>
                </a:lnTo>
                <a:lnTo>
                  <a:pt x="19589" y="11900"/>
                </a:lnTo>
                <a:lnTo>
                  <a:pt x="19589" y="11900"/>
                </a:lnTo>
                <a:cubicBezTo>
                  <a:pt x="19671" y="11915"/>
                  <a:pt x="19754" y="11923"/>
                  <a:pt x="19836" y="11923"/>
                </a:cubicBezTo>
                <a:cubicBezTo>
                  <a:pt x="19918" y="11923"/>
                  <a:pt x="19998" y="11915"/>
                  <a:pt x="20076" y="11900"/>
                </a:cubicBezTo>
                <a:cubicBezTo>
                  <a:pt x="20138" y="11889"/>
                  <a:pt x="20179" y="11838"/>
                  <a:pt x="20179" y="11775"/>
                </a:cubicBezTo>
                <a:close/>
                <a:moveTo>
                  <a:pt x="4602" y="11309"/>
                </a:moveTo>
                <a:cubicBezTo>
                  <a:pt x="4758" y="11392"/>
                  <a:pt x="4944" y="11444"/>
                  <a:pt x="5120" y="11444"/>
                </a:cubicBezTo>
                <a:cubicBezTo>
                  <a:pt x="5141" y="11589"/>
                  <a:pt x="5162" y="11734"/>
                  <a:pt x="5183" y="11889"/>
                </a:cubicBezTo>
                <a:cubicBezTo>
                  <a:pt x="5193" y="11910"/>
                  <a:pt x="5214" y="11941"/>
                  <a:pt x="5224" y="11962"/>
                </a:cubicBezTo>
                <a:cubicBezTo>
                  <a:pt x="5214" y="11972"/>
                  <a:pt x="5214" y="11993"/>
                  <a:pt x="5203" y="12003"/>
                </a:cubicBezTo>
                <a:cubicBezTo>
                  <a:pt x="5172" y="12118"/>
                  <a:pt x="5162" y="12242"/>
                  <a:pt x="5193" y="12356"/>
                </a:cubicBezTo>
                <a:cubicBezTo>
                  <a:pt x="5151" y="12366"/>
                  <a:pt x="5110" y="12377"/>
                  <a:pt x="5058" y="12377"/>
                </a:cubicBezTo>
                <a:cubicBezTo>
                  <a:pt x="4986" y="12397"/>
                  <a:pt x="4911" y="12408"/>
                  <a:pt x="4835" y="12408"/>
                </a:cubicBezTo>
                <a:cubicBezTo>
                  <a:pt x="4760" y="12408"/>
                  <a:pt x="4685" y="12397"/>
                  <a:pt x="4613" y="12377"/>
                </a:cubicBezTo>
                <a:cubicBezTo>
                  <a:pt x="4374" y="12314"/>
                  <a:pt x="4157" y="12200"/>
                  <a:pt x="3980" y="12035"/>
                </a:cubicBezTo>
                <a:cubicBezTo>
                  <a:pt x="4094" y="11775"/>
                  <a:pt x="4333" y="11433"/>
                  <a:pt x="4602" y="11309"/>
                </a:cubicBezTo>
                <a:close/>
                <a:moveTo>
                  <a:pt x="2675" y="11900"/>
                </a:moveTo>
                <a:cubicBezTo>
                  <a:pt x="2529" y="12045"/>
                  <a:pt x="2446" y="12232"/>
                  <a:pt x="2415" y="12439"/>
                </a:cubicBezTo>
                <a:lnTo>
                  <a:pt x="2415" y="12460"/>
                </a:lnTo>
                <a:cubicBezTo>
                  <a:pt x="2322" y="12304"/>
                  <a:pt x="2260" y="12128"/>
                  <a:pt x="2239" y="11952"/>
                </a:cubicBezTo>
                <a:lnTo>
                  <a:pt x="2239" y="11952"/>
                </a:lnTo>
                <a:cubicBezTo>
                  <a:pt x="2271" y="11954"/>
                  <a:pt x="2303" y="11955"/>
                  <a:pt x="2336" y="11955"/>
                </a:cubicBezTo>
                <a:cubicBezTo>
                  <a:pt x="2441" y="11955"/>
                  <a:pt x="2548" y="11942"/>
                  <a:pt x="2643" y="11910"/>
                </a:cubicBezTo>
                <a:lnTo>
                  <a:pt x="2675" y="11900"/>
                </a:lnTo>
                <a:close/>
                <a:moveTo>
                  <a:pt x="17029" y="12003"/>
                </a:moveTo>
                <a:lnTo>
                  <a:pt x="17018" y="12014"/>
                </a:lnTo>
                <a:cubicBezTo>
                  <a:pt x="17091" y="12190"/>
                  <a:pt x="17205" y="12356"/>
                  <a:pt x="17350" y="12480"/>
                </a:cubicBezTo>
                <a:cubicBezTo>
                  <a:pt x="17256" y="12458"/>
                  <a:pt x="17160" y="12447"/>
                  <a:pt x="17064" y="12447"/>
                </a:cubicBezTo>
                <a:cubicBezTo>
                  <a:pt x="16939" y="12447"/>
                  <a:pt x="16815" y="12466"/>
                  <a:pt x="16697" y="12501"/>
                </a:cubicBezTo>
                <a:cubicBezTo>
                  <a:pt x="16728" y="12304"/>
                  <a:pt x="16852" y="12118"/>
                  <a:pt x="17029" y="12003"/>
                </a:cubicBezTo>
                <a:close/>
                <a:moveTo>
                  <a:pt x="12230" y="11589"/>
                </a:moveTo>
                <a:lnTo>
                  <a:pt x="12230" y="11589"/>
                </a:lnTo>
                <a:cubicBezTo>
                  <a:pt x="12209" y="11713"/>
                  <a:pt x="12199" y="11848"/>
                  <a:pt x="12220" y="11972"/>
                </a:cubicBezTo>
                <a:cubicBezTo>
                  <a:pt x="12126" y="12097"/>
                  <a:pt x="12044" y="12221"/>
                  <a:pt x="11992" y="12366"/>
                </a:cubicBezTo>
                <a:cubicBezTo>
                  <a:pt x="11847" y="12387"/>
                  <a:pt x="11702" y="12439"/>
                  <a:pt x="11577" y="12511"/>
                </a:cubicBezTo>
                <a:cubicBezTo>
                  <a:pt x="11577" y="12501"/>
                  <a:pt x="11577" y="12480"/>
                  <a:pt x="11567" y="12470"/>
                </a:cubicBezTo>
                <a:cubicBezTo>
                  <a:pt x="11536" y="12408"/>
                  <a:pt x="11515" y="12335"/>
                  <a:pt x="11474" y="12273"/>
                </a:cubicBezTo>
                <a:cubicBezTo>
                  <a:pt x="11546" y="12263"/>
                  <a:pt x="11608" y="12242"/>
                  <a:pt x="11670" y="12221"/>
                </a:cubicBezTo>
                <a:cubicBezTo>
                  <a:pt x="11930" y="12086"/>
                  <a:pt x="12126" y="11858"/>
                  <a:pt x="12230" y="11589"/>
                </a:cubicBezTo>
                <a:close/>
                <a:moveTo>
                  <a:pt x="17385" y="11906"/>
                </a:moveTo>
                <a:cubicBezTo>
                  <a:pt x="17446" y="11906"/>
                  <a:pt x="17507" y="11916"/>
                  <a:pt x="17568" y="11931"/>
                </a:cubicBezTo>
                <a:cubicBezTo>
                  <a:pt x="17785" y="12003"/>
                  <a:pt x="17972" y="12118"/>
                  <a:pt x="18127" y="12273"/>
                </a:cubicBezTo>
                <a:cubicBezTo>
                  <a:pt x="18055" y="12346"/>
                  <a:pt x="18003" y="12418"/>
                  <a:pt x="17961" y="12511"/>
                </a:cubicBezTo>
                <a:lnTo>
                  <a:pt x="17951" y="12511"/>
                </a:lnTo>
                <a:cubicBezTo>
                  <a:pt x="17692" y="12418"/>
                  <a:pt x="17329" y="12149"/>
                  <a:pt x="17319" y="11910"/>
                </a:cubicBezTo>
                <a:cubicBezTo>
                  <a:pt x="17341" y="11907"/>
                  <a:pt x="17363" y="11906"/>
                  <a:pt x="17385" y="11906"/>
                </a:cubicBezTo>
                <a:close/>
                <a:moveTo>
                  <a:pt x="6064" y="11703"/>
                </a:moveTo>
                <a:lnTo>
                  <a:pt x="6354" y="11796"/>
                </a:lnTo>
                <a:cubicBezTo>
                  <a:pt x="6354" y="11889"/>
                  <a:pt x="6385" y="11983"/>
                  <a:pt x="6426" y="12076"/>
                </a:cubicBezTo>
                <a:cubicBezTo>
                  <a:pt x="6457" y="12118"/>
                  <a:pt x="6478" y="12159"/>
                  <a:pt x="6509" y="12200"/>
                </a:cubicBezTo>
                <a:cubicBezTo>
                  <a:pt x="6457" y="12387"/>
                  <a:pt x="6323" y="12532"/>
                  <a:pt x="6146" y="12594"/>
                </a:cubicBezTo>
                <a:cubicBezTo>
                  <a:pt x="6118" y="12604"/>
                  <a:pt x="6072" y="12610"/>
                  <a:pt x="6017" y="12610"/>
                </a:cubicBezTo>
                <a:cubicBezTo>
                  <a:pt x="5850" y="12610"/>
                  <a:pt x="5603" y="12561"/>
                  <a:pt x="5556" y="12460"/>
                </a:cubicBezTo>
                <a:lnTo>
                  <a:pt x="6064" y="11703"/>
                </a:lnTo>
                <a:close/>
                <a:moveTo>
                  <a:pt x="12704" y="11861"/>
                </a:moveTo>
                <a:cubicBezTo>
                  <a:pt x="12813" y="11861"/>
                  <a:pt x="12920" y="11991"/>
                  <a:pt x="13018" y="12252"/>
                </a:cubicBezTo>
                <a:cubicBezTo>
                  <a:pt x="13255" y="12528"/>
                  <a:pt x="13349" y="12666"/>
                  <a:pt x="13300" y="12666"/>
                </a:cubicBezTo>
                <a:cubicBezTo>
                  <a:pt x="13242" y="12666"/>
                  <a:pt x="12985" y="12474"/>
                  <a:pt x="12531" y="12086"/>
                </a:cubicBezTo>
                <a:cubicBezTo>
                  <a:pt x="12520" y="12055"/>
                  <a:pt x="12510" y="12024"/>
                  <a:pt x="12510" y="11993"/>
                </a:cubicBezTo>
                <a:cubicBezTo>
                  <a:pt x="12575" y="11905"/>
                  <a:pt x="12640" y="11861"/>
                  <a:pt x="12704" y="11861"/>
                </a:cubicBezTo>
                <a:close/>
                <a:moveTo>
                  <a:pt x="10411" y="12063"/>
                </a:moveTo>
                <a:cubicBezTo>
                  <a:pt x="10499" y="12063"/>
                  <a:pt x="10587" y="12071"/>
                  <a:pt x="10676" y="12086"/>
                </a:cubicBezTo>
                <a:cubicBezTo>
                  <a:pt x="10738" y="12138"/>
                  <a:pt x="10800" y="12180"/>
                  <a:pt x="10872" y="12211"/>
                </a:cubicBezTo>
                <a:cubicBezTo>
                  <a:pt x="10779" y="12387"/>
                  <a:pt x="10644" y="12542"/>
                  <a:pt x="10489" y="12677"/>
                </a:cubicBezTo>
                <a:lnTo>
                  <a:pt x="10489" y="12667"/>
                </a:lnTo>
                <a:cubicBezTo>
                  <a:pt x="10458" y="12698"/>
                  <a:pt x="10416" y="12729"/>
                  <a:pt x="10385" y="12750"/>
                </a:cubicBezTo>
                <a:cubicBezTo>
                  <a:pt x="10137" y="12542"/>
                  <a:pt x="9846" y="12397"/>
                  <a:pt x="9525" y="12325"/>
                </a:cubicBezTo>
                <a:cubicBezTo>
                  <a:pt x="9722" y="12211"/>
                  <a:pt x="9929" y="12128"/>
                  <a:pt x="10147" y="12086"/>
                </a:cubicBezTo>
                <a:cubicBezTo>
                  <a:pt x="10235" y="12071"/>
                  <a:pt x="10323" y="12063"/>
                  <a:pt x="10411" y="12063"/>
                </a:cubicBezTo>
                <a:close/>
                <a:moveTo>
                  <a:pt x="16521" y="12118"/>
                </a:moveTo>
                <a:cubicBezTo>
                  <a:pt x="16448" y="12273"/>
                  <a:pt x="16417" y="12428"/>
                  <a:pt x="16428" y="12594"/>
                </a:cubicBezTo>
                <a:cubicBezTo>
                  <a:pt x="16324" y="12646"/>
                  <a:pt x="16220" y="12698"/>
                  <a:pt x="16117" y="12760"/>
                </a:cubicBezTo>
                <a:cubicBezTo>
                  <a:pt x="16086" y="12770"/>
                  <a:pt x="16065" y="12791"/>
                  <a:pt x="16034" y="12802"/>
                </a:cubicBezTo>
                <a:cubicBezTo>
                  <a:pt x="16189" y="12636"/>
                  <a:pt x="16303" y="12418"/>
                  <a:pt x="16355" y="12200"/>
                </a:cubicBezTo>
                <a:lnTo>
                  <a:pt x="16345" y="12200"/>
                </a:lnTo>
                <a:lnTo>
                  <a:pt x="16345" y="12169"/>
                </a:lnTo>
                <a:cubicBezTo>
                  <a:pt x="16407" y="12159"/>
                  <a:pt x="16459" y="12138"/>
                  <a:pt x="16521" y="12118"/>
                </a:cubicBezTo>
                <a:close/>
                <a:moveTo>
                  <a:pt x="9245" y="12542"/>
                </a:moveTo>
                <a:cubicBezTo>
                  <a:pt x="9328" y="12584"/>
                  <a:pt x="9401" y="12615"/>
                  <a:pt x="9421" y="12625"/>
                </a:cubicBezTo>
                <a:lnTo>
                  <a:pt x="9598" y="12729"/>
                </a:lnTo>
                <a:cubicBezTo>
                  <a:pt x="9639" y="12750"/>
                  <a:pt x="9681" y="12781"/>
                  <a:pt x="9722" y="12812"/>
                </a:cubicBezTo>
                <a:cubicBezTo>
                  <a:pt x="9618" y="12822"/>
                  <a:pt x="9504" y="12843"/>
                  <a:pt x="9401" y="12864"/>
                </a:cubicBezTo>
                <a:cubicBezTo>
                  <a:pt x="9318" y="12781"/>
                  <a:pt x="9245" y="12698"/>
                  <a:pt x="9183" y="12605"/>
                </a:cubicBezTo>
                <a:cubicBezTo>
                  <a:pt x="9204" y="12584"/>
                  <a:pt x="9225" y="12563"/>
                  <a:pt x="9245" y="12542"/>
                </a:cubicBezTo>
                <a:close/>
                <a:moveTo>
                  <a:pt x="15329" y="12055"/>
                </a:moveTo>
                <a:cubicBezTo>
                  <a:pt x="15525" y="12171"/>
                  <a:pt x="15751" y="12226"/>
                  <a:pt x="15975" y="12226"/>
                </a:cubicBezTo>
                <a:cubicBezTo>
                  <a:pt x="16012" y="12226"/>
                  <a:pt x="16049" y="12224"/>
                  <a:pt x="16086" y="12221"/>
                </a:cubicBezTo>
                <a:lnTo>
                  <a:pt x="16086" y="12221"/>
                </a:lnTo>
                <a:cubicBezTo>
                  <a:pt x="16054" y="12304"/>
                  <a:pt x="16023" y="12397"/>
                  <a:pt x="15982" y="12480"/>
                </a:cubicBezTo>
                <a:cubicBezTo>
                  <a:pt x="15848" y="12666"/>
                  <a:pt x="15684" y="12820"/>
                  <a:pt x="15478" y="12914"/>
                </a:cubicBezTo>
                <a:lnTo>
                  <a:pt x="15478" y="12914"/>
                </a:lnTo>
                <a:cubicBezTo>
                  <a:pt x="15576" y="12617"/>
                  <a:pt x="15523" y="12301"/>
                  <a:pt x="15329" y="12055"/>
                </a:cubicBezTo>
                <a:close/>
                <a:moveTo>
                  <a:pt x="8727" y="12439"/>
                </a:moveTo>
                <a:cubicBezTo>
                  <a:pt x="8727" y="12460"/>
                  <a:pt x="8727" y="12480"/>
                  <a:pt x="8737" y="12491"/>
                </a:cubicBezTo>
                <a:lnTo>
                  <a:pt x="8820" y="12615"/>
                </a:lnTo>
                <a:cubicBezTo>
                  <a:pt x="8748" y="12719"/>
                  <a:pt x="8686" y="12833"/>
                  <a:pt x="8634" y="12957"/>
                </a:cubicBezTo>
                <a:cubicBezTo>
                  <a:pt x="8396" y="12812"/>
                  <a:pt x="8220" y="12606"/>
                  <a:pt x="8446" y="12460"/>
                </a:cubicBezTo>
                <a:lnTo>
                  <a:pt x="8446" y="12460"/>
                </a:lnTo>
                <a:cubicBezTo>
                  <a:pt x="8477" y="12464"/>
                  <a:pt x="8510" y="12466"/>
                  <a:pt x="8542" y="12466"/>
                </a:cubicBezTo>
                <a:cubicBezTo>
                  <a:pt x="8605" y="12466"/>
                  <a:pt x="8668" y="12458"/>
                  <a:pt x="8727" y="12439"/>
                </a:cubicBezTo>
                <a:close/>
                <a:moveTo>
                  <a:pt x="2831" y="12168"/>
                </a:moveTo>
                <a:cubicBezTo>
                  <a:pt x="2908" y="12168"/>
                  <a:pt x="3010" y="12331"/>
                  <a:pt x="3141" y="12656"/>
                </a:cubicBezTo>
                <a:cubicBezTo>
                  <a:pt x="3068" y="12750"/>
                  <a:pt x="3017" y="12864"/>
                  <a:pt x="3006" y="12988"/>
                </a:cubicBezTo>
                <a:lnTo>
                  <a:pt x="2996" y="12988"/>
                </a:lnTo>
                <a:cubicBezTo>
                  <a:pt x="2871" y="12967"/>
                  <a:pt x="2757" y="12895"/>
                  <a:pt x="2685" y="12802"/>
                </a:cubicBezTo>
                <a:cubicBezTo>
                  <a:pt x="2675" y="12739"/>
                  <a:pt x="2675" y="12688"/>
                  <a:pt x="2675" y="12636"/>
                </a:cubicBezTo>
                <a:cubicBezTo>
                  <a:pt x="2705" y="12323"/>
                  <a:pt x="2756" y="12168"/>
                  <a:pt x="2831" y="12168"/>
                </a:cubicBezTo>
                <a:close/>
                <a:moveTo>
                  <a:pt x="9007" y="12843"/>
                </a:moveTo>
                <a:cubicBezTo>
                  <a:pt x="9038" y="12884"/>
                  <a:pt x="9069" y="12916"/>
                  <a:pt x="9100" y="12957"/>
                </a:cubicBezTo>
                <a:cubicBezTo>
                  <a:pt x="9038" y="12978"/>
                  <a:pt x="8976" y="12998"/>
                  <a:pt x="8924" y="13030"/>
                </a:cubicBezTo>
                <a:cubicBezTo>
                  <a:pt x="8945" y="12967"/>
                  <a:pt x="8976" y="12895"/>
                  <a:pt x="9007" y="12843"/>
                </a:cubicBezTo>
                <a:close/>
                <a:moveTo>
                  <a:pt x="7110" y="12356"/>
                </a:moveTo>
                <a:cubicBezTo>
                  <a:pt x="7162" y="12439"/>
                  <a:pt x="7204" y="12522"/>
                  <a:pt x="7224" y="12615"/>
                </a:cubicBezTo>
                <a:cubicBezTo>
                  <a:pt x="7255" y="12646"/>
                  <a:pt x="7266" y="12688"/>
                  <a:pt x="7286" y="12729"/>
                </a:cubicBezTo>
                <a:cubicBezTo>
                  <a:pt x="7160" y="12694"/>
                  <a:pt x="7033" y="12673"/>
                  <a:pt x="6906" y="12673"/>
                </a:cubicBezTo>
                <a:cubicBezTo>
                  <a:pt x="6846" y="12673"/>
                  <a:pt x="6787" y="12678"/>
                  <a:pt x="6727" y="12688"/>
                </a:cubicBezTo>
                <a:cubicBezTo>
                  <a:pt x="6499" y="12719"/>
                  <a:pt x="6302" y="12853"/>
                  <a:pt x="6178" y="13050"/>
                </a:cubicBezTo>
                <a:cubicBezTo>
                  <a:pt x="6167" y="12988"/>
                  <a:pt x="6136" y="12926"/>
                  <a:pt x="6105" y="12874"/>
                </a:cubicBezTo>
                <a:cubicBezTo>
                  <a:pt x="6395" y="12843"/>
                  <a:pt x="6644" y="12656"/>
                  <a:pt x="6758" y="12387"/>
                </a:cubicBezTo>
                <a:cubicBezTo>
                  <a:pt x="6805" y="12399"/>
                  <a:pt x="6851" y="12404"/>
                  <a:pt x="6897" y="12404"/>
                </a:cubicBezTo>
                <a:cubicBezTo>
                  <a:pt x="6973" y="12404"/>
                  <a:pt x="7046" y="12388"/>
                  <a:pt x="7110" y="12356"/>
                </a:cubicBezTo>
                <a:close/>
                <a:moveTo>
                  <a:pt x="14811" y="12035"/>
                </a:moveTo>
                <a:cubicBezTo>
                  <a:pt x="15205" y="12128"/>
                  <a:pt x="15350" y="12387"/>
                  <a:pt x="15256" y="12802"/>
                </a:cubicBezTo>
                <a:cubicBezTo>
                  <a:pt x="15236" y="12874"/>
                  <a:pt x="15215" y="12957"/>
                  <a:pt x="15184" y="13030"/>
                </a:cubicBezTo>
                <a:cubicBezTo>
                  <a:pt x="15117" y="13052"/>
                  <a:pt x="15048" y="13063"/>
                  <a:pt x="14978" y="13063"/>
                </a:cubicBezTo>
                <a:cubicBezTo>
                  <a:pt x="14887" y="13063"/>
                  <a:pt x="14795" y="13044"/>
                  <a:pt x="14707" y="13009"/>
                </a:cubicBezTo>
                <a:lnTo>
                  <a:pt x="14707" y="12998"/>
                </a:lnTo>
                <a:cubicBezTo>
                  <a:pt x="14199" y="12377"/>
                  <a:pt x="14241" y="12055"/>
                  <a:pt x="14811" y="12035"/>
                </a:cubicBezTo>
                <a:close/>
                <a:moveTo>
                  <a:pt x="13308" y="10604"/>
                </a:moveTo>
                <a:cubicBezTo>
                  <a:pt x="13287" y="10863"/>
                  <a:pt x="13370" y="11112"/>
                  <a:pt x="13536" y="11309"/>
                </a:cubicBezTo>
                <a:cubicBezTo>
                  <a:pt x="13688" y="11481"/>
                  <a:pt x="13877" y="11551"/>
                  <a:pt x="14063" y="11551"/>
                </a:cubicBezTo>
                <a:cubicBezTo>
                  <a:pt x="14472" y="11551"/>
                  <a:pt x="14870" y="11209"/>
                  <a:pt x="14842" y="10853"/>
                </a:cubicBezTo>
                <a:lnTo>
                  <a:pt x="14842" y="10853"/>
                </a:lnTo>
                <a:cubicBezTo>
                  <a:pt x="14884" y="10860"/>
                  <a:pt x="14927" y="10863"/>
                  <a:pt x="14969" y="10863"/>
                </a:cubicBezTo>
                <a:cubicBezTo>
                  <a:pt x="15061" y="10863"/>
                  <a:pt x="15151" y="10847"/>
                  <a:pt x="15236" y="10812"/>
                </a:cubicBezTo>
                <a:lnTo>
                  <a:pt x="15236" y="10812"/>
                </a:lnTo>
                <a:cubicBezTo>
                  <a:pt x="14945" y="11019"/>
                  <a:pt x="14883" y="11496"/>
                  <a:pt x="15080" y="11796"/>
                </a:cubicBezTo>
                <a:lnTo>
                  <a:pt x="15070" y="11807"/>
                </a:lnTo>
                <a:cubicBezTo>
                  <a:pt x="15101" y="11838"/>
                  <a:pt x="15122" y="11869"/>
                  <a:pt x="15142" y="11900"/>
                </a:cubicBezTo>
                <a:cubicBezTo>
                  <a:pt x="15017" y="11836"/>
                  <a:pt x="14884" y="11805"/>
                  <a:pt x="14753" y="11805"/>
                </a:cubicBezTo>
                <a:cubicBezTo>
                  <a:pt x="14460" y="11805"/>
                  <a:pt x="14177" y="11956"/>
                  <a:pt x="14013" y="12221"/>
                </a:cubicBezTo>
                <a:cubicBezTo>
                  <a:pt x="13805" y="12574"/>
                  <a:pt x="13982" y="12884"/>
                  <a:pt x="14261" y="13071"/>
                </a:cubicBezTo>
                <a:cubicBezTo>
                  <a:pt x="14076" y="12981"/>
                  <a:pt x="13877" y="12936"/>
                  <a:pt x="13678" y="12936"/>
                </a:cubicBezTo>
                <a:cubicBezTo>
                  <a:pt x="13532" y="12936"/>
                  <a:pt x="13386" y="12961"/>
                  <a:pt x="13246" y="13009"/>
                </a:cubicBezTo>
                <a:cubicBezTo>
                  <a:pt x="13235" y="12967"/>
                  <a:pt x="13215" y="12926"/>
                  <a:pt x="13204" y="12884"/>
                </a:cubicBezTo>
                <a:cubicBezTo>
                  <a:pt x="13754" y="12843"/>
                  <a:pt x="14230" y="12325"/>
                  <a:pt x="13754" y="11775"/>
                </a:cubicBezTo>
                <a:cubicBezTo>
                  <a:pt x="13559" y="11551"/>
                  <a:pt x="13340" y="11457"/>
                  <a:pt x="13120" y="11457"/>
                </a:cubicBezTo>
                <a:cubicBezTo>
                  <a:pt x="12894" y="11457"/>
                  <a:pt x="12668" y="11556"/>
                  <a:pt x="12468" y="11713"/>
                </a:cubicBezTo>
                <a:cubicBezTo>
                  <a:pt x="12479" y="11620"/>
                  <a:pt x="12489" y="11537"/>
                  <a:pt x="12520" y="11454"/>
                </a:cubicBezTo>
                <a:cubicBezTo>
                  <a:pt x="12562" y="11423"/>
                  <a:pt x="12603" y="11402"/>
                  <a:pt x="12634" y="11371"/>
                </a:cubicBezTo>
                <a:cubicBezTo>
                  <a:pt x="12862" y="11226"/>
                  <a:pt x="13028" y="10988"/>
                  <a:pt x="13090" y="10729"/>
                </a:cubicBezTo>
                <a:cubicBezTo>
                  <a:pt x="13163" y="10677"/>
                  <a:pt x="13235" y="10635"/>
                  <a:pt x="13308" y="10604"/>
                </a:cubicBezTo>
                <a:close/>
                <a:moveTo>
                  <a:pt x="11142" y="12346"/>
                </a:moveTo>
                <a:cubicBezTo>
                  <a:pt x="11235" y="12449"/>
                  <a:pt x="11297" y="12584"/>
                  <a:pt x="11297" y="12719"/>
                </a:cubicBezTo>
                <a:cubicBezTo>
                  <a:pt x="11185" y="12821"/>
                  <a:pt x="11092" y="12954"/>
                  <a:pt x="11020" y="13087"/>
                </a:cubicBezTo>
                <a:lnTo>
                  <a:pt x="11020" y="13087"/>
                </a:lnTo>
                <a:cubicBezTo>
                  <a:pt x="10898" y="13017"/>
                  <a:pt x="10776" y="12956"/>
                  <a:pt x="10644" y="12916"/>
                </a:cubicBezTo>
                <a:cubicBezTo>
                  <a:pt x="10841" y="12760"/>
                  <a:pt x="11007" y="12563"/>
                  <a:pt x="11142" y="12346"/>
                </a:cubicBezTo>
                <a:close/>
                <a:moveTo>
                  <a:pt x="16778" y="12740"/>
                </a:moveTo>
                <a:cubicBezTo>
                  <a:pt x="16850" y="12740"/>
                  <a:pt x="16902" y="12795"/>
                  <a:pt x="16925" y="12895"/>
                </a:cubicBezTo>
                <a:cubicBezTo>
                  <a:pt x="16873" y="12957"/>
                  <a:pt x="16842" y="13030"/>
                  <a:pt x="16811" y="13102"/>
                </a:cubicBezTo>
                <a:lnTo>
                  <a:pt x="16801" y="13092"/>
                </a:lnTo>
                <a:cubicBezTo>
                  <a:pt x="16738" y="12988"/>
                  <a:pt x="16707" y="12874"/>
                  <a:pt x="16697" y="12760"/>
                </a:cubicBezTo>
                <a:cubicBezTo>
                  <a:pt x="16726" y="12747"/>
                  <a:pt x="16753" y="12740"/>
                  <a:pt x="16778" y="12740"/>
                </a:cubicBezTo>
                <a:close/>
                <a:moveTo>
                  <a:pt x="2836" y="13215"/>
                </a:moveTo>
                <a:lnTo>
                  <a:pt x="2836" y="13215"/>
                </a:lnTo>
                <a:cubicBezTo>
                  <a:pt x="2884" y="13241"/>
                  <a:pt x="2939" y="13261"/>
                  <a:pt x="2985" y="13289"/>
                </a:cubicBezTo>
                <a:cubicBezTo>
                  <a:pt x="2996" y="13340"/>
                  <a:pt x="3006" y="13392"/>
                  <a:pt x="3017" y="13444"/>
                </a:cubicBezTo>
                <a:cubicBezTo>
                  <a:pt x="2947" y="13374"/>
                  <a:pt x="2886" y="13295"/>
                  <a:pt x="2836" y="13215"/>
                </a:cubicBezTo>
                <a:close/>
                <a:moveTo>
                  <a:pt x="20304" y="12605"/>
                </a:moveTo>
                <a:cubicBezTo>
                  <a:pt x="20304" y="12636"/>
                  <a:pt x="20293" y="12667"/>
                  <a:pt x="20293" y="12698"/>
                </a:cubicBezTo>
                <a:lnTo>
                  <a:pt x="20273" y="12688"/>
                </a:lnTo>
                <a:cubicBezTo>
                  <a:pt x="20138" y="13040"/>
                  <a:pt x="19858" y="13309"/>
                  <a:pt x="19495" y="13444"/>
                </a:cubicBezTo>
                <a:cubicBezTo>
                  <a:pt x="19640" y="13185"/>
                  <a:pt x="19661" y="12874"/>
                  <a:pt x="19547" y="12605"/>
                </a:cubicBezTo>
                <a:lnTo>
                  <a:pt x="19547" y="12605"/>
                </a:lnTo>
                <a:cubicBezTo>
                  <a:pt x="19671" y="12646"/>
                  <a:pt x="19801" y="12667"/>
                  <a:pt x="19929" y="12667"/>
                </a:cubicBezTo>
                <a:cubicBezTo>
                  <a:pt x="20058" y="12667"/>
                  <a:pt x="20184" y="12646"/>
                  <a:pt x="20304" y="12605"/>
                </a:cubicBezTo>
                <a:close/>
                <a:moveTo>
                  <a:pt x="14438" y="13154"/>
                </a:moveTo>
                <a:cubicBezTo>
                  <a:pt x="14562" y="13216"/>
                  <a:pt x="14697" y="13258"/>
                  <a:pt x="14842" y="13268"/>
                </a:cubicBezTo>
                <a:lnTo>
                  <a:pt x="15018" y="13268"/>
                </a:lnTo>
                <a:cubicBezTo>
                  <a:pt x="14945" y="13351"/>
                  <a:pt x="14852" y="13413"/>
                  <a:pt x="14749" y="13454"/>
                </a:cubicBezTo>
                <a:cubicBezTo>
                  <a:pt x="14666" y="13340"/>
                  <a:pt x="14562" y="13237"/>
                  <a:pt x="14438" y="13164"/>
                </a:cubicBezTo>
                <a:lnTo>
                  <a:pt x="14438" y="13154"/>
                </a:lnTo>
                <a:close/>
                <a:moveTo>
                  <a:pt x="18607" y="12407"/>
                </a:moveTo>
                <a:cubicBezTo>
                  <a:pt x="18664" y="12407"/>
                  <a:pt x="18763" y="12463"/>
                  <a:pt x="18905" y="12574"/>
                </a:cubicBezTo>
                <a:cubicBezTo>
                  <a:pt x="19298" y="12791"/>
                  <a:pt x="19340" y="13009"/>
                  <a:pt x="19112" y="13403"/>
                </a:cubicBezTo>
                <a:lnTo>
                  <a:pt x="19101" y="13382"/>
                </a:lnTo>
                <a:cubicBezTo>
                  <a:pt x="19081" y="13413"/>
                  <a:pt x="19070" y="13434"/>
                  <a:pt x="19050" y="13465"/>
                </a:cubicBezTo>
                <a:cubicBezTo>
                  <a:pt x="19019" y="13454"/>
                  <a:pt x="18987" y="13444"/>
                  <a:pt x="18956" y="13434"/>
                </a:cubicBezTo>
                <a:cubicBezTo>
                  <a:pt x="18687" y="13434"/>
                  <a:pt x="18604" y="13258"/>
                  <a:pt x="18687" y="12905"/>
                </a:cubicBezTo>
                <a:cubicBezTo>
                  <a:pt x="18536" y="12571"/>
                  <a:pt x="18510" y="12407"/>
                  <a:pt x="18607" y="12407"/>
                </a:cubicBezTo>
                <a:close/>
                <a:moveTo>
                  <a:pt x="12209" y="12605"/>
                </a:moveTo>
                <a:lnTo>
                  <a:pt x="12209" y="12615"/>
                </a:lnTo>
                <a:cubicBezTo>
                  <a:pt x="12247" y="12611"/>
                  <a:pt x="12285" y="12609"/>
                  <a:pt x="12323" y="12609"/>
                </a:cubicBezTo>
                <a:cubicBezTo>
                  <a:pt x="12389" y="12609"/>
                  <a:pt x="12455" y="12616"/>
                  <a:pt x="12520" y="12636"/>
                </a:cubicBezTo>
                <a:cubicBezTo>
                  <a:pt x="12603" y="12719"/>
                  <a:pt x="12696" y="12781"/>
                  <a:pt x="12810" y="12822"/>
                </a:cubicBezTo>
                <a:lnTo>
                  <a:pt x="12831" y="12853"/>
                </a:lnTo>
                <a:cubicBezTo>
                  <a:pt x="12825" y="13275"/>
                  <a:pt x="12757" y="13485"/>
                  <a:pt x="12623" y="13485"/>
                </a:cubicBezTo>
                <a:cubicBezTo>
                  <a:pt x="12520" y="13485"/>
                  <a:pt x="12379" y="13360"/>
                  <a:pt x="12199" y="13112"/>
                </a:cubicBezTo>
                <a:cubicBezTo>
                  <a:pt x="12168" y="12947"/>
                  <a:pt x="12168" y="12770"/>
                  <a:pt x="12209" y="12605"/>
                </a:cubicBezTo>
                <a:close/>
                <a:moveTo>
                  <a:pt x="13632" y="13176"/>
                </a:moveTo>
                <a:cubicBezTo>
                  <a:pt x="13941" y="13176"/>
                  <a:pt x="14257" y="13322"/>
                  <a:pt x="14458" y="13537"/>
                </a:cubicBezTo>
                <a:cubicBezTo>
                  <a:pt x="14402" y="13542"/>
                  <a:pt x="14345" y="13544"/>
                  <a:pt x="14288" y="13544"/>
                </a:cubicBezTo>
                <a:cubicBezTo>
                  <a:pt x="13929" y="13544"/>
                  <a:pt x="13567" y="13459"/>
                  <a:pt x="13235" y="13289"/>
                </a:cubicBezTo>
                <a:cubicBezTo>
                  <a:pt x="13235" y="13278"/>
                  <a:pt x="13235" y="13268"/>
                  <a:pt x="13235" y="13268"/>
                </a:cubicBezTo>
                <a:cubicBezTo>
                  <a:pt x="13359" y="13204"/>
                  <a:pt x="13495" y="13176"/>
                  <a:pt x="13632" y="13176"/>
                </a:cubicBezTo>
                <a:close/>
                <a:moveTo>
                  <a:pt x="6959" y="12928"/>
                </a:moveTo>
                <a:cubicBezTo>
                  <a:pt x="6995" y="12928"/>
                  <a:pt x="7035" y="12937"/>
                  <a:pt x="7079" y="12957"/>
                </a:cubicBezTo>
                <a:cubicBezTo>
                  <a:pt x="7141" y="12957"/>
                  <a:pt x="7204" y="12967"/>
                  <a:pt x="7266" y="12988"/>
                </a:cubicBezTo>
                <a:cubicBezTo>
                  <a:pt x="7214" y="13071"/>
                  <a:pt x="7152" y="13133"/>
                  <a:pt x="7079" y="13195"/>
                </a:cubicBezTo>
                <a:cubicBezTo>
                  <a:pt x="7079" y="13289"/>
                  <a:pt x="7058" y="13392"/>
                  <a:pt x="7017" y="13486"/>
                </a:cubicBezTo>
                <a:cubicBezTo>
                  <a:pt x="7005" y="13473"/>
                  <a:pt x="6989" y="13468"/>
                  <a:pt x="6974" y="13468"/>
                </a:cubicBezTo>
                <a:cubicBezTo>
                  <a:pt x="6963" y="13468"/>
                  <a:pt x="6953" y="13471"/>
                  <a:pt x="6944" y="13475"/>
                </a:cubicBezTo>
                <a:cubicBezTo>
                  <a:pt x="6872" y="13506"/>
                  <a:pt x="6810" y="13537"/>
                  <a:pt x="6758" y="13579"/>
                </a:cubicBezTo>
                <a:cubicBezTo>
                  <a:pt x="6737" y="13568"/>
                  <a:pt x="6727" y="13568"/>
                  <a:pt x="6706" y="13558"/>
                </a:cubicBezTo>
                <a:cubicBezTo>
                  <a:pt x="6457" y="13558"/>
                  <a:pt x="6468" y="13444"/>
                  <a:pt x="6737" y="13226"/>
                </a:cubicBezTo>
                <a:cubicBezTo>
                  <a:pt x="6769" y="13029"/>
                  <a:pt x="6843" y="12928"/>
                  <a:pt x="6959" y="12928"/>
                </a:cubicBezTo>
                <a:close/>
                <a:moveTo>
                  <a:pt x="3929" y="12273"/>
                </a:moveTo>
                <a:cubicBezTo>
                  <a:pt x="4167" y="12460"/>
                  <a:pt x="4447" y="12584"/>
                  <a:pt x="4747" y="12625"/>
                </a:cubicBezTo>
                <a:cubicBezTo>
                  <a:pt x="4783" y="12629"/>
                  <a:pt x="4818" y="12632"/>
                  <a:pt x="4853" y="12632"/>
                </a:cubicBezTo>
                <a:cubicBezTo>
                  <a:pt x="4994" y="12632"/>
                  <a:pt x="5133" y="12598"/>
                  <a:pt x="5265" y="12532"/>
                </a:cubicBezTo>
                <a:cubicBezTo>
                  <a:pt x="5276" y="12553"/>
                  <a:pt x="5286" y="12563"/>
                  <a:pt x="5307" y="12574"/>
                </a:cubicBezTo>
                <a:cubicBezTo>
                  <a:pt x="5058" y="12625"/>
                  <a:pt x="4841" y="12781"/>
                  <a:pt x="4706" y="12988"/>
                </a:cubicBezTo>
                <a:cubicBezTo>
                  <a:pt x="4592" y="13154"/>
                  <a:pt x="4530" y="13340"/>
                  <a:pt x="4519" y="13537"/>
                </a:cubicBezTo>
                <a:cubicBezTo>
                  <a:pt x="4447" y="13558"/>
                  <a:pt x="4385" y="13579"/>
                  <a:pt x="4312" y="13620"/>
                </a:cubicBezTo>
                <a:cubicBezTo>
                  <a:pt x="4291" y="13589"/>
                  <a:pt x="4271" y="13568"/>
                  <a:pt x="4250" y="13537"/>
                </a:cubicBezTo>
                <a:cubicBezTo>
                  <a:pt x="4333" y="13434"/>
                  <a:pt x="4374" y="13309"/>
                  <a:pt x="4385" y="13175"/>
                </a:cubicBezTo>
                <a:cubicBezTo>
                  <a:pt x="4426" y="12739"/>
                  <a:pt x="4188" y="12491"/>
                  <a:pt x="3908" y="12408"/>
                </a:cubicBezTo>
                <a:lnTo>
                  <a:pt x="3908" y="12408"/>
                </a:lnTo>
                <a:cubicBezTo>
                  <a:pt x="3909" y="12359"/>
                  <a:pt x="3919" y="12312"/>
                  <a:pt x="3929" y="12273"/>
                </a:cubicBezTo>
                <a:close/>
                <a:moveTo>
                  <a:pt x="3400" y="13258"/>
                </a:moveTo>
                <a:cubicBezTo>
                  <a:pt x="3421" y="13289"/>
                  <a:pt x="3441" y="13309"/>
                  <a:pt x="3462" y="13340"/>
                </a:cubicBezTo>
                <a:cubicBezTo>
                  <a:pt x="3691" y="13546"/>
                  <a:pt x="3734" y="13651"/>
                  <a:pt x="3593" y="13651"/>
                </a:cubicBezTo>
                <a:cubicBezTo>
                  <a:pt x="3543" y="13651"/>
                  <a:pt x="3468" y="13637"/>
                  <a:pt x="3369" y="13610"/>
                </a:cubicBezTo>
                <a:cubicBezTo>
                  <a:pt x="3348" y="13537"/>
                  <a:pt x="3307" y="13444"/>
                  <a:pt x="3276" y="13372"/>
                </a:cubicBezTo>
                <a:cubicBezTo>
                  <a:pt x="3317" y="13361"/>
                  <a:pt x="3359" y="13340"/>
                  <a:pt x="3379" y="13299"/>
                </a:cubicBezTo>
                <a:lnTo>
                  <a:pt x="3400" y="13258"/>
                </a:lnTo>
                <a:close/>
                <a:moveTo>
                  <a:pt x="7618" y="11744"/>
                </a:moveTo>
                <a:cubicBezTo>
                  <a:pt x="7670" y="11993"/>
                  <a:pt x="7825" y="12200"/>
                  <a:pt x="8053" y="12325"/>
                </a:cubicBezTo>
                <a:cubicBezTo>
                  <a:pt x="7970" y="12532"/>
                  <a:pt x="8002" y="12760"/>
                  <a:pt x="8136" y="12936"/>
                </a:cubicBezTo>
                <a:cubicBezTo>
                  <a:pt x="8240" y="13102"/>
                  <a:pt x="8395" y="13237"/>
                  <a:pt x="8582" y="13320"/>
                </a:cubicBezTo>
                <a:cubicBezTo>
                  <a:pt x="8572" y="13475"/>
                  <a:pt x="8603" y="13631"/>
                  <a:pt x="8675" y="13765"/>
                </a:cubicBezTo>
                <a:lnTo>
                  <a:pt x="8572" y="13745"/>
                </a:lnTo>
                <a:cubicBezTo>
                  <a:pt x="8541" y="13703"/>
                  <a:pt x="8520" y="13662"/>
                  <a:pt x="8489" y="13631"/>
                </a:cubicBezTo>
                <a:cubicBezTo>
                  <a:pt x="8261" y="13299"/>
                  <a:pt x="7950" y="13030"/>
                  <a:pt x="7597" y="12853"/>
                </a:cubicBezTo>
                <a:cubicBezTo>
                  <a:pt x="7546" y="12625"/>
                  <a:pt x="7452" y="12408"/>
                  <a:pt x="7318" y="12221"/>
                </a:cubicBezTo>
                <a:cubicBezTo>
                  <a:pt x="7421" y="12128"/>
                  <a:pt x="7504" y="12014"/>
                  <a:pt x="7556" y="11879"/>
                </a:cubicBezTo>
                <a:cubicBezTo>
                  <a:pt x="7577" y="11838"/>
                  <a:pt x="7597" y="11796"/>
                  <a:pt x="7618" y="11744"/>
                </a:cubicBezTo>
                <a:close/>
                <a:moveTo>
                  <a:pt x="17868" y="13268"/>
                </a:moveTo>
                <a:cubicBezTo>
                  <a:pt x="18065" y="13382"/>
                  <a:pt x="18086" y="13527"/>
                  <a:pt x="17930" y="13714"/>
                </a:cubicBezTo>
                <a:lnTo>
                  <a:pt x="17920" y="13703"/>
                </a:lnTo>
                <a:cubicBezTo>
                  <a:pt x="17910" y="13745"/>
                  <a:pt x="17889" y="13776"/>
                  <a:pt x="17878" y="13807"/>
                </a:cubicBezTo>
                <a:cubicBezTo>
                  <a:pt x="17827" y="13796"/>
                  <a:pt x="17775" y="13786"/>
                  <a:pt x="17723" y="13776"/>
                </a:cubicBezTo>
                <a:cubicBezTo>
                  <a:pt x="17650" y="13755"/>
                  <a:pt x="17588" y="13734"/>
                  <a:pt x="17536" y="13714"/>
                </a:cubicBezTo>
                <a:cubicBezTo>
                  <a:pt x="17599" y="13682"/>
                  <a:pt x="17661" y="13641"/>
                  <a:pt x="17713" y="13600"/>
                </a:cubicBezTo>
                <a:cubicBezTo>
                  <a:pt x="17806" y="13506"/>
                  <a:pt x="17858" y="13392"/>
                  <a:pt x="17868" y="13268"/>
                </a:cubicBezTo>
                <a:close/>
                <a:moveTo>
                  <a:pt x="9577" y="13413"/>
                </a:moveTo>
                <a:cubicBezTo>
                  <a:pt x="9691" y="13496"/>
                  <a:pt x="9805" y="13568"/>
                  <a:pt x="9929" y="13620"/>
                </a:cubicBezTo>
                <a:cubicBezTo>
                  <a:pt x="9898" y="13682"/>
                  <a:pt x="9867" y="13755"/>
                  <a:pt x="9836" y="13817"/>
                </a:cubicBezTo>
                <a:cubicBezTo>
                  <a:pt x="9753" y="13765"/>
                  <a:pt x="9660" y="13714"/>
                  <a:pt x="9577" y="13651"/>
                </a:cubicBezTo>
                <a:cubicBezTo>
                  <a:pt x="9494" y="13589"/>
                  <a:pt x="9411" y="13517"/>
                  <a:pt x="9328" y="13444"/>
                </a:cubicBezTo>
                <a:cubicBezTo>
                  <a:pt x="9411" y="13434"/>
                  <a:pt x="9494" y="13423"/>
                  <a:pt x="9577" y="13413"/>
                </a:cubicBezTo>
                <a:close/>
                <a:moveTo>
                  <a:pt x="15692" y="13102"/>
                </a:moveTo>
                <a:lnTo>
                  <a:pt x="15692" y="13102"/>
                </a:lnTo>
                <a:cubicBezTo>
                  <a:pt x="15547" y="13247"/>
                  <a:pt x="15433" y="13423"/>
                  <a:pt x="15381" y="13620"/>
                </a:cubicBezTo>
                <a:lnTo>
                  <a:pt x="15370" y="13631"/>
                </a:lnTo>
                <a:cubicBezTo>
                  <a:pt x="15194" y="13662"/>
                  <a:pt x="15039" y="13734"/>
                  <a:pt x="14904" y="13838"/>
                </a:cubicBezTo>
                <a:cubicBezTo>
                  <a:pt x="14894" y="13786"/>
                  <a:pt x="14873" y="13734"/>
                  <a:pt x="14863" y="13682"/>
                </a:cubicBezTo>
                <a:cubicBezTo>
                  <a:pt x="14956" y="13641"/>
                  <a:pt x="15039" y="13579"/>
                  <a:pt x="15122" y="13506"/>
                </a:cubicBezTo>
                <a:cubicBezTo>
                  <a:pt x="15205" y="13434"/>
                  <a:pt x="15277" y="13340"/>
                  <a:pt x="15329" y="13247"/>
                </a:cubicBezTo>
                <a:cubicBezTo>
                  <a:pt x="15464" y="13216"/>
                  <a:pt x="15578" y="13164"/>
                  <a:pt x="15692" y="13102"/>
                </a:cubicBezTo>
                <a:close/>
                <a:moveTo>
                  <a:pt x="18366" y="13568"/>
                </a:moveTo>
                <a:cubicBezTo>
                  <a:pt x="18490" y="13631"/>
                  <a:pt x="18625" y="13682"/>
                  <a:pt x="18759" y="13714"/>
                </a:cubicBezTo>
                <a:cubicBezTo>
                  <a:pt x="18625" y="13786"/>
                  <a:pt x="18469" y="13838"/>
                  <a:pt x="18314" y="13848"/>
                </a:cubicBezTo>
                <a:lnTo>
                  <a:pt x="18303" y="13838"/>
                </a:lnTo>
                <a:cubicBezTo>
                  <a:pt x="18345" y="13745"/>
                  <a:pt x="18366" y="13662"/>
                  <a:pt x="18366" y="13568"/>
                </a:cubicBezTo>
                <a:close/>
                <a:moveTo>
                  <a:pt x="7608" y="13144"/>
                </a:moveTo>
                <a:cubicBezTo>
                  <a:pt x="7784" y="13258"/>
                  <a:pt x="7950" y="13392"/>
                  <a:pt x="8095" y="13548"/>
                </a:cubicBezTo>
                <a:cubicBezTo>
                  <a:pt x="8147" y="13600"/>
                  <a:pt x="8199" y="13662"/>
                  <a:pt x="8250" y="13724"/>
                </a:cubicBezTo>
                <a:cubicBezTo>
                  <a:pt x="7929" y="13734"/>
                  <a:pt x="7608" y="13796"/>
                  <a:pt x="7297" y="13900"/>
                </a:cubicBezTo>
                <a:cubicBezTo>
                  <a:pt x="7286" y="13848"/>
                  <a:pt x="7266" y="13807"/>
                  <a:pt x="7245" y="13755"/>
                </a:cubicBezTo>
                <a:cubicBezTo>
                  <a:pt x="7318" y="13714"/>
                  <a:pt x="7390" y="13651"/>
                  <a:pt x="7442" y="13579"/>
                </a:cubicBezTo>
                <a:cubicBezTo>
                  <a:pt x="7535" y="13454"/>
                  <a:pt x="7597" y="13299"/>
                  <a:pt x="7608" y="13144"/>
                </a:cubicBezTo>
                <a:close/>
                <a:moveTo>
                  <a:pt x="11194" y="13600"/>
                </a:moveTo>
                <a:cubicBezTo>
                  <a:pt x="11287" y="13682"/>
                  <a:pt x="11328" y="13817"/>
                  <a:pt x="11297" y="13931"/>
                </a:cubicBezTo>
                <a:cubicBezTo>
                  <a:pt x="11246" y="13828"/>
                  <a:pt x="11204" y="13724"/>
                  <a:pt x="11194" y="13610"/>
                </a:cubicBezTo>
                <a:lnTo>
                  <a:pt x="11194" y="13600"/>
                </a:lnTo>
                <a:close/>
                <a:moveTo>
                  <a:pt x="8862" y="13423"/>
                </a:moveTo>
                <a:cubicBezTo>
                  <a:pt x="8883" y="13423"/>
                  <a:pt x="8903" y="13423"/>
                  <a:pt x="8924" y="13434"/>
                </a:cubicBezTo>
                <a:cubicBezTo>
                  <a:pt x="9162" y="13662"/>
                  <a:pt x="9421" y="13859"/>
                  <a:pt x="9701" y="14035"/>
                </a:cubicBezTo>
                <a:lnTo>
                  <a:pt x="9670" y="14087"/>
                </a:lnTo>
                <a:cubicBezTo>
                  <a:pt x="9650" y="14090"/>
                  <a:pt x="9628" y="14092"/>
                  <a:pt x="9607" y="14092"/>
                </a:cubicBezTo>
                <a:cubicBezTo>
                  <a:pt x="9311" y="14092"/>
                  <a:pt x="8921" y="13777"/>
                  <a:pt x="8883" y="13506"/>
                </a:cubicBezTo>
                <a:lnTo>
                  <a:pt x="8872" y="13517"/>
                </a:lnTo>
                <a:cubicBezTo>
                  <a:pt x="8872" y="13486"/>
                  <a:pt x="8862" y="13454"/>
                  <a:pt x="8862" y="13423"/>
                </a:cubicBezTo>
                <a:close/>
                <a:moveTo>
                  <a:pt x="4986" y="12998"/>
                </a:moveTo>
                <a:lnTo>
                  <a:pt x="5960" y="13092"/>
                </a:lnTo>
                <a:cubicBezTo>
                  <a:pt x="6032" y="13175"/>
                  <a:pt x="5950" y="13527"/>
                  <a:pt x="5929" y="13579"/>
                </a:cubicBezTo>
                <a:cubicBezTo>
                  <a:pt x="5804" y="13962"/>
                  <a:pt x="5556" y="14118"/>
                  <a:pt x="5286" y="14118"/>
                </a:cubicBezTo>
                <a:cubicBezTo>
                  <a:pt x="5286" y="14076"/>
                  <a:pt x="5286" y="14035"/>
                  <a:pt x="5276" y="13993"/>
                </a:cubicBezTo>
                <a:cubicBezTo>
                  <a:pt x="5245" y="13765"/>
                  <a:pt x="5079" y="13589"/>
                  <a:pt x="4861" y="13537"/>
                </a:cubicBezTo>
                <a:cubicBezTo>
                  <a:pt x="4872" y="13486"/>
                  <a:pt x="4882" y="13444"/>
                  <a:pt x="4892" y="13403"/>
                </a:cubicBezTo>
                <a:cubicBezTo>
                  <a:pt x="4923" y="13268"/>
                  <a:pt x="4955" y="13133"/>
                  <a:pt x="4986" y="12998"/>
                </a:cubicBezTo>
                <a:close/>
                <a:moveTo>
                  <a:pt x="16469" y="12864"/>
                </a:moveTo>
                <a:cubicBezTo>
                  <a:pt x="16521" y="13144"/>
                  <a:pt x="16656" y="13392"/>
                  <a:pt x="16852" y="13600"/>
                </a:cubicBezTo>
                <a:cubicBezTo>
                  <a:pt x="17008" y="13817"/>
                  <a:pt x="17298" y="13983"/>
                  <a:pt x="17599" y="14087"/>
                </a:cubicBezTo>
                <a:cubicBezTo>
                  <a:pt x="17445" y="14168"/>
                  <a:pt x="17272" y="14211"/>
                  <a:pt x="17094" y="14211"/>
                </a:cubicBezTo>
                <a:cubicBezTo>
                  <a:pt x="17045" y="14211"/>
                  <a:pt x="16995" y="14207"/>
                  <a:pt x="16946" y="14201"/>
                </a:cubicBezTo>
                <a:lnTo>
                  <a:pt x="16935" y="14190"/>
                </a:lnTo>
                <a:cubicBezTo>
                  <a:pt x="16790" y="14138"/>
                  <a:pt x="16635" y="14107"/>
                  <a:pt x="16479" y="14097"/>
                </a:cubicBezTo>
                <a:lnTo>
                  <a:pt x="16448" y="14097"/>
                </a:lnTo>
                <a:cubicBezTo>
                  <a:pt x="16314" y="13796"/>
                  <a:pt x="16023" y="13600"/>
                  <a:pt x="15702" y="13589"/>
                </a:cubicBezTo>
                <a:cubicBezTo>
                  <a:pt x="15712" y="13486"/>
                  <a:pt x="15764" y="13403"/>
                  <a:pt x="15847" y="13340"/>
                </a:cubicBezTo>
                <a:cubicBezTo>
                  <a:pt x="15961" y="13123"/>
                  <a:pt x="16231" y="12988"/>
                  <a:pt x="16438" y="12884"/>
                </a:cubicBezTo>
                <a:lnTo>
                  <a:pt x="16469" y="12864"/>
                </a:lnTo>
                <a:close/>
                <a:moveTo>
                  <a:pt x="4074" y="13724"/>
                </a:moveTo>
                <a:lnTo>
                  <a:pt x="4105" y="13765"/>
                </a:lnTo>
                <a:cubicBezTo>
                  <a:pt x="3960" y="13900"/>
                  <a:pt x="3866" y="14076"/>
                  <a:pt x="3846" y="14273"/>
                </a:cubicBezTo>
                <a:lnTo>
                  <a:pt x="3804" y="14232"/>
                </a:lnTo>
                <a:cubicBezTo>
                  <a:pt x="3701" y="14128"/>
                  <a:pt x="3607" y="14024"/>
                  <a:pt x="3535" y="13910"/>
                </a:cubicBezTo>
                <a:cubicBezTo>
                  <a:pt x="3732" y="13900"/>
                  <a:pt x="3918" y="13828"/>
                  <a:pt x="4074" y="13724"/>
                </a:cubicBezTo>
                <a:close/>
                <a:moveTo>
                  <a:pt x="8706" y="14024"/>
                </a:moveTo>
                <a:lnTo>
                  <a:pt x="8706" y="14024"/>
                </a:lnTo>
                <a:cubicBezTo>
                  <a:pt x="8872" y="14066"/>
                  <a:pt x="9028" y="14149"/>
                  <a:pt x="9162" y="14263"/>
                </a:cubicBezTo>
                <a:cubicBezTo>
                  <a:pt x="9038" y="14273"/>
                  <a:pt x="8924" y="14304"/>
                  <a:pt x="8810" y="14346"/>
                </a:cubicBezTo>
                <a:cubicBezTo>
                  <a:pt x="8779" y="14232"/>
                  <a:pt x="8748" y="14128"/>
                  <a:pt x="8706" y="14024"/>
                </a:cubicBezTo>
                <a:close/>
                <a:moveTo>
                  <a:pt x="10924" y="13641"/>
                </a:moveTo>
                <a:cubicBezTo>
                  <a:pt x="10935" y="13817"/>
                  <a:pt x="10997" y="13983"/>
                  <a:pt x="11090" y="14138"/>
                </a:cubicBezTo>
                <a:lnTo>
                  <a:pt x="11132" y="14211"/>
                </a:lnTo>
                <a:cubicBezTo>
                  <a:pt x="11069" y="14273"/>
                  <a:pt x="11007" y="14325"/>
                  <a:pt x="10935" y="14377"/>
                </a:cubicBezTo>
                <a:cubicBezTo>
                  <a:pt x="10862" y="14273"/>
                  <a:pt x="10810" y="14159"/>
                  <a:pt x="10769" y="14035"/>
                </a:cubicBezTo>
                <a:cubicBezTo>
                  <a:pt x="10800" y="13952"/>
                  <a:pt x="10821" y="13869"/>
                  <a:pt x="10831" y="13776"/>
                </a:cubicBezTo>
                <a:lnTo>
                  <a:pt x="10831" y="13693"/>
                </a:lnTo>
                <a:cubicBezTo>
                  <a:pt x="10862" y="13672"/>
                  <a:pt x="10893" y="13651"/>
                  <a:pt x="10924" y="13641"/>
                </a:cubicBezTo>
                <a:close/>
                <a:moveTo>
                  <a:pt x="4281" y="13962"/>
                </a:moveTo>
                <a:cubicBezTo>
                  <a:pt x="4322" y="13993"/>
                  <a:pt x="4364" y="14035"/>
                  <a:pt x="4395" y="14066"/>
                </a:cubicBezTo>
                <a:cubicBezTo>
                  <a:pt x="4333" y="14315"/>
                  <a:pt x="4239" y="14449"/>
                  <a:pt x="4125" y="14449"/>
                </a:cubicBezTo>
                <a:lnTo>
                  <a:pt x="4115" y="14449"/>
                </a:lnTo>
                <a:cubicBezTo>
                  <a:pt x="4084" y="14273"/>
                  <a:pt x="4146" y="14087"/>
                  <a:pt x="4281" y="13962"/>
                </a:cubicBezTo>
                <a:close/>
                <a:moveTo>
                  <a:pt x="11484" y="13537"/>
                </a:moveTo>
                <a:lnTo>
                  <a:pt x="11484" y="13537"/>
                </a:lnTo>
                <a:cubicBezTo>
                  <a:pt x="11774" y="13589"/>
                  <a:pt x="12023" y="13848"/>
                  <a:pt x="12168" y="14138"/>
                </a:cubicBezTo>
                <a:cubicBezTo>
                  <a:pt x="12319" y="14429"/>
                  <a:pt x="12255" y="14539"/>
                  <a:pt x="12107" y="14539"/>
                </a:cubicBezTo>
                <a:cubicBezTo>
                  <a:pt x="12002" y="14539"/>
                  <a:pt x="11854" y="14484"/>
                  <a:pt x="11712" y="14398"/>
                </a:cubicBezTo>
                <a:cubicBezTo>
                  <a:pt x="11681" y="14377"/>
                  <a:pt x="11650" y="14356"/>
                  <a:pt x="11619" y="14325"/>
                </a:cubicBezTo>
                <a:cubicBezTo>
                  <a:pt x="11670" y="14056"/>
                  <a:pt x="11619" y="13776"/>
                  <a:pt x="11484" y="13537"/>
                </a:cubicBezTo>
                <a:close/>
                <a:moveTo>
                  <a:pt x="8247" y="13965"/>
                </a:moveTo>
                <a:cubicBezTo>
                  <a:pt x="8300" y="13965"/>
                  <a:pt x="8353" y="13967"/>
                  <a:pt x="8406" y="13973"/>
                </a:cubicBezTo>
                <a:cubicBezTo>
                  <a:pt x="8406" y="13983"/>
                  <a:pt x="8416" y="13993"/>
                  <a:pt x="8416" y="14014"/>
                </a:cubicBezTo>
                <a:cubicBezTo>
                  <a:pt x="8520" y="14170"/>
                  <a:pt x="8520" y="14366"/>
                  <a:pt x="8427" y="14522"/>
                </a:cubicBezTo>
                <a:lnTo>
                  <a:pt x="8427" y="14543"/>
                </a:lnTo>
                <a:cubicBezTo>
                  <a:pt x="8395" y="14563"/>
                  <a:pt x="8354" y="14595"/>
                  <a:pt x="8323" y="14626"/>
                </a:cubicBezTo>
                <a:cubicBezTo>
                  <a:pt x="8333" y="14360"/>
                  <a:pt x="8193" y="14115"/>
                  <a:pt x="7842" y="14009"/>
                </a:cubicBezTo>
                <a:lnTo>
                  <a:pt x="7842" y="14009"/>
                </a:lnTo>
                <a:cubicBezTo>
                  <a:pt x="7977" y="13981"/>
                  <a:pt x="8112" y="13965"/>
                  <a:pt x="8247" y="13965"/>
                </a:cubicBezTo>
                <a:close/>
                <a:moveTo>
                  <a:pt x="10064" y="14211"/>
                </a:moveTo>
                <a:cubicBezTo>
                  <a:pt x="10168" y="14254"/>
                  <a:pt x="10286" y="14276"/>
                  <a:pt x="10400" y="14276"/>
                </a:cubicBezTo>
                <a:cubicBezTo>
                  <a:pt x="10423" y="14276"/>
                  <a:pt x="10446" y="14275"/>
                  <a:pt x="10468" y="14273"/>
                </a:cubicBezTo>
                <a:cubicBezTo>
                  <a:pt x="10520" y="14418"/>
                  <a:pt x="10624" y="14532"/>
                  <a:pt x="10758" y="14605"/>
                </a:cubicBezTo>
                <a:cubicBezTo>
                  <a:pt x="10676" y="14615"/>
                  <a:pt x="10582" y="14626"/>
                  <a:pt x="10499" y="14636"/>
                </a:cubicBezTo>
                <a:cubicBezTo>
                  <a:pt x="10458" y="14595"/>
                  <a:pt x="10406" y="14563"/>
                  <a:pt x="10365" y="14532"/>
                </a:cubicBezTo>
                <a:cubicBezTo>
                  <a:pt x="10188" y="14408"/>
                  <a:pt x="10002" y="14335"/>
                  <a:pt x="9795" y="14294"/>
                </a:cubicBezTo>
                <a:cubicBezTo>
                  <a:pt x="9888" y="14284"/>
                  <a:pt x="9981" y="14252"/>
                  <a:pt x="10064" y="14211"/>
                </a:cubicBezTo>
                <a:close/>
                <a:moveTo>
                  <a:pt x="12893" y="14232"/>
                </a:moveTo>
                <a:lnTo>
                  <a:pt x="13588" y="14315"/>
                </a:lnTo>
                <a:cubicBezTo>
                  <a:pt x="13609" y="14491"/>
                  <a:pt x="13567" y="14677"/>
                  <a:pt x="13474" y="14833"/>
                </a:cubicBezTo>
                <a:cubicBezTo>
                  <a:pt x="13463" y="14833"/>
                  <a:pt x="13443" y="14833"/>
                  <a:pt x="13422" y="14823"/>
                </a:cubicBezTo>
                <a:cubicBezTo>
                  <a:pt x="13256" y="14771"/>
                  <a:pt x="12821" y="14408"/>
                  <a:pt x="12893" y="14232"/>
                </a:cubicBezTo>
                <a:close/>
                <a:moveTo>
                  <a:pt x="13702" y="13745"/>
                </a:moveTo>
                <a:lnTo>
                  <a:pt x="13702" y="13745"/>
                </a:lnTo>
                <a:cubicBezTo>
                  <a:pt x="13869" y="13802"/>
                  <a:pt x="14042" y="13831"/>
                  <a:pt x="14217" y="13831"/>
                </a:cubicBezTo>
                <a:cubicBezTo>
                  <a:pt x="14356" y="13831"/>
                  <a:pt x="14496" y="13813"/>
                  <a:pt x="14635" y="13776"/>
                </a:cubicBezTo>
                <a:cubicBezTo>
                  <a:pt x="14676" y="13869"/>
                  <a:pt x="14697" y="13962"/>
                  <a:pt x="14697" y="14056"/>
                </a:cubicBezTo>
                <a:cubicBezTo>
                  <a:pt x="14676" y="14076"/>
                  <a:pt x="14666" y="14087"/>
                  <a:pt x="14655" y="14107"/>
                </a:cubicBezTo>
                <a:cubicBezTo>
                  <a:pt x="14572" y="14242"/>
                  <a:pt x="14510" y="14398"/>
                  <a:pt x="14479" y="14553"/>
                </a:cubicBezTo>
                <a:cubicBezTo>
                  <a:pt x="14282" y="14729"/>
                  <a:pt x="14044" y="14843"/>
                  <a:pt x="13785" y="14864"/>
                </a:cubicBezTo>
                <a:cubicBezTo>
                  <a:pt x="13857" y="14605"/>
                  <a:pt x="13878" y="14346"/>
                  <a:pt x="13826" y="14087"/>
                </a:cubicBezTo>
                <a:cubicBezTo>
                  <a:pt x="13805" y="13962"/>
                  <a:pt x="13764" y="13859"/>
                  <a:pt x="13702" y="13745"/>
                </a:cubicBezTo>
                <a:close/>
                <a:moveTo>
                  <a:pt x="9732" y="14491"/>
                </a:moveTo>
                <a:cubicBezTo>
                  <a:pt x="9836" y="14512"/>
                  <a:pt x="9950" y="14553"/>
                  <a:pt x="10054" y="14605"/>
                </a:cubicBezTo>
                <a:cubicBezTo>
                  <a:pt x="10105" y="14636"/>
                  <a:pt x="10168" y="14677"/>
                  <a:pt x="10219" y="14719"/>
                </a:cubicBezTo>
                <a:cubicBezTo>
                  <a:pt x="10105" y="14750"/>
                  <a:pt x="9991" y="14812"/>
                  <a:pt x="9888" y="14874"/>
                </a:cubicBezTo>
                <a:cubicBezTo>
                  <a:pt x="9857" y="14740"/>
                  <a:pt x="9805" y="14605"/>
                  <a:pt x="9732" y="14491"/>
                </a:cubicBezTo>
                <a:close/>
                <a:moveTo>
                  <a:pt x="6178" y="13527"/>
                </a:moveTo>
                <a:cubicBezTo>
                  <a:pt x="6198" y="13558"/>
                  <a:pt x="6229" y="13589"/>
                  <a:pt x="6250" y="13620"/>
                </a:cubicBezTo>
                <a:cubicBezTo>
                  <a:pt x="6323" y="13693"/>
                  <a:pt x="6406" y="13755"/>
                  <a:pt x="6499" y="13796"/>
                </a:cubicBezTo>
                <a:cubicBezTo>
                  <a:pt x="6229" y="14097"/>
                  <a:pt x="6084" y="14480"/>
                  <a:pt x="6074" y="14885"/>
                </a:cubicBezTo>
                <a:cubicBezTo>
                  <a:pt x="5742" y="14833"/>
                  <a:pt x="5431" y="14677"/>
                  <a:pt x="5183" y="14439"/>
                </a:cubicBezTo>
                <a:cubicBezTo>
                  <a:pt x="5203" y="14408"/>
                  <a:pt x="5224" y="14377"/>
                  <a:pt x="5245" y="14346"/>
                </a:cubicBezTo>
                <a:lnTo>
                  <a:pt x="5245" y="14335"/>
                </a:lnTo>
                <a:cubicBezTo>
                  <a:pt x="5711" y="14325"/>
                  <a:pt x="6095" y="13983"/>
                  <a:pt x="6178" y="13527"/>
                </a:cubicBezTo>
                <a:close/>
                <a:moveTo>
                  <a:pt x="6675" y="13900"/>
                </a:moveTo>
                <a:lnTo>
                  <a:pt x="6830" y="14066"/>
                </a:lnTo>
                <a:cubicBezTo>
                  <a:pt x="6758" y="14097"/>
                  <a:pt x="6716" y="14180"/>
                  <a:pt x="6758" y="14252"/>
                </a:cubicBezTo>
                <a:cubicBezTo>
                  <a:pt x="6799" y="14325"/>
                  <a:pt x="6851" y="14398"/>
                  <a:pt x="6913" y="14480"/>
                </a:cubicBezTo>
                <a:lnTo>
                  <a:pt x="6530" y="14864"/>
                </a:lnTo>
                <a:cubicBezTo>
                  <a:pt x="6468" y="14885"/>
                  <a:pt x="6406" y="14895"/>
                  <a:pt x="6333" y="14895"/>
                </a:cubicBezTo>
                <a:cubicBezTo>
                  <a:pt x="6312" y="14771"/>
                  <a:pt x="6323" y="14636"/>
                  <a:pt x="6343" y="14501"/>
                </a:cubicBezTo>
                <a:cubicBezTo>
                  <a:pt x="6374" y="14356"/>
                  <a:pt x="6520" y="13942"/>
                  <a:pt x="6675" y="13900"/>
                </a:cubicBezTo>
                <a:close/>
                <a:moveTo>
                  <a:pt x="7747" y="14258"/>
                </a:moveTo>
                <a:cubicBezTo>
                  <a:pt x="8118" y="14258"/>
                  <a:pt x="8095" y="14753"/>
                  <a:pt x="8012" y="15019"/>
                </a:cubicBezTo>
                <a:cubicBezTo>
                  <a:pt x="7713" y="15019"/>
                  <a:pt x="7454" y="14783"/>
                  <a:pt x="7237" y="14525"/>
                </a:cubicBezTo>
                <a:lnTo>
                  <a:pt x="7237" y="14525"/>
                </a:lnTo>
                <a:cubicBezTo>
                  <a:pt x="7269" y="14446"/>
                  <a:pt x="7330" y="14396"/>
                  <a:pt x="7400" y="14356"/>
                </a:cubicBezTo>
                <a:cubicBezTo>
                  <a:pt x="7542" y="14287"/>
                  <a:pt x="7656" y="14258"/>
                  <a:pt x="7747" y="14258"/>
                </a:cubicBezTo>
                <a:close/>
                <a:moveTo>
                  <a:pt x="11494" y="14584"/>
                </a:moveTo>
                <a:cubicBezTo>
                  <a:pt x="11712" y="14729"/>
                  <a:pt x="11981" y="14812"/>
                  <a:pt x="12251" y="14812"/>
                </a:cubicBezTo>
                <a:cubicBezTo>
                  <a:pt x="12168" y="14843"/>
                  <a:pt x="12085" y="14885"/>
                  <a:pt x="12012" y="14937"/>
                </a:cubicBezTo>
                <a:cubicBezTo>
                  <a:pt x="11981" y="14957"/>
                  <a:pt x="11950" y="14999"/>
                  <a:pt x="11950" y="15030"/>
                </a:cubicBezTo>
                <a:lnTo>
                  <a:pt x="11909" y="15030"/>
                </a:lnTo>
                <a:cubicBezTo>
                  <a:pt x="11753" y="14864"/>
                  <a:pt x="11567" y="14740"/>
                  <a:pt x="11349" y="14677"/>
                </a:cubicBezTo>
                <a:cubicBezTo>
                  <a:pt x="11411" y="14657"/>
                  <a:pt x="11453" y="14626"/>
                  <a:pt x="11494" y="14584"/>
                </a:cubicBezTo>
                <a:close/>
                <a:moveTo>
                  <a:pt x="5027" y="14615"/>
                </a:moveTo>
                <a:cubicBezTo>
                  <a:pt x="5058" y="14646"/>
                  <a:pt x="5089" y="14667"/>
                  <a:pt x="5120" y="14698"/>
                </a:cubicBezTo>
                <a:cubicBezTo>
                  <a:pt x="4913" y="14740"/>
                  <a:pt x="4747" y="14885"/>
                  <a:pt x="4654" y="15071"/>
                </a:cubicBezTo>
                <a:lnTo>
                  <a:pt x="4654" y="15082"/>
                </a:lnTo>
                <a:cubicBezTo>
                  <a:pt x="4654" y="15092"/>
                  <a:pt x="4644" y="15102"/>
                  <a:pt x="4644" y="15113"/>
                </a:cubicBezTo>
                <a:cubicBezTo>
                  <a:pt x="4519" y="15030"/>
                  <a:pt x="4405" y="14937"/>
                  <a:pt x="4312" y="14833"/>
                </a:cubicBezTo>
                <a:lnTo>
                  <a:pt x="4343" y="14833"/>
                </a:lnTo>
                <a:cubicBezTo>
                  <a:pt x="4371" y="14835"/>
                  <a:pt x="4398" y="14836"/>
                  <a:pt x="4426" y="14836"/>
                </a:cubicBezTo>
                <a:cubicBezTo>
                  <a:pt x="4646" y="14836"/>
                  <a:pt x="4861" y="14763"/>
                  <a:pt x="5027" y="14615"/>
                </a:cubicBezTo>
                <a:close/>
                <a:moveTo>
                  <a:pt x="11898" y="12677"/>
                </a:moveTo>
                <a:lnTo>
                  <a:pt x="11898" y="12677"/>
                </a:lnTo>
                <a:cubicBezTo>
                  <a:pt x="11836" y="12988"/>
                  <a:pt x="11919" y="13309"/>
                  <a:pt x="12137" y="13537"/>
                </a:cubicBezTo>
                <a:cubicBezTo>
                  <a:pt x="12263" y="13687"/>
                  <a:pt x="12442" y="13771"/>
                  <a:pt x="12630" y="13771"/>
                </a:cubicBezTo>
                <a:cubicBezTo>
                  <a:pt x="12690" y="13771"/>
                  <a:pt x="12751" y="13762"/>
                  <a:pt x="12810" y="13745"/>
                </a:cubicBezTo>
                <a:lnTo>
                  <a:pt x="12810" y="13745"/>
                </a:lnTo>
                <a:cubicBezTo>
                  <a:pt x="12572" y="14035"/>
                  <a:pt x="12582" y="14449"/>
                  <a:pt x="12821" y="14729"/>
                </a:cubicBezTo>
                <a:cubicBezTo>
                  <a:pt x="12945" y="14895"/>
                  <a:pt x="13132" y="15009"/>
                  <a:pt x="13329" y="15061"/>
                </a:cubicBezTo>
                <a:cubicBezTo>
                  <a:pt x="13298" y="15092"/>
                  <a:pt x="13266" y="15123"/>
                  <a:pt x="13235" y="15154"/>
                </a:cubicBezTo>
                <a:cubicBezTo>
                  <a:pt x="13080" y="14937"/>
                  <a:pt x="12842" y="14791"/>
                  <a:pt x="12572" y="14760"/>
                </a:cubicBezTo>
                <a:cubicBezTo>
                  <a:pt x="12614" y="14729"/>
                  <a:pt x="12634" y="14667"/>
                  <a:pt x="12624" y="14615"/>
                </a:cubicBezTo>
                <a:cubicBezTo>
                  <a:pt x="12479" y="14014"/>
                  <a:pt x="12064" y="13299"/>
                  <a:pt x="11432" y="13237"/>
                </a:cubicBezTo>
                <a:cubicBezTo>
                  <a:pt x="11525" y="13112"/>
                  <a:pt x="11588" y="12967"/>
                  <a:pt x="11608" y="12822"/>
                </a:cubicBezTo>
                <a:cubicBezTo>
                  <a:pt x="11702" y="12760"/>
                  <a:pt x="11795" y="12719"/>
                  <a:pt x="11898" y="12677"/>
                </a:cubicBezTo>
                <a:close/>
                <a:moveTo>
                  <a:pt x="16500" y="14470"/>
                </a:moveTo>
                <a:cubicBezTo>
                  <a:pt x="16624" y="14501"/>
                  <a:pt x="16759" y="14532"/>
                  <a:pt x="16894" y="14543"/>
                </a:cubicBezTo>
                <a:cubicBezTo>
                  <a:pt x="16987" y="14595"/>
                  <a:pt x="17049" y="14677"/>
                  <a:pt x="17101" y="14771"/>
                </a:cubicBezTo>
                <a:cubicBezTo>
                  <a:pt x="17360" y="14937"/>
                  <a:pt x="17360" y="15133"/>
                  <a:pt x="17122" y="15361"/>
                </a:cubicBezTo>
                <a:lnTo>
                  <a:pt x="17112" y="15361"/>
                </a:lnTo>
                <a:cubicBezTo>
                  <a:pt x="17091" y="15289"/>
                  <a:pt x="17070" y="15216"/>
                  <a:pt x="17039" y="15154"/>
                </a:cubicBezTo>
                <a:cubicBezTo>
                  <a:pt x="16946" y="14916"/>
                  <a:pt x="16749" y="14615"/>
                  <a:pt x="16500" y="14512"/>
                </a:cubicBezTo>
                <a:lnTo>
                  <a:pt x="16500" y="14470"/>
                </a:lnTo>
                <a:close/>
                <a:moveTo>
                  <a:pt x="5222" y="15146"/>
                </a:moveTo>
                <a:cubicBezTo>
                  <a:pt x="5321" y="15146"/>
                  <a:pt x="5440" y="15162"/>
                  <a:pt x="5576" y="15196"/>
                </a:cubicBezTo>
                <a:cubicBezTo>
                  <a:pt x="5514" y="15258"/>
                  <a:pt x="5462" y="15330"/>
                  <a:pt x="5421" y="15413"/>
                </a:cubicBezTo>
                <a:lnTo>
                  <a:pt x="5411" y="15413"/>
                </a:lnTo>
                <a:cubicBezTo>
                  <a:pt x="5286" y="15403"/>
                  <a:pt x="5162" y="15372"/>
                  <a:pt x="5048" y="15320"/>
                </a:cubicBezTo>
                <a:cubicBezTo>
                  <a:pt x="5006" y="15299"/>
                  <a:pt x="4955" y="15279"/>
                  <a:pt x="4913" y="15258"/>
                </a:cubicBezTo>
                <a:cubicBezTo>
                  <a:pt x="4969" y="15183"/>
                  <a:pt x="5074" y="15146"/>
                  <a:pt x="5222" y="15146"/>
                </a:cubicBezTo>
                <a:close/>
                <a:moveTo>
                  <a:pt x="10854" y="14854"/>
                </a:moveTo>
                <a:cubicBezTo>
                  <a:pt x="10960" y="14854"/>
                  <a:pt x="11066" y="14867"/>
                  <a:pt x="11163" y="14895"/>
                </a:cubicBezTo>
                <a:cubicBezTo>
                  <a:pt x="11318" y="14937"/>
                  <a:pt x="11463" y="15009"/>
                  <a:pt x="11577" y="15123"/>
                </a:cubicBezTo>
                <a:cubicBezTo>
                  <a:pt x="11349" y="15206"/>
                  <a:pt x="11132" y="15310"/>
                  <a:pt x="10935" y="15444"/>
                </a:cubicBezTo>
                <a:cubicBezTo>
                  <a:pt x="10904" y="15237"/>
                  <a:pt x="10821" y="15030"/>
                  <a:pt x="10696" y="14864"/>
                </a:cubicBezTo>
                <a:cubicBezTo>
                  <a:pt x="10748" y="14857"/>
                  <a:pt x="10801" y="14854"/>
                  <a:pt x="10854" y="14854"/>
                </a:cubicBezTo>
                <a:close/>
                <a:moveTo>
                  <a:pt x="9285" y="14437"/>
                </a:moveTo>
                <a:cubicBezTo>
                  <a:pt x="9306" y="14437"/>
                  <a:pt x="9328" y="14438"/>
                  <a:pt x="9349" y="14439"/>
                </a:cubicBezTo>
                <a:cubicBezTo>
                  <a:pt x="9525" y="14605"/>
                  <a:pt x="9629" y="14823"/>
                  <a:pt x="9670" y="15061"/>
                </a:cubicBezTo>
                <a:cubicBezTo>
                  <a:pt x="9546" y="15196"/>
                  <a:pt x="9453" y="15361"/>
                  <a:pt x="9401" y="15538"/>
                </a:cubicBezTo>
                <a:cubicBezTo>
                  <a:pt x="9266" y="15351"/>
                  <a:pt x="9059" y="15216"/>
                  <a:pt x="8831" y="15165"/>
                </a:cubicBezTo>
                <a:lnTo>
                  <a:pt x="8831" y="15175"/>
                </a:lnTo>
                <a:cubicBezTo>
                  <a:pt x="8779" y="15164"/>
                  <a:pt x="8725" y="15158"/>
                  <a:pt x="8671" y="15158"/>
                </a:cubicBezTo>
                <a:cubicBezTo>
                  <a:pt x="8596" y="15158"/>
                  <a:pt x="8520" y="15169"/>
                  <a:pt x="8446" y="15194"/>
                </a:cubicBezTo>
                <a:lnTo>
                  <a:pt x="8446" y="15194"/>
                </a:lnTo>
                <a:cubicBezTo>
                  <a:pt x="8701" y="15083"/>
                  <a:pt x="8860" y="14822"/>
                  <a:pt x="8831" y="14553"/>
                </a:cubicBezTo>
                <a:cubicBezTo>
                  <a:pt x="8976" y="14471"/>
                  <a:pt x="9130" y="14437"/>
                  <a:pt x="9285" y="14437"/>
                </a:cubicBezTo>
                <a:close/>
                <a:moveTo>
                  <a:pt x="6862" y="14926"/>
                </a:moveTo>
                <a:lnTo>
                  <a:pt x="6862" y="14947"/>
                </a:lnTo>
                <a:cubicBezTo>
                  <a:pt x="6830" y="15175"/>
                  <a:pt x="6841" y="15393"/>
                  <a:pt x="6903" y="15610"/>
                </a:cubicBezTo>
                <a:lnTo>
                  <a:pt x="6841" y="15610"/>
                </a:lnTo>
                <a:cubicBezTo>
                  <a:pt x="6810" y="15589"/>
                  <a:pt x="6779" y="15579"/>
                  <a:pt x="6748" y="15558"/>
                </a:cubicBezTo>
                <a:cubicBezTo>
                  <a:pt x="6696" y="15382"/>
                  <a:pt x="6582" y="15227"/>
                  <a:pt x="6426" y="15113"/>
                </a:cubicBezTo>
                <a:cubicBezTo>
                  <a:pt x="6582" y="15082"/>
                  <a:pt x="6737" y="15019"/>
                  <a:pt x="6862" y="14926"/>
                </a:cubicBezTo>
                <a:close/>
                <a:moveTo>
                  <a:pt x="7150" y="14801"/>
                </a:moveTo>
                <a:lnTo>
                  <a:pt x="7150" y="14801"/>
                </a:lnTo>
                <a:cubicBezTo>
                  <a:pt x="7336" y="15024"/>
                  <a:pt x="7591" y="15186"/>
                  <a:pt x="7867" y="15258"/>
                </a:cubicBezTo>
                <a:cubicBezTo>
                  <a:pt x="7784" y="15361"/>
                  <a:pt x="7691" y="15444"/>
                  <a:pt x="7577" y="15517"/>
                </a:cubicBezTo>
                <a:cubicBezTo>
                  <a:pt x="7452" y="15589"/>
                  <a:pt x="7307" y="15641"/>
                  <a:pt x="7172" y="15652"/>
                </a:cubicBezTo>
                <a:cubicBezTo>
                  <a:pt x="7152" y="15610"/>
                  <a:pt x="7141" y="15558"/>
                  <a:pt x="7121" y="15517"/>
                </a:cubicBezTo>
                <a:cubicBezTo>
                  <a:pt x="7090" y="15282"/>
                  <a:pt x="7100" y="15037"/>
                  <a:pt x="7150" y="14801"/>
                </a:cubicBezTo>
                <a:close/>
                <a:moveTo>
                  <a:pt x="15350" y="13910"/>
                </a:moveTo>
                <a:cubicBezTo>
                  <a:pt x="15350" y="13942"/>
                  <a:pt x="15350" y="13973"/>
                  <a:pt x="15360" y="14004"/>
                </a:cubicBezTo>
                <a:cubicBezTo>
                  <a:pt x="15412" y="14315"/>
                  <a:pt x="15629" y="14574"/>
                  <a:pt x="15940" y="14667"/>
                </a:cubicBezTo>
                <a:cubicBezTo>
                  <a:pt x="15682" y="14936"/>
                  <a:pt x="15712" y="15379"/>
                  <a:pt x="15897" y="15700"/>
                </a:cubicBezTo>
                <a:lnTo>
                  <a:pt x="15897" y="15700"/>
                </a:lnTo>
                <a:cubicBezTo>
                  <a:pt x="15860" y="15691"/>
                  <a:pt x="15823" y="15683"/>
                  <a:pt x="15795" y="15683"/>
                </a:cubicBezTo>
                <a:lnTo>
                  <a:pt x="15743" y="15683"/>
                </a:lnTo>
                <a:cubicBezTo>
                  <a:pt x="15723" y="15538"/>
                  <a:pt x="15650" y="15413"/>
                  <a:pt x="15557" y="15320"/>
                </a:cubicBezTo>
                <a:cubicBezTo>
                  <a:pt x="15370" y="15142"/>
                  <a:pt x="15128" y="15047"/>
                  <a:pt x="14881" y="15047"/>
                </a:cubicBezTo>
                <a:cubicBezTo>
                  <a:pt x="14827" y="15047"/>
                  <a:pt x="14772" y="15052"/>
                  <a:pt x="14717" y="15061"/>
                </a:cubicBezTo>
                <a:cubicBezTo>
                  <a:pt x="14707" y="14895"/>
                  <a:pt x="14728" y="14729"/>
                  <a:pt x="14780" y="14574"/>
                </a:cubicBezTo>
                <a:lnTo>
                  <a:pt x="14790" y="14553"/>
                </a:lnTo>
                <a:cubicBezTo>
                  <a:pt x="14831" y="14480"/>
                  <a:pt x="14863" y="14398"/>
                  <a:pt x="14894" y="14315"/>
                </a:cubicBezTo>
                <a:cubicBezTo>
                  <a:pt x="14997" y="14138"/>
                  <a:pt x="15163" y="13993"/>
                  <a:pt x="15350" y="13910"/>
                </a:cubicBezTo>
                <a:close/>
                <a:moveTo>
                  <a:pt x="16656" y="15113"/>
                </a:moveTo>
                <a:cubicBezTo>
                  <a:pt x="16811" y="15154"/>
                  <a:pt x="16842" y="15589"/>
                  <a:pt x="16832" y="15797"/>
                </a:cubicBezTo>
                <a:lnTo>
                  <a:pt x="16821" y="15786"/>
                </a:lnTo>
                <a:cubicBezTo>
                  <a:pt x="16797" y="15793"/>
                  <a:pt x="16772" y="15796"/>
                  <a:pt x="16745" y="15796"/>
                </a:cubicBezTo>
                <a:cubicBezTo>
                  <a:pt x="16595" y="15796"/>
                  <a:pt x="16395" y="15699"/>
                  <a:pt x="16158" y="15507"/>
                </a:cubicBezTo>
                <a:lnTo>
                  <a:pt x="16656" y="15113"/>
                </a:lnTo>
                <a:close/>
                <a:moveTo>
                  <a:pt x="14794" y="15338"/>
                </a:moveTo>
                <a:cubicBezTo>
                  <a:pt x="14886" y="15338"/>
                  <a:pt x="14971" y="15360"/>
                  <a:pt x="15049" y="15403"/>
                </a:cubicBezTo>
                <a:cubicBezTo>
                  <a:pt x="15339" y="15413"/>
                  <a:pt x="15360" y="15569"/>
                  <a:pt x="15111" y="15849"/>
                </a:cubicBezTo>
                <a:lnTo>
                  <a:pt x="14821" y="15548"/>
                </a:lnTo>
                <a:cubicBezTo>
                  <a:pt x="14790" y="15486"/>
                  <a:pt x="14759" y="15413"/>
                  <a:pt x="14738" y="15341"/>
                </a:cubicBezTo>
                <a:cubicBezTo>
                  <a:pt x="14757" y="15339"/>
                  <a:pt x="14776" y="15338"/>
                  <a:pt x="14794" y="15338"/>
                </a:cubicBezTo>
                <a:close/>
                <a:moveTo>
                  <a:pt x="8478" y="15507"/>
                </a:moveTo>
                <a:lnTo>
                  <a:pt x="9142" y="15631"/>
                </a:lnTo>
                <a:cubicBezTo>
                  <a:pt x="9131" y="15703"/>
                  <a:pt x="9121" y="15766"/>
                  <a:pt x="9111" y="15828"/>
                </a:cubicBezTo>
                <a:cubicBezTo>
                  <a:pt x="9043" y="15853"/>
                  <a:pt x="8980" y="15865"/>
                  <a:pt x="8921" y="15865"/>
                </a:cubicBezTo>
                <a:cubicBezTo>
                  <a:pt x="8734" y="15865"/>
                  <a:pt x="8588" y="15743"/>
                  <a:pt x="8478" y="15507"/>
                </a:cubicBezTo>
                <a:close/>
                <a:moveTo>
                  <a:pt x="14407" y="14905"/>
                </a:moveTo>
                <a:cubicBezTo>
                  <a:pt x="14407" y="14978"/>
                  <a:pt x="14407" y="15061"/>
                  <a:pt x="14407" y="15133"/>
                </a:cubicBezTo>
                <a:cubicBezTo>
                  <a:pt x="14324" y="15165"/>
                  <a:pt x="14251" y="15206"/>
                  <a:pt x="14179" y="15247"/>
                </a:cubicBezTo>
                <a:cubicBezTo>
                  <a:pt x="13909" y="15403"/>
                  <a:pt x="13712" y="15662"/>
                  <a:pt x="13619" y="15963"/>
                </a:cubicBezTo>
                <a:cubicBezTo>
                  <a:pt x="13577" y="15776"/>
                  <a:pt x="13505" y="15600"/>
                  <a:pt x="13412" y="15424"/>
                </a:cubicBezTo>
                <a:lnTo>
                  <a:pt x="13401" y="15424"/>
                </a:lnTo>
                <a:cubicBezTo>
                  <a:pt x="13505" y="15341"/>
                  <a:pt x="13598" y="15227"/>
                  <a:pt x="13660" y="15113"/>
                </a:cubicBezTo>
                <a:cubicBezTo>
                  <a:pt x="13930" y="15113"/>
                  <a:pt x="14189" y="15040"/>
                  <a:pt x="14407" y="14905"/>
                </a:cubicBezTo>
                <a:close/>
                <a:moveTo>
                  <a:pt x="10427" y="14905"/>
                </a:moveTo>
                <a:cubicBezTo>
                  <a:pt x="10613" y="15071"/>
                  <a:pt x="10717" y="15299"/>
                  <a:pt x="10717" y="15548"/>
                </a:cubicBezTo>
                <a:cubicBezTo>
                  <a:pt x="10717" y="15558"/>
                  <a:pt x="10717" y="15579"/>
                  <a:pt x="10707" y="15589"/>
                </a:cubicBezTo>
                <a:cubicBezTo>
                  <a:pt x="10541" y="15724"/>
                  <a:pt x="10416" y="15900"/>
                  <a:pt x="10354" y="16097"/>
                </a:cubicBezTo>
                <a:cubicBezTo>
                  <a:pt x="10313" y="16118"/>
                  <a:pt x="10271" y="16128"/>
                  <a:pt x="10240" y="16139"/>
                </a:cubicBezTo>
                <a:cubicBezTo>
                  <a:pt x="10180" y="16166"/>
                  <a:pt x="10126" y="16180"/>
                  <a:pt x="10079" y="16180"/>
                </a:cubicBezTo>
                <a:cubicBezTo>
                  <a:pt x="9933" y="16180"/>
                  <a:pt x="9854" y="16048"/>
                  <a:pt x="9846" y="15797"/>
                </a:cubicBezTo>
                <a:cubicBezTo>
                  <a:pt x="9795" y="15745"/>
                  <a:pt x="9763" y="15693"/>
                  <a:pt x="9732" y="15641"/>
                </a:cubicBezTo>
                <a:cubicBezTo>
                  <a:pt x="9815" y="15527"/>
                  <a:pt x="9867" y="15403"/>
                  <a:pt x="9888" y="15268"/>
                </a:cubicBezTo>
                <a:cubicBezTo>
                  <a:pt x="9898" y="15227"/>
                  <a:pt x="9909" y="15185"/>
                  <a:pt x="9909" y="15144"/>
                </a:cubicBezTo>
                <a:cubicBezTo>
                  <a:pt x="9940" y="15123"/>
                  <a:pt x="9981" y="15102"/>
                  <a:pt x="10023" y="15082"/>
                </a:cubicBezTo>
                <a:cubicBezTo>
                  <a:pt x="10137" y="15009"/>
                  <a:pt x="10261" y="14947"/>
                  <a:pt x="10385" y="14916"/>
                </a:cubicBezTo>
                <a:cubicBezTo>
                  <a:pt x="10396" y="14916"/>
                  <a:pt x="10416" y="14916"/>
                  <a:pt x="10427" y="14905"/>
                </a:cubicBezTo>
                <a:close/>
                <a:moveTo>
                  <a:pt x="4861" y="15558"/>
                </a:moveTo>
                <a:lnTo>
                  <a:pt x="4861" y="15558"/>
                </a:lnTo>
                <a:cubicBezTo>
                  <a:pt x="5006" y="15621"/>
                  <a:pt x="5151" y="15672"/>
                  <a:pt x="5307" y="15714"/>
                </a:cubicBezTo>
                <a:cubicBezTo>
                  <a:pt x="5307" y="15724"/>
                  <a:pt x="5307" y="15735"/>
                  <a:pt x="5297" y="15745"/>
                </a:cubicBezTo>
                <a:cubicBezTo>
                  <a:pt x="5276" y="15921"/>
                  <a:pt x="5286" y="16097"/>
                  <a:pt x="5328" y="16263"/>
                </a:cubicBezTo>
                <a:cubicBezTo>
                  <a:pt x="5120" y="16149"/>
                  <a:pt x="4965" y="15963"/>
                  <a:pt x="4903" y="15735"/>
                </a:cubicBezTo>
                <a:lnTo>
                  <a:pt x="4892" y="15724"/>
                </a:lnTo>
                <a:cubicBezTo>
                  <a:pt x="4882" y="15672"/>
                  <a:pt x="4861" y="15621"/>
                  <a:pt x="4861" y="15558"/>
                </a:cubicBezTo>
                <a:close/>
                <a:moveTo>
                  <a:pt x="16490" y="16128"/>
                </a:moveTo>
                <a:cubicBezTo>
                  <a:pt x="16562" y="16139"/>
                  <a:pt x="16645" y="16139"/>
                  <a:pt x="16718" y="16139"/>
                </a:cubicBezTo>
                <a:cubicBezTo>
                  <a:pt x="16687" y="16201"/>
                  <a:pt x="16645" y="16263"/>
                  <a:pt x="16604" y="16325"/>
                </a:cubicBezTo>
                <a:lnTo>
                  <a:pt x="16593" y="16315"/>
                </a:lnTo>
                <a:cubicBezTo>
                  <a:pt x="16562" y="16253"/>
                  <a:pt x="16531" y="16191"/>
                  <a:pt x="16490" y="16128"/>
                </a:cubicBezTo>
                <a:close/>
                <a:moveTo>
                  <a:pt x="8105" y="15289"/>
                </a:moveTo>
                <a:cubicBezTo>
                  <a:pt x="8105" y="15320"/>
                  <a:pt x="8105" y="15361"/>
                  <a:pt x="8116" y="15403"/>
                </a:cubicBezTo>
                <a:cubicBezTo>
                  <a:pt x="7867" y="15652"/>
                  <a:pt x="7732" y="15994"/>
                  <a:pt x="7763" y="16346"/>
                </a:cubicBezTo>
                <a:cubicBezTo>
                  <a:pt x="7680" y="16305"/>
                  <a:pt x="7597" y="16253"/>
                  <a:pt x="7525" y="16191"/>
                </a:cubicBezTo>
                <a:cubicBezTo>
                  <a:pt x="7504" y="16066"/>
                  <a:pt x="7452" y="15952"/>
                  <a:pt x="7380" y="15859"/>
                </a:cubicBezTo>
                <a:lnTo>
                  <a:pt x="7369" y="15859"/>
                </a:lnTo>
                <a:cubicBezTo>
                  <a:pt x="7670" y="15755"/>
                  <a:pt x="7929" y="15548"/>
                  <a:pt x="8105" y="15289"/>
                </a:cubicBezTo>
                <a:close/>
                <a:moveTo>
                  <a:pt x="12064" y="15299"/>
                </a:moveTo>
                <a:lnTo>
                  <a:pt x="12064" y="15299"/>
                </a:lnTo>
                <a:cubicBezTo>
                  <a:pt x="12241" y="15526"/>
                  <a:pt x="12513" y="15651"/>
                  <a:pt x="12793" y="15651"/>
                </a:cubicBezTo>
                <a:cubicBezTo>
                  <a:pt x="12857" y="15651"/>
                  <a:pt x="12922" y="15645"/>
                  <a:pt x="12987" y="15631"/>
                </a:cubicBezTo>
                <a:cubicBezTo>
                  <a:pt x="13111" y="15755"/>
                  <a:pt x="13184" y="15921"/>
                  <a:pt x="13194" y="16108"/>
                </a:cubicBezTo>
                <a:cubicBezTo>
                  <a:pt x="13182" y="16107"/>
                  <a:pt x="13170" y="16107"/>
                  <a:pt x="13158" y="16107"/>
                </a:cubicBezTo>
                <a:cubicBezTo>
                  <a:pt x="12911" y="16107"/>
                  <a:pt x="12667" y="16209"/>
                  <a:pt x="12479" y="16377"/>
                </a:cubicBezTo>
                <a:cubicBezTo>
                  <a:pt x="12365" y="16242"/>
                  <a:pt x="12220" y="16139"/>
                  <a:pt x="12064" y="16056"/>
                </a:cubicBezTo>
                <a:cubicBezTo>
                  <a:pt x="12147" y="15849"/>
                  <a:pt x="12168" y="15621"/>
                  <a:pt x="12106" y="15403"/>
                </a:cubicBezTo>
                <a:cubicBezTo>
                  <a:pt x="12095" y="15372"/>
                  <a:pt x="12085" y="15330"/>
                  <a:pt x="12064" y="15299"/>
                </a:cubicBezTo>
                <a:close/>
                <a:moveTo>
                  <a:pt x="6178" y="15393"/>
                </a:moveTo>
                <a:cubicBezTo>
                  <a:pt x="6250" y="15538"/>
                  <a:pt x="6354" y="15652"/>
                  <a:pt x="6488" y="15745"/>
                </a:cubicBezTo>
                <a:cubicBezTo>
                  <a:pt x="6520" y="15963"/>
                  <a:pt x="6374" y="16180"/>
                  <a:pt x="6064" y="16377"/>
                </a:cubicBezTo>
                <a:cubicBezTo>
                  <a:pt x="5983" y="16397"/>
                  <a:pt x="5903" y="16409"/>
                  <a:pt x="5823" y="16409"/>
                </a:cubicBezTo>
                <a:cubicBezTo>
                  <a:pt x="5779" y="16409"/>
                  <a:pt x="5734" y="16405"/>
                  <a:pt x="5690" y="16398"/>
                </a:cubicBezTo>
                <a:cubicBezTo>
                  <a:pt x="5587" y="16222"/>
                  <a:pt x="5556" y="16014"/>
                  <a:pt x="5608" y="15807"/>
                </a:cubicBezTo>
                <a:lnTo>
                  <a:pt x="5608" y="15766"/>
                </a:lnTo>
                <a:cubicBezTo>
                  <a:pt x="5649" y="15766"/>
                  <a:pt x="5690" y="15755"/>
                  <a:pt x="5742" y="15745"/>
                </a:cubicBezTo>
                <a:cubicBezTo>
                  <a:pt x="5877" y="15693"/>
                  <a:pt x="5960" y="15548"/>
                  <a:pt x="5950" y="15403"/>
                </a:cubicBezTo>
                <a:cubicBezTo>
                  <a:pt x="6032" y="15393"/>
                  <a:pt x="6105" y="15393"/>
                  <a:pt x="6178" y="15393"/>
                </a:cubicBezTo>
                <a:close/>
                <a:moveTo>
                  <a:pt x="8209" y="15714"/>
                </a:moveTo>
                <a:cubicBezTo>
                  <a:pt x="8348" y="15967"/>
                  <a:pt x="8597" y="16079"/>
                  <a:pt x="8864" y="16079"/>
                </a:cubicBezTo>
                <a:cubicBezTo>
                  <a:pt x="8935" y="16079"/>
                  <a:pt x="9007" y="16071"/>
                  <a:pt x="9079" y="16056"/>
                </a:cubicBezTo>
                <a:lnTo>
                  <a:pt x="9079" y="16056"/>
                </a:lnTo>
                <a:cubicBezTo>
                  <a:pt x="9107" y="16384"/>
                  <a:pt x="8965" y="16552"/>
                  <a:pt x="8641" y="16552"/>
                </a:cubicBezTo>
                <a:cubicBezTo>
                  <a:pt x="8597" y="16552"/>
                  <a:pt x="8550" y="16549"/>
                  <a:pt x="8499" y="16543"/>
                </a:cubicBezTo>
                <a:cubicBezTo>
                  <a:pt x="8479" y="16544"/>
                  <a:pt x="8459" y="16545"/>
                  <a:pt x="8439" y="16545"/>
                </a:cubicBezTo>
                <a:cubicBezTo>
                  <a:pt x="8304" y="16545"/>
                  <a:pt x="8169" y="16516"/>
                  <a:pt x="8043" y="16470"/>
                </a:cubicBezTo>
                <a:cubicBezTo>
                  <a:pt x="8002" y="16242"/>
                  <a:pt x="8033" y="16004"/>
                  <a:pt x="8136" y="15797"/>
                </a:cubicBezTo>
                <a:lnTo>
                  <a:pt x="8209" y="15714"/>
                </a:lnTo>
                <a:close/>
                <a:moveTo>
                  <a:pt x="15992" y="16077"/>
                </a:moveTo>
                <a:cubicBezTo>
                  <a:pt x="16200" y="16211"/>
                  <a:pt x="16324" y="16346"/>
                  <a:pt x="16345" y="16512"/>
                </a:cubicBezTo>
                <a:cubicBezTo>
                  <a:pt x="16276" y="16546"/>
                  <a:pt x="16207" y="16566"/>
                  <a:pt x="16133" y="16566"/>
                </a:cubicBezTo>
                <a:cubicBezTo>
                  <a:pt x="16117" y="16566"/>
                  <a:pt x="16102" y="16565"/>
                  <a:pt x="16086" y="16564"/>
                </a:cubicBezTo>
                <a:lnTo>
                  <a:pt x="16075" y="16564"/>
                </a:lnTo>
                <a:lnTo>
                  <a:pt x="15795" y="16522"/>
                </a:lnTo>
                <a:lnTo>
                  <a:pt x="15992" y="16077"/>
                </a:lnTo>
                <a:close/>
                <a:moveTo>
                  <a:pt x="11733" y="15310"/>
                </a:moveTo>
                <a:lnTo>
                  <a:pt x="11733" y="15310"/>
                </a:lnTo>
                <a:cubicBezTo>
                  <a:pt x="12012" y="15745"/>
                  <a:pt x="11805" y="16325"/>
                  <a:pt x="11318" y="16491"/>
                </a:cubicBezTo>
                <a:cubicBezTo>
                  <a:pt x="11206" y="16560"/>
                  <a:pt x="11118" y="16594"/>
                  <a:pt x="11052" y="16594"/>
                </a:cubicBezTo>
                <a:cubicBezTo>
                  <a:pt x="10849" y="16594"/>
                  <a:pt x="10863" y="16268"/>
                  <a:pt x="11090" y="15610"/>
                </a:cubicBezTo>
                <a:cubicBezTo>
                  <a:pt x="11204" y="15527"/>
                  <a:pt x="11328" y="15465"/>
                  <a:pt x="11463" y="15413"/>
                </a:cubicBezTo>
                <a:cubicBezTo>
                  <a:pt x="11546" y="15372"/>
                  <a:pt x="11639" y="15341"/>
                  <a:pt x="11733" y="15310"/>
                </a:cubicBezTo>
                <a:close/>
                <a:moveTo>
                  <a:pt x="12054" y="16336"/>
                </a:moveTo>
                <a:lnTo>
                  <a:pt x="12054" y="16336"/>
                </a:lnTo>
                <a:cubicBezTo>
                  <a:pt x="12147" y="16408"/>
                  <a:pt x="12230" y="16481"/>
                  <a:pt x="12313" y="16574"/>
                </a:cubicBezTo>
                <a:cubicBezTo>
                  <a:pt x="12282" y="16615"/>
                  <a:pt x="12261" y="16657"/>
                  <a:pt x="12240" y="16698"/>
                </a:cubicBezTo>
                <a:cubicBezTo>
                  <a:pt x="12116" y="16626"/>
                  <a:pt x="12054" y="16481"/>
                  <a:pt x="12054" y="16336"/>
                </a:cubicBezTo>
                <a:close/>
                <a:moveTo>
                  <a:pt x="7546" y="16533"/>
                </a:moveTo>
                <a:cubicBezTo>
                  <a:pt x="7587" y="16553"/>
                  <a:pt x="7628" y="16574"/>
                  <a:pt x="7670" y="16605"/>
                </a:cubicBezTo>
                <a:cubicBezTo>
                  <a:pt x="7608" y="16636"/>
                  <a:pt x="7556" y="16667"/>
                  <a:pt x="7504" y="16709"/>
                </a:cubicBezTo>
                <a:cubicBezTo>
                  <a:pt x="7525" y="16647"/>
                  <a:pt x="7535" y="16595"/>
                  <a:pt x="7546" y="16533"/>
                </a:cubicBezTo>
                <a:close/>
                <a:moveTo>
                  <a:pt x="13152" y="16408"/>
                </a:moveTo>
                <a:cubicBezTo>
                  <a:pt x="13080" y="16595"/>
                  <a:pt x="12924" y="16729"/>
                  <a:pt x="12728" y="16771"/>
                </a:cubicBezTo>
                <a:cubicBezTo>
                  <a:pt x="12707" y="16719"/>
                  <a:pt x="12686" y="16678"/>
                  <a:pt x="12655" y="16626"/>
                </a:cubicBezTo>
                <a:lnTo>
                  <a:pt x="12997" y="16439"/>
                </a:lnTo>
                <a:cubicBezTo>
                  <a:pt x="13049" y="16419"/>
                  <a:pt x="13101" y="16408"/>
                  <a:pt x="13152" y="16408"/>
                </a:cubicBezTo>
                <a:close/>
                <a:moveTo>
                  <a:pt x="6945" y="16120"/>
                </a:moveTo>
                <a:cubicBezTo>
                  <a:pt x="7020" y="16120"/>
                  <a:pt x="7094" y="16139"/>
                  <a:pt x="7162" y="16170"/>
                </a:cubicBezTo>
                <a:cubicBezTo>
                  <a:pt x="7193" y="16211"/>
                  <a:pt x="7224" y="16253"/>
                  <a:pt x="7255" y="16284"/>
                </a:cubicBezTo>
                <a:cubicBezTo>
                  <a:pt x="7276" y="16346"/>
                  <a:pt x="7286" y="16408"/>
                  <a:pt x="7276" y="16470"/>
                </a:cubicBezTo>
                <a:lnTo>
                  <a:pt x="7266" y="16470"/>
                </a:lnTo>
                <a:cubicBezTo>
                  <a:pt x="7286" y="16688"/>
                  <a:pt x="7172" y="16895"/>
                  <a:pt x="6976" y="16989"/>
                </a:cubicBezTo>
                <a:cubicBezTo>
                  <a:pt x="6882" y="16781"/>
                  <a:pt x="6716" y="16273"/>
                  <a:pt x="6862" y="16128"/>
                </a:cubicBezTo>
                <a:cubicBezTo>
                  <a:pt x="6889" y="16123"/>
                  <a:pt x="6917" y="16120"/>
                  <a:pt x="6945" y="16120"/>
                </a:cubicBezTo>
                <a:close/>
                <a:moveTo>
                  <a:pt x="6561" y="16429"/>
                </a:moveTo>
                <a:cubicBezTo>
                  <a:pt x="6571" y="16657"/>
                  <a:pt x="6623" y="16875"/>
                  <a:pt x="6706" y="17082"/>
                </a:cubicBezTo>
                <a:cubicBezTo>
                  <a:pt x="6683" y="17084"/>
                  <a:pt x="6660" y="17085"/>
                  <a:pt x="6637" y="17085"/>
                </a:cubicBezTo>
                <a:cubicBezTo>
                  <a:pt x="6360" y="17085"/>
                  <a:pt x="6089" y="16918"/>
                  <a:pt x="5898" y="16698"/>
                </a:cubicBezTo>
                <a:cubicBezTo>
                  <a:pt x="6146" y="16698"/>
                  <a:pt x="6385" y="16605"/>
                  <a:pt x="6561" y="16429"/>
                </a:cubicBezTo>
                <a:close/>
                <a:moveTo>
                  <a:pt x="14697" y="16802"/>
                </a:moveTo>
                <a:cubicBezTo>
                  <a:pt x="14800" y="16926"/>
                  <a:pt x="14883" y="17072"/>
                  <a:pt x="14945" y="17227"/>
                </a:cubicBezTo>
                <a:cubicBezTo>
                  <a:pt x="14831" y="17103"/>
                  <a:pt x="14738" y="16957"/>
                  <a:pt x="14686" y="16802"/>
                </a:cubicBezTo>
                <a:close/>
                <a:moveTo>
                  <a:pt x="10541" y="17237"/>
                </a:moveTo>
                <a:lnTo>
                  <a:pt x="10541" y="17248"/>
                </a:lnTo>
                <a:cubicBezTo>
                  <a:pt x="10551" y="17289"/>
                  <a:pt x="10510" y="17362"/>
                  <a:pt x="10396" y="17455"/>
                </a:cubicBezTo>
                <a:cubicBezTo>
                  <a:pt x="10427" y="17372"/>
                  <a:pt x="10479" y="17300"/>
                  <a:pt x="10541" y="17237"/>
                </a:cubicBezTo>
                <a:close/>
                <a:moveTo>
                  <a:pt x="13422" y="16605"/>
                </a:moveTo>
                <a:cubicBezTo>
                  <a:pt x="13422" y="16657"/>
                  <a:pt x="13422" y="16698"/>
                  <a:pt x="13422" y="16750"/>
                </a:cubicBezTo>
                <a:cubicBezTo>
                  <a:pt x="13432" y="16916"/>
                  <a:pt x="13412" y="17092"/>
                  <a:pt x="13349" y="17248"/>
                </a:cubicBezTo>
                <a:cubicBezTo>
                  <a:pt x="13310" y="17397"/>
                  <a:pt x="13257" y="17472"/>
                  <a:pt x="13190" y="17472"/>
                </a:cubicBezTo>
                <a:cubicBezTo>
                  <a:pt x="13098" y="17472"/>
                  <a:pt x="12980" y="17335"/>
                  <a:pt x="12831" y="17061"/>
                </a:cubicBezTo>
                <a:cubicBezTo>
                  <a:pt x="12987" y="17040"/>
                  <a:pt x="13132" y="16968"/>
                  <a:pt x="13235" y="16854"/>
                </a:cubicBezTo>
                <a:cubicBezTo>
                  <a:pt x="13308" y="16781"/>
                  <a:pt x="13370" y="16698"/>
                  <a:pt x="13422" y="16605"/>
                </a:cubicBezTo>
                <a:close/>
                <a:moveTo>
                  <a:pt x="14458" y="15413"/>
                </a:moveTo>
                <a:cubicBezTo>
                  <a:pt x="14479" y="15507"/>
                  <a:pt x="14521" y="15600"/>
                  <a:pt x="14572" y="15683"/>
                </a:cubicBezTo>
                <a:cubicBezTo>
                  <a:pt x="14686" y="15900"/>
                  <a:pt x="14873" y="16066"/>
                  <a:pt x="15111" y="16159"/>
                </a:cubicBezTo>
                <a:cubicBezTo>
                  <a:pt x="15111" y="16232"/>
                  <a:pt x="15132" y="16305"/>
                  <a:pt x="15163" y="16377"/>
                </a:cubicBezTo>
                <a:cubicBezTo>
                  <a:pt x="15310" y="16724"/>
                  <a:pt x="15690" y="16882"/>
                  <a:pt x="16065" y="16882"/>
                </a:cubicBezTo>
                <a:cubicBezTo>
                  <a:pt x="16138" y="16882"/>
                  <a:pt x="16211" y="16876"/>
                  <a:pt x="16282" y="16864"/>
                </a:cubicBezTo>
                <a:lnTo>
                  <a:pt x="16282" y="16864"/>
                </a:lnTo>
                <a:lnTo>
                  <a:pt x="16272" y="16885"/>
                </a:lnTo>
                <a:cubicBezTo>
                  <a:pt x="16314" y="17092"/>
                  <a:pt x="16189" y="17289"/>
                  <a:pt x="15982" y="17341"/>
                </a:cubicBezTo>
                <a:lnTo>
                  <a:pt x="15971" y="17341"/>
                </a:lnTo>
                <a:cubicBezTo>
                  <a:pt x="15841" y="17448"/>
                  <a:pt x="15672" y="17510"/>
                  <a:pt x="15504" y="17510"/>
                </a:cubicBezTo>
                <a:cubicBezTo>
                  <a:pt x="15445" y="17510"/>
                  <a:pt x="15386" y="17502"/>
                  <a:pt x="15329" y="17486"/>
                </a:cubicBezTo>
                <a:cubicBezTo>
                  <a:pt x="15215" y="16989"/>
                  <a:pt x="14935" y="16543"/>
                  <a:pt x="14521" y="16242"/>
                </a:cubicBezTo>
                <a:cubicBezTo>
                  <a:pt x="14497" y="16224"/>
                  <a:pt x="14472" y="16217"/>
                  <a:pt x="14448" y="16217"/>
                </a:cubicBezTo>
                <a:cubicBezTo>
                  <a:pt x="14373" y="16217"/>
                  <a:pt x="14300" y="16289"/>
                  <a:pt x="14293" y="16367"/>
                </a:cubicBezTo>
                <a:cubicBezTo>
                  <a:pt x="14293" y="16429"/>
                  <a:pt x="14303" y="16491"/>
                  <a:pt x="14303" y="16543"/>
                </a:cubicBezTo>
                <a:cubicBezTo>
                  <a:pt x="14220" y="16481"/>
                  <a:pt x="14127" y="16419"/>
                  <a:pt x="14023" y="16356"/>
                </a:cubicBezTo>
                <a:lnTo>
                  <a:pt x="14023" y="16346"/>
                </a:lnTo>
                <a:cubicBezTo>
                  <a:pt x="13795" y="16004"/>
                  <a:pt x="13868" y="15724"/>
                  <a:pt x="14241" y="15538"/>
                </a:cubicBezTo>
                <a:cubicBezTo>
                  <a:pt x="14303" y="15486"/>
                  <a:pt x="14386" y="15444"/>
                  <a:pt x="14458" y="15413"/>
                </a:cubicBezTo>
                <a:close/>
                <a:moveTo>
                  <a:pt x="9515" y="16222"/>
                </a:moveTo>
                <a:cubicBezTo>
                  <a:pt x="9642" y="16349"/>
                  <a:pt x="9808" y="16412"/>
                  <a:pt x="9980" y="16412"/>
                </a:cubicBezTo>
                <a:cubicBezTo>
                  <a:pt x="10004" y="16412"/>
                  <a:pt x="10029" y="16411"/>
                  <a:pt x="10054" y="16408"/>
                </a:cubicBezTo>
                <a:lnTo>
                  <a:pt x="10054" y="16408"/>
                </a:lnTo>
                <a:cubicBezTo>
                  <a:pt x="9732" y="16522"/>
                  <a:pt x="9515" y="16947"/>
                  <a:pt x="9484" y="17268"/>
                </a:cubicBezTo>
                <a:cubicBezTo>
                  <a:pt x="9473" y="17382"/>
                  <a:pt x="9473" y="17507"/>
                  <a:pt x="9494" y="17621"/>
                </a:cubicBezTo>
                <a:cubicBezTo>
                  <a:pt x="9411" y="17610"/>
                  <a:pt x="9328" y="17590"/>
                  <a:pt x="9245" y="17569"/>
                </a:cubicBezTo>
                <a:cubicBezTo>
                  <a:pt x="9204" y="17393"/>
                  <a:pt x="9131" y="17227"/>
                  <a:pt x="9038" y="17082"/>
                </a:cubicBezTo>
                <a:cubicBezTo>
                  <a:pt x="9009" y="17029"/>
                  <a:pt x="8957" y="17003"/>
                  <a:pt x="8904" y="17003"/>
                </a:cubicBezTo>
                <a:cubicBezTo>
                  <a:pt x="8863" y="17003"/>
                  <a:pt x="8821" y="17019"/>
                  <a:pt x="8789" y="17051"/>
                </a:cubicBezTo>
                <a:cubicBezTo>
                  <a:pt x="8758" y="17082"/>
                  <a:pt x="8717" y="17113"/>
                  <a:pt x="8675" y="17154"/>
                </a:cubicBezTo>
                <a:cubicBezTo>
                  <a:pt x="8655" y="17030"/>
                  <a:pt x="8603" y="16906"/>
                  <a:pt x="8530" y="16802"/>
                </a:cubicBezTo>
                <a:cubicBezTo>
                  <a:pt x="8934" y="16781"/>
                  <a:pt x="9318" y="16636"/>
                  <a:pt x="9494" y="16284"/>
                </a:cubicBezTo>
                <a:lnTo>
                  <a:pt x="9494" y="16294"/>
                </a:lnTo>
                <a:cubicBezTo>
                  <a:pt x="9504" y="16273"/>
                  <a:pt x="9504" y="16242"/>
                  <a:pt x="9515" y="16222"/>
                </a:cubicBezTo>
                <a:close/>
                <a:moveTo>
                  <a:pt x="10188" y="17134"/>
                </a:moveTo>
                <a:cubicBezTo>
                  <a:pt x="10147" y="17186"/>
                  <a:pt x="10116" y="17248"/>
                  <a:pt x="10085" y="17310"/>
                </a:cubicBezTo>
                <a:cubicBezTo>
                  <a:pt x="10054" y="17403"/>
                  <a:pt x="10023" y="17517"/>
                  <a:pt x="10023" y="17621"/>
                </a:cubicBezTo>
                <a:cubicBezTo>
                  <a:pt x="9940" y="17631"/>
                  <a:pt x="9857" y="17631"/>
                  <a:pt x="9763" y="17631"/>
                </a:cubicBezTo>
                <a:lnTo>
                  <a:pt x="9753" y="17642"/>
                </a:lnTo>
                <a:cubicBezTo>
                  <a:pt x="9691" y="17445"/>
                  <a:pt x="9681" y="17248"/>
                  <a:pt x="9784" y="17154"/>
                </a:cubicBezTo>
                <a:cubicBezTo>
                  <a:pt x="9774" y="17154"/>
                  <a:pt x="9981" y="17134"/>
                  <a:pt x="10188" y="17134"/>
                </a:cubicBezTo>
                <a:close/>
                <a:moveTo>
                  <a:pt x="7929" y="16895"/>
                </a:moveTo>
                <a:cubicBezTo>
                  <a:pt x="8053" y="17103"/>
                  <a:pt x="8219" y="17279"/>
                  <a:pt x="8416" y="17424"/>
                </a:cubicBezTo>
                <a:lnTo>
                  <a:pt x="8416" y="17455"/>
                </a:lnTo>
                <a:cubicBezTo>
                  <a:pt x="8292" y="17600"/>
                  <a:pt x="8199" y="17756"/>
                  <a:pt x="8116" y="17932"/>
                </a:cubicBezTo>
                <a:cubicBezTo>
                  <a:pt x="8101" y="17934"/>
                  <a:pt x="8086" y="17935"/>
                  <a:pt x="8071" y="17935"/>
                </a:cubicBezTo>
                <a:cubicBezTo>
                  <a:pt x="7879" y="17935"/>
                  <a:pt x="7632" y="17760"/>
                  <a:pt x="7421" y="17559"/>
                </a:cubicBezTo>
                <a:cubicBezTo>
                  <a:pt x="7411" y="17403"/>
                  <a:pt x="7463" y="17248"/>
                  <a:pt x="7566" y="17134"/>
                </a:cubicBezTo>
                <a:cubicBezTo>
                  <a:pt x="7649" y="17009"/>
                  <a:pt x="7784" y="16916"/>
                  <a:pt x="7929" y="16895"/>
                </a:cubicBezTo>
                <a:close/>
                <a:moveTo>
                  <a:pt x="7680" y="18087"/>
                </a:moveTo>
                <a:lnTo>
                  <a:pt x="7680" y="18087"/>
                </a:lnTo>
                <a:cubicBezTo>
                  <a:pt x="7784" y="18139"/>
                  <a:pt x="7898" y="18170"/>
                  <a:pt x="8022" y="18201"/>
                </a:cubicBezTo>
                <a:cubicBezTo>
                  <a:pt x="8012" y="18243"/>
                  <a:pt x="8002" y="18284"/>
                  <a:pt x="7991" y="18336"/>
                </a:cubicBezTo>
                <a:lnTo>
                  <a:pt x="7960" y="18315"/>
                </a:lnTo>
                <a:cubicBezTo>
                  <a:pt x="7856" y="18253"/>
                  <a:pt x="7763" y="18180"/>
                  <a:pt x="7680" y="18087"/>
                </a:cubicBezTo>
                <a:close/>
                <a:moveTo>
                  <a:pt x="9328" y="17859"/>
                </a:moveTo>
                <a:cubicBezTo>
                  <a:pt x="9411" y="17880"/>
                  <a:pt x="9494" y="17890"/>
                  <a:pt x="9577" y="17901"/>
                </a:cubicBezTo>
                <a:cubicBezTo>
                  <a:pt x="9629" y="18056"/>
                  <a:pt x="9701" y="18201"/>
                  <a:pt x="9795" y="18336"/>
                </a:cubicBezTo>
                <a:cubicBezTo>
                  <a:pt x="9753" y="18315"/>
                  <a:pt x="9712" y="18294"/>
                  <a:pt x="9670" y="18274"/>
                </a:cubicBezTo>
                <a:cubicBezTo>
                  <a:pt x="9556" y="18232"/>
                  <a:pt x="9442" y="18201"/>
                  <a:pt x="9328" y="18201"/>
                </a:cubicBezTo>
                <a:cubicBezTo>
                  <a:pt x="9328" y="18087"/>
                  <a:pt x="9328" y="17973"/>
                  <a:pt x="9318" y="17859"/>
                </a:cubicBezTo>
                <a:close/>
                <a:moveTo>
                  <a:pt x="13111" y="18129"/>
                </a:moveTo>
                <a:cubicBezTo>
                  <a:pt x="13204" y="18222"/>
                  <a:pt x="13287" y="18336"/>
                  <a:pt x="13360" y="18460"/>
                </a:cubicBezTo>
                <a:lnTo>
                  <a:pt x="13339" y="18460"/>
                </a:lnTo>
                <a:cubicBezTo>
                  <a:pt x="13235" y="18388"/>
                  <a:pt x="13142" y="18294"/>
                  <a:pt x="13070" y="18201"/>
                </a:cubicBezTo>
                <a:cubicBezTo>
                  <a:pt x="13080" y="18170"/>
                  <a:pt x="13090" y="18149"/>
                  <a:pt x="13101" y="18129"/>
                </a:cubicBezTo>
                <a:close/>
                <a:moveTo>
                  <a:pt x="10970" y="17078"/>
                </a:moveTo>
                <a:cubicBezTo>
                  <a:pt x="11014" y="17078"/>
                  <a:pt x="11058" y="17083"/>
                  <a:pt x="11100" y="17092"/>
                </a:cubicBezTo>
                <a:cubicBezTo>
                  <a:pt x="11670" y="17186"/>
                  <a:pt x="11774" y="17911"/>
                  <a:pt x="11380" y="18294"/>
                </a:cubicBezTo>
                <a:cubicBezTo>
                  <a:pt x="11297" y="18377"/>
                  <a:pt x="11183" y="18450"/>
                  <a:pt x="11069" y="18491"/>
                </a:cubicBezTo>
                <a:cubicBezTo>
                  <a:pt x="10717" y="18388"/>
                  <a:pt x="10354" y="18160"/>
                  <a:pt x="10333" y="17818"/>
                </a:cubicBezTo>
                <a:cubicBezTo>
                  <a:pt x="10447" y="17766"/>
                  <a:pt x="10551" y="17693"/>
                  <a:pt x="10634" y="17600"/>
                </a:cubicBezTo>
                <a:lnTo>
                  <a:pt x="10634" y="17600"/>
                </a:lnTo>
                <a:lnTo>
                  <a:pt x="10624" y="17610"/>
                </a:lnTo>
                <a:cubicBezTo>
                  <a:pt x="10738" y="17465"/>
                  <a:pt x="10810" y="17279"/>
                  <a:pt x="10810" y="17103"/>
                </a:cubicBezTo>
                <a:cubicBezTo>
                  <a:pt x="10862" y="17085"/>
                  <a:pt x="10916" y="17078"/>
                  <a:pt x="10970" y="17078"/>
                </a:cubicBezTo>
                <a:close/>
                <a:moveTo>
                  <a:pt x="10064" y="17901"/>
                </a:moveTo>
                <a:cubicBezTo>
                  <a:pt x="10147" y="18139"/>
                  <a:pt x="10313" y="18346"/>
                  <a:pt x="10520" y="18502"/>
                </a:cubicBezTo>
                <a:cubicBezTo>
                  <a:pt x="10375" y="18460"/>
                  <a:pt x="10240" y="18388"/>
                  <a:pt x="10126" y="18294"/>
                </a:cubicBezTo>
                <a:cubicBezTo>
                  <a:pt x="10033" y="18180"/>
                  <a:pt x="9950" y="18056"/>
                  <a:pt x="9888" y="17921"/>
                </a:cubicBezTo>
                <a:lnTo>
                  <a:pt x="9877" y="17921"/>
                </a:lnTo>
                <a:cubicBezTo>
                  <a:pt x="9940" y="17911"/>
                  <a:pt x="10002" y="17911"/>
                  <a:pt x="10064" y="17901"/>
                </a:cubicBezTo>
                <a:close/>
                <a:moveTo>
                  <a:pt x="11836" y="16450"/>
                </a:moveTo>
                <a:cubicBezTo>
                  <a:pt x="11888" y="16647"/>
                  <a:pt x="12012" y="16802"/>
                  <a:pt x="12178" y="16916"/>
                </a:cubicBezTo>
                <a:cubicBezTo>
                  <a:pt x="12126" y="17227"/>
                  <a:pt x="12240" y="17548"/>
                  <a:pt x="12479" y="17756"/>
                </a:cubicBezTo>
                <a:cubicBezTo>
                  <a:pt x="12479" y="17766"/>
                  <a:pt x="12479" y="17776"/>
                  <a:pt x="12489" y="17787"/>
                </a:cubicBezTo>
                <a:lnTo>
                  <a:pt x="12479" y="17797"/>
                </a:lnTo>
                <a:cubicBezTo>
                  <a:pt x="12375" y="17932"/>
                  <a:pt x="12303" y="18087"/>
                  <a:pt x="12282" y="18253"/>
                </a:cubicBezTo>
                <a:cubicBezTo>
                  <a:pt x="12054" y="18429"/>
                  <a:pt x="11784" y="18533"/>
                  <a:pt x="11505" y="18554"/>
                </a:cubicBezTo>
                <a:lnTo>
                  <a:pt x="11484" y="18554"/>
                </a:lnTo>
                <a:cubicBezTo>
                  <a:pt x="12033" y="18098"/>
                  <a:pt x="12230" y="17227"/>
                  <a:pt x="11432" y="16875"/>
                </a:cubicBezTo>
                <a:cubicBezTo>
                  <a:pt x="11391" y="16854"/>
                  <a:pt x="11360" y="16843"/>
                  <a:pt x="11318" y="16833"/>
                </a:cubicBezTo>
                <a:cubicBezTo>
                  <a:pt x="11525" y="16761"/>
                  <a:pt x="11702" y="16626"/>
                  <a:pt x="11836" y="16450"/>
                </a:cubicBezTo>
                <a:close/>
                <a:moveTo>
                  <a:pt x="8686" y="17600"/>
                </a:moveTo>
                <a:cubicBezTo>
                  <a:pt x="8748" y="17631"/>
                  <a:pt x="8810" y="17662"/>
                  <a:pt x="8872" y="17693"/>
                </a:cubicBezTo>
                <a:lnTo>
                  <a:pt x="8986" y="17745"/>
                </a:lnTo>
                <a:cubicBezTo>
                  <a:pt x="9038" y="17901"/>
                  <a:pt x="9069" y="18066"/>
                  <a:pt x="9079" y="18232"/>
                </a:cubicBezTo>
                <a:cubicBezTo>
                  <a:pt x="8893" y="18305"/>
                  <a:pt x="8758" y="18471"/>
                  <a:pt x="8717" y="18657"/>
                </a:cubicBezTo>
                <a:cubicBezTo>
                  <a:pt x="8561" y="18616"/>
                  <a:pt x="8416" y="18564"/>
                  <a:pt x="8271" y="18491"/>
                </a:cubicBezTo>
                <a:cubicBezTo>
                  <a:pt x="8281" y="18440"/>
                  <a:pt x="8281" y="18398"/>
                  <a:pt x="8292" y="18357"/>
                </a:cubicBezTo>
                <a:cubicBezTo>
                  <a:pt x="8302" y="18315"/>
                  <a:pt x="8313" y="18263"/>
                  <a:pt x="8333" y="18232"/>
                </a:cubicBezTo>
                <a:lnTo>
                  <a:pt x="8395" y="18232"/>
                </a:lnTo>
                <a:cubicBezTo>
                  <a:pt x="8458" y="18222"/>
                  <a:pt x="8520" y="18180"/>
                  <a:pt x="8541" y="18118"/>
                </a:cubicBezTo>
                <a:cubicBezTo>
                  <a:pt x="8603" y="17952"/>
                  <a:pt x="8655" y="17776"/>
                  <a:pt x="8686" y="17600"/>
                </a:cubicBezTo>
                <a:close/>
                <a:moveTo>
                  <a:pt x="12624" y="18315"/>
                </a:moveTo>
                <a:cubicBezTo>
                  <a:pt x="12634" y="18377"/>
                  <a:pt x="12655" y="18440"/>
                  <a:pt x="12676" y="18502"/>
                </a:cubicBezTo>
                <a:lnTo>
                  <a:pt x="12686" y="18502"/>
                </a:lnTo>
                <a:cubicBezTo>
                  <a:pt x="12686" y="18554"/>
                  <a:pt x="12676" y="18595"/>
                  <a:pt x="12676" y="18647"/>
                </a:cubicBezTo>
                <a:lnTo>
                  <a:pt x="12655" y="18657"/>
                </a:lnTo>
                <a:cubicBezTo>
                  <a:pt x="12624" y="18543"/>
                  <a:pt x="12614" y="18429"/>
                  <a:pt x="12624" y="18315"/>
                </a:cubicBezTo>
                <a:close/>
                <a:moveTo>
                  <a:pt x="13723" y="17564"/>
                </a:moveTo>
                <a:cubicBezTo>
                  <a:pt x="13789" y="17564"/>
                  <a:pt x="13857" y="17582"/>
                  <a:pt x="13919" y="17621"/>
                </a:cubicBezTo>
                <a:cubicBezTo>
                  <a:pt x="13945" y="17618"/>
                  <a:pt x="13969" y="17617"/>
                  <a:pt x="13992" y="17617"/>
                </a:cubicBezTo>
                <a:cubicBezTo>
                  <a:pt x="14271" y="17617"/>
                  <a:pt x="14319" y="17795"/>
                  <a:pt x="14137" y="18160"/>
                </a:cubicBezTo>
                <a:cubicBezTo>
                  <a:pt x="14243" y="18502"/>
                  <a:pt x="14199" y="18674"/>
                  <a:pt x="14000" y="18674"/>
                </a:cubicBezTo>
                <a:cubicBezTo>
                  <a:pt x="13964" y="18674"/>
                  <a:pt x="13924" y="18668"/>
                  <a:pt x="13878" y="18657"/>
                </a:cubicBezTo>
                <a:lnTo>
                  <a:pt x="13868" y="18647"/>
                </a:lnTo>
                <a:lnTo>
                  <a:pt x="13816" y="18647"/>
                </a:lnTo>
                <a:cubicBezTo>
                  <a:pt x="13764" y="18605"/>
                  <a:pt x="13712" y="18574"/>
                  <a:pt x="13650" y="18543"/>
                </a:cubicBezTo>
                <a:cubicBezTo>
                  <a:pt x="13640" y="18491"/>
                  <a:pt x="13629" y="18440"/>
                  <a:pt x="13609" y="18388"/>
                </a:cubicBezTo>
                <a:cubicBezTo>
                  <a:pt x="13546" y="18191"/>
                  <a:pt x="13443" y="18004"/>
                  <a:pt x="13298" y="17859"/>
                </a:cubicBezTo>
                <a:cubicBezTo>
                  <a:pt x="13329" y="17828"/>
                  <a:pt x="13370" y="17797"/>
                  <a:pt x="13401" y="17766"/>
                </a:cubicBezTo>
                <a:cubicBezTo>
                  <a:pt x="13470" y="17635"/>
                  <a:pt x="13593" y="17564"/>
                  <a:pt x="13723" y="17564"/>
                </a:cubicBezTo>
                <a:close/>
                <a:moveTo>
                  <a:pt x="10137" y="18657"/>
                </a:moveTo>
                <a:cubicBezTo>
                  <a:pt x="10219" y="18709"/>
                  <a:pt x="10302" y="18750"/>
                  <a:pt x="10385" y="18782"/>
                </a:cubicBezTo>
                <a:cubicBezTo>
                  <a:pt x="10447" y="18802"/>
                  <a:pt x="10510" y="18813"/>
                  <a:pt x="10572" y="18823"/>
                </a:cubicBezTo>
                <a:cubicBezTo>
                  <a:pt x="10447" y="18833"/>
                  <a:pt x="10333" y="18875"/>
                  <a:pt x="10240" y="18937"/>
                </a:cubicBezTo>
                <a:lnTo>
                  <a:pt x="10230" y="18937"/>
                </a:lnTo>
                <a:cubicBezTo>
                  <a:pt x="10219" y="18833"/>
                  <a:pt x="10188" y="18740"/>
                  <a:pt x="10137" y="18657"/>
                </a:cubicBezTo>
                <a:close/>
                <a:moveTo>
                  <a:pt x="13173" y="18740"/>
                </a:moveTo>
                <a:cubicBezTo>
                  <a:pt x="13246" y="18792"/>
                  <a:pt x="13329" y="18844"/>
                  <a:pt x="13412" y="18885"/>
                </a:cubicBezTo>
                <a:cubicBezTo>
                  <a:pt x="13401" y="18968"/>
                  <a:pt x="13360" y="19051"/>
                  <a:pt x="13308" y="19113"/>
                </a:cubicBezTo>
                <a:cubicBezTo>
                  <a:pt x="13266" y="19196"/>
                  <a:pt x="13173" y="19248"/>
                  <a:pt x="13090" y="19248"/>
                </a:cubicBezTo>
                <a:lnTo>
                  <a:pt x="13080" y="19248"/>
                </a:lnTo>
                <a:cubicBezTo>
                  <a:pt x="13080" y="19092"/>
                  <a:pt x="13059" y="18937"/>
                  <a:pt x="13038" y="18782"/>
                </a:cubicBezTo>
                <a:lnTo>
                  <a:pt x="13173" y="18740"/>
                </a:lnTo>
                <a:close/>
                <a:moveTo>
                  <a:pt x="13733" y="16854"/>
                </a:moveTo>
                <a:cubicBezTo>
                  <a:pt x="13874" y="17056"/>
                  <a:pt x="14112" y="17176"/>
                  <a:pt x="14358" y="17176"/>
                </a:cubicBezTo>
                <a:cubicBezTo>
                  <a:pt x="14402" y="17176"/>
                  <a:pt x="14446" y="17173"/>
                  <a:pt x="14489" y="17165"/>
                </a:cubicBezTo>
                <a:cubicBezTo>
                  <a:pt x="14614" y="17403"/>
                  <a:pt x="14811" y="17590"/>
                  <a:pt x="15049" y="17704"/>
                </a:cubicBezTo>
                <a:cubicBezTo>
                  <a:pt x="15142" y="18398"/>
                  <a:pt x="14749" y="19072"/>
                  <a:pt x="14096" y="19331"/>
                </a:cubicBezTo>
                <a:lnTo>
                  <a:pt x="14085" y="19331"/>
                </a:lnTo>
                <a:cubicBezTo>
                  <a:pt x="14085" y="19206"/>
                  <a:pt x="14065" y="19082"/>
                  <a:pt x="14023" y="18978"/>
                </a:cubicBezTo>
                <a:cubicBezTo>
                  <a:pt x="14075" y="18968"/>
                  <a:pt x="14116" y="18958"/>
                  <a:pt x="14168" y="18947"/>
                </a:cubicBezTo>
                <a:cubicBezTo>
                  <a:pt x="14790" y="18771"/>
                  <a:pt x="15008" y="18077"/>
                  <a:pt x="14562" y="17600"/>
                </a:cubicBezTo>
                <a:cubicBezTo>
                  <a:pt x="14375" y="17387"/>
                  <a:pt x="14111" y="17273"/>
                  <a:pt x="13839" y="17273"/>
                </a:cubicBezTo>
                <a:cubicBezTo>
                  <a:pt x="13780" y="17273"/>
                  <a:pt x="13720" y="17278"/>
                  <a:pt x="13660" y="17289"/>
                </a:cubicBezTo>
                <a:cubicBezTo>
                  <a:pt x="13702" y="17144"/>
                  <a:pt x="13723" y="16999"/>
                  <a:pt x="13733" y="16854"/>
                </a:cubicBezTo>
                <a:close/>
                <a:moveTo>
                  <a:pt x="13671" y="18989"/>
                </a:moveTo>
                <a:cubicBezTo>
                  <a:pt x="13691" y="19041"/>
                  <a:pt x="13712" y="19092"/>
                  <a:pt x="13712" y="19144"/>
                </a:cubicBezTo>
                <a:cubicBezTo>
                  <a:pt x="13754" y="19227"/>
                  <a:pt x="13774" y="19310"/>
                  <a:pt x="13785" y="19403"/>
                </a:cubicBezTo>
                <a:cubicBezTo>
                  <a:pt x="13723" y="19414"/>
                  <a:pt x="13640" y="19414"/>
                  <a:pt x="13557" y="19414"/>
                </a:cubicBezTo>
                <a:lnTo>
                  <a:pt x="13546" y="19414"/>
                </a:lnTo>
                <a:cubicBezTo>
                  <a:pt x="13619" y="19279"/>
                  <a:pt x="13660" y="19134"/>
                  <a:pt x="13671" y="18989"/>
                </a:cubicBezTo>
                <a:close/>
                <a:moveTo>
                  <a:pt x="8281" y="18750"/>
                </a:moveTo>
                <a:cubicBezTo>
                  <a:pt x="8406" y="18813"/>
                  <a:pt x="8541" y="18864"/>
                  <a:pt x="8665" y="18906"/>
                </a:cubicBezTo>
                <a:cubicBezTo>
                  <a:pt x="8655" y="19155"/>
                  <a:pt x="8706" y="19403"/>
                  <a:pt x="8841" y="19621"/>
                </a:cubicBezTo>
                <a:cubicBezTo>
                  <a:pt x="8520" y="19445"/>
                  <a:pt x="8313" y="19124"/>
                  <a:pt x="8281" y="18761"/>
                </a:cubicBezTo>
                <a:lnTo>
                  <a:pt x="8281" y="18750"/>
                </a:lnTo>
                <a:close/>
                <a:moveTo>
                  <a:pt x="9738" y="18684"/>
                </a:moveTo>
                <a:cubicBezTo>
                  <a:pt x="9896" y="18684"/>
                  <a:pt x="9900" y="18954"/>
                  <a:pt x="9753" y="19497"/>
                </a:cubicBezTo>
                <a:lnTo>
                  <a:pt x="9753" y="19486"/>
                </a:lnTo>
                <a:lnTo>
                  <a:pt x="9349" y="19704"/>
                </a:lnTo>
                <a:lnTo>
                  <a:pt x="9318" y="19704"/>
                </a:lnTo>
                <a:cubicBezTo>
                  <a:pt x="9183" y="19631"/>
                  <a:pt x="9079" y="19507"/>
                  <a:pt x="9038" y="19362"/>
                </a:cubicBezTo>
                <a:cubicBezTo>
                  <a:pt x="8831" y="19134"/>
                  <a:pt x="8934" y="18989"/>
                  <a:pt x="9339" y="18927"/>
                </a:cubicBezTo>
                <a:cubicBezTo>
                  <a:pt x="9518" y="18765"/>
                  <a:pt x="9651" y="18684"/>
                  <a:pt x="9738" y="18684"/>
                </a:cubicBezTo>
                <a:close/>
                <a:moveTo>
                  <a:pt x="10176" y="19330"/>
                </a:moveTo>
                <a:cubicBezTo>
                  <a:pt x="10218" y="19330"/>
                  <a:pt x="10286" y="19408"/>
                  <a:pt x="10354" y="19631"/>
                </a:cubicBezTo>
                <a:lnTo>
                  <a:pt x="10365" y="19663"/>
                </a:lnTo>
                <a:cubicBezTo>
                  <a:pt x="10313" y="19756"/>
                  <a:pt x="10271" y="19870"/>
                  <a:pt x="10251" y="19973"/>
                </a:cubicBezTo>
                <a:lnTo>
                  <a:pt x="10240" y="19973"/>
                </a:lnTo>
                <a:cubicBezTo>
                  <a:pt x="10188" y="19973"/>
                  <a:pt x="10137" y="19953"/>
                  <a:pt x="10074" y="19942"/>
                </a:cubicBezTo>
                <a:cubicBezTo>
                  <a:pt x="10054" y="19787"/>
                  <a:pt x="10064" y="19631"/>
                  <a:pt x="10095" y="19486"/>
                </a:cubicBezTo>
                <a:cubicBezTo>
                  <a:pt x="10116" y="19434"/>
                  <a:pt x="10147" y="19383"/>
                  <a:pt x="10168" y="19331"/>
                </a:cubicBezTo>
                <a:cubicBezTo>
                  <a:pt x="10170" y="19330"/>
                  <a:pt x="10173" y="19330"/>
                  <a:pt x="10176" y="19330"/>
                </a:cubicBezTo>
                <a:close/>
                <a:moveTo>
                  <a:pt x="13754" y="19725"/>
                </a:moveTo>
                <a:lnTo>
                  <a:pt x="13754" y="19725"/>
                </a:lnTo>
                <a:cubicBezTo>
                  <a:pt x="13712" y="19870"/>
                  <a:pt x="13640" y="20005"/>
                  <a:pt x="13536" y="20119"/>
                </a:cubicBezTo>
                <a:lnTo>
                  <a:pt x="13526" y="20119"/>
                </a:lnTo>
                <a:cubicBezTo>
                  <a:pt x="13453" y="20005"/>
                  <a:pt x="13381" y="19891"/>
                  <a:pt x="13318" y="19777"/>
                </a:cubicBezTo>
                <a:cubicBezTo>
                  <a:pt x="13463" y="19777"/>
                  <a:pt x="13609" y="19756"/>
                  <a:pt x="13754" y="19725"/>
                </a:cubicBezTo>
                <a:close/>
                <a:moveTo>
                  <a:pt x="12261" y="18554"/>
                </a:moveTo>
                <a:cubicBezTo>
                  <a:pt x="12282" y="18678"/>
                  <a:pt x="12313" y="18813"/>
                  <a:pt x="12365" y="18927"/>
                </a:cubicBezTo>
                <a:cubicBezTo>
                  <a:pt x="12240" y="19103"/>
                  <a:pt x="12282" y="19341"/>
                  <a:pt x="12458" y="19466"/>
                </a:cubicBezTo>
                <a:cubicBezTo>
                  <a:pt x="12541" y="19538"/>
                  <a:pt x="12645" y="19611"/>
                  <a:pt x="12748" y="19652"/>
                </a:cubicBezTo>
                <a:cubicBezTo>
                  <a:pt x="12738" y="19683"/>
                  <a:pt x="12728" y="19704"/>
                  <a:pt x="12717" y="19735"/>
                </a:cubicBezTo>
                <a:lnTo>
                  <a:pt x="12707" y="19725"/>
                </a:lnTo>
                <a:cubicBezTo>
                  <a:pt x="12634" y="19922"/>
                  <a:pt x="12531" y="20087"/>
                  <a:pt x="12396" y="20243"/>
                </a:cubicBezTo>
                <a:cubicBezTo>
                  <a:pt x="12386" y="20201"/>
                  <a:pt x="12375" y="20160"/>
                  <a:pt x="12354" y="20119"/>
                </a:cubicBezTo>
                <a:cubicBezTo>
                  <a:pt x="12199" y="19766"/>
                  <a:pt x="11867" y="19528"/>
                  <a:pt x="11484" y="19486"/>
                </a:cubicBezTo>
                <a:cubicBezTo>
                  <a:pt x="11422" y="19445"/>
                  <a:pt x="11370" y="19414"/>
                  <a:pt x="11308" y="19393"/>
                </a:cubicBezTo>
                <a:cubicBezTo>
                  <a:pt x="11277" y="19289"/>
                  <a:pt x="11225" y="19196"/>
                  <a:pt x="11152" y="19124"/>
                </a:cubicBezTo>
                <a:cubicBezTo>
                  <a:pt x="11038" y="18978"/>
                  <a:pt x="10872" y="18885"/>
                  <a:pt x="10707" y="18844"/>
                </a:cubicBezTo>
                <a:cubicBezTo>
                  <a:pt x="10831" y="18844"/>
                  <a:pt x="10966" y="18823"/>
                  <a:pt x="11090" y="18782"/>
                </a:cubicBezTo>
                <a:lnTo>
                  <a:pt x="11111" y="18782"/>
                </a:lnTo>
                <a:cubicBezTo>
                  <a:pt x="11213" y="18803"/>
                  <a:pt x="11317" y="18813"/>
                  <a:pt x="11419" y="18813"/>
                </a:cubicBezTo>
                <a:cubicBezTo>
                  <a:pt x="11720" y="18813"/>
                  <a:pt x="12014" y="18724"/>
                  <a:pt x="12261" y="18554"/>
                </a:cubicBezTo>
                <a:close/>
                <a:moveTo>
                  <a:pt x="11918" y="19956"/>
                </a:moveTo>
                <a:cubicBezTo>
                  <a:pt x="11938" y="19956"/>
                  <a:pt x="11967" y="20135"/>
                  <a:pt x="12002" y="20492"/>
                </a:cubicBezTo>
                <a:cubicBezTo>
                  <a:pt x="11950" y="20531"/>
                  <a:pt x="11910" y="20551"/>
                  <a:pt x="11883" y="20551"/>
                </a:cubicBezTo>
                <a:cubicBezTo>
                  <a:pt x="11825" y="20551"/>
                  <a:pt x="11828" y="20458"/>
                  <a:pt x="11898" y="20274"/>
                </a:cubicBezTo>
                <a:lnTo>
                  <a:pt x="11888" y="20274"/>
                </a:lnTo>
                <a:cubicBezTo>
                  <a:pt x="11893" y="20062"/>
                  <a:pt x="11903" y="19956"/>
                  <a:pt x="11918" y="19956"/>
                </a:cubicBezTo>
                <a:close/>
                <a:moveTo>
                  <a:pt x="10555" y="20374"/>
                </a:moveTo>
                <a:cubicBezTo>
                  <a:pt x="10610" y="20374"/>
                  <a:pt x="10702" y="20403"/>
                  <a:pt x="10841" y="20471"/>
                </a:cubicBezTo>
                <a:lnTo>
                  <a:pt x="10872" y="20481"/>
                </a:lnTo>
                <a:cubicBezTo>
                  <a:pt x="10924" y="20554"/>
                  <a:pt x="10976" y="20616"/>
                  <a:pt x="11038" y="20668"/>
                </a:cubicBezTo>
                <a:cubicBezTo>
                  <a:pt x="10883" y="20657"/>
                  <a:pt x="10717" y="20637"/>
                  <a:pt x="10561" y="20616"/>
                </a:cubicBezTo>
                <a:lnTo>
                  <a:pt x="10551" y="20606"/>
                </a:lnTo>
                <a:cubicBezTo>
                  <a:pt x="10476" y="20477"/>
                  <a:pt x="10451" y="20374"/>
                  <a:pt x="10555" y="20374"/>
                </a:cubicBezTo>
                <a:close/>
                <a:moveTo>
                  <a:pt x="12023" y="20803"/>
                </a:moveTo>
                <a:lnTo>
                  <a:pt x="12023" y="20803"/>
                </a:lnTo>
                <a:cubicBezTo>
                  <a:pt x="11844" y="21026"/>
                  <a:pt x="11574" y="21153"/>
                  <a:pt x="11298" y="21153"/>
                </a:cubicBezTo>
                <a:cubicBezTo>
                  <a:pt x="11190" y="21153"/>
                  <a:pt x="11081" y="21134"/>
                  <a:pt x="10976" y="21093"/>
                </a:cubicBezTo>
                <a:lnTo>
                  <a:pt x="10966" y="21082"/>
                </a:lnTo>
                <a:cubicBezTo>
                  <a:pt x="10914" y="21062"/>
                  <a:pt x="10872" y="21020"/>
                  <a:pt x="10831" y="20979"/>
                </a:cubicBezTo>
                <a:cubicBezTo>
                  <a:pt x="11018" y="20968"/>
                  <a:pt x="11194" y="20917"/>
                  <a:pt x="11360" y="20834"/>
                </a:cubicBezTo>
                <a:cubicBezTo>
                  <a:pt x="11453" y="20860"/>
                  <a:pt x="11550" y="20874"/>
                  <a:pt x="11647" y="20874"/>
                </a:cubicBezTo>
                <a:cubicBezTo>
                  <a:pt x="11776" y="20874"/>
                  <a:pt x="11904" y="20850"/>
                  <a:pt x="12023" y="20803"/>
                </a:cubicBezTo>
                <a:close/>
                <a:moveTo>
                  <a:pt x="5035" y="0"/>
                </a:moveTo>
                <a:cubicBezTo>
                  <a:pt x="4981" y="0"/>
                  <a:pt x="4933" y="31"/>
                  <a:pt x="4923" y="85"/>
                </a:cubicBezTo>
                <a:cubicBezTo>
                  <a:pt x="4913" y="126"/>
                  <a:pt x="4913" y="178"/>
                  <a:pt x="4923" y="230"/>
                </a:cubicBezTo>
                <a:cubicBezTo>
                  <a:pt x="4747" y="334"/>
                  <a:pt x="4675" y="541"/>
                  <a:pt x="4747" y="727"/>
                </a:cubicBezTo>
                <a:lnTo>
                  <a:pt x="4747" y="738"/>
                </a:lnTo>
                <a:cubicBezTo>
                  <a:pt x="4695" y="841"/>
                  <a:pt x="4706" y="955"/>
                  <a:pt x="4758" y="1059"/>
                </a:cubicBezTo>
                <a:cubicBezTo>
                  <a:pt x="4664" y="1142"/>
                  <a:pt x="4550" y="1204"/>
                  <a:pt x="4426" y="1225"/>
                </a:cubicBezTo>
                <a:cubicBezTo>
                  <a:pt x="4573" y="1310"/>
                  <a:pt x="4743" y="1355"/>
                  <a:pt x="4910" y="1355"/>
                </a:cubicBezTo>
                <a:cubicBezTo>
                  <a:pt x="4967" y="1355"/>
                  <a:pt x="5024" y="1349"/>
                  <a:pt x="5079" y="1339"/>
                </a:cubicBezTo>
                <a:cubicBezTo>
                  <a:pt x="5193" y="1391"/>
                  <a:pt x="5307" y="1443"/>
                  <a:pt x="5421" y="1484"/>
                </a:cubicBezTo>
                <a:cubicBezTo>
                  <a:pt x="5556" y="1525"/>
                  <a:pt x="5690" y="1567"/>
                  <a:pt x="5825" y="1588"/>
                </a:cubicBezTo>
                <a:cubicBezTo>
                  <a:pt x="5659" y="1774"/>
                  <a:pt x="5597" y="2033"/>
                  <a:pt x="5659" y="2272"/>
                </a:cubicBezTo>
                <a:cubicBezTo>
                  <a:pt x="5690" y="2375"/>
                  <a:pt x="5722" y="2469"/>
                  <a:pt x="5773" y="2552"/>
                </a:cubicBezTo>
                <a:cubicBezTo>
                  <a:pt x="5483" y="2790"/>
                  <a:pt x="5307" y="3132"/>
                  <a:pt x="5276" y="3505"/>
                </a:cubicBezTo>
                <a:cubicBezTo>
                  <a:pt x="5172" y="3381"/>
                  <a:pt x="5037" y="3277"/>
                  <a:pt x="4892" y="3194"/>
                </a:cubicBezTo>
                <a:cubicBezTo>
                  <a:pt x="5110" y="3090"/>
                  <a:pt x="5245" y="2873"/>
                  <a:pt x="5245" y="2624"/>
                </a:cubicBezTo>
                <a:cubicBezTo>
                  <a:pt x="5462" y="2282"/>
                  <a:pt x="5400" y="1702"/>
                  <a:pt x="4965" y="1494"/>
                </a:cubicBezTo>
                <a:cubicBezTo>
                  <a:pt x="4949" y="1448"/>
                  <a:pt x="4905" y="1424"/>
                  <a:pt x="4861" y="1424"/>
                </a:cubicBezTo>
                <a:cubicBezTo>
                  <a:pt x="4847" y="1424"/>
                  <a:pt x="4833" y="1427"/>
                  <a:pt x="4820" y="1432"/>
                </a:cubicBezTo>
                <a:cubicBezTo>
                  <a:pt x="4750" y="1414"/>
                  <a:pt x="4678" y="1404"/>
                  <a:pt x="4607" y="1404"/>
                </a:cubicBezTo>
                <a:cubicBezTo>
                  <a:pt x="4479" y="1404"/>
                  <a:pt x="4353" y="1434"/>
                  <a:pt x="4239" y="1494"/>
                </a:cubicBezTo>
                <a:cubicBezTo>
                  <a:pt x="4115" y="1463"/>
                  <a:pt x="3991" y="1443"/>
                  <a:pt x="3866" y="1432"/>
                </a:cubicBezTo>
                <a:cubicBezTo>
                  <a:pt x="3877" y="1411"/>
                  <a:pt x="3897" y="1391"/>
                  <a:pt x="3908" y="1360"/>
                </a:cubicBezTo>
                <a:cubicBezTo>
                  <a:pt x="3934" y="1365"/>
                  <a:pt x="3957" y="1367"/>
                  <a:pt x="3980" y="1367"/>
                </a:cubicBezTo>
                <a:cubicBezTo>
                  <a:pt x="4004" y="1367"/>
                  <a:pt x="4027" y="1365"/>
                  <a:pt x="4053" y="1360"/>
                </a:cubicBezTo>
                <a:cubicBezTo>
                  <a:pt x="4167" y="1349"/>
                  <a:pt x="4271" y="1297"/>
                  <a:pt x="4353" y="1235"/>
                </a:cubicBezTo>
                <a:lnTo>
                  <a:pt x="4353" y="1235"/>
                </a:lnTo>
                <a:cubicBezTo>
                  <a:pt x="4320" y="1238"/>
                  <a:pt x="4286" y="1239"/>
                  <a:pt x="4253" y="1239"/>
                </a:cubicBezTo>
                <a:cubicBezTo>
                  <a:pt x="4152" y="1239"/>
                  <a:pt x="4053" y="1228"/>
                  <a:pt x="3960" y="1204"/>
                </a:cubicBezTo>
                <a:cubicBezTo>
                  <a:pt x="3991" y="1090"/>
                  <a:pt x="4011" y="966"/>
                  <a:pt x="4001" y="852"/>
                </a:cubicBezTo>
                <a:lnTo>
                  <a:pt x="4001" y="852"/>
                </a:lnTo>
                <a:cubicBezTo>
                  <a:pt x="4094" y="997"/>
                  <a:pt x="4229" y="1121"/>
                  <a:pt x="4385" y="1204"/>
                </a:cubicBezTo>
                <a:cubicBezTo>
                  <a:pt x="4716" y="862"/>
                  <a:pt x="4540" y="282"/>
                  <a:pt x="4074" y="178"/>
                </a:cubicBezTo>
                <a:cubicBezTo>
                  <a:pt x="4066" y="176"/>
                  <a:pt x="4059" y="175"/>
                  <a:pt x="4052" y="175"/>
                </a:cubicBezTo>
                <a:cubicBezTo>
                  <a:pt x="4018" y="175"/>
                  <a:pt x="3987" y="194"/>
                  <a:pt x="3970" y="220"/>
                </a:cubicBezTo>
                <a:cubicBezTo>
                  <a:pt x="3939" y="282"/>
                  <a:pt x="3918" y="354"/>
                  <a:pt x="3908" y="427"/>
                </a:cubicBezTo>
                <a:cubicBezTo>
                  <a:pt x="3838" y="309"/>
                  <a:pt x="3736" y="233"/>
                  <a:pt x="3596" y="233"/>
                </a:cubicBezTo>
                <a:cubicBezTo>
                  <a:pt x="3526" y="233"/>
                  <a:pt x="3447" y="251"/>
                  <a:pt x="3359" y="292"/>
                </a:cubicBezTo>
                <a:cubicBezTo>
                  <a:pt x="2903" y="531"/>
                  <a:pt x="3172" y="1007"/>
                  <a:pt x="3555" y="1235"/>
                </a:cubicBezTo>
                <a:lnTo>
                  <a:pt x="3193" y="1370"/>
                </a:lnTo>
                <a:cubicBezTo>
                  <a:pt x="3079" y="987"/>
                  <a:pt x="2778" y="696"/>
                  <a:pt x="2384" y="613"/>
                </a:cubicBezTo>
                <a:cubicBezTo>
                  <a:pt x="2376" y="610"/>
                  <a:pt x="2368" y="609"/>
                  <a:pt x="2360" y="609"/>
                </a:cubicBezTo>
                <a:cubicBezTo>
                  <a:pt x="2315" y="609"/>
                  <a:pt x="2270" y="654"/>
                  <a:pt x="2270" y="707"/>
                </a:cubicBezTo>
                <a:cubicBezTo>
                  <a:pt x="2218" y="1111"/>
                  <a:pt x="2426" y="1494"/>
                  <a:pt x="2789" y="1691"/>
                </a:cubicBezTo>
                <a:cubicBezTo>
                  <a:pt x="2789" y="1722"/>
                  <a:pt x="2799" y="1764"/>
                  <a:pt x="2799" y="1795"/>
                </a:cubicBezTo>
                <a:cubicBezTo>
                  <a:pt x="2726" y="1847"/>
                  <a:pt x="2664" y="1909"/>
                  <a:pt x="2602" y="1971"/>
                </a:cubicBezTo>
                <a:lnTo>
                  <a:pt x="2571" y="1981"/>
                </a:lnTo>
                <a:cubicBezTo>
                  <a:pt x="2529" y="1557"/>
                  <a:pt x="2312" y="1225"/>
                  <a:pt x="1804" y="1183"/>
                </a:cubicBezTo>
                <a:cubicBezTo>
                  <a:pt x="1742" y="1183"/>
                  <a:pt x="1690" y="1225"/>
                  <a:pt x="1680" y="1287"/>
                </a:cubicBezTo>
                <a:cubicBezTo>
                  <a:pt x="1638" y="1391"/>
                  <a:pt x="1617" y="1515"/>
                  <a:pt x="1628" y="1629"/>
                </a:cubicBezTo>
                <a:cubicBezTo>
                  <a:pt x="1607" y="1629"/>
                  <a:pt x="1597" y="1639"/>
                  <a:pt x="1586" y="1650"/>
                </a:cubicBezTo>
                <a:cubicBezTo>
                  <a:pt x="1503" y="1702"/>
                  <a:pt x="1441" y="1785"/>
                  <a:pt x="1410" y="1888"/>
                </a:cubicBezTo>
                <a:cubicBezTo>
                  <a:pt x="1372" y="1873"/>
                  <a:pt x="1337" y="1866"/>
                  <a:pt x="1304" y="1866"/>
                </a:cubicBezTo>
                <a:cubicBezTo>
                  <a:pt x="1111" y="1866"/>
                  <a:pt x="1000" y="2107"/>
                  <a:pt x="964" y="2355"/>
                </a:cubicBezTo>
                <a:cubicBezTo>
                  <a:pt x="902" y="2396"/>
                  <a:pt x="850" y="2469"/>
                  <a:pt x="840" y="2552"/>
                </a:cubicBezTo>
                <a:cubicBezTo>
                  <a:pt x="239" y="3039"/>
                  <a:pt x="42" y="3878"/>
                  <a:pt x="374" y="4593"/>
                </a:cubicBezTo>
                <a:cubicBezTo>
                  <a:pt x="353" y="4614"/>
                  <a:pt x="322" y="4635"/>
                  <a:pt x="312" y="4666"/>
                </a:cubicBezTo>
                <a:cubicBezTo>
                  <a:pt x="1" y="5080"/>
                  <a:pt x="63" y="5599"/>
                  <a:pt x="280" y="6034"/>
                </a:cubicBezTo>
                <a:cubicBezTo>
                  <a:pt x="312" y="6096"/>
                  <a:pt x="343" y="6169"/>
                  <a:pt x="384" y="6241"/>
                </a:cubicBezTo>
                <a:cubicBezTo>
                  <a:pt x="312" y="6459"/>
                  <a:pt x="301" y="6687"/>
                  <a:pt x="353" y="6915"/>
                </a:cubicBezTo>
                <a:cubicBezTo>
                  <a:pt x="166" y="7371"/>
                  <a:pt x="249" y="7889"/>
                  <a:pt x="571" y="8262"/>
                </a:cubicBezTo>
                <a:cubicBezTo>
                  <a:pt x="695" y="8386"/>
                  <a:pt x="840" y="8490"/>
                  <a:pt x="1016" y="8542"/>
                </a:cubicBezTo>
                <a:cubicBezTo>
                  <a:pt x="985" y="8780"/>
                  <a:pt x="1027" y="9019"/>
                  <a:pt x="1120" y="9236"/>
                </a:cubicBezTo>
                <a:cubicBezTo>
                  <a:pt x="923" y="9547"/>
                  <a:pt x="954" y="9900"/>
                  <a:pt x="1089" y="10231"/>
                </a:cubicBezTo>
                <a:cubicBezTo>
                  <a:pt x="1058" y="10293"/>
                  <a:pt x="1037" y="10356"/>
                  <a:pt x="1027" y="10428"/>
                </a:cubicBezTo>
                <a:cubicBezTo>
                  <a:pt x="913" y="11019"/>
                  <a:pt x="1400" y="11682"/>
                  <a:pt x="1980" y="11889"/>
                </a:cubicBezTo>
                <a:cubicBezTo>
                  <a:pt x="2011" y="12263"/>
                  <a:pt x="2156" y="12615"/>
                  <a:pt x="2415" y="12895"/>
                </a:cubicBezTo>
                <a:cubicBezTo>
                  <a:pt x="2488" y="13320"/>
                  <a:pt x="2757" y="13724"/>
                  <a:pt x="3172" y="13859"/>
                </a:cubicBezTo>
                <a:cubicBezTo>
                  <a:pt x="3327" y="14190"/>
                  <a:pt x="3587" y="14470"/>
                  <a:pt x="3897" y="14667"/>
                </a:cubicBezTo>
                <a:cubicBezTo>
                  <a:pt x="3918" y="14729"/>
                  <a:pt x="3939" y="14791"/>
                  <a:pt x="3970" y="14843"/>
                </a:cubicBezTo>
                <a:cubicBezTo>
                  <a:pt x="4115" y="15092"/>
                  <a:pt x="4322" y="15289"/>
                  <a:pt x="4571" y="15424"/>
                </a:cubicBezTo>
                <a:cubicBezTo>
                  <a:pt x="4561" y="15890"/>
                  <a:pt x="4809" y="16315"/>
                  <a:pt x="5214" y="16543"/>
                </a:cubicBezTo>
                <a:cubicBezTo>
                  <a:pt x="5307" y="16584"/>
                  <a:pt x="5400" y="16626"/>
                  <a:pt x="5504" y="16657"/>
                </a:cubicBezTo>
                <a:cubicBezTo>
                  <a:pt x="5680" y="16947"/>
                  <a:pt x="5939" y="17165"/>
                  <a:pt x="6250" y="17289"/>
                </a:cubicBezTo>
                <a:cubicBezTo>
                  <a:pt x="6374" y="17344"/>
                  <a:pt x="6508" y="17372"/>
                  <a:pt x="6645" y="17372"/>
                </a:cubicBezTo>
                <a:cubicBezTo>
                  <a:pt x="6713" y="17372"/>
                  <a:pt x="6782" y="17365"/>
                  <a:pt x="6851" y="17351"/>
                </a:cubicBezTo>
                <a:cubicBezTo>
                  <a:pt x="6924" y="17476"/>
                  <a:pt x="7007" y="17590"/>
                  <a:pt x="7110" y="17683"/>
                </a:cubicBezTo>
                <a:cubicBezTo>
                  <a:pt x="7193" y="18056"/>
                  <a:pt x="7546" y="18367"/>
                  <a:pt x="7960" y="18595"/>
                </a:cubicBezTo>
                <a:cubicBezTo>
                  <a:pt x="7960" y="18688"/>
                  <a:pt x="7970" y="18782"/>
                  <a:pt x="7981" y="18875"/>
                </a:cubicBezTo>
                <a:cubicBezTo>
                  <a:pt x="8064" y="19383"/>
                  <a:pt x="8406" y="19870"/>
                  <a:pt x="8914" y="19994"/>
                </a:cubicBezTo>
                <a:cubicBezTo>
                  <a:pt x="9007" y="20017"/>
                  <a:pt x="9094" y="20029"/>
                  <a:pt x="9185" y="20029"/>
                </a:cubicBezTo>
                <a:cubicBezTo>
                  <a:pt x="9215" y="20029"/>
                  <a:pt x="9245" y="20028"/>
                  <a:pt x="9276" y="20025"/>
                </a:cubicBezTo>
                <a:cubicBezTo>
                  <a:pt x="9442" y="20108"/>
                  <a:pt x="9629" y="20181"/>
                  <a:pt x="9815" y="20222"/>
                </a:cubicBezTo>
                <a:cubicBezTo>
                  <a:pt x="9846" y="20347"/>
                  <a:pt x="9909" y="20471"/>
                  <a:pt x="9981" y="20575"/>
                </a:cubicBezTo>
                <a:cubicBezTo>
                  <a:pt x="10085" y="20709"/>
                  <a:pt x="10230" y="20823"/>
                  <a:pt x="10385" y="20885"/>
                </a:cubicBezTo>
                <a:cubicBezTo>
                  <a:pt x="10416" y="20948"/>
                  <a:pt x="10458" y="21010"/>
                  <a:pt x="10489" y="21062"/>
                </a:cubicBezTo>
                <a:cubicBezTo>
                  <a:pt x="10706" y="21332"/>
                  <a:pt x="11018" y="21450"/>
                  <a:pt x="11329" y="21450"/>
                </a:cubicBezTo>
                <a:cubicBezTo>
                  <a:pt x="11866" y="21450"/>
                  <a:pt x="12402" y="21099"/>
                  <a:pt x="12448" y="20575"/>
                </a:cubicBezTo>
                <a:cubicBezTo>
                  <a:pt x="12707" y="20378"/>
                  <a:pt x="12904" y="20108"/>
                  <a:pt x="13007" y="19797"/>
                </a:cubicBezTo>
                <a:cubicBezTo>
                  <a:pt x="13121" y="20015"/>
                  <a:pt x="13256" y="20222"/>
                  <a:pt x="13391" y="20419"/>
                </a:cubicBezTo>
                <a:cubicBezTo>
                  <a:pt x="13421" y="20467"/>
                  <a:pt x="13472" y="20495"/>
                  <a:pt x="13524" y="20495"/>
                </a:cubicBezTo>
                <a:cubicBezTo>
                  <a:pt x="13561" y="20495"/>
                  <a:pt x="13599" y="20480"/>
                  <a:pt x="13629" y="20450"/>
                </a:cubicBezTo>
                <a:cubicBezTo>
                  <a:pt x="13847" y="20233"/>
                  <a:pt x="14002" y="19953"/>
                  <a:pt x="14065" y="19652"/>
                </a:cubicBezTo>
                <a:cubicBezTo>
                  <a:pt x="14469" y="19517"/>
                  <a:pt x="14821" y="19269"/>
                  <a:pt x="15080" y="18927"/>
                </a:cubicBezTo>
                <a:cubicBezTo>
                  <a:pt x="15308" y="18595"/>
                  <a:pt x="15412" y="18201"/>
                  <a:pt x="15391" y="17797"/>
                </a:cubicBezTo>
                <a:lnTo>
                  <a:pt x="15391" y="17797"/>
                </a:lnTo>
                <a:cubicBezTo>
                  <a:pt x="15441" y="17803"/>
                  <a:pt x="15491" y="17807"/>
                  <a:pt x="15541" y="17807"/>
                </a:cubicBezTo>
                <a:cubicBezTo>
                  <a:pt x="16044" y="17807"/>
                  <a:pt x="16505" y="17479"/>
                  <a:pt x="16666" y="16989"/>
                </a:cubicBezTo>
                <a:cubicBezTo>
                  <a:pt x="16697" y="16895"/>
                  <a:pt x="16707" y="16792"/>
                  <a:pt x="16697" y="16698"/>
                </a:cubicBezTo>
                <a:cubicBezTo>
                  <a:pt x="16935" y="16533"/>
                  <a:pt x="17101" y="16284"/>
                  <a:pt x="17153" y="16004"/>
                </a:cubicBezTo>
                <a:cubicBezTo>
                  <a:pt x="17371" y="15880"/>
                  <a:pt x="17526" y="15672"/>
                  <a:pt x="17609" y="15444"/>
                </a:cubicBezTo>
                <a:cubicBezTo>
                  <a:pt x="17723" y="15113"/>
                  <a:pt x="17650" y="14760"/>
                  <a:pt x="17412" y="14512"/>
                </a:cubicBezTo>
                <a:cubicBezTo>
                  <a:pt x="17661" y="14470"/>
                  <a:pt x="17889" y="14356"/>
                  <a:pt x="18075" y="14201"/>
                </a:cubicBezTo>
                <a:lnTo>
                  <a:pt x="18210" y="14201"/>
                </a:lnTo>
                <a:cubicBezTo>
                  <a:pt x="18594" y="14201"/>
                  <a:pt x="18956" y="14056"/>
                  <a:pt x="19247" y="13796"/>
                </a:cubicBezTo>
                <a:cubicBezTo>
                  <a:pt x="19270" y="13798"/>
                  <a:pt x="19295" y="13799"/>
                  <a:pt x="19319" y="13799"/>
                </a:cubicBezTo>
                <a:cubicBezTo>
                  <a:pt x="19432" y="13799"/>
                  <a:pt x="19550" y="13781"/>
                  <a:pt x="19661" y="13755"/>
                </a:cubicBezTo>
                <a:cubicBezTo>
                  <a:pt x="20252" y="13548"/>
                  <a:pt x="20666" y="13019"/>
                  <a:pt x="20708" y="12397"/>
                </a:cubicBezTo>
                <a:cubicBezTo>
                  <a:pt x="20770" y="12346"/>
                  <a:pt x="20822" y="12283"/>
                  <a:pt x="20874" y="12221"/>
                </a:cubicBezTo>
                <a:cubicBezTo>
                  <a:pt x="21174" y="11817"/>
                  <a:pt x="21205" y="11185"/>
                  <a:pt x="21019" y="10656"/>
                </a:cubicBezTo>
                <a:cubicBezTo>
                  <a:pt x="21174" y="10573"/>
                  <a:pt x="21299" y="10428"/>
                  <a:pt x="21361" y="10252"/>
                </a:cubicBezTo>
                <a:cubicBezTo>
                  <a:pt x="21392" y="10159"/>
                  <a:pt x="21413" y="10055"/>
                  <a:pt x="21413" y="9941"/>
                </a:cubicBezTo>
                <a:lnTo>
                  <a:pt x="21485" y="9869"/>
                </a:lnTo>
                <a:cubicBezTo>
                  <a:pt x="21641" y="9682"/>
                  <a:pt x="21744" y="9454"/>
                  <a:pt x="21796" y="9216"/>
                </a:cubicBezTo>
                <a:cubicBezTo>
                  <a:pt x="21993" y="9174"/>
                  <a:pt x="22169" y="9070"/>
                  <a:pt x="22294" y="8915"/>
                </a:cubicBezTo>
                <a:cubicBezTo>
                  <a:pt x="22687" y="8449"/>
                  <a:pt x="22687" y="7568"/>
                  <a:pt x="22449" y="7018"/>
                </a:cubicBezTo>
                <a:cubicBezTo>
                  <a:pt x="22418" y="6946"/>
                  <a:pt x="22387" y="6884"/>
                  <a:pt x="22335" y="6821"/>
                </a:cubicBezTo>
                <a:cubicBezTo>
                  <a:pt x="22501" y="6676"/>
                  <a:pt x="22615" y="6490"/>
                  <a:pt x="22667" y="6272"/>
                </a:cubicBezTo>
                <a:cubicBezTo>
                  <a:pt x="22801" y="5661"/>
                  <a:pt x="22376" y="5184"/>
                  <a:pt x="21889" y="4832"/>
                </a:cubicBezTo>
                <a:cubicBezTo>
                  <a:pt x="21920" y="4749"/>
                  <a:pt x="21931" y="4655"/>
                  <a:pt x="21941" y="4573"/>
                </a:cubicBezTo>
                <a:cubicBezTo>
                  <a:pt x="22221" y="4407"/>
                  <a:pt x="22387" y="4096"/>
                  <a:pt x="22345" y="3774"/>
                </a:cubicBezTo>
                <a:cubicBezTo>
                  <a:pt x="22294" y="3360"/>
                  <a:pt x="21962" y="3049"/>
                  <a:pt x="21547" y="3018"/>
                </a:cubicBezTo>
                <a:cubicBezTo>
                  <a:pt x="21620" y="2790"/>
                  <a:pt x="21599" y="2552"/>
                  <a:pt x="21496" y="2344"/>
                </a:cubicBezTo>
                <a:cubicBezTo>
                  <a:pt x="21288" y="1909"/>
                  <a:pt x="20884" y="1785"/>
                  <a:pt x="20449" y="1712"/>
                </a:cubicBezTo>
                <a:cubicBezTo>
                  <a:pt x="20615" y="1536"/>
                  <a:pt x="20739" y="1318"/>
                  <a:pt x="20822" y="1090"/>
                </a:cubicBezTo>
                <a:cubicBezTo>
                  <a:pt x="20853" y="987"/>
                  <a:pt x="20791" y="893"/>
                  <a:pt x="20697" y="862"/>
                </a:cubicBezTo>
                <a:cubicBezTo>
                  <a:pt x="20480" y="816"/>
                  <a:pt x="20257" y="792"/>
                  <a:pt x="20034" y="792"/>
                </a:cubicBezTo>
                <a:cubicBezTo>
                  <a:pt x="19811" y="792"/>
                  <a:pt x="19589" y="816"/>
                  <a:pt x="19371" y="862"/>
                </a:cubicBezTo>
                <a:cubicBezTo>
                  <a:pt x="19247" y="800"/>
                  <a:pt x="19133" y="738"/>
                  <a:pt x="19008" y="696"/>
                </a:cubicBezTo>
                <a:cubicBezTo>
                  <a:pt x="18894" y="572"/>
                  <a:pt x="18770" y="468"/>
                  <a:pt x="18625" y="375"/>
                </a:cubicBezTo>
                <a:cubicBezTo>
                  <a:pt x="18382" y="223"/>
                  <a:pt x="18100" y="148"/>
                  <a:pt x="17825" y="148"/>
                </a:cubicBezTo>
                <a:cubicBezTo>
                  <a:pt x="17537" y="148"/>
                  <a:pt x="17257" y="231"/>
                  <a:pt x="17039" y="396"/>
                </a:cubicBezTo>
                <a:cubicBezTo>
                  <a:pt x="16915" y="375"/>
                  <a:pt x="16801" y="365"/>
                  <a:pt x="16676" y="365"/>
                </a:cubicBezTo>
                <a:cubicBezTo>
                  <a:pt x="16282" y="385"/>
                  <a:pt x="15899" y="541"/>
                  <a:pt x="15588" y="790"/>
                </a:cubicBezTo>
                <a:cubicBezTo>
                  <a:pt x="15538" y="785"/>
                  <a:pt x="15487" y="783"/>
                  <a:pt x="15436" y="783"/>
                </a:cubicBezTo>
                <a:cubicBezTo>
                  <a:pt x="15027" y="783"/>
                  <a:pt x="14616" y="931"/>
                  <a:pt x="14386" y="1235"/>
                </a:cubicBezTo>
                <a:cubicBezTo>
                  <a:pt x="14355" y="1266"/>
                  <a:pt x="14334" y="1297"/>
                  <a:pt x="14313" y="1339"/>
                </a:cubicBezTo>
                <a:cubicBezTo>
                  <a:pt x="13733" y="1411"/>
                  <a:pt x="13101" y="1681"/>
                  <a:pt x="12873" y="2168"/>
                </a:cubicBezTo>
                <a:cubicBezTo>
                  <a:pt x="12831" y="2189"/>
                  <a:pt x="12790" y="2220"/>
                  <a:pt x="12759" y="2251"/>
                </a:cubicBezTo>
                <a:cubicBezTo>
                  <a:pt x="12562" y="2438"/>
                  <a:pt x="12458" y="2697"/>
                  <a:pt x="12468" y="2956"/>
                </a:cubicBezTo>
                <a:cubicBezTo>
                  <a:pt x="12417" y="2976"/>
                  <a:pt x="12375" y="2997"/>
                  <a:pt x="12323" y="3018"/>
                </a:cubicBezTo>
                <a:cubicBezTo>
                  <a:pt x="12137" y="3122"/>
                  <a:pt x="11981" y="3277"/>
                  <a:pt x="11888" y="3464"/>
                </a:cubicBezTo>
                <a:cubicBezTo>
                  <a:pt x="11864" y="3461"/>
                  <a:pt x="11840" y="3459"/>
                  <a:pt x="11818" y="3459"/>
                </a:cubicBezTo>
                <a:cubicBezTo>
                  <a:pt x="11763" y="3459"/>
                  <a:pt x="11711" y="3467"/>
                  <a:pt x="11660" y="3474"/>
                </a:cubicBezTo>
                <a:cubicBezTo>
                  <a:pt x="11567" y="3432"/>
                  <a:pt x="11463" y="3412"/>
                  <a:pt x="11370" y="3401"/>
                </a:cubicBezTo>
                <a:cubicBezTo>
                  <a:pt x="11432" y="3070"/>
                  <a:pt x="11132" y="2873"/>
                  <a:pt x="10841" y="2738"/>
                </a:cubicBezTo>
                <a:cubicBezTo>
                  <a:pt x="10841" y="2655"/>
                  <a:pt x="10831" y="2562"/>
                  <a:pt x="10800" y="2479"/>
                </a:cubicBezTo>
                <a:cubicBezTo>
                  <a:pt x="10779" y="2427"/>
                  <a:pt x="10727" y="2386"/>
                  <a:pt x="10665" y="2386"/>
                </a:cubicBezTo>
                <a:cubicBezTo>
                  <a:pt x="10580" y="2375"/>
                  <a:pt x="10494" y="2369"/>
                  <a:pt x="10409" y="2369"/>
                </a:cubicBezTo>
                <a:cubicBezTo>
                  <a:pt x="10257" y="2369"/>
                  <a:pt x="10107" y="2387"/>
                  <a:pt x="9960" y="2427"/>
                </a:cubicBezTo>
                <a:cubicBezTo>
                  <a:pt x="10012" y="2158"/>
                  <a:pt x="9805" y="1971"/>
                  <a:pt x="9546" y="1857"/>
                </a:cubicBezTo>
                <a:cubicBezTo>
                  <a:pt x="9577" y="1826"/>
                  <a:pt x="9598" y="1785"/>
                  <a:pt x="9598" y="1743"/>
                </a:cubicBezTo>
                <a:cubicBezTo>
                  <a:pt x="9630" y="1367"/>
                  <a:pt x="9328" y="1075"/>
                  <a:pt x="8985" y="1075"/>
                </a:cubicBezTo>
                <a:cubicBezTo>
                  <a:pt x="8893" y="1075"/>
                  <a:pt x="8798" y="1096"/>
                  <a:pt x="8706" y="1142"/>
                </a:cubicBezTo>
                <a:cubicBezTo>
                  <a:pt x="8686" y="1111"/>
                  <a:pt x="8665" y="1090"/>
                  <a:pt x="8644" y="1059"/>
                </a:cubicBezTo>
                <a:cubicBezTo>
                  <a:pt x="8613" y="1023"/>
                  <a:pt x="8575" y="1007"/>
                  <a:pt x="8538" y="1007"/>
                </a:cubicBezTo>
                <a:cubicBezTo>
                  <a:pt x="8498" y="1007"/>
                  <a:pt x="8458" y="1026"/>
                  <a:pt x="8426" y="1055"/>
                </a:cubicBezTo>
                <a:lnTo>
                  <a:pt x="8426" y="1055"/>
                </a:lnTo>
                <a:cubicBezTo>
                  <a:pt x="8430" y="1050"/>
                  <a:pt x="8433" y="1044"/>
                  <a:pt x="8437" y="1038"/>
                </a:cubicBezTo>
                <a:cubicBezTo>
                  <a:pt x="8491" y="937"/>
                  <a:pt x="8411" y="853"/>
                  <a:pt x="8324" y="853"/>
                </a:cubicBezTo>
                <a:cubicBezTo>
                  <a:pt x="8295" y="853"/>
                  <a:pt x="8266" y="862"/>
                  <a:pt x="8240" y="883"/>
                </a:cubicBezTo>
                <a:cubicBezTo>
                  <a:pt x="8017" y="516"/>
                  <a:pt x="7355" y="110"/>
                  <a:pt x="6891" y="110"/>
                </a:cubicBezTo>
                <a:cubicBezTo>
                  <a:pt x="6686" y="110"/>
                  <a:pt x="6520" y="189"/>
                  <a:pt x="6447" y="385"/>
                </a:cubicBezTo>
                <a:cubicBezTo>
                  <a:pt x="6437" y="427"/>
                  <a:pt x="6426" y="458"/>
                  <a:pt x="6426" y="499"/>
                </a:cubicBezTo>
                <a:cubicBezTo>
                  <a:pt x="6364" y="479"/>
                  <a:pt x="6302" y="468"/>
                  <a:pt x="6229" y="458"/>
                </a:cubicBezTo>
                <a:cubicBezTo>
                  <a:pt x="5960" y="230"/>
                  <a:pt x="5628" y="95"/>
                  <a:pt x="5276" y="95"/>
                </a:cubicBezTo>
                <a:cubicBezTo>
                  <a:pt x="5203" y="54"/>
                  <a:pt x="5131" y="23"/>
                  <a:pt x="5058" y="2"/>
                </a:cubicBezTo>
                <a:cubicBezTo>
                  <a:pt x="5050" y="1"/>
                  <a:pt x="5042" y="0"/>
                  <a:pt x="503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8" name="Google Shape;2518;p66"/>
          <p:cNvSpPr/>
          <p:nvPr/>
        </p:nvSpPr>
        <p:spPr>
          <a:xfrm>
            <a:off x="5910221" y="3513541"/>
            <a:ext cx="2124" cy="1079"/>
          </a:xfrm>
          <a:custGeom>
            <a:rect b="b" l="l" r="r" t="t"/>
            <a:pathLst>
              <a:path extrusionOk="0" h="32" w="63">
                <a:moveTo>
                  <a:pt x="32" y="0"/>
                </a:moveTo>
                <a:cubicBezTo>
                  <a:pt x="21" y="11"/>
                  <a:pt x="11" y="21"/>
                  <a:pt x="0" y="31"/>
                </a:cubicBezTo>
                <a:cubicBezTo>
                  <a:pt x="21" y="31"/>
                  <a:pt x="42" y="31"/>
                  <a:pt x="63" y="21"/>
                </a:cubicBezTo>
                <a:lnTo>
                  <a:pt x="3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9" name="Google Shape;2519;p66"/>
          <p:cNvSpPr/>
          <p:nvPr/>
        </p:nvSpPr>
        <p:spPr>
          <a:xfrm>
            <a:off x="4749096" y="3434716"/>
            <a:ext cx="825377" cy="784245"/>
          </a:xfrm>
          <a:custGeom>
            <a:rect b="b" l="l" r="r" t="t"/>
            <a:pathLst>
              <a:path extrusionOk="0" h="23261" w="24481">
                <a:moveTo>
                  <a:pt x="9956" y="1"/>
                </a:moveTo>
                <a:cubicBezTo>
                  <a:pt x="7830" y="1"/>
                  <a:pt x="5719" y="745"/>
                  <a:pt x="4033" y="2089"/>
                </a:cubicBezTo>
                <a:cubicBezTo>
                  <a:pt x="1701" y="3955"/>
                  <a:pt x="343" y="6878"/>
                  <a:pt x="125" y="9831"/>
                </a:cubicBezTo>
                <a:cubicBezTo>
                  <a:pt x="1" y="11510"/>
                  <a:pt x="281" y="13189"/>
                  <a:pt x="633" y="14816"/>
                </a:cubicBezTo>
                <a:cubicBezTo>
                  <a:pt x="965" y="16371"/>
                  <a:pt x="1473" y="17853"/>
                  <a:pt x="2447" y="19128"/>
                </a:cubicBezTo>
                <a:cubicBezTo>
                  <a:pt x="4261" y="21481"/>
                  <a:pt x="7059" y="22797"/>
                  <a:pt x="9961" y="23149"/>
                </a:cubicBezTo>
                <a:cubicBezTo>
                  <a:pt x="10570" y="23223"/>
                  <a:pt x="11198" y="23261"/>
                  <a:pt x="11836" y="23261"/>
                </a:cubicBezTo>
                <a:cubicBezTo>
                  <a:pt x="17161" y="23261"/>
                  <a:pt x="23126" y="20642"/>
                  <a:pt x="24014" y="14930"/>
                </a:cubicBezTo>
                <a:cubicBezTo>
                  <a:pt x="24481" y="11904"/>
                  <a:pt x="23641" y="8557"/>
                  <a:pt x="22335" y="5831"/>
                </a:cubicBezTo>
                <a:cubicBezTo>
                  <a:pt x="20998" y="3033"/>
                  <a:pt x="17796" y="1364"/>
                  <a:pt x="14863" y="784"/>
                </a:cubicBezTo>
                <a:cubicBezTo>
                  <a:pt x="14101" y="633"/>
                  <a:pt x="13331" y="558"/>
                  <a:pt x="12564" y="558"/>
                </a:cubicBezTo>
                <a:cubicBezTo>
                  <a:pt x="10419" y="558"/>
                  <a:pt x="8300" y="1147"/>
                  <a:pt x="6468" y="2338"/>
                </a:cubicBezTo>
                <a:cubicBezTo>
                  <a:pt x="3898" y="4017"/>
                  <a:pt x="2312" y="6629"/>
                  <a:pt x="1794" y="9634"/>
                </a:cubicBezTo>
                <a:cubicBezTo>
                  <a:pt x="1524" y="11334"/>
                  <a:pt x="1462" y="13055"/>
                  <a:pt x="1607" y="14775"/>
                </a:cubicBezTo>
                <a:cubicBezTo>
                  <a:pt x="1711" y="16236"/>
                  <a:pt x="2074" y="17604"/>
                  <a:pt x="2965" y="18776"/>
                </a:cubicBezTo>
                <a:cubicBezTo>
                  <a:pt x="4779" y="21180"/>
                  <a:pt x="7857" y="22279"/>
                  <a:pt x="10769" y="22403"/>
                </a:cubicBezTo>
                <a:cubicBezTo>
                  <a:pt x="11016" y="22414"/>
                  <a:pt x="11266" y="22420"/>
                  <a:pt x="11517" y="22420"/>
                </a:cubicBezTo>
                <a:cubicBezTo>
                  <a:pt x="14241" y="22420"/>
                  <a:pt x="17185" y="21745"/>
                  <a:pt x="19433" y="20226"/>
                </a:cubicBezTo>
                <a:cubicBezTo>
                  <a:pt x="22035" y="18475"/>
                  <a:pt x="22812" y="15656"/>
                  <a:pt x="22553" y="12650"/>
                </a:cubicBezTo>
                <a:cubicBezTo>
                  <a:pt x="22294" y="9593"/>
                  <a:pt x="21755" y="6308"/>
                  <a:pt x="19205" y="4318"/>
                </a:cubicBezTo>
                <a:cubicBezTo>
                  <a:pt x="17326" y="2850"/>
                  <a:pt x="14817" y="1999"/>
                  <a:pt x="12388" y="1999"/>
                </a:cubicBezTo>
                <a:cubicBezTo>
                  <a:pt x="11763" y="1999"/>
                  <a:pt x="11143" y="2056"/>
                  <a:pt x="10541" y="2172"/>
                </a:cubicBezTo>
                <a:cubicBezTo>
                  <a:pt x="4644" y="3312"/>
                  <a:pt x="799" y="10692"/>
                  <a:pt x="3058" y="16185"/>
                </a:cubicBezTo>
                <a:cubicBezTo>
                  <a:pt x="4229" y="19024"/>
                  <a:pt x="6758" y="20828"/>
                  <a:pt x="9774" y="21242"/>
                </a:cubicBezTo>
                <a:cubicBezTo>
                  <a:pt x="10262" y="21308"/>
                  <a:pt x="10762" y="21341"/>
                  <a:pt x="11267" y="21341"/>
                </a:cubicBezTo>
                <a:cubicBezTo>
                  <a:pt x="13926" y="21341"/>
                  <a:pt x="16724" y="20430"/>
                  <a:pt x="18666" y="18662"/>
                </a:cubicBezTo>
                <a:cubicBezTo>
                  <a:pt x="20884" y="16630"/>
                  <a:pt x="21019" y="13293"/>
                  <a:pt x="20584" y="10505"/>
                </a:cubicBezTo>
                <a:cubicBezTo>
                  <a:pt x="20159" y="7717"/>
                  <a:pt x="18791" y="5136"/>
                  <a:pt x="16086" y="4028"/>
                </a:cubicBezTo>
                <a:cubicBezTo>
                  <a:pt x="15029" y="3601"/>
                  <a:pt x="13869" y="3405"/>
                  <a:pt x="12697" y="3405"/>
                </a:cubicBezTo>
                <a:cubicBezTo>
                  <a:pt x="10996" y="3405"/>
                  <a:pt x="9272" y="3817"/>
                  <a:pt x="7805" y="4535"/>
                </a:cubicBezTo>
                <a:cubicBezTo>
                  <a:pt x="6468" y="5168"/>
                  <a:pt x="5390" y="6266"/>
                  <a:pt x="4779" y="7613"/>
                </a:cubicBezTo>
                <a:cubicBezTo>
                  <a:pt x="4084" y="9158"/>
                  <a:pt x="3659" y="10816"/>
                  <a:pt x="3545" y="12505"/>
                </a:cubicBezTo>
                <a:cubicBezTo>
                  <a:pt x="3266" y="17150"/>
                  <a:pt x="7567" y="20132"/>
                  <a:pt x="11799" y="20132"/>
                </a:cubicBezTo>
                <a:cubicBezTo>
                  <a:pt x="13385" y="20132"/>
                  <a:pt x="14961" y="19713"/>
                  <a:pt x="16283" y="18807"/>
                </a:cubicBezTo>
                <a:cubicBezTo>
                  <a:pt x="18708" y="17138"/>
                  <a:pt x="19744" y="14298"/>
                  <a:pt x="19371" y="11427"/>
                </a:cubicBezTo>
                <a:cubicBezTo>
                  <a:pt x="18988" y="8453"/>
                  <a:pt x="17350" y="5727"/>
                  <a:pt x="14200" y="5240"/>
                </a:cubicBezTo>
                <a:cubicBezTo>
                  <a:pt x="13507" y="5144"/>
                  <a:pt x="12807" y="5097"/>
                  <a:pt x="12107" y="5097"/>
                </a:cubicBezTo>
                <a:cubicBezTo>
                  <a:pt x="11299" y="5097"/>
                  <a:pt x="10491" y="5159"/>
                  <a:pt x="9691" y="5282"/>
                </a:cubicBezTo>
                <a:cubicBezTo>
                  <a:pt x="8282" y="5489"/>
                  <a:pt x="6883" y="5997"/>
                  <a:pt x="5929" y="7095"/>
                </a:cubicBezTo>
                <a:cubicBezTo>
                  <a:pt x="4074" y="9210"/>
                  <a:pt x="4188" y="12661"/>
                  <a:pt x="5421" y="15044"/>
                </a:cubicBezTo>
                <a:cubicBezTo>
                  <a:pt x="6570" y="17283"/>
                  <a:pt x="9017" y="18837"/>
                  <a:pt x="11552" y="18837"/>
                </a:cubicBezTo>
                <a:cubicBezTo>
                  <a:pt x="11715" y="18837"/>
                  <a:pt x="11880" y="18830"/>
                  <a:pt x="12044" y="18817"/>
                </a:cubicBezTo>
                <a:cubicBezTo>
                  <a:pt x="14604" y="18620"/>
                  <a:pt x="16998" y="16848"/>
                  <a:pt x="17817" y="14392"/>
                </a:cubicBezTo>
                <a:cubicBezTo>
                  <a:pt x="18635" y="11946"/>
                  <a:pt x="17796" y="8950"/>
                  <a:pt x="15692" y="7396"/>
                </a:cubicBezTo>
                <a:cubicBezTo>
                  <a:pt x="14637" y="6612"/>
                  <a:pt x="13321" y="6205"/>
                  <a:pt x="12010" y="6205"/>
                </a:cubicBezTo>
                <a:cubicBezTo>
                  <a:pt x="10720" y="6205"/>
                  <a:pt x="9434" y="6599"/>
                  <a:pt x="8406" y="7417"/>
                </a:cubicBezTo>
                <a:cubicBezTo>
                  <a:pt x="5929" y="9365"/>
                  <a:pt x="6095" y="12702"/>
                  <a:pt x="7774" y="15127"/>
                </a:cubicBezTo>
                <a:cubicBezTo>
                  <a:pt x="8758" y="16567"/>
                  <a:pt x="10288" y="17371"/>
                  <a:pt x="11879" y="17371"/>
                </a:cubicBezTo>
                <a:cubicBezTo>
                  <a:pt x="12750" y="17371"/>
                  <a:pt x="13640" y="17130"/>
                  <a:pt x="14469" y="16620"/>
                </a:cubicBezTo>
                <a:cubicBezTo>
                  <a:pt x="16604" y="15314"/>
                  <a:pt x="17599" y="12257"/>
                  <a:pt x="16231" y="10059"/>
                </a:cubicBezTo>
                <a:cubicBezTo>
                  <a:pt x="15455" y="8810"/>
                  <a:pt x="14036" y="8044"/>
                  <a:pt x="12636" y="8044"/>
                </a:cubicBezTo>
                <a:cubicBezTo>
                  <a:pt x="11737" y="8044"/>
                  <a:pt x="10846" y="8359"/>
                  <a:pt x="10137" y="9064"/>
                </a:cubicBezTo>
                <a:cubicBezTo>
                  <a:pt x="8510" y="10681"/>
                  <a:pt x="8634" y="13469"/>
                  <a:pt x="10831" y="14495"/>
                </a:cubicBezTo>
                <a:cubicBezTo>
                  <a:pt x="11293" y="14707"/>
                  <a:pt x="11808" y="14828"/>
                  <a:pt x="12319" y="14828"/>
                </a:cubicBezTo>
                <a:cubicBezTo>
                  <a:pt x="12784" y="14828"/>
                  <a:pt x="13246" y="14728"/>
                  <a:pt x="13661" y="14506"/>
                </a:cubicBezTo>
                <a:cubicBezTo>
                  <a:pt x="14645" y="13987"/>
                  <a:pt x="15309" y="12806"/>
                  <a:pt x="15018" y="11697"/>
                </a:cubicBezTo>
                <a:cubicBezTo>
                  <a:pt x="14805" y="10870"/>
                  <a:pt x="14033" y="10176"/>
                  <a:pt x="13165" y="10176"/>
                </a:cubicBezTo>
                <a:cubicBezTo>
                  <a:pt x="13065" y="10176"/>
                  <a:pt x="12964" y="10185"/>
                  <a:pt x="12863" y="10204"/>
                </a:cubicBezTo>
                <a:cubicBezTo>
                  <a:pt x="11940" y="10391"/>
                  <a:pt x="11422" y="11417"/>
                  <a:pt x="12075" y="12174"/>
                </a:cubicBezTo>
                <a:cubicBezTo>
                  <a:pt x="12093" y="12194"/>
                  <a:pt x="12113" y="12202"/>
                  <a:pt x="12133" y="12202"/>
                </a:cubicBezTo>
                <a:cubicBezTo>
                  <a:pt x="12192" y="12202"/>
                  <a:pt x="12244" y="12122"/>
                  <a:pt x="12189" y="12060"/>
                </a:cubicBezTo>
                <a:cubicBezTo>
                  <a:pt x="11692" y="11459"/>
                  <a:pt x="12044" y="10681"/>
                  <a:pt x="12707" y="10443"/>
                </a:cubicBezTo>
                <a:cubicBezTo>
                  <a:pt x="12861" y="10394"/>
                  <a:pt x="13018" y="10370"/>
                  <a:pt x="13174" y="10370"/>
                </a:cubicBezTo>
                <a:cubicBezTo>
                  <a:pt x="13451" y="10370"/>
                  <a:pt x="13723" y="10446"/>
                  <a:pt x="13961" y="10598"/>
                </a:cubicBezTo>
                <a:cubicBezTo>
                  <a:pt x="14770" y="11075"/>
                  <a:pt x="15039" y="12060"/>
                  <a:pt x="14759" y="12920"/>
                </a:cubicBezTo>
                <a:cubicBezTo>
                  <a:pt x="14386" y="14031"/>
                  <a:pt x="13347" y="14601"/>
                  <a:pt x="12266" y="14601"/>
                </a:cubicBezTo>
                <a:cubicBezTo>
                  <a:pt x="12026" y="14601"/>
                  <a:pt x="11784" y="14572"/>
                  <a:pt x="11546" y="14516"/>
                </a:cubicBezTo>
                <a:cubicBezTo>
                  <a:pt x="8924" y="13884"/>
                  <a:pt x="8572" y="10671"/>
                  <a:pt x="10500" y="9023"/>
                </a:cubicBezTo>
                <a:cubicBezTo>
                  <a:pt x="11140" y="8478"/>
                  <a:pt x="11872" y="8240"/>
                  <a:pt x="12601" y="8240"/>
                </a:cubicBezTo>
                <a:cubicBezTo>
                  <a:pt x="14493" y="8240"/>
                  <a:pt x="16369" y="9839"/>
                  <a:pt x="16594" y="11821"/>
                </a:cubicBezTo>
                <a:cubicBezTo>
                  <a:pt x="16905" y="14506"/>
                  <a:pt x="14821" y="16931"/>
                  <a:pt x="12158" y="17138"/>
                </a:cubicBezTo>
                <a:cubicBezTo>
                  <a:pt x="12037" y="17148"/>
                  <a:pt x="11917" y="17153"/>
                  <a:pt x="11798" y="17153"/>
                </a:cubicBezTo>
                <a:cubicBezTo>
                  <a:pt x="8910" y="17153"/>
                  <a:pt x="6876" y="14300"/>
                  <a:pt x="6717" y="11562"/>
                </a:cubicBezTo>
                <a:cubicBezTo>
                  <a:pt x="6541" y="8595"/>
                  <a:pt x="9171" y="6422"/>
                  <a:pt x="12013" y="6422"/>
                </a:cubicBezTo>
                <a:cubicBezTo>
                  <a:pt x="12020" y="6422"/>
                  <a:pt x="12027" y="6422"/>
                  <a:pt x="12034" y="6422"/>
                </a:cubicBezTo>
                <a:cubicBezTo>
                  <a:pt x="14676" y="6422"/>
                  <a:pt x="16998" y="8215"/>
                  <a:pt x="17672" y="10775"/>
                </a:cubicBezTo>
                <a:cubicBezTo>
                  <a:pt x="18366" y="13334"/>
                  <a:pt x="17330" y="16039"/>
                  <a:pt x="15122" y="17501"/>
                </a:cubicBezTo>
                <a:cubicBezTo>
                  <a:pt x="14031" y="18230"/>
                  <a:pt x="12787" y="18590"/>
                  <a:pt x="11540" y="18590"/>
                </a:cubicBezTo>
                <a:cubicBezTo>
                  <a:pt x="10289" y="18590"/>
                  <a:pt x="9035" y="18228"/>
                  <a:pt x="7929" y="17511"/>
                </a:cubicBezTo>
                <a:cubicBezTo>
                  <a:pt x="5525" y="15957"/>
                  <a:pt x="4416" y="12992"/>
                  <a:pt x="4820" y="10194"/>
                </a:cubicBezTo>
                <a:cubicBezTo>
                  <a:pt x="5007" y="8919"/>
                  <a:pt x="5535" y="7665"/>
                  <a:pt x="6530" y="6815"/>
                </a:cubicBezTo>
                <a:cubicBezTo>
                  <a:pt x="7618" y="5862"/>
                  <a:pt x="9101" y="5541"/>
                  <a:pt x="10500" y="5427"/>
                </a:cubicBezTo>
                <a:cubicBezTo>
                  <a:pt x="11053" y="5382"/>
                  <a:pt x="11617" y="5351"/>
                  <a:pt x="12178" y="5351"/>
                </a:cubicBezTo>
                <a:cubicBezTo>
                  <a:pt x="14451" y="5351"/>
                  <a:pt x="16673" y="5858"/>
                  <a:pt x="17962" y="7987"/>
                </a:cubicBezTo>
                <a:cubicBezTo>
                  <a:pt x="19392" y="10350"/>
                  <a:pt x="19703" y="13666"/>
                  <a:pt x="18376" y="16153"/>
                </a:cubicBezTo>
                <a:cubicBezTo>
                  <a:pt x="17093" y="18569"/>
                  <a:pt x="14430" y="19949"/>
                  <a:pt x="11732" y="19949"/>
                </a:cubicBezTo>
                <a:cubicBezTo>
                  <a:pt x="11664" y="19949"/>
                  <a:pt x="11595" y="19948"/>
                  <a:pt x="11526" y="19947"/>
                </a:cubicBezTo>
                <a:cubicBezTo>
                  <a:pt x="8821" y="19884"/>
                  <a:pt x="6085" y="18516"/>
                  <a:pt x="4654" y="16185"/>
                </a:cubicBezTo>
                <a:cubicBezTo>
                  <a:pt x="3089" y="13625"/>
                  <a:pt x="3805" y="10194"/>
                  <a:pt x="5038" y="7624"/>
                </a:cubicBezTo>
                <a:cubicBezTo>
                  <a:pt x="6271" y="5012"/>
                  <a:pt x="9152" y="3914"/>
                  <a:pt x="11888" y="3696"/>
                </a:cubicBezTo>
                <a:cubicBezTo>
                  <a:pt x="12159" y="3675"/>
                  <a:pt x="12431" y="3664"/>
                  <a:pt x="12702" y="3664"/>
                </a:cubicBezTo>
                <a:cubicBezTo>
                  <a:pt x="15098" y="3664"/>
                  <a:pt x="17460" y="4507"/>
                  <a:pt x="18884" y="6546"/>
                </a:cubicBezTo>
                <a:cubicBezTo>
                  <a:pt x="20325" y="8619"/>
                  <a:pt x="20677" y="11427"/>
                  <a:pt x="20491" y="13894"/>
                </a:cubicBezTo>
                <a:cubicBezTo>
                  <a:pt x="20377" y="15376"/>
                  <a:pt x="19962" y="16848"/>
                  <a:pt x="18977" y="17998"/>
                </a:cubicBezTo>
                <a:cubicBezTo>
                  <a:pt x="18014" y="19097"/>
                  <a:pt x="16635" y="19853"/>
                  <a:pt x="15277" y="20361"/>
                </a:cubicBezTo>
                <a:cubicBezTo>
                  <a:pt x="14005" y="20844"/>
                  <a:pt x="12609" y="21109"/>
                  <a:pt x="11217" y="21109"/>
                </a:cubicBezTo>
                <a:cubicBezTo>
                  <a:pt x="9740" y="21109"/>
                  <a:pt x="8268" y="20810"/>
                  <a:pt x="6955" y="20154"/>
                </a:cubicBezTo>
                <a:cubicBezTo>
                  <a:pt x="4468" y="18910"/>
                  <a:pt x="2924" y="16350"/>
                  <a:pt x="2644" y="13625"/>
                </a:cubicBezTo>
                <a:cubicBezTo>
                  <a:pt x="2088" y="8092"/>
                  <a:pt x="6665" y="2254"/>
                  <a:pt x="12355" y="2254"/>
                </a:cubicBezTo>
                <a:cubicBezTo>
                  <a:pt x="12400" y="2254"/>
                  <a:pt x="12444" y="2255"/>
                  <a:pt x="12490" y="2255"/>
                </a:cubicBezTo>
                <a:cubicBezTo>
                  <a:pt x="15163" y="2297"/>
                  <a:pt x="18076" y="3344"/>
                  <a:pt x="19931" y="5313"/>
                </a:cubicBezTo>
                <a:cubicBezTo>
                  <a:pt x="20936" y="6370"/>
                  <a:pt x="21444" y="7686"/>
                  <a:pt x="21745" y="9096"/>
                </a:cubicBezTo>
                <a:cubicBezTo>
                  <a:pt x="22066" y="10495"/>
                  <a:pt x="22273" y="11925"/>
                  <a:pt x="22356" y="13366"/>
                </a:cubicBezTo>
                <a:cubicBezTo>
                  <a:pt x="22408" y="14816"/>
                  <a:pt x="22232" y="16299"/>
                  <a:pt x="21558" y="17604"/>
                </a:cubicBezTo>
                <a:cubicBezTo>
                  <a:pt x="20947" y="18755"/>
                  <a:pt x="19962" y="19656"/>
                  <a:pt x="18863" y="20309"/>
                </a:cubicBezTo>
                <a:cubicBezTo>
                  <a:pt x="16671" y="21612"/>
                  <a:pt x="13967" y="22197"/>
                  <a:pt x="11433" y="22197"/>
                </a:cubicBezTo>
                <a:cubicBezTo>
                  <a:pt x="11367" y="22197"/>
                  <a:pt x="11301" y="22196"/>
                  <a:pt x="11235" y="22196"/>
                </a:cubicBezTo>
                <a:cubicBezTo>
                  <a:pt x="8520" y="22165"/>
                  <a:pt x="5691" y="21325"/>
                  <a:pt x="3742" y="19356"/>
                </a:cubicBezTo>
                <a:cubicBezTo>
                  <a:pt x="1628" y="17211"/>
                  <a:pt x="1597" y="14101"/>
                  <a:pt x="1815" y="11272"/>
                </a:cubicBezTo>
                <a:cubicBezTo>
                  <a:pt x="2032" y="8443"/>
                  <a:pt x="2965" y="5769"/>
                  <a:pt x="5038" y="3779"/>
                </a:cubicBezTo>
                <a:cubicBezTo>
                  <a:pt x="6934" y="1965"/>
                  <a:pt x="9432" y="908"/>
                  <a:pt x="12054" y="804"/>
                </a:cubicBezTo>
                <a:cubicBezTo>
                  <a:pt x="12179" y="801"/>
                  <a:pt x="12303" y="799"/>
                  <a:pt x="12427" y="799"/>
                </a:cubicBezTo>
                <a:cubicBezTo>
                  <a:pt x="15054" y="799"/>
                  <a:pt x="17617" y="1634"/>
                  <a:pt x="19744" y="3188"/>
                </a:cubicBezTo>
                <a:cubicBezTo>
                  <a:pt x="22138" y="4929"/>
                  <a:pt x="23092" y="7893"/>
                  <a:pt x="23631" y="10712"/>
                </a:cubicBezTo>
                <a:cubicBezTo>
                  <a:pt x="24159" y="13521"/>
                  <a:pt x="23911" y="16537"/>
                  <a:pt x="22056" y="18838"/>
                </a:cubicBezTo>
                <a:cubicBezTo>
                  <a:pt x="20542" y="20734"/>
                  <a:pt x="18262" y="21895"/>
                  <a:pt x="15951" y="22496"/>
                </a:cubicBezTo>
                <a:cubicBezTo>
                  <a:pt x="14670" y="22829"/>
                  <a:pt x="13292" y="23008"/>
                  <a:pt x="11908" y="23008"/>
                </a:cubicBezTo>
                <a:cubicBezTo>
                  <a:pt x="7728" y="23008"/>
                  <a:pt x="3489" y="21373"/>
                  <a:pt x="1659" y="17387"/>
                </a:cubicBezTo>
                <a:cubicBezTo>
                  <a:pt x="1027" y="16008"/>
                  <a:pt x="737" y="14464"/>
                  <a:pt x="519" y="12982"/>
                </a:cubicBezTo>
                <a:cubicBezTo>
                  <a:pt x="291" y="11500"/>
                  <a:pt x="250" y="10008"/>
                  <a:pt x="529" y="8526"/>
                </a:cubicBezTo>
                <a:cubicBezTo>
                  <a:pt x="1037" y="5935"/>
                  <a:pt x="2447" y="3478"/>
                  <a:pt x="4623" y="1955"/>
                </a:cubicBezTo>
                <a:cubicBezTo>
                  <a:pt x="6191" y="857"/>
                  <a:pt x="8057" y="251"/>
                  <a:pt x="9939" y="251"/>
                </a:cubicBezTo>
                <a:cubicBezTo>
                  <a:pt x="10633" y="251"/>
                  <a:pt x="11329" y="333"/>
                  <a:pt x="12013" y="504"/>
                </a:cubicBezTo>
                <a:cubicBezTo>
                  <a:pt x="12016" y="504"/>
                  <a:pt x="12020" y="504"/>
                  <a:pt x="12023" y="504"/>
                </a:cubicBezTo>
                <a:cubicBezTo>
                  <a:pt x="12150" y="504"/>
                  <a:pt x="12196" y="316"/>
                  <a:pt x="12075" y="255"/>
                </a:cubicBezTo>
                <a:cubicBezTo>
                  <a:pt x="11377" y="84"/>
                  <a:pt x="10666" y="1"/>
                  <a:pt x="995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0" name="Google Shape;2520;p66"/>
          <p:cNvSpPr/>
          <p:nvPr/>
        </p:nvSpPr>
        <p:spPr>
          <a:xfrm>
            <a:off x="4786150" y="2389829"/>
            <a:ext cx="864149" cy="848607"/>
          </a:xfrm>
          <a:custGeom>
            <a:rect b="b" l="l" r="r" t="t"/>
            <a:pathLst>
              <a:path extrusionOk="0" h="25170" w="25631">
                <a:moveTo>
                  <a:pt x="11795" y="829"/>
                </a:moveTo>
                <a:lnTo>
                  <a:pt x="11836" y="849"/>
                </a:lnTo>
                <a:lnTo>
                  <a:pt x="11764" y="880"/>
                </a:lnTo>
                <a:cubicBezTo>
                  <a:pt x="11753" y="880"/>
                  <a:pt x="11743" y="870"/>
                  <a:pt x="11733" y="870"/>
                </a:cubicBezTo>
                <a:lnTo>
                  <a:pt x="11795" y="829"/>
                </a:lnTo>
                <a:close/>
                <a:moveTo>
                  <a:pt x="11898" y="891"/>
                </a:moveTo>
                <a:lnTo>
                  <a:pt x="11992" y="963"/>
                </a:lnTo>
                <a:lnTo>
                  <a:pt x="11909" y="963"/>
                </a:lnTo>
                <a:lnTo>
                  <a:pt x="11847" y="922"/>
                </a:lnTo>
                <a:lnTo>
                  <a:pt x="11898" y="891"/>
                </a:lnTo>
                <a:close/>
                <a:moveTo>
                  <a:pt x="11349" y="1046"/>
                </a:moveTo>
                <a:lnTo>
                  <a:pt x="11318" y="1088"/>
                </a:lnTo>
                <a:lnTo>
                  <a:pt x="11121" y="1057"/>
                </a:lnTo>
                <a:lnTo>
                  <a:pt x="11349" y="1046"/>
                </a:lnTo>
                <a:close/>
                <a:moveTo>
                  <a:pt x="9795" y="604"/>
                </a:moveTo>
                <a:cubicBezTo>
                  <a:pt x="10052" y="604"/>
                  <a:pt x="10315" y="639"/>
                  <a:pt x="10582" y="715"/>
                </a:cubicBezTo>
                <a:cubicBezTo>
                  <a:pt x="10800" y="777"/>
                  <a:pt x="11018" y="860"/>
                  <a:pt x="11225" y="974"/>
                </a:cubicBezTo>
                <a:cubicBezTo>
                  <a:pt x="11049" y="974"/>
                  <a:pt x="10872" y="994"/>
                  <a:pt x="10696" y="1005"/>
                </a:cubicBezTo>
                <a:lnTo>
                  <a:pt x="10707" y="1015"/>
                </a:lnTo>
                <a:cubicBezTo>
                  <a:pt x="10454" y="985"/>
                  <a:pt x="10201" y="970"/>
                  <a:pt x="9949" y="970"/>
                </a:cubicBezTo>
                <a:cubicBezTo>
                  <a:pt x="9427" y="970"/>
                  <a:pt x="8909" y="1034"/>
                  <a:pt x="8406" y="1160"/>
                </a:cubicBezTo>
                <a:cubicBezTo>
                  <a:pt x="8323" y="1160"/>
                  <a:pt x="8245" y="1156"/>
                  <a:pt x="8168" y="1156"/>
                </a:cubicBezTo>
                <a:cubicBezTo>
                  <a:pt x="8129" y="1156"/>
                  <a:pt x="8091" y="1157"/>
                  <a:pt x="8053" y="1160"/>
                </a:cubicBezTo>
                <a:cubicBezTo>
                  <a:pt x="8576" y="814"/>
                  <a:pt x="9166" y="604"/>
                  <a:pt x="9795" y="604"/>
                </a:cubicBezTo>
                <a:close/>
                <a:moveTo>
                  <a:pt x="11898" y="1046"/>
                </a:moveTo>
                <a:cubicBezTo>
                  <a:pt x="11981" y="1108"/>
                  <a:pt x="12064" y="1160"/>
                  <a:pt x="12158" y="1222"/>
                </a:cubicBezTo>
                <a:lnTo>
                  <a:pt x="11681" y="1140"/>
                </a:lnTo>
                <a:cubicBezTo>
                  <a:pt x="11639" y="1108"/>
                  <a:pt x="11598" y="1088"/>
                  <a:pt x="11567" y="1067"/>
                </a:cubicBezTo>
                <a:lnTo>
                  <a:pt x="11598" y="1046"/>
                </a:lnTo>
                <a:close/>
                <a:moveTo>
                  <a:pt x="12116" y="1057"/>
                </a:moveTo>
                <a:cubicBezTo>
                  <a:pt x="12178" y="1119"/>
                  <a:pt x="12251" y="1171"/>
                  <a:pt x="12313" y="1233"/>
                </a:cubicBezTo>
                <a:cubicBezTo>
                  <a:pt x="12230" y="1171"/>
                  <a:pt x="12147" y="1119"/>
                  <a:pt x="12064" y="1057"/>
                </a:cubicBezTo>
                <a:close/>
                <a:moveTo>
                  <a:pt x="9622" y="380"/>
                </a:moveTo>
                <a:cubicBezTo>
                  <a:pt x="9727" y="380"/>
                  <a:pt x="9834" y="384"/>
                  <a:pt x="9940" y="393"/>
                </a:cubicBezTo>
                <a:cubicBezTo>
                  <a:pt x="10510" y="445"/>
                  <a:pt x="11069" y="601"/>
                  <a:pt x="11577" y="870"/>
                </a:cubicBezTo>
                <a:lnTo>
                  <a:pt x="11453" y="963"/>
                </a:lnTo>
                <a:lnTo>
                  <a:pt x="11370" y="963"/>
                </a:lnTo>
                <a:cubicBezTo>
                  <a:pt x="10893" y="694"/>
                  <a:pt x="10365" y="538"/>
                  <a:pt x="9826" y="528"/>
                </a:cubicBezTo>
                <a:cubicBezTo>
                  <a:pt x="9131" y="538"/>
                  <a:pt x="8458" y="756"/>
                  <a:pt x="7898" y="1160"/>
                </a:cubicBezTo>
                <a:cubicBezTo>
                  <a:pt x="7680" y="1171"/>
                  <a:pt x="7463" y="1202"/>
                  <a:pt x="7245" y="1243"/>
                </a:cubicBezTo>
                <a:cubicBezTo>
                  <a:pt x="7910" y="680"/>
                  <a:pt x="8756" y="380"/>
                  <a:pt x="9622" y="380"/>
                </a:cubicBezTo>
                <a:close/>
                <a:moveTo>
                  <a:pt x="9712" y="1046"/>
                </a:moveTo>
                <a:cubicBezTo>
                  <a:pt x="9919" y="1046"/>
                  <a:pt x="10116" y="1046"/>
                  <a:pt x="10323" y="1057"/>
                </a:cubicBezTo>
                <a:cubicBezTo>
                  <a:pt x="10178" y="1077"/>
                  <a:pt x="10023" y="1098"/>
                  <a:pt x="9878" y="1129"/>
                </a:cubicBezTo>
                <a:cubicBezTo>
                  <a:pt x="9660" y="1171"/>
                  <a:pt x="9432" y="1222"/>
                  <a:pt x="9214" y="1295"/>
                </a:cubicBezTo>
                <a:cubicBezTo>
                  <a:pt x="9038" y="1243"/>
                  <a:pt x="8851" y="1212"/>
                  <a:pt x="8655" y="1191"/>
                </a:cubicBezTo>
                <a:cubicBezTo>
                  <a:pt x="9007" y="1108"/>
                  <a:pt x="9359" y="1057"/>
                  <a:pt x="9712" y="1046"/>
                </a:cubicBezTo>
                <a:close/>
                <a:moveTo>
                  <a:pt x="8178" y="1233"/>
                </a:moveTo>
                <a:lnTo>
                  <a:pt x="8074" y="1274"/>
                </a:lnTo>
                <a:cubicBezTo>
                  <a:pt x="7939" y="1316"/>
                  <a:pt x="7815" y="1368"/>
                  <a:pt x="7680" y="1430"/>
                </a:cubicBezTo>
                <a:cubicBezTo>
                  <a:pt x="7763" y="1357"/>
                  <a:pt x="7846" y="1295"/>
                  <a:pt x="7929" y="1233"/>
                </a:cubicBezTo>
                <a:close/>
                <a:moveTo>
                  <a:pt x="10707" y="1088"/>
                </a:moveTo>
                <a:cubicBezTo>
                  <a:pt x="10883" y="1108"/>
                  <a:pt x="11059" y="1129"/>
                  <a:pt x="11235" y="1150"/>
                </a:cubicBezTo>
                <a:cubicBezTo>
                  <a:pt x="11163" y="1222"/>
                  <a:pt x="11080" y="1295"/>
                  <a:pt x="11007" y="1378"/>
                </a:cubicBezTo>
                <a:cubicBezTo>
                  <a:pt x="10986" y="1399"/>
                  <a:pt x="10955" y="1419"/>
                  <a:pt x="10935" y="1440"/>
                </a:cubicBezTo>
                <a:cubicBezTo>
                  <a:pt x="10562" y="1440"/>
                  <a:pt x="10199" y="1461"/>
                  <a:pt x="9826" y="1502"/>
                </a:cubicBezTo>
                <a:lnTo>
                  <a:pt x="9629" y="1430"/>
                </a:lnTo>
                <a:cubicBezTo>
                  <a:pt x="9536" y="1388"/>
                  <a:pt x="9432" y="1357"/>
                  <a:pt x="9339" y="1326"/>
                </a:cubicBezTo>
                <a:cubicBezTo>
                  <a:pt x="9784" y="1202"/>
                  <a:pt x="10240" y="1119"/>
                  <a:pt x="10707" y="1088"/>
                </a:cubicBezTo>
                <a:close/>
                <a:moveTo>
                  <a:pt x="11391" y="1171"/>
                </a:moveTo>
                <a:lnTo>
                  <a:pt x="11670" y="1222"/>
                </a:lnTo>
                <a:cubicBezTo>
                  <a:pt x="11816" y="1305"/>
                  <a:pt x="11961" y="1409"/>
                  <a:pt x="12095" y="1513"/>
                </a:cubicBezTo>
                <a:lnTo>
                  <a:pt x="12023" y="1502"/>
                </a:lnTo>
                <a:cubicBezTo>
                  <a:pt x="11702" y="1471"/>
                  <a:pt x="11380" y="1450"/>
                  <a:pt x="11069" y="1440"/>
                </a:cubicBezTo>
                <a:cubicBezTo>
                  <a:pt x="11100" y="1409"/>
                  <a:pt x="11132" y="1378"/>
                  <a:pt x="11163" y="1347"/>
                </a:cubicBezTo>
                <a:cubicBezTo>
                  <a:pt x="11235" y="1285"/>
                  <a:pt x="11318" y="1222"/>
                  <a:pt x="11391" y="1171"/>
                </a:cubicBezTo>
                <a:close/>
                <a:moveTo>
                  <a:pt x="11826" y="1243"/>
                </a:moveTo>
                <a:lnTo>
                  <a:pt x="11826" y="1243"/>
                </a:lnTo>
                <a:cubicBezTo>
                  <a:pt x="11992" y="1274"/>
                  <a:pt x="12147" y="1305"/>
                  <a:pt x="12303" y="1336"/>
                </a:cubicBezTo>
                <a:cubicBezTo>
                  <a:pt x="12406" y="1409"/>
                  <a:pt x="12510" y="1502"/>
                  <a:pt x="12603" y="1585"/>
                </a:cubicBezTo>
                <a:cubicBezTo>
                  <a:pt x="12479" y="1564"/>
                  <a:pt x="12344" y="1544"/>
                  <a:pt x="12220" y="1523"/>
                </a:cubicBezTo>
                <a:cubicBezTo>
                  <a:pt x="12085" y="1430"/>
                  <a:pt x="11961" y="1336"/>
                  <a:pt x="11826" y="1243"/>
                </a:cubicBezTo>
                <a:close/>
                <a:moveTo>
                  <a:pt x="9374" y="58"/>
                </a:moveTo>
                <a:cubicBezTo>
                  <a:pt x="10200" y="58"/>
                  <a:pt x="11016" y="303"/>
                  <a:pt x="11712" y="766"/>
                </a:cubicBezTo>
                <a:lnTo>
                  <a:pt x="11650" y="818"/>
                </a:lnTo>
                <a:cubicBezTo>
                  <a:pt x="11360" y="663"/>
                  <a:pt x="11059" y="549"/>
                  <a:pt x="10748" y="456"/>
                </a:cubicBezTo>
                <a:cubicBezTo>
                  <a:pt x="10392" y="355"/>
                  <a:pt x="10015" y="305"/>
                  <a:pt x="9636" y="305"/>
                </a:cubicBezTo>
                <a:cubicBezTo>
                  <a:pt x="8681" y="305"/>
                  <a:pt x="7716" y="627"/>
                  <a:pt x="7048" y="1295"/>
                </a:cubicBezTo>
                <a:cubicBezTo>
                  <a:pt x="6716" y="1378"/>
                  <a:pt x="6406" y="1502"/>
                  <a:pt x="6105" y="1658"/>
                </a:cubicBezTo>
                <a:cubicBezTo>
                  <a:pt x="6716" y="891"/>
                  <a:pt x="7577" y="362"/>
                  <a:pt x="8530" y="145"/>
                </a:cubicBezTo>
                <a:cubicBezTo>
                  <a:pt x="8810" y="87"/>
                  <a:pt x="9093" y="58"/>
                  <a:pt x="9374" y="58"/>
                </a:cubicBezTo>
                <a:close/>
                <a:moveTo>
                  <a:pt x="10997" y="1523"/>
                </a:moveTo>
                <a:cubicBezTo>
                  <a:pt x="11183" y="1523"/>
                  <a:pt x="11380" y="1533"/>
                  <a:pt x="11577" y="1554"/>
                </a:cubicBezTo>
                <a:cubicBezTo>
                  <a:pt x="11339" y="1575"/>
                  <a:pt x="11111" y="1616"/>
                  <a:pt x="10893" y="1699"/>
                </a:cubicBezTo>
                <a:lnTo>
                  <a:pt x="10893" y="1710"/>
                </a:lnTo>
                <a:lnTo>
                  <a:pt x="10810" y="1751"/>
                </a:lnTo>
                <a:cubicBezTo>
                  <a:pt x="10872" y="1678"/>
                  <a:pt x="10935" y="1596"/>
                  <a:pt x="10997" y="1523"/>
                </a:cubicBezTo>
                <a:close/>
                <a:moveTo>
                  <a:pt x="12230" y="1067"/>
                </a:moveTo>
                <a:lnTo>
                  <a:pt x="12230" y="1067"/>
                </a:lnTo>
                <a:cubicBezTo>
                  <a:pt x="13007" y="1129"/>
                  <a:pt x="13774" y="1326"/>
                  <a:pt x="14417" y="1772"/>
                </a:cubicBezTo>
                <a:cubicBezTo>
                  <a:pt x="13764" y="1575"/>
                  <a:pt x="13111" y="1409"/>
                  <a:pt x="12448" y="1274"/>
                </a:cubicBezTo>
                <a:lnTo>
                  <a:pt x="12448" y="1285"/>
                </a:lnTo>
                <a:cubicBezTo>
                  <a:pt x="12375" y="1212"/>
                  <a:pt x="12313" y="1140"/>
                  <a:pt x="12230" y="1067"/>
                </a:cubicBezTo>
                <a:close/>
                <a:moveTo>
                  <a:pt x="13910" y="155"/>
                </a:moveTo>
                <a:cubicBezTo>
                  <a:pt x="14498" y="155"/>
                  <a:pt x="15088" y="305"/>
                  <a:pt x="15630" y="632"/>
                </a:cubicBezTo>
                <a:cubicBezTo>
                  <a:pt x="16075" y="901"/>
                  <a:pt x="16469" y="1254"/>
                  <a:pt x="16780" y="1668"/>
                </a:cubicBezTo>
                <a:cubicBezTo>
                  <a:pt x="16666" y="1699"/>
                  <a:pt x="16542" y="1730"/>
                  <a:pt x="16417" y="1772"/>
                </a:cubicBezTo>
                <a:cubicBezTo>
                  <a:pt x="15561" y="1025"/>
                  <a:pt x="14457" y="546"/>
                  <a:pt x="13315" y="546"/>
                </a:cubicBezTo>
                <a:cubicBezTo>
                  <a:pt x="13268" y="546"/>
                  <a:pt x="13220" y="547"/>
                  <a:pt x="13173" y="549"/>
                </a:cubicBezTo>
                <a:cubicBezTo>
                  <a:pt x="12738" y="570"/>
                  <a:pt x="12313" y="652"/>
                  <a:pt x="11909" y="808"/>
                </a:cubicBezTo>
                <a:cubicBezTo>
                  <a:pt x="11898" y="798"/>
                  <a:pt x="11878" y="787"/>
                  <a:pt x="11857" y="777"/>
                </a:cubicBezTo>
                <a:cubicBezTo>
                  <a:pt x="12478" y="378"/>
                  <a:pt x="13192" y="155"/>
                  <a:pt x="13910" y="155"/>
                </a:cubicBezTo>
                <a:close/>
                <a:moveTo>
                  <a:pt x="9193" y="1378"/>
                </a:moveTo>
                <a:cubicBezTo>
                  <a:pt x="9359" y="1419"/>
                  <a:pt x="9515" y="1461"/>
                  <a:pt x="9670" y="1523"/>
                </a:cubicBezTo>
                <a:cubicBezTo>
                  <a:pt x="9225" y="1585"/>
                  <a:pt x="8779" y="1678"/>
                  <a:pt x="8344" y="1792"/>
                </a:cubicBezTo>
                <a:lnTo>
                  <a:pt x="8302" y="1792"/>
                </a:lnTo>
                <a:cubicBezTo>
                  <a:pt x="8333" y="1772"/>
                  <a:pt x="8364" y="1751"/>
                  <a:pt x="8395" y="1730"/>
                </a:cubicBezTo>
                <a:cubicBezTo>
                  <a:pt x="8644" y="1585"/>
                  <a:pt x="8914" y="1471"/>
                  <a:pt x="9193" y="1378"/>
                </a:cubicBezTo>
                <a:close/>
                <a:moveTo>
                  <a:pt x="8445" y="1244"/>
                </a:moveTo>
                <a:cubicBezTo>
                  <a:pt x="8660" y="1265"/>
                  <a:pt x="8864" y="1296"/>
                  <a:pt x="9079" y="1347"/>
                </a:cubicBezTo>
                <a:cubicBezTo>
                  <a:pt x="8758" y="1450"/>
                  <a:pt x="8458" y="1606"/>
                  <a:pt x="8188" y="1792"/>
                </a:cubicBezTo>
                <a:lnTo>
                  <a:pt x="7939" y="1792"/>
                </a:lnTo>
                <a:cubicBezTo>
                  <a:pt x="7711" y="1792"/>
                  <a:pt x="7494" y="1803"/>
                  <a:pt x="7266" y="1834"/>
                </a:cubicBezTo>
                <a:cubicBezTo>
                  <a:pt x="7318" y="1772"/>
                  <a:pt x="7380" y="1710"/>
                  <a:pt x="7442" y="1658"/>
                </a:cubicBezTo>
                <a:cubicBezTo>
                  <a:pt x="7762" y="1482"/>
                  <a:pt x="8093" y="1347"/>
                  <a:pt x="8445" y="1244"/>
                </a:cubicBezTo>
                <a:close/>
                <a:moveTo>
                  <a:pt x="12437" y="1637"/>
                </a:moveTo>
                <a:cubicBezTo>
                  <a:pt x="12531" y="1647"/>
                  <a:pt x="12624" y="1668"/>
                  <a:pt x="12707" y="1678"/>
                </a:cubicBezTo>
                <a:lnTo>
                  <a:pt x="12769" y="1741"/>
                </a:lnTo>
                <a:cubicBezTo>
                  <a:pt x="12800" y="1782"/>
                  <a:pt x="12842" y="1834"/>
                  <a:pt x="12873" y="1875"/>
                </a:cubicBezTo>
                <a:cubicBezTo>
                  <a:pt x="12738" y="1772"/>
                  <a:pt x="12593" y="1689"/>
                  <a:pt x="12437" y="1637"/>
                </a:cubicBezTo>
                <a:close/>
                <a:moveTo>
                  <a:pt x="10852" y="1523"/>
                </a:moveTo>
                <a:lnTo>
                  <a:pt x="10841" y="1544"/>
                </a:lnTo>
                <a:cubicBezTo>
                  <a:pt x="10748" y="1647"/>
                  <a:pt x="10665" y="1751"/>
                  <a:pt x="10582" y="1855"/>
                </a:cubicBezTo>
                <a:lnTo>
                  <a:pt x="10520" y="1886"/>
                </a:lnTo>
                <a:cubicBezTo>
                  <a:pt x="10344" y="1772"/>
                  <a:pt x="10157" y="1668"/>
                  <a:pt x="9960" y="1575"/>
                </a:cubicBezTo>
                <a:cubicBezTo>
                  <a:pt x="10261" y="1544"/>
                  <a:pt x="10562" y="1533"/>
                  <a:pt x="10852" y="1523"/>
                </a:cubicBezTo>
                <a:close/>
                <a:moveTo>
                  <a:pt x="7826" y="1824"/>
                </a:moveTo>
                <a:cubicBezTo>
                  <a:pt x="7926" y="1824"/>
                  <a:pt x="8026" y="1827"/>
                  <a:pt x="8126" y="1834"/>
                </a:cubicBezTo>
                <a:lnTo>
                  <a:pt x="8053" y="1886"/>
                </a:lnTo>
                <a:lnTo>
                  <a:pt x="7960" y="1907"/>
                </a:lnTo>
                <a:cubicBezTo>
                  <a:pt x="7778" y="1891"/>
                  <a:pt x="7596" y="1882"/>
                  <a:pt x="7414" y="1882"/>
                </a:cubicBezTo>
                <a:cubicBezTo>
                  <a:pt x="7347" y="1882"/>
                  <a:pt x="7281" y="1883"/>
                  <a:pt x="7214" y="1886"/>
                </a:cubicBezTo>
                <a:lnTo>
                  <a:pt x="7235" y="1865"/>
                </a:lnTo>
                <a:cubicBezTo>
                  <a:pt x="7428" y="1837"/>
                  <a:pt x="7626" y="1824"/>
                  <a:pt x="7826" y="1824"/>
                </a:cubicBezTo>
                <a:close/>
                <a:moveTo>
                  <a:pt x="7794" y="1254"/>
                </a:moveTo>
                <a:lnTo>
                  <a:pt x="7794" y="1254"/>
                </a:lnTo>
                <a:cubicBezTo>
                  <a:pt x="7660" y="1347"/>
                  <a:pt x="7525" y="1461"/>
                  <a:pt x="7401" y="1575"/>
                </a:cubicBezTo>
                <a:cubicBezTo>
                  <a:pt x="7204" y="1678"/>
                  <a:pt x="7007" y="1803"/>
                  <a:pt x="6820" y="1927"/>
                </a:cubicBezTo>
                <a:lnTo>
                  <a:pt x="6665" y="1958"/>
                </a:lnTo>
                <a:cubicBezTo>
                  <a:pt x="6799" y="1730"/>
                  <a:pt x="6955" y="1523"/>
                  <a:pt x="7141" y="1347"/>
                </a:cubicBezTo>
                <a:cubicBezTo>
                  <a:pt x="7359" y="1295"/>
                  <a:pt x="7577" y="1264"/>
                  <a:pt x="7794" y="1254"/>
                </a:cubicBezTo>
                <a:close/>
                <a:moveTo>
                  <a:pt x="7421" y="1952"/>
                </a:moveTo>
                <a:cubicBezTo>
                  <a:pt x="7548" y="1952"/>
                  <a:pt x="7673" y="1957"/>
                  <a:pt x="7794" y="1969"/>
                </a:cubicBezTo>
                <a:lnTo>
                  <a:pt x="7722" y="1989"/>
                </a:lnTo>
                <a:cubicBezTo>
                  <a:pt x="7504" y="2010"/>
                  <a:pt x="7287" y="2031"/>
                  <a:pt x="7069" y="2062"/>
                </a:cubicBezTo>
                <a:cubicBezTo>
                  <a:pt x="7100" y="2031"/>
                  <a:pt x="7121" y="1989"/>
                  <a:pt x="7152" y="1958"/>
                </a:cubicBezTo>
                <a:cubicBezTo>
                  <a:pt x="7242" y="1954"/>
                  <a:pt x="7332" y="1952"/>
                  <a:pt x="7421" y="1952"/>
                </a:cubicBezTo>
                <a:close/>
                <a:moveTo>
                  <a:pt x="9826" y="1585"/>
                </a:moveTo>
                <a:cubicBezTo>
                  <a:pt x="10043" y="1678"/>
                  <a:pt x="10261" y="1782"/>
                  <a:pt x="10458" y="1917"/>
                </a:cubicBezTo>
                <a:lnTo>
                  <a:pt x="10448" y="1927"/>
                </a:lnTo>
                <a:cubicBezTo>
                  <a:pt x="10365" y="1979"/>
                  <a:pt x="10282" y="2031"/>
                  <a:pt x="10188" y="2083"/>
                </a:cubicBezTo>
                <a:cubicBezTo>
                  <a:pt x="9660" y="1948"/>
                  <a:pt x="9121" y="1865"/>
                  <a:pt x="8582" y="1824"/>
                </a:cubicBezTo>
                <a:cubicBezTo>
                  <a:pt x="8986" y="1720"/>
                  <a:pt x="9411" y="1637"/>
                  <a:pt x="9826" y="1585"/>
                </a:cubicBezTo>
                <a:close/>
                <a:moveTo>
                  <a:pt x="10489" y="1989"/>
                </a:moveTo>
                <a:cubicBezTo>
                  <a:pt x="10458" y="2041"/>
                  <a:pt x="10427" y="2093"/>
                  <a:pt x="10396" y="2135"/>
                </a:cubicBezTo>
                <a:lnTo>
                  <a:pt x="10302" y="2114"/>
                </a:lnTo>
                <a:lnTo>
                  <a:pt x="10354" y="2072"/>
                </a:lnTo>
                <a:cubicBezTo>
                  <a:pt x="10396" y="2041"/>
                  <a:pt x="10448" y="2021"/>
                  <a:pt x="10489" y="1989"/>
                </a:cubicBezTo>
                <a:close/>
                <a:moveTo>
                  <a:pt x="7027" y="1969"/>
                </a:moveTo>
                <a:lnTo>
                  <a:pt x="7027" y="1969"/>
                </a:lnTo>
                <a:cubicBezTo>
                  <a:pt x="6996" y="2010"/>
                  <a:pt x="6965" y="2052"/>
                  <a:pt x="6934" y="2083"/>
                </a:cubicBezTo>
                <a:cubicBezTo>
                  <a:pt x="6830" y="2103"/>
                  <a:pt x="6737" y="2124"/>
                  <a:pt x="6634" y="2155"/>
                </a:cubicBezTo>
                <a:cubicBezTo>
                  <a:pt x="6716" y="2093"/>
                  <a:pt x="6789" y="2041"/>
                  <a:pt x="6872" y="1979"/>
                </a:cubicBezTo>
                <a:lnTo>
                  <a:pt x="7027" y="1969"/>
                </a:lnTo>
                <a:close/>
                <a:moveTo>
                  <a:pt x="8427" y="1855"/>
                </a:moveTo>
                <a:cubicBezTo>
                  <a:pt x="8634" y="1865"/>
                  <a:pt x="8820" y="1896"/>
                  <a:pt x="9007" y="1917"/>
                </a:cubicBezTo>
                <a:cubicBezTo>
                  <a:pt x="9380" y="1958"/>
                  <a:pt x="9764" y="2031"/>
                  <a:pt x="10137" y="2124"/>
                </a:cubicBezTo>
                <a:lnTo>
                  <a:pt x="10095" y="2155"/>
                </a:lnTo>
                <a:cubicBezTo>
                  <a:pt x="9981" y="2124"/>
                  <a:pt x="9862" y="2109"/>
                  <a:pt x="9743" y="2109"/>
                </a:cubicBezTo>
                <a:cubicBezTo>
                  <a:pt x="9624" y="2109"/>
                  <a:pt x="9504" y="2124"/>
                  <a:pt x="9390" y="2155"/>
                </a:cubicBezTo>
                <a:cubicBezTo>
                  <a:pt x="9245" y="2124"/>
                  <a:pt x="9111" y="2093"/>
                  <a:pt x="8965" y="2072"/>
                </a:cubicBezTo>
                <a:cubicBezTo>
                  <a:pt x="8820" y="2041"/>
                  <a:pt x="8696" y="2031"/>
                  <a:pt x="8561" y="2021"/>
                </a:cubicBezTo>
                <a:cubicBezTo>
                  <a:pt x="8427" y="2000"/>
                  <a:pt x="8281" y="1958"/>
                  <a:pt x="8147" y="1938"/>
                </a:cubicBezTo>
                <a:cubicBezTo>
                  <a:pt x="8240" y="1907"/>
                  <a:pt x="8333" y="1875"/>
                  <a:pt x="8427" y="1855"/>
                </a:cubicBezTo>
                <a:close/>
                <a:moveTo>
                  <a:pt x="13323" y="615"/>
                </a:moveTo>
                <a:cubicBezTo>
                  <a:pt x="13529" y="615"/>
                  <a:pt x="13735" y="631"/>
                  <a:pt x="13940" y="663"/>
                </a:cubicBezTo>
                <a:cubicBezTo>
                  <a:pt x="14832" y="798"/>
                  <a:pt x="15661" y="1191"/>
                  <a:pt x="16345" y="1792"/>
                </a:cubicBezTo>
                <a:cubicBezTo>
                  <a:pt x="16075" y="1886"/>
                  <a:pt x="15806" y="2010"/>
                  <a:pt x="15557" y="2155"/>
                </a:cubicBezTo>
                <a:cubicBezTo>
                  <a:pt x="15246" y="2041"/>
                  <a:pt x="14946" y="1938"/>
                  <a:pt x="14635" y="1834"/>
                </a:cubicBezTo>
                <a:cubicBezTo>
                  <a:pt x="13940" y="1274"/>
                  <a:pt x="13039" y="1026"/>
                  <a:pt x="12116" y="963"/>
                </a:cubicBezTo>
                <a:cubicBezTo>
                  <a:pt x="12075" y="932"/>
                  <a:pt x="12023" y="891"/>
                  <a:pt x="11981" y="860"/>
                </a:cubicBezTo>
                <a:cubicBezTo>
                  <a:pt x="12411" y="695"/>
                  <a:pt x="12865" y="615"/>
                  <a:pt x="13323" y="615"/>
                </a:cubicBezTo>
                <a:close/>
                <a:moveTo>
                  <a:pt x="6955" y="1388"/>
                </a:moveTo>
                <a:lnTo>
                  <a:pt x="6955" y="1388"/>
                </a:lnTo>
                <a:cubicBezTo>
                  <a:pt x="6820" y="1533"/>
                  <a:pt x="6706" y="1689"/>
                  <a:pt x="6602" y="1855"/>
                </a:cubicBezTo>
                <a:cubicBezTo>
                  <a:pt x="6582" y="1886"/>
                  <a:pt x="6561" y="1927"/>
                  <a:pt x="6540" y="1969"/>
                </a:cubicBezTo>
                <a:cubicBezTo>
                  <a:pt x="6271" y="2010"/>
                  <a:pt x="6001" y="2083"/>
                  <a:pt x="5753" y="2166"/>
                </a:cubicBezTo>
                <a:cubicBezTo>
                  <a:pt x="5825" y="2041"/>
                  <a:pt x="5908" y="1917"/>
                  <a:pt x="6001" y="1803"/>
                </a:cubicBezTo>
                <a:cubicBezTo>
                  <a:pt x="6292" y="1627"/>
                  <a:pt x="6613" y="1482"/>
                  <a:pt x="6955" y="1388"/>
                </a:cubicBezTo>
                <a:close/>
                <a:moveTo>
                  <a:pt x="16407" y="1855"/>
                </a:moveTo>
                <a:cubicBezTo>
                  <a:pt x="16537" y="1975"/>
                  <a:pt x="16658" y="2095"/>
                  <a:pt x="16778" y="2225"/>
                </a:cubicBezTo>
                <a:lnTo>
                  <a:pt x="16778" y="2225"/>
                </a:lnTo>
                <a:cubicBezTo>
                  <a:pt x="16616" y="2185"/>
                  <a:pt x="16455" y="2165"/>
                  <a:pt x="16293" y="2155"/>
                </a:cubicBezTo>
                <a:cubicBezTo>
                  <a:pt x="16249" y="2153"/>
                  <a:pt x="16204" y="2152"/>
                  <a:pt x="16160" y="2152"/>
                </a:cubicBezTo>
                <a:cubicBezTo>
                  <a:pt x="16007" y="2152"/>
                  <a:pt x="15855" y="2167"/>
                  <a:pt x="15702" y="2207"/>
                </a:cubicBezTo>
                <a:lnTo>
                  <a:pt x="15661" y="2186"/>
                </a:lnTo>
                <a:cubicBezTo>
                  <a:pt x="15899" y="2052"/>
                  <a:pt x="16158" y="1948"/>
                  <a:pt x="16407" y="1855"/>
                </a:cubicBezTo>
                <a:close/>
                <a:moveTo>
                  <a:pt x="9079" y="2176"/>
                </a:moveTo>
                <a:lnTo>
                  <a:pt x="9245" y="2207"/>
                </a:lnTo>
                <a:lnTo>
                  <a:pt x="9214" y="2228"/>
                </a:lnTo>
                <a:lnTo>
                  <a:pt x="9079" y="2176"/>
                </a:lnTo>
                <a:close/>
                <a:moveTo>
                  <a:pt x="6447" y="2145"/>
                </a:moveTo>
                <a:lnTo>
                  <a:pt x="6447" y="2145"/>
                </a:lnTo>
                <a:cubicBezTo>
                  <a:pt x="6437" y="2166"/>
                  <a:pt x="6426" y="2186"/>
                  <a:pt x="6416" y="2207"/>
                </a:cubicBezTo>
                <a:cubicBezTo>
                  <a:pt x="6385" y="2217"/>
                  <a:pt x="6343" y="2228"/>
                  <a:pt x="6312" y="2238"/>
                </a:cubicBezTo>
                <a:cubicBezTo>
                  <a:pt x="6354" y="2207"/>
                  <a:pt x="6395" y="2176"/>
                  <a:pt x="6447" y="2145"/>
                </a:cubicBezTo>
                <a:close/>
                <a:moveTo>
                  <a:pt x="10230" y="2155"/>
                </a:moveTo>
                <a:lnTo>
                  <a:pt x="10365" y="2197"/>
                </a:lnTo>
                <a:cubicBezTo>
                  <a:pt x="10354" y="2207"/>
                  <a:pt x="10344" y="2217"/>
                  <a:pt x="10344" y="2228"/>
                </a:cubicBezTo>
                <a:cubicBezTo>
                  <a:pt x="10313" y="2228"/>
                  <a:pt x="10292" y="2238"/>
                  <a:pt x="10271" y="2238"/>
                </a:cubicBezTo>
                <a:cubicBezTo>
                  <a:pt x="10240" y="2228"/>
                  <a:pt x="10209" y="2207"/>
                  <a:pt x="10178" y="2197"/>
                </a:cubicBezTo>
                <a:lnTo>
                  <a:pt x="10230" y="2155"/>
                </a:lnTo>
                <a:close/>
                <a:moveTo>
                  <a:pt x="10116" y="2249"/>
                </a:moveTo>
                <a:lnTo>
                  <a:pt x="10157" y="2269"/>
                </a:lnTo>
                <a:cubicBezTo>
                  <a:pt x="10119" y="2269"/>
                  <a:pt x="10080" y="2287"/>
                  <a:pt x="10042" y="2298"/>
                </a:cubicBezTo>
                <a:lnTo>
                  <a:pt x="10042" y="2298"/>
                </a:lnTo>
                <a:lnTo>
                  <a:pt x="10116" y="2249"/>
                </a:lnTo>
                <a:close/>
                <a:moveTo>
                  <a:pt x="9708" y="2171"/>
                </a:moveTo>
                <a:cubicBezTo>
                  <a:pt x="9814" y="2171"/>
                  <a:pt x="9920" y="2187"/>
                  <a:pt x="10023" y="2217"/>
                </a:cubicBezTo>
                <a:cubicBezTo>
                  <a:pt x="9992" y="2238"/>
                  <a:pt x="9950" y="2280"/>
                  <a:pt x="9909" y="2311"/>
                </a:cubicBezTo>
                <a:lnTo>
                  <a:pt x="9898" y="2321"/>
                </a:lnTo>
                <a:cubicBezTo>
                  <a:pt x="9764" y="2269"/>
                  <a:pt x="9618" y="2228"/>
                  <a:pt x="9484" y="2197"/>
                </a:cubicBezTo>
                <a:cubicBezTo>
                  <a:pt x="9557" y="2179"/>
                  <a:pt x="9633" y="2171"/>
                  <a:pt x="9708" y="2171"/>
                </a:cubicBezTo>
                <a:close/>
                <a:moveTo>
                  <a:pt x="10624" y="2021"/>
                </a:moveTo>
                <a:cubicBezTo>
                  <a:pt x="10758" y="2114"/>
                  <a:pt x="10883" y="2217"/>
                  <a:pt x="11007" y="2321"/>
                </a:cubicBezTo>
                <a:cubicBezTo>
                  <a:pt x="10852" y="2269"/>
                  <a:pt x="10696" y="2217"/>
                  <a:pt x="10530" y="2166"/>
                </a:cubicBezTo>
                <a:cubicBezTo>
                  <a:pt x="10562" y="2114"/>
                  <a:pt x="10593" y="2072"/>
                  <a:pt x="10624" y="2021"/>
                </a:cubicBezTo>
                <a:close/>
                <a:moveTo>
                  <a:pt x="7397" y="2107"/>
                </a:moveTo>
                <a:lnTo>
                  <a:pt x="7397" y="2107"/>
                </a:lnTo>
                <a:cubicBezTo>
                  <a:pt x="7221" y="2176"/>
                  <a:pt x="7037" y="2254"/>
                  <a:pt x="6862" y="2342"/>
                </a:cubicBezTo>
                <a:cubicBezTo>
                  <a:pt x="6903" y="2280"/>
                  <a:pt x="6945" y="2217"/>
                  <a:pt x="6996" y="2155"/>
                </a:cubicBezTo>
                <a:cubicBezTo>
                  <a:pt x="7127" y="2137"/>
                  <a:pt x="7258" y="2118"/>
                  <a:pt x="7397" y="2107"/>
                </a:cubicBezTo>
                <a:close/>
                <a:moveTo>
                  <a:pt x="5804" y="1917"/>
                </a:moveTo>
                <a:lnTo>
                  <a:pt x="5804" y="1917"/>
                </a:lnTo>
                <a:cubicBezTo>
                  <a:pt x="5742" y="2010"/>
                  <a:pt x="5680" y="2103"/>
                  <a:pt x="5628" y="2207"/>
                </a:cubicBezTo>
                <a:cubicBezTo>
                  <a:pt x="5494" y="2249"/>
                  <a:pt x="5380" y="2300"/>
                  <a:pt x="5266" y="2352"/>
                </a:cubicBezTo>
                <a:cubicBezTo>
                  <a:pt x="5400" y="2217"/>
                  <a:pt x="5545" y="2093"/>
                  <a:pt x="5701" y="1989"/>
                </a:cubicBezTo>
                <a:lnTo>
                  <a:pt x="5804" y="1917"/>
                </a:lnTo>
                <a:close/>
                <a:moveTo>
                  <a:pt x="10489" y="2228"/>
                </a:moveTo>
                <a:cubicBezTo>
                  <a:pt x="10634" y="2259"/>
                  <a:pt x="10758" y="2300"/>
                  <a:pt x="10883" y="2342"/>
                </a:cubicBezTo>
                <a:lnTo>
                  <a:pt x="10790" y="2363"/>
                </a:lnTo>
                <a:cubicBezTo>
                  <a:pt x="10707" y="2300"/>
                  <a:pt x="10613" y="2259"/>
                  <a:pt x="10520" y="2238"/>
                </a:cubicBezTo>
                <a:lnTo>
                  <a:pt x="10489" y="2238"/>
                </a:lnTo>
                <a:lnTo>
                  <a:pt x="10489" y="2228"/>
                </a:lnTo>
                <a:close/>
                <a:moveTo>
                  <a:pt x="11774" y="1620"/>
                </a:moveTo>
                <a:cubicBezTo>
                  <a:pt x="11959" y="1620"/>
                  <a:pt x="12140" y="1645"/>
                  <a:pt x="12313" y="1699"/>
                </a:cubicBezTo>
                <a:cubicBezTo>
                  <a:pt x="12572" y="1896"/>
                  <a:pt x="12821" y="2124"/>
                  <a:pt x="13049" y="2352"/>
                </a:cubicBezTo>
                <a:lnTo>
                  <a:pt x="13039" y="2363"/>
                </a:lnTo>
                <a:cubicBezTo>
                  <a:pt x="12976" y="2342"/>
                  <a:pt x="12904" y="2331"/>
                  <a:pt x="12831" y="2311"/>
                </a:cubicBezTo>
                <a:cubicBezTo>
                  <a:pt x="12541" y="2259"/>
                  <a:pt x="12251" y="2233"/>
                  <a:pt x="11961" y="2233"/>
                </a:cubicBezTo>
                <a:cubicBezTo>
                  <a:pt x="11670" y="2233"/>
                  <a:pt x="11380" y="2259"/>
                  <a:pt x="11090" y="2311"/>
                </a:cubicBezTo>
                <a:cubicBezTo>
                  <a:pt x="10955" y="2197"/>
                  <a:pt x="10810" y="2083"/>
                  <a:pt x="10655" y="1979"/>
                </a:cubicBezTo>
                <a:cubicBezTo>
                  <a:pt x="10676" y="1938"/>
                  <a:pt x="10707" y="1907"/>
                  <a:pt x="10727" y="1865"/>
                </a:cubicBezTo>
                <a:cubicBezTo>
                  <a:pt x="11066" y="1709"/>
                  <a:pt x="11426" y="1620"/>
                  <a:pt x="11774" y="1620"/>
                </a:cubicBezTo>
                <a:close/>
                <a:moveTo>
                  <a:pt x="12510" y="1772"/>
                </a:moveTo>
                <a:cubicBezTo>
                  <a:pt x="12717" y="1865"/>
                  <a:pt x="12914" y="2010"/>
                  <a:pt x="13070" y="2176"/>
                </a:cubicBezTo>
                <a:cubicBezTo>
                  <a:pt x="13090" y="2238"/>
                  <a:pt x="13121" y="2300"/>
                  <a:pt x="13153" y="2352"/>
                </a:cubicBezTo>
                <a:lnTo>
                  <a:pt x="13153" y="2363"/>
                </a:lnTo>
                <a:cubicBezTo>
                  <a:pt x="12945" y="2155"/>
                  <a:pt x="12738" y="1958"/>
                  <a:pt x="12510" y="1772"/>
                </a:cubicBezTo>
                <a:close/>
                <a:moveTo>
                  <a:pt x="14800" y="1979"/>
                </a:moveTo>
                <a:cubicBezTo>
                  <a:pt x="14925" y="2021"/>
                  <a:pt x="15060" y="2062"/>
                  <a:pt x="15174" y="2114"/>
                </a:cubicBezTo>
                <a:lnTo>
                  <a:pt x="15474" y="2217"/>
                </a:lnTo>
                <a:cubicBezTo>
                  <a:pt x="15381" y="2259"/>
                  <a:pt x="15308" y="2311"/>
                  <a:pt x="15225" y="2363"/>
                </a:cubicBezTo>
                <a:lnTo>
                  <a:pt x="15236" y="2363"/>
                </a:lnTo>
                <a:lnTo>
                  <a:pt x="15163" y="2394"/>
                </a:lnTo>
                <a:cubicBezTo>
                  <a:pt x="15153" y="2373"/>
                  <a:pt x="15132" y="2342"/>
                  <a:pt x="15111" y="2321"/>
                </a:cubicBezTo>
                <a:cubicBezTo>
                  <a:pt x="15018" y="2207"/>
                  <a:pt x="14914" y="2093"/>
                  <a:pt x="14800" y="1979"/>
                </a:cubicBezTo>
                <a:close/>
                <a:moveTo>
                  <a:pt x="16842" y="1730"/>
                </a:moveTo>
                <a:cubicBezTo>
                  <a:pt x="16998" y="1948"/>
                  <a:pt x="17143" y="2166"/>
                  <a:pt x="17277" y="2394"/>
                </a:cubicBezTo>
                <a:cubicBezTo>
                  <a:pt x="17163" y="2352"/>
                  <a:pt x="17049" y="2311"/>
                  <a:pt x="16925" y="2280"/>
                </a:cubicBezTo>
                <a:lnTo>
                  <a:pt x="16925" y="2269"/>
                </a:lnTo>
                <a:cubicBezTo>
                  <a:pt x="16790" y="2114"/>
                  <a:pt x="16645" y="1969"/>
                  <a:pt x="16490" y="1834"/>
                </a:cubicBezTo>
                <a:cubicBezTo>
                  <a:pt x="16614" y="1792"/>
                  <a:pt x="16728" y="1761"/>
                  <a:pt x="16842" y="1730"/>
                </a:cubicBezTo>
                <a:close/>
                <a:moveTo>
                  <a:pt x="9193" y="2280"/>
                </a:moveTo>
                <a:cubicBezTo>
                  <a:pt x="9287" y="2321"/>
                  <a:pt x="9380" y="2363"/>
                  <a:pt x="9473" y="2404"/>
                </a:cubicBezTo>
                <a:cubicBezTo>
                  <a:pt x="9390" y="2399"/>
                  <a:pt x="9310" y="2396"/>
                  <a:pt x="9230" y="2396"/>
                </a:cubicBezTo>
                <a:cubicBezTo>
                  <a:pt x="9149" y="2396"/>
                  <a:pt x="9069" y="2399"/>
                  <a:pt x="8986" y="2404"/>
                </a:cubicBezTo>
                <a:cubicBezTo>
                  <a:pt x="9048" y="2352"/>
                  <a:pt x="9121" y="2311"/>
                  <a:pt x="9193" y="2280"/>
                </a:cubicBezTo>
                <a:close/>
                <a:moveTo>
                  <a:pt x="10448" y="2300"/>
                </a:moveTo>
                <a:cubicBezTo>
                  <a:pt x="10541" y="2311"/>
                  <a:pt x="10624" y="2342"/>
                  <a:pt x="10696" y="2383"/>
                </a:cubicBezTo>
                <a:lnTo>
                  <a:pt x="10562" y="2414"/>
                </a:lnTo>
                <a:cubicBezTo>
                  <a:pt x="10520" y="2383"/>
                  <a:pt x="10479" y="2352"/>
                  <a:pt x="10437" y="2331"/>
                </a:cubicBezTo>
                <a:lnTo>
                  <a:pt x="10448" y="2300"/>
                </a:lnTo>
                <a:close/>
                <a:moveTo>
                  <a:pt x="8102" y="2079"/>
                </a:moveTo>
                <a:cubicBezTo>
                  <a:pt x="8268" y="2079"/>
                  <a:pt x="8433" y="2088"/>
                  <a:pt x="8592" y="2103"/>
                </a:cubicBezTo>
                <a:cubicBezTo>
                  <a:pt x="8779" y="2145"/>
                  <a:pt x="8955" y="2197"/>
                  <a:pt x="9121" y="2259"/>
                </a:cubicBezTo>
                <a:lnTo>
                  <a:pt x="9121" y="2269"/>
                </a:lnTo>
                <a:cubicBezTo>
                  <a:pt x="9028" y="2311"/>
                  <a:pt x="8945" y="2363"/>
                  <a:pt x="8862" y="2425"/>
                </a:cubicBezTo>
                <a:lnTo>
                  <a:pt x="8717" y="2435"/>
                </a:lnTo>
                <a:cubicBezTo>
                  <a:pt x="8592" y="2404"/>
                  <a:pt x="8458" y="2373"/>
                  <a:pt x="8333" y="2363"/>
                </a:cubicBezTo>
                <a:cubicBezTo>
                  <a:pt x="8202" y="2345"/>
                  <a:pt x="8071" y="2338"/>
                  <a:pt x="7941" y="2338"/>
                </a:cubicBezTo>
                <a:cubicBezTo>
                  <a:pt x="7836" y="2338"/>
                  <a:pt x="7731" y="2343"/>
                  <a:pt x="7629" y="2352"/>
                </a:cubicBezTo>
                <a:cubicBezTo>
                  <a:pt x="7722" y="2259"/>
                  <a:pt x="7815" y="2166"/>
                  <a:pt x="7919" y="2083"/>
                </a:cubicBezTo>
                <a:cubicBezTo>
                  <a:pt x="7980" y="2080"/>
                  <a:pt x="8041" y="2079"/>
                  <a:pt x="8102" y="2079"/>
                </a:cubicBezTo>
                <a:close/>
                <a:moveTo>
                  <a:pt x="9328" y="2228"/>
                </a:moveTo>
                <a:cubicBezTo>
                  <a:pt x="9504" y="2269"/>
                  <a:pt x="9670" y="2311"/>
                  <a:pt x="9846" y="2373"/>
                </a:cubicBezTo>
                <a:lnTo>
                  <a:pt x="9836" y="2383"/>
                </a:lnTo>
                <a:lnTo>
                  <a:pt x="9764" y="2445"/>
                </a:lnTo>
                <a:lnTo>
                  <a:pt x="9670" y="2435"/>
                </a:lnTo>
                <a:cubicBezTo>
                  <a:pt x="9546" y="2373"/>
                  <a:pt x="9411" y="2311"/>
                  <a:pt x="9276" y="2249"/>
                </a:cubicBezTo>
                <a:lnTo>
                  <a:pt x="9328" y="2228"/>
                </a:lnTo>
                <a:close/>
                <a:moveTo>
                  <a:pt x="12562" y="1388"/>
                </a:moveTo>
                <a:cubicBezTo>
                  <a:pt x="13256" y="1533"/>
                  <a:pt x="13940" y="1710"/>
                  <a:pt x="14614" y="1917"/>
                </a:cubicBezTo>
                <a:cubicBezTo>
                  <a:pt x="14635" y="1938"/>
                  <a:pt x="14655" y="1958"/>
                  <a:pt x="14686" y="1979"/>
                </a:cubicBezTo>
                <a:lnTo>
                  <a:pt x="14686" y="1989"/>
                </a:lnTo>
                <a:cubicBezTo>
                  <a:pt x="14842" y="2114"/>
                  <a:pt x="14977" y="2269"/>
                  <a:pt x="15091" y="2425"/>
                </a:cubicBezTo>
                <a:lnTo>
                  <a:pt x="15060" y="2445"/>
                </a:lnTo>
                <a:cubicBezTo>
                  <a:pt x="14344" y="2041"/>
                  <a:pt x="13567" y="1761"/>
                  <a:pt x="12759" y="1616"/>
                </a:cubicBezTo>
                <a:lnTo>
                  <a:pt x="12717" y="1575"/>
                </a:lnTo>
                <a:cubicBezTo>
                  <a:pt x="12665" y="1513"/>
                  <a:pt x="12603" y="1450"/>
                  <a:pt x="12551" y="1388"/>
                </a:cubicBezTo>
                <a:close/>
                <a:moveTo>
                  <a:pt x="10251" y="2311"/>
                </a:moveTo>
                <a:lnTo>
                  <a:pt x="10261" y="2321"/>
                </a:lnTo>
                <a:lnTo>
                  <a:pt x="10282" y="2331"/>
                </a:lnTo>
                <a:cubicBezTo>
                  <a:pt x="10261" y="2373"/>
                  <a:pt x="10240" y="2414"/>
                  <a:pt x="10220" y="2456"/>
                </a:cubicBezTo>
                <a:lnTo>
                  <a:pt x="10043" y="2373"/>
                </a:lnTo>
                <a:cubicBezTo>
                  <a:pt x="10106" y="2342"/>
                  <a:pt x="10178" y="2321"/>
                  <a:pt x="10251" y="2311"/>
                </a:cubicBezTo>
                <a:close/>
                <a:moveTo>
                  <a:pt x="10416" y="2383"/>
                </a:moveTo>
                <a:lnTo>
                  <a:pt x="10489" y="2435"/>
                </a:lnTo>
                <a:lnTo>
                  <a:pt x="10375" y="2466"/>
                </a:lnTo>
                <a:lnTo>
                  <a:pt x="10416" y="2383"/>
                </a:lnTo>
                <a:close/>
                <a:moveTo>
                  <a:pt x="9960" y="2414"/>
                </a:moveTo>
                <a:cubicBezTo>
                  <a:pt x="10043" y="2445"/>
                  <a:pt x="10116" y="2477"/>
                  <a:pt x="10199" y="2508"/>
                </a:cubicBezTo>
                <a:lnTo>
                  <a:pt x="10188" y="2518"/>
                </a:lnTo>
                <a:cubicBezTo>
                  <a:pt x="10095" y="2497"/>
                  <a:pt x="9992" y="2477"/>
                  <a:pt x="9888" y="2456"/>
                </a:cubicBezTo>
                <a:lnTo>
                  <a:pt x="9960" y="2414"/>
                </a:lnTo>
                <a:close/>
                <a:moveTo>
                  <a:pt x="6499" y="2041"/>
                </a:moveTo>
                <a:lnTo>
                  <a:pt x="6488" y="2062"/>
                </a:lnTo>
                <a:cubicBezTo>
                  <a:pt x="6374" y="2124"/>
                  <a:pt x="6271" y="2197"/>
                  <a:pt x="6188" y="2280"/>
                </a:cubicBezTo>
                <a:cubicBezTo>
                  <a:pt x="5970" y="2352"/>
                  <a:pt x="5753" y="2435"/>
                  <a:pt x="5556" y="2528"/>
                </a:cubicBezTo>
                <a:cubicBezTo>
                  <a:pt x="5597" y="2435"/>
                  <a:pt x="5649" y="2342"/>
                  <a:pt x="5701" y="2259"/>
                </a:cubicBezTo>
                <a:cubicBezTo>
                  <a:pt x="5960" y="2166"/>
                  <a:pt x="6229" y="2093"/>
                  <a:pt x="6499" y="2041"/>
                </a:cubicBezTo>
                <a:close/>
                <a:moveTo>
                  <a:pt x="6260" y="2342"/>
                </a:moveTo>
                <a:lnTo>
                  <a:pt x="6260" y="2342"/>
                </a:lnTo>
                <a:cubicBezTo>
                  <a:pt x="6188" y="2404"/>
                  <a:pt x="6115" y="2466"/>
                  <a:pt x="6043" y="2528"/>
                </a:cubicBezTo>
                <a:cubicBezTo>
                  <a:pt x="6074" y="2477"/>
                  <a:pt x="6115" y="2435"/>
                  <a:pt x="6146" y="2394"/>
                </a:cubicBezTo>
                <a:lnTo>
                  <a:pt x="6178" y="2363"/>
                </a:lnTo>
                <a:lnTo>
                  <a:pt x="6260" y="2342"/>
                </a:lnTo>
                <a:close/>
                <a:moveTo>
                  <a:pt x="6862" y="2176"/>
                </a:moveTo>
                <a:cubicBezTo>
                  <a:pt x="6810" y="2259"/>
                  <a:pt x="6758" y="2342"/>
                  <a:pt x="6706" y="2414"/>
                </a:cubicBezTo>
                <a:lnTo>
                  <a:pt x="6623" y="2445"/>
                </a:lnTo>
                <a:cubicBezTo>
                  <a:pt x="6540" y="2497"/>
                  <a:pt x="6457" y="2539"/>
                  <a:pt x="6364" y="2580"/>
                </a:cubicBezTo>
                <a:cubicBezTo>
                  <a:pt x="6395" y="2477"/>
                  <a:pt x="6437" y="2373"/>
                  <a:pt x="6488" y="2269"/>
                </a:cubicBezTo>
                <a:cubicBezTo>
                  <a:pt x="6613" y="2238"/>
                  <a:pt x="6727" y="2207"/>
                  <a:pt x="6862" y="2176"/>
                </a:cubicBezTo>
                <a:close/>
                <a:moveTo>
                  <a:pt x="9857" y="2518"/>
                </a:moveTo>
                <a:cubicBezTo>
                  <a:pt x="9925" y="2528"/>
                  <a:pt x="9993" y="2546"/>
                  <a:pt x="10069" y="2566"/>
                </a:cubicBezTo>
                <a:lnTo>
                  <a:pt x="10069" y="2566"/>
                </a:lnTo>
                <a:lnTo>
                  <a:pt x="9981" y="2601"/>
                </a:lnTo>
                <a:cubicBezTo>
                  <a:pt x="9940" y="2570"/>
                  <a:pt x="9898" y="2539"/>
                  <a:pt x="9857" y="2518"/>
                </a:cubicBezTo>
                <a:close/>
                <a:moveTo>
                  <a:pt x="7815" y="2083"/>
                </a:moveTo>
                <a:cubicBezTo>
                  <a:pt x="7711" y="2176"/>
                  <a:pt x="7608" y="2269"/>
                  <a:pt x="7515" y="2363"/>
                </a:cubicBezTo>
                <a:cubicBezTo>
                  <a:pt x="7224" y="2414"/>
                  <a:pt x="6955" y="2497"/>
                  <a:pt x="6696" y="2611"/>
                </a:cubicBezTo>
                <a:cubicBezTo>
                  <a:pt x="6716" y="2559"/>
                  <a:pt x="6748" y="2518"/>
                  <a:pt x="6779" y="2466"/>
                </a:cubicBezTo>
                <a:cubicBezTo>
                  <a:pt x="7079" y="2321"/>
                  <a:pt x="7390" y="2197"/>
                  <a:pt x="7711" y="2083"/>
                </a:cubicBezTo>
                <a:close/>
                <a:moveTo>
                  <a:pt x="17039" y="2414"/>
                </a:moveTo>
                <a:cubicBezTo>
                  <a:pt x="17143" y="2456"/>
                  <a:pt x="17246" y="2497"/>
                  <a:pt x="17350" y="2549"/>
                </a:cubicBezTo>
                <a:lnTo>
                  <a:pt x="17391" y="2622"/>
                </a:lnTo>
                <a:lnTo>
                  <a:pt x="17205" y="2622"/>
                </a:lnTo>
                <a:cubicBezTo>
                  <a:pt x="17153" y="2549"/>
                  <a:pt x="17091" y="2487"/>
                  <a:pt x="17039" y="2414"/>
                </a:cubicBezTo>
                <a:close/>
                <a:moveTo>
                  <a:pt x="16180" y="2245"/>
                </a:moveTo>
                <a:cubicBezTo>
                  <a:pt x="16424" y="2245"/>
                  <a:pt x="16669" y="2284"/>
                  <a:pt x="16904" y="2363"/>
                </a:cubicBezTo>
                <a:cubicBezTo>
                  <a:pt x="16977" y="2445"/>
                  <a:pt x="17039" y="2539"/>
                  <a:pt x="17112" y="2622"/>
                </a:cubicBezTo>
                <a:cubicBezTo>
                  <a:pt x="17008" y="2622"/>
                  <a:pt x="16904" y="2642"/>
                  <a:pt x="16790" y="2653"/>
                </a:cubicBezTo>
                <a:cubicBezTo>
                  <a:pt x="16479" y="2518"/>
                  <a:pt x="16168" y="2383"/>
                  <a:pt x="15847" y="2269"/>
                </a:cubicBezTo>
                <a:cubicBezTo>
                  <a:pt x="15957" y="2253"/>
                  <a:pt x="16068" y="2245"/>
                  <a:pt x="16180" y="2245"/>
                </a:cubicBezTo>
                <a:close/>
                <a:moveTo>
                  <a:pt x="10157" y="2611"/>
                </a:moveTo>
                <a:lnTo>
                  <a:pt x="10157" y="2611"/>
                </a:lnTo>
                <a:cubicBezTo>
                  <a:pt x="10147" y="2632"/>
                  <a:pt x="10137" y="2663"/>
                  <a:pt x="10116" y="2694"/>
                </a:cubicBezTo>
                <a:cubicBezTo>
                  <a:pt x="10095" y="2673"/>
                  <a:pt x="10074" y="2663"/>
                  <a:pt x="10054" y="2642"/>
                </a:cubicBezTo>
                <a:lnTo>
                  <a:pt x="10157" y="2611"/>
                </a:lnTo>
                <a:close/>
                <a:moveTo>
                  <a:pt x="9190" y="2465"/>
                </a:moveTo>
                <a:cubicBezTo>
                  <a:pt x="9341" y="2465"/>
                  <a:pt x="9492" y="2474"/>
                  <a:pt x="9639" y="2487"/>
                </a:cubicBezTo>
                <a:lnTo>
                  <a:pt x="9691" y="2518"/>
                </a:lnTo>
                <a:cubicBezTo>
                  <a:pt x="9629" y="2580"/>
                  <a:pt x="9567" y="2653"/>
                  <a:pt x="9504" y="2725"/>
                </a:cubicBezTo>
                <a:cubicBezTo>
                  <a:pt x="9318" y="2622"/>
                  <a:pt x="9111" y="2539"/>
                  <a:pt x="8914" y="2477"/>
                </a:cubicBezTo>
                <a:cubicBezTo>
                  <a:pt x="9005" y="2469"/>
                  <a:pt x="9097" y="2465"/>
                  <a:pt x="9190" y="2465"/>
                </a:cubicBezTo>
                <a:close/>
                <a:moveTo>
                  <a:pt x="9764" y="2559"/>
                </a:moveTo>
                <a:lnTo>
                  <a:pt x="9898" y="2632"/>
                </a:lnTo>
                <a:cubicBezTo>
                  <a:pt x="9789" y="2672"/>
                  <a:pt x="9689" y="2711"/>
                  <a:pt x="9590" y="2751"/>
                </a:cubicBezTo>
                <a:lnTo>
                  <a:pt x="9590" y="2751"/>
                </a:lnTo>
                <a:cubicBezTo>
                  <a:pt x="9637" y="2694"/>
                  <a:pt x="9685" y="2638"/>
                  <a:pt x="9732" y="2591"/>
                </a:cubicBezTo>
                <a:lnTo>
                  <a:pt x="9764" y="2559"/>
                </a:lnTo>
                <a:close/>
                <a:moveTo>
                  <a:pt x="10551" y="2487"/>
                </a:moveTo>
                <a:cubicBezTo>
                  <a:pt x="10655" y="2570"/>
                  <a:pt x="10748" y="2663"/>
                  <a:pt x="10841" y="2756"/>
                </a:cubicBezTo>
                <a:lnTo>
                  <a:pt x="10779" y="2725"/>
                </a:lnTo>
                <a:cubicBezTo>
                  <a:pt x="10655" y="2653"/>
                  <a:pt x="10530" y="2591"/>
                  <a:pt x="10406" y="2528"/>
                </a:cubicBezTo>
                <a:lnTo>
                  <a:pt x="10551" y="2487"/>
                </a:lnTo>
                <a:close/>
                <a:moveTo>
                  <a:pt x="13401" y="2539"/>
                </a:moveTo>
                <a:cubicBezTo>
                  <a:pt x="13453" y="2611"/>
                  <a:pt x="13495" y="2684"/>
                  <a:pt x="13536" y="2777"/>
                </a:cubicBezTo>
                <a:lnTo>
                  <a:pt x="13474" y="2694"/>
                </a:lnTo>
                <a:cubicBezTo>
                  <a:pt x="13443" y="2642"/>
                  <a:pt x="13412" y="2591"/>
                  <a:pt x="13381" y="2539"/>
                </a:cubicBezTo>
                <a:close/>
                <a:moveTo>
                  <a:pt x="6623" y="2543"/>
                </a:moveTo>
                <a:lnTo>
                  <a:pt x="6623" y="2543"/>
                </a:lnTo>
                <a:cubicBezTo>
                  <a:pt x="6598" y="2582"/>
                  <a:pt x="6579" y="2627"/>
                  <a:pt x="6561" y="2663"/>
                </a:cubicBezTo>
                <a:cubicBezTo>
                  <a:pt x="6478" y="2705"/>
                  <a:pt x="6395" y="2746"/>
                  <a:pt x="6312" y="2787"/>
                </a:cubicBezTo>
                <a:cubicBezTo>
                  <a:pt x="6323" y="2746"/>
                  <a:pt x="6333" y="2715"/>
                  <a:pt x="6343" y="2673"/>
                </a:cubicBezTo>
                <a:cubicBezTo>
                  <a:pt x="6433" y="2634"/>
                  <a:pt x="6532" y="2584"/>
                  <a:pt x="6623" y="2543"/>
                </a:cubicBezTo>
                <a:close/>
                <a:moveTo>
                  <a:pt x="17153" y="2684"/>
                </a:moveTo>
                <a:cubicBezTo>
                  <a:pt x="17194" y="2746"/>
                  <a:pt x="17236" y="2798"/>
                  <a:pt x="17277" y="2860"/>
                </a:cubicBezTo>
                <a:cubicBezTo>
                  <a:pt x="17163" y="2808"/>
                  <a:pt x="17049" y="2767"/>
                  <a:pt x="16935" y="2715"/>
                </a:cubicBezTo>
                <a:lnTo>
                  <a:pt x="16935" y="2705"/>
                </a:lnTo>
                <a:cubicBezTo>
                  <a:pt x="17008" y="2694"/>
                  <a:pt x="17080" y="2694"/>
                  <a:pt x="17153" y="2684"/>
                </a:cubicBezTo>
                <a:close/>
                <a:moveTo>
                  <a:pt x="12852" y="1720"/>
                </a:moveTo>
                <a:cubicBezTo>
                  <a:pt x="13039" y="1761"/>
                  <a:pt x="13225" y="1803"/>
                  <a:pt x="13401" y="1844"/>
                </a:cubicBezTo>
                <a:cubicBezTo>
                  <a:pt x="13940" y="2000"/>
                  <a:pt x="14469" y="2207"/>
                  <a:pt x="14956" y="2477"/>
                </a:cubicBezTo>
                <a:cubicBezTo>
                  <a:pt x="14738" y="2601"/>
                  <a:pt x="14531" y="2725"/>
                  <a:pt x="14334" y="2870"/>
                </a:cubicBezTo>
                <a:cubicBezTo>
                  <a:pt x="14054" y="2715"/>
                  <a:pt x="13754" y="2580"/>
                  <a:pt x="13453" y="2477"/>
                </a:cubicBezTo>
                <a:cubicBezTo>
                  <a:pt x="13277" y="2207"/>
                  <a:pt x="13080" y="1948"/>
                  <a:pt x="12852" y="1720"/>
                </a:cubicBezTo>
                <a:close/>
                <a:moveTo>
                  <a:pt x="7938" y="2409"/>
                </a:moveTo>
                <a:cubicBezTo>
                  <a:pt x="8121" y="2409"/>
                  <a:pt x="8303" y="2426"/>
                  <a:pt x="8478" y="2456"/>
                </a:cubicBezTo>
                <a:cubicBezTo>
                  <a:pt x="8033" y="2539"/>
                  <a:pt x="7608" y="2673"/>
                  <a:pt x="7204" y="2881"/>
                </a:cubicBezTo>
                <a:cubicBezTo>
                  <a:pt x="7307" y="2715"/>
                  <a:pt x="7421" y="2570"/>
                  <a:pt x="7546" y="2435"/>
                </a:cubicBezTo>
                <a:cubicBezTo>
                  <a:pt x="7675" y="2418"/>
                  <a:pt x="7807" y="2409"/>
                  <a:pt x="7938" y="2409"/>
                </a:cubicBezTo>
                <a:close/>
                <a:moveTo>
                  <a:pt x="6354" y="2373"/>
                </a:moveTo>
                <a:cubicBezTo>
                  <a:pt x="6312" y="2456"/>
                  <a:pt x="6292" y="2549"/>
                  <a:pt x="6260" y="2642"/>
                </a:cubicBezTo>
                <a:cubicBezTo>
                  <a:pt x="6115" y="2725"/>
                  <a:pt x="5970" y="2808"/>
                  <a:pt x="5836" y="2891"/>
                </a:cubicBezTo>
                <a:cubicBezTo>
                  <a:pt x="5846" y="2850"/>
                  <a:pt x="5867" y="2808"/>
                  <a:pt x="5898" y="2767"/>
                </a:cubicBezTo>
                <a:cubicBezTo>
                  <a:pt x="6043" y="2632"/>
                  <a:pt x="6198" y="2497"/>
                  <a:pt x="6354" y="2373"/>
                </a:cubicBezTo>
                <a:close/>
                <a:moveTo>
                  <a:pt x="9536" y="2839"/>
                </a:moveTo>
                <a:cubicBezTo>
                  <a:pt x="9598" y="2870"/>
                  <a:pt x="9650" y="2901"/>
                  <a:pt x="9712" y="2943"/>
                </a:cubicBezTo>
                <a:cubicBezTo>
                  <a:pt x="9618" y="2933"/>
                  <a:pt x="9536" y="2933"/>
                  <a:pt x="9442" y="2933"/>
                </a:cubicBezTo>
                <a:lnTo>
                  <a:pt x="9494" y="2860"/>
                </a:lnTo>
                <a:lnTo>
                  <a:pt x="9536" y="2839"/>
                </a:lnTo>
                <a:close/>
                <a:moveTo>
                  <a:pt x="15692" y="2290"/>
                </a:moveTo>
                <a:cubicBezTo>
                  <a:pt x="16013" y="2414"/>
                  <a:pt x="16334" y="2539"/>
                  <a:pt x="16656" y="2673"/>
                </a:cubicBezTo>
                <a:cubicBezTo>
                  <a:pt x="16386" y="2725"/>
                  <a:pt x="16127" y="2798"/>
                  <a:pt x="15868" y="2901"/>
                </a:cubicBezTo>
                <a:lnTo>
                  <a:pt x="15775" y="2943"/>
                </a:lnTo>
                <a:cubicBezTo>
                  <a:pt x="15630" y="2819"/>
                  <a:pt x="15464" y="2705"/>
                  <a:pt x="15298" y="2591"/>
                </a:cubicBezTo>
                <a:cubicBezTo>
                  <a:pt x="15277" y="2549"/>
                  <a:pt x="15246" y="2518"/>
                  <a:pt x="15225" y="2477"/>
                </a:cubicBezTo>
                <a:lnTo>
                  <a:pt x="15298" y="2414"/>
                </a:lnTo>
                <a:cubicBezTo>
                  <a:pt x="15360" y="2394"/>
                  <a:pt x="15422" y="2373"/>
                  <a:pt x="15484" y="2352"/>
                </a:cubicBezTo>
                <a:cubicBezTo>
                  <a:pt x="15547" y="2331"/>
                  <a:pt x="15619" y="2311"/>
                  <a:pt x="15692" y="2290"/>
                </a:cubicBezTo>
                <a:close/>
                <a:moveTo>
                  <a:pt x="5576" y="2300"/>
                </a:moveTo>
                <a:cubicBezTo>
                  <a:pt x="5525" y="2383"/>
                  <a:pt x="5483" y="2487"/>
                  <a:pt x="5442" y="2580"/>
                </a:cubicBezTo>
                <a:cubicBezTo>
                  <a:pt x="5203" y="2694"/>
                  <a:pt x="4965" y="2819"/>
                  <a:pt x="4747" y="2964"/>
                </a:cubicBezTo>
                <a:cubicBezTo>
                  <a:pt x="4861" y="2798"/>
                  <a:pt x="4986" y="2632"/>
                  <a:pt x="5131" y="2487"/>
                </a:cubicBezTo>
                <a:cubicBezTo>
                  <a:pt x="5276" y="2414"/>
                  <a:pt x="5421" y="2363"/>
                  <a:pt x="5576" y="2300"/>
                </a:cubicBezTo>
                <a:close/>
                <a:moveTo>
                  <a:pt x="14904" y="2601"/>
                </a:moveTo>
                <a:cubicBezTo>
                  <a:pt x="14769" y="2725"/>
                  <a:pt x="14635" y="2839"/>
                  <a:pt x="14510" y="2974"/>
                </a:cubicBezTo>
                <a:lnTo>
                  <a:pt x="14407" y="2912"/>
                </a:lnTo>
                <a:cubicBezTo>
                  <a:pt x="14572" y="2808"/>
                  <a:pt x="14738" y="2705"/>
                  <a:pt x="14904" y="2601"/>
                </a:cubicBezTo>
                <a:close/>
                <a:moveTo>
                  <a:pt x="9960" y="2673"/>
                </a:moveTo>
                <a:lnTo>
                  <a:pt x="10095" y="2767"/>
                </a:lnTo>
                <a:cubicBezTo>
                  <a:pt x="10064" y="2839"/>
                  <a:pt x="10033" y="2912"/>
                  <a:pt x="10012" y="2995"/>
                </a:cubicBezTo>
                <a:lnTo>
                  <a:pt x="9898" y="2974"/>
                </a:lnTo>
                <a:cubicBezTo>
                  <a:pt x="9815" y="2912"/>
                  <a:pt x="9722" y="2850"/>
                  <a:pt x="9639" y="2798"/>
                </a:cubicBezTo>
                <a:cubicBezTo>
                  <a:pt x="9743" y="2756"/>
                  <a:pt x="9857" y="2715"/>
                  <a:pt x="9960" y="2673"/>
                </a:cubicBezTo>
                <a:close/>
                <a:moveTo>
                  <a:pt x="10769" y="2435"/>
                </a:moveTo>
                <a:cubicBezTo>
                  <a:pt x="10966" y="2591"/>
                  <a:pt x="11132" y="2787"/>
                  <a:pt x="11266" y="3005"/>
                </a:cubicBezTo>
                <a:cubicBezTo>
                  <a:pt x="11173" y="2933"/>
                  <a:pt x="11080" y="2881"/>
                  <a:pt x="10976" y="2829"/>
                </a:cubicBezTo>
                <a:cubicBezTo>
                  <a:pt x="10872" y="2694"/>
                  <a:pt x="10758" y="2580"/>
                  <a:pt x="10624" y="2466"/>
                </a:cubicBezTo>
                <a:lnTo>
                  <a:pt x="10769" y="2435"/>
                </a:lnTo>
                <a:close/>
                <a:moveTo>
                  <a:pt x="17422" y="2694"/>
                </a:moveTo>
                <a:cubicBezTo>
                  <a:pt x="17474" y="2798"/>
                  <a:pt x="17526" y="2901"/>
                  <a:pt x="17568" y="3005"/>
                </a:cubicBezTo>
                <a:lnTo>
                  <a:pt x="17412" y="2933"/>
                </a:lnTo>
                <a:cubicBezTo>
                  <a:pt x="17381" y="2881"/>
                  <a:pt x="17350" y="2829"/>
                  <a:pt x="17319" y="2787"/>
                </a:cubicBezTo>
                <a:lnTo>
                  <a:pt x="17246" y="2694"/>
                </a:lnTo>
                <a:close/>
                <a:moveTo>
                  <a:pt x="5784" y="2870"/>
                </a:moveTo>
                <a:cubicBezTo>
                  <a:pt x="5784" y="2891"/>
                  <a:pt x="5773" y="2922"/>
                  <a:pt x="5763" y="2943"/>
                </a:cubicBezTo>
                <a:lnTo>
                  <a:pt x="5753" y="2943"/>
                </a:lnTo>
                <a:lnTo>
                  <a:pt x="5618" y="3036"/>
                </a:lnTo>
                <a:cubicBezTo>
                  <a:pt x="5670" y="2974"/>
                  <a:pt x="5732" y="2922"/>
                  <a:pt x="5784" y="2870"/>
                </a:cubicBezTo>
                <a:close/>
                <a:moveTo>
                  <a:pt x="11007" y="2383"/>
                </a:moveTo>
                <a:lnTo>
                  <a:pt x="11152" y="2435"/>
                </a:lnTo>
                <a:cubicBezTo>
                  <a:pt x="11349" y="2622"/>
                  <a:pt x="11525" y="2819"/>
                  <a:pt x="11691" y="3026"/>
                </a:cubicBezTo>
                <a:lnTo>
                  <a:pt x="11360" y="3036"/>
                </a:lnTo>
                <a:cubicBezTo>
                  <a:pt x="11339" y="3005"/>
                  <a:pt x="11308" y="2964"/>
                  <a:pt x="11287" y="2933"/>
                </a:cubicBezTo>
                <a:cubicBezTo>
                  <a:pt x="11163" y="2746"/>
                  <a:pt x="11018" y="2570"/>
                  <a:pt x="10862" y="2414"/>
                </a:cubicBezTo>
                <a:lnTo>
                  <a:pt x="11007" y="2383"/>
                </a:lnTo>
                <a:close/>
                <a:moveTo>
                  <a:pt x="11297" y="2497"/>
                </a:moveTo>
                <a:lnTo>
                  <a:pt x="11297" y="2497"/>
                </a:lnTo>
                <a:cubicBezTo>
                  <a:pt x="11691" y="2642"/>
                  <a:pt x="12085" y="2829"/>
                  <a:pt x="12458" y="3036"/>
                </a:cubicBezTo>
                <a:cubicBezTo>
                  <a:pt x="12325" y="3024"/>
                  <a:pt x="12187" y="3019"/>
                  <a:pt x="12051" y="3019"/>
                </a:cubicBezTo>
                <a:cubicBezTo>
                  <a:pt x="11954" y="3019"/>
                  <a:pt x="11858" y="3022"/>
                  <a:pt x="11764" y="3026"/>
                </a:cubicBezTo>
                <a:cubicBezTo>
                  <a:pt x="11619" y="2839"/>
                  <a:pt x="11463" y="2653"/>
                  <a:pt x="11297" y="2497"/>
                </a:cubicBezTo>
                <a:close/>
                <a:moveTo>
                  <a:pt x="15391" y="2746"/>
                </a:moveTo>
                <a:lnTo>
                  <a:pt x="15391" y="2746"/>
                </a:lnTo>
                <a:cubicBezTo>
                  <a:pt x="15495" y="2819"/>
                  <a:pt x="15598" y="2891"/>
                  <a:pt x="15702" y="2974"/>
                </a:cubicBezTo>
                <a:cubicBezTo>
                  <a:pt x="15640" y="2995"/>
                  <a:pt x="15578" y="3036"/>
                  <a:pt x="15516" y="3057"/>
                </a:cubicBezTo>
                <a:cubicBezTo>
                  <a:pt x="15484" y="2943"/>
                  <a:pt x="15433" y="2839"/>
                  <a:pt x="15391" y="2746"/>
                </a:cubicBezTo>
                <a:close/>
                <a:moveTo>
                  <a:pt x="10302" y="2622"/>
                </a:moveTo>
                <a:cubicBezTo>
                  <a:pt x="10427" y="2663"/>
                  <a:pt x="10562" y="2705"/>
                  <a:pt x="10676" y="2756"/>
                </a:cubicBezTo>
                <a:cubicBezTo>
                  <a:pt x="10800" y="2829"/>
                  <a:pt x="10914" y="2901"/>
                  <a:pt x="11028" y="2984"/>
                </a:cubicBezTo>
                <a:cubicBezTo>
                  <a:pt x="11049" y="3015"/>
                  <a:pt x="11059" y="3036"/>
                  <a:pt x="11080" y="3057"/>
                </a:cubicBezTo>
                <a:lnTo>
                  <a:pt x="11080" y="3067"/>
                </a:lnTo>
                <a:cubicBezTo>
                  <a:pt x="10935" y="3078"/>
                  <a:pt x="10790" y="3098"/>
                  <a:pt x="10644" y="3119"/>
                </a:cubicBezTo>
                <a:cubicBezTo>
                  <a:pt x="10510" y="2995"/>
                  <a:pt x="10385" y="2881"/>
                  <a:pt x="10240" y="2777"/>
                </a:cubicBezTo>
                <a:cubicBezTo>
                  <a:pt x="10261" y="2725"/>
                  <a:pt x="10282" y="2673"/>
                  <a:pt x="10302" y="2622"/>
                </a:cubicBezTo>
                <a:close/>
                <a:moveTo>
                  <a:pt x="10209" y="2860"/>
                </a:moveTo>
                <a:cubicBezTo>
                  <a:pt x="10334" y="2933"/>
                  <a:pt x="10437" y="3036"/>
                  <a:pt x="10551" y="3119"/>
                </a:cubicBezTo>
                <a:lnTo>
                  <a:pt x="10541" y="3129"/>
                </a:lnTo>
                <a:lnTo>
                  <a:pt x="10437" y="3140"/>
                </a:lnTo>
                <a:cubicBezTo>
                  <a:pt x="10344" y="3098"/>
                  <a:pt x="10251" y="3067"/>
                  <a:pt x="10147" y="3036"/>
                </a:cubicBezTo>
                <a:cubicBezTo>
                  <a:pt x="10168" y="2974"/>
                  <a:pt x="10188" y="2912"/>
                  <a:pt x="10209" y="2860"/>
                </a:cubicBezTo>
                <a:close/>
                <a:moveTo>
                  <a:pt x="12085" y="2290"/>
                </a:moveTo>
                <a:cubicBezTo>
                  <a:pt x="12448" y="2300"/>
                  <a:pt x="12800" y="2363"/>
                  <a:pt x="13142" y="2456"/>
                </a:cubicBezTo>
                <a:cubicBezTo>
                  <a:pt x="13184" y="2487"/>
                  <a:pt x="13215" y="2528"/>
                  <a:pt x="13256" y="2570"/>
                </a:cubicBezTo>
                <a:cubicBezTo>
                  <a:pt x="13329" y="2746"/>
                  <a:pt x="13401" y="2943"/>
                  <a:pt x="13453" y="3140"/>
                </a:cubicBezTo>
                <a:cubicBezTo>
                  <a:pt x="13173" y="3088"/>
                  <a:pt x="12883" y="3057"/>
                  <a:pt x="12603" y="3036"/>
                </a:cubicBezTo>
                <a:cubicBezTo>
                  <a:pt x="12147" y="2777"/>
                  <a:pt x="11670" y="2559"/>
                  <a:pt x="11183" y="2383"/>
                </a:cubicBezTo>
                <a:lnTo>
                  <a:pt x="11152" y="2363"/>
                </a:lnTo>
                <a:cubicBezTo>
                  <a:pt x="11463" y="2311"/>
                  <a:pt x="11774" y="2290"/>
                  <a:pt x="12085" y="2290"/>
                </a:cubicBezTo>
                <a:close/>
                <a:moveTo>
                  <a:pt x="13360" y="2673"/>
                </a:moveTo>
                <a:lnTo>
                  <a:pt x="13432" y="2756"/>
                </a:lnTo>
                <a:cubicBezTo>
                  <a:pt x="13505" y="2891"/>
                  <a:pt x="13567" y="3036"/>
                  <a:pt x="13629" y="3171"/>
                </a:cubicBezTo>
                <a:lnTo>
                  <a:pt x="13515" y="3150"/>
                </a:lnTo>
                <a:cubicBezTo>
                  <a:pt x="13474" y="2984"/>
                  <a:pt x="13412" y="2829"/>
                  <a:pt x="13360" y="2673"/>
                </a:cubicBezTo>
                <a:close/>
                <a:moveTo>
                  <a:pt x="13505" y="2580"/>
                </a:moveTo>
                <a:lnTo>
                  <a:pt x="13505" y="2580"/>
                </a:lnTo>
                <a:cubicBezTo>
                  <a:pt x="13764" y="2673"/>
                  <a:pt x="14013" y="2787"/>
                  <a:pt x="14251" y="2922"/>
                </a:cubicBezTo>
                <a:cubicBezTo>
                  <a:pt x="14137" y="3005"/>
                  <a:pt x="14023" y="3098"/>
                  <a:pt x="13899" y="3181"/>
                </a:cubicBezTo>
                <a:lnTo>
                  <a:pt x="13888" y="3181"/>
                </a:lnTo>
                <a:cubicBezTo>
                  <a:pt x="13837" y="3129"/>
                  <a:pt x="13795" y="3067"/>
                  <a:pt x="13743" y="3015"/>
                </a:cubicBezTo>
                <a:cubicBezTo>
                  <a:pt x="13671" y="2860"/>
                  <a:pt x="13598" y="2715"/>
                  <a:pt x="13505" y="2580"/>
                </a:cubicBezTo>
                <a:close/>
                <a:moveTo>
                  <a:pt x="10126" y="3119"/>
                </a:moveTo>
                <a:cubicBezTo>
                  <a:pt x="10188" y="3129"/>
                  <a:pt x="10240" y="3140"/>
                  <a:pt x="10292" y="3161"/>
                </a:cubicBezTo>
                <a:lnTo>
                  <a:pt x="10282" y="3171"/>
                </a:lnTo>
                <a:lnTo>
                  <a:pt x="10157" y="3192"/>
                </a:lnTo>
                <a:lnTo>
                  <a:pt x="10116" y="3150"/>
                </a:lnTo>
                <a:cubicBezTo>
                  <a:pt x="10116" y="3129"/>
                  <a:pt x="10116" y="3119"/>
                  <a:pt x="10126" y="3119"/>
                </a:cubicBezTo>
                <a:close/>
                <a:moveTo>
                  <a:pt x="13598" y="2943"/>
                </a:moveTo>
                <a:lnTo>
                  <a:pt x="13598" y="2943"/>
                </a:lnTo>
                <a:cubicBezTo>
                  <a:pt x="13629" y="2974"/>
                  <a:pt x="13650" y="3005"/>
                  <a:pt x="13681" y="3047"/>
                </a:cubicBezTo>
                <a:cubicBezTo>
                  <a:pt x="13691" y="3057"/>
                  <a:pt x="13702" y="3078"/>
                  <a:pt x="13712" y="3098"/>
                </a:cubicBezTo>
                <a:cubicBezTo>
                  <a:pt x="13712" y="3119"/>
                  <a:pt x="13733" y="3161"/>
                  <a:pt x="13743" y="3192"/>
                </a:cubicBezTo>
                <a:lnTo>
                  <a:pt x="13712" y="3181"/>
                </a:lnTo>
                <a:cubicBezTo>
                  <a:pt x="13671" y="3109"/>
                  <a:pt x="13640" y="3026"/>
                  <a:pt x="13598" y="2943"/>
                </a:cubicBezTo>
                <a:close/>
                <a:moveTo>
                  <a:pt x="6240" y="2736"/>
                </a:moveTo>
                <a:lnTo>
                  <a:pt x="6209" y="2860"/>
                </a:lnTo>
                <a:cubicBezTo>
                  <a:pt x="6043" y="2964"/>
                  <a:pt x="5887" y="3078"/>
                  <a:pt x="5742" y="3202"/>
                </a:cubicBezTo>
                <a:cubicBezTo>
                  <a:pt x="5753" y="3129"/>
                  <a:pt x="5773" y="3067"/>
                  <a:pt x="5794" y="2995"/>
                </a:cubicBezTo>
                <a:cubicBezTo>
                  <a:pt x="5939" y="2912"/>
                  <a:pt x="6084" y="2819"/>
                  <a:pt x="6240" y="2736"/>
                </a:cubicBezTo>
                <a:close/>
                <a:moveTo>
                  <a:pt x="15764" y="3026"/>
                </a:moveTo>
                <a:cubicBezTo>
                  <a:pt x="15823" y="3075"/>
                  <a:pt x="15882" y="3124"/>
                  <a:pt x="15941" y="3182"/>
                </a:cubicBezTo>
                <a:lnTo>
                  <a:pt x="15941" y="3182"/>
                </a:lnTo>
                <a:cubicBezTo>
                  <a:pt x="15810" y="3192"/>
                  <a:pt x="15689" y="3202"/>
                  <a:pt x="15567" y="3212"/>
                </a:cubicBezTo>
                <a:lnTo>
                  <a:pt x="15547" y="3129"/>
                </a:lnTo>
                <a:cubicBezTo>
                  <a:pt x="15619" y="3088"/>
                  <a:pt x="15692" y="3057"/>
                  <a:pt x="15764" y="3026"/>
                </a:cubicBezTo>
                <a:close/>
                <a:moveTo>
                  <a:pt x="8810" y="2539"/>
                </a:moveTo>
                <a:cubicBezTo>
                  <a:pt x="9028" y="2601"/>
                  <a:pt x="9245" y="2694"/>
                  <a:pt x="9453" y="2798"/>
                </a:cubicBezTo>
                <a:lnTo>
                  <a:pt x="9421" y="2829"/>
                </a:lnTo>
                <a:cubicBezTo>
                  <a:pt x="9318" y="2870"/>
                  <a:pt x="9225" y="2922"/>
                  <a:pt x="9121" y="2964"/>
                </a:cubicBezTo>
                <a:cubicBezTo>
                  <a:pt x="8820" y="3015"/>
                  <a:pt x="8530" y="3109"/>
                  <a:pt x="8250" y="3233"/>
                </a:cubicBezTo>
                <a:cubicBezTo>
                  <a:pt x="8406" y="2974"/>
                  <a:pt x="8592" y="2736"/>
                  <a:pt x="8810" y="2539"/>
                </a:cubicBezTo>
                <a:close/>
                <a:moveTo>
                  <a:pt x="13536" y="3212"/>
                </a:moveTo>
                <a:lnTo>
                  <a:pt x="13660" y="3243"/>
                </a:lnTo>
                <a:lnTo>
                  <a:pt x="13546" y="3243"/>
                </a:lnTo>
                <a:lnTo>
                  <a:pt x="13536" y="3212"/>
                </a:lnTo>
                <a:close/>
                <a:moveTo>
                  <a:pt x="14324" y="2964"/>
                </a:moveTo>
                <a:lnTo>
                  <a:pt x="14448" y="3026"/>
                </a:lnTo>
                <a:cubicBezTo>
                  <a:pt x="14386" y="3109"/>
                  <a:pt x="14324" y="3181"/>
                  <a:pt x="14261" y="3254"/>
                </a:cubicBezTo>
                <a:lnTo>
                  <a:pt x="14251" y="3254"/>
                </a:lnTo>
                <a:cubicBezTo>
                  <a:pt x="14158" y="3254"/>
                  <a:pt x="14065" y="3243"/>
                  <a:pt x="13982" y="3243"/>
                </a:cubicBezTo>
                <a:lnTo>
                  <a:pt x="13951" y="3243"/>
                </a:lnTo>
                <a:lnTo>
                  <a:pt x="14137" y="3098"/>
                </a:lnTo>
                <a:lnTo>
                  <a:pt x="14324" y="2964"/>
                </a:lnTo>
                <a:close/>
                <a:moveTo>
                  <a:pt x="15474" y="3171"/>
                </a:moveTo>
                <a:cubicBezTo>
                  <a:pt x="15484" y="3192"/>
                  <a:pt x="15484" y="3212"/>
                  <a:pt x="15495" y="3233"/>
                </a:cubicBezTo>
                <a:lnTo>
                  <a:pt x="15298" y="3264"/>
                </a:lnTo>
                <a:lnTo>
                  <a:pt x="15350" y="3233"/>
                </a:lnTo>
                <a:lnTo>
                  <a:pt x="15474" y="3171"/>
                </a:lnTo>
                <a:close/>
                <a:moveTo>
                  <a:pt x="16790" y="2725"/>
                </a:moveTo>
                <a:cubicBezTo>
                  <a:pt x="16977" y="2808"/>
                  <a:pt x="17163" y="2891"/>
                  <a:pt x="17350" y="2974"/>
                </a:cubicBezTo>
                <a:cubicBezTo>
                  <a:pt x="17412" y="3067"/>
                  <a:pt x="17464" y="3161"/>
                  <a:pt x="17516" y="3264"/>
                </a:cubicBezTo>
                <a:lnTo>
                  <a:pt x="17350" y="3233"/>
                </a:lnTo>
                <a:cubicBezTo>
                  <a:pt x="17027" y="3195"/>
                  <a:pt x="16710" y="3173"/>
                  <a:pt x="16390" y="3173"/>
                </a:cubicBezTo>
                <a:cubicBezTo>
                  <a:pt x="16279" y="3173"/>
                  <a:pt x="16167" y="3176"/>
                  <a:pt x="16054" y="3181"/>
                </a:cubicBezTo>
                <a:cubicBezTo>
                  <a:pt x="15982" y="3119"/>
                  <a:pt x="15920" y="3057"/>
                  <a:pt x="15847" y="2995"/>
                </a:cubicBezTo>
                <a:cubicBezTo>
                  <a:pt x="16148" y="2870"/>
                  <a:pt x="16469" y="2777"/>
                  <a:pt x="16790" y="2725"/>
                </a:cubicBezTo>
                <a:close/>
                <a:moveTo>
                  <a:pt x="12728" y="3109"/>
                </a:moveTo>
                <a:lnTo>
                  <a:pt x="12728" y="3109"/>
                </a:lnTo>
                <a:cubicBezTo>
                  <a:pt x="12976" y="3129"/>
                  <a:pt x="13225" y="3161"/>
                  <a:pt x="13463" y="3202"/>
                </a:cubicBezTo>
                <a:lnTo>
                  <a:pt x="13474" y="3243"/>
                </a:lnTo>
                <a:cubicBezTo>
                  <a:pt x="13318" y="3243"/>
                  <a:pt x="13173" y="3264"/>
                  <a:pt x="13018" y="3275"/>
                </a:cubicBezTo>
                <a:cubicBezTo>
                  <a:pt x="12925" y="3223"/>
                  <a:pt x="12821" y="3161"/>
                  <a:pt x="12728" y="3109"/>
                </a:cubicBezTo>
                <a:close/>
                <a:moveTo>
                  <a:pt x="6074" y="2404"/>
                </a:moveTo>
                <a:lnTo>
                  <a:pt x="6074" y="2404"/>
                </a:lnTo>
                <a:cubicBezTo>
                  <a:pt x="6001" y="2487"/>
                  <a:pt x="5939" y="2580"/>
                  <a:pt x="5887" y="2673"/>
                </a:cubicBezTo>
                <a:cubicBezTo>
                  <a:pt x="5680" y="2860"/>
                  <a:pt x="5494" y="3057"/>
                  <a:pt x="5307" y="3254"/>
                </a:cubicBezTo>
                <a:lnTo>
                  <a:pt x="5255" y="3295"/>
                </a:lnTo>
                <a:cubicBezTo>
                  <a:pt x="5328" y="3067"/>
                  <a:pt x="5411" y="2839"/>
                  <a:pt x="5514" y="2632"/>
                </a:cubicBezTo>
                <a:cubicBezTo>
                  <a:pt x="5690" y="2539"/>
                  <a:pt x="5877" y="2466"/>
                  <a:pt x="6074" y="2404"/>
                </a:cubicBezTo>
                <a:close/>
                <a:moveTo>
                  <a:pt x="15101" y="2559"/>
                </a:moveTo>
                <a:lnTo>
                  <a:pt x="15225" y="2642"/>
                </a:lnTo>
                <a:cubicBezTo>
                  <a:pt x="15319" y="2787"/>
                  <a:pt x="15381" y="2933"/>
                  <a:pt x="15443" y="3088"/>
                </a:cubicBezTo>
                <a:cubicBezTo>
                  <a:pt x="15308" y="3161"/>
                  <a:pt x="15174" y="3233"/>
                  <a:pt x="15039" y="3306"/>
                </a:cubicBezTo>
                <a:lnTo>
                  <a:pt x="14987" y="3306"/>
                </a:lnTo>
                <a:cubicBezTo>
                  <a:pt x="14863" y="3202"/>
                  <a:pt x="14717" y="3109"/>
                  <a:pt x="14583" y="3015"/>
                </a:cubicBezTo>
                <a:lnTo>
                  <a:pt x="14614" y="2984"/>
                </a:lnTo>
                <a:cubicBezTo>
                  <a:pt x="14769" y="2829"/>
                  <a:pt x="14925" y="2684"/>
                  <a:pt x="15101" y="2559"/>
                </a:cubicBezTo>
                <a:close/>
                <a:moveTo>
                  <a:pt x="17485" y="3047"/>
                </a:moveTo>
                <a:lnTo>
                  <a:pt x="17619" y="3109"/>
                </a:lnTo>
                <a:cubicBezTo>
                  <a:pt x="17630" y="3161"/>
                  <a:pt x="17661" y="3233"/>
                  <a:pt x="17682" y="3295"/>
                </a:cubicBezTo>
                <a:lnTo>
                  <a:pt x="17682" y="3306"/>
                </a:lnTo>
                <a:lnTo>
                  <a:pt x="17619" y="3295"/>
                </a:lnTo>
                <a:cubicBezTo>
                  <a:pt x="17568" y="3202"/>
                  <a:pt x="17526" y="3129"/>
                  <a:pt x="17485" y="3047"/>
                </a:cubicBezTo>
                <a:close/>
                <a:moveTo>
                  <a:pt x="14521" y="3078"/>
                </a:moveTo>
                <a:cubicBezTo>
                  <a:pt x="14635" y="3150"/>
                  <a:pt x="14759" y="3233"/>
                  <a:pt x="14863" y="3316"/>
                </a:cubicBezTo>
                <a:lnTo>
                  <a:pt x="14832" y="3316"/>
                </a:lnTo>
                <a:cubicBezTo>
                  <a:pt x="14676" y="3295"/>
                  <a:pt x="14521" y="3275"/>
                  <a:pt x="14355" y="3264"/>
                </a:cubicBezTo>
                <a:cubicBezTo>
                  <a:pt x="14407" y="3202"/>
                  <a:pt x="14458" y="3129"/>
                  <a:pt x="14521" y="3078"/>
                </a:cubicBezTo>
                <a:close/>
                <a:moveTo>
                  <a:pt x="10613" y="3192"/>
                </a:moveTo>
                <a:cubicBezTo>
                  <a:pt x="10655" y="3223"/>
                  <a:pt x="10707" y="3264"/>
                  <a:pt x="10748" y="3316"/>
                </a:cubicBezTo>
                <a:lnTo>
                  <a:pt x="10748" y="3326"/>
                </a:lnTo>
                <a:cubicBezTo>
                  <a:pt x="10686" y="3285"/>
                  <a:pt x="10634" y="3243"/>
                  <a:pt x="10572" y="3212"/>
                </a:cubicBezTo>
                <a:lnTo>
                  <a:pt x="10541" y="3202"/>
                </a:lnTo>
                <a:lnTo>
                  <a:pt x="10613" y="3192"/>
                </a:lnTo>
                <a:close/>
                <a:moveTo>
                  <a:pt x="16013" y="3254"/>
                </a:moveTo>
                <a:lnTo>
                  <a:pt x="16106" y="3347"/>
                </a:lnTo>
                <a:lnTo>
                  <a:pt x="16137" y="3378"/>
                </a:lnTo>
                <a:lnTo>
                  <a:pt x="16137" y="3378"/>
                </a:lnTo>
                <a:lnTo>
                  <a:pt x="16075" y="3368"/>
                </a:lnTo>
                <a:cubicBezTo>
                  <a:pt x="15909" y="3337"/>
                  <a:pt x="15754" y="3316"/>
                  <a:pt x="15588" y="3306"/>
                </a:cubicBezTo>
                <a:cubicBezTo>
                  <a:pt x="15588" y="3306"/>
                  <a:pt x="15588" y="3295"/>
                  <a:pt x="15588" y="3295"/>
                </a:cubicBezTo>
                <a:cubicBezTo>
                  <a:pt x="15733" y="3275"/>
                  <a:pt x="15878" y="3264"/>
                  <a:pt x="16013" y="3254"/>
                </a:cubicBezTo>
                <a:close/>
                <a:moveTo>
                  <a:pt x="14344" y="3337"/>
                </a:moveTo>
                <a:cubicBezTo>
                  <a:pt x="14417" y="3337"/>
                  <a:pt x="14489" y="3347"/>
                  <a:pt x="14562" y="3357"/>
                </a:cubicBezTo>
                <a:lnTo>
                  <a:pt x="14469" y="3378"/>
                </a:lnTo>
                <a:lnTo>
                  <a:pt x="14344" y="3337"/>
                </a:lnTo>
                <a:close/>
                <a:moveTo>
                  <a:pt x="9569" y="3030"/>
                </a:moveTo>
                <a:cubicBezTo>
                  <a:pt x="9676" y="3030"/>
                  <a:pt x="9779" y="3037"/>
                  <a:pt x="9878" y="3057"/>
                </a:cubicBezTo>
                <a:cubicBezTo>
                  <a:pt x="9909" y="3078"/>
                  <a:pt x="9940" y="3098"/>
                  <a:pt x="9971" y="3119"/>
                </a:cubicBezTo>
                <a:cubicBezTo>
                  <a:pt x="9960" y="3161"/>
                  <a:pt x="9950" y="3192"/>
                  <a:pt x="9940" y="3223"/>
                </a:cubicBezTo>
                <a:cubicBezTo>
                  <a:pt x="9815" y="3254"/>
                  <a:pt x="9670" y="3285"/>
                  <a:pt x="9536" y="3316"/>
                </a:cubicBezTo>
                <a:cubicBezTo>
                  <a:pt x="9421" y="3337"/>
                  <a:pt x="9318" y="3368"/>
                  <a:pt x="9204" y="3399"/>
                </a:cubicBezTo>
                <a:cubicBezTo>
                  <a:pt x="9256" y="3275"/>
                  <a:pt x="9318" y="3150"/>
                  <a:pt x="9380" y="3036"/>
                </a:cubicBezTo>
                <a:cubicBezTo>
                  <a:pt x="9445" y="3032"/>
                  <a:pt x="9508" y="3030"/>
                  <a:pt x="9569" y="3030"/>
                </a:cubicBezTo>
                <a:close/>
                <a:moveTo>
                  <a:pt x="6499" y="2767"/>
                </a:moveTo>
                <a:lnTo>
                  <a:pt x="6499" y="2767"/>
                </a:lnTo>
                <a:cubicBezTo>
                  <a:pt x="6406" y="2953"/>
                  <a:pt x="6323" y="3140"/>
                  <a:pt x="6260" y="3337"/>
                </a:cubicBezTo>
                <a:cubicBezTo>
                  <a:pt x="6250" y="3368"/>
                  <a:pt x="6240" y="3389"/>
                  <a:pt x="6229" y="3420"/>
                </a:cubicBezTo>
                <a:cubicBezTo>
                  <a:pt x="6240" y="3275"/>
                  <a:pt x="6250" y="3129"/>
                  <a:pt x="6281" y="2984"/>
                </a:cubicBezTo>
                <a:cubicBezTo>
                  <a:pt x="6281" y="2953"/>
                  <a:pt x="6292" y="2922"/>
                  <a:pt x="6302" y="2881"/>
                </a:cubicBezTo>
                <a:cubicBezTo>
                  <a:pt x="6364" y="2839"/>
                  <a:pt x="6426" y="2798"/>
                  <a:pt x="6499" y="2767"/>
                </a:cubicBezTo>
                <a:close/>
                <a:moveTo>
                  <a:pt x="11121" y="3129"/>
                </a:moveTo>
                <a:cubicBezTo>
                  <a:pt x="11183" y="3223"/>
                  <a:pt x="11256" y="3316"/>
                  <a:pt x="11308" y="3420"/>
                </a:cubicBezTo>
                <a:cubicBezTo>
                  <a:pt x="11183" y="3409"/>
                  <a:pt x="11059" y="3409"/>
                  <a:pt x="10935" y="3409"/>
                </a:cubicBezTo>
                <a:cubicBezTo>
                  <a:pt x="10862" y="3337"/>
                  <a:pt x="10790" y="3254"/>
                  <a:pt x="10707" y="3181"/>
                </a:cubicBezTo>
                <a:cubicBezTo>
                  <a:pt x="10852" y="3161"/>
                  <a:pt x="10986" y="3140"/>
                  <a:pt x="11121" y="3129"/>
                </a:cubicBezTo>
                <a:close/>
                <a:moveTo>
                  <a:pt x="11805" y="3078"/>
                </a:moveTo>
                <a:cubicBezTo>
                  <a:pt x="12064" y="3078"/>
                  <a:pt x="12323" y="3088"/>
                  <a:pt x="12583" y="3098"/>
                </a:cubicBezTo>
                <a:cubicBezTo>
                  <a:pt x="12697" y="3161"/>
                  <a:pt x="12800" y="3223"/>
                  <a:pt x="12914" y="3295"/>
                </a:cubicBezTo>
                <a:cubicBezTo>
                  <a:pt x="12624" y="3316"/>
                  <a:pt x="12334" y="3368"/>
                  <a:pt x="12044" y="3420"/>
                </a:cubicBezTo>
                <a:cubicBezTo>
                  <a:pt x="11971" y="3306"/>
                  <a:pt x="11888" y="3192"/>
                  <a:pt x="11805" y="3078"/>
                </a:cubicBezTo>
                <a:close/>
                <a:moveTo>
                  <a:pt x="13702" y="3326"/>
                </a:moveTo>
                <a:lnTo>
                  <a:pt x="13577" y="3430"/>
                </a:lnTo>
                <a:lnTo>
                  <a:pt x="13557" y="3326"/>
                </a:lnTo>
                <a:close/>
                <a:moveTo>
                  <a:pt x="7432" y="2445"/>
                </a:moveTo>
                <a:lnTo>
                  <a:pt x="7421" y="2456"/>
                </a:lnTo>
                <a:cubicBezTo>
                  <a:pt x="7287" y="2622"/>
                  <a:pt x="7162" y="2787"/>
                  <a:pt x="7048" y="2953"/>
                </a:cubicBezTo>
                <a:cubicBezTo>
                  <a:pt x="6893" y="3036"/>
                  <a:pt x="6737" y="3129"/>
                  <a:pt x="6592" y="3233"/>
                </a:cubicBezTo>
                <a:cubicBezTo>
                  <a:pt x="6499" y="3295"/>
                  <a:pt x="6395" y="3368"/>
                  <a:pt x="6302" y="3440"/>
                </a:cubicBezTo>
                <a:cubicBezTo>
                  <a:pt x="6385" y="3192"/>
                  <a:pt x="6499" y="2943"/>
                  <a:pt x="6634" y="2715"/>
                </a:cubicBezTo>
                <a:cubicBezTo>
                  <a:pt x="6882" y="2591"/>
                  <a:pt x="7152" y="2497"/>
                  <a:pt x="7432" y="2445"/>
                </a:cubicBezTo>
                <a:close/>
                <a:moveTo>
                  <a:pt x="11194" y="3119"/>
                </a:moveTo>
                <a:cubicBezTo>
                  <a:pt x="11328" y="3223"/>
                  <a:pt x="11453" y="3326"/>
                  <a:pt x="11567" y="3451"/>
                </a:cubicBezTo>
                <a:cubicBezTo>
                  <a:pt x="11494" y="3440"/>
                  <a:pt x="11432" y="3430"/>
                  <a:pt x="11360" y="3420"/>
                </a:cubicBezTo>
                <a:cubicBezTo>
                  <a:pt x="11308" y="3316"/>
                  <a:pt x="11246" y="3212"/>
                  <a:pt x="11183" y="3119"/>
                </a:cubicBezTo>
                <a:close/>
                <a:moveTo>
                  <a:pt x="14013" y="3326"/>
                </a:moveTo>
                <a:lnTo>
                  <a:pt x="14179" y="3368"/>
                </a:lnTo>
                <a:cubicBezTo>
                  <a:pt x="14158" y="3399"/>
                  <a:pt x="14137" y="3430"/>
                  <a:pt x="14116" y="3451"/>
                </a:cubicBezTo>
                <a:lnTo>
                  <a:pt x="14013" y="3326"/>
                </a:lnTo>
                <a:close/>
                <a:moveTo>
                  <a:pt x="17733" y="3161"/>
                </a:moveTo>
                <a:lnTo>
                  <a:pt x="17733" y="3161"/>
                </a:lnTo>
                <a:cubicBezTo>
                  <a:pt x="17920" y="3254"/>
                  <a:pt x="18117" y="3357"/>
                  <a:pt x="18303" y="3451"/>
                </a:cubicBezTo>
                <a:cubicBezTo>
                  <a:pt x="18127" y="3399"/>
                  <a:pt x="17961" y="3357"/>
                  <a:pt x="17785" y="3316"/>
                </a:cubicBezTo>
                <a:lnTo>
                  <a:pt x="17785" y="3326"/>
                </a:lnTo>
                <a:lnTo>
                  <a:pt x="17733" y="3161"/>
                </a:lnTo>
                <a:close/>
                <a:moveTo>
                  <a:pt x="10416" y="3223"/>
                </a:moveTo>
                <a:cubicBezTo>
                  <a:pt x="10541" y="3275"/>
                  <a:pt x="10665" y="3337"/>
                  <a:pt x="10769" y="3420"/>
                </a:cubicBezTo>
                <a:lnTo>
                  <a:pt x="10769" y="3430"/>
                </a:lnTo>
                <a:cubicBezTo>
                  <a:pt x="10665" y="3430"/>
                  <a:pt x="10562" y="3451"/>
                  <a:pt x="10468" y="3471"/>
                </a:cubicBezTo>
                <a:cubicBezTo>
                  <a:pt x="10396" y="3389"/>
                  <a:pt x="10313" y="3316"/>
                  <a:pt x="10240" y="3254"/>
                </a:cubicBezTo>
                <a:lnTo>
                  <a:pt x="10416" y="3223"/>
                </a:lnTo>
                <a:close/>
                <a:moveTo>
                  <a:pt x="14832" y="3430"/>
                </a:moveTo>
                <a:lnTo>
                  <a:pt x="14759" y="3471"/>
                </a:lnTo>
                <a:lnTo>
                  <a:pt x="14717" y="3461"/>
                </a:lnTo>
                <a:lnTo>
                  <a:pt x="14832" y="3430"/>
                </a:lnTo>
                <a:close/>
                <a:moveTo>
                  <a:pt x="11733" y="3088"/>
                </a:moveTo>
                <a:cubicBezTo>
                  <a:pt x="11816" y="3202"/>
                  <a:pt x="11898" y="3316"/>
                  <a:pt x="11981" y="3440"/>
                </a:cubicBezTo>
                <a:lnTo>
                  <a:pt x="11816" y="3482"/>
                </a:lnTo>
                <a:cubicBezTo>
                  <a:pt x="11691" y="3337"/>
                  <a:pt x="11556" y="3212"/>
                  <a:pt x="11411" y="3098"/>
                </a:cubicBezTo>
                <a:cubicBezTo>
                  <a:pt x="11515" y="3098"/>
                  <a:pt x="11629" y="3088"/>
                  <a:pt x="11733" y="3088"/>
                </a:cubicBezTo>
                <a:close/>
                <a:moveTo>
                  <a:pt x="15315" y="3370"/>
                </a:moveTo>
                <a:cubicBezTo>
                  <a:pt x="15383" y="3370"/>
                  <a:pt x="15453" y="3373"/>
                  <a:pt x="15526" y="3378"/>
                </a:cubicBezTo>
                <a:cubicBezTo>
                  <a:pt x="15536" y="3409"/>
                  <a:pt x="15547" y="3440"/>
                  <a:pt x="15547" y="3482"/>
                </a:cubicBezTo>
                <a:lnTo>
                  <a:pt x="15464" y="3482"/>
                </a:lnTo>
                <a:cubicBezTo>
                  <a:pt x="15350" y="3440"/>
                  <a:pt x="15225" y="3399"/>
                  <a:pt x="15111" y="3378"/>
                </a:cubicBezTo>
                <a:cubicBezTo>
                  <a:pt x="15179" y="3373"/>
                  <a:pt x="15246" y="3370"/>
                  <a:pt x="15315" y="3370"/>
                </a:cubicBezTo>
                <a:close/>
                <a:moveTo>
                  <a:pt x="14987" y="3430"/>
                </a:moveTo>
                <a:lnTo>
                  <a:pt x="15028" y="3440"/>
                </a:lnTo>
                <a:lnTo>
                  <a:pt x="15091" y="3482"/>
                </a:lnTo>
                <a:cubicBezTo>
                  <a:pt x="15018" y="3482"/>
                  <a:pt x="14946" y="3482"/>
                  <a:pt x="14873" y="3492"/>
                </a:cubicBezTo>
                <a:lnTo>
                  <a:pt x="14987" y="3430"/>
                </a:lnTo>
                <a:close/>
                <a:moveTo>
                  <a:pt x="13909" y="3316"/>
                </a:moveTo>
                <a:cubicBezTo>
                  <a:pt x="13951" y="3368"/>
                  <a:pt x="13992" y="3430"/>
                  <a:pt x="14044" y="3482"/>
                </a:cubicBezTo>
                <a:lnTo>
                  <a:pt x="13951" y="3503"/>
                </a:lnTo>
                <a:cubicBezTo>
                  <a:pt x="13930" y="3440"/>
                  <a:pt x="13909" y="3378"/>
                  <a:pt x="13888" y="3316"/>
                </a:cubicBezTo>
                <a:close/>
                <a:moveTo>
                  <a:pt x="8800" y="3119"/>
                </a:moveTo>
                <a:lnTo>
                  <a:pt x="8800" y="3129"/>
                </a:lnTo>
                <a:cubicBezTo>
                  <a:pt x="8561" y="3254"/>
                  <a:pt x="8333" y="3389"/>
                  <a:pt x="8105" y="3513"/>
                </a:cubicBezTo>
                <a:cubicBezTo>
                  <a:pt x="8126" y="3461"/>
                  <a:pt x="8157" y="3399"/>
                  <a:pt x="8188" y="3347"/>
                </a:cubicBezTo>
                <a:cubicBezTo>
                  <a:pt x="8385" y="3254"/>
                  <a:pt x="8592" y="3181"/>
                  <a:pt x="8800" y="3119"/>
                </a:cubicBezTo>
                <a:close/>
                <a:moveTo>
                  <a:pt x="13805" y="3347"/>
                </a:moveTo>
                <a:cubicBezTo>
                  <a:pt x="13826" y="3409"/>
                  <a:pt x="13847" y="3471"/>
                  <a:pt x="13868" y="3534"/>
                </a:cubicBezTo>
                <a:cubicBezTo>
                  <a:pt x="13847" y="3471"/>
                  <a:pt x="13816" y="3420"/>
                  <a:pt x="13795" y="3357"/>
                </a:cubicBezTo>
                <a:lnTo>
                  <a:pt x="13805" y="3347"/>
                </a:lnTo>
                <a:close/>
                <a:moveTo>
                  <a:pt x="15609" y="3378"/>
                </a:moveTo>
                <a:lnTo>
                  <a:pt x="15609" y="3378"/>
                </a:lnTo>
                <a:cubicBezTo>
                  <a:pt x="15816" y="3399"/>
                  <a:pt x="16023" y="3430"/>
                  <a:pt x="16220" y="3471"/>
                </a:cubicBezTo>
                <a:lnTo>
                  <a:pt x="16272" y="3534"/>
                </a:lnTo>
                <a:cubicBezTo>
                  <a:pt x="16065" y="3513"/>
                  <a:pt x="15847" y="3492"/>
                  <a:pt x="15630" y="3482"/>
                </a:cubicBezTo>
                <a:cubicBezTo>
                  <a:pt x="15630" y="3451"/>
                  <a:pt x="15619" y="3409"/>
                  <a:pt x="15609" y="3378"/>
                </a:cubicBezTo>
                <a:close/>
                <a:moveTo>
                  <a:pt x="14583" y="3492"/>
                </a:moveTo>
                <a:lnTo>
                  <a:pt x="14645" y="3513"/>
                </a:lnTo>
                <a:cubicBezTo>
                  <a:pt x="14562" y="3523"/>
                  <a:pt x="14469" y="3534"/>
                  <a:pt x="14386" y="3544"/>
                </a:cubicBezTo>
                <a:cubicBezTo>
                  <a:pt x="14458" y="3523"/>
                  <a:pt x="14521" y="3503"/>
                  <a:pt x="14583" y="3492"/>
                </a:cubicBezTo>
                <a:close/>
                <a:moveTo>
                  <a:pt x="13505" y="3326"/>
                </a:moveTo>
                <a:cubicBezTo>
                  <a:pt x="13515" y="3378"/>
                  <a:pt x="13526" y="3420"/>
                  <a:pt x="13536" y="3471"/>
                </a:cubicBezTo>
                <a:lnTo>
                  <a:pt x="13432" y="3554"/>
                </a:lnTo>
                <a:cubicBezTo>
                  <a:pt x="13329" y="3482"/>
                  <a:pt x="13235" y="3409"/>
                  <a:pt x="13121" y="3347"/>
                </a:cubicBezTo>
                <a:cubicBezTo>
                  <a:pt x="13256" y="3337"/>
                  <a:pt x="13381" y="3326"/>
                  <a:pt x="13505" y="3326"/>
                </a:cubicBezTo>
                <a:close/>
                <a:moveTo>
                  <a:pt x="12012" y="3513"/>
                </a:moveTo>
                <a:lnTo>
                  <a:pt x="12044" y="3565"/>
                </a:lnTo>
                <a:lnTo>
                  <a:pt x="11930" y="3534"/>
                </a:lnTo>
                <a:lnTo>
                  <a:pt x="12012" y="3513"/>
                </a:lnTo>
                <a:close/>
                <a:moveTo>
                  <a:pt x="11401" y="3492"/>
                </a:moveTo>
                <a:cubicBezTo>
                  <a:pt x="11484" y="3492"/>
                  <a:pt x="11556" y="3513"/>
                  <a:pt x="11629" y="3523"/>
                </a:cubicBezTo>
                <a:lnTo>
                  <a:pt x="11453" y="3575"/>
                </a:lnTo>
                <a:cubicBezTo>
                  <a:pt x="11432" y="3544"/>
                  <a:pt x="11422" y="3513"/>
                  <a:pt x="11401" y="3492"/>
                </a:cubicBezTo>
                <a:close/>
                <a:moveTo>
                  <a:pt x="10137" y="3264"/>
                </a:moveTo>
                <a:cubicBezTo>
                  <a:pt x="10220" y="3326"/>
                  <a:pt x="10302" y="3399"/>
                  <a:pt x="10375" y="3482"/>
                </a:cubicBezTo>
                <a:lnTo>
                  <a:pt x="10251" y="3513"/>
                </a:lnTo>
                <a:cubicBezTo>
                  <a:pt x="10168" y="3534"/>
                  <a:pt x="10085" y="3554"/>
                  <a:pt x="10002" y="3585"/>
                </a:cubicBezTo>
                <a:cubicBezTo>
                  <a:pt x="10023" y="3482"/>
                  <a:pt x="10043" y="3378"/>
                  <a:pt x="10074" y="3275"/>
                </a:cubicBezTo>
                <a:lnTo>
                  <a:pt x="10137" y="3264"/>
                </a:lnTo>
                <a:close/>
                <a:moveTo>
                  <a:pt x="16355" y="3503"/>
                </a:moveTo>
                <a:lnTo>
                  <a:pt x="16355" y="3503"/>
                </a:lnTo>
                <a:cubicBezTo>
                  <a:pt x="16448" y="3523"/>
                  <a:pt x="16531" y="3554"/>
                  <a:pt x="16624" y="3585"/>
                </a:cubicBezTo>
                <a:cubicBezTo>
                  <a:pt x="16552" y="3575"/>
                  <a:pt x="16469" y="3565"/>
                  <a:pt x="16396" y="3554"/>
                </a:cubicBezTo>
                <a:lnTo>
                  <a:pt x="16355" y="3503"/>
                </a:lnTo>
                <a:close/>
                <a:moveTo>
                  <a:pt x="13743" y="3399"/>
                </a:moveTo>
                <a:cubicBezTo>
                  <a:pt x="13764" y="3451"/>
                  <a:pt x="13785" y="3503"/>
                  <a:pt x="13805" y="3554"/>
                </a:cubicBezTo>
                <a:cubicBezTo>
                  <a:pt x="13743" y="3575"/>
                  <a:pt x="13681" y="3596"/>
                  <a:pt x="13619" y="3627"/>
                </a:cubicBezTo>
                <a:cubicBezTo>
                  <a:pt x="13619" y="3585"/>
                  <a:pt x="13598" y="3544"/>
                  <a:pt x="13598" y="3513"/>
                </a:cubicBezTo>
                <a:lnTo>
                  <a:pt x="13743" y="3399"/>
                </a:lnTo>
                <a:close/>
                <a:moveTo>
                  <a:pt x="13546" y="3554"/>
                </a:moveTo>
                <a:cubicBezTo>
                  <a:pt x="13546" y="3585"/>
                  <a:pt x="13557" y="3606"/>
                  <a:pt x="13557" y="3637"/>
                </a:cubicBezTo>
                <a:lnTo>
                  <a:pt x="13505" y="3596"/>
                </a:lnTo>
                <a:lnTo>
                  <a:pt x="13546" y="3554"/>
                </a:lnTo>
                <a:close/>
                <a:moveTo>
                  <a:pt x="10997" y="3471"/>
                </a:moveTo>
                <a:cubicBezTo>
                  <a:pt x="11111" y="3471"/>
                  <a:pt x="11225" y="3471"/>
                  <a:pt x="11339" y="3482"/>
                </a:cubicBezTo>
                <a:lnTo>
                  <a:pt x="11401" y="3585"/>
                </a:lnTo>
                <a:cubicBezTo>
                  <a:pt x="11318" y="3606"/>
                  <a:pt x="11235" y="3637"/>
                  <a:pt x="11152" y="3658"/>
                </a:cubicBezTo>
                <a:lnTo>
                  <a:pt x="11132" y="3637"/>
                </a:lnTo>
                <a:cubicBezTo>
                  <a:pt x="11090" y="3585"/>
                  <a:pt x="11038" y="3523"/>
                  <a:pt x="10997" y="3471"/>
                </a:cubicBezTo>
                <a:close/>
                <a:moveTo>
                  <a:pt x="13847" y="3617"/>
                </a:moveTo>
                <a:cubicBezTo>
                  <a:pt x="13847" y="3617"/>
                  <a:pt x="13857" y="3627"/>
                  <a:pt x="13857" y="3637"/>
                </a:cubicBezTo>
                <a:lnTo>
                  <a:pt x="13764" y="3658"/>
                </a:lnTo>
                <a:lnTo>
                  <a:pt x="13640" y="3689"/>
                </a:lnTo>
                <a:lnTo>
                  <a:pt x="13847" y="3617"/>
                </a:lnTo>
                <a:close/>
                <a:moveTo>
                  <a:pt x="15174" y="3554"/>
                </a:moveTo>
                <a:cubicBezTo>
                  <a:pt x="15236" y="3606"/>
                  <a:pt x="15298" y="3648"/>
                  <a:pt x="15350" y="3710"/>
                </a:cubicBezTo>
                <a:cubicBezTo>
                  <a:pt x="15288" y="3679"/>
                  <a:pt x="15225" y="3648"/>
                  <a:pt x="15153" y="3617"/>
                </a:cubicBezTo>
                <a:lnTo>
                  <a:pt x="14997" y="3554"/>
                </a:lnTo>
                <a:close/>
                <a:moveTo>
                  <a:pt x="17516" y="2684"/>
                </a:moveTo>
                <a:cubicBezTo>
                  <a:pt x="17568" y="2684"/>
                  <a:pt x="17609" y="2684"/>
                  <a:pt x="17661" y="2694"/>
                </a:cubicBezTo>
                <a:cubicBezTo>
                  <a:pt x="18182" y="2950"/>
                  <a:pt x="18653" y="3296"/>
                  <a:pt x="19054" y="3723"/>
                </a:cubicBezTo>
                <a:lnTo>
                  <a:pt x="19054" y="3723"/>
                </a:lnTo>
                <a:cubicBezTo>
                  <a:pt x="18945" y="3675"/>
                  <a:pt x="18837" y="3635"/>
                  <a:pt x="18739" y="3596"/>
                </a:cubicBezTo>
                <a:cubicBezTo>
                  <a:pt x="18386" y="3399"/>
                  <a:pt x="18034" y="3223"/>
                  <a:pt x="17682" y="3047"/>
                </a:cubicBezTo>
                <a:cubicBezTo>
                  <a:pt x="17630" y="2922"/>
                  <a:pt x="17578" y="2808"/>
                  <a:pt x="17516" y="2684"/>
                </a:cubicBezTo>
                <a:close/>
                <a:moveTo>
                  <a:pt x="14572" y="3585"/>
                </a:moveTo>
                <a:cubicBezTo>
                  <a:pt x="14500" y="3637"/>
                  <a:pt x="14417" y="3699"/>
                  <a:pt x="14334" y="3751"/>
                </a:cubicBezTo>
                <a:lnTo>
                  <a:pt x="14251" y="3627"/>
                </a:lnTo>
                <a:cubicBezTo>
                  <a:pt x="14355" y="3617"/>
                  <a:pt x="14469" y="3596"/>
                  <a:pt x="14572" y="3585"/>
                </a:cubicBezTo>
                <a:close/>
                <a:moveTo>
                  <a:pt x="9276" y="3036"/>
                </a:moveTo>
                <a:cubicBezTo>
                  <a:pt x="9183" y="3171"/>
                  <a:pt x="9100" y="3295"/>
                  <a:pt x="9028" y="3440"/>
                </a:cubicBezTo>
                <a:cubicBezTo>
                  <a:pt x="8686" y="3534"/>
                  <a:pt x="8344" y="3637"/>
                  <a:pt x="8002" y="3762"/>
                </a:cubicBezTo>
                <a:cubicBezTo>
                  <a:pt x="8022" y="3710"/>
                  <a:pt x="8043" y="3668"/>
                  <a:pt x="8064" y="3617"/>
                </a:cubicBezTo>
                <a:cubicBezTo>
                  <a:pt x="8375" y="3420"/>
                  <a:pt x="8706" y="3243"/>
                  <a:pt x="9038" y="3067"/>
                </a:cubicBezTo>
                <a:cubicBezTo>
                  <a:pt x="9111" y="3057"/>
                  <a:pt x="9193" y="3047"/>
                  <a:pt x="9266" y="3036"/>
                </a:cubicBezTo>
                <a:close/>
                <a:moveTo>
                  <a:pt x="13453" y="3637"/>
                </a:moveTo>
                <a:lnTo>
                  <a:pt x="13505" y="3679"/>
                </a:lnTo>
                <a:cubicBezTo>
                  <a:pt x="13422" y="3710"/>
                  <a:pt x="13349" y="3741"/>
                  <a:pt x="13277" y="3772"/>
                </a:cubicBezTo>
                <a:lnTo>
                  <a:pt x="13453" y="3637"/>
                </a:lnTo>
                <a:close/>
                <a:moveTo>
                  <a:pt x="9826" y="3741"/>
                </a:moveTo>
                <a:lnTo>
                  <a:pt x="9815" y="3782"/>
                </a:lnTo>
                <a:lnTo>
                  <a:pt x="9732" y="3782"/>
                </a:lnTo>
                <a:lnTo>
                  <a:pt x="9826" y="3741"/>
                </a:lnTo>
                <a:close/>
                <a:moveTo>
                  <a:pt x="10852" y="3482"/>
                </a:moveTo>
                <a:cubicBezTo>
                  <a:pt x="10883" y="3503"/>
                  <a:pt x="10914" y="3534"/>
                  <a:pt x="10945" y="3565"/>
                </a:cubicBezTo>
                <a:cubicBezTo>
                  <a:pt x="10986" y="3585"/>
                  <a:pt x="11007" y="3617"/>
                  <a:pt x="11038" y="3648"/>
                </a:cubicBezTo>
                <a:lnTo>
                  <a:pt x="11069" y="3689"/>
                </a:lnTo>
                <a:cubicBezTo>
                  <a:pt x="10966" y="3720"/>
                  <a:pt x="10852" y="3762"/>
                  <a:pt x="10748" y="3803"/>
                </a:cubicBezTo>
                <a:cubicBezTo>
                  <a:pt x="10676" y="3710"/>
                  <a:pt x="10593" y="3606"/>
                  <a:pt x="10520" y="3523"/>
                </a:cubicBezTo>
                <a:cubicBezTo>
                  <a:pt x="10624" y="3503"/>
                  <a:pt x="10738" y="3482"/>
                  <a:pt x="10852" y="3482"/>
                </a:cubicBezTo>
                <a:close/>
                <a:moveTo>
                  <a:pt x="5722" y="3047"/>
                </a:moveTo>
                <a:cubicBezTo>
                  <a:pt x="5701" y="3119"/>
                  <a:pt x="5690" y="3192"/>
                  <a:pt x="5680" y="3264"/>
                </a:cubicBezTo>
                <a:cubicBezTo>
                  <a:pt x="5483" y="3440"/>
                  <a:pt x="5297" y="3617"/>
                  <a:pt x="5131" y="3813"/>
                </a:cubicBezTo>
                <a:cubicBezTo>
                  <a:pt x="5152" y="3710"/>
                  <a:pt x="5172" y="3606"/>
                  <a:pt x="5193" y="3503"/>
                </a:cubicBezTo>
                <a:cubicBezTo>
                  <a:pt x="5245" y="3451"/>
                  <a:pt x="5286" y="3399"/>
                  <a:pt x="5338" y="3347"/>
                </a:cubicBezTo>
                <a:lnTo>
                  <a:pt x="5400" y="3275"/>
                </a:lnTo>
                <a:cubicBezTo>
                  <a:pt x="5504" y="3202"/>
                  <a:pt x="5618" y="3119"/>
                  <a:pt x="5722" y="3047"/>
                </a:cubicBezTo>
                <a:close/>
                <a:moveTo>
                  <a:pt x="15433" y="3544"/>
                </a:moveTo>
                <a:cubicBezTo>
                  <a:pt x="15474" y="3565"/>
                  <a:pt x="15516" y="3585"/>
                  <a:pt x="15567" y="3596"/>
                </a:cubicBezTo>
                <a:cubicBezTo>
                  <a:pt x="15578" y="3668"/>
                  <a:pt x="15588" y="3741"/>
                  <a:pt x="15588" y="3813"/>
                </a:cubicBezTo>
                <a:lnTo>
                  <a:pt x="15557" y="3793"/>
                </a:lnTo>
                <a:cubicBezTo>
                  <a:pt x="15474" y="3710"/>
                  <a:pt x="15381" y="3627"/>
                  <a:pt x="15288" y="3544"/>
                </a:cubicBezTo>
                <a:close/>
                <a:moveTo>
                  <a:pt x="9909" y="3306"/>
                </a:moveTo>
                <a:lnTo>
                  <a:pt x="9909" y="3306"/>
                </a:lnTo>
                <a:cubicBezTo>
                  <a:pt x="9888" y="3420"/>
                  <a:pt x="9857" y="3534"/>
                  <a:pt x="9826" y="3658"/>
                </a:cubicBezTo>
                <a:cubicBezTo>
                  <a:pt x="9732" y="3689"/>
                  <a:pt x="9650" y="3731"/>
                  <a:pt x="9556" y="3782"/>
                </a:cubicBezTo>
                <a:cubicBezTo>
                  <a:pt x="9380" y="3793"/>
                  <a:pt x="9193" y="3803"/>
                  <a:pt x="9007" y="3834"/>
                </a:cubicBezTo>
                <a:cubicBezTo>
                  <a:pt x="9059" y="3720"/>
                  <a:pt x="9100" y="3606"/>
                  <a:pt x="9152" y="3482"/>
                </a:cubicBezTo>
                <a:cubicBezTo>
                  <a:pt x="9401" y="3420"/>
                  <a:pt x="9660" y="3357"/>
                  <a:pt x="9909" y="3306"/>
                </a:cubicBezTo>
                <a:close/>
                <a:moveTo>
                  <a:pt x="9017" y="3575"/>
                </a:moveTo>
                <a:lnTo>
                  <a:pt x="9017" y="3575"/>
                </a:lnTo>
                <a:cubicBezTo>
                  <a:pt x="8986" y="3668"/>
                  <a:pt x="8945" y="3762"/>
                  <a:pt x="8924" y="3845"/>
                </a:cubicBezTo>
                <a:lnTo>
                  <a:pt x="8893" y="3845"/>
                </a:lnTo>
                <a:cubicBezTo>
                  <a:pt x="8934" y="3751"/>
                  <a:pt x="8976" y="3668"/>
                  <a:pt x="9017" y="3575"/>
                </a:cubicBezTo>
                <a:close/>
                <a:moveTo>
                  <a:pt x="17849" y="1618"/>
                </a:moveTo>
                <a:cubicBezTo>
                  <a:pt x="18200" y="1618"/>
                  <a:pt x="18551" y="1663"/>
                  <a:pt x="18894" y="1751"/>
                </a:cubicBezTo>
                <a:cubicBezTo>
                  <a:pt x="19817" y="1989"/>
                  <a:pt x="20552" y="2684"/>
                  <a:pt x="20843" y="3596"/>
                </a:cubicBezTo>
                <a:cubicBezTo>
                  <a:pt x="20863" y="3668"/>
                  <a:pt x="20884" y="3731"/>
                  <a:pt x="20905" y="3803"/>
                </a:cubicBezTo>
                <a:cubicBezTo>
                  <a:pt x="20729" y="3813"/>
                  <a:pt x="20563" y="3824"/>
                  <a:pt x="20397" y="3845"/>
                </a:cubicBezTo>
                <a:cubicBezTo>
                  <a:pt x="19620" y="3233"/>
                  <a:pt x="18728" y="2777"/>
                  <a:pt x="17785" y="2653"/>
                </a:cubicBezTo>
                <a:cubicBezTo>
                  <a:pt x="17661" y="2580"/>
                  <a:pt x="17526" y="2518"/>
                  <a:pt x="17402" y="2456"/>
                </a:cubicBezTo>
                <a:cubicBezTo>
                  <a:pt x="17257" y="2197"/>
                  <a:pt x="17101" y="1948"/>
                  <a:pt x="16935" y="1720"/>
                </a:cubicBezTo>
                <a:cubicBezTo>
                  <a:pt x="17235" y="1652"/>
                  <a:pt x="17542" y="1618"/>
                  <a:pt x="17849" y="1618"/>
                </a:cubicBezTo>
                <a:close/>
                <a:moveTo>
                  <a:pt x="17651" y="3357"/>
                </a:moveTo>
                <a:lnTo>
                  <a:pt x="17713" y="3368"/>
                </a:lnTo>
                <a:cubicBezTo>
                  <a:pt x="17775" y="3534"/>
                  <a:pt x="17827" y="3689"/>
                  <a:pt x="17868" y="3855"/>
                </a:cubicBezTo>
                <a:cubicBezTo>
                  <a:pt x="17806" y="3689"/>
                  <a:pt x="17733" y="3523"/>
                  <a:pt x="17661" y="3368"/>
                </a:cubicBezTo>
                <a:lnTo>
                  <a:pt x="17651" y="3357"/>
                </a:lnTo>
                <a:close/>
                <a:moveTo>
                  <a:pt x="16306" y="3242"/>
                </a:moveTo>
                <a:cubicBezTo>
                  <a:pt x="16725" y="3242"/>
                  <a:pt x="17149" y="3273"/>
                  <a:pt x="17557" y="3337"/>
                </a:cubicBezTo>
                <a:cubicBezTo>
                  <a:pt x="17649" y="3509"/>
                  <a:pt x="17720" y="3682"/>
                  <a:pt x="17791" y="3864"/>
                </a:cubicBezTo>
                <a:lnTo>
                  <a:pt x="17791" y="3864"/>
                </a:lnTo>
                <a:cubicBezTo>
                  <a:pt x="17523" y="3782"/>
                  <a:pt x="17245" y="3709"/>
                  <a:pt x="16977" y="3648"/>
                </a:cubicBezTo>
                <a:cubicBezTo>
                  <a:pt x="16749" y="3544"/>
                  <a:pt x="16510" y="3461"/>
                  <a:pt x="16272" y="3399"/>
                </a:cubicBezTo>
                <a:cubicBezTo>
                  <a:pt x="16220" y="3347"/>
                  <a:pt x="16179" y="3295"/>
                  <a:pt x="16127" y="3243"/>
                </a:cubicBezTo>
                <a:cubicBezTo>
                  <a:pt x="16187" y="3242"/>
                  <a:pt x="16246" y="3242"/>
                  <a:pt x="16306" y="3242"/>
                </a:cubicBezTo>
                <a:close/>
                <a:moveTo>
                  <a:pt x="13878" y="3710"/>
                </a:moveTo>
                <a:cubicBezTo>
                  <a:pt x="13888" y="3731"/>
                  <a:pt x="13899" y="3751"/>
                  <a:pt x="13909" y="3772"/>
                </a:cubicBezTo>
                <a:cubicBezTo>
                  <a:pt x="13888" y="3803"/>
                  <a:pt x="13878" y="3834"/>
                  <a:pt x="13857" y="3865"/>
                </a:cubicBezTo>
                <a:lnTo>
                  <a:pt x="13723" y="3772"/>
                </a:lnTo>
                <a:lnTo>
                  <a:pt x="13878" y="3710"/>
                </a:lnTo>
                <a:close/>
                <a:moveTo>
                  <a:pt x="10437" y="3534"/>
                </a:moveTo>
                <a:cubicBezTo>
                  <a:pt x="10530" y="3627"/>
                  <a:pt x="10613" y="3720"/>
                  <a:pt x="10686" y="3824"/>
                </a:cubicBezTo>
                <a:lnTo>
                  <a:pt x="10572" y="3876"/>
                </a:lnTo>
                <a:cubicBezTo>
                  <a:pt x="10375" y="3824"/>
                  <a:pt x="10178" y="3803"/>
                  <a:pt x="9981" y="3793"/>
                </a:cubicBezTo>
                <a:lnTo>
                  <a:pt x="10002" y="3668"/>
                </a:lnTo>
                <a:cubicBezTo>
                  <a:pt x="10137" y="3606"/>
                  <a:pt x="10292" y="3565"/>
                  <a:pt x="10437" y="3534"/>
                </a:cubicBezTo>
                <a:close/>
                <a:moveTo>
                  <a:pt x="7960" y="3679"/>
                </a:moveTo>
                <a:lnTo>
                  <a:pt x="7960" y="3679"/>
                </a:lnTo>
                <a:cubicBezTo>
                  <a:pt x="7939" y="3720"/>
                  <a:pt x="7929" y="3751"/>
                  <a:pt x="7919" y="3793"/>
                </a:cubicBezTo>
                <a:cubicBezTo>
                  <a:pt x="7815" y="3834"/>
                  <a:pt x="7711" y="3865"/>
                  <a:pt x="7608" y="3907"/>
                </a:cubicBezTo>
                <a:cubicBezTo>
                  <a:pt x="7732" y="3834"/>
                  <a:pt x="7846" y="3762"/>
                  <a:pt x="7960" y="3679"/>
                </a:cubicBezTo>
                <a:close/>
                <a:moveTo>
                  <a:pt x="13018" y="3357"/>
                </a:moveTo>
                <a:cubicBezTo>
                  <a:pt x="13142" y="3430"/>
                  <a:pt x="13256" y="3513"/>
                  <a:pt x="13381" y="3596"/>
                </a:cubicBezTo>
                <a:cubicBezTo>
                  <a:pt x="13277" y="3679"/>
                  <a:pt x="13173" y="3762"/>
                  <a:pt x="13070" y="3855"/>
                </a:cubicBezTo>
                <a:cubicBezTo>
                  <a:pt x="12987" y="3876"/>
                  <a:pt x="12904" y="3907"/>
                  <a:pt x="12831" y="3927"/>
                </a:cubicBezTo>
                <a:cubicBezTo>
                  <a:pt x="12614" y="3793"/>
                  <a:pt x="12386" y="3679"/>
                  <a:pt x="12147" y="3596"/>
                </a:cubicBezTo>
                <a:lnTo>
                  <a:pt x="12085" y="3492"/>
                </a:lnTo>
                <a:cubicBezTo>
                  <a:pt x="12396" y="3430"/>
                  <a:pt x="12707" y="3378"/>
                  <a:pt x="13018" y="3357"/>
                </a:cubicBezTo>
                <a:close/>
                <a:moveTo>
                  <a:pt x="14158" y="3648"/>
                </a:moveTo>
                <a:lnTo>
                  <a:pt x="14272" y="3793"/>
                </a:lnTo>
                <a:cubicBezTo>
                  <a:pt x="14210" y="3845"/>
                  <a:pt x="14147" y="3896"/>
                  <a:pt x="14075" y="3938"/>
                </a:cubicBezTo>
                <a:cubicBezTo>
                  <a:pt x="14065" y="3876"/>
                  <a:pt x="14044" y="3813"/>
                  <a:pt x="14023" y="3741"/>
                </a:cubicBezTo>
                <a:cubicBezTo>
                  <a:pt x="14044" y="3710"/>
                  <a:pt x="14065" y="3689"/>
                  <a:pt x="14075" y="3658"/>
                </a:cubicBezTo>
                <a:lnTo>
                  <a:pt x="14158" y="3648"/>
                </a:lnTo>
                <a:close/>
                <a:moveTo>
                  <a:pt x="6198" y="2953"/>
                </a:moveTo>
                <a:cubicBezTo>
                  <a:pt x="6157" y="3150"/>
                  <a:pt x="6146" y="3357"/>
                  <a:pt x="6146" y="3565"/>
                </a:cubicBezTo>
                <a:cubicBezTo>
                  <a:pt x="5991" y="3689"/>
                  <a:pt x="5846" y="3824"/>
                  <a:pt x="5711" y="3948"/>
                </a:cubicBezTo>
                <a:cubicBezTo>
                  <a:pt x="5690" y="3731"/>
                  <a:pt x="5690" y="3513"/>
                  <a:pt x="5732" y="3295"/>
                </a:cubicBezTo>
                <a:cubicBezTo>
                  <a:pt x="5877" y="3171"/>
                  <a:pt x="6032" y="3057"/>
                  <a:pt x="6198" y="2953"/>
                </a:cubicBezTo>
                <a:close/>
                <a:moveTo>
                  <a:pt x="13961" y="3876"/>
                </a:moveTo>
                <a:lnTo>
                  <a:pt x="14002" y="3969"/>
                </a:lnTo>
                <a:lnTo>
                  <a:pt x="14002" y="3979"/>
                </a:lnTo>
                <a:lnTo>
                  <a:pt x="13930" y="3917"/>
                </a:lnTo>
                <a:lnTo>
                  <a:pt x="13961" y="3876"/>
                </a:lnTo>
                <a:close/>
                <a:moveTo>
                  <a:pt x="17910" y="2715"/>
                </a:moveTo>
                <a:cubicBezTo>
                  <a:pt x="18117" y="2746"/>
                  <a:pt x="18314" y="2798"/>
                  <a:pt x="18500" y="2860"/>
                </a:cubicBezTo>
                <a:cubicBezTo>
                  <a:pt x="19153" y="3088"/>
                  <a:pt x="19765" y="3420"/>
                  <a:pt x="20304" y="3855"/>
                </a:cubicBezTo>
                <a:cubicBezTo>
                  <a:pt x="20055" y="3886"/>
                  <a:pt x="19806" y="3938"/>
                  <a:pt x="19568" y="4000"/>
                </a:cubicBezTo>
                <a:lnTo>
                  <a:pt x="19568" y="3990"/>
                </a:lnTo>
                <a:cubicBezTo>
                  <a:pt x="19464" y="3927"/>
                  <a:pt x="19350" y="3865"/>
                  <a:pt x="19236" y="3813"/>
                </a:cubicBezTo>
                <a:cubicBezTo>
                  <a:pt x="19101" y="3637"/>
                  <a:pt x="18936" y="3471"/>
                  <a:pt x="18770" y="3326"/>
                </a:cubicBezTo>
                <a:cubicBezTo>
                  <a:pt x="18500" y="3098"/>
                  <a:pt x="18210" y="2901"/>
                  <a:pt x="17910" y="2715"/>
                </a:cubicBezTo>
                <a:close/>
                <a:moveTo>
                  <a:pt x="14800" y="3575"/>
                </a:moveTo>
                <a:cubicBezTo>
                  <a:pt x="15049" y="3668"/>
                  <a:pt x="15298" y="3762"/>
                  <a:pt x="15536" y="3876"/>
                </a:cubicBezTo>
                <a:lnTo>
                  <a:pt x="15598" y="3938"/>
                </a:lnTo>
                <a:lnTo>
                  <a:pt x="15598" y="3948"/>
                </a:lnTo>
                <a:cubicBezTo>
                  <a:pt x="15481" y="3935"/>
                  <a:pt x="15363" y="3928"/>
                  <a:pt x="15246" y="3928"/>
                </a:cubicBezTo>
                <a:cubicBezTo>
                  <a:pt x="15001" y="3928"/>
                  <a:pt x="14759" y="3958"/>
                  <a:pt x="14521" y="4021"/>
                </a:cubicBezTo>
                <a:cubicBezTo>
                  <a:pt x="14479" y="3948"/>
                  <a:pt x="14427" y="3886"/>
                  <a:pt x="14375" y="3813"/>
                </a:cubicBezTo>
                <a:cubicBezTo>
                  <a:pt x="14500" y="3731"/>
                  <a:pt x="14624" y="3648"/>
                  <a:pt x="14749" y="3575"/>
                </a:cubicBezTo>
                <a:close/>
                <a:moveTo>
                  <a:pt x="19309" y="3917"/>
                </a:moveTo>
                <a:cubicBezTo>
                  <a:pt x="19371" y="3948"/>
                  <a:pt x="19423" y="3979"/>
                  <a:pt x="19485" y="4010"/>
                </a:cubicBezTo>
                <a:lnTo>
                  <a:pt x="19454" y="4021"/>
                </a:lnTo>
                <a:lnTo>
                  <a:pt x="19319" y="3948"/>
                </a:lnTo>
                <a:cubicBezTo>
                  <a:pt x="19319" y="3938"/>
                  <a:pt x="19319" y="3938"/>
                  <a:pt x="19309" y="3927"/>
                </a:cubicBezTo>
                <a:lnTo>
                  <a:pt x="19309" y="3917"/>
                </a:lnTo>
                <a:close/>
                <a:moveTo>
                  <a:pt x="9401" y="3886"/>
                </a:moveTo>
                <a:cubicBezTo>
                  <a:pt x="9307" y="3927"/>
                  <a:pt x="9235" y="3969"/>
                  <a:pt x="9162" y="4021"/>
                </a:cubicBezTo>
                <a:lnTo>
                  <a:pt x="9173" y="4031"/>
                </a:lnTo>
                <a:cubicBezTo>
                  <a:pt x="9100" y="4031"/>
                  <a:pt x="9028" y="4041"/>
                  <a:pt x="8945" y="4041"/>
                </a:cubicBezTo>
                <a:cubicBezTo>
                  <a:pt x="8965" y="4010"/>
                  <a:pt x="8976" y="3969"/>
                  <a:pt x="8986" y="3938"/>
                </a:cubicBezTo>
                <a:cubicBezTo>
                  <a:pt x="9121" y="3907"/>
                  <a:pt x="9266" y="3896"/>
                  <a:pt x="9401" y="3886"/>
                </a:cubicBezTo>
                <a:close/>
                <a:moveTo>
                  <a:pt x="8883" y="3938"/>
                </a:moveTo>
                <a:lnTo>
                  <a:pt x="8851" y="4052"/>
                </a:lnTo>
                <a:lnTo>
                  <a:pt x="8810" y="4052"/>
                </a:lnTo>
                <a:cubicBezTo>
                  <a:pt x="8820" y="4010"/>
                  <a:pt x="8831" y="3979"/>
                  <a:pt x="8851" y="3948"/>
                </a:cubicBezTo>
                <a:lnTo>
                  <a:pt x="8883" y="3938"/>
                </a:lnTo>
                <a:close/>
                <a:moveTo>
                  <a:pt x="9805" y="3865"/>
                </a:moveTo>
                <a:cubicBezTo>
                  <a:pt x="9795" y="3927"/>
                  <a:pt x="9784" y="3990"/>
                  <a:pt x="9774" y="4052"/>
                </a:cubicBezTo>
                <a:lnTo>
                  <a:pt x="9712" y="4041"/>
                </a:lnTo>
                <a:cubicBezTo>
                  <a:pt x="9616" y="4034"/>
                  <a:pt x="9521" y="4027"/>
                  <a:pt x="9426" y="4027"/>
                </a:cubicBezTo>
                <a:cubicBezTo>
                  <a:pt x="9386" y="4027"/>
                  <a:pt x="9347" y="4028"/>
                  <a:pt x="9307" y="4031"/>
                </a:cubicBezTo>
                <a:cubicBezTo>
                  <a:pt x="9380" y="3969"/>
                  <a:pt x="9473" y="3917"/>
                  <a:pt x="9567" y="3876"/>
                </a:cubicBezTo>
                <a:cubicBezTo>
                  <a:pt x="9629" y="3865"/>
                  <a:pt x="9712" y="3865"/>
                  <a:pt x="9795" y="3865"/>
                </a:cubicBezTo>
                <a:close/>
                <a:moveTo>
                  <a:pt x="9888" y="3876"/>
                </a:moveTo>
                <a:cubicBezTo>
                  <a:pt x="9878" y="3927"/>
                  <a:pt x="9867" y="3990"/>
                  <a:pt x="9867" y="4062"/>
                </a:cubicBezTo>
                <a:lnTo>
                  <a:pt x="9836" y="4062"/>
                </a:lnTo>
                <a:cubicBezTo>
                  <a:pt x="9846" y="4000"/>
                  <a:pt x="9857" y="3938"/>
                  <a:pt x="9867" y="3876"/>
                </a:cubicBezTo>
                <a:close/>
                <a:moveTo>
                  <a:pt x="11670" y="3596"/>
                </a:moveTo>
                <a:cubicBezTo>
                  <a:pt x="11784" y="3751"/>
                  <a:pt x="11898" y="3907"/>
                  <a:pt x="12002" y="4062"/>
                </a:cubicBezTo>
                <a:cubicBezTo>
                  <a:pt x="11898" y="4052"/>
                  <a:pt x="11795" y="4052"/>
                  <a:pt x="11681" y="4052"/>
                </a:cubicBezTo>
                <a:lnTo>
                  <a:pt x="11681" y="4062"/>
                </a:lnTo>
                <a:cubicBezTo>
                  <a:pt x="11619" y="3927"/>
                  <a:pt x="11546" y="3782"/>
                  <a:pt x="11484" y="3648"/>
                </a:cubicBezTo>
                <a:lnTo>
                  <a:pt x="11670" y="3596"/>
                </a:lnTo>
                <a:close/>
                <a:moveTo>
                  <a:pt x="11432" y="3658"/>
                </a:moveTo>
                <a:cubicBezTo>
                  <a:pt x="11494" y="3793"/>
                  <a:pt x="11567" y="3927"/>
                  <a:pt x="11619" y="4062"/>
                </a:cubicBezTo>
                <a:lnTo>
                  <a:pt x="11484" y="4073"/>
                </a:lnTo>
                <a:cubicBezTo>
                  <a:pt x="11401" y="3948"/>
                  <a:pt x="11318" y="3834"/>
                  <a:pt x="11225" y="3731"/>
                </a:cubicBezTo>
                <a:lnTo>
                  <a:pt x="11432" y="3658"/>
                </a:lnTo>
                <a:close/>
                <a:moveTo>
                  <a:pt x="11909" y="3596"/>
                </a:moveTo>
                <a:cubicBezTo>
                  <a:pt x="11971" y="3606"/>
                  <a:pt x="12033" y="3627"/>
                  <a:pt x="12095" y="3648"/>
                </a:cubicBezTo>
                <a:cubicBezTo>
                  <a:pt x="12168" y="3782"/>
                  <a:pt x="12241" y="3927"/>
                  <a:pt x="12303" y="4073"/>
                </a:cubicBezTo>
                <a:lnTo>
                  <a:pt x="12241" y="4073"/>
                </a:lnTo>
                <a:cubicBezTo>
                  <a:pt x="12147" y="3907"/>
                  <a:pt x="12033" y="3741"/>
                  <a:pt x="11909" y="3596"/>
                </a:cubicBezTo>
                <a:close/>
                <a:moveTo>
                  <a:pt x="9960" y="3865"/>
                </a:moveTo>
                <a:cubicBezTo>
                  <a:pt x="10126" y="3876"/>
                  <a:pt x="10282" y="3886"/>
                  <a:pt x="10437" y="3917"/>
                </a:cubicBezTo>
                <a:lnTo>
                  <a:pt x="10416" y="3927"/>
                </a:lnTo>
                <a:cubicBezTo>
                  <a:pt x="10292" y="3979"/>
                  <a:pt x="10178" y="4031"/>
                  <a:pt x="10054" y="4093"/>
                </a:cubicBezTo>
                <a:lnTo>
                  <a:pt x="9940" y="4073"/>
                </a:lnTo>
                <a:cubicBezTo>
                  <a:pt x="9940" y="4000"/>
                  <a:pt x="9950" y="3938"/>
                  <a:pt x="9960" y="3865"/>
                </a:cubicBezTo>
                <a:close/>
                <a:moveTo>
                  <a:pt x="11132" y="3751"/>
                </a:moveTo>
                <a:cubicBezTo>
                  <a:pt x="11204" y="3855"/>
                  <a:pt x="11287" y="3959"/>
                  <a:pt x="11360" y="4073"/>
                </a:cubicBezTo>
                <a:cubicBezTo>
                  <a:pt x="11297" y="4073"/>
                  <a:pt x="11235" y="4083"/>
                  <a:pt x="11183" y="4093"/>
                </a:cubicBezTo>
                <a:cubicBezTo>
                  <a:pt x="11080" y="4041"/>
                  <a:pt x="10976" y="3990"/>
                  <a:pt x="10862" y="3948"/>
                </a:cubicBezTo>
                <a:lnTo>
                  <a:pt x="10800" y="3865"/>
                </a:lnTo>
                <a:cubicBezTo>
                  <a:pt x="10914" y="3834"/>
                  <a:pt x="11018" y="3793"/>
                  <a:pt x="11132" y="3751"/>
                </a:cubicBezTo>
                <a:close/>
                <a:moveTo>
                  <a:pt x="12189" y="3689"/>
                </a:moveTo>
                <a:lnTo>
                  <a:pt x="12189" y="3689"/>
                </a:lnTo>
                <a:cubicBezTo>
                  <a:pt x="12375" y="3762"/>
                  <a:pt x="12562" y="3865"/>
                  <a:pt x="12738" y="3969"/>
                </a:cubicBezTo>
                <a:cubicBezTo>
                  <a:pt x="12634" y="4000"/>
                  <a:pt x="12531" y="4041"/>
                  <a:pt x="12427" y="4083"/>
                </a:cubicBezTo>
                <a:lnTo>
                  <a:pt x="12427" y="4093"/>
                </a:lnTo>
                <a:lnTo>
                  <a:pt x="12375" y="4093"/>
                </a:lnTo>
                <a:cubicBezTo>
                  <a:pt x="12323" y="3959"/>
                  <a:pt x="12261" y="3824"/>
                  <a:pt x="12189" y="3689"/>
                </a:cubicBezTo>
                <a:close/>
                <a:moveTo>
                  <a:pt x="12811" y="4010"/>
                </a:moveTo>
                <a:lnTo>
                  <a:pt x="12821" y="4021"/>
                </a:lnTo>
                <a:cubicBezTo>
                  <a:pt x="12769" y="4052"/>
                  <a:pt x="12717" y="4083"/>
                  <a:pt x="12665" y="4114"/>
                </a:cubicBezTo>
                <a:lnTo>
                  <a:pt x="12572" y="4104"/>
                </a:lnTo>
                <a:cubicBezTo>
                  <a:pt x="12645" y="4073"/>
                  <a:pt x="12728" y="4041"/>
                  <a:pt x="12811" y="4010"/>
                </a:cubicBezTo>
                <a:close/>
                <a:moveTo>
                  <a:pt x="14313" y="3855"/>
                </a:moveTo>
                <a:cubicBezTo>
                  <a:pt x="14355" y="3917"/>
                  <a:pt x="14396" y="3969"/>
                  <a:pt x="14448" y="4031"/>
                </a:cubicBezTo>
                <a:cubicBezTo>
                  <a:pt x="14365" y="4052"/>
                  <a:pt x="14261" y="4083"/>
                  <a:pt x="14179" y="4114"/>
                </a:cubicBezTo>
                <a:lnTo>
                  <a:pt x="14179" y="4104"/>
                </a:lnTo>
                <a:lnTo>
                  <a:pt x="14127" y="4073"/>
                </a:lnTo>
                <a:cubicBezTo>
                  <a:pt x="14116" y="4052"/>
                  <a:pt x="14106" y="4031"/>
                  <a:pt x="14096" y="4010"/>
                </a:cubicBezTo>
                <a:cubicBezTo>
                  <a:pt x="14168" y="3959"/>
                  <a:pt x="14241" y="3907"/>
                  <a:pt x="14313" y="3855"/>
                </a:cubicBezTo>
                <a:close/>
                <a:moveTo>
                  <a:pt x="18003" y="4021"/>
                </a:moveTo>
                <a:lnTo>
                  <a:pt x="18003" y="4021"/>
                </a:lnTo>
                <a:cubicBezTo>
                  <a:pt x="18055" y="4041"/>
                  <a:pt x="18107" y="4052"/>
                  <a:pt x="18148" y="4073"/>
                </a:cubicBezTo>
                <a:lnTo>
                  <a:pt x="18024" y="4114"/>
                </a:lnTo>
                <a:cubicBezTo>
                  <a:pt x="18024" y="4083"/>
                  <a:pt x="18013" y="4052"/>
                  <a:pt x="18003" y="4021"/>
                </a:cubicBezTo>
                <a:close/>
                <a:moveTo>
                  <a:pt x="8986" y="3523"/>
                </a:moveTo>
                <a:lnTo>
                  <a:pt x="8986" y="3523"/>
                </a:lnTo>
                <a:cubicBezTo>
                  <a:pt x="8924" y="3637"/>
                  <a:pt x="8872" y="3751"/>
                  <a:pt x="8820" y="3865"/>
                </a:cubicBezTo>
                <a:cubicBezTo>
                  <a:pt x="8509" y="3927"/>
                  <a:pt x="8199" y="4010"/>
                  <a:pt x="7898" y="4124"/>
                </a:cubicBezTo>
                <a:cubicBezTo>
                  <a:pt x="7908" y="4052"/>
                  <a:pt x="7929" y="3979"/>
                  <a:pt x="7950" y="3907"/>
                </a:cubicBezTo>
                <a:cubicBezTo>
                  <a:pt x="7950" y="3886"/>
                  <a:pt x="7971" y="3865"/>
                  <a:pt x="7971" y="3845"/>
                </a:cubicBezTo>
                <a:cubicBezTo>
                  <a:pt x="8085" y="3813"/>
                  <a:pt x="8188" y="3772"/>
                  <a:pt x="8302" y="3731"/>
                </a:cubicBezTo>
                <a:cubicBezTo>
                  <a:pt x="8520" y="3658"/>
                  <a:pt x="8748" y="3596"/>
                  <a:pt x="8986" y="3523"/>
                </a:cubicBezTo>
                <a:close/>
                <a:moveTo>
                  <a:pt x="10935" y="4062"/>
                </a:moveTo>
                <a:cubicBezTo>
                  <a:pt x="10966" y="4073"/>
                  <a:pt x="11007" y="4093"/>
                  <a:pt x="11049" y="4114"/>
                </a:cubicBezTo>
                <a:cubicBezTo>
                  <a:pt x="11018" y="4114"/>
                  <a:pt x="10997" y="4124"/>
                  <a:pt x="10976" y="4124"/>
                </a:cubicBezTo>
                <a:cubicBezTo>
                  <a:pt x="10955" y="4104"/>
                  <a:pt x="10945" y="4083"/>
                  <a:pt x="10935" y="4062"/>
                </a:cubicBezTo>
                <a:close/>
                <a:moveTo>
                  <a:pt x="13899" y="3979"/>
                </a:moveTo>
                <a:lnTo>
                  <a:pt x="13961" y="4021"/>
                </a:lnTo>
                <a:lnTo>
                  <a:pt x="13971" y="4031"/>
                </a:lnTo>
                <a:cubicBezTo>
                  <a:pt x="13921" y="4071"/>
                  <a:pt x="13871" y="4111"/>
                  <a:pt x="13812" y="4151"/>
                </a:cubicBezTo>
                <a:lnTo>
                  <a:pt x="13812" y="4151"/>
                </a:lnTo>
                <a:cubicBezTo>
                  <a:pt x="13841" y="4085"/>
                  <a:pt x="13870" y="4028"/>
                  <a:pt x="13899" y="3979"/>
                </a:cubicBezTo>
                <a:close/>
                <a:moveTo>
                  <a:pt x="12945" y="4104"/>
                </a:moveTo>
                <a:cubicBezTo>
                  <a:pt x="12976" y="4124"/>
                  <a:pt x="12997" y="4145"/>
                  <a:pt x="13028" y="4166"/>
                </a:cubicBezTo>
                <a:lnTo>
                  <a:pt x="12873" y="4135"/>
                </a:lnTo>
                <a:lnTo>
                  <a:pt x="12945" y="4104"/>
                </a:lnTo>
                <a:close/>
                <a:moveTo>
                  <a:pt x="8074" y="3409"/>
                </a:moveTo>
                <a:cubicBezTo>
                  <a:pt x="8043" y="3461"/>
                  <a:pt x="8012" y="3523"/>
                  <a:pt x="7991" y="3585"/>
                </a:cubicBezTo>
                <a:cubicBezTo>
                  <a:pt x="7929" y="3627"/>
                  <a:pt x="7867" y="3668"/>
                  <a:pt x="7794" y="3710"/>
                </a:cubicBezTo>
                <a:cubicBezTo>
                  <a:pt x="7618" y="3813"/>
                  <a:pt x="7452" y="3927"/>
                  <a:pt x="7297" y="4041"/>
                </a:cubicBezTo>
                <a:cubicBezTo>
                  <a:pt x="7183" y="4093"/>
                  <a:pt x="7069" y="4145"/>
                  <a:pt x="6955" y="4197"/>
                </a:cubicBezTo>
                <a:cubicBezTo>
                  <a:pt x="7276" y="3907"/>
                  <a:pt x="7629" y="3648"/>
                  <a:pt x="8022" y="3440"/>
                </a:cubicBezTo>
                <a:cubicBezTo>
                  <a:pt x="8033" y="3430"/>
                  <a:pt x="8053" y="3420"/>
                  <a:pt x="8074" y="3409"/>
                </a:cubicBezTo>
                <a:close/>
                <a:moveTo>
                  <a:pt x="17236" y="3793"/>
                </a:moveTo>
                <a:lnTo>
                  <a:pt x="17236" y="3793"/>
                </a:lnTo>
                <a:cubicBezTo>
                  <a:pt x="17433" y="3845"/>
                  <a:pt x="17630" y="3896"/>
                  <a:pt x="17827" y="3969"/>
                </a:cubicBezTo>
                <a:cubicBezTo>
                  <a:pt x="17847" y="4031"/>
                  <a:pt x="17868" y="4104"/>
                  <a:pt x="17889" y="4166"/>
                </a:cubicBezTo>
                <a:lnTo>
                  <a:pt x="17899" y="4176"/>
                </a:lnTo>
                <a:lnTo>
                  <a:pt x="17796" y="4207"/>
                </a:lnTo>
                <a:cubicBezTo>
                  <a:pt x="17630" y="4052"/>
                  <a:pt x="17433" y="3907"/>
                  <a:pt x="17236" y="3793"/>
                </a:cubicBezTo>
                <a:close/>
                <a:moveTo>
                  <a:pt x="5390" y="2684"/>
                </a:moveTo>
                <a:lnTo>
                  <a:pt x="5390" y="2684"/>
                </a:lnTo>
                <a:cubicBezTo>
                  <a:pt x="5297" y="2901"/>
                  <a:pt x="5224" y="3129"/>
                  <a:pt x="5162" y="3357"/>
                </a:cubicBezTo>
                <a:cubicBezTo>
                  <a:pt x="4820" y="3617"/>
                  <a:pt x="4488" y="3907"/>
                  <a:pt x="4188" y="4218"/>
                </a:cubicBezTo>
                <a:cubicBezTo>
                  <a:pt x="4291" y="3824"/>
                  <a:pt x="4447" y="3451"/>
                  <a:pt x="4654" y="3098"/>
                </a:cubicBezTo>
                <a:cubicBezTo>
                  <a:pt x="4892" y="2943"/>
                  <a:pt x="5141" y="2798"/>
                  <a:pt x="5390" y="2684"/>
                </a:cubicBezTo>
                <a:close/>
                <a:moveTo>
                  <a:pt x="9867" y="4145"/>
                </a:moveTo>
                <a:lnTo>
                  <a:pt x="9867" y="4197"/>
                </a:lnTo>
                <a:lnTo>
                  <a:pt x="9826" y="4218"/>
                </a:lnTo>
                <a:cubicBezTo>
                  <a:pt x="9826" y="4197"/>
                  <a:pt x="9836" y="4166"/>
                  <a:pt x="9836" y="4145"/>
                </a:cubicBezTo>
                <a:close/>
                <a:moveTo>
                  <a:pt x="10603" y="3959"/>
                </a:moveTo>
                <a:cubicBezTo>
                  <a:pt x="10676" y="3969"/>
                  <a:pt x="10758" y="3990"/>
                  <a:pt x="10841" y="4021"/>
                </a:cubicBezTo>
                <a:lnTo>
                  <a:pt x="10914" y="4135"/>
                </a:lnTo>
                <a:cubicBezTo>
                  <a:pt x="10790" y="4155"/>
                  <a:pt x="10676" y="4187"/>
                  <a:pt x="10562" y="4218"/>
                </a:cubicBezTo>
                <a:cubicBezTo>
                  <a:pt x="10448" y="4176"/>
                  <a:pt x="10334" y="4145"/>
                  <a:pt x="10209" y="4124"/>
                </a:cubicBezTo>
                <a:cubicBezTo>
                  <a:pt x="10344" y="4062"/>
                  <a:pt x="10468" y="4010"/>
                  <a:pt x="10603" y="3959"/>
                </a:cubicBezTo>
                <a:close/>
                <a:moveTo>
                  <a:pt x="12458" y="4145"/>
                </a:moveTo>
                <a:lnTo>
                  <a:pt x="12593" y="4155"/>
                </a:lnTo>
                <a:lnTo>
                  <a:pt x="12479" y="4228"/>
                </a:lnTo>
                <a:lnTo>
                  <a:pt x="12458" y="4238"/>
                </a:lnTo>
                <a:lnTo>
                  <a:pt x="12427" y="4155"/>
                </a:lnTo>
                <a:lnTo>
                  <a:pt x="12458" y="4145"/>
                </a:lnTo>
                <a:close/>
                <a:moveTo>
                  <a:pt x="14023" y="4062"/>
                </a:moveTo>
                <a:cubicBezTo>
                  <a:pt x="14033" y="4093"/>
                  <a:pt x="14033" y="4124"/>
                  <a:pt x="14044" y="4155"/>
                </a:cubicBezTo>
                <a:cubicBezTo>
                  <a:pt x="13971" y="4176"/>
                  <a:pt x="13888" y="4207"/>
                  <a:pt x="13816" y="4238"/>
                </a:cubicBezTo>
                <a:cubicBezTo>
                  <a:pt x="13878" y="4176"/>
                  <a:pt x="13951" y="4124"/>
                  <a:pt x="14023" y="4062"/>
                </a:cubicBezTo>
                <a:close/>
                <a:moveTo>
                  <a:pt x="13660" y="3793"/>
                </a:moveTo>
                <a:lnTo>
                  <a:pt x="13826" y="3917"/>
                </a:lnTo>
                <a:cubicBezTo>
                  <a:pt x="13774" y="4021"/>
                  <a:pt x="13723" y="4124"/>
                  <a:pt x="13671" y="4228"/>
                </a:cubicBezTo>
                <a:lnTo>
                  <a:pt x="13660" y="4249"/>
                </a:lnTo>
                <a:cubicBezTo>
                  <a:pt x="13660" y="4093"/>
                  <a:pt x="13660" y="3948"/>
                  <a:pt x="13640" y="3803"/>
                </a:cubicBezTo>
                <a:lnTo>
                  <a:pt x="13660" y="3793"/>
                </a:lnTo>
                <a:close/>
                <a:moveTo>
                  <a:pt x="17806" y="3399"/>
                </a:moveTo>
                <a:lnTo>
                  <a:pt x="17806" y="3399"/>
                </a:lnTo>
                <a:cubicBezTo>
                  <a:pt x="18075" y="3461"/>
                  <a:pt x="18345" y="3534"/>
                  <a:pt x="18604" y="3627"/>
                </a:cubicBezTo>
                <a:cubicBezTo>
                  <a:pt x="18842" y="3751"/>
                  <a:pt x="19070" y="3896"/>
                  <a:pt x="19298" y="4041"/>
                </a:cubicBezTo>
                <a:cubicBezTo>
                  <a:pt x="19298" y="4052"/>
                  <a:pt x="19309" y="4062"/>
                  <a:pt x="19319" y="4073"/>
                </a:cubicBezTo>
                <a:cubicBezTo>
                  <a:pt x="19122" y="4124"/>
                  <a:pt x="18936" y="4187"/>
                  <a:pt x="18749" y="4259"/>
                </a:cubicBezTo>
                <a:cubicBezTo>
                  <a:pt x="18614" y="4207"/>
                  <a:pt x="18490" y="4145"/>
                  <a:pt x="18355" y="4093"/>
                </a:cubicBezTo>
                <a:lnTo>
                  <a:pt x="18749" y="3959"/>
                </a:lnTo>
                <a:cubicBezTo>
                  <a:pt x="18785" y="3949"/>
                  <a:pt x="18774" y="3893"/>
                  <a:pt x="18743" y="3893"/>
                </a:cubicBezTo>
                <a:cubicBezTo>
                  <a:pt x="18738" y="3893"/>
                  <a:pt x="18733" y="3894"/>
                  <a:pt x="18728" y="3896"/>
                </a:cubicBezTo>
                <a:cubicBezTo>
                  <a:pt x="18573" y="3938"/>
                  <a:pt x="18417" y="3990"/>
                  <a:pt x="18252" y="4041"/>
                </a:cubicBezTo>
                <a:cubicBezTo>
                  <a:pt x="18169" y="4010"/>
                  <a:pt x="18075" y="3969"/>
                  <a:pt x="17972" y="3938"/>
                </a:cubicBezTo>
                <a:cubicBezTo>
                  <a:pt x="17941" y="3813"/>
                  <a:pt x="17899" y="3679"/>
                  <a:pt x="17858" y="3554"/>
                </a:cubicBezTo>
                <a:cubicBezTo>
                  <a:pt x="17847" y="3503"/>
                  <a:pt x="17827" y="3451"/>
                  <a:pt x="17806" y="3399"/>
                </a:cubicBezTo>
                <a:close/>
                <a:moveTo>
                  <a:pt x="9038" y="4114"/>
                </a:moveTo>
                <a:cubicBezTo>
                  <a:pt x="8976" y="4166"/>
                  <a:pt x="8914" y="4218"/>
                  <a:pt x="8862" y="4269"/>
                </a:cubicBezTo>
                <a:cubicBezTo>
                  <a:pt x="8872" y="4228"/>
                  <a:pt x="8893" y="4176"/>
                  <a:pt x="8903" y="4135"/>
                </a:cubicBezTo>
                <a:lnTo>
                  <a:pt x="8914" y="4135"/>
                </a:lnTo>
                <a:lnTo>
                  <a:pt x="9038" y="4114"/>
                </a:lnTo>
                <a:close/>
                <a:moveTo>
                  <a:pt x="12355" y="4197"/>
                </a:moveTo>
                <a:lnTo>
                  <a:pt x="12386" y="4280"/>
                </a:lnTo>
                <a:lnTo>
                  <a:pt x="12344" y="4280"/>
                </a:lnTo>
                <a:cubicBezTo>
                  <a:pt x="12334" y="4259"/>
                  <a:pt x="12323" y="4238"/>
                  <a:pt x="12313" y="4218"/>
                </a:cubicBezTo>
                <a:lnTo>
                  <a:pt x="12355" y="4197"/>
                </a:lnTo>
                <a:close/>
                <a:moveTo>
                  <a:pt x="11391" y="4145"/>
                </a:moveTo>
                <a:cubicBezTo>
                  <a:pt x="11422" y="4187"/>
                  <a:pt x="11453" y="4238"/>
                  <a:pt x="11484" y="4290"/>
                </a:cubicBezTo>
                <a:cubicBezTo>
                  <a:pt x="11425" y="4242"/>
                  <a:pt x="11358" y="4202"/>
                  <a:pt x="11298" y="4154"/>
                </a:cubicBezTo>
                <a:lnTo>
                  <a:pt x="11298" y="4154"/>
                </a:lnTo>
                <a:lnTo>
                  <a:pt x="11391" y="4145"/>
                </a:lnTo>
                <a:close/>
                <a:moveTo>
                  <a:pt x="13588" y="3824"/>
                </a:moveTo>
                <a:cubicBezTo>
                  <a:pt x="13598" y="3979"/>
                  <a:pt x="13609" y="4145"/>
                  <a:pt x="13609" y="4301"/>
                </a:cubicBezTo>
                <a:cubicBezTo>
                  <a:pt x="13463" y="4259"/>
                  <a:pt x="13329" y="4228"/>
                  <a:pt x="13184" y="4197"/>
                </a:cubicBezTo>
                <a:cubicBezTo>
                  <a:pt x="13132" y="4155"/>
                  <a:pt x="13080" y="4114"/>
                  <a:pt x="13028" y="4062"/>
                </a:cubicBezTo>
                <a:cubicBezTo>
                  <a:pt x="13204" y="3979"/>
                  <a:pt x="13391" y="3896"/>
                  <a:pt x="13588" y="3824"/>
                </a:cubicBezTo>
                <a:close/>
                <a:moveTo>
                  <a:pt x="8768" y="3971"/>
                </a:moveTo>
                <a:lnTo>
                  <a:pt x="8727" y="4062"/>
                </a:lnTo>
                <a:cubicBezTo>
                  <a:pt x="8427" y="4114"/>
                  <a:pt x="8126" y="4197"/>
                  <a:pt x="7836" y="4311"/>
                </a:cubicBezTo>
                <a:cubicBezTo>
                  <a:pt x="7836" y="4280"/>
                  <a:pt x="7857" y="4249"/>
                  <a:pt x="7857" y="4218"/>
                </a:cubicBezTo>
                <a:cubicBezTo>
                  <a:pt x="8153" y="4115"/>
                  <a:pt x="8460" y="4033"/>
                  <a:pt x="8768" y="3971"/>
                </a:cubicBezTo>
                <a:close/>
                <a:moveTo>
                  <a:pt x="12800" y="4187"/>
                </a:moveTo>
                <a:cubicBezTo>
                  <a:pt x="12904" y="4207"/>
                  <a:pt x="13007" y="4228"/>
                  <a:pt x="13121" y="4249"/>
                </a:cubicBezTo>
                <a:lnTo>
                  <a:pt x="13194" y="4311"/>
                </a:lnTo>
                <a:cubicBezTo>
                  <a:pt x="13028" y="4280"/>
                  <a:pt x="12873" y="4269"/>
                  <a:pt x="12707" y="4269"/>
                </a:cubicBezTo>
                <a:lnTo>
                  <a:pt x="12800" y="4187"/>
                </a:lnTo>
                <a:close/>
                <a:moveTo>
                  <a:pt x="12054" y="4124"/>
                </a:moveTo>
                <a:lnTo>
                  <a:pt x="12116" y="4228"/>
                </a:lnTo>
                <a:cubicBezTo>
                  <a:pt x="12054" y="4259"/>
                  <a:pt x="11981" y="4290"/>
                  <a:pt x="11909" y="4332"/>
                </a:cubicBezTo>
                <a:lnTo>
                  <a:pt x="11805" y="4342"/>
                </a:lnTo>
                <a:cubicBezTo>
                  <a:pt x="11774" y="4269"/>
                  <a:pt x="11743" y="4197"/>
                  <a:pt x="11712" y="4124"/>
                </a:cubicBezTo>
                <a:close/>
                <a:moveTo>
                  <a:pt x="19371" y="4135"/>
                </a:moveTo>
                <a:cubicBezTo>
                  <a:pt x="19412" y="4207"/>
                  <a:pt x="19454" y="4280"/>
                  <a:pt x="19485" y="4352"/>
                </a:cubicBezTo>
                <a:cubicBezTo>
                  <a:pt x="19298" y="4311"/>
                  <a:pt x="19112" y="4290"/>
                  <a:pt x="18915" y="4290"/>
                </a:cubicBezTo>
                <a:cubicBezTo>
                  <a:pt x="19070" y="4238"/>
                  <a:pt x="19215" y="4187"/>
                  <a:pt x="19371" y="4135"/>
                </a:cubicBezTo>
                <a:close/>
                <a:moveTo>
                  <a:pt x="17910" y="4238"/>
                </a:moveTo>
                <a:lnTo>
                  <a:pt x="17951" y="4363"/>
                </a:lnTo>
                <a:cubicBezTo>
                  <a:pt x="17920" y="4332"/>
                  <a:pt x="17889" y="4290"/>
                  <a:pt x="17858" y="4259"/>
                </a:cubicBezTo>
                <a:lnTo>
                  <a:pt x="17847" y="4259"/>
                </a:lnTo>
                <a:lnTo>
                  <a:pt x="17910" y="4238"/>
                </a:lnTo>
                <a:close/>
                <a:moveTo>
                  <a:pt x="20926" y="3876"/>
                </a:moveTo>
                <a:cubicBezTo>
                  <a:pt x="20977" y="4041"/>
                  <a:pt x="21008" y="4197"/>
                  <a:pt x="21050" y="4352"/>
                </a:cubicBezTo>
                <a:lnTo>
                  <a:pt x="20988" y="4363"/>
                </a:lnTo>
                <a:cubicBezTo>
                  <a:pt x="20822" y="4207"/>
                  <a:pt x="20656" y="4062"/>
                  <a:pt x="20490" y="3917"/>
                </a:cubicBezTo>
                <a:cubicBezTo>
                  <a:pt x="20635" y="3907"/>
                  <a:pt x="20780" y="3896"/>
                  <a:pt x="20926" y="3876"/>
                </a:cubicBezTo>
                <a:close/>
                <a:moveTo>
                  <a:pt x="11650" y="4135"/>
                </a:moveTo>
                <a:cubicBezTo>
                  <a:pt x="11681" y="4218"/>
                  <a:pt x="11712" y="4290"/>
                  <a:pt x="11743" y="4363"/>
                </a:cubicBezTo>
                <a:lnTo>
                  <a:pt x="11660" y="4373"/>
                </a:lnTo>
                <a:cubicBezTo>
                  <a:pt x="11619" y="4290"/>
                  <a:pt x="11567" y="4218"/>
                  <a:pt x="11515" y="4135"/>
                </a:cubicBezTo>
                <a:close/>
                <a:moveTo>
                  <a:pt x="13267" y="4280"/>
                </a:moveTo>
                <a:lnTo>
                  <a:pt x="13267" y="4280"/>
                </a:lnTo>
                <a:cubicBezTo>
                  <a:pt x="13360" y="4301"/>
                  <a:pt x="13453" y="4321"/>
                  <a:pt x="13536" y="4352"/>
                </a:cubicBezTo>
                <a:lnTo>
                  <a:pt x="13505" y="4373"/>
                </a:lnTo>
                <a:lnTo>
                  <a:pt x="13329" y="4332"/>
                </a:lnTo>
                <a:lnTo>
                  <a:pt x="13267" y="4280"/>
                </a:lnTo>
                <a:close/>
                <a:moveTo>
                  <a:pt x="15661" y="3642"/>
                </a:moveTo>
                <a:cubicBezTo>
                  <a:pt x="15978" y="3777"/>
                  <a:pt x="16254" y="3982"/>
                  <a:pt x="16490" y="4228"/>
                </a:cubicBezTo>
                <a:cubicBezTo>
                  <a:pt x="16542" y="4280"/>
                  <a:pt x="16583" y="4332"/>
                  <a:pt x="16624" y="4384"/>
                </a:cubicBezTo>
                <a:cubicBezTo>
                  <a:pt x="16469" y="4269"/>
                  <a:pt x="16314" y="4176"/>
                  <a:pt x="16137" y="4104"/>
                </a:cubicBezTo>
                <a:lnTo>
                  <a:pt x="16117" y="4093"/>
                </a:lnTo>
                <a:cubicBezTo>
                  <a:pt x="15972" y="4010"/>
                  <a:pt x="15826" y="3927"/>
                  <a:pt x="15671" y="3855"/>
                </a:cubicBezTo>
                <a:cubicBezTo>
                  <a:pt x="15671" y="3784"/>
                  <a:pt x="15671" y="3713"/>
                  <a:pt x="15661" y="3642"/>
                </a:cubicBezTo>
                <a:close/>
                <a:moveTo>
                  <a:pt x="18252" y="4114"/>
                </a:moveTo>
                <a:cubicBezTo>
                  <a:pt x="18386" y="4166"/>
                  <a:pt x="18521" y="4228"/>
                  <a:pt x="18656" y="4290"/>
                </a:cubicBezTo>
                <a:lnTo>
                  <a:pt x="18635" y="4301"/>
                </a:lnTo>
                <a:cubicBezTo>
                  <a:pt x="18449" y="4311"/>
                  <a:pt x="18262" y="4342"/>
                  <a:pt x="18086" y="4384"/>
                </a:cubicBezTo>
                <a:cubicBezTo>
                  <a:pt x="18075" y="4321"/>
                  <a:pt x="18055" y="4249"/>
                  <a:pt x="18044" y="4187"/>
                </a:cubicBezTo>
                <a:lnTo>
                  <a:pt x="18252" y="4114"/>
                </a:lnTo>
                <a:close/>
                <a:moveTo>
                  <a:pt x="10945" y="4197"/>
                </a:moveTo>
                <a:cubicBezTo>
                  <a:pt x="10986" y="4269"/>
                  <a:pt x="11028" y="4332"/>
                  <a:pt x="11069" y="4404"/>
                </a:cubicBezTo>
                <a:cubicBezTo>
                  <a:pt x="10945" y="4352"/>
                  <a:pt x="10810" y="4301"/>
                  <a:pt x="10686" y="4259"/>
                </a:cubicBezTo>
                <a:cubicBezTo>
                  <a:pt x="10769" y="4228"/>
                  <a:pt x="10862" y="4207"/>
                  <a:pt x="10945" y="4197"/>
                </a:cubicBezTo>
                <a:close/>
                <a:moveTo>
                  <a:pt x="8675" y="2497"/>
                </a:moveTo>
                <a:lnTo>
                  <a:pt x="8737" y="2518"/>
                </a:lnTo>
                <a:cubicBezTo>
                  <a:pt x="8634" y="2611"/>
                  <a:pt x="8530" y="2715"/>
                  <a:pt x="8437" y="2819"/>
                </a:cubicBezTo>
                <a:cubicBezTo>
                  <a:pt x="8323" y="2964"/>
                  <a:pt x="8219" y="3119"/>
                  <a:pt x="8126" y="3295"/>
                </a:cubicBezTo>
                <a:cubicBezTo>
                  <a:pt x="7629" y="3544"/>
                  <a:pt x="7173" y="3886"/>
                  <a:pt x="6779" y="4280"/>
                </a:cubicBezTo>
                <a:cubicBezTo>
                  <a:pt x="6685" y="4332"/>
                  <a:pt x="6582" y="4384"/>
                  <a:pt x="6488" y="4435"/>
                </a:cubicBezTo>
                <a:cubicBezTo>
                  <a:pt x="6520" y="4301"/>
                  <a:pt x="6561" y="4166"/>
                  <a:pt x="6613" y="4031"/>
                </a:cubicBezTo>
                <a:cubicBezTo>
                  <a:pt x="6737" y="3658"/>
                  <a:pt x="6913" y="3316"/>
                  <a:pt x="7121" y="2995"/>
                </a:cubicBezTo>
                <a:cubicBezTo>
                  <a:pt x="7608" y="2736"/>
                  <a:pt x="8126" y="2570"/>
                  <a:pt x="8675" y="2497"/>
                </a:cubicBezTo>
                <a:close/>
                <a:moveTo>
                  <a:pt x="8820" y="4135"/>
                </a:moveTo>
                <a:lnTo>
                  <a:pt x="8820" y="4135"/>
                </a:lnTo>
                <a:cubicBezTo>
                  <a:pt x="8800" y="4218"/>
                  <a:pt x="8779" y="4301"/>
                  <a:pt x="8748" y="4373"/>
                </a:cubicBezTo>
                <a:cubicBezTo>
                  <a:pt x="8717" y="4404"/>
                  <a:pt x="8696" y="4435"/>
                  <a:pt x="8665" y="4477"/>
                </a:cubicBezTo>
                <a:cubicBezTo>
                  <a:pt x="8675" y="4425"/>
                  <a:pt x="8696" y="4373"/>
                  <a:pt x="8706" y="4321"/>
                </a:cubicBezTo>
                <a:cubicBezTo>
                  <a:pt x="8717" y="4280"/>
                  <a:pt x="8748" y="4207"/>
                  <a:pt x="8769" y="4145"/>
                </a:cubicBezTo>
                <a:lnTo>
                  <a:pt x="8820" y="4135"/>
                </a:lnTo>
                <a:close/>
                <a:moveTo>
                  <a:pt x="10085" y="4176"/>
                </a:moveTo>
                <a:cubicBezTo>
                  <a:pt x="10199" y="4197"/>
                  <a:pt x="10323" y="4228"/>
                  <a:pt x="10437" y="4259"/>
                </a:cubicBezTo>
                <a:cubicBezTo>
                  <a:pt x="10282" y="4301"/>
                  <a:pt x="10137" y="4363"/>
                  <a:pt x="9992" y="4435"/>
                </a:cubicBezTo>
                <a:lnTo>
                  <a:pt x="9919" y="4477"/>
                </a:lnTo>
                <a:lnTo>
                  <a:pt x="9919" y="4259"/>
                </a:lnTo>
                <a:lnTo>
                  <a:pt x="10085" y="4176"/>
                </a:lnTo>
                <a:close/>
                <a:moveTo>
                  <a:pt x="19433" y="4124"/>
                </a:moveTo>
                <a:cubicBezTo>
                  <a:pt x="19609" y="4238"/>
                  <a:pt x="19785" y="4352"/>
                  <a:pt x="19951" y="4477"/>
                </a:cubicBezTo>
                <a:cubicBezTo>
                  <a:pt x="19827" y="4425"/>
                  <a:pt x="19692" y="4394"/>
                  <a:pt x="19568" y="4363"/>
                </a:cubicBezTo>
                <a:cubicBezTo>
                  <a:pt x="19526" y="4280"/>
                  <a:pt x="19485" y="4197"/>
                  <a:pt x="19433" y="4124"/>
                </a:cubicBezTo>
                <a:close/>
                <a:moveTo>
                  <a:pt x="11142" y="4166"/>
                </a:moveTo>
                <a:cubicBezTo>
                  <a:pt x="11266" y="4228"/>
                  <a:pt x="11391" y="4311"/>
                  <a:pt x="11505" y="4404"/>
                </a:cubicBezTo>
                <a:cubicBezTo>
                  <a:pt x="11422" y="4435"/>
                  <a:pt x="11339" y="4456"/>
                  <a:pt x="11256" y="4487"/>
                </a:cubicBezTo>
                <a:lnTo>
                  <a:pt x="11246" y="4487"/>
                </a:lnTo>
                <a:lnTo>
                  <a:pt x="11142" y="4446"/>
                </a:lnTo>
                <a:cubicBezTo>
                  <a:pt x="11100" y="4352"/>
                  <a:pt x="11049" y="4269"/>
                  <a:pt x="11007" y="4187"/>
                </a:cubicBezTo>
                <a:lnTo>
                  <a:pt x="11142" y="4166"/>
                </a:lnTo>
                <a:close/>
                <a:moveTo>
                  <a:pt x="14065" y="4228"/>
                </a:moveTo>
                <a:cubicBezTo>
                  <a:pt x="14075" y="4311"/>
                  <a:pt x="14085" y="4404"/>
                  <a:pt x="14106" y="4487"/>
                </a:cubicBezTo>
                <a:lnTo>
                  <a:pt x="14106" y="4498"/>
                </a:lnTo>
                <a:cubicBezTo>
                  <a:pt x="13992" y="4446"/>
                  <a:pt x="13868" y="4394"/>
                  <a:pt x="13743" y="4352"/>
                </a:cubicBezTo>
                <a:cubicBezTo>
                  <a:pt x="13847" y="4311"/>
                  <a:pt x="13951" y="4269"/>
                  <a:pt x="14065" y="4228"/>
                </a:cubicBezTo>
                <a:close/>
                <a:moveTo>
                  <a:pt x="16459" y="3637"/>
                </a:moveTo>
                <a:lnTo>
                  <a:pt x="16459" y="3637"/>
                </a:lnTo>
                <a:cubicBezTo>
                  <a:pt x="16624" y="3658"/>
                  <a:pt x="16790" y="3689"/>
                  <a:pt x="16956" y="3720"/>
                </a:cubicBezTo>
                <a:cubicBezTo>
                  <a:pt x="17091" y="3782"/>
                  <a:pt x="17215" y="3855"/>
                  <a:pt x="17340" y="3938"/>
                </a:cubicBezTo>
                <a:cubicBezTo>
                  <a:pt x="17474" y="4021"/>
                  <a:pt x="17599" y="4124"/>
                  <a:pt x="17713" y="4228"/>
                </a:cubicBezTo>
                <a:cubicBezTo>
                  <a:pt x="17474" y="4321"/>
                  <a:pt x="17236" y="4415"/>
                  <a:pt x="16998" y="4508"/>
                </a:cubicBezTo>
                <a:cubicBezTo>
                  <a:pt x="16894" y="4290"/>
                  <a:pt x="16780" y="4083"/>
                  <a:pt x="16645" y="3896"/>
                </a:cubicBezTo>
                <a:cubicBezTo>
                  <a:pt x="16593" y="3803"/>
                  <a:pt x="16531" y="3720"/>
                  <a:pt x="16459" y="3637"/>
                </a:cubicBezTo>
                <a:close/>
                <a:moveTo>
                  <a:pt x="6986" y="3067"/>
                </a:moveTo>
                <a:lnTo>
                  <a:pt x="6986" y="3067"/>
                </a:lnTo>
                <a:cubicBezTo>
                  <a:pt x="6716" y="3513"/>
                  <a:pt x="6520" y="3990"/>
                  <a:pt x="6395" y="4487"/>
                </a:cubicBezTo>
                <a:lnTo>
                  <a:pt x="6323" y="4529"/>
                </a:lnTo>
                <a:cubicBezTo>
                  <a:pt x="6271" y="4249"/>
                  <a:pt x="6240" y="3979"/>
                  <a:pt x="6229" y="3699"/>
                </a:cubicBezTo>
                <a:cubicBezTo>
                  <a:pt x="6240" y="3648"/>
                  <a:pt x="6260" y="3596"/>
                  <a:pt x="6271" y="3554"/>
                </a:cubicBezTo>
                <a:lnTo>
                  <a:pt x="6292" y="3534"/>
                </a:lnTo>
                <a:cubicBezTo>
                  <a:pt x="6509" y="3357"/>
                  <a:pt x="6737" y="3202"/>
                  <a:pt x="6986" y="3067"/>
                </a:cubicBezTo>
                <a:close/>
                <a:moveTo>
                  <a:pt x="15826" y="4073"/>
                </a:moveTo>
                <a:lnTo>
                  <a:pt x="15899" y="4093"/>
                </a:lnTo>
                <a:cubicBezTo>
                  <a:pt x="15951" y="4114"/>
                  <a:pt x="16013" y="4135"/>
                  <a:pt x="16065" y="4155"/>
                </a:cubicBezTo>
                <a:cubicBezTo>
                  <a:pt x="16262" y="4259"/>
                  <a:pt x="16448" y="4384"/>
                  <a:pt x="16635" y="4508"/>
                </a:cubicBezTo>
                <a:lnTo>
                  <a:pt x="16666" y="4539"/>
                </a:lnTo>
                <a:cubicBezTo>
                  <a:pt x="16510" y="4529"/>
                  <a:pt x="16365" y="4529"/>
                  <a:pt x="16210" y="4529"/>
                </a:cubicBezTo>
                <a:cubicBezTo>
                  <a:pt x="16086" y="4373"/>
                  <a:pt x="15961" y="4218"/>
                  <a:pt x="15826" y="4073"/>
                </a:cubicBezTo>
                <a:close/>
                <a:moveTo>
                  <a:pt x="20387" y="3927"/>
                </a:moveTo>
                <a:cubicBezTo>
                  <a:pt x="20563" y="4073"/>
                  <a:pt x="20729" y="4228"/>
                  <a:pt x="20894" y="4384"/>
                </a:cubicBezTo>
                <a:cubicBezTo>
                  <a:pt x="20874" y="4384"/>
                  <a:pt x="20853" y="4384"/>
                  <a:pt x="20832" y="4394"/>
                </a:cubicBezTo>
                <a:cubicBezTo>
                  <a:pt x="20666" y="4425"/>
                  <a:pt x="20501" y="4477"/>
                  <a:pt x="20335" y="4539"/>
                </a:cubicBezTo>
                <a:cubicBezTo>
                  <a:pt x="20127" y="4363"/>
                  <a:pt x="19910" y="4207"/>
                  <a:pt x="19671" y="4062"/>
                </a:cubicBezTo>
                <a:cubicBezTo>
                  <a:pt x="19910" y="4000"/>
                  <a:pt x="20148" y="3959"/>
                  <a:pt x="20387" y="3927"/>
                </a:cubicBezTo>
                <a:close/>
                <a:moveTo>
                  <a:pt x="15661" y="3554"/>
                </a:moveTo>
                <a:cubicBezTo>
                  <a:pt x="15889" y="3565"/>
                  <a:pt x="16117" y="3585"/>
                  <a:pt x="16345" y="3617"/>
                </a:cubicBezTo>
                <a:cubicBezTo>
                  <a:pt x="16573" y="3896"/>
                  <a:pt x="16770" y="4207"/>
                  <a:pt x="16925" y="4539"/>
                </a:cubicBezTo>
                <a:lnTo>
                  <a:pt x="16884" y="4549"/>
                </a:lnTo>
                <a:lnTo>
                  <a:pt x="16852" y="4549"/>
                </a:lnTo>
                <a:cubicBezTo>
                  <a:pt x="16707" y="4352"/>
                  <a:pt x="16542" y="4166"/>
                  <a:pt x="16365" y="4000"/>
                </a:cubicBezTo>
                <a:cubicBezTo>
                  <a:pt x="16148" y="3813"/>
                  <a:pt x="15920" y="3668"/>
                  <a:pt x="15661" y="3554"/>
                </a:cubicBezTo>
                <a:close/>
                <a:moveTo>
                  <a:pt x="8696" y="4155"/>
                </a:moveTo>
                <a:lnTo>
                  <a:pt x="8696" y="4155"/>
                </a:lnTo>
                <a:cubicBezTo>
                  <a:pt x="8655" y="4290"/>
                  <a:pt x="8613" y="4404"/>
                  <a:pt x="8572" y="4529"/>
                </a:cubicBezTo>
                <a:cubicBezTo>
                  <a:pt x="8313" y="4529"/>
                  <a:pt x="8053" y="4539"/>
                  <a:pt x="7794" y="4560"/>
                </a:cubicBezTo>
                <a:cubicBezTo>
                  <a:pt x="7805" y="4508"/>
                  <a:pt x="7815" y="4446"/>
                  <a:pt x="7825" y="4394"/>
                </a:cubicBezTo>
                <a:cubicBezTo>
                  <a:pt x="8105" y="4280"/>
                  <a:pt x="8406" y="4207"/>
                  <a:pt x="8696" y="4155"/>
                </a:cubicBezTo>
                <a:close/>
                <a:moveTo>
                  <a:pt x="9399" y="4107"/>
                </a:moveTo>
                <a:cubicBezTo>
                  <a:pt x="9512" y="4107"/>
                  <a:pt x="9627" y="4112"/>
                  <a:pt x="9743" y="4124"/>
                </a:cubicBezTo>
                <a:cubicBezTo>
                  <a:pt x="9743" y="4166"/>
                  <a:pt x="9732" y="4218"/>
                  <a:pt x="9732" y="4259"/>
                </a:cubicBezTo>
                <a:lnTo>
                  <a:pt x="9722" y="4259"/>
                </a:lnTo>
                <a:cubicBezTo>
                  <a:pt x="9536" y="4352"/>
                  <a:pt x="9370" y="4456"/>
                  <a:pt x="9193" y="4560"/>
                </a:cubicBezTo>
                <a:cubicBezTo>
                  <a:pt x="9048" y="4549"/>
                  <a:pt x="8914" y="4539"/>
                  <a:pt x="8769" y="4539"/>
                </a:cubicBezTo>
                <a:cubicBezTo>
                  <a:pt x="8779" y="4498"/>
                  <a:pt x="8789" y="4456"/>
                  <a:pt x="8810" y="4415"/>
                </a:cubicBezTo>
                <a:cubicBezTo>
                  <a:pt x="8914" y="4301"/>
                  <a:pt x="9038" y="4207"/>
                  <a:pt x="9162" y="4114"/>
                </a:cubicBezTo>
                <a:cubicBezTo>
                  <a:pt x="9240" y="4110"/>
                  <a:pt x="9319" y="4107"/>
                  <a:pt x="9399" y="4107"/>
                </a:cubicBezTo>
                <a:close/>
                <a:moveTo>
                  <a:pt x="15702" y="4041"/>
                </a:moveTo>
                <a:cubicBezTo>
                  <a:pt x="15806" y="4145"/>
                  <a:pt x="15899" y="4259"/>
                  <a:pt x="15992" y="4373"/>
                </a:cubicBezTo>
                <a:cubicBezTo>
                  <a:pt x="16034" y="4415"/>
                  <a:pt x="16075" y="4466"/>
                  <a:pt x="16117" y="4518"/>
                </a:cubicBezTo>
                <a:cubicBezTo>
                  <a:pt x="15961" y="4529"/>
                  <a:pt x="15816" y="4539"/>
                  <a:pt x="15661" y="4560"/>
                </a:cubicBezTo>
                <a:cubicBezTo>
                  <a:pt x="15671" y="4384"/>
                  <a:pt x="15681" y="4207"/>
                  <a:pt x="15681" y="4041"/>
                </a:cubicBezTo>
                <a:close/>
                <a:moveTo>
                  <a:pt x="18511" y="4352"/>
                </a:moveTo>
                <a:cubicBezTo>
                  <a:pt x="18376" y="4415"/>
                  <a:pt x="18252" y="4487"/>
                  <a:pt x="18117" y="4560"/>
                </a:cubicBezTo>
                <a:cubicBezTo>
                  <a:pt x="18117" y="4518"/>
                  <a:pt x="18107" y="4477"/>
                  <a:pt x="18096" y="4435"/>
                </a:cubicBezTo>
                <a:cubicBezTo>
                  <a:pt x="18231" y="4394"/>
                  <a:pt x="18366" y="4373"/>
                  <a:pt x="18511" y="4352"/>
                </a:cubicBezTo>
                <a:close/>
                <a:moveTo>
                  <a:pt x="13577" y="4477"/>
                </a:moveTo>
                <a:cubicBezTo>
                  <a:pt x="13567" y="4508"/>
                  <a:pt x="13557" y="4539"/>
                  <a:pt x="13546" y="4570"/>
                </a:cubicBezTo>
                <a:lnTo>
                  <a:pt x="13495" y="4518"/>
                </a:lnTo>
                <a:lnTo>
                  <a:pt x="13546" y="4477"/>
                </a:lnTo>
                <a:close/>
                <a:moveTo>
                  <a:pt x="9846" y="4301"/>
                </a:moveTo>
                <a:cubicBezTo>
                  <a:pt x="9846" y="4373"/>
                  <a:pt x="9846" y="4456"/>
                  <a:pt x="9846" y="4529"/>
                </a:cubicBezTo>
                <a:lnTo>
                  <a:pt x="9836" y="4529"/>
                </a:lnTo>
                <a:lnTo>
                  <a:pt x="9764" y="4580"/>
                </a:lnTo>
                <a:cubicBezTo>
                  <a:pt x="9774" y="4498"/>
                  <a:pt x="9784" y="4415"/>
                  <a:pt x="9795" y="4321"/>
                </a:cubicBezTo>
                <a:lnTo>
                  <a:pt x="9846" y="4301"/>
                </a:lnTo>
                <a:close/>
                <a:moveTo>
                  <a:pt x="11577" y="4466"/>
                </a:moveTo>
                <a:lnTo>
                  <a:pt x="11567" y="4477"/>
                </a:lnTo>
                <a:lnTo>
                  <a:pt x="11588" y="4498"/>
                </a:lnTo>
                <a:lnTo>
                  <a:pt x="11422" y="4580"/>
                </a:lnTo>
                <a:lnTo>
                  <a:pt x="11339" y="4539"/>
                </a:lnTo>
                <a:cubicBezTo>
                  <a:pt x="11422" y="4508"/>
                  <a:pt x="11494" y="4487"/>
                  <a:pt x="11577" y="4466"/>
                </a:cubicBezTo>
                <a:close/>
                <a:moveTo>
                  <a:pt x="12220" y="4373"/>
                </a:moveTo>
                <a:lnTo>
                  <a:pt x="12220" y="4384"/>
                </a:lnTo>
                <a:cubicBezTo>
                  <a:pt x="12116" y="4446"/>
                  <a:pt x="12002" y="4508"/>
                  <a:pt x="11898" y="4570"/>
                </a:cubicBezTo>
                <a:lnTo>
                  <a:pt x="11898" y="4580"/>
                </a:lnTo>
                <a:lnTo>
                  <a:pt x="11888" y="4549"/>
                </a:lnTo>
                <a:lnTo>
                  <a:pt x="11836" y="4446"/>
                </a:lnTo>
                <a:lnTo>
                  <a:pt x="11909" y="4415"/>
                </a:lnTo>
                <a:cubicBezTo>
                  <a:pt x="12012" y="4394"/>
                  <a:pt x="12116" y="4384"/>
                  <a:pt x="12220" y="4373"/>
                </a:cubicBezTo>
                <a:close/>
                <a:moveTo>
                  <a:pt x="14158" y="4311"/>
                </a:moveTo>
                <a:lnTo>
                  <a:pt x="14282" y="4580"/>
                </a:lnTo>
                <a:lnTo>
                  <a:pt x="14199" y="4539"/>
                </a:lnTo>
                <a:cubicBezTo>
                  <a:pt x="14189" y="4456"/>
                  <a:pt x="14179" y="4384"/>
                  <a:pt x="14158" y="4311"/>
                </a:cubicBezTo>
                <a:close/>
                <a:moveTo>
                  <a:pt x="7763" y="4425"/>
                </a:moveTo>
                <a:cubicBezTo>
                  <a:pt x="7753" y="4477"/>
                  <a:pt x="7743" y="4518"/>
                  <a:pt x="7743" y="4560"/>
                </a:cubicBezTo>
                <a:cubicBezTo>
                  <a:pt x="7632" y="4570"/>
                  <a:pt x="7522" y="4589"/>
                  <a:pt x="7421" y="4591"/>
                </a:cubicBezTo>
                <a:lnTo>
                  <a:pt x="7421" y="4591"/>
                </a:lnTo>
                <a:cubicBezTo>
                  <a:pt x="7535" y="4529"/>
                  <a:pt x="7649" y="4477"/>
                  <a:pt x="7763" y="4425"/>
                </a:cubicBezTo>
                <a:close/>
                <a:moveTo>
                  <a:pt x="19589" y="4083"/>
                </a:moveTo>
                <a:cubicBezTo>
                  <a:pt x="19827" y="4228"/>
                  <a:pt x="20055" y="4394"/>
                  <a:pt x="20273" y="4570"/>
                </a:cubicBezTo>
                <a:lnTo>
                  <a:pt x="20242" y="4591"/>
                </a:lnTo>
                <a:cubicBezTo>
                  <a:pt x="20024" y="4415"/>
                  <a:pt x="19785" y="4249"/>
                  <a:pt x="19547" y="4093"/>
                </a:cubicBezTo>
                <a:lnTo>
                  <a:pt x="19589" y="4083"/>
                </a:lnTo>
                <a:close/>
                <a:moveTo>
                  <a:pt x="6996" y="4269"/>
                </a:moveTo>
                <a:lnTo>
                  <a:pt x="6996" y="4269"/>
                </a:lnTo>
                <a:cubicBezTo>
                  <a:pt x="6840" y="4380"/>
                  <a:pt x="6700" y="4490"/>
                  <a:pt x="6554" y="4608"/>
                </a:cubicBezTo>
                <a:lnTo>
                  <a:pt x="6554" y="4608"/>
                </a:lnTo>
                <a:cubicBezTo>
                  <a:pt x="6623" y="4526"/>
                  <a:pt x="6692" y="4451"/>
                  <a:pt x="6768" y="4384"/>
                </a:cubicBezTo>
                <a:cubicBezTo>
                  <a:pt x="6841" y="4342"/>
                  <a:pt x="6913" y="4301"/>
                  <a:pt x="6996" y="4269"/>
                </a:cubicBezTo>
                <a:close/>
                <a:moveTo>
                  <a:pt x="9722" y="4373"/>
                </a:moveTo>
                <a:lnTo>
                  <a:pt x="9722" y="4373"/>
                </a:lnTo>
                <a:cubicBezTo>
                  <a:pt x="9712" y="4456"/>
                  <a:pt x="9701" y="4539"/>
                  <a:pt x="9701" y="4622"/>
                </a:cubicBezTo>
                <a:lnTo>
                  <a:pt x="9691" y="4622"/>
                </a:lnTo>
                <a:cubicBezTo>
                  <a:pt x="9577" y="4612"/>
                  <a:pt x="9463" y="4591"/>
                  <a:pt x="9359" y="4580"/>
                </a:cubicBezTo>
                <a:cubicBezTo>
                  <a:pt x="9473" y="4508"/>
                  <a:pt x="9598" y="4435"/>
                  <a:pt x="9722" y="4373"/>
                </a:cubicBezTo>
                <a:close/>
                <a:moveTo>
                  <a:pt x="11784" y="4477"/>
                </a:moveTo>
                <a:lnTo>
                  <a:pt x="11836" y="4612"/>
                </a:lnTo>
                <a:lnTo>
                  <a:pt x="11816" y="4622"/>
                </a:lnTo>
                <a:cubicBezTo>
                  <a:pt x="11795" y="4601"/>
                  <a:pt x="11774" y="4580"/>
                  <a:pt x="11753" y="4549"/>
                </a:cubicBezTo>
                <a:lnTo>
                  <a:pt x="11733" y="4498"/>
                </a:lnTo>
                <a:cubicBezTo>
                  <a:pt x="11743" y="4487"/>
                  <a:pt x="11764" y="4487"/>
                  <a:pt x="11784" y="4477"/>
                </a:cubicBezTo>
                <a:close/>
                <a:moveTo>
                  <a:pt x="17775" y="4290"/>
                </a:moveTo>
                <a:cubicBezTo>
                  <a:pt x="17827" y="4332"/>
                  <a:pt x="17868" y="4384"/>
                  <a:pt x="17920" y="4435"/>
                </a:cubicBezTo>
                <a:lnTo>
                  <a:pt x="17910" y="4435"/>
                </a:lnTo>
                <a:cubicBezTo>
                  <a:pt x="17754" y="4487"/>
                  <a:pt x="17588" y="4549"/>
                  <a:pt x="17433" y="4622"/>
                </a:cubicBezTo>
                <a:cubicBezTo>
                  <a:pt x="17308" y="4601"/>
                  <a:pt x="17174" y="4580"/>
                  <a:pt x="17049" y="4570"/>
                </a:cubicBezTo>
                <a:cubicBezTo>
                  <a:pt x="17288" y="4466"/>
                  <a:pt x="17537" y="4373"/>
                  <a:pt x="17775" y="4290"/>
                </a:cubicBezTo>
                <a:close/>
                <a:moveTo>
                  <a:pt x="6613" y="4456"/>
                </a:moveTo>
                <a:cubicBezTo>
                  <a:pt x="6551" y="4518"/>
                  <a:pt x="6488" y="4591"/>
                  <a:pt x="6437" y="4653"/>
                </a:cubicBezTo>
                <a:cubicBezTo>
                  <a:pt x="6447" y="4622"/>
                  <a:pt x="6457" y="4580"/>
                  <a:pt x="6468" y="4539"/>
                </a:cubicBezTo>
                <a:cubicBezTo>
                  <a:pt x="6520" y="4518"/>
                  <a:pt x="6561" y="4487"/>
                  <a:pt x="6613" y="4456"/>
                </a:cubicBezTo>
                <a:close/>
                <a:moveTo>
                  <a:pt x="8758" y="4601"/>
                </a:moveTo>
                <a:cubicBezTo>
                  <a:pt x="8883" y="4601"/>
                  <a:pt x="8997" y="4612"/>
                  <a:pt x="9111" y="4622"/>
                </a:cubicBezTo>
                <a:lnTo>
                  <a:pt x="9100" y="4622"/>
                </a:lnTo>
                <a:lnTo>
                  <a:pt x="9038" y="4663"/>
                </a:lnTo>
                <a:cubicBezTo>
                  <a:pt x="8945" y="4643"/>
                  <a:pt x="8851" y="4622"/>
                  <a:pt x="8758" y="4601"/>
                </a:cubicBezTo>
                <a:close/>
                <a:moveTo>
                  <a:pt x="15208" y="4002"/>
                </a:moveTo>
                <a:cubicBezTo>
                  <a:pt x="15339" y="4002"/>
                  <a:pt x="15469" y="4012"/>
                  <a:pt x="15598" y="4031"/>
                </a:cubicBezTo>
                <a:cubicBezTo>
                  <a:pt x="15609" y="4207"/>
                  <a:pt x="15598" y="4384"/>
                  <a:pt x="15578" y="4560"/>
                </a:cubicBezTo>
                <a:cubicBezTo>
                  <a:pt x="15360" y="4591"/>
                  <a:pt x="15153" y="4622"/>
                  <a:pt x="14946" y="4663"/>
                </a:cubicBezTo>
                <a:cubicBezTo>
                  <a:pt x="14821" y="4466"/>
                  <a:pt x="14697" y="4269"/>
                  <a:pt x="14562" y="4073"/>
                </a:cubicBezTo>
                <a:cubicBezTo>
                  <a:pt x="14775" y="4027"/>
                  <a:pt x="14992" y="4002"/>
                  <a:pt x="15208" y="4002"/>
                </a:cubicBezTo>
                <a:close/>
                <a:moveTo>
                  <a:pt x="7784" y="4249"/>
                </a:moveTo>
                <a:cubicBezTo>
                  <a:pt x="7784" y="4280"/>
                  <a:pt x="7774" y="4311"/>
                  <a:pt x="7774" y="4342"/>
                </a:cubicBezTo>
                <a:lnTo>
                  <a:pt x="7763" y="4342"/>
                </a:lnTo>
                <a:cubicBezTo>
                  <a:pt x="7577" y="4425"/>
                  <a:pt x="7401" y="4508"/>
                  <a:pt x="7235" y="4612"/>
                </a:cubicBezTo>
                <a:cubicBezTo>
                  <a:pt x="7110" y="4632"/>
                  <a:pt x="6976" y="4653"/>
                  <a:pt x="6851" y="4674"/>
                </a:cubicBezTo>
                <a:cubicBezTo>
                  <a:pt x="7110" y="4529"/>
                  <a:pt x="7390" y="4394"/>
                  <a:pt x="7680" y="4280"/>
                </a:cubicBezTo>
                <a:lnTo>
                  <a:pt x="7784" y="4249"/>
                </a:lnTo>
                <a:close/>
                <a:moveTo>
                  <a:pt x="11256" y="4560"/>
                </a:moveTo>
                <a:lnTo>
                  <a:pt x="11360" y="4612"/>
                </a:lnTo>
                <a:cubicBezTo>
                  <a:pt x="11328" y="4632"/>
                  <a:pt x="11297" y="4653"/>
                  <a:pt x="11266" y="4674"/>
                </a:cubicBezTo>
                <a:cubicBezTo>
                  <a:pt x="11246" y="4632"/>
                  <a:pt x="11235" y="4601"/>
                  <a:pt x="11214" y="4570"/>
                </a:cubicBezTo>
                <a:lnTo>
                  <a:pt x="11256" y="4560"/>
                </a:lnTo>
                <a:close/>
                <a:moveTo>
                  <a:pt x="12479" y="4487"/>
                </a:moveTo>
                <a:cubicBezTo>
                  <a:pt x="12500" y="4549"/>
                  <a:pt x="12520" y="4612"/>
                  <a:pt x="12541" y="4684"/>
                </a:cubicBezTo>
                <a:cubicBezTo>
                  <a:pt x="12500" y="4632"/>
                  <a:pt x="12479" y="4570"/>
                  <a:pt x="12448" y="4508"/>
                </a:cubicBezTo>
                <a:lnTo>
                  <a:pt x="12458" y="4498"/>
                </a:lnTo>
                <a:lnTo>
                  <a:pt x="12479" y="4487"/>
                </a:lnTo>
                <a:close/>
                <a:moveTo>
                  <a:pt x="14489" y="4093"/>
                </a:moveTo>
                <a:cubicBezTo>
                  <a:pt x="14624" y="4290"/>
                  <a:pt x="14749" y="4477"/>
                  <a:pt x="14863" y="4674"/>
                </a:cubicBezTo>
                <a:lnTo>
                  <a:pt x="14821" y="4684"/>
                </a:lnTo>
                <a:cubicBezTo>
                  <a:pt x="14635" y="4498"/>
                  <a:pt x="14438" y="4332"/>
                  <a:pt x="14241" y="4166"/>
                </a:cubicBezTo>
                <a:cubicBezTo>
                  <a:pt x="14324" y="4135"/>
                  <a:pt x="14407" y="4114"/>
                  <a:pt x="14489" y="4093"/>
                </a:cubicBezTo>
                <a:close/>
                <a:moveTo>
                  <a:pt x="6157" y="3979"/>
                </a:moveTo>
                <a:cubicBezTo>
                  <a:pt x="6178" y="4176"/>
                  <a:pt x="6209" y="4373"/>
                  <a:pt x="6260" y="4560"/>
                </a:cubicBezTo>
                <a:lnTo>
                  <a:pt x="6053" y="4694"/>
                </a:lnTo>
                <a:cubicBezTo>
                  <a:pt x="6074" y="4456"/>
                  <a:pt x="6115" y="4218"/>
                  <a:pt x="6157" y="3979"/>
                </a:cubicBezTo>
                <a:close/>
                <a:moveTo>
                  <a:pt x="5659" y="3347"/>
                </a:moveTo>
                <a:cubicBezTo>
                  <a:pt x="5628" y="3565"/>
                  <a:pt x="5628" y="3782"/>
                  <a:pt x="5659" y="4000"/>
                </a:cubicBezTo>
                <a:cubicBezTo>
                  <a:pt x="5431" y="4218"/>
                  <a:pt x="5224" y="4456"/>
                  <a:pt x="5038" y="4705"/>
                </a:cubicBezTo>
                <a:cubicBezTo>
                  <a:pt x="5038" y="4560"/>
                  <a:pt x="5048" y="4404"/>
                  <a:pt x="5058" y="4259"/>
                </a:cubicBezTo>
                <a:cubicBezTo>
                  <a:pt x="5069" y="4145"/>
                  <a:pt x="5079" y="4021"/>
                  <a:pt x="5100" y="3907"/>
                </a:cubicBezTo>
                <a:cubicBezTo>
                  <a:pt x="5276" y="3710"/>
                  <a:pt x="5462" y="3513"/>
                  <a:pt x="5659" y="3347"/>
                </a:cubicBezTo>
                <a:close/>
                <a:moveTo>
                  <a:pt x="17951" y="4477"/>
                </a:moveTo>
                <a:lnTo>
                  <a:pt x="17982" y="4518"/>
                </a:lnTo>
                <a:cubicBezTo>
                  <a:pt x="17993" y="4549"/>
                  <a:pt x="18003" y="4591"/>
                  <a:pt x="18013" y="4622"/>
                </a:cubicBezTo>
                <a:lnTo>
                  <a:pt x="17879" y="4705"/>
                </a:lnTo>
                <a:cubicBezTo>
                  <a:pt x="17775" y="4684"/>
                  <a:pt x="17661" y="4653"/>
                  <a:pt x="17547" y="4643"/>
                </a:cubicBezTo>
                <a:cubicBezTo>
                  <a:pt x="17682" y="4580"/>
                  <a:pt x="17816" y="4529"/>
                  <a:pt x="17951" y="4477"/>
                </a:cubicBezTo>
                <a:close/>
                <a:moveTo>
                  <a:pt x="11629" y="4549"/>
                </a:moveTo>
                <a:cubicBezTo>
                  <a:pt x="11660" y="4601"/>
                  <a:pt x="11681" y="4643"/>
                  <a:pt x="11702" y="4694"/>
                </a:cubicBezTo>
                <a:lnTo>
                  <a:pt x="11670" y="4715"/>
                </a:lnTo>
                <a:cubicBezTo>
                  <a:pt x="11608" y="4684"/>
                  <a:pt x="11556" y="4653"/>
                  <a:pt x="11505" y="4622"/>
                </a:cubicBezTo>
                <a:lnTo>
                  <a:pt x="11629" y="4549"/>
                </a:lnTo>
                <a:close/>
                <a:moveTo>
                  <a:pt x="7888" y="3886"/>
                </a:moveTo>
                <a:lnTo>
                  <a:pt x="7888" y="3886"/>
                </a:lnTo>
                <a:cubicBezTo>
                  <a:pt x="7867" y="3969"/>
                  <a:pt x="7836" y="4062"/>
                  <a:pt x="7815" y="4145"/>
                </a:cubicBezTo>
                <a:cubicBezTo>
                  <a:pt x="7411" y="4301"/>
                  <a:pt x="7017" y="4487"/>
                  <a:pt x="6654" y="4705"/>
                </a:cubicBezTo>
                <a:lnTo>
                  <a:pt x="6520" y="4736"/>
                </a:lnTo>
                <a:cubicBezTo>
                  <a:pt x="6779" y="4518"/>
                  <a:pt x="7038" y="4311"/>
                  <a:pt x="7307" y="4114"/>
                </a:cubicBezTo>
                <a:cubicBezTo>
                  <a:pt x="7504" y="4031"/>
                  <a:pt x="7691" y="3959"/>
                  <a:pt x="7888" y="3886"/>
                </a:cubicBezTo>
                <a:close/>
                <a:moveTo>
                  <a:pt x="14189" y="4207"/>
                </a:moveTo>
                <a:cubicBezTo>
                  <a:pt x="14386" y="4363"/>
                  <a:pt x="14572" y="4529"/>
                  <a:pt x="14759" y="4705"/>
                </a:cubicBezTo>
                <a:lnTo>
                  <a:pt x="14624" y="4736"/>
                </a:lnTo>
                <a:cubicBezTo>
                  <a:pt x="14541" y="4705"/>
                  <a:pt x="14469" y="4663"/>
                  <a:pt x="14386" y="4632"/>
                </a:cubicBezTo>
                <a:cubicBezTo>
                  <a:pt x="14324" y="4487"/>
                  <a:pt x="14261" y="4342"/>
                  <a:pt x="14189" y="4207"/>
                </a:cubicBezTo>
                <a:close/>
                <a:moveTo>
                  <a:pt x="7680" y="4622"/>
                </a:moveTo>
                <a:cubicBezTo>
                  <a:pt x="7504" y="4653"/>
                  <a:pt x="7328" y="4694"/>
                  <a:pt x="7162" y="4746"/>
                </a:cubicBezTo>
                <a:cubicBezTo>
                  <a:pt x="7204" y="4715"/>
                  <a:pt x="7245" y="4694"/>
                  <a:pt x="7287" y="4663"/>
                </a:cubicBezTo>
                <a:cubicBezTo>
                  <a:pt x="7411" y="4653"/>
                  <a:pt x="7546" y="4632"/>
                  <a:pt x="7670" y="4622"/>
                </a:cubicBezTo>
                <a:close/>
                <a:moveTo>
                  <a:pt x="17080" y="4653"/>
                </a:moveTo>
                <a:lnTo>
                  <a:pt x="17080" y="4653"/>
                </a:lnTo>
                <a:cubicBezTo>
                  <a:pt x="17153" y="4663"/>
                  <a:pt x="17236" y="4674"/>
                  <a:pt x="17308" y="4684"/>
                </a:cubicBezTo>
                <a:cubicBezTo>
                  <a:pt x="17267" y="4705"/>
                  <a:pt x="17226" y="4715"/>
                  <a:pt x="17184" y="4746"/>
                </a:cubicBezTo>
                <a:lnTo>
                  <a:pt x="17122" y="4746"/>
                </a:lnTo>
                <a:lnTo>
                  <a:pt x="17080" y="4653"/>
                </a:lnTo>
                <a:close/>
                <a:moveTo>
                  <a:pt x="16801" y="4674"/>
                </a:moveTo>
                <a:cubicBezTo>
                  <a:pt x="16811" y="4694"/>
                  <a:pt x="16832" y="4715"/>
                  <a:pt x="16852" y="4736"/>
                </a:cubicBezTo>
                <a:cubicBezTo>
                  <a:pt x="16763" y="4746"/>
                  <a:pt x="16674" y="4756"/>
                  <a:pt x="16576" y="4766"/>
                </a:cubicBezTo>
                <a:lnTo>
                  <a:pt x="16576" y="4766"/>
                </a:lnTo>
                <a:lnTo>
                  <a:pt x="16801" y="4674"/>
                </a:lnTo>
                <a:close/>
                <a:moveTo>
                  <a:pt x="16282" y="4612"/>
                </a:moveTo>
                <a:cubicBezTo>
                  <a:pt x="16428" y="4612"/>
                  <a:pt x="16583" y="4612"/>
                  <a:pt x="16738" y="4622"/>
                </a:cubicBezTo>
                <a:lnTo>
                  <a:pt x="16396" y="4767"/>
                </a:lnTo>
                <a:cubicBezTo>
                  <a:pt x="16355" y="4715"/>
                  <a:pt x="16324" y="4663"/>
                  <a:pt x="16282" y="4612"/>
                </a:cubicBezTo>
                <a:close/>
                <a:moveTo>
                  <a:pt x="18905" y="4342"/>
                </a:moveTo>
                <a:cubicBezTo>
                  <a:pt x="19112" y="4342"/>
                  <a:pt x="19319" y="4373"/>
                  <a:pt x="19516" y="4415"/>
                </a:cubicBezTo>
                <a:cubicBezTo>
                  <a:pt x="19557" y="4508"/>
                  <a:pt x="19599" y="4601"/>
                  <a:pt x="19630" y="4705"/>
                </a:cubicBezTo>
                <a:lnTo>
                  <a:pt x="19630" y="4715"/>
                </a:lnTo>
                <a:cubicBezTo>
                  <a:pt x="19640" y="4726"/>
                  <a:pt x="19640" y="4746"/>
                  <a:pt x="19651" y="4767"/>
                </a:cubicBezTo>
                <a:cubicBezTo>
                  <a:pt x="19412" y="4612"/>
                  <a:pt x="19164" y="4466"/>
                  <a:pt x="18905" y="4342"/>
                </a:cubicBezTo>
                <a:close/>
                <a:moveTo>
                  <a:pt x="6126" y="3668"/>
                </a:moveTo>
                <a:cubicBezTo>
                  <a:pt x="6146" y="3679"/>
                  <a:pt x="6146" y="3699"/>
                  <a:pt x="6146" y="3710"/>
                </a:cubicBezTo>
                <a:lnTo>
                  <a:pt x="6126" y="3720"/>
                </a:lnTo>
                <a:cubicBezTo>
                  <a:pt x="6043" y="4062"/>
                  <a:pt x="5981" y="4404"/>
                  <a:pt x="5950" y="4746"/>
                </a:cubicBezTo>
                <a:lnTo>
                  <a:pt x="5856" y="4808"/>
                </a:lnTo>
                <a:cubicBezTo>
                  <a:pt x="5794" y="4560"/>
                  <a:pt x="5742" y="4311"/>
                  <a:pt x="5711" y="4052"/>
                </a:cubicBezTo>
                <a:cubicBezTo>
                  <a:pt x="5846" y="3927"/>
                  <a:pt x="5981" y="3793"/>
                  <a:pt x="6126" y="3668"/>
                </a:cubicBezTo>
                <a:close/>
                <a:moveTo>
                  <a:pt x="10562" y="4290"/>
                </a:moveTo>
                <a:cubicBezTo>
                  <a:pt x="10748" y="4342"/>
                  <a:pt x="10935" y="4415"/>
                  <a:pt x="11121" y="4498"/>
                </a:cubicBezTo>
                <a:lnTo>
                  <a:pt x="11132" y="4529"/>
                </a:lnTo>
                <a:cubicBezTo>
                  <a:pt x="10924" y="4601"/>
                  <a:pt x="10717" y="4694"/>
                  <a:pt x="10510" y="4808"/>
                </a:cubicBezTo>
                <a:cubicBezTo>
                  <a:pt x="10323" y="4746"/>
                  <a:pt x="10126" y="4705"/>
                  <a:pt x="9929" y="4663"/>
                </a:cubicBezTo>
                <a:cubicBezTo>
                  <a:pt x="9929" y="4632"/>
                  <a:pt x="9929" y="4591"/>
                  <a:pt x="9929" y="4560"/>
                </a:cubicBezTo>
                <a:cubicBezTo>
                  <a:pt x="10126" y="4446"/>
                  <a:pt x="10334" y="4352"/>
                  <a:pt x="10562" y="4290"/>
                </a:cubicBezTo>
                <a:close/>
                <a:moveTo>
                  <a:pt x="17433" y="4705"/>
                </a:moveTo>
                <a:cubicBezTo>
                  <a:pt x="17557" y="4726"/>
                  <a:pt x="17682" y="4746"/>
                  <a:pt x="17796" y="4767"/>
                </a:cubicBezTo>
                <a:lnTo>
                  <a:pt x="17733" y="4808"/>
                </a:lnTo>
                <a:cubicBezTo>
                  <a:pt x="17599" y="4788"/>
                  <a:pt x="17464" y="4767"/>
                  <a:pt x="17329" y="4757"/>
                </a:cubicBezTo>
                <a:lnTo>
                  <a:pt x="17433" y="4705"/>
                </a:lnTo>
                <a:close/>
                <a:moveTo>
                  <a:pt x="5069" y="3523"/>
                </a:moveTo>
                <a:cubicBezTo>
                  <a:pt x="4716" y="3927"/>
                  <a:pt x="4385" y="4363"/>
                  <a:pt x="4084" y="4819"/>
                </a:cubicBezTo>
                <a:cubicBezTo>
                  <a:pt x="4105" y="4663"/>
                  <a:pt x="4136" y="4508"/>
                  <a:pt x="4167" y="4352"/>
                </a:cubicBezTo>
                <a:cubicBezTo>
                  <a:pt x="4447" y="4052"/>
                  <a:pt x="4747" y="3772"/>
                  <a:pt x="5069" y="3523"/>
                </a:cubicBezTo>
                <a:close/>
                <a:moveTo>
                  <a:pt x="9256" y="4632"/>
                </a:moveTo>
                <a:cubicBezTo>
                  <a:pt x="9380" y="4653"/>
                  <a:pt x="9504" y="4674"/>
                  <a:pt x="9618" y="4694"/>
                </a:cubicBezTo>
                <a:cubicBezTo>
                  <a:pt x="9567" y="4736"/>
                  <a:pt x="9515" y="4777"/>
                  <a:pt x="9473" y="4819"/>
                </a:cubicBezTo>
                <a:cubicBezTo>
                  <a:pt x="9370" y="4767"/>
                  <a:pt x="9266" y="4726"/>
                  <a:pt x="9162" y="4694"/>
                </a:cubicBezTo>
                <a:lnTo>
                  <a:pt x="9256" y="4632"/>
                </a:lnTo>
                <a:close/>
                <a:moveTo>
                  <a:pt x="12603" y="4363"/>
                </a:moveTo>
                <a:cubicBezTo>
                  <a:pt x="12842" y="4363"/>
                  <a:pt x="13070" y="4384"/>
                  <a:pt x="13308" y="4425"/>
                </a:cubicBezTo>
                <a:lnTo>
                  <a:pt x="13298" y="4425"/>
                </a:lnTo>
                <a:cubicBezTo>
                  <a:pt x="13308" y="4435"/>
                  <a:pt x="13318" y="4446"/>
                  <a:pt x="13329" y="4456"/>
                </a:cubicBezTo>
                <a:cubicBezTo>
                  <a:pt x="13090" y="4560"/>
                  <a:pt x="12862" y="4684"/>
                  <a:pt x="12634" y="4819"/>
                </a:cubicBezTo>
                <a:cubicBezTo>
                  <a:pt x="12603" y="4684"/>
                  <a:pt x="12562" y="4560"/>
                  <a:pt x="12520" y="4446"/>
                </a:cubicBezTo>
                <a:lnTo>
                  <a:pt x="12603" y="4363"/>
                </a:lnTo>
                <a:close/>
                <a:moveTo>
                  <a:pt x="6281" y="4643"/>
                </a:moveTo>
                <a:cubicBezTo>
                  <a:pt x="6292" y="4684"/>
                  <a:pt x="6302" y="4736"/>
                  <a:pt x="6312" y="4777"/>
                </a:cubicBezTo>
                <a:lnTo>
                  <a:pt x="6043" y="4829"/>
                </a:lnTo>
                <a:lnTo>
                  <a:pt x="6043" y="4788"/>
                </a:lnTo>
                <a:cubicBezTo>
                  <a:pt x="6115" y="4736"/>
                  <a:pt x="6198" y="4694"/>
                  <a:pt x="6281" y="4643"/>
                </a:cubicBezTo>
                <a:close/>
                <a:moveTo>
                  <a:pt x="9681" y="4715"/>
                </a:moveTo>
                <a:cubicBezTo>
                  <a:pt x="9681" y="4753"/>
                  <a:pt x="9681" y="4791"/>
                  <a:pt x="9681" y="4829"/>
                </a:cubicBezTo>
                <a:lnTo>
                  <a:pt x="9536" y="4829"/>
                </a:lnTo>
                <a:cubicBezTo>
                  <a:pt x="9587" y="4788"/>
                  <a:pt x="9639" y="4746"/>
                  <a:pt x="9681" y="4715"/>
                </a:cubicBezTo>
                <a:close/>
                <a:moveTo>
                  <a:pt x="9743" y="4715"/>
                </a:moveTo>
                <a:cubicBezTo>
                  <a:pt x="9784" y="4715"/>
                  <a:pt x="9815" y="4726"/>
                  <a:pt x="9846" y="4736"/>
                </a:cubicBezTo>
                <a:lnTo>
                  <a:pt x="9836" y="4736"/>
                </a:lnTo>
                <a:lnTo>
                  <a:pt x="9836" y="4829"/>
                </a:lnTo>
                <a:lnTo>
                  <a:pt x="9732" y="4829"/>
                </a:lnTo>
                <a:cubicBezTo>
                  <a:pt x="9732" y="4798"/>
                  <a:pt x="9732" y="4757"/>
                  <a:pt x="9743" y="4715"/>
                </a:cubicBezTo>
                <a:close/>
                <a:moveTo>
                  <a:pt x="19589" y="4415"/>
                </a:moveTo>
                <a:lnTo>
                  <a:pt x="19661" y="4435"/>
                </a:lnTo>
                <a:cubicBezTo>
                  <a:pt x="19827" y="4487"/>
                  <a:pt x="19993" y="4549"/>
                  <a:pt x="20148" y="4622"/>
                </a:cubicBezTo>
                <a:cubicBezTo>
                  <a:pt x="20013" y="4684"/>
                  <a:pt x="19879" y="4746"/>
                  <a:pt x="19754" y="4829"/>
                </a:cubicBezTo>
                <a:lnTo>
                  <a:pt x="19723" y="4808"/>
                </a:lnTo>
                <a:cubicBezTo>
                  <a:pt x="19682" y="4674"/>
                  <a:pt x="19640" y="4549"/>
                  <a:pt x="19589" y="4415"/>
                </a:cubicBezTo>
                <a:close/>
                <a:moveTo>
                  <a:pt x="9940" y="4757"/>
                </a:moveTo>
                <a:cubicBezTo>
                  <a:pt x="10043" y="4777"/>
                  <a:pt x="10157" y="4798"/>
                  <a:pt x="10271" y="4829"/>
                </a:cubicBezTo>
                <a:lnTo>
                  <a:pt x="10271" y="4840"/>
                </a:lnTo>
                <a:lnTo>
                  <a:pt x="9940" y="4840"/>
                </a:lnTo>
                <a:lnTo>
                  <a:pt x="9940" y="4757"/>
                </a:lnTo>
                <a:close/>
                <a:moveTo>
                  <a:pt x="12282" y="4466"/>
                </a:moveTo>
                <a:lnTo>
                  <a:pt x="12323" y="4518"/>
                </a:lnTo>
                <a:cubicBezTo>
                  <a:pt x="12209" y="4622"/>
                  <a:pt x="12106" y="4726"/>
                  <a:pt x="12002" y="4840"/>
                </a:cubicBezTo>
                <a:lnTo>
                  <a:pt x="11961" y="4736"/>
                </a:lnTo>
                <a:cubicBezTo>
                  <a:pt x="12064" y="4643"/>
                  <a:pt x="12168" y="4549"/>
                  <a:pt x="12282" y="4466"/>
                </a:cubicBezTo>
                <a:close/>
                <a:moveTo>
                  <a:pt x="6509" y="4798"/>
                </a:moveTo>
                <a:lnTo>
                  <a:pt x="6416" y="4850"/>
                </a:lnTo>
                <a:lnTo>
                  <a:pt x="6416" y="4829"/>
                </a:lnTo>
                <a:lnTo>
                  <a:pt x="6437" y="4808"/>
                </a:lnTo>
                <a:lnTo>
                  <a:pt x="6509" y="4798"/>
                </a:lnTo>
                <a:close/>
                <a:moveTo>
                  <a:pt x="14199" y="4663"/>
                </a:moveTo>
                <a:lnTo>
                  <a:pt x="14334" y="4705"/>
                </a:lnTo>
                <a:cubicBezTo>
                  <a:pt x="14344" y="4736"/>
                  <a:pt x="14355" y="4767"/>
                  <a:pt x="14375" y="4798"/>
                </a:cubicBezTo>
                <a:cubicBezTo>
                  <a:pt x="14324" y="4808"/>
                  <a:pt x="14272" y="4819"/>
                  <a:pt x="14220" y="4850"/>
                </a:cubicBezTo>
                <a:cubicBezTo>
                  <a:pt x="14220" y="4788"/>
                  <a:pt x="14210" y="4715"/>
                  <a:pt x="14199" y="4663"/>
                </a:cubicBezTo>
                <a:close/>
                <a:moveTo>
                  <a:pt x="11163" y="4591"/>
                </a:moveTo>
                <a:cubicBezTo>
                  <a:pt x="11173" y="4622"/>
                  <a:pt x="11194" y="4663"/>
                  <a:pt x="11204" y="4694"/>
                </a:cubicBezTo>
                <a:cubicBezTo>
                  <a:pt x="11111" y="4757"/>
                  <a:pt x="11018" y="4819"/>
                  <a:pt x="10924" y="4881"/>
                </a:cubicBezTo>
                <a:cubicBezTo>
                  <a:pt x="10841" y="4871"/>
                  <a:pt x="10758" y="4860"/>
                  <a:pt x="10665" y="4850"/>
                </a:cubicBezTo>
                <a:lnTo>
                  <a:pt x="10603" y="4840"/>
                </a:lnTo>
                <a:cubicBezTo>
                  <a:pt x="10779" y="4736"/>
                  <a:pt x="10966" y="4653"/>
                  <a:pt x="11163" y="4591"/>
                </a:cubicBezTo>
                <a:close/>
                <a:moveTo>
                  <a:pt x="14821" y="4767"/>
                </a:moveTo>
                <a:lnTo>
                  <a:pt x="14946" y="4891"/>
                </a:lnTo>
                <a:cubicBezTo>
                  <a:pt x="14883" y="4860"/>
                  <a:pt x="14811" y="4819"/>
                  <a:pt x="14738" y="4788"/>
                </a:cubicBezTo>
                <a:lnTo>
                  <a:pt x="14821" y="4767"/>
                </a:lnTo>
                <a:close/>
                <a:moveTo>
                  <a:pt x="17930" y="4798"/>
                </a:moveTo>
                <a:lnTo>
                  <a:pt x="18055" y="4829"/>
                </a:lnTo>
                <a:lnTo>
                  <a:pt x="18065" y="4891"/>
                </a:lnTo>
                <a:cubicBezTo>
                  <a:pt x="18003" y="4871"/>
                  <a:pt x="17930" y="4860"/>
                  <a:pt x="17858" y="4840"/>
                </a:cubicBezTo>
                <a:lnTo>
                  <a:pt x="17930" y="4798"/>
                </a:lnTo>
                <a:close/>
                <a:moveTo>
                  <a:pt x="9079" y="4757"/>
                </a:moveTo>
                <a:cubicBezTo>
                  <a:pt x="9162" y="4788"/>
                  <a:pt x="9256" y="4819"/>
                  <a:pt x="9349" y="4860"/>
                </a:cubicBezTo>
                <a:cubicBezTo>
                  <a:pt x="9183" y="4871"/>
                  <a:pt x="9017" y="4881"/>
                  <a:pt x="8862" y="4902"/>
                </a:cubicBezTo>
                <a:lnTo>
                  <a:pt x="9079" y="4757"/>
                </a:lnTo>
                <a:close/>
                <a:moveTo>
                  <a:pt x="8727" y="4684"/>
                </a:moveTo>
                <a:cubicBezTo>
                  <a:pt x="8810" y="4694"/>
                  <a:pt x="8883" y="4705"/>
                  <a:pt x="8955" y="4726"/>
                </a:cubicBezTo>
                <a:lnTo>
                  <a:pt x="8945" y="4726"/>
                </a:lnTo>
                <a:cubicBezTo>
                  <a:pt x="8851" y="4788"/>
                  <a:pt x="8758" y="4850"/>
                  <a:pt x="8675" y="4912"/>
                </a:cubicBezTo>
                <a:cubicBezTo>
                  <a:pt x="8696" y="4829"/>
                  <a:pt x="8706" y="4757"/>
                  <a:pt x="8727" y="4684"/>
                </a:cubicBezTo>
                <a:close/>
                <a:moveTo>
                  <a:pt x="11432" y="4653"/>
                </a:moveTo>
                <a:lnTo>
                  <a:pt x="11505" y="4694"/>
                </a:lnTo>
                <a:lnTo>
                  <a:pt x="11608" y="4757"/>
                </a:lnTo>
                <a:lnTo>
                  <a:pt x="11360" y="4922"/>
                </a:lnTo>
                <a:cubicBezTo>
                  <a:pt x="11339" y="4860"/>
                  <a:pt x="11318" y="4798"/>
                  <a:pt x="11287" y="4736"/>
                </a:cubicBezTo>
                <a:lnTo>
                  <a:pt x="11370" y="4694"/>
                </a:lnTo>
                <a:lnTo>
                  <a:pt x="11432" y="4653"/>
                </a:lnTo>
                <a:close/>
                <a:moveTo>
                  <a:pt x="11246" y="4767"/>
                </a:moveTo>
                <a:cubicBezTo>
                  <a:pt x="11256" y="4808"/>
                  <a:pt x="11266" y="4850"/>
                  <a:pt x="11287" y="4881"/>
                </a:cubicBezTo>
                <a:cubicBezTo>
                  <a:pt x="11287" y="4902"/>
                  <a:pt x="11297" y="4912"/>
                  <a:pt x="11297" y="4933"/>
                </a:cubicBezTo>
                <a:cubicBezTo>
                  <a:pt x="11214" y="4912"/>
                  <a:pt x="11132" y="4902"/>
                  <a:pt x="11038" y="4891"/>
                </a:cubicBezTo>
                <a:lnTo>
                  <a:pt x="11246" y="4767"/>
                </a:lnTo>
                <a:close/>
                <a:moveTo>
                  <a:pt x="14562" y="4819"/>
                </a:moveTo>
                <a:cubicBezTo>
                  <a:pt x="14583" y="4840"/>
                  <a:pt x="14603" y="4850"/>
                  <a:pt x="14624" y="4860"/>
                </a:cubicBezTo>
                <a:lnTo>
                  <a:pt x="14614" y="4860"/>
                </a:lnTo>
                <a:cubicBezTo>
                  <a:pt x="14655" y="4881"/>
                  <a:pt x="14697" y="4912"/>
                  <a:pt x="14728" y="4943"/>
                </a:cubicBezTo>
                <a:lnTo>
                  <a:pt x="14521" y="4943"/>
                </a:lnTo>
                <a:cubicBezTo>
                  <a:pt x="14510" y="4912"/>
                  <a:pt x="14489" y="4881"/>
                  <a:pt x="14479" y="4840"/>
                </a:cubicBezTo>
                <a:lnTo>
                  <a:pt x="14562" y="4819"/>
                </a:lnTo>
                <a:close/>
                <a:moveTo>
                  <a:pt x="8613" y="4663"/>
                </a:moveTo>
                <a:lnTo>
                  <a:pt x="8675" y="4674"/>
                </a:lnTo>
                <a:cubicBezTo>
                  <a:pt x="8655" y="4767"/>
                  <a:pt x="8634" y="4850"/>
                  <a:pt x="8613" y="4943"/>
                </a:cubicBezTo>
                <a:lnTo>
                  <a:pt x="8541" y="4954"/>
                </a:lnTo>
                <a:cubicBezTo>
                  <a:pt x="8561" y="4860"/>
                  <a:pt x="8582" y="4757"/>
                  <a:pt x="8613" y="4663"/>
                </a:cubicBezTo>
                <a:close/>
                <a:moveTo>
                  <a:pt x="14417" y="4871"/>
                </a:moveTo>
                <a:lnTo>
                  <a:pt x="14448" y="4954"/>
                </a:lnTo>
                <a:lnTo>
                  <a:pt x="14230" y="4954"/>
                </a:lnTo>
                <a:lnTo>
                  <a:pt x="14230" y="4922"/>
                </a:lnTo>
                <a:cubicBezTo>
                  <a:pt x="14293" y="4902"/>
                  <a:pt x="14355" y="4881"/>
                  <a:pt x="14417" y="4871"/>
                </a:cubicBezTo>
                <a:close/>
                <a:moveTo>
                  <a:pt x="13671" y="4498"/>
                </a:moveTo>
                <a:cubicBezTo>
                  <a:pt x="13826" y="4539"/>
                  <a:pt x="13971" y="4580"/>
                  <a:pt x="14116" y="4632"/>
                </a:cubicBezTo>
                <a:cubicBezTo>
                  <a:pt x="14127" y="4705"/>
                  <a:pt x="14137" y="4788"/>
                  <a:pt x="14147" y="4871"/>
                </a:cubicBezTo>
                <a:cubicBezTo>
                  <a:pt x="14044" y="4902"/>
                  <a:pt x="13940" y="4933"/>
                  <a:pt x="13847" y="4974"/>
                </a:cubicBezTo>
                <a:cubicBezTo>
                  <a:pt x="13785" y="4881"/>
                  <a:pt x="13723" y="4788"/>
                  <a:pt x="13660" y="4705"/>
                </a:cubicBezTo>
                <a:cubicBezTo>
                  <a:pt x="13660" y="4643"/>
                  <a:pt x="13660" y="4580"/>
                  <a:pt x="13660" y="4518"/>
                </a:cubicBezTo>
                <a:lnTo>
                  <a:pt x="13671" y="4498"/>
                </a:lnTo>
                <a:close/>
                <a:moveTo>
                  <a:pt x="15578" y="4653"/>
                </a:moveTo>
                <a:cubicBezTo>
                  <a:pt x="15557" y="4757"/>
                  <a:pt x="15536" y="4860"/>
                  <a:pt x="15526" y="4974"/>
                </a:cubicBezTo>
                <a:cubicBezTo>
                  <a:pt x="15402" y="4974"/>
                  <a:pt x="15267" y="4964"/>
                  <a:pt x="15142" y="4964"/>
                </a:cubicBezTo>
                <a:cubicBezTo>
                  <a:pt x="15091" y="4881"/>
                  <a:pt x="15049" y="4808"/>
                  <a:pt x="14997" y="4736"/>
                </a:cubicBezTo>
                <a:cubicBezTo>
                  <a:pt x="15153" y="4705"/>
                  <a:pt x="15308" y="4674"/>
                  <a:pt x="15464" y="4663"/>
                </a:cubicBezTo>
                <a:lnTo>
                  <a:pt x="15578" y="4653"/>
                </a:lnTo>
                <a:close/>
                <a:moveTo>
                  <a:pt x="18169" y="4860"/>
                </a:moveTo>
                <a:lnTo>
                  <a:pt x="18231" y="4871"/>
                </a:lnTo>
                <a:cubicBezTo>
                  <a:pt x="18252" y="4902"/>
                  <a:pt x="18283" y="4933"/>
                  <a:pt x="18293" y="4974"/>
                </a:cubicBezTo>
                <a:cubicBezTo>
                  <a:pt x="18262" y="4964"/>
                  <a:pt x="18221" y="4943"/>
                  <a:pt x="18179" y="4933"/>
                </a:cubicBezTo>
                <a:lnTo>
                  <a:pt x="18169" y="4860"/>
                </a:lnTo>
                <a:close/>
                <a:moveTo>
                  <a:pt x="8520" y="4767"/>
                </a:moveTo>
                <a:lnTo>
                  <a:pt x="8520" y="4767"/>
                </a:lnTo>
                <a:cubicBezTo>
                  <a:pt x="8499" y="4829"/>
                  <a:pt x="8478" y="4891"/>
                  <a:pt x="8468" y="4964"/>
                </a:cubicBezTo>
                <a:lnTo>
                  <a:pt x="8364" y="4985"/>
                </a:lnTo>
                <a:cubicBezTo>
                  <a:pt x="8416" y="4912"/>
                  <a:pt x="8468" y="4829"/>
                  <a:pt x="8520" y="4767"/>
                </a:cubicBezTo>
                <a:close/>
                <a:moveTo>
                  <a:pt x="13588" y="4757"/>
                </a:moveTo>
                <a:cubicBezTo>
                  <a:pt x="13588" y="4850"/>
                  <a:pt x="13577" y="4912"/>
                  <a:pt x="13567" y="4985"/>
                </a:cubicBezTo>
                <a:lnTo>
                  <a:pt x="13536" y="4985"/>
                </a:lnTo>
                <a:cubicBezTo>
                  <a:pt x="13546" y="4902"/>
                  <a:pt x="13567" y="4829"/>
                  <a:pt x="13588" y="4757"/>
                </a:cubicBezTo>
                <a:close/>
                <a:moveTo>
                  <a:pt x="13650" y="4819"/>
                </a:moveTo>
                <a:cubicBezTo>
                  <a:pt x="13691" y="4871"/>
                  <a:pt x="13723" y="4922"/>
                  <a:pt x="13754" y="4974"/>
                </a:cubicBezTo>
                <a:lnTo>
                  <a:pt x="13640" y="4985"/>
                </a:lnTo>
                <a:cubicBezTo>
                  <a:pt x="13640" y="4922"/>
                  <a:pt x="13650" y="4871"/>
                  <a:pt x="13650" y="4819"/>
                </a:cubicBezTo>
                <a:close/>
                <a:moveTo>
                  <a:pt x="16189" y="4622"/>
                </a:moveTo>
                <a:cubicBezTo>
                  <a:pt x="16231" y="4674"/>
                  <a:pt x="16272" y="4736"/>
                  <a:pt x="16314" y="4798"/>
                </a:cubicBezTo>
                <a:lnTo>
                  <a:pt x="16324" y="4798"/>
                </a:lnTo>
                <a:lnTo>
                  <a:pt x="16303" y="4808"/>
                </a:lnTo>
                <a:cubicBezTo>
                  <a:pt x="16096" y="4850"/>
                  <a:pt x="15899" y="4912"/>
                  <a:pt x="15702" y="4985"/>
                </a:cubicBezTo>
                <a:lnTo>
                  <a:pt x="15609" y="4985"/>
                </a:lnTo>
                <a:cubicBezTo>
                  <a:pt x="15619" y="4922"/>
                  <a:pt x="15630" y="4850"/>
                  <a:pt x="15640" y="4788"/>
                </a:cubicBezTo>
                <a:cubicBezTo>
                  <a:pt x="15650" y="4736"/>
                  <a:pt x="15650" y="4694"/>
                  <a:pt x="15661" y="4643"/>
                </a:cubicBezTo>
                <a:cubicBezTo>
                  <a:pt x="15837" y="4632"/>
                  <a:pt x="16013" y="4622"/>
                  <a:pt x="16189" y="4622"/>
                </a:cubicBezTo>
                <a:close/>
                <a:moveTo>
                  <a:pt x="11702" y="4819"/>
                </a:moveTo>
                <a:lnTo>
                  <a:pt x="11733" y="4840"/>
                </a:lnTo>
                <a:cubicBezTo>
                  <a:pt x="11681" y="4891"/>
                  <a:pt x="11629" y="4933"/>
                  <a:pt x="11577" y="4985"/>
                </a:cubicBezTo>
                <a:lnTo>
                  <a:pt x="11577" y="4995"/>
                </a:lnTo>
                <a:lnTo>
                  <a:pt x="11474" y="4974"/>
                </a:lnTo>
                <a:lnTo>
                  <a:pt x="11702" y="4819"/>
                </a:lnTo>
                <a:close/>
                <a:moveTo>
                  <a:pt x="7121" y="4684"/>
                </a:moveTo>
                <a:cubicBezTo>
                  <a:pt x="7069" y="4726"/>
                  <a:pt x="7007" y="4767"/>
                  <a:pt x="6945" y="4819"/>
                </a:cubicBezTo>
                <a:cubicBezTo>
                  <a:pt x="6779" y="4871"/>
                  <a:pt x="6623" y="4933"/>
                  <a:pt x="6457" y="5005"/>
                </a:cubicBezTo>
                <a:cubicBezTo>
                  <a:pt x="6457" y="4985"/>
                  <a:pt x="6447" y="4954"/>
                  <a:pt x="6437" y="4922"/>
                </a:cubicBezTo>
                <a:cubicBezTo>
                  <a:pt x="6520" y="4871"/>
                  <a:pt x="6602" y="4808"/>
                  <a:pt x="6696" y="4757"/>
                </a:cubicBezTo>
                <a:lnTo>
                  <a:pt x="6706" y="4757"/>
                </a:lnTo>
                <a:cubicBezTo>
                  <a:pt x="6841" y="4736"/>
                  <a:pt x="6986" y="4705"/>
                  <a:pt x="7121" y="4684"/>
                </a:cubicBezTo>
                <a:close/>
                <a:moveTo>
                  <a:pt x="13453" y="4560"/>
                </a:moveTo>
                <a:cubicBezTo>
                  <a:pt x="13484" y="4591"/>
                  <a:pt x="13505" y="4622"/>
                  <a:pt x="13526" y="4653"/>
                </a:cubicBezTo>
                <a:cubicBezTo>
                  <a:pt x="13484" y="4777"/>
                  <a:pt x="13453" y="4881"/>
                  <a:pt x="13432" y="4995"/>
                </a:cubicBezTo>
                <a:lnTo>
                  <a:pt x="13443" y="4995"/>
                </a:lnTo>
                <a:cubicBezTo>
                  <a:pt x="13308" y="5005"/>
                  <a:pt x="13173" y="5016"/>
                  <a:pt x="13039" y="5026"/>
                </a:cubicBezTo>
                <a:cubicBezTo>
                  <a:pt x="13163" y="4860"/>
                  <a:pt x="13308" y="4705"/>
                  <a:pt x="13453" y="4560"/>
                </a:cubicBezTo>
                <a:close/>
                <a:moveTo>
                  <a:pt x="17226" y="4808"/>
                </a:moveTo>
                <a:cubicBezTo>
                  <a:pt x="17371" y="4819"/>
                  <a:pt x="17516" y="4829"/>
                  <a:pt x="17661" y="4860"/>
                </a:cubicBezTo>
                <a:cubicBezTo>
                  <a:pt x="17588" y="4912"/>
                  <a:pt x="17516" y="4974"/>
                  <a:pt x="17443" y="5026"/>
                </a:cubicBezTo>
                <a:cubicBezTo>
                  <a:pt x="17360" y="4964"/>
                  <a:pt x="17288" y="4891"/>
                  <a:pt x="17205" y="4829"/>
                </a:cubicBezTo>
                <a:lnTo>
                  <a:pt x="17226" y="4808"/>
                </a:lnTo>
                <a:close/>
                <a:moveTo>
                  <a:pt x="19775" y="4943"/>
                </a:moveTo>
                <a:lnTo>
                  <a:pt x="19910" y="5026"/>
                </a:lnTo>
                <a:cubicBezTo>
                  <a:pt x="19868" y="5016"/>
                  <a:pt x="19827" y="5016"/>
                  <a:pt x="19785" y="5005"/>
                </a:cubicBezTo>
                <a:lnTo>
                  <a:pt x="19785" y="5016"/>
                </a:lnTo>
                <a:lnTo>
                  <a:pt x="19765" y="4943"/>
                </a:lnTo>
                <a:close/>
                <a:moveTo>
                  <a:pt x="8986" y="4964"/>
                </a:moveTo>
                <a:cubicBezTo>
                  <a:pt x="8872" y="4985"/>
                  <a:pt x="8769" y="5016"/>
                  <a:pt x="8655" y="5047"/>
                </a:cubicBezTo>
                <a:lnTo>
                  <a:pt x="8727" y="4995"/>
                </a:lnTo>
                <a:lnTo>
                  <a:pt x="8986" y="4964"/>
                </a:lnTo>
                <a:close/>
                <a:moveTo>
                  <a:pt x="11795" y="4891"/>
                </a:moveTo>
                <a:lnTo>
                  <a:pt x="11836" y="5016"/>
                </a:lnTo>
                <a:lnTo>
                  <a:pt x="11805" y="5047"/>
                </a:lnTo>
                <a:cubicBezTo>
                  <a:pt x="11757" y="5028"/>
                  <a:pt x="11709" y="5017"/>
                  <a:pt x="11669" y="5008"/>
                </a:cubicBezTo>
                <a:lnTo>
                  <a:pt x="11669" y="5008"/>
                </a:lnTo>
                <a:lnTo>
                  <a:pt x="11795" y="4891"/>
                </a:lnTo>
                <a:close/>
                <a:moveTo>
                  <a:pt x="5960" y="4922"/>
                </a:moveTo>
                <a:lnTo>
                  <a:pt x="5960" y="4922"/>
                </a:lnTo>
                <a:cubicBezTo>
                  <a:pt x="5950" y="4964"/>
                  <a:pt x="5950" y="5005"/>
                  <a:pt x="5950" y="5057"/>
                </a:cubicBezTo>
                <a:lnTo>
                  <a:pt x="5908" y="4933"/>
                </a:lnTo>
                <a:lnTo>
                  <a:pt x="5960" y="4922"/>
                </a:lnTo>
                <a:close/>
                <a:moveTo>
                  <a:pt x="13401" y="4498"/>
                </a:moveTo>
                <a:lnTo>
                  <a:pt x="13412" y="4508"/>
                </a:lnTo>
                <a:cubicBezTo>
                  <a:pt x="13238" y="4671"/>
                  <a:pt x="13085" y="4844"/>
                  <a:pt x="12942" y="5037"/>
                </a:cubicBezTo>
                <a:lnTo>
                  <a:pt x="12942" y="5037"/>
                </a:lnTo>
                <a:lnTo>
                  <a:pt x="12769" y="5057"/>
                </a:lnTo>
                <a:lnTo>
                  <a:pt x="12676" y="4912"/>
                </a:lnTo>
                <a:cubicBezTo>
                  <a:pt x="12676" y="4902"/>
                  <a:pt x="12676" y="4891"/>
                  <a:pt x="12665" y="4881"/>
                </a:cubicBezTo>
                <a:cubicBezTo>
                  <a:pt x="12759" y="4829"/>
                  <a:pt x="12852" y="4777"/>
                  <a:pt x="12945" y="4736"/>
                </a:cubicBezTo>
                <a:cubicBezTo>
                  <a:pt x="13090" y="4653"/>
                  <a:pt x="13246" y="4570"/>
                  <a:pt x="13401" y="4498"/>
                </a:cubicBezTo>
                <a:close/>
                <a:moveTo>
                  <a:pt x="16376" y="4881"/>
                </a:moveTo>
                <a:cubicBezTo>
                  <a:pt x="16417" y="4933"/>
                  <a:pt x="16448" y="4995"/>
                  <a:pt x="16490" y="5057"/>
                </a:cubicBezTo>
                <a:cubicBezTo>
                  <a:pt x="16334" y="5036"/>
                  <a:pt x="16189" y="5016"/>
                  <a:pt x="16034" y="5005"/>
                </a:cubicBezTo>
                <a:lnTo>
                  <a:pt x="16251" y="4902"/>
                </a:lnTo>
                <a:cubicBezTo>
                  <a:pt x="16293" y="4891"/>
                  <a:pt x="16334" y="4891"/>
                  <a:pt x="16376" y="4881"/>
                </a:cubicBezTo>
                <a:close/>
                <a:moveTo>
                  <a:pt x="12375" y="4580"/>
                </a:moveTo>
                <a:cubicBezTo>
                  <a:pt x="12386" y="4601"/>
                  <a:pt x="12406" y="4632"/>
                  <a:pt x="12417" y="4653"/>
                </a:cubicBezTo>
                <a:cubicBezTo>
                  <a:pt x="12448" y="4726"/>
                  <a:pt x="12469" y="4798"/>
                  <a:pt x="12500" y="4871"/>
                </a:cubicBezTo>
                <a:lnTo>
                  <a:pt x="12510" y="4860"/>
                </a:lnTo>
                <a:lnTo>
                  <a:pt x="12510" y="4881"/>
                </a:lnTo>
                <a:cubicBezTo>
                  <a:pt x="12406" y="4943"/>
                  <a:pt x="12292" y="5016"/>
                  <a:pt x="12178" y="5078"/>
                </a:cubicBezTo>
                <a:lnTo>
                  <a:pt x="12095" y="5005"/>
                </a:lnTo>
                <a:lnTo>
                  <a:pt x="12054" y="4933"/>
                </a:lnTo>
                <a:cubicBezTo>
                  <a:pt x="12044" y="4922"/>
                  <a:pt x="12044" y="4912"/>
                  <a:pt x="12044" y="4902"/>
                </a:cubicBezTo>
                <a:cubicBezTo>
                  <a:pt x="12147" y="4788"/>
                  <a:pt x="12261" y="4684"/>
                  <a:pt x="12375" y="4580"/>
                </a:cubicBezTo>
                <a:close/>
                <a:moveTo>
                  <a:pt x="16915" y="4808"/>
                </a:moveTo>
                <a:lnTo>
                  <a:pt x="16956" y="4881"/>
                </a:lnTo>
                <a:cubicBezTo>
                  <a:pt x="16873" y="4943"/>
                  <a:pt x="16780" y="5005"/>
                  <a:pt x="16697" y="5078"/>
                </a:cubicBezTo>
                <a:lnTo>
                  <a:pt x="16593" y="5057"/>
                </a:lnTo>
                <a:cubicBezTo>
                  <a:pt x="16552" y="4995"/>
                  <a:pt x="16500" y="4933"/>
                  <a:pt x="16459" y="4860"/>
                </a:cubicBezTo>
                <a:cubicBezTo>
                  <a:pt x="16604" y="4840"/>
                  <a:pt x="16759" y="4819"/>
                  <a:pt x="16904" y="4808"/>
                </a:cubicBezTo>
                <a:close/>
                <a:moveTo>
                  <a:pt x="6281" y="4850"/>
                </a:moveTo>
                <a:lnTo>
                  <a:pt x="6250" y="4881"/>
                </a:lnTo>
                <a:cubicBezTo>
                  <a:pt x="6178" y="4954"/>
                  <a:pt x="6095" y="5026"/>
                  <a:pt x="6022" y="5088"/>
                </a:cubicBezTo>
                <a:cubicBezTo>
                  <a:pt x="6022" y="5026"/>
                  <a:pt x="6022" y="4964"/>
                  <a:pt x="6032" y="4902"/>
                </a:cubicBezTo>
                <a:cubicBezTo>
                  <a:pt x="6115" y="4881"/>
                  <a:pt x="6198" y="4860"/>
                  <a:pt x="6281" y="4850"/>
                </a:cubicBezTo>
                <a:close/>
                <a:moveTo>
                  <a:pt x="5649" y="4104"/>
                </a:moveTo>
                <a:cubicBezTo>
                  <a:pt x="5690" y="4352"/>
                  <a:pt x="5742" y="4601"/>
                  <a:pt x="5825" y="4840"/>
                </a:cubicBezTo>
                <a:lnTo>
                  <a:pt x="5804" y="4850"/>
                </a:lnTo>
                <a:lnTo>
                  <a:pt x="5690" y="4922"/>
                </a:lnTo>
                <a:cubicBezTo>
                  <a:pt x="5462" y="4974"/>
                  <a:pt x="5245" y="5036"/>
                  <a:pt x="5017" y="5099"/>
                </a:cubicBezTo>
                <a:lnTo>
                  <a:pt x="5017" y="4840"/>
                </a:lnTo>
                <a:cubicBezTo>
                  <a:pt x="5214" y="4580"/>
                  <a:pt x="5421" y="4332"/>
                  <a:pt x="5649" y="4104"/>
                </a:cubicBezTo>
                <a:close/>
                <a:moveTo>
                  <a:pt x="9857" y="4912"/>
                </a:moveTo>
                <a:cubicBezTo>
                  <a:pt x="9867" y="4974"/>
                  <a:pt x="9867" y="5026"/>
                  <a:pt x="9878" y="5088"/>
                </a:cubicBezTo>
                <a:lnTo>
                  <a:pt x="9878" y="5099"/>
                </a:lnTo>
                <a:cubicBezTo>
                  <a:pt x="9826" y="5057"/>
                  <a:pt x="9784" y="5026"/>
                  <a:pt x="9732" y="4985"/>
                </a:cubicBezTo>
                <a:lnTo>
                  <a:pt x="9732" y="4922"/>
                </a:lnTo>
                <a:lnTo>
                  <a:pt x="9857" y="4912"/>
                </a:lnTo>
                <a:close/>
                <a:moveTo>
                  <a:pt x="11971" y="5005"/>
                </a:moveTo>
                <a:lnTo>
                  <a:pt x="12002" y="5036"/>
                </a:lnTo>
                <a:cubicBezTo>
                  <a:pt x="12012" y="5057"/>
                  <a:pt x="12023" y="5088"/>
                  <a:pt x="12033" y="5109"/>
                </a:cubicBezTo>
                <a:lnTo>
                  <a:pt x="12002" y="5109"/>
                </a:lnTo>
                <a:lnTo>
                  <a:pt x="11971" y="5016"/>
                </a:lnTo>
                <a:lnTo>
                  <a:pt x="11971" y="5005"/>
                </a:lnTo>
                <a:close/>
                <a:moveTo>
                  <a:pt x="13557" y="5068"/>
                </a:moveTo>
                <a:cubicBezTo>
                  <a:pt x="13557" y="5078"/>
                  <a:pt x="13557" y="5088"/>
                  <a:pt x="13557" y="5088"/>
                </a:cubicBezTo>
                <a:lnTo>
                  <a:pt x="13505" y="5109"/>
                </a:lnTo>
                <a:lnTo>
                  <a:pt x="13515" y="5068"/>
                </a:lnTo>
                <a:close/>
                <a:moveTo>
                  <a:pt x="12531" y="4974"/>
                </a:moveTo>
                <a:cubicBezTo>
                  <a:pt x="12541" y="5005"/>
                  <a:pt x="12551" y="5047"/>
                  <a:pt x="12562" y="5078"/>
                </a:cubicBezTo>
                <a:lnTo>
                  <a:pt x="12562" y="5088"/>
                </a:lnTo>
                <a:lnTo>
                  <a:pt x="12282" y="5119"/>
                </a:lnTo>
                <a:cubicBezTo>
                  <a:pt x="12365" y="5068"/>
                  <a:pt x="12448" y="5016"/>
                  <a:pt x="12531" y="4974"/>
                </a:cubicBezTo>
                <a:close/>
                <a:moveTo>
                  <a:pt x="18770" y="4352"/>
                </a:moveTo>
                <a:cubicBezTo>
                  <a:pt x="19039" y="4487"/>
                  <a:pt x="19298" y="4622"/>
                  <a:pt x="19557" y="4788"/>
                </a:cubicBezTo>
                <a:lnTo>
                  <a:pt x="19682" y="4871"/>
                </a:lnTo>
                <a:lnTo>
                  <a:pt x="19682" y="4891"/>
                </a:lnTo>
                <a:cubicBezTo>
                  <a:pt x="19609" y="4933"/>
                  <a:pt x="19537" y="4985"/>
                  <a:pt x="19464" y="5036"/>
                </a:cubicBezTo>
                <a:cubicBezTo>
                  <a:pt x="19381" y="5057"/>
                  <a:pt x="19309" y="5088"/>
                  <a:pt x="19226" y="5119"/>
                </a:cubicBezTo>
                <a:cubicBezTo>
                  <a:pt x="18925" y="4995"/>
                  <a:pt x="18604" y="4891"/>
                  <a:pt x="18283" y="4798"/>
                </a:cubicBezTo>
                <a:cubicBezTo>
                  <a:pt x="18252" y="4746"/>
                  <a:pt x="18221" y="4694"/>
                  <a:pt x="18179" y="4643"/>
                </a:cubicBezTo>
                <a:cubicBezTo>
                  <a:pt x="18366" y="4529"/>
                  <a:pt x="18573" y="4435"/>
                  <a:pt x="18770" y="4352"/>
                </a:cubicBezTo>
                <a:close/>
                <a:moveTo>
                  <a:pt x="8261" y="4643"/>
                </a:moveTo>
                <a:cubicBezTo>
                  <a:pt x="8344" y="4643"/>
                  <a:pt x="8427" y="4646"/>
                  <a:pt x="8509" y="4653"/>
                </a:cubicBezTo>
                <a:lnTo>
                  <a:pt x="8499" y="4653"/>
                </a:lnTo>
                <a:cubicBezTo>
                  <a:pt x="8406" y="4767"/>
                  <a:pt x="8333" y="4881"/>
                  <a:pt x="8261" y="5005"/>
                </a:cubicBezTo>
                <a:cubicBezTo>
                  <a:pt x="8074" y="5036"/>
                  <a:pt x="7898" y="5078"/>
                  <a:pt x="7722" y="5130"/>
                </a:cubicBezTo>
                <a:cubicBezTo>
                  <a:pt x="7732" y="4985"/>
                  <a:pt x="7753" y="4829"/>
                  <a:pt x="7774" y="4684"/>
                </a:cubicBezTo>
                <a:cubicBezTo>
                  <a:pt x="7933" y="4656"/>
                  <a:pt x="8096" y="4643"/>
                  <a:pt x="8261" y="4643"/>
                </a:cubicBezTo>
                <a:close/>
                <a:moveTo>
                  <a:pt x="11349" y="5078"/>
                </a:moveTo>
                <a:cubicBezTo>
                  <a:pt x="11349" y="5099"/>
                  <a:pt x="11360" y="5109"/>
                  <a:pt x="11360" y="5130"/>
                </a:cubicBezTo>
                <a:lnTo>
                  <a:pt x="11297" y="5099"/>
                </a:lnTo>
                <a:lnTo>
                  <a:pt x="11328" y="5078"/>
                </a:lnTo>
                <a:close/>
                <a:moveTo>
                  <a:pt x="15194" y="5036"/>
                </a:moveTo>
                <a:cubicBezTo>
                  <a:pt x="15298" y="5036"/>
                  <a:pt x="15402" y="5047"/>
                  <a:pt x="15505" y="5047"/>
                </a:cubicBezTo>
                <a:lnTo>
                  <a:pt x="15505" y="5068"/>
                </a:lnTo>
                <a:cubicBezTo>
                  <a:pt x="15453" y="5088"/>
                  <a:pt x="15402" y="5109"/>
                  <a:pt x="15350" y="5130"/>
                </a:cubicBezTo>
                <a:cubicBezTo>
                  <a:pt x="15298" y="5099"/>
                  <a:pt x="15246" y="5068"/>
                  <a:pt x="15194" y="5036"/>
                </a:cubicBezTo>
                <a:close/>
                <a:moveTo>
                  <a:pt x="16998" y="4964"/>
                </a:moveTo>
                <a:cubicBezTo>
                  <a:pt x="17029" y="5016"/>
                  <a:pt x="17060" y="5078"/>
                  <a:pt x="17080" y="5140"/>
                </a:cubicBezTo>
                <a:cubicBezTo>
                  <a:pt x="16998" y="5119"/>
                  <a:pt x="16915" y="5109"/>
                  <a:pt x="16821" y="5099"/>
                </a:cubicBezTo>
                <a:lnTo>
                  <a:pt x="16821" y="5088"/>
                </a:lnTo>
                <a:cubicBezTo>
                  <a:pt x="16884" y="5047"/>
                  <a:pt x="16935" y="5005"/>
                  <a:pt x="16998" y="4964"/>
                </a:cubicBezTo>
                <a:close/>
                <a:moveTo>
                  <a:pt x="4975" y="4912"/>
                </a:moveTo>
                <a:cubicBezTo>
                  <a:pt x="4975" y="4974"/>
                  <a:pt x="4975" y="5036"/>
                  <a:pt x="4975" y="5109"/>
                </a:cubicBezTo>
                <a:lnTo>
                  <a:pt x="4810" y="5150"/>
                </a:lnTo>
                <a:cubicBezTo>
                  <a:pt x="4861" y="5068"/>
                  <a:pt x="4913" y="4995"/>
                  <a:pt x="4975" y="4912"/>
                </a:cubicBezTo>
                <a:close/>
                <a:moveTo>
                  <a:pt x="6292" y="5016"/>
                </a:moveTo>
                <a:cubicBezTo>
                  <a:pt x="6292" y="5036"/>
                  <a:pt x="6281" y="5057"/>
                  <a:pt x="6281" y="5078"/>
                </a:cubicBezTo>
                <a:lnTo>
                  <a:pt x="6281" y="5088"/>
                </a:lnTo>
                <a:cubicBezTo>
                  <a:pt x="6219" y="5109"/>
                  <a:pt x="6157" y="5140"/>
                  <a:pt x="6095" y="5171"/>
                </a:cubicBezTo>
                <a:cubicBezTo>
                  <a:pt x="6095" y="5161"/>
                  <a:pt x="6105" y="5150"/>
                  <a:pt x="6115" y="5150"/>
                </a:cubicBezTo>
                <a:cubicBezTo>
                  <a:pt x="6167" y="5099"/>
                  <a:pt x="6229" y="5057"/>
                  <a:pt x="6292" y="5016"/>
                </a:cubicBezTo>
                <a:close/>
                <a:moveTo>
                  <a:pt x="6768" y="4943"/>
                </a:moveTo>
                <a:cubicBezTo>
                  <a:pt x="6685" y="5016"/>
                  <a:pt x="6592" y="5099"/>
                  <a:pt x="6520" y="5171"/>
                </a:cubicBezTo>
                <a:lnTo>
                  <a:pt x="6509" y="5171"/>
                </a:lnTo>
                <a:cubicBezTo>
                  <a:pt x="6499" y="5140"/>
                  <a:pt x="6488" y="5099"/>
                  <a:pt x="6468" y="5068"/>
                </a:cubicBezTo>
                <a:cubicBezTo>
                  <a:pt x="6571" y="5026"/>
                  <a:pt x="6665" y="4985"/>
                  <a:pt x="6768" y="4943"/>
                </a:cubicBezTo>
                <a:close/>
                <a:moveTo>
                  <a:pt x="17184" y="4912"/>
                </a:moveTo>
                <a:cubicBezTo>
                  <a:pt x="17246" y="4974"/>
                  <a:pt x="17319" y="5026"/>
                  <a:pt x="17381" y="5078"/>
                </a:cubicBezTo>
                <a:cubicBezTo>
                  <a:pt x="17350" y="5109"/>
                  <a:pt x="17319" y="5140"/>
                  <a:pt x="17288" y="5171"/>
                </a:cubicBezTo>
                <a:lnTo>
                  <a:pt x="17267" y="5171"/>
                </a:lnTo>
                <a:cubicBezTo>
                  <a:pt x="17246" y="5078"/>
                  <a:pt x="17215" y="4995"/>
                  <a:pt x="17184" y="4912"/>
                </a:cubicBezTo>
                <a:close/>
                <a:moveTo>
                  <a:pt x="10138" y="4909"/>
                </a:moveTo>
                <a:cubicBezTo>
                  <a:pt x="10201" y="4909"/>
                  <a:pt x="10266" y="4912"/>
                  <a:pt x="10334" y="4912"/>
                </a:cubicBezTo>
                <a:lnTo>
                  <a:pt x="10334" y="4922"/>
                </a:lnTo>
                <a:cubicBezTo>
                  <a:pt x="10209" y="4995"/>
                  <a:pt x="10085" y="5078"/>
                  <a:pt x="9971" y="5182"/>
                </a:cubicBezTo>
                <a:cubicBezTo>
                  <a:pt x="9960" y="5088"/>
                  <a:pt x="9950" y="5005"/>
                  <a:pt x="9950" y="4922"/>
                </a:cubicBezTo>
                <a:cubicBezTo>
                  <a:pt x="10012" y="4912"/>
                  <a:pt x="10074" y="4909"/>
                  <a:pt x="10138" y="4909"/>
                </a:cubicBezTo>
                <a:close/>
                <a:moveTo>
                  <a:pt x="12873" y="5130"/>
                </a:moveTo>
                <a:lnTo>
                  <a:pt x="12831" y="5182"/>
                </a:lnTo>
                <a:cubicBezTo>
                  <a:pt x="12821" y="5171"/>
                  <a:pt x="12811" y="5150"/>
                  <a:pt x="12800" y="5130"/>
                </a:cubicBezTo>
                <a:close/>
                <a:moveTo>
                  <a:pt x="20967" y="4456"/>
                </a:moveTo>
                <a:lnTo>
                  <a:pt x="21081" y="4570"/>
                </a:lnTo>
                <a:cubicBezTo>
                  <a:pt x="21122" y="4777"/>
                  <a:pt x="21154" y="4974"/>
                  <a:pt x="21174" y="5182"/>
                </a:cubicBezTo>
                <a:cubicBezTo>
                  <a:pt x="21008" y="5047"/>
                  <a:pt x="20853" y="4933"/>
                  <a:pt x="20677" y="4829"/>
                </a:cubicBezTo>
                <a:cubicBezTo>
                  <a:pt x="20646" y="4808"/>
                  <a:pt x="20625" y="4788"/>
                  <a:pt x="20594" y="4767"/>
                </a:cubicBezTo>
                <a:cubicBezTo>
                  <a:pt x="20532" y="4715"/>
                  <a:pt x="20480" y="4663"/>
                  <a:pt x="20418" y="4612"/>
                </a:cubicBezTo>
                <a:cubicBezTo>
                  <a:pt x="20594" y="4539"/>
                  <a:pt x="20780" y="4487"/>
                  <a:pt x="20967" y="4456"/>
                </a:cubicBezTo>
                <a:close/>
                <a:moveTo>
                  <a:pt x="8458" y="5036"/>
                </a:moveTo>
                <a:cubicBezTo>
                  <a:pt x="8458" y="5057"/>
                  <a:pt x="8447" y="5078"/>
                  <a:pt x="8447" y="5099"/>
                </a:cubicBezTo>
                <a:lnTo>
                  <a:pt x="8385" y="5140"/>
                </a:lnTo>
                <a:lnTo>
                  <a:pt x="8250" y="5192"/>
                </a:lnTo>
                <a:cubicBezTo>
                  <a:pt x="8271" y="5150"/>
                  <a:pt x="8292" y="5109"/>
                  <a:pt x="8313" y="5057"/>
                </a:cubicBezTo>
                <a:lnTo>
                  <a:pt x="8458" y="5036"/>
                </a:lnTo>
                <a:close/>
                <a:moveTo>
                  <a:pt x="17454" y="5140"/>
                </a:moveTo>
                <a:lnTo>
                  <a:pt x="17537" y="5213"/>
                </a:lnTo>
                <a:lnTo>
                  <a:pt x="17537" y="5213"/>
                </a:lnTo>
                <a:lnTo>
                  <a:pt x="17391" y="5182"/>
                </a:lnTo>
                <a:lnTo>
                  <a:pt x="17454" y="5140"/>
                </a:lnTo>
                <a:close/>
                <a:moveTo>
                  <a:pt x="11546" y="5130"/>
                </a:moveTo>
                <a:lnTo>
                  <a:pt x="11681" y="5171"/>
                </a:lnTo>
                <a:lnTo>
                  <a:pt x="11639" y="5223"/>
                </a:lnTo>
                <a:lnTo>
                  <a:pt x="11588" y="5223"/>
                </a:lnTo>
                <a:lnTo>
                  <a:pt x="11494" y="5182"/>
                </a:lnTo>
                <a:lnTo>
                  <a:pt x="11546" y="5130"/>
                </a:lnTo>
                <a:close/>
                <a:moveTo>
                  <a:pt x="15028" y="5026"/>
                </a:moveTo>
                <a:lnTo>
                  <a:pt x="15101" y="5068"/>
                </a:lnTo>
                <a:lnTo>
                  <a:pt x="15194" y="5213"/>
                </a:lnTo>
                <a:lnTo>
                  <a:pt x="15132" y="5254"/>
                </a:lnTo>
                <a:cubicBezTo>
                  <a:pt x="15060" y="5171"/>
                  <a:pt x="14997" y="5099"/>
                  <a:pt x="14925" y="5026"/>
                </a:cubicBezTo>
                <a:close/>
                <a:moveTo>
                  <a:pt x="18345" y="4891"/>
                </a:moveTo>
                <a:lnTo>
                  <a:pt x="18345" y="4891"/>
                </a:lnTo>
                <a:cubicBezTo>
                  <a:pt x="18604" y="4964"/>
                  <a:pt x="18863" y="5057"/>
                  <a:pt x="19122" y="5150"/>
                </a:cubicBezTo>
                <a:cubicBezTo>
                  <a:pt x="19050" y="5192"/>
                  <a:pt x="18987" y="5233"/>
                  <a:pt x="18925" y="5285"/>
                </a:cubicBezTo>
                <a:lnTo>
                  <a:pt x="18925" y="5275"/>
                </a:lnTo>
                <a:cubicBezTo>
                  <a:pt x="18759" y="5171"/>
                  <a:pt x="18583" y="5088"/>
                  <a:pt x="18407" y="5016"/>
                </a:cubicBezTo>
                <a:cubicBezTo>
                  <a:pt x="18386" y="4974"/>
                  <a:pt x="18366" y="4933"/>
                  <a:pt x="18345" y="4891"/>
                </a:cubicBezTo>
                <a:close/>
                <a:moveTo>
                  <a:pt x="12717" y="5140"/>
                </a:moveTo>
                <a:lnTo>
                  <a:pt x="12790" y="5254"/>
                </a:lnTo>
                <a:lnTo>
                  <a:pt x="12738" y="5316"/>
                </a:lnTo>
                <a:lnTo>
                  <a:pt x="12707" y="5140"/>
                </a:lnTo>
                <a:close/>
                <a:moveTo>
                  <a:pt x="12189" y="5244"/>
                </a:moveTo>
                <a:lnTo>
                  <a:pt x="12189" y="5244"/>
                </a:lnTo>
                <a:cubicBezTo>
                  <a:pt x="12220" y="5254"/>
                  <a:pt x="12261" y="5264"/>
                  <a:pt x="12292" y="5285"/>
                </a:cubicBezTo>
                <a:lnTo>
                  <a:pt x="12303" y="5285"/>
                </a:lnTo>
                <a:lnTo>
                  <a:pt x="12344" y="5327"/>
                </a:lnTo>
                <a:lnTo>
                  <a:pt x="12199" y="5264"/>
                </a:lnTo>
                <a:cubicBezTo>
                  <a:pt x="12199" y="5254"/>
                  <a:pt x="12189" y="5254"/>
                  <a:pt x="12189" y="5244"/>
                </a:cubicBezTo>
                <a:close/>
                <a:moveTo>
                  <a:pt x="5038" y="3990"/>
                </a:moveTo>
                <a:lnTo>
                  <a:pt x="5038" y="3990"/>
                </a:lnTo>
                <a:cubicBezTo>
                  <a:pt x="5006" y="4249"/>
                  <a:pt x="4986" y="4518"/>
                  <a:pt x="4975" y="4788"/>
                </a:cubicBezTo>
                <a:cubicBezTo>
                  <a:pt x="4872" y="4912"/>
                  <a:pt x="4778" y="5047"/>
                  <a:pt x="4696" y="5182"/>
                </a:cubicBezTo>
                <a:lnTo>
                  <a:pt x="4188" y="5337"/>
                </a:lnTo>
                <a:cubicBezTo>
                  <a:pt x="4416" y="4850"/>
                  <a:pt x="4706" y="4404"/>
                  <a:pt x="5038" y="3990"/>
                </a:cubicBezTo>
                <a:close/>
                <a:moveTo>
                  <a:pt x="11919" y="5244"/>
                </a:moveTo>
                <a:lnTo>
                  <a:pt x="11919" y="5254"/>
                </a:lnTo>
                <a:cubicBezTo>
                  <a:pt x="11888" y="5285"/>
                  <a:pt x="11847" y="5306"/>
                  <a:pt x="11816" y="5337"/>
                </a:cubicBezTo>
                <a:lnTo>
                  <a:pt x="11702" y="5275"/>
                </a:lnTo>
                <a:lnTo>
                  <a:pt x="11919" y="5244"/>
                </a:lnTo>
                <a:close/>
                <a:moveTo>
                  <a:pt x="11214" y="5161"/>
                </a:moveTo>
                <a:lnTo>
                  <a:pt x="11360" y="5223"/>
                </a:lnTo>
                <a:lnTo>
                  <a:pt x="11297" y="5285"/>
                </a:lnTo>
                <a:lnTo>
                  <a:pt x="10966" y="5347"/>
                </a:lnTo>
                <a:cubicBezTo>
                  <a:pt x="11049" y="5285"/>
                  <a:pt x="11132" y="5223"/>
                  <a:pt x="11214" y="5161"/>
                </a:cubicBezTo>
                <a:close/>
                <a:moveTo>
                  <a:pt x="17785" y="4881"/>
                </a:moveTo>
                <a:cubicBezTo>
                  <a:pt x="17879" y="4902"/>
                  <a:pt x="17972" y="4922"/>
                  <a:pt x="18075" y="4954"/>
                </a:cubicBezTo>
                <a:cubicBezTo>
                  <a:pt x="18086" y="5088"/>
                  <a:pt x="18107" y="5213"/>
                  <a:pt x="18117" y="5347"/>
                </a:cubicBezTo>
                <a:cubicBezTo>
                  <a:pt x="17972" y="5306"/>
                  <a:pt x="17827" y="5275"/>
                  <a:pt x="17682" y="5244"/>
                </a:cubicBezTo>
                <a:lnTo>
                  <a:pt x="17516" y="5088"/>
                </a:lnTo>
                <a:cubicBezTo>
                  <a:pt x="17599" y="5016"/>
                  <a:pt x="17692" y="4954"/>
                  <a:pt x="17785" y="4881"/>
                </a:cubicBezTo>
                <a:close/>
                <a:moveTo>
                  <a:pt x="6406" y="5099"/>
                </a:moveTo>
                <a:cubicBezTo>
                  <a:pt x="6416" y="5140"/>
                  <a:pt x="6437" y="5182"/>
                  <a:pt x="6457" y="5223"/>
                </a:cubicBezTo>
                <a:cubicBezTo>
                  <a:pt x="6406" y="5264"/>
                  <a:pt x="6364" y="5316"/>
                  <a:pt x="6323" y="5358"/>
                </a:cubicBezTo>
                <a:cubicBezTo>
                  <a:pt x="6333" y="5275"/>
                  <a:pt x="6343" y="5192"/>
                  <a:pt x="6354" y="5109"/>
                </a:cubicBezTo>
                <a:lnTo>
                  <a:pt x="6406" y="5099"/>
                </a:lnTo>
                <a:close/>
                <a:moveTo>
                  <a:pt x="19226" y="5192"/>
                </a:moveTo>
                <a:lnTo>
                  <a:pt x="19247" y="5202"/>
                </a:lnTo>
                <a:cubicBezTo>
                  <a:pt x="19174" y="5254"/>
                  <a:pt x="19112" y="5306"/>
                  <a:pt x="19050" y="5358"/>
                </a:cubicBezTo>
                <a:lnTo>
                  <a:pt x="18998" y="5327"/>
                </a:lnTo>
                <a:cubicBezTo>
                  <a:pt x="19070" y="5275"/>
                  <a:pt x="19143" y="5233"/>
                  <a:pt x="19226" y="5192"/>
                </a:cubicBezTo>
                <a:close/>
                <a:moveTo>
                  <a:pt x="19744" y="5088"/>
                </a:moveTo>
                <a:cubicBezTo>
                  <a:pt x="19765" y="5182"/>
                  <a:pt x="19775" y="5264"/>
                  <a:pt x="19796" y="5358"/>
                </a:cubicBezTo>
                <a:cubicBezTo>
                  <a:pt x="19661" y="5296"/>
                  <a:pt x="19547" y="5244"/>
                  <a:pt x="19412" y="5182"/>
                </a:cubicBezTo>
                <a:lnTo>
                  <a:pt x="19526" y="5109"/>
                </a:lnTo>
                <a:cubicBezTo>
                  <a:pt x="19599" y="5088"/>
                  <a:pt x="19661" y="5088"/>
                  <a:pt x="19734" y="5088"/>
                </a:cubicBezTo>
                <a:close/>
                <a:moveTo>
                  <a:pt x="5110" y="3596"/>
                </a:moveTo>
                <a:lnTo>
                  <a:pt x="5110" y="3596"/>
                </a:lnTo>
                <a:cubicBezTo>
                  <a:pt x="5089" y="3699"/>
                  <a:pt x="5069" y="3803"/>
                  <a:pt x="5048" y="3896"/>
                </a:cubicBezTo>
                <a:cubicBezTo>
                  <a:pt x="4789" y="4207"/>
                  <a:pt x="4561" y="4539"/>
                  <a:pt x="4364" y="4881"/>
                </a:cubicBezTo>
                <a:cubicBezTo>
                  <a:pt x="4271" y="5036"/>
                  <a:pt x="4188" y="5192"/>
                  <a:pt x="4115" y="5347"/>
                </a:cubicBezTo>
                <a:lnTo>
                  <a:pt x="4053" y="5368"/>
                </a:lnTo>
                <a:cubicBezTo>
                  <a:pt x="4053" y="5254"/>
                  <a:pt x="4053" y="5140"/>
                  <a:pt x="4063" y="5026"/>
                </a:cubicBezTo>
                <a:cubicBezTo>
                  <a:pt x="4374" y="4529"/>
                  <a:pt x="4727" y="4052"/>
                  <a:pt x="5110" y="3596"/>
                </a:cubicBezTo>
                <a:close/>
                <a:moveTo>
                  <a:pt x="11546" y="5306"/>
                </a:moveTo>
                <a:lnTo>
                  <a:pt x="11546" y="5306"/>
                </a:lnTo>
                <a:cubicBezTo>
                  <a:pt x="11525" y="5327"/>
                  <a:pt x="11515" y="5347"/>
                  <a:pt x="11494" y="5368"/>
                </a:cubicBezTo>
                <a:cubicBezTo>
                  <a:pt x="11494" y="5358"/>
                  <a:pt x="11484" y="5337"/>
                  <a:pt x="11484" y="5327"/>
                </a:cubicBezTo>
                <a:lnTo>
                  <a:pt x="11546" y="5306"/>
                </a:lnTo>
                <a:close/>
                <a:moveTo>
                  <a:pt x="12572" y="5171"/>
                </a:moveTo>
                <a:cubicBezTo>
                  <a:pt x="12593" y="5223"/>
                  <a:pt x="12603" y="5296"/>
                  <a:pt x="12614" y="5368"/>
                </a:cubicBezTo>
                <a:cubicBezTo>
                  <a:pt x="12520" y="5316"/>
                  <a:pt x="12427" y="5264"/>
                  <a:pt x="12323" y="5223"/>
                </a:cubicBezTo>
                <a:lnTo>
                  <a:pt x="12292" y="5202"/>
                </a:lnTo>
                <a:lnTo>
                  <a:pt x="12572" y="5171"/>
                </a:lnTo>
                <a:close/>
                <a:moveTo>
                  <a:pt x="10468" y="4933"/>
                </a:moveTo>
                <a:cubicBezTo>
                  <a:pt x="10530" y="4933"/>
                  <a:pt x="10582" y="4933"/>
                  <a:pt x="10644" y="4943"/>
                </a:cubicBezTo>
                <a:lnTo>
                  <a:pt x="10779" y="4974"/>
                </a:lnTo>
                <a:cubicBezTo>
                  <a:pt x="10582" y="5109"/>
                  <a:pt x="10385" y="5244"/>
                  <a:pt x="10199" y="5389"/>
                </a:cubicBezTo>
                <a:cubicBezTo>
                  <a:pt x="10147" y="5337"/>
                  <a:pt x="10085" y="5285"/>
                  <a:pt x="10033" y="5233"/>
                </a:cubicBezTo>
                <a:cubicBezTo>
                  <a:pt x="10064" y="5202"/>
                  <a:pt x="10095" y="5182"/>
                  <a:pt x="10126" y="5150"/>
                </a:cubicBezTo>
                <a:cubicBezTo>
                  <a:pt x="10240" y="5078"/>
                  <a:pt x="10344" y="4995"/>
                  <a:pt x="10468" y="4933"/>
                </a:cubicBezTo>
                <a:close/>
                <a:moveTo>
                  <a:pt x="13412" y="5088"/>
                </a:moveTo>
                <a:lnTo>
                  <a:pt x="13401" y="5161"/>
                </a:lnTo>
                <a:cubicBezTo>
                  <a:pt x="13246" y="5233"/>
                  <a:pt x="13101" y="5306"/>
                  <a:pt x="12956" y="5389"/>
                </a:cubicBezTo>
                <a:cubicBezTo>
                  <a:pt x="12935" y="5337"/>
                  <a:pt x="12904" y="5296"/>
                  <a:pt x="12873" y="5244"/>
                </a:cubicBezTo>
                <a:cubicBezTo>
                  <a:pt x="12904" y="5202"/>
                  <a:pt x="12935" y="5161"/>
                  <a:pt x="12956" y="5119"/>
                </a:cubicBezTo>
                <a:lnTo>
                  <a:pt x="13412" y="5088"/>
                </a:lnTo>
                <a:close/>
                <a:moveTo>
                  <a:pt x="14821" y="5026"/>
                </a:moveTo>
                <a:cubicBezTo>
                  <a:pt x="14914" y="5109"/>
                  <a:pt x="14997" y="5192"/>
                  <a:pt x="15080" y="5285"/>
                </a:cubicBezTo>
                <a:lnTo>
                  <a:pt x="14914" y="5389"/>
                </a:lnTo>
                <a:lnTo>
                  <a:pt x="14717" y="5389"/>
                </a:lnTo>
                <a:cubicBezTo>
                  <a:pt x="14666" y="5264"/>
                  <a:pt x="14614" y="5150"/>
                  <a:pt x="14552" y="5026"/>
                </a:cubicBezTo>
                <a:close/>
                <a:moveTo>
                  <a:pt x="15526" y="5337"/>
                </a:moveTo>
                <a:lnTo>
                  <a:pt x="15609" y="5399"/>
                </a:lnTo>
                <a:lnTo>
                  <a:pt x="15609" y="5399"/>
                </a:lnTo>
                <a:lnTo>
                  <a:pt x="15505" y="5389"/>
                </a:lnTo>
                <a:cubicBezTo>
                  <a:pt x="15505" y="5368"/>
                  <a:pt x="15516" y="5347"/>
                  <a:pt x="15526" y="5337"/>
                </a:cubicBezTo>
                <a:close/>
                <a:moveTo>
                  <a:pt x="9722" y="5078"/>
                </a:moveTo>
                <a:cubicBezTo>
                  <a:pt x="9784" y="5109"/>
                  <a:pt x="9836" y="5150"/>
                  <a:pt x="9888" y="5192"/>
                </a:cubicBezTo>
                <a:lnTo>
                  <a:pt x="9888" y="5244"/>
                </a:lnTo>
                <a:cubicBezTo>
                  <a:pt x="9826" y="5296"/>
                  <a:pt x="9774" y="5337"/>
                  <a:pt x="9722" y="5399"/>
                </a:cubicBezTo>
                <a:cubicBezTo>
                  <a:pt x="9722" y="5285"/>
                  <a:pt x="9722" y="5182"/>
                  <a:pt x="9722" y="5078"/>
                </a:cubicBezTo>
                <a:close/>
                <a:moveTo>
                  <a:pt x="20791" y="4985"/>
                </a:moveTo>
                <a:cubicBezTo>
                  <a:pt x="20926" y="5068"/>
                  <a:pt x="21060" y="5171"/>
                  <a:pt x="21185" y="5275"/>
                </a:cubicBezTo>
                <a:cubicBezTo>
                  <a:pt x="21185" y="5316"/>
                  <a:pt x="21185" y="5358"/>
                  <a:pt x="21195" y="5399"/>
                </a:cubicBezTo>
                <a:cubicBezTo>
                  <a:pt x="21122" y="5337"/>
                  <a:pt x="21060" y="5275"/>
                  <a:pt x="20988" y="5202"/>
                </a:cubicBezTo>
                <a:cubicBezTo>
                  <a:pt x="20915" y="5140"/>
                  <a:pt x="20863" y="5057"/>
                  <a:pt x="20791" y="4985"/>
                </a:cubicBezTo>
                <a:close/>
                <a:moveTo>
                  <a:pt x="5556" y="5016"/>
                </a:moveTo>
                <a:cubicBezTo>
                  <a:pt x="5380" y="5140"/>
                  <a:pt x="5203" y="5275"/>
                  <a:pt x="5038" y="5410"/>
                </a:cubicBezTo>
                <a:cubicBezTo>
                  <a:pt x="5038" y="5327"/>
                  <a:pt x="5038" y="5244"/>
                  <a:pt x="5038" y="5161"/>
                </a:cubicBezTo>
                <a:cubicBezTo>
                  <a:pt x="5203" y="5109"/>
                  <a:pt x="5380" y="5068"/>
                  <a:pt x="5556" y="5016"/>
                </a:cubicBezTo>
                <a:close/>
                <a:moveTo>
                  <a:pt x="14479" y="5026"/>
                </a:moveTo>
                <a:cubicBezTo>
                  <a:pt x="14521" y="5119"/>
                  <a:pt x="14562" y="5213"/>
                  <a:pt x="14614" y="5306"/>
                </a:cubicBezTo>
                <a:cubicBezTo>
                  <a:pt x="14624" y="5337"/>
                  <a:pt x="14635" y="5368"/>
                  <a:pt x="14645" y="5389"/>
                </a:cubicBezTo>
                <a:cubicBezTo>
                  <a:pt x="14500" y="5399"/>
                  <a:pt x="14365" y="5410"/>
                  <a:pt x="14230" y="5410"/>
                </a:cubicBezTo>
                <a:cubicBezTo>
                  <a:pt x="14230" y="5285"/>
                  <a:pt x="14241" y="5150"/>
                  <a:pt x="14230" y="5036"/>
                </a:cubicBezTo>
                <a:lnTo>
                  <a:pt x="14479" y="5026"/>
                </a:lnTo>
                <a:close/>
                <a:moveTo>
                  <a:pt x="11950" y="5337"/>
                </a:moveTo>
                <a:cubicBezTo>
                  <a:pt x="11961" y="5358"/>
                  <a:pt x="11971" y="5389"/>
                  <a:pt x="11971" y="5420"/>
                </a:cubicBezTo>
                <a:lnTo>
                  <a:pt x="11888" y="5368"/>
                </a:lnTo>
                <a:lnTo>
                  <a:pt x="11950" y="5337"/>
                </a:lnTo>
                <a:close/>
                <a:moveTo>
                  <a:pt x="14158" y="5036"/>
                </a:moveTo>
                <a:cubicBezTo>
                  <a:pt x="14158" y="5161"/>
                  <a:pt x="14158" y="5296"/>
                  <a:pt x="14158" y="5420"/>
                </a:cubicBezTo>
                <a:lnTo>
                  <a:pt x="14085" y="5420"/>
                </a:lnTo>
                <a:cubicBezTo>
                  <a:pt x="14085" y="5420"/>
                  <a:pt x="14085" y="5410"/>
                  <a:pt x="14085" y="5410"/>
                </a:cubicBezTo>
                <a:cubicBezTo>
                  <a:pt x="14023" y="5285"/>
                  <a:pt x="13961" y="5161"/>
                  <a:pt x="13899" y="5047"/>
                </a:cubicBezTo>
                <a:lnTo>
                  <a:pt x="14158" y="5036"/>
                </a:lnTo>
                <a:close/>
                <a:moveTo>
                  <a:pt x="8219" y="5088"/>
                </a:moveTo>
                <a:cubicBezTo>
                  <a:pt x="8188" y="5130"/>
                  <a:pt x="8157" y="5182"/>
                  <a:pt x="8147" y="5233"/>
                </a:cubicBezTo>
                <a:cubicBezTo>
                  <a:pt x="8002" y="5296"/>
                  <a:pt x="7857" y="5358"/>
                  <a:pt x="7711" y="5430"/>
                </a:cubicBezTo>
                <a:cubicBezTo>
                  <a:pt x="7711" y="5347"/>
                  <a:pt x="7722" y="5275"/>
                  <a:pt x="7722" y="5202"/>
                </a:cubicBezTo>
                <a:cubicBezTo>
                  <a:pt x="7888" y="5161"/>
                  <a:pt x="8053" y="5119"/>
                  <a:pt x="8219" y="5088"/>
                </a:cubicBezTo>
                <a:close/>
                <a:moveTo>
                  <a:pt x="3980" y="5182"/>
                </a:moveTo>
                <a:cubicBezTo>
                  <a:pt x="3980" y="5254"/>
                  <a:pt x="3980" y="5327"/>
                  <a:pt x="3980" y="5410"/>
                </a:cubicBezTo>
                <a:lnTo>
                  <a:pt x="3825" y="5451"/>
                </a:lnTo>
                <a:cubicBezTo>
                  <a:pt x="3866" y="5358"/>
                  <a:pt x="3918" y="5264"/>
                  <a:pt x="3980" y="5182"/>
                </a:cubicBezTo>
                <a:close/>
                <a:moveTo>
                  <a:pt x="15889" y="5068"/>
                </a:moveTo>
                <a:cubicBezTo>
                  <a:pt x="16106" y="5088"/>
                  <a:pt x="16324" y="5109"/>
                  <a:pt x="16542" y="5130"/>
                </a:cubicBezTo>
                <a:lnTo>
                  <a:pt x="16573" y="5182"/>
                </a:lnTo>
                <a:cubicBezTo>
                  <a:pt x="16479" y="5264"/>
                  <a:pt x="16386" y="5358"/>
                  <a:pt x="16303" y="5451"/>
                </a:cubicBezTo>
                <a:cubicBezTo>
                  <a:pt x="16117" y="5430"/>
                  <a:pt x="15930" y="5420"/>
                  <a:pt x="15744" y="5410"/>
                </a:cubicBezTo>
                <a:cubicBezTo>
                  <a:pt x="15681" y="5358"/>
                  <a:pt x="15619" y="5306"/>
                  <a:pt x="15547" y="5254"/>
                </a:cubicBezTo>
                <a:lnTo>
                  <a:pt x="15547" y="5244"/>
                </a:lnTo>
                <a:lnTo>
                  <a:pt x="15889" y="5068"/>
                </a:lnTo>
                <a:close/>
                <a:moveTo>
                  <a:pt x="18200" y="5005"/>
                </a:moveTo>
                <a:lnTo>
                  <a:pt x="18200" y="5005"/>
                </a:lnTo>
                <a:cubicBezTo>
                  <a:pt x="18252" y="5016"/>
                  <a:pt x="18293" y="5036"/>
                  <a:pt x="18345" y="5057"/>
                </a:cubicBezTo>
                <a:cubicBezTo>
                  <a:pt x="18407" y="5182"/>
                  <a:pt x="18469" y="5316"/>
                  <a:pt x="18521" y="5451"/>
                </a:cubicBezTo>
                <a:lnTo>
                  <a:pt x="18521" y="5461"/>
                </a:lnTo>
                <a:cubicBezTo>
                  <a:pt x="18428" y="5430"/>
                  <a:pt x="18335" y="5410"/>
                  <a:pt x="18241" y="5378"/>
                </a:cubicBezTo>
                <a:cubicBezTo>
                  <a:pt x="18231" y="5254"/>
                  <a:pt x="18221" y="5119"/>
                  <a:pt x="18200" y="5005"/>
                </a:cubicBezTo>
                <a:close/>
                <a:moveTo>
                  <a:pt x="12469" y="5368"/>
                </a:moveTo>
                <a:lnTo>
                  <a:pt x="12469" y="5368"/>
                </a:lnTo>
                <a:cubicBezTo>
                  <a:pt x="12520" y="5389"/>
                  <a:pt x="12583" y="5410"/>
                  <a:pt x="12634" y="5441"/>
                </a:cubicBezTo>
                <a:lnTo>
                  <a:pt x="12634" y="5451"/>
                </a:lnTo>
                <a:lnTo>
                  <a:pt x="12634" y="5472"/>
                </a:lnTo>
                <a:lnTo>
                  <a:pt x="12510" y="5420"/>
                </a:lnTo>
                <a:lnTo>
                  <a:pt x="12469" y="5368"/>
                </a:lnTo>
                <a:close/>
                <a:moveTo>
                  <a:pt x="12831" y="5306"/>
                </a:moveTo>
                <a:cubicBezTo>
                  <a:pt x="12852" y="5347"/>
                  <a:pt x="12873" y="5389"/>
                  <a:pt x="12893" y="5420"/>
                </a:cubicBezTo>
                <a:cubicBezTo>
                  <a:pt x="12862" y="5441"/>
                  <a:pt x="12842" y="5451"/>
                  <a:pt x="12811" y="5472"/>
                </a:cubicBezTo>
                <a:lnTo>
                  <a:pt x="12759" y="5441"/>
                </a:lnTo>
                <a:lnTo>
                  <a:pt x="12759" y="5420"/>
                </a:lnTo>
                <a:cubicBezTo>
                  <a:pt x="12779" y="5389"/>
                  <a:pt x="12800" y="5347"/>
                  <a:pt x="12831" y="5306"/>
                </a:cubicBezTo>
                <a:close/>
                <a:moveTo>
                  <a:pt x="13816" y="5068"/>
                </a:moveTo>
                <a:cubicBezTo>
                  <a:pt x="13878" y="5192"/>
                  <a:pt x="13940" y="5306"/>
                  <a:pt x="13992" y="5430"/>
                </a:cubicBezTo>
                <a:lnTo>
                  <a:pt x="14002" y="5430"/>
                </a:lnTo>
                <a:cubicBezTo>
                  <a:pt x="13857" y="5441"/>
                  <a:pt x="13702" y="5461"/>
                  <a:pt x="13557" y="5482"/>
                </a:cubicBezTo>
                <a:cubicBezTo>
                  <a:pt x="13577" y="5368"/>
                  <a:pt x="13598" y="5264"/>
                  <a:pt x="13609" y="5150"/>
                </a:cubicBezTo>
                <a:cubicBezTo>
                  <a:pt x="13681" y="5119"/>
                  <a:pt x="13743" y="5099"/>
                  <a:pt x="13816" y="5068"/>
                </a:cubicBezTo>
                <a:close/>
                <a:moveTo>
                  <a:pt x="10862" y="5026"/>
                </a:moveTo>
                <a:cubicBezTo>
                  <a:pt x="10935" y="5057"/>
                  <a:pt x="11018" y="5078"/>
                  <a:pt x="11100" y="5119"/>
                </a:cubicBezTo>
                <a:cubicBezTo>
                  <a:pt x="10976" y="5192"/>
                  <a:pt x="10852" y="5285"/>
                  <a:pt x="10727" y="5378"/>
                </a:cubicBezTo>
                <a:lnTo>
                  <a:pt x="10727" y="5389"/>
                </a:lnTo>
                <a:cubicBezTo>
                  <a:pt x="10572" y="5420"/>
                  <a:pt x="10416" y="5451"/>
                  <a:pt x="10261" y="5492"/>
                </a:cubicBezTo>
                <a:cubicBezTo>
                  <a:pt x="10251" y="5482"/>
                  <a:pt x="10240" y="5472"/>
                  <a:pt x="10240" y="5461"/>
                </a:cubicBezTo>
                <a:cubicBezTo>
                  <a:pt x="10437" y="5306"/>
                  <a:pt x="10644" y="5161"/>
                  <a:pt x="10862" y="5026"/>
                </a:cubicBezTo>
                <a:close/>
                <a:moveTo>
                  <a:pt x="13536" y="5182"/>
                </a:moveTo>
                <a:lnTo>
                  <a:pt x="13536" y="5182"/>
                </a:lnTo>
                <a:cubicBezTo>
                  <a:pt x="13526" y="5285"/>
                  <a:pt x="13505" y="5389"/>
                  <a:pt x="13484" y="5492"/>
                </a:cubicBezTo>
                <a:lnTo>
                  <a:pt x="13484" y="5482"/>
                </a:lnTo>
                <a:lnTo>
                  <a:pt x="13443" y="5482"/>
                </a:lnTo>
                <a:cubicBezTo>
                  <a:pt x="13453" y="5389"/>
                  <a:pt x="13463" y="5296"/>
                  <a:pt x="13484" y="5202"/>
                </a:cubicBezTo>
                <a:lnTo>
                  <a:pt x="13536" y="5182"/>
                </a:lnTo>
                <a:close/>
                <a:moveTo>
                  <a:pt x="18459" y="5099"/>
                </a:moveTo>
                <a:cubicBezTo>
                  <a:pt x="18490" y="5109"/>
                  <a:pt x="18521" y="5130"/>
                  <a:pt x="18563" y="5140"/>
                </a:cubicBezTo>
                <a:cubicBezTo>
                  <a:pt x="18677" y="5192"/>
                  <a:pt x="18780" y="5254"/>
                  <a:pt x="18884" y="5327"/>
                </a:cubicBezTo>
                <a:cubicBezTo>
                  <a:pt x="18812" y="5378"/>
                  <a:pt x="18741" y="5439"/>
                  <a:pt x="18669" y="5500"/>
                </a:cubicBezTo>
                <a:lnTo>
                  <a:pt x="18669" y="5500"/>
                </a:lnTo>
                <a:lnTo>
                  <a:pt x="18614" y="5482"/>
                </a:lnTo>
                <a:cubicBezTo>
                  <a:pt x="18573" y="5358"/>
                  <a:pt x="18521" y="5223"/>
                  <a:pt x="18459" y="5099"/>
                </a:cubicBezTo>
                <a:close/>
                <a:moveTo>
                  <a:pt x="14821" y="5451"/>
                </a:moveTo>
                <a:lnTo>
                  <a:pt x="14759" y="5503"/>
                </a:lnTo>
                <a:cubicBezTo>
                  <a:pt x="14749" y="5482"/>
                  <a:pt x="14749" y="5472"/>
                  <a:pt x="14738" y="5451"/>
                </a:cubicBezTo>
                <a:close/>
                <a:moveTo>
                  <a:pt x="7701" y="4684"/>
                </a:moveTo>
                <a:cubicBezTo>
                  <a:pt x="7691" y="4767"/>
                  <a:pt x="7680" y="4840"/>
                  <a:pt x="7670" y="4922"/>
                </a:cubicBezTo>
                <a:cubicBezTo>
                  <a:pt x="7670" y="4995"/>
                  <a:pt x="7660" y="5078"/>
                  <a:pt x="7649" y="5150"/>
                </a:cubicBezTo>
                <a:cubicBezTo>
                  <a:pt x="7307" y="5244"/>
                  <a:pt x="6976" y="5368"/>
                  <a:pt x="6644" y="5513"/>
                </a:cubicBezTo>
                <a:cubicBezTo>
                  <a:pt x="6613" y="5420"/>
                  <a:pt x="6571" y="5327"/>
                  <a:pt x="6530" y="5233"/>
                </a:cubicBezTo>
                <a:cubicBezTo>
                  <a:pt x="6665" y="5109"/>
                  <a:pt x="6810" y="4985"/>
                  <a:pt x="6965" y="4881"/>
                </a:cubicBezTo>
                <a:lnTo>
                  <a:pt x="6955" y="4881"/>
                </a:lnTo>
                <a:cubicBezTo>
                  <a:pt x="7059" y="4850"/>
                  <a:pt x="7162" y="4819"/>
                  <a:pt x="7266" y="4788"/>
                </a:cubicBezTo>
                <a:cubicBezTo>
                  <a:pt x="7411" y="4746"/>
                  <a:pt x="7556" y="4715"/>
                  <a:pt x="7701" y="4684"/>
                </a:cubicBezTo>
                <a:close/>
                <a:moveTo>
                  <a:pt x="16624" y="5275"/>
                </a:moveTo>
                <a:cubicBezTo>
                  <a:pt x="16666" y="5347"/>
                  <a:pt x="16718" y="5430"/>
                  <a:pt x="16749" y="5513"/>
                </a:cubicBezTo>
                <a:cubicBezTo>
                  <a:pt x="16645" y="5492"/>
                  <a:pt x="16531" y="5472"/>
                  <a:pt x="16428" y="5461"/>
                </a:cubicBezTo>
                <a:cubicBezTo>
                  <a:pt x="16490" y="5399"/>
                  <a:pt x="16562" y="5337"/>
                  <a:pt x="16624" y="5275"/>
                </a:cubicBezTo>
                <a:close/>
                <a:moveTo>
                  <a:pt x="9981" y="5275"/>
                </a:moveTo>
                <a:lnTo>
                  <a:pt x="9981" y="5275"/>
                </a:lnTo>
                <a:cubicBezTo>
                  <a:pt x="10031" y="5325"/>
                  <a:pt x="10081" y="5375"/>
                  <a:pt x="10131" y="5434"/>
                </a:cubicBezTo>
                <a:lnTo>
                  <a:pt x="10131" y="5434"/>
                </a:lnTo>
                <a:lnTo>
                  <a:pt x="10023" y="5524"/>
                </a:lnTo>
                <a:cubicBezTo>
                  <a:pt x="10012" y="5441"/>
                  <a:pt x="9992" y="5358"/>
                  <a:pt x="9981" y="5275"/>
                </a:cubicBezTo>
                <a:close/>
                <a:moveTo>
                  <a:pt x="16749" y="5150"/>
                </a:moveTo>
                <a:cubicBezTo>
                  <a:pt x="16873" y="5171"/>
                  <a:pt x="16987" y="5192"/>
                  <a:pt x="17112" y="5213"/>
                </a:cubicBezTo>
                <a:cubicBezTo>
                  <a:pt x="17122" y="5244"/>
                  <a:pt x="17132" y="5275"/>
                  <a:pt x="17143" y="5306"/>
                </a:cubicBezTo>
                <a:cubicBezTo>
                  <a:pt x="17122" y="5327"/>
                  <a:pt x="17101" y="5347"/>
                  <a:pt x="17080" y="5368"/>
                </a:cubicBezTo>
                <a:cubicBezTo>
                  <a:pt x="17029" y="5420"/>
                  <a:pt x="16987" y="5482"/>
                  <a:pt x="16935" y="5534"/>
                </a:cubicBezTo>
                <a:lnTo>
                  <a:pt x="16852" y="5524"/>
                </a:lnTo>
                <a:cubicBezTo>
                  <a:pt x="16801" y="5420"/>
                  <a:pt x="16738" y="5316"/>
                  <a:pt x="16676" y="5213"/>
                </a:cubicBezTo>
                <a:lnTo>
                  <a:pt x="16749" y="5150"/>
                </a:lnTo>
                <a:close/>
                <a:moveTo>
                  <a:pt x="9909" y="5337"/>
                </a:moveTo>
                <a:cubicBezTo>
                  <a:pt x="9919" y="5410"/>
                  <a:pt x="9929" y="5472"/>
                  <a:pt x="9940" y="5544"/>
                </a:cubicBezTo>
                <a:lnTo>
                  <a:pt x="9722" y="5544"/>
                </a:lnTo>
                <a:lnTo>
                  <a:pt x="9722" y="5513"/>
                </a:lnTo>
                <a:cubicBezTo>
                  <a:pt x="9784" y="5451"/>
                  <a:pt x="9846" y="5389"/>
                  <a:pt x="9909" y="5337"/>
                </a:cubicBezTo>
                <a:close/>
                <a:moveTo>
                  <a:pt x="11619" y="5337"/>
                </a:moveTo>
                <a:lnTo>
                  <a:pt x="11733" y="5389"/>
                </a:lnTo>
                <a:lnTo>
                  <a:pt x="11525" y="5544"/>
                </a:lnTo>
                <a:cubicBezTo>
                  <a:pt x="11525" y="5513"/>
                  <a:pt x="11515" y="5492"/>
                  <a:pt x="11505" y="5461"/>
                </a:cubicBezTo>
                <a:cubicBezTo>
                  <a:pt x="11546" y="5420"/>
                  <a:pt x="11588" y="5378"/>
                  <a:pt x="11619" y="5337"/>
                </a:cubicBezTo>
                <a:close/>
                <a:moveTo>
                  <a:pt x="12075" y="5316"/>
                </a:moveTo>
                <a:lnTo>
                  <a:pt x="12106" y="5327"/>
                </a:lnTo>
                <a:cubicBezTo>
                  <a:pt x="12137" y="5399"/>
                  <a:pt x="12158" y="5472"/>
                  <a:pt x="12178" y="5544"/>
                </a:cubicBezTo>
                <a:lnTo>
                  <a:pt x="12137" y="5513"/>
                </a:lnTo>
                <a:cubicBezTo>
                  <a:pt x="12116" y="5451"/>
                  <a:pt x="12095" y="5378"/>
                  <a:pt x="12075" y="5316"/>
                </a:cubicBezTo>
                <a:close/>
                <a:moveTo>
                  <a:pt x="13391" y="5254"/>
                </a:moveTo>
                <a:lnTo>
                  <a:pt x="13391" y="5254"/>
                </a:lnTo>
                <a:cubicBezTo>
                  <a:pt x="13370" y="5337"/>
                  <a:pt x="13360" y="5420"/>
                  <a:pt x="13349" y="5503"/>
                </a:cubicBezTo>
                <a:lnTo>
                  <a:pt x="13049" y="5544"/>
                </a:lnTo>
                <a:lnTo>
                  <a:pt x="12997" y="5451"/>
                </a:lnTo>
                <a:cubicBezTo>
                  <a:pt x="13132" y="5389"/>
                  <a:pt x="13256" y="5316"/>
                  <a:pt x="13391" y="5254"/>
                </a:cubicBezTo>
                <a:close/>
                <a:moveTo>
                  <a:pt x="12935" y="5492"/>
                </a:moveTo>
                <a:lnTo>
                  <a:pt x="12976" y="5555"/>
                </a:lnTo>
                <a:lnTo>
                  <a:pt x="12945" y="5555"/>
                </a:lnTo>
                <a:lnTo>
                  <a:pt x="12883" y="5513"/>
                </a:lnTo>
                <a:lnTo>
                  <a:pt x="12935" y="5492"/>
                </a:lnTo>
                <a:close/>
                <a:moveTo>
                  <a:pt x="18956" y="5368"/>
                </a:moveTo>
                <a:lnTo>
                  <a:pt x="19019" y="5410"/>
                </a:lnTo>
                <a:cubicBezTo>
                  <a:pt x="18956" y="5451"/>
                  <a:pt x="18894" y="5503"/>
                  <a:pt x="18842" y="5555"/>
                </a:cubicBezTo>
                <a:lnTo>
                  <a:pt x="18853" y="5565"/>
                </a:lnTo>
                <a:lnTo>
                  <a:pt x="18759" y="5534"/>
                </a:lnTo>
                <a:cubicBezTo>
                  <a:pt x="18822" y="5472"/>
                  <a:pt x="18894" y="5420"/>
                  <a:pt x="18956" y="5368"/>
                </a:cubicBezTo>
                <a:close/>
                <a:moveTo>
                  <a:pt x="9515" y="4933"/>
                </a:moveTo>
                <a:cubicBezTo>
                  <a:pt x="9567" y="4964"/>
                  <a:pt x="9618" y="4995"/>
                  <a:pt x="9670" y="5026"/>
                </a:cubicBezTo>
                <a:lnTo>
                  <a:pt x="9670" y="5451"/>
                </a:lnTo>
                <a:lnTo>
                  <a:pt x="9587" y="5544"/>
                </a:lnTo>
                <a:cubicBezTo>
                  <a:pt x="9390" y="5544"/>
                  <a:pt x="9193" y="5565"/>
                  <a:pt x="9007" y="5586"/>
                </a:cubicBezTo>
                <a:cubicBezTo>
                  <a:pt x="9111" y="5368"/>
                  <a:pt x="9245" y="5161"/>
                  <a:pt x="9411" y="4974"/>
                </a:cubicBezTo>
                <a:lnTo>
                  <a:pt x="9442" y="4943"/>
                </a:lnTo>
                <a:lnTo>
                  <a:pt x="9515" y="4933"/>
                </a:lnTo>
                <a:close/>
                <a:moveTo>
                  <a:pt x="10593" y="5492"/>
                </a:moveTo>
                <a:lnTo>
                  <a:pt x="10458" y="5596"/>
                </a:lnTo>
                <a:lnTo>
                  <a:pt x="10365" y="5575"/>
                </a:lnTo>
                <a:lnTo>
                  <a:pt x="10334" y="5575"/>
                </a:lnTo>
                <a:lnTo>
                  <a:pt x="10313" y="5555"/>
                </a:lnTo>
                <a:lnTo>
                  <a:pt x="10593" y="5492"/>
                </a:lnTo>
                <a:close/>
                <a:moveTo>
                  <a:pt x="17174" y="5399"/>
                </a:moveTo>
                <a:cubicBezTo>
                  <a:pt x="17194" y="5461"/>
                  <a:pt x="17215" y="5524"/>
                  <a:pt x="17236" y="5596"/>
                </a:cubicBezTo>
                <a:lnTo>
                  <a:pt x="17029" y="5555"/>
                </a:lnTo>
                <a:cubicBezTo>
                  <a:pt x="17070" y="5503"/>
                  <a:pt x="17122" y="5451"/>
                  <a:pt x="17174" y="5399"/>
                </a:cubicBezTo>
                <a:close/>
                <a:moveTo>
                  <a:pt x="6281" y="5161"/>
                </a:moveTo>
                <a:cubicBezTo>
                  <a:pt x="6271" y="5264"/>
                  <a:pt x="6260" y="5368"/>
                  <a:pt x="6250" y="5461"/>
                </a:cubicBezTo>
                <a:cubicBezTo>
                  <a:pt x="6209" y="5513"/>
                  <a:pt x="6167" y="5555"/>
                  <a:pt x="6136" y="5606"/>
                </a:cubicBezTo>
                <a:cubicBezTo>
                  <a:pt x="6095" y="5503"/>
                  <a:pt x="6064" y="5399"/>
                  <a:pt x="6032" y="5285"/>
                </a:cubicBezTo>
                <a:lnTo>
                  <a:pt x="6022" y="5285"/>
                </a:lnTo>
                <a:cubicBezTo>
                  <a:pt x="6105" y="5244"/>
                  <a:pt x="6188" y="5202"/>
                  <a:pt x="6281" y="5161"/>
                </a:cubicBezTo>
                <a:close/>
                <a:moveTo>
                  <a:pt x="14158" y="5482"/>
                </a:moveTo>
                <a:lnTo>
                  <a:pt x="14158" y="5606"/>
                </a:lnTo>
                <a:cubicBezTo>
                  <a:pt x="14137" y="5565"/>
                  <a:pt x="14127" y="5524"/>
                  <a:pt x="14106" y="5482"/>
                </a:cubicBezTo>
                <a:close/>
                <a:moveTo>
                  <a:pt x="4074" y="4487"/>
                </a:moveTo>
                <a:lnTo>
                  <a:pt x="4074" y="4487"/>
                </a:lnTo>
                <a:cubicBezTo>
                  <a:pt x="4032" y="4643"/>
                  <a:pt x="4011" y="4808"/>
                  <a:pt x="4001" y="4974"/>
                </a:cubicBezTo>
                <a:cubicBezTo>
                  <a:pt x="3887" y="5150"/>
                  <a:pt x="3783" y="5316"/>
                  <a:pt x="3680" y="5492"/>
                </a:cubicBezTo>
                <a:cubicBezTo>
                  <a:pt x="3555" y="5534"/>
                  <a:pt x="3421" y="5575"/>
                  <a:pt x="3296" y="5617"/>
                </a:cubicBezTo>
                <a:cubicBezTo>
                  <a:pt x="3504" y="5202"/>
                  <a:pt x="3773" y="4829"/>
                  <a:pt x="4074" y="4487"/>
                </a:cubicBezTo>
                <a:close/>
                <a:moveTo>
                  <a:pt x="15319" y="5451"/>
                </a:moveTo>
                <a:lnTo>
                  <a:pt x="15381" y="5565"/>
                </a:lnTo>
                <a:cubicBezTo>
                  <a:pt x="15381" y="5586"/>
                  <a:pt x="15370" y="5596"/>
                  <a:pt x="15370" y="5627"/>
                </a:cubicBezTo>
                <a:cubicBezTo>
                  <a:pt x="15339" y="5565"/>
                  <a:pt x="15308" y="5513"/>
                  <a:pt x="15267" y="5451"/>
                </a:cubicBezTo>
                <a:close/>
                <a:moveTo>
                  <a:pt x="14655" y="5451"/>
                </a:moveTo>
                <a:lnTo>
                  <a:pt x="14697" y="5544"/>
                </a:lnTo>
                <a:cubicBezTo>
                  <a:pt x="14655" y="5575"/>
                  <a:pt x="14624" y="5617"/>
                  <a:pt x="14583" y="5648"/>
                </a:cubicBezTo>
                <a:lnTo>
                  <a:pt x="14572" y="5648"/>
                </a:lnTo>
                <a:cubicBezTo>
                  <a:pt x="14448" y="5648"/>
                  <a:pt x="14324" y="5638"/>
                  <a:pt x="14210" y="5638"/>
                </a:cubicBezTo>
                <a:cubicBezTo>
                  <a:pt x="14210" y="5586"/>
                  <a:pt x="14210" y="5534"/>
                  <a:pt x="14220" y="5482"/>
                </a:cubicBezTo>
                <a:cubicBezTo>
                  <a:pt x="14365" y="5472"/>
                  <a:pt x="14510" y="5461"/>
                  <a:pt x="14655" y="5451"/>
                </a:cubicBezTo>
                <a:close/>
                <a:moveTo>
                  <a:pt x="12241" y="5378"/>
                </a:moveTo>
                <a:lnTo>
                  <a:pt x="12241" y="5378"/>
                </a:lnTo>
                <a:cubicBezTo>
                  <a:pt x="12323" y="5410"/>
                  <a:pt x="12417" y="5451"/>
                  <a:pt x="12510" y="5492"/>
                </a:cubicBezTo>
                <a:lnTo>
                  <a:pt x="12500" y="5503"/>
                </a:lnTo>
                <a:cubicBezTo>
                  <a:pt x="12531" y="5534"/>
                  <a:pt x="12562" y="5565"/>
                  <a:pt x="12583" y="5596"/>
                </a:cubicBezTo>
                <a:lnTo>
                  <a:pt x="12572" y="5627"/>
                </a:lnTo>
                <a:lnTo>
                  <a:pt x="12386" y="5658"/>
                </a:lnTo>
                <a:lnTo>
                  <a:pt x="12303" y="5606"/>
                </a:lnTo>
                <a:lnTo>
                  <a:pt x="12292" y="5575"/>
                </a:lnTo>
                <a:cubicBezTo>
                  <a:pt x="12272" y="5503"/>
                  <a:pt x="12261" y="5441"/>
                  <a:pt x="12241" y="5378"/>
                </a:cubicBezTo>
                <a:close/>
                <a:moveTo>
                  <a:pt x="9339" y="4964"/>
                </a:moveTo>
                <a:lnTo>
                  <a:pt x="9339" y="4964"/>
                </a:lnTo>
                <a:cubicBezTo>
                  <a:pt x="9173" y="5150"/>
                  <a:pt x="9038" y="5368"/>
                  <a:pt x="8934" y="5596"/>
                </a:cubicBezTo>
                <a:cubicBezTo>
                  <a:pt x="8810" y="5617"/>
                  <a:pt x="8665" y="5638"/>
                  <a:pt x="8530" y="5669"/>
                </a:cubicBezTo>
                <a:cubicBezTo>
                  <a:pt x="8561" y="5492"/>
                  <a:pt x="8592" y="5327"/>
                  <a:pt x="8623" y="5150"/>
                </a:cubicBezTo>
                <a:lnTo>
                  <a:pt x="8634" y="5119"/>
                </a:lnTo>
                <a:lnTo>
                  <a:pt x="8696" y="5099"/>
                </a:lnTo>
                <a:cubicBezTo>
                  <a:pt x="8903" y="5036"/>
                  <a:pt x="9121" y="4985"/>
                  <a:pt x="9339" y="4964"/>
                </a:cubicBezTo>
                <a:close/>
                <a:moveTo>
                  <a:pt x="11214" y="5368"/>
                </a:moveTo>
                <a:lnTo>
                  <a:pt x="11194" y="5399"/>
                </a:lnTo>
                <a:cubicBezTo>
                  <a:pt x="11111" y="5482"/>
                  <a:pt x="11038" y="5575"/>
                  <a:pt x="10955" y="5669"/>
                </a:cubicBezTo>
                <a:cubicBezTo>
                  <a:pt x="10841" y="5638"/>
                  <a:pt x="10738" y="5627"/>
                  <a:pt x="10613" y="5606"/>
                </a:cubicBezTo>
                <a:cubicBezTo>
                  <a:pt x="10676" y="5555"/>
                  <a:pt x="10758" y="5492"/>
                  <a:pt x="10831" y="5441"/>
                </a:cubicBezTo>
                <a:lnTo>
                  <a:pt x="11214" y="5368"/>
                </a:lnTo>
                <a:close/>
                <a:moveTo>
                  <a:pt x="14023" y="5492"/>
                </a:moveTo>
                <a:cubicBezTo>
                  <a:pt x="14044" y="5544"/>
                  <a:pt x="14065" y="5596"/>
                  <a:pt x="14075" y="5638"/>
                </a:cubicBezTo>
                <a:cubicBezTo>
                  <a:pt x="13888" y="5648"/>
                  <a:pt x="13702" y="5658"/>
                  <a:pt x="13515" y="5679"/>
                </a:cubicBezTo>
                <a:cubicBezTo>
                  <a:pt x="13526" y="5638"/>
                  <a:pt x="13536" y="5586"/>
                  <a:pt x="13546" y="5534"/>
                </a:cubicBezTo>
                <a:cubicBezTo>
                  <a:pt x="13702" y="5524"/>
                  <a:pt x="13857" y="5503"/>
                  <a:pt x="14023" y="5492"/>
                </a:cubicBezTo>
                <a:close/>
                <a:moveTo>
                  <a:pt x="6488" y="5296"/>
                </a:moveTo>
                <a:cubicBezTo>
                  <a:pt x="6520" y="5378"/>
                  <a:pt x="6551" y="5461"/>
                  <a:pt x="6582" y="5544"/>
                </a:cubicBezTo>
                <a:cubicBezTo>
                  <a:pt x="6488" y="5596"/>
                  <a:pt x="6395" y="5638"/>
                  <a:pt x="6302" y="5689"/>
                </a:cubicBezTo>
                <a:cubicBezTo>
                  <a:pt x="6302" y="5617"/>
                  <a:pt x="6302" y="5555"/>
                  <a:pt x="6312" y="5482"/>
                </a:cubicBezTo>
                <a:cubicBezTo>
                  <a:pt x="6343" y="5441"/>
                  <a:pt x="6385" y="5399"/>
                  <a:pt x="6416" y="5368"/>
                </a:cubicBezTo>
                <a:cubicBezTo>
                  <a:pt x="6437" y="5337"/>
                  <a:pt x="6457" y="5316"/>
                  <a:pt x="6488" y="5296"/>
                </a:cubicBezTo>
                <a:close/>
                <a:moveTo>
                  <a:pt x="8572" y="5140"/>
                </a:moveTo>
                <a:lnTo>
                  <a:pt x="8572" y="5140"/>
                </a:lnTo>
                <a:cubicBezTo>
                  <a:pt x="8541" y="5316"/>
                  <a:pt x="8499" y="5503"/>
                  <a:pt x="8478" y="5679"/>
                </a:cubicBezTo>
                <a:lnTo>
                  <a:pt x="8416" y="5689"/>
                </a:lnTo>
                <a:cubicBezTo>
                  <a:pt x="8437" y="5524"/>
                  <a:pt x="8458" y="5347"/>
                  <a:pt x="8489" y="5171"/>
                </a:cubicBezTo>
                <a:lnTo>
                  <a:pt x="8530" y="5150"/>
                </a:lnTo>
                <a:lnTo>
                  <a:pt x="8572" y="5140"/>
                </a:lnTo>
                <a:close/>
                <a:moveTo>
                  <a:pt x="13474" y="5534"/>
                </a:moveTo>
                <a:cubicBezTo>
                  <a:pt x="13463" y="5596"/>
                  <a:pt x="13453" y="5638"/>
                  <a:pt x="13443" y="5689"/>
                </a:cubicBezTo>
                <a:lnTo>
                  <a:pt x="13443" y="5679"/>
                </a:lnTo>
                <a:lnTo>
                  <a:pt x="13432" y="5679"/>
                </a:lnTo>
                <a:cubicBezTo>
                  <a:pt x="13432" y="5638"/>
                  <a:pt x="13432" y="5586"/>
                  <a:pt x="13443" y="5534"/>
                </a:cubicBezTo>
                <a:close/>
                <a:moveTo>
                  <a:pt x="15837" y="5472"/>
                </a:moveTo>
                <a:lnTo>
                  <a:pt x="15837" y="5472"/>
                </a:lnTo>
                <a:cubicBezTo>
                  <a:pt x="15982" y="5482"/>
                  <a:pt x="16117" y="5492"/>
                  <a:pt x="16251" y="5503"/>
                </a:cubicBezTo>
                <a:cubicBezTo>
                  <a:pt x="16220" y="5534"/>
                  <a:pt x="16200" y="5565"/>
                  <a:pt x="16179" y="5596"/>
                </a:cubicBezTo>
                <a:lnTo>
                  <a:pt x="16179" y="5586"/>
                </a:lnTo>
                <a:lnTo>
                  <a:pt x="16096" y="5689"/>
                </a:lnTo>
                <a:cubicBezTo>
                  <a:pt x="16013" y="5617"/>
                  <a:pt x="15920" y="5544"/>
                  <a:pt x="15837" y="5472"/>
                </a:cubicBezTo>
                <a:close/>
                <a:moveTo>
                  <a:pt x="12168" y="5617"/>
                </a:moveTo>
                <a:lnTo>
                  <a:pt x="12220" y="5648"/>
                </a:lnTo>
                <a:lnTo>
                  <a:pt x="12241" y="5689"/>
                </a:lnTo>
                <a:lnTo>
                  <a:pt x="12189" y="5700"/>
                </a:lnTo>
                <a:lnTo>
                  <a:pt x="12168" y="5617"/>
                </a:lnTo>
                <a:close/>
                <a:moveTo>
                  <a:pt x="15702" y="5451"/>
                </a:moveTo>
                <a:cubicBezTo>
                  <a:pt x="15806" y="5544"/>
                  <a:pt x="15899" y="5627"/>
                  <a:pt x="15992" y="5700"/>
                </a:cubicBezTo>
                <a:cubicBezTo>
                  <a:pt x="15956" y="5689"/>
                  <a:pt x="15917" y="5684"/>
                  <a:pt x="15878" y="5684"/>
                </a:cubicBezTo>
                <a:cubicBezTo>
                  <a:pt x="15839" y="5684"/>
                  <a:pt x="15801" y="5689"/>
                  <a:pt x="15764" y="5700"/>
                </a:cubicBezTo>
                <a:cubicBezTo>
                  <a:pt x="15692" y="5617"/>
                  <a:pt x="15630" y="5534"/>
                  <a:pt x="15557" y="5451"/>
                </a:cubicBezTo>
                <a:close/>
                <a:moveTo>
                  <a:pt x="17785" y="5347"/>
                </a:moveTo>
                <a:lnTo>
                  <a:pt x="17785" y="5347"/>
                </a:lnTo>
                <a:cubicBezTo>
                  <a:pt x="17899" y="5368"/>
                  <a:pt x="18003" y="5389"/>
                  <a:pt x="18117" y="5420"/>
                </a:cubicBezTo>
                <a:cubicBezTo>
                  <a:pt x="18117" y="5513"/>
                  <a:pt x="18127" y="5606"/>
                  <a:pt x="18127" y="5700"/>
                </a:cubicBezTo>
                <a:cubicBezTo>
                  <a:pt x="18013" y="5575"/>
                  <a:pt x="17899" y="5461"/>
                  <a:pt x="17785" y="5347"/>
                </a:cubicBezTo>
                <a:close/>
                <a:moveTo>
                  <a:pt x="11463" y="5524"/>
                </a:moveTo>
                <a:lnTo>
                  <a:pt x="11474" y="5586"/>
                </a:lnTo>
                <a:cubicBezTo>
                  <a:pt x="11410" y="5622"/>
                  <a:pt x="11354" y="5667"/>
                  <a:pt x="11299" y="5705"/>
                </a:cubicBezTo>
                <a:lnTo>
                  <a:pt x="11299" y="5705"/>
                </a:lnTo>
                <a:cubicBezTo>
                  <a:pt x="11354" y="5643"/>
                  <a:pt x="11408" y="5587"/>
                  <a:pt x="11463" y="5524"/>
                </a:cubicBezTo>
                <a:close/>
                <a:moveTo>
                  <a:pt x="11411" y="5337"/>
                </a:moveTo>
                <a:lnTo>
                  <a:pt x="11442" y="5430"/>
                </a:lnTo>
                <a:cubicBezTo>
                  <a:pt x="11349" y="5513"/>
                  <a:pt x="11266" y="5606"/>
                  <a:pt x="11183" y="5710"/>
                </a:cubicBezTo>
                <a:lnTo>
                  <a:pt x="11038" y="5679"/>
                </a:lnTo>
                <a:cubicBezTo>
                  <a:pt x="11142" y="5565"/>
                  <a:pt x="11235" y="5461"/>
                  <a:pt x="11339" y="5347"/>
                </a:cubicBezTo>
                <a:lnTo>
                  <a:pt x="11411" y="5337"/>
                </a:lnTo>
                <a:close/>
                <a:moveTo>
                  <a:pt x="18697" y="5575"/>
                </a:moveTo>
                <a:lnTo>
                  <a:pt x="18780" y="5606"/>
                </a:lnTo>
                <a:lnTo>
                  <a:pt x="18677" y="5710"/>
                </a:lnTo>
                <a:lnTo>
                  <a:pt x="18656" y="5627"/>
                </a:lnTo>
                <a:lnTo>
                  <a:pt x="18697" y="5575"/>
                </a:lnTo>
                <a:close/>
                <a:moveTo>
                  <a:pt x="6022" y="5492"/>
                </a:moveTo>
                <a:lnTo>
                  <a:pt x="6022" y="5492"/>
                </a:lnTo>
                <a:cubicBezTo>
                  <a:pt x="6043" y="5544"/>
                  <a:pt x="6064" y="5606"/>
                  <a:pt x="6084" y="5658"/>
                </a:cubicBezTo>
                <a:cubicBezTo>
                  <a:pt x="6067" y="5676"/>
                  <a:pt x="6050" y="5693"/>
                  <a:pt x="6032" y="5710"/>
                </a:cubicBezTo>
                <a:lnTo>
                  <a:pt x="6032" y="5710"/>
                </a:lnTo>
                <a:cubicBezTo>
                  <a:pt x="6031" y="5634"/>
                  <a:pt x="6022" y="5559"/>
                  <a:pt x="6022" y="5492"/>
                </a:cubicBezTo>
                <a:close/>
                <a:moveTo>
                  <a:pt x="13349" y="5555"/>
                </a:moveTo>
                <a:cubicBezTo>
                  <a:pt x="13349" y="5596"/>
                  <a:pt x="13339" y="5648"/>
                  <a:pt x="13339" y="5689"/>
                </a:cubicBezTo>
                <a:lnTo>
                  <a:pt x="13163" y="5720"/>
                </a:lnTo>
                <a:lnTo>
                  <a:pt x="13163" y="5710"/>
                </a:lnTo>
                <a:lnTo>
                  <a:pt x="13090" y="5586"/>
                </a:lnTo>
                <a:lnTo>
                  <a:pt x="13349" y="5555"/>
                </a:lnTo>
                <a:close/>
                <a:moveTo>
                  <a:pt x="6240" y="5575"/>
                </a:moveTo>
                <a:lnTo>
                  <a:pt x="6240" y="5575"/>
                </a:lnTo>
                <a:cubicBezTo>
                  <a:pt x="6229" y="5627"/>
                  <a:pt x="6229" y="5669"/>
                  <a:pt x="6219" y="5720"/>
                </a:cubicBezTo>
                <a:lnTo>
                  <a:pt x="6229" y="5720"/>
                </a:lnTo>
                <a:lnTo>
                  <a:pt x="6178" y="5741"/>
                </a:lnTo>
                <a:cubicBezTo>
                  <a:pt x="6167" y="5720"/>
                  <a:pt x="6157" y="5700"/>
                  <a:pt x="6157" y="5669"/>
                </a:cubicBezTo>
                <a:cubicBezTo>
                  <a:pt x="6178" y="5638"/>
                  <a:pt x="6209" y="5606"/>
                  <a:pt x="6240" y="5575"/>
                </a:cubicBezTo>
                <a:close/>
                <a:moveTo>
                  <a:pt x="15205" y="5451"/>
                </a:moveTo>
                <a:cubicBezTo>
                  <a:pt x="15256" y="5524"/>
                  <a:pt x="15308" y="5606"/>
                  <a:pt x="15350" y="5689"/>
                </a:cubicBezTo>
                <a:lnTo>
                  <a:pt x="15339" y="5741"/>
                </a:lnTo>
                <a:cubicBezTo>
                  <a:pt x="15174" y="5710"/>
                  <a:pt x="14997" y="5689"/>
                  <a:pt x="14832" y="5669"/>
                </a:cubicBezTo>
                <a:lnTo>
                  <a:pt x="14811" y="5627"/>
                </a:lnTo>
                <a:cubicBezTo>
                  <a:pt x="14914" y="5565"/>
                  <a:pt x="15028" y="5503"/>
                  <a:pt x="15132" y="5451"/>
                </a:cubicBezTo>
                <a:close/>
                <a:moveTo>
                  <a:pt x="15484" y="5482"/>
                </a:moveTo>
                <a:cubicBezTo>
                  <a:pt x="15547" y="5555"/>
                  <a:pt x="15619" y="5638"/>
                  <a:pt x="15681" y="5710"/>
                </a:cubicBezTo>
                <a:cubicBezTo>
                  <a:pt x="15640" y="5720"/>
                  <a:pt x="15609" y="5731"/>
                  <a:pt x="15578" y="5741"/>
                </a:cubicBezTo>
                <a:lnTo>
                  <a:pt x="15474" y="5544"/>
                </a:lnTo>
                <a:cubicBezTo>
                  <a:pt x="15474" y="5524"/>
                  <a:pt x="15484" y="5503"/>
                  <a:pt x="15484" y="5482"/>
                </a:cubicBezTo>
                <a:close/>
                <a:moveTo>
                  <a:pt x="8095" y="5306"/>
                </a:moveTo>
                <a:lnTo>
                  <a:pt x="8095" y="5306"/>
                </a:lnTo>
                <a:cubicBezTo>
                  <a:pt x="8074" y="5347"/>
                  <a:pt x="8064" y="5378"/>
                  <a:pt x="8043" y="5420"/>
                </a:cubicBezTo>
                <a:cubicBezTo>
                  <a:pt x="7929" y="5524"/>
                  <a:pt x="7815" y="5638"/>
                  <a:pt x="7701" y="5752"/>
                </a:cubicBezTo>
                <a:cubicBezTo>
                  <a:pt x="7701" y="5658"/>
                  <a:pt x="7701" y="5575"/>
                  <a:pt x="7701" y="5482"/>
                </a:cubicBezTo>
                <a:cubicBezTo>
                  <a:pt x="7836" y="5420"/>
                  <a:pt x="7960" y="5358"/>
                  <a:pt x="8095" y="5306"/>
                </a:cubicBezTo>
                <a:close/>
                <a:moveTo>
                  <a:pt x="19091" y="5461"/>
                </a:moveTo>
                <a:cubicBezTo>
                  <a:pt x="19205" y="5555"/>
                  <a:pt x="19309" y="5648"/>
                  <a:pt x="19412" y="5752"/>
                </a:cubicBezTo>
                <a:cubicBezTo>
                  <a:pt x="19262" y="5691"/>
                  <a:pt x="19112" y="5641"/>
                  <a:pt x="18962" y="5591"/>
                </a:cubicBezTo>
                <a:lnTo>
                  <a:pt x="18962" y="5591"/>
                </a:lnTo>
                <a:lnTo>
                  <a:pt x="19091" y="5461"/>
                </a:lnTo>
                <a:close/>
                <a:moveTo>
                  <a:pt x="5846" y="4943"/>
                </a:moveTo>
                <a:cubicBezTo>
                  <a:pt x="5877" y="5026"/>
                  <a:pt x="5898" y="5109"/>
                  <a:pt x="5929" y="5192"/>
                </a:cubicBezTo>
                <a:lnTo>
                  <a:pt x="5856" y="5254"/>
                </a:lnTo>
                <a:cubicBezTo>
                  <a:pt x="5804" y="5296"/>
                  <a:pt x="5763" y="5337"/>
                  <a:pt x="5711" y="5378"/>
                </a:cubicBezTo>
                <a:cubicBezTo>
                  <a:pt x="5494" y="5492"/>
                  <a:pt x="5276" y="5638"/>
                  <a:pt x="5069" y="5772"/>
                </a:cubicBezTo>
                <a:cubicBezTo>
                  <a:pt x="5058" y="5689"/>
                  <a:pt x="5058" y="5596"/>
                  <a:pt x="5048" y="5513"/>
                </a:cubicBezTo>
                <a:cubicBezTo>
                  <a:pt x="5286" y="5316"/>
                  <a:pt x="5525" y="5130"/>
                  <a:pt x="5773" y="4964"/>
                </a:cubicBezTo>
                <a:lnTo>
                  <a:pt x="5846" y="4943"/>
                </a:lnTo>
                <a:close/>
                <a:moveTo>
                  <a:pt x="9898" y="5638"/>
                </a:moveTo>
                <a:lnTo>
                  <a:pt x="9898" y="5638"/>
                </a:lnTo>
                <a:cubicBezTo>
                  <a:pt x="9836" y="5679"/>
                  <a:pt x="9784" y="5731"/>
                  <a:pt x="9732" y="5783"/>
                </a:cubicBezTo>
                <a:lnTo>
                  <a:pt x="9732" y="5772"/>
                </a:lnTo>
                <a:lnTo>
                  <a:pt x="9732" y="5669"/>
                </a:lnTo>
                <a:lnTo>
                  <a:pt x="9898" y="5638"/>
                </a:lnTo>
                <a:close/>
                <a:moveTo>
                  <a:pt x="11484" y="5669"/>
                </a:moveTo>
                <a:cubicBezTo>
                  <a:pt x="11484" y="5710"/>
                  <a:pt x="11494" y="5741"/>
                  <a:pt x="11494" y="5783"/>
                </a:cubicBezTo>
                <a:lnTo>
                  <a:pt x="11370" y="5752"/>
                </a:lnTo>
                <a:lnTo>
                  <a:pt x="11484" y="5669"/>
                </a:lnTo>
                <a:close/>
                <a:moveTo>
                  <a:pt x="12355" y="5720"/>
                </a:moveTo>
                <a:lnTo>
                  <a:pt x="12396" y="5752"/>
                </a:lnTo>
                <a:lnTo>
                  <a:pt x="12355" y="5783"/>
                </a:lnTo>
                <a:lnTo>
                  <a:pt x="12334" y="5720"/>
                </a:lnTo>
                <a:close/>
                <a:moveTo>
                  <a:pt x="12800" y="5638"/>
                </a:moveTo>
                <a:cubicBezTo>
                  <a:pt x="12862" y="5679"/>
                  <a:pt x="12935" y="5720"/>
                  <a:pt x="12997" y="5752"/>
                </a:cubicBezTo>
                <a:lnTo>
                  <a:pt x="12852" y="5783"/>
                </a:lnTo>
                <a:lnTo>
                  <a:pt x="12800" y="5710"/>
                </a:lnTo>
                <a:lnTo>
                  <a:pt x="12800" y="5638"/>
                </a:lnTo>
                <a:close/>
                <a:moveTo>
                  <a:pt x="15443" y="5669"/>
                </a:moveTo>
                <a:lnTo>
                  <a:pt x="15495" y="5772"/>
                </a:lnTo>
                <a:lnTo>
                  <a:pt x="15474" y="5783"/>
                </a:lnTo>
                <a:lnTo>
                  <a:pt x="15443" y="5772"/>
                </a:lnTo>
                <a:cubicBezTo>
                  <a:pt x="15433" y="5752"/>
                  <a:pt x="15433" y="5731"/>
                  <a:pt x="15422" y="5720"/>
                </a:cubicBezTo>
                <a:lnTo>
                  <a:pt x="15443" y="5669"/>
                </a:lnTo>
                <a:close/>
                <a:moveTo>
                  <a:pt x="8416" y="5244"/>
                </a:moveTo>
                <a:cubicBezTo>
                  <a:pt x="8385" y="5399"/>
                  <a:pt x="8364" y="5555"/>
                  <a:pt x="8344" y="5710"/>
                </a:cubicBezTo>
                <a:cubicBezTo>
                  <a:pt x="8230" y="5741"/>
                  <a:pt x="8116" y="5772"/>
                  <a:pt x="8002" y="5803"/>
                </a:cubicBezTo>
                <a:cubicBezTo>
                  <a:pt x="8033" y="5700"/>
                  <a:pt x="8064" y="5606"/>
                  <a:pt x="8105" y="5503"/>
                </a:cubicBezTo>
                <a:cubicBezTo>
                  <a:pt x="8199" y="5410"/>
                  <a:pt x="8302" y="5327"/>
                  <a:pt x="8416" y="5244"/>
                </a:cubicBezTo>
                <a:close/>
                <a:moveTo>
                  <a:pt x="9498" y="5627"/>
                </a:moveTo>
                <a:lnTo>
                  <a:pt x="9473" y="5669"/>
                </a:lnTo>
                <a:cubicBezTo>
                  <a:pt x="9287" y="5710"/>
                  <a:pt x="9100" y="5762"/>
                  <a:pt x="8914" y="5814"/>
                </a:cubicBezTo>
                <a:cubicBezTo>
                  <a:pt x="8924" y="5762"/>
                  <a:pt x="8945" y="5710"/>
                  <a:pt x="8976" y="5658"/>
                </a:cubicBezTo>
                <a:cubicBezTo>
                  <a:pt x="9150" y="5638"/>
                  <a:pt x="9324" y="5627"/>
                  <a:pt x="9498" y="5627"/>
                </a:cubicBezTo>
                <a:close/>
                <a:moveTo>
                  <a:pt x="11816" y="5430"/>
                </a:moveTo>
                <a:lnTo>
                  <a:pt x="12002" y="5524"/>
                </a:lnTo>
                <a:cubicBezTo>
                  <a:pt x="12023" y="5586"/>
                  <a:pt x="12044" y="5658"/>
                  <a:pt x="12054" y="5720"/>
                </a:cubicBezTo>
                <a:cubicBezTo>
                  <a:pt x="11919" y="5752"/>
                  <a:pt x="11774" y="5783"/>
                  <a:pt x="11639" y="5814"/>
                </a:cubicBezTo>
                <a:lnTo>
                  <a:pt x="11577" y="5803"/>
                </a:lnTo>
                <a:cubicBezTo>
                  <a:pt x="11577" y="5762"/>
                  <a:pt x="11567" y="5720"/>
                  <a:pt x="11556" y="5679"/>
                </a:cubicBezTo>
                <a:cubicBezTo>
                  <a:pt x="11556" y="5658"/>
                  <a:pt x="11556" y="5638"/>
                  <a:pt x="11546" y="5617"/>
                </a:cubicBezTo>
                <a:cubicBezTo>
                  <a:pt x="11639" y="5555"/>
                  <a:pt x="11722" y="5492"/>
                  <a:pt x="11816" y="5430"/>
                </a:cubicBezTo>
                <a:close/>
                <a:moveTo>
                  <a:pt x="17329" y="5244"/>
                </a:moveTo>
                <a:cubicBezTo>
                  <a:pt x="17433" y="5264"/>
                  <a:pt x="17537" y="5285"/>
                  <a:pt x="17640" y="5306"/>
                </a:cubicBezTo>
                <a:cubicBezTo>
                  <a:pt x="17806" y="5472"/>
                  <a:pt x="17972" y="5638"/>
                  <a:pt x="18127" y="5814"/>
                </a:cubicBezTo>
                <a:cubicBezTo>
                  <a:pt x="17889" y="5741"/>
                  <a:pt x="17651" y="5679"/>
                  <a:pt x="17402" y="5627"/>
                </a:cubicBezTo>
                <a:cubicBezTo>
                  <a:pt x="17371" y="5503"/>
                  <a:pt x="17340" y="5389"/>
                  <a:pt x="17308" y="5264"/>
                </a:cubicBezTo>
                <a:lnTo>
                  <a:pt x="17329" y="5244"/>
                </a:lnTo>
                <a:close/>
                <a:moveTo>
                  <a:pt x="6105" y="5741"/>
                </a:moveTo>
                <a:cubicBezTo>
                  <a:pt x="6105" y="5752"/>
                  <a:pt x="6115" y="5772"/>
                  <a:pt x="6115" y="5783"/>
                </a:cubicBezTo>
                <a:lnTo>
                  <a:pt x="6053" y="5824"/>
                </a:lnTo>
                <a:lnTo>
                  <a:pt x="6105" y="5741"/>
                </a:lnTo>
                <a:close/>
                <a:moveTo>
                  <a:pt x="12655" y="5658"/>
                </a:moveTo>
                <a:lnTo>
                  <a:pt x="12665" y="5679"/>
                </a:lnTo>
                <a:cubicBezTo>
                  <a:pt x="12665" y="5710"/>
                  <a:pt x="12676" y="5752"/>
                  <a:pt x="12686" y="5783"/>
                </a:cubicBezTo>
                <a:lnTo>
                  <a:pt x="12686" y="5814"/>
                </a:lnTo>
                <a:lnTo>
                  <a:pt x="12655" y="5824"/>
                </a:lnTo>
                <a:lnTo>
                  <a:pt x="12583" y="5783"/>
                </a:lnTo>
                <a:cubicBezTo>
                  <a:pt x="12593" y="5741"/>
                  <a:pt x="12614" y="5710"/>
                  <a:pt x="12624" y="5679"/>
                </a:cubicBezTo>
                <a:lnTo>
                  <a:pt x="12655" y="5658"/>
                </a:lnTo>
                <a:close/>
                <a:moveTo>
                  <a:pt x="14458" y="5720"/>
                </a:moveTo>
                <a:lnTo>
                  <a:pt x="14230" y="5855"/>
                </a:lnTo>
                <a:cubicBezTo>
                  <a:pt x="14230" y="5824"/>
                  <a:pt x="14210" y="5793"/>
                  <a:pt x="14199" y="5752"/>
                </a:cubicBezTo>
                <a:cubicBezTo>
                  <a:pt x="14199" y="5741"/>
                  <a:pt x="14199" y="5731"/>
                  <a:pt x="14199" y="5720"/>
                </a:cubicBezTo>
                <a:close/>
                <a:moveTo>
                  <a:pt x="15733" y="5783"/>
                </a:moveTo>
                <a:lnTo>
                  <a:pt x="15785" y="5855"/>
                </a:lnTo>
                <a:cubicBezTo>
                  <a:pt x="15733" y="5834"/>
                  <a:pt x="15681" y="5824"/>
                  <a:pt x="15630" y="5814"/>
                </a:cubicBezTo>
                <a:cubicBezTo>
                  <a:pt x="15661" y="5803"/>
                  <a:pt x="15692" y="5793"/>
                  <a:pt x="15733" y="5783"/>
                </a:cubicBezTo>
                <a:close/>
                <a:moveTo>
                  <a:pt x="4499" y="3202"/>
                </a:moveTo>
                <a:lnTo>
                  <a:pt x="4499" y="3202"/>
                </a:lnTo>
                <a:cubicBezTo>
                  <a:pt x="4302" y="3565"/>
                  <a:pt x="4167" y="3948"/>
                  <a:pt x="4084" y="4342"/>
                </a:cubicBezTo>
                <a:lnTo>
                  <a:pt x="4074" y="4342"/>
                </a:lnTo>
                <a:cubicBezTo>
                  <a:pt x="3721" y="4736"/>
                  <a:pt x="3421" y="5171"/>
                  <a:pt x="3182" y="5638"/>
                </a:cubicBezTo>
                <a:cubicBezTo>
                  <a:pt x="2954" y="5710"/>
                  <a:pt x="2737" y="5783"/>
                  <a:pt x="2509" y="5866"/>
                </a:cubicBezTo>
                <a:cubicBezTo>
                  <a:pt x="2882" y="4788"/>
                  <a:pt x="3576" y="3855"/>
                  <a:pt x="4499" y="3202"/>
                </a:cubicBezTo>
                <a:close/>
                <a:moveTo>
                  <a:pt x="12251" y="5741"/>
                </a:moveTo>
                <a:cubicBezTo>
                  <a:pt x="12251" y="5752"/>
                  <a:pt x="12272" y="5772"/>
                  <a:pt x="12272" y="5783"/>
                </a:cubicBezTo>
                <a:cubicBezTo>
                  <a:pt x="12272" y="5803"/>
                  <a:pt x="12272" y="5814"/>
                  <a:pt x="12282" y="5834"/>
                </a:cubicBezTo>
                <a:lnTo>
                  <a:pt x="12241" y="5866"/>
                </a:lnTo>
                <a:cubicBezTo>
                  <a:pt x="12220" y="5824"/>
                  <a:pt x="12209" y="5783"/>
                  <a:pt x="12199" y="5752"/>
                </a:cubicBezTo>
                <a:lnTo>
                  <a:pt x="12209" y="5752"/>
                </a:lnTo>
                <a:lnTo>
                  <a:pt x="12251" y="5741"/>
                </a:lnTo>
                <a:close/>
                <a:moveTo>
                  <a:pt x="13329" y="5783"/>
                </a:moveTo>
                <a:cubicBezTo>
                  <a:pt x="13329" y="5814"/>
                  <a:pt x="13329" y="5845"/>
                  <a:pt x="13329" y="5866"/>
                </a:cubicBezTo>
                <a:lnTo>
                  <a:pt x="13267" y="5834"/>
                </a:lnTo>
                <a:lnTo>
                  <a:pt x="13235" y="5803"/>
                </a:lnTo>
                <a:lnTo>
                  <a:pt x="13329" y="5783"/>
                </a:lnTo>
                <a:close/>
                <a:moveTo>
                  <a:pt x="10043" y="5627"/>
                </a:moveTo>
                <a:cubicBezTo>
                  <a:pt x="10126" y="5627"/>
                  <a:pt x="10220" y="5638"/>
                  <a:pt x="10302" y="5648"/>
                </a:cubicBezTo>
                <a:cubicBezTo>
                  <a:pt x="10313" y="5669"/>
                  <a:pt x="10323" y="5679"/>
                  <a:pt x="10334" y="5700"/>
                </a:cubicBezTo>
                <a:lnTo>
                  <a:pt x="10106" y="5886"/>
                </a:lnTo>
                <a:cubicBezTo>
                  <a:pt x="10085" y="5803"/>
                  <a:pt x="10064" y="5720"/>
                  <a:pt x="10043" y="5638"/>
                </a:cubicBezTo>
                <a:cubicBezTo>
                  <a:pt x="10043" y="5635"/>
                  <a:pt x="10043" y="5632"/>
                  <a:pt x="10043" y="5627"/>
                </a:cubicBezTo>
                <a:close/>
                <a:moveTo>
                  <a:pt x="12469" y="5793"/>
                </a:moveTo>
                <a:lnTo>
                  <a:pt x="12489" y="5814"/>
                </a:lnTo>
                <a:cubicBezTo>
                  <a:pt x="12489" y="5824"/>
                  <a:pt x="12479" y="5845"/>
                  <a:pt x="12469" y="5866"/>
                </a:cubicBezTo>
                <a:lnTo>
                  <a:pt x="12386" y="5886"/>
                </a:lnTo>
                <a:cubicBezTo>
                  <a:pt x="12375" y="5876"/>
                  <a:pt x="12375" y="5876"/>
                  <a:pt x="12375" y="5866"/>
                </a:cubicBezTo>
                <a:lnTo>
                  <a:pt x="12469" y="5793"/>
                </a:lnTo>
                <a:close/>
                <a:moveTo>
                  <a:pt x="18241" y="5451"/>
                </a:moveTo>
                <a:lnTo>
                  <a:pt x="18241" y="5451"/>
                </a:lnTo>
                <a:cubicBezTo>
                  <a:pt x="18345" y="5482"/>
                  <a:pt x="18449" y="5513"/>
                  <a:pt x="18552" y="5534"/>
                </a:cubicBezTo>
                <a:cubicBezTo>
                  <a:pt x="18552" y="5565"/>
                  <a:pt x="18563" y="5586"/>
                  <a:pt x="18563" y="5606"/>
                </a:cubicBezTo>
                <a:cubicBezTo>
                  <a:pt x="18480" y="5689"/>
                  <a:pt x="18407" y="5783"/>
                  <a:pt x="18335" y="5886"/>
                </a:cubicBezTo>
                <a:lnTo>
                  <a:pt x="18335" y="5876"/>
                </a:lnTo>
                <a:lnTo>
                  <a:pt x="18272" y="5855"/>
                </a:lnTo>
                <a:lnTo>
                  <a:pt x="18262" y="5845"/>
                </a:lnTo>
                <a:cubicBezTo>
                  <a:pt x="18262" y="5710"/>
                  <a:pt x="18252" y="5586"/>
                  <a:pt x="18241" y="5451"/>
                </a:cubicBezTo>
                <a:close/>
                <a:moveTo>
                  <a:pt x="7971" y="5627"/>
                </a:moveTo>
                <a:lnTo>
                  <a:pt x="7971" y="5627"/>
                </a:lnTo>
                <a:cubicBezTo>
                  <a:pt x="7950" y="5689"/>
                  <a:pt x="7929" y="5762"/>
                  <a:pt x="7908" y="5834"/>
                </a:cubicBezTo>
                <a:lnTo>
                  <a:pt x="7691" y="5907"/>
                </a:lnTo>
                <a:lnTo>
                  <a:pt x="7691" y="5897"/>
                </a:lnTo>
                <a:cubicBezTo>
                  <a:pt x="7784" y="5793"/>
                  <a:pt x="7888" y="5710"/>
                  <a:pt x="7971" y="5627"/>
                </a:cubicBezTo>
                <a:close/>
                <a:moveTo>
                  <a:pt x="15940" y="5772"/>
                </a:moveTo>
                <a:cubicBezTo>
                  <a:pt x="15972" y="5772"/>
                  <a:pt x="16003" y="5772"/>
                  <a:pt x="16034" y="5783"/>
                </a:cubicBezTo>
                <a:cubicBezTo>
                  <a:pt x="16003" y="5824"/>
                  <a:pt x="15972" y="5866"/>
                  <a:pt x="15940" y="5907"/>
                </a:cubicBezTo>
                <a:lnTo>
                  <a:pt x="15920" y="5897"/>
                </a:lnTo>
                <a:lnTo>
                  <a:pt x="15816" y="5772"/>
                </a:lnTo>
                <a:close/>
                <a:moveTo>
                  <a:pt x="7660" y="5223"/>
                </a:moveTo>
                <a:cubicBezTo>
                  <a:pt x="7660" y="5306"/>
                  <a:pt x="7649" y="5378"/>
                  <a:pt x="7639" y="5461"/>
                </a:cubicBezTo>
                <a:cubicBezTo>
                  <a:pt x="7369" y="5596"/>
                  <a:pt x="7110" y="5752"/>
                  <a:pt x="6862" y="5917"/>
                </a:cubicBezTo>
                <a:cubicBezTo>
                  <a:pt x="6799" y="5803"/>
                  <a:pt x="6748" y="5689"/>
                  <a:pt x="6696" y="5575"/>
                </a:cubicBezTo>
                <a:cubicBezTo>
                  <a:pt x="6913" y="5482"/>
                  <a:pt x="7152" y="5389"/>
                  <a:pt x="7390" y="5306"/>
                </a:cubicBezTo>
                <a:lnTo>
                  <a:pt x="7401" y="5306"/>
                </a:lnTo>
                <a:cubicBezTo>
                  <a:pt x="7483" y="5275"/>
                  <a:pt x="7577" y="5254"/>
                  <a:pt x="7660" y="5223"/>
                </a:cubicBezTo>
                <a:close/>
                <a:moveTo>
                  <a:pt x="8924" y="5669"/>
                </a:moveTo>
                <a:lnTo>
                  <a:pt x="8924" y="5669"/>
                </a:lnTo>
                <a:cubicBezTo>
                  <a:pt x="8893" y="5720"/>
                  <a:pt x="8883" y="5772"/>
                  <a:pt x="8862" y="5824"/>
                </a:cubicBezTo>
                <a:lnTo>
                  <a:pt x="8499" y="5917"/>
                </a:lnTo>
                <a:cubicBezTo>
                  <a:pt x="8509" y="5855"/>
                  <a:pt x="8520" y="5793"/>
                  <a:pt x="8530" y="5731"/>
                </a:cubicBezTo>
                <a:cubicBezTo>
                  <a:pt x="8665" y="5700"/>
                  <a:pt x="8789" y="5679"/>
                  <a:pt x="8924" y="5669"/>
                </a:cubicBezTo>
                <a:close/>
                <a:moveTo>
                  <a:pt x="18594" y="5689"/>
                </a:moveTo>
                <a:cubicBezTo>
                  <a:pt x="18604" y="5720"/>
                  <a:pt x="18614" y="5752"/>
                  <a:pt x="18614" y="5772"/>
                </a:cubicBezTo>
                <a:lnTo>
                  <a:pt x="18469" y="5917"/>
                </a:lnTo>
                <a:lnTo>
                  <a:pt x="18417" y="5907"/>
                </a:lnTo>
                <a:cubicBezTo>
                  <a:pt x="18469" y="5834"/>
                  <a:pt x="18531" y="5762"/>
                  <a:pt x="18594" y="5689"/>
                </a:cubicBezTo>
                <a:close/>
                <a:moveTo>
                  <a:pt x="19340" y="5244"/>
                </a:moveTo>
                <a:cubicBezTo>
                  <a:pt x="19495" y="5306"/>
                  <a:pt x="19651" y="5378"/>
                  <a:pt x="19806" y="5451"/>
                </a:cubicBezTo>
                <a:cubicBezTo>
                  <a:pt x="19837" y="5617"/>
                  <a:pt x="19848" y="5772"/>
                  <a:pt x="19868" y="5928"/>
                </a:cubicBezTo>
                <a:lnTo>
                  <a:pt x="19620" y="5824"/>
                </a:lnTo>
                <a:lnTo>
                  <a:pt x="19578" y="5803"/>
                </a:lnTo>
                <a:cubicBezTo>
                  <a:pt x="19443" y="5669"/>
                  <a:pt x="19288" y="5534"/>
                  <a:pt x="19133" y="5420"/>
                </a:cubicBezTo>
                <a:cubicBezTo>
                  <a:pt x="19195" y="5358"/>
                  <a:pt x="19267" y="5306"/>
                  <a:pt x="19340" y="5244"/>
                </a:cubicBezTo>
                <a:close/>
                <a:moveTo>
                  <a:pt x="21596" y="3854"/>
                </a:moveTo>
                <a:cubicBezTo>
                  <a:pt x="22094" y="3854"/>
                  <a:pt x="22590" y="3900"/>
                  <a:pt x="23081" y="3990"/>
                </a:cubicBezTo>
                <a:cubicBezTo>
                  <a:pt x="24014" y="4197"/>
                  <a:pt x="24449" y="4912"/>
                  <a:pt x="24387" y="5834"/>
                </a:cubicBezTo>
                <a:cubicBezTo>
                  <a:pt x="24387" y="5866"/>
                  <a:pt x="24387" y="5907"/>
                  <a:pt x="24377" y="5938"/>
                </a:cubicBezTo>
                <a:cubicBezTo>
                  <a:pt x="24024" y="5575"/>
                  <a:pt x="23631" y="5244"/>
                  <a:pt x="23206" y="4964"/>
                </a:cubicBezTo>
                <a:cubicBezTo>
                  <a:pt x="22635" y="4593"/>
                  <a:pt x="21986" y="4336"/>
                  <a:pt x="21315" y="4336"/>
                </a:cubicBezTo>
                <a:cubicBezTo>
                  <a:pt x="21254" y="4336"/>
                  <a:pt x="21194" y="4338"/>
                  <a:pt x="21133" y="4342"/>
                </a:cubicBezTo>
                <a:cubicBezTo>
                  <a:pt x="21091" y="4187"/>
                  <a:pt x="21060" y="4031"/>
                  <a:pt x="21008" y="3876"/>
                </a:cubicBezTo>
                <a:cubicBezTo>
                  <a:pt x="21204" y="3861"/>
                  <a:pt x="21400" y="3854"/>
                  <a:pt x="21596" y="3854"/>
                </a:cubicBezTo>
                <a:close/>
                <a:moveTo>
                  <a:pt x="8468" y="5741"/>
                </a:moveTo>
                <a:cubicBezTo>
                  <a:pt x="8458" y="5803"/>
                  <a:pt x="8447" y="5866"/>
                  <a:pt x="8437" y="5928"/>
                </a:cubicBezTo>
                <a:lnTo>
                  <a:pt x="8395" y="5948"/>
                </a:lnTo>
                <a:cubicBezTo>
                  <a:pt x="8395" y="5876"/>
                  <a:pt x="8406" y="5814"/>
                  <a:pt x="8416" y="5741"/>
                </a:cubicBezTo>
                <a:close/>
                <a:moveTo>
                  <a:pt x="11297" y="5803"/>
                </a:moveTo>
                <a:lnTo>
                  <a:pt x="11297" y="5814"/>
                </a:lnTo>
                <a:cubicBezTo>
                  <a:pt x="11360" y="5824"/>
                  <a:pt x="11422" y="5845"/>
                  <a:pt x="11484" y="5855"/>
                </a:cubicBezTo>
                <a:lnTo>
                  <a:pt x="11111" y="5948"/>
                </a:lnTo>
                <a:cubicBezTo>
                  <a:pt x="11173" y="5897"/>
                  <a:pt x="11235" y="5855"/>
                  <a:pt x="11297" y="5803"/>
                </a:cubicBezTo>
                <a:close/>
                <a:moveTo>
                  <a:pt x="5452" y="5606"/>
                </a:moveTo>
                <a:cubicBezTo>
                  <a:pt x="5328" y="5720"/>
                  <a:pt x="5214" y="5845"/>
                  <a:pt x="5089" y="5969"/>
                </a:cubicBezTo>
                <a:lnTo>
                  <a:pt x="5079" y="5855"/>
                </a:lnTo>
                <a:cubicBezTo>
                  <a:pt x="5203" y="5762"/>
                  <a:pt x="5328" y="5679"/>
                  <a:pt x="5452" y="5606"/>
                </a:cubicBezTo>
                <a:close/>
                <a:moveTo>
                  <a:pt x="12075" y="5783"/>
                </a:moveTo>
                <a:lnTo>
                  <a:pt x="12116" y="5969"/>
                </a:lnTo>
                <a:cubicBezTo>
                  <a:pt x="11992" y="5928"/>
                  <a:pt x="11878" y="5886"/>
                  <a:pt x="11753" y="5855"/>
                </a:cubicBezTo>
                <a:cubicBezTo>
                  <a:pt x="11857" y="5824"/>
                  <a:pt x="11971" y="5803"/>
                  <a:pt x="12075" y="5783"/>
                </a:cubicBezTo>
                <a:close/>
                <a:moveTo>
                  <a:pt x="18635" y="5886"/>
                </a:moveTo>
                <a:cubicBezTo>
                  <a:pt x="18645" y="5917"/>
                  <a:pt x="18656" y="5959"/>
                  <a:pt x="18666" y="5990"/>
                </a:cubicBezTo>
                <a:lnTo>
                  <a:pt x="18563" y="5959"/>
                </a:lnTo>
                <a:lnTo>
                  <a:pt x="18635" y="5886"/>
                </a:lnTo>
                <a:close/>
                <a:moveTo>
                  <a:pt x="12821" y="5866"/>
                </a:moveTo>
                <a:lnTo>
                  <a:pt x="12925" y="6000"/>
                </a:lnTo>
                <a:lnTo>
                  <a:pt x="12925" y="6000"/>
                </a:lnTo>
                <a:lnTo>
                  <a:pt x="12811" y="5917"/>
                </a:lnTo>
                <a:lnTo>
                  <a:pt x="12811" y="5866"/>
                </a:lnTo>
                <a:close/>
                <a:moveTo>
                  <a:pt x="13101" y="5824"/>
                </a:moveTo>
                <a:lnTo>
                  <a:pt x="13142" y="5845"/>
                </a:lnTo>
                <a:cubicBezTo>
                  <a:pt x="13173" y="5897"/>
                  <a:pt x="13204" y="5959"/>
                  <a:pt x="13225" y="6011"/>
                </a:cubicBezTo>
                <a:lnTo>
                  <a:pt x="13007" y="6011"/>
                </a:lnTo>
                <a:cubicBezTo>
                  <a:pt x="12976" y="5959"/>
                  <a:pt x="12935" y="5907"/>
                  <a:pt x="12904" y="5855"/>
                </a:cubicBezTo>
                <a:lnTo>
                  <a:pt x="13101" y="5824"/>
                </a:lnTo>
                <a:close/>
                <a:moveTo>
                  <a:pt x="16137" y="5814"/>
                </a:moveTo>
                <a:lnTo>
                  <a:pt x="16231" y="5907"/>
                </a:lnTo>
                <a:cubicBezTo>
                  <a:pt x="16231" y="5938"/>
                  <a:pt x="16241" y="5969"/>
                  <a:pt x="16241" y="6011"/>
                </a:cubicBezTo>
                <a:lnTo>
                  <a:pt x="16231" y="6011"/>
                </a:lnTo>
                <a:cubicBezTo>
                  <a:pt x="16179" y="5990"/>
                  <a:pt x="16117" y="5959"/>
                  <a:pt x="16054" y="5938"/>
                </a:cubicBezTo>
                <a:cubicBezTo>
                  <a:pt x="16075" y="5897"/>
                  <a:pt x="16106" y="5855"/>
                  <a:pt x="16137" y="5814"/>
                </a:cubicBezTo>
                <a:close/>
                <a:moveTo>
                  <a:pt x="12645" y="5917"/>
                </a:moveTo>
                <a:lnTo>
                  <a:pt x="12686" y="5948"/>
                </a:lnTo>
                <a:lnTo>
                  <a:pt x="12686" y="6021"/>
                </a:lnTo>
                <a:lnTo>
                  <a:pt x="12500" y="6021"/>
                </a:lnTo>
                <a:lnTo>
                  <a:pt x="12531" y="5938"/>
                </a:lnTo>
                <a:lnTo>
                  <a:pt x="12645" y="5917"/>
                </a:lnTo>
                <a:close/>
                <a:moveTo>
                  <a:pt x="4955" y="2570"/>
                </a:moveTo>
                <a:lnTo>
                  <a:pt x="4955" y="2570"/>
                </a:lnTo>
                <a:cubicBezTo>
                  <a:pt x="4810" y="2736"/>
                  <a:pt x="4685" y="2901"/>
                  <a:pt x="4582" y="3088"/>
                </a:cubicBezTo>
                <a:cubicBezTo>
                  <a:pt x="3587" y="3772"/>
                  <a:pt x="2830" y="4757"/>
                  <a:pt x="2426" y="5897"/>
                </a:cubicBezTo>
                <a:lnTo>
                  <a:pt x="2032" y="6031"/>
                </a:lnTo>
                <a:cubicBezTo>
                  <a:pt x="2187" y="5337"/>
                  <a:pt x="2519" y="4684"/>
                  <a:pt x="2985" y="4145"/>
                </a:cubicBezTo>
                <a:cubicBezTo>
                  <a:pt x="3535" y="3492"/>
                  <a:pt x="4198" y="2964"/>
                  <a:pt x="4955" y="2570"/>
                </a:cubicBezTo>
                <a:close/>
                <a:moveTo>
                  <a:pt x="14116" y="5720"/>
                </a:moveTo>
                <a:lnTo>
                  <a:pt x="14147" y="5814"/>
                </a:lnTo>
                <a:cubicBezTo>
                  <a:pt x="14147" y="5855"/>
                  <a:pt x="14137" y="5897"/>
                  <a:pt x="14137" y="5928"/>
                </a:cubicBezTo>
                <a:lnTo>
                  <a:pt x="13951" y="6042"/>
                </a:lnTo>
                <a:cubicBezTo>
                  <a:pt x="13816" y="6031"/>
                  <a:pt x="13691" y="6031"/>
                  <a:pt x="13557" y="6021"/>
                </a:cubicBezTo>
                <a:lnTo>
                  <a:pt x="13453" y="5948"/>
                </a:lnTo>
                <a:cubicBezTo>
                  <a:pt x="13474" y="5886"/>
                  <a:pt x="13484" y="5824"/>
                  <a:pt x="13505" y="5762"/>
                </a:cubicBezTo>
                <a:cubicBezTo>
                  <a:pt x="13712" y="5741"/>
                  <a:pt x="13909" y="5731"/>
                  <a:pt x="14116" y="5720"/>
                </a:cubicBezTo>
                <a:close/>
                <a:moveTo>
                  <a:pt x="10986" y="5741"/>
                </a:moveTo>
                <a:lnTo>
                  <a:pt x="11132" y="5772"/>
                </a:lnTo>
                <a:cubicBezTo>
                  <a:pt x="11069" y="5834"/>
                  <a:pt x="11007" y="5907"/>
                  <a:pt x="10945" y="5980"/>
                </a:cubicBezTo>
                <a:lnTo>
                  <a:pt x="10924" y="6000"/>
                </a:lnTo>
                <a:lnTo>
                  <a:pt x="10748" y="6052"/>
                </a:lnTo>
                <a:cubicBezTo>
                  <a:pt x="10821" y="5948"/>
                  <a:pt x="10904" y="5845"/>
                  <a:pt x="10986" y="5741"/>
                </a:cubicBezTo>
                <a:close/>
                <a:moveTo>
                  <a:pt x="14863" y="5762"/>
                </a:moveTo>
                <a:cubicBezTo>
                  <a:pt x="15008" y="5783"/>
                  <a:pt x="15153" y="5803"/>
                  <a:pt x="15298" y="5834"/>
                </a:cubicBezTo>
                <a:cubicBezTo>
                  <a:pt x="15308" y="5834"/>
                  <a:pt x="15308" y="5845"/>
                  <a:pt x="15308" y="5855"/>
                </a:cubicBezTo>
                <a:lnTo>
                  <a:pt x="15298" y="5855"/>
                </a:lnTo>
                <a:cubicBezTo>
                  <a:pt x="15184" y="5917"/>
                  <a:pt x="15080" y="5980"/>
                  <a:pt x="14977" y="6052"/>
                </a:cubicBezTo>
                <a:lnTo>
                  <a:pt x="14863" y="5762"/>
                </a:lnTo>
                <a:close/>
                <a:moveTo>
                  <a:pt x="11598" y="5897"/>
                </a:moveTo>
                <a:cubicBezTo>
                  <a:pt x="11722" y="5928"/>
                  <a:pt x="11857" y="5969"/>
                  <a:pt x="11981" y="6011"/>
                </a:cubicBezTo>
                <a:cubicBezTo>
                  <a:pt x="11940" y="6011"/>
                  <a:pt x="11888" y="6031"/>
                  <a:pt x="11836" y="6042"/>
                </a:cubicBezTo>
                <a:lnTo>
                  <a:pt x="11836" y="6052"/>
                </a:lnTo>
                <a:lnTo>
                  <a:pt x="11588" y="6073"/>
                </a:lnTo>
                <a:cubicBezTo>
                  <a:pt x="11588" y="6011"/>
                  <a:pt x="11577" y="5948"/>
                  <a:pt x="11577" y="5897"/>
                </a:cubicBezTo>
                <a:close/>
                <a:moveTo>
                  <a:pt x="20242" y="4684"/>
                </a:moveTo>
                <a:cubicBezTo>
                  <a:pt x="20521" y="4902"/>
                  <a:pt x="20791" y="5140"/>
                  <a:pt x="21040" y="5399"/>
                </a:cubicBezTo>
                <a:cubicBezTo>
                  <a:pt x="21091" y="5472"/>
                  <a:pt x="21143" y="5555"/>
                  <a:pt x="21195" y="5638"/>
                </a:cubicBezTo>
                <a:lnTo>
                  <a:pt x="21195" y="6073"/>
                </a:lnTo>
                <a:cubicBezTo>
                  <a:pt x="21133" y="6011"/>
                  <a:pt x="21071" y="5938"/>
                  <a:pt x="21008" y="5866"/>
                </a:cubicBezTo>
                <a:cubicBezTo>
                  <a:pt x="20780" y="5534"/>
                  <a:pt x="20470" y="5213"/>
                  <a:pt x="20107" y="5078"/>
                </a:cubicBezTo>
                <a:cubicBezTo>
                  <a:pt x="20024" y="5016"/>
                  <a:pt x="19931" y="4943"/>
                  <a:pt x="19848" y="4891"/>
                </a:cubicBezTo>
                <a:cubicBezTo>
                  <a:pt x="19972" y="4808"/>
                  <a:pt x="20107" y="4736"/>
                  <a:pt x="20242" y="4684"/>
                </a:cubicBezTo>
                <a:close/>
                <a:moveTo>
                  <a:pt x="8354" y="5772"/>
                </a:moveTo>
                <a:lnTo>
                  <a:pt x="8354" y="5772"/>
                </a:lnTo>
                <a:cubicBezTo>
                  <a:pt x="8333" y="5814"/>
                  <a:pt x="8333" y="5855"/>
                  <a:pt x="8323" y="5907"/>
                </a:cubicBezTo>
                <a:lnTo>
                  <a:pt x="8333" y="5897"/>
                </a:lnTo>
                <a:lnTo>
                  <a:pt x="8333" y="5969"/>
                </a:lnTo>
                <a:lnTo>
                  <a:pt x="7939" y="6083"/>
                </a:lnTo>
                <a:cubicBezTo>
                  <a:pt x="7960" y="6011"/>
                  <a:pt x="7971" y="5938"/>
                  <a:pt x="7991" y="5866"/>
                </a:cubicBezTo>
                <a:cubicBezTo>
                  <a:pt x="8105" y="5834"/>
                  <a:pt x="8230" y="5793"/>
                  <a:pt x="8354" y="5772"/>
                </a:cubicBezTo>
                <a:close/>
                <a:moveTo>
                  <a:pt x="10530" y="5679"/>
                </a:moveTo>
                <a:cubicBezTo>
                  <a:pt x="10655" y="5689"/>
                  <a:pt x="10779" y="5710"/>
                  <a:pt x="10904" y="5731"/>
                </a:cubicBezTo>
                <a:cubicBezTo>
                  <a:pt x="10810" y="5845"/>
                  <a:pt x="10717" y="5959"/>
                  <a:pt x="10634" y="6083"/>
                </a:cubicBezTo>
                <a:cubicBezTo>
                  <a:pt x="10572" y="5969"/>
                  <a:pt x="10510" y="5855"/>
                  <a:pt x="10448" y="5741"/>
                </a:cubicBezTo>
                <a:lnTo>
                  <a:pt x="10530" y="5679"/>
                </a:lnTo>
                <a:close/>
                <a:moveTo>
                  <a:pt x="16324" y="5990"/>
                </a:moveTo>
                <a:cubicBezTo>
                  <a:pt x="16355" y="6031"/>
                  <a:pt x="16396" y="6062"/>
                  <a:pt x="16428" y="6094"/>
                </a:cubicBezTo>
                <a:lnTo>
                  <a:pt x="16314" y="6042"/>
                </a:lnTo>
                <a:lnTo>
                  <a:pt x="16324" y="5990"/>
                </a:lnTo>
                <a:close/>
                <a:moveTo>
                  <a:pt x="19806" y="5088"/>
                </a:moveTo>
                <a:lnTo>
                  <a:pt x="19806" y="5088"/>
                </a:lnTo>
                <a:cubicBezTo>
                  <a:pt x="19899" y="5099"/>
                  <a:pt x="19993" y="5119"/>
                  <a:pt x="20086" y="5150"/>
                </a:cubicBezTo>
                <a:cubicBezTo>
                  <a:pt x="20407" y="5410"/>
                  <a:pt x="20718" y="5679"/>
                  <a:pt x="20998" y="5990"/>
                </a:cubicBezTo>
                <a:cubicBezTo>
                  <a:pt x="21019" y="6021"/>
                  <a:pt x="21050" y="6062"/>
                  <a:pt x="21071" y="6104"/>
                </a:cubicBezTo>
                <a:cubicBezTo>
                  <a:pt x="20677" y="5834"/>
                  <a:pt x="20273" y="5596"/>
                  <a:pt x="19858" y="5389"/>
                </a:cubicBezTo>
                <a:cubicBezTo>
                  <a:pt x="19837" y="5296"/>
                  <a:pt x="19827" y="5192"/>
                  <a:pt x="19806" y="5088"/>
                </a:cubicBezTo>
                <a:close/>
                <a:moveTo>
                  <a:pt x="5452" y="5700"/>
                </a:moveTo>
                <a:lnTo>
                  <a:pt x="5452" y="5700"/>
                </a:lnTo>
                <a:cubicBezTo>
                  <a:pt x="5338" y="5824"/>
                  <a:pt x="5224" y="5969"/>
                  <a:pt x="5110" y="6114"/>
                </a:cubicBezTo>
                <a:lnTo>
                  <a:pt x="5100" y="6052"/>
                </a:lnTo>
                <a:cubicBezTo>
                  <a:pt x="5214" y="5928"/>
                  <a:pt x="5328" y="5814"/>
                  <a:pt x="5452" y="5700"/>
                </a:cubicBezTo>
                <a:close/>
                <a:moveTo>
                  <a:pt x="16376" y="5524"/>
                </a:moveTo>
                <a:cubicBezTo>
                  <a:pt x="16521" y="5534"/>
                  <a:pt x="16656" y="5555"/>
                  <a:pt x="16801" y="5575"/>
                </a:cubicBezTo>
                <a:lnTo>
                  <a:pt x="16842" y="5658"/>
                </a:lnTo>
                <a:cubicBezTo>
                  <a:pt x="16738" y="5803"/>
                  <a:pt x="16635" y="5959"/>
                  <a:pt x="16552" y="6114"/>
                </a:cubicBezTo>
                <a:cubicBezTo>
                  <a:pt x="16479" y="6042"/>
                  <a:pt x="16417" y="5969"/>
                  <a:pt x="16334" y="5907"/>
                </a:cubicBezTo>
                <a:lnTo>
                  <a:pt x="16334" y="5866"/>
                </a:lnTo>
                <a:cubicBezTo>
                  <a:pt x="16345" y="5845"/>
                  <a:pt x="16334" y="5824"/>
                  <a:pt x="16324" y="5824"/>
                </a:cubicBezTo>
                <a:cubicBezTo>
                  <a:pt x="16282" y="5793"/>
                  <a:pt x="16231" y="5762"/>
                  <a:pt x="16189" y="5752"/>
                </a:cubicBezTo>
                <a:cubicBezTo>
                  <a:pt x="16241" y="5669"/>
                  <a:pt x="16303" y="5596"/>
                  <a:pt x="16376" y="5524"/>
                </a:cubicBezTo>
                <a:close/>
                <a:moveTo>
                  <a:pt x="5939" y="5399"/>
                </a:moveTo>
                <a:cubicBezTo>
                  <a:pt x="5939" y="5534"/>
                  <a:pt x="5939" y="5679"/>
                  <a:pt x="5960" y="5824"/>
                </a:cubicBezTo>
                <a:lnTo>
                  <a:pt x="5898" y="5907"/>
                </a:lnTo>
                <a:cubicBezTo>
                  <a:pt x="5784" y="5980"/>
                  <a:pt x="5670" y="6052"/>
                  <a:pt x="5556" y="6125"/>
                </a:cubicBezTo>
                <a:cubicBezTo>
                  <a:pt x="5670" y="5876"/>
                  <a:pt x="5794" y="5627"/>
                  <a:pt x="5939" y="5399"/>
                </a:cubicBezTo>
                <a:close/>
                <a:moveTo>
                  <a:pt x="13267" y="6083"/>
                </a:moveTo>
                <a:lnTo>
                  <a:pt x="13287" y="6125"/>
                </a:lnTo>
                <a:lnTo>
                  <a:pt x="13070" y="6094"/>
                </a:lnTo>
                <a:lnTo>
                  <a:pt x="13059" y="6083"/>
                </a:lnTo>
                <a:close/>
                <a:moveTo>
                  <a:pt x="14624" y="5741"/>
                </a:moveTo>
                <a:cubicBezTo>
                  <a:pt x="14676" y="5741"/>
                  <a:pt x="14728" y="5752"/>
                  <a:pt x="14790" y="5752"/>
                </a:cubicBezTo>
                <a:lnTo>
                  <a:pt x="14925" y="6094"/>
                </a:lnTo>
                <a:lnTo>
                  <a:pt x="14852" y="6145"/>
                </a:lnTo>
                <a:cubicBezTo>
                  <a:pt x="14655" y="6125"/>
                  <a:pt x="14469" y="6094"/>
                  <a:pt x="14272" y="6073"/>
                </a:cubicBezTo>
                <a:lnTo>
                  <a:pt x="14272" y="6062"/>
                </a:lnTo>
                <a:cubicBezTo>
                  <a:pt x="14386" y="5948"/>
                  <a:pt x="14500" y="5845"/>
                  <a:pt x="14624" y="5741"/>
                </a:cubicBezTo>
                <a:close/>
                <a:moveTo>
                  <a:pt x="7898" y="5897"/>
                </a:moveTo>
                <a:lnTo>
                  <a:pt x="7898" y="5897"/>
                </a:lnTo>
                <a:cubicBezTo>
                  <a:pt x="7877" y="5969"/>
                  <a:pt x="7867" y="6042"/>
                  <a:pt x="7846" y="6114"/>
                </a:cubicBezTo>
                <a:lnTo>
                  <a:pt x="7691" y="6156"/>
                </a:lnTo>
                <a:lnTo>
                  <a:pt x="7691" y="5969"/>
                </a:lnTo>
                <a:cubicBezTo>
                  <a:pt x="7763" y="5948"/>
                  <a:pt x="7825" y="5917"/>
                  <a:pt x="7898" y="5897"/>
                </a:cubicBezTo>
                <a:close/>
                <a:moveTo>
                  <a:pt x="11515" y="5907"/>
                </a:moveTo>
                <a:cubicBezTo>
                  <a:pt x="11515" y="5959"/>
                  <a:pt x="11525" y="6021"/>
                  <a:pt x="11525" y="6073"/>
                </a:cubicBezTo>
                <a:cubicBezTo>
                  <a:pt x="11318" y="6094"/>
                  <a:pt x="11111" y="6125"/>
                  <a:pt x="10904" y="6156"/>
                </a:cubicBezTo>
                <a:lnTo>
                  <a:pt x="10997" y="6052"/>
                </a:lnTo>
                <a:lnTo>
                  <a:pt x="11007" y="6031"/>
                </a:lnTo>
                <a:cubicBezTo>
                  <a:pt x="11173" y="5990"/>
                  <a:pt x="11349" y="5948"/>
                  <a:pt x="11515" y="5907"/>
                </a:cubicBezTo>
                <a:close/>
                <a:moveTo>
                  <a:pt x="13505" y="6083"/>
                </a:moveTo>
                <a:lnTo>
                  <a:pt x="13609" y="6156"/>
                </a:lnTo>
                <a:lnTo>
                  <a:pt x="13526" y="6145"/>
                </a:lnTo>
                <a:lnTo>
                  <a:pt x="13484" y="6083"/>
                </a:lnTo>
                <a:close/>
                <a:moveTo>
                  <a:pt x="13650" y="6094"/>
                </a:moveTo>
                <a:lnTo>
                  <a:pt x="13837" y="6104"/>
                </a:lnTo>
                <a:cubicBezTo>
                  <a:pt x="13805" y="6125"/>
                  <a:pt x="13774" y="6135"/>
                  <a:pt x="13743" y="6156"/>
                </a:cubicBezTo>
                <a:lnTo>
                  <a:pt x="13650" y="6094"/>
                </a:lnTo>
                <a:close/>
                <a:moveTo>
                  <a:pt x="15661" y="5917"/>
                </a:moveTo>
                <a:cubicBezTo>
                  <a:pt x="15733" y="5938"/>
                  <a:pt x="15806" y="5959"/>
                  <a:pt x="15878" y="5980"/>
                </a:cubicBezTo>
                <a:lnTo>
                  <a:pt x="15889" y="5990"/>
                </a:lnTo>
                <a:cubicBezTo>
                  <a:pt x="15858" y="6042"/>
                  <a:pt x="15816" y="6104"/>
                  <a:pt x="15785" y="6156"/>
                </a:cubicBezTo>
                <a:cubicBezTo>
                  <a:pt x="15744" y="6083"/>
                  <a:pt x="15702" y="6000"/>
                  <a:pt x="15661" y="5917"/>
                </a:cubicBezTo>
                <a:close/>
                <a:moveTo>
                  <a:pt x="18324" y="6031"/>
                </a:moveTo>
                <a:lnTo>
                  <a:pt x="18345" y="6062"/>
                </a:lnTo>
                <a:lnTo>
                  <a:pt x="18252" y="6166"/>
                </a:lnTo>
                <a:cubicBezTo>
                  <a:pt x="18252" y="6145"/>
                  <a:pt x="18252" y="6135"/>
                  <a:pt x="18252" y="6125"/>
                </a:cubicBezTo>
                <a:lnTo>
                  <a:pt x="18324" y="6031"/>
                </a:lnTo>
                <a:close/>
                <a:moveTo>
                  <a:pt x="19692" y="5928"/>
                </a:moveTo>
                <a:cubicBezTo>
                  <a:pt x="19754" y="5959"/>
                  <a:pt x="19817" y="5980"/>
                  <a:pt x="19879" y="6000"/>
                </a:cubicBezTo>
                <a:lnTo>
                  <a:pt x="19889" y="6166"/>
                </a:lnTo>
                <a:cubicBezTo>
                  <a:pt x="19827" y="6083"/>
                  <a:pt x="19765" y="6011"/>
                  <a:pt x="19692" y="5938"/>
                </a:cubicBezTo>
                <a:lnTo>
                  <a:pt x="19692" y="5928"/>
                </a:lnTo>
                <a:close/>
                <a:moveTo>
                  <a:pt x="9390" y="5752"/>
                </a:moveTo>
                <a:lnTo>
                  <a:pt x="9390" y="5752"/>
                </a:lnTo>
                <a:cubicBezTo>
                  <a:pt x="9287" y="5886"/>
                  <a:pt x="9193" y="6031"/>
                  <a:pt x="9111" y="6176"/>
                </a:cubicBezTo>
                <a:cubicBezTo>
                  <a:pt x="9007" y="6166"/>
                  <a:pt x="8903" y="6166"/>
                  <a:pt x="8800" y="6166"/>
                </a:cubicBezTo>
                <a:cubicBezTo>
                  <a:pt x="8820" y="6073"/>
                  <a:pt x="8851" y="5980"/>
                  <a:pt x="8883" y="5886"/>
                </a:cubicBezTo>
                <a:lnTo>
                  <a:pt x="9390" y="5752"/>
                </a:lnTo>
                <a:close/>
                <a:moveTo>
                  <a:pt x="9971" y="5669"/>
                </a:moveTo>
                <a:cubicBezTo>
                  <a:pt x="9992" y="5752"/>
                  <a:pt x="10012" y="5845"/>
                  <a:pt x="10033" y="5938"/>
                </a:cubicBezTo>
                <a:cubicBezTo>
                  <a:pt x="9940" y="6011"/>
                  <a:pt x="9846" y="6094"/>
                  <a:pt x="9764" y="6176"/>
                </a:cubicBezTo>
                <a:cubicBezTo>
                  <a:pt x="9753" y="6073"/>
                  <a:pt x="9743" y="5969"/>
                  <a:pt x="9732" y="5866"/>
                </a:cubicBezTo>
                <a:cubicBezTo>
                  <a:pt x="9815" y="5793"/>
                  <a:pt x="9888" y="5731"/>
                  <a:pt x="9971" y="5669"/>
                </a:cubicBezTo>
                <a:close/>
                <a:moveTo>
                  <a:pt x="21195" y="4684"/>
                </a:moveTo>
                <a:lnTo>
                  <a:pt x="21195" y="4684"/>
                </a:lnTo>
                <a:cubicBezTo>
                  <a:pt x="21610" y="5119"/>
                  <a:pt x="21931" y="5627"/>
                  <a:pt x="22159" y="6176"/>
                </a:cubicBezTo>
                <a:cubicBezTo>
                  <a:pt x="21889" y="5834"/>
                  <a:pt x="21599" y="5534"/>
                  <a:pt x="21278" y="5264"/>
                </a:cubicBezTo>
                <a:cubicBezTo>
                  <a:pt x="21257" y="5068"/>
                  <a:pt x="21226" y="4871"/>
                  <a:pt x="21195" y="4684"/>
                </a:cubicBezTo>
                <a:close/>
                <a:moveTo>
                  <a:pt x="7639" y="5524"/>
                </a:moveTo>
                <a:cubicBezTo>
                  <a:pt x="7639" y="5627"/>
                  <a:pt x="7639" y="5731"/>
                  <a:pt x="7629" y="5834"/>
                </a:cubicBezTo>
                <a:cubicBezTo>
                  <a:pt x="7577" y="5886"/>
                  <a:pt x="7525" y="5938"/>
                  <a:pt x="7473" y="5990"/>
                </a:cubicBezTo>
                <a:cubicBezTo>
                  <a:pt x="7328" y="6052"/>
                  <a:pt x="7173" y="6125"/>
                  <a:pt x="7027" y="6187"/>
                </a:cubicBezTo>
                <a:cubicBezTo>
                  <a:pt x="6976" y="6114"/>
                  <a:pt x="6934" y="6031"/>
                  <a:pt x="6893" y="5959"/>
                </a:cubicBezTo>
                <a:cubicBezTo>
                  <a:pt x="7131" y="5803"/>
                  <a:pt x="7380" y="5658"/>
                  <a:pt x="7629" y="5524"/>
                </a:cubicBezTo>
                <a:close/>
                <a:moveTo>
                  <a:pt x="10831" y="6083"/>
                </a:moveTo>
                <a:lnTo>
                  <a:pt x="10707" y="6187"/>
                </a:lnTo>
                <a:lnTo>
                  <a:pt x="10676" y="6187"/>
                </a:lnTo>
                <a:lnTo>
                  <a:pt x="10665" y="6156"/>
                </a:lnTo>
                <a:lnTo>
                  <a:pt x="10686" y="6125"/>
                </a:lnTo>
                <a:lnTo>
                  <a:pt x="10831" y="6083"/>
                </a:lnTo>
                <a:close/>
                <a:moveTo>
                  <a:pt x="8427" y="6011"/>
                </a:moveTo>
                <a:cubicBezTo>
                  <a:pt x="8427" y="6073"/>
                  <a:pt x="8416" y="6145"/>
                  <a:pt x="8406" y="6197"/>
                </a:cubicBezTo>
                <a:lnTo>
                  <a:pt x="8375" y="6197"/>
                </a:lnTo>
                <a:cubicBezTo>
                  <a:pt x="8375" y="6135"/>
                  <a:pt x="8385" y="6083"/>
                  <a:pt x="8385" y="6021"/>
                </a:cubicBezTo>
                <a:lnTo>
                  <a:pt x="8427" y="6011"/>
                </a:lnTo>
                <a:close/>
                <a:moveTo>
                  <a:pt x="8831" y="5907"/>
                </a:moveTo>
                <a:cubicBezTo>
                  <a:pt x="8810" y="5990"/>
                  <a:pt x="8789" y="6083"/>
                  <a:pt x="8769" y="6176"/>
                </a:cubicBezTo>
                <a:cubicBezTo>
                  <a:pt x="8665" y="6176"/>
                  <a:pt x="8572" y="6187"/>
                  <a:pt x="8468" y="6197"/>
                </a:cubicBezTo>
                <a:cubicBezTo>
                  <a:pt x="8478" y="6135"/>
                  <a:pt x="8489" y="6062"/>
                  <a:pt x="8489" y="6000"/>
                </a:cubicBezTo>
                <a:lnTo>
                  <a:pt x="8831" y="5907"/>
                </a:lnTo>
                <a:close/>
                <a:moveTo>
                  <a:pt x="9670" y="5689"/>
                </a:moveTo>
                <a:cubicBezTo>
                  <a:pt x="9670" y="5741"/>
                  <a:pt x="9670" y="5783"/>
                  <a:pt x="9681" y="5824"/>
                </a:cubicBezTo>
                <a:cubicBezTo>
                  <a:pt x="9546" y="5948"/>
                  <a:pt x="9421" y="6073"/>
                  <a:pt x="9297" y="6197"/>
                </a:cubicBezTo>
                <a:lnTo>
                  <a:pt x="9214" y="6187"/>
                </a:lnTo>
                <a:cubicBezTo>
                  <a:pt x="9307" y="6021"/>
                  <a:pt x="9411" y="5866"/>
                  <a:pt x="9525" y="5720"/>
                </a:cubicBezTo>
                <a:lnTo>
                  <a:pt x="9670" y="5689"/>
                </a:lnTo>
                <a:close/>
                <a:moveTo>
                  <a:pt x="15277" y="5959"/>
                </a:moveTo>
                <a:lnTo>
                  <a:pt x="15277" y="5959"/>
                </a:lnTo>
                <a:cubicBezTo>
                  <a:pt x="15246" y="6042"/>
                  <a:pt x="15225" y="6114"/>
                  <a:pt x="15194" y="6197"/>
                </a:cubicBezTo>
                <a:lnTo>
                  <a:pt x="15039" y="6176"/>
                </a:lnTo>
                <a:cubicBezTo>
                  <a:pt x="15039" y="6156"/>
                  <a:pt x="15028" y="6135"/>
                  <a:pt x="15018" y="6125"/>
                </a:cubicBezTo>
                <a:cubicBezTo>
                  <a:pt x="15101" y="6062"/>
                  <a:pt x="15184" y="6011"/>
                  <a:pt x="15277" y="5959"/>
                </a:cubicBezTo>
                <a:close/>
                <a:moveTo>
                  <a:pt x="10396" y="5783"/>
                </a:moveTo>
                <a:lnTo>
                  <a:pt x="10396" y="5793"/>
                </a:lnTo>
                <a:cubicBezTo>
                  <a:pt x="10458" y="5897"/>
                  <a:pt x="10510" y="6000"/>
                  <a:pt x="10572" y="6114"/>
                </a:cubicBezTo>
                <a:cubicBezTo>
                  <a:pt x="10448" y="6145"/>
                  <a:pt x="10323" y="6187"/>
                  <a:pt x="10199" y="6218"/>
                </a:cubicBezTo>
                <a:cubicBezTo>
                  <a:pt x="10168" y="6156"/>
                  <a:pt x="10157" y="6083"/>
                  <a:pt x="10137" y="6011"/>
                </a:cubicBezTo>
                <a:cubicBezTo>
                  <a:pt x="10220" y="5928"/>
                  <a:pt x="10302" y="5855"/>
                  <a:pt x="10396" y="5783"/>
                </a:cubicBezTo>
                <a:close/>
                <a:moveTo>
                  <a:pt x="4633" y="5275"/>
                </a:moveTo>
                <a:cubicBezTo>
                  <a:pt x="4436" y="5586"/>
                  <a:pt x="4260" y="5907"/>
                  <a:pt x="4105" y="6239"/>
                </a:cubicBezTo>
                <a:cubicBezTo>
                  <a:pt x="4074" y="6031"/>
                  <a:pt x="4053" y="5834"/>
                  <a:pt x="4053" y="5627"/>
                </a:cubicBezTo>
                <a:cubicBezTo>
                  <a:pt x="4084" y="5555"/>
                  <a:pt x="4115" y="5492"/>
                  <a:pt x="4146" y="5420"/>
                </a:cubicBezTo>
                <a:lnTo>
                  <a:pt x="4530" y="5306"/>
                </a:lnTo>
                <a:lnTo>
                  <a:pt x="4633" y="5275"/>
                </a:lnTo>
                <a:close/>
                <a:moveTo>
                  <a:pt x="4975" y="5171"/>
                </a:moveTo>
                <a:cubicBezTo>
                  <a:pt x="4975" y="5275"/>
                  <a:pt x="4975" y="5368"/>
                  <a:pt x="4986" y="5461"/>
                </a:cubicBezTo>
                <a:cubicBezTo>
                  <a:pt x="4861" y="5565"/>
                  <a:pt x="4727" y="5679"/>
                  <a:pt x="4613" y="5793"/>
                </a:cubicBezTo>
                <a:cubicBezTo>
                  <a:pt x="4457" y="5938"/>
                  <a:pt x="4312" y="6094"/>
                  <a:pt x="4177" y="6249"/>
                </a:cubicBezTo>
                <a:cubicBezTo>
                  <a:pt x="4343" y="5897"/>
                  <a:pt x="4530" y="5565"/>
                  <a:pt x="4747" y="5244"/>
                </a:cubicBezTo>
                <a:lnTo>
                  <a:pt x="4975" y="5171"/>
                </a:lnTo>
                <a:close/>
                <a:moveTo>
                  <a:pt x="13961" y="6114"/>
                </a:moveTo>
                <a:lnTo>
                  <a:pt x="14096" y="6125"/>
                </a:lnTo>
                <a:lnTo>
                  <a:pt x="14096" y="6135"/>
                </a:lnTo>
                <a:cubicBezTo>
                  <a:pt x="14075" y="6176"/>
                  <a:pt x="14044" y="6208"/>
                  <a:pt x="14013" y="6249"/>
                </a:cubicBezTo>
                <a:cubicBezTo>
                  <a:pt x="13951" y="6228"/>
                  <a:pt x="13888" y="6208"/>
                  <a:pt x="13816" y="6197"/>
                </a:cubicBezTo>
                <a:lnTo>
                  <a:pt x="13961" y="6114"/>
                </a:lnTo>
                <a:close/>
                <a:moveTo>
                  <a:pt x="6613" y="5606"/>
                </a:moveTo>
                <a:lnTo>
                  <a:pt x="6613" y="5617"/>
                </a:lnTo>
                <a:cubicBezTo>
                  <a:pt x="6675" y="5731"/>
                  <a:pt x="6727" y="5845"/>
                  <a:pt x="6789" y="5959"/>
                </a:cubicBezTo>
                <a:cubicBezTo>
                  <a:pt x="6644" y="6062"/>
                  <a:pt x="6499" y="6166"/>
                  <a:pt x="6354" y="6270"/>
                </a:cubicBezTo>
                <a:cubicBezTo>
                  <a:pt x="6333" y="6208"/>
                  <a:pt x="6312" y="6145"/>
                  <a:pt x="6292" y="6094"/>
                </a:cubicBezTo>
                <a:cubicBezTo>
                  <a:pt x="6292" y="5980"/>
                  <a:pt x="6292" y="5876"/>
                  <a:pt x="6292" y="5772"/>
                </a:cubicBezTo>
                <a:cubicBezTo>
                  <a:pt x="6406" y="5710"/>
                  <a:pt x="6509" y="5658"/>
                  <a:pt x="6613" y="5606"/>
                </a:cubicBezTo>
                <a:close/>
                <a:moveTo>
                  <a:pt x="7618" y="6000"/>
                </a:moveTo>
                <a:cubicBezTo>
                  <a:pt x="7629" y="6062"/>
                  <a:pt x="7618" y="6125"/>
                  <a:pt x="7618" y="6187"/>
                </a:cubicBezTo>
                <a:lnTo>
                  <a:pt x="7618" y="6176"/>
                </a:lnTo>
                <a:lnTo>
                  <a:pt x="7338" y="6270"/>
                </a:lnTo>
                <a:cubicBezTo>
                  <a:pt x="7411" y="6176"/>
                  <a:pt x="7494" y="6094"/>
                  <a:pt x="7566" y="6021"/>
                </a:cubicBezTo>
                <a:lnTo>
                  <a:pt x="7618" y="6000"/>
                </a:lnTo>
                <a:close/>
                <a:moveTo>
                  <a:pt x="9681" y="5907"/>
                </a:moveTo>
                <a:cubicBezTo>
                  <a:pt x="9691" y="6021"/>
                  <a:pt x="9701" y="6114"/>
                  <a:pt x="9701" y="6218"/>
                </a:cubicBezTo>
                <a:lnTo>
                  <a:pt x="9650" y="6270"/>
                </a:lnTo>
                <a:cubicBezTo>
                  <a:pt x="9556" y="6239"/>
                  <a:pt x="9463" y="6218"/>
                  <a:pt x="9370" y="6208"/>
                </a:cubicBezTo>
                <a:cubicBezTo>
                  <a:pt x="9473" y="6104"/>
                  <a:pt x="9577" y="6011"/>
                  <a:pt x="9681" y="5907"/>
                </a:cubicBezTo>
                <a:close/>
                <a:moveTo>
                  <a:pt x="15443" y="5876"/>
                </a:moveTo>
                <a:cubicBezTo>
                  <a:pt x="15495" y="6000"/>
                  <a:pt x="15536" y="6135"/>
                  <a:pt x="15567" y="6270"/>
                </a:cubicBezTo>
                <a:cubicBezTo>
                  <a:pt x="15464" y="6249"/>
                  <a:pt x="15370" y="6228"/>
                  <a:pt x="15267" y="6208"/>
                </a:cubicBezTo>
                <a:cubicBezTo>
                  <a:pt x="15298" y="6114"/>
                  <a:pt x="15339" y="6011"/>
                  <a:pt x="15370" y="5917"/>
                </a:cubicBezTo>
                <a:lnTo>
                  <a:pt x="15443" y="5876"/>
                </a:lnTo>
                <a:close/>
                <a:moveTo>
                  <a:pt x="10572" y="6166"/>
                </a:moveTo>
                <a:lnTo>
                  <a:pt x="10530" y="6228"/>
                </a:lnTo>
                <a:cubicBezTo>
                  <a:pt x="10427" y="6239"/>
                  <a:pt x="10323" y="6259"/>
                  <a:pt x="10209" y="6280"/>
                </a:cubicBezTo>
                <a:lnTo>
                  <a:pt x="10572" y="6166"/>
                </a:lnTo>
                <a:close/>
                <a:moveTo>
                  <a:pt x="8323" y="6042"/>
                </a:moveTo>
                <a:lnTo>
                  <a:pt x="8313" y="6208"/>
                </a:lnTo>
                <a:cubicBezTo>
                  <a:pt x="8167" y="6239"/>
                  <a:pt x="8033" y="6270"/>
                  <a:pt x="7898" y="6290"/>
                </a:cubicBezTo>
                <a:cubicBezTo>
                  <a:pt x="7898" y="6249"/>
                  <a:pt x="7908" y="6208"/>
                  <a:pt x="7919" y="6156"/>
                </a:cubicBezTo>
                <a:lnTo>
                  <a:pt x="8085" y="6114"/>
                </a:lnTo>
                <a:lnTo>
                  <a:pt x="8323" y="6042"/>
                </a:lnTo>
                <a:close/>
                <a:moveTo>
                  <a:pt x="13132" y="6176"/>
                </a:moveTo>
                <a:cubicBezTo>
                  <a:pt x="13194" y="6176"/>
                  <a:pt x="13256" y="6187"/>
                  <a:pt x="13308" y="6197"/>
                </a:cubicBezTo>
                <a:cubicBezTo>
                  <a:pt x="13308" y="6218"/>
                  <a:pt x="13298" y="6249"/>
                  <a:pt x="13287" y="6280"/>
                </a:cubicBezTo>
                <a:lnTo>
                  <a:pt x="13277" y="6290"/>
                </a:lnTo>
                <a:lnTo>
                  <a:pt x="13132" y="6176"/>
                </a:lnTo>
                <a:close/>
                <a:moveTo>
                  <a:pt x="15484" y="5876"/>
                </a:moveTo>
                <a:lnTo>
                  <a:pt x="15557" y="5886"/>
                </a:lnTo>
                <a:cubicBezTo>
                  <a:pt x="15619" y="6011"/>
                  <a:pt x="15681" y="6125"/>
                  <a:pt x="15744" y="6249"/>
                </a:cubicBezTo>
                <a:cubicBezTo>
                  <a:pt x="15733" y="6270"/>
                  <a:pt x="15723" y="6280"/>
                  <a:pt x="15712" y="6301"/>
                </a:cubicBezTo>
                <a:lnTo>
                  <a:pt x="15619" y="6280"/>
                </a:lnTo>
                <a:cubicBezTo>
                  <a:pt x="15588" y="6135"/>
                  <a:pt x="15536" y="6000"/>
                  <a:pt x="15484" y="5876"/>
                </a:cubicBezTo>
                <a:close/>
                <a:moveTo>
                  <a:pt x="16013" y="6021"/>
                </a:moveTo>
                <a:lnTo>
                  <a:pt x="16013" y="6021"/>
                </a:lnTo>
                <a:cubicBezTo>
                  <a:pt x="16086" y="6052"/>
                  <a:pt x="16158" y="6083"/>
                  <a:pt x="16231" y="6114"/>
                </a:cubicBezTo>
                <a:cubicBezTo>
                  <a:pt x="16231" y="6176"/>
                  <a:pt x="16231" y="6239"/>
                  <a:pt x="16220" y="6301"/>
                </a:cubicBezTo>
                <a:lnTo>
                  <a:pt x="16210" y="6301"/>
                </a:lnTo>
                <a:cubicBezTo>
                  <a:pt x="16148" y="6208"/>
                  <a:pt x="16086" y="6114"/>
                  <a:pt x="16013" y="6021"/>
                </a:cubicBezTo>
                <a:close/>
                <a:moveTo>
                  <a:pt x="6810" y="6000"/>
                </a:moveTo>
                <a:cubicBezTo>
                  <a:pt x="6851" y="6073"/>
                  <a:pt x="6903" y="6156"/>
                  <a:pt x="6945" y="6218"/>
                </a:cubicBezTo>
                <a:lnTo>
                  <a:pt x="6748" y="6322"/>
                </a:lnTo>
                <a:cubicBezTo>
                  <a:pt x="6660" y="6314"/>
                  <a:pt x="6572" y="6307"/>
                  <a:pt x="6484" y="6307"/>
                </a:cubicBezTo>
                <a:cubicBezTo>
                  <a:pt x="6447" y="6307"/>
                  <a:pt x="6411" y="6308"/>
                  <a:pt x="6374" y="6311"/>
                </a:cubicBezTo>
                <a:cubicBezTo>
                  <a:pt x="6520" y="6197"/>
                  <a:pt x="6665" y="6094"/>
                  <a:pt x="6810" y="6000"/>
                </a:cubicBezTo>
                <a:close/>
                <a:moveTo>
                  <a:pt x="13484" y="6208"/>
                </a:moveTo>
                <a:cubicBezTo>
                  <a:pt x="13495" y="6239"/>
                  <a:pt x="13515" y="6270"/>
                  <a:pt x="13536" y="6290"/>
                </a:cubicBezTo>
                <a:lnTo>
                  <a:pt x="13484" y="6322"/>
                </a:lnTo>
                <a:lnTo>
                  <a:pt x="13422" y="6208"/>
                </a:lnTo>
                <a:close/>
                <a:moveTo>
                  <a:pt x="14220" y="6135"/>
                </a:moveTo>
                <a:cubicBezTo>
                  <a:pt x="14230" y="6197"/>
                  <a:pt x="14241" y="6259"/>
                  <a:pt x="14241" y="6322"/>
                </a:cubicBezTo>
                <a:lnTo>
                  <a:pt x="14127" y="6280"/>
                </a:lnTo>
                <a:cubicBezTo>
                  <a:pt x="14127" y="6259"/>
                  <a:pt x="14127" y="6249"/>
                  <a:pt x="14137" y="6228"/>
                </a:cubicBezTo>
                <a:lnTo>
                  <a:pt x="14220" y="6135"/>
                </a:lnTo>
                <a:close/>
                <a:moveTo>
                  <a:pt x="6146" y="5855"/>
                </a:moveTo>
                <a:cubicBezTo>
                  <a:pt x="6167" y="5928"/>
                  <a:pt x="6198" y="6000"/>
                  <a:pt x="6219" y="6073"/>
                </a:cubicBezTo>
                <a:lnTo>
                  <a:pt x="6219" y="6322"/>
                </a:lnTo>
                <a:lnTo>
                  <a:pt x="6084" y="6332"/>
                </a:lnTo>
                <a:cubicBezTo>
                  <a:pt x="6064" y="6187"/>
                  <a:pt x="6043" y="6052"/>
                  <a:pt x="6032" y="5907"/>
                </a:cubicBezTo>
                <a:lnTo>
                  <a:pt x="6043" y="5907"/>
                </a:lnTo>
                <a:lnTo>
                  <a:pt x="6146" y="5855"/>
                </a:lnTo>
                <a:close/>
                <a:moveTo>
                  <a:pt x="10064" y="6052"/>
                </a:moveTo>
                <a:cubicBezTo>
                  <a:pt x="10064" y="6073"/>
                  <a:pt x="10074" y="6094"/>
                  <a:pt x="10074" y="6114"/>
                </a:cubicBezTo>
                <a:cubicBezTo>
                  <a:pt x="10085" y="6145"/>
                  <a:pt x="10106" y="6197"/>
                  <a:pt x="10116" y="6228"/>
                </a:cubicBezTo>
                <a:lnTo>
                  <a:pt x="9815" y="6332"/>
                </a:lnTo>
                <a:lnTo>
                  <a:pt x="9774" y="6311"/>
                </a:lnTo>
                <a:lnTo>
                  <a:pt x="9774" y="6301"/>
                </a:lnTo>
                <a:lnTo>
                  <a:pt x="10023" y="6083"/>
                </a:lnTo>
                <a:lnTo>
                  <a:pt x="10064" y="6052"/>
                </a:lnTo>
                <a:close/>
                <a:moveTo>
                  <a:pt x="7369" y="6104"/>
                </a:moveTo>
                <a:cubicBezTo>
                  <a:pt x="7297" y="6176"/>
                  <a:pt x="7235" y="6249"/>
                  <a:pt x="7183" y="6322"/>
                </a:cubicBezTo>
                <a:lnTo>
                  <a:pt x="7121" y="6342"/>
                </a:lnTo>
                <a:lnTo>
                  <a:pt x="7059" y="6249"/>
                </a:lnTo>
                <a:cubicBezTo>
                  <a:pt x="7152" y="6197"/>
                  <a:pt x="7255" y="6156"/>
                  <a:pt x="7369" y="6104"/>
                </a:cubicBezTo>
                <a:close/>
                <a:moveTo>
                  <a:pt x="7836" y="6187"/>
                </a:moveTo>
                <a:lnTo>
                  <a:pt x="7836" y="6187"/>
                </a:lnTo>
                <a:cubicBezTo>
                  <a:pt x="7825" y="6228"/>
                  <a:pt x="7825" y="6270"/>
                  <a:pt x="7825" y="6311"/>
                </a:cubicBezTo>
                <a:lnTo>
                  <a:pt x="7691" y="6342"/>
                </a:lnTo>
                <a:lnTo>
                  <a:pt x="7691" y="6228"/>
                </a:lnTo>
                <a:lnTo>
                  <a:pt x="7836" y="6187"/>
                </a:lnTo>
                <a:close/>
                <a:moveTo>
                  <a:pt x="6986" y="6290"/>
                </a:moveTo>
                <a:lnTo>
                  <a:pt x="7038" y="6363"/>
                </a:lnTo>
                <a:cubicBezTo>
                  <a:pt x="6986" y="6353"/>
                  <a:pt x="6934" y="6342"/>
                  <a:pt x="6882" y="6332"/>
                </a:cubicBezTo>
                <a:lnTo>
                  <a:pt x="6986" y="6290"/>
                </a:lnTo>
                <a:close/>
                <a:moveTo>
                  <a:pt x="11536" y="6145"/>
                </a:moveTo>
                <a:lnTo>
                  <a:pt x="11536" y="6156"/>
                </a:lnTo>
                <a:cubicBezTo>
                  <a:pt x="11484" y="6166"/>
                  <a:pt x="11422" y="6187"/>
                  <a:pt x="11370" y="6208"/>
                </a:cubicBezTo>
                <a:lnTo>
                  <a:pt x="11370" y="6218"/>
                </a:lnTo>
                <a:cubicBezTo>
                  <a:pt x="11163" y="6259"/>
                  <a:pt x="10955" y="6301"/>
                  <a:pt x="10748" y="6363"/>
                </a:cubicBezTo>
                <a:lnTo>
                  <a:pt x="10748" y="6353"/>
                </a:lnTo>
                <a:cubicBezTo>
                  <a:pt x="10779" y="6311"/>
                  <a:pt x="10810" y="6270"/>
                  <a:pt x="10841" y="6228"/>
                </a:cubicBezTo>
                <a:cubicBezTo>
                  <a:pt x="11069" y="6197"/>
                  <a:pt x="11308" y="6166"/>
                  <a:pt x="11536" y="6145"/>
                </a:cubicBezTo>
                <a:close/>
                <a:moveTo>
                  <a:pt x="12811" y="6156"/>
                </a:moveTo>
                <a:cubicBezTo>
                  <a:pt x="12873" y="6156"/>
                  <a:pt x="12935" y="6156"/>
                  <a:pt x="13007" y="6166"/>
                </a:cubicBezTo>
                <a:lnTo>
                  <a:pt x="13028" y="6187"/>
                </a:lnTo>
                <a:cubicBezTo>
                  <a:pt x="13070" y="6249"/>
                  <a:pt x="13111" y="6311"/>
                  <a:pt x="13153" y="6384"/>
                </a:cubicBezTo>
                <a:cubicBezTo>
                  <a:pt x="13039" y="6332"/>
                  <a:pt x="12925" y="6280"/>
                  <a:pt x="12811" y="6228"/>
                </a:cubicBezTo>
                <a:lnTo>
                  <a:pt x="12811" y="6156"/>
                </a:lnTo>
                <a:close/>
                <a:moveTo>
                  <a:pt x="15070" y="6239"/>
                </a:moveTo>
                <a:lnTo>
                  <a:pt x="15174" y="6249"/>
                </a:lnTo>
                <a:lnTo>
                  <a:pt x="15132" y="6384"/>
                </a:lnTo>
                <a:cubicBezTo>
                  <a:pt x="15111" y="6332"/>
                  <a:pt x="15091" y="6280"/>
                  <a:pt x="15070" y="6239"/>
                </a:cubicBezTo>
                <a:close/>
                <a:moveTo>
                  <a:pt x="15961" y="6073"/>
                </a:moveTo>
                <a:cubicBezTo>
                  <a:pt x="16044" y="6176"/>
                  <a:pt x="16117" y="6280"/>
                  <a:pt x="16189" y="6394"/>
                </a:cubicBezTo>
                <a:cubicBezTo>
                  <a:pt x="16086" y="6373"/>
                  <a:pt x="15982" y="6353"/>
                  <a:pt x="15868" y="6332"/>
                </a:cubicBezTo>
                <a:lnTo>
                  <a:pt x="15878" y="6322"/>
                </a:lnTo>
                <a:lnTo>
                  <a:pt x="15847" y="6259"/>
                </a:lnTo>
                <a:cubicBezTo>
                  <a:pt x="15889" y="6197"/>
                  <a:pt x="15920" y="6135"/>
                  <a:pt x="15961" y="6073"/>
                </a:cubicBezTo>
                <a:close/>
                <a:moveTo>
                  <a:pt x="5970" y="5948"/>
                </a:moveTo>
                <a:cubicBezTo>
                  <a:pt x="5981" y="6083"/>
                  <a:pt x="5991" y="6208"/>
                  <a:pt x="6012" y="6342"/>
                </a:cubicBezTo>
                <a:cubicBezTo>
                  <a:pt x="5908" y="6353"/>
                  <a:pt x="5794" y="6373"/>
                  <a:pt x="5701" y="6404"/>
                </a:cubicBezTo>
                <a:cubicBezTo>
                  <a:pt x="5773" y="6249"/>
                  <a:pt x="5856" y="6104"/>
                  <a:pt x="5939" y="5969"/>
                </a:cubicBezTo>
                <a:lnTo>
                  <a:pt x="5970" y="5948"/>
                </a:lnTo>
                <a:close/>
                <a:moveTo>
                  <a:pt x="13204" y="6311"/>
                </a:moveTo>
                <a:lnTo>
                  <a:pt x="13267" y="6363"/>
                </a:lnTo>
                <a:lnTo>
                  <a:pt x="13256" y="6404"/>
                </a:lnTo>
                <a:lnTo>
                  <a:pt x="13204" y="6311"/>
                </a:lnTo>
                <a:close/>
                <a:moveTo>
                  <a:pt x="5929" y="5327"/>
                </a:moveTo>
                <a:lnTo>
                  <a:pt x="5929" y="5327"/>
                </a:lnTo>
                <a:cubicBezTo>
                  <a:pt x="5763" y="5596"/>
                  <a:pt x="5608" y="5876"/>
                  <a:pt x="5483" y="6176"/>
                </a:cubicBezTo>
                <a:cubicBezTo>
                  <a:pt x="5369" y="6249"/>
                  <a:pt x="5266" y="6332"/>
                  <a:pt x="5152" y="6415"/>
                </a:cubicBezTo>
                <a:cubicBezTo>
                  <a:pt x="5141" y="6353"/>
                  <a:pt x="5131" y="6280"/>
                  <a:pt x="5120" y="6218"/>
                </a:cubicBezTo>
                <a:cubicBezTo>
                  <a:pt x="5348" y="5917"/>
                  <a:pt x="5587" y="5638"/>
                  <a:pt x="5846" y="5378"/>
                </a:cubicBezTo>
                <a:lnTo>
                  <a:pt x="5929" y="5327"/>
                </a:lnTo>
                <a:close/>
                <a:moveTo>
                  <a:pt x="14054" y="6332"/>
                </a:moveTo>
                <a:cubicBezTo>
                  <a:pt x="14054" y="6363"/>
                  <a:pt x="14044" y="6384"/>
                  <a:pt x="14044" y="6415"/>
                </a:cubicBezTo>
                <a:lnTo>
                  <a:pt x="14013" y="6384"/>
                </a:lnTo>
                <a:cubicBezTo>
                  <a:pt x="14023" y="6373"/>
                  <a:pt x="14033" y="6353"/>
                  <a:pt x="14054" y="6332"/>
                </a:cubicBezTo>
                <a:close/>
                <a:moveTo>
                  <a:pt x="14293" y="6147"/>
                </a:moveTo>
                <a:lnTo>
                  <a:pt x="14293" y="6147"/>
                </a:lnTo>
                <a:cubicBezTo>
                  <a:pt x="14455" y="6167"/>
                  <a:pt x="14617" y="6177"/>
                  <a:pt x="14780" y="6208"/>
                </a:cubicBezTo>
                <a:cubicBezTo>
                  <a:pt x="14686" y="6280"/>
                  <a:pt x="14593" y="6353"/>
                  <a:pt x="14521" y="6415"/>
                </a:cubicBezTo>
                <a:cubicBezTo>
                  <a:pt x="14448" y="6394"/>
                  <a:pt x="14386" y="6363"/>
                  <a:pt x="14313" y="6342"/>
                </a:cubicBezTo>
                <a:cubicBezTo>
                  <a:pt x="14313" y="6270"/>
                  <a:pt x="14303" y="6208"/>
                  <a:pt x="14293" y="6147"/>
                </a:cubicBezTo>
                <a:close/>
                <a:moveTo>
                  <a:pt x="11836" y="6218"/>
                </a:moveTo>
                <a:lnTo>
                  <a:pt x="11836" y="6218"/>
                </a:lnTo>
                <a:cubicBezTo>
                  <a:pt x="11753" y="6280"/>
                  <a:pt x="11681" y="6353"/>
                  <a:pt x="11608" y="6436"/>
                </a:cubicBezTo>
                <a:lnTo>
                  <a:pt x="11608" y="6249"/>
                </a:lnTo>
                <a:lnTo>
                  <a:pt x="11836" y="6218"/>
                </a:lnTo>
                <a:close/>
                <a:moveTo>
                  <a:pt x="15630" y="6342"/>
                </a:moveTo>
                <a:lnTo>
                  <a:pt x="15681" y="6353"/>
                </a:lnTo>
                <a:cubicBezTo>
                  <a:pt x="15681" y="6384"/>
                  <a:pt x="15661" y="6404"/>
                  <a:pt x="15661" y="6436"/>
                </a:cubicBezTo>
                <a:lnTo>
                  <a:pt x="15650" y="6436"/>
                </a:lnTo>
                <a:cubicBezTo>
                  <a:pt x="15650" y="6404"/>
                  <a:pt x="15640" y="6373"/>
                  <a:pt x="15630" y="6342"/>
                </a:cubicBezTo>
                <a:close/>
                <a:moveTo>
                  <a:pt x="18511" y="6021"/>
                </a:moveTo>
                <a:lnTo>
                  <a:pt x="18687" y="6073"/>
                </a:lnTo>
                <a:cubicBezTo>
                  <a:pt x="18697" y="6187"/>
                  <a:pt x="18718" y="6301"/>
                  <a:pt x="18728" y="6415"/>
                </a:cubicBezTo>
                <a:cubicBezTo>
                  <a:pt x="18728" y="6425"/>
                  <a:pt x="18728" y="6425"/>
                  <a:pt x="18728" y="6436"/>
                </a:cubicBezTo>
                <a:cubicBezTo>
                  <a:pt x="18635" y="6311"/>
                  <a:pt x="18542" y="6197"/>
                  <a:pt x="18449" y="6083"/>
                </a:cubicBezTo>
                <a:lnTo>
                  <a:pt x="18459" y="6083"/>
                </a:lnTo>
                <a:cubicBezTo>
                  <a:pt x="18480" y="6062"/>
                  <a:pt x="18490" y="6042"/>
                  <a:pt x="18511" y="6021"/>
                </a:cubicBezTo>
                <a:close/>
                <a:moveTo>
                  <a:pt x="9162" y="6270"/>
                </a:moveTo>
                <a:lnTo>
                  <a:pt x="9225" y="6280"/>
                </a:lnTo>
                <a:cubicBezTo>
                  <a:pt x="9173" y="6332"/>
                  <a:pt x="9131" y="6384"/>
                  <a:pt x="9079" y="6446"/>
                </a:cubicBezTo>
                <a:cubicBezTo>
                  <a:pt x="9111" y="6384"/>
                  <a:pt x="9131" y="6332"/>
                  <a:pt x="9162" y="6270"/>
                </a:cubicBezTo>
                <a:close/>
                <a:moveTo>
                  <a:pt x="10914" y="6394"/>
                </a:moveTo>
                <a:lnTo>
                  <a:pt x="10779" y="6446"/>
                </a:lnTo>
                <a:cubicBezTo>
                  <a:pt x="10779" y="6446"/>
                  <a:pt x="10779" y="6436"/>
                  <a:pt x="10769" y="6425"/>
                </a:cubicBezTo>
                <a:lnTo>
                  <a:pt x="10914" y="6394"/>
                </a:lnTo>
                <a:close/>
                <a:moveTo>
                  <a:pt x="7618" y="6259"/>
                </a:moveTo>
                <a:lnTo>
                  <a:pt x="7618" y="6363"/>
                </a:lnTo>
                <a:cubicBezTo>
                  <a:pt x="7525" y="6394"/>
                  <a:pt x="7432" y="6425"/>
                  <a:pt x="7338" y="6456"/>
                </a:cubicBezTo>
                <a:cubicBezTo>
                  <a:pt x="7297" y="6436"/>
                  <a:pt x="7255" y="6425"/>
                  <a:pt x="7214" y="6415"/>
                </a:cubicBezTo>
                <a:lnTo>
                  <a:pt x="7255" y="6363"/>
                </a:lnTo>
                <a:cubicBezTo>
                  <a:pt x="7369" y="6332"/>
                  <a:pt x="7494" y="6290"/>
                  <a:pt x="7618" y="6259"/>
                </a:cubicBezTo>
                <a:close/>
                <a:moveTo>
                  <a:pt x="16303" y="6135"/>
                </a:moveTo>
                <a:cubicBezTo>
                  <a:pt x="16365" y="6166"/>
                  <a:pt x="16438" y="6197"/>
                  <a:pt x="16500" y="6228"/>
                </a:cubicBezTo>
                <a:cubicBezTo>
                  <a:pt x="16459" y="6301"/>
                  <a:pt x="16428" y="6373"/>
                  <a:pt x="16396" y="6456"/>
                </a:cubicBezTo>
                <a:lnTo>
                  <a:pt x="16303" y="6436"/>
                </a:lnTo>
                <a:lnTo>
                  <a:pt x="16262" y="6373"/>
                </a:lnTo>
                <a:cubicBezTo>
                  <a:pt x="16272" y="6290"/>
                  <a:pt x="16293" y="6218"/>
                  <a:pt x="16303" y="6135"/>
                </a:cubicBezTo>
                <a:close/>
                <a:moveTo>
                  <a:pt x="6219" y="6363"/>
                </a:moveTo>
                <a:lnTo>
                  <a:pt x="6095" y="6467"/>
                </a:lnTo>
                <a:cubicBezTo>
                  <a:pt x="6095" y="6436"/>
                  <a:pt x="6095" y="6404"/>
                  <a:pt x="6084" y="6373"/>
                </a:cubicBezTo>
                <a:lnTo>
                  <a:pt x="6209" y="6363"/>
                </a:lnTo>
                <a:close/>
                <a:moveTo>
                  <a:pt x="5815" y="6052"/>
                </a:moveTo>
                <a:lnTo>
                  <a:pt x="5815" y="6052"/>
                </a:lnTo>
                <a:cubicBezTo>
                  <a:pt x="5763" y="6125"/>
                  <a:pt x="5711" y="6208"/>
                  <a:pt x="5670" y="6290"/>
                </a:cubicBezTo>
                <a:cubicBezTo>
                  <a:pt x="5649" y="6332"/>
                  <a:pt x="5628" y="6373"/>
                  <a:pt x="5608" y="6415"/>
                </a:cubicBezTo>
                <a:lnTo>
                  <a:pt x="5473" y="6456"/>
                </a:lnTo>
                <a:lnTo>
                  <a:pt x="5421" y="6477"/>
                </a:lnTo>
                <a:cubicBezTo>
                  <a:pt x="5452" y="6404"/>
                  <a:pt x="5483" y="6332"/>
                  <a:pt x="5504" y="6259"/>
                </a:cubicBezTo>
                <a:cubicBezTo>
                  <a:pt x="5597" y="6187"/>
                  <a:pt x="5701" y="6114"/>
                  <a:pt x="5815" y="6052"/>
                </a:cubicBezTo>
                <a:close/>
                <a:moveTo>
                  <a:pt x="6385" y="6363"/>
                </a:moveTo>
                <a:cubicBezTo>
                  <a:pt x="6478" y="6363"/>
                  <a:pt x="6561" y="6363"/>
                  <a:pt x="6654" y="6373"/>
                </a:cubicBezTo>
                <a:cubicBezTo>
                  <a:pt x="6584" y="6403"/>
                  <a:pt x="6514" y="6443"/>
                  <a:pt x="6435" y="6483"/>
                </a:cubicBezTo>
                <a:lnTo>
                  <a:pt x="6435" y="6483"/>
                </a:lnTo>
                <a:lnTo>
                  <a:pt x="6385" y="6363"/>
                </a:lnTo>
                <a:close/>
                <a:moveTo>
                  <a:pt x="10479" y="6280"/>
                </a:moveTo>
                <a:lnTo>
                  <a:pt x="10479" y="6280"/>
                </a:lnTo>
                <a:cubicBezTo>
                  <a:pt x="10427" y="6342"/>
                  <a:pt x="10385" y="6415"/>
                  <a:pt x="10344" y="6477"/>
                </a:cubicBezTo>
                <a:lnTo>
                  <a:pt x="10282" y="6498"/>
                </a:lnTo>
                <a:cubicBezTo>
                  <a:pt x="10261" y="6436"/>
                  <a:pt x="10251" y="6384"/>
                  <a:pt x="10230" y="6332"/>
                </a:cubicBezTo>
                <a:lnTo>
                  <a:pt x="10479" y="6280"/>
                </a:lnTo>
                <a:close/>
                <a:moveTo>
                  <a:pt x="4996" y="5555"/>
                </a:moveTo>
                <a:cubicBezTo>
                  <a:pt x="4996" y="5648"/>
                  <a:pt x="5006" y="5731"/>
                  <a:pt x="5017" y="5814"/>
                </a:cubicBezTo>
                <a:cubicBezTo>
                  <a:pt x="4706" y="6031"/>
                  <a:pt x="4416" y="6270"/>
                  <a:pt x="4146" y="6518"/>
                </a:cubicBezTo>
                <a:cubicBezTo>
                  <a:pt x="4136" y="6487"/>
                  <a:pt x="4136" y="6456"/>
                  <a:pt x="4125" y="6425"/>
                </a:cubicBezTo>
                <a:cubicBezTo>
                  <a:pt x="4146" y="6404"/>
                  <a:pt x="4167" y="6373"/>
                  <a:pt x="4188" y="6342"/>
                </a:cubicBezTo>
                <a:cubicBezTo>
                  <a:pt x="4436" y="6062"/>
                  <a:pt x="4706" y="5803"/>
                  <a:pt x="4996" y="5555"/>
                </a:cubicBezTo>
                <a:close/>
                <a:moveTo>
                  <a:pt x="21309" y="5834"/>
                </a:moveTo>
                <a:cubicBezTo>
                  <a:pt x="21433" y="6052"/>
                  <a:pt x="21537" y="6280"/>
                  <a:pt x="21630" y="6518"/>
                </a:cubicBezTo>
                <a:lnTo>
                  <a:pt x="21444" y="6373"/>
                </a:lnTo>
                <a:cubicBezTo>
                  <a:pt x="21402" y="6311"/>
                  <a:pt x="21350" y="6259"/>
                  <a:pt x="21309" y="6208"/>
                </a:cubicBezTo>
                <a:lnTo>
                  <a:pt x="21309" y="5834"/>
                </a:lnTo>
                <a:close/>
                <a:moveTo>
                  <a:pt x="10707" y="6446"/>
                </a:moveTo>
                <a:cubicBezTo>
                  <a:pt x="10717" y="6456"/>
                  <a:pt x="10717" y="6467"/>
                  <a:pt x="10717" y="6477"/>
                </a:cubicBezTo>
                <a:lnTo>
                  <a:pt x="10593" y="6529"/>
                </a:lnTo>
                <a:lnTo>
                  <a:pt x="10593" y="6529"/>
                </a:lnTo>
                <a:lnTo>
                  <a:pt x="10644" y="6467"/>
                </a:lnTo>
                <a:lnTo>
                  <a:pt x="10707" y="6446"/>
                </a:lnTo>
                <a:close/>
                <a:moveTo>
                  <a:pt x="10147" y="6342"/>
                </a:moveTo>
                <a:cubicBezTo>
                  <a:pt x="10168" y="6404"/>
                  <a:pt x="10188" y="6456"/>
                  <a:pt x="10209" y="6518"/>
                </a:cubicBezTo>
                <a:lnTo>
                  <a:pt x="10178" y="6529"/>
                </a:lnTo>
                <a:cubicBezTo>
                  <a:pt x="10106" y="6477"/>
                  <a:pt x="10023" y="6425"/>
                  <a:pt x="9940" y="6384"/>
                </a:cubicBezTo>
                <a:lnTo>
                  <a:pt x="10147" y="6342"/>
                </a:lnTo>
                <a:close/>
                <a:moveTo>
                  <a:pt x="12479" y="6176"/>
                </a:moveTo>
                <a:lnTo>
                  <a:pt x="12479" y="6176"/>
                </a:lnTo>
                <a:cubicBezTo>
                  <a:pt x="12541" y="6197"/>
                  <a:pt x="12603" y="6228"/>
                  <a:pt x="12665" y="6249"/>
                </a:cubicBezTo>
                <a:cubicBezTo>
                  <a:pt x="12646" y="6347"/>
                  <a:pt x="12626" y="6445"/>
                  <a:pt x="12598" y="6543"/>
                </a:cubicBezTo>
                <a:lnTo>
                  <a:pt x="12598" y="6543"/>
                </a:lnTo>
                <a:cubicBezTo>
                  <a:pt x="12558" y="6424"/>
                  <a:pt x="12518" y="6295"/>
                  <a:pt x="12479" y="6176"/>
                </a:cubicBezTo>
                <a:close/>
                <a:moveTo>
                  <a:pt x="5421" y="6311"/>
                </a:moveTo>
                <a:lnTo>
                  <a:pt x="5421" y="6311"/>
                </a:lnTo>
                <a:cubicBezTo>
                  <a:pt x="5400" y="6373"/>
                  <a:pt x="5380" y="6425"/>
                  <a:pt x="5348" y="6487"/>
                </a:cubicBezTo>
                <a:lnTo>
                  <a:pt x="5172" y="6550"/>
                </a:lnTo>
                <a:cubicBezTo>
                  <a:pt x="5172" y="6539"/>
                  <a:pt x="5172" y="6518"/>
                  <a:pt x="5162" y="6508"/>
                </a:cubicBezTo>
                <a:cubicBezTo>
                  <a:pt x="5245" y="6436"/>
                  <a:pt x="5328" y="6373"/>
                  <a:pt x="5421" y="6311"/>
                </a:cubicBezTo>
                <a:close/>
                <a:moveTo>
                  <a:pt x="6779" y="6384"/>
                </a:moveTo>
                <a:cubicBezTo>
                  <a:pt x="6820" y="6394"/>
                  <a:pt x="6862" y="6404"/>
                  <a:pt x="6903" y="6404"/>
                </a:cubicBezTo>
                <a:lnTo>
                  <a:pt x="6903" y="6415"/>
                </a:lnTo>
                <a:cubicBezTo>
                  <a:pt x="6768" y="6456"/>
                  <a:pt x="6623" y="6498"/>
                  <a:pt x="6488" y="6550"/>
                </a:cubicBezTo>
                <a:cubicBezTo>
                  <a:pt x="6582" y="6498"/>
                  <a:pt x="6685" y="6436"/>
                  <a:pt x="6779" y="6384"/>
                </a:cubicBezTo>
                <a:close/>
                <a:moveTo>
                  <a:pt x="16873" y="5752"/>
                </a:moveTo>
                <a:cubicBezTo>
                  <a:pt x="17008" y="6011"/>
                  <a:pt x="17132" y="6280"/>
                  <a:pt x="17236" y="6560"/>
                </a:cubicBezTo>
                <a:cubicBezTo>
                  <a:pt x="17153" y="6508"/>
                  <a:pt x="17070" y="6446"/>
                  <a:pt x="16977" y="6394"/>
                </a:cubicBezTo>
                <a:cubicBezTo>
                  <a:pt x="16852" y="6322"/>
                  <a:pt x="16738" y="6249"/>
                  <a:pt x="16614" y="6187"/>
                </a:cubicBezTo>
                <a:lnTo>
                  <a:pt x="16604" y="6176"/>
                </a:lnTo>
                <a:cubicBezTo>
                  <a:pt x="16676" y="6031"/>
                  <a:pt x="16770" y="5886"/>
                  <a:pt x="16873" y="5752"/>
                </a:cubicBezTo>
                <a:close/>
                <a:moveTo>
                  <a:pt x="6312" y="6363"/>
                </a:moveTo>
                <a:cubicBezTo>
                  <a:pt x="6333" y="6415"/>
                  <a:pt x="6354" y="6467"/>
                  <a:pt x="6374" y="6529"/>
                </a:cubicBezTo>
                <a:lnTo>
                  <a:pt x="6302" y="6570"/>
                </a:lnTo>
                <a:cubicBezTo>
                  <a:pt x="6302" y="6498"/>
                  <a:pt x="6292" y="6436"/>
                  <a:pt x="6292" y="6373"/>
                </a:cubicBezTo>
                <a:lnTo>
                  <a:pt x="6312" y="6363"/>
                </a:lnTo>
                <a:close/>
                <a:moveTo>
                  <a:pt x="9297" y="6290"/>
                </a:moveTo>
                <a:cubicBezTo>
                  <a:pt x="9390" y="6301"/>
                  <a:pt x="9484" y="6322"/>
                  <a:pt x="9577" y="6342"/>
                </a:cubicBezTo>
                <a:lnTo>
                  <a:pt x="9442" y="6456"/>
                </a:lnTo>
                <a:cubicBezTo>
                  <a:pt x="9318" y="6487"/>
                  <a:pt x="9183" y="6529"/>
                  <a:pt x="9048" y="6570"/>
                </a:cubicBezTo>
                <a:cubicBezTo>
                  <a:pt x="9131" y="6467"/>
                  <a:pt x="9214" y="6373"/>
                  <a:pt x="9297" y="6290"/>
                </a:cubicBezTo>
                <a:close/>
                <a:moveTo>
                  <a:pt x="14334" y="6415"/>
                </a:moveTo>
                <a:lnTo>
                  <a:pt x="14458" y="6467"/>
                </a:lnTo>
                <a:lnTo>
                  <a:pt x="14407" y="6508"/>
                </a:lnTo>
                <a:lnTo>
                  <a:pt x="14344" y="6570"/>
                </a:lnTo>
                <a:cubicBezTo>
                  <a:pt x="14344" y="6518"/>
                  <a:pt x="14344" y="6467"/>
                  <a:pt x="14334" y="6415"/>
                </a:cubicBezTo>
                <a:close/>
                <a:moveTo>
                  <a:pt x="18884" y="5638"/>
                </a:moveTo>
                <a:cubicBezTo>
                  <a:pt x="19101" y="5710"/>
                  <a:pt x="19319" y="5783"/>
                  <a:pt x="19537" y="5866"/>
                </a:cubicBezTo>
                <a:cubicBezTo>
                  <a:pt x="19661" y="6011"/>
                  <a:pt x="19785" y="6156"/>
                  <a:pt x="19899" y="6322"/>
                </a:cubicBezTo>
                <a:cubicBezTo>
                  <a:pt x="19899" y="6404"/>
                  <a:pt x="19899" y="6487"/>
                  <a:pt x="19910" y="6570"/>
                </a:cubicBezTo>
                <a:lnTo>
                  <a:pt x="19744" y="6477"/>
                </a:lnTo>
                <a:cubicBezTo>
                  <a:pt x="19423" y="6301"/>
                  <a:pt x="19081" y="6156"/>
                  <a:pt x="18749" y="6021"/>
                </a:cubicBezTo>
                <a:cubicBezTo>
                  <a:pt x="18728" y="5959"/>
                  <a:pt x="18718" y="5897"/>
                  <a:pt x="18697" y="5824"/>
                </a:cubicBezTo>
                <a:lnTo>
                  <a:pt x="18842" y="5679"/>
                </a:lnTo>
                <a:lnTo>
                  <a:pt x="18884" y="5638"/>
                </a:lnTo>
                <a:close/>
                <a:moveTo>
                  <a:pt x="18407" y="6135"/>
                </a:moveTo>
                <a:cubicBezTo>
                  <a:pt x="18511" y="6259"/>
                  <a:pt x="18614" y="6394"/>
                  <a:pt x="18708" y="6539"/>
                </a:cubicBezTo>
                <a:cubicBezTo>
                  <a:pt x="18573" y="6539"/>
                  <a:pt x="18449" y="6550"/>
                  <a:pt x="18314" y="6560"/>
                </a:cubicBezTo>
                <a:lnTo>
                  <a:pt x="18231" y="6581"/>
                </a:lnTo>
                <a:cubicBezTo>
                  <a:pt x="18241" y="6487"/>
                  <a:pt x="18241" y="6394"/>
                  <a:pt x="18252" y="6311"/>
                </a:cubicBezTo>
                <a:cubicBezTo>
                  <a:pt x="18303" y="6249"/>
                  <a:pt x="18355" y="6187"/>
                  <a:pt x="18407" y="6135"/>
                </a:cubicBezTo>
                <a:close/>
                <a:moveTo>
                  <a:pt x="19879" y="5492"/>
                </a:moveTo>
                <a:lnTo>
                  <a:pt x="19879" y="5492"/>
                </a:lnTo>
                <a:cubicBezTo>
                  <a:pt x="20024" y="5565"/>
                  <a:pt x="20169" y="5638"/>
                  <a:pt x="20314" y="5720"/>
                </a:cubicBezTo>
                <a:cubicBezTo>
                  <a:pt x="20594" y="5876"/>
                  <a:pt x="20884" y="6052"/>
                  <a:pt x="21154" y="6239"/>
                </a:cubicBezTo>
                <a:lnTo>
                  <a:pt x="21195" y="6332"/>
                </a:lnTo>
                <a:lnTo>
                  <a:pt x="21195" y="6415"/>
                </a:lnTo>
                <a:cubicBezTo>
                  <a:pt x="21195" y="6467"/>
                  <a:pt x="21185" y="6518"/>
                  <a:pt x="21174" y="6581"/>
                </a:cubicBezTo>
                <a:cubicBezTo>
                  <a:pt x="20780" y="6342"/>
                  <a:pt x="20356" y="6135"/>
                  <a:pt x="19931" y="5948"/>
                </a:cubicBezTo>
                <a:cubicBezTo>
                  <a:pt x="19920" y="5845"/>
                  <a:pt x="19910" y="5752"/>
                  <a:pt x="19899" y="5648"/>
                </a:cubicBezTo>
                <a:cubicBezTo>
                  <a:pt x="19899" y="5596"/>
                  <a:pt x="19889" y="5544"/>
                  <a:pt x="19879" y="5492"/>
                </a:cubicBezTo>
                <a:close/>
                <a:moveTo>
                  <a:pt x="7618" y="6456"/>
                </a:moveTo>
                <a:lnTo>
                  <a:pt x="7618" y="6591"/>
                </a:lnTo>
                <a:cubicBezTo>
                  <a:pt x="7566" y="6560"/>
                  <a:pt x="7515" y="6529"/>
                  <a:pt x="7463" y="6508"/>
                </a:cubicBezTo>
                <a:cubicBezTo>
                  <a:pt x="7515" y="6487"/>
                  <a:pt x="7566" y="6477"/>
                  <a:pt x="7618" y="6456"/>
                </a:cubicBezTo>
                <a:close/>
                <a:moveTo>
                  <a:pt x="16562" y="6259"/>
                </a:moveTo>
                <a:lnTo>
                  <a:pt x="16614" y="6290"/>
                </a:lnTo>
                <a:cubicBezTo>
                  <a:pt x="16707" y="6384"/>
                  <a:pt x="16801" y="6487"/>
                  <a:pt x="16884" y="6591"/>
                </a:cubicBezTo>
                <a:cubicBezTo>
                  <a:pt x="16749" y="6550"/>
                  <a:pt x="16604" y="6508"/>
                  <a:pt x="16469" y="6477"/>
                </a:cubicBezTo>
                <a:cubicBezTo>
                  <a:pt x="16490" y="6404"/>
                  <a:pt x="16531" y="6332"/>
                  <a:pt x="16562" y="6259"/>
                </a:cubicBezTo>
                <a:close/>
                <a:moveTo>
                  <a:pt x="14116" y="6342"/>
                </a:moveTo>
                <a:lnTo>
                  <a:pt x="14147" y="6353"/>
                </a:lnTo>
                <a:cubicBezTo>
                  <a:pt x="14189" y="6363"/>
                  <a:pt x="14230" y="6384"/>
                  <a:pt x="14261" y="6394"/>
                </a:cubicBezTo>
                <a:cubicBezTo>
                  <a:pt x="14261" y="6464"/>
                  <a:pt x="14271" y="6533"/>
                  <a:pt x="14272" y="6603"/>
                </a:cubicBezTo>
                <a:lnTo>
                  <a:pt x="14272" y="6603"/>
                </a:lnTo>
                <a:cubicBezTo>
                  <a:pt x="14213" y="6554"/>
                  <a:pt x="14154" y="6505"/>
                  <a:pt x="14096" y="6446"/>
                </a:cubicBezTo>
                <a:cubicBezTo>
                  <a:pt x="14106" y="6415"/>
                  <a:pt x="14106" y="6384"/>
                  <a:pt x="14116" y="6342"/>
                </a:cubicBezTo>
                <a:close/>
                <a:moveTo>
                  <a:pt x="13557" y="6353"/>
                </a:moveTo>
                <a:cubicBezTo>
                  <a:pt x="13598" y="6436"/>
                  <a:pt x="13640" y="6518"/>
                  <a:pt x="13671" y="6612"/>
                </a:cubicBezTo>
                <a:lnTo>
                  <a:pt x="13588" y="6539"/>
                </a:lnTo>
                <a:lnTo>
                  <a:pt x="13515" y="6384"/>
                </a:lnTo>
                <a:lnTo>
                  <a:pt x="13557" y="6353"/>
                </a:lnTo>
                <a:close/>
                <a:moveTo>
                  <a:pt x="13723" y="6259"/>
                </a:moveTo>
                <a:lnTo>
                  <a:pt x="13733" y="6270"/>
                </a:lnTo>
                <a:cubicBezTo>
                  <a:pt x="13795" y="6311"/>
                  <a:pt x="13847" y="6353"/>
                  <a:pt x="13899" y="6394"/>
                </a:cubicBezTo>
                <a:cubicBezTo>
                  <a:pt x="13857" y="6467"/>
                  <a:pt x="13805" y="6539"/>
                  <a:pt x="13754" y="6612"/>
                </a:cubicBezTo>
                <a:cubicBezTo>
                  <a:pt x="13723" y="6518"/>
                  <a:pt x="13671" y="6415"/>
                  <a:pt x="13629" y="6322"/>
                </a:cubicBezTo>
                <a:lnTo>
                  <a:pt x="13723" y="6259"/>
                </a:lnTo>
                <a:close/>
                <a:moveTo>
                  <a:pt x="19962" y="6404"/>
                </a:moveTo>
                <a:lnTo>
                  <a:pt x="19962" y="6404"/>
                </a:lnTo>
                <a:cubicBezTo>
                  <a:pt x="20003" y="6477"/>
                  <a:pt x="20045" y="6539"/>
                  <a:pt x="20086" y="6612"/>
                </a:cubicBezTo>
                <a:cubicBezTo>
                  <a:pt x="20055" y="6612"/>
                  <a:pt x="20024" y="6612"/>
                  <a:pt x="19993" y="6622"/>
                </a:cubicBezTo>
                <a:lnTo>
                  <a:pt x="19972" y="6612"/>
                </a:lnTo>
                <a:cubicBezTo>
                  <a:pt x="19972" y="6539"/>
                  <a:pt x="19962" y="6477"/>
                  <a:pt x="19962" y="6404"/>
                </a:cubicBezTo>
                <a:close/>
                <a:moveTo>
                  <a:pt x="18086" y="6498"/>
                </a:moveTo>
                <a:cubicBezTo>
                  <a:pt x="18086" y="6539"/>
                  <a:pt x="18075" y="6581"/>
                  <a:pt x="18075" y="6612"/>
                </a:cubicBezTo>
                <a:lnTo>
                  <a:pt x="17972" y="6643"/>
                </a:lnTo>
                <a:lnTo>
                  <a:pt x="17972" y="6643"/>
                </a:lnTo>
                <a:lnTo>
                  <a:pt x="18086" y="6498"/>
                </a:lnTo>
                <a:close/>
                <a:moveTo>
                  <a:pt x="10510" y="6508"/>
                </a:moveTo>
                <a:cubicBezTo>
                  <a:pt x="10489" y="6539"/>
                  <a:pt x="10458" y="6570"/>
                  <a:pt x="10437" y="6612"/>
                </a:cubicBezTo>
                <a:lnTo>
                  <a:pt x="10344" y="6653"/>
                </a:lnTo>
                <a:cubicBezTo>
                  <a:pt x="10344" y="6643"/>
                  <a:pt x="10334" y="6632"/>
                  <a:pt x="10334" y="6612"/>
                </a:cubicBezTo>
                <a:cubicBezTo>
                  <a:pt x="10365" y="6591"/>
                  <a:pt x="10396" y="6560"/>
                  <a:pt x="10416" y="6539"/>
                </a:cubicBezTo>
                <a:lnTo>
                  <a:pt x="10510" y="6508"/>
                </a:lnTo>
                <a:close/>
                <a:moveTo>
                  <a:pt x="12220" y="6176"/>
                </a:moveTo>
                <a:lnTo>
                  <a:pt x="12241" y="6228"/>
                </a:lnTo>
                <a:cubicBezTo>
                  <a:pt x="12251" y="6322"/>
                  <a:pt x="12272" y="6415"/>
                  <a:pt x="12292" y="6508"/>
                </a:cubicBezTo>
                <a:cubicBezTo>
                  <a:pt x="12282" y="6560"/>
                  <a:pt x="12272" y="6601"/>
                  <a:pt x="12272" y="6653"/>
                </a:cubicBezTo>
                <a:cubicBezTo>
                  <a:pt x="12251" y="6487"/>
                  <a:pt x="12230" y="6332"/>
                  <a:pt x="12209" y="6176"/>
                </a:cubicBezTo>
                <a:close/>
                <a:moveTo>
                  <a:pt x="14883" y="6218"/>
                </a:moveTo>
                <a:lnTo>
                  <a:pt x="14987" y="6228"/>
                </a:lnTo>
                <a:lnTo>
                  <a:pt x="15091" y="6487"/>
                </a:lnTo>
                <a:cubicBezTo>
                  <a:pt x="15070" y="6539"/>
                  <a:pt x="15049" y="6601"/>
                  <a:pt x="15028" y="6653"/>
                </a:cubicBezTo>
                <a:cubicBezTo>
                  <a:pt x="14883" y="6581"/>
                  <a:pt x="14749" y="6508"/>
                  <a:pt x="14593" y="6446"/>
                </a:cubicBezTo>
                <a:cubicBezTo>
                  <a:pt x="14686" y="6363"/>
                  <a:pt x="14780" y="6290"/>
                  <a:pt x="14883" y="6218"/>
                </a:cubicBezTo>
                <a:close/>
                <a:moveTo>
                  <a:pt x="15132" y="6570"/>
                </a:moveTo>
                <a:cubicBezTo>
                  <a:pt x="15142" y="6591"/>
                  <a:pt x="15153" y="6622"/>
                  <a:pt x="15163" y="6653"/>
                </a:cubicBezTo>
                <a:lnTo>
                  <a:pt x="15091" y="6653"/>
                </a:lnTo>
                <a:lnTo>
                  <a:pt x="15132" y="6570"/>
                </a:lnTo>
                <a:close/>
                <a:moveTo>
                  <a:pt x="4064" y="6507"/>
                </a:moveTo>
                <a:cubicBezTo>
                  <a:pt x="4066" y="6527"/>
                  <a:pt x="4074" y="6554"/>
                  <a:pt x="4074" y="6581"/>
                </a:cubicBezTo>
                <a:lnTo>
                  <a:pt x="4001" y="6664"/>
                </a:lnTo>
                <a:cubicBezTo>
                  <a:pt x="4020" y="6608"/>
                  <a:pt x="4038" y="6561"/>
                  <a:pt x="4064" y="6507"/>
                </a:cubicBezTo>
                <a:close/>
                <a:moveTo>
                  <a:pt x="8883" y="6265"/>
                </a:moveTo>
                <a:cubicBezTo>
                  <a:pt x="8945" y="6265"/>
                  <a:pt x="9007" y="6270"/>
                  <a:pt x="9069" y="6270"/>
                </a:cubicBezTo>
                <a:cubicBezTo>
                  <a:pt x="9007" y="6384"/>
                  <a:pt x="8955" y="6487"/>
                  <a:pt x="8924" y="6612"/>
                </a:cubicBezTo>
                <a:lnTo>
                  <a:pt x="8748" y="6664"/>
                </a:lnTo>
                <a:cubicBezTo>
                  <a:pt x="8748" y="6529"/>
                  <a:pt x="8769" y="6404"/>
                  <a:pt x="8789" y="6270"/>
                </a:cubicBezTo>
                <a:cubicBezTo>
                  <a:pt x="8820" y="6266"/>
                  <a:pt x="8851" y="6265"/>
                  <a:pt x="8883" y="6265"/>
                </a:cubicBezTo>
                <a:close/>
                <a:moveTo>
                  <a:pt x="9815" y="6415"/>
                </a:moveTo>
                <a:cubicBezTo>
                  <a:pt x="9919" y="6446"/>
                  <a:pt x="10012" y="6498"/>
                  <a:pt x="10106" y="6560"/>
                </a:cubicBezTo>
                <a:cubicBezTo>
                  <a:pt x="10012" y="6591"/>
                  <a:pt x="9919" y="6622"/>
                  <a:pt x="9826" y="6664"/>
                </a:cubicBezTo>
                <a:cubicBezTo>
                  <a:pt x="9805" y="6581"/>
                  <a:pt x="9795" y="6508"/>
                  <a:pt x="9784" y="6425"/>
                </a:cubicBezTo>
                <a:lnTo>
                  <a:pt x="9815" y="6415"/>
                </a:lnTo>
                <a:close/>
                <a:moveTo>
                  <a:pt x="6219" y="6425"/>
                </a:moveTo>
                <a:cubicBezTo>
                  <a:pt x="6219" y="6487"/>
                  <a:pt x="6219" y="6550"/>
                  <a:pt x="6229" y="6612"/>
                </a:cubicBezTo>
                <a:lnTo>
                  <a:pt x="6126" y="6674"/>
                </a:lnTo>
                <a:lnTo>
                  <a:pt x="6095" y="6518"/>
                </a:lnTo>
                <a:lnTo>
                  <a:pt x="6219" y="6425"/>
                </a:lnTo>
                <a:close/>
                <a:moveTo>
                  <a:pt x="18770" y="6114"/>
                </a:moveTo>
                <a:cubicBezTo>
                  <a:pt x="18956" y="6187"/>
                  <a:pt x="19153" y="6270"/>
                  <a:pt x="19340" y="6363"/>
                </a:cubicBezTo>
                <a:cubicBezTo>
                  <a:pt x="19526" y="6446"/>
                  <a:pt x="19692" y="6539"/>
                  <a:pt x="19858" y="6643"/>
                </a:cubicBezTo>
                <a:cubicBezTo>
                  <a:pt x="19785" y="6643"/>
                  <a:pt x="19723" y="6664"/>
                  <a:pt x="19661" y="6664"/>
                </a:cubicBezTo>
                <a:lnTo>
                  <a:pt x="19671" y="6674"/>
                </a:lnTo>
                <a:cubicBezTo>
                  <a:pt x="19392" y="6591"/>
                  <a:pt x="19101" y="6550"/>
                  <a:pt x="18811" y="6539"/>
                </a:cubicBezTo>
                <a:cubicBezTo>
                  <a:pt x="18801" y="6394"/>
                  <a:pt x="18791" y="6259"/>
                  <a:pt x="18770" y="6114"/>
                </a:cubicBezTo>
                <a:close/>
                <a:moveTo>
                  <a:pt x="21288" y="6550"/>
                </a:moveTo>
                <a:cubicBezTo>
                  <a:pt x="21309" y="6591"/>
                  <a:pt x="21319" y="6632"/>
                  <a:pt x="21340" y="6674"/>
                </a:cubicBezTo>
                <a:lnTo>
                  <a:pt x="21278" y="6643"/>
                </a:lnTo>
                <a:lnTo>
                  <a:pt x="21288" y="6550"/>
                </a:lnTo>
                <a:close/>
                <a:moveTo>
                  <a:pt x="15246" y="6270"/>
                </a:moveTo>
                <a:cubicBezTo>
                  <a:pt x="15360" y="6290"/>
                  <a:pt x="15474" y="6311"/>
                  <a:pt x="15578" y="6332"/>
                </a:cubicBezTo>
                <a:cubicBezTo>
                  <a:pt x="15598" y="6384"/>
                  <a:pt x="15609" y="6446"/>
                  <a:pt x="15619" y="6508"/>
                </a:cubicBezTo>
                <a:cubicBezTo>
                  <a:pt x="15588" y="6570"/>
                  <a:pt x="15567" y="6632"/>
                  <a:pt x="15547" y="6695"/>
                </a:cubicBezTo>
                <a:lnTo>
                  <a:pt x="15536" y="6695"/>
                </a:lnTo>
                <a:cubicBezTo>
                  <a:pt x="15443" y="6674"/>
                  <a:pt x="15339" y="6664"/>
                  <a:pt x="15236" y="6664"/>
                </a:cubicBezTo>
                <a:lnTo>
                  <a:pt x="15163" y="6477"/>
                </a:lnTo>
                <a:cubicBezTo>
                  <a:pt x="15194" y="6404"/>
                  <a:pt x="15215" y="6342"/>
                  <a:pt x="15246" y="6270"/>
                </a:cubicBezTo>
                <a:close/>
                <a:moveTo>
                  <a:pt x="16977" y="5617"/>
                </a:moveTo>
                <a:cubicBezTo>
                  <a:pt x="17070" y="5638"/>
                  <a:pt x="17163" y="5648"/>
                  <a:pt x="17257" y="5669"/>
                </a:cubicBezTo>
                <a:cubicBezTo>
                  <a:pt x="17340" y="6000"/>
                  <a:pt x="17391" y="6342"/>
                  <a:pt x="17402" y="6695"/>
                </a:cubicBezTo>
                <a:lnTo>
                  <a:pt x="17340" y="6653"/>
                </a:lnTo>
                <a:cubicBezTo>
                  <a:pt x="17226" y="6322"/>
                  <a:pt x="17080" y="6000"/>
                  <a:pt x="16925" y="5679"/>
                </a:cubicBezTo>
                <a:lnTo>
                  <a:pt x="16977" y="5617"/>
                </a:lnTo>
                <a:close/>
                <a:moveTo>
                  <a:pt x="8395" y="6290"/>
                </a:moveTo>
                <a:lnTo>
                  <a:pt x="8395" y="6290"/>
                </a:lnTo>
                <a:cubicBezTo>
                  <a:pt x="8385" y="6425"/>
                  <a:pt x="8375" y="6570"/>
                  <a:pt x="8364" y="6705"/>
                </a:cubicBezTo>
                <a:cubicBezTo>
                  <a:pt x="8364" y="6570"/>
                  <a:pt x="8364" y="6436"/>
                  <a:pt x="8375" y="6301"/>
                </a:cubicBezTo>
                <a:lnTo>
                  <a:pt x="8395" y="6290"/>
                </a:lnTo>
                <a:close/>
                <a:moveTo>
                  <a:pt x="14541" y="6487"/>
                </a:moveTo>
                <a:cubicBezTo>
                  <a:pt x="14655" y="6539"/>
                  <a:pt x="14769" y="6601"/>
                  <a:pt x="14883" y="6664"/>
                </a:cubicBezTo>
                <a:cubicBezTo>
                  <a:pt x="14710" y="6664"/>
                  <a:pt x="14547" y="6684"/>
                  <a:pt x="14384" y="6714"/>
                </a:cubicBezTo>
                <a:lnTo>
                  <a:pt x="14384" y="6714"/>
                </a:lnTo>
                <a:cubicBezTo>
                  <a:pt x="14373" y="6703"/>
                  <a:pt x="14354" y="6684"/>
                  <a:pt x="14344" y="6674"/>
                </a:cubicBezTo>
                <a:lnTo>
                  <a:pt x="14344" y="6664"/>
                </a:lnTo>
                <a:lnTo>
                  <a:pt x="14541" y="6487"/>
                </a:lnTo>
                <a:close/>
                <a:moveTo>
                  <a:pt x="16801" y="6394"/>
                </a:moveTo>
                <a:lnTo>
                  <a:pt x="16801" y="6394"/>
                </a:lnTo>
                <a:cubicBezTo>
                  <a:pt x="16966" y="6487"/>
                  <a:pt x="17132" y="6581"/>
                  <a:pt x="17277" y="6695"/>
                </a:cubicBezTo>
                <a:lnTo>
                  <a:pt x="17288" y="6715"/>
                </a:lnTo>
                <a:cubicBezTo>
                  <a:pt x="17194" y="6684"/>
                  <a:pt x="17101" y="6653"/>
                  <a:pt x="17008" y="6632"/>
                </a:cubicBezTo>
                <a:cubicBezTo>
                  <a:pt x="16946" y="6550"/>
                  <a:pt x="16873" y="6467"/>
                  <a:pt x="16801" y="6394"/>
                </a:cubicBezTo>
                <a:close/>
                <a:moveTo>
                  <a:pt x="7815" y="6404"/>
                </a:moveTo>
                <a:lnTo>
                  <a:pt x="7815" y="6404"/>
                </a:lnTo>
                <a:cubicBezTo>
                  <a:pt x="7805" y="6508"/>
                  <a:pt x="7805" y="6622"/>
                  <a:pt x="7805" y="6726"/>
                </a:cubicBezTo>
                <a:cubicBezTo>
                  <a:pt x="7774" y="6695"/>
                  <a:pt x="7743" y="6674"/>
                  <a:pt x="7711" y="6653"/>
                </a:cubicBezTo>
                <a:lnTo>
                  <a:pt x="7701" y="6632"/>
                </a:lnTo>
                <a:lnTo>
                  <a:pt x="7701" y="6436"/>
                </a:lnTo>
                <a:lnTo>
                  <a:pt x="7815" y="6404"/>
                </a:lnTo>
                <a:close/>
                <a:moveTo>
                  <a:pt x="8737" y="6270"/>
                </a:moveTo>
                <a:cubicBezTo>
                  <a:pt x="8717" y="6404"/>
                  <a:pt x="8706" y="6539"/>
                  <a:pt x="8696" y="6684"/>
                </a:cubicBezTo>
                <a:lnTo>
                  <a:pt x="8561" y="6726"/>
                </a:lnTo>
                <a:lnTo>
                  <a:pt x="8416" y="6726"/>
                </a:lnTo>
                <a:cubicBezTo>
                  <a:pt x="8427" y="6591"/>
                  <a:pt x="8437" y="6436"/>
                  <a:pt x="8458" y="6290"/>
                </a:cubicBezTo>
                <a:cubicBezTo>
                  <a:pt x="8551" y="6280"/>
                  <a:pt x="8644" y="6270"/>
                  <a:pt x="8737" y="6270"/>
                </a:cubicBezTo>
                <a:close/>
                <a:moveTo>
                  <a:pt x="5079" y="6280"/>
                </a:moveTo>
                <a:cubicBezTo>
                  <a:pt x="5079" y="6332"/>
                  <a:pt x="5089" y="6404"/>
                  <a:pt x="5100" y="6456"/>
                </a:cubicBezTo>
                <a:cubicBezTo>
                  <a:pt x="5006" y="6539"/>
                  <a:pt x="4903" y="6622"/>
                  <a:pt x="4810" y="6715"/>
                </a:cubicBezTo>
                <a:lnTo>
                  <a:pt x="4758" y="6746"/>
                </a:lnTo>
                <a:cubicBezTo>
                  <a:pt x="4861" y="6581"/>
                  <a:pt x="4965" y="6425"/>
                  <a:pt x="5079" y="6280"/>
                </a:cubicBezTo>
                <a:close/>
                <a:moveTo>
                  <a:pt x="19899" y="6695"/>
                </a:moveTo>
                <a:lnTo>
                  <a:pt x="19899" y="6746"/>
                </a:lnTo>
                <a:lnTo>
                  <a:pt x="19785" y="6705"/>
                </a:lnTo>
                <a:lnTo>
                  <a:pt x="19899" y="6695"/>
                </a:lnTo>
                <a:close/>
                <a:moveTo>
                  <a:pt x="9339" y="6550"/>
                </a:moveTo>
                <a:lnTo>
                  <a:pt x="9121" y="6757"/>
                </a:lnTo>
                <a:cubicBezTo>
                  <a:pt x="9069" y="6757"/>
                  <a:pt x="9017" y="6746"/>
                  <a:pt x="8965" y="6746"/>
                </a:cubicBezTo>
                <a:lnTo>
                  <a:pt x="8986" y="6684"/>
                </a:lnTo>
                <a:lnTo>
                  <a:pt x="9339" y="6550"/>
                </a:lnTo>
                <a:close/>
                <a:moveTo>
                  <a:pt x="17422" y="5700"/>
                </a:moveTo>
                <a:lnTo>
                  <a:pt x="17422" y="5700"/>
                </a:lnTo>
                <a:cubicBezTo>
                  <a:pt x="17661" y="5752"/>
                  <a:pt x="17899" y="5814"/>
                  <a:pt x="18138" y="5886"/>
                </a:cubicBezTo>
                <a:cubicBezTo>
                  <a:pt x="18127" y="5980"/>
                  <a:pt x="18127" y="6083"/>
                  <a:pt x="18117" y="6176"/>
                </a:cubicBezTo>
                <a:cubicBezTo>
                  <a:pt x="18003" y="6342"/>
                  <a:pt x="17899" y="6518"/>
                  <a:pt x="17806" y="6674"/>
                </a:cubicBezTo>
                <a:lnTo>
                  <a:pt x="17806" y="6684"/>
                </a:lnTo>
                <a:cubicBezTo>
                  <a:pt x="17733" y="6705"/>
                  <a:pt x="17661" y="6726"/>
                  <a:pt x="17599" y="6757"/>
                </a:cubicBezTo>
                <a:cubicBezTo>
                  <a:pt x="17557" y="6404"/>
                  <a:pt x="17505" y="6052"/>
                  <a:pt x="17422" y="5700"/>
                </a:cubicBezTo>
                <a:close/>
                <a:moveTo>
                  <a:pt x="19931" y="6042"/>
                </a:moveTo>
                <a:lnTo>
                  <a:pt x="19931" y="6042"/>
                </a:lnTo>
                <a:cubicBezTo>
                  <a:pt x="20179" y="6145"/>
                  <a:pt x="20418" y="6259"/>
                  <a:pt x="20656" y="6373"/>
                </a:cubicBezTo>
                <a:cubicBezTo>
                  <a:pt x="20832" y="6467"/>
                  <a:pt x="20998" y="6570"/>
                  <a:pt x="21174" y="6664"/>
                </a:cubicBezTo>
                <a:cubicBezTo>
                  <a:pt x="21174" y="6695"/>
                  <a:pt x="21164" y="6726"/>
                  <a:pt x="21164" y="6757"/>
                </a:cubicBezTo>
                <a:cubicBezTo>
                  <a:pt x="20869" y="6652"/>
                  <a:pt x="20566" y="6600"/>
                  <a:pt x="20262" y="6600"/>
                </a:cubicBezTo>
                <a:cubicBezTo>
                  <a:pt x="20235" y="6600"/>
                  <a:pt x="20207" y="6601"/>
                  <a:pt x="20179" y="6601"/>
                </a:cubicBezTo>
                <a:lnTo>
                  <a:pt x="20179" y="6612"/>
                </a:lnTo>
                <a:cubicBezTo>
                  <a:pt x="20107" y="6487"/>
                  <a:pt x="20034" y="6373"/>
                  <a:pt x="19951" y="6249"/>
                </a:cubicBezTo>
                <a:lnTo>
                  <a:pt x="19931" y="6042"/>
                </a:lnTo>
                <a:close/>
                <a:moveTo>
                  <a:pt x="7038" y="6436"/>
                </a:moveTo>
                <a:lnTo>
                  <a:pt x="7069" y="6446"/>
                </a:lnTo>
                <a:lnTo>
                  <a:pt x="6955" y="6591"/>
                </a:lnTo>
                <a:cubicBezTo>
                  <a:pt x="6810" y="6643"/>
                  <a:pt x="6665" y="6705"/>
                  <a:pt x="6530" y="6767"/>
                </a:cubicBezTo>
                <a:cubicBezTo>
                  <a:pt x="6509" y="6715"/>
                  <a:pt x="6499" y="6664"/>
                  <a:pt x="6478" y="6622"/>
                </a:cubicBezTo>
                <a:lnTo>
                  <a:pt x="7038" y="6436"/>
                </a:lnTo>
                <a:close/>
                <a:moveTo>
                  <a:pt x="8313" y="6311"/>
                </a:moveTo>
                <a:cubicBezTo>
                  <a:pt x="8302" y="6456"/>
                  <a:pt x="8292" y="6601"/>
                  <a:pt x="8292" y="6736"/>
                </a:cubicBezTo>
                <a:cubicBezTo>
                  <a:pt x="8147" y="6757"/>
                  <a:pt x="8012" y="6767"/>
                  <a:pt x="7888" y="6788"/>
                </a:cubicBezTo>
                <a:cubicBezTo>
                  <a:pt x="7877" y="6653"/>
                  <a:pt x="7877" y="6518"/>
                  <a:pt x="7898" y="6394"/>
                </a:cubicBezTo>
                <a:cubicBezTo>
                  <a:pt x="8022" y="6363"/>
                  <a:pt x="8167" y="6332"/>
                  <a:pt x="8313" y="6311"/>
                </a:cubicBezTo>
                <a:close/>
                <a:moveTo>
                  <a:pt x="12821" y="6311"/>
                </a:moveTo>
                <a:cubicBezTo>
                  <a:pt x="12945" y="6363"/>
                  <a:pt x="13080" y="6425"/>
                  <a:pt x="13215" y="6498"/>
                </a:cubicBezTo>
                <a:cubicBezTo>
                  <a:pt x="13080" y="6601"/>
                  <a:pt x="12935" y="6695"/>
                  <a:pt x="12790" y="6788"/>
                </a:cubicBezTo>
                <a:cubicBezTo>
                  <a:pt x="12811" y="6632"/>
                  <a:pt x="12811" y="6467"/>
                  <a:pt x="12821" y="6311"/>
                </a:cubicBezTo>
                <a:close/>
                <a:moveTo>
                  <a:pt x="15806" y="6373"/>
                </a:moveTo>
                <a:cubicBezTo>
                  <a:pt x="15868" y="6508"/>
                  <a:pt x="15930" y="6653"/>
                  <a:pt x="16003" y="6788"/>
                </a:cubicBezTo>
                <a:cubicBezTo>
                  <a:pt x="15899" y="6757"/>
                  <a:pt x="15795" y="6736"/>
                  <a:pt x="15692" y="6715"/>
                </a:cubicBezTo>
                <a:cubicBezTo>
                  <a:pt x="15692" y="6674"/>
                  <a:pt x="15681" y="6643"/>
                  <a:pt x="15671" y="6601"/>
                </a:cubicBezTo>
                <a:cubicBezTo>
                  <a:pt x="15712" y="6529"/>
                  <a:pt x="15754" y="6456"/>
                  <a:pt x="15785" y="6373"/>
                </a:cubicBezTo>
                <a:close/>
                <a:moveTo>
                  <a:pt x="13971" y="6456"/>
                </a:moveTo>
                <a:cubicBezTo>
                  <a:pt x="13992" y="6467"/>
                  <a:pt x="14013" y="6487"/>
                  <a:pt x="14033" y="6508"/>
                </a:cubicBezTo>
                <a:cubicBezTo>
                  <a:pt x="14002" y="6591"/>
                  <a:pt x="13971" y="6695"/>
                  <a:pt x="13940" y="6788"/>
                </a:cubicBezTo>
                <a:lnTo>
                  <a:pt x="13940" y="6798"/>
                </a:lnTo>
                <a:lnTo>
                  <a:pt x="13795" y="6715"/>
                </a:lnTo>
                <a:cubicBezTo>
                  <a:pt x="13847" y="6622"/>
                  <a:pt x="13909" y="6539"/>
                  <a:pt x="13971" y="6456"/>
                </a:cubicBezTo>
                <a:close/>
                <a:moveTo>
                  <a:pt x="14065" y="6539"/>
                </a:moveTo>
                <a:cubicBezTo>
                  <a:pt x="14106" y="6570"/>
                  <a:pt x="14147" y="6601"/>
                  <a:pt x="14179" y="6632"/>
                </a:cubicBezTo>
                <a:lnTo>
                  <a:pt x="14220" y="6674"/>
                </a:lnTo>
                <a:lnTo>
                  <a:pt x="14096" y="6778"/>
                </a:lnTo>
                <a:lnTo>
                  <a:pt x="13992" y="6809"/>
                </a:lnTo>
                <a:cubicBezTo>
                  <a:pt x="14023" y="6715"/>
                  <a:pt x="14044" y="6622"/>
                  <a:pt x="14065" y="6539"/>
                </a:cubicBezTo>
                <a:close/>
                <a:moveTo>
                  <a:pt x="15909" y="6394"/>
                </a:moveTo>
                <a:cubicBezTo>
                  <a:pt x="16002" y="6425"/>
                  <a:pt x="16095" y="6446"/>
                  <a:pt x="16187" y="6466"/>
                </a:cubicBezTo>
                <a:lnTo>
                  <a:pt x="16187" y="6466"/>
                </a:lnTo>
                <a:cubicBezTo>
                  <a:pt x="16167" y="6587"/>
                  <a:pt x="16137" y="6698"/>
                  <a:pt x="16106" y="6809"/>
                </a:cubicBezTo>
                <a:cubicBezTo>
                  <a:pt x="16044" y="6674"/>
                  <a:pt x="15982" y="6529"/>
                  <a:pt x="15909" y="6394"/>
                </a:cubicBezTo>
                <a:close/>
                <a:moveTo>
                  <a:pt x="6032" y="6560"/>
                </a:moveTo>
                <a:lnTo>
                  <a:pt x="6053" y="6684"/>
                </a:lnTo>
                <a:cubicBezTo>
                  <a:pt x="5950" y="6736"/>
                  <a:pt x="5836" y="6778"/>
                  <a:pt x="5732" y="6819"/>
                </a:cubicBezTo>
                <a:lnTo>
                  <a:pt x="5722" y="6819"/>
                </a:lnTo>
                <a:cubicBezTo>
                  <a:pt x="5825" y="6726"/>
                  <a:pt x="5929" y="6643"/>
                  <a:pt x="6032" y="6560"/>
                </a:cubicBezTo>
                <a:close/>
                <a:moveTo>
                  <a:pt x="7701" y="6746"/>
                </a:moveTo>
                <a:cubicBezTo>
                  <a:pt x="7732" y="6767"/>
                  <a:pt x="7763" y="6788"/>
                  <a:pt x="7794" y="6819"/>
                </a:cubicBezTo>
                <a:lnTo>
                  <a:pt x="7701" y="6829"/>
                </a:lnTo>
                <a:lnTo>
                  <a:pt x="7701" y="6746"/>
                </a:lnTo>
                <a:close/>
                <a:moveTo>
                  <a:pt x="9732" y="6436"/>
                </a:moveTo>
                <a:cubicBezTo>
                  <a:pt x="9743" y="6518"/>
                  <a:pt x="9753" y="6612"/>
                  <a:pt x="9764" y="6695"/>
                </a:cubicBezTo>
                <a:cubicBezTo>
                  <a:pt x="9660" y="6736"/>
                  <a:pt x="9567" y="6788"/>
                  <a:pt x="9463" y="6829"/>
                </a:cubicBezTo>
                <a:cubicBezTo>
                  <a:pt x="9401" y="6809"/>
                  <a:pt x="9328" y="6798"/>
                  <a:pt x="9256" y="6788"/>
                </a:cubicBezTo>
                <a:cubicBezTo>
                  <a:pt x="9359" y="6684"/>
                  <a:pt x="9473" y="6581"/>
                  <a:pt x="9587" y="6477"/>
                </a:cubicBezTo>
                <a:lnTo>
                  <a:pt x="9732" y="6436"/>
                </a:lnTo>
                <a:close/>
                <a:moveTo>
                  <a:pt x="21278" y="6726"/>
                </a:moveTo>
                <a:lnTo>
                  <a:pt x="21382" y="6788"/>
                </a:lnTo>
                <a:cubicBezTo>
                  <a:pt x="21392" y="6809"/>
                  <a:pt x="21392" y="6829"/>
                  <a:pt x="21402" y="6850"/>
                </a:cubicBezTo>
                <a:lnTo>
                  <a:pt x="21268" y="6788"/>
                </a:lnTo>
                <a:cubicBezTo>
                  <a:pt x="21268" y="6767"/>
                  <a:pt x="21268" y="6746"/>
                  <a:pt x="21278" y="6726"/>
                </a:cubicBezTo>
                <a:close/>
                <a:moveTo>
                  <a:pt x="6416" y="6643"/>
                </a:moveTo>
                <a:cubicBezTo>
                  <a:pt x="6437" y="6695"/>
                  <a:pt x="6457" y="6736"/>
                  <a:pt x="6478" y="6788"/>
                </a:cubicBezTo>
                <a:lnTo>
                  <a:pt x="6478" y="6798"/>
                </a:lnTo>
                <a:lnTo>
                  <a:pt x="6323" y="6861"/>
                </a:lnTo>
                <a:cubicBezTo>
                  <a:pt x="6323" y="6798"/>
                  <a:pt x="6312" y="6736"/>
                  <a:pt x="6312" y="6684"/>
                </a:cubicBezTo>
                <a:lnTo>
                  <a:pt x="6416" y="6643"/>
                </a:lnTo>
                <a:close/>
                <a:moveTo>
                  <a:pt x="12717" y="6342"/>
                </a:moveTo>
                <a:cubicBezTo>
                  <a:pt x="12717" y="6508"/>
                  <a:pt x="12717" y="6674"/>
                  <a:pt x="12707" y="6840"/>
                </a:cubicBezTo>
                <a:cubicBezTo>
                  <a:pt x="12707" y="6840"/>
                  <a:pt x="12707" y="6840"/>
                  <a:pt x="12707" y="6850"/>
                </a:cubicBezTo>
                <a:lnTo>
                  <a:pt x="12697" y="6861"/>
                </a:lnTo>
                <a:cubicBezTo>
                  <a:pt x="12676" y="6798"/>
                  <a:pt x="12665" y="6746"/>
                  <a:pt x="12645" y="6684"/>
                </a:cubicBezTo>
                <a:cubicBezTo>
                  <a:pt x="12676" y="6570"/>
                  <a:pt x="12697" y="6456"/>
                  <a:pt x="12717" y="6342"/>
                </a:cubicBezTo>
                <a:close/>
                <a:moveTo>
                  <a:pt x="16251" y="6477"/>
                </a:moveTo>
                <a:cubicBezTo>
                  <a:pt x="16282" y="6518"/>
                  <a:pt x="16303" y="6570"/>
                  <a:pt x="16334" y="6601"/>
                </a:cubicBezTo>
                <a:cubicBezTo>
                  <a:pt x="16303" y="6695"/>
                  <a:pt x="16282" y="6778"/>
                  <a:pt x="16251" y="6861"/>
                </a:cubicBezTo>
                <a:lnTo>
                  <a:pt x="16179" y="6840"/>
                </a:lnTo>
                <a:cubicBezTo>
                  <a:pt x="16200" y="6726"/>
                  <a:pt x="16220" y="6612"/>
                  <a:pt x="16241" y="6487"/>
                </a:cubicBezTo>
                <a:lnTo>
                  <a:pt x="16251" y="6477"/>
                </a:lnTo>
                <a:close/>
                <a:moveTo>
                  <a:pt x="17733" y="6778"/>
                </a:moveTo>
                <a:lnTo>
                  <a:pt x="17702" y="6850"/>
                </a:lnTo>
                <a:lnTo>
                  <a:pt x="17692" y="6861"/>
                </a:lnTo>
                <a:lnTo>
                  <a:pt x="17609" y="6829"/>
                </a:lnTo>
                <a:cubicBezTo>
                  <a:pt x="17651" y="6809"/>
                  <a:pt x="17702" y="6798"/>
                  <a:pt x="17733" y="6778"/>
                </a:cubicBezTo>
                <a:close/>
                <a:moveTo>
                  <a:pt x="7349" y="6539"/>
                </a:moveTo>
                <a:cubicBezTo>
                  <a:pt x="7442" y="6581"/>
                  <a:pt x="7535" y="6632"/>
                  <a:pt x="7618" y="6684"/>
                </a:cubicBezTo>
                <a:lnTo>
                  <a:pt x="7618" y="6840"/>
                </a:lnTo>
                <a:lnTo>
                  <a:pt x="7515" y="6871"/>
                </a:lnTo>
                <a:cubicBezTo>
                  <a:pt x="7432" y="6767"/>
                  <a:pt x="7349" y="6674"/>
                  <a:pt x="7266" y="6570"/>
                </a:cubicBezTo>
                <a:lnTo>
                  <a:pt x="7349" y="6539"/>
                </a:lnTo>
                <a:close/>
                <a:moveTo>
                  <a:pt x="18853" y="6622"/>
                </a:moveTo>
                <a:cubicBezTo>
                  <a:pt x="19070" y="6622"/>
                  <a:pt x="19288" y="6653"/>
                  <a:pt x="19506" y="6705"/>
                </a:cubicBezTo>
                <a:cubicBezTo>
                  <a:pt x="19340" y="6746"/>
                  <a:pt x="19184" y="6798"/>
                  <a:pt x="19029" y="6871"/>
                </a:cubicBezTo>
                <a:lnTo>
                  <a:pt x="19019" y="6871"/>
                </a:lnTo>
                <a:cubicBezTo>
                  <a:pt x="18967" y="6788"/>
                  <a:pt x="18915" y="6705"/>
                  <a:pt x="18853" y="6622"/>
                </a:cubicBezTo>
                <a:close/>
                <a:moveTo>
                  <a:pt x="5328" y="6550"/>
                </a:moveTo>
                <a:lnTo>
                  <a:pt x="5328" y="6550"/>
                </a:lnTo>
                <a:cubicBezTo>
                  <a:pt x="5297" y="6664"/>
                  <a:pt x="5266" y="6767"/>
                  <a:pt x="5234" y="6871"/>
                </a:cubicBezTo>
                <a:lnTo>
                  <a:pt x="5234" y="6881"/>
                </a:lnTo>
                <a:cubicBezTo>
                  <a:pt x="5214" y="6788"/>
                  <a:pt x="5203" y="6705"/>
                  <a:pt x="5183" y="6612"/>
                </a:cubicBezTo>
                <a:cubicBezTo>
                  <a:pt x="5234" y="6591"/>
                  <a:pt x="5276" y="6570"/>
                  <a:pt x="5328" y="6550"/>
                </a:cubicBezTo>
                <a:close/>
                <a:moveTo>
                  <a:pt x="8727" y="6788"/>
                </a:moveTo>
                <a:lnTo>
                  <a:pt x="8800" y="6798"/>
                </a:lnTo>
                <a:lnTo>
                  <a:pt x="8727" y="6892"/>
                </a:lnTo>
                <a:lnTo>
                  <a:pt x="8727" y="6788"/>
                </a:lnTo>
                <a:close/>
                <a:moveTo>
                  <a:pt x="19972" y="6695"/>
                </a:moveTo>
                <a:cubicBezTo>
                  <a:pt x="20065" y="6757"/>
                  <a:pt x="20148" y="6809"/>
                  <a:pt x="20231" y="6861"/>
                </a:cubicBezTo>
                <a:cubicBezTo>
                  <a:pt x="20231" y="6871"/>
                  <a:pt x="20242" y="6881"/>
                  <a:pt x="20252" y="6892"/>
                </a:cubicBezTo>
                <a:cubicBezTo>
                  <a:pt x="20159" y="6850"/>
                  <a:pt x="20065" y="6809"/>
                  <a:pt x="19972" y="6778"/>
                </a:cubicBezTo>
                <a:lnTo>
                  <a:pt x="19972" y="6695"/>
                </a:lnTo>
                <a:close/>
                <a:moveTo>
                  <a:pt x="10188" y="6612"/>
                </a:moveTo>
                <a:lnTo>
                  <a:pt x="10209" y="6622"/>
                </a:lnTo>
                <a:lnTo>
                  <a:pt x="9992" y="6829"/>
                </a:lnTo>
                <a:lnTo>
                  <a:pt x="9867" y="6902"/>
                </a:lnTo>
                <a:cubicBezTo>
                  <a:pt x="9857" y="6850"/>
                  <a:pt x="9846" y="6798"/>
                  <a:pt x="9836" y="6746"/>
                </a:cubicBezTo>
                <a:cubicBezTo>
                  <a:pt x="9960" y="6705"/>
                  <a:pt x="10074" y="6664"/>
                  <a:pt x="10188" y="6612"/>
                </a:cubicBezTo>
                <a:close/>
                <a:moveTo>
                  <a:pt x="6012" y="6384"/>
                </a:moveTo>
                <a:cubicBezTo>
                  <a:pt x="6022" y="6425"/>
                  <a:pt x="6022" y="6467"/>
                  <a:pt x="6032" y="6508"/>
                </a:cubicBezTo>
                <a:lnTo>
                  <a:pt x="6032" y="6518"/>
                </a:lnTo>
                <a:cubicBezTo>
                  <a:pt x="5887" y="6632"/>
                  <a:pt x="5742" y="6746"/>
                  <a:pt x="5597" y="6871"/>
                </a:cubicBezTo>
                <a:lnTo>
                  <a:pt x="5483" y="6912"/>
                </a:lnTo>
                <a:cubicBezTo>
                  <a:pt x="5535" y="6757"/>
                  <a:pt x="5597" y="6601"/>
                  <a:pt x="5670" y="6446"/>
                </a:cubicBezTo>
                <a:cubicBezTo>
                  <a:pt x="5784" y="6425"/>
                  <a:pt x="5898" y="6394"/>
                  <a:pt x="6012" y="6384"/>
                </a:cubicBezTo>
                <a:close/>
                <a:moveTo>
                  <a:pt x="9774" y="6778"/>
                </a:moveTo>
                <a:lnTo>
                  <a:pt x="9805" y="6912"/>
                </a:lnTo>
                <a:cubicBezTo>
                  <a:pt x="9732" y="6892"/>
                  <a:pt x="9670" y="6871"/>
                  <a:pt x="9598" y="6850"/>
                </a:cubicBezTo>
                <a:lnTo>
                  <a:pt x="9774" y="6778"/>
                </a:lnTo>
                <a:close/>
                <a:moveTo>
                  <a:pt x="5048" y="6104"/>
                </a:moveTo>
                <a:cubicBezTo>
                  <a:pt x="5048" y="6104"/>
                  <a:pt x="5048" y="6114"/>
                  <a:pt x="5048" y="6125"/>
                </a:cubicBezTo>
                <a:lnTo>
                  <a:pt x="5058" y="6176"/>
                </a:lnTo>
                <a:cubicBezTo>
                  <a:pt x="4903" y="6384"/>
                  <a:pt x="4758" y="6591"/>
                  <a:pt x="4623" y="6809"/>
                </a:cubicBezTo>
                <a:cubicBezTo>
                  <a:pt x="4561" y="6850"/>
                  <a:pt x="4488" y="6892"/>
                  <a:pt x="4416" y="6933"/>
                </a:cubicBezTo>
                <a:cubicBezTo>
                  <a:pt x="4602" y="6643"/>
                  <a:pt x="4820" y="6363"/>
                  <a:pt x="5048" y="6104"/>
                </a:cubicBezTo>
                <a:close/>
                <a:moveTo>
                  <a:pt x="6229" y="6705"/>
                </a:moveTo>
                <a:cubicBezTo>
                  <a:pt x="6229" y="6767"/>
                  <a:pt x="6240" y="6829"/>
                  <a:pt x="6250" y="6892"/>
                </a:cubicBezTo>
                <a:lnTo>
                  <a:pt x="6167" y="6933"/>
                </a:lnTo>
                <a:lnTo>
                  <a:pt x="6136" y="6757"/>
                </a:lnTo>
                <a:lnTo>
                  <a:pt x="6188" y="6715"/>
                </a:lnTo>
                <a:lnTo>
                  <a:pt x="6229" y="6705"/>
                </a:lnTo>
                <a:close/>
                <a:moveTo>
                  <a:pt x="8292" y="6809"/>
                </a:moveTo>
                <a:lnTo>
                  <a:pt x="8292" y="6829"/>
                </a:lnTo>
                <a:cubicBezTo>
                  <a:pt x="8199" y="6861"/>
                  <a:pt x="8105" y="6902"/>
                  <a:pt x="8012" y="6933"/>
                </a:cubicBezTo>
                <a:cubicBezTo>
                  <a:pt x="7991" y="6912"/>
                  <a:pt x="7960" y="6881"/>
                  <a:pt x="7939" y="6850"/>
                </a:cubicBezTo>
                <a:cubicBezTo>
                  <a:pt x="8053" y="6829"/>
                  <a:pt x="8167" y="6819"/>
                  <a:pt x="8292" y="6809"/>
                </a:cubicBezTo>
                <a:close/>
                <a:moveTo>
                  <a:pt x="15267" y="6736"/>
                </a:moveTo>
                <a:cubicBezTo>
                  <a:pt x="15350" y="6736"/>
                  <a:pt x="15443" y="6757"/>
                  <a:pt x="15526" y="6767"/>
                </a:cubicBezTo>
                <a:cubicBezTo>
                  <a:pt x="15495" y="6819"/>
                  <a:pt x="15474" y="6881"/>
                  <a:pt x="15464" y="6943"/>
                </a:cubicBezTo>
                <a:cubicBezTo>
                  <a:pt x="15412" y="6902"/>
                  <a:pt x="15360" y="6861"/>
                  <a:pt x="15298" y="6829"/>
                </a:cubicBezTo>
                <a:cubicBezTo>
                  <a:pt x="15288" y="6798"/>
                  <a:pt x="15277" y="6767"/>
                  <a:pt x="15267" y="6736"/>
                </a:cubicBezTo>
                <a:close/>
                <a:moveTo>
                  <a:pt x="17080" y="6736"/>
                </a:moveTo>
                <a:lnTo>
                  <a:pt x="17319" y="6809"/>
                </a:lnTo>
                <a:cubicBezTo>
                  <a:pt x="17329" y="6819"/>
                  <a:pt x="17340" y="6850"/>
                  <a:pt x="17350" y="6871"/>
                </a:cubicBezTo>
                <a:lnTo>
                  <a:pt x="17340" y="6892"/>
                </a:lnTo>
                <a:cubicBezTo>
                  <a:pt x="17308" y="6902"/>
                  <a:pt x="17277" y="6923"/>
                  <a:pt x="17246" y="6943"/>
                </a:cubicBezTo>
                <a:cubicBezTo>
                  <a:pt x="17194" y="6871"/>
                  <a:pt x="17132" y="6809"/>
                  <a:pt x="17080" y="6736"/>
                </a:cubicBezTo>
                <a:close/>
                <a:moveTo>
                  <a:pt x="3980" y="5783"/>
                </a:moveTo>
                <a:cubicBezTo>
                  <a:pt x="3991" y="5977"/>
                  <a:pt x="4011" y="6172"/>
                  <a:pt x="4041" y="6356"/>
                </a:cubicBezTo>
                <a:lnTo>
                  <a:pt x="4041" y="6356"/>
                </a:lnTo>
                <a:cubicBezTo>
                  <a:pt x="4031" y="6386"/>
                  <a:pt x="4021" y="6416"/>
                  <a:pt x="4001" y="6436"/>
                </a:cubicBezTo>
                <a:cubicBezTo>
                  <a:pt x="3866" y="6612"/>
                  <a:pt x="3721" y="6788"/>
                  <a:pt x="3597" y="6954"/>
                </a:cubicBezTo>
                <a:cubicBezTo>
                  <a:pt x="3701" y="6560"/>
                  <a:pt x="3825" y="6166"/>
                  <a:pt x="3980" y="5783"/>
                </a:cubicBezTo>
                <a:close/>
                <a:moveTo>
                  <a:pt x="3891" y="6703"/>
                </a:moveTo>
                <a:cubicBezTo>
                  <a:pt x="3883" y="6728"/>
                  <a:pt x="3873" y="6755"/>
                  <a:pt x="3856" y="6788"/>
                </a:cubicBezTo>
                <a:cubicBezTo>
                  <a:pt x="3804" y="6840"/>
                  <a:pt x="3742" y="6902"/>
                  <a:pt x="3680" y="6964"/>
                </a:cubicBezTo>
                <a:cubicBezTo>
                  <a:pt x="3750" y="6884"/>
                  <a:pt x="3821" y="6793"/>
                  <a:pt x="3891" y="6703"/>
                </a:cubicBezTo>
                <a:close/>
                <a:moveTo>
                  <a:pt x="12603" y="6819"/>
                </a:moveTo>
                <a:cubicBezTo>
                  <a:pt x="12603" y="6850"/>
                  <a:pt x="12614" y="6881"/>
                  <a:pt x="12624" y="6902"/>
                </a:cubicBezTo>
                <a:lnTo>
                  <a:pt x="12541" y="6964"/>
                </a:lnTo>
                <a:cubicBezTo>
                  <a:pt x="12562" y="6912"/>
                  <a:pt x="12583" y="6871"/>
                  <a:pt x="12603" y="6819"/>
                </a:cubicBezTo>
                <a:close/>
                <a:moveTo>
                  <a:pt x="13443" y="6622"/>
                </a:moveTo>
                <a:lnTo>
                  <a:pt x="13557" y="6674"/>
                </a:lnTo>
                <a:cubicBezTo>
                  <a:pt x="13588" y="6715"/>
                  <a:pt x="13609" y="6767"/>
                  <a:pt x="13629" y="6819"/>
                </a:cubicBezTo>
                <a:cubicBezTo>
                  <a:pt x="13598" y="6861"/>
                  <a:pt x="13577" y="6902"/>
                  <a:pt x="13557" y="6943"/>
                </a:cubicBezTo>
                <a:lnTo>
                  <a:pt x="13515" y="6964"/>
                </a:lnTo>
                <a:cubicBezTo>
                  <a:pt x="13505" y="6954"/>
                  <a:pt x="13505" y="6943"/>
                  <a:pt x="13495" y="6933"/>
                </a:cubicBezTo>
                <a:cubicBezTo>
                  <a:pt x="13474" y="6829"/>
                  <a:pt x="13463" y="6726"/>
                  <a:pt x="13443" y="6622"/>
                </a:cubicBezTo>
                <a:close/>
                <a:moveTo>
                  <a:pt x="18801" y="6674"/>
                </a:moveTo>
                <a:cubicBezTo>
                  <a:pt x="18853" y="6746"/>
                  <a:pt x="18905" y="6819"/>
                  <a:pt x="18946" y="6892"/>
                </a:cubicBezTo>
                <a:cubicBezTo>
                  <a:pt x="18905" y="6923"/>
                  <a:pt x="18853" y="6943"/>
                  <a:pt x="18801" y="6964"/>
                </a:cubicBezTo>
                <a:lnTo>
                  <a:pt x="18801" y="6674"/>
                </a:lnTo>
                <a:close/>
                <a:moveTo>
                  <a:pt x="21299" y="6363"/>
                </a:moveTo>
                <a:lnTo>
                  <a:pt x="21361" y="6404"/>
                </a:lnTo>
                <a:cubicBezTo>
                  <a:pt x="21506" y="6591"/>
                  <a:pt x="21641" y="6778"/>
                  <a:pt x="21775" y="6975"/>
                </a:cubicBezTo>
                <a:cubicBezTo>
                  <a:pt x="21672" y="6892"/>
                  <a:pt x="21568" y="6819"/>
                  <a:pt x="21454" y="6757"/>
                </a:cubicBezTo>
                <a:cubicBezTo>
                  <a:pt x="21413" y="6632"/>
                  <a:pt x="21361" y="6508"/>
                  <a:pt x="21299" y="6384"/>
                </a:cubicBezTo>
                <a:lnTo>
                  <a:pt x="21299" y="6363"/>
                </a:lnTo>
                <a:close/>
                <a:moveTo>
                  <a:pt x="7888" y="6892"/>
                </a:moveTo>
                <a:cubicBezTo>
                  <a:pt x="7908" y="6912"/>
                  <a:pt x="7929" y="6933"/>
                  <a:pt x="7950" y="6964"/>
                </a:cubicBezTo>
                <a:lnTo>
                  <a:pt x="7908" y="6975"/>
                </a:lnTo>
                <a:lnTo>
                  <a:pt x="7888" y="6985"/>
                </a:lnTo>
                <a:lnTo>
                  <a:pt x="7888" y="6892"/>
                </a:lnTo>
                <a:close/>
                <a:moveTo>
                  <a:pt x="8945" y="6798"/>
                </a:moveTo>
                <a:lnTo>
                  <a:pt x="9059" y="6809"/>
                </a:lnTo>
                <a:lnTo>
                  <a:pt x="8883" y="6985"/>
                </a:lnTo>
                <a:cubicBezTo>
                  <a:pt x="8903" y="6923"/>
                  <a:pt x="8924" y="6861"/>
                  <a:pt x="8945" y="6798"/>
                </a:cubicBezTo>
                <a:close/>
                <a:moveTo>
                  <a:pt x="10064" y="6881"/>
                </a:moveTo>
                <a:lnTo>
                  <a:pt x="9992" y="6985"/>
                </a:lnTo>
                <a:lnTo>
                  <a:pt x="9960" y="6975"/>
                </a:lnTo>
                <a:lnTo>
                  <a:pt x="10043" y="6892"/>
                </a:lnTo>
                <a:lnTo>
                  <a:pt x="10064" y="6881"/>
                </a:lnTo>
                <a:close/>
                <a:moveTo>
                  <a:pt x="13899" y="6912"/>
                </a:moveTo>
                <a:cubicBezTo>
                  <a:pt x="13899" y="6923"/>
                  <a:pt x="13888" y="6943"/>
                  <a:pt x="13888" y="6954"/>
                </a:cubicBezTo>
                <a:lnTo>
                  <a:pt x="13847" y="6985"/>
                </a:lnTo>
                <a:cubicBezTo>
                  <a:pt x="13847" y="6964"/>
                  <a:pt x="13847" y="6954"/>
                  <a:pt x="13837" y="6933"/>
                </a:cubicBezTo>
                <a:lnTo>
                  <a:pt x="13899" y="6912"/>
                </a:lnTo>
                <a:close/>
                <a:moveTo>
                  <a:pt x="14272" y="6819"/>
                </a:moveTo>
                <a:lnTo>
                  <a:pt x="14272" y="6881"/>
                </a:lnTo>
                <a:lnTo>
                  <a:pt x="14261" y="6995"/>
                </a:lnTo>
                <a:cubicBezTo>
                  <a:pt x="14210" y="6954"/>
                  <a:pt x="14147" y="6912"/>
                  <a:pt x="14085" y="6881"/>
                </a:cubicBezTo>
                <a:lnTo>
                  <a:pt x="14116" y="6861"/>
                </a:lnTo>
                <a:lnTo>
                  <a:pt x="14272" y="6819"/>
                </a:lnTo>
                <a:close/>
                <a:moveTo>
                  <a:pt x="18065" y="6695"/>
                </a:moveTo>
                <a:cubicBezTo>
                  <a:pt x="18044" y="6798"/>
                  <a:pt x="18034" y="6892"/>
                  <a:pt x="18013" y="6995"/>
                </a:cubicBezTo>
                <a:lnTo>
                  <a:pt x="17775" y="6902"/>
                </a:lnTo>
                <a:cubicBezTo>
                  <a:pt x="17816" y="6850"/>
                  <a:pt x="17858" y="6788"/>
                  <a:pt x="17899" y="6736"/>
                </a:cubicBezTo>
                <a:cubicBezTo>
                  <a:pt x="17951" y="6715"/>
                  <a:pt x="18003" y="6705"/>
                  <a:pt x="18065" y="6695"/>
                </a:cubicBezTo>
                <a:close/>
                <a:moveTo>
                  <a:pt x="5566" y="6477"/>
                </a:moveTo>
                <a:lnTo>
                  <a:pt x="5566" y="6477"/>
                </a:lnTo>
                <a:cubicBezTo>
                  <a:pt x="5504" y="6632"/>
                  <a:pt x="5442" y="6788"/>
                  <a:pt x="5390" y="6954"/>
                </a:cubicBezTo>
                <a:lnTo>
                  <a:pt x="5380" y="6954"/>
                </a:lnTo>
                <a:lnTo>
                  <a:pt x="5255" y="7006"/>
                </a:lnTo>
                <a:lnTo>
                  <a:pt x="5255" y="6995"/>
                </a:lnTo>
                <a:cubicBezTo>
                  <a:pt x="5297" y="6840"/>
                  <a:pt x="5338" y="6684"/>
                  <a:pt x="5390" y="6529"/>
                </a:cubicBezTo>
                <a:cubicBezTo>
                  <a:pt x="5452" y="6508"/>
                  <a:pt x="5514" y="6487"/>
                  <a:pt x="5566" y="6477"/>
                </a:cubicBezTo>
                <a:close/>
                <a:moveTo>
                  <a:pt x="7629" y="6923"/>
                </a:moveTo>
                <a:lnTo>
                  <a:pt x="7629" y="7006"/>
                </a:lnTo>
                <a:cubicBezTo>
                  <a:pt x="7597" y="6985"/>
                  <a:pt x="7577" y="6954"/>
                  <a:pt x="7556" y="6933"/>
                </a:cubicBezTo>
                <a:lnTo>
                  <a:pt x="7629" y="6923"/>
                </a:lnTo>
                <a:close/>
                <a:moveTo>
                  <a:pt x="21288" y="5368"/>
                </a:moveTo>
                <a:cubicBezTo>
                  <a:pt x="21641" y="5689"/>
                  <a:pt x="21972" y="6052"/>
                  <a:pt x="22252" y="6446"/>
                </a:cubicBezTo>
                <a:cubicBezTo>
                  <a:pt x="22252" y="6446"/>
                  <a:pt x="22262" y="6456"/>
                  <a:pt x="22262" y="6456"/>
                </a:cubicBezTo>
                <a:cubicBezTo>
                  <a:pt x="22314" y="6643"/>
                  <a:pt x="22366" y="6819"/>
                  <a:pt x="22408" y="7006"/>
                </a:cubicBezTo>
                <a:cubicBezTo>
                  <a:pt x="22190" y="6643"/>
                  <a:pt x="21952" y="6290"/>
                  <a:pt x="21682" y="5959"/>
                </a:cubicBezTo>
                <a:cubicBezTo>
                  <a:pt x="21558" y="5803"/>
                  <a:pt x="21423" y="5658"/>
                  <a:pt x="21299" y="5524"/>
                </a:cubicBezTo>
                <a:cubicBezTo>
                  <a:pt x="21299" y="5472"/>
                  <a:pt x="21299" y="5420"/>
                  <a:pt x="21288" y="5368"/>
                </a:cubicBezTo>
                <a:close/>
                <a:moveTo>
                  <a:pt x="16386" y="6695"/>
                </a:moveTo>
                <a:cubicBezTo>
                  <a:pt x="16459" y="6809"/>
                  <a:pt x="16521" y="6912"/>
                  <a:pt x="16583" y="7016"/>
                </a:cubicBezTo>
                <a:cubicBezTo>
                  <a:pt x="16573" y="7016"/>
                  <a:pt x="16562" y="7006"/>
                  <a:pt x="16552" y="7006"/>
                </a:cubicBezTo>
                <a:cubicBezTo>
                  <a:pt x="16479" y="6964"/>
                  <a:pt x="16407" y="6933"/>
                  <a:pt x="16324" y="6902"/>
                </a:cubicBezTo>
                <a:cubicBezTo>
                  <a:pt x="16345" y="6850"/>
                  <a:pt x="16355" y="6798"/>
                  <a:pt x="16365" y="6757"/>
                </a:cubicBezTo>
                <a:lnTo>
                  <a:pt x="16386" y="6695"/>
                </a:lnTo>
                <a:close/>
                <a:moveTo>
                  <a:pt x="6862" y="6705"/>
                </a:moveTo>
                <a:lnTo>
                  <a:pt x="6862" y="6705"/>
                </a:lnTo>
                <a:cubicBezTo>
                  <a:pt x="6789" y="6809"/>
                  <a:pt x="6706" y="6923"/>
                  <a:pt x="6634" y="7026"/>
                </a:cubicBezTo>
                <a:cubicBezTo>
                  <a:pt x="6602" y="6964"/>
                  <a:pt x="6582" y="6902"/>
                  <a:pt x="6561" y="6829"/>
                </a:cubicBezTo>
                <a:cubicBezTo>
                  <a:pt x="6654" y="6788"/>
                  <a:pt x="6758" y="6746"/>
                  <a:pt x="6862" y="6705"/>
                </a:cubicBezTo>
                <a:close/>
                <a:moveTo>
                  <a:pt x="12427" y="6270"/>
                </a:moveTo>
                <a:cubicBezTo>
                  <a:pt x="12469" y="6404"/>
                  <a:pt x="12510" y="6550"/>
                  <a:pt x="12551" y="6695"/>
                </a:cubicBezTo>
                <a:lnTo>
                  <a:pt x="12562" y="6705"/>
                </a:lnTo>
                <a:cubicBezTo>
                  <a:pt x="12520" y="6809"/>
                  <a:pt x="12479" y="6923"/>
                  <a:pt x="12437" y="7026"/>
                </a:cubicBezTo>
                <a:cubicBezTo>
                  <a:pt x="12417" y="6861"/>
                  <a:pt x="12396" y="6705"/>
                  <a:pt x="12375" y="6550"/>
                </a:cubicBezTo>
                <a:cubicBezTo>
                  <a:pt x="12386" y="6456"/>
                  <a:pt x="12406" y="6363"/>
                  <a:pt x="12427" y="6270"/>
                </a:cubicBezTo>
                <a:close/>
                <a:moveTo>
                  <a:pt x="5027" y="5886"/>
                </a:moveTo>
                <a:cubicBezTo>
                  <a:pt x="5027" y="5928"/>
                  <a:pt x="5038" y="5980"/>
                  <a:pt x="5038" y="6021"/>
                </a:cubicBezTo>
                <a:cubicBezTo>
                  <a:pt x="4768" y="6322"/>
                  <a:pt x="4519" y="6653"/>
                  <a:pt x="4302" y="7006"/>
                </a:cubicBezTo>
                <a:lnTo>
                  <a:pt x="4260" y="7037"/>
                </a:lnTo>
                <a:cubicBezTo>
                  <a:pt x="4219" y="6892"/>
                  <a:pt x="4188" y="6746"/>
                  <a:pt x="4157" y="6601"/>
                </a:cubicBezTo>
                <a:cubicBezTo>
                  <a:pt x="4426" y="6342"/>
                  <a:pt x="4716" y="6104"/>
                  <a:pt x="5027" y="5886"/>
                </a:cubicBezTo>
                <a:close/>
                <a:moveTo>
                  <a:pt x="10313" y="6757"/>
                </a:moveTo>
                <a:lnTo>
                  <a:pt x="10313" y="6767"/>
                </a:lnTo>
                <a:cubicBezTo>
                  <a:pt x="10240" y="6861"/>
                  <a:pt x="10178" y="6943"/>
                  <a:pt x="10106" y="7037"/>
                </a:cubicBezTo>
                <a:lnTo>
                  <a:pt x="10064" y="7016"/>
                </a:lnTo>
                <a:lnTo>
                  <a:pt x="10199" y="6809"/>
                </a:lnTo>
                <a:lnTo>
                  <a:pt x="10313" y="6757"/>
                </a:lnTo>
                <a:close/>
                <a:moveTo>
                  <a:pt x="7805" y="6871"/>
                </a:moveTo>
                <a:lnTo>
                  <a:pt x="7815" y="7016"/>
                </a:lnTo>
                <a:lnTo>
                  <a:pt x="7701" y="7068"/>
                </a:lnTo>
                <a:lnTo>
                  <a:pt x="7701" y="6892"/>
                </a:lnTo>
                <a:lnTo>
                  <a:pt x="7805" y="6871"/>
                </a:lnTo>
                <a:close/>
                <a:moveTo>
                  <a:pt x="16148" y="6923"/>
                </a:moveTo>
                <a:lnTo>
                  <a:pt x="16231" y="6954"/>
                </a:lnTo>
                <a:cubicBezTo>
                  <a:pt x="16220" y="6995"/>
                  <a:pt x="16210" y="7037"/>
                  <a:pt x="16200" y="7068"/>
                </a:cubicBezTo>
                <a:lnTo>
                  <a:pt x="16148" y="6943"/>
                </a:lnTo>
                <a:lnTo>
                  <a:pt x="16148" y="6923"/>
                </a:lnTo>
                <a:close/>
                <a:moveTo>
                  <a:pt x="15650" y="6778"/>
                </a:moveTo>
                <a:cubicBezTo>
                  <a:pt x="15661" y="6892"/>
                  <a:pt x="15661" y="6995"/>
                  <a:pt x="15661" y="7099"/>
                </a:cubicBezTo>
                <a:lnTo>
                  <a:pt x="15536" y="6995"/>
                </a:lnTo>
                <a:cubicBezTo>
                  <a:pt x="15557" y="6923"/>
                  <a:pt x="15588" y="6850"/>
                  <a:pt x="15619" y="6778"/>
                </a:cubicBezTo>
                <a:close/>
                <a:moveTo>
                  <a:pt x="9183" y="6829"/>
                </a:moveTo>
                <a:cubicBezTo>
                  <a:pt x="9245" y="6840"/>
                  <a:pt x="9307" y="6850"/>
                  <a:pt x="9370" y="6861"/>
                </a:cubicBezTo>
                <a:cubicBezTo>
                  <a:pt x="9204" y="6943"/>
                  <a:pt x="9048" y="7026"/>
                  <a:pt x="8893" y="7120"/>
                </a:cubicBezTo>
                <a:lnTo>
                  <a:pt x="8893" y="7109"/>
                </a:lnTo>
                <a:cubicBezTo>
                  <a:pt x="8986" y="7016"/>
                  <a:pt x="9090" y="6923"/>
                  <a:pt x="9183" y="6829"/>
                </a:cubicBezTo>
                <a:close/>
                <a:moveTo>
                  <a:pt x="9919" y="7026"/>
                </a:moveTo>
                <a:lnTo>
                  <a:pt x="9971" y="7047"/>
                </a:lnTo>
                <a:lnTo>
                  <a:pt x="9929" y="7120"/>
                </a:lnTo>
                <a:lnTo>
                  <a:pt x="9909" y="7037"/>
                </a:lnTo>
                <a:lnTo>
                  <a:pt x="9919" y="7026"/>
                </a:lnTo>
                <a:close/>
                <a:moveTo>
                  <a:pt x="15360" y="6975"/>
                </a:moveTo>
                <a:lnTo>
                  <a:pt x="15433" y="7037"/>
                </a:lnTo>
                <a:cubicBezTo>
                  <a:pt x="15422" y="7057"/>
                  <a:pt x="15412" y="7078"/>
                  <a:pt x="15412" y="7109"/>
                </a:cubicBezTo>
                <a:lnTo>
                  <a:pt x="15412" y="7120"/>
                </a:lnTo>
                <a:cubicBezTo>
                  <a:pt x="15391" y="7068"/>
                  <a:pt x="15370" y="7026"/>
                  <a:pt x="15360" y="6975"/>
                </a:cubicBezTo>
                <a:close/>
                <a:moveTo>
                  <a:pt x="8841" y="6840"/>
                </a:moveTo>
                <a:lnTo>
                  <a:pt x="8841" y="6840"/>
                </a:lnTo>
                <a:cubicBezTo>
                  <a:pt x="8810" y="6923"/>
                  <a:pt x="8789" y="7006"/>
                  <a:pt x="8769" y="7099"/>
                </a:cubicBezTo>
                <a:lnTo>
                  <a:pt x="8737" y="7130"/>
                </a:lnTo>
                <a:cubicBezTo>
                  <a:pt x="8737" y="7078"/>
                  <a:pt x="8737" y="7026"/>
                  <a:pt x="8737" y="6985"/>
                </a:cubicBezTo>
                <a:cubicBezTo>
                  <a:pt x="8769" y="6933"/>
                  <a:pt x="8800" y="6881"/>
                  <a:pt x="8841" y="6840"/>
                </a:cubicBezTo>
                <a:close/>
                <a:moveTo>
                  <a:pt x="12344" y="6809"/>
                </a:moveTo>
                <a:cubicBezTo>
                  <a:pt x="12355" y="6892"/>
                  <a:pt x="12365" y="6985"/>
                  <a:pt x="12375" y="7089"/>
                </a:cubicBezTo>
                <a:lnTo>
                  <a:pt x="12323" y="7130"/>
                </a:lnTo>
                <a:cubicBezTo>
                  <a:pt x="12323" y="7026"/>
                  <a:pt x="12334" y="6912"/>
                  <a:pt x="12344" y="6809"/>
                </a:cubicBezTo>
                <a:close/>
                <a:moveTo>
                  <a:pt x="17371" y="6943"/>
                </a:moveTo>
                <a:cubicBezTo>
                  <a:pt x="17381" y="6964"/>
                  <a:pt x="17391" y="7006"/>
                  <a:pt x="17402" y="7026"/>
                </a:cubicBezTo>
                <a:lnTo>
                  <a:pt x="17391" y="7037"/>
                </a:lnTo>
                <a:lnTo>
                  <a:pt x="17391" y="7130"/>
                </a:lnTo>
                <a:cubicBezTo>
                  <a:pt x="17360" y="7078"/>
                  <a:pt x="17319" y="7037"/>
                  <a:pt x="17288" y="6985"/>
                </a:cubicBezTo>
                <a:lnTo>
                  <a:pt x="17371" y="6943"/>
                </a:lnTo>
                <a:close/>
                <a:moveTo>
                  <a:pt x="21496" y="6871"/>
                </a:moveTo>
                <a:cubicBezTo>
                  <a:pt x="21610" y="6943"/>
                  <a:pt x="21713" y="7016"/>
                  <a:pt x="21827" y="7089"/>
                </a:cubicBezTo>
                <a:cubicBezTo>
                  <a:pt x="21827" y="7109"/>
                  <a:pt x="21827" y="7120"/>
                  <a:pt x="21827" y="7130"/>
                </a:cubicBezTo>
                <a:cubicBezTo>
                  <a:pt x="21734" y="7047"/>
                  <a:pt x="21620" y="6975"/>
                  <a:pt x="21506" y="6923"/>
                </a:cubicBezTo>
                <a:lnTo>
                  <a:pt x="21496" y="6871"/>
                </a:lnTo>
                <a:close/>
                <a:moveTo>
                  <a:pt x="5359" y="7037"/>
                </a:moveTo>
                <a:cubicBezTo>
                  <a:pt x="5348" y="7047"/>
                  <a:pt x="5348" y="7068"/>
                  <a:pt x="5338" y="7089"/>
                </a:cubicBezTo>
                <a:lnTo>
                  <a:pt x="5338" y="7099"/>
                </a:lnTo>
                <a:lnTo>
                  <a:pt x="5286" y="7140"/>
                </a:lnTo>
                <a:lnTo>
                  <a:pt x="5276" y="7068"/>
                </a:lnTo>
                <a:lnTo>
                  <a:pt x="5359" y="7037"/>
                </a:lnTo>
                <a:close/>
                <a:moveTo>
                  <a:pt x="7193" y="6591"/>
                </a:moveTo>
                <a:lnTo>
                  <a:pt x="7214" y="6622"/>
                </a:lnTo>
                <a:cubicBezTo>
                  <a:pt x="7287" y="6715"/>
                  <a:pt x="7349" y="6798"/>
                  <a:pt x="7432" y="6881"/>
                </a:cubicBezTo>
                <a:cubicBezTo>
                  <a:pt x="7173" y="6954"/>
                  <a:pt x="6924" y="7037"/>
                  <a:pt x="6675" y="7140"/>
                </a:cubicBezTo>
                <a:cubicBezTo>
                  <a:pt x="6675" y="7140"/>
                  <a:pt x="6675" y="7130"/>
                  <a:pt x="6675" y="7130"/>
                </a:cubicBezTo>
                <a:cubicBezTo>
                  <a:pt x="6779" y="6964"/>
                  <a:pt x="6903" y="6798"/>
                  <a:pt x="7027" y="6643"/>
                </a:cubicBezTo>
                <a:lnTo>
                  <a:pt x="7193" y="6591"/>
                </a:lnTo>
                <a:close/>
                <a:moveTo>
                  <a:pt x="14044" y="6943"/>
                </a:moveTo>
                <a:cubicBezTo>
                  <a:pt x="14116" y="6985"/>
                  <a:pt x="14189" y="7037"/>
                  <a:pt x="14251" y="7078"/>
                </a:cubicBezTo>
                <a:cubicBezTo>
                  <a:pt x="14261" y="7099"/>
                  <a:pt x="14251" y="7120"/>
                  <a:pt x="14251" y="7140"/>
                </a:cubicBezTo>
                <a:cubicBezTo>
                  <a:pt x="14179" y="7078"/>
                  <a:pt x="14116" y="7016"/>
                  <a:pt x="14044" y="6943"/>
                </a:cubicBezTo>
                <a:close/>
                <a:moveTo>
                  <a:pt x="21340" y="5720"/>
                </a:moveTo>
                <a:cubicBezTo>
                  <a:pt x="21734" y="6166"/>
                  <a:pt x="22076" y="6643"/>
                  <a:pt x="22366" y="7151"/>
                </a:cubicBezTo>
                <a:cubicBezTo>
                  <a:pt x="22169" y="6964"/>
                  <a:pt x="21962" y="6788"/>
                  <a:pt x="21755" y="6612"/>
                </a:cubicBezTo>
                <a:lnTo>
                  <a:pt x="21744" y="6612"/>
                </a:lnTo>
                <a:cubicBezTo>
                  <a:pt x="21703" y="6487"/>
                  <a:pt x="21661" y="6373"/>
                  <a:pt x="21620" y="6270"/>
                </a:cubicBezTo>
                <a:cubicBezTo>
                  <a:pt x="21537" y="6083"/>
                  <a:pt x="21444" y="5897"/>
                  <a:pt x="21340" y="5720"/>
                </a:cubicBezTo>
                <a:close/>
                <a:moveTo>
                  <a:pt x="17505" y="6892"/>
                </a:moveTo>
                <a:cubicBezTo>
                  <a:pt x="17516" y="6975"/>
                  <a:pt x="17516" y="7057"/>
                  <a:pt x="17526" y="7140"/>
                </a:cubicBezTo>
                <a:lnTo>
                  <a:pt x="17505" y="7161"/>
                </a:lnTo>
                <a:cubicBezTo>
                  <a:pt x="17495" y="7130"/>
                  <a:pt x="17495" y="7099"/>
                  <a:pt x="17485" y="7078"/>
                </a:cubicBezTo>
                <a:cubicBezTo>
                  <a:pt x="17485" y="7016"/>
                  <a:pt x="17495" y="6954"/>
                  <a:pt x="17495" y="6892"/>
                </a:cubicBezTo>
                <a:close/>
                <a:moveTo>
                  <a:pt x="18728" y="6622"/>
                </a:moveTo>
                <a:cubicBezTo>
                  <a:pt x="18739" y="6746"/>
                  <a:pt x="18739" y="6871"/>
                  <a:pt x="18728" y="7006"/>
                </a:cubicBezTo>
                <a:lnTo>
                  <a:pt x="18718" y="7006"/>
                </a:lnTo>
                <a:cubicBezTo>
                  <a:pt x="18625" y="7057"/>
                  <a:pt x="18531" y="7109"/>
                  <a:pt x="18438" y="7161"/>
                </a:cubicBezTo>
                <a:lnTo>
                  <a:pt x="18169" y="7047"/>
                </a:lnTo>
                <a:cubicBezTo>
                  <a:pt x="18189" y="6923"/>
                  <a:pt x="18200" y="6788"/>
                  <a:pt x="18221" y="6664"/>
                </a:cubicBezTo>
                <a:cubicBezTo>
                  <a:pt x="18386" y="6632"/>
                  <a:pt x="18552" y="6622"/>
                  <a:pt x="18728" y="6622"/>
                </a:cubicBezTo>
                <a:close/>
                <a:moveTo>
                  <a:pt x="5867" y="6840"/>
                </a:moveTo>
                <a:lnTo>
                  <a:pt x="5867" y="6840"/>
                </a:lnTo>
                <a:cubicBezTo>
                  <a:pt x="5711" y="6943"/>
                  <a:pt x="5556" y="7057"/>
                  <a:pt x="5400" y="7171"/>
                </a:cubicBezTo>
                <a:cubicBezTo>
                  <a:pt x="5411" y="7140"/>
                  <a:pt x="5411" y="7109"/>
                  <a:pt x="5421" y="7078"/>
                </a:cubicBezTo>
                <a:cubicBezTo>
                  <a:pt x="5473" y="7037"/>
                  <a:pt x="5525" y="6995"/>
                  <a:pt x="5576" y="6954"/>
                </a:cubicBezTo>
                <a:lnTo>
                  <a:pt x="5867" y="6840"/>
                </a:lnTo>
                <a:close/>
                <a:moveTo>
                  <a:pt x="14997" y="6746"/>
                </a:moveTo>
                <a:cubicBezTo>
                  <a:pt x="14935" y="6881"/>
                  <a:pt x="14883" y="7026"/>
                  <a:pt x="14811" y="7161"/>
                </a:cubicBezTo>
                <a:lnTo>
                  <a:pt x="14811" y="7171"/>
                </a:lnTo>
                <a:cubicBezTo>
                  <a:pt x="14697" y="7037"/>
                  <a:pt x="14572" y="6912"/>
                  <a:pt x="14448" y="6788"/>
                </a:cubicBezTo>
                <a:cubicBezTo>
                  <a:pt x="14635" y="6767"/>
                  <a:pt x="14811" y="6746"/>
                  <a:pt x="14997" y="6746"/>
                </a:cubicBezTo>
                <a:close/>
                <a:moveTo>
                  <a:pt x="17733" y="6954"/>
                </a:moveTo>
                <a:cubicBezTo>
                  <a:pt x="17827" y="6995"/>
                  <a:pt x="17910" y="7026"/>
                  <a:pt x="17993" y="7057"/>
                </a:cubicBezTo>
                <a:cubicBezTo>
                  <a:pt x="17993" y="7089"/>
                  <a:pt x="17993" y="7130"/>
                  <a:pt x="17972" y="7171"/>
                </a:cubicBezTo>
                <a:cubicBezTo>
                  <a:pt x="17899" y="7099"/>
                  <a:pt x="17816" y="7037"/>
                  <a:pt x="17733" y="6964"/>
                </a:cubicBezTo>
                <a:lnTo>
                  <a:pt x="17733" y="6954"/>
                </a:lnTo>
                <a:close/>
                <a:moveTo>
                  <a:pt x="13256" y="6581"/>
                </a:moveTo>
                <a:cubicBezTo>
                  <a:pt x="13318" y="6684"/>
                  <a:pt x="13370" y="6798"/>
                  <a:pt x="13412" y="6923"/>
                </a:cubicBezTo>
                <a:cubicBezTo>
                  <a:pt x="13412" y="6943"/>
                  <a:pt x="13432" y="6975"/>
                  <a:pt x="13432" y="6995"/>
                </a:cubicBezTo>
                <a:cubicBezTo>
                  <a:pt x="13298" y="7057"/>
                  <a:pt x="13153" y="7130"/>
                  <a:pt x="13028" y="7203"/>
                </a:cubicBezTo>
                <a:cubicBezTo>
                  <a:pt x="13111" y="6995"/>
                  <a:pt x="13184" y="6788"/>
                  <a:pt x="13256" y="6581"/>
                </a:cubicBezTo>
                <a:close/>
                <a:moveTo>
                  <a:pt x="16438" y="6550"/>
                </a:moveTo>
                <a:cubicBezTo>
                  <a:pt x="16614" y="6591"/>
                  <a:pt x="16790" y="6643"/>
                  <a:pt x="16956" y="6695"/>
                </a:cubicBezTo>
                <a:cubicBezTo>
                  <a:pt x="17039" y="6778"/>
                  <a:pt x="17112" y="6871"/>
                  <a:pt x="17184" y="6964"/>
                </a:cubicBezTo>
                <a:lnTo>
                  <a:pt x="17174" y="6985"/>
                </a:lnTo>
                <a:cubicBezTo>
                  <a:pt x="17070" y="7047"/>
                  <a:pt x="16956" y="7120"/>
                  <a:pt x="16852" y="7203"/>
                </a:cubicBezTo>
                <a:cubicBezTo>
                  <a:pt x="16811" y="7182"/>
                  <a:pt x="16770" y="7151"/>
                  <a:pt x="16728" y="7120"/>
                </a:cubicBezTo>
                <a:cubicBezTo>
                  <a:pt x="16645" y="6995"/>
                  <a:pt x="16573" y="6850"/>
                  <a:pt x="16490" y="6715"/>
                </a:cubicBezTo>
                <a:cubicBezTo>
                  <a:pt x="16469" y="6684"/>
                  <a:pt x="16438" y="6643"/>
                  <a:pt x="16417" y="6612"/>
                </a:cubicBezTo>
                <a:cubicBezTo>
                  <a:pt x="16428" y="6591"/>
                  <a:pt x="16438" y="6570"/>
                  <a:pt x="16438" y="6550"/>
                </a:cubicBezTo>
                <a:close/>
                <a:moveTo>
                  <a:pt x="13702" y="6985"/>
                </a:moveTo>
                <a:lnTo>
                  <a:pt x="13743" y="7078"/>
                </a:lnTo>
                <a:lnTo>
                  <a:pt x="13609" y="7213"/>
                </a:lnTo>
                <a:cubicBezTo>
                  <a:pt x="13598" y="7171"/>
                  <a:pt x="13577" y="7140"/>
                  <a:pt x="13567" y="7099"/>
                </a:cubicBezTo>
                <a:cubicBezTo>
                  <a:pt x="13577" y="7078"/>
                  <a:pt x="13588" y="7047"/>
                  <a:pt x="13609" y="7016"/>
                </a:cubicBezTo>
                <a:lnTo>
                  <a:pt x="13702" y="6985"/>
                </a:lnTo>
                <a:close/>
                <a:moveTo>
                  <a:pt x="4550" y="6943"/>
                </a:moveTo>
                <a:lnTo>
                  <a:pt x="4550" y="6943"/>
                </a:lnTo>
                <a:cubicBezTo>
                  <a:pt x="4540" y="6964"/>
                  <a:pt x="4519" y="6985"/>
                  <a:pt x="4509" y="7016"/>
                </a:cubicBezTo>
                <a:cubicBezTo>
                  <a:pt x="4499" y="7037"/>
                  <a:pt x="4468" y="7057"/>
                  <a:pt x="4447" y="7078"/>
                </a:cubicBezTo>
                <a:cubicBezTo>
                  <a:pt x="4395" y="7130"/>
                  <a:pt x="4354" y="7182"/>
                  <a:pt x="4312" y="7234"/>
                </a:cubicBezTo>
                <a:lnTo>
                  <a:pt x="4291" y="7151"/>
                </a:lnTo>
                <a:lnTo>
                  <a:pt x="4322" y="7099"/>
                </a:lnTo>
                <a:cubicBezTo>
                  <a:pt x="4385" y="7047"/>
                  <a:pt x="4468" y="6995"/>
                  <a:pt x="4550" y="6943"/>
                </a:cubicBezTo>
                <a:close/>
                <a:moveTo>
                  <a:pt x="7836" y="7140"/>
                </a:moveTo>
                <a:cubicBezTo>
                  <a:pt x="7836" y="7171"/>
                  <a:pt x="7846" y="7203"/>
                  <a:pt x="7846" y="7234"/>
                </a:cubicBezTo>
                <a:lnTo>
                  <a:pt x="7774" y="7161"/>
                </a:lnTo>
                <a:lnTo>
                  <a:pt x="7836" y="7140"/>
                </a:lnTo>
                <a:close/>
                <a:moveTo>
                  <a:pt x="18075" y="7068"/>
                </a:moveTo>
                <a:cubicBezTo>
                  <a:pt x="18065" y="7130"/>
                  <a:pt x="18065" y="7182"/>
                  <a:pt x="18055" y="7234"/>
                </a:cubicBezTo>
                <a:lnTo>
                  <a:pt x="18044" y="7234"/>
                </a:lnTo>
                <a:lnTo>
                  <a:pt x="18024" y="7223"/>
                </a:lnTo>
                <a:cubicBezTo>
                  <a:pt x="18044" y="7171"/>
                  <a:pt x="18055" y="7120"/>
                  <a:pt x="18065" y="7068"/>
                </a:cubicBezTo>
                <a:close/>
                <a:moveTo>
                  <a:pt x="10033" y="7078"/>
                </a:moveTo>
                <a:lnTo>
                  <a:pt x="10074" y="7099"/>
                </a:lnTo>
                <a:cubicBezTo>
                  <a:pt x="10043" y="7151"/>
                  <a:pt x="10002" y="7192"/>
                  <a:pt x="9960" y="7244"/>
                </a:cubicBezTo>
                <a:cubicBezTo>
                  <a:pt x="9960" y="7234"/>
                  <a:pt x="9950" y="7223"/>
                  <a:pt x="9950" y="7203"/>
                </a:cubicBezTo>
                <a:cubicBezTo>
                  <a:pt x="9981" y="7161"/>
                  <a:pt x="10002" y="7120"/>
                  <a:pt x="10033" y="7078"/>
                </a:cubicBezTo>
                <a:close/>
                <a:moveTo>
                  <a:pt x="11536" y="6249"/>
                </a:moveTo>
                <a:lnTo>
                  <a:pt x="11536" y="6508"/>
                </a:lnTo>
                <a:cubicBezTo>
                  <a:pt x="11328" y="6736"/>
                  <a:pt x="11132" y="6985"/>
                  <a:pt x="10966" y="7254"/>
                </a:cubicBezTo>
                <a:cubicBezTo>
                  <a:pt x="10945" y="7089"/>
                  <a:pt x="10914" y="6933"/>
                  <a:pt x="10872" y="6778"/>
                </a:cubicBezTo>
                <a:cubicBezTo>
                  <a:pt x="10852" y="6695"/>
                  <a:pt x="10831" y="6601"/>
                  <a:pt x="10800" y="6518"/>
                </a:cubicBezTo>
                <a:cubicBezTo>
                  <a:pt x="11007" y="6436"/>
                  <a:pt x="11214" y="6353"/>
                  <a:pt x="11422" y="6270"/>
                </a:cubicBezTo>
                <a:lnTo>
                  <a:pt x="11536" y="6249"/>
                </a:lnTo>
                <a:close/>
                <a:moveTo>
                  <a:pt x="18718" y="7068"/>
                </a:moveTo>
                <a:cubicBezTo>
                  <a:pt x="18718" y="7140"/>
                  <a:pt x="18708" y="7213"/>
                  <a:pt x="18697" y="7275"/>
                </a:cubicBezTo>
                <a:lnTo>
                  <a:pt x="18511" y="7192"/>
                </a:lnTo>
                <a:cubicBezTo>
                  <a:pt x="18573" y="7151"/>
                  <a:pt x="18645" y="7109"/>
                  <a:pt x="18718" y="7068"/>
                </a:cubicBezTo>
                <a:close/>
                <a:moveTo>
                  <a:pt x="6499" y="6861"/>
                </a:moveTo>
                <a:cubicBezTo>
                  <a:pt x="6520" y="6933"/>
                  <a:pt x="6551" y="7016"/>
                  <a:pt x="6582" y="7099"/>
                </a:cubicBezTo>
                <a:cubicBezTo>
                  <a:pt x="6561" y="7140"/>
                  <a:pt x="6530" y="7182"/>
                  <a:pt x="6509" y="7223"/>
                </a:cubicBezTo>
                <a:lnTo>
                  <a:pt x="6374" y="7285"/>
                </a:lnTo>
                <a:cubicBezTo>
                  <a:pt x="6364" y="7161"/>
                  <a:pt x="6343" y="7047"/>
                  <a:pt x="6333" y="6933"/>
                </a:cubicBezTo>
                <a:lnTo>
                  <a:pt x="6499" y="6861"/>
                </a:lnTo>
                <a:close/>
                <a:moveTo>
                  <a:pt x="10147" y="7130"/>
                </a:moveTo>
                <a:lnTo>
                  <a:pt x="10220" y="7161"/>
                </a:lnTo>
                <a:cubicBezTo>
                  <a:pt x="10292" y="7203"/>
                  <a:pt x="10354" y="7234"/>
                  <a:pt x="10416" y="7275"/>
                </a:cubicBezTo>
                <a:cubicBezTo>
                  <a:pt x="10377" y="7272"/>
                  <a:pt x="10338" y="7271"/>
                  <a:pt x="10300" y="7271"/>
                </a:cubicBezTo>
                <a:cubicBezTo>
                  <a:pt x="10208" y="7271"/>
                  <a:pt x="10118" y="7278"/>
                  <a:pt x="10023" y="7285"/>
                </a:cubicBezTo>
                <a:cubicBezTo>
                  <a:pt x="10064" y="7234"/>
                  <a:pt x="10106" y="7182"/>
                  <a:pt x="10147" y="7130"/>
                </a:cubicBezTo>
                <a:close/>
                <a:moveTo>
                  <a:pt x="10354" y="6861"/>
                </a:moveTo>
                <a:cubicBezTo>
                  <a:pt x="10406" y="6995"/>
                  <a:pt x="10479" y="7140"/>
                  <a:pt x="10551" y="7285"/>
                </a:cubicBezTo>
                <a:lnTo>
                  <a:pt x="10562" y="7296"/>
                </a:lnTo>
                <a:lnTo>
                  <a:pt x="10551" y="7296"/>
                </a:lnTo>
                <a:cubicBezTo>
                  <a:pt x="10437" y="7213"/>
                  <a:pt x="10313" y="7140"/>
                  <a:pt x="10188" y="7078"/>
                </a:cubicBezTo>
                <a:cubicBezTo>
                  <a:pt x="10240" y="7006"/>
                  <a:pt x="10302" y="6933"/>
                  <a:pt x="10354" y="6861"/>
                </a:cubicBezTo>
                <a:close/>
                <a:moveTo>
                  <a:pt x="14365" y="6809"/>
                </a:moveTo>
                <a:cubicBezTo>
                  <a:pt x="14510" y="6943"/>
                  <a:pt x="14645" y="7089"/>
                  <a:pt x="14780" y="7234"/>
                </a:cubicBezTo>
                <a:lnTo>
                  <a:pt x="14780" y="7244"/>
                </a:lnTo>
                <a:lnTo>
                  <a:pt x="14749" y="7306"/>
                </a:lnTo>
                <a:cubicBezTo>
                  <a:pt x="14614" y="7213"/>
                  <a:pt x="14469" y="7120"/>
                  <a:pt x="14334" y="7026"/>
                </a:cubicBezTo>
                <a:cubicBezTo>
                  <a:pt x="14334" y="6954"/>
                  <a:pt x="14344" y="6881"/>
                  <a:pt x="14344" y="6809"/>
                </a:cubicBezTo>
                <a:close/>
                <a:moveTo>
                  <a:pt x="10416" y="6798"/>
                </a:moveTo>
                <a:lnTo>
                  <a:pt x="10416" y="6798"/>
                </a:lnTo>
                <a:cubicBezTo>
                  <a:pt x="10551" y="6954"/>
                  <a:pt x="10665" y="7130"/>
                  <a:pt x="10727" y="7317"/>
                </a:cubicBezTo>
                <a:lnTo>
                  <a:pt x="10655" y="7306"/>
                </a:lnTo>
                <a:cubicBezTo>
                  <a:pt x="10572" y="7140"/>
                  <a:pt x="10489" y="6975"/>
                  <a:pt x="10416" y="6798"/>
                </a:cubicBezTo>
                <a:close/>
                <a:moveTo>
                  <a:pt x="13184" y="6612"/>
                </a:moveTo>
                <a:cubicBezTo>
                  <a:pt x="13101" y="6829"/>
                  <a:pt x="13018" y="7047"/>
                  <a:pt x="12935" y="7254"/>
                </a:cubicBezTo>
                <a:lnTo>
                  <a:pt x="12821" y="7317"/>
                </a:lnTo>
                <a:cubicBezTo>
                  <a:pt x="12800" y="7244"/>
                  <a:pt x="12779" y="7171"/>
                  <a:pt x="12759" y="7099"/>
                </a:cubicBezTo>
                <a:cubicBezTo>
                  <a:pt x="12769" y="7026"/>
                  <a:pt x="12779" y="6954"/>
                  <a:pt x="12779" y="6892"/>
                </a:cubicBezTo>
                <a:cubicBezTo>
                  <a:pt x="12914" y="6788"/>
                  <a:pt x="13049" y="6695"/>
                  <a:pt x="13184" y="6612"/>
                </a:cubicBezTo>
                <a:close/>
                <a:moveTo>
                  <a:pt x="5255" y="7234"/>
                </a:moveTo>
                <a:cubicBezTo>
                  <a:pt x="5255" y="7254"/>
                  <a:pt x="5255" y="7265"/>
                  <a:pt x="5266" y="7275"/>
                </a:cubicBezTo>
                <a:lnTo>
                  <a:pt x="5193" y="7327"/>
                </a:lnTo>
                <a:lnTo>
                  <a:pt x="5193" y="7285"/>
                </a:lnTo>
                <a:lnTo>
                  <a:pt x="5255" y="7234"/>
                </a:lnTo>
                <a:close/>
                <a:moveTo>
                  <a:pt x="6260" y="6964"/>
                </a:moveTo>
                <a:cubicBezTo>
                  <a:pt x="6271" y="7078"/>
                  <a:pt x="6281" y="7203"/>
                  <a:pt x="6302" y="7317"/>
                </a:cubicBezTo>
                <a:lnTo>
                  <a:pt x="6250" y="7337"/>
                </a:lnTo>
                <a:cubicBezTo>
                  <a:pt x="6219" y="7234"/>
                  <a:pt x="6198" y="7120"/>
                  <a:pt x="6178" y="7006"/>
                </a:cubicBezTo>
                <a:lnTo>
                  <a:pt x="6260" y="6964"/>
                </a:lnTo>
                <a:close/>
                <a:moveTo>
                  <a:pt x="18158" y="7109"/>
                </a:moveTo>
                <a:lnTo>
                  <a:pt x="18366" y="7203"/>
                </a:lnTo>
                <a:cubicBezTo>
                  <a:pt x="18293" y="7244"/>
                  <a:pt x="18221" y="7296"/>
                  <a:pt x="18158" y="7348"/>
                </a:cubicBezTo>
                <a:lnTo>
                  <a:pt x="18127" y="7317"/>
                </a:lnTo>
                <a:cubicBezTo>
                  <a:pt x="18138" y="7244"/>
                  <a:pt x="18148" y="7182"/>
                  <a:pt x="18158" y="7109"/>
                </a:cubicBezTo>
                <a:close/>
                <a:moveTo>
                  <a:pt x="13495" y="7254"/>
                </a:moveTo>
                <a:cubicBezTo>
                  <a:pt x="13495" y="7275"/>
                  <a:pt x="13505" y="7285"/>
                  <a:pt x="13515" y="7306"/>
                </a:cubicBezTo>
                <a:lnTo>
                  <a:pt x="13453" y="7358"/>
                </a:lnTo>
                <a:lnTo>
                  <a:pt x="13453" y="7358"/>
                </a:lnTo>
                <a:cubicBezTo>
                  <a:pt x="13463" y="7327"/>
                  <a:pt x="13484" y="7285"/>
                  <a:pt x="13495" y="7254"/>
                </a:cubicBezTo>
                <a:close/>
                <a:moveTo>
                  <a:pt x="8696" y="7037"/>
                </a:moveTo>
                <a:lnTo>
                  <a:pt x="8696" y="7171"/>
                </a:lnTo>
                <a:lnTo>
                  <a:pt x="8541" y="7327"/>
                </a:lnTo>
                <a:lnTo>
                  <a:pt x="8489" y="7358"/>
                </a:lnTo>
                <a:cubicBezTo>
                  <a:pt x="8561" y="7254"/>
                  <a:pt x="8623" y="7140"/>
                  <a:pt x="8696" y="7037"/>
                </a:cubicBezTo>
                <a:close/>
                <a:moveTo>
                  <a:pt x="10748" y="6550"/>
                </a:moveTo>
                <a:cubicBezTo>
                  <a:pt x="10831" y="6809"/>
                  <a:pt x="10883" y="7078"/>
                  <a:pt x="10914" y="7348"/>
                </a:cubicBezTo>
                <a:lnTo>
                  <a:pt x="10904" y="7358"/>
                </a:lnTo>
                <a:cubicBezTo>
                  <a:pt x="10872" y="7348"/>
                  <a:pt x="10831" y="7337"/>
                  <a:pt x="10800" y="7327"/>
                </a:cubicBezTo>
                <a:cubicBezTo>
                  <a:pt x="10727" y="7099"/>
                  <a:pt x="10603" y="6902"/>
                  <a:pt x="10437" y="6736"/>
                </a:cubicBezTo>
                <a:lnTo>
                  <a:pt x="10489" y="6674"/>
                </a:lnTo>
                <a:cubicBezTo>
                  <a:pt x="10572" y="6632"/>
                  <a:pt x="10655" y="6591"/>
                  <a:pt x="10748" y="6550"/>
                </a:cubicBezTo>
                <a:close/>
                <a:moveTo>
                  <a:pt x="9857" y="7089"/>
                </a:moveTo>
                <a:cubicBezTo>
                  <a:pt x="9857" y="7120"/>
                  <a:pt x="9867" y="7151"/>
                  <a:pt x="9878" y="7192"/>
                </a:cubicBezTo>
                <a:lnTo>
                  <a:pt x="9795" y="7327"/>
                </a:lnTo>
                <a:cubicBezTo>
                  <a:pt x="9722" y="7337"/>
                  <a:pt x="9660" y="7348"/>
                  <a:pt x="9587" y="7368"/>
                </a:cubicBezTo>
                <a:cubicBezTo>
                  <a:pt x="9670" y="7275"/>
                  <a:pt x="9764" y="7182"/>
                  <a:pt x="9857" y="7089"/>
                </a:cubicBezTo>
                <a:close/>
                <a:moveTo>
                  <a:pt x="6074" y="6798"/>
                </a:moveTo>
                <a:cubicBezTo>
                  <a:pt x="6074" y="6850"/>
                  <a:pt x="6084" y="6912"/>
                  <a:pt x="6095" y="6964"/>
                </a:cubicBezTo>
                <a:lnTo>
                  <a:pt x="5939" y="7047"/>
                </a:lnTo>
                <a:cubicBezTo>
                  <a:pt x="5753" y="7151"/>
                  <a:pt x="5556" y="7254"/>
                  <a:pt x="5348" y="7379"/>
                </a:cubicBezTo>
                <a:lnTo>
                  <a:pt x="5348" y="7368"/>
                </a:lnTo>
                <a:lnTo>
                  <a:pt x="5369" y="7285"/>
                </a:lnTo>
                <a:cubicBezTo>
                  <a:pt x="5597" y="7120"/>
                  <a:pt x="5836" y="6954"/>
                  <a:pt x="6074" y="6798"/>
                </a:cubicBezTo>
                <a:close/>
                <a:moveTo>
                  <a:pt x="5131" y="6632"/>
                </a:moveTo>
                <a:cubicBezTo>
                  <a:pt x="5162" y="6767"/>
                  <a:pt x="5183" y="6881"/>
                  <a:pt x="5214" y="7006"/>
                </a:cubicBezTo>
                <a:lnTo>
                  <a:pt x="5214" y="7026"/>
                </a:lnTo>
                <a:cubicBezTo>
                  <a:pt x="4934" y="7140"/>
                  <a:pt x="4654" y="7265"/>
                  <a:pt x="4385" y="7399"/>
                </a:cubicBezTo>
                <a:cubicBezTo>
                  <a:pt x="4436" y="7296"/>
                  <a:pt x="4488" y="7192"/>
                  <a:pt x="4550" y="7099"/>
                </a:cubicBezTo>
                <a:cubicBezTo>
                  <a:pt x="4644" y="6975"/>
                  <a:pt x="4768" y="6861"/>
                  <a:pt x="4882" y="6746"/>
                </a:cubicBezTo>
                <a:lnTo>
                  <a:pt x="4892" y="6746"/>
                </a:lnTo>
                <a:cubicBezTo>
                  <a:pt x="4975" y="6705"/>
                  <a:pt x="5048" y="6664"/>
                  <a:pt x="5131" y="6632"/>
                </a:cubicBezTo>
                <a:close/>
                <a:moveTo>
                  <a:pt x="6447" y="7317"/>
                </a:moveTo>
                <a:lnTo>
                  <a:pt x="6395" y="7399"/>
                </a:lnTo>
                <a:lnTo>
                  <a:pt x="6385" y="7348"/>
                </a:lnTo>
                <a:lnTo>
                  <a:pt x="6447" y="7317"/>
                </a:lnTo>
                <a:close/>
                <a:moveTo>
                  <a:pt x="20290" y="6673"/>
                </a:moveTo>
                <a:cubicBezTo>
                  <a:pt x="20587" y="6673"/>
                  <a:pt x="20875" y="6734"/>
                  <a:pt x="21154" y="6840"/>
                </a:cubicBezTo>
                <a:cubicBezTo>
                  <a:pt x="21133" y="7016"/>
                  <a:pt x="21102" y="7203"/>
                  <a:pt x="21060" y="7399"/>
                </a:cubicBezTo>
                <a:cubicBezTo>
                  <a:pt x="20824" y="7184"/>
                  <a:pt x="20577" y="6998"/>
                  <a:pt x="20311" y="6824"/>
                </a:cubicBezTo>
                <a:lnTo>
                  <a:pt x="20311" y="6824"/>
                </a:lnTo>
                <a:cubicBezTo>
                  <a:pt x="20281" y="6774"/>
                  <a:pt x="20251" y="6724"/>
                  <a:pt x="20221" y="6674"/>
                </a:cubicBezTo>
                <a:cubicBezTo>
                  <a:pt x="20244" y="6673"/>
                  <a:pt x="20267" y="6673"/>
                  <a:pt x="20290" y="6673"/>
                </a:cubicBezTo>
                <a:close/>
                <a:moveTo>
                  <a:pt x="8281" y="6954"/>
                </a:moveTo>
                <a:lnTo>
                  <a:pt x="8281" y="7410"/>
                </a:lnTo>
                <a:cubicBezTo>
                  <a:pt x="8230" y="7275"/>
                  <a:pt x="8167" y="7151"/>
                  <a:pt x="8085" y="7037"/>
                </a:cubicBezTo>
                <a:lnTo>
                  <a:pt x="8281" y="6954"/>
                </a:lnTo>
                <a:close/>
                <a:moveTo>
                  <a:pt x="15692" y="6798"/>
                </a:moveTo>
                <a:cubicBezTo>
                  <a:pt x="15806" y="6819"/>
                  <a:pt x="15920" y="6850"/>
                  <a:pt x="16034" y="6892"/>
                </a:cubicBezTo>
                <a:lnTo>
                  <a:pt x="16065" y="6954"/>
                </a:lnTo>
                <a:cubicBezTo>
                  <a:pt x="16034" y="7109"/>
                  <a:pt x="15992" y="7265"/>
                  <a:pt x="15951" y="7410"/>
                </a:cubicBezTo>
                <a:cubicBezTo>
                  <a:pt x="15868" y="7327"/>
                  <a:pt x="15785" y="7234"/>
                  <a:pt x="15692" y="7151"/>
                </a:cubicBezTo>
                <a:cubicBezTo>
                  <a:pt x="15692" y="7037"/>
                  <a:pt x="15692" y="6923"/>
                  <a:pt x="15692" y="6798"/>
                </a:cubicBezTo>
                <a:close/>
                <a:moveTo>
                  <a:pt x="8696" y="6788"/>
                </a:moveTo>
                <a:lnTo>
                  <a:pt x="8696" y="6943"/>
                </a:lnTo>
                <a:cubicBezTo>
                  <a:pt x="8582" y="7099"/>
                  <a:pt x="8478" y="7265"/>
                  <a:pt x="8385" y="7441"/>
                </a:cubicBezTo>
                <a:lnTo>
                  <a:pt x="8385" y="7420"/>
                </a:lnTo>
                <a:cubicBezTo>
                  <a:pt x="8385" y="7244"/>
                  <a:pt x="8395" y="7078"/>
                  <a:pt x="8406" y="6902"/>
                </a:cubicBezTo>
                <a:lnTo>
                  <a:pt x="8696" y="6788"/>
                </a:lnTo>
                <a:close/>
                <a:moveTo>
                  <a:pt x="13774" y="7161"/>
                </a:moveTo>
                <a:lnTo>
                  <a:pt x="13795" y="7192"/>
                </a:lnTo>
                <a:cubicBezTo>
                  <a:pt x="13764" y="7265"/>
                  <a:pt x="13723" y="7348"/>
                  <a:pt x="13681" y="7441"/>
                </a:cubicBezTo>
                <a:lnTo>
                  <a:pt x="13671" y="7441"/>
                </a:lnTo>
                <a:cubicBezTo>
                  <a:pt x="13660" y="7389"/>
                  <a:pt x="13650" y="7337"/>
                  <a:pt x="13629" y="7285"/>
                </a:cubicBezTo>
                <a:lnTo>
                  <a:pt x="13774" y="7161"/>
                </a:lnTo>
                <a:close/>
                <a:moveTo>
                  <a:pt x="12220" y="7296"/>
                </a:moveTo>
                <a:cubicBezTo>
                  <a:pt x="12230" y="7327"/>
                  <a:pt x="12230" y="7358"/>
                  <a:pt x="12220" y="7389"/>
                </a:cubicBezTo>
                <a:cubicBezTo>
                  <a:pt x="12209" y="7420"/>
                  <a:pt x="12189" y="7441"/>
                  <a:pt x="12168" y="7462"/>
                </a:cubicBezTo>
                <a:cubicBezTo>
                  <a:pt x="12189" y="7410"/>
                  <a:pt x="12209" y="7348"/>
                  <a:pt x="12220" y="7296"/>
                </a:cubicBezTo>
                <a:close/>
                <a:moveTo>
                  <a:pt x="4291" y="7389"/>
                </a:moveTo>
                <a:cubicBezTo>
                  <a:pt x="4291" y="7399"/>
                  <a:pt x="4291" y="7399"/>
                  <a:pt x="4291" y="7410"/>
                </a:cubicBezTo>
                <a:cubicBezTo>
                  <a:pt x="4281" y="7420"/>
                  <a:pt x="4281" y="7441"/>
                  <a:pt x="4271" y="7451"/>
                </a:cubicBezTo>
                <a:lnTo>
                  <a:pt x="4219" y="7472"/>
                </a:lnTo>
                <a:cubicBezTo>
                  <a:pt x="4240" y="7441"/>
                  <a:pt x="4260" y="7420"/>
                  <a:pt x="4291" y="7389"/>
                </a:cubicBezTo>
                <a:close/>
                <a:moveTo>
                  <a:pt x="21796" y="6736"/>
                </a:moveTo>
                <a:cubicBezTo>
                  <a:pt x="22034" y="6933"/>
                  <a:pt x="22252" y="7140"/>
                  <a:pt x="22459" y="7348"/>
                </a:cubicBezTo>
                <a:cubicBezTo>
                  <a:pt x="22459" y="7396"/>
                  <a:pt x="22469" y="7436"/>
                  <a:pt x="22470" y="7475"/>
                </a:cubicBezTo>
                <a:lnTo>
                  <a:pt x="22470" y="7475"/>
                </a:lnTo>
                <a:cubicBezTo>
                  <a:pt x="22319" y="7364"/>
                  <a:pt x="22187" y="7262"/>
                  <a:pt x="22055" y="7161"/>
                </a:cubicBezTo>
                <a:lnTo>
                  <a:pt x="21972" y="7099"/>
                </a:lnTo>
                <a:cubicBezTo>
                  <a:pt x="21941" y="7047"/>
                  <a:pt x="21900" y="6985"/>
                  <a:pt x="21858" y="6933"/>
                </a:cubicBezTo>
                <a:cubicBezTo>
                  <a:pt x="21827" y="6871"/>
                  <a:pt x="21817" y="6798"/>
                  <a:pt x="21796" y="6736"/>
                </a:cubicBezTo>
                <a:close/>
                <a:moveTo>
                  <a:pt x="10707" y="7399"/>
                </a:moveTo>
                <a:lnTo>
                  <a:pt x="10758" y="7410"/>
                </a:lnTo>
                <a:cubicBezTo>
                  <a:pt x="10769" y="7431"/>
                  <a:pt x="10779" y="7451"/>
                  <a:pt x="10779" y="7482"/>
                </a:cubicBezTo>
                <a:lnTo>
                  <a:pt x="10738" y="7441"/>
                </a:lnTo>
                <a:lnTo>
                  <a:pt x="10707" y="7399"/>
                </a:lnTo>
                <a:close/>
                <a:moveTo>
                  <a:pt x="5266" y="7368"/>
                </a:moveTo>
                <a:lnTo>
                  <a:pt x="5255" y="7451"/>
                </a:lnTo>
                <a:cubicBezTo>
                  <a:pt x="5224" y="7462"/>
                  <a:pt x="5203" y="7482"/>
                  <a:pt x="5172" y="7493"/>
                </a:cubicBezTo>
                <a:cubicBezTo>
                  <a:pt x="5172" y="7482"/>
                  <a:pt x="5172" y="7462"/>
                  <a:pt x="5183" y="7441"/>
                </a:cubicBezTo>
                <a:lnTo>
                  <a:pt x="5266" y="7368"/>
                </a:lnTo>
                <a:close/>
                <a:moveTo>
                  <a:pt x="18003" y="7317"/>
                </a:moveTo>
                <a:lnTo>
                  <a:pt x="18034" y="7337"/>
                </a:lnTo>
                <a:lnTo>
                  <a:pt x="18003" y="7451"/>
                </a:lnTo>
                <a:lnTo>
                  <a:pt x="17961" y="7493"/>
                </a:lnTo>
                <a:cubicBezTo>
                  <a:pt x="17972" y="7431"/>
                  <a:pt x="17993" y="7368"/>
                  <a:pt x="18003" y="7317"/>
                </a:cubicBezTo>
                <a:close/>
                <a:moveTo>
                  <a:pt x="4094" y="6664"/>
                </a:moveTo>
                <a:cubicBezTo>
                  <a:pt x="4125" y="6809"/>
                  <a:pt x="4157" y="6943"/>
                  <a:pt x="4198" y="7089"/>
                </a:cubicBezTo>
                <a:cubicBezTo>
                  <a:pt x="4011" y="7213"/>
                  <a:pt x="3835" y="7358"/>
                  <a:pt x="3680" y="7513"/>
                </a:cubicBezTo>
                <a:cubicBezTo>
                  <a:pt x="3752" y="7285"/>
                  <a:pt x="3825" y="7057"/>
                  <a:pt x="3918" y="6840"/>
                </a:cubicBezTo>
                <a:cubicBezTo>
                  <a:pt x="3980" y="6778"/>
                  <a:pt x="4032" y="6715"/>
                  <a:pt x="4094" y="6664"/>
                </a:cubicBezTo>
                <a:close/>
                <a:moveTo>
                  <a:pt x="7473" y="6954"/>
                </a:moveTo>
                <a:lnTo>
                  <a:pt x="7608" y="7109"/>
                </a:lnTo>
                <a:cubicBezTo>
                  <a:pt x="7349" y="7234"/>
                  <a:pt x="7079" y="7368"/>
                  <a:pt x="6820" y="7513"/>
                </a:cubicBezTo>
                <a:cubicBezTo>
                  <a:pt x="6779" y="7420"/>
                  <a:pt x="6737" y="7317"/>
                  <a:pt x="6696" y="7213"/>
                </a:cubicBezTo>
                <a:cubicBezTo>
                  <a:pt x="6955" y="7109"/>
                  <a:pt x="7214" y="7026"/>
                  <a:pt x="7473" y="6954"/>
                </a:cubicBezTo>
                <a:close/>
                <a:moveTo>
                  <a:pt x="14811" y="7285"/>
                </a:moveTo>
                <a:cubicBezTo>
                  <a:pt x="14883" y="7358"/>
                  <a:pt x="14946" y="7431"/>
                  <a:pt x="15008" y="7513"/>
                </a:cubicBezTo>
                <a:cubicBezTo>
                  <a:pt x="14926" y="7442"/>
                  <a:pt x="14855" y="7391"/>
                  <a:pt x="14783" y="7340"/>
                </a:cubicBezTo>
                <a:lnTo>
                  <a:pt x="14783" y="7340"/>
                </a:lnTo>
                <a:lnTo>
                  <a:pt x="14811" y="7285"/>
                </a:lnTo>
                <a:close/>
                <a:moveTo>
                  <a:pt x="4240" y="7234"/>
                </a:moveTo>
                <a:lnTo>
                  <a:pt x="4260" y="7296"/>
                </a:lnTo>
                <a:cubicBezTo>
                  <a:pt x="4198" y="7368"/>
                  <a:pt x="4136" y="7451"/>
                  <a:pt x="4074" y="7534"/>
                </a:cubicBezTo>
                <a:cubicBezTo>
                  <a:pt x="4125" y="7431"/>
                  <a:pt x="4177" y="7327"/>
                  <a:pt x="4240" y="7234"/>
                </a:cubicBezTo>
                <a:close/>
                <a:moveTo>
                  <a:pt x="14313" y="7120"/>
                </a:moveTo>
                <a:cubicBezTo>
                  <a:pt x="14448" y="7203"/>
                  <a:pt x="14572" y="7285"/>
                  <a:pt x="14707" y="7379"/>
                </a:cubicBezTo>
                <a:lnTo>
                  <a:pt x="14624" y="7534"/>
                </a:lnTo>
                <a:cubicBezTo>
                  <a:pt x="14521" y="7420"/>
                  <a:pt x="14417" y="7306"/>
                  <a:pt x="14313" y="7203"/>
                </a:cubicBezTo>
                <a:cubicBezTo>
                  <a:pt x="14313" y="7171"/>
                  <a:pt x="14313" y="7140"/>
                  <a:pt x="14313" y="7120"/>
                </a:cubicBezTo>
                <a:close/>
                <a:moveTo>
                  <a:pt x="6312" y="7379"/>
                </a:moveTo>
                <a:cubicBezTo>
                  <a:pt x="6323" y="7420"/>
                  <a:pt x="6333" y="7462"/>
                  <a:pt x="6333" y="7503"/>
                </a:cubicBezTo>
                <a:cubicBezTo>
                  <a:pt x="6323" y="7513"/>
                  <a:pt x="6312" y="7534"/>
                  <a:pt x="6302" y="7555"/>
                </a:cubicBezTo>
                <a:cubicBezTo>
                  <a:pt x="6292" y="7503"/>
                  <a:pt x="6281" y="7451"/>
                  <a:pt x="6260" y="7399"/>
                </a:cubicBezTo>
                <a:lnTo>
                  <a:pt x="6312" y="7379"/>
                </a:lnTo>
                <a:close/>
                <a:moveTo>
                  <a:pt x="8033" y="7057"/>
                </a:moveTo>
                <a:cubicBezTo>
                  <a:pt x="8136" y="7203"/>
                  <a:pt x="8219" y="7348"/>
                  <a:pt x="8271" y="7513"/>
                </a:cubicBezTo>
                <a:lnTo>
                  <a:pt x="8209" y="7555"/>
                </a:lnTo>
                <a:lnTo>
                  <a:pt x="8136" y="7493"/>
                </a:lnTo>
                <a:cubicBezTo>
                  <a:pt x="8074" y="7441"/>
                  <a:pt x="8012" y="7379"/>
                  <a:pt x="7939" y="7317"/>
                </a:cubicBezTo>
                <a:cubicBezTo>
                  <a:pt x="7919" y="7254"/>
                  <a:pt x="7908" y="7182"/>
                  <a:pt x="7898" y="7109"/>
                </a:cubicBezTo>
                <a:lnTo>
                  <a:pt x="8033" y="7057"/>
                </a:lnTo>
                <a:close/>
                <a:moveTo>
                  <a:pt x="12655" y="6975"/>
                </a:moveTo>
                <a:lnTo>
                  <a:pt x="12686" y="7109"/>
                </a:lnTo>
                <a:cubicBezTo>
                  <a:pt x="12676" y="7223"/>
                  <a:pt x="12645" y="7337"/>
                  <a:pt x="12624" y="7451"/>
                </a:cubicBezTo>
                <a:lnTo>
                  <a:pt x="12479" y="7555"/>
                </a:lnTo>
                <a:cubicBezTo>
                  <a:pt x="12479" y="7431"/>
                  <a:pt x="12469" y="7296"/>
                  <a:pt x="12458" y="7171"/>
                </a:cubicBezTo>
                <a:cubicBezTo>
                  <a:pt x="12458" y="7140"/>
                  <a:pt x="12469" y="7120"/>
                  <a:pt x="12489" y="7089"/>
                </a:cubicBezTo>
                <a:lnTo>
                  <a:pt x="12500" y="7089"/>
                </a:lnTo>
                <a:lnTo>
                  <a:pt x="12655" y="6975"/>
                </a:lnTo>
                <a:close/>
                <a:moveTo>
                  <a:pt x="9504" y="6892"/>
                </a:moveTo>
                <a:cubicBezTo>
                  <a:pt x="9598" y="6923"/>
                  <a:pt x="9670" y="6943"/>
                  <a:pt x="9753" y="6964"/>
                </a:cubicBezTo>
                <a:cubicBezTo>
                  <a:pt x="9421" y="7151"/>
                  <a:pt x="9100" y="7348"/>
                  <a:pt x="8800" y="7565"/>
                </a:cubicBezTo>
                <a:cubicBezTo>
                  <a:pt x="8800" y="7534"/>
                  <a:pt x="8789" y="7513"/>
                  <a:pt x="8779" y="7482"/>
                </a:cubicBezTo>
                <a:cubicBezTo>
                  <a:pt x="8789" y="7410"/>
                  <a:pt x="8810" y="7327"/>
                  <a:pt x="8820" y="7254"/>
                </a:cubicBezTo>
                <a:cubicBezTo>
                  <a:pt x="9017" y="7140"/>
                  <a:pt x="9214" y="7037"/>
                  <a:pt x="9421" y="6933"/>
                </a:cubicBezTo>
                <a:lnTo>
                  <a:pt x="9504" y="6892"/>
                </a:lnTo>
                <a:close/>
                <a:moveTo>
                  <a:pt x="17215" y="7026"/>
                </a:moveTo>
                <a:cubicBezTo>
                  <a:pt x="17277" y="7099"/>
                  <a:pt x="17329" y="7171"/>
                  <a:pt x="17381" y="7244"/>
                </a:cubicBezTo>
                <a:lnTo>
                  <a:pt x="17371" y="7244"/>
                </a:lnTo>
                <a:cubicBezTo>
                  <a:pt x="17371" y="7296"/>
                  <a:pt x="17360" y="7348"/>
                  <a:pt x="17360" y="7389"/>
                </a:cubicBezTo>
                <a:cubicBezTo>
                  <a:pt x="17329" y="7451"/>
                  <a:pt x="17298" y="7503"/>
                  <a:pt x="17267" y="7565"/>
                </a:cubicBezTo>
                <a:cubicBezTo>
                  <a:pt x="17163" y="7441"/>
                  <a:pt x="17039" y="7327"/>
                  <a:pt x="16915" y="7234"/>
                </a:cubicBezTo>
                <a:cubicBezTo>
                  <a:pt x="17008" y="7161"/>
                  <a:pt x="17112" y="7089"/>
                  <a:pt x="17215" y="7026"/>
                </a:cubicBezTo>
                <a:close/>
                <a:moveTo>
                  <a:pt x="5141" y="7348"/>
                </a:moveTo>
                <a:cubicBezTo>
                  <a:pt x="5141" y="7358"/>
                  <a:pt x="5131" y="7368"/>
                  <a:pt x="5131" y="7379"/>
                </a:cubicBezTo>
                <a:cubicBezTo>
                  <a:pt x="5048" y="7441"/>
                  <a:pt x="4975" y="7513"/>
                  <a:pt x="4892" y="7576"/>
                </a:cubicBezTo>
                <a:lnTo>
                  <a:pt x="5141" y="7348"/>
                </a:lnTo>
                <a:close/>
                <a:moveTo>
                  <a:pt x="11546" y="6622"/>
                </a:moveTo>
                <a:lnTo>
                  <a:pt x="11546" y="6622"/>
                </a:lnTo>
                <a:cubicBezTo>
                  <a:pt x="11536" y="6954"/>
                  <a:pt x="11494" y="7275"/>
                  <a:pt x="11422" y="7596"/>
                </a:cubicBezTo>
                <a:cubicBezTo>
                  <a:pt x="11287" y="7503"/>
                  <a:pt x="11142" y="7441"/>
                  <a:pt x="10997" y="7389"/>
                </a:cubicBezTo>
                <a:lnTo>
                  <a:pt x="10997" y="7368"/>
                </a:lnTo>
                <a:cubicBezTo>
                  <a:pt x="11049" y="7265"/>
                  <a:pt x="11121" y="7171"/>
                  <a:pt x="11183" y="7078"/>
                </a:cubicBezTo>
                <a:cubicBezTo>
                  <a:pt x="11297" y="6912"/>
                  <a:pt x="11422" y="6767"/>
                  <a:pt x="11546" y="6622"/>
                </a:cubicBezTo>
                <a:close/>
                <a:moveTo>
                  <a:pt x="16303" y="6975"/>
                </a:moveTo>
                <a:cubicBezTo>
                  <a:pt x="16428" y="7026"/>
                  <a:pt x="16542" y="7078"/>
                  <a:pt x="16645" y="7140"/>
                </a:cubicBezTo>
                <a:lnTo>
                  <a:pt x="16738" y="7296"/>
                </a:lnTo>
                <a:cubicBezTo>
                  <a:pt x="16624" y="7389"/>
                  <a:pt x="16531" y="7482"/>
                  <a:pt x="16438" y="7596"/>
                </a:cubicBezTo>
                <a:cubicBezTo>
                  <a:pt x="16376" y="7462"/>
                  <a:pt x="16324" y="7327"/>
                  <a:pt x="16262" y="7192"/>
                </a:cubicBezTo>
                <a:cubicBezTo>
                  <a:pt x="16272" y="7120"/>
                  <a:pt x="16293" y="7047"/>
                  <a:pt x="16303" y="6975"/>
                </a:cubicBezTo>
                <a:close/>
                <a:moveTo>
                  <a:pt x="18987" y="6943"/>
                </a:moveTo>
                <a:cubicBezTo>
                  <a:pt x="19122" y="7151"/>
                  <a:pt x="19236" y="7368"/>
                  <a:pt x="19350" y="7596"/>
                </a:cubicBezTo>
                <a:cubicBezTo>
                  <a:pt x="19164" y="7493"/>
                  <a:pt x="18967" y="7399"/>
                  <a:pt x="18770" y="7306"/>
                </a:cubicBezTo>
                <a:cubicBezTo>
                  <a:pt x="18780" y="7213"/>
                  <a:pt x="18791" y="7120"/>
                  <a:pt x="18801" y="7037"/>
                </a:cubicBezTo>
                <a:cubicBezTo>
                  <a:pt x="18863" y="7006"/>
                  <a:pt x="18925" y="6975"/>
                  <a:pt x="18987" y="6943"/>
                </a:cubicBezTo>
                <a:close/>
                <a:moveTo>
                  <a:pt x="16127" y="7057"/>
                </a:moveTo>
                <a:cubicBezTo>
                  <a:pt x="16148" y="7099"/>
                  <a:pt x="16168" y="7151"/>
                  <a:pt x="16179" y="7192"/>
                </a:cubicBezTo>
                <a:cubicBezTo>
                  <a:pt x="16158" y="7327"/>
                  <a:pt x="16148" y="7472"/>
                  <a:pt x="16137" y="7607"/>
                </a:cubicBezTo>
                <a:lnTo>
                  <a:pt x="16137" y="7596"/>
                </a:lnTo>
                <a:cubicBezTo>
                  <a:pt x="16096" y="7555"/>
                  <a:pt x="16065" y="7513"/>
                  <a:pt x="16023" y="7472"/>
                </a:cubicBezTo>
                <a:cubicBezTo>
                  <a:pt x="16065" y="7337"/>
                  <a:pt x="16096" y="7192"/>
                  <a:pt x="16127" y="7057"/>
                </a:cubicBezTo>
                <a:close/>
                <a:moveTo>
                  <a:pt x="15505" y="7099"/>
                </a:moveTo>
                <a:lnTo>
                  <a:pt x="15650" y="7223"/>
                </a:lnTo>
                <a:cubicBezTo>
                  <a:pt x="15640" y="7348"/>
                  <a:pt x="15619" y="7482"/>
                  <a:pt x="15598" y="7617"/>
                </a:cubicBezTo>
                <a:lnTo>
                  <a:pt x="15598" y="7627"/>
                </a:lnTo>
                <a:lnTo>
                  <a:pt x="15464" y="7254"/>
                </a:lnTo>
                <a:cubicBezTo>
                  <a:pt x="15474" y="7203"/>
                  <a:pt x="15484" y="7151"/>
                  <a:pt x="15505" y="7099"/>
                </a:cubicBezTo>
                <a:close/>
                <a:moveTo>
                  <a:pt x="10924" y="7462"/>
                </a:moveTo>
                <a:cubicBezTo>
                  <a:pt x="10924" y="7524"/>
                  <a:pt x="10935" y="7586"/>
                  <a:pt x="10935" y="7648"/>
                </a:cubicBezTo>
                <a:lnTo>
                  <a:pt x="10862" y="7565"/>
                </a:lnTo>
                <a:cubicBezTo>
                  <a:pt x="10883" y="7534"/>
                  <a:pt x="10904" y="7503"/>
                  <a:pt x="10924" y="7462"/>
                </a:cubicBezTo>
                <a:close/>
                <a:moveTo>
                  <a:pt x="13805" y="7327"/>
                </a:moveTo>
                <a:cubicBezTo>
                  <a:pt x="13816" y="7431"/>
                  <a:pt x="13816" y="7534"/>
                  <a:pt x="13805" y="7648"/>
                </a:cubicBezTo>
                <a:lnTo>
                  <a:pt x="13733" y="7648"/>
                </a:lnTo>
                <a:lnTo>
                  <a:pt x="13702" y="7545"/>
                </a:lnTo>
                <a:cubicBezTo>
                  <a:pt x="13743" y="7472"/>
                  <a:pt x="13774" y="7399"/>
                  <a:pt x="13805" y="7327"/>
                </a:cubicBezTo>
                <a:close/>
                <a:moveTo>
                  <a:pt x="13536" y="7389"/>
                </a:moveTo>
                <a:cubicBezTo>
                  <a:pt x="13556" y="7449"/>
                  <a:pt x="13576" y="7510"/>
                  <a:pt x="13596" y="7579"/>
                </a:cubicBezTo>
                <a:lnTo>
                  <a:pt x="13596" y="7579"/>
                </a:lnTo>
                <a:cubicBezTo>
                  <a:pt x="13587" y="7599"/>
                  <a:pt x="13577" y="7618"/>
                  <a:pt x="13567" y="7638"/>
                </a:cubicBezTo>
                <a:cubicBezTo>
                  <a:pt x="13495" y="7638"/>
                  <a:pt x="13422" y="7638"/>
                  <a:pt x="13339" y="7659"/>
                </a:cubicBezTo>
                <a:cubicBezTo>
                  <a:pt x="13360" y="7617"/>
                  <a:pt x="13370" y="7565"/>
                  <a:pt x="13391" y="7524"/>
                </a:cubicBezTo>
                <a:lnTo>
                  <a:pt x="13536" y="7389"/>
                </a:lnTo>
                <a:close/>
                <a:moveTo>
                  <a:pt x="3628" y="5596"/>
                </a:moveTo>
                <a:lnTo>
                  <a:pt x="3628" y="5596"/>
                </a:lnTo>
                <a:cubicBezTo>
                  <a:pt x="3255" y="6259"/>
                  <a:pt x="2944" y="6954"/>
                  <a:pt x="2695" y="7669"/>
                </a:cubicBezTo>
                <a:cubicBezTo>
                  <a:pt x="2757" y="7016"/>
                  <a:pt x="2934" y="6363"/>
                  <a:pt x="3213" y="5772"/>
                </a:cubicBezTo>
                <a:lnTo>
                  <a:pt x="3245" y="5720"/>
                </a:lnTo>
                <a:lnTo>
                  <a:pt x="3628" y="5596"/>
                </a:lnTo>
                <a:close/>
                <a:moveTo>
                  <a:pt x="9795" y="7037"/>
                </a:moveTo>
                <a:lnTo>
                  <a:pt x="9795" y="7037"/>
                </a:lnTo>
                <a:cubicBezTo>
                  <a:pt x="9660" y="7161"/>
                  <a:pt x="9546" y="7285"/>
                  <a:pt x="9421" y="7420"/>
                </a:cubicBezTo>
                <a:cubicBezTo>
                  <a:pt x="9328" y="7451"/>
                  <a:pt x="9235" y="7482"/>
                  <a:pt x="9142" y="7513"/>
                </a:cubicBezTo>
                <a:cubicBezTo>
                  <a:pt x="9038" y="7565"/>
                  <a:pt x="8924" y="7617"/>
                  <a:pt x="8820" y="7669"/>
                </a:cubicBezTo>
                <a:lnTo>
                  <a:pt x="8820" y="7648"/>
                </a:lnTo>
                <a:cubicBezTo>
                  <a:pt x="9131" y="7431"/>
                  <a:pt x="9453" y="7223"/>
                  <a:pt x="9795" y="7037"/>
                </a:cubicBezTo>
                <a:close/>
                <a:moveTo>
                  <a:pt x="12396" y="7285"/>
                </a:moveTo>
                <a:cubicBezTo>
                  <a:pt x="12396" y="7389"/>
                  <a:pt x="12406" y="7503"/>
                  <a:pt x="12417" y="7607"/>
                </a:cubicBezTo>
                <a:lnTo>
                  <a:pt x="12344" y="7669"/>
                </a:lnTo>
                <a:cubicBezTo>
                  <a:pt x="12334" y="7576"/>
                  <a:pt x="12323" y="7493"/>
                  <a:pt x="12323" y="7410"/>
                </a:cubicBezTo>
                <a:cubicBezTo>
                  <a:pt x="12344" y="7358"/>
                  <a:pt x="12365" y="7317"/>
                  <a:pt x="12386" y="7285"/>
                </a:cubicBezTo>
                <a:close/>
                <a:moveTo>
                  <a:pt x="13899" y="7410"/>
                </a:moveTo>
                <a:cubicBezTo>
                  <a:pt x="13930" y="7503"/>
                  <a:pt x="13961" y="7586"/>
                  <a:pt x="13992" y="7669"/>
                </a:cubicBezTo>
                <a:cubicBezTo>
                  <a:pt x="13951" y="7659"/>
                  <a:pt x="13919" y="7659"/>
                  <a:pt x="13888" y="7659"/>
                </a:cubicBezTo>
                <a:cubicBezTo>
                  <a:pt x="13899" y="7576"/>
                  <a:pt x="13899" y="7493"/>
                  <a:pt x="13899" y="7410"/>
                </a:cubicBezTo>
                <a:close/>
                <a:moveTo>
                  <a:pt x="16863" y="7275"/>
                </a:moveTo>
                <a:cubicBezTo>
                  <a:pt x="16925" y="7327"/>
                  <a:pt x="16998" y="7379"/>
                  <a:pt x="17060" y="7441"/>
                </a:cubicBezTo>
                <a:cubicBezTo>
                  <a:pt x="17122" y="7493"/>
                  <a:pt x="17184" y="7555"/>
                  <a:pt x="17246" y="7617"/>
                </a:cubicBezTo>
                <a:cubicBezTo>
                  <a:pt x="17236" y="7638"/>
                  <a:pt x="17236" y="7648"/>
                  <a:pt x="17226" y="7669"/>
                </a:cubicBezTo>
                <a:lnTo>
                  <a:pt x="17039" y="7669"/>
                </a:lnTo>
                <a:cubicBezTo>
                  <a:pt x="16966" y="7534"/>
                  <a:pt x="16904" y="7420"/>
                  <a:pt x="16842" y="7285"/>
                </a:cubicBezTo>
                <a:lnTo>
                  <a:pt x="16863" y="7275"/>
                </a:lnTo>
                <a:close/>
                <a:moveTo>
                  <a:pt x="17692" y="7037"/>
                </a:moveTo>
                <a:cubicBezTo>
                  <a:pt x="17785" y="7109"/>
                  <a:pt x="17868" y="7192"/>
                  <a:pt x="17951" y="7275"/>
                </a:cubicBezTo>
                <a:cubicBezTo>
                  <a:pt x="17930" y="7368"/>
                  <a:pt x="17899" y="7472"/>
                  <a:pt x="17879" y="7565"/>
                </a:cubicBezTo>
                <a:cubicBezTo>
                  <a:pt x="17837" y="7596"/>
                  <a:pt x="17785" y="7627"/>
                  <a:pt x="17744" y="7669"/>
                </a:cubicBezTo>
                <a:cubicBezTo>
                  <a:pt x="17702" y="7617"/>
                  <a:pt x="17671" y="7555"/>
                  <a:pt x="17630" y="7503"/>
                </a:cubicBezTo>
                <a:lnTo>
                  <a:pt x="17619" y="7482"/>
                </a:lnTo>
                <a:cubicBezTo>
                  <a:pt x="17619" y="7389"/>
                  <a:pt x="17619" y="7285"/>
                  <a:pt x="17619" y="7182"/>
                </a:cubicBezTo>
                <a:lnTo>
                  <a:pt x="17692" y="7037"/>
                </a:lnTo>
                <a:close/>
                <a:moveTo>
                  <a:pt x="6644" y="7234"/>
                </a:moveTo>
                <a:cubicBezTo>
                  <a:pt x="6685" y="7337"/>
                  <a:pt x="6716" y="7431"/>
                  <a:pt x="6758" y="7534"/>
                </a:cubicBezTo>
                <a:cubicBezTo>
                  <a:pt x="6654" y="7586"/>
                  <a:pt x="6551" y="7638"/>
                  <a:pt x="6437" y="7690"/>
                </a:cubicBezTo>
                <a:lnTo>
                  <a:pt x="6416" y="7534"/>
                </a:lnTo>
                <a:cubicBezTo>
                  <a:pt x="6468" y="7441"/>
                  <a:pt x="6530" y="7348"/>
                  <a:pt x="6582" y="7254"/>
                </a:cubicBezTo>
                <a:lnTo>
                  <a:pt x="6644" y="7234"/>
                </a:lnTo>
                <a:close/>
                <a:moveTo>
                  <a:pt x="7971" y="7462"/>
                </a:moveTo>
                <a:lnTo>
                  <a:pt x="8147" y="7617"/>
                </a:lnTo>
                <a:lnTo>
                  <a:pt x="8033" y="7690"/>
                </a:lnTo>
                <a:cubicBezTo>
                  <a:pt x="8012" y="7617"/>
                  <a:pt x="7991" y="7534"/>
                  <a:pt x="7971" y="7462"/>
                </a:cubicBezTo>
                <a:close/>
                <a:moveTo>
                  <a:pt x="13982" y="6975"/>
                </a:moveTo>
                <a:cubicBezTo>
                  <a:pt x="14075" y="7057"/>
                  <a:pt x="14158" y="7140"/>
                  <a:pt x="14241" y="7223"/>
                </a:cubicBezTo>
                <a:cubicBezTo>
                  <a:pt x="14220" y="7379"/>
                  <a:pt x="14199" y="7534"/>
                  <a:pt x="14168" y="7700"/>
                </a:cubicBezTo>
                <a:lnTo>
                  <a:pt x="14096" y="7679"/>
                </a:lnTo>
                <a:cubicBezTo>
                  <a:pt x="14023" y="7503"/>
                  <a:pt x="13951" y="7327"/>
                  <a:pt x="13878" y="7151"/>
                </a:cubicBezTo>
                <a:lnTo>
                  <a:pt x="13919" y="7016"/>
                </a:lnTo>
                <a:lnTo>
                  <a:pt x="13982" y="6975"/>
                </a:lnTo>
                <a:close/>
                <a:moveTo>
                  <a:pt x="5120" y="7482"/>
                </a:moveTo>
                <a:lnTo>
                  <a:pt x="5120" y="7493"/>
                </a:lnTo>
                <a:lnTo>
                  <a:pt x="5120" y="7534"/>
                </a:lnTo>
                <a:cubicBezTo>
                  <a:pt x="5038" y="7586"/>
                  <a:pt x="4955" y="7648"/>
                  <a:pt x="4872" y="7710"/>
                </a:cubicBezTo>
                <a:cubicBezTo>
                  <a:pt x="4955" y="7627"/>
                  <a:pt x="5038" y="7555"/>
                  <a:pt x="5120" y="7482"/>
                </a:cubicBezTo>
                <a:close/>
                <a:moveTo>
                  <a:pt x="12147" y="6187"/>
                </a:moveTo>
                <a:cubicBezTo>
                  <a:pt x="12189" y="6477"/>
                  <a:pt x="12220" y="6767"/>
                  <a:pt x="12230" y="7057"/>
                </a:cubicBezTo>
                <a:cubicBezTo>
                  <a:pt x="12209" y="7120"/>
                  <a:pt x="12199" y="7182"/>
                  <a:pt x="12178" y="7244"/>
                </a:cubicBezTo>
                <a:cubicBezTo>
                  <a:pt x="11971" y="7389"/>
                  <a:pt x="11774" y="7555"/>
                  <a:pt x="11577" y="7710"/>
                </a:cubicBezTo>
                <a:cubicBezTo>
                  <a:pt x="11546" y="7690"/>
                  <a:pt x="11525" y="7669"/>
                  <a:pt x="11494" y="7648"/>
                </a:cubicBezTo>
                <a:lnTo>
                  <a:pt x="11484" y="7638"/>
                </a:lnTo>
                <a:cubicBezTo>
                  <a:pt x="11556" y="7285"/>
                  <a:pt x="11598" y="6923"/>
                  <a:pt x="11608" y="6560"/>
                </a:cubicBezTo>
                <a:cubicBezTo>
                  <a:pt x="11722" y="6425"/>
                  <a:pt x="11847" y="6301"/>
                  <a:pt x="11971" y="6187"/>
                </a:cubicBezTo>
                <a:lnTo>
                  <a:pt x="11971" y="6197"/>
                </a:lnTo>
                <a:lnTo>
                  <a:pt x="12147" y="6187"/>
                </a:lnTo>
                <a:close/>
                <a:moveTo>
                  <a:pt x="17495" y="7410"/>
                </a:moveTo>
                <a:cubicBezTo>
                  <a:pt x="17505" y="7431"/>
                  <a:pt x="17516" y="7441"/>
                  <a:pt x="17526" y="7451"/>
                </a:cubicBezTo>
                <a:lnTo>
                  <a:pt x="17537" y="7524"/>
                </a:lnTo>
                <a:cubicBezTo>
                  <a:pt x="17547" y="7596"/>
                  <a:pt x="17547" y="7659"/>
                  <a:pt x="17547" y="7710"/>
                </a:cubicBezTo>
                <a:cubicBezTo>
                  <a:pt x="17495" y="7700"/>
                  <a:pt x="17454" y="7700"/>
                  <a:pt x="17412" y="7690"/>
                </a:cubicBezTo>
                <a:cubicBezTo>
                  <a:pt x="17422" y="7638"/>
                  <a:pt x="17433" y="7586"/>
                  <a:pt x="17433" y="7534"/>
                </a:cubicBezTo>
                <a:lnTo>
                  <a:pt x="17495" y="7410"/>
                </a:lnTo>
                <a:close/>
                <a:moveTo>
                  <a:pt x="15049" y="6767"/>
                </a:moveTo>
                <a:cubicBezTo>
                  <a:pt x="15122" y="6809"/>
                  <a:pt x="15194" y="6861"/>
                  <a:pt x="15256" y="6902"/>
                </a:cubicBezTo>
                <a:cubicBezTo>
                  <a:pt x="15298" y="7006"/>
                  <a:pt x="15339" y="7109"/>
                  <a:pt x="15381" y="7223"/>
                </a:cubicBezTo>
                <a:cubicBezTo>
                  <a:pt x="15339" y="7389"/>
                  <a:pt x="15308" y="7555"/>
                  <a:pt x="15288" y="7721"/>
                </a:cubicBezTo>
                <a:lnTo>
                  <a:pt x="15246" y="7690"/>
                </a:lnTo>
                <a:cubicBezTo>
                  <a:pt x="15111" y="7524"/>
                  <a:pt x="14987" y="7368"/>
                  <a:pt x="14852" y="7213"/>
                </a:cubicBezTo>
                <a:cubicBezTo>
                  <a:pt x="14925" y="7068"/>
                  <a:pt x="14987" y="6912"/>
                  <a:pt x="15049" y="6767"/>
                </a:cubicBezTo>
                <a:close/>
                <a:moveTo>
                  <a:pt x="9857" y="7379"/>
                </a:moveTo>
                <a:cubicBezTo>
                  <a:pt x="9774" y="7493"/>
                  <a:pt x="9701" y="7617"/>
                  <a:pt x="9608" y="7731"/>
                </a:cubicBezTo>
                <a:cubicBezTo>
                  <a:pt x="9681" y="7617"/>
                  <a:pt x="9753" y="7503"/>
                  <a:pt x="9826" y="7379"/>
                </a:cubicBezTo>
                <a:close/>
                <a:moveTo>
                  <a:pt x="13453" y="7078"/>
                </a:moveTo>
                <a:cubicBezTo>
                  <a:pt x="13453" y="7099"/>
                  <a:pt x="13463" y="7120"/>
                  <a:pt x="13474" y="7140"/>
                </a:cubicBezTo>
                <a:cubicBezTo>
                  <a:pt x="13422" y="7254"/>
                  <a:pt x="13370" y="7368"/>
                  <a:pt x="13329" y="7482"/>
                </a:cubicBezTo>
                <a:lnTo>
                  <a:pt x="13111" y="7700"/>
                </a:lnTo>
                <a:cubicBezTo>
                  <a:pt x="13049" y="7710"/>
                  <a:pt x="12997" y="7721"/>
                  <a:pt x="12935" y="7731"/>
                </a:cubicBezTo>
                <a:cubicBezTo>
                  <a:pt x="12914" y="7669"/>
                  <a:pt x="12893" y="7596"/>
                  <a:pt x="12873" y="7524"/>
                </a:cubicBezTo>
                <a:cubicBezTo>
                  <a:pt x="12904" y="7462"/>
                  <a:pt x="12935" y="7389"/>
                  <a:pt x="12966" y="7317"/>
                </a:cubicBezTo>
                <a:cubicBezTo>
                  <a:pt x="13121" y="7223"/>
                  <a:pt x="13287" y="7151"/>
                  <a:pt x="13453" y="7078"/>
                </a:cubicBezTo>
                <a:close/>
                <a:moveTo>
                  <a:pt x="6354" y="7627"/>
                </a:moveTo>
                <a:cubicBezTo>
                  <a:pt x="6354" y="7669"/>
                  <a:pt x="6364" y="7700"/>
                  <a:pt x="6374" y="7731"/>
                </a:cubicBezTo>
                <a:lnTo>
                  <a:pt x="6343" y="7741"/>
                </a:lnTo>
                <a:cubicBezTo>
                  <a:pt x="6343" y="7721"/>
                  <a:pt x="6333" y="7700"/>
                  <a:pt x="6333" y="7679"/>
                </a:cubicBezTo>
                <a:lnTo>
                  <a:pt x="6354" y="7627"/>
                </a:lnTo>
                <a:close/>
                <a:moveTo>
                  <a:pt x="3783" y="6964"/>
                </a:moveTo>
                <a:lnTo>
                  <a:pt x="3783" y="6964"/>
                </a:lnTo>
                <a:cubicBezTo>
                  <a:pt x="3711" y="7182"/>
                  <a:pt x="3649" y="7389"/>
                  <a:pt x="3576" y="7607"/>
                </a:cubicBezTo>
                <a:lnTo>
                  <a:pt x="3441" y="7752"/>
                </a:lnTo>
                <a:cubicBezTo>
                  <a:pt x="3462" y="7596"/>
                  <a:pt x="3493" y="7441"/>
                  <a:pt x="3524" y="7285"/>
                </a:cubicBezTo>
                <a:cubicBezTo>
                  <a:pt x="3524" y="7275"/>
                  <a:pt x="3524" y="7265"/>
                  <a:pt x="3524" y="7265"/>
                </a:cubicBezTo>
                <a:cubicBezTo>
                  <a:pt x="3607" y="7161"/>
                  <a:pt x="3701" y="7068"/>
                  <a:pt x="3783" y="6964"/>
                </a:cubicBezTo>
                <a:close/>
                <a:moveTo>
                  <a:pt x="22076" y="7265"/>
                </a:moveTo>
                <a:lnTo>
                  <a:pt x="22076" y="7265"/>
                </a:lnTo>
                <a:cubicBezTo>
                  <a:pt x="22211" y="7368"/>
                  <a:pt x="22345" y="7482"/>
                  <a:pt x="22480" y="7596"/>
                </a:cubicBezTo>
                <a:lnTo>
                  <a:pt x="22480" y="7762"/>
                </a:lnTo>
                <a:cubicBezTo>
                  <a:pt x="22376" y="7627"/>
                  <a:pt x="22262" y="7493"/>
                  <a:pt x="22138" y="7379"/>
                </a:cubicBezTo>
                <a:lnTo>
                  <a:pt x="22076" y="7265"/>
                </a:lnTo>
                <a:close/>
                <a:moveTo>
                  <a:pt x="16251" y="7337"/>
                </a:moveTo>
                <a:cubicBezTo>
                  <a:pt x="16293" y="7441"/>
                  <a:pt x="16334" y="7545"/>
                  <a:pt x="16376" y="7648"/>
                </a:cubicBezTo>
                <a:lnTo>
                  <a:pt x="16272" y="7773"/>
                </a:lnTo>
                <a:lnTo>
                  <a:pt x="16241" y="7731"/>
                </a:lnTo>
                <a:cubicBezTo>
                  <a:pt x="16231" y="7596"/>
                  <a:pt x="16241" y="7462"/>
                  <a:pt x="16251" y="7337"/>
                </a:cubicBezTo>
                <a:close/>
                <a:moveTo>
                  <a:pt x="8717" y="7327"/>
                </a:moveTo>
                <a:lnTo>
                  <a:pt x="8717" y="7379"/>
                </a:lnTo>
                <a:cubicBezTo>
                  <a:pt x="8706" y="7472"/>
                  <a:pt x="8696" y="7555"/>
                  <a:pt x="8686" y="7638"/>
                </a:cubicBezTo>
                <a:lnTo>
                  <a:pt x="8489" y="7783"/>
                </a:lnTo>
                <a:lnTo>
                  <a:pt x="8385" y="7710"/>
                </a:lnTo>
                <a:lnTo>
                  <a:pt x="8385" y="7617"/>
                </a:lnTo>
                <a:cubicBezTo>
                  <a:pt x="8468" y="7534"/>
                  <a:pt x="8551" y="7451"/>
                  <a:pt x="8623" y="7379"/>
                </a:cubicBezTo>
                <a:cubicBezTo>
                  <a:pt x="8665" y="7358"/>
                  <a:pt x="8686" y="7348"/>
                  <a:pt x="8717" y="7327"/>
                </a:cubicBezTo>
                <a:close/>
                <a:moveTo>
                  <a:pt x="12831" y="7638"/>
                </a:moveTo>
                <a:lnTo>
                  <a:pt x="12862" y="7752"/>
                </a:lnTo>
                <a:lnTo>
                  <a:pt x="12759" y="7783"/>
                </a:lnTo>
                <a:cubicBezTo>
                  <a:pt x="12779" y="7741"/>
                  <a:pt x="12811" y="7690"/>
                  <a:pt x="12831" y="7638"/>
                </a:cubicBezTo>
                <a:close/>
                <a:moveTo>
                  <a:pt x="14303" y="7285"/>
                </a:moveTo>
                <a:cubicBezTo>
                  <a:pt x="14396" y="7389"/>
                  <a:pt x="14500" y="7493"/>
                  <a:pt x="14593" y="7596"/>
                </a:cubicBezTo>
                <a:cubicBezTo>
                  <a:pt x="14562" y="7659"/>
                  <a:pt x="14521" y="7721"/>
                  <a:pt x="14489" y="7783"/>
                </a:cubicBezTo>
                <a:lnTo>
                  <a:pt x="14479" y="7783"/>
                </a:lnTo>
                <a:cubicBezTo>
                  <a:pt x="14396" y="7752"/>
                  <a:pt x="14313" y="7731"/>
                  <a:pt x="14220" y="7710"/>
                </a:cubicBezTo>
                <a:cubicBezTo>
                  <a:pt x="14251" y="7565"/>
                  <a:pt x="14282" y="7431"/>
                  <a:pt x="14303" y="7285"/>
                </a:cubicBezTo>
                <a:close/>
                <a:moveTo>
                  <a:pt x="17827" y="7690"/>
                </a:moveTo>
                <a:lnTo>
                  <a:pt x="17827" y="7690"/>
                </a:lnTo>
                <a:cubicBezTo>
                  <a:pt x="17816" y="7721"/>
                  <a:pt x="17816" y="7752"/>
                  <a:pt x="17806" y="7783"/>
                </a:cubicBezTo>
                <a:lnTo>
                  <a:pt x="17775" y="7741"/>
                </a:lnTo>
                <a:lnTo>
                  <a:pt x="17827" y="7690"/>
                </a:lnTo>
                <a:close/>
                <a:moveTo>
                  <a:pt x="6115" y="7037"/>
                </a:moveTo>
                <a:cubicBezTo>
                  <a:pt x="6136" y="7151"/>
                  <a:pt x="6157" y="7254"/>
                  <a:pt x="6188" y="7368"/>
                </a:cubicBezTo>
                <a:cubicBezTo>
                  <a:pt x="5939" y="7493"/>
                  <a:pt x="5701" y="7638"/>
                  <a:pt x="5473" y="7793"/>
                </a:cubicBezTo>
                <a:lnTo>
                  <a:pt x="5473" y="7783"/>
                </a:lnTo>
                <a:cubicBezTo>
                  <a:pt x="5431" y="7669"/>
                  <a:pt x="5400" y="7565"/>
                  <a:pt x="5369" y="7451"/>
                </a:cubicBezTo>
                <a:cubicBezTo>
                  <a:pt x="5608" y="7296"/>
                  <a:pt x="5856" y="7161"/>
                  <a:pt x="6115" y="7037"/>
                </a:cubicBezTo>
                <a:close/>
                <a:moveTo>
                  <a:pt x="16770" y="7368"/>
                </a:moveTo>
                <a:cubicBezTo>
                  <a:pt x="16832" y="7472"/>
                  <a:pt x="16884" y="7586"/>
                  <a:pt x="16935" y="7690"/>
                </a:cubicBezTo>
                <a:cubicBezTo>
                  <a:pt x="16790" y="7710"/>
                  <a:pt x="16656" y="7741"/>
                  <a:pt x="16521" y="7793"/>
                </a:cubicBezTo>
                <a:lnTo>
                  <a:pt x="16469" y="7669"/>
                </a:lnTo>
                <a:cubicBezTo>
                  <a:pt x="16562" y="7565"/>
                  <a:pt x="16666" y="7462"/>
                  <a:pt x="16770" y="7368"/>
                </a:cubicBezTo>
                <a:close/>
                <a:moveTo>
                  <a:pt x="11453" y="7721"/>
                </a:moveTo>
                <a:lnTo>
                  <a:pt x="11505" y="7752"/>
                </a:lnTo>
                <a:lnTo>
                  <a:pt x="11432" y="7804"/>
                </a:lnTo>
                <a:cubicBezTo>
                  <a:pt x="11442" y="7783"/>
                  <a:pt x="11453" y="7752"/>
                  <a:pt x="11453" y="7721"/>
                </a:cubicBezTo>
                <a:close/>
                <a:moveTo>
                  <a:pt x="4208" y="7182"/>
                </a:moveTo>
                <a:lnTo>
                  <a:pt x="4208" y="7182"/>
                </a:lnTo>
                <a:cubicBezTo>
                  <a:pt x="4125" y="7317"/>
                  <a:pt x="4053" y="7451"/>
                  <a:pt x="3980" y="7596"/>
                </a:cubicBezTo>
                <a:cubicBezTo>
                  <a:pt x="3856" y="7669"/>
                  <a:pt x="3721" y="7741"/>
                  <a:pt x="3597" y="7814"/>
                </a:cubicBezTo>
                <a:cubicBezTo>
                  <a:pt x="3607" y="7762"/>
                  <a:pt x="3628" y="7721"/>
                  <a:pt x="3638" y="7669"/>
                </a:cubicBezTo>
                <a:cubicBezTo>
                  <a:pt x="3815" y="7493"/>
                  <a:pt x="4001" y="7327"/>
                  <a:pt x="4208" y="7182"/>
                </a:cubicBezTo>
                <a:close/>
                <a:moveTo>
                  <a:pt x="8209" y="7669"/>
                </a:moveTo>
                <a:lnTo>
                  <a:pt x="8085" y="7814"/>
                </a:lnTo>
                <a:cubicBezTo>
                  <a:pt x="8074" y="7804"/>
                  <a:pt x="8074" y="7793"/>
                  <a:pt x="8074" y="7783"/>
                </a:cubicBezTo>
                <a:cubicBezTo>
                  <a:pt x="8116" y="7741"/>
                  <a:pt x="8157" y="7710"/>
                  <a:pt x="8209" y="7669"/>
                </a:cubicBezTo>
                <a:close/>
                <a:moveTo>
                  <a:pt x="12779" y="7441"/>
                </a:moveTo>
                <a:lnTo>
                  <a:pt x="12811" y="7534"/>
                </a:lnTo>
                <a:cubicBezTo>
                  <a:pt x="12759" y="7627"/>
                  <a:pt x="12717" y="7721"/>
                  <a:pt x="12676" y="7814"/>
                </a:cubicBezTo>
                <a:cubicBezTo>
                  <a:pt x="12697" y="7700"/>
                  <a:pt x="12707" y="7586"/>
                  <a:pt x="12717" y="7482"/>
                </a:cubicBezTo>
                <a:lnTo>
                  <a:pt x="12779" y="7441"/>
                </a:lnTo>
                <a:close/>
                <a:moveTo>
                  <a:pt x="13805" y="7710"/>
                </a:moveTo>
                <a:cubicBezTo>
                  <a:pt x="13805" y="7752"/>
                  <a:pt x="13795" y="7783"/>
                  <a:pt x="13795" y="7824"/>
                </a:cubicBezTo>
                <a:cubicBezTo>
                  <a:pt x="13785" y="7804"/>
                  <a:pt x="13774" y="7783"/>
                  <a:pt x="13764" y="7762"/>
                </a:cubicBezTo>
                <a:cubicBezTo>
                  <a:pt x="13754" y="7741"/>
                  <a:pt x="13754" y="7731"/>
                  <a:pt x="13754" y="7710"/>
                </a:cubicBezTo>
                <a:close/>
                <a:moveTo>
                  <a:pt x="17982" y="7555"/>
                </a:moveTo>
                <a:lnTo>
                  <a:pt x="17982" y="7555"/>
                </a:lnTo>
                <a:cubicBezTo>
                  <a:pt x="17961" y="7648"/>
                  <a:pt x="17941" y="7741"/>
                  <a:pt x="17920" y="7824"/>
                </a:cubicBezTo>
                <a:lnTo>
                  <a:pt x="17858" y="7804"/>
                </a:lnTo>
                <a:cubicBezTo>
                  <a:pt x="17879" y="7741"/>
                  <a:pt x="17899" y="7679"/>
                  <a:pt x="17920" y="7607"/>
                </a:cubicBezTo>
                <a:lnTo>
                  <a:pt x="17982" y="7555"/>
                </a:lnTo>
                <a:close/>
                <a:moveTo>
                  <a:pt x="18449" y="7234"/>
                </a:moveTo>
                <a:cubicBezTo>
                  <a:pt x="18531" y="7265"/>
                  <a:pt x="18614" y="7306"/>
                  <a:pt x="18697" y="7348"/>
                </a:cubicBezTo>
                <a:cubicBezTo>
                  <a:pt x="18666" y="7503"/>
                  <a:pt x="18645" y="7669"/>
                  <a:pt x="18604" y="7824"/>
                </a:cubicBezTo>
                <a:cubicBezTo>
                  <a:pt x="18480" y="7679"/>
                  <a:pt x="18345" y="7534"/>
                  <a:pt x="18210" y="7389"/>
                </a:cubicBezTo>
                <a:cubicBezTo>
                  <a:pt x="18283" y="7337"/>
                  <a:pt x="18366" y="7285"/>
                  <a:pt x="18449" y="7234"/>
                </a:cubicBezTo>
                <a:close/>
                <a:moveTo>
                  <a:pt x="22408" y="6684"/>
                </a:moveTo>
                <a:lnTo>
                  <a:pt x="22408" y="6684"/>
                </a:lnTo>
                <a:cubicBezTo>
                  <a:pt x="22646" y="7047"/>
                  <a:pt x="22833" y="7431"/>
                  <a:pt x="22978" y="7835"/>
                </a:cubicBezTo>
                <a:cubicBezTo>
                  <a:pt x="22874" y="7690"/>
                  <a:pt x="22760" y="7565"/>
                  <a:pt x="22636" y="7431"/>
                </a:cubicBezTo>
                <a:cubicBezTo>
                  <a:pt x="22594" y="7368"/>
                  <a:pt x="22563" y="7296"/>
                  <a:pt x="22522" y="7223"/>
                </a:cubicBezTo>
                <a:cubicBezTo>
                  <a:pt x="22490" y="7037"/>
                  <a:pt x="22459" y="6861"/>
                  <a:pt x="22408" y="6684"/>
                </a:cubicBezTo>
                <a:close/>
                <a:moveTo>
                  <a:pt x="13028" y="7783"/>
                </a:moveTo>
                <a:lnTo>
                  <a:pt x="12966" y="7845"/>
                </a:lnTo>
                <a:lnTo>
                  <a:pt x="12956" y="7804"/>
                </a:lnTo>
                <a:lnTo>
                  <a:pt x="12987" y="7793"/>
                </a:lnTo>
                <a:lnTo>
                  <a:pt x="13028" y="7783"/>
                </a:lnTo>
                <a:close/>
                <a:moveTo>
                  <a:pt x="5183" y="7109"/>
                </a:moveTo>
                <a:cubicBezTo>
                  <a:pt x="5172" y="7161"/>
                  <a:pt x="5162" y="7213"/>
                  <a:pt x="5152" y="7265"/>
                </a:cubicBezTo>
                <a:cubicBezTo>
                  <a:pt x="4934" y="7462"/>
                  <a:pt x="4727" y="7648"/>
                  <a:pt x="4519" y="7855"/>
                </a:cubicBezTo>
                <a:lnTo>
                  <a:pt x="4478" y="7762"/>
                </a:lnTo>
                <a:cubicBezTo>
                  <a:pt x="4447" y="7669"/>
                  <a:pt x="4405" y="7576"/>
                  <a:pt x="4374" y="7472"/>
                </a:cubicBezTo>
                <a:cubicBezTo>
                  <a:pt x="4633" y="7348"/>
                  <a:pt x="4903" y="7223"/>
                  <a:pt x="5183" y="7109"/>
                </a:cubicBezTo>
                <a:close/>
                <a:moveTo>
                  <a:pt x="16407" y="7721"/>
                </a:moveTo>
                <a:cubicBezTo>
                  <a:pt x="16417" y="7752"/>
                  <a:pt x="16428" y="7783"/>
                  <a:pt x="16438" y="7814"/>
                </a:cubicBezTo>
                <a:cubicBezTo>
                  <a:pt x="16407" y="7824"/>
                  <a:pt x="16365" y="7845"/>
                  <a:pt x="16324" y="7866"/>
                </a:cubicBezTo>
                <a:lnTo>
                  <a:pt x="16303" y="7845"/>
                </a:lnTo>
                <a:cubicBezTo>
                  <a:pt x="16334" y="7804"/>
                  <a:pt x="16376" y="7762"/>
                  <a:pt x="16407" y="7721"/>
                </a:cubicBezTo>
                <a:close/>
                <a:moveTo>
                  <a:pt x="12593" y="7576"/>
                </a:moveTo>
                <a:lnTo>
                  <a:pt x="12593" y="7576"/>
                </a:lnTo>
                <a:cubicBezTo>
                  <a:pt x="12562" y="7679"/>
                  <a:pt x="12531" y="7783"/>
                  <a:pt x="12500" y="7887"/>
                </a:cubicBezTo>
                <a:lnTo>
                  <a:pt x="12489" y="7887"/>
                </a:lnTo>
                <a:lnTo>
                  <a:pt x="12489" y="7648"/>
                </a:lnTo>
                <a:lnTo>
                  <a:pt x="12531" y="7617"/>
                </a:lnTo>
                <a:lnTo>
                  <a:pt x="12593" y="7576"/>
                </a:lnTo>
                <a:close/>
                <a:moveTo>
                  <a:pt x="17184" y="7752"/>
                </a:moveTo>
                <a:lnTo>
                  <a:pt x="17132" y="7887"/>
                </a:lnTo>
                <a:lnTo>
                  <a:pt x="17132" y="7876"/>
                </a:lnTo>
                <a:cubicBezTo>
                  <a:pt x="17112" y="7835"/>
                  <a:pt x="17091" y="7793"/>
                  <a:pt x="17070" y="7752"/>
                </a:cubicBezTo>
                <a:close/>
                <a:moveTo>
                  <a:pt x="17443" y="7783"/>
                </a:moveTo>
                <a:cubicBezTo>
                  <a:pt x="17474" y="7783"/>
                  <a:pt x="17505" y="7793"/>
                  <a:pt x="17547" y="7804"/>
                </a:cubicBezTo>
                <a:lnTo>
                  <a:pt x="17547" y="7855"/>
                </a:lnTo>
                <a:lnTo>
                  <a:pt x="17505" y="7887"/>
                </a:lnTo>
                <a:cubicBezTo>
                  <a:pt x="17485" y="7845"/>
                  <a:pt x="17464" y="7814"/>
                  <a:pt x="17443" y="7783"/>
                </a:cubicBezTo>
                <a:close/>
                <a:moveTo>
                  <a:pt x="12147" y="7337"/>
                </a:moveTo>
                <a:lnTo>
                  <a:pt x="12147" y="7337"/>
                </a:lnTo>
                <a:cubicBezTo>
                  <a:pt x="12116" y="7441"/>
                  <a:pt x="12085" y="7534"/>
                  <a:pt x="12044" y="7627"/>
                </a:cubicBezTo>
                <a:lnTo>
                  <a:pt x="12044" y="7638"/>
                </a:lnTo>
                <a:cubicBezTo>
                  <a:pt x="11961" y="7721"/>
                  <a:pt x="11878" y="7814"/>
                  <a:pt x="11795" y="7897"/>
                </a:cubicBezTo>
                <a:cubicBezTo>
                  <a:pt x="11743" y="7845"/>
                  <a:pt x="11681" y="7793"/>
                  <a:pt x="11629" y="7741"/>
                </a:cubicBezTo>
                <a:cubicBezTo>
                  <a:pt x="11795" y="7607"/>
                  <a:pt x="11971" y="7472"/>
                  <a:pt x="12147" y="7337"/>
                </a:cubicBezTo>
                <a:close/>
                <a:moveTo>
                  <a:pt x="3524" y="7773"/>
                </a:moveTo>
                <a:cubicBezTo>
                  <a:pt x="3524" y="7804"/>
                  <a:pt x="3514" y="7835"/>
                  <a:pt x="3504" y="7866"/>
                </a:cubicBezTo>
                <a:lnTo>
                  <a:pt x="3410" y="7918"/>
                </a:lnTo>
                <a:lnTo>
                  <a:pt x="3410" y="7897"/>
                </a:lnTo>
                <a:lnTo>
                  <a:pt x="3524" y="7773"/>
                </a:lnTo>
                <a:close/>
                <a:moveTo>
                  <a:pt x="8686" y="7814"/>
                </a:moveTo>
                <a:lnTo>
                  <a:pt x="8686" y="7918"/>
                </a:lnTo>
                <a:lnTo>
                  <a:pt x="8603" y="7855"/>
                </a:lnTo>
                <a:cubicBezTo>
                  <a:pt x="8634" y="7845"/>
                  <a:pt x="8655" y="7824"/>
                  <a:pt x="8686" y="7814"/>
                </a:cubicBezTo>
                <a:close/>
                <a:moveTo>
                  <a:pt x="19630" y="6736"/>
                </a:moveTo>
                <a:cubicBezTo>
                  <a:pt x="19723" y="6767"/>
                  <a:pt x="19817" y="6798"/>
                  <a:pt x="19910" y="6829"/>
                </a:cubicBezTo>
                <a:cubicBezTo>
                  <a:pt x="19920" y="7192"/>
                  <a:pt x="19910" y="7565"/>
                  <a:pt x="19910" y="7918"/>
                </a:cubicBezTo>
                <a:cubicBezTo>
                  <a:pt x="19765" y="7824"/>
                  <a:pt x="19609" y="7741"/>
                  <a:pt x="19454" y="7659"/>
                </a:cubicBezTo>
                <a:cubicBezTo>
                  <a:pt x="19329" y="7399"/>
                  <a:pt x="19195" y="7151"/>
                  <a:pt x="19050" y="6923"/>
                </a:cubicBezTo>
                <a:cubicBezTo>
                  <a:pt x="19236" y="6840"/>
                  <a:pt x="19433" y="6778"/>
                  <a:pt x="19630" y="6736"/>
                </a:cubicBezTo>
                <a:close/>
                <a:moveTo>
                  <a:pt x="15433" y="7358"/>
                </a:moveTo>
                <a:cubicBezTo>
                  <a:pt x="15484" y="7493"/>
                  <a:pt x="15526" y="7617"/>
                  <a:pt x="15578" y="7752"/>
                </a:cubicBezTo>
                <a:cubicBezTo>
                  <a:pt x="15567" y="7804"/>
                  <a:pt x="15557" y="7866"/>
                  <a:pt x="15536" y="7928"/>
                </a:cubicBezTo>
                <a:lnTo>
                  <a:pt x="15453" y="7855"/>
                </a:lnTo>
                <a:lnTo>
                  <a:pt x="15360" y="7783"/>
                </a:lnTo>
                <a:cubicBezTo>
                  <a:pt x="15370" y="7690"/>
                  <a:pt x="15391" y="7586"/>
                  <a:pt x="15402" y="7503"/>
                </a:cubicBezTo>
                <a:cubicBezTo>
                  <a:pt x="15412" y="7451"/>
                  <a:pt x="15422" y="7410"/>
                  <a:pt x="15433" y="7358"/>
                </a:cubicBezTo>
                <a:close/>
                <a:moveTo>
                  <a:pt x="5322" y="7530"/>
                </a:moveTo>
                <a:cubicBezTo>
                  <a:pt x="5352" y="7629"/>
                  <a:pt x="5381" y="7736"/>
                  <a:pt x="5411" y="7835"/>
                </a:cubicBezTo>
                <a:lnTo>
                  <a:pt x="5369" y="7855"/>
                </a:lnTo>
                <a:lnTo>
                  <a:pt x="5266" y="7938"/>
                </a:lnTo>
                <a:cubicBezTo>
                  <a:pt x="5275" y="7802"/>
                  <a:pt x="5294" y="7666"/>
                  <a:pt x="5322" y="7530"/>
                </a:cubicBezTo>
                <a:close/>
                <a:moveTo>
                  <a:pt x="7701" y="7203"/>
                </a:moveTo>
                <a:lnTo>
                  <a:pt x="7701" y="7203"/>
                </a:lnTo>
                <a:cubicBezTo>
                  <a:pt x="7763" y="7265"/>
                  <a:pt x="7825" y="7327"/>
                  <a:pt x="7888" y="7379"/>
                </a:cubicBezTo>
                <a:lnTo>
                  <a:pt x="7877" y="7379"/>
                </a:lnTo>
                <a:cubicBezTo>
                  <a:pt x="7908" y="7493"/>
                  <a:pt x="7939" y="7607"/>
                  <a:pt x="7981" y="7721"/>
                </a:cubicBezTo>
                <a:cubicBezTo>
                  <a:pt x="7898" y="7793"/>
                  <a:pt x="7815" y="7866"/>
                  <a:pt x="7722" y="7938"/>
                </a:cubicBezTo>
                <a:cubicBezTo>
                  <a:pt x="7711" y="7700"/>
                  <a:pt x="7711" y="7451"/>
                  <a:pt x="7701" y="7203"/>
                </a:cubicBezTo>
                <a:close/>
                <a:moveTo>
                  <a:pt x="8178" y="7835"/>
                </a:moveTo>
                <a:lnTo>
                  <a:pt x="8126" y="7938"/>
                </a:lnTo>
                <a:lnTo>
                  <a:pt x="8116" y="7907"/>
                </a:lnTo>
                <a:lnTo>
                  <a:pt x="8178" y="7835"/>
                </a:lnTo>
                <a:close/>
                <a:moveTo>
                  <a:pt x="12406" y="7700"/>
                </a:moveTo>
                <a:cubicBezTo>
                  <a:pt x="12417" y="7773"/>
                  <a:pt x="12417" y="7845"/>
                  <a:pt x="12417" y="7918"/>
                </a:cubicBezTo>
                <a:lnTo>
                  <a:pt x="12365" y="7938"/>
                </a:lnTo>
                <a:cubicBezTo>
                  <a:pt x="12355" y="7876"/>
                  <a:pt x="12355" y="7814"/>
                  <a:pt x="12344" y="7762"/>
                </a:cubicBezTo>
                <a:lnTo>
                  <a:pt x="12406" y="7700"/>
                </a:lnTo>
                <a:close/>
                <a:moveTo>
                  <a:pt x="21257" y="6881"/>
                </a:moveTo>
                <a:cubicBezTo>
                  <a:pt x="21319" y="6902"/>
                  <a:pt x="21382" y="6933"/>
                  <a:pt x="21444" y="6964"/>
                </a:cubicBezTo>
                <a:cubicBezTo>
                  <a:pt x="21444" y="6995"/>
                  <a:pt x="21454" y="7016"/>
                  <a:pt x="21464" y="7037"/>
                </a:cubicBezTo>
                <a:lnTo>
                  <a:pt x="21454" y="7037"/>
                </a:lnTo>
                <a:cubicBezTo>
                  <a:pt x="21547" y="7337"/>
                  <a:pt x="21610" y="7648"/>
                  <a:pt x="21641" y="7969"/>
                </a:cubicBezTo>
                <a:cubicBezTo>
                  <a:pt x="21485" y="7793"/>
                  <a:pt x="21330" y="7638"/>
                  <a:pt x="21154" y="7482"/>
                </a:cubicBezTo>
                <a:cubicBezTo>
                  <a:pt x="21195" y="7285"/>
                  <a:pt x="21236" y="7078"/>
                  <a:pt x="21257" y="6881"/>
                </a:cubicBezTo>
                <a:close/>
                <a:moveTo>
                  <a:pt x="11961" y="7866"/>
                </a:moveTo>
                <a:lnTo>
                  <a:pt x="11961" y="7866"/>
                </a:lnTo>
                <a:cubicBezTo>
                  <a:pt x="11930" y="7907"/>
                  <a:pt x="11909" y="7959"/>
                  <a:pt x="11898" y="7990"/>
                </a:cubicBezTo>
                <a:lnTo>
                  <a:pt x="11867" y="7949"/>
                </a:lnTo>
                <a:lnTo>
                  <a:pt x="11961" y="7866"/>
                </a:lnTo>
                <a:close/>
                <a:moveTo>
                  <a:pt x="12272" y="7824"/>
                </a:moveTo>
                <a:cubicBezTo>
                  <a:pt x="12272" y="7876"/>
                  <a:pt x="12282" y="7928"/>
                  <a:pt x="12292" y="7980"/>
                </a:cubicBezTo>
                <a:lnTo>
                  <a:pt x="12251" y="7990"/>
                </a:lnTo>
                <a:cubicBezTo>
                  <a:pt x="12251" y="7938"/>
                  <a:pt x="12261" y="7887"/>
                  <a:pt x="12272" y="7824"/>
                </a:cubicBezTo>
                <a:close/>
                <a:moveTo>
                  <a:pt x="9339" y="7524"/>
                </a:moveTo>
                <a:lnTo>
                  <a:pt x="9339" y="7524"/>
                </a:lnTo>
                <a:cubicBezTo>
                  <a:pt x="9183" y="7679"/>
                  <a:pt x="9048" y="7835"/>
                  <a:pt x="8914" y="8001"/>
                </a:cubicBezTo>
                <a:cubicBezTo>
                  <a:pt x="8893" y="7918"/>
                  <a:pt x="8862" y="7824"/>
                  <a:pt x="8841" y="7731"/>
                </a:cubicBezTo>
                <a:cubicBezTo>
                  <a:pt x="9007" y="7659"/>
                  <a:pt x="9162" y="7586"/>
                  <a:pt x="9339" y="7524"/>
                </a:cubicBezTo>
                <a:close/>
                <a:moveTo>
                  <a:pt x="14624" y="7627"/>
                </a:moveTo>
                <a:cubicBezTo>
                  <a:pt x="14728" y="7752"/>
                  <a:pt x="14842" y="7876"/>
                  <a:pt x="14946" y="8001"/>
                </a:cubicBezTo>
                <a:cubicBezTo>
                  <a:pt x="14811" y="7918"/>
                  <a:pt x="14676" y="7855"/>
                  <a:pt x="14531" y="7804"/>
                </a:cubicBezTo>
                <a:lnTo>
                  <a:pt x="14521" y="7804"/>
                </a:lnTo>
                <a:cubicBezTo>
                  <a:pt x="14541" y="7762"/>
                  <a:pt x="14562" y="7731"/>
                  <a:pt x="14583" y="7700"/>
                </a:cubicBezTo>
                <a:lnTo>
                  <a:pt x="14624" y="7627"/>
                </a:lnTo>
                <a:close/>
                <a:moveTo>
                  <a:pt x="17692" y="7855"/>
                </a:moveTo>
                <a:lnTo>
                  <a:pt x="17765" y="7876"/>
                </a:lnTo>
                <a:cubicBezTo>
                  <a:pt x="17765" y="7907"/>
                  <a:pt x="17744" y="7959"/>
                  <a:pt x="17733" y="7990"/>
                </a:cubicBezTo>
                <a:lnTo>
                  <a:pt x="17723" y="8001"/>
                </a:lnTo>
                <a:lnTo>
                  <a:pt x="17692" y="7855"/>
                </a:lnTo>
                <a:close/>
                <a:moveTo>
                  <a:pt x="5234" y="7545"/>
                </a:moveTo>
                <a:cubicBezTo>
                  <a:pt x="5203" y="7690"/>
                  <a:pt x="5193" y="7845"/>
                  <a:pt x="5183" y="7990"/>
                </a:cubicBezTo>
                <a:lnTo>
                  <a:pt x="5152" y="8011"/>
                </a:lnTo>
                <a:cubicBezTo>
                  <a:pt x="5152" y="7866"/>
                  <a:pt x="5152" y="7731"/>
                  <a:pt x="5162" y="7586"/>
                </a:cubicBezTo>
                <a:lnTo>
                  <a:pt x="5234" y="7545"/>
                </a:lnTo>
                <a:close/>
                <a:moveTo>
                  <a:pt x="10997" y="7482"/>
                </a:moveTo>
                <a:lnTo>
                  <a:pt x="10997" y="7482"/>
                </a:lnTo>
                <a:cubicBezTo>
                  <a:pt x="11132" y="7534"/>
                  <a:pt x="11266" y="7596"/>
                  <a:pt x="11401" y="7679"/>
                </a:cubicBezTo>
                <a:cubicBezTo>
                  <a:pt x="11380" y="7741"/>
                  <a:pt x="11370" y="7814"/>
                  <a:pt x="11349" y="7876"/>
                </a:cubicBezTo>
                <a:lnTo>
                  <a:pt x="11194" y="8011"/>
                </a:lnTo>
                <a:cubicBezTo>
                  <a:pt x="11132" y="7918"/>
                  <a:pt x="11069" y="7824"/>
                  <a:pt x="11007" y="7731"/>
                </a:cubicBezTo>
                <a:cubicBezTo>
                  <a:pt x="11007" y="7648"/>
                  <a:pt x="11007" y="7565"/>
                  <a:pt x="10997" y="7482"/>
                </a:cubicBezTo>
                <a:close/>
                <a:moveTo>
                  <a:pt x="8302" y="7741"/>
                </a:moveTo>
                <a:lnTo>
                  <a:pt x="8313" y="7918"/>
                </a:lnTo>
                <a:lnTo>
                  <a:pt x="8240" y="7980"/>
                </a:lnTo>
                <a:lnTo>
                  <a:pt x="8167" y="8021"/>
                </a:lnTo>
                <a:cubicBezTo>
                  <a:pt x="8209" y="7928"/>
                  <a:pt x="8250" y="7835"/>
                  <a:pt x="8292" y="7741"/>
                </a:cubicBezTo>
                <a:close/>
                <a:moveTo>
                  <a:pt x="8789" y="7762"/>
                </a:moveTo>
                <a:cubicBezTo>
                  <a:pt x="8810" y="7845"/>
                  <a:pt x="8831" y="7928"/>
                  <a:pt x="8851" y="8021"/>
                </a:cubicBezTo>
                <a:lnTo>
                  <a:pt x="8862" y="8032"/>
                </a:lnTo>
                <a:lnTo>
                  <a:pt x="8758" y="7959"/>
                </a:lnTo>
                <a:lnTo>
                  <a:pt x="8758" y="7866"/>
                </a:lnTo>
                <a:lnTo>
                  <a:pt x="8758" y="7773"/>
                </a:lnTo>
                <a:lnTo>
                  <a:pt x="8789" y="7762"/>
                </a:lnTo>
                <a:close/>
                <a:moveTo>
                  <a:pt x="11007" y="7845"/>
                </a:moveTo>
                <a:cubicBezTo>
                  <a:pt x="11059" y="7907"/>
                  <a:pt x="11100" y="7969"/>
                  <a:pt x="11142" y="8032"/>
                </a:cubicBezTo>
                <a:lnTo>
                  <a:pt x="11132" y="8042"/>
                </a:lnTo>
                <a:cubicBezTo>
                  <a:pt x="11090" y="7990"/>
                  <a:pt x="11049" y="7938"/>
                  <a:pt x="11007" y="7887"/>
                </a:cubicBezTo>
                <a:lnTo>
                  <a:pt x="11007" y="7876"/>
                </a:lnTo>
                <a:lnTo>
                  <a:pt x="11007" y="7845"/>
                </a:lnTo>
                <a:close/>
                <a:moveTo>
                  <a:pt x="12220" y="7555"/>
                </a:moveTo>
                <a:cubicBezTo>
                  <a:pt x="12220" y="7617"/>
                  <a:pt x="12209" y="7700"/>
                  <a:pt x="12209" y="7773"/>
                </a:cubicBezTo>
                <a:lnTo>
                  <a:pt x="12209" y="7783"/>
                </a:lnTo>
                <a:cubicBezTo>
                  <a:pt x="12116" y="7866"/>
                  <a:pt x="12033" y="7949"/>
                  <a:pt x="11950" y="8042"/>
                </a:cubicBezTo>
                <a:cubicBezTo>
                  <a:pt x="12002" y="7938"/>
                  <a:pt x="12044" y="7835"/>
                  <a:pt x="12085" y="7731"/>
                </a:cubicBezTo>
                <a:cubicBezTo>
                  <a:pt x="12126" y="7669"/>
                  <a:pt x="12178" y="7617"/>
                  <a:pt x="12220" y="7555"/>
                </a:cubicBezTo>
                <a:close/>
                <a:moveTo>
                  <a:pt x="15422" y="7938"/>
                </a:moveTo>
                <a:lnTo>
                  <a:pt x="15516" y="8011"/>
                </a:lnTo>
                <a:cubicBezTo>
                  <a:pt x="15516" y="8032"/>
                  <a:pt x="15505" y="8042"/>
                  <a:pt x="15505" y="8052"/>
                </a:cubicBezTo>
                <a:lnTo>
                  <a:pt x="15422" y="7938"/>
                </a:lnTo>
                <a:close/>
                <a:moveTo>
                  <a:pt x="17402" y="7814"/>
                </a:moveTo>
                <a:lnTo>
                  <a:pt x="17402" y="7824"/>
                </a:lnTo>
                <a:cubicBezTo>
                  <a:pt x="17433" y="7855"/>
                  <a:pt x="17454" y="7897"/>
                  <a:pt x="17474" y="7938"/>
                </a:cubicBezTo>
                <a:cubicBezTo>
                  <a:pt x="17443" y="7969"/>
                  <a:pt x="17402" y="8011"/>
                  <a:pt x="17371" y="8052"/>
                </a:cubicBezTo>
                <a:cubicBezTo>
                  <a:pt x="17371" y="7969"/>
                  <a:pt x="17381" y="7897"/>
                  <a:pt x="17402" y="7814"/>
                </a:cubicBezTo>
                <a:close/>
                <a:moveTo>
                  <a:pt x="2395" y="5990"/>
                </a:moveTo>
                <a:cubicBezTo>
                  <a:pt x="2322" y="6208"/>
                  <a:pt x="2260" y="6436"/>
                  <a:pt x="2219" y="6664"/>
                </a:cubicBezTo>
                <a:cubicBezTo>
                  <a:pt x="2125" y="7120"/>
                  <a:pt x="2073" y="7596"/>
                  <a:pt x="2084" y="8063"/>
                </a:cubicBezTo>
                <a:cubicBezTo>
                  <a:pt x="2032" y="7783"/>
                  <a:pt x="1991" y="7503"/>
                  <a:pt x="1970" y="7223"/>
                </a:cubicBezTo>
                <a:cubicBezTo>
                  <a:pt x="1939" y="6850"/>
                  <a:pt x="1959" y="6477"/>
                  <a:pt x="2022" y="6114"/>
                </a:cubicBezTo>
                <a:cubicBezTo>
                  <a:pt x="2156" y="6073"/>
                  <a:pt x="2270" y="6031"/>
                  <a:pt x="2395" y="5990"/>
                </a:cubicBezTo>
                <a:close/>
                <a:moveTo>
                  <a:pt x="15630" y="7876"/>
                </a:moveTo>
                <a:cubicBezTo>
                  <a:pt x="15650" y="7938"/>
                  <a:pt x="15671" y="8001"/>
                  <a:pt x="15692" y="8063"/>
                </a:cubicBezTo>
                <a:lnTo>
                  <a:pt x="15598" y="7990"/>
                </a:lnTo>
                <a:cubicBezTo>
                  <a:pt x="15609" y="7949"/>
                  <a:pt x="15619" y="7918"/>
                  <a:pt x="15630" y="7876"/>
                </a:cubicBezTo>
                <a:close/>
                <a:moveTo>
                  <a:pt x="20449" y="7078"/>
                </a:moveTo>
                <a:cubicBezTo>
                  <a:pt x="20656" y="7192"/>
                  <a:pt x="20853" y="7327"/>
                  <a:pt x="21050" y="7482"/>
                </a:cubicBezTo>
                <a:cubicBezTo>
                  <a:pt x="20989" y="7666"/>
                  <a:pt x="20948" y="7870"/>
                  <a:pt x="20887" y="8064"/>
                </a:cubicBezTo>
                <a:lnTo>
                  <a:pt x="20887" y="8064"/>
                </a:lnTo>
                <a:cubicBezTo>
                  <a:pt x="20754" y="7729"/>
                  <a:pt x="20612" y="7393"/>
                  <a:pt x="20449" y="7078"/>
                </a:cubicBezTo>
                <a:close/>
                <a:moveTo>
                  <a:pt x="22304" y="7690"/>
                </a:moveTo>
                <a:lnTo>
                  <a:pt x="22304" y="7690"/>
                </a:lnTo>
                <a:cubicBezTo>
                  <a:pt x="22366" y="7762"/>
                  <a:pt x="22428" y="7845"/>
                  <a:pt x="22490" y="7928"/>
                </a:cubicBezTo>
                <a:cubicBezTo>
                  <a:pt x="22490" y="7969"/>
                  <a:pt x="22490" y="8021"/>
                  <a:pt x="22490" y="8073"/>
                </a:cubicBezTo>
                <a:cubicBezTo>
                  <a:pt x="22428" y="7949"/>
                  <a:pt x="22366" y="7814"/>
                  <a:pt x="22304" y="7690"/>
                </a:cubicBezTo>
                <a:close/>
                <a:moveTo>
                  <a:pt x="13921" y="7727"/>
                </a:moveTo>
                <a:cubicBezTo>
                  <a:pt x="13954" y="7727"/>
                  <a:pt x="13983" y="7734"/>
                  <a:pt x="14013" y="7741"/>
                </a:cubicBezTo>
                <a:lnTo>
                  <a:pt x="14023" y="7741"/>
                </a:lnTo>
                <a:cubicBezTo>
                  <a:pt x="14054" y="7824"/>
                  <a:pt x="14075" y="7907"/>
                  <a:pt x="14106" y="8001"/>
                </a:cubicBezTo>
                <a:lnTo>
                  <a:pt x="14085" y="8083"/>
                </a:lnTo>
                <a:cubicBezTo>
                  <a:pt x="14023" y="8083"/>
                  <a:pt x="13961" y="8073"/>
                  <a:pt x="13899" y="8073"/>
                </a:cubicBezTo>
                <a:cubicBezTo>
                  <a:pt x="13888" y="8042"/>
                  <a:pt x="13868" y="8001"/>
                  <a:pt x="13847" y="7969"/>
                </a:cubicBezTo>
                <a:cubicBezTo>
                  <a:pt x="13868" y="7887"/>
                  <a:pt x="13878" y="7804"/>
                  <a:pt x="13878" y="7731"/>
                </a:cubicBezTo>
                <a:cubicBezTo>
                  <a:pt x="13893" y="7728"/>
                  <a:pt x="13907" y="7727"/>
                  <a:pt x="13921" y="7727"/>
                </a:cubicBezTo>
                <a:close/>
                <a:moveTo>
                  <a:pt x="15702" y="7275"/>
                </a:moveTo>
                <a:cubicBezTo>
                  <a:pt x="15785" y="7348"/>
                  <a:pt x="15858" y="7431"/>
                  <a:pt x="15930" y="7524"/>
                </a:cubicBezTo>
                <a:cubicBezTo>
                  <a:pt x="15878" y="7700"/>
                  <a:pt x="15826" y="7887"/>
                  <a:pt x="15764" y="8083"/>
                </a:cubicBezTo>
                <a:cubicBezTo>
                  <a:pt x="15744" y="8032"/>
                  <a:pt x="15733" y="7969"/>
                  <a:pt x="15712" y="7918"/>
                </a:cubicBezTo>
                <a:cubicBezTo>
                  <a:pt x="15692" y="7855"/>
                  <a:pt x="15661" y="7804"/>
                  <a:pt x="15650" y="7741"/>
                </a:cubicBezTo>
                <a:cubicBezTo>
                  <a:pt x="15671" y="7586"/>
                  <a:pt x="15692" y="7431"/>
                  <a:pt x="15702" y="7275"/>
                </a:cubicBezTo>
                <a:close/>
                <a:moveTo>
                  <a:pt x="13515" y="7710"/>
                </a:moveTo>
                <a:lnTo>
                  <a:pt x="13515" y="7710"/>
                </a:lnTo>
                <a:cubicBezTo>
                  <a:pt x="13453" y="7814"/>
                  <a:pt x="13381" y="7918"/>
                  <a:pt x="13298" y="8011"/>
                </a:cubicBezTo>
                <a:cubicBezTo>
                  <a:pt x="13277" y="8042"/>
                  <a:pt x="13246" y="8073"/>
                  <a:pt x="13215" y="8104"/>
                </a:cubicBezTo>
                <a:cubicBezTo>
                  <a:pt x="13246" y="7980"/>
                  <a:pt x="13277" y="7855"/>
                  <a:pt x="13318" y="7731"/>
                </a:cubicBezTo>
                <a:cubicBezTo>
                  <a:pt x="13381" y="7721"/>
                  <a:pt x="13443" y="7721"/>
                  <a:pt x="13515" y="7710"/>
                </a:cubicBezTo>
                <a:close/>
                <a:moveTo>
                  <a:pt x="14210" y="7773"/>
                </a:moveTo>
                <a:cubicBezTo>
                  <a:pt x="14293" y="7793"/>
                  <a:pt x="14365" y="7814"/>
                  <a:pt x="14448" y="7845"/>
                </a:cubicBezTo>
                <a:cubicBezTo>
                  <a:pt x="14396" y="7938"/>
                  <a:pt x="14334" y="8032"/>
                  <a:pt x="14272" y="8115"/>
                </a:cubicBezTo>
                <a:lnTo>
                  <a:pt x="14241" y="8115"/>
                </a:lnTo>
                <a:cubicBezTo>
                  <a:pt x="14220" y="8042"/>
                  <a:pt x="14199" y="7969"/>
                  <a:pt x="14168" y="7907"/>
                </a:cubicBezTo>
                <a:cubicBezTo>
                  <a:pt x="14189" y="7866"/>
                  <a:pt x="14199" y="7824"/>
                  <a:pt x="14210" y="7773"/>
                </a:cubicBezTo>
                <a:close/>
                <a:moveTo>
                  <a:pt x="12199" y="7897"/>
                </a:moveTo>
                <a:lnTo>
                  <a:pt x="12189" y="8032"/>
                </a:lnTo>
                <a:cubicBezTo>
                  <a:pt x="12126" y="8063"/>
                  <a:pt x="12075" y="8094"/>
                  <a:pt x="12012" y="8125"/>
                </a:cubicBezTo>
                <a:lnTo>
                  <a:pt x="11992" y="8104"/>
                </a:lnTo>
                <a:cubicBezTo>
                  <a:pt x="12064" y="8032"/>
                  <a:pt x="12126" y="7959"/>
                  <a:pt x="12199" y="7897"/>
                </a:cubicBezTo>
                <a:close/>
                <a:moveTo>
                  <a:pt x="12417" y="7990"/>
                </a:moveTo>
                <a:lnTo>
                  <a:pt x="12417" y="8083"/>
                </a:lnTo>
                <a:lnTo>
                  <a:pt x="12396" y="8125"/>
                </a:lnTo>
                <a:cubicBezTo>
                  <a:pt x="12396" y="8083"/>
                  <a:pt x="12386" y="8042"/>
                  <a:pt x="12375" y="8011"/>
                </a:cubicBezTo>
                <a:lnTo>
                  <a:pt x="12417" y="7990"/>
                </a:lnTo>
                <a:close/>
                <a:moveTo>
                  <a:pt x="13650" y="7710"/>
                </a:moveTo>
                <a:lnTo>
                  <a:pt x="13712" y="7855"/>
                </a:lnTo>
                <a:cubicBezTo>
                  <a:pt x="13723" y="7928"/>
                  <a:pt x="13733" y="7990"/>
                  <a:pt x="13743" y="8063"/>
                </a:cubicBezTo>
                <a:cubicBezTo>
                  <a:pt x="13609" y="8073"/>
                  <a:pt x="13463" y="8094"/>
                  <a:pt x="13329" y="8125"/>
                </a:cubicBezTo>
                <a:cubicBezTo>
                  <a:pt x="13432" y="7990"/>
                  <a:pt x="13536" y="7855"/>
                  <a:pt x="13619" y="7710"/>
                </a:cubicBezTo>
                <a:close/>
                <a:moveTo>
                  <a:pt x="17308" y="7845"/>
                </a:moveTo>
                <a:lnTo>
                  <a:pt x="17308" y="7845"/>
                </a:lnTo>
                <a:cubicBezTo>
                  <a:pt x="17288" y="7938"/>
                  <a:pt x="17267" y="8032"/>
                  <a:pt x="17246" y="8125"/>
                </a:cubicBezTo>
                <a:cubicBezTo>
                  <a:pt x="17236" y="8094"/>
                  <a:pt x="17215" y="8073"/>
                  <a:pt x="17215" y="8052"/>
                </a:cubicBezTo>
                <a:cubicBezTo>
                  <a:pt x="17246" y="7980"/>
                  <a:pt x="17277" y="7918"/>
                  <a:pt x="17308" y="7845"/>
                </a:cubicBezTo>
                <a:close/>
                <a:moveTo>
                  <a:pt x="6198" y="7441"/>
                </a:moveTo>
                <a:cubicBezTo>
                  <a:pt x="6219" y="7503"/>
                  <a:pt x="6229" y="7576"/>
                  <a:pt x="6250" y="7638"/>
                </a:cubicBezTo>
                <a:cubicBezTo>
                  <a:pt x="6209" y="7710"/>
                  <a:pt x="6167" y="7783"/>
                  <a:pt x="6136" y="7845"/>
                </a:cubicBezTo>
                <a:cubicBezTo>
                  <a:pt x="5950" y="7938"/>
                  <a:pt x="5763" y="8042"/>
                  <a:pt x="5587" y="8146"/>
                </a:cubicBezTo>
                <a:cubicBezTo>
                  <a:pt x="5556" y="8052"/>
                  <a:pt x="5525" y="7949"/>
                  <a:pt x="5494" y="7855"/>
                </a:cubicBezTo>
                <a:cubicBezTo>
                  <a:pt x="5722" y="7700"/>
                  <a:pt x="5950" y="7565"/>
                  <a:pt x="6198" y="7441"/>
                </a:cubicBezTo>
                <a:close/>
                <a:moveTo>
                  <a:pt x="12583" y="7928"/>
                </a:moveTo>
                <a:cubicBezTo>
                  <a:pt x="12583" y="7959"/>
                  <a:pt x="12572" y="7969"/>
                  <a:pt x="12572" y="8001"/>
                </a:cubicBezTo>
                <a:cubicBezTo>
                  <a:pt x="12541" y="8052"/>
                  <a:pt x="12520" y="8094"/>
                  <a:pt x="12489" y="8146"/>
                </a:cubicBezTo>
                <a:cubicBezTo>
                  <a:pt x="12520" y="8073"/>
                  <a:pt x="12551" y="8001"/>
                  <a:pt x="12572" y="7928"/>
                </a:cubicBezTo>
                <a:close/>
                <a:moveTo>
                  <a:pt x="11328" y="7990"/>
                </a:moveTo>
                <a:lnTo>
                  <a:pt x="11328" y="7990"/>
                </a:lnTo>
                <a:cubicBezTo>
                  <a:pt x="11318" y="8052"/>
                  <a:pt x="11297" y="8104"/>
                  <a:pt x="11287" y="8156"/>
                </a:cubicBezTo>
                <a:cubicBezTo>
                  <a:pt x="11266" y="8135"/>
                  <a:pt x="11256" y="8104"/>
                  <a:pt x="11235" y="8073"/>
                </a:cubicBezTo>
                <a:cubicBezTo>
                  <a:pt x="11266" y="8052"/>
                  <a:pt x="11297" y="8021"/>
                  <a:pt x="11328" y="7990"/>
                </a:cubicBezTo>
                <a:close/>
                <a:moveTo>
                  <a:pt x="18138" y="7441"/>
                </a:moveTo>
                <a:cubicBezTo>
                  <a:pt x="18293" y="7596"/>
                  <a:pt x="18438" y="7752"/>
                  <a:pt x="18573" y="7928"/>
                </a:cubicBezTo>
                <a:cubicBezTo>
                  <a:pt x="18552" y="8001"/>
                  <a:pt x="18531" y="8083"/>
                  <a:pt x="18511" y="8156"/>
                </a:cubicBezTo>
                <a:cubicBezTo>
                  <a:pt x="18397" y="8073"/>
                  <a:pt x="18283" y="8001"/>
                  <a:pt x="18158" y="7938"/>
                </a:cubicBezTo>
                <a:cubicBezTo>
                  <a:pt x="18107" y="7907"/>
                  <a:pt x="18044" y="7887"/>
                  <a:pt x="17993" y="7855"/>
                </a:cubicBezTo>
                <a:cubicBezTo>
                  <a:pt x="18034" y="7731"/>
                  <a:pt x="18065" y="7596"/>
                  <a:pt x="18096" y="7472"/>
                </a:cubicBezTo>
                <a:lnTo>
                  <a:pt x="18138" y="7441"/>
                </a:lnTo>
                <a:close/>
                <a:moveTo>
                  <a:pt x="11007" y="7990"/>
                </a:moveTo>
                <a:lnTo>
                  <a:pt x="11090" y="8094"/>
                </a:lnTo>
                <a:cubicBezTo>
                  <a:pt x="11069" y="8125"/>
                  <a:pt x="11038" y="8146"/>
                  <a:pt x="11007" y="8177"/>
                </a:cubicBezTo>
                <a:lnTo>
                  <a:pt x="11007" y="7990"/>
                </a:lnTo>
                <a:close/>
                <a:moveTo>
                  <a:pt x="8022" y="7814"/>
                </a:moveTo>
                <a:lnTo>
                  <a:pt x="8043" y="7866"/>
                </a:lnTo>
                <a:cubicBezTo>
                  <a:pt x="7939" y="7969"/>
                  <a:pt x="7836" y="8073"/>
                  <a:pt x="7743" y="8187"/>
                </a:cubicBezTo>
                <a:lnTo>
                  <a:pt x="7743" y="8052"/>
                </a:lnTo>
                <a:cubicBezTo>
                  <a:pt x="7836" y="7969"/>
                  <a:pt x="7929" y="7887"/>
                  <a:pt x="8022" y="7814"/>
                </a:cubicBezTo>
                <a:close/>
                <a:moveTo>
                  <a:pt x="17630" y="7887"/>
                </a:moveTo>
                <a:cubicBezTo>
                  <a:pt x="17640" y="7959"/>
                  <a:pt x="17661" y="8042"/>
                  <a:pt x="17682" y="8125"/>
                </a:cubicBezTo>
                <a:cubicBezTo>
                  <a:pt x="17671" y="8135"/>
                  <a:pt x="17661" y="8166"/>
                  <a:pt x="17651" y="8187"/>
                </a:cubicBezTo>
                <a:cubicBezTo>
                  <a:pt x="17640" y="8166"/>
                  <a:pt x="17630" y="8135"/>
                  <a:pt x="17619" y="8104"/>
                </a:cubicBezTo>
                <a:cubicBezTo>
                  <a:pt x="17619" y="8032"/>
                  <a:pt x="17619" y="7959"/>
                  <a:pt x="17630" y="7887"/>
                </a:cubicBezTo>
                <a:close/>
                <a:moveTo>
                  <a:pt x="8748" y="8063"/>
                </a:moveTo>
                <a:lnTo>
                  <a:pt x="8820" y="8104"/>
                </a:lnTo>
                <a:lnTo>
                  <a:pt x="8748" y="8197"/>
                </a:lnTo>
                <a:lnTo>
                  <a:pt x="8748" y="8063"/>
                </a:lnTo>
                <a:close/>
                <a:moveTo>
                  <a:pt x="13235" y="7752"/>
                </a:moveTo>
                <a:lnTo>
                  <a:pt x="13235" y="7752"/>
                </a:lnTo>
                <a:cubicBezTo>
                  <a:pt x="13194" y="7887"/>
                  <a:pt x="13153" y="8032"/>
                  <a:pt x="13121" y="8177"/>
                </a:cubicBezTo>
                <a:cubicBezTo>
                  <a:pt x="13101" y="8177"/>
                  <a:pt x="13080" y="8187"/>
                  <a:pt x="13049" y="8197"/>
                </a:cubicBezTo>
                <a:cubicBezTo>
                  <a:pt x="13028" y="8115"/>
                  <a:pt x="13007" y="8021"/>
                  <a:pt x="12987" y="7938"/>
                </a:cubicBezTo>
                <a:cubicBezTo>
                  <a:pt x="13039" y="7876"/>
                  <a:pt x="13101" y="7814"/>
                  <a:pt x="13153" y="7762"/>
                </a:cubicBezTo>
                <a:lnTo>
                  <a:pt x="13235" y="7752"/>
                </a:lnTo>
                <a:close/>
                <a:moveTo>
                  <a:pt x="6395" y="7897"/>
                </a:moveTo>
                <a:cubicBezTo>
                  <a:pt x="6416" y="7990"/>
                  <a:pt x="6447" y="8094"/>
                  <a:pt x="6468" y="8197"/>
                </a:cubicBezTo>
                <a:lnTo>
                  <a:pt x="6468" y="8208"/>
                </a:lnTo>
                <a:cubicBezTo>
                  <a:pt x="6437" y="8104"/>
                  <a:pt x="6406" y="8011"/>
                  <a:pt x="6374" y="7907"/>
                </a:cubicBezTo>
                <a:lnTo>
                  <a:pt x="6395" y="7897"/>
                </a:lnTo>
                <a:close/>
                <a:moveTo>
                  <a:pt x="14749" y="7420"/>
                </a:moveTo>
                <a:cubicBezTo>
                  <a:pt x="14894" y="7513"/>
                  <a:pt x="15049" y="7627"/>
                  <a:pt x="15194" y="7741"/>
                </a:cubicBezTo>
                <a:lnTo>
                  <a:pt x="15194" y="7752"/>
                </a:lnTo>
                <a:lnTo>
                  <a:pt x="15277" y="7866"/>
                </a:lnTo>
                <a:cubicBezTo>
                  <a:pt x="15267" y="7980"/>
                  <a:pt x="15256" y="8094"/>
                  <a:pt x="15246" y="8208"/>
                </a:cubicBezTo>
                <a:cubicBezTo>
                  <a:pt x="15215" y="8187"/>
                  <a:pt x="15174" y="8156"/>
                  <a:pt x="15142" y="8125"/>
                </a:cubicBezTo>
                <a:cubicBezTo>
                  <a:pt x="14987" y="7938"/>
                  <a:pt x="14821" y="7762"/>
                  <a:pt x="14666" y="7576"/>
                </a:cubicBezTo>
                <a:lnTo>
                  <a:pt x="14749" y="7420"/>
                </a:lnTo>
                <a:close/>
                <a:moveTo>
                  <a:pt x="16003" y="7586"/>
                </a:moveTo>
                <a:cubicBezTo>
                  <a:pt x="16044" y="7648"/>
                  <a:pt x="16086" y="7700"/>
                  <a:pt x="16137" y="7762"/>
                </a:cubicBezTo>
                <a:lnTo>
                  <a:pt x="16137" y="7752"/>
                </a:lnTo>
                <a:cubicBezTo>
                  <a:pt x="16137" y="7824"/>
                  <a:pt x="16137" y="7887"/>
                  <a:pt x="16148" y="7949"/>
                </a:cubicBezTo>
                <a:lnTo>
                  <a:pt x="16096" y="8011"/>
                </a:lnTo>
                <a:lnTo>
                  <a:pt x="16065" y="8032"/>
                </a:lnTo>
                <a:cubicBezTo>
                  <a:pt x="16003" y="8094"/>
                  <a:pt x="15940" y="8146"/>
                  <a:pt x="15878" y="8208"/>
                </a:cubicBezTo>
                <a:lnTo>
                  <a:pt x="15837" y="8177"/>
                </a:lnTo>
                <a:cubicBezTo>
                  <a:pt x="15889" y="7980"/>
                  <a:pt x="15951" y="7783"/>
                  <a:pt x="16003" y="7586"/>
                </a:cubicBezTo>
                <a:close/>
                <a:moveTo>
                  <a:pt x="11567" y="7793"/>
                </a:moveTo>
                <a:cubicBezTo>
                  <a:pt x="11629" y="7845"/>
                  <a:pt x="11681" y="7887"/>
                  <a:pt x="11733" y="7938"/>
                </a:cubicBezTo>
                <a:cubicBezTo>
                  <a:pt x="11608" y="8052"/>
                  <a:pt x="11474" y="8146"/>
                  <a:pt x="11328" y="8229"/>
                </a:cubicBezTo>
                <a:cubicBezTo>
                  <a:pt x="11360" y="8125"/>
                  <a:pt x="11391" y="8032"/>
                  <a:pt x="11411" y="7928"/>
                </a:cubicBezTo>
                <a:lnTo>
                  <a:pt x="11567" y="7793"/>
                </a:lnTo>
                <a:close/>
                <a:moveTo>
                  <a:pt x="9753" y="7399"/>
                </a:moveTo>
                <a:cubicBezTo>
                  <a:pt x="9629" y="7607"/>
                  <a:pt x="9504" y="7814"/>
                  <a:pt x="9390" y="8021"/>
                </a:cubicBezTo>
                <a:cubicBezTo>
                  <a:pt x="9349" y="8094"/>
                  <a:pt x="9307" y="8166"/>
                  <a:pt x="9266" y="8239"/>
                </a:cubicBezTo>
                <a:cubicBezTo>
                  <a:pt x="9162" y="8197"/>
                  <a:pt x="9059" y="8146"/>
                  <a:pt x="8955" y="8083"/>
                </a:cubicBezTo>
                <a:cubicBezTo>
                  <a:pt x="9131" y="7876"/>
                  <a:pt x="9307" y="7669"/>
                  <a:pt x="9494" y="7472"/>
                </a:cubicBezTo>
                <a:lnTo>
                  <a:pt x="9536" y="7462"/>
                </a:lnTo>
                <a:cubicBezTo>
                  <a:pt x="9598" y="7441"/>
                  <a:pt x="9670" y="7410"/>
                  <a:pt x="9743" y="7399"/>
                </a:cubicBezTo>
                <a:close/>
                <a:moveTo>
                  <a:pt x="3426" y="7384"/>
                </a:moveTo>
                <a:cubicBezTo>
                  <a:pt x="3398" y="7532"/>
                  <a:pt x="3378" y="7688"/>
                  <a:pt x="3359" y="7835"/>
                </a:cubicBezTo>
                <a:cubicBezTo>
                  <a:pt x="3286" y="7918"/>
                  <a:pt x="3213" y="7990"/>
                  <a:pt x="3151" y="8073"/>
                </a:cubicBezTo>
                <a:cubicBezTo>
                  <a:pt x="3068" y="8135"/>
                  <a:pt x="2975" y="8197"/>
                  <a:pt x="2892" y="8249"/>
                </a:cubicBezTo>
                <a:cubicBezTo>
                  <a:pt x="3027" y="7990"/>
                  <a:pt x="3162" y="7741"/>
                  <a:pt x="3317" y="7503"/>
                </a:cubicBezTo>
                <a:cubicBezTo>
                  <a:pt x="3353" y="7467"/>
                  <a:pt x="3390" y="7423"/>
                  <a:pt x="3426" y="7384"/>
                </a:cubicBezTo>
                <a:close/>
                <a:moveTo>
                  <a:pt x="5183" y="8073"/>
                </a:moveTo>
                <a:lnTo>
                  <a:pt x="5183" y="8073"/>
                </a:lnTo>
                <a:cubicBezTo>
                  <a:pt x="5172" y="8135"/>
                  <a:pt x="5172" y="8197"/>
                  <a:pt x="5172" y="8260"/>
                </a:cubicBezTo>
                <a:cubicBezTo>
                  <a:pt x="5172" y="8197"/>
                  <a:pt x="5172" y="8146"/>
                  <a:pt x="5162" y="8083"/>
                </a:cubicBezTo>
                <a:lnTo>
                  <a:pt x="5183" y="8073"/>
                </a:lnTo>
                <a:close/>
                <a:moveTo>
                  <a:pt x="10904" y="7845"/>
                </a:moveTo>
                <a:lnTo>
                  <a:pt x="10945" y="7897"/>
                </a:lnTo>
                <a:cubicBezTo>
                  <a:pt x="10935" y="8011"/>
                  <a:pt x="10935" y="8135"/>
                  <a:pt x="10924" y="8249"/>
                </a:cubicBezTo>
                <a:lnTo>
                  <a:pt x="10914" y="8260"/>
                </a:lnTo>
                <a:cubicBezTo>
                  <a:pt x="10914" y="8125"/>
                  <a:pt x="10914" y="7980"/>
                  <a:pt x="10904" y="7845"/>
                </a:cubicBezTo>
                <a:close/>
                <a:moveTo>
                  <a:pt x="12883" y="7824"/>
                </a:moveTo>
                <a:lnTo>
                  <a:pt x="12904" y="7918"/>
                </a:lnTo>
                <a:cubicBezTo>
                  <a:pt x="12800" y="8032"/>
                  <a:pt x="12697" y="8146"/>
                  <a:pt x="12593" y="8260"/>
                </a:cubicBezTo>
                <a:cubicBezTo>
                  <a:pt x="12603" y="8187"/>
                  <a:pt x="12614" y="8125"/>
                  <a:pt x="12624" y="8063"/>
                </a:cubicBezTo>
                <a:cubicBezTo>
                  <a:pt x="12655" y="8001"/>
                  <a:pt x="12686" y="7938"/>
                  <a:pt x="12717" y="7876"/>
                </a:cubicBezTo>
                <a:cubicBezTo>
                  <a:pt x="12769" y="7855"/>
                  <a:pt x="12821" y="7835"/>
                  <a:pt x="12883" y="7824"/>
                </a:cubicBezTo>
                <a:close/>
                <a:moveTo>
                  <a:pt x="17806" y="7938"/>
                </a:moveTo>
                <a:lnTo>
                  <a:pt x="17858" y="8021"/>
                </a:lnTo>
                <a:cubicBezTo>
                  <a:pt x="17837" y="8094"/>
                  <a:pt x="17816" y="8177"/>
                  <a:pt x="17785" y="8249"/>
                </a:cubicBezTo>
                <a:lnTo>
                  <a:pt x="17775" y="8260"/>
                </a:lnTo>
                <a:cubicBezTo>
                  <a:pt x="17765" y="8208"/>
                  <a:pt x="17754" y="8156"/>
                  <a:pt x="17744" y="8104"/>
                </a:cubicBezTo>
                <a:lnTo>
                  <a:pt x="17796" y="7980"/>
                </a:lnTo>
                <a:lnTo>
                  <a:pt x="17806" y="7938"/>
                </a:lnTo>
                <a:close/>
                <a:moveTo>
                  <a:pt x="3980" y="5482"/>
                </a:moveTo>
                <a:lnTo>
                  <a:pt x="3980" y="5658"/>
                </a:lnTo>
                <a:cubicBezTo>
                  <a:pt x="3773" y="6135"/>
                  <a:pt x="3607" y="6622"/>
                  <a:pt x="3493" y="7120"/>
                </a:cubicBezTo>
                <a:cubicBezTo>
                  <a:pt x="3421" y="7223"/>
                  <a:pt x="3348" y="7337"/>
                  <a:pt x="3276" y="7451"/>
                </a:cubicBezTo>
                <a:cubicBezTo>
                  <a:pt x="3058" y="7721"/>
                  <a:pt x="2851" y="8001"/>
                  <a:pt x="2664" y="8291"/>
                </a:cubicBezTo>
                <a:lnTo>
                  <a:pt x="2664" y="8083"/>
                </a:lnTo>
                <a:cubicBezTo>
                  <a:pt x="2706" y="7969"/>
                  <a:pt x="2737" y="7866"/>
                  <a:pt x="2768" y="7762"/>
                </a:cubicBezTo>
                <a:lnTo>
                  <a:pt x="2778" y="7773"/>
                </a:lnTo>
                <a:cubicBezTo>
                  <a:pt x="3037" y="6995"/>
                  <a:pt x="3369" y="6259"/>
                  <a:pt x="3763" y="5555"/>
                </a:cubicBezTo>
                <a:lnTo>
                  <a:pt x="3980" y="5482"/>
                </a:lnTo>
                <a:close/>
                <a:moveTo>
                  <a:pt x="8074" y="7949"/>
                </a:moveTo>
                <a:cubicBezTo>
                  <a:pt x="8085" y="7969"/>
                  <a:pt x="8095" y="7990"/>
                  <a:pt x="8105" y="8011"/>
                </a:cubicBezTo>
                <a:lnTo>
                  <a:pt x="8074" y="8083"/>
                </a:lnTo>
                <a:cubicBezTo>
                  <a:pt x="7960" y="8146"/>
                  <a:pt x="7857" y="8218"/>
                  <a:pt x="7753" y="8291"/>
                </a:cubicBezTo>
                <a:cubicBezTo>
                  <a:pt x="7857" y="8177"/>
                  <a:pt x="7971" y="8063"/>
                  <a:pt x="8074" y="7949"/>
                </a:cubicBezTo>
                <a:close/>
                <a:moveTo>
                  <a:pt x="10242" y="7344"/>
                </a:moveTo>
                <a:cubicBezTo>
                  <a:pt x="10344" y="7344"/>
                  <a:pt x="10444" y="7351"/>
                  <a:pt x="10541" y="7368"/>
                </a:cubicBezTo>
                <a:cubicBezTo>
                  <a:pt x="10582" y="7389"/>
                  <a:pt x="10613" y="7420"/>
                  <a:pt x="10644" y="7441"/>
                </a:cubicBezTo>
                <a:cubicBezTo>
                  <a:pt x="10676" y="7503"/>
                  <a:pt x="10707" y="7565"/>
                  <a:pt x="10748" y="7627"/>
                </a:cubicBezTo>
                <a:cubicBezTo>
                  <a:pt x="10634" y="7845"/>
                  <a:pt x="10530" y="8063"/>
                  <a:pt x="10448" y="8291"/>
                </a:cubicBezTo>
                <a:cubicBezTo>
                  <a:pt x="10251" y="8001"/>
                  <a:pt x="10095" y="7690"/>
                  <a:pt x="9992" y="7358"/>
                </a:cubicBezTo>
                <a:cubicBezTo>
                  <a:pt x="10075" y="7349"/>
                  <a:pt x="10159" y="7344"/>
                  <a:pt x="10242" y="7344"/>
                </a:cubicBezTo>
                <a:close/>
                <a:moveTo>
                  <a:pt x="13951" y="8156"/>
                </a:moveTo>
                <a:lnTo>
                  <a:pt x="14065" y="8166"/>
                </a:lnTo>
                <a:cubicBezTo>
                  <a:pt x="14054" y="8208"/>
                  <a:pt x="14044" y="8249"/>
                  <a:pt x="14023" y="8291"/>
                </a:cubicBezTo>
                <a:cubicBezTo>
                  <a:pt x="13992" y="8249"/>
                  <a:pt x="13971" y="8197"/>
                  <a:pt x="13951" y="8156"/>
                </a:cubicBezTo>
                <a:close/>
                <a:moveTo>
                  <a:pt x="12178" y="8115"/>
                </a:moveTo>
                <a:cubicBezTo>
                  <a:pt x="12168" y="8187"/>
                  <a:pt x="12158" y="8249"/>
                  <a:pt x="12158" y="8311"/>
                </a:cubicBezTo>
                <a:cubicBezTo>
                  <a:pt x="12126" y="8270"/>
                  <a:pt x="12095" y="8229"/>
                  <a:pt x="12064" y="8187"/>
                </a:cubicBezTo>
                <a:cubicBezTo>
                  <a:pt x="12106" y="8156"/>
                  <a:pt x="12147" y="8135"/>
                  <a:pt x="12178" y="8115"/>
                </a:cubicBezTo>
                <a:close/>
                <a:moveTo>
                  <a:pt x="5110" y="7627"/>
                </a:moveTo>
                <a:cubicBezTo>
                  <a:pt x="5100" y="7773"/>
                  <a:pt x="5100" y="7907"/>
                  <a:pt x="5100" y="8052"/>
                </a:cubicBezTo>
                <a:cubicBezTo>
                  <a:pt x="4986" y="8146"/>
                  <a:pt x="4861" y="8239"/>
                  <a:pt x="4737" y="8332"/>
                </a:cubicBezTo>
                <a:cubicBezTo>
                  <a:pt x="4685" y="8229"/>
                  <a:pt x="4633" y="8115"/>
                  <a:pt x="4592" y="8011"/>
                </a:cubicBezTo>
                <a:cubicBezTo>
                  <a:pt x="4727" y="7897"/>
                  <a:pt x="4872" y="7783"/>
                  <a:pt x="5038" y="7679"/>
                </a:cubicBezTo>
                <a:lnTo>
                  <a:pt x="5110" y="7627"/>
                </a:lnTo>
                <a:close/>
                <a:moveTo>
                  <a:pt x="15578" y="8073"/>
                </a:moveTo>
                <a:cubicBezTo>
                  <a:pt x="15630" y="8104"/>
                  <a:pt x="15681" y="8156"/>
                  <a:pt x="15733" y="8197"/>
                </a:cubicBezTo>
                <a:lnTo>
                  <a:pt x="15733" y="8208"/>
                </a:lnTo>
                <a:cubicBezTo>
                  <a:pt x="15723" y="8249"/>
                  <a:pt x="15702" y="8291"/>
                  <a:pt x="15692" y="8332"/>
                </a:cubicBezTo>
                <a:cubicBezTo>
                  <a:pt x="15650" y="8270"/>
                  <a:pt x="15609" y="8208"/>
                  <a:pt x="15557" y="8135"/>
                </a:cubicBezTo>
                <a:cubicBezTo>
                  <a:pt x="15557" y="8115"/>
                  <a:pt x="15567" y="8094"/>
                  <a:pt x="15578" y="8073"/>
                </a:cubicBezTo>
                <a:close/>
                <a:moveTo>
                  <a:pt x="5442" y="7897"/>
                </a:moveTo>
                <a:cubicBezTo>
                  <a:pt x="5473" y="7990"/>
                  <a:pt x="5504" y="8083"/>
                  <a:pt x="5535" y="8177"/>
                </a:cubicBezTo>
                <a:cubicBezTo>
                  <a:pt x="5442" y="8239"/>
                  <a:pt x="5348" y="8291"/>
                  <a:pt x="5255" y="8343"/>
                </a:cubicBezTo>
                <a:cubicBezTo>
                  <a:pt x="5245" y="8239"/>
                  <a:pt x="5255" y="8125"/>
                  <a:pt x="5266" y="8021"/>
                </a:cubicBezTo>
                <a:lnTo>
                  <a:pt x="5266" y="8011"/>
                </a:lnTo>
                <a:lnTo>
                  <a:pt x="5411" y="7907"/>
                </a:lnTo>
                <a:lnTo>
                  <a:pt x="5442" y="7897"/>
                </a:lnTo>
                <a:close/>
                <a:moveTo>
                  <a:pt x="15350" y="7959"/>
                </a:moveTo>
                <a:cubicBezTo>
                  <a:pt x="15402" y="8021"/>
                  <a:pt x="15433" y="8083"/>
                  <a:pt x="15484" y="8146"/>
                </a:cubicBezTo>
                <a:lnTo>
                  <a:pt x="15474" y="8146"/>
                </a:lnTo>
                <a:cubicBezTo>
                  <a:pt x="15464" y="8218"/>
                  <a:pt x="15443" y="8280"/>
                  <a:pt x="15422" y="8343"/>
                </a:cubicBezTo>
                <a:lnTo>
                  <a:pt x="15329" y="8270"/>
                </a:lnTo>
                <a:cubicBezTo>
                  <a:pt x="15329" y="8166"/>
                  <a:pt x="15329" y="8063"/>
                  <a:pt x="15350" y="7959"/>
                </a:cubicBezTo>
                <a:close/>
                <a:moveTo>
                  <a:pt x="17174" y="8177"/>
                </a:moveTo>
                <a:lnTo>
                  <a:pt x="17194" y="8239"/>
                </a:lnTo>
                <a:lnTo>
                  <a:pt x="17101" y="8353"/>
                </a:lnTo>
                <a:cubicBezTo>
                  <a:pt x="17122" y="8291"/>
                  <a:pt x="17143" y="8229"/>
                  <a:pt x="17174" y="8177"/>
                </a:cubicBezTo>
                <a:close/>
                <a:moveTo>
                  <a:pt x="8323" y="8011"/>
                </a:moveTo>
                <a:cubicBezTo>
                  <a:pt x="8333" y="8135"/>
                  <a:pt x="8333" y="8249"/>
                  <a:pt x="8344" y="8363"/>
                </a:cubicBezTo>
                <a:cubicBezTo>
                  <a:pt x="8292" y="8280"/>
                  <a:pt x="8250" y="8197"/>
                  <a:pt x="8209" y="8104"/>
                </a:cubicBezTo>
                <a:cubicBezTo>
                  <a:pt x="8240" y="8073"/>
                  <a:pt x="8271" y="8042"/>
                  <a:pt x="8313" y="8011"/>
                </a:cubicBezTo>
                <a:close/>
                <a:moveTo>
                  <a:pt x="11142" y="8146"/>
                </a:moveTo>
                <a:cubicBezTo>
                  <a:pt x="11173" y="8187"/>
                  <a:pt x="11214" y="8218"/>
                  <a:pt x="11256" y="8260"/>
                </a:cubicBezTo>
                <a:lnTo>
                  <a:pt x="11246" y="8280"/>
                </a:lnTo>
                <a:cubicBezTo>
                  <a:pt x="11163" y="8322"/>
                  <a:pt x="11069" y="8353"/>
                  <a:pt x="10986" y="8384"/>
                </a:cubicBezTo>
                <a:lnTo>
                  <a:pt x="10997" y="8270"/>
                </a:lnTo>
                <a:cubicBezTo>
                  <a:pt x="11049" y="8229"/>
                  <a:pt x="11090" y="8187"/>
                  <a:pt x="11142" y="8146"/>
                </a:cubicBezTo>
                <a:close/>
                <a:moveTo>
                  <a:pt x="14096" y="8177"/>
                </a:moveTo>
                <a:lnTo>
                  <a:pt x="14168" y="8187"/>
                </a:lnTo>
                <a:cubicBezTo>
                  <a:pt x="14179" y="8197"/>
                  <a:pt x="14179" y="8218"/>
                  <a:pt x="14189" y="8239"/>
                </a:cubicBezTo>
                <a:cubicBezTo>
                  <a:pt x="14147" y="8291"/>
                  <a:pt x="14106" y="8343"/>
                  <a:pt x="14075" y="8384"/>
                </a:cubicBezTo>
                <a:lnTo>
                  <a:pt x="14044" y="8343"/>
                </a:lnTo>
                <a:cubicBezTo>
                  <a:pt x="14065" y="8291"/>
                  <a:pt x="14085" y="8229"/>
                  <a:pt x="14096" y="8177"/>
                </a:cubicBezTo>
                <a:close/>
                <a:moveTo>
                  <a:pt x="6074" y="7969"/>
                </a:moveTo>
                <a:lnTo>
                  <a:pt x="6032" y="8063"/>
                </a:lnTo>
                <a:cubicBezTo>
                  <a:pt x="5898" y="8166"/>
                  <a:pt x="5784" y="8280"/>
                  <a:pt x="5670" y="8394"/>
                </a:cubicBezTo>
                <a:cubicBezTo>
                  <a:pt x="5649" y="8343"/>
                  <a:pt x="5628" y="8291"/>
                  <a:pt x="5608" y="8229"/>
                </a:cubicBezTo>
                <a:cubicBezTo>
                  <a:pt x="5763" y="8146"/>
                  <a:pt x="5918" y="8063"/>
                  <a:pt x="6074" y="7969"/>
                </a:cubicBezTo>
                <a:close/>
                <a:moveTo>
                  <a:pt x="7629" y="7223"/>
                </a:moveTo>
                <a:cubicBezTo>
                  <a:pt x="7639" y="7472"/>
                  <a:pt x="7649" y="7710"/>
                  <a:pt x="7660" y="7949"/>
                </a:cubicBezTo>
                <a:lnTo>
                  <a:pt x="7660" y="8001"/>
                </a:lnTo>
                <a:cubicBezTo>
                  <a:pt x="7525" y="8115"/>
                  <a:pt x="7401" y="8239"/>
                  <a:pt x="7287" y="8363"/>
                </a:cubicBezTo>
                <a:lnTo>
                  <a:pt x="7255" y="8405"/>
                </a:lnTo>
                <a:lnTo>
                  <a:pt x="7173" y="8405"/>
                </a:lnTo>
                <a:cubicBezTo>
                  <a:pt x="7059" y="8135"/>
                  <a:pt x="6955" y="7855"/>
                  <a:pt x="6841" y="7586"/>
                </a:cubicBezTo>
                <a:lnTo>
                  <a:pt x="6872" y="7565"/>
                </a:lnTo>
                <a:lnTo>
                  <a:pt x="7110" y="7451"/>
                </a:lnTo>
                <a:cubicBezTo>
                  <a:pt x="7287" y="7379"/>
                  <a:pt x="7452" y="7306"/>
                  <a:pt x="7629" y="7223"/>
                </a:cubicBezTo>
                <a:close/>
                <a:moveTo>
                  <a:pt x="12520" y="8260"/>
                </a:moveTo>
                <a:cubicBezTo>
                  <a:pt x="12520" y="8291"/>
                  <a:pt x="12510" y="8322"/>
                  <a:pt x="12510" y="8353"/>
                </a:cubicBezTo>
                <a:lnTo>
                  <a:pt x="12469" y="8405"/>
                </a:lnTo>
                <a:lnTo>
                  <a:pt x="12469" y="8374"/>
                </a:lnTo>
                <a:cubicBezTo>
                  <a:pt x="12489" y="8343"/>
                  <a:pt x="12500" y="8301"/>
                  <a:pt x="12520" y="8260"/>
                </a:cubicBezTo>
                <a:close/>
                <a:moveTo>
                  <a:pt x="2923" y="8032"/>
                </a:moveTo>
                <a:lnTo>
                  <a:pt x="2923" y="8032"/>
                </a:lnTo>
                <a:cubicBezTo>
                  <a:pt x="2871" y="8146"/>
                  <a:pt x="2809" y="8249"/>
                  <a:pt x="2757" y="8353"/>
                </a:cubicBezTo>
                <a:lnTo>
                  <a:pt x="2757" y="8343"/>
                </a:lnTo>
                <a:lnTo>
                  <a:pt x="2675" y="8415"/>
                </a:lnTo>
                <a:cubicBezTo>
                  <a:pt x="2747" y="8280"/>
                  <a:pt x="2830" y="8156"/>
                  <a:pt x="2923" y="8032"/>
                </a:cubicBezTo>
                <a:close/>
                <a:moveTo>
                  <a:pt x="12914" y="8011"/>
                </a:moveTo>
                <a:lnTo>
                  <a:pt x="12976" y="8218"/>
                </a:lnTo>
                <a:cubicBezTo>
                  <a:pt x="12831" y="8270"/>
                  <a:pt x="12697" y="8343"/>
                  <a:pt x="12562" y="8415"/>
                </a:cubicBezTo>
                <a:lnTo>
                  <a:pt x="12562" y="8394"/>
                </a:lnTo>
                <a:cubicBezTo>
                  <a:pt x="12676" y="8270"/>
                  <a:pt x="12800" y="8135"/>
                  <a:pt x="12914" y="8011"/>
                </a:cubicBezTo>
                <a:close/>
                <a:moveTo>
                  <a:pt x="17702" y="8218"/>
                </a:moveTo>
                <a:lnTo>
                  <a:pt x="17733" y="8384"/>
                </a:lnTo>
                <a:lnTo>
                  <a:pt x="17723" y="8415"/>
                </a:lnTo>
                <a:cubicBezTo>
                  <a:pt x="17713" y="8363"/>
                  <a:pt x="17692" y="8322"/>
                  <a:pt x="17682" y="8270"/>
                </a:cubicBezTo>
                <a:cubicBezTo>
                  <a:pt x="17682" y="8260"/>
                  <a:pt x="17692" y="8239"/>
                  <a:pt x="17702" y="8218"/>
                </a:cubicBezTo>
                <a:close/>
                <a:moveTo>
                  <a:pt x="4322" y="7503"/>
                </a:moveTo>
                <a:cubicBezTo>
                  <a:pt x="4354" y="7596"/>
                  <a:pt x="4385" y="7690"/>
                  <a:pt x="4416" y="7783"/>
                </a:cubicBezTo>
                <a:cubicBezTo>
                  <a:pt x="4436" y="7824"/>
                  <a:pt x="4447" y="7866"/>
                  <a:pt x="4468" y="7907"/>
                </a:cubicBezTo>
                <a:cubicBezTo>
                  <a:pt x="4291" y="8073"/>
                  <a:pt x="4125" y="8249"/>
                  <a:pt x="3949" y="8425"/>
                </a:cubicBezTo>
                <a:cubicBezTo>
                  <a:pt x="4032" y="8156"/>
                  <a:pt x="4136" y="7897"/>
                  <a:pt x="4260" y="7638"/>
                </a:cubicBezTo>
                <a:cubicBezTo>
                  <a:pt x="4281" y="7596"/>
                  <a:pt x="4302" y="7555"/>
                  <a:pt x="4322" y="7503"/>
                </a:cubicBezTo>
                <a:close/>
                <a:moveTo>
                  <a:pt x="7670" y="8125"/>
                </a:moveTo>
                <a:cubicBezTo>
                  <a:pt x="7670" y="8166"/>
                  <a:pt x="7670" y="8218"/>
                  <a:pt x="7670" y="8260"/>
                </a:cubicBezTo>
                <a:lnTo>
                  <a:pt x="7525" y="8425"/>
                </a:lnTo>
                <a:lnTo>
                  <a:pt x="7380" y="8405"/>
                </a:lnTo>
                <a:cubicBezTo>
                  <a:pt x="7473" y="8311"/>
                  <a:pt x="7566" y="8218"/>
                  <a:pt x="7670" y="8125"/>
                </a:cubicBezTo>
                <a:close/>
                <a:moveTo>
                  <a:pt x="6789" y="7627"/>
                </a:moveTo>
                <a:cubicBezTo>
                  <a:pt x="6893" y="7876"/>
                  <a:pt x="7007" y="8135"/>
                  <a:pt x="7110" y="8394"/>
                </a:cubicBezTo>
                <a:lnTo>
                  <a:pt x="7110" y="8405"/>
                </a:lnTo>
                <a:cubicBezTo>
                  <a:pt x="6934" y="8405"/>
                  <a:pt x="6768" y="8415"/>
                  <a:pt x="6592" y="8436"/>
                </a:cubicBezTo>
                <a:cubicBezTo>
                  <a:pt x="6540" y="8239"/>
                  <a:pt x="6499" y="8042"/>
                  <a:pt x="6457" y="7845"/>
                </a:cubicBezTo>
                <a:cubicBezTo>
                  <a:pt x="6561" y="7773"/>
                  <a:pt x="6675" y="7700"/>
                  <a:pt x="6789" y="7627"/>
                </a:cubicBezTo>
                <a:close/>
                <a:moveTo>
                  <a:pt x="11805" y="8001"/>
                </a:moveTo>
                <a:lnTo>
                  <a:pt x="11867" y="8063"/>
                </a:lnTo>
                <a:cubicBezTo>
                  <a:pt x="11836" y="8115"/>
                  <a:pt x="11805" y="8177"/>
                  <a:pt x="11774" y="8239"/>
                </a:cubicBezTo>
                <a:cubicBezTo>
                  <a:pt x="11743" y="8291"/>
                  <a:pt x="11691" y="8343"/>
                  <a:pt x="11660" y="8394"/>
                </a:cubicBezTo>
                <a:lnTo>
                  <a:pt x="11598" y="8436"/>
                </a:lnTo>
                <a:cubicBezTo>
                  <a:pt x="11525" y="8394"/>
                  <a:pt x="11463" y="8343"/>
                  <a:pt x="11391" y="8291"/>
                </a:cubicBezTo>
                <a:cubicBezTo>
                  <a:pt x="11546" y="8208"/>
                  <a:pt x="11681" y="8104"/>
                  <a:pt x="11805" y="8001"/>
                </a:cubicBezTo>
                <a:close/>
                <a:moveTo>
                  <a:pt x="19982" y="6850"/>
                </a:moveTo>
                <a:lnTo>
                  <a:pt x="19982" y="6850"/>
                </a:lnTo>
                <a:cubicBezTo>
                  <a:pt x="20096" y="6902"/>
                  <a:pt x="20200" y="6943"/>
                  <a:pt x="20314" y="7006"/>
                </a:cubicBezTo>
                <a:cubicBezTo>
                  <a:pt x="20366" y="7109"/>
                  <a:pt x="20418" y="7213"/>
                  <a:pt x="20470" y="7317"/>
                </a:cubicBezTo>
                <a:cubicBezTo>
                  <a:pt x="20594" y="7607"/>
                  <a:pt x="20729" y="7897"/>
                  <a:pt x="20843" y="8197"/>
                </a:cubicBezTo>
                <a:cubicBezTo>
                  <a:pt x="20812" y="8280"/>
                  <a:pt x="20780" y="8363"/>
                  <a:pt x="20749" y="8446"/>
                </a:cubicBezTo>
                <a:cubicBezTo>
                  <a:pt x="20511" y="8280"/>
                  <a:pt x="20262" y="8115"/>
                  <a:pt x="20003" y="7959"/>
                </a:cubicBezTo>
                <a:cubicBezTo>
                  <a:pt x="20003" y="7596"/>
                  <a:pt x="19993" y="7223"/>
                  <a:pt x="19982" y="6850"/>
                </a:cubicBezTo>
                <a:close/>
                <a:moveTo>
                  <a:pt x="3473" y="7959"/>
                </a:moveTo>
                <a:cubicBezTo>
                  <a:pt x="3431" y="8125"/>
                  <a:pt x="3390" y="8301"/>
                  <a:pt x="3359" y="8467"/>
                </a:cubicBezTo>
                <a:cubicBezTo>
                  <a:pt x="3369" y="8311"/>
                  <a:pt x="3379" y="8156"/>
                  <a:pt x="3400" y="8011"/>
                </a:cubicBezTo>
                <a:lnTo>
                  <a:pt x="3473" y="7959"/>
                </a:lnTo>
                <a:close/>
                <a:moveTo>
                  <a:pt x="10800" y="7700"/>
                </a:moveTo>
                <a:lnTo>
                  <a:pt x="10831" y="7741"/>
                </a:lnTo>
                <a:cubicBezTo>
                  <a:pt x="10852" y="7928"/>
                  <a:pt x="10862" y="8115"/>
                  <a:pt x="10862" y="8301"/>
                </a:cubicBezTo>
                <a:lnTo>
                  <a:pt x="10686" y="8457"/>
                </a:lnTo>
                <a:lnTo>
                  <a:pt x="10665" y="8457"/>
                </a:lnTo>
                <a:cubicBezTo>
                  <a:pt x="10644" y="8457"/>
                  <a:pt x="10624" y="8457"/>
                  <a:pt x="10603" y="8467"/>
                </a:cubicBezTo>
                <a:cubicBezTo>
                  <a:pt x="10572" y="8436"/>
                  <a:pt x="10541" y="8394"/>
                  <a:pt x="10510" y="8353"/>
                </a:cubicBezTo>
                <a:cubicBezTo>
                  <a:pt x="10593" y="8125"/>
                  <a:pt x="10686" y="7907"/>
                  <a:pt x="10800" y="7700"/>
                </a:cubicBezTo>
                <a:close/>
                <a:moveTo>
                  <a:pt x="12303" y="8052"/>
                </a:moveTo>
                <a:cubicBezTo>
                  <a:pt x="12313" y="8125"/>
                  <a:pt x="12323" y="8197"/>
                  <a:pt x="12334" y="8270"/>
                </a:cubicBezTo>
                <a:cubicBezTo>
                  <a:pt x="12313" y="8343"/>
                  <a:pt x="12292" y="8405"/>
                  <a:pt x="12251" y="8467"/>
                </a:cubicBezTo>
                <a:lnTo>
                  <a:pt x="12199" y="8394"/>
                </a:lnTo>
                <a:cubicBezTo>
                  <a:pt x="12220" y="8291"/>
                  <a:pt x="12230" y="8177"/>
                  <a:pt x="12241" y="8073"/>
                </a:cubicBezTo>
                <a:lnTo>
                  <a:pt x="12303" y="8052"/>
                </a:lnTo>
                <a:close/>
                <a:moveTo>
                  <a:pt x="21355" y="4427"/>
                </a:moveTo>
                <a:cubicBezTo>
                  <a:pt x="22120" y="4427"/>
                  <a:pt x="22844" y="4797"/>
                  <a:pt x="23454" y="5254"/>
                </a:cubicBezTo>
                <a:cubicBezTo>
                  <a:pt x="23776" y="5492"/>
                  <a:pt x="24087" y="5772"/>
                  <a:pt x="24366" y="6062"/>
                </a:cubicBezTo>
                <a:cubicBezTo>
                  <a:pt x="24242" y="6923"/>
                  <a:pt x="23931" y="7752"/>
                  <a:pt x="23444" y="8477"/>
                </a:cubicBezTo>
                <a:cubicBezTo>
                  <a:pt x="23413" y="8415"/>
                  <a:pt x="23371" y="8363"/>
                  <a:pt x="23330" y="8311"/>
                </a:cubicBezTo>
                <a:lnTo>
                  <a:pt x="23340" y="8301"/>
                </a:lnTo>
                <a:cubicBezTo>
                  <a:pt x="23268" y="8208"/>
                  <a:pt x="23195" y="8104"/>
                  <a:pt x="23123" y="8011"/>
                </a:cubicBezTo>
                <a:cubicBezTo>
                  <a:pt x="22947" y="7431"/>
                  <a:pt x="22677" y="6892"/>
                  <a:pt x="22325" y="6404"/>
                </a:cubicBezTo>
                <a:cubicBezTo>
                  <a:pt x="22076" y="5710"/>
                  <a:pt x="21682" y="5078"/>
                  <a:pt x="21174" y="4560"/>
                </a:cubicBezTo>
                <a:cubicBezTo>
                  <a:pt x="21164" y="4518"/>
                  <a:pt x="21154" y="4477"/>
                  <a:pt x="21154" y="4435"/>
                </a:cubicBezTo>
                <a:cubicBezTo>
                  <a:pt x="21221" y="4429"/>
                  <a:pt x="21288" y="4427"/>
                  <a:pt x="21355" y="4427"/>
                </a:cubicBezTo>
                <a:close/>
                <a:moveTo>
                  <a:pt x="10479" y="8436"/>
                </a:moveTo>
                <a:lnTo>
                  <a:pt x="10520" y="8477"/>
                </a:lnTo>
                <a:lnTo>
                  <a:pt x="10468" y="8488"/>
                </a:lnTo>
                <a:lnTo>
                  <a:pt x="10468" y="8488"/>
                </a:lnTo>
                <a:lnTo>
                  <a:pt x="10479" y="8436"/>
                </a:lnTo>
                <a:close/>
                <a:moveTo>
                  <a:pt x="8002" y="8270"/>
                </a:moveTo>
                <a:lnTo>
                  <a:pt x="8002" y="8270"/>
                </a:lnTo>
                <a:cubicBezTo>
                  <a:pt x="7971" y="8343"/>
                  <a:pt x="7950" y="8415"/>
                  <a:pt x="7929" y="8488"/>
                </a:cubicBezTo>
                <a:lnTo>
                  <a:pt x="7774" y="8467"/>
                </a:lnTo>
                <a:lnTo>
                  <a:pt x="8002" y="8270"/>
                </a:lnTo>
                <a:close/>
                <a:moveTo>
                  <a:pt x="9940" y="7399"/>
                </a:moveTo>
                <a:cubicBezTo>
                  <a:pt x="10043" y="7741"/>
                  <a:pt x="10209" y="8073"/>
                  <a:pt x="10427" y="8363"/>
                </a:cubicBezTo>
                <a:cubicBezTo>
                  <a:pt x="10406" y="8405"/>
                  <a:pt x="10396" y="8446"/>
                  <a:pt x="10375" y="8488"/>
                </a:cubicBezTo>
                <a:cubicBezTo>
                  <a:pt x="10355" y="8488"/>
                  <a:pt x="10335" y="8489"/>
                  <a:pt x="10316" y="8489"/>
                </a:cubicBezTo>
                <a:cubicBezTo>
                  <a:pt x="9983" y="8489"/>
                  <a:pt x="9652" y="8407"/>
                  <a:pt x="9339" y="8270"/>
                </a:cubicBezTo>
                <a:cubicBezTo>
                  <a:pt x="9536" y="7969"/>
                  <a:pt x="9732" y="7679"/>
                  <a:pt x="9940" y="7399"/>
                </a:cubicBezTo>
                <a:close/>
                <a:moveTo>
                  <a:pt x="8976" y="8187"/>
                </a:moveTo>
                <a:lnTo>
                  <a:pt x="8976" y="8187"/>
                </a:lnTo>
                <a:cubicBezTo>
                  <a:pt x="9059" y="8229"/>
                  <a:pt x="9142" y="8270"/>
                  <a:pt x="9225" y="8311"/>
                </a:cubicBezTo>
                <a:lnTo>
                  <a:pt x="9204" y="8363"/>
                </a:lnTo>
                <a:lnTo>
                  <a:pt x="9111" y="8498"/>
                </a:lnTo>
                <a:cubicBezTo>
                  <a:pt x="9059" y="8405"/>
                  <a:pt x="9017" y="8291"/>
                  <a:pt x="8976" y="8187"/>
                </a:cubicBezTo>
                <a:close/>
                <a:moveTo>
                  <a:pt x="15806" y="8405"/>
                </a:moveTo>
                <a:cubicBezTo>
                  <a:pt x="15816" y="8415"/>
                  <a:pt x="15816" y="8436"/>
                  <a:pt x="15816" y="8446"/>
                </a:cubicBezTo>
                <a:lnTo>
                  <a:pt x="15795" y="8498"/>
                </a:lnTo>
                <a:lnTo>
                  <a:pt x="15764" y="8457"/>
                </a:lnTo>
                <a:cubicBezTo>
                  <a:pt x="15785" y="8446"/>
                  <a:pt x="15795" y="8425"/>
                  <a:pt x="15806" y="8405"/>
                </a:cubicBezTo>
                <a:close/>
                <a:moveTo>
                  <a:pt x="8520" y="7907"/>
                </a:moveTo>
                <a:cubicBezTo>
                  <a:pt x="8561" y="7938"/>
                  <a:pt x="8623" y="7980"/>
                  <a:pt x="8675" y="8011"/>
                </a:cubicBezTo>
                <a:lnTo>
                  <a:pt x="8686" y="8011"/>
                </a:lnTo>
                <a:lnTo>
                  <a:pt x="8686" y="8291"/>
                </a:lnTo>
                <a:cubicBezTo>
                  <a:pt x="8623" y="8374"/>
                  <a:pt x="8551" y="8446"/>
                  <a:pt x="8499" y="8529"/>
                </a:cubicBezTo>
                <a:cubicBezTo>
                  <a:pt x="8499" y="8332"/>
                  <a:pt x="8478" y="8135"/>
                  <a:pt x="8447" y="7949"/>
                </a:cubicBezTo>
                <a:lnTo>
                  <a:pt x="8520" y="7907"/>
                </a:lnTo>
                <a:close/>
                <a:moveTo>
                  <a:pt x="15536" y="8239"/>
                </a:moveTo>
                <a:cubicBezTo>
                  <a:pt x="15578" y="8301"/>
                  <a:pt x="15619" y="8363"/>
                  <a:pt x="15661" y="8425"/>
                </a:cubicBezTo>
                <a:lnTo>
                  <a:pt x="15640" y="8477"/>
                </a:lnTo>
                <a:lnTo>
                  <a:pt x="15598" y="8529"/>
                </a:lnTo>
                <a:cubicBezTo>
                  <a:pt x="15557" y="8488"/>
                  <a:pt x="15526" y="8446"/>
                  <a:pt x="15484" y="8405"/>
                </a:cubicBezTo>
                <a:cubicBezTo>
                  <a:pt x="15495" y="8353"/>
                  <a:pt x="15516" y="8291"/>
                  <a:pt x="15536" y="8239"/>
                </a:cubicBezTo>
                <a:close/>
                <a:moveTo>
                  <a:pt x="21547" y="7037"/>
                </a:moveTo>
                <a:lnTo>
                  <a:pt x="21547" y="7037"/>
                </a:lnTo>
                <a:cubicBezTo>
                  <a:pt x="21661" y="7099"/>
                  <a:pt x="21765" y="7182"/>
                  <a:pt x="21869" y="7265"/>
                </a:cubicBezTo>
                <a:cubicBezTo>
                  <a:pt x="21983" y="7690"/>
                  <a:pt x="22066" y="8115"/>
                  <a:pt x="22117" y="8539"/>
                </a:cubicBezTo>
                <a:cubicBezTo>
                  <a:pt x="21993" y="8384"/>
                  <a:pt x="21869" y="8218"/>
                  <a:pt x="21734" y="8073"/>
                </a:cubicBezTo>
                <a:cubicBezTo>
                  <a:pt x="21703" y="7721"/>
                  <a:pt x="21641" y="7368"/>
                  <a:pt x="21547" y="7037"/>
                </a:cubicBezTo>
                <a:close/>
                <a:moveTo>
                  <a:pt x="6323" y="7928"/>
                </a:moveTo>
                <a:cubicBezTo>
                  <a:pt x="6374" y="8104"/>
                  <a:pt x="6416" y="8270"/>
                  <a:pt x="6468" y="8436"/>
                </a:cubicBezTo>
                <a:cubicBezTo>
                  <a:pt x="6406" y="8446"/>
                  <a:pt x="6333" y="8457"/>
                  <a:pt x="6260" y="8467"/>
                </a:cubicBezTo>
                <a:cubicBezTo>
                  <a:pt x="6136" y="8488"/>
                  <a:pt x="6012" y="8519"/>
                  <a:pt x="5887" y="8550"/>
                </a:cubicBezTo>
                <a:cubicBezTo>
                  <a:pt x="5960" y="8394"/>
                  <a:pt x="6022" y="8249"/>
                  <a:pt x="6095" y="8115"/>
                </a:cubicBezTo>
                <a:cubicBezTo>
                  <a:pt x="6178" y="8042"/>
                  <a:pt x="6250" y="7990"/>
                  <a:pt x="6323" y="7928"/>
                </a:cubicBezTo>
                <a:close/>
                <a:moveTo>
                  <a:pt x="11380" y="8374"/>
                </a:moveTo>
                <a:lnTo>
                  <a:pt x="11380" y="8374"/>
                </a:lnTo>
                <a:cubicBezTo>
                  <a:pt x="11422" y="8415"/>
                  <a:pt x="11474" y="8457"/>
                  <a:pt x="11536" y="8488"/>
                </a:cubicBezTo>
                <a:lnTo>
                  <a:pt x="11453" y="8571"/>
                </a:lnTo>
                <a:cubicBezTo>
                  <a:pt x="11432" y="8498"/>
                  <a:pt x="11401" y="8436"/>
                  <a:pt x="11380" y="8374"/>
                </a:cubicBezTo>
                <a:close/>
                <a:moveTo>
                  <a:pt x="5939" y="8239"/>
                </a:moveTo>
                <a:lnTo>
                  <a:pt x="5939" y="8239"/>
                </a:lnTo>
                <a:cubicBezTo>
                  <a:pt x="5887" y="8343"/>
                  <a:pt x="5846" y="8457"/>
                  <a:pt x="5794" y="8571"/>
                </a:cubicBezTo>
                <a:lnTo>
                  <a:pt x="5753" y="8581"/>
                </a:lnTo>
                <a:cubicBezTo>
                  <a:pt x="5732" y="8539"/>
                  <a:pt x="5722" y="8498"/>
                  <a:pt x="5701" y="8457"/>
                </a:cubicBezTo>
                <a:cubicBezTo>
                  <a:pt x="5773" y="8374"/>
                  <a:pt x="5856" y="8301"/>
                  <a:pt x="5939" y="8239"/>
                </a:cubicBezTo>
                <a:close/>
                <a:moveTo>
                  <a:pt x="12997" y="8291"/>
                </a:moveTo>
                <a:cubicBezTo>
                  <a:pt x="12997" y="8291"/>
                  <a:pt x="12997" y="8301"/>
                  <a:pt x="12997" y="8311"/>
                </a:cubicBezTo>
                <a:cubicBezTo>
                  <a:pt x="12862" y="8425"/>
                  <a:pt x="12697" y="8519"/>
                  <a:pt x="12531" y="8581"/>
                </a:cubicBezTo>
                <a:lnTo>
                  <a:pt x="12520" y="8571"/>
                </a:lnTo>
                <a:lnTo>
                  <a:pt x="12541" y="8498"/>
                </a:lnTo>
                <a:lnTo>
                  <a:pt x="12562" y="8477"/>
                </a:lnTo>
                <a:cubicBezTo>
                  <a:pt x="12707" y="8405"/>
                  <a:pt x="12842" y="8332"/>
                  <a:pt x="12997" y="8291"/>
                </a:cubicBezTo>
                <a:close/>
                <a:moveTo>
                  <a:pt x="15329" y="8477"/>
                </a:moveTo>
                <a:lnTo>
                  <a:pt x="15360" y="8508"/>
                </a:lnTo>
                <a:lnTo>
                  <a:pt x="15329" y="8581"/>
                </a:lnTo>
                <a:lnTo>
                  <a:pt x="15329" y="8477"/>
                </a:lnTo>
                <a:close/>
                <a:moveTo>
                  <a:pt x="16148" y="8083"/>
                </a:moveTo>
                <a:cubicBezTo>
                  <a:pt x="16168" y="8249"/>
                  <a:pt x="16200" y="8415"/>
                  <a:pt x="16251" y="8581"/>
                </a:cubicBezTo>
                <a:cubicBezTo>
                  <a:pt x="16158" y="8488"/>
                  <a:pt x="16065" y="8405"/>
                  <a:pt x="15972" y="8311"/>
                </a:cubicBezTo>
                <a:cubicBezTo>
                  <a:pt x="16013" y="8249"/>
                  <a:pt x="16054" y="8187"/>
                  <a:pt x="16096" y="8125"/>
                </a:cubicBezTo>
                <a:lnTo>
                  <a:pt x="16148" y="8083"/>
                </a:lnTo>
                <a:close/>
                <a:moveTo>
                  <a:pt x="5110" y="8135"/>
                </a:moveTo>
                <a:cubicBezTo>
                  <a:pt x="5110" y="8229"/>
                  <a:pt x="5120" y="8322"/>
                  <a:pt x="5131" y="8425"/>
                </a:cubicBezTo>
                <a:cubicBezTo>
                  <a:pt x="5048" y="8477"/>
                  <a:pt x="4955" y="8529"/>
                  <a:pt x="4872" y="8591"/>
                </a:cubicBezTo>
                <a:cubicBezTo>
                  <a:pt x="4841" y="8529"/>
                  <a:pt x="4810" y="8457"/>
                  <a:pt x="4778" y="8394"/>
                </a:cubicBezTo>
                <a:cubicBezTo>
                  <a:pt x="4872" y="8301"/>
                  <a:pt x="4986" y="8218"/>
                  <a:pt x="5100" y="8135"/>
                </a:cubicBezTo>
                <a:close/>
                <a:moveTo>
                  <a:pt x="8157" y="8135"/>
                </a:moveTo>
                <a:cubicBezTo>
                  <a:pt x="8219" y="8249"/>
                  <a:pt x="8281" y="8353"/>
                  <a:pt x="8344" y="8457"/>
                </a:cubicBezTo>
                <a:lnTo>
                  <a:pt x="8344" y="8591"/>
                </a:lnTo>
                <a:cubicBezTo>
                  <a:pt x="8230" y="8550"/>
                  <a:pt x="8105" y="8519"/>
                  <a:pt x="7981" y="8498"/>
                </a:cubicBezTo>
                <a:cubicBezTo>
                  <a:pt x="8022" y="8394"/>
                  <a:pt x="8053" y="8291"/>
                  <a:pt x="8095" y="8187"/>
                </a:cubicBezTo>
                <a:lnTo>
                  <a:pt x="8136" y="8156"/>
                </a:lnTo>
                <a:lnTo>
                  <a:pt x="8157" y="8135"/>
                </a:lnTo>
                <a:close/>
                <a:moveTo>
                  <a:pt x="12189" y="8488"/>
                </a:moveTo>
                <a:cubicBezTo>
                  <a:pt x="12199" y="8508"/>
                  <a:pt x="12209" y="8519"/>
                  <a:pt x="12209" y="8529"/>
                </a:cubicBezTo>
                <a:cubicBezTo>
                  <a:pt x="12199" y="8560"/>
                  <a:pt x="12178" y="8581"/>
                  <a:pt x="12168" y="8602"/>
                </a:cubicBezTo>
                <a:lnTo>
                  <a:pt x="12189" y="8488"/>
                </a:lnTo>
                <a:close/>
                <a:moveTo>
                  <a:pt x="13847" y="8146"/>
                </a:moveTo>
                <a:cubicBezTo>
                  <a:pt x="13888" y="8239"/>
                  <a:pt x="13940" y="8322"/>
                  <a:pt x="13982" y="8405"/>
                </a:cubicBezTo>
                <a:lnTo>
                  <a:pt x="13992" y="8405"/>
                </a:lnTo>
                <a:cubicBezTo>
                  <a:pt x="13971" y="8446"/>
                  <a:pt x="13961" y="8498"/>
                  <a:pt x="13940" y="8539"/>
                </a:cubicBezTo>
                <a:cubicBezTo>
                  <a:pt x="13919" y="8560"/>
                  <a:pt x="13909" y="8581"/>
                  <a:pt x="13888" y="8602"/>
                </a:cubicBezTo>
                <a:cubicBezTo>
                  <a:pt x="13878" y="8457"/>
                  <a:pt x="13857" y="8301"/>
                  <a:pt x="13837" y="8146"/>
                </a:cubicBezTo>
                <a:close/>
                <a:moveTo>
                  <a:pt x="17505" y="7990"/>
                </a:moveTo>
                <a:cubicBezTo>
                  <a:pt x="17516" y="8011"/>
                  <a:pt x="17526" y="8032"/>
                  <a:pt x="17537" y="8052"/>
                </a:cubicBezTo>
                <a:cubicBezTo>
                  <a:pt x="17537" y="8197"/>
                  <a:pt x="17526" y="8343"/>
                  <a:pt x="17516" y="8488"/>
                </a:cubicBezTo>
                <a:cubicBezTo>
                  <a:pt x="17495" y="8529"/>
                  <a:pt x="17474" y="8571"/>
                  <a:pt x="17443" y="8612"/>
                </a:cubicBezTo>
                <a:cubicBezTo>
                  <a:pt x="17402" y="8498"/>
                  <a:pt x="17360" y="8384"/>
                  <a:pt x="17308" y="8270"/>
                </a:cubicBezTo>
                <a:cubicBezTo>
                  <a:pt x="17308" y="8239"/>
                  <a:pt x="17319" y="8208"/>
                  <a:pt x="17329" y="8187"/>
                </a:cubicBezTo>
                <a:cubicBezTo>
                  <a:pt x="17381" y="8115"/>
                  <a:pt x="17443" y="8052"/>
                  <a:pt x="17505" y="7990"/>
                </a:cubicBezTo>
                <a:close/>
                <a:moveTo>
                  <a:pt x="12012" y="8218"/>
                </a:moveTo>
                <a:cubicBezTo>
                  <a:pt x="12054" y="8280"/>
                  <a:pt x="12095" y="8353"/>
                  <a:pt x="12137" y="8415"/>
                </a:cubicBezTo>
                <a:lnTo>
                  <a:pt x="12147" y="8415"/>
                </a:lnTo>
                <a:cubicBezTo>
                  <a:pt x="12137" y="8477"/>
                  <a:pt x="12126" y="8550"/>
                  <a:pt x="12106" y="8622"/>
                </a:cubicBezTo>
                <a:cubicBezTo>
                  <a:pt x="11971" y="8602"/>
                  <a:pt x="11847" y="8560"/>
                  <a:pt x="11722" y="8498"/>
                </a:cubicBezTo>
                <a:lnTo>
                  <a:pt x="11784" y="8384"/>
                </a:lnTo>
                <a:cubicBezTo>
                  <a:pt x="11857" y="8332"/>
                  <a:pt x="11930" y="8270"/>
                  <a:pt x="12012" y="8218"/>
                </a:cubicBezTo>
                <a:close/>
                <a:moveTo>
                  <a:pt x="15453" y="8477"/>
                </a:moveTo>
                <a:lnTo>
                  <a:pt x="15547" y="8591"/>
                </a:lnTo>
                <a:lnTo>
                  <a:pt x="15526" y="8622"/>
                </a:lnTo>
                <a:lnTo>
                  <a:pt x="15443" y="8508"/>
                </a:lnTo>
                <a:lnTo>
                  <a:pt x="15453" y="8477"/>
                </a:lnTo>
                <a:close/>
                <a:moveTo>
                  <a:pt x="22563" y="7669"/>
                </a:moveTo>
                <a:lnTo>
                  <a:pt x="22698" y="7783"/>
                </a:lnTo>
                <a:cubicBezTo>
                  <a:pt x="22828" y="8063"/>
                  <a:pt x="22948" y="8343"/>
                  <a:pt x="23050" y="8633"/>
                </a:cubicBezTo>
                <a:lnTo>
                  <a:pt x="23050" y="8633"/>
                </a:lnTo>
                <a:cubicBezTo>
                  <a:pt x="22907" y="8361"/>
                  <a:pt x="22745" y="8108"/>
                  <a:pt x="22563" y="7866"/>
                </a:cubicBezTo>
                <a:lnTo>
                  <a:pt x="22563" y="7669"/>
                </a:lnTo>
                <a:close/>
                <a:moveTo>
                  <a:pt x="7473" y="8477"/>
                </a:moveTo>
                <a:lnTo>
                  <a:pt x="7463" y="8498"/>
                </a:lnTo>
                <a:cubicBezTo>
                  <a:pt x="7401" y="8539"/>
                  <a:pt x="7338" y="8591"/>
                  <a:pt x="7287" y="8633"/>
                </a:cubicBezTo>
                <a:lnTo>
                  <a:pt x="7245" y="8550"/>
                </a:lnTo>
                <a:cubicBezTo>
                  <a:pt x="7266" y="8529"/>
                  <a:pt x="7297" y="8498"/>
                  <a:pt x="7318" y="8477"/>
                </a:cubicBezTo>
                <a:close/>
                <a:moveTo>
                  <a:pt x="20905" y="8353"/>
                </a:moveTo>
                <a:cubicBezTo>
                  <a:pt x="20936" y="8446"/>
                  <a:pt x="20977" y="8539"/>
                  <a:pt x="21008" y="8633"/>
                </a:cubicBezTo>
                <a:lnTo>
                  <a:pt x="20843" y="8508"/>
                </a:lnTo>
                <a:cubicBezTo>
                  <a:pt x="20863" y="8457"/>
                  <a:pt x="20884" y="8405"/>
                  <a:pt x="20905" y="8353"/>
                </a:cubicBezTo>
                <a:close/>
                <a:moveTo>
                  <a:pt x="5649" y="8519"/>
                </a:moveTo>
                <a:cubicBezTo>
                  <a:pt x="5659" y="8550"/>
                  <a:pt x="5670" y="8581"/>
                  <a:pt x="5680" y="8602"/>
                </a:cubicBezTo>
                <a:lnTo>
                  <a:pt x="5545" y="8643"/>
                </a:lnTo>
                <a:cubicBezTo>
                  <a:pt x="5576" y="8602"/>
                  <a:pt x="5608" y="8560"/>
                  <a:pt x="5649" y="8519"/>
                </a:cubicBezTo>
                <a:close/>
                <a:moveTo>
                  <a:pt x="13018" y="8394"/>
                </a:moveTo>
                <a:lnTo>
                  <a:pt x="13059" y="8550"/>
                </a:lnTo>
                <a:cubicBezTo>
                  <a:pt x="13059" y="8581"/>
                  <a:pt x="13059" y="8602"/>
                  <a:pt x="13049" y="8633"/>
                </a:cubicBezTo>
                <a:cubicBezTo>
                  <a:pt x="12984" y="8623"/>
                  <a:pt x="12918" y="8618"/>
                  <a:pt x="12853" y="8618"/>
                </a:cubicBezTo>
                <a:cubicBezTo>
                  <a:pt x="12773" y="8618"/>
                  <a:pt x="12693" y="8626"/>
                  <a:pt x="12614" y="8643"/>
                </a:cubicBezTo>
                <a:cubicBezTo>
                  <a:pt x="12748" y="8591"/>
                  <a:pt x="12873" y="8519"/>
                  <a:pt x="12987" y="8425"/>
                </a:cubicBezTo>
                <a:lnTo>
                  <a:pt x="13018" y="8394"/>
                </a:lnTo>
                <a:close/>
                <a:moveTo>
                  <a:pt x="15723" y="8529"/>
                </a:moveTo>
                <a:lnTo>
                  <a:pt x="15754" y="8581"/>
                </a:lnTo>
                <a:lnTo>
                  <a:pt x="15712" y="8643"/>
                </a:lnTo>
                <a:lnTo>
                  <a:pt x="15692" y="8622"/>
                </a:lnTo>
                <a:lnTo>
                  <a:pt x="15723" y="8529"/>
                </a:lnTo>
                <a:close/>
                <a:moveTo>
                  <a:pt x="7753" y="8519"/>
                </a:moveTo>
                <a:lnTo>
                  <a:pt x="7898" y="8550"/>
                </a:lnTo>
                <a:cubicBezTo>
                  <a:pt x="7888" y="8581"/>
                  <a:pt x="7888" y="8622"/>
                  <a:pt x="7867" y="8653"/>
                </a:cubicBezTo>
                <a:lnTo>
                  <a:pt x="7867" y="8664"/>
                </a:lnTo>
                <a:lnTo>
                  <a:pt x="7753" y="8664"/>
                </a:lnTo>
                <a:lnTo>
                  <a:pt x="7753" y="8519"/>
                </a:lnTo>
                <a:close/>
                <a:moveTo>
                  <a:pt x="15847" y="8529"/>
                </a:moveTo>
                <a:lnTo>
                  <a:pt x="15889" y="8664"/>
                </a:lnTo>
                <a:cubicBezTo>
                  <a:pt x="15868" y="8633"/>
                  <a:pt x="15847" y="8602"/>
                  <a:pt x="15826" y="8560"/>
                </a:cubicBezTo>
                <a:cubicBezTo>
                  <a:pt x="15826" y="8550"/>
                  <a:pt x="15837" y="8539"/>
                  <a:pt x="15847" y="8529"/>
                </a:cubicBezTo>
                <a:close/>
                <a:moveTo>
                  <a:pt x="16966" y="7752"/>
                </a:moveTo>
                <a:cubicBezTo>
                  <a:pt x="17008" y="7835"/>
                  <a:pt x="17049" y="7918"/>
                  <a:pt x="17091" y="8001"/>
                </a:cubicBezTo>
                <a:cubicBezTo>
                  <a:pt x="17029" y="8146"/>
                  <a:pt x="16987" y="8301"/>
                  <a:pt x="16956" y="8457"/>
                </a:cubicBezTo>
                <a:cubicBezTo>
                  <a:pt x="16946" y="8488"/>
                  <a:pt x="16935" y="8529"/>
                  <a:pt x="16915" y="8560"/>
                </a:cubicBezTo>
                <a:cubicBezTo>
                  <a:pt x="16904" y="8591"/>
                  <a:pt x="16863" y="8633"/>
                  <a:pt x="16842" y="8664"/>
                </a:cubicBezTo>
                <a:cubicBezTo>
                  <a:pt x="16749" y="8394"/>
                  <a:pt x="16645" y="8125"/>
                  <a:pt x="16542" y="7855"/>
                </a:cubicBezTo>
                <a:cubicBezTo>
                  <a:pt x="16676" y="7804"/>
                  <a:pt x="16821" y="7762"/>
                  <a:pt x="16966" y="7752"/>
                </a:cubicBezTo>
                <a:close/>
                <a:moveTo>
                  <a:pt x="7680" y="8529"/>
                </a:moveTo>
                <a:lnTo>
                  <a:pt x="7680" y="8664"/>
                </a:lnTo>
                <a:lnTo>
                  <a:pt x="7515" y="8674"/>
                </a:lnTo>
                <a:lnTo>
                  <a:pt x="7515" y="8674"/>
                </a:lnTo>
                <a:lnTo>
                  <a:pt x="7680" y="8529"/>
                </a:lnTo>
                <a:close/>
                <a:moveTo>
                  <a:pt x="7608" y="8498"/>
                </a:moveTo>
                <a:cubicBezTo>
                  <a:pt x="7546" y="8550"/>
                  <a:pt x="7483" y="8612"/>
                  <a:pt x="7411" y="8674"/>
                </a:cubicBezTo>
                <a:lnTo>
                  <a:pt x="7401" y="8674"/>
                </a:lnTo>
                <a:lnTo>
                  <a:pt x="7483" y="8591"/>
                </a:lnTo>
                <a:lnTo>
                  <a:pt x="7608" y="8498"/>
                </a:lnTo>
                <a:close/>
                <a:moveTo>
                  <a:pt x="7971" y="8571"/>
                </a:moveTo>
                <a:cubicBezTo>
                  <a:pt x="8095" y="8591"/>
                  <a:pt x="8230" y="8633"/>
                  <a:pt x="8354" y="8674"/>
                </a:cubicBezTo>
                <a:lnTo>
                  <a:pt x="8323" y="8674"/>
                </a:lnTo>
                <a:cubicBezTo>
                  <a:pt x="8188" y="8674"/>
                  <a:pt x="8074" y="8664"/>
                  <a:pt x="7939" y="8664"/>
                </a:cubicBezTo>
                <a:cubicBezTo>
                  <a:pt x="7950" y="8633"/>
                  <a:pt x="7960" y="8602"/>
                  <a:pt x="7971" y="8571"/>
                </a:cubicBezTo>
                <a:close/>
                <a:moveTo>
                  <a:pt x="14044" y="8498"/>
                </a:moveTo>
                <a:cubicBezTo>
                  <a:pt x="14085" y="8550"/>
                  <a:pt x="14116" y="8602"/>
                  <a:pt x="14147" y="8653"/>
                </a:cubicBezTo>
                <a:cubicBezTo>
                  <a:pt x="14158" y="8664"/>
                  <a:pt x="14168" y="8674"/>
                  <a:pt x="14179" y="8685"/>
                </a:cubicBezTo>
                <a:cubicBezTo>
                  <a:pt x="14137" y="8679"/>
                  <a:pt x="14096" y="8677"/>
                  <a:pt x="14054" y="8677"/>
                </a:cubicBezTo>
                <a:cubicBezTo>
                  <a:pt x="14016" y="8677"/>
                  <a:pt x="13978" y="8679"/>
                  <a:pt x="13941" y="8683"/>
                </a:cubicBezTo>
                <a:lnTo>
                  <a:pt x="13941" y="8683"/>
                </a:lnTo>
                <a:lnTo>
                  <a:pt x="13971" y="8591"/>
                </a:lnTo>
                <a:lnTo>
                  <a:pt x="14044" y="8498"/>
                </a:lnTo>
                <a:close/>
                <a:moveTo>
                  <a:pt x="17961" y="7938"/>
                </a:moveTo>
                <a:cubicBezTo>
                  <a:pt x="18148" y="8021"/>
                  <a:pt x="18324" y="8125"/>
                  <a:pt x="18480" y="8239"/>
                </a:cubicBezTo>
                <a:cubicBezTo>
                  <a:pt x="18428" y="8405"/>
                  <a:pt x="18376" y="8550"/>
                  <a:pt x="18314" y="8695"/>
                </a:cubicBezTo>
                <a:lnTo>
                  <a:pt x="18314" y="8685"/>
                </a:lnTo>
                <a:cubicBezTo>
                  <a:pt x="18200" y="8457"/>
                  <a:pt x="18075" y="8218"/>
                  <a:pt x="17951" y="8001"/>
                </a:cubicBezTo>
                <a:cubicBezTo>
                  <a:pt x="17951" y="7980"/>
                  <a:pt x="17961" y="7959"/>
                  <a:pt x="17961" y="7938"/>
                </a:cubicBezTo>
                <a:close/>
                <a:moveTo>
                  <a:pt x="7204" y="8602"/>
                </a:moveTo>
                <a:cubicBezTo>
                  <a:pt x="7214" y="8633"/>
                  <a:pt x="7224" y="8653"/>
                  <a:pt x="7235" y="8674"/>
                </a:cubicBezTo>
                <a:lnTo>
                  <a:pt x="7214" y="8695"/>
                </a:lnTo>
                <a:lnTo>
                  <a:pt x="7121" y="8705"/>
                </a:lnTo>
                <a:lnTo>
                  <a:pt x="7204" y="8602"/>
                </a:lnTo>
                <a:close/>
                <a:moveTo>
                  <a:pt x="23206" y="8311"/>
                </a:moveTo>
                <a:lnTo>
                  <a:pt x="23206" y="8311"/>
                </a:lnTo>
                <a:cubicBezTo>
                  <a:pt x="23268" y="8394"/>
                  <a:pt x="23330" y="8477"/>
                  <a:pt x="23382" y="8571"/>
                </a:cubicBezTo>
                <a:cubicBezTo>
                  <a:pt x="23351" y="8612"/>
                  <a:pt x="23320" y="8664"/>
                  <a:pt x="23278" y="8705"/>
                </a:cubicBezTo>
                <a:cubicBezTo>
                  <a:pt x="23257" y="8581"/>
                  <a:pt x="23237" y="8446"/>
                  <a:pt x="23206" y="8311"/>
                </a:cubicBezTo>
                <a:close/>
                <a:moveTo>
                  <a:pt x="8675" y="8425"/>
                </a:moveTo>
                <a:cubicBezTo>
                  <a:pt x="8675" y="8519"/>
                  <a:pt x="8675" y="8622"/>
                  <a:pt x="8686" y="8716"/>
                </a:cubicBezTo>
                <a:lnTo>
                  <a:pt x="8675" y="8716"/>
                </a:lnTo>
                <a:lnTo>
                  <a:pt x="8551" y="8664"/>
                </a:lnTo>
                <a:cubicBezTo>
                  <a:pt x="8541" y="8653"/>
                  <a:pt x="8530" y="8643"/>
                  <a:pt x="8520" y="8633"/>
                </a:cubicBezTo>
                <a:cubicBezTo>
                  <a:pt x="8572" y="8560"/>
                  <a:pt x="8623" y="8498"/>
                  <a:pt x="8675" y="8425"/>
                </a:cubicBezTo>
                <a:close/>
                <a:moveTo>
                  <a:pt x="10852" y="8508"/>
                </a:moveTo>
                <a:cubicBezTo>
                  <a:pt x="10852" y="8571"/>
                  <a:pt x="10841" y="8643"/>
                  <a:pt x="10831" y="8716"/>
                </a:cubicBezTo>
                <a:cubicBezTo>
                  <a:pt x="10779" y="8664"/>
                  <a:pt x="10727" y="8612"/>
                  <a:pt x="10676" y="8560"/>
                </a:cubicBezTo>
                <a:lnTo>
                  <a:pt x="10707" y="8539"/>
                </a:lnTo>
                <a:cubicBezTo>
                  <a:pt x="10748" y="8529"/>
                  <a:pt x="10800" y="8519"/>
                  <a:pt x="10852" y="8508"/>
                </a:cubicBezTo>
                <a:close/>
                <a:moveTo>
                  <a:pt x="5556" y="8249"/>
                </a:moveTo>
                <a:cubicBezTo>
                  <a:pt x="5576" y="8311"/>
                  <a:pt x="5608" y="8384"/>
                  <a:pt x="5628" y="8446"/>
                </a:cubicBezTo>
                <a:cubicBezTo>
                  <a:pt x="5576" y="8498"/>
                  <a:pt x="5525" y="8560"/>
                  <a:pt x="5483" y="8622"/>
                </a:cubicBezTo>
                <a:cubicBezTo>
                  <a:pt x="5462" y="8643"/>
                  <a:pt x="5452" y="8664"/>
                  <a:pt x="5431" y="8685"/>
                </a:cubicBezTo>
                <a:cubicBezTo>
                  <a:pt x="5380" y="8695"/>
                  <a:pt x="5328" y="8716"/>
                  <a:pt x="5266" y="8736"/>
                </a:cubicBezTo>
                <a:cubicBezTo>
                  <a:pt x="5266" y="8633"/>
                  <a:pt x="5255" y="8529"/>
                  <a:pt x="5255" y="8425"/>
                </a:cubicBezTo>
                <a:lnTo>
                  <a:pt x="5556" y="8249"/>
                </a:lnTo>
                <a:close/>
                <a:moveTo>
                  <a:pt x="10582" y="8550"/>
                </a:moveTo>
                <a:lnTo>
                  <a:pt x="10385" y="8736"/>
                </a:lnTo>
                <a:cubicBezTo>
                  <a:pt x="10396" y="8674"/>
                  <a:pt x="10416" y="8622"/>
                  <a:pt x="10437" y="8560"/>
                </a:cubicBezTo>
                <a:cubicBezTo>
                  <a:pt x="10479" y="8560"/>
                  <a:pt x="10530" y="8560"/>
                  <a:pt x="10582" y="8550"/>
                </a:cubicBezTo>
                <a:close/>
                <a:moveTo>
                  <a:pt x="14199" y="8301"/>
                </a:moveTo>
                <a:cubicBezTo>
                  <a:pt x="14251" y="8446"/>
                  <a:pt x="14293" y="8591"/>
                  <a:pt x="14334" y="8736"/>
                </a:cubicBezTo>
                <a:lnTo>
                  <a:pt x="14303" y="8726"/>
                </a:lnTo>
                <a:cubicBezTo>
                  <a:pt x="14230" y="8633"/>
                  <a:pt x="14168" y="8529"/>
                  <a:pt x="14096" y="8425"/>
                </a:cubicBezTo>
                <a:cubicBezTo>
                  <a:pt x="14137" y="8384"/>
                  <a:pt x="14168" y="8343"/>
                  <a:pt x="14199" y="8301"/>
                </a:cubicBezTo>
                <a:close/>
                <a:moveTo>
                  <a:pt x="17651" y="8332"/>
                </a:moveTo>
                <a:cubicBezTo>
                  <a:pt x="17661" y="8374"/>
                  <a:pt x="17682" y="8425"/>
                  <a:pt x="17692" y="8477"/>
                </a:cubicBezTo>
                <a:cubicBezTo>
                  <a:pt x="17661" y="8571"/>
                  <a:pt x="17619" y="8653"/>
                  <a:pt x="17568" y="8736"/>
                </a:cubicBezTo>
                <a:cubicBezTo>
                  <a:pt x="17578" y="8643"/>
                  <a:pt x="17588" y="8539"/>
                  <a:pt x="17599" y="8446"/>
                </a:cubicBezTo>
                <a:cubicBezTo>
                  <a:pt x="17619" y="8405"/>
                  <a:pt x="17630" y="8363"/>
                  <a:pt x="17651" y="8332"/>
                </a:cubicBezTo>
                <a:close/>
                <a:moveTo>
                  <a:pt x="3131" y="5752"/>
                </a:moveTo>
                <a:cubicBezTo>
                  <a:pt x="3027" y="5969"/>
                  <a:pt x="2944" y="6187"/>
                  <a:pt x="2871" y="6415"/>
                </a:cubicBezTo>
                <a:cubicBezTo>
                  <a:pt x="2716" y="6912"/>
                  <a:pt x="2623" y="7441"/>
                  <a:pt x="2602" y="7959"/>
                </a:cubicBezTo>
                <a:cubicBezTo>
                  <a:pt x="2529" y="8187"/>
                  <a:pt x="2467" y="8405"/>
                  <a:pt x="2405" y="8633"/>
                </a:cubicBezTo>
                <a:lnTo>
                  <a:pt x="2260" y="8757"/>
                </a:lnTo>
                <a:cubicBezTo>
                  <a:pt x="2229" y="8664"/>
                  <a:pt x="2208" y="8560"/>
                  <a:pt x="2187" y="8467"/>
                </a:cubicBezTo>
                <a:cubicBezTo>
                  <a:pt x="2125" y="7617"/>
                  <a:pt x="2219" y="6767"/>
                  <a:pt x="2488" y="5959"/>
                </a:cubicBezTo>
                <a:cubicBezTo>
                  <a:pt x="2581" y="5928"/>
                  <a:pt x="2685" y="5897"/>
                  <a:pt x="2789" y="5866"/>
                </a:cubicBezTo>
                <a:lnTo>
                  <a:pt x="3131" y="5752"/>
                </a:lnTo>
                <a:close/>
                <a:moveTo>
                  <a:pt x="3006" y="8270"/>
                </a:moveTo>
                <a:lnTo>
                  <a:pt x="3006" y="8270"/>
                </a:lnTo>
                <a:cubicBezTo>
                  <a:pt x="2892" y="8425"/>
                  <a:pt x="2778" y="8591"/>
                  <a:pt x="2675" y="8757"/>
                </a:cubicBezTo>
                <a:lnTo>
                  <a:pt x="2675" y="8705"/>
                </a:lnTo>
                <a:cubicBezTo>
                  <a:pt x="2726" y="8602"/>
                  <a:pt x="2768" y="8498"/>
                  <a:pt x="2820" y="8405"/>
                </a:cubicBezTo>
                <a:lnTo>
                  <a:pt x="2820" y="8394"/>
                </a:lnTo>
                <a:cubicBezTo>
                  <a:pt x="2882" y="8353"/>
                  <a:pt x="2944" y="8311"/>
                  <a:pt x="3006" y="8270"/>
                </a:cubicBezTo>
                <a:close/>
                <a:moveTo>
                  <a:pt x="6991" y="8463"/>
                </a:moveTo>
                <a:cubicBezTo>
                  <a:pt x="7037" y="8463"/>
                  <a:pt x="7084" y="8464"/>
                  <a:pt x="7131" y="8467"/>
                </a:cubicBezTo>
                <a:lnTo>
                  <a:pt x="7162" y="8508"/>
                </a:lnTo>
                <a:cubicBezTo>
                  <a:pt x="7100" y="8581"/>
                  <a:pt x="7038" y="8643"/>
                  <a:pt x="6986" y="8716"/>
                </a:cubicBezTo>
                <a:cubicBezTo>
                  <a:pt x="6893" y="8736"/>
                  <a:pt x="6799" y="8747"/>
                  <a:pt x="6706" y="8757"/>
                </a:cubicBezTo>
                <a:cubicBezTo>
                  <a:pt x="6675" y="8674"/>
                  <a:pt x="6644" y="8581"/>
                  <a:pt x="6613" y="8488"/>
                </a:cubicBezTo>
                <a:cubicBezTo>
                  <a:pt x="6742" y="8472"/>
                  <a:pt x="6865" y="8463"/>
                  <a:pt x="6991" y="8463"/>
                </a:cubicBezTo>
                <a:close/>
                <a:moveTo>
                  <a:pt x="16479" y="7887"/>
                </a:moveTo>
                <a:cubicBezTo>
                  <a:pt x="16593" y="8177"/>
                  <a:pt x="16707" y="8457"/>
                  <a:pt x="16801" y="8747"/>
                </a:cubicBezTo>
                <a:lnTo>
                  <a:pt x="16801" y="8757"/>
                </a:lnTo>
                <a:cubicBezTo>
                  <a:pt x="16687" y="8467"/>
                  <a:pt x="16552" y="8197"/>
                  <a:pt x="16386" y="7938"/>
                </a:cubicBezTo>
                <a:cubicBezTo>
                  <a:pt x="16417" y="7928"/>
                  <a:pt x="16448" y="7907"/>
                  <a:pt x="16479" y="7887"/>
                </a:cubicBezTo>
                <a:close/>
                <a:moveTo>
                  <a:pt x="8893" y="8156"/>
                </a:moveTo>
                <a:cubicBezTo>
                  <a:pt x="8945" y="8301"/>
                  <a:pt x="8997" y="8446"/>
                  <a:pt x="9059" y="8581"/>
                </a:cubicBezTo>
                <a:cubicBezTo>
                  <a:pt x="9017" y="8633"/>
                  <a:pt x="8976" y="8705"/>
                  <a:pt x="8934" y="8767"/>
                </a:cubicBezTo>
                <a:lnTo>
                  <a:pt x="8934" y="8778"/>
                </a:lnTo>
                <a:cubicBezTo>
                  <a:pt x="8883" y="8757"/>
                  <a:pt x="8810" y="8747"/>
                  <a:pt x="8758" y="8736"/>
                </a:cubicBezTo>
                <a:cubicBezTo>
                  <a:pt x="8758" y="8602"/>
                  <a:pt x="8748" y="8477"/>
                  <a:pt x="8748" y="8343"/>
                </a:cubicBezTo>
                <a:cubicBezTo>
                  <a:pt x="8789" y="8280"/>
                  <a:pt x="8841" y="8218"/>
                  <a:pt x="8893" y="8156"/>
                </a:cubicBezTo>
                <a:close/>
                <a:moveTo>
                  <a:pt x="19495" y="7762"/>
                </a:moveTo>
                <a:lnTo>
                  <a:pt x="19495" y="7762"/>
                </a:lnTo>
                <a:cubicBezTo>
                  <a:pt x="19640" y="7835"/>
                  <a:pt x="19775" y="7918"/>
                  <a:pt x="19910" y="7990"/>
                </a:cubicBezTo>
                <a:lnTo>
                  <a:pt x="19910" y="8011"/>
                </a:lnTo>
                <a:cubicBezTo>
                  <a:pt x="19920" y="8260"/>
                  <a:pt x="19920" y="8519"/>
                  <a:pt x="19920" y="8767"/>
                </a:cubicBezTo>
                <a:lnTo>
                  <a:pt x="19910" y="8778"/>
                </a:lnTo>
                <a:cubicBezTo>
                  <a:pt x="19796" y="8425"/>
                  <a:pt x="19661" y="8094"/>
                  <a:pt x="19495" y="7762"/>
                </a:cubicBezTo>
                <a:close/>
                <a:moveTo>
                  <a:pt x="4229" y="7555"/>
                </a:moveTo>
                <a:lnTo>
                  <a:pt x="4229" y="7555"/>
                </a:lnTo>
                <a:cubicBezTo>
                  <a:pt x="4074" y="7866"/>
                  <a:pt x="3949" y="8197"/>
                  <a:pt x="3846" y="8539"/>
                </a:cubicBezTo>
                <a:cubicBezTo>
                  <a:pt x="3763" y="8622"/>
                  <a:pt x="3680" y="8705"/>
                  <a:pt x="3607" y="8788"/>
                </a:cubicBezTo>
                <a:cubicBezTo>
                  <a:pt x="3669" y="8529"/>
                  <a:pt x="3752" y="8270"/>
                  <a:pt x="3856" y="8021"/>
                </a:cubicBezTo>
                <a:lnTo>
                  <a:pt x="3887" y="7949"/>
                </a:lnTo>
                <a:cubicBezTo>
                  <a:pt x="3960" y="7835"/>
                  <a:pt x="4032" y="7721"/>
                  <a:pt x="4115" y="7607"/>
                </a:cubicBezTo>
                <a:cubicBezTo>
                  <a:pt x="4157" y="7586"/>
                  <a:pt x="4188" y="7565"/>
                  <a:pt x="4229" y="7555"/>
                </a:cubicBezTo>
                <a:close/>
                <a:moveTo>
                  <a:pt x="13774" y="8301"/>
                </a:moveTo>
                <a:cubicBezTo>
                  <a:pt x="13785" y="8425"/>
                  <a:pt x="13795" y="8550"/>
                  <a:pt x="13805" y="8674"/>
                </a:cubicBezTo>
                <a:lnTo>
                  <a:pt x="13743" y="8736"/>
                </a:lnTo>
                <a:cubicBezTo>
                  <a:pt x="13702" y="8747"/>
                  <a:pt x="13660" y="8767"/>
                  <a:pt x="13619" y="8799"/>
                </a:cubicBezTo>
                <a:cubicBezTo>
                  <a:pt x="13681" y="8633"/>
                  <a:pt x="13733" y="8467"/>
                  <a:pt x="13774" y="8301"/>
                </a:cubicBezTo>
                <a:close/>
                <a:moveTo>
                  <a:pt x="13733" y="8156"/>
                </a:moveTo>
                <a:cubicBezTo>
                  <a:pt x="13681" y="8374"/>
                  <a:pt x="13619" y="8591"/>
                  <a:pt x="13546" y="8809"/>
                </a:cubicBezTo>
                <a:cubicBezTo>
                  <a:pt x="13422" y="8736"/>
                  <a:pt x="13298" y="8685"/>
                  <a:pt x="13163" y="8653"/>
                </a:cubicBezTo>
                <a:lnTo>
                  <a:pt x="13142" y="8571"/>
                </a:lnTo>
                <a:cubicBezTo>
                  <a:pt x="13153" y="8467"/>
                  <a:pt x="13173" y="8363"/>
                  <a:pt x="13184" y="8260"/>
                </a:cubicBezTo>
                <a:lnTo>
                  <a:pt x="13225" y="8229"/>
                </a:lnTo>
                <a:cubicBezTo>
                  <a:pt x="13391" y="8187"/>
                  <a:pt x="13567" y="8156"/>
                  <a:pt x="13733" y="8156"/>
                </a:cubicBezTo>
                <a:close/>
                <a:moveTo>
                  <a:pt x="14489" y="7855"/>
                </a:moveTo>
                <a:cubicBezTo>
                  <a:pt x="14707" y="7938"/>
                  <a:pt x="14904" y="8042"/>
                  <a:pt x="15091" y="8177"/>
                </a:cubicBezTo>
                <a:lnTo>
                  <a:pt x="15246" y="8363"/>
                </a:lnTo>
                <a:cubicBezTo>
                  <a:pt x="15246" y="8488"/>
                  <a:pt x="15246" y="8622"/>
                  <a:pt x="15256" y="8747"/>
                </a:cubicBezTo>
                <a:lnTo>
                  <a:pt x="15236" y="8809"/>
                </a:lnTo>
                <a:cubicBezTo>
                  <a:pt x="15091" y="8560"/>
                  <a:pt x="14873" y="8363"/>
                  <a:pt x="14624" y="8239"/>
                </a:cubicBezTo>
                <a:cubicBezTo>
                  <a:pt x="14521" y="8187"/>
                  <a:pt x="14427" y="8156"/>
                  <a:pt x="14324" y="8125"/>
                </a:cubicBezTo>
                <a:cubicBezTo>
                  <a:pt x="14375" y="8042"/>
                  <a:pt x="14438" y="7949"/>
                  <a:pt x="14489" y="7855"/>
                </a:cubicBezTo>
                <a:close/>
                <a:moveTo>
                  <a:pt x="20003" y="8032"/>
                </a:moveTo>
                <a:lnTo>
                  <a:pt x="20159" y="8125"/>
                </a:lnTo>
                <a:cubicBezTo>
                  <a:pt x="20324" y="8229"/>
                  <a:pt x="20521" y="8353"/>
                  <a:pt x="20729" y="8488"/>
                </a:cubicBezTo>
                <a:cubicBezTo>
                  <a:pt x="20687" y="8602"/>
                  <a:pt x="20635" y="8705"/>
                  <a:pt x="20584" y="8809"/>
                </a:cubicBezTo>
                <a:cubicBezTo>
                  <a:pt x="20485" y="8799"/>
                  <a:pt x="20387" y="8793"/>
                  <a:pt x="20288" y="8793"/>
                </a:cubicBezTo>
                <a:cubicBezTo>
                  <a:pt x="20190" y="8793"/>
                  <a:pt x="20091" y="8799"/>
                  <a:pt x="19993" y="8809"/>
                </a:cubicBezTo>
                <a:cubicBezTo>
                  <a:pt x="19993" y="8550"/>
                  <a:pt x="20003" y="8291"/>
                  <a:pt x="20003" y="8032"/>
                </a:cubicBezTo>
                <a:close/>
                <a:moveTo>
                  <a:pt x="22884" y="7969"/>
                </a:moveTo>
                <a:lnTo>
                  <a:pt x="22978" y="8052"/>
                </a:lnTo>
                <a:cubicBezTo>
                  <a:pt x="23009" y="8094"/>
                  <a:pt x="23050" y="8125"/>
                  <a:pt x="23092" y="8166"/>
                </a:cubicBezTo>
                <a:cubicBezTo>
                  <a:pt x="23143" y="8374"/>
                  <a:pt x="23185" y="8581"/>
                  <a:pt x="23216" y="8799"/>
                </a:cubicBezTo>
                <a:lnTo>
                  <a:pt x="23206" y="8809"/>
                </a:lnTo>
                <a:cubicBezTo>
                  <a:pt x="23112" y="8519"/>
                  <a:pt x="23009" y="8239"/>
                  <a:pt x="22884" y="7969"/>
                </a:cubicBezTo>
                <a:close/>
                <a:moveTo>
                  <a:pt x="5141" y="8498"/>
                </a:moveTo>
                <a:cubicBezTo>
                  <a:pt x="5162" y="8591"/>
                  <a:pt x="5172" y="8685"/>
                  <a:pt x="5203" y="8767"/>
                </a:cubicBezTo>
                <a:cubicBezTo>
                  <a:pt x="5134" y="8797"/>
                  <a:pt x="5074" y="8818"/>
                  <a:pt x="5014" y="8847"/>
                </a:cubicBezTo>
                <a:lnTo>
                  <a:pt x="5014" y="8847"/>
                </a:lnTo>
                <a:cubicBezTo>
                  <a:pt x="4974" y="8785"/>
                  <a:pt x="4943" y="8714"/>
                  <a:pt x="4903" y="8653"/>
                </a:cubicBezTo>
                <a:lnTo>
                  <a:pt x="5141" y="8498"/>
                </a:lnTo>
                <a:close/>
                <a:moveTo>
                  <a:pt x="9100" y="8664"/>
                </a:moveTo>
                <a:cubicBezTo>
                  <a:pt x="9142" y="8736"/>
                  <a:pt x="9173" y="8799"/>
                  <a:pt x="9214" y="8861"/>
                </a:cubicBezTo>
                <a:cubicBezTo>
                  <a:pt x="9153" y="8840"/>
                  <a:pt x="9102" y="8820"/>
                  <a:pt x="9042" y="8800"/>
                </a:cubicBezTo>
                <a:lnTo>
                  <a:pt x="9042" y="8800"/>
                </a:lnTo>
                <a:cubicBezTo>
                  <a:pt x="9061" y="8752"/>
                  <a:pt x="9081" y="8713"/>
                  <a:pt x="9100" y="8664"/>
                </a:cubicBezTo>
                <a:close/>
                <a:moveTo>
                  <a:pt x="11204" y="8374"/>
                </a:moveTo>
                <a:lnTo>
                  <a:pt x="11204" y="8374"/>
                </a:lnTo>
                <a:cubicBezTo>
                  <a:pt x="11142" y="8550"/>
                  <a:pt x="11080" y="8705"/>
                  <a:pt x="11007" y="8861"/>
                </a:cubicBezTo>
                <a:cubicBezTo>
                  <a:pt x="10986" y="8840"/>
                  <a:pt x="10955" y="8819"/>
                  <a:pt x="10935" y="8799"/>
                </a:cubicBezTo>
                <a:cubicBezTo>
                  <a:pt x="10945" y="8685"/>
                  <a:pt x="10966" y="8571"/>
                  <a:pt x="10976" y="8467"/>
                </a:cubicBezTo>
                <a:cubicBezTo>
                  <a:pt x="11049" y="8436"/>
                  <a:pt x="11132" y="8415"/>
                  <a:pt x="11204" y="8374"/>
                </a:cubicBezTo>
                <a:close/>
                <a:moveTo>
                  <a:pt x="7121" y="8757"/>
                </a:moveTo>
                <a:cubicBezTo>
                  <a:pt x="7079" y="8799"/>
                  <a:pt x="7027" y="8840"/>
                  <a:pt x="6976" y="8892"/>
                </a:cubicBezTo>
                <a:cubicBezTo>
                  <a:pt x="7007" y="8850"/>
                  <a:pt x="7038" y="8809"/>
                  <a:pt x="7069" y="8778"/>
                </a:cubicBezTo>
                <a:lnTo>
                  <a:pt x="7121" y="8757"/>
                </a:lnTo>
                <a:close/>
                <a:moveTo>
                  <a:pt x="15412" y="8591"/>
                </a:moveTo>
                <a:lnTo>
                  <a:pt x="15495" y="8685"/>
                </a:lnTo>
                <a:cubicBezTo>
                  <a:pt x="15443" y="8757"/>
                  <a:pt x="15402" y="8830"/>
                  <a:pt x="15360" y="8902"/>
                </a:cubicBezTo>
                <a:cubicBezTo>
                  <a:pt x="15350" y="8850"/>
                  <a:pt x="15350" y="8809"/>
                  <a:pt x="15350" y="8767"/>
                </a:cubicBezTo>
                <a:cubicBezTo>
                  <a:pt x="15370" y="8716"/>
                  <a:pt x="15391" y="8653"/>
                  <a:pt x="15412" y="8591"/>
                </a:cubicBezTo>
                <a:close/>
                <a:moveTo>
                  <a:pt x="2384" y="8747"/>
                </a:moveTo>
                <a:lnTo>
                  <a:pt x="2384" y="8747"/>
                </a:lnTo>
                <a:cubicBezTo>
                  <a:pt x="2374" y="8767"/>
                  <a:pt x="2364" y="8778"/>
                  <a:pt x="2364" y="8799"/>
                </a:cubicBezTo>
                <a:lnTo>
                  <a:pt x="2364" y="8809"/>
                </a:lnTo>
                <a:cubicBezTo>
                  <a:pt x="2343" y="8840"/>
                  <a:pt x="2322" y="8881"/>
                  <a:pt x="2312" y="8913"/>
                </a:cubicBezTo>
                <a:cubicBezTo>
                  <a:pt x="2301" y="8892"/>
                  <a:pt x="2291" y="8861"/>
                  <a:pt x="2281" y="8830"/>
                </a:cubicBezTo>
                <a:cubicBezTo>
                  <a:pt x="2312" y="8799"/>
                  <a:pt x="2353" y="8778"/>
                  <a:pt x="2384" y="8747"/>
                </a:cubicBezTo>
                <a:close/>
                <a:moveTo>
                  <a:pt x="3929" y="7700"/>
                </a:moveTo>
                <a:cubicBezTo>
                  <a:pt x="3918" y="7731"/>
                  <a:pt x="3897" y="7773"/>
                  <a:pt x="3887" y="7804"/>
                </a:cubicBezTo>
                <a:cubicBezTo>
                  <a:pt x="3659" y="8156"/>
                  <a:pt x="3483" y="8529"/>
                  <a:pt x="3338" y="8913"/>
                </a:cubicBezTo>
                <a:lnTo>
                  <a:pt x="3338" y="8902"/>
                </a:lnTo>
                <a:cubicBezTo>
                  <a:pt x="3400" y="8571"/>
                  <a:pt x="3473" y="8239"/>
                  <a:pt x="3566" y="7918"/>
                </a:cubicBezTo>
                <a:cubicBezTo>
                  <a:pt x="3680" y="7845"/>
                  <a:pt x="3804" y="7773"/>
                  <a:pt x="3929" y="7700"/>
                </a:cubicBezTo>
                <a:close/>
                <a:moveTo>
                  <a:pt x="5380" y="8767"/>
                </a:moveTo>
                <a:lnTo>
                  <a:pt x="5380" y="8767"/>
                </a:lnTo>
                <a:cubicBezTo>
                  <a:pt x="5359" y="8819"/>
                  <a:pt x="5328" y="8861"/>
                  <a:pt x="5307" y="8913"/>
                </a:cubicBezTo>
                <a:cubicBezTo>
                  <a:pt x="5297" y="8881"/>
                  <a:pt x="5286" y="8840"/>
                  <a:pt x="5276" y="8809"/>
                </a:cubicBezTo>
                <a:lnTo>
                  <a:pt x="5380" y="8767"/>
                </a:lnTo>
                <a:close/>
                <a:moveTo>
                  <a:pt x="20822" y="8550"/>
                </a:moveTo>
                <a:cubicBezTo>
                  <a:pt x="20894" y="8602"/>
                  <a:pt x="20957" y="8643"/>
                  <a:pt x="21029" y="8695"/>
                </a:cubicBezTo>
                <a:cubicBezTo>
                  <a:pt x="21060" y="8767"/>
                  <a:pt x="21081" y="8840"/>
                  <a:pt x="21102" y="8913"/>
                </a:cubicBezTo>
                <a:cubicBezTo>
                  <a:pt x="20967" y="8881"/>
                  <a:pt x="20822" y="8850"/>
                  <a:pt x="20677" y="8830"/>
                </a:cubicBezTo>
                <a:lnTo>
                  <a:pt x="20687" y="8830"/>
                </a:lnTo>
                <a:cubicBezTo>
                  <a:pt x="20739" y="8736"/>
                  <a:pt x="20780" y="8643"/>
                  <a:pt x="20822" y="8550"/>
                </a:cubicBezTo>
                <a:close/>
                <a:moveTo>
                  <a:pt x="18635" y="7990"/>
                </a:moveTo>
                <a:cubicBezTo>
                  <a:pt x="18873" y="8291"/>
                  <a:pt x="19101" y="8602"/>
                  <a:pt x="19309" y="8923"/>
                </a:cubicBezTo>
                <a:cubicBezTo>
                  <a:pt x="19091" y="8653"/>
                  <a:pt x="18842" y="8415"/>
                  <a:pt x="18573" y="8197"/>
                </a:cubicBezTo>
                <a:cubicBezTo>
                  <a:pt x="18594" y="8135"/>
                  <a:pt x="18614" y="8063"/>
                  <a:pt x="18635" y="7990"/>
                </a:cubicBezTo>
                <a:close/>
                <a:moveTo>
                  <a:pt x="11297" y="8343"/>
                </a:moveTo>
                <a:cubicBezTo>
                  <a:pt x="11339" y="8436"/>
                  <a:pt x="11370" y="8519"/>
                  <a:pt x="11401" y="8612"/>
                </a:cubicBezTo>
                <a:cubicBezTo>
                  <a:pt x="11297" y="8716"/>
                  <a:pt x="11194" y="8819"/>
                  <a:pt x="11100" y="8933"/>
                </a:cubicBezTo>
                <a:lnTo>
                  <a:pt x="11059" y="8913"/>
                </a:lnTo>
                <a:cubicBezTo>
                  <a:pt x="11142" y="8726"/>
                  <a:pt x="11214" y="8539"/>
                  <a:pt x="11287" y="8353"/>
                </a:cubicBezTo>
                <a:lnTo>
                  <a:pt x="11297" y="8343"/>
                </a:lnTo>
                <a:close/>
                <a:moveTo>
                  <a:pt x="18749" y="7379"/>
                </a:moveTo>
                <a:cubicBezTo>
                  <a:pt x="18967" y="7482"/>
                  <a:pt x="19184" y="7586"/>
                  <a:pt x="19402" y="7700"/>
                </a:cubicBezTo>
                <a:cubicBezTo>
                  <a:pt x="19578" y="8063"/>
                  <a:pt x="19734" y="8446"/>
                  <a:pt x="19858" y="8830"/>
                </a:cubicBezTo>
                <a:lnTo>
                  <a:pt x="19848" y="8830"/>
                </a:lnTo>
                <a:cubicBezTo>
                  <a:pt x="19703" y="8850"/>
                  <a:pt x="19547" y="8881"/>
                  <a:pt x="19402" y="8933"/>
                </a:cubicBezTo>
                <a:cubicBezTo>
                  <a:pt x="19174" y="8571"/>
                  <a:pt x="18925" y="8229"/>
                  <a:pt x="18645" y="7897"/>
                </a:cubicBezTo>
                <a:cubicBezTo>
                  <a:pt x="18697" y="7721"/>
                  <a:pt x="18728" y="7555"/>
                  <a:pt x="18749" y="7379"/>
                </a:cubicBezTo>
                <a:close/>
                <a:moveTo>
                  <a:pt x="21972" y="7348"/>
                </a:moveTo>
                <a:cubicBezTo>
                  <a:pt x="22003" y="7379"/>
                  <a:pt x="22034" y="7410"/>
                  <a:pt x="22066" y="7441"/>
                </a:cubicBezTo>
                <a:cubicBezTo>
                  <a:pt x="22221" y="7710"/>
                  <a:pt x="22356" y="7980"/>
                  <a:pt x="22480" y="8270"/>
                </a:cubicBezTo>
                <a:cubicBezTo>
                  <a:pt x="22459" y="8488"/>
                  <a:pt x="22428" y="8716"/>
                  <a:pt x="22376" y="8933"/>
                </a:cubicBezTo>
                <a:cubicBezTo>
                  <a:pt x="22314" y="8840"/>
                  <a:pt x="22262" y="8747"/>
                  <a:pt x="22200" y="8664"/>
                </a:cubicBezTo>
                <a:cubicBezTo>
                  <a:pt x="22148" y="8218"/>
                  <a:pt x="22076" y="7783"/>
                  <a:pt x="21972" y="7348"/>
                </a:cubicBezTo>
                <a:close/>
                <a:moveTo>
                  <a:pt x="6488" y="8498"/>
                </a:moveTo>
                <a:cubicBezTo>
                  <a:pt x="6520" y="8602"/>
                  <a:pt x="6540" y="8695"/>
                  <a:pt x="6571" y="8788"/>
                </a:cubicBezTo>
                <a:cubicBezTo>
                  <a:pt x="6343" y="8830"/>
                  <a:pt x="6126" y="8881"/>
                  <a:pt x="5898" y="8944"/>
                </a:cubicBezTo>
                <a:lnTo>
                  <a:pt x="5815" y="8736"/>
                </a:lnTo>
                <a:cubicBezTo>
                  <a:pt x="5825" y="8695"/>
                  <a:pt x="5836" y="8664"/>
                  <a:pt x="5856" y="8622"/>
                </a:cubicBezTo>
                <a:cubicBezTo>
                  <a:pt x="6064" y="8571"/>
                  <a:pt x="6271" y="8529"/>
                  <a:pt x="6488" y="8498"/>
                </a:cubicBezTo>
                <a:close/>
                <a:moveTo>
                  <a:pt x="8758" y="8830"/>
                </a:moveTo>
                <a:cubicBezTo>
                  <a:pt x="8800" y="8850"/>
                  <a:pt x="8831" y="8871"/>
                  <a:pt x="8872" y="8892"/>
                </a:cubicBezTo>
                <a:lnTo>
                  <a:pt x="8820" y="8975"/>
                </a:lnTo>
                <a:lnTo>
                  <a:pt x="8758" y="8913"/>
                </a:lnTo>
                <a:lnTo>
                  <a:pt x="8758" y="8830"/>
                </a:lnTo>
                <a:close/>
                <a:moveTo>
                  <a:pt x="16282" y="7990"/>
                </a:moveTo>
                <a:cubicBezTo>
                  <a:pt x="16459" y="8249"/>
                  <a:pt x="16604" y="8539"/>
                  <a:pt x="16728" y="8840"/>
                </a:cubicBezTo>
                <a:lnTo>
                  <a:pt x="16635" y="8975"/>
                </a:lnTo>
                <a:cubicBezTo>
                  <a:pt x="16583" y="8913"/>
                  <a:pt x="16521" y="8861"/>
                  <a:pt x="16469" y="8799"/>
                </a:cubicBezTo>
                <a:cubicBezTo>
                  <a:pt x="16355" y="8550"/>
                  <a:pt x="16282" y="8280"/>
                  <a:pt x="16251" y="8011"/>
                </a:cubicBezTo>
                <a:lnTo>
                  <a:pt x="16282" y="7990"/>
                </a:lnTo>
                <a:close/>
                <a:moveTo>
                  <a:pt x="4146" y="8374"/>
                </a:moveTo>
                <a:cubicBezTo>
                  <a:pt x="4001" y="8571"/>
                  <a:pt x="3887" y="8767"/>
                  <a:pt x="3794" y="8985"/>
                </a:cubicBezTo>
                <a:cubicBezTo>
                  <a:pt x="3825" y="8861"/>
                  <a:pt x="3856" y="8747"/>
                  <a:pt x="3887" y="8622"/>
                </a:cubicBezTo>
                <a:cubicBezTo>
                  <a:pt x="3970" y="8539"/>
                  <a:pt x="4053" y="8457"/>
                  <a:pt x="4146" y="8374"/>
                </a:cubicBezTo>
                <a:close/>
                <a:moveTo>
                  <a:pt x="6934" y="8788"/>
                </a:moveTo>
                <a:lnTo>
                  <a:pt x="6934" y="8788"/>
                </a:lnTo>
                <a:cubicBezTo>
                  <a:pt x="6882" y="8850"/>
                  <a:pt x="6841" y="8913"/>
                  <a:pt x="6789" y="8985"/>
                </a:cubicBezTo>
                <a:cubicBezTo>
                  <a:pt x="6768" y="8933"/>
                  <a:pt x="6748" y="8881"/>
                  <a:pt x="6727" y="8819"/>
                </a:cubicBezTo>
                <a:cubicBezTo>
                  <a:pt x="6799" y="8809"/>
                  <a:pt x="6862" y="8799"/>
                  <a:pt x="6934" y="8788"/>
                </a:cubicBezTo>
                <a:close/>
                <a:moveTo>
                  <a:pt x="13816" y="8809"/>
                </a:moveTo>
                <a:cubicBezTo>
                  <a:pt x="13816" y="8819"/>
                  <a:pt x="13816" y="8830"/>
                  <a:pt x="13816" y="8840"/>
                </a:cubicBezTo>
                <a:cubicBezTo>
                  <a:pt x="13795" y="8892"/>
                  <a:pt x="13774" y="8933"/>
                  <a:pt x="13754" y="8985"/>
                </a:cubicBezTo>
                <a:cubicBezTo>
                  <a:pt x="13723" y="8954"/>
                  <a:pt x="13691" y="8923"/>
                  <a:pt x="13650" y="8892"/>
                </a:cubicBezTo>
                <a:lnTo>
                  <a:pt x="13691" y="8861"/>
                </a:lnTo>
                <a:cubicBezTo>
                  <a:pt x="13733" y="8840"/>
                  <a:pt x="13774" y="8819"/>
                  <a:pt x="13816" y="8809"/>
                </a:cubicBezTo>
                <a:close/>
                <a:moveTo>
                  <a:pt x="17194" y="8374"/>
                </a:moveTo>
                <a:cubicBezTo>
                  <a:pt x="17126" y="8581"/>
                  <a:pt x="17066" y="8788"/>
                  <a:pt x="16998" y="8994"/>
                </a:cubicBezTo>
                <a:lnTo>
                  <a:pt x="16998" y="8994"/>
                </a:lnTo>
                <a:cubicBezTo>
                  <a:pt x="17000" y="8852"/>
                  <a:pt x="17011" y="8702"/>
                  <a:pt x="17039" y="8560"/>
                </a:cubicBezTo>
                <a:cubicBezTo>
                  <a:pt x="17091" y="8498"/>
                  <a:pt x="17143" y="8436"/>
                  <a:pt x="17194" y="8374"/>
                </a:cubicBezTo>
                <a:close/>
                <a:moveTo>
                  <a:pt x="5773" y="8830"/>
                </a:moveTo>
                <a:lnTo>
                  <a:pt x="5825" y="8964"/>
                </a:lnTo>
                <a:lnTo>
                  <a:pt x="5701" y="8995"/>
                </a:lnTo>
                <a:cubicBezTo>
                  <a:pt x="5732" y="8944"/>
                  <a:pt x="5753" y="8881"/>
                  <a:pt x="5773" y="8830"/>
                </a:cubicBezTo>
                <a:close/>
                <a:moveTo>
                  <a:pt x="7846" y="8716"/>
                </a:moveTo>
                <a:cubicBezTo>
                  <a:pt x="7825" y="8809"/>
                  <a:pt x="7794" y="8913"/>
                  <a:pt x="7774" y="9006"/>
                </a:cubicBezTo>
                <a:lnTo>
                  <a:pt x="7774" y="9016"/>
                </a:lnTo>
                <a:cubicBezTo>
                  <a:pt x="7774" y="8913"/>
                  <a:pt x="7763" y="8819"/>
                  <a:pt x="7763" y="8716"/>
                </a:cubicBezTo>
                <a:close/>
                <a:moveTo>
                  <a:pt x="15785" y="8643"/>
                </a:moveTo>
                <a:cubicBezTo>
                  <a:pt x="15858" y="8757"/>
                  <a:pt x="15920" y="8881"/>
                  <a:pt x="15982" y="8995"/>
                </a:cubicBezTo>
                <a:cubicBezTo>
                  <a:pt x="15982" y="9003"/>
                  <a:pt x="15982" y="9015"/>
                  <a:pt x="15985" y="9025"/>
                </a:cubicBezTo>
                <a:lnTo>
                  <a:pt x="15985" y="9025"/>
                </a:lnTo>
                <a:cubicBezTo>
                  <a:pt x="15915" y="8906"/>
                  <a:pt x="15834" y="8806"/>
                  <a:pt x="15754" y="8705"/>
                </a:cubicBezTo>
                <a:lnTo>
                  <a:pt x="15785" y="8643"/>
                </a:lnTo>
                <a:close/>
                <a:moveTo>
                  <a:pt x="2229" y="8861"/>
                </a:moveTo>
                <a:cubicBezTo>
                  <a:pt x="2239" y="8902"/>
                  <a:pt x="2250" y="8944"/>
                  <a:pt x="2270" y="8985"/>
                </a:cubicBezTo>
                <a:cubicBezTo>
                  <a:pt x="2260" y="8995"/>
                  <a:pt x="2250" y="9006"/>
                  <a:pt x="2250" y="9027"/>
                </a:cubicBezTo>
                <a:cubicBezTo>
                  <a:pt x="2239" y="8975"/>
                  <a:pt x="2229" y="8923"/>
                  <a:pt x="2229" y="8871"/>
                </a:cubicBezTo>
                <a:lnTo>
                  <a:pt x="2229" y="8861"/>
                </a:lnTo>
                <a:close/>
                <a:moveTo>
                  <a:pt x="11442" y="8685"/>
                </a:moveTo>
                <a:lnTo>
                  <a:pt x="11442" y="8716"/>
                </a:lnTo>
                <a:cubicBezTo>
                  <a:pt x="11380" y="8819"/>
                  <a:pt x="11328" y="8923"/>
                  <a:pt x="11266" y="9027"/>
                </a:cubicBezTo>
                <a:cubicBezTo>
                  <a:pt x="11235" y="9016"/>
                  <a:pt x="11204" y="8995"/>
                  <a:pt x="11173" y="8975"/>
                </a:cubicBezTo>
                <a:cubicBezTo>
                  <a:pt x="11256" y="8871"/>
                  <a:pt x="11339" y="8778"/>
                  <a:pt x="11442" y="8685"/>
                </a:cubicBezTo>
                <a:close/>
                <a:moveTo>
                  <a:pt x="21143" y="8767"/>
                </a:moveTo>
                <a:cubicBezTo>
                  <a:pt x="21257" y="8861"/>
                  <a:pt x="21371" y="8944"/>
                  <a:pt x="21475" y="9037"/>
                </a:cubicBezTo>
                <a:cubicBezTo>
                  <a:pt x="21371" y="9006"/>
                  <a:pt x="21278" y="8975"/>
                  <a:pt x="21185" y="8944"/>
                </a:cubicBezTo>
                <a:lnTo>
                  <a:pt x="21195" y="8944"/>
                </a:lnTo>
                <a:lnTo>
                  <a:pt x="21174" y="8881"/>
                </a:lnTo>
                <a:lnTo>
                  <a:pt x="21143" y="8767"/>
                </a:lnTo>
                <a:close/>
                <a:moveTo>
                  <a:pt x="3701" y="8270"/>
                </a:moveTo>
                <a:lnTo>
                  <a:pt x="3701" y="8270"/>
                </a:lnTo>
                <a:cubicBezTo>
                  <a:pt x="3628" y="8477"/>
                  <a:pt x="3566" y="8674"/>
                  <a:pt x="3514" y="8881"/>
                </a:cubicBezTo>
                <a:lnTo>
                  <a:pt x="3369" y="9047"/>
                </a:lnTo>
                <a:cubicBezTo>
                  <a:pt x="3462" y="8778"/>
                  <a:pt x="3576" y="8519"/>
                  <a:pt x="3701" y="8270"/>
                </a:cubicBezTo>
                <a:close/>
                <a:moveTo>
                  <a:pt x="13816" y="8964"/>
                </a:moveTo>
                <a:lnTo>
                  <a:pt x="13816" y="9058"/>
                </a:lnTo>
                <a:lnTo>
                  <a:pt x="13785" y="9027"/>
                </a:lnTo>
                <a:cubicBezTo>
                  <a:pt x="13795" y="9006"/>
                  <a:pt x="13805" y="8985"/>
                  <a:pt x="13816" y="8964"/>
                </a:cubicBezTo>
                <a:close/>
                <a:moveTo>
                  <a:pt x="11038" y="8964"/>
                </a:moveTo>
                <a:lnTo>
                  <a:pt x="11059" y="8975"/>
                </a:lnTo>
                <a:lnTo>
                  <a:pt x="10976" y="9078"/>
                </a:lnTo>
                <a:cubicBezTo>
                  <a:pt x="10997" y="9037"/>
                  <a:pt x="11018" y="8995"/>
                  <a:pt x="11038" y="8964"/>
                </a:cubicBezTo>
                <a:close/>
                <a:moveTo>
                  <a:pt x="13173" y="8716"/>
                </a:moveTo>
                <a:lnTo>
                  <a:pt x="13173" y="8716"/>
                </a:lnTo>
                <a:cubicBezTo>
                  <a:pt x="13298" y="8747"/>
                  <a:pt x="13412" y="8788"/>
                  <a:pt x="13515" y="8861"/>
                </a:cubicBezTo>
                <a:lnTo>
                  <a:pt x="13515" y="8871"/>
                </a:lnTo>
                <a:cubicBezTo>
                  <a:pt x="13453" y="8913"/>
                  <a:pt x="13401" y="8975"/>
                  <a:pt x="13349" y="9027"/>
                </a:cubicBezTo>
                <a:lnTo>
                  <a:pt x="13256" y="9089"/>
                </a:lnTo>
                <a:cubicBezTo>
                  <a:pt x="13235" y="8954"/>
                  <a:pt x="13204" y="8840"/>
                  <a:pt x="13173" y="8716"/>
                </a:cubicBezTo>
                <a:close/>
                <a:moveTo>
                  <a:pt x="5702" y="8666"/>
                </a:moveTo>
                <a:lnTo>
                  <a:pt x="5732" y="8726"/>
                </a:lnTo>
                <a:cubicBezTo>
                  <a:pt x="5690" y="8819"/>
                  <a:pt x="5649" y="8923"/>
                  <a:pt x="5618" y="9016"/>
                </a:cubicBezTo>
                <a:cubicBezTo>
                  <a:pt x="5535" y="9047"/>
                  <a:pt x="5452" y="9068"/>
                  <a:pt x="5369" y="9099"/>
                </a:cubicBezTo>
                <a:cubicBezTo>
                  <a:pt x="5359" y="9068"/>
                  <a:pt x="5348" y="9037"/>
                  <a:pt x="5338" y="9016"/>
                </a:cubicBezTo>
                <a:cubicBezTo>
                  <a:pt x="5369" y="8913"/>
                  <a:pt x="5421" y="8819"/>
                  <a:pt x="5483" y="8736"/>
                </a:cubicBezTo>
                <a:cubicBezTo>
                  <a:pt x="5553" y="8706"/>
                  <a:pt x="5623" y="8686"/>
                  <a:pt x="5702" y="8666"/>
                </a:cubicBezTo>
                <a:close/>
                <a:moveTo>
                  <a:pt x="16759" y="8933"/>
                </a:moveTo>
                <a:lnTo>
                  <a:pt x="16780" y="8995"/>
                </a:lnTo>
                <a:cubicBezTo>
                  <a:pt x="16770" y="9027"/>
                  <a:pt x="16759" y="9068"/>
                  <a:pt x="16749" y="9099"/>
                </a:cubicBezTo>
                <a:lnTo>
                  <a:pt x="16697" y="9037"/>
                </a:lnTo>
                <a:cubicBezTo>
                  <a:pt x="16718" y="9006"/>
                  <a:pt x="16738" y="8964"/>
                  <a:pt x="16759" y="8933"/>
                </a:cubicBezTo>
                <a:close/>
                <a:moveTo>
                  <a:pt x="1939" y="6135"/>
                </a:moveTo>
                <a:cubicBezTo>
                  <a:pt x="1814" y="6881"/>
                  <a:pt x="1918" y="7648"/>
                  <a:pt x="2105" y="8384"/>
                </a:cubicBezTo>
                <a:cubicBezTo>
                  <a:pt x="2115" y="8539"/>
                  <a:pt x="2136" y="8685"/>
                  <a:pt x="2156" y="8840"/>
                </a:cubicBezTo>
                <a:lnTo>
                  <a:pt x="2125" y="8861"/>
                </a:lnTo>
                <a:cubicBezTo>
                  <a:pt x="2032" y="8944"/>
                  <a:pt x="1939" y="9037"/>
                  <a:pt x="1845" y="9120"/>
                </a:cubicBezTo>
                <a:cubicBezTo>
                  <a:pt x="1649" y="8819"/>
                  <a:pt x="1452" y="8508"/>
                  <a:pt x="1275" y="8197"/>
                </a:cubicBezTo>
                <a:cubicBezTo>
                  <a:pt x="944" y="7617"/>
                  <a:pt x="508" y="6809"/>
                  <a:pt x="1317" y="6394"/>
                </a:cubicBezTo>
                <a:cubicBezTo>
                  <a:pt x="1514" y="6301"/>
                  <a:pt x="1721" y="6208"/>
                  <a:pt x="1939" y="6135"/>
                </a:cubicBezTo>
                <a:close/>
                <a:moveTo>
                  <a:pt x="21133" y="7565"/>
                </a:moveTo>
                <a:cubicBezTo>
                  <a:pt x="21319" y="7731"/>
                  <a:pt x="21485" y="7907"/>
                  <a:pt x="21651" y="8094"/>
                </a:cubicBezTo>
                <a:cubicBezTo>
                  <a:pt x="21682" y="8436"/>
                  <a:pt x="21682" y="8778"/>
                  <a:pt x="21661" y="9130"/>
                </a:cubicBezTo>
                <a:lnTo>
                  <a:pt x="21661" y="9120"/>
                </a:lnTo>
                <a:lnTo>
                  <a:pt x="21558" y="9078"/>
                </a:lnTo>
                <a:cubicBezTo>
                  <a:pt x="21433" y="8964"/>
                  <a:pt x="21299" y="8850"/>
                  <a:pt x="21174" y="8757"/>
                </a:cubicBezTo>
                <a:lnTo>
                  <a:pt x="21112" y="8705"/>
                </a:lnTo>
                <a:cubicBezTo>
                  <a:pt x="21050" y="8550"/>
                  <a:pt x="20998" y="8394"/>
                  <a:pt x="20936" y="8229"/>
                </a:cubicBezTo>
                <a:cubicBezTo>
                  <a:pt x="21019" y="8011"/>
                  <a:pt x="21081" y="7793"/>
                  <a:pt x="21133" y="7565"/>
                </a:cubicBezTo>
                <a:close/>
                <a:moveTo>
                  <a:pt x="15536" y="8767"/>
                </a:moveTo>
                <a:lnTo>
                  <a:pt x="15536" y="8767"/>
                </a:lnTo>
                <a:cubicBezTo>
                  <a:pt x="15495" y="8892"/>
                  <a:pt x="15453" y="9027"/>
                  <a:pt x="15402" y="9151"/>
                </a:cubicBezTo>
                <a:cubicBezTo>
                  <a:pt x="15402" y="9130"/>
                  <a:pt x="15381" y="9120"/>
                  <a:pt x="15381" y="9109"/>
                </a:cubicBezTo>
                <a:lnTo>
                  <a:pt x="15370" y="9047"/>
                </a:lnTo>
                <a:cubicBezTo>
                  <a:pt x="15422" y="8954"/>
                  <a:pt x="15474" y="8861"/>
                  <a:pt x="15536" y="8767"/>
                </a:cubicBezTo>
                <a:close/>
                <a:moveTo>
                  <a:pt x="5214" y="8840"/>
                </a:moveTo>
                <a:cubicBezTo>
                  <a:pt x="5224" y="8933"/>
                  <a:pt x="5234" y="9037"/>
                  <a:pt x="5255" y="9130"/>
                </a:cubicBezTo>
                <a:lnTo>
                  <a:pt x="5255" y="9141"/>
                </a:lnTo>
                <a:lnTo>
                  <a:pt x="5214" y="9161"/>
                </a:lnTo>
                <a:cubicBezTo>
                  <a:pt x="5152" y="9078"/>
                  <a:pt x="5100" y="8985"/>
                  <a:pt x="5048" y="8902"/>
                </a:cubicBezTo>
                <a:lnTo>
                  <a:pt x="5214" y="8840"/>
                </a:lnTo>
                <a:close/>
                <a:moveTo>
                  <a:pt x="13121" y="8799"/>
                </a:moveTo>
                <a:cubicBezTo>
                  <a:pt x="13153" y="8913"/>
                  <a:pt x="13173" y="9027"/>
                  <a:pt x="13194" y="9130"/>
                </a:cubicBezTo>
                <a:lnTo>
                  <a:pt x="13111" y="9161"/>
                </a:lnTo>
                <a:cubicBezTo>
                  <a:pt x="13111" y="9047"/>
                  <a:pt x="13111" y="8923"/>
                  <a:pt x="13121" y="8799"/>
                </a:cubicBezTo>
                <a:close/>
                <a:moveTo>
                  <a:pt x="4519" y="8063"/>
                </a:moveTo>
                <a:cubicBezTo>
                  <a:pt x="4571" y="8166"/>
                  <a:pt x="4623" y="8280"/>
                  <a:pt x="4675" y="8384"/>
                </a:cubicBezTo>
                <a:cubicBezTo>
                  <a:pt x="4374" y="8633"/>
                  <a:pt x="4084" y="8892"/>
                  <a:pt x="3815" y="9172"/>
                </a:cubicBezTo>
                <a:cubicBezTo>
                  <a:pt x="3970" y="8778"/>
                  <a:pt x="4188" y="8415"/>
                  <a:pt x="4468" y="8104"/>
                </a:cubicBezTo>
                <a:lnTo>
                  <a:pt x="4519" y="8063"/>
                </a:lnTo>
                <a:close/>
                <a:moveTo>
                  <a:pt x="11484" y="8902"/>
                </a:moveTo>
                <a:cubicBezTo>
                  <a:pt x="11505" y="8985"/>
                  <a:pt x="11525" y="9078"/>
                  <a:pt x="11546" y="9172"/>
                </a:cubicBezTo>
                <a:cubicBezTo>
                  <a:pt x="11484" y="9141"/>
                  <a:pt x="11432" y="9120"/>
                  <a:pt x="11370" y="9089"/>
                </a:cubicBezTo>
                <a:cubicBezTo>
                  <a:pt x="11411" y="9027"/>
                  <a:pt x="11453" y="8964"/>
                  <a:pt x="11484" y="8902"/>
                </a:cubicBezTo>
                <a:close/>
                <a:moveTo>
                  <a:pt x="7152" y="8861"/>
                </a:moveTo>
                <a:lnTo>
                  <a:pt x="6882" y="9182"/>
                </a:lnTo>
                <a:lnTo>
                  <a:pt x="6851" y="9120"/>
                </a:lnTo>
                <a:cubicBezTo>
                  <a:pt x="6945" y="9037"/>
                  <a:pt x="7048" y="8944"/>
                  <a:pt x="7152" y="8861"/>
                </a:cubicBezTo>
                <a:close/>
                <a:moveTo>
                  <a:pt x="9017" y="8861"/>
                </a:moveTo>
                <a:cubicBezTo>
                  <a:pt x="9100" y="8881"/>
                  <a:pt x="9193" y="8913"/>
                  <a:pt x="9276" y="8954"/>
                </a:cubicBezTo>
                <a:cubicBezTo>
                  <a:pt x="9307" y="9027"/>
                  <a:pt x="9370" y="9099"/>
                  <a:pt x="9421" y="9172"/>
                </a:cubicBezTo>
                <a:lnTo>
                  <a:pt x="9421" y="9182"/>
                </a:lnTo>
                <a:cubicBezTo>
                  <a:pt x="9297" y="9068"/>
                  <a:pt x="9152" y="8964"/>
                  <a:pt x="9007" y="8881"/>
                </a:cubicBezTo>
                <a:lnTo>
                  <a:pt x="9017" y="8861"/>
                </a:lnTo>
                <a:close/>
                <a:moveTo>
                  <a:pt x="17153" y="8726"/>
                </a:moveTo>
                <a:cubicBezTo>
                  <a:pt x="17112" y="8881"/>
                  <a:pt x="17070" y="9037"/>
                  <a:pt x="17029" y="9182"/>
                </a:cubicBezTo>
                <a:lnTo>
                  <a:pt x="17018" y="9151"/>
                </a:lnTo>
                <a:cubicBezTo>
                  <a:pt x="17070" y="9006"/>
                  <a:pt x="17112" y="8871"/>
                  <a:pt x="17153" y="8726"/>
                </a:cubicBezTo>
                <a:close/>
                <a:moveTo>
                  <a:pt x="17288" y="8436"/>
                </a:moveTo>
                <a:cubicBezTo>
                  <a:pt x="17329" y="8539"/>
                  <a:pt x="17360" y="8633"/>
                  <a:pt x="17402" y="8726"/>
                </a:cubicBezTo>
                <a:cubicBezTo>
                  <a:pt x="17313" y="8884"/>
                  <a:pt x="17214" y="9042"/>
                  <a:pt x="17107" y="9192"/>
                </a:cubicBezTo>
                <a:lnTo>
                  <a:pt x="17107" y="9192"/>
                </a:lnTo>
                <a:cubicBezTo>
                  <a:pt x="17136" y="9073"/>
                  <a:pt x="17165" y="8947"/>
                  <a:pt x="17194" y="8830"/>
                </a:cubicBezTo>
                <a:cubicBezTo>
                  <a:pt x="17236" y="8695"/>
                  <a:pt x="17257" y="8581"/>
                  <a:pt x="17288" y="8436"/>
                </a:cubicBezTo>
                <a:close/>
                <a:moveTo>
                  <a:pt x="10914" y="8871"/>
                </a:moveTo>
                <a:lnTo>
                  <a:pt x="10986" y="8923"/>
                </a:lnTo>
                <a:cubicBezTo>
                  <a:pt x="10945" y="9016"/>
                  <a:pt x="10893" y="9099"/>
                  <a:pt x="10852" y="9192"/>
                </a:cubicBezTo>
                <a:cubicBezTo>
                  <a:pt x="10872" y="9089"/>
                  <a:pt x="10893" y="8985"/>
                  <a:pt x="10914" y="8871"/>
                </a:cubicBezTo>
                <a:close/>
                <a:moveTo>
                  <a:pt x="11681" y="8581"/>
                </a:moveTo>
                <a:cubicBezTo>
                  <a:pt x="11805" y="8653"/>
                  <a:pt x="11950" y="8695"/>
                  <a:pt x="12085" y="8716"/>
                </a:cubicBezTo>
                <a:lnTo>
                  <a:pt x="12095" y="8716"/>
                </a:lnTo>
                <a:lnTo>
                  <a:pt x="12095" y="8736"/>
                </a:lnTo>
                <a:cubicBezTo>
                  <a:pt x="11919" y="8871"/>
                  <a:pt x="11774" y="9027"/>
                  <a:pt x="11629" y="9192"/>
                </a:cubicBezTo>
                <a:lnTo>
                  <a:pt x="11619" y="9192"/>
                </a:lnTo>
                <a:cubicBezTo>
                  <a:pt x="11598" y="9078"/>
                  <a:pt x="11567" y="8954"/>
                  <a:pt x="11536" y="8840"/>
                </a:cubicBezTo>
                <a:cubicBezTo>
                  <a:pt x="11588" y="8747"/>
                  <a:pt x="11639" y="8664"/>
                  <a:pt x="11681" y="8581"/>
                </a:cubicBezTo>
                <a:close/>
                <a:moveTo>
                  <a:pt x="2592" y="8571"/>
                </a:moveTo>
                <a:cubicBezTo>
                  <a:pt x="2592" y="8612"/>
                  <a:pt x="2592" y="8653"/>
                  <a:pt x="2602" y="8695"/>
                </a:cubicBezTo>
                <a:cubicBezTo>
                  <a:pt x="2519" y="8861"/>
                  <a:pt x="2457" y="9037"/>
                  <a:pt x="2395" y="9203"/>
                </a:cubicBezTo>
                <a:lnTo>
                  <a:pt x="2384" y="9203"/>
                </a:lnTo>
                <a:lnTo>
                  <a:pt x="2384" y="9172"/>
                </a:lnTo>
                <a:cubicBezTo>
                  <a:pt x="2415" y="9027"/>
                  <a:pt x="2447" y="8881"/>
                  <a:pt x="2478" y="8736"/>
                </a:cubicBezTo>
                <a:cubicBezTo>
                  <a:pt x="2509" y="8685"/>
                  <a:pt x="2540" y="8633"/>
                  <a:pt x="2571" y="8581"/>
                </a:cubicBezTo>
                <a:lnTo>
                  <a:pt x="2592" y="8571"/>
                </a:lnTo>
                <a:close/>
                <a:moveTo>
                  <a:pt x="22573" y="8032"/>
                </a:moveTo>
                <a:cubicBezTo>
                  <a:pt x="22770" y="8322"/>
                  <a:pt x="22947" y="8643"/>
                  <a:pt x="23092" y="8964"/>
                </a:cubicBezTo>
                <a:cubicBezTo>
                  <a:pt x="23029" y="9047"/>
                  <a:pt x="22967" y="9130"/>
                  <a:pt x="22895" y="9203"/>
                </a:cubicBezTo>
                <a:cubicBezTo>
                  <a:pt x="22801" y="8871"/>
                  <a:pt x="22687" y="8550"/>
                  <a:pt x="22563" y="8239"/>
                </a:cubicBezTo>
                <a:cubicBezTo>
                  <a:pt x="22563" y="8166"/>
                  <a:pt x="22563" y="8094"/>
                  <a:pt x="22573" y="8032"/>
                </a:cubicBezTo>
                <a:close/>
                <a:moveTo>
                  <a:pt x="14469" y="8923"/>
                </a:moveTo>
                <a:cubicBezTo>
                  <a:pt x="14583" y="9006"/>
                  <a:pt x="14686" y="9109"/>
                  <a:pt x="14759" y="9223"/>
                </a:cubicBezTo>
                <a:lnTo>
                  <a:pt x="14697" y="9161"/>
                </a:lnTo>
                <a:cubicBezTo>
                  <a:pt x="14614" y="9089"/>
                  <a:pt x="14541" y="9016"/>
                  <a:pt x="14469" y="8933"/>
                </a:cubicBezTo>
                <a:lnTo>
                  <a:pt x="14469" y="8923"/>
                </a:lnTo>
                <a:close/>
                <a:moveTo>
                  <a:pt x="16656" y="9109"/>
                </a:moveTo>
                <a:lnTo>
                  <a:pt x="16728" y="9192"/>
                </a:lnTo>
                <a:cubicBezTo>
                  <a:pt x="16728" y="9203"/>
                  <a:pt x="16718" y="9223"/>
                  <a:pt x="16718" y="9244"/>
                </a:cubicBezTo>
                <a:cubicBezTo>
                  <a:pt x="16687" y="9203"/>
                  <a:pt x="16666" y="9172"/>
                  <a:pt x="16645" y="9130"/>
                </a:cubicBezTo>
                <a:lnTo>
                  <a:pt x="16656" y="9109"/>
                </a:lnTo>
                <a:close/>
                <a:moveTo>
                  <a:pt x="9297" y="8343"/>
                </a:moveTo>
                <a:cubicBezTo>
                  <a:pt x="9629" y="8488"/>
                  <a:pt x="9992" y="8560"/>
                  <a:pt x="10354" y="8571"/>
                </a:cubicBezTo>
                <a:cubicBezTo>
                  <a:pt x="10334" y="8653"/>
                  <a:pt x="10302" y="8747"/>
                  <a:pt x="10282" y="8840"/>
                </a:cubicBezTo>
                <a:cubicBezTo>
                  <a:pt x="10137" y="8975"/>
                  <a:pt x="9992" y="9109"/>
                  <a:pt x="9846" y="9255"/>
                </a:cubicBezTo>
                <a:cubicBezTo>
                  <a:pt x="9691" y="9109"/>
                  <a:pt x="9525" y="8995"/>
                  <a:pt x="9328" y="8902"/>
                </a:cubicBezTo>
                <a:cubicBezTo>
                  <a:pt x="9266" y="8799"/>
                  <a:pt x="9204" y="8695"/>
                  <a:pt x="9152" y="8581"/>
                </a:cubicBezTo>
                <a:lnTo>
                  <a:pt x="9297" y="8343"/>
                </a:lnTo>
                <a:close/>
                <a:moveTo>
                  <a:pt x="11992" y="9109"/>
                </a:moveTo>
                <a:cubicBezTo>
                  <a:pt x="11971" y="9182"/>
                  <a:pt x="11961" y="9244"/>
                  <a:pt x="11940" y="9296"/>
                </a:cubicBezTo>
                <a:lnTo>
                  <a:pt x="11867" y="9286"/>
                </a:lnTo>
                <a:cubicBezTo>
                  <a:pt x="11909" y="9223"/>
                  <a:pt x="11950" y="9172"/>
                  <a:pt x="11992" y="9109"/>
                </a:cubicBezTo>
                <a:close/>
                <a:moveTo>
                  <a:pt x="12881" y="8695"/>
                </a:moveTo>
                <a:cubicBezTo>
                  <a:pt x="12937" y="8695"/>
                  <a:pt x="12993" y="8698"/>
                  <a:pt x="13047" y="8705"/>
                </a:cubicBezTo>
                <a:lnTo>
                  <a:pt x="13047" y="8705"/>
                </a:lnTo>
                <a:cubicBezTo>
                  <a:pt x="13028" y="8847"/>
                  <a:pt x="13028" y="8989"/>
                  <a:pt x="13028" y="9130"/>
                </a:cubicBezTo>
                <a:lnTo>
                  <a:pt x="13028" y="9203"/>
                </a:lnTo>
                <a:cubicBezTo>
                  <a:pt x="12935" y="9244"/>
                  <a:pt x="12842" y="9265"/>
                  <a:pt x="12759" y="9296"/>
                </a:cubicBezTo>
                <a:cubicBezTo>
                  <a:pt x="12676" y="9109"/>
                  <a:pt x="12603" y="8923"/>
                  <a:pt x="12551" y="8736"/>
                </a:cubicBezTo>
                <a:cubicBezTo>
                  <a:pt x="12655" y="8709"/>
                  <a:pt x="12768" y="8695"/>
                  <a:pt x="12881" y="8695"/>
                </a:cubicBezTo>
                <a:close/>
                <a:moveTo>
                  <a:pt x="18542" y="8291"/>
                </a:moveTo>
                <a:cubicBezTo>
                  <a:pt x="18645" y="8363"/>
                  <a:pt x="18749" y="8457"/>
                  <a:pt x="18842" y="8550"/>
                </a:cubicBezTo>
                <a:cubicBezTo>
                  <a:pt x="18977" y="8685"/>
                  <a:pt x="19122" y="8830"/>
                  <a:pt x="19247" y="8975"/>
                </a:cubicBezTo>
                <a:cubicBezTo>
                  <a:pt x="19153" y="9016"/>
                  <a:pt x="19050" y="9058"/>
                  <a:pt x="18956" y="9109"/>
                </a:cubicBezTo>
                <a:lnTo>
                  <a:pt x="18956" y="9099"/>
                </a:lnTo>
                <a:cubicBezTo>
                  <a:pt x="18832" y="9161"/>
                  <a:pt x="18718" y="9234"/>
                  <a:pt x="18604" y="9306"/>
                </a:cubicBezTo>
                <a:cubicBezTo>
                  <a:pt x="18521" y="9130"/>
                  <a:pt x="18438" y="8944"/>
                  <a:pt x="18355" y="8767"/>
                </a:cubicBezTo>
                <a:cubicBezTo>
                  <a:pt x="18417" y="8612"/>
                  <a:pt x="18480" y="8446"/>
                  <a:pt x="18542" y="8291"/>
                </a:cubicBezTo>
                <a:close/>
                <a:moveTo>
                  <a:pt x="12469" y="8799"/>
                </a:moveTo>
                <a:cubicBezTo>
                  <a:pt x="12520" y="8975"/>
                  <a:pt x="12593" y="9151"/>
                  <a:pt x="12665" y="9317"/>
                </a:cubicBezTo>
                <a:lnTo>
                  <a:pt x="12603" y="9327"/>
                </a:lnTo>
                <a:cubicBezTo>
                  <a:pt x="12562" y="9172"/>
                  <a:pt x="12510" y="9027"/>
                  <a:pt x="12458" y="8881"/>
                </a:cubicBezTo>
                <a:lnTo>
                  <a:pt x="12448" y="8881"/>
                </a:lnTo>
                <a:cubicBezTo>
                  <a:pt x="12448" y="8850"/>
                  <a:pt x="12469" y="8830"/>
                  <a:pt x="12469" y="8799"/>
                </a:cubicBezTo>
                <a:close/>
                <a:moveTo>
                  <a:pt x="12344" y="8799"/>
                </a:moveTo>
                <a:lnTo>
                  <a:pt x="12375" y="8861"/>
                </a:lnTo>
                <a:cubicBezTo>
                  <a:pt x="12375" y="8902"/>
                  <a:pt x="12365" y="8933"/>
                  <a:pt x="12355" y="8975"/>
                </a:cubicBezTo>
                <a:cubicBezTo>
                  <a:pt x="12323" y="9099"/>
                  <a:pt x="12292" y="9213"/>
                  <a:pt x="12261" y="9338"/>
                </a:cubicBezTo>
                <a:cubicBezTo>
                  <a:pt x="12178" y="9338"/>
                  <a:pt x="12095" y="9327"/>
                  <a:pt x="12012" y="9306"/>
                </a:cubicBezTo>
                <a:cubicBezTo>
                  <a:pt x="12044" y="9203"/>
                  <a:pt x="12064" y="9089"/>
                  <a:pt x="12085" y="8985"/>
                </a:cubicBezTo>
                <a:cubicBezTo>
                  <a:pt x="12116" y="8954"/>
                  <a:pt x="12137" y="8913"/>
                  <a:pt x="12158" y="8881"/>
                </a:cubicBezTo>
                <a:cubicBezTo>
                  <a:pt x="12220" y="8850"/>
                  <a:pt x="12282" y="8819"/>
                  <a:pt x="12344" y="8799"/>
                </a:cubicBezTo>
                <a:close/>
                <a:moveTo>
                  <a:pt x="12427" y="8995"/>
                </a:moveTo>
                <a:cubicBezTo>
                  <a:pt x="12469" y="9099"/>
                  <a:pt x="12500" y="9223"/>
                  <a:pt x="12531" y="9338"/>
                </a:cubicBezTo>
                <a:cubicBezTo>
                  <a:pt x="12479" y="9338"/>
                  <a:pt x="12417" y="9348"/>
                  <a:pt x="12355" y="9348"/>
                </a:cubicBezTo>
                <a:cubicBezTo>
                  <a:pt x="12375" y="9275"/>
                  <a:pt x="12386" y="9203"/>
                  <a:pt x="12396" y="9141"/>
                </a:cubicBezTo>
                <a:lnTo>
                  <a:pt x="12386" y="9141"/>
                </a:lnTo>
                <a:cubicBezTo>
                  <a:pt x="12396" y="9089"/>
                  <a:pt x="12417" y="9037"/>
                  <a:pt x="12427" y="8995"/>
                </a:cubicBezTo>
                <a:close/>
                <a:moveTo>
                  <a:pt x="22221" y="8892"/>
                </a:moveTo>
                <a:lnTo>
                  <a:pt x="22221" y="8892"/>
                </a:lnTo>
                <a:cubicBezTo>
                  <a:pt x="22262" y="8954"/>
                  <a:pt x="22304" y="9016"/>
                  <a:pt x="22335" y="9099"/>
                </a:cubicBezTo>
                <a:cubicBezTo>
                  <a:pt x="22314" y="9182"/>
                  <a:pt x="22294" y="9265"/>
                  <a:pt x="22262" y="9348"/>
                </a:cubicBezTo>
                <a:cubicBezTo>
                  <a:pt x="22252" y="9192"/>
                  <a:pt x="22242" y="9037"/>
                  <a:pt x="22221" y="8892"/>
                </a:cubicBezTo>
                <a:close/>
                <a:moveTo>
                  <a:pt x="13443" y="9058"/>
                </a:moveTo>
                <a:lnTo>
                  <a:pt x="13443" y="9058"/>
                </a:lnTo>
                <a:cubicBezTo>
                  <a:pt x="13401" y="9151"/>
                  <a:pt x="13360" y="9255"/>
                  <a:pt x="13318" y="9358"/>
                </a:cubicBezTo>
                <a:cubicBezTo>
                  <a:pt x="13308" y="9327"/>
                  <a:pt x="13308" y="9286"/>
                  <a:pt x="13298" y="9255"/>
                </a:cubicBezTo>
                <a:lnTo>
                  <a:pt x="13287" y="9244"/>
                </a:lnTo>
                <a:cubicBezTo>
                  <a:pt x="13339" y="9172"/>
                  <a:pt x="13391" y="9109"/>
                  <a:pt x="13443" y="9058"/>
                </a:cubicBezTo>
                <a:close/>
                <a:moveTo>
                  <a:pt x="15723" y="8778"/>
                </a:moveTo>
                <a:cubicBezTo>
                  <a:pt x="15847" y="8954"/>
                  <a:pt x="15972" y="9141"/>
                  <a:pt x="16065" y="9327"/>
                </a:cubicBezTo>
                <a:lnTo>
                  <a:pt x="16075" y="9338"/>
                </a:lnTo>
                <a:lnTo>
                  <a:pt x="16075" y="9369"/>
                </a:lnTo>
                <a:cubicBezTo>
                  <a:pt x="15951" y="9192"/>
                  <a:pt x="15816" y="9016"/>
                  <a:pt x="15692" y="8840"/>
                </a:cubicBezTo>
                <a:lnTo>
                  <a:pt x="15712" y="8799"/>
                </a:lnTo>
                <a:lnTo>
                  <a:pt x="15723" y="8778"/>
                </a:lnTo>
                <a:close/>
                <a:moveTo>
                  <a:pt x="5587" y="9089"/>
                </a:moveTo>
                <a:cubicBezTo>
                  <a:pt x="5556" y="9192"/>
                  <a:pt x="5525" y="9286"/>
                  <a:pt x="5494" y="9379"/>
                </a:cubicBezTo>
                <a:cubicBezTo>
                  <a:pt x="5462" y="9306"/>
                  <a:pt x="5431" y="9234"/>
                  <a:pt x="5400" y="9151"/>
                </a:cubicBezTo>
                <a:lnTo>
                  <a:pt x="5452" y="9141"/>
                </a:lnTo>
                <a:lnTo>
                  <a:pt x="5587" y="9089"/>
                </a:lnTo>
                <a:close/>
                <a:moveTo>
                  <a:pt x="13204" y="9192"/>
                </a:moveTo>
                <a:cubicBezTo>
                  <a:pt x="13204" y="9203"/>
                  <a:pt x="13204" y="9213"/>
                  <a:pt x="13204" y="9223"/>
                </a:cubicBezTo>
                <a:cubicBezTo>
                  <a:pt x="13173" y="9275"/>
                  <a:pt x="13142" y="9327"/>
                  <a:pt x="13111" y="9379"/>
                </a:cubicBezTo>
                <a:cubicBezTo>
                  <a:pt x="13121" y="9338"/>
                  <a:pt x="13121" y="9296"/>
                  <a:pt x="13121" y="9255"/>
                </a:cubicBezTo>
                <a:lnTo>
                  <a:pt x="13111" y="9244"/>
                </a:lnTo>
                <a:cubicBezTo>
                  <a:pt x="13142" y="9223"/>
                  <a:pt x="13173" y="9213"/>
                  <a:pt x="13204" y="9192"/>
                </a:cubicBezTo>
                <a:close/>
                <a:moveTo>
                  <a:pt x="14272" y="8208"/>
                </a:moveTo>
                <a:cubicBezTo>
                  <a:pt x="14666" y="8301"/>
                  <a:pt x="14997" y="8539"/>
                  <a:pt x="15194" y="8892"/>
                </a:cubicBezTo>
                <a:cubicBezTo>
                  <a:pt x="15122" y="9058"/>
                  <a:pt x="15039" y="9213"/>
                  <a:pt x="14935" y="9379"/>
                </a:cubicBezTo>
                <a:cubicBezTo>
                  <a:pt x="14842" y="9130"/>
                  <a:pt x="14666" y="8923"/>
                  <a:pt x="14438" y="8788"/>
                </a:cubicBezTo>
                <a:cubicBezTo>
                  <a:pt x="14407" y="8674"/>
                  <a:pt x="14375" y="8550"/>
                  <a:pt x="14344" y="8436"/>
                </a:cubicBezTo>
                <a:cubicBezTo>
                  <a:pt x="14324" y="8363"/>
                  <a:pt x="14293" y="8280"/>
                  <a:pt x="14272" y="8208"/>
                </a:cubicBezTo>
                <a:close/>
                <a:moveTo>
                  <a:pt x="4706" y="8446"/>
                </a:moveTo>
                <a:cubicBezTo>
                  <a:pt x="4737" y="8508"/>
                  <a:pt x="4768" y="8581"/>
                  <a:pt x="4799" y="8633"/>
                </a:cubicBezTo>
                <a:cubicBezTo>
                  <a:pt x="4426" y="8871"/>
                  <a:pt x="4074" y="9141"/>
                  <a:pt x="3732" y="9410"/>
                </a:cubicBezTo>
                <a:cubicBezTo>
                  <a:pt x="3742" y="9389"/>
                  <a:pt x="3752" y="9358"/>
                  <a:pt x="3763" y="9327"/>
                </a:cubicBezTo>
                <a:cubicBezTo>
                  <a:pt x="4053" y="9016"/>
                  <a:pt x="4374" y="8716"/>
                  <a:pt x="4706" y="8446"/>
                </a:cubicBezTo>
                <a:close/>
                <a:moveTo>
                  <a:pt x="8478" y="8747"/>
                </a:moveTo>
                <a:lnTo>
                  <a:pt x="8561" y="8757"/>
                </a:lnTo>
                <a:cubicBezTo>
                  <a:pt x="8603" y="8819"/>
                  <a:pt x="8644" y="8871"/>
                  <a:pt x="8696" y="8923"/>
                </a:cubicBezTo>
                <a:lnTo>
                  <a:pt x="8706" y="9058"/>
                </a:lnTo>
                <a:lnTo>
                  <a:pt x="8706" y="9141"/>
                </a:lnTo>
                <a:cubicBezTo>
                  <a:pt x="8655" y="9234"/>
                  <a:pt x="8603" y="9327"/>
                  <a:pt x="8551" y="9410"/>
                </a:cubicBezTo>
                <a:cubicBezTo>
                  <a:pt x="8520" y="9192"/>
                  <a:pt x="8499" y="8985"/>
                  <a:pt x="8478" y="8767"/>
                </a:cubicBezTo>
                <a:cubicBezTo>
                  <a:pt x="8478" y="8757"/>
                  <a:pt x="8478" y="8757"/>
                  <a:pt x="8478" y="8747"/>
                </a:cubicBezTo>
                <a:close/>
                <a:moveTo>
                  <a:pt x="17910" y="8115"/>
                </a:moveTo>
                <a:cubicBezTo>
                  <a:pt x="18034" y="8343"/>
                  <a:pt x="18148" y="8571"/>
                  <a:pt x="18262" y="8809"/>
                </a:cubicBezTo>
                <a:cubicBezTo>
                  <a:pt x="18179" y="9006"/>
                  <a:pt x="18075" y="9203"/>
                  <a:pt x="17961" y="9400"/>
                </a:cubicBezTo>
                <a:lnTo>
                  <a:pt x="17951" y="9410"/>
                </a:lnTo>
                <a:cubicBezTo>
                  <a:pt x="17920" y="9068"/>
                  <a:pt x="17868" y="8726"/>
                  <a:pt x="17806" y="8384"/>
                </a:cubicBezTo>
                <a:cubicBezTo>
                  <a:pt x="17837" y="8301"/>
                  <a:pt x="17879" y="8208"/>
                  <a:pt x="17910" y="8115"/>
                </a:cubicBezTo>
                <a:close/>
                <a:moveTo>
                  <a:pt x="9390" y="9006"/>
                </a:moveTo>
                <a:lnTo>
                  <a:pt x="9390" y="9006"/>
                </a:lnTo>
                <a:cubicBezTo>
                  <a:pt x="9536" y="9089"/>
                  <a:pt x="9681" y="9182"/>
                  <a:pt x="9805" y="9306"/>
                </a:cubicBezTo>
                <a:lnTo>
                  <a:pt x="9691" y="9420"/>
                </a:lnTo>
                <a:cubicBezTo>
                  <a:pt x="9577" y="9286"/>
                  <a:pt x="9473" y="9151"/>
                  <a:pt x="9390" y="9006"/>
                </a:cubicBezTo>
                <a:close/>
                <a:moveTo>
                  <a:pt x="11722" y="9317"/>
                </a:moveTo>
                <a:lnTo>
                  <a:pt x="11639" y="9420"/>
                </a:lnTo>
                <a:cubicBezTo>
                  <a:pt x="11639" y="9410"/>
                  <a:pt x="11639" y="9389"/>
                  <a:pt x="11629" y="9379"/>
                </a:cubicBezTo>
                <a:lnTo>
                  <a:pt x="11722" y="9317"/>
                </a:lnTo>
                <a:close/>
                <a:moveTo>
                  <a:pt x="2167" y="8923"/>
                </a:moveTo>
                <a:cubicBezTo>
                  <a:pt x="2187" y="8995"/>
                  <a:pt x="2187" y="9058"/>
                  <a:pt x="2198" y="9120"/>
                </a:cubicBezTo>
                <a:cubicBezTo>
                  <a:pt x="2146" y="9223"/>
                  <a:pt x="2105" y="9327"/>
                  <a:pt x="2053" y="9431"/>
                </a:cubicBezTo>
                <a:lnTo>
                  <a:pt x="2011" y="9379"/>
                </a:lnTo>
                <a:cubicBezTo>
                  <a:pt x="1970" y="9317"/>
                  <a:pt x="1928" y="9255"/>
                  <a:pt x="1887" y="9182"/>
                </a:cubicBezTo>
                <a:cubicBezTo>
                  <a:pt x="1980" y="9099"/>
                  <a:pt x="2073" y="9006"/>
                  <a:pt x="2167" y="8923"/>
                </a:cubicBezTo>
                <a:close/>
                <a:moveTo>
                  <a:pt x="16801" y="9275"/>
                </a:moveTo>
                <a:cubicBezTo>
                  <a:pt x="16821" y="9306"/>
                  <a:pt x="16852" y="9327"/>
                  <a:pt x="16873" y="9358"/>
                </a:cubicBezTo>
                <a:lnTo>
                  <a:pt x="16852" y="9431"/>
                </a:lnTo>
                <a:cubicBezTo>
                  <a:pt x="16832" y="9400"/>
                  <a:pt x="16801" y="9369"/>
                  <a:pt x="16780" y="9338"/>
                </a:cubicBezTo>
                <a:cubicBezTo>
                  <a:pt x="16780" y="9317"/>
                  <a:pt x="16790" y="9296"/>
                  <a:pt x="16801" y="9275"/>
                </a:cubicBezTo>
                <a:close/>
                <a:moveTo>
                  <a:pt x="17433" y="8809"/>
                </a:moveTo>
                <a:cubicBezTo>
                  <a:pt x="17443" y="8850"/>
                  <a:pt x="17464" y="8892"/>
                  <a:pt x="17474" y="8933"/>
                </a:cubicBezTo>
                <a:cubicBezTo>
                  <a:pt x="17381" y="9089"/>
                  <a:pt x="17277" y="9234"/>
                  <a:pt x="17153" y="9369"/>
                </a:cubicBezTo>
                <a:lnTo>
                  <a:pt x="17163" y="9379"/>
                </a:lnTo>
                <a:cubicBezTo>
                  <a:pt x="17143" y="9400"/>
                  <a:pt x="17132" y="9410"/>
                  <a:pt x="17112" y="9431"/>
                </a:cubicBezTo>
                <a:cubicBezTo>
                  <a:pt x="17101" y="9400"/>
                  <a:pt x="17101" y="9379"/>
                  <a:pt x="17091" y="9348"/>
                </a:cubicBezTo>
                <a:cubicBezTo>
                  <a:pt x="17215" y="9172"/>
                  <a:pt x="17319" y="8995"/>
                  <a:pt x="17433" y="8809"/>
                </a:cubicBezTo>
                <a:close/>
                <a:moveTo>
                  <a:pt x="21744" y="8197"/>
                </a:moveTo>
                <a:cubicBezTo>
                  <a:pt x="21755" y="8208"/>
                  <a:pt x="21765" y="8218"/>
                  <a:pt x="21775" y="8229"/>
                </a:cubicBezTo>
                <a:cubicBezTo>
                  <a:pt x="21900" y="8394"/>
                  <a:pt x="22024" y="8571"/>
                  <a:pt x="22138" y="8747"/>
                </a:cubicBezTo>
                <a:cubicBezTo>
                  <a:pt x="22159" y="8975"/>
                  <a:pt x="22180" y="9203"/>
                  <a:pt x="22200" y="9431"/>
                </a:cubicBezTo>
                <a:cubicBezTo>
                  <a:pt x="22055" y="9327"/>
                  <a:pt x="21900" y="9244"/>
                  <a:pt x="21744" y="9161"/>
                </a:cubicBezTo>
                <a:lnTo>
                  <a:pt x="21734" y="9161"/>
                </a:lnTo>
                <a:cubicBezTo>
                  <a:pt x="21755" y="8892"/>
                  <a:pt x="21755" y="8622"/>
                  <a:pt x="21744" y="8353"/>
                </a:cubicBezTo>
                <a:lnTo>
                  <a:pt x="21744" y="8197"/>
                </a:lnTo>
                <a:close/>
                <a:moveTo>
                  <a:pt x="6727" y="9234"/>
                </a:moveTo>
                <a:cubicBezTo>
                  <a:pt x="6737" y="9265"/>
                  <a:pt x="6748" y="9286"/>
                  <a:pt x="6748" y="9306"/>
                </a:cubicBezTo>
                <a:lnTo>
                  <a:pt x="6592" y="9462"/>
                </a:lnTo>
                <a:cubicBezTo>
                  <a:pt x="6634" y="9389"/>
                  <a:pt x="6675" y="9317"/>
                  <a:pt x="6727" y="9234"/>
                </a:cubicBezTo>
                <a:close/>
                <a:moveTo>
                  <a:pt x="22542" y="8425"/>
                </a:moveTo>
                <a:cubicBezTo>
                  <a:pt x="22656" y="8716"/>
                  <a:pt x="22750" y="8995"/>
                  <a:pt x="22833" y="9286"/>
                </a:cubicBezTo>
                <a:cubicBezTo>
                  <a:pt x="22781" y="9348"/>
                  <a:pt x="22729" y="9410"/>
                  <a:pt x="22677" y="9462"/>
                </a:cubicBezTo>
                <a:lnTo>
                  <a:pt x="22677" y="9472"/>
                </a:lnTo>
                <a:cubicBezTo>
                  <a:pt x="22604" y="9317"/>
                  <a:pt x="22522" y="9172"/>
                  <a:pt x="22439" y="9027"/>
                </a:cubicBezTo>
                <a:cubicBezTo>
                  <a:pt x="22459" y="8923"/>
                  <a:pt x="22480" y="8809"/>
                  <a:pt x="22501" y="8705"/>
                </a:cubicBezTo>
                <a:cubicBezTo>
                  <a:pt x="22522" y="8591"/>
                  <a:pt x="22532" y="8519"/>
                  <a:pt x="22542" y="8425"/>
                </a:cubicBezTo>
                <a:close/>
                <a:moveTo>
                  <a:pt x="7919" y="8716"/>
                </a:moveTo>
                <a:cubicBezTo>
                  <a:pt x="8064" y="8716"/>
                  <a:pt x="8199" y="8716"/>
                  <a:pt x="8323" y="8736"/>
                </a:cubicBezTo>
                <a:lnTo>
                  <a:pt x="8333" y="8736"/>
                </a:lnTo>
                <a:cubicBezTo>
                  <a:pt x="8147" y="8985"/>
                  <a:pt x="7971" y="9223"/>
                  <a:pt x="7805" y="9483"/>
                </a:cubicBezTo>
                <a:cubicBezTo>
                  <a:pt x="7805" y="9431"/>
                  <a:pt x="7805" y="9379"/>
                  <a:pt x="7794" y="9327"/>
                </a:cubicBezTo>
                <a:cubicBezTo>
                  <a:pt x="7825" y="9120"/>
                  <a:pt x="7867" y="8923"/>
                  <a:pt x="7919" y="8716"/>
                </a:cubicBezTo>
                <a:close/>
                <a:moveTo>
                  <a:pt x="15256" y="8985"/>
                </a:moveTo>
                <a:lnTo>
                  <a:pt x="15277" y="9027"/>
                </a:lnTo>
                <a:cubicBezTo>
                  <a:pt x="15277" y="9027"/>
                  <a:pt x="15277" y="9037"/>
                  <a:pt x="15288" y="9037"/>
                </a:cubicBezTo>
                <a:cubicBezTo>
                  <a:pt x="15205" y="9172"/>
                  <a:pt x="15142" y="9327"/>
                  <a:pt x="15080" y="9472"/>
                </a:cubicBezTo>
                <a:lnTo>
                  <a:pt x="15080" y="9483"/>
                </a:lnTo>
                <a:lnTo>
                  <a:pt x="15008" y="9431"/>
                </a:lnTo>
                <a:cubicBezTo>
                  <a:pt x="15049" y="9358"/>
                  <a:pt x="15091" y="9286"/>
                  <a:pt x="15132" y="9213"/>
                </a:cubicBezTo>
                <a:cubicBezTo>
                  <a:pt x="15184" y="9141"/>
                  <a:pt x="15215" y="9058"/>
                  <a:pt x="15256" y="8985"/>
                </a:cubicBezTo>
                <a:close/>
                <a:moveTo>
                  <a:pt x="5338" y="9234"/>
                </a:moveTo>
                <a:lnTo>
                  <a:pt x="5338" y="9234"/>
                </a:lnTo>
                <a:cubicBezTo>
                  <a:pt x="5380" y="9327"/>
                  <a:pt x="5421" y="9410"/>
                  <a:pt x="5462" y="9503"/>
                </a:cubicBezTo>
                <a:lnTo>
                  <a:pt x="5462" y="9514"/>
                </a:lnTo>
                <a:lnTo>
                  <a:pt x="5380" y="9410"/>
                </a:lnTo>
                <a:cubicBezTo>
                  <a:pt x="5369" y="9348"/>
                  <a:pt x="5348" y="9286"/>
                  <a:pt x="5338" y="9234"/>
                </a:cubicBezTo>
                <a:close/>
                <a:moveTo>
                  <a:pt x="8976" y="8933"/>
                </a:moveTo>
                <a:cubicBezTo>
                  <a:pt x="9214" y="9078"/>
                  <a:pt x="9442" y="9265"/>
                  <a:pt x="9629" y="9472"/>
                </a:cubicBezTo>
                <a:lnTo>
                  <a:pt x="9598" y="9514"/>
                </a:lnTo>
                <a:cubicBezTo>
                  <a:pt x="9349" y="9400"/>
                  <a:pt x="9121" y="9244"/>
                  <a:pt x="8924" y="9058"/>
                </a:cubicBezTo>
                <a:lnTo>
                  <a:pt x="8976" y="8933"/>
                </a:lnTo>
                <a:close/>
                <a:moveTo>
                  <a:pt x="20225" y="8875"/>
                </a:moveTo>
                <a:cubicBezTo>
                  <a:pt x="20332" y="8875"/>
                  <a:pt x="20440" y="8880"/>
                  <a:pt x="20547" y="8891"/>
                </a:cubicBezTo>
                <a:lnTo>
                  <a:pt x="20547" y="8891"/>
                </a:lnTo>
                <a:cubicBezTo>
                  <a:pt x="20424" y="9116"/>
                  <a:pt x="20281" y="9330"/>
                  <a:pt x="20117" y="9514"/>
                </a:cubicBezTo>
                <a:cubicBezTo>
                  <a:pt x="20086" y="9348"/>
                  <a:pt x="20034" y="9172"/>
                  <a:pt x="19993" y="9006"/>
                </a:cubicBezTo>
                <a:lnTo>
                  <a:pt x="19993" y="8881"/>
                </a:lnTo>
                <a:cubicBezTo>
                  <a:pt x="20070" y="8877"/>
                  <a:pt x="20147" y="8875"/>
                  <a:pt x="20225" y="8875"/>
                </a:cubicBezTo>
                <a:close/>
                <a:moveTo>
                  <a:pt x="15951" y="8384"/>
                </a:moveTo>
                <a:cubicBezTo>
                  <a:pt x="16075" y="8508"/>
                  <a:pt x="16210" y="8633"/>
                  <a:pt x="16324" y="8757"/>
                </a:cubicBezTo>
                <a:cubicBezTo>
                  <a:pt x="16386" y="8902"/>
                  <a:pt x="16448" y="9037"/>
                  <a:pt x="16521" y="9161"/>
                </a:cubicBezTo>
                <a:lnTo>
                  <a:pt x="16542" y="9172"/>
                </a:lnTo>
                <a:cubicBezTo>
                  <a:pt x="16469" y="9286"/>
                  <a:pt x="16407" y="9400"/>
                  <a:pt x="16345" y="9524"/>
                </a:cubicBezTo>
                <a:cubicBezTo>
                  <a:pt x="16262" y="9338"/>
                  <a:pt x="16168" y="9151"/>
                  <a:pt x="16065" y="8964"/>
                </a:cubicBezTo>
                <a:cubicBezTo>
                  <a:pt x="16023" y="8788"/>
                  <a:pt x="15972" y="8622"/>
                  <a:pt x="15909" y="8446"/>
                </a:cubicBezTo>
                <a:lnTo>
                  <a:pt x="15951" y="8384"/>
                </a:lnTo>
                <a:close/>
                <a:moveTo>
                  <a:pt x="17733" y="8602"/>
                </a:moveTo>
                <a:cubicBezTo>
                  <a:pt x="17784" y="8907"/>
                  <a:pt x="17795" y="9222"/>
                  <a:pt x="17756" y="9528"/>
                </a:cubicBezTo>
                <a:lnTo>
                  <a:pt x="17756" y="9528"/>
                </a:lnTo>
                <a:cubicBezTo>
                  <a:pt x="17697" y="9330"/>
                  <a:pt x="17637" y="9132"/>
                  <a:pt x="17568" y="8933"/>
                </a:cubicBezTo>
                <a:lnTo>
                  <a:pt x="17609" y="8850"/>
                </a:lnTo>
                <a:cubicBezTo>
                  <a:pt x="17651" y="8767"/>
                  <a:pt x="17692" y="8685"/>
                  <a:pt x="17733" y="8602"/>
                </a:cubicBezTo>
                <a:close/>
                <a:moveTo>
                  <a:pt x="7691" y="8716"/>
                </a:moveTo>
                <a:cubicBezTo>
                  <a:pt x="7701" y="8913"/>
                  <a:pt x="7711" y="9109"/>
                  <a:pt x="7722" y="9296"/>
                </a:cubicBezTo>
                <a:cubicBezTo>
                  <a:pt x="7701" y="9379"/>
                  <a:pt x="7691" y="9462"/>
                  <a:pt x="7680" y="9555"/>
                </a:cubicBezTo>
                <a:cubicBezTo>
                  <a:pt x="7577" y="9306"/>
                  <a:pt x="7463" y="9068"/>
                  <a:pt x="7359" y="8819"/>
                </a:cubicBezTo>
                <a:lnTo>
                  <a:pt x="7452" y="8736"/>
                </a:lnTo>
                <a:cubicBezTo>
                  <a:pt x="7535" y="8726"/>
                  <a:pt x="7608" y="8716"/>
                  <a:pt x="7691" y="8716"/>
                </a:cubicBezTo>
                <a:close/>
                <a:moveTo>
                  <a:pt x="11992" y="9379"/>
                </a:moveTo>
                <a:cubicBezTo>
                  <a:pt x="12075" y="9389"/>
                  <a:pt x="12158" y="9400"/>
                  <a:pt x="12241" y="9410"/>
                </a:cubicBezTo>
                <a:cubicBezTo>
                  <a:pt x="12230" y="9452"/>
                  <a:pt x="12220" y="9493"/>
                  <a:pt x="12199" y="9534"/>
                </a:cubicBezTo>
                <a:cubicBezTo>
                  <a:pt x="12116" y="9545"/>
                  <a:pt x="12033" y="9545"/>
                  <a:pt x="11950" y="9555"/>
                </a:cubicBezTo>
                <a:cubicBezTo>
                  <a:pt x="11961" y="9493"/>
                  <a:pt x="11981" y="9441"/>
                  <a:pt x="11992" y="9379"/>
                </a:cubicBezTo>
                <a:close/>
                <a:moveTo>
                  <a:pt x="12551" y="9400"/>
                </a:moveTo>
                <a:cubicBezTo>
                  <a:pt x="12562" y="9452"/>
                  <a:pt x="12572" y="9503"/>
                  <a:pt x="12583" y="9555"/>
                </a:cubicBezTo>
                <a:cubicBezTo>
                  <a:pt x="12489" y="9545"/>
                  <a:pt x="12406" y="9534"/>
                  <a:pt x="12323" y="9534"/>
                </a:cubicBezTo>
                <a:cubicBezTo>
                  <a:pt x="12334" y="9493"/>
                  <a:pt x="12344" y="9452"/>
                  <a:pt x="12344" y="9410"/>
                </a:cubicBezTo>
                <a:cubicBezTo>
                  <a:pt x="12406" y="9410"/>
                  <a:pt x="12479" y="9410"/>
                  <a:pt x="12551" y="9400"/>
                </a:cubicBezTo>
                <a:close/>
                <a:moveTo>
                  <a:pt x="22408" y="9141"/>
                </a:moveTo>
                <a:lnTo>
                  <a:pt x="22408" y="9141"/>
                </a:lnTo>
                <a:cubicBezTo>
                  <a:pt x="22480" y="9265"/>
                  <a:pt x="22553" y="9400"/>
                  <a:pt x="22615" y="9524"/>
                </a:cubicBezTo>
                <a:lnTo>
                  <a:pt x="22594" y="9555"/>
                </a:lnTo>
                <a:cubicBezTo>
                  <a:pt x="22563" y="9483"/>
                  <a:pt x="22532" y="9410"/>
                  <a:pt x="22501" y="9338"/>
                </a:cubicBezTo>
                <a:cubicBezTo>
                  <a:pt x="22470" y="9265"/>
                  <a:pt x="22439" y="9203"/>
                  <a:pt x="22408" y="9141"/>
                </a:cubicBezTo>
                <a:close/>
                <a:moveTo>
                  <a:pt x="3794" y="8726"/>
                </a:moveTo>
                <a:cubicBezTo>
                  <a:pt x="3732" y="8933"/>
                  <a:pt x="3690" y="9141"/>
                  <a:pt x="3659" y="9348"/>
                </a:cubicBezTo>
                <a:cubicBezTo>
                  <a:pt x="3587" y="9420"/>
                  <a:pt x="3514" y="9503"/>
                  <a:pt x="3441" y="9576"/>
                </a:cubicBezTo>
                <a:cubicBezTo>
                  <a:pt x="3483" y="9379"/>
                  <a:pt x="3514" y="9182"/>
                  <a:pt x="3555" y="8975"/>
                </a:cubicBezTo>
                <a:cubicBezTo>
                  <a:pt x="3638" y="8892"/>
                  <a:pt x="3711" y="8809"/>
                  <a:pt x="3794" y="8726"/>
                </a:cubicBezTo>
                <a:close/>
                <a:moveTo>
                  <a:pt x="12697" y="9379"/>
                </a:moveTo>
                <a:cubicBezTo>
                  <a:pt x="12728" y="9441"/>
                  <a:pt x="12759" y="9514"/>
                  <a:pt x="12800" y="9576"/>
                </a:cubicBezTo>
                <a:lnTo>
                  <a:pt x="12655" y="9555"/>
                </a:lnTo>
                <a:cubicBezTo>
                  <a:pt x="12645" y="9514"/>
                  <a:pt x="12634" y="9452"/>
                  <a:pt x="12624" y="9400"/>
                </a:cubicBezTo>
                <a:lnTo>
                  <a:pt x="12614" y="9389"/>
                </a:lnTo>
                <a:lnTo>
                  <a:pt x="12697" y="9379"/>
                </a:lnTo>
                <a:close/>
                <a:moveTo>
                  <a:pt x="15308" y="9172"/>
                </a:moveTo>
                <a:cubicBezTo>
                  <a:pt x="15308" y="9223"/>
                  <a:pt x="15319" y="9275"/>
                  <a:pt x="15329" y="9327"/>
                </a:cubicBezTo>
                <a:cubicBezTo>
                  <a:pt x="15298" y="9410"/>
                  <a:pt x="15267" y="9493"/>
                  <a:pt x="15236" y="9576"/>
                </a:cubicBezTo>
                <a:lnTo>
                  <a:pt x="15142" y="9524"/>
                </a:lnTo>
                <a:cubicBezTo>
                  <a:pt x="15205" y="9400"/>
                  <a:pt x="15256" y="9286"/>
                  <a:pt x="15308" y="9172"/>
                </a:cubicBezTo>
                <a:close/>
                <a:moveTo>
                  <a:pt x="6592" y="8840"/>
                </a:moveTo>
                <a:cubicBezTo>
                  <a:pt x="6623" y="8944"/>
                  <a:pt x="6654" y="9037"/>
                  <a:pt x="6696" y="9130"/>
                </a:cubicBezTo>
                <a:lnTo>
                  <a:pt x="6685" y="9130"/>
                </a:lnTo>
                <a:cubicBezTo>
                  <a:pt x="6520" y="9275"/>
                  <a:pt x="6364" y="9431"/>
                  <a:pt x="6209" y="9586"/>
                </a:cubicBezTo>
                <a:cubicBezTo>
                  <a:pt x="6105" y="9389"/>
                  <a:pt x="6012" y="9192"/>
                  <a:pt x="5929" y="8995"/>
                </a:cubicBezTo>
                <a:cubicBezTo>
                  <a:pt x="6146" y="8944"/>
                  <a:pt x="6364" y="8892"/>
                  <a:pt x="6592" y="8840"/>
                </a:cubicBezTo>
                <a:close/>
                <a:moveTo>
                  <a:pt x="11339" y="9151"/>
                </a:moveTo>
                <a:cubicBezTo>
                  <a:pt x="11411" y="9192"/>
                  <a:pt x="11484" y="9223"/>
                  <a:pt x="11556" y="9255"/>
                </a:cubicBezTo>
                <a:lnTo>
                  <a:pt x="11556" y="9265"/>
                </a:lnTo>
                <a:cubicBezTo>
                  <a:pt x="11505" y="9317"/>
                  <a:pt x="11453" y="9369"/>
                  <a:pt x="11411" y="9431"/>
                </a:cubicBezTo>
                <a:cubicBezTo>
                  <a:pt x="11308" y="9493"/>
                  <a:pt x="11204" y="9545"/>
                  <a:pt x="11100" y="9586"/>
                </a:cubicBezTo>
                <a:cubicBezTo>
                  <a:pt x="11121" y="9514"/>
                  <a:pt x="11152" y="9441"/>
                  <a:pt x="11183" y="9379"/>
                </a:cubicBezTo>
                <a:cubicBezTo>
                  <a:pt x="11235" y="9296"/>
                  <a:pt x="11287" y="9223"/>
                  <a:pt x="11339" y="9151"/>
                </a:cubicBezTo>
                <a:close/>
                <a:moveTo>
                  <a:pt x="11826" y="9348"/>
                </a:moveTo>
                <a:cubicBezTo>
                  <a:pt x="11878" y="9358"/>
                  <a:pt x="11909" y="9369"/>
                  <a:pt x="11940" y="9369"/>
                </a:cubicBezTo>
                <a:lnTo>
                  <a:pt x="11930" y="9369"/>
                </a:lnTo>
                <a:cubicBezTo>
                  <a:pt x="11909" y="9441"/>
                  <a:pt x="11888" y="9503"/>
                  <a:pt x="11878" y="9566"/>
                </a:cubicBezTo>
                <a:cubicBezTo>
                  <a:pt x="11795" y="9576"/>
                  <a:pt x="11722" y="9586"/>
                  <a:pt x="11639" y="9607"/>
                </a:cubicBezTo>
                <a:lnTo>
                  <a:pt x="11639" y="9566"/>
                </a:lnTo>
                <a:cubicBezTo>
                  <a:pt x="11702" y="9493"/>
                  <a:pt x="11764" y="9420"/>
                  <a:pt x="11826" y="9348"/>
                </a:cubicBezTo>
                <a:close/>
                <a:moveTo>
                  <a:pt x="8437" y="9317"/>
                </a:moveTo>
                <a:cubicBezTo>
                  <a:pt x="8447" y="9397"/>
                  <a:pt x="8457" y="9477"/>
                  <a:pt x="8467" y="9557"/>
                </a:cubicBezTo>
                <a:lnTo>
                  <a:pt x="8467" y="9557"/>
                </a:lnTo>
                <a:lnTo>
                  <a:pt x="8437" y="9617"/>
                </a:lnTo>
                <a:cubicBezTo>
                  <a:pt x="8437" y="9545"/>
                  <a:pt x="8437" y="9472"/>
                  <a:pt x="8427" y="9410"/>
                </a:cubicBezTo>
                <a:lnTo>
                  <a:pt x="8437" y="9317"/>
                </a:lnTo>
                <a:close/>
                <a:moveTo>
                  <a:pt x="13609" y="8923"/>
                </a:moveTo>
                <a:cubicBezTo>
                  <a:pt x="13650" y="8954"/>
                  <a:pt x="13681" y="8995"/>
                  <a:pt x="13723" y="9037"/>
                </a:cubicBezTo>
                <a:cubicBezTo>
                  <a:pt x="13619" y="9234"/>
                  <a:pt x="13505" y="9431"/>
                  <a:pt x="13370" y="9617"/>
                </a:cubicBezTo>
                <a:lnTo>
                  <a:pt x="13370" y="9607"/>
                </a:lnTo>
                <a:cubicBezTo>
                  <a:pt x="13360" y="9555"/>
                  <a:pt x="13349" y="9514"/>
                  <a:pt x="13339" y="9462"/>
                </a:cubicBezTo>
                <a:cubicBezTo>
                  <a:pt x="13349" y="9441"/>
                  <a:pt x="13360" y="9410"/>
                  <a:pt x="13370" y="9389"/>
                </a:cubicBezTo>
                <a:cubicBezTo>
                  <a:pt x="13443" y="9255"/>
                  <a:pt x="13505" y="9109"/>
                  <a:pt x="13557" y="8964"/>
                </a:cubicBezTo>
                <a:lnTo>
                  <a:pt x="13609" y="8923"/>
                </a:lnTo>
                <a:close/>
                <a:moveTo>
                  <a:pt x="2229" y="9255"/>
                </a:moveTo>
                <a:lnTo>
                  <a:pt x="2250" y="9348"/>
                </a:lnTo>
                <a:cubicBezTo>
                  <a:pt x="2229" y="9441"/>
                  <a:pt x="2219" y="9534"/>
                  <a:pt x="2198" y="9628"/>
                </a:cubicBezTo>
                <a:cubicBezTo>
                  <a:pt x="2177" y="9586"/>
                  <a:pt x="2146" y="9555"/>
                  <a:pt x="2115" y="9514"/>
                </a:cubicBezTo>
                <a:cubicBezTo>
                  <a:pt x="2156" y="9420"/>
                  <a:pt x="2187" y="9338"/>
                  <a:pt x="2229" y="9255"/>
                </a:cubicBezTo>
                <a:close/>
                <a:moveTo>
                  <a:pt x="13028" y="9275"/>
                </a:moveTo>
                <a:cubicBezTo>
                  <a:pt x="13028" y="9358"/>
                  <a:pt x="13039" y="9452"/>
                  <a:pt x="13049" y="9534"/>
                </a:cubicBezTo>
                <a:cubicBezTo>
                  <a:pt x="13028" y="9566"/>
                  <a:pt x="13018" y="9597"/>
                  <a:pt x="12997" y="9628"/>
                </a:cubicBezTo>
                <a:lnTo>
                  <a:pt x="12925" y="9607"/>
                </a:lnTo>
                <a:cubicBezTo>
                  <a:pt x="12873" y="9534"/>
                  <a:pt x="12831" y="9441"/>
                  <a:pt x="12790" y="9358"/>
                </a:cubicBezTo>
                <a:cubicBezTo>
                  <a:pt x="12873" y="9338"/>
                  <a:pt x="12945" y="9306"/>
                  <a:pt x="13028" y="9275"/>
                </a:cubicBezTo>
                <a:close/>
                <a:moveTo>
                  <a:pt x="23423" y="8643"/>
                </a:moveTo>
                <a:cubicBezTo>
                  <a:pt x="23610" y="8944"/>
                  <a:pt x="23610" y="9327"/>
                  <a:pt x="23444" y="9638"/>
                </a:cubicBezTo>
                <a:lnTo>
                  <a:pt x="23434" y="9586"/>
                </a:lnTo>
                <a:cubicBezTo>
                  <a:pt x="23392" y="9452"/>
                  <a:pt x="23361" y="9327"/>
                  <a:pt x="23320" y="9192"/>
                </a:cubicBezTo>
                <a:cubicBezTo>
                  <a:pt x="23320" y="9068"/>
                  <a:pt x="23309" y="8954"/>
                  <a:pt x="23299" y="8830"/>
                </a:cubicBezTo>
                <a:cubicBezTo>
                  <a:pt x="23340" y="8767"/>
                  <a:pt x="23382" y="8705"/>
                  <a:pt x="23423" y="8643"/>
                </a:cubicBezTo>
                <a:close/>
                <a:moveTo>
                  <a:pt x="3473" y="9078"/>
                </a:moveTo>
                <a:lnTo>
                  <a:pt x="3473" y="9078"/>
                </a:lnTo>
                <a:cubicBezTo>
                  <a:pt x="3441" y="9223"/>
                  <a:pt x="3410" y="9358"/>
                  <a:pt x="3390" y="9493"/>
                </a:cubicBezTo>
                <a:cubicBezTo>
                  <a:pt x="3379" y="9545"/>
                  <a:pt x="3369" y="9597"/>
                  <a:pt x="3359" y="9648"/>
                </a:cubicBezTo>
                <a:cubicBezTo>
                  <a:pt x="3348" y="9514"/>
                  <a:pt x="3348" y="9379"/>
                  <a:pt x="3348" y="9234"/>
                </a:cubicBezTo>
                <a:cubicBezTo>
                  <a:pt x="3379" y="9182"/>
                  <a:pt x="3421" y="9130"/>
                  <a:pt x="3462" y="9089"/>
                </a:cubicBezTo>
                <a:lnTo>
                  <a:pt x="3473" y="9078"/>
                </a:lnTo>
                <a:close/>
                <a:moveTo>
                  <a:pt x="4830" y="8705"/>
                </a:moveTo>
                <a:cubicBezTo>
                  <a:pt x="4861" y="8757"/>
                  <a:pt x="4892" y="8819"/>
                  <a:pt x="4934" y="8881"/>
                </a:cubicBezTo>
                <a:cubicBezTo>
                  <a:pt x="4478" y="9089"/>
                  <a:pt x="4053" y="9348"/>
                  <a:pt x="3669" y="9659"/>
                </a:cubicBezTo>
                <a:cubicBezTo>
                  <a:pt x="3680" y="9628"/>
                  <a:pt x="3680" y="9607"/>
                  <a:pt x="3680" y="9586"/>
                </a:cubicBezTo>
                <a:lnTo>
                  <a:pt x="3680" y="9586"/>
                </a:lnTo>
                <a:lnTo>
                  <a:pt x="3669" y="9597"/>
                </a:lnTo>
                <a:cubicBezTo>
                  <a:pt x="3669" y="9576"/>
                  <a:pt x="3680" y="9555"/>
                  <a:pt x="3690" y="9545"/>
                </a:cubicBezTo>
                <a:cubicBezTo>
                  <a:pt x="4053" y="9244"/>
                  <a:pt x="4426" y="8954"/>
                  <a:pt x="4830" y="8705"/>
                </a:cubicBezTo>
                <a:close/>
                <a:moveTo>
                  <a:pt x="9846" y="9369"/>
                </a:moveTo>
                <a:cubicBezTo>
                  <a:pt x="9929" y="9452"/>
                  <a:pt x="10002" y="9545"/>
                  <a:pt x="10054" y="9648"/>
                </a:cubicBezTo>
                <a:lnTo>
                  <a:pt x="10064" y="9659"/>
                </a:lnTo>
                <a:cubicBezTo>
                  <a:pt x="9992" y="9638"/>
                  <a:pt x="9929" y="9628"/>
                  <a:pt x="9867" y="9607"/>
                </a:cubicBezTo>
                <a:cubicBezTo>
                  <a:pt x="9826" y="9566"/>
                  <a:pt x="9784" y="9524"/>
                  <a:pt x="9743" y="9483"/>
                </a:cubicBezTo>
                <a:lnTo>
                  <a:pt x="9846" y="9369"/>
                </a:lnTo>
                <a:close/>
                <a:moveTo>
                  <a:pt x="10251" y="8964"/>
                </a:moveTo>
                <a:cubicBezTo>
                  <a:pt x="10199" y="9192"/>
                  <a:pt x="10157" y="9420"/>
                  <a:pt x="10137" y="9659"/>
                </a:cubicBezTo>
                <a:cubicBezTo>
                  <a:pt x="10074" y="9534"/>
                  <a:pt x="9992" y="9410"/>
                  <a:pt x="9898" y="9306"/>
                </a:cubicBezTo>
                <a:lnTo>
                  <a:pt x="9971" y="9234"/>
                </a:lnTo>
                <a:cubicBezTo>
                  <a:pt x="10064" y="9141"/>
                  <a:pt x="10157" y="9058"/>
                  <a:pt x="10251" y="8964"/>
                </a:cubicBezTo>
                <a:close/>
                <a:moveTo>
                  <a:pt x="15381" y="9555"/>
                </a:moveTo>
                <a:cubicBezTo>
                  <a:pt x="15391" y="9597"/>
                  <a:pt x="15402" y="9628"/>
                  <a:pt x="15412" y="9659"/>
                </a:cubicBezTo>
                <a:lnTo>
                  <a:pt x="15360" y="9638"/>
                </a:lnTo>
                <a:cubicBezTo>
                  <a:pt x="15360" y="9607"/>
                  <a:pt x="15370" y="9586"/>
                  <a:pt x="15381" y="9555"/>
                </a:cubicBezTo>
                <a:close/>
                <a:moveTo>
                  <a:pt x="22387" y="9203"/>
                </a:moveTo>
                <a:cubicBezTo>
                  <a:pt x="22449" y="9327"/>
                  <a:pt x="22511" y="9452"/>
                  <a:pt x="22563" y="9586"/>
                </a:cubicBezTo>
                <a:lnTo>
                  <a:pt x="22490" y="9659"/>
                </a:lnTo>
                <a:cubicBezTo>
                  <a:pt x="22428" y="9607"/>
                  <a:pt x="22366" y="9555"/>
                  <a:pt x="22294" y="9503"/>
                </a:cubicBezTo>
                <a:cubicBezTo>
                  <a:pt x="22325" y="9400"/>
                  <a:pt x="22356" y="9306"/>
                  <a:pt x="22387" y="9203"/>
                </a:cubicBezTo>
                <a:close/>
                <a:moveTo>
                  <a:pt x="13235" y="9327"/>
                </a:moveTo>
                <a:cubicBezTo>
                  <a:pt x="13246" y="9369"/>
                  <a:pt x="13256" y="9420"/>
                  <a:pt x="13267" y="9452"/>
                </a:cubicBezTo>
                <a:cubicBezTo>
                  <a:pt x="13235" y="9524"/>
                  <a:pt x="13204" y="9597"/>
                  <a:pt x="13163" y="9669"/>
                </a:cubicBezTo>
                <a:lnTo>
                  <a:pt x="13142" y="9669"/>
                </a:lnTo>
                <a:cubicBezTo>
                  <a:pt x="13142" y="9617"/>
                  <a:pt x="13132" y="9576"/>
                  <a:pt x="13132" y="9524"/>
                </a:cubicBezTo>
                <a:cubicBezTo>
                  <a:pt x="13163" y="9452"/>
                  <a:pt x="13194" y="9389"/>
                  <a:pt x="13235" y="9327"/>
                </a:cubicBezTo>
                <a:close/>
                <a:moveTo>
                  <a:pt x="11121" y="9016"/>
                </a:moveTo>
                <a:cubicBezTo>
                  <a:pt x="11163" y="9047"/>
                  <a:pt x="11194" y="9068"/>
                  <a:pt x="11235" y="9089"/>
                </a:cubicBezTo>
                <a:cubicBezTo>
                  <a:pt x="11194" y="9161"/>
                  <a:pt x="11163" y="9234"/>
                  <a:pt x="11132" y="9317"/>
                </a:cubicBezTo>
                <a:cubicBezTo>
                  <a:pt x="11049" y="9431"/>
                  <a:pt x="10966" y="9545"/>
                  <a:pt x="10883" y="9648"/>
                </a:cubicBezTo>
                <a:cubicBezTo>
                  <a:pt x="10831" y="9669"/>
                  <a:pt x="10779" y="9669"/>
                  <a:pt x="10727" y="9680"/>
                </a:cubicBezTo>
                <a:cubicBezTo>
                  <a:pt x="10738" y="9628"/>
                  <a:pt x="10748" y="9586"/>
                  <a:pt x="10758" y="9534"/>
                </a:cubicBezTo>
                <a:lnTo>
                  <a:pt x="10758" y="9514"/>
                </a:lnTo>
                <a:cubicBezTo>
                  <a:pt x="10872" y="9348"/>
                  <a:pt x="10986" y="9172"/>
                  <a:pt x="11121" y="9016"/>
                </a:cubicBezTo>
                <a:close/>
                <a:moveTo>
                  <a:pt x="11577" y="9410"/>
                </a:moveTo>
                <a:cubicBezTo>
                  <a:pt x="11588" y="9441"/>
                  <a:pt x="11588" y="9462"/>
                  <a:pt x="11588" y="9483"/>
                </a:cubicBezTo>
                <a:lnTo>
                  <a:pt x="11463" y="9659"/>
                </a:lnTo>
                <a:lnTo>
                  <a:pt x="11370" y="9680"/>
                </a:lnTo>
                <a:cubicBezTo>
                  <a:pt x="11411" y="9607"/>
                  <a:pt x="11463" y="9534"/>
                  <a:pt x="11515" y="9462"/>
                </a:cubicBezTo>
                <a:cubicBezTo>
                  <a:pt x="11536" y="9452"/>
                  <a:pt x="11556" y="9431"/>
                  <a:pt x="11577" y="9410"/>
                </a:cubicBezTo>
                <a:close/>
                <a:moveTo>
                  <a:pt x="19972" y="9255"/>
                </a:moveTo>
                <a:cubicBezTo>
                  <a:pt x="20003" y="9369"/>
                  <a:pt x="20024" y="9472"/>
                  <a:pt x="20055" y="9586"/>
                </a:cubicBezTo>
                <a:lnTo>
                  <a:pt x="19962" y="9680"/>
                </a:lnTo>
                <a:cubicBezTo>
                  <a:pt x="19962" y="9534"/>
                  <a:pt x="19972" y="9400"/>
                  <a:pt x="19972" y="9255"/>
                </a:cubicBezTo>
                <a:close/>
                <a:moveTo>
                  <a:pt x="17060" y="9576"/>
                </a:moveTo>
                <a:cubicBezTo>
                  <a:pt x="17070" y="9576"/>
                  <a:pt x="17070" y="9586"/>
                  <a:pt x="17080" y="9597"/>
                </a:cubicBezTo>
                <a:cubicBezTo>
                  <a:pt x="17091" y="9628"/>
                  <a:pt x="17101" y="9659"/>
                  <a:pt x="17112" y="9690"/>
                </a:cubicBezTo>
                <a:lnTo>
                  <a:pt x="17080" y="9669"/>
                </a:lnTo>
                <a:cubicBezTo>
                  <a:pt x="17070" y="9638"/>
                  <a:pt x="17070" y="9607"/>
                  <a:pt x="17060" y="9576"/>
                </a:cubicBezTo>
                <a:close/>
                <a:moveTo>
                  <a:pt x="17754" y="8508"/>
                </a:moveTo>
                <a:cubicBezTo>
                  <a:pt x="17785" y="8685"/>
                  <a:pt x="17816" y="8861"/>
                  <a:pt x="17847" y="9047"/>
                </a:cubicBezTo>
                <a:cubicBezTo>
                  <a:pt x="17868" y="9192"/>
                  <a:pt x="17889" y="9348"/>
                  <a:pt x="17899" y="9503"/>
                </a:cubicBezTo>
                <a:cubicBezTo>
                  <a:pt x="17868" y="9566"/>
                  <a:pt x="17837" y="9628"/>
                  <a:pt x="17796" y="9680"/>
                </a:cubicBezTo>
                <a:lnTo>
                  <a:pt x="17796" y="9690"/>
                </a:lnTo>
                <a:cubicBezTo>
                  <a:pt x="17796" y="9680"/>
                  <a:pt x="17785" y="9669"/>
                  <a:pt x="17785" y="9659"/>
                </a:cubicBezTo>
                <a:cubicBezTo>
                  <a:pt x="17837" y="9275"/>
                  <a:pt x="17827" y="8902"/>
                  <a:pt x="17754" y="8529"/>
                </a:cubicBezTo>
                <a:lnTo>
                  <a:pt x="17754" y="8508"/>
                </a:lnTo>
                <a:close/>
                <a:moveTo>
                  <a:pt x="10634" y="8602"/>
                </a:moveTo>
                <a:cubicBezTo>
                  <a:pt x="10665" y="8643"/>
                  <a:pt x="10696" y="8674"/>
                  <a:pt x="10727" y="8705"/>
                </a:cubicBezTo>
                <a:cubicBezTo>
                  <a:pt x="10758" y="8736"/>
                  <a:pt x="10790" y="8767"/>
                  <a:pt x="10821" y="8788"/>
                </a:cubicBezTo>
                <a:cubicBezTo>
                  <a:pt x="10800" y="8985"/>
                  <a:pt x="10769" y="9172"/>
                  <a:pt x="10738" y="9348"/>
                </a:cubicBezTo>
                <a:cubicBezTo>
                  <a:pt x="10727" y="9389"/>
                  <a:pt x="10717" y="9420"/>
                  <a:pt x="10707" y="9462"/>
                </a:cubicBezTo>
                <a:cubicBezTo>
                  <a:pt x="10655" y="9534"/>
                  <a:pt x="10603" y="9617"/>
                  <a:pt x="10551" y="9700"/>
                </a:cubicBezTo>
                <a:lnTo>
                  <a:pt x="10354" y="9700"/>
                </a:lnTo>
                <a:cubicBezTo>
                  <a:pt x="10313" y="9700"/>
                  <a:pt x="10261" y="9690"/>
                  <a:pt x="10220" y="9680"/>
                </a:cubicBezTo>
                <a:cubicBezTo>
                  <a:pt x="10240" y="9400"/>
                  <a:pt x="10282" y="9130"/>
                  <a:pt x="10344" y="8861"/>
                </a:cubicBezTo>
                <a:cubicBezTo>
                  <a:pt x="10437" y="8778"/>
                  <a:pt x="10530" y="8695"/>
                  <a:pt x="10624" y="8602"/>
                </a:cubicBezTo>
                <a:close/>
                <a:moveTo>
                  <a:pt x="8727" y="9296"/>
                </a:moveTo>
                <a:lnTo>
                  <a:pt x="8727" y="9358"/>
                </a:lnTo>
                <a:cubicBezTo>
                  <a:pt x="8675" y="9462"/>
                  <a:pt x="8634" y="9586"/>
                  <a:pt x="8592" y="9700"/>
                </a:cubicBezTo>
                <a:lnTo>
                  <a:pt x="8592" y="9711"/>
                </a:lnTo>
                <a:cubicBezTo>
                  <a:pt x="8592" y="9659"/>
                  <a:pt x="8582" y="9607"/>
                  <a:pt x="8572" y="9555"/>
                </a:cubicBezTo>
                <a:lnTo>
                  <a:pt x="8727" y="9296"/>
                </a:lnTo>
                <a:close/>
                <a:moveTo>
                  <a:pt x="19879" y="8902"/>
                </a:moveTo>
                <a:cubicBezTo>
                  <a:pt x="19889" y="8933"/>
                  <a:pt x="19899" y="8964"/>
                  <a:pt x="19910" y="8995"/>
                </a:cubicBezTo>
                <a:lnTo>
                  <a:pt x="19899" y="9006"/>
                </a:lnTo>
                <a:cubicBezTo>
                  <a:pt x="19899" y="9244"/>
                  <a:pt x="19889" y="9483"/>
                  <a:pt x="19889" y="9711"/>
                </a:cubicBezTo>
                <a:lnTo>
                  <a:pt x="19848" y="9659"/>
                </a:lnTo>
                <a:lnTo>
                  <a:pt x="19796" y="9576"/>
                </a:lnTo>
                <a:cubicBezTo>
                  <a:pt x="19682" y="9379"/>
                  <a:pt x="19568" y="9192"/>
                  <a:pt x="19443" y="8995"/>
                </a:cubicBezTo>
                <a:cubicBezTo>
                  <a:pt x="19589" y="8954"/>
                  <a:pt x="19734" y="8923"/>
                  <a:pt x="19879" y="8902"/>
                </a:cubicBezTo>
                <a:close/>
                <a:moveTo>
                  <a:pt x="13287" y="9576"/>
                </a:moveTo>
                <a:cubicBezTo>
                  <a:pt x="13298" y="9607"/>
                  <a:pt x="13308" y="9648"/>
                  <a:pt x="13318" y="9680"/>
                </a:cubicBezTo>
                <a:lnTo>
                  <a:pt x="13287" y="9721"/>
                </a:lnTo>
                <a:lnTo>
                  <a:pt x="13225" y="9700"/>
                </a:lnTo>
                <a:lnTo>
                  <a:pt x="13287" y="9576"/>
                </a:lnTo>
                <a:close/>
                <a:moveTo>
                  <a:pt x="3327" y="8063"/>
                </a:moveTo>
                <a:lnTo>
                  <a:pt x="3327" y="8063"/>
                </a:lnTo>
                <a:cubicBezTo>
                  <a:pt x="3296" y="8343"/>
                  <a:pt x="3276" y="8622"/>
                  <a:pt x="3276" y="8902"/>
                </a:cubicBezTo>
                <a:cubicBezTo>
                  <a:pt x="3255" y="9006"/>
                  <a:pt x="3234" y="9109"/>
                  <a:pt x="3224" y="9213"/>
                </a:cubicBezTo>
                <a:cubicBezTo>
                  <a:pt x="3079" y="9379"/>
                  <a:pt x="2934" y="9555"/>
                  <a:pt x="2799" y="9731"/>
                </a:cubicBezTo>
                <a:cubicBezTo>
                  <a:pt x="2747" y="9452"/>
                  <a:pt x="2706" y="9161"/>
                  <a:pt x="2685" y="8871"/>
                </a:cubicBezTo>
                <a:lnTo>
                  <a:pt x="2820" y="8674"/>
                </a:lnTo>
                <a:cubicBezTo>
                  <a:pt x="2934" y="8488"/>
                  <a:pt x="3068" y="8311"/>
                  <a:pt x="3203" y="8146"/>
                </a:cubicBezTo>
                <a:lnTo>
                  <a:pt x="3327" y="8063"/>
                </a:lnTo>
                <a:close/>
                <a:moveTo>
                  <a:pt x="21734" y="9234"/>
                </a:moveTo>
                <a:cubicBezTo>
                  <a:pt x="21775" y="9255"/>
                  <a:pt x="21806" y="9275"/>
                  <a:pt x="21848" y="9296"/>
                </a:cubicBezTo>
                <a:cubicBezTo>
                  <a:pt x="21972" y="9358"/>
                  <a:pt x="22097" y="9431"/>
                  <a:pt x="22211" y="9514"/>
                </a:cubicBezTo>
                <a:cubicBezTo>
                  <a:pt x="22180" y="9586"/>
                  <a:pt x="22159" y="9659"/>
                  <a:pt x="22128" y="9731"/>
                </a:cubicBezTo>
                <a:cubicBezTo>
                  <a:pt x="22014" y="9555"/>
                  <a:pt x="21879" y="9389"/>
                  <a:pt x="21734" y="9244"/>
                </a:cubicBezTo>
                <a:lnTo>
                  <a:pt x="21734" y="9234"/>
                </a:lnTo>
                <a:close/>
                <a:moveTo>
                  <a:pt x="16749" y="9462"/>
                </a:moveTo>
                <a:lnTo>
                  <a:pt x="16811" y="9545"/>
                </a:lnTo>
                <a:lnTo>
                  <a:pt x="16780" y="9638"/>
                </a:lnTo>
                <a:lnTo>
                  <a:pt x="16687" y="9742"/>
                </a:lnTo>
                <a:cubicBezTo>
                  <a:pt x="16707" y="9648"/>
                  <a:pt x="16728" y="9555"/>
                  <a:pt x="16749" y="9462"/>
                </a:cubicBezTo>
                <a:close/>
                <a:moveTo>
                  <a:pt x="6551" y="9379"/>
                </a:moveTo>
                <a:cubicBezTo>
                  <a:pt x="6488" y="9483"/>
                  <a:pt x="6437" y="9576"/>
                  <a:pt x="6385" y="9680"/>
                </a:cubicBezTo>
                <a:lnTo>
                  <a:pt x="6302" y="9762"/>
                </a:lnTo>
                <a:lnTo>
                  <a:pt x="6250" y="9659"/>
                </a:lnTo>
                <a:cubicBezTo>
                  <a:pt x="6343" y="9566"/>
                  <a:pt x="6447" y="9472"/>
                  <a:pt x="6551" y="9379"/>
                </a:cubicBezTo>
                <a:close/>
                <a:moveTo>
                  <a:pt x="22604" y="9690"/>
                </a:moveTo>
                <a:lnTo>
                  <a:pt x="22646" y="9783"/>
                </a:lnTo>
                <a:lnTo>
                  <a:pt x="22646" y="9783"/>
                </a:lnTo>
                <a:lnTo>
                  <a:pt x="22573" y="9721"/>
                </a:lnTo>
                <a:lnTo>
                  <a:pt x="22604" y="9690"/>
                </a:lnTo>
                <a:close/>
                <a:moveTo>
                  <a:pt x="8489" y="9700"/>
                </a:moveTo>
                <a:cubicBezTo>
                  <a:pt x="8489" y="9721"/>
                  <a:pt x="8489" y="9752"/>
                  <a:pt x="8499" y="9783"/>
                </a:cubicBezTo>
                <a:lnTo>
                  <a:pt x="8458" y="9783"/>
                </a:lnTo>
                <a:lnTo>
                  <a:pt x="8458" y="9762"/>
                </a:lnTo>
                <a:lnTo>
                  <a:pt x="8489" y="9700"/>
                </a:lnTo>
                <a:close/>
                <a:moveTo>
                  <a:pt x="5286" y="9400"/>
                </a:moveTo>
                <a:cubicBezTo>
                  <a:pt x="5297" y="9431"/>
                  <a:pt x="5307" y="9452"/>
                  <a:pt x="5317" y="9472"/>
                </a:cubicBezTo>
                <a:lnTo>
                  <a:pt x="5317" y="9462"/>
                </a:lnTo>
                <a:cubicBezTo>
                  <a:pt x="5348" y="9555"/>
                  <a:pt x="5369" y="9638"/>
                  <a:pt x="5400" y="9721"/>
                </a:cubicBezTo>
                <a:cubicBezTo>
                  <a:pt x="5390" y="9742"/>
                  <a:pt x="5390" y="9773"/>
                  <a:pt x="5380" y="9794"/>
                </a:cubicBezTo>
                <a:cubicBezTo>
                  <a:pt x="5348" y="9711"/>
                  <a:pt x="5317" y="9628"/>
                  <a:pt x="5297" y="9545"/>
                </a:cubicBezTo>
                <a:cubicBezTo>
                  <a:pt x="5297" y="9493"/>
                  <a:pt x="5286" y="9452"/>
                  <a:pt x="5286" y="9400"/>
                </a:cubicBezTo>
                <a:close/>
                <a:moveTo>
                  <a:pt x="8737" y="9503"/>
                </a:moveTo>
                <a:cubicBezTo>
                  <a:pt x="8748" y="9586"/>
                  <a:pt x="8758" y="9690"/>
                  <a:pt x="8769" y="9783"/>
                </a:cubicBezTo>
                <a:lnTo>
                  <a:pt x="8769" y="9794"/>
                </a:lnTo>
                <a:lnTo>
                  <a:pt x="8634" y="9783"/>
                </a:lnTo>
                <a:cubicBezTo>
                  <a:pt x="8675" y="9690"/>
                  <a:pt x="8706" y="9597"/>
                  <a:pt x="8737" y="9503"/>
                </a:cubicBezTo>
                <a:close/>
                <a:moveTo>
                  <a:pt x="18293" y="8892"/>
                </a:moveTo>
                <a:cubicBezTo>
                  <a:pt x="18376" y="9058"/>
                  <a:pt x="18449" y="9213"/>
                  <a:pt x="18521" y="9379"/>
                </a:cubicBezTo>
                <a:cubicBezTo>
                  <a:pt x="18335" y="9503"/>
                  <a:pt x="18169" y="9638"/>
                  <a:pt x="18003" y="9783"/>
                </a:cubicBezTo>
                <a:lnTo>
                  <a:pt x="17993" y="9794"/>
                </a:lnTo>
                <a:cubicBezTo>
                  <a:pt x="17993" y="9700"/>
                  <a:pt x="17982" y="9607"/>
                  <a:pt x="17972" y="9514"/>
                </a:cubicBezTo>
                <a:cubicBezTo>
                  <a:pt x="18086" y="9317"/>
                  <a:pt x="18200" y="9109"/>
                  <a:pt x="18293" y="8892"/>
                </a:cubicBezTo>
                <a:close/>
                <a:moveTo>
                  <a:pt x="16573" y="9244"/>
                </a:moveTo>
                <a:cubicBezTo>
                  <a:pt x="16604" y="9286"/>
                  <a:pt x="16635" y="9338"/>
                  <a:pt x="16676" y="9379"/>
                </a:cubicBezTo>
                <a:cubicBezTo>
                  <a:pt x="16645" y="9514"/>
                  <a:pt x="16614" y="9638"/>
                  <a:pt x="16583" y="9773"/>
                </a:cubicBezTo>
                <a:cubicBezTo>
                  <a:pt x="16542" y="9783"/>
                  <a:pt x="16500" y="9794"/>
                  <a:pt x="16459" y="9804"/>
                </a:cubicBezTo>
                <a:cubicBezTo>
                  <a:pt x="16438" y="9742"/>
                  <a:pt x="16407" y="9680"/>
                  <a:pt x="16376" y="9607"/>
                </a:cubicBezTo>
                <a:cubicBezTo>
                  <a:pt x="16438" y="9483"/>
                  <a:pt x="16500" y="9369"/>
                  <a:pt x="16573" y="9244"/>
                </a:cubicBezTo>
                <a:close/>
                <a:moveTo>
                  <a:pt x="17464" y="9099"/>
                </a:moveTo>
                <a:lnTo>
                  <a:pt x="17464" y="9099"/>
                </a:lnTo>
                <a:cubicBezTo>
                  <a:pt x="17433" y="9338"/>
                  <a:pt x="17402" y="9566"/>
                  <a:pt x="17350" y="9804"/>
                </a:cubicBezTo>
                <a:cubicBezTo>
                  <a:pt x="17277" y="9711"/>
                  <a:pt x="17215" y="9628"/>
                  <a:pt x="17143" y="9545"/>
                </a:cubicBezTo>
                <a:lnTo>
                  <a:pt x="17143" y="9545"/>
                </a:lnTo>
                <a:lnTo>
                  <a:pt x="17153" y="9555"/>
                </a:lnTo>
                <a:cubicBezTo>
                  <a:pt x="17153" y="9534"/>
                  <a:pt x="17143" y="9524"/>
                  <a:pt x="17143" y="9514"/>
                </a:cubicBezTo>
                <a:cubicBezTo>
                  <a:pt x="17267" y="9379"/>
                  <a:pt x="17371" y="9244"/>
                  <a:pt x="17464" y="9099"/>
                </a:cubicBezTo>
                <a:close/>
                <a:moveTo>
                  <a:pt x="11287" y="9586"/>
                </a:moveTo>
                <a:cubicBezTo>
                  <a:pt x="11246" y="9648"/>
                  <a:pt x="11204" y="9700"/>
                  <a:pt x="11163" y="9752"/>
                </a:cubicBezTo>
                <a:cubicBezTo>
                  <a:pt x="11121" y="9773"/>
                  <a:pt x="11069" y="9794"/>
                  <a:pt x="11018" y="9814"/>
                </a:cubicBezTo>
                <a:cubicBezTo>
                  <a:pt x="11038" y="9773"/>
                  <a:pt x="11049" y="9721"/>
                  <a:pt x="11069" y="9669"/>
                </a:cubicBezTo>
                <a:lnTo>
                  <a:pt x="11069" y="9680"/>
                </a:lnTo>
                <a:cubicBezTo>
                  <a:pt x="11142" y="9648"/>
                  <a:pt x="11214" y="9617"/>
                  <a:pt x="11287" y="9586"/>
                </a:cubicBezTo>
                <a:close/>
                <a:moveTo>
                  <a:pt x="9992" y="9731"/>
                </a:moveTo>
                <a:lnTo>
                  <a:pt x="10095" y="9752"/>
                </a:lnTo>
                <a:cubicBezTo>
                  <a:pt x="10095" y="9762"/>
                  <a:pt x="10106" y="9773"/>
                  <a:pt x="10116" y="9794"/>
                </a:cubicBezTo>
                <a:cubicBezTo>
                  <a:pt x="10116" y="9804"/>
                  <a:pt x="10116" y="9814"/>
                  <a:pt x="10116" y="9835"/>
                </a:cubicBezTo>
                <a:cubicBezTo>
                  <a:pt x="10074" y="9794"/>
                  <a:pt x="10033" y="9762"/>
                  <a:pt x="9992" y="9731"/>
                </a:cubicBezTo>
                <a:close/>
                <a:moveTo>
                  <a:pt x="14510" y="9099"/>
                </a:moveTo>
                <a:lnTo>
                  <a:pt x="14510" y="9099"/>
                </a:lnTo>
                <a:cubicBezTo>
                  <a:pt x="14624" y="9223"/>
                  <a:pt x="14749" y="9338"/>
                  <a:pt x="14894" y="9452"/>
                </a:cubicBezTo>
                <a:cubicBezTo>
                  <a:pt x="14811" y="9586"/>
                  <a:pt x="14728" y="9711"/>
                  <a:pt x="14635" y="9835"/>
                </a:cubicBezTo>
                <a:cubicBezTo>
                  <a:pt x="14603" y="9586"/>
                  <a:pt x="14562" y="9338"/>
                  <a:pt x="14510" y="9099"/>
                </a:cubicBezTo>
                <a:close/>
                <a:moveTo>
                  <a:pt x="15661" y="8913"/>
                </a:moveTo>
                <a:cubicBezTo>
                  <a:pt x="15816" y="9120"/>
                  <a:pt x="15972" y="9338"/>
                  <a:pt x="16117" y="9555"/>
                </a:cubicBezTo>
                <a:cubicBezTo>
                  <a:pt x="16127" y="9648"/>
                  <a:pt x="16148" y="9742"/>
                  <a:pt x="16158" y="9835"/>
                </a:cubicBezTo>
                <a:cubicBezTo>
                  <a:pt x="15940" y="9835"/>
                  <a:pt x="15744" y="9783"/>
                  <a:pt x="15547" y="9711"/>
                </a:cubicBezTo>
                <a:cubicBezTo>
                  <a:pt x="15526" y="9586"/>
                  <a:pt x="15505" y="9462"/>
                  <a:pt x="15464" y="9348"/>
                </a:cubicBezTo>
                <a:lnTo>
                  <a:pt x="15474" y="9348"/>
                </a:lnTo>
                <a:cubicBezTo>
                  <a:pt x="15536" y="9203"/>
                  <a:pt x="15598" y="9058"/>
                  <a:pt x="15661" y="8913"/>
                </a:cubicBezTo>
                <a:close/>
                <a:moveTo>
                  <a:pt x="8354" y="8850"/>
                </a:moveTo>
                <a:cubicBezTo>
                  <a:pt x="8354" y="9027"/>
                  <a:pt x="8375" y="9203"/>
                  <a:pt x="8375" y="9379"/>
                </a:cubicBezTo>
                <a:cubicBezTo>
                  <a:pt x="8354" y="9514"/>
                  <a:pt x="8333" y="9648"/>
                  <a:pt x="8302" y="9783"/>
                </a:cubicBezTo>
                <a:lnTo>
                  <a:pt x="8313" y="9794"/>
                </a:lnTo>
                <a:cubicBezTo>
                  <a:pt x="8147" y="9804"/>
                  <a:pt x="7981" y="9814"/>
                  <a:pt x="7825" y="9845"/>
                </a:cubicBezTo>
                <a:cubicBezTo>
                  <a:pt x="7825" y="9773"/>
                  <a:pt x="7815" y="9700"/>
                  <a:pt x="7815" y="9628"/>
                </a:cubicBezTo>
                <a:cubicBezTo>
                  <a:pt x="7981" y="9369"/>
                  <a:pt x="8167" y="9109"/>
                  <a:pt x="8354" y="8850"/>
                </a:cubicBezTo>
                <a:close/>
                <a:moveTo>
                  <a:pt x="13194" y="9773"/>
                </a:moveTo>
                <a:lnTo>
                  <a:pt x="13225" y="9783"/>
                </a:lnTo>
                <a:cubicBezTo>
                  <a:pt x="13225" y="9794"/>
                  <a:pt x="13215" y="9794"/>
                  <a:pt x="13215" y="9804"/>
                </a:cubicBezTo>
                <a:lnTo>
                  <a:pt x="13173" y="9845"/>
                </a:lnTo>
                <a:lnTo>
                  <a:pt x="13173" y="9825"/>
                </a:lnTo>
                <a:lnTo>
                  <a:pt x="13194" y="9773"/>
                </a:lnTo>
                <a:close/>
                <a:moveTo>
                  <a:pt x="22284" y="9577"/>
                </a:moveTo>
                <a:cubicBezTo>
                  <a:pt x="22334" y="9623"/>
                  <a:pt x="22391" y="9662"/>
                  <a:pt x="22439" y="9700"/>
                </a:cubicBezTo>
                <a:lnTo>
                  <a:pt x="22294" y="9845"/>
                </a:lnTo>
                <a:cubicBezTo>
                  <a:pt x="22294" y="9756"/>
                  <a:pt x="22294" y="9666"/>
                  <a:pt x="22284" y="9577"/>
                </a:cubicBezTo>
                <a:close/>
                <a:moveTo>
                  <a:pt x="13039" y="9721"/>
                </a:moveTo>
                <a:lnTo>
                  <a:pt x="13070" y="9731"/>
                </a:lnTo>
                <a:cubicBezTo>
                  <a:pt x="13080" y="9773"/>
                  <a:pt x="13080" y="9814"/>
                  <a:pt x="13080" y="9856"/>
                </a:cubicBezTo>
                <a:lnTo>
                  <a:pt x="13028" y="9773"/>
                </a:lnTo>
                <a:lnTo>
                  <a:pt x="13039" y="9721"/>
                </a:lnTo>
                <a:close/>
                <a:moveTo>
                  <a:pt x="2934" y="9690"/>
                </a:moveTo>
                <a:cubicBezTo>
                  <a:pt x="2892" y="9742"/>
                  <a:pt x="2861" y="9804"/>
                  <a:pt x="2830" y="9866"/>
                </a:cubicBezTo>
                <a:lnTo>
                  <a:pt x="2820" y="9825"/>
                </a:lnTo>
                <a:lnTo>
                  <a:pt x="2934" y="9690"/>
                </a:lnTo>
                <a:close/>
                <a:moveTo>
                  <a:pt x="3276" y="9348"/>
                </a:moveTo>
                <a:cubicBezTo>
                  <a:pt x="3276" y="9472"/>
                  <a:pt x="3286" y="9617"/>
                  <a:pt x="3307" y="9752"/>
                </a:cubicBezTo>
                <a:lnTo>
                  <a:pt x="3213" y="9866"/>
                </a:lnTo>
                <a:cubicBezTo>
                  <a:pt x="3224" y="9711"/>
                  <a:pt x="3245" y="9566"/>
                  <a:pt x="3255" y="9410"/>
                </a:cubicBezTo>
                <a:lnTo>
                  <a:pt x="3276" y="9348"/>
                </a:lnTo>
                <a:close/>
                <a:moveTo>
                  <a:pt x="4975" y="8944"/>
                </a:moveTo>
                <a:cubicBezTo>
                  <a:pt x="5027" y="9027"/>
                  <a:pt x="5079" y="9109"/>
                  <a:pt x="5131" y="9182"/>
                </a:cubicBezTo>
                <a:cubicBezTo>
                  <a:pt x="4623" y="9369"/>
                  <a:pt x="4125" y="9597"/>
                  <a:pt x="3659" y="9866"/>
                </a:cubicBezTo>
                <a:cubicBezTo>
                  <a:pt x="3659" y="9825"/>
                  <a:pt x="3669" y="9794"/>
                  <a:pt x="3669" y="9752"/>
                </a:cubicBezTo>
                <a:cubicBezTo>
                  <a:pt x="4074" y="9420"/>
                  <a:pt x="4509" y="9151"/>
                  <a:pt x="4975" y="8944"/>
                </a:cubicBezTo>
                <a:close/>
                <a:moveTo>
                  <a:pt x="11411" y="9731"/>
                </a:moveTo>
                <a:lnTo>
                  <a:pt x="11277" y="9866"/>
                </a:lnTo>
                <a:cubicBezTo>
                  <a:pt x="11297" y="9835"/>
                  <a:pt x="11318" y="9794"/>
                  <a:pt x="11339" y="9762"/>
                </a:cubicBezTo>
                <a:lnTo>
                  <a:pt x="11328" y="9762"/>
                </a:lnTo>
                <a:lnTo>
                  <a:pt x="11411" y="9731"/>
                </a:lnTo>
                <a:close/>
                <a:moveTo>
                  <a:pt x="23320" y="9545"/>
                </a:moveTo>
                <a:cubicBezTo>
                  <a:pt x="23340" y="9607"/>
                  <a:pt x="23361" y="9659"/>
                  <a:pt x="23371" y="9711"/>
                </a:cubicBezTo>
                <a:lnTo>
                  <a:pt x="23382" y="9742"/>
                </a:lnTo>
                <a:cubicBezTo>
                  <a:pt x="23351" y="9783"/>
                  <a:pt x="23320" y="9825"/>
                  <a:pt x="23289" y="9866"/>
                </a:cubicBezTo>
                <a:cubicBezTo>
                  <a:pt x="23309" y="9762"/>
                  <a:pt x="23309" y="9659"/>
                  <a:pt x="23320" y="9545"/>
                </a:cubicBezTo>
                <a:close/>
                <a:moveTo>
                  <a:pt x="2312" y="9648"/>
                </a:moveTo>
                <a:cubicBezTo>
                  <a:pt x="2333" y="9721"/>
                  <a:pt x="2353" y="9794"/>
                  <a:pt x="2384" y="9876"/>
                </a:cubicBezTo>
                <a:lnTo>
                  <a:pt x="2374" y="9876"/>
                </a:lnTo>
                <a:lnTo>
                  <a:pt x="2281" y="9742"/>
                </a:lnTo>
                <a:cubicBezTo>
                  <a:pt x="2291" y="9711"/>
                  <a:pt x="2301" y="9680"/>
                  <a:pt x="2312" y="9648"/>
                </a:cubicBezTo>
                <a:close/>
                <a:moveTo>
                  <a:pt x="8893" y="9120"/>
                </a:moveTo>
                <a:cubicBezTo>
                  <a:pt x="9079" y="9306"/>
                  <a:pt x="9307" y="9452"/>
                  <a:pt x="9536" y="9566"/>
                </a:cubicBezTo>
                <a:lnTo>
                  <a:pt x="9536" y="9576"/>
                </a:lnTo>
                <a:cubicBezTo>
                  <a:pt x="9442" y="9669"/>
                  <a:pt x="9349" y="9773"/>
                  <a:pt x="9256" y="9876"/>
                </a:cubicBezTo>
                <a:cubicBezTo>
                  <a:pt x="9121" y="9835"/>
                  <a:pt x="8976" y="9804"/>
                  <a:pt x="8831" y="9794"/>
                </a:cubicBezTo>
                <a:cubicBezTo>
                  <a:pt x="8820" y="9648"/>
                  <a:pt x="8800" y="9514"/>
                  <a:pt x="8789" y="9369"/>
                </a:cubicBezTo>
                <a:cubicBezTo>
                  <a:pt x="8820" y="9286"/>
                  <a:pt x="8851" y="9203"/>
                  <a:pt x="8893" y="9120"/>
                </a:cubicBezTo>
                <a:close/>
                <a:moveTo>
                  <a:pt x="15111" y="9617"/>
                </a:moveTo>
                <a:cubicBezTo>
                  <a:pt x="15142" y="9628"/>
                  <a:pt x="15174" y="9638"/>
                  <a:pt x="15205" y="9659"/>
                </a:cubicBezTo>
                <a:lnTo>
                  <a:pt x="15205" y="9669"/>
                </a:lnTo>
                <a:lnTo>
                  <a:pt x="15122" y="9876"/>
                </a:lnTo>
                <a:cubicBezTo>
                  <a:pt x="15101" y="9825"/>
                  <a:pt x="15091" y="9773"/>
                  <a:pt x="15070" y="9721"/>
                </a:cubicBezTo>
                <a:lnTo>
                  <a:pt x="15111" y="9617"/>
                </a:lnTo>
                <a:close/>
                <a:moveTo>
                  <a:pt x="3566" y="9659"/>
                </a:moveTo>
                <a:cubicBezTo>
                  <a:pt x="3566" y="9680"/>
                  <a:pt x="3555" y="9721"/>
                  <a:pt x="3545" y="9752"/>
                </a:cubicBezTo>
                <a:lnTo>
                  <a:pt x="3545" y="9762"/>
                </a:lnTo>
                <a:cubicBezTo>
                  <a:pt x="3493" y="9804"/>
                  <a:pt x="3441" y="9845"/>
                  <a:pt x="3400" y="9887"/>
                </a:cubicBezTo>
                <a:lnTo>
                  <a:pt x="3410" y="9794"/>
                </a:lnTo>
                <a:lnTo>
                  <a:pt x="3566" y="9659"/>
                </a:lnTo>
                <a:close/>
                <a:moveTo>
                  <a:pt x="10810" y="9742"/>
                </a:moveTo>
                <a:cubicBezTo>
                  <a:pt x="10769" y="9794"/>
                  <a:pt x="10727" y="9845"/>
                  <a:pt x="10686" y="9897"/>
                </a:cubicBezTo>
                <a:cubicBezTo>
                  <a:pt x="10696" y="9856"/>
                  <a:pt x="10707" y="9804"/>
                  <a:pt x="10717" y="9762"/>
                </a:cubicBezTo>
                <a:cubicBezTo>
                  <a:pt x="10748" y="9752"/>
                  <a:pt x="10779" y="9742"/>
                  <a:pt x="10810" y="9742"/>
                </a:cubicBezTo>
                <a:close/>
                <a:moveTo>
                  <a:pt x="22221" y="9700"/>
                </a:moveTo>
                <a:cubicBezTo>
                  <a:pt x="22221" y="9773"/>
                  <a:pt x="22231" y="9845"/>
                  <a:pt x="22231" y="9908"/>
                </a:cubicBezTo>
                <a:lnTo>
                  <a:pt x="22221" y="9918"/>
                </a:lnTo>
                <a:cubicBezTo>
                  <a:pt x="22211" y="9887"/>
                  <a:pt x="22190" y="9856"/>
                  <a:pt x="22169" y="9814"/>
                </a:cubicBezTo>
                <a:lnTo>
                  <a:pt x="22221" y="9700"/>
                </a:lnTo>
                <a:close/>
                <a:moveTo>
                  <a:pt x="2623" y="8975"/>
                </a:moveTo>
                <a:cubicBezTo>
                  <a:pt x="2643" y="9255"/>
                  <a:pt x="2685" y="9534"/>
                  <a:pt x="2737" y="9804"/>
                </a:cubicBezTo>
                <a:lnTo>
                  <a:pt x="2643" y="9928"/>
                </a:lnTo>
                <a:cubicBezTo>
                  <a:pt x="2571" y="9731"/>
                  <a:pt x="2498" y="9524"/>
                  <a:pt x="2426" y="9317"/>
                </a:cubicBezTo>
                <a:lnTo>
                  <a:pt x="2436" y="9296"/>
                </a:lnTo>
                <a:cubicBezTo>
                  <a:pt x="2498" y="9192"/>
                  <a:pt x="2561" y="9078"/>
                  <a:pt x="2623" y="8975"/>
                </a:cubicBezTo>
                <a:close/>
                <a:moveTo>
                  <a:pt x="17910" y="9607"/>
                </a:moveTo>
                <a:cubicBezTo>
                  <a:pt x="17920" y="9690"/>
                  <a:pt x="17930" y="9762"/>
                  <a:pt x="17941" y="9845"/>
                </a:cubicBezTo>
                <a:lnTo>
                  <a:pt x="17858" y="9928"/>
                </a:lnTo>
                <a:lnTo>
                  <a:pt x="17816" y="9773"/>
                </a:lnTo>
                <a:lnTo>
                  <a:pt x="17910" y="9607"/>
                </a:lnTo>
                <a:close/>
                <a:moveTo>
                  <a:pt x="13754" y="9089"/>
                </a:moveTo>
                <a:cubicBezTo>
                  <a:pt x="13785" y="9109"/>
                  <a:pt x="13795" y="9130"/>
                  <a:pt x="13815" y="9161"/>
                </a:cubicBezTo>
                <a:lnTo>
                  <a:pt x="13815" y="9161"/>
                </a:lnTo>
                <a:cubicBezTo>
                  <a:pt x="13805" y="9406"/>
                  <a:pt x="13774" y="9652"/>
                  <a:pt x="13733" y="9897"/>
                </a:cubicBezTo>
                <a:cubicBezTo>
                  <a:pt x="13733" y="9908"/>
                  <a:pt x="13733" y="9918"/>
                  <a:pt x="13723" y="9939"/>
                </a:cubicBezTo>
                <a:cubicBezTo>
                  <a:pt x="13650" y="9897"/>
                  <a:pt x="13577" y="9856"/>
                  <a:pt x="13505" y="9814"/>
                </a:cubicBezTo>
                <a:cubicBezTo>
                  <a:pt x="13474" y="9804"/>
                  <a:pt x="13443" y="9783"/>
                  <a:pt x="13401" y="9773"/>
                </a:cubicBezTo>
                <a:cubicBezTo>
                  <a:pt x="13401" y="9742"/>
                  <a:pt x="13391" y="9721"/>
                  <a:pt x="13391" y="9700"/>
                </a:cubicBezTo>
                <a:cubicBezTo>
                  <a:pt x="13536" y="9503"/>
                  <a:pt x="13660" y="9296"/>
                  <a:pt x="13754" y="9089"/>
                </a:cubicBezTo>
                <a:close/>
                <a:moveTo>
                  <a:pt x="22667" y="9617"/>
                </a:moveTo>
                <a:cubicBezTo>
                  <a:pt x="22708" y="9721"/>
                  <a:pt x="22760" y="9825"/>
                  <a:pt x="22801" y="9939"/>
                </a:cubicBezTo>
                <a:lnTo>
                  <a:pt x="22718" y="9856"/>
                </a:lnTo>
                <a:cubicBezTo>
                  <a:pt x="22698" y="9783"/>
                  <a:pt x="22667" y="9721"/>
                  <a:pt x="22636" y="9648"/>
                </a:cubicBezTo>
                <a:lnTo>
                  <a:pt x="22667" y="9617"/>
                </a:lnTo>
                <a:close/>
                <a:moveTo>
                  <a:pt x="7307" y="8861"/>
                </a:moveTo>
                <a:cubicBezTo>
                  <a:pt x="7432" y="9130"/>
                  <a:pt x="7546" y="9400"/>
                  <a:pt x="7670" y="9669"/>
                </a:cubicBezTo>
                <a:cubicBezTo>
                  <a:pt x="7618" y="9742"/>
                  <a:pt x="7566" y="9825"/>
                  <a:pt x="7515" y="9908"/>
                </a:cubicBezTo>
                <a:lnTo>
                  <a:pt x="7338" y="9949"/>
                </a:lnTo>
                <a:cubicBezTo>
                  <a:pt x="7162" y="9731"/>
                  <a:pt x="7017" y="9503"/>
                  <a:pt x="6903" y="9255"/>
                </a:cubicBezTo>
                <a:cubicBezTo>
                  <a:pt x="6924" y="9234"/>
                  <a:pt x="6934" y="9213"/>
                  <a:pt x="6955" y="9192"/>
                </a:cubicBezTo>
                <a:cubicBezTo>
                  <a:pt x="7069" y="9078"/>
                  <a:pt x="7193" y="8964"/>
                  <a:pt x="7307" y="8861"/>
                </a:cubicBezTo>
                <a:close/>
                <a:moveTo>
                  <a:pt x="10976" y="9700"/>
                </a:moveTo>
                <a:lnTo>
                  <a:pt x="10976" y="9700"/>
                </a:lnTo>
                <a:cubicBezTo>
                  <a:pt x="10955" y="9752"/>
                  <a:pt x="10945" y="9804"/>
                  <a:pt x="10924" y="9866"/>
                </a:cubicBezTo>
                <a:cubicBezTo>
                  <a:pt x="10862" y="9887"/>
                  <a:pt x="10810" y="9918"/>
                  <a:pt x="10748" y="9949"/>
                </a:cubicBezTo>
                <a:cubicBezTo>
                  <a:pt x="10810" y="9876"/>
                  <a:pt x="10872" y="9794"/>
                  <a:pt x="10945" y="9711"/>
                </a:cubicBezTo>
                <a:lnTo>
                  <a:pt x="10976" y="9700"/>
                </a:lnTo>
                <a:close/>
                <a:moveTo>
                  <a:pt x="5856" y="9027"/>
                </a:moveTo>
                <a:cubicBezTo>
                  <a:pt x="5950" y="9234"/>
                  <a:pt x="6043" y="9441"/>
                  <a:pt x="6146" y="9648"/>
                </a:cubicBezTo>
                <a:cubicBezTo>
                  <a:pt x="6053" y="9742"/>
                  <a:pt x="5950" y="9856"/>
                  <a:pt x="5856" y="9959"/>
                </a:cubicBezTo>
                <a:cubicBezTo>
                  <a:pt x="5742" y="9804"/>
                  <a:pt x="5639" y="9648"/>
                  <a:pt x="5556" y="9483"/>
                </a:cubicBezTo>
                <a:cubicBezTo>
                  <a:pt x="5587" y="9348"/>
                  <a:pt x="5639" y="9203"/>
                  <a:pt x="5680" y="9068"/>
                </a:cubicBezTo>
                <a:lnTo>
                  <a:pt x="5856" y="9027"/>
                </a:lnTo>
                <a:close/>
                <a:moveTo>
                  <a:pt x="10199" y="9762"/>
                </a:moveTo>
                <a:cubicBezTo>
                  <a:pt x="10292" y="9773"/>
                  <a:pt x="10396" y="9773"/>
                  <a:pt x="10489" y="9773"/>
                </a:cubicBezTo>
                <a:cubicBezTo>
                  <a:pt x="10437" y="9845"/>
                  <a:pt x="10385" y="9918"/>
                  <a:pt x="10334" y="9990"/>
                </a:cubicBezTo>
                <a:lnTo>
                  <a:pt x="10313" y="9980"/>
                </a:lnTo>
                <a:lnTo>
                  <a:pt x="10240" y="9928"/>
                </a:lnTo>
                <a:cubicBezTo>
                  <a:pt x="10230" y="9887"/>
                  <a:pt x="10220" y="9856"/>
                  <a:pt x="10199" y="9814"/>
                </a:cubicBezTo>
                <a:lnTo>
                  <a:pt x="10199" y="9762"/>
                </a:lnTo>
                <a:close/>
                <a:moveTo>
                  <a:pt x="17526" y="9120"/>
                </a:moveTo>
                <a:cubicBezTo>
                  <a:pt x="17599" y="9327"/>
                  <a:pt x="17661" y="9545"/>
                  <a:pt x="17723" y="9762"/>
                </a:cubicBezTo>
                <a:lnTo>
                  <a:pt x="17713" y="9804"/>
                </a:lnTo>
                <a:cubicBezTo>
                  <a:pt x="17671" y="9866"/>
                  <a:pt x="17630" y="9928"/>
                  <a:pt x="17588" y="10001"/>
                </a:cubicBezTo>
                <a:cubicBezTo>
                  <a:pt x="17547" y="9980"/>
                  <a:pt x="17495" y="9959"/>
                  <a:pt x="17454" y="9939"/>
                </a:cubicBezTo>
                <a:lnTo>
                  <a:pt x="17402" y="9866"/>
                </a:lnTo>
                <a:cubicBezTo>
                  <a:pt x="17422" y="9794"/>
                  <a:pt x="17433" y="9711"/>
                  <a:pt x="17454" y="9638"/>
                </a:cubicBezTo>
                <a:cubicBezTo>
                  <a:pt x="17474" y="9462"/>
                  <a:pt x="17505" y="9286"/>
                  <a:pt x="17526" y="9120"/>
                </a:cubicBezTo>
                <a:close/>
                <a:moveTo>
                  <a:pt x="6862" y="9317"/>
                </a:moveTo>
                <a:cubicBezTo>
                  <a:pt x="6976" y="9545"/>
                  <a:pt x="7110" y="9762"/>
                  <a:pt x="7266" y="9970"/>
                </a:cubicBezTo>
                <a:lnTo>
                  <a:pt x="7100" y="10011"/>
                </a:lnTo>
                <a:cubicBezTo>
                  <a:pt x="7007" y="9794"/>
                  <a:pt x="6924" y="9566"/>
                  <a:pt x="6841" y="9338"/>
                </a:cubicBezTo>
                <a:lnTo>
                  <a:pt x="6862" y="9317"/>
                </a:lnTo>
                <a:close/>
                <a:moveTo>
                  <a:pt x="3524" y="9866"/>
                </a:moveTo>
                <a:cubicBezTo>
                  <a:pt x="3524" y="9897"/>
                  <a:pt x="3514" y="9928"/>
                  <a:pt x="3514" y="9959"/>
                </a:cubicBezTo>
                <a:cubicBezTo>
                  <a:pt x="3473" y="9980"/>
                  <a:pt x="3431" y="10001"/>
                  <a:pt x="3390" y="10032"/>
                </a:cubicBezTo>
                <a:lnTo>
                  <a:pt x="3390" y="9980"/>
                </a:lnTo>
                <a:cubicBezTo>
                  <a:pt x="3431" y="9939"/>
                  <a:pt x="3483" y="9897"/>
                  <a:pt x="3524" y="9866"/>
                </a:cubicBezTo>
                <a:close/>
                <a:moveTo>
                  <a:pt x="5442" y="9866"/>
                </a:moveTo>
                <a:cubicBezTo>
                  <a:pt x="5462" y="9928"/>
                  <a:pt x="5483" y="9980"/>
                  <a:pt x="5504" y="10042"/>
                </a:cubicBezTo>
                <a:cubicBezTo>
                  <a:pt x="5473" y="10001"/>
                  <a:pt x="5452" y="9959"/>
                  <a:pt x="5431" y="9908"/>
                </a:cubicBezTo>
                <a:lnTo>
                  <a:pt x="5442" y="9866"/>
                </a:lnTo>
                <a:close/>
                <a:moveTo>
                  <a:pt x="10458" y="9928"/>
                </a:moveTo>
                <a:lnTo>
                  <a:pt x="10416" y="10042"/>
                </a:lnTo>
                <a:lnTo>
                  <a:pt x="10385" y="10032"/>
                </a:lnTo>
                <a:lnTo>
                  <a:pt x="10458" y="9928"/>
                </a:lnTo>
                <a:close/>
                <a:moveTo>
                  <a:pt x="16697" y="9825"/>
                </a:moveTo>
                <a:lnTo>
                  <a:pt x="16614" y="10042"/>
                </a:lnTo>
                <a:cubicBezTo>
                  <a:pt x="16624" y="9990"/>
                  <a:pt x="16635" y="9939"/>
                  <a:pt x="16645" y="9887"/>
                </a:cubicBezTo>
                <a:lnTo>
                  <a:pt x="16645" y="9876"/>
                </a:lnTo>
                <a:cubicBezTo>
                  <a:pt x="16666" y="9866"/>
                  <a:pt x="16676" y="9845"/>
                  <a:pt x="16697" y="9825"/>
                </a:cubicBezTo>
                <a:close/>
                <a:moveTo>
                  <a:pt x="17257" y="9908"/>
                </a:moveTo>
                <a:lnTo>
                  <a:pt x="17308" y="9949"/>
                </a:lnTo>
                <a:cubicBezTo>
                  <a:pt x="17308" y="9980"/>
                  <a:pt x="17298" y="10011"/>
                  <a:pt x="17298" y="10042"/>
                </a:cubicBezTo>
                <a:lnTo>
                  <a:pt x="17257" y="9908"/>
                </a:lnTo>
                <a:close/>
                <a:moveTo>
                  <a:pt x="7473" y="9980"/>
                </a:moveTo>
                <a:lnTo>
                  <a:pt x="7473" y="9980"/>
                </a:lnTo>
                <a:cubicBezTo>
                  <a:pt x="7463" y="10011"/>
                  <a:pt x="7442" y="10032"/>
                  <a:pt x="7432" y="10053"/>
                </a:cubicBezTo>
                <a:lnTo>
                  <a:pt x="7380" y="10011"/>
                </a:lnTo>
                <a:lnTo>
                  <a:pt x="7473" y="9980"/>
                </a:lnTo>
                <a:close/>
                <a:moveTo>
                  <a:pt x="11235" y="9794"/>
                </a:moveTo>
                <a:lnTo>
                  <a:pt x="11235" y="9794"/>
                </a:lnTo>
                <a:cubicBezTo>
                  <a:pt x="11204" y="9856"/>
                  <a:pt x="11173" y="9918"/>
                  <a:pt x="11152" y="9990"/>
                </a:cubicBezTo>
                <a:lnTo>
                  <a:pt x="11069" y="10053"/>
                </a:lnTo>
                <a:lnTo>
                  <a:pt x="11100" y="10001"/>
                </a:lnTo>
                <a:cubicBezTo>
                  <a:pt x="11142" y="9928"/>
                  <a:pt x="11194" y="9856"/>
                  <a:pt x="11235" y="9794"/>
                </a:cubicBezTo>
                <a:close/>
                <a:moveTo>
                  <a:pt x="3317" y="9866"/>
                </a:moveTo>
                <a:cubicBezTo>
                  <a:pt x="3317" y="9887"/>
                  <a:pt x="3317" y="9908"/>
                  <a:pt x="3327" y="9928"/>
                </a:cubicBezTo>
                <a:lnTo>
                  <a:pt x="3327" y="9949"/>
                </a:lnTo>
                <a:lnTo>
                  <a:pt x="3203" y="10063"/>
                </a:lnTo>
                <a:lnTo>
                  <a:pt x="3203" y="9990"/>
                </a:lnTo>
                <a:lnTo>
                  <a:pt x="3234" y="9949"/>
                </a:lnTo>
                <a:lnTo>
                  <a:pt x="3317" y="9866"/>
                </a:lnTo>
                <a:close/>
                <a:moveTo>
                  <a:pt x="8509" y="9845"/>
                </a:moveTo>
                <a:cubicBezTo>
                  <a:pt x="8509" y="9876"/>
                  <a:pt x="8520" y="9897"/>
                  <a:pt x="8520" y="9918"/>
                </a:cubicBezTo>
                <a:cubicBezTo>
                  <a:pt x="8509" y="9959"/>
                  <a:pt x="8489" y="10011"/>
                  <a:pt x="8478" y="10063"/>
                </a:cubicBezTo>
                <a:cubicBezTo>
                  <a:pt x="8478" y="9990"/>
                  <a:pt x="8468" y="9918"/>
                  <a:pt x="8458" y="9845"/>
                </a:cubicBezTo>
                <a:close/>
                <a:moveTo>
                  <a:pt x="22148" y="9876"/>
                </a:moveTo>
                <a:cubicBezTo>
                  <a:pt x="22159" y="9908"/>
                  <a:pt x="22169" y="9928"/>
                  <a:pt x="22180" y="9959"/>
                </a:cubicBezTo>
                <a:cubicBezTo>
                  <a:pt x="22138" y="9990"/>
                  <a:pt x="22097" y="10032"/>
                  <a:pt x="22055" y="10063"/>
                </a:cubicBezTo>
                <a:cubicBezTo>
                  <a:pt x="22086" y="10001"/>
                  <a:pt x="22117" y="9949"/>
                  <a:pt x="22148" y="9887"/>
                </a:cubicBezTo>
                <a:lnTo>
                  <a:pt x="22148" y="9876"/>
                </a:lnTo>
                <a:close/>
                <a:moveTo>
                  <a:pt x="2395" y="9410"/>
                </a:moveTo>
                <a:cubicBezTo>
                  <a:pt x="2457" y="9607"/>
                  <a:pt x="2519" y="9804"/>
                  <a:pt x="2592" y="10001"/>
                </a:cubicBezTo>
                <a:lnTo>
                  <a:pt x="2540" y="10073"/>
                </a:lnTo>
                <a:lnTo>
                  <a:pt x="2478" y="10001"/>
                </a:lnTo>
                <a:cubicBezTo>
                  <a:pt x="2426" y="9845"/>
                  <a:pt x="2384" y="9700"/>
                  <a:pt x="2353" y="9545"/>
                </a:cubicBezTo>
                <a:lnTo>
                  <a:pt x="2343" y="9545"/>
                </a:lnTo>
                <a:lnTo>
                  <a:pt x="2395" y="9410"/>
                </a:lnTo>
                <a:close/>
                <a:moveTo>
                  <a:pt x="16314" y="9939"/>
                </a:moveTo>
                <a:cubicBezTo>
                  <a:pt x="16324" y="9970"/>
                  <a:pt x="16334" y="10011"/>
                  <a:pt x="16355" y="10063"/>
                </a:cubicBezTo>
                <a:lnTo>
                  <a:pt x="16355" y="10073"/>
                </a:lnTo>
                <a:cubicBezTo>
                  <a:pt x="16324" y="10063"/>
                  <a:pt x="16293" y="10063"/>
                  <a:pt x="16251" y="10053"/>
                </a:cubicBezTo>
                <a:cubicBezTo>
                  <a:pt x="16251" y="10022"/>
                  <a:pt x="16251" y="9980"/>
                  <a:pt x="16251" y="9939"/>
                </a:cubicBezTo>
                <a:close/>
                <a:moveTo>
                  <a:pt x="17765" y="9876"/>
                </a:moveTo>
                <a:lnTo>
                  <a:pt x="17796" y="10001"/>
                </a:lnTo>
                <a:lnTo>
                  <a:pt x="17723" y="10073"/>
                </a:lnTo>
                <a:cubicBezTo>
                  <a:pt x="17744" y="10011"/>
                  <a:pt x="17754" y="9939"/>
                  <a:pt x="17765" y="9876"/>
                </a:cubicBezTo>
                <a:close/>
                <a:moveTo>
                  <a:pt x="10572" y="9845"/>
                </a:moveTo>
                <a:lnTo>
                  <a:pt x="10572" y="9845"/>
                </a:lnTo>
                <a:cubicBezTo>
                  <a:pt x="10551" y="9928"/>
                  <a:pt x="10520" y="10001"/>
                  <a:pt x="10489" y="10084"/>
                </a:cubicBezTo>
                <a:lnTo>
                  <a:pt x="10479" y="10084"/>
                </a:lnTo>
                <a:lnTo>
                  <a:pt x="10468" y="10073"/>
                </a:lnTo>
                <a:cubicBezTo>
                  <a:pt x="10499" y="10001"/>
                  <a:pt x="10530" y="9918"/>
                  <a:pt x="10572" y="9845"/>
                </a:cubicBezTo>
                <a:close/>
                <a:moveTo>
                  <a:pt x="12976" y="9876"/>
                </a:moveTo>
                <a:cubicBezTo>
                  <a:pt x="12997" y="9897"/>
                  <a:pt x="13018" y="9928"/>
                  <a:pt x="13028" y="9949"/>
                </a:cubicBezTo>
                <a:lnTo>
                  <a:pt x="12997" y="10022"/>
                </a:lnTo>
                <a:lnTo>
                  <a:pt x="12904" y="10094"/>
                </a:lnTo>
                <a:cubicBezTo>
                  <a:pt x="12914" y="10073"/>
                  <a:pt x="12914" y="10063"/>
                  <a:pt x="12925" y="10042"/>
                </a:cubicBezTo>
                <a:lnTo>
                  <a:pt x="12925" y="10042"/>
                </a:lnTo>
                <a:lnTo>
                  <a:pt x="12914" y="10053"/>
                </a:lnTo>
                <a:cubicBezTo>
                  <a:pt x="12935" y="9990"/>
                  <a:pt x="12956" y="9939"/>
                  <a:pt x="12976" y="9876"/>
                </a:cubicBezTo>
                <a:close/>
                <a:moveTo>
                  <a:pt x="2757" y="9908"/>
                </a:moveTo>
                <a:cubicBezTo>
                  <a:pt x="2757" y="9928"/>
                  <a:pt x="2768" y="9949"/>
                  <a:pt x="2768" y="9970"/>
                </a:cubicBezTo>
                <a:cubicBezTo>
                  <a:pt x="2747" y="10011"/>
                  <a:pt x="2726" y="10053"/>
                  <a:pt x="2716" y="10104"/>
                </a:cubicBezTo>
                <a:lnTo>
                  <a:pt x="2675" y="10011"/>
                </a:lnTo>
                <a:lnTo>
                  <a:pt x="2757" y="9908"/>
                </a:lnTo>
                <a:close/>
                <a:moveTo>
                  <a:pt x="23133" y="9058"/>
                </a:moveTo>
                <a:cubicBezTo>
                  <a:pt x="23175" y="9161"/>
                  <a:pt x="23216" y="9255"/>
                  <a:pt x="23257" y="9358"/>
                </a:cubicBezTo>
                <a:cubicBezTo>
                  <a:pt x="23247" y="9576"/>
                  <a:pt x="23237" y="9783"/>
                  <a:pt x="23195" y="9990"/>
                </a:cubicBezTo>
                <a:cubicBezTo>
                  <a:pt x="23175" y="10032"/>
                  <a:pt x="23133" y="10063"/>
                  <a:pt x="23102" y="10094"/>
                </a:cubicBezTo>
                <a:lnTo>
                  <a:pt x="23102" y="10104"/>
                </a:lnTo>
                <a:cubicBezTo>
                  <a:pt x="23071" y="9939"/>
                  <a:pt x="23040" y="9783"/>
                  <a:pt x="23009" y="9617"/>
                </a:cubicBezTo>
                <a:cubicBezTo>
                  <a:pt x="22978" y="9524"/>
                  <a:pt x="22957" y="9420"/>
                  <a:pt x="22926" y="9317"/>
                </a:cubicBezTo>
                <a:cubicBezTo>
                  <a:pt x="22998" y="9234"/>
                  <a:pt x="23071" y="9151"/>
                  <a:pt x="23133" y="9058"/>
                </a:cubicBezTo>
                <a:close/>
                <a:moveTo>
                  <a:pt x="20076" y="9680"/>
                </a:moveTo>
                <a:cubicBezTo>
                  <a:pt x="20086" y="9742"/>
                  <a:pt x="20096" y="9804"/>
                  <a:pt x="20107" y="9866"/>
                </a:cubicBezTo>
                <a:cubicBezTo>
                  <a:pt x="20127" y="9949"/>
                  <a:pt x="20138" y="10032"/>
                  <a:pt x="20148" y="10115"/>
                </a:cubicBezTo>
                <a:cubicBezTo>
                  <a:pt x="20096" y="10011"/>
                  <a:pt x="20034" y="9908"/>
                  <a:pt x="19962" y="9814"/>
                </a:cubicBezTo>
                <a:cubicBezTo>
                  <a:pt x="19962" y="9804"/>
                  <a:pt x="19962" y="9794"/>
                  <a:pt x="19962" y="9783"/>
                </a:cubicBezTo>
                <a:cubicBezTo>
                  <a:pt x="20003" y="9752"/>
                  <a:pt x="20034" y="9711"/>
                  <a:pt x="20076" y="9680"/>
                </a:cubicBezTo>
                <a:close/>
                <a:moveTo>
                  <a:pt x="6188" y="9721"/>
                </a:moveTo>
                <a:lnTo>
                  <a:pt x="6250" y="9835"/>
                </a:lnTo>
                <a:cubicBezTo>
                  <a:pt x="6157" y="9928"/>
                  <a:pt x="6074" y="10022"/>
                  <a:pt x="5991" y="10125"/>
                </a:cubicBezTo>
                <a:cubicBezTo>
                  <a:pt x="5960" y="10084"/>
                  <a:pt x="5918" y="10053"/>
                  <a:pt x="5898" y="10011"/>
                </a:cubicBezTo>
                <a:cubicBezTo>
                  <a:pt x="5991" y="9908"/>
                  <a:pt x="6095" y="9814"/>
                  <a:pt x="6188" y="9721"/>
                </a:cubicBezTo>
                <a:close/>
                <a:moveTo>
                  <a:pt x="9898" y="9700"/>
                </a:moveTo>
                <a:cubicBezTo>
                  <a:pt x="9971" y="9773"/>
                  <a:pt x="10043" y="9835"/>
                  <a:pt x="10116" y="9887"/>
                </a:cubicBezTo>
                <a:lnTo>
                  <a:pt x="10116" y="10136"/>
                </a:lnTo>
                <a:cubicBezTo>
                  <a:pt x="10054" y="9980"/>
                  <a:pt x="9981" y="9835"/>
                  <a:pt x="9888" y="9700"/>
                </a:cubicBezTo>
                <a:close/>
                <a:moveTo>
                  <a:pt x="21216" y="9016"/>
                </a:moveTo>
                <a:lnTo>
                  <a:pt x="21216" y="9016"/>
                </a:lnTo>
                <a:cubicBezTo>
                  <a:pt x="21350" y="9068"/>
                  <a:pt x="21485" y="9120"/>
                  <a:pt x="21620" y="9172"/>
                </a:cubicBezTo>
                <a:lnTo>
                  <a:pt x="21661" y="9213"/>
                </a:lnTo>
                <a:cubicBezTo>
                  <a:pt x="21641" y="9524"/>
                  <a:pt x="21589" y="9835"/>
                  <a:pt x="21537" y="10136"/>
                </a:cubicBezTo>
                <a:cubicBezTo>
                  <a:pt x="21444" y="9762"/>
                  <a:pt x="21340" y="9389"/>
                  <a:pt x="21216" y="9016"/>
                </a:cubicBezTo>
                <a:close/>
                <a:moveTo>
                  <a:pt x="13878" y="9275"/>
                </a:moveTo>
                <a:cubicBezTo>
                  <a:pt x="14013" y="9545"/>
                  <a:pt x="14075" y="9845"/>
                  <a:pt x="14044" y="10146"/>
                </a:cubicBezTo>
                <a:cubicBezTo>
                  <a:pt x="13961" y="10084"/>
                  <a:pt x="13878" y="10032"/>
                  <a:pt x="13795" y="9980"/>
                </a:cubicBezTo>
                <a:cubicBezTo>
                  <a:pt x="13816" y="9845"/>
                  <a:pt x="13837" y="9711"/>
                  <a:pt x="13857" y="9576"/>
                </a:cubicBezTo>
                <a:cubicBezTo>
                  <a:pt x="13868" y="9472"/>
                  <a:pt x="13878" y="9369"/>
                  <a:pt x="13878" y="9275"/>
                </a:cubicBezTo>
                <a:close/>
                <a:moveTo>
                  <a:pt x="10199" y="10001"/>
                </a:moveTo>
                <a:cubicBezTo>
                  <a:pt x="10209" y="10042"/>
                  <a:pt x="10220" y="10084"/>
                  <a:pt x="10230" y="10125"/>
                </a:cubicBezTo>
                <a:lnTo>
                  <a:pt x="10199" y="10156"/>
                </a:lnTo>
                <a:cubicBezTo>
                  <a:pt x="10199" y="10104"/>
                  <a:pt x="10199" y="10053"/>
                  <a:pt x="10199" y="10001"/>
                </a:cubicBezTo>
                <a:close/>
                <a:moveTo>
                  <a:pt x="17599" y="10094"/>
                </a:moveTo>
                <a:lnTo>
                  <a:pt x="17651" y="10125"/>
                </a:lnTo>
                <a:lnTo>
                  <a:pt x="17619" y="10156"/>
                </a:lnTo>
                <a:lnTo>
                  <a:pt x="17588" y="10104"/>
                </a:lnTo>
                <a:lnTo>
                  <a:pt x="17599" y="10094"/>
                </a:lnTo>
                <a:close/>
                <a:moveTo>
                  <a:pt x="17951" y="9928"/>
                </a:moveTo>
                <a:lnTo>
                  <a:pt x="17972" y="10156"/>
                </a:lnTo>
                <a:cubicBezTo>
                  <a:pt x="17951" y="10146"/>
                  <a:pt x="17930" y="10136"/>
                  <a:pt x="17910" y="10136"/>
                </a:cubicBezTo>
                <a:cubicBezTo>
                  <a:pt x="17899" y="10094"/>
                  <a:pt x="17889" y="10042"/>
                  <a:pt x="17879" y="10001"/>
                </a:cubicBezTo>
                <a:lnTo>
                  <a:pt x="17951" y="9928"/>
                </a:lnTo>
                <a:close/>
                <a:moveTo>
                  <a:pt x="3182" y="9462"/>
                </a:moveTo>
                <a:cubicBezTo>
                  <a:pt x="3141" y="9628"/>
                  <a:pt x="3099" y="9814"/>
                  <a:pt x="3079" y="9990"/>
                </a:cubicBezTo>
                <a:cubicBezTo>
                  <a:pt x="3017" y="10042"/>
                  <a:pt x="2954" y="10104"/>
                  <a:pt x="2892" y="10167"/>
                </a:cubicBezTo>
                <a:cubicBezTo>
                  <a:pt x="2882" y="10104"/>
                  <a:pt x="2871" y="10042"/>
                  <a:pt x="2851" y="9980"/>
                </a:cubicBezTo>
                <a:lnTo>
                  <a:pt x="2903" y="9887"/>
                </a:lnTo>
                <a:cubicBezTo>
                  <a:pt x="2985" y="9742"/>
                  <a:pt x="3079" y="9597"/>
                  <a:pt x="3182" y="9462"/>
                </a:cubicBezTo>
                <a:close/>
                <a:moveTo>
                  <a:pt x="11109" y="9849"/>
                </a:moveTo>
                <a:lnTo>
                  <a:pt x="11109" y="9849"/>
                </a:lnTo>
                <a:cubicBezTo>
                  <a:pt x="11047" y="9951"/>
                  <a:pt x="10986" y="10064"/>
                  <a:pt x="10924" y="10177"/>
                </a:cubicBezTo>
                <a:lnTo>
                  <a:pt x="10914" y="10177"/>
                </a:lnTo>
                <a:cubicBezTo>
                  <a:pt x="10935" y="10084"/>
                  <a:pt x="10966" y="9990"/>
                  <a:pt x="10997" y="9887"/>
                </a:cubicBezTo>
                <a:cubicBezTo>
                  <a:pt x="11034" y="9877"/>
                  <a:pt x="11071" y="9860"/>
                  <a:pt x="11109" y="9849"/>
                </a:cubicBezTo>
                <a:close/>
                <a:moveTo>
                  <a:pt x="22864" y="9400"/>
                </a:moveTo>
                <a:cubicBezTo>
                  <a:pt x="22926" y="9648"/>
                  <a:pt x="22988" y="9908"/>
                  <a:pt x="23029" y="10177"/>
                </a:cubicBezTo>
                <a:cubicBezTo>
                  <a:pt x="22998" y="10136"/>
                  <a:pt x="22967" y="10104"/>
                  <a:pt x="22936" y="10073"/>
                </a:cubicBezTo>
                <a:cubicBezTo>
                  <a:pt x="22874" y="9897"/>
                  <a:pt x="22801" y="9731"/>
                  <a:pt x="22718" y="9555"/>
                </a:cubicBezTo>
                <a:lnTo>
                  <a:pt x="22864" y="9400"/>
                </a:lnTo>
                <a:close/>
                <a:moveTo>
                  <a:pt x="5483" y="9690"/>
                </a:moveTo>
                <a:cubicBezTo>
                  <a:pt x="5576" y="9804"/>
                  <a:pt x="5680" y="9918"/>
                  <a:pt x="5784" y="10032"/>
                </a:cubicBezTo>
                <a:cubicBezTo>
                  <a:pt x="5732" y="10084"/>
                  <a:pt x="5680" y="10136"/>
                  <a:pt x="5639" y="10187"/>
                </a:cubicBezTo>
                <a:cubicBezTo>
                  <a:pt x="5576" y="10042"/>
                  <a:pt x="5525" y="9897"/>
                  <a:pt x="5473" y="9742"/>
                </a:cubicBezTo>
                <a:cubicBezTo>
                  <a:pt x="5473" y="9721"/>
                  <a:pt x="5483" y="9700"/>
                  <a:pt x="5483" y="9690"/>
                </a:cubicBezTo>
                <a:close/>
                <a:moveTo>
                  <a:pt x="19298" y="9037"/>
                </a:moveTo>
                <a:cubicBezTo>
                  <a:pt x="19423" y="9182"/>
                  <a:pt x="19547" y="9327"/>
                  <a:pt x="19661" y="9483"/>
                </a:cubicBezTo>
                <a:cubicBezTo>
                  <a:pt x="19723" y="9597"/>
                  <a:pt x="19775" y="9700"/>
                  <a:pt x="19827" y="9794"/>
                </a:cubicBezTo>
                <a:cubicBezTo>
                  <a:pt x="19578" y="9990"/>
                  <a:pt x="19278" y="10136"/>
                  <a:pt x="18956" y="10187"/>
                </a:cubicBezTo>
                <a:cubicBezTo>
                  <a:pt x="18853" y="9918"/>
                  <a:pt x="18749" y="9648"/>
                  <a:pt x="18625" y="9379"/>
                </a:cubicBezTo>
                <a:cubicBezTo>
                  <a:pt x="18749" y="9296"/>
                  <a:pt x="18873" y="9223"/>
                  <a:pt x="18998" y="9161"/>
                </a:cubicBezTo>
                <a:cubicBezTo>
                  <a:pt x="19091" y="9109"/>
                  <a:pt x="19195" y="9068"/>
                  <a:pt x="19298" y="9037"/>
                </a:cubicBezTo>
                <a:close/>
                <a:moveTo>
                  <a:pt x="6250" y="9928"/>
                </a:moveTo>
                <a:lnTo>
                  <a:pt x="6250" y="9939"/>
                </a:lnTo>
                <a:cubicBezTo>
                  <a:pt x="6178" y="10022"/>
                  <a:pt x="6115" y="10104"/>
                  <a:pt x="6043" y="10198"/>
                </a:cubicBezTo>
                <a:lnTo>
                  <a:pt x="6032" y="10187"/>
                </a:lnTo>
                <a:cubicBezTo>
                  <a:pt x="6105" y="10094"/>
                  <a:pt x="6178" y="10011"/>
                  <a:pt x="6250" y="9928"/>
                </a:cubicBezTo>
                <a:close/>
                <a:moveTo>
                  <a:pt x="6779" y="9400"/>
                </a:moveTo>
                <a:lnTo>
                  <a:pt x="6789" y="9410"/>
                </a:lnTo>
                <a:lnTo>
                  <a:pt x="6810" y="9462"/>
                </a:lnTo>
                <a:cubicBezTo>
                  <a:pt x="6882" y="9659"/>
                  <a:pt x="6955" y="9845"/>
                  <a:pt x="7027" y="10042"/>
                </a:cubicBezTo>
                <a:cubicBezTo>
                  <a:pt x="6862" y="10094"/>
                  <a:pt x="6706" y="10146"/>
                  <a:pt x="6551" y="10208"/>
                </a:cubicBezTo>
                <a:cubicBezTo>
                  <a:pt x="6499" y="10104"/>
                  <a:pt x="6437" y="10001"/>
                  <a:pt x="6385" y="9908"/>
                </a:cubicBezTo>
                <a:cubicBezTo>
                  <a:pt x="6509" y="9731"/>
                  <a:pt x="6644" y="9555"/>
                  <a:pt x="6779" y="9400"/>
                </a:cubicBezTo>
                <a:close/>
                <a:moveTo>
                  <a:pt x="10365" y="10073"/>
                </a:moveTo>
                <a:lnTo>
                  <a:pt x="10396" y="10094"/>
                </a:lnTo>
                <a:lnTo>
                  <a:pt x="10365" y="10177"/>
                </a:lnTo>
                <a:lnTo>
                  <a:pt x="10313" y="10208"/>
                </a:lnTo>
                <a:cubicBezTo>
                  <a:pt x="10313" y="10187"/>
                  <a:pt x="10313" y="10167"/>
                  <a:pt x="10302" y="10146"/>
                </a:cubicBezTo>
                <a:lnTo>
                  <a:pt x="10365" y="10073"/>
                </a:lnTo>
                <a:close/>
                <a:moveTo>
                  <a:pt x="11857" y="9638"/>
                </a:moveTo>
                <a:cubicBezTo>
                  <a:pt x="11816" y="9825"/>
                  <a:pt x="11753" y="10022"/>
                  <a:pt x="11691" y="10208"/>
                </a:cubicBezTo>
                <a:lnTo>
                  <a:pt x="11670" y="10208"/>
                </a:lnTo>
                <a:cubicBezTo>
                  <a:pt x="11670" y="10022"/>
                  <a:pt x="11660" y="9845"/>
                  <a:pt x="11650" y="9669"/>
                </a:cubicBezTo>
                <a:cubicBezTo>
                  <a:pt x="11722" y="9648"/>
                  <a:pt x="11784" y="9638"/>
                  <a:pt x="11857" y="9638"/>
                </a:cubicBezTo>
                <a:close/>
                <a:moveTo>
                  <a:pt x="12665" y="9638"/>
                </a:moveTo>
                <a:lnTo>
                  <a:pt x="12665" y="9638"/>
                </a:lnTo>
                <a:cubicBezTo>
                  <a:pt x="12707" y="9648"/>
                  <a:pt x="12748" y="9648"/>
                  <a:pt x="12790" y="9659"/>
                </a:cubicBezTo>
                <a:lnTo>
                  <a:pt x="12779" y="9659"/>
                </a:lnTo>
                <a:cubicBezTo>
                  <a:pt x="12800" y="9659"/>
                  <a:pt x="12831" y="9669"/>
                  <a:pt x="12852" y="9680"/>
                </a:cubicBezTo>
                <a:cubicBezTo>
                  <a:pt x="12873" y="9721"/>
                  <a:pt x="12904" y="9752"/>
                  <a:pt x="12925" y="9794"/>
                </a:cubicBezTo>
                <a:lnTo>
                  <a:pt x="12883" y="9908"/>
                </a:lnTo>
                <a:cubicBezTo>
                  <a:pt x="12852" y="9990"/>
                  <a:pt x="12821" y="10073"/>
                  <a:pt x="12800" y="10156"/>
                </a:cubicBezTo>
                <a:lnTo>
                  <a:pt x="12728" y="10208"/>
                </a:lnTo>
                <a:cubicBezTo>
                  <a:pt x="12717" y="10042"/>
                  <a:pt x="12697" y="9876"/>
                  <a:pt x="12676" y="9721"/>
                </a:cubicBezTo>
                <a:cubicBezTo>
                  <a:pt x="12676" y="9690"/>
                  <a:pt x="12665" y="9669"/>
                  <a:pt x="12665" y="9638"/>
                </a:cubicBezTo>
                <a:close/>
                <a:moveTo>
                  <a:pt x="16873" y="9711"/>
                </a:moveTo>
                <a:lnTo>
                  <a:pt x="16873" y="9721"/>
                </a:lnTo>
                <a:cubicBezTo>
                  <a:pt x="16832" y="9876"/>
                  <a:pt x="16780" y="10042"/>
                  <a:pt x="16728" y="10208"/>
                </a:cubicBezTo>
                <a:cubicBezTo>
                  <a:pt x="16707" y="10187"/>
                  <a:pt x="16676" y="10177"/>
                  <a:pt x="16645" y="10156"/>
                </a:cubicBezTo>
                <a:cubicBezTo>
                  <a:pt x="16687" y="10063"/>
                  <a:pt x="16728" y="9959"/>
                  <a:pt x="16759" y="9866"/>
                </a:cubicBezTo>
                <a:cubicBezTo>
                  <a:pt x="16780" y="9835"/>
                  <a:pt x="16790" y="9794"/>
                  <a:pt x="16801" y="9762"/>
                </a:cubicBezTo>
                <a:cubicBezTo>
                  <a:pt x="16811" y="9731"/>
                  <a:pt x="16852" y="9731"/>
                  <a:pt x="16873" y="9711"/>
                </a:cubicBezTo>
                <a:close/>
                <a:moveTo>
                  <a:pt x="15567" y="9835"/>
                </a:moveTo>
                <a:cubicBezTo>
                  <a:pt x="15681" y="9876"/>
                  <a:pt x="15806" y="9908"/>
                  <a:pt x="15930" y="9928"/>
                </a:cubicBezTo>
                <a:cubicBezTo>
                  <a:pt x="16003" y="9939"/>
                  <a:pt x="16075" y="9949"/>
                  <a:pt x="16148" y="9949"/>
                </a:cubicBezTo>
                <a:cubicBezTo>
                  <a:pt x="16117" y="9980"/>
                  <a:pt x="16096" y="10011"/>
                  <a:pt x="16086" y="10053"/>
                </a:cubicBezTo>
                <a:lnTo>
                  <a:pt x="16096" y="10063"/>
                </a:lnTo>
                <a:cubicBezTo>
                  <a:pt x="15940" y="10073"/>
                  <a:pt x="15795" y="10136"/>
                  <a:pt x="15671" y="10218"/>
                </a:cubicBezTo>
                <a:cubicBezTo>
                  <a:pt x="15630" y="10125"/>
                  <a:pt x="15598" y="10022"/>
                  <a:pt x="15567" y="9928"/>
                </a:cubicBezTo>
                <a:cubicBezTo>
                  <a:pt x="15567" y="9897"/>
                  <a:pt x="15567" y="9866"/>
                  <a:pt x="15567" y="9835"/>
                </a:cubicBezTo>
                <a:close/>
                <a:moveTo>
                  <a:pt x="2623" y="10084"/>
                </a:moveTo>
                <a:cubicBezTo>
                  <a:pt x="2643" y="10115"/>
                  <a:pt x="2654" y="10156"/>
                  <a:pt x="2675" y="10198"/>
                </a:cubicBezTo>
                <a:lnTo>
                  <a:pt x="2654" y="10229"/>
                </a:lnTo>
                <a:lnTo>
                  <a:pt x="2581" y="10136"/>
                </a:lnTo>
                <a:lnTo>
                  <a:pt x="2623" y="10084"/>
                </a:lnTo>
                <a:close/>
                <a:moveTo>
                  <a:pt x="17391" y="9990"/>
                </a:moveTo>
                <a:lnTo>
                  <a:pt x="17422" y="10001"/>
                </a:lnTo>
                <a:cubicBezTo>
                  <a:pt x="17443" y="10042"/>
                  <a:pt x="17474" y="10084"/>
                  <a:pt x="17505" y="10125"/>
                </a:cubicBezTo>
                <a:lnTo>
                  <a:pt x="17516" y="10136"/>
                </a:lnTo>
                <a:lnTo>
                  <a:pt x="17454" y="10229"/>
                </a:lnTo>
                <a:lnTo>
                  <a:pt x="17360" y="10229"/>
                </a:lnTo>
                <a:cubicBezTo>
                  <a:pt x="17360" y="10218"/>
                  <a:pt x="17360" y="10208"/>
                  <a:pt x="17350" y="10187"/>
                </a:cubicBezTo>
                <a:cubicBezTo>
                  <a:pt x="17371" y="10125"/>
                  <a:pt x="17381" y="10063"/>
                  <a:pt x="17391" y="9990"/>
                </a:cubicBezTo>
                <a:close/>
                <a:moveTo>
                  <a:pt x="17723" y="10146"/>
                </a:moveTo>
                <a:lnTo>
                  <a:pt x="17837" y="10187"/>
                </a:lnTo>
                <a:cubicBezTo>
                  <a:pt x="17837" y="10208"/>
                  <a:pt x="17837" y="10218"/>
                  <a:pt x="17847" y="10229"/>
                </a:cubicBezTo>
                <a:cubicBezTo>
                  <a:pt x="17796" y="10229"/>
                  <a:pt x="17733" y="10218"/>
                  <a:pt x="17682" y="10218"/>
                </a:cubicBezTo>
                <a:cubicBezTo>
                  <a:pt x="17682" y="10208"/>
                  <a:pt x="17682" y="10187"/>
                  <a:pt x="17692" y="10177"/>
                </a:cubicBezTo>
                <a:cubicBezTo>
                  <a:pt x="17702" y="10167"/>
                  <a:pt x="17713" y="10156"/>
                  <a:pt x="17723" y="10146"/>
                </a:cubicBezTo>
                <a:close/>
                <a:moveTo>
                  <a:pt x="18542" y="9452"/>
                </a:moveTo>
                <a:cubicBezTo>
                  <a:pt x="18656" y="9711"/>
                  <a:pt x="18749" y="9970"/>
                  <a:pt x="18853" y="10229"/>
                </a:cubicBezTo>
                <a:lnTo>
                  <a:pt x="18614" y="10229"/>
                </a:lnTo>
                <a:lnTo>
                  <a:pt x="18604" y="10239"/>
                </a:lnTo>
                <a:cubicBezTo>
                  <a:pt x="18578" y="10241"/>
                  <a:pt x="18552" y="10241"/>
                  <a:pt x="18527" y="10241"/>
                </a:cubicBezTo>
                <a:cubicBezTo>
                  <a:pt x="18358" y="10241"/>
                  <a:pt x="18196" y="10213"/>
                  <a:pt x="18034" y="10177"/>
                </a:cubicBezTo>
                <a:cubicBezTo>
                  <a:pt x="18024" y="10084"/>
                  <a:pt x="18013" y="9980"/>
                  <a:pt x="18003" y="9876"/>
                </a:cubicBezTo>
                <a:cubicBezTo>
                  <a:pt x="18179" y="9721"/>
                  <a:pt x="18355" y="9576"/>
                  <a:pt x="18542" y="9452"/>
                </a:cubicBezTo>
                <a:close/>
                <a:moveTo>
                  <a:pt x="10881" y="9945"/>
                </a:moveTo>
                <a:lnTo>
                  <a:pt x="10881" y="9945"/>
                </a:lnTo>
                <a:cubicBezTo>
                  <a:pt x="10850" y="10046"/>
                  <a:pt x="10820" y="10148"/>
                  <a:pt x="10800" y="10250"/>
                </a:cubicBezTo>
                <a:cubicBezTo>
                  <a:pt x="10727" y="10218"/>
                  <a:pt x="10665" y="10187"/>
                  <a:pt x="10603" y="10156"/>
                </a:cubicBezTo>
                <a:lnTo>
                  <a:pt x="10624" y="10073"/>
                </a:lnTo>
                <a:cubicBezTo>
                  <a:pt x="10722" y="10034"/>
                  <a:pt x="10802" y="9985"/>
                  <a:pt x="10881" y="9945"/>
                </a:cubicBezTo>
                <a:close/>
                <a:moveTo>
                  <a:pt x="13298" y="9804"/>
                </a:moveTo>
                <a:lnTo>
                  <a:pt x="13349" y="9825"/>
                </a:lnTo>
                <a:cubicBezTo>
                  <a:pt x="13370" y="9970"/>
                  <a:pt x="13401" y="10104"/>
                  <a:pt x="13432" y="10250"/>
                </a:cubicBezTo>
                <a:cubicBezTo>
                  <a:pt x="13349" y="10177"/>
                  <a:pt x="13267" y="10094"/>
                  <a:pt x="13194" y="10001"/>
                </a:cubicBezTo>
                <a:lnTo>
                  <a:pt x="13184" y="9939"/>
                </a:lnTo>
                <a:cubicBezTo>
                  <a:pt x="13225" y="9897"/>
                  <a:pt x="13267" y="9856"/>
                  <a:pt x="13298" y="9814"/>
                </a:cubicBezTo>
                <a:lnTo>
                  <a:pt x="13298" y="9804"/>
                </a:lnTo>
                <a:close/>
                <a:moveTo>
                  <a:pt x="17101" y="9990"/>
                </a:moveTo>
                <a:cubicBezTo>
                  <a:pt x="17122" y="10022"/>
                  <a:pt x="17143" y="10063"/>
                  <a:pt x="17153" y="10094"/>
                </a:cubicBezTo>
                <a:cubicBezTo>
                  <a:pt x="17174" y="10136"/>
                  <a:pt x="17205" y="10187"/>
                  <a:pt x="17236" y="10239"/>
                </a:cubicBezTo>
                <a:cubicBezTo>
                  <a:pt x="17205" y="10239"/>
                  <a:pt x="17174" y="10239"/>
                  <a:pt x="17143" y="10250"/>
                </a:cubicBezTo>
                <a:lnTo>
                  <a:pt x="17132" y="10250"/>
                </a:lnTo>
                <a:cubicBezTo>
                  <a:pt x="17132" y="10156"/>
                  <a:pt x="17122" y="10073"/>
                  <a:pt x="17101" y="9990"/>
                </a:cubicBezTo>
                <a:close/>
                <a:moveTo>
                  <a:pt x="6178" y="10146"/>
                </a:moveTo>
                <a:lnTo>
                  <a:pt x="6178" y="10146"/>
                </a:lnTo>
                <a:cubicBezTo>
                  <a:pt x="6167" y="10187"/>
                  <a:pt x="6146" y="10218"/>
                  <a:pt x="6136" y="10260"/>
                </a:cubicBezTo>
                <a:lnTo>
                  <a:pt x="6105" y="10239"/>
                </a:lnTo>
                <a:lnTo>
                  <a:pt x="6178" y="10146"/>
                </a:lnTo>
                <a:close/>
                <a:moveTo>
                  <a:pt x="7660" y="9939"/>
                </a:moveTo>
                <a:cubicBezTo>
                  <a:pt x="7660" y="10011"/>
                  <a:pt x="7660" y="10084"/>
                  <a:pt x="7649" y="10156"/>
                </a:cubicBezTo>
                <a:cubicBezTo>
                  <a:pt x="7639" y="10187"/>
                  <a:pt x="7639" y="10229"/>
                  <a:pt x="7649" y="10270"/>
                </a:cubicBezTo>
                <a:cubicBezTo>
                  <a:pt x="7597" y="10229"/>
                  <a:pt x="7546" y="10177"/>
                  <a:pt x="7494" y="10125"/>
                </a:cubicBezTo>
                <a:lnTo>
                  <a:pt x="7597" y="9959"/>
                </a:lnTo>
                <a:lnTo>
                  <a:pt x="7660" y="9939"/>
                </a:lnTo>
                <a:close/>
                <a:moveTo>
                  <a:pt x="8841" y="9856"/>
                </a:moveTo>
                <a:lnTo>
                  <a:pt x="8841" y="9856"/>
                </a:lnTo>
                <a:cubicBezTo>
                  <a:pt x="8965" y="9876"/>
                  <a:pt x="9079" y="9897"/>
                  <a:pt x="9193" y="9928"/>
                </a:cubicBezTo>
                <a:cubicBezTo>
                  <a:pt x="9100" y="10042"/>
                  <a:pt x="8997" y="10156"/>
                  <a:pt x="8893" y="10270"/>
                </a:cubicBezTo>
                <a:cubicBezTo>
                  <a:pt x="8872" y="10136"/>
                  <a:pt x="8862" y="10001"/>
                  <a:pt x="8841" y="9856"/>
                </a:cubicBezTo>
                <a:close/>
                <a:moveTo>
                  <a:pt x="13422" y="9856"/>
                </a:moveTo>
                <a:cubicBezTo>
                  <a:pt x="13515" y="9897"/>
                  <a:pt x="13619" y="9959"/>
                  <a:pt x="13712" y="10011"/>
                </a:cubicBezTo>
                <a:cubicBezTo>
                  <a:pt x="13702" y="10084"/>
                  <a:pt x="13681" y="10167"/>
                  <a:pt x="13671" y="10239"/>
                </a:cubicBezTo>
                <a:lnTo>
                  <a:pt x="13660" y="10229"/>
                </a:lnTo>
                <a:cubicBezTo>
                  <a:pt x="13609" y="10239"/>
                  <a:pt x="13557" y="10250"/>
                  <a:pt x="13505" y="10270"/>
                </a:cubicBezTo>
                <a:cubicBezTo>
                  <a:pt x="13474" y="10125"/>
                  <a:pt x="13443" y="9990"/>
                  <a:pt x="13422" y="9856"/>
                </a:cubicBezTo>
                <a:close/>
                <a:moveTo>
                  <a:pt x="15567" y="10177"/>
                </a:moveTo>
                <a:lnTo>
                  <a:pt x="15598" y="10250"/>
                </a:lnTo>
                <a:cubicBezTo>
                  <a:pt x="15588" y="10260"/>
                  <a:pt x="15578" y="10270"/>
                  <a:pt x="15567" y="10270"/>
                </a:cubicBezTo>
                <a:lnTo>
                  <a:pt x="15567" y="10177"/>
                </a:lnTo>
                <a:close/>
                <a:moveTo>
                  <a:pt x="16179" y="10125"/>
                </a:moveTo>
                <a:lnTo>
                  <a:pt x="16179" y="10208"/>
                </a:lnTo>
                <a:cubicBezTo>
                  <a:pt x="16148" y="10229"/>
                  <a:pt x="16117" y="10250"/>
                  <a:pt x="16086" y="10270"/>
                </a:cubicBezTo>
                <a:cubicBezTo>
                  <a:pt x="16106" y="10218"/>
                  <a:pt x="16117" y="10177"/>
                  <a:pt x="16137" y="10125"/>
                </a:cubicBezTo>
                <a:close/>
                <a:moveTo>
                  <a:pt x="2799" y="10094"/>
                </a:moveTo>
                <a:cubicBezTo>
                  <a:pt x="2809" y="10136"/>
                  <a:pt x="2820" y="10187"/>
                  <a:pt x="2830" y="10229"/>
                </a:cubicBezTo>
                <a:lnTo>
                  <a:pt x="2789" y="10281"/>
                </a:lnTo>
                <a:lnTo>
                  <a:pt x="2747" y="10198"/>
                </a:lnTo>
                <a:cubicBezTo>
                  <a:pt x="2768" y="10156"/>
                  <a:pt x="2778" y="10125"/>
                  <a:pt x="2799" y="10094"/>
                </a:cubicBezTo>
                <a:close/>
                <a:moveTo>
                  <a:pt x="10240" y="10208"/>
                </a:moveTo>
                <a:lnTo>
                  <a:pt x="10240" y="10250"/>
                </a:lnTo>
                <a:lnTo>
                  <a:pt x="10188" y="10291"/>
                </a:lnTo>
                <a:lnTo>
                  <a:pt x="10199" y="10260"/>
                </a:lnTo>
                <a:lnTo>
                  <a:pt x="10240" y="10208"/>
                </a:lnTo>
                <a:close/>
                <a:moveTo>
                  <a:pt x="12904" y="10177"/>
                </a:moveTo>
                <a:lnTo>
                  <a:pt x="12904" y="10177"/>
                </a:lnTo>
                <a:cubicBezTo>
                  <a:pt x="12883" y="10218"/>
                  <a:pt x="12862" y="10250"/>
                  <a:pt x="12842" y="10291"/>
                </a:cubicBezTo>
                <a:cubicBezTo>
                  <a:pt x="12852" y="10260"/>
                  <a:pt x="12852" y="10229"/>
                  <a:pt x="12862" y="10208"/>
                </a:cubicBezTo>
                <a:lnTo>
                  <a:pt x="12904" y="10177"/>
                </a:lnTo>
                <a:close/>
                <a:moveTo>
                  <a:pt x="14046" y="8770"/>
                </a:moveTo>
                <a:cubicBezTo>
                  <a:pt x="14121" y="8770"/>
                  <a:pt x="14197" y="8784"/>
                  <a:pt x="14272" y="8809"/>
                </a:cubicBezTo>
                <a:cubicBezTo>
                  <a:pt x="14303" y="8861"/>
                  <a:pt x="14344" y="8913"/>
                  <a:pt x="14386" y="8964"/>
                </a:cubicBezTo>
                <a:lnTo>
                  <a:pt x="14396" y="8964"/>
                </a:lnTo>
                <a:cubicBezTo>
                  <a:pt x="14469" y="9275"/>
                  <a:pt x="14531" y="9597"/>
                  <a:pt x="14583" y="9918"/>
                </a:cubicBezTo>
                <a:cubicBezTo>
                  <a:pt x="14510" y="10001"/>
                  <a:pt x="14438" y="10094"/>
                  <a:pt x="14365" y="10177"/>
                </a:cubicBezTo>
                <a:cubicBezTo>
                  <a:pt x="14324" y="10218"/>
                  <a:pt x="14282" y="10260"/>
                  <a:pt x="14241" y="10291"/>
                </a:cubicBezTo>
                <a:cubicBezTo>
                  <a:pt x="14199" y="10260"/>
                  <a:pt x="14147" y="10218"/>
                  <a:pt x="14096" y="10177"/>
                </a:cubicBezTo>
                <a:cubicBezTo>
                  <a:pt x="14116" y="9980"/>
                  <a:pt x="14106" y="9783"/>
                  <a:pt x="14075" y="9597"/>
                </a:cubicBezTo>
                <a:cubicBezTo>
                  <a:pt x="14033" y="9441"/>
                  <a:pt x="13971" y="9286"/>
                  <a:pt x="13888" y="9161"/>
                </a:cubicBezTo>
                <a:lnTo>
                  <a:pt x="13888" y="8799"/>
                </a:lnTo>
                <a:cubicBezTo>
                  <a:pt x="13888" y="8799"/>
                  <a:pt x="13888" y="8788"/>
                  <a:pt x="13899" y="8788"/>
                </a:cubicBezTo>
                <a:cubicBezTo>
                  <a:pt x="13948" y="8776"/>
                  <a:pt x="13997" y="8770"/>
                  <a:pt x="14046" y="8770"/>
                </a:cubicBezTo>
                <a:close/>
                <a:moveTo>
                  <a:pt x="16966" y="9690"/>
                </a:moveTo>
                <a:lnTo>
                  <a:pt x="16987" y="9711"/>
                </a:lnTo>
                <a:cubicBezTo>
                  <a:pt x="16998" y="9794"/>
                  <a:pt x="17018" y="9876"/>
                  <a:pt x="17029" y="9959"/>
                </a:cubicBezTo>
                <a:cubicBezTo>
                  <a:pt x="17049" y="10063"/>
                  <a:pt x="17060" y="10167"/>
                  <a:pt x="17070" y="10260"/>
                </a:cubicBezTo>
                <a:cubicBezTo>
                  <a:pt x="17008" y="10270"/>
                  <a:pt x="16935" y="10291"/>
                  <a:pt x="16873" y="10291"/>
                </a:cubicBezTo>
                <a:lnTo>
                  <a:pt x="16884" y="10301"/>
                </a:lnTo>
                <a:cubicBezTo>
                  <a:pt x="16852" y="10281"/>
                  <a:pt x="16832" y="10270"/>
                  <a:pt x="16801" y="10250"/>
                </a:cubicBezTo>
                <a:cubicBezTo>
                  <a:pt x="16863" y="10063"/>
                  <a:pt x="16915" y="9876"/>
                  <a:pt x="16966" y="9690"/>
                </a:cubicBezTo>
                <a:close/>
                <a:moveTo>
                  <a:pt x="23175" y="10146"/>
                </a:moveTo>
                <a:lnTo>
                  <a:pt x="23175" y="10146"/>
                </a:lnTo>
                <a:cubicBezTo>
                  <a:pt x="23154" y="10198"/>
                  <a:pt x="23143" y="10250"/>
                  <a:pt x="23133" y="10301"/>
                </a:cubicBezTo>
                <a:cubicBezTo>
                  <a:pt x="23133" y="10270"/>
                  <a:pt x="23123" y="10239"/>
                  <a:pt x="23112" y="10208"/>
                </a:cubicBezTo>
                <a:cubicBezTo>
                  <a:pt x="23133" y="10187"/>
                  <a:pt x="23154" y="10167"/>
                  <a:pt x="23175" y="10146"/>
                </a:cubicBezTo>
                <a:close/>
                <a:moveTo>
                  <a:pt x="16645" y="10229"/>
                </a:moveTo>
                <a:lnTo>
                  <a:pt x="16707" y="10260"/>
                </a:lnTo>
                <a:cubicBezTo>
                  <a:pt x="16707" y="10291"/>
                  <a:pt x="16697" y="10301"/>
                  <a:pt x="16697" y="10312"/>
                </a:cubicBezTo>
                <a:lnTo>
                  <a:pt x="16645" y="10229"/>
                </a:lnTo>
                <a:close/>
                <a:moveTo>
                  <a:pt x="22785" y="10017"/>
                </a:moveTo>
                <a:lnTo>
                  <a:pt x="22785" y="10017"/>
                </a:lnTo>
                <a:cubicBezTo>
                  <a:pt x="22811" y="10045"/>
                  <a:pt x="22838" y="10078"/>
                  <a:pt x="22864" y="10104"/>
                </a:cubicBezTo>
                <a:cubicBezTo>
                  <a:pt x="22884" y="10156"/>
                  <a:pt x="22905" y="10208"/>
                  <a:pt x="22926" y="10270"/>
                </a:cubicBezTo>
                <a:lnTo>
                  <a:pt x="22874" y="10312"/>
                </a:lnTo>
                <a:cubicBezTo>
                  <a:pt x="22844" y="10213"/>
                  <a:pt x="22815" y="10115"/>
                  <a:pt x="22785" y="10017"/>
                </a:cubicBezTo>
                <a:close/>
                <a:moveTo>
                  <a:pt x="11100" y="10125"/>
                </a:moveTo>
                <a:lnTo>
                  <a:pt x="11100" y="10125"/>
                </a:lnTo>
                <a:cubicBezTo>
                  <a:pt x="11080" y="10167"/>
                  <a:pt x="11069" y="10208"/>
                  <a:pt x="11049" y="10250"/>
                </a:cubicBezTo>
                <a:lnTo>
                  <a:pt x="11007" y="10322"/>
                </a:lnTo>
                <a:cubicBezTo>
                  <a:pt x="10986" y="10312"/>
                  <a:pt x="10966" y="10301"/>
                  <a:pt x="10945" y="10301"/>
                </a:cubicBezTo>
                <a:lnTo>
                  <a:pt x="10935" y="10301"/>
                </a:lnTo>
                <a:lnTo>
                  <a:pt x="10986" y="10208"/>
                </a:lnTo>
                <a:cubicBezTo>
                  <a:pt x="11028" y="10177"/>
                  <a:pt x="11059" y="10146"/>
                  <a:pt x="11100" y="10125"/>
                </a:cubicBezTo>
                <a:close/>
                <a:moveTo>
                  <a:pt x="6333" y="9970"/>
                </a:moveTo>
                <a:cubicBezTo>
                  <a:pt x="6374" y="10053"/>
                  <a:pt x="6426" y="10146"/>
                  <a:pt x="6478" y="10229"/>
                </a:cubicBezTo>
                <a:lnTo>
                  <a:pt x="6281" y="10301"/>
                </a:lnTo>
                <a:lnTo>
                  <a:pt x="6209" y="10332"/>
                </a:lnTo>
                <a:lnTo>
                  <a:pt x="6188" y="10312"/>
                </a:lnTo>
                <a:cubicBezTo>
                  <a:pt x="6229" y="10198"/>
                  <a:pt x="6281" y="10084"/>
                  <a:pt x="6333" y="9970"/>
                </a:cubicBezTo>
                <a:close/>
                <a:moveTo>
                  <a:pt x="8292" y="9845"/>
                </a:moveTo>
                <a:cubicBezTo>
                  <a:pt x="8292" y="9866"/>
                  <a:pt x="8281" y="9887"/>
                  <a:pt x="8281" y="9897"/>
                </a:cubicBezTo>
                <a:cubicBezTo>
                  <a:pt x="8199" y="10042"/>
                  <a:pt x="8126" y="10187"/>
                  <a:pt x="8043" y="10343"/>
                </a:cubicBezTo>
                <a:lnTo>
                  <a:pt x="7836" y="9897"/>
                </a:lnTo>
                <a:cubicBezTo>
                  <a:pt x="7991" y="9876"/>
                  <a:pt x="8136" y="9856"/>
                  <a:pt x="8292" y="9845"/>
                </a:cubicBezTo>
                <a:close/>
                <a:moveTo>
                  <a:pt x="2550" y="10208"/>
                </a:moveTo>
                <a:lnTo>
                  <a:pt x="2623" y="10301"/>
                </a:lnTo>
                <a:cubicBezTo>
                  <a:pt x="2612" y="10322"/>
                  <a:pt x="2612" y="10343"/>
                  <a:pt x="2602" y="10364"/>
                </a:cubicBezTo>
                <a:cubicBezTo>
                  <a:pt x="2581" y="10312"/>
                  <a:pt x="2561" y="10260"/>
                  <a:pt x="2550" y="10208"/>
                </a:cubicBezTo>
                <a:close/>
                <a:moveTo>
                  <a:pt x="7307" y="10032"/>
                </a:moveTo>
                <a:cubicBezTo>
                  <a:pt x="7338" y="10063"/>
                  <a:pt x="7359" y="10094"/>
                  <a:pt x="7390" y="10125"/>
                </a:cubicBezTo>
                <a:cubicBezTo>
                  <a:pt x="7338" y="10208"/>
                  <a:pt x="7287" y="10291"/>
                  <a:pt x="7235" y="10364"/>
                </a:cubicBezTo>
                <a:cubicBezTo>
                  <a:pt x="7204" y="10270"/>
                  <a:pt x="7162" y="10177"/>
                  <a:pt x="7121" y="10073"/>
                </a:cubicBezTo>
                <a:lnTo>
                  <a:pt x="7307" y="10032"/>
                </a:lnTo>
                <a:close/>
                <a:moveTo>
                  <a:pt x="13785" y="10053"/>
                </a:moveTo>
                <a:cubicBezTo>
                  <a:pt x="13868" y="10104"/>
                  <a:pt x="13961" y="10167"/>
                  <a:pt x="14044" y="10229"/>
                </a:cubicBezTo>
                <a:cubicBezTo>
                  <a:pt x="14033" y="10281"/>
                  <a:pt x="14023" y="10322"/>
                  <a:pt x="14013" y="10364"/>
                </a:cubicBezTo>
                <a:cubicBezTo>
                  <a:pt x="13951" y="10312"/>
                  <a:pt x="13878" y="10270"/>
                  <a:pt x="13795" y="10250"/>
                </a:cubicBezTo>
                <a:lnTo>
                  <a:pt x="13743" y="10250"/>
                </a:lnTo>
                <a:cubicBezTo>
                  <a:pt x="13754" y="10177"/>
                  <a:pt x="13764" y="10115"/>
                  <a:pt x="13785" y="10053"/>
                </a:cubicBezTo>
                <a:close/>
                <a:moveTo>
                  <a:pt x="17495" y="10291"/>
                </a:moveTo>
                <a:lnTo>
                  <a:pt x="17433" y="10364"/>
                </a:lnTo>
                <a:lnTo>
                  <a:pt x="17422" y="10353"/>
                </a:lnTo>
                <a:lnTo>
                  <a:pt x="17464" y="10291"/>
                </a:lnTo>
                <a:close/>
                <a:moveTo>
                  <a:pt x="5836" y="10073"/>
                </a:moveTo>
                <a:lnTo>
                  <a:pt x="5867" y="10115"/>
                </a:lnTo>
                <a:lnTo>
                  <a:pt x="5929" y="10187"/>
                </a:lnTo>
                <a:cubicBezTo>
                  <a:pt x="5877" y="10250"/>
                  <a:pt x="5836" y="10312"/>
                  <a:pt x="5784" y="10374"/>
                </a:cubicBezTo>
                <a:cubicBezTo>
                  <a:pt x="5742" y="10332"/>
                  <a:pt x="5711" y="10301"/>
                  <a:pt x="5680" y="10260"/>
                </a:cubicBezTo>
                <a:lnTo>
                  <a:pt x="5670" y="10239"/>
                </a:lnTo>
                <a:cubicBezTo>
                  <a:pt x="5722" y="10187"/>
                  <a:pt x="5773" y="10136"/>
                  <a:pt x="5836" y="10073"/>
                </a:cubicBezTo>
                <a:close/>
                <a:moveTo>
                  <a:pt x="9608" y="9607"/>
                </a:moveTo>
                <a:cubicBezTo>
                  <a:pt x="9660" y="9628"/>
                  <a:pt x="9722" y="9648"/>
                  <a:pt x="9774" y="9669"/>
                </a:cubicBezTo>
                <a:cubicBezTo>
                  <a:pt x="9826" y="9731"/>
                  <a:pt x="9878" y="9804"/>
                  <a:pt x="9919" y="9887"/>
                </a:cubicBezTo>
                <a:cubicBezTo>
                  <a:pt x="9981" y="10022"/>
                  <a:pt x="10043" y="10146"/>
                  <a:pt x="10095" y="10291"/>
                </a:cubicBezTo>
                <a:lnTo>
                  <a:pt x="10012" y="10374"/>
                </a:lnTo>
                <a:cubicBezTo>
                  <a:pt x="9836" y="10146"/>
                  <a:pt x="9598" y="9980"/>
                  <a:pt x="9328" y="9897"/>
                </a:cubicBezTo>
                <a:cubicBezTo>
                  <a:pt x="9421" y="9794"/>
                  <a:pt x="9515" y="9700"/>
                  <a:pt x="9608" y="9607"/>
                </a:cubicBezTo>
                <a:close/>
                <a:moveTo>
                  <a:pt x="12769" y="10281"/>
                </a:moveTo>
                <a:lnTo>
                  <a:pt x="12769" y="10281"/>
                </a:lnTo>
                <a:cubicBezTo>
                  <a:pt x="12752" y="10315"/>
                  <a:pt x="12742" y="10343"/>
                  <a:pt x="12733" y="10375"/>
                </a:cubicBezTo>
                <a:lnTo>
                  <a:pt x="12733" y="10375"/>
                </a:lnTo>
                <a:cubicBezTo>
                  <a:pt x="12737" y="10350"/>
                  <a:pt x="12736" y="10326"/>
                  <a:pt x="12728" y="10301"/>
                </a:cubicBezTo>
                <a:lnTo>
                  <a:pt x="12769" y="10281"/>
                </a:lnTo>
                <a:close/>
                <a:moveTo>
                  <a:pt x="7753" y="9918"/>
                </a:moveTo>
                <a:cubicBezTo>
                  <a:pt x="7763" y="10073"/>
                  <a:pt x="7774" y="10229"/>
                  <a:pt x="7784" y="10384"/>
                </a:cubicBezTo>
                <a:cubicBezTo>
                  <a:pt x="7763" y="10364"/>
                  <a:pt x="7743" y="10353"/>
                  <a:pt x="7722" y="10332"/>
                </a:cubicBezTo>
                <a:lnTo>
                  <a:pt x="7722" y="9918"/>
                </a:lnTo>
                <a:close/>
                <a:moveTo>
                  <a:pt x="2851" y="10322"/>
                </a:moveTo>
                <a:cubicBezTo>
                  <a:pt x="2851" y="10332"/>
                  <a:pt x="2851" y="10343"/>
                  <a:pt x="2861" y="10343"/>
                </a:cubicBezTo>
                <a:cubicBezTo>
                  <a:pt x="2871" y="10353"/>
                  <a:pt x="2840" y="10374"/>
                  <a:pt x="2830" y="10395"/>
                </a:cubicBezTo>
                <a:cubicBezTo>
                  <a:pt x="2830" y="10384"/>
                  <a:pt x="2820" y="10374"/>
                  <a:pt x="2820" y="10364"/>
                </a:cubicBezTo>
                <a:lnTo>
                  <a:pt x="2851" y="10322"/>
                </a:lnTo>
                <a:close/>
                <a:moveTo>
                  <a:pt x="10251" y="10322"/>
                </a:moveTo>
                <a:cubicBezTo>
                  <a:pt x="10251" y="10332"/>
                  <a:pt x="10251" y="10332"/>
                  <a:pt x="10251" y="10343"/>
                </a:cubicBezTo>
                <a:lnTo>
                  <a:pt x="10199" y="10395"/>
                </a:lnTo>
                <a:cubicBezTo>
                  <a:pt x="10199" y="10384"/>
                  <a:pt x="10199" y="10374"/>
                  <a:pt x="10199" y="10364"/>
                </a:cubicBezTo>
                <a:lnTo>
                  <a:pt x="10251" y="10322"/>
                </a:lnTo>
                <a:close/>
                <a:moveTo>
                  <a:pt x="16583" y="10301"/>
                </a:moveTo>
                <a:lnTo>
                  <a:pt x="16614" y="10374"/>
                </a:lnTo>
                <a:lnTo>
                  <a:pt x="16562" y="10384"/>
                </a:lnTo>
                <a:lnTo>
                  <a:pt x="16552" y="10395"/>
                </a:lnTo>
                <a:lnTo>
                  <a:pt x="16583" y="10301"/>
                </a:lnTo>
                <a:close/>
                <a:moveTo>
                  <a:pt x="13225" y="10167"/>
                </a:moveTo>
                <a:cubicBezTo>
                  <a:pt x="13285" y="10226"/>
                  <a:pt x="13335" y="10286"/>
                  <a:pt x="13384" y="10327"/>
                </a:cubicBezTo>
                <a:lnTo>
                  <a:pt x="13384" y="10327"/>
                </a:lnTo>
                <a:cubicBezTo>
                  <a:pt x="13346" y="10355"/>
                  <a:pt x="13317" y="10376"/>
                  <a:pt x="13287" y="10405"/>
                </a:cubicBezTo>
                <a:cubicBezTo>
                  <a:pt x="13267" y="10332"/>
                  <a:pt x="13246" y="10250"/>
                  <a:pt x="13225" y="10167"/>
                </a:cubicBezTo>
                <a:close/>
                <a:moveTo>
                  <a:pt x="13640" y="10312"/>
                </a:moveTo>
                <a:cubicBezTo>
                  <a:pt x="13640" y="10343"/>
                  <a:pt x="13629" y="10374"/>
                  <a:pt x="13619" y="10405"/>
                </a:cubicBezTo>
                <a:cubicBezTo>
                  <a:pt x="13598" y="10384"/>
                  <a:pt x="13567" y="10364"/>
                  <a:pt x="13536" y="10343"/>
                </a:cubicBezTo>
                <a:lnTo>
                  <a:pt x="13536" y="10332"/>
                </a:lnTo>
                <a:cubicBezTo>
                  <a:pt x="13567" y="10322"/>
                  <a:pt x="13609" y="10312"/>
                  <a:pt x="13640" y="10312"/>
                </a:cubicBezTo>
                <a:close/>
                <a:moveTo>
                  <a:pt x="10603" y="10218"/>
                </a:moveTo>
                <a:cubicBezTo>
                  <a:pt x="10655" y="10239"/>
                  <a:pt x="10707" y="10270"/>
                  <a:pt x="10758" y="10291"/>
                </a:cubicBezTo>
                <a:cubicBezTo>
                  <a:pt x="10686" y="10343"/>
                  <a:pt x="10613" y="10384"/>
                  <a:pt x="10541" y="10426"/>
                </a:cubicBezTo>
                <a:lnTo>
                  <a:pt x="10603" y="10218"/>
                </a:lnTo>
                <a:close/>
                <a:moveTo>
                  <a:pt x="12292" y="9607"/>
                </a:moveTo>
                <a:cubicBezTo>
                  <a:pt x="12386" y="9607"/>
                  <a:pt x="12489" y="9617"/>
                  <a:pt x="12583" y="9628"/>
                </a:cubicBezTo>
                <a:cubicBezTo>
                  <a:pt x="12624" y="9835"/>
                  <a:pt x="12645" y="10042"/>
                  <a:pt x="12655" y="10250"/>
                </a:cubicBezTo>
                <a:lnTo>
                  <a:pt x="12645" y="10250"/>
                </a:lnTo>
                <a:cubicBezTo>
                  <a:pt x="12458" y="10332"/>
                  <a:pt x="12272" y="10395"/>
                  <a:pt x="12075" y="10426"/>
                </a:cubicBezTo>
                <a:cubicBezTo>
                  <a:pt x="12158" y="10156"/>
                  <a:pt x="12230" y="9887"/>
                  <a:pt x="12292" y="9607"/>
                </a:cubicBezTo>
                <a:close/>
                <a:moveTo>
                  <a:pt x="21734" y="9286"/>
                </a:moveTo>
                <a:cubicBezTo>
                  <a:pt x="21879" y="9441"/>
                  <a:pt x="22003" y="9607"/>
                  <a:pt x="22097" y="9794"/>
                </a:cubicBezTo>
                <a:cubicBezTo>
                  <a:pt x="22045" y="9928"/>
                  <a:pt x="21972" y="10063"/>
                  <a:pt x="21900" y="10198"/>
                </a:cubicBezTo>
                <a:cubicBezTo>
                  <a:pt x="21796" y="10281"/>
                  <a:pt x="21703" y="10353"/>
                  <a:pt x="21599" y="10426"/>
                </a:cubicBezTo>
                <a:cubicBezTo>
                  <a:pt x="21599" y="10405"/>
                  <a:pt x="21589" y="10384"/>
                  <a:pt x="21578" y="10364"/>
                </a:cubicBezTo>
                <a:cubicBezTo>
                  <a:pt x="21651" y="10011"/>
                  <a:pt x="21703" y="9648"/>
                  <a:pt x="21734" y="9286"/>
                </a:cubicBezTo>
                <a:close/>
                <a:moveTo>
                  <a:pt x="5981" y="10250"/>
                </a:moveTo>
                <a:lnTo>
                  <a:pt x="5981" y="10260"/>
                </a:lnTo>
                <a:lnTo>
                  <a:pt x="5846" y="10436"/>
                </a:lnTo>
                <a:lnTo>
                  <a:pt x="5836" y="10426"/>
                </a:lnTo>
                <a:cubicBezTo>
                  <a:pt x="5887" y="10364"/>
                  <a:pt x="5929" y="10312"/>
                  <a:pt x="5981" y="10250"/>
                </a:cubicBezTo>
                <a:close/>
                <a:moveTo>
                  <a:pt x="11608" y="9680"/>
                </a:moveTo>
                <a:cubicBezTo>
                  <a:pt x="11629" y="9908"/>
                  <a:pt x="11629" y="10136"/>
                  <a:pt x="11629" y="10364"/>
                </a:cubicBezTo>
                <a:cubicBezTo>
                  <a:pt x="11619" y="10395"/>
                  <a:pt x="11608" y="10415"/>
                  <a:pt x="11598" y="10446"/>
                </a:cubicBezTo>
                <a:cubicBezTo>
                  <a:pt x="11432" y="10426"/>
                  <a:pt x="11256" y="10395"/>
                  <a:pt x="11090" y="10353"/>
                </a:cubicBezTo>
                <a:cubicBezTo>
                  <a:pt x="11100" y="10332"/>
                  <a:pt x="11100" y="10322"/>
                  <a:pt x="11111" y="10312"/>
                </a:cubicBezTo>
                <a:lnTo>
                  <a:pt x="11100" y="10312"/>
                </a:lnTo>
                <a:cubicBezTo>
                  <a:pt x="11214" y="10136"/>
                  <a:pt x="11328" y="9970"/>
                  <a:pt x="11453" y="9804"/>
                </a:cubicBezTo>
                <a:lnTo>
                  <a:pt x="11474" y="9783"/>
                </a:lnTo>
                <a:lnTo>
                  <a:pt x="11546" y="9700"/>
                </a:lnTo>
                <a:lnTo>
                  <a:pt x="11608" y="9680"/>
                </a:lnTo>
                <a:close/>
                <a:moveTo>
                  <a:pt x="12178" y="9607"/>
                </a:moveTo>
                <a:cubicBezTo>
                  <a:pt x="12095" y="9887"/>
                  <a:pt x="11992" y="10167"/>
                  <a:pt x="11888" y="10446"/>
                </a:cubicBezTo>
                <a:lnTo>
                  <a:pt x="11691" y="10446"/>
                </a:lnTo>
                <a:lnTo>
                  <a:pt x="11691" y="10353"/>
                </a:lnTo>
                <a:cubicBezTo>
                  <a:pt x="11774" y="10115"/>
                  <a:pt x="11857" y="9866"/>
                  <a:pt x="11930" y="9617"/>
                </a:cubicBezTo>
                <a:cubicBezTo>
                  <a:pt x="12012" y="9607"/>
                  <a:pt x="12095" y="9607"/>
                  <a:pt x="12178" y="9607"/>
                </a:cubicBezTo>
                <a:close/>
                <a:moveTo>
                  <a:pt x="12261" y="9607"/>
                </a:moveTo>
                <a:cubicBezTo>
                  <a:pt x="12199" y="9887"/>
                  <a:pt x="12126" y="10167"/>
                  <a:pt x="12033" y="10436"/>
                </a:cubicBezTo>
                <a:lnTo>
                  <a:pt x="11961" y="10446"/>
                </a:lnTo>
                <a:cubicBezTo>
                  <a:pt x="12064" y="10167"/>
                  <a:pt x="12168" y="9887"/>
                  <a:pt x="12251" y="9607"/>
                </a:cubicBezTo>
                <a:close/>
                <a:moveTo>
                  <a:pt x="14085" y="10270"/>
                </a:moveTo>
                <a:cubicBezTo>
                  <a:pt x="14116" y="10291"/>
                  <a:pt x="14147" y="10322"/>
                  <a:pt x="14179" y="10353"/>
                </a:cubicBezTo>
                <a:lnTo>
                  <a:pt x="14085" y="10446"/>
                </a:lnTo>
                <a:lnTo>
                  <a:pt x="14054" y="10405"/>
                </a:lnTo>
                <a:cubicBezTo>
                  <a:pt x="14065" y="10364"/>
                  <a:pt x="14075" y="10312"/>
                  <a:pt x="14085" y="10270"/>
                </a:cubicBezTo>
                <a:close/>
                <a:moveTo>
                  <a:pt x="6043" y="10322"/>
                </a:moveTo>
                <a:lnTo>
                  <a:pt x="6084" y="10374"/>
                </a:lnTo>
                <a:lnTo>
                  <a:pt x="6084" y="10395"/>
                </a:lnTo>
                <a:cubicBezTo>
                  <a:pt x="6032" y="10415"/>
                  <a:pt x="5981" y="10436"/>
                  <a:pt x="5939" y="10467"/>
                </a:cubicBezTo>
                <a:lnTo>
                  <a:pt x="6043" y="10322"/>
                </a:lnTo>
                <a:close/>
                <a:moveTo>
                  <a:pt x="23029" y="10281"/>
                </a:moveTo>
                <a:lnTo>
                  <a:pt x="23050" y="10312"/>
                </a:lnTo>
                <a:lnTo>
                  <a:pt x="23071" y="10467"/>
                </a:lnTo>
                <a:cubicBezTo>
                  <a:pt x="23050" y="10405"/>
                  <a:pt x="23040" y="10353"/>
                  <a:pt x="23019" y="10291"/>
                </a:cubicBezTo>
                <a:lnTo>
                  <a:pt x="23029" y="10281"/>
                </a:lnTo>
                <a:close/>
                <a:moveTo>
                  <a:pt x="16054" y="10146"/>
                </a:moveTo>
                <a:lnTo>
                  <a:pt x="16054" y="10146"/>
                </a:lnTo>
                <a:cubicBezTo>
                  <a:pt x="16023" y="10208"/>
                  <a:pt x="15992" y="10281"/>
                  <a:pt x="15972" y="10353"/>
                </a:cubicBezTo>
                <a:cubicBezTo>
                  <a:pt x="15899" y="10395"/>
                  <a:pt x="15837" y="10436"/>
                  <a:pt x="15764" y="10478"/>
                </a:cubicBezTo>
                <a:cubicBezTo>
                  <a:pt x="15744" y="10415"/>
                  <a:pt x="15712" y="10343"/>
                  <a:pt x="15692" y="10281"/>
                </a:cubicBezTo>
                <a:cubicBezTo>
                  <a:pt x="15795" y="10218"/>
                  <a:pt x="15920" y="10167"/>
                  <a:pt x="16054" y="10146"/>
                </a:cubicBezTo>
                <a:close/>
                <a:moveTo>
                  <a:pt x="10126" y="10426"/>
                </a:moveTo>
                <a:lnTo>
                  <a:pt x="10126" y="10467"/>
                </a:lnTo>
                <a:cubicBezTo>
                  <a:pt x="10116" y="10478"/>
                  <a:pt x="10106" y="10478"/>
                  <a:pt x="10095" y="10488"/>
                </a:cubicBezTo>
                <a:lnTo>
                  <a:pt x="10074" y="10457"/>
                </a:lnTo>
                <a:lnTo>
                  <a:pt x="10126" y="10426"/>
                </a:lnTo>
                <a:close/>
                <a:moveTo>
                  <a:pt x="17080" y="10332"/>
                </a:moveTo>
                <a:cubicBezTo>
                  <a:pt x="17080" y="10384"/>
                  <a:pt x="17080" y="10426"/>
                  <a:pt x="17091" y="10478"/>
                </a:cubicBezTo>
                <a:lnTo>
                  <a:pt x="17091" y="10488"/>
                </a:lnTo>
                <a:cubicBezTo>
                  <a:pt x="17049" y="10446"/>
                  <a:pt x="17008" y="10405"/>
                  <a:pt x="16966" y="10353"/>
                </a:cubicBezTo>
                <a:cubicBezTo>
                  <a:pt x="16998" y="10353"/>
                  <a:pt x="17039" y="10343"/>
                  <a:pt x="17080" y="10332"/>
                </a:cubicBezTo>
                <a:close/>
                <a:moveTo>
                  <a:pt x="7836" y="10032"/>
                </a:moveTo>
                <a:lnTo>
                  <a:pt x="7836" y="10032"/>
                </a:lnTo>
                <a:cubicBezTo>
                  <a:pt x="7888" y="10156"/>
                  <a:pt x="7950" y="10291"/>
                  <a:pt x="8012" y="10415"/>
                </a:cubicBezTo>
                <a:lnTo>
                  <a:pt x="7971" y="10498"/>
                </a:lnTo>
                <a:cubicBezTo>
                  <a:pt x="7929" y="10478"/>
                  <a:pt x="7898" y="10457"/>
                  <a:pt x="7867" y="10436"/>
                </a:cubicBezTo>
                <a:cubicBezTo>
                  <a:pt x="7857" y="10301"/>
                  <a:pt x="7846" y="10167"/>
                  <a:pt x="7836" y="10032"/>
                </a:cubicBezTo>
                <a:close/>
                <a:moveTo>
                  <a:pt x="8603" y="9845"/>
                </a:moveTo>
                <a:cubicBezTo>
                  <a:pt x="8665" y="9845"/>
                  <a:pt x="8706" y="9845"/>
                  <a:pt x="8769" y="9856"/>
                </a:cubicBezTo>
                <a:cubicBezTo>
                  <a:pt x="8789" y="10022"/>
                  <a:pt x="8810" y="10177"/>
                  <a:pt x="8831" y="10343"/>
                </a:cubicBezTo>
                <a:lnTo>
                  <a:pt x="8831" y="10353"/>
                </a:lnTo>
                <a:lnTo>
                  <a:pt x="8696" y="10498"/>
                </a:lnTo>
                <a:cubicBezTo>
                  <a:pt x="8665" y="10291"/>
                  <a:pt x="8634" y="10073"/>
                  <a:pt x="8603" y="9866"/>
                </a:cubicBezTo>
                <a:lnTo>
                  <a:pt x="8603" y="9845"/>
                </a:lnTo>
                <a:close/>
                <a:moveTo>
                  <a:pt x="17619" y="10291"/>
                </a:moveTo>
                <a:cubicBezTo>
                  <a:pt x="17599" y="10364"/>
                  <a:pt x="17578" y="10436"/>
                  <a:pt x="17557" y="10509"/>
                </a:cubicBezTo>
                <a:cubicBezTo>
                  <a:pt x="17526" y="10478"/>
                  <a:pt x="17495" y="10446"/>
                  <a:pt x="17474" y="10415"/>
                </a:cubicBezTo>
                <a:lnTo>
                  <a:pt x="17474" y="10415"/>
                </a:lnTo>
                <a:lnTo>
                  <a:pt x="17485" y="10426"/>
                </a:lnTo>
                <a:lnTo>
                  <a:pt x="17599" y="10291"/>
                </a:lnTo>
                <a:close/>
                <a:moveTo>
                  <a:pt x="8219" y="10187"/>
                </a:moveTo>
                <a:lnTo>
                  <a:pt x="8219" y="10187"/>
                </a:lnTo>
                <a:cubicBezTo>
                  <a:pt x="8189" y="10306"/>
                  <a:pt x="8160" y="10407"/>
                  <a:pt x="8130" y="10515"/>
                </a:cubicBezTo>
                <a:lnTo>
                  <a:pt x="8130" y="10515"/>
                </a:lnTo>
                <a:lnTo>
                  <a:pt x="8095" y="10436"/>
                </a:lnTo>
                <a:cubicBezTo>
                  <a:pt x="8136" y="10353"/>
                  <a:pt x="8178" y="10270"/>
                  <a:pt x="8219" y="10187"/>
                </a:cubicBezTo>
                <a:close/>
                <a:moveTo>
                  <a:pt x="14230" y="10395"/>
                </a:moveTo>
                <a:lnTo>
                  <a:pt x="14365" y="10509"/>
                </a:lnTo>
                <a:cubicBezTo>
                  <a:pt x="14293" y="10509"/>
                  <a:pt x="14210" y="10509"/>
                  <a:pt x="14137" y="10519"/>
                </a:cubicBezTo>
                <a:lnTo>
                  <a:pt x="14127" y="10498"/>
                </a:lnTo>
                <a:lnTo>
                  <a:pt x="14230" y="10395"/>
                </a:lnTo>
                <a:close/>
                <a:moveTo>
                  <a:pt x="10541" y="10177"/>
                </a:moveTo>
                <a:lnTo>
                  <a:pt x="10541" y="10177"/>
                </a:lnTo>
                <a:cubicBezTo>
                  <a:pt x="10510" y="10281"/>
                  <a:pt x="10489" y="10374"/>
                  <a:pt x="10458" y="10467"/>
                </a:cubicBezTo>
                <a:cubicBezTo>
                  <a:pt x="10427" y="10488"/>
                  <a:pt x="10396" y="10509"/>
                  <a:pt x="10365" y="10529"/>
                </a:cubicBezTo>
                <a:lnTo>
                  <a:pt x="10354" y="10529"/>
                </a:lnTo>
                <a:cubicBezTo>
                  <a:pt x="10406" y="10426"/>
                  <a:pt x="10458" y="10322"/>
                  <a:pt x="10499" y="10218"/>
                </a:cubicBezTo>
                <a:lnTo>
                  <a:pt x="10541" y="10177"/>
                </a:lnTo>
                <a:close/>
                <a:moveTo>
                  <a:pt x="14935" y="9545"/>
                </a:moveTo>
                <a:cubicBezTo>
                  <a:pt x="14956" y="9586"/>
                  <a:pt x="14977" y="9638"/>
                  <a:pt x="14987" y="9690"/>
                </a:cubicBezTo>
                <a:cubicBezTo>
                  <a:pt x="14914" y="9897"/>
                  <a:pt x="14842" y="10104"/>
                  <a:pt x="14780" y="10301"/>
                </a:cubicBezTo>
                <a:lnTo>
                  <a:pt x="14780" y="10312"/>
                </a:lnTo>
                <a:cubicBezTo>
                  <a:pt x="14759" y="10384"/>
                  <a:pt x="14738" y="10457"/>
                  <a:pt x="14707" y="10529"/>
                </a:cubicBezTo>
                <a:cubicBezTo>
                  <a:pt x="14697" y="10332"/>
                  <a:pt x="14676" y="10136"/>
                  <a:pt x="14655" y="9928"/>
                </a:cubicBezTo>
                <a:cubicBezTo>
                  <a:pt x="14749" y="9804"/>
                  <a:pt x="14842" y="9669"/>
                  <a:pt x="14935" y="9545"/>
                </a:cubicBezTo>
                <a:close/>
                <a:moveTo>
                  <a:pt x="16376" y="10156"/>
                </a:moveTo>
                <a:cubicBezTo>
                  <a:pt x="16396" y="10250"/>
                  <a:pt x="16417" y="10353"/>
                  <a:pt x="16438" y="10446"/>
                </a:cubicBezTo>
                <a:cubicBezTo>
                  <a:pt x="16376" y="10478"/>
                  <a:pt x="16314" y="10498"/>
                  <a:pt x="16262" y="10529"/>
                </a:cubicBezTo>
                <a:cubicBezTo>
                  <a:pt x="16262" y="10436"/>
                  <a:pt x="16262" y="10343"/>
                  <a:pt x="16262" y="10250"/>
                </a:cubicBezTo>
                <a:cubicBezTo>
                  <a:pt x="16303" y="10218"/>
                  <a:pt x="16334" y="10187"/>
                  <a:pt x="16376" y="10156"/>
                </a:cubicBezTo>
                <a:close/>
                <a:moveTo>
                  <a:pt x="2747" y="10436"/>
                </a:moveTo>
                <a:lnTo>
                  <a:pt x="2768" y="10467"/>
                </a:lnTo>
                <a:lnTo>
                  <a:pt x="2675" y="10540"/>
                </a:lnTo>
                <a:lnTo>
                  <a:pt x="2675" y="10519"/>
                </a:lnTo>
                <a:lnTo>
                  <a:pt x="2747" y="10436"/>
                </a:lnTo>
                <a:close/>
                <a:moveTo>
                  <a:pt x="17733" y="10291"/>
                </a:moveTo>
                <a:cubicBezTo>
                  <a:pt x="17775" y="10291"/>
                  <a:pt x="17816" y="10301"/>
                  <a:pt x="17858" y="10301"/>
                </a:cubicBezTo>
                <a:cubicBezTo>
                  <a:pt x="17879" y="10384"/>
                  <a:pt x="17889" y="10467"/>
                  <a:pt x="17910" y="10550"/>
                </a:cubicBezTo>
                <a:cubicBezTo>
                  <a:pt x="17858" y="10467"/>
                  <a:pt x="17796" y="10384"/>
                  <a:pt x="17733" y="10301"/>
                </a:cubicBezTo>
                <a:lnTo>
                  <a:pt x="17733" y="10291"/>
                </a:lnTo>
                <a:close/>
                <a:moveTo>
                  <a:pt x="5411" y="9980"/>
                </a:moveTo>
                <a:cubicBezTo>
                  <a:pt x="5462" y="10073"/>
                  <a:pt x="5525" y="10156"/>
                  <a:pt x="5587" y="10239"/>
                </a:cubicBezTo>
                <a:cubicBezTo>
                  <a:pt x="5494" y="10343"/>
                  <a:pt x="5390" y="10457"/>
                  <a:pt x="5297" y="10560"/>
                </a:cubicBezTo>
                <a:cubicBezTo>
                  <a:pt x="5328" y="10374"/>
                  <a:pt x="5369" y="10177"/>
                  <a:pt x="5411" y="9990"/>
                </a:cubicBezTo>
                <a:lnTo>
                  <a:pt x="5411" y="9980"/>
                </a:lnTo>
                <a:close/>
                <a:moveTo>
                  <a:pt x="13723" y="10322"/>
                </a:moveTo>
                <a:cubicBezTo>
                  <a:pt x="13826" y="10332"/>
                  <a:pt x="13930" y="10384"/>
                  <a:pt x="13992" y="10467"/>
                </a:cubicBezTo>
                <a:cubicBezTo>
                  <a:pt x="13992" y="10488"/>
                  <a:pt x="13982" y="10509"/>
                  <a:pt x="13971" y="10529"/>
                </a:cubicBezTo>
                <a:lnTo>
                  <a:pt x="13857" y="10560"/>
                </a:lnTo>
                <a:lnTo>
                  <a:pt x="13847" y="10550"/>
                </a:lnTo>
                <a:cubicBezTo>
                  <a:pt x="13795" y="10519"/>
                  <a:pt x="13743" y="10488"/>
                  <a:pt x="13691" y="10457"/>
                </a:cubicBezTo>
                <a:cubicBezTo>
                  <a:pt x="13702" y="10405"/>
                  <a:pt x="13712" y="10364"/>
                  <a:pt x="13723" y="10322"/>
                </a:cubicBezTo>
                <a:close/>
                <a:moveTo>
                  <a:pt x="14593" y="10011"/>
                </a:moveTo>
                <a:cubicBezTo>
                  <a:pt x="14614" y="10187"/>
                  <a:pt x="14635" y="10374"/>
                  <a:pt x="14645" y="10560"/>
                </a:cubicBezTo>
                <a:cubicBezTo>
                  <a:pt x="14593" y="10550"/>
                  <a:pt x="14541" y="10529"/>
                  <a:pt x="14489" y="10529"/>
                </a:cubicBezTo>
                <a:cubicBezTo>
                  <a:pt x="14427" y="10457"/>
                  <a:pt x="14365" y="10395"/>
                  <a:pt x="14293" y="10332"/>
                </a:cubicBezTo>
                <a:cubicBezTo>
                  <a:pt x="14396" y="10229"/>
                  <a:pt x="14500" y="10125"/>
                  <a:pt x="14593" y="10011"/>
                </a:cubicBezTo>
                <a:close/>
                <a:moveTo>
                  <a:pt x="3504" y="10032"/>
                </a:moveTo>
                <a:cubicBezTo>
                  <a:pt x="3483" y="10208"/>
                  <a:pt x="3473" y="10384"/>
                  <a:pt x="3483" y="10571"/>
                </a:cubicBezTo>
                <a:cubicBezTo>
                  <a:pt x="3452" y="10415"/>
                  <a:pt x="3421" y="10250"/>
                  <a:pt x="3410" y="10094"/>
                </a:cubicBezTo>
                <a:lnTo>
                  <a:pt x="3504" y="10032"/>
                </a:lnTo>
                <a:close/>
                <a:moveTo>
                  <a:pt x="17982" y="10322"/>
                </a:moveTo>
                <a:cubicBezTo>
                  <a:pt x="17993" y="10405"/>
                  <a:pt x="17993" y="10488"/>
                  <a:pt x="18003" y="10571"/>
                </a:cubicBezTo>
                <a:lnTo>
                  <a:pt x="17993" y="10571"/>
                </a:lnTo>
                <a:cubicBezTo>
                  <a:pt x="17982" y="10488"/>
                  <a:pt x="17961" y="10405"/>
                  <a:pt x="17951" y="10322"/>
                </a:cubicBezTo>
                <a:close/>
                <a:moveTo>
                  <a:pt x="18143" y="10269"/>
                </a:moveTo>
                <a:lnTo>
                  <a:pt x="18143" y="10269"/>
                </a:lnTo>
                <a:cubicBezTo>
                  <a:pt x="18287" y="10295"/>
                  <a:pt x="18431" y="10309"/>
                  <a:pt x="18575" y="10309"/>
                </a:cubicBezTo>
                <a:cubicBezTo>
                  <a:pt x="18636" y="10309"/>
                  <a:pt x="18698" y="10307"/>
                  <a:pt x="18759" y="10301"/>
                </a:cubicBezTo>
                <a:cubicBezTo>
                  <a:pt x="18801" y="10301"/>
                  <a:pt x="18842" y="10301"/>
                  <a:pt x="18894" y="10291"/>
                </a:cubicBezTo>
                <a:cubicBezTo>
                  <a:pt x="18905" y="10343"/>
                  <a:pt x="18915" y="10384"/>
                  <a:pt x="18936" y="10426"/>
                </a:cubicBezTo>
                <a:lnTo>
                  <a:pt x="18936" y="10415"/>
                </a:lnTo>
                <a:cubicBezTo>
                  <a:pt x="18956" y="10467"/>
                  <a:pt x="18977" y="10519"/>
                  <a:pt x="18987" y="10571"/>
                </a:cubicBezTo>
                <a:cubicBezTo>
                  <a:pt x="18946" y="10540"/>
                  <a:pt x="18894" y="10519"/>
                  <a:pt x="18842" y="10498"/>
                </a:cubicBezTo>
                <a:cubicBezTo>
                  <a:pt x="18623" y="10398"/>
                  <a:pt x="18387" y="10321"/>
                  <a:pt x="18143" y="10269"/>
                </a:cubicBezTo>
                <a:close/>
                <a:moveTo>
                  <a:pt x="2260" y="9835"/>
                </a:moveTo>
                <a:cubicBezTo>
                  <a:pt x="2322" y="9918"/>
                  <a:pt x="2384" y="10001"/>
                  <a:pt x="2447" y="10073"/>
                </a:cubicBezTo>
                <a:lnTo>
                  <a:pt x="2478" y="10156"/>
                </a:lnTo>
                <a:cubicBezTo>
                  <a:pt x="2374" y="10291"/>
                  <a:pt x="2270" y="10436"/>
                  <a:pt x="2177" y="10581"/>
                </a:cubicBezTo>
                <a:cubicBezTo>
                  <a:pt x="2198" y="10332"/>
                  <a:pt x="2229" y="10084"/>
                  <a:pt x="2260" y="9835"/>
                </a:cubicBezTo>
                <a:close/>
                <a:moveTo>
                  <a:pt x="15630" y="10322"/>
                </a:moveTo>
                <a:cubicBezTo>
                  <a:pt x="15650" y="10384"/>
                  <a:pt x="15681" y="10446"/>
                  <a:pt x="15712" y="10509"/>
                </a:cubicBezTo>
                <a:cubicBezTo>
                  <a:pt x="15661" y="10529"/>
                  <a:pt x="15609" y="10560"/>
                  <a:pt x="15557" y="10581"/>
                </a:cubicBezTo>
                <a:cubicBezTo>
                  <a:pt x="15557" y="10509"/>
                  <a:pt x="15567" y="10446"/>
                  <a:pt x="15567" y="10374"/>
                </a:cubicBezTo>
                <a:lnTo>
                  <a:pt x="15630" y="10322"/>
                </a:lnTo>
                <a:close/>
                <a:moveTo>
                  <a:pt x="17246" y="10322"/>
                </a:moveTo>
                <a:lnTo>
                  <a:pt x="17246" y="10322"/>
                </a:lnTo>
                <a:cubicBezTo>
                  <a:pt x="17226" y="10395"/>
                  <a:pt x="17194" y="10488"/>
                  <a:pt x="17174" y="10571"/>
                </a:cubicBezTo>
                <a:lnTo>
                  <a:pt x="17184" y="10581"/>
                </a:lnTo>
                <a:lnTo>
                  <a:pt x="17163" y="10571"/>
                </a:lnTo>
                <a:cubicBezTo>
                  <a:pt x="17163" y="10488"/>
                  <a:pt x="17163" y="10405"/>
                  <a:pt x="17153" y="10332"/>
                </a:cubicBezTo>
                <a:lnTo>
                  <a:pt x="17246" y="10322"/>
                </a:lnTo>
                <a:close/>
                <a:moveTo>
                  <a:pt x="6053" y="10478"/>
                </a:moveTo>
                <a:lnTo>
                  <a:pt x="6012" y="10592"/>
                </a:lnTo>
                <a:cubicBezTo>
                  <a:pt x="5991" y="10571"/>
                  <a:pt x="5970" y="10550"/>
                  <a:pt x="5939" y="10529"/>
                </a:cubicBezTo>
                <a:lnTo>
                  <a:pt x="6053" y="10478"/>
                </a:lnTo>
                <a:close/>
                <a:moveTo>
                  <a:pt x="11992" y="10550"/>
                </a:moveTo>
                <a:lnTo>
                  <a:pt x="11971" y="10592"/>
                </a:lnTo>
                <a:cubicBezTo>
                  <a:pt x="11964" y="10588"/>
                  <a:pt x="11957" y="10587"/>
                  <a:pt x="11950" y="10587"/>
                </a:cubicBezTo>
                <a:cubicBezTo>
                  <a:pt x="11936" y="10587"/>
                  <a:pt x="11921" y="10591"/>
                  <a:pt x="11903" y="10591"/>
                </a:cubicBezTo>
                <a:lnTo>
                  <a:pt x="11903" y="10591"/>
                </a:lnTo>
                <a:lnTo>
                  <a:pt x="11919" y="10550"/>
                </a:lnTo>
                <a:close/>
                <a:moveTo>
                  <a:pt x="10914" y="10364"/>
                </a:moveTo>
                <a:lnTo>
                  <a:pt x="10966" y="10384"/>
                </a:lnTo>
                <a:cubicBezTo>
                  <a:pt x="10914" y="10457"/>
                  <a:pt x="10872" y="10529"/>
                  <a:pt x="10831" y="10602"/>
                </a:cubicBezTo>
                <a:cubicBezTo>
                  <a:pt x="10831" y="10581"/>
                  <a:pt x="10831" y="10560"/>
                  <a:pt x="10841" y="10529"/>
                </a:cubicBezTo>
                <a:cubicBezTo>
                  <a:pt x="10862" y="10478"/>
                  <a:pt x="10883" y="10415"/>
                  <a:pt x="10914" y="10364"/>
                </a:cubicBezTo>
                <a:close/>
                <a:moveTo>
                  <a:pt x="12655" y="10343"/>
                </a:moveTo>
                <a:lnTo>
                  <a:pt x="12655" y="10602"/>
                </a:lnTo>
                <a:cubicBezTo>
                  <a:pt x="12540" y="10578"/>
                  <a:pt x="12417" y="10568"/>
                  <a:pt x="12296" y="10568"/>
                </a:cubicBezTo>
                <a:cubicBezTo>
                  <a:pt x="12210" y="10568"/>
                  <a:pt x="12125" y="10573"/>
                  <a:pt x="12044" y="10581"/>
                </a:cubicBezTo>
                <a:lnTo>
                  <a:pt x="12054" y="10540"/>
                </a:lnTo>
                <a:cubicBezTo>
                  <a:pt x="12261" y="10509"/>
                  <a:pt x="12469" y="10436"/>
                  <a:pt x="12655" y="10343"/>
                </a:cubicBezTo>
                <a:close/>
                <a:moveTo>
                  <a:pt x="13536" y="10446"/>
                </a:moveTo>
                <a:lnTo>
                  <a:pt x="13598" y="10488"/>
                </a:lnTo>
                <a:cubicBezTo>
                  <a:pt x="13588" y="10519"/>
                  <a:pt x="13577" y="10560"/>
                  <a:pt x="13567" y="10602"/>
                </a:cubicBezTo>
                <a:cubicBezTo>
                  <a:pt x="13557" y="10550"/>
                  <a:pt x="13546" y="10498"/>
                  <a:pt x="13536" y="10446"/>
                </a:cubicBezTo>
                <a:close/>
                <a:moveTo>
                  <a:pt x="13660" y="10529"/>
                </a:moveTo>
                <a:lnTo>
                  <a:pt x="13743" y="10571"/>
                </a:lnTo>
                <a:lnTo>
                  <a:pt x="13640" y="10602"/>
                </a:lnTo>
                <a:cubicBezTo>
                  <a:pt x="13650" y="10592"/>
                  <a:pt x="13660" y="10560"/>
                  <a:pt x="13671" y="10550"/>
                </a:cubicBezTo>
                <a:lnTo>
                  <a:pt x="13660" y="10529"/>
                </a:lnTo>
                <a:close/>
                <a:moveTo>
                  <a:pt x="15039" y="9825"/>
                </a:moveTo>
                <a:cubicBezTo>
                  <a:pt x="15049" y="9876"/>
                  <a:pt x="15070" y="9928"/>
                  <a:pt x="15080" y="9980"/>
                </a:cubicBezTo>
                <a:cubicBezTo>
                  <a:pt x="14997" y="10187"/>
                  <a:pt x="14904" y="10405"/>
                  <a:pt x="14811" y="10612"/>
                </a:cubicBezTo>
                <a:lnTo>
                  <a:pt x="14780" y="10602"/>
                </a:lnTo>
                <a:cubicBezTo>
                  <a:pt x="14821" y="10478"/>
                  <a:pt x="14863" y="10343"/>
                  <a:pt x="14904" y="10218"/>
                </a:cubicBezTo>
                <a:cubicBezTo>
                  <a:pt x="14956" y="10084"/>
                  <a:pt x="14997" y="9959"/>
                  <a:pt x="15039" y="9825"/>
                </a:cubicBezTo>
                <a:close/>
                <a:moveTo>
                  <a:pt x="11847" y="10540"/>
                </a:moveTo>
                <a:lnTo>
                  <a:pt x="11826" y="10602"/>
                </a:lnTo>
                <a:cubicBezTo>
                  <a:pt x="11795" y="10612"/>
                  <a:pt x="11764" y="10612"/>
                  <a:pt x="11733" y="10623"/>
                </a:cubicBezTo>
                <a:lnTo>
                  <a:pt x="11681" y="10633"/>
                </a:lnTo>
                <a:lnTo>
                  <a:pt x="11681" y="10633"/>
                </a:lnTo>
                <a:lnTo>
                  <a:pt x="11691" y="10540"/>
                </a:lnTo>
                <a:close/>
                <a:moveTo>
                  <a:pt x="21786" y="10426"/>
                </a:moveTo>
                <a:lnTo>
                  <a:pt x="21786" y="10426"/>
                </a:lnTo>
                <a:cubicBezTo>
                  <a:pt x="21734" y="10498"/>
                  <a:pt x="21692" y="10560"/>
                  <a:pt x="21651" y="10633"/>
                </a:cubicBezTo>
                <a:cubicBezTo>
                  <a:pt x="21630" y="10592"/>
                  <a:pt x="21620" y="10560"/>
                  <a:pt x="21620" y="10529"/>
                </a:cubicBezTo>
                <a:lnTo>
                  <a:pt x="21620" y="10529"/>
                </a:lnTo>
                <a:lnTo>
                  <a:pt x="21630" y="10540"/>
                </a:lnTo>
                <a:cubicBezTo>
                  <a:pt x="21682" y="10498"/>
                  <a:pt x="21734" y="10467"/>
                  <a:pt x="21786" y="10426"/>
                </a:cubicBezTo>
                <a:close/>
                <a:moveTo>
                  <a:pt x="15329" y="9731"/>
                </a:moveTo>
                <a:cubicBezTo>
                  <a:pt x="15360" y="9742"/>
                  <a:pt x="15402" y="9773"/>
                  <a:pt x="15443" y="9783"/>
                </a:cubicBezTo>
                <a:cubicBezTo>
                  <a:pt x="15464" y="9856"/>
                  <a:pt x="15484" y="9918"/>
                  <a:pt x="15505" y="9980"/>
                </a:cubicBezTo>
                <a:cubicBezTo>
                  <a:pt x="15505" y="10104"/>
                  <a:pt x="15505" y="10218"/>
                  <a:pt x="15505" y="10332"/>
                </a:cubicBezTo>
                <a:cubicBezTo>
                  <a:pt x="15402" y="10426"/>
                  <a:pt x="15319" y="10529"/>
                  <a:pt x="15246" y="10643"/>
                </a:cubicBezTo>
                <a:cubicBezTo>
                  <a:pt x="15236" y="10498"/>
                  <a:pt x="15215" y="10343"/>
                  <a:pt x="15194" y="10187"/>
                </a:cubicBezTo>
                <a:lnTo>
                  <a:pt x="15194" y="10167"/>
                </a:lnTo>
                <a:cubicBezTo>
                  <a:pt x="15236" y="10022"/>
                  <a:pt x="15288" y="9876"/>
                  <a:pt x="15329" y="9731"/>
                </a:cubicBezTo>
                <a:close/>
                <a:moveTo>
                  <a:pt x="3048" y="10332"/>
                </a:moveTo>
                <a:cubicBezTo>
                  <a:pt x="3048" y="10446"/>
                  <a:pt x="3037" y="10560"/>
                  <a:pt x="3048" y="10664"/>
                </a:cubicBezTo>
                <a:cubicBezTo>
                  <a:pt x="3037" y="10664"/>
                  <a:pt x="3027" y="10654"/>
                  <a:pt x="3027" y="10643"/>
                </a:cubicBezTo>
                <a:cubicBezTo>
                  <a:pt x="3006" y="10571"/>
                  <a:pt x="2975" y="10488"/>
                  <a:pt x="2954" y="10405"/>
                </a:cubicBezTo>
                <a:lnTo>
                  <a:pt x="2975" y="10384"/>
                </a:lnTo>
                <a:lnTo>
                  <a:pt x="3048" y="10332"/>
                </a:lnTo>
                <a:close/>
                <a:moveTo>
                  <a:pt x="7877" y="10540"/>
                </a:moveTo>
                <a:lnTo>
                  <a:pt x="7877" y="10540"/>
                </a:lnTo>
                <a:cubicBezTo>
                  <a:pt x="7888" y="10550"/>
                  <a:pt x="7908" y="10550"/>
                  <a:pt x="7929" y="10571"/>
                </a:cubicBezTo>
                <a:lnTo>
                  <a:pt x="7888" y="10664"/>
                </a:lnTo>
                <a:cubicBezTo>
                  <a:pt x="7888" y="10623"/>
                  <a:pt x="7888" y="10581"/>
                  <a:pt x="7877" y="10540"/>
                </a:cubicBezTo>
                <a:close/>
                <a:moveTo>
                  <a:pt x="14065" y="10581"/>
                </a:moveTo>
                <a:cubicBezTo>
                  <a:pt x="14075" y="10612"/>
                  <a:pt x="14085" y="10643"/>
                  <a:pt x="14106" y="10664"/>
                </a:cubicBezTo>
                <a:lnTo>
                  <a:pt x="14002" y="10633"/>
                </a:lnTo>
                <a:lnTo>
                  <a:pt x="14013" y="10592"/>
                </a:lnTo>
                <a:lnTo>
                  <a:pt x="14033" y="10581"/>
                </a:lnTo>
                <a:close/>
                <a:moveTo>
                  <a:pt x="15920" y="10498"/>
                </a:moveTo>
                <a:lnTo>
                  <a:pt x="15920" y="10498"/>
                </a:lnTo>
                <a:cubicBezTo>
                  <a:pt x="15899" y="10560"/>
                  <a:pt x="15878" y="10612"/>
                  <a:pt x="15858" y="10664"/>
                </a:cubicBezTo>
                <a:lnTo>
                  <a:pt x="15806" y="10560"/>
                </a:lnTo>
                <a:cubicBezTo>
                  <a:pt x="15847" y="10550"/>
                  <a:pt x="15878" y="10519"/>
                  <a:pt x="15920" y="10498"/>
                </a:cubicBezTo>
                <a:close/>
                <a:moveTo>
                  <a:pt x="8406" y="9845"/>
                </a:moveTo>
                <a:cubicBezTo>
                  <a:pt x="8406" y="9980"/>
                  <a:pt x="8416" y="10104"/>
                  <a:pt x="8427" y="10239"/>
                </a:cubicBezTo>
                <a:cubicBezTo>
                  <a:pt x="8385" y="10374"/>
                  <a:pt x="8354" y="10519"/>
                  <a:pt x="8333" y="10674"/>
                </a:cubicBezTo>
                <a:lnTo>
                  <a:pt x="8323" y="10674"/>
                </a:lnTo>
                <a:lnTo>
                  <a:pt x="8178" y="10612"/>
                </a:lnTo>
                <a:cubicBezTo>
                  <a:pt x="8240" y="10395"/>
                  <a:pt x="8292" y="10187"/>
                  <a:pt x="8333" y="9970"/>
                </a:cubicBezTo>
                <a:cubicBezTo>
                  <a:pt x="8354" y="9928"/>
                  <a:pt x="8375" y="9887"/>
                  <a:pt x="8406" y="9845"/>
                </a:cubicBezTo>
                <a:close/>
                <a:moveTo>
                  <a:pt x="11619" y="10550"/>
                </a:moveTo>
                <a:lnTo>
                  <a:pt x="11619" y="10654"/>
                </a:lnTo>
                <a:lnTo>
                  <a:pt x="11567" y="10674"/>
                </a:lnTo>
                <a:cubicBezTo>
                  <a:pt x="11588" y="10623"/>
                  <a:pt x="11598" y="10581"/>
                  <a:pt x="11619" y="10550"/>
                </a:cubicBezTo>
                <a:close/>
                <a:moveTo>
                  <a:pt x="10085" y="10592"/>
                </a:moveTo>
                <a:cubicBezTo>
                  <a:pt x="10095" y="10612"/>
                  <a:pt x="10106" y="10623"/>
                  <a:pt x="10106" y="10633"/>
                </a:cubicBezTo>
                <a:lnTo>
                  <a:pt x="10012" y="10674"/>
                </a:lnTo>
                <a:lnTo>
                  <a:pt x="9971" y="10685"/>
                </a:lnTo>
                <a:lnTo>
                  <a:pt x="10085" y="10592"/>
                </a:lnTo>
                <a:close/>
                <a:moveTo>
                  <a:pt x="15505" y="10446"/>
                </a:moveTo>
                <a:cubicBezTo>
                  <a:pt x="15495" y="10498"/>
                  <a:pt x="15484" y="10550"/>
                  <a:pt x="15474" y="10612"/>
                </a:cubicBezTo>
                <a:lnTo>
                  <a:pt x="15484" y="10612"/>
                </a:lnTo>
                <a:cubicBezTo>
                  <a:pt x="15433" y="10643"/>
                  <a:pt x="15370" y="10664"/>
                  <a:pt x="15308" y="10685"/>
                </a:cubicBezTo>
                <a:cubicBezTo>
                  <a:pt x="15370" y="10602"/>
                  <a:pt x="15433" y="10519"/>
                  <a:pt x="15505" y="10446"/>
                </a:cubicBezTo>
                <a:close/>
                <a:moveTo>
                  <a:pt x="17443" y="10529"/>
                </a:moveTo>
                <a:lnTo>
                  <a:pt x="17443" y="10529"/>
                </a:lnTo>
                <a:cubicBezTo>
                  <a:pt x="17474" y="10560"/>
                  <a:pt x="17495" y="10592"/>
                  <a:pt x="17526" y="10623"/>
                </a:cubicBezTo>
                <a:cubicBezTo>
                  <a:pt x="17508" y="10640"/>
                  <a:pt x="17498" y="10666"/>
                  <a:pt x="17489" y="10686"/>
                </a:cubicBezTo>
                <a:lnTo>
                  <a:pt x="17489" y="10686"/>
                </a:lnTo>
                <a:lnTo>
                  <a:pt x="17443" y="10529"/>
                </a:lnTo>
                <a:close/>
                <a:moveTo>
                  <a:pt x="15111" y="10136"/>
                </a:moveTo>
                <a:cubicBezTo>
                  <a:pt x="15111" y="10146"/>
                  <a:pt x="15122" y="10156"/>
                  <a:pt x="15122" y="10167"/>
                </a:cubicBezTo>
                <a:lnTo>
                  <a:pt x="15122" y="10177"/>
                </a:lnTo>
                <a:cubicBezTo>
                  <a:pt x="15070" y="10343"/>
                  <a:pt x="15018" y="10519"/>
                  <a:pt x="14977" y="10695"/>
                </a:cubicBezTo>
                <a:lnTo>
                  <a:pt x="14894" y="10643"/>
                </a:lnTo>
                <a:cubicBezTo>
                  <a:pt x="14966" y="10478"/>
                  <a:pt x="15039" y="10312"/>
                  <a:pt x="15111" y="10136"/>
                </a:cubicBezTo>
                <a:close/>
                <a:moveTo>
                  <a:pt x="8551" y="10084"/>
                </a:moveTo>
                <a:cubicBezTo>
                  <a:pt x="8572" y="10250"/>
                  <a:pt x="8603" y="10415"/>
                  <a:pt x="8623" y="10581"/>
                </a:cubicBezTo>
                <a:lnTo>
                  <a:pt x="8634" y="10592"/>
                </a:lnTo>
                <a:lnTo>
                  <a:pt x="8551" y="10685"/>
                </a:lnTo>
                <a:lnTo>
                  <a:pt x="8530" y="10706"/>
                </a:lnTo>
                <a:cubicBezTo>
                  <a:pt x="8520" y="10560"/>
                  <a:pt x="8509" y="10415"/>
                  <a:pt x="8499" y="10281"/>
                </a:cubicBezTo>
                <a:cubicBezTo>
                  <a:pt x="8509" y="10208"/>
                  <a:pt x="8530" y="10146"/>
                  <a:pt x="8551" y="10084"/>
                </a:cubicBezTo>
                <a:close/>
                <a:moveTo>
                  <a:pt x="13453" y="10374"/>
                </a:moveTo>
                <a:cubicBezTo>
                  <a:pt x="13474" y="10467"/>
                  <a:pt x="13484" y="10560"/>
                  <a:pt x="13505" y="10654"/>
                </a:cubicBezTo>
                <a:lnTo>
                  <a:pt x="13370" y="10706"/>
                </a:lnTo>
                <a:cubicBezTo>
                  <a:pt x="13349" y="10633"/>
                  <a:pt x="13329" y="10571"/>
                  <a:pt x="13308" y="10509"/>
                </a:cubicBezTo>
                <a:cubicBezTo>
                  <a:pt x="13349" y="10457"/>
                  <a:pt x="13401" y="10415"/>
                  <a:pt x="13453" y="10384"/>
                </a:cubicBezTo>
                <a:lnTo>
                  <a:pt x="13453" y="10374"/>
                </a:lnTo>
                <a:close/>
                <a:moveTo>
                  <a:pt x="14572" y="10612"/>
                </a:moveTo>
                <a:lnTo>
                  <a:pt x="14655" y="10633"/>
                </a:lnTo>
                <a:cubicBezTo>
                  <a:pt x="14655" y="10654"/>
                  <a:pt x="14655" y="10664"/>
                  <a:pt x="14655" y="10685"/>
                </a:cubicBezTo>
                <a:lnTo>
                  <a:pt x="14655" y="10706"/>
                </a:lnTo>
                <a:cubicBezTo>
                  <a:pt x="14624" y="10674"/>
                  <a:pt x="14603" y="10643"/>
                  <a:pt x="14572" y="10612"/>
                </a:cubicBezTo>
                <a:close/>
                <a:moveTo>
                  <a:pt x="8447" y="10478"/>
                </a:moveTo>
                <a:lnTo>
                  <a:pt x="8468" y="10716"/>
                </a:lnTo>
                <a:lnTo>
                  <a:pt x="8406" y="10706"/>
                </a:lnTo>
                <a:cubicBezTo>
                  <a:pt x="8416" y="10623"/>
                  <a:pt x="8427" y="10550"/>
                  <a:pt x="8447" y="10478"/>
                </a:cubicBezTo>
                <a:close/>
                <a:moveTo>
                  <a:pt x="16645" y="10446"/>
                </a:moveTo>
                <a:lnTo>
                  <a:pt x="16645" y="10457"/>
                </a:lnTo>
                <a:cubicBezTo>
                  <a:pt x="16614" y="10540"/>
                  <a:pt x="16583" y="10623"/>
                  <a:pt x="16552" y="10716"/>
                </a:cubicBezTo>
                <a:cubicBezTo>
                  <a:pt x="16552" y="10664"/>
                  <a:pt x="16542" y="10612"/>
                  <a:pt x="16542" y="10560"/>
                </a:cubicBezTo>
                <a:cubicBezTo>
                  <a:pt x="16542" y="10540"/>
                  <a:pt x="16542" y="10519"/>
                  <a:pt x="16531" y="10498"/>
                </a:cubicBezTo>
                <a:lnTo>
                  <a:pt x="16542" y="10478"/>
                </a:lnTo>
                <a:cubicBezTo>
                  <a:pt x="16573" y="10467"/>
                  <a:pt x="16604" y="10457"/>
                  <a:pt x="16645" y="10446"/>
                </a:cubicBezTo>
                <a:close/>
                <a:moveTo>
                  <a:pt x="15153" y="10312"/>
                </a:moveTo>
                <a:cubicBezTo>
                  <a:pt x="15174" y="10446"/>
                  <a:pt x="15184" y="10581"/>
                  <a:pt x="15184" y="10716"/>
                </a:cubicBezTo>
                <a:cubicBezTo>
                  <a:pt x="15142" y="10716"/>
                  <a:pt x="15091" y="10726"/>
                  <a:pt x="15049" y="10737"/>
                </a:cubicBezTo>
                <a:lnTo>
                  <a:pt x="15060" y="10747"/>
                </a:lnTo>
                <a:lnTo>
                  <a:pt x="15060" y="10747"/>
                </a:lnTo>
                <a:lnTo>
                  <a:pt x="15039" y="10737"/>
                </a:lnTo>
                <a:cubicBezTo>
                  <a:pt x="15070" y="10592"/>
                  <a:pt x="15111" y="10446"/>
                  <a:pt x="15153" y="10312"/>
                </a:cubicBezTo>
                <a:close/>
                <a:moveTo>
                  <a:pt x="10023" y="10498"/>
                </a:moveTo>
                <a:lnTo>
                  <a:pt x="10043" y="10529"/>
                </a:lnTo>
                <a:cubicBezTo>
                  <a:pt x="9950" y="10612"/>
                  <a:pt x="9857" y="10674"/>
                  <a:pt x="9753" y="10747"/>
                </a:cubicBezTo>
                <a:cubicBezTo>
                  <a:pt x="9836" y="10664"/>
                  <a:pt x="9929" y="10581"/>
                  <a:pt x="10023" y="10498"/>
                </a:cubicBezTo>
                <a:close/>
                <a:moveTo>
                  <a:pt x="13080" y="10022"/>
                </a:moveTo>
                <a:lnTo>
                  <a:pt x="13101" y="10053"/>
                </a:lnTo>
                <a:cubicBezTo>
                  <a:pt x="13132" y="10198"/>
                  <a:pt x="13163" y="10353"/>
                  <a:pt x="13204" y="10498"/>
                </a:cubicBezTo>
                <a:lnTo>
                  <a:pt x="13194" y="10519"/>
                </a:lnTo>
                <a:cubicBezTo>
                  <a:pt x="13142" y="10581"/>
                  <a:pt x="13111" y="10664"/>
                  <a:pt x="13090" y="10747"/>
                </a:cubicBezTo>
                <a:cubicBezTo>
                  <a:pt x="12976" y="10685"/>
                  <a:pt x="12862" y="10643"/>
                  <a:pt x="12748" y="10612"/>
                </a:cubicBezTo>
                <a:lnTo>
                  <a:pt x="12769" y="10529"/>
                </a:lnTo>
                <a:cubicBezTo>
                  <a:pt x="12862" y="10384"/>
                  <a:pt x="12945" y="10229"/>
                  <a:pt x="13028" y="10073"/>
                </a:cubicBezTo>
                <a:lnTo>
                  <a:pt x="13080" y="10022"/>
                </a:lnTo>
                <a:close/>
                <a:moveTo>
                  <a:pt x="22522" y="9773"/>
                </a:moveTo>
                <a:cubicBezTo>
                  <a:pt x="22584" y="9814"/>
                  <a:pt x="22636" y="9866"/>
                  <a:pt x="22687" y="9918"/>
                </a:cubicBezTo>
                <a:cubicBezTo>
                  <a:pt x="22739" y="10063"/>
                  <a:pt x="22791" y="10208"/>
                  <a:pt x="22822" y="10353"/>
                </a:cubicBezTo>
                <a:cubicBezTo>
                  <a:pt x="22656" y="10498"/>
                  <a:pt x="22490" y="10623"/>
                  <a:pt x="22325" y="10747"/>
                </a:cubicBezTo>
                <a:lnTo>
                  <a:pt x="22325" y="10560"/>
                </a:lnTo>
                <a:cubicBezTo>
                  <a:pt x="22335" y="10446"/>
                  <a:pt x="22335" y="10332"/>
                  <a:pt x="22314" y="10229"/>
                </a:cubicBezTo>
                <a:cubicBezTo>
                  <a:pt x="22314" y="10146"/>
                  <a:pt x="22314" y="10063"/>
                  <a:pt x="22304" y="9980"/>
                </a:cubicBezTo>
                <a:cubicBezTo>
                  <a:pt x="22376" y="9908"/>
                  <a:pt x="22449" y="9835"/>
                  <a:pt x="22522" y="9773"/>
                </a:cubicBezTo>
                <a:close/>
                <a:moveTo>
                  <a:pt x="16168" y="10322"/>
                </a:moveTo>
                <a:cubicBezTo>
                  <a:pt x="16168" y="10405"/>
                  <a:pt x="16168" y="10498"/>
                  <a:pt x="16168" y="10581"/>
                </a:cubicBezTo>
                <a:cubicBezTo>
                  <a:pt x="16075" y="10633"/>
                  <a:pt x="15992" y="10695"/>
                  <a:pt x="15920" y="10757"/>
                </a:cubicBezTo>
                <a:lnTo>
                  <a:pt x="15909" y="10757"/>
                </a:lnTo>
                <a:cubicBezTo>
                  <a:pt x="15940" y="10643"/>
                  <a:pt x="15982" y="10540"/>
                  <a:pt x="16013" y="10436"/>
                </a:cubicBezTo>
                <a:cubicBezTo>
                  <a:pt x="16065" y="10395"/>
                  <a:pt x="16117" y="10353"/>
                  <a:pt x="16168" y="10322"/>
                </a:cubicBezTo>
                <a:close/>
                <a:moveTo>
                  <a:pt x="8644" y="10674"/>
                </a:moveTo>
                <a:cubicBezTo>
                  <a:pt x="8644" y="10706"/>
                  <a:pt x="8665" y="10737"/>
                  <a:pt x="8665" y="10768"/>
                </a:cubicBezTo>
                <a:lnTo>
                  <a:pt x="8582" y="10757"/>
                </a:lnTo>
                <a:lnTo>
                  <a:pt x="8644" y="10674"/>
                </a:lnTo>
                <a:close/>
                <a:moveTo>
                  <a:pt x="14199" y="10581"/>
                </a:moveTo>
                <a:cubicBezTo>
                  <a:pt x="14272" y="10581"/>
                  <a:pt x="14355" y="10581"/>
                  <a:pt x="14427" y="10592"/>
                </a:cubicBezTo>
                <a:cubicBezTo>
                  <a:pt x="14489" y="10643"/>
                  <a:pt x="14541" y="10706"/>
                  <a:pt x="14593" y="10768"/>
                </a:cubicBezTo>
                <a:cubicBezTo>
                  <a:pt x="14479" y="10757"/>
                  <a:pt x="14355" y="10737"/>
                  <a:pt x="14241" y="10706"/>
                </a:cubicBezTo>
                <a:cubicBezTo>
                  <a:pt x="14220" y="10664"/>
                  <a:pt x="14199" y="10623"/>
                  <a:pt x="14179" y="10581"/>
                </a:cubicBezTo>
                <a:close/>
                <a:moveTo>
                  <a:pt x="14769" y="10664"/>
                </a:moveTo>
                <a:lnTo>
                  <a:pt x="14790" y="10674"/>
                </a:lnTo>
                <a:lnTo>
                  <a:pt x="14749" y="10768"/>
                </a:lnTo>
                <a:lnTo>
                  <a:pt x="14738" y="10768"/>
                </a:lnTo>
                <a:lnTo>
                  <a:pt x="14738" y="10757"/>
                </a:lnTo>
                <a:cubicBezTo>
                  <a:pt x="14749" y="10726"/>
                  <a:pt x="14759" y="10695"/>
                  <a:pt x="14769" y="10664"/>
                </a:cubicBezTo>
                <a:close/>
                <a:moveTo>
                  <a:pt x="14873" y="10716"/>
                </a:moveTo>
                <a:lnTo>
                  <a:pt x="14935" y="10757"/>
                </a:lnTo>
                <a:lnTo>
                  <a:pt x="14852" y="10768"/>
                </a:lnTo>
                <a:lnTo>
                  <a:pt x="14873" y="10716"/>
                </a:lnTo>
                <a:close/>
                <a:moveTo>
                  <a:pt x="2664" y="10633"/>
                </a:moveTo>
                <a:cubicBezTo>
                  <a:pt x="2623" y="10685"/>
                  <a:pt x="2581" y="10737"/>
                  <a:pt x="2550" y="10788"/>
                </a:cubicBezTo>
                <a:lnTo>
                  <a:pt x="2571" y="10706"/>
                </a:lnTo>
                <a:lnTo>
                  <a:pt x="2664" y="10633"/>
                </a:lnTo>
                <a:close/>
                <a:moveTo>
                  <a:pt x="5887" y="10560"/>
                </a:moveTo>
                <a:cubicBezTo>
                  <a:pt x="5929" y="10592"/>
                  <a:pt x="5960" y="10623"/>
                  <a:pt x="6001" y="10654"/>
                </a:cubicBezTo>
                <a:cubicBezTo>
                  <a:pt x="5981" y="10706"/>
                  <a:pt x="5970" y="10747"/>
                  <a:pt x="5960" y="10788"/>
                </a:cubicBezTo>
                <a:lnTo>
                  <a:pt x="5908" y="10706"/>
                </a:lnTo>
                <a:cubicBezTo>
                  <a:pt x="5877" y="10674"/>
                  <a:pt x="5856" y="10633"/>
                  <a:pt x="5836" y="10592"/>
                </a:cubicBezTo>
                <a:lnTo>
                  <a:pt x="5887" y="10560"/>
                </a:lnTo>
                <a:close/>
                <a:moveTo>
                  <a:pt x="8841" y="10436"/>
                </a:moveTo>
                <a:cubicBezTo>
                  <a:pt x="8862" y="10560"/>
                  <a:pt x="8883" y="10685"/>
                  <a:pt x="8893" y="10809"/>
                </a:cubicBezTo>
                <a:cubicBezTo>
                  <a:pt x="8851" y="10809"/>
                  <a:pt x="8800" y="10799"/>
                  <a:pt x="8748" y="10788"/>
                </a:cubicBezTo>
                <a:cubicBezTo>
                  <a:pt x="8737" y="10716"/>
                  <a:pt x="8727" y="10654"/>
                  <a:pt x="8717" y="10581"/>
                </a:cubicBezTo>
                <a:lnTo>
                  <a:pt x="8841" y="10436"/>
                </a:lnTo>
                <a:close/>
                <a:moveTo>
                  <a:pt x="13246" y="10612"/>
                </a:moveTo>
                <a:cubicBezTo>
                  <a:pt x="13256" y="10664"/>
                  <a:pt x="13277" y="10706"/>
                  <a:pt x="13287" y="10757"/>
                </a:cubicBezTo>
                <a:lnTo>
                  <a:pt x="13194" y="10809"/>
                </a:lnTo>
                <a:lnTo>
                  <a:pt x="13173" y="10788"/>
                </a:lnTo>
                <a:cubicBezTo>
                  <a:pt x="13184" y="10778"/>
                  <a:pt x="13184" y="10768"/>
                  <a:pt x="13184" y="10757"/>
                </a:cubicBezTo>
                <a:cubicBezTo>
                  <a:pt x="13194" y="10706"/>
                  <a:pt x="13225" y="10654"/>
                  <a:pt x="13246" y="10612"/>
                </a:cubicBezTo>
                <a:close/>
                <a:moveTo>
                  <a:pt x="16873" y="10384"/>
                </a:moveTo>
                <a:cubicBezTo>
                  <a:pt x="16925" y="10426"/>
                  <a:pt x="16966" y="10467"/>
                  <a:pt x="17018" y="10509"/>
                </a:cubicBezTo>
                <a:cubicBezTo>
                  <a:pt x="17039" y="10540"/>
                  <a:pt x="17070" y="10571"/>
                  <a:pt x="17091" y="10602"/>
                </a:cubicBezTo>
                <a:lnTo>
                  <a:pt x="17101" y="10685"/>
                </a:lnTo>
                <a:lnTo>
                  <a:pt x="16998" y="10809"/>
                </a:lnTo>
                <a:cubicBezTo>
                  <a:pt x="16915" y="10685"/>
                  <a:pt x="16832" y="10550"/>
                  <a:pt x="16749" y="10415"/>
                </a:cubicBezTo>
                <a:lnTo>
                  <a:pt x="16873" y="10384"/>
                </a:lnTo>
                <a:close/>
                <a:moveTo>
                  <a:pt x="22957" y="10353"/>
                </a:moveTo>
                <a:cubicBezTo>
                  <a:pt x="22988" y="10446"/>
                  <a:pt x="23019" y="10550"/>
                  <a:pt x="23040" y="10643"/>
                </a:cubicBezTo>
                <a:cubicBezTo>
                  <a:pt x="23029" y="10695"/>
                  <a:pt x="23009" y="10747"/>
                  <a:pt x="22998" y="10809"/>
                </a:cubicBezTo>
                <a:cubicBezTo>
                  <a:pt x="22967" y="10664"/>
                  <a:pt x="22936" y="10529"/>
                  <a:pt x="22895" y="10405"/>
                </a:cubicBezTo>
                <a:lnTo>
                  <a:pt x="22957" y="10353"/>
                </a:lnTo>
                <a:close/>
                <a:moveTo>
                  <a:pt x="6509" y="10291"/>
                </a:moveTo>
                <a:cubicBezTo>
                  <a:pt x="6623" y="10467"/>
                  <a:pt x="6737" y="10643"/>
                  <a:pt x="6862" y="10820"/>
                </a:cubicBezTo>
                <a:cubicBezTo>
                  <a:pt x="6654" y="10695"/>
                  <a:pt x="6447" y="10550"/>
                  <a:pt x="6260" y="10384"/>
                </a:cubicBezTo>
                <a:lnTo>
                  <a:pt x="6509" y="10291"/>
                </a:lnTo>
                <a:close/>
                <a:moveTo>
                  <a:pt x="9266" y="9949"/>
                </a:moveTo>
                <a:cubicBezTo>
                  <a:pt x="9494" y="10022"/>
                  <a:pt x="9701" y="10146"/>
                  <a:pt x="9867" y="10312"/>
                </a:cubicBezTo>
                <a:cubicBezTo>
                  <a:pt x="9898" y="10343"/>
                  <a:pt x="9929" y="10374"/>
                  <a:pt x="9960" y="10415"/>
                </a:cubicBezTo>
                <a:cubicBezTo>
                  <a:pt x="9898" y="10478"/>
                  <a:pt x="9826" y="10540"/>
                  <a:pt x="9774" y="10592"/>
                </a:cubicBezTo>
                <a:cubicBezTo>
                  <a:pt x="9691" y="10664"/>
                  <a:pt x="9608" y="10726"/>
                  <a:pt x="9525" y="10788"/>
                </a:cubicBezTo>
                <a:cubicBezTo>
                  <a:pt x="9411" y="10809"/>
                  <a:pt x="9293" y="10820"/>
                  <a:pt x="9174" y="10820"/>
                </a:cubicBezTo>
                <a:cubicBezTo>
                  <a:pt x="9108" y="10820"/>
                  <a:pt x="9042" y="10817"/>
                  <a:pt x="8976" y="10809"/>
                </a:cubicBezTo>
                <a:cubicBezTo>
                  <a:pt x="8945" y="10664"/>
                  <a:pt x="8924" y="10509"/>
                  <a:pt x="8903" y="10364"/>
                </a:cubicBezTo>
                <a:cubicBezTo>
                  <a:pt x="9028" y="10218"/>
                  <a:pt x="9142" y="10084"/>
                  <a:pt x="9266" y="9949"/>
                </a:cubicBezTo>
                <a:close/>
                <a:moveTo>
                  <a:pt x="5618" y="10291"/>
                </a:moveTo>
                <a:cubicBezTo>
                  <a:pt x="5649" y="10353"/>
                  <a:pt x="5670" y="10405"/>
                  <a:pt x="5701" y="10457"/>
                </a:cubicBezTo>
                <a:cubicBezTo>
                  <a:pt x="5649" y="10529"/>
                  <a:pt x="5597" y="10592"/>
                  <a:pt x="5545" y="10664"/>
                </a:cubicBezTo>
                <a:cubicBezTo>
                  <a:pt x="5452" y="10716"/>
                  <a:pt x="5359" y="10768"/>
                  <a:pt x="5266" y="10830"/>
                </a:cubicBezTo>
                <a:cubicBezTo>
                  <a:pt x="5266" y="10778"/>
                  <a:pt x="5276" y="10716"/>
                  <a:pt x="5286" y="10654"/>
                </a:cubicBezTo>
                <a:cubicBezTo>
                  <a:pt x="5390" y="10550"/>
                  <a:pt x="5504" y="10415"/>
                  <a:pt x="5618" y="10301"/>
                </a:cubicBezTo>
                <a:lnTo>
                  <a:pt x="5618" y="10291"/>
                </a:lnTo>
                <a:close/>
                <a:moveTo>
                  <a:pt x="7048" y="10094"/>
                </a:moveTo>
                <a:cubicBezTo>
                  <a:pt x="7090" y="10218"/>
                  <a:pt x="7131" y="10332"/>
                  <a:pt x="7183" y="10446"/>
                </a:cubicBezTo>
                <a:cubicBezTo>
                  <a:pt x="7110" y="10571"/>
                  <a:pt x="7027" y="10706"/>
                  <a:pt x="6955" y="10830"/>
                </a:cubicBezTo>
                <a:cubicBezTo>
                  <a:pt x="6841" y="10654"/>
                  <a:pt x="6727" y="10478"/>
                  <a:pt x="6613" y="10301"/>
                </a:cubicBezTo>
                <a:lnTo>
                  <a:pt x="6613" y="10312"/>
                </a:lnTo>
                <a:lnTo>
                  <a:pt x="6582" y="10260"/>
                </a:lnTo>
                <a:cubicBezTo>
                  <a:pt x="6737" y="10198"/>
                  <a:pt x="6893" y="10146"/>
                  <a:pt x="7048" y="10094"/>
                </a:cubicBezTo>
                <a:close/>
                <a:moveTo>
                  <a:pt x="10437" y="10540"/>
                </a:moveTo>
                <a:cubicBezTo>
                  <a:pt x="10416" y="10643"/>
                  <a:pt x="10375" y="10737"/>
                  <a:pt x="10344" y="10840"/>
                </a:cubicBezTo>
                <a:cubicBezTo>
                  <a:pt x="10354" y="10757"/>
                  <a:pt x="10354" y="10674"/>
                  <a:pt x="10354" y="10581"/>
                </a:cubicBezTo>
                <a:lnTo>
                  <a:pt x="10344" y="10581"/>
                </a:lnTo>
                <a:lnTo>
                  <a:pt x="10437" y="10540"/>
                </a:lnTo>
                <a:close/>
                <a:moveTo>
                  <a:pt x="11784" y="10706"/>
                </a:moveTo>
                <a:cubicBezTo>
                  <a:pt x="11764" y="10747"/>
                  <a:pt x="11743" y="10799"/>
                  <a:pt x="11722" y="10840"/>
                </a:cubicBezTo>
                <a:lnTo>
                  <a:pt x="11660" y="10840"/>
                </a:lnTo>
                <a:lnTo>
                  <a:pt x="11670" y="10726"/>
                </a:lnTo>
                <a:cubicBezTo>
                  <a:pt x="11712" y="10716"/>
                  <a:pt x="11743" y="10706"/>
                  <a:pt x="11784" y="10706"/>
                </a:cubicBezTo>
                <a:close/>
                <a:moveTo>
                  <a:pt x="11940" y="10674"/>
                </a:moveTo>
                <a:lnTo>
                  <a:pt x="11940" y="10674"/>
                </a:lnTo>
                <a:cubicBezTo>
                  <a:pt x="11919" y="10726"/>
                  <a:pt x="11888" y="10788"/>
                  <a:pt x="11867" y="10840"/>
                </a:cubicBezTo>
                <a:lnTo>
                  <a:pt x="11795" y="10840"/>
                </a:lnTo>
                <a:lnTo>
                  <a:pt x="11857" y="10685"/>
                </a:lnTo>
                <a:lnTo>
                  <a:pt x="11940" y="10674"/>
                </a:lnTo>
                <a:close/>
                <a:moveTo>
                  <a:pt x="13805" y="10623"/>
                </a:moveTo>
                <a:lnTo>
                  <a:pt x="13847" y="10643"/>
                </a:lnTo>
                <a:cubicBezTo>
                  <a:pt x="13764" y="10716"/>
                  <a:pt x="13681" y="10778"/>
                  <a:pt x="13598" y="10840"/>
                </a:cubicBezTo>
                <a:lnTo>
                  <a:pt x="13588" y="10757"/>
                </a:lnTo>
                <a:cubicBezTo>
                  <a:pt x="13598" y="10726"/>
                  <a:pt x="13598" y="10706"/>
                  <a:pt x="13609" y="10674"/>
                </a:cubicBezTo>
                <a:cubicBezTo>
                  <a:pt x="13671" y="10654"/>
                  <a:pt x="13743" y="10633"/>
                  <a:pt x="13805" y="10623"/>
                </a:cubicBezTo>
                <a:close/>
                <a:moveTo>
                  <a:pt x="21547" y="10571"/>
                </a:moveTo>
                <a:cubicBezTo>
                  <a:pt x="21558" y="10623"/>
                  <a:pt x="21568" y="10664"/>
                  <a:pt x="21578" y="10706"/>
                </a:cubicBezTo>
                <a:cubicBezTo>
                  <a:pt x="21547" y="10747"/>
                  <a:pt x="21506" y="10799"/>
                  <a:pt x="21475" y="10840"/>
                </a:cubicBezTo>
                <a:cubicBezTo>
                  <a:pt x="21496" y="10757"/>
                  <a:pt x="21516" y="10674"/>
                  <a:pt x="21537" y="10581"/>
                </a:cubicBezTo>
                <a:lnTo>
                  <a:pt x="21547" y="10571"/>
                </a:lnTo>
                <a:close/>
                <a:moveTo>
                  <a:pt x="2094" y="10467"/>
                </a:moveTo>
                <a:lnTo>
                  <a:pt x="2094" y="10467"/>
                </a:lnTo>
                <a:cubicBezTo>
                  <a:pt x="2084" y="10560"/>
                  <a:pt x="2073" y="10664"/>
                  <a:pt x="2063" y="10757"/>
                </a:cubicBezTo>
                <a:lnTo>
                  <a:pt x="2073" y="10768"/>
                </a:lnTo>
                <a:cubicBezTo>
                  <a:pt x="2053" y="10799"/>
                  <a:pt x="2032" y="10830"/>
                  <a:pt x="2011" y="10861"/>
                </a:cubicBezTo>
                <a:cubicBezTo>
                  <a:pt x="2042" y="10726"/>
                  <a:pt x="2063" y="10602"/>
                  <a:pt x="2094" y="10467"/>
                </a:cubicBezTo>
                <a:close/>
                <a:moveTo>
                  <a:pt x="17661" y="10332"/>
                </a:moveTo>
                <a:cubicBezTo>
                  <a:pt x="17754" y="10467"/>
                  <a:pt x="17858" y="10602"/>
                  <a:pt x="17951" y="10737"/>
                </a:cubicBezTo>
                <a:cubicBezTo>
                  <a:pt x="17961" y="10778"/>
                  <a:pt x="17972" y="10820"/>
                  <a:pt x="17972" y="10861"/>
                </a:cubicBezTo>
                <a:cubicBezTo>
                  <a:pt x="17837" y="10768"/>
                  <a:pt x="17713" y="10664"/>
                  <a:pt x="17599" y="10550"/>
                </a:cubicBezTo>
                <a:cubicBezTo>
                  <a:pt x="17619" y="10478"/>
                  <a:pt x="17640" y="10405"/>
                  <a:pt x="17661" y="10332"/>
                </a:cubicBezTo>
                <a:close/>
                <a:moveTo>
                  <a:pt x="8219" y="10706"/>
                </a:moveTo>
                <a:lnTo>
                  <a:pt x="8323" y="10747"/>
                </a:lnTo>
                <a:cubicBezTo>
                  <a:pt x="8314" y="10784"/>
                  <a:pt x="8305" y="10829"/>
                  <a:pt x="8295" y="10867"/>
                </a:cubicBezTo>
                <a:lnTo>
                  <a:pt x="8295" y="10867"/>
                </a:lnTo>
                <a:lnTo>
                  <a:pt x="8219" y="10706"/>
                </a:lnTo>
                <a:close/>
                <a:moveTo>
                  <a:pt x="3296" y="10167"/>
                </a:moveTo>
                <a:lnTo>
                  <a:pt x="3296" y="10167"/>
                </a:lnTo>
                <a:cubicBezTo>
                  <a:pt x="3276" y="10405"/>
                  <a:pt x="3255" y="10633"/>
                  <a:pt x="3245" y="10871"/>
                </a:cubicBezTo>
                <a:lnTo>
                  <a:pt x="3172" y="10799"/>
                </a:lnTo>
                <a:cubicBezTo>
                  <a:pt x="3172" y="10612"/>
                  <a:pt x="3172" y="10426"/>
                  <a:pt x="3182" y="10239"/>
                </a:cubicBezTo>
                <a:lnTo>
                  <a:pt x="3296" y="10167"/>
                </a:lnTo>
                <a:close/>
                <a:moveTo>
                  <a:pt x="11608" y="10747"/>
                </a:moveTo>
                <a:lnTo>
                  <a:pt x="11608" y="10851"/>
                </a:lnTo>
                <a:lnTo>
                  <a:pt x="11494" y="10871"/>
                </a:lnTo>
                <a:cubicBezTo>
                  <a:pt x="11505" y="10830"/>
                  <a:pt x="11515" y="10809"/>
                  <a:pt x="11525" y="10768"/>
                </a:cubicBezTo>
                <a:lnTo>
                  <a:pt x="11608" y="10747"/>
                </a:lnTo>
                <a:close/>
                <a:moveTo>
                  <a:pt x="11080" y="10426"/>
                </a:moveTo>
                <a:cubicBezTo>
                  <a:pt x="11235" y="10488"/>
                  <a:pt x="11401" y="10519"/>
                  <a:pt x="11567" y="10540"/>
                </a:cubicBezTo>
                <a:lnTo>
                  <a:pt x="11505" y="10695"/>
                </a:lnTo>
                <a:cubicBezTo>
                  <a:pt x="11328" y="10747"/>
                  <a:pt x="11163" y="10809"/>
                  <a:pt x="11007" y="10882"/>
                </a:cubicBezTo>
                <a:lnTo>
                  <a:pt x="11007" y="10882"/>
                </a:lnTo>
                <a:cubicBezTo>
                  <a:pt x="11008" y="10803"/>
                  <a:pt x="11018" y="10733"/>
                  <a:pt x="11028" y="10654"/>
                </a:cubicBezTo>
                <a:cubicBezTo>
                  <a:pt x="11038" y="10581"/>
                  <a:pt x="11059" y="10509"/>
                  <a:pt x="11080" y="10426"/>
                </a:cubicBezTo>
                <a:close/>
                <a:moveTo>
                  <a:pt x="7722" y="10436"/>
                </a:moveTo>
                <a:lnTo>
                  <a:pt x="7794" y="10488"/>
                </a:lnTo>
                <a:lnTo>
                  <a:pt x="7815" y="10788"/>
                </a:lnTo>
                <a:lnTo>
                  <a:pt x="7763" y="10892"/>
                </a:lnTo>
                <a:cubicBezTo>
                  <a:pt x="7743" y="10747"/>
                  <a:pt x="7732" y="10592"/>
                  <a:pt x="7722" y="10436"/>
                </a:cubicBezTo>
                <a:close/>
                <a:moveTo>
                  <a:pt x="8385" y="10778"/>
                </a:moveTo>
                <a:lnTo>
                  <a:pt x="8447" y="10788"/>
                </a:lnTo>
                <a:lnTo>
                  <a:pt x="8364" y="10892"/>
                </a:lnTo>
                <a:cubicBezTo>
                  <a:pt x="8364" y="10851"/>
                  <a:pt x="8375" y="10809"/>
                  <a:pt x="8385" y="10778"/>
                </a:cubicBezTo>
                <a:close/>
                <a:moveTo>
                  <a:pt x="17350" y="10560"/>
                </a:moveTo>
                <a:lnTo>
                  <a:pt x="17391" y="10685"/>
                </a:lnTo>
                <a:cubicBezTo>
                  <a:pt x="17402" y="10737"/>
                  <a:pt x="17412" y="10799"/>
                  <a:pt x="17433" y="10851"/>
                </a:cubicBezTo>
                <a:lnTo>
                  <a:pt x="17412" y="10902"/>
                </a:lnTo>
                <a:cubicBezTo>
                  <a:pt x="17360" y="10830"/>
                  <a:pt x="17319" y="10757"/>
                  <a:pt x="17267" y="10695"/>
                </a:cubicBezTo>
                <a:cubicBezTo>
                  <a:pt x="17267" y="10685"/>
                  <a:pt x="17257" y="10685"/>
                  <a:pt x="17257" y="10674"/>
                </a:cubicBezTo>
                <a:lnTo>
                  <a:pt x="17350" y="10560"/>
                </a:lnTo>
                <a:close/>
                <a:moveTo>
                  <a:pt x="13308" y="10799"/>
                </a:moveTo>
                <a:cubicBezTo>
                  <a:pt x="13329" y="10840"/>
                  <a:pt x="13339" y="10871"/>
                  <a:pt x="13349" y="10913"/>
                </a:cubicBezTo>
                <a:lnTo>
                  <a:pt x="13339" y="10913"/>
                </a:lnTo>
                <a:cubicBezTo>
                  <a:pt x="13308" y="10882"/>
                  <a:pt x="13277" y="10851"/>
                  <a:pt x="13235" y="10830"/>
                </a:cubicBezTo>
                <a:lnTo>
                  <a:pt x="13308" y="10799"/>
                </a:lnTo>
                <a:close/>
                <a:moveTo>
                  <a:pt x="13515" y="10716"/>
                </a:moveTo>
                <a:cubicBezTo>
                  <a:pt x="13515" y="10723"/>
                  <a:pt x="13515" y="10730"/>
                  <a:pt x="13515" y="10737"/>
                </a:cubicBezTo>
                <a:cubicBezTo>
                  <a:pt x="13495" y="10799"/>
                  <a:pt x="13463" y="10861"/>
                  <a:pt x="13443" y="10923"/>
                </a:cubicBezTo>
                <a:cubicBezTo>
                  <a:pt x="13422" y="10871"/>
                  <a:pt x="13401" y="10820"/>
                  <a:pt x="13381" y="10757"/>
                </a:cubicBezTo>
                <a:cubicBezTo>
                  <a:pt x="13432" y="10747"/>
                  <a:pt x="13474" y="10726"/>
                  <a:pt x="13515" y="10716"/>
                </a:cubicBezTo>
                <a:close/>
                <a:moveTo>
                  <a:pt x="16811" y="10664"/>
                </a:moveTo>
                <a:lnTo>
                  <a:pt x="16946" y="10882"/>
                </a:lnTo>
                <a:lnTo>
                  <a:pt x="16904" y="10923"/>
                </a:lnTo>
                <a:lnTo>
                  <a:pt x="16811" y="10664"/>
                </a:lnTo>
                <a:close/>
                <a:moveTo>
                  <a:pt x="2084" y="9586"/>
                </a:moveTo>
                <a:lnTo>
                  <a:pt x="2167" y="9700"/>
                </a:lnTo>
                <a:cubicBezTo>
                  <a:pt x="2105" y="9835"/>
                  <a:pt x="2042" y="9970"/>
                  <a:pt x="1991" y="10104"/>
                </a:cubicBezTo>
                <a:cubicBezTo>
                  <a:pt x="1877" y="10384"/>
                  <a:pt x="1773" y="10654"/>
                  <a:pt x="1690" y="10934"/>
                </a:cubicBezTo>
                <a:cubicBezTo>
                  <a:pt x="1773" y="10478"/>
                  <a:pt x="1908" y="10022"/>
                  <a:pt x="2084" y="9586"/>
                </a:cubicBezTo>
                <a:close/>
                <a:moveTo>
                  <a:pt x="7452" y="10187"/>
                </a:moveTo>
                <a:cubicBezTo>
                  <a:pt x="7515" y="10260"/>
                  <a:pt x="7587" y="10322"/>
                  <a:pt x="7649" y="10374"/>
                </a:cubicBezTo>
                <a:cubicBezTo>
                  <a:pt x="7660" y="10571"/>
                  <a:pt x="7680" y="10768"/>
                  <a:pt x="7711" y="10965"/>
                </a:cubicBezTo>
                <a:cubicBezTo>
                  <a:pt x="7639" y="10965"/>
                  <a:pt x="7566" y="10954"/>
                  <a:pt x="7494" y="10954"/>
                </a:cubicBezTo>
                <a:cubicBezTo>
                  <a:pt x="7421" y="10799"/>
                  <a:pt x="7349" y="10633"/>
                  <a:pt x="7287" y="10478"/>
                </a:cubicBezTo>
                <a:cubicBezTo>
                  <a:pt x="7338" y="10374"/>
                  <a:pt x="7390" y="10281"/>
                  <a:pt x="7452" y="10187"/>
                </a:cubicBezTo>
                <a:close/>
                <a:moveTo>
                  <a:pt x="2509" y="10239"/>
                </a:moveTo>
                <a:cubicBezTo>
                  <a:pt x="2529" y="10301"/>
                  <a:pt x="2550" y="10364"/>
                  <a:pt x="2581" y="10426"/>
                </a:cubicBezTo>
                <a:cubicBezTo>
                  <a:pt x="2561" y="10457"/>
                  <a:pt x="2550" y="10488"/>
                  <a:pt x="2540" y="10519"/>
                </a:cubicBezTo>
                <a:cubicBezTo>
                  <a:pt x="2415" y="10664"/>
                  <a:pt x="2281" y="10820"/>
                  <a:pt x="2156" y="10975"/>
                </a:cubicBezTo>
                <a:cubicBezTo>
                  <a:pt x="2156" y="10892"/>
                  <a:pt x="2167" y="10820"/>
                  <a:pt x="2167" y="10737"/>
                </a:cubicBezTo>
                <a:cubicBezTo>
                  <a:pt x="2281" y="10581"/>
                  <a:pt x="2395" y="10415"/>
                  <a:pt x="2509" y="10250"/>
                </a:cubicBezTo>
                <a:lnTo>
                  <a:pt x="2509" y="10239"/>
                </a:lnTo>
                <a:close/>
                <a:moveTo>
                  <a:pt x="7224" y="10550"/>
                </a:moveTo>
                <a:cubicBezTo>
                  <a:pt x="7276" y="10685"/>
                  <a:pt x="7338" y="10820"/>
                  <a:pt x="7401" y="10954"/>
                </a:cubicBezTo>
                <a:cubicBezTo>
                  <a:pt x="7318" y="10954"/>
                  <a:pt x="7235" y="10965"/>
                  <a:pt x="7162" y="10975"/>
                </a:cubicBezTo>
                <a:cubicBezTo>
                  <a:pt x="7122" y="10955"/>
                  <a:pt x="7072" y="10935"/>
                  <a:pt x="7022" y="10905"/>
                </a:cubicBezTo>
                <a:lnTo>
                  <a:pt x="7022" y="10905"/>
                </a:lnTo>
                <a:cubicBezTo>
                  <a:pt x="7071" y="10825"/>
                  <a:pt x="7112" y="10745"/>
                  <a:pt x="7152" y="10674"/>
                </a:cubicBezTo>
                <a:lnTo>
                  <a:pt x="7224" y="10550"/>
                </a:lnTo>
                <a:close/>
                <a:moveTo>
                  <a:pt x="12323" y="10641"/>
                </a:moveTo>
                <a:cubicBezTo>
                  <a:pt x="12427" y="10641"/>
                  <a:pt x="12531" y="10649"/>
                  <a:pt x="12634" y="10664"/>
                </a:cubicBezTo>
                <a:cubicBezTo>
                  <a:pt x="12562" y="10768"/>
                  <a:pt x="12489" y="10871"/>
                  <a:pt x="12417" y="10975"/>
                </a:cubicBezTo>
                <a:cubicBezTo>
                  <a:pt x="12265" y="10904"/>
                  <a:pt x="12104" y="10863"/>
                  <a:pt x="11943" y="10842"/>
                </a:cubicBezTo>
                <a:lnTo>
                  <a:pt x="11943" y="10842"/>
                </a:lnTo>
                <a:cubicBezTo>
                  <a:pt x="11964" y="10783"/>
                  <a:pt x="11993" y="10723"/>
                  <a:pt x="12012" y="10664"/>
                </a:cubicBezTo>
                <a:cubicBezTo>
                  <a:pt x="12116" y="10649"/>
                  <a:pt x="12220" y="10641"/>
                  <a:pt x="12323" y="10641"/>
                </a:cubicBezTo>
                <a:close/>
                <a:moveTo>
                  <a:pt x="20656" y="8902"/>
                </a:moveTo>
                <a:cubicBezTo>
                  <a:pt x="20812" y="8923"/>
                  <a:pt x="20977" y="8954"/>
                  <a:pt x="21133" y="8995"/>
                </a:cubicBezTo>
                <a:cubicBezTo>
                  <a:pt x="21268" y="9431"/>
                  <a:pt x="21392" y="9866"/>
                  <a:pt x="21496" y="10312"/>
                </a:cubicBezTo>
                <a:lnTo>
                  <a:pt x="21506" y="10312"/>
                </a:lnTo>
                <a:cubicBezTo>
                  <a:pt x="21485" y="10384"/>
                  <a:pt x="21475" y="10457"/>
                  <a:pt x="21454" y="10529"/>
                </a:cubicBezTo>
                <a:cubicBezTo>
                  <a:pt x="21205" y="10706"/>
                  <a:pt x="20936" y="10851"/>
                  <a:pt x="20646" y="10975"/>
                </a:cubicBezTo>
                <a:cubicBezTo>
                  <a:pt x="20532" y="10737"/>
                  <a:pt x="20397" y="10498"/>
                  <a:pt x="20262" y="10260"/>
                </a:cubicBezTo>
                <a:cubicBezTo>
                  <a:pt x="20231" y="10042"/>
                  <a:pt x="20190" y="9825"/>
                  <a:pt x="20148" y="9607"/>
                </a:cubicBezTo>
                <a:cubicBezTo>
                  <a:pt x="20252" y="9503"/>
                  <a:pt x="20345" y="9389"/>
                  <a:pt x="20428" y="9265"/>
                </a:cubicBezTo>
                <a:cubicBezTo>
                  <a:pt x="20511" y="9151"/>
                  <a:pt x="20584" y="9027"/>
                  <a:pt x="20656" y="8902"/>
                </a:cubicBezTo>
                <a:close/>
                <a:moveTo>
                  <a:pt x="8002" y="10612"/>
                </a:moveTo>
                <a:lnTo>
                  <a:pt x="8095" y="10654"/>
                </a:lnTo>
                <a:cubicBezTo>
                  <a:pt x="8064" y="10778"/>
                  <a:pt x="8022" y="10892"/>
                  <a:pt x="7991" y="10996"/>
                </a:cubicBezTo>
                <a:lnTo>
                  <a:pt x="7908" y="10985"/>
                </a:lnTo>
                <a:cubicBezTo>
                  <a:pt x="7898" y="10923"/>
                  <a:pt x="7898" y="10871"/>
                  <a:pt x="7888" y="10809"/>
                </a:cubicBezTo>
                <a:lnTo>
                  <a:pt x="7888" y="10809"/>
                </a:lnTo>
                <a:lnTo>
                  <a:pt x="7898" y="10820"/>
                </a:lnTo>
                <a:cubicBezTo>
                  <a:pt x="7929" y="10747"/>
                  <a:pt x="7971" y="10674"/>
                  <a:pt x="8002" y="10612"/>
                </a:cubicBezTo>
                <a:close/>
                <a:moveTo>
                  <a:pt x="10986" y="10488"/>
                </a:moveTo>
                <a:lnTo>
                  <a:pt x="10986" y="10488"/>
                </a:lnTo>
                <a:cubicBezTo>
                  <a:pt x="10955" y="10633"/>
                  <a:pt x="10945" y="10768"/>
                  <a:pt x="10935" y="10913"/>
                </a:cubicBezTo>
                <a:cubicBezTo>
                  <a:pt x="10883" y="10944"/>
                  <a:pt x="10831" y="10975"/>
                  <a:pt x="10769" y="11006"/>
                </a:cubicBezTo>
                <a:cubicBezTo>
                  <a:pt x="10779" y="10934"/>
                  <a:pt x="10790" y="10861"/>
                  <a:pt x="10800" y="10799"/>
                </a:cubicBezTo>
                <a:cubicBezTo>
                  <a:pt x="10862" y="10695"/>
                  <a:pt x="10924" y="10592"/>
                  <a:pt x="10986" y="10488"/>
                </a:cubicBezTo>
                <a:close/>
                <a:moveTo>
                  <a:pt x="11463" y="10799"/>
                </a:moveTo>
                <a:cubicBezTo>
                  <a:pt x="11453" y="10820"/>
                  <a:pt x="11432" y="10851"/>
                  <a:pt x="11422" y="10882"/>
                </a:cubicBezTo>
                <a:cubicBezTo>
                  <a:pt x="11277" y="10902"/>
                  <a:pt x="11142" y="10944"/>
                  <a:pt x="11007" y="11006"/>
                </a:cubicBezTo>
                <a:lnTo>
                  <a:pt x="11007" y="10985"/>
                </a:lnTo>
                <a:cubicBezTo>
                  <a:pt x="11152" y="10913"/>
                  <a:pt x="11308" y="10851"/>
                  <a:pt x="11463" y="10799"/>
                </a:cubicBezTo>
                <a:close/>
                <a:moveTo>
                  <a:pt x="14946" y="10851"/>
                </a:moveTo>
                <a:lnTo>
                  <a:pt x="14946" y="10851"/>
                </a:lnTo>
                <a:cubicBezTo>
                  <a:pt x="14935" y="10902"/>
                  <a:pt x="14914" y="10965"/>
                  <a:pt x="14904" y="11016"/>
                </a:cubicBezTo>
                <a:cubicBezTo>
                  <a:pt x="14873" y="10975"/>
                  <a:pt x="14832" y="10923"/>
                  <a:pt x="14800" y="10871"/>
                </a:cubicBezTo>
                <a:lnTo>
                  <a:pt x="14800" y="10861"/>
                </a:lnTo>
                <a:cubicBezTo>
                  <a:pt x="14852" y="10861"/>
                  <a:pt x="14894" y="10861"/>
                  <a:pt x="14946" y="10851"/>
                </a:cubicBezTo>
                <a:close/>
                <a:moveTo>
                  <a:pt x="23403" y="9856"/>
                </a:moveTo>
                <a:cubicBezTo>
                  <a:pt x="23485" y="10239"/>
                  <a:pt x="23548" y="10633"/>
                  <a:pt x="23589" y="11016"/>
                </a:cubicBezTo>
                <a:cubicBezTo>
                  <a:pt x="23485" y="10820"/>
                  <a:pt x="23371" y="10633"/>
                  <a:pt x="23247" y="10446"/>
                </a:cubicBezTo>
                <a:lnTo>
                  <a:pt x="23237" y="10436"/>
                </a:lnTo>
                <a:lnTo>
                  <a:pt x="23195" y="10374"/>
                </a:lnTo>
                <a:cubicBezTo>
                  <a:pt x="23216" y="10260"/>
                  <a:pt x="23247" y="10146"/>
                  <a:pt x="23268" y="10032"/>
                </a:cubicBezTo>
                <a:cubicBezTo>
                  <a:pt x="23309" y="9980"/>
                  <a:pt x="23361" y="9918"/>
                  <a:pt x="23403" y="9856"/>
                </a:cubicBezTo>
                <a:close/>
                <a:moveTo>
                  <a:pt x="20273" y="10446"/>
                </a:moveTo>
                <a:cubicBezTo>
                  <a:pt x="20376" y="10633"/>
                  <a:pt x="20470" y="10820"/>
                  <a:pt x="20563" y="11016"/>
                </a:cubicBezTo>
                <a:lnTo>
                  <a:pt x="20532" y="11027"/>
                </a:lnTo>
                <a:cubicBezTo>
                  <a:pt x="20449" y="10840"/>
                  <a:pt x="20356" y="10654"/>
                  <a:pt x="20273" y="10478"/>
                </a:cubicBezTo>
                <a:cubicBezTo>
                  <a:pt x="20273" y="10467"/>
                  <a:pt x="20273" y="10457"/>
                  <a:pt x="20273" y="10446"/>
                </a:cubicBezTo>
                <a:close/>
                <a:moveTo>
                  <a:pt x="5183" y="10778"/>
                </a:moveTo>
                <a:lnTo>
                  <a:pt x="5172" y="10892"/>
                </a:lnTo>
                <a:cubicBezTo>
                  <a:pt x="5100" y="10944"/>
                  <a:pt x="5027" y="10996"/>
                  <a:pt x="4955" y="11048"/>
                </a:cubicBezTo>
                <a:cubicBezTo>
                  <a:pt x="5027" y="10965"/>
                  <a:pt x="5110" y="10871"/>
                  <a:pt x="5183" y="10778"/>
                </a:cubicBezTo>
                <a:close/>
                <a:moveTo>
                  <a:pt x="6157" y="10436"/>
                </a:moveTo>
                <a:cubicBezTo>
                  <a:pt x="6374" y="10643"/>
                  <a:pt x="6613" y="10830"/>
                  <a:pt x="6882" y="10975"/>
                </a:cubicBezTo>
                <a:lnTo>
                  <a:pt x="6851" y="11037"/>
                </a:lnTo>
                <a:cubicBezTo>
                  <a:pt x="6810" y="11037"/>
                  <a:pt x="6768" y="11048"/>
                  <a:pt x="6727" y="11058"/>
                </a:cubicBezTo>
                <a:cubicBezTo>
                  <a:pt x="6540" y="10954"/>
                  <a:pt x="6364" y="10840"/>
                  <a:pt x="6188" y="10726"/>
                </a:cubicBezTo>
                <a:lnTo>
                  <a:pt x="6084" y="10643"/>
                </a:lnTo>
                <a:cubicBezTo>
                  <a:pt x="6095" y="10571"/>
                  <a:pt x="6126" y="10509"/>
                  <a:pt x="6146" y="10436"/>
                </a:cubicBezTo>
                <a:close/>
                <a:moveTo>
                  <a:pt x="8157" y="10716"/>
                </a:moveTo>
                <a:cubicBezTo>
                  <a:pt x="8199" y="10809"/>
                  <a:pt x="8240" y="10902"/>
                  <a:pt x="8281" y="10996"/>
                </a:cubicBezTo>
                <a:lnTo>
                  <a:pt x="8281" y="11006"/>
                </a:lnTo>
                <a:lnTo>
                  <a:pt x="8240" y="11058"/>
                </a:lnTo>
                <a:cubicBezTo>
                  <a:pt x="8178" y="11037"/>
                  <a:pt x="8126" y="11016"/>
                  <a:pt x="8064" y="11006"/>
                </a:cubicBezTo>
                <a:cubicBezTo>
                  <a:pt x="8095" y="10913"/>
                  <a:pt x="8126" y="10820"/>
                  <a:pt x="8147" y="10716"/>
                </a:cubicBezTo>
                <a:close/>
                <a:moveTo>
                  <a:pt x="15464" y="10726"/>
                </a:moveTo>
                <a:lnTo>
                  <a:pt x="15474" y="10737"/>
                </a:lnTo>
                <a:cubicBezTo>
                  <a:pt x="15453" y="10840"/>
                  <a:pt x="15433" y="10944"/>
                  <a:pt x="15412" y="11058"/>
                </a:cubicBezTo>
                <a:cubicBezTo>
                  <a:pt x="15360" y="10996"/>
                  <a:pt x="15308" y="10944"/>
                  <a:pt x="15256" y="10902"/>
                </a:cubicBezTo>
                <a:lnTo>
                  <a:pt x="15256" y="10799"/>
                </a:lnTo>
                <a:cubicBezTo>
                  <a:pt x="15329" y="10778"/>
                  <a:pt x="15391" y="10757"/>
                  <a:pt x="15464" y="10726"/>
                </a:cubicBezTo>
                <a:close/>
                <a:moveTo>
                  <a:pt x="9413" y="10863"/>
                </a:moveTo>
                <a:cubicBezTo>
                  <a:pt x="9293" y="10941"/>
                  <a:pt x="9155" y="11009"/>
                  <a:pt x="9017" y="11068"/>
                </a:cubicBezTo>
                <a:cubicBezTo>
                  <a:pt x="9007" y="11006"/>
                  <a:pt x="8997" y="10934"/>
                  <a:pt x="8986" y="10871"/>
                </a:cubicBezTo>
                <a:lnTo>
                  <a:pt x="8986" y="10871"/>
                </a:lnTo>
                <a:cubicBezTo>
                  <a:pt x="9029" y="10874"/>
                  <a:pt x="9072" y="10876"/>
                  <a:pt x="9116" y="10876"/>
                </a:cubicBezTo>
                <a:cubicBezTo>
                  <a:pt x="9213" y="10876"/>
                  <a:pt x="9313" y="10870"/>
                  <a:pt x="9413" y="10863"/>
                </a:cubicBezTo>
                <a:close/>
                <a:moveTo>
                  <a:pt x="12655" y="10737"/>
                </a:moveTo>
                <a:lnTo>
                  <a:pt x="12655" y="10747"/>
                </a:lnTo>
                <a:lnTo>
                  <a:pt x="12655" y="10809"/>
                </a:lnTo>
                <a:cubicBezTo>
                  <a:pt x="12634" y="10892"/>
                  <a:pt x="12624" y="10975"/>
                  <a:pt x="12614" y="11068"/>
                </a:cubicBezTo>
                <a:cubicBezTo>
                  <a:pt x="12572" y="11037"/>
                  <a:pt x="12531" y="11016"/>
                  <a:pt x="12489" y="11006"/>
                </a:cubicBezTo>
                <a:cubicBezTo>
                  <a:pt x="12551" y="10902"/>
                  <a:pt x="12593" y="10820"/>
                  <a:pt x="12655" y="10737"/>
                </a:cubicBezTo>
                <a:close/>
                <a:moveTo>
                  <a:pt x="16158" y="10674"/>
                </a:moveTo>
                <a:lnTo>
                  <a:pt x="16158" y="10674"/>
                </a:lnTo>
                <a:cubicBezTo>
                  <a:pt x="16137" y="10809"/>
                  <a:pt x="16117" y="10944"/>
                  <a:pt x="16096" y="11079"/>
                </a:cubicBezTo>
                <a:cubicBezTo>
                  <a:pt x="16034" y="10996"/>
                  <a:pt x="15992" y="10913"/>
                  <a:pt x="15940" y="10830"/>
                </a:cubicBezTo>
                <a:cubicBezTo>
                  <a:pt x="16013" y="10778"/>
                  <a:pt x="16086" y="10726"/>
                  <a:pt x="16158" y="10674"/>
                </a:cubicBezTo>
                <a:close/>
                <a:moveTo>
                  <a:pt x="5442" y="10809"/>
                </a:moveTo>
                <a:cubicBezTo>
                  <a:pt x="5369" y="10902"/>
                  <a:pt x="5307" y="11006"/>
                  <a:pt x="5234" y="11099"/>
                </a:cubicBezTo>
                <a:cubicBezTo>
                  <a:pt x="5234" y="11048"/>
                  <a:pt x="5245" y="10985"/>
                  <a:pt x="5255" y="10923"/>
                </a:cubicBezTo>
                <a:lnTo>
                  <a:pt x="5442" y="10809"/>
                </a:lnTo>
                <a:close/>
                <a:moveTo>
                  <a:pt x="7442" y="11027"/>
                </a:moveTo>
                <a:lnTo>
                  <a:pt x="7473" y="11099"/>
                </a:lnTo>
                <a:cubicBezTo>
                  <a:pt x="7411" y="11079"/>
                  <a:pt x="7359" y="11058"/>
                  <a:pt x="7297" y="11037"/>
                </a:cubicBezTo>
                <a:cubicBezTo>
                  <a:pt x="7349" y="11037"/>
                  <a:pt x="7390" y="11037"/>
                  <a:pt x="7442" y="11027"/>
                </a:cubicBezTo>
                <a:close/>
                <a:moveTo>
                  <a:pt x="20296" y="10740"/>
                </a:moveTo>
                <a:cubicBezTo>
                  <a:pt x="20352" y="10846"/>
                  <a:pt x="20401" y="10952"/>
                  <a:pt x="20449" y="11058"/>
                </a:cubicBezTo>
                <a:cubicBezTo>
                  <a:pt x="20397" y="11068"/>
                  <a:pt x="20356" y="11089"/>
                  <a:pt x="20304" y="11099"/>
                </a:cubicBezTo>
                <a:cubicBezTo>
                  <a:pt x="20313" y="10976"/>
                  <a:pt x="20305" y="10862"/>
                  <a:pt x="20296" y="10740"/>
                </a:cubicBezTo>
                <a:close/>
                <a:moveTo>
                  <a:pt x="12748" y="10685"/>
                </a:moveTo>
                <a:cubicBezTo>
                  <a:pt x="12862" y="10716"/>
                  <a:pt x="12976" y="10757"/>
                  <a:pt x="13080" y="10820"/>
                </a:cubicBezTo>
                <a:lnTo>
                  <a:pt x="13070" y="10882"/>
                </a:lnTo>
                <a:cubicBezTo>
                  <a:pt x="12945" y="10944"/>
                  <a:pt x="12821" y="11027"/>
                  <a:pt x="12707" y="11110"/>
                </a:cubicBezTo>
                <a:cubicBezTo>
                  <a:pt x="12717" y="10996"/>
                  <a:pt x="12728" y="10892"/>
                  <a:pt x="12728" y="10778"/>
                </a:cubicBezTo>
                <a:lnTo>
                  <a:pt x="12728" y="10788"/>
                </a:lnTo>
                <a:lnTo>
                  <a:pt x="12748" y="10685"/>
                </a:lnTo>
                <a:close/>
                <a:moveTo>
                  <a:pt x="16412" y="10552"/>
                </a:moveTo>
                <a:lnTo>
                  <a:pt x="16412" y="10552"/>
                </a:lnTo>
                <a:cubicBezTo>
                  <a:pt x="16331" y="10735"/>
                  <a:pt x="16250" y="10927"/>
                  <a:pt x="16168" y="11110"/>
                </a:cubicBezTo>
                <a:cubicBezTo>
                  <a:pt x="16189" y="11048"/>
                  <a:pt x="16200" y="10975"/>
                  <a:pt x="16220" y="10902"/>
                </a:cubicBezTo>
                <a:cubicBezTo>
                  <a:pt x="16231" y="10809"/>
                  <a:pt x="16241" y="10716"/>
                  <a:pt x="16251" y="10623"/>
                </a:cubicBezTo>
                <a:cubicBezTo>
                  <a:pt x="16302" y="10592"/>
                  <a:pt x="16352" y="10572"/>
                  <a:pt x="16412" y="10552"/>
                </a:cubicBezTo>
                <a:close/>
                <a:moveTo>
                  <a:pt x="15060" y="10840"/>
                </a:moveTo>
                <a:lnTo>
                  <a:pt x="15111" y="10871"/>
                </a:lnTo>
                <a:cubicBezTo>
                  <a:pt x="15070" y="10954"/>
                  <a:pt x="15028" y="11037"/>
                  <a:pt x="14987" y="11120"/>
                </a:cubicBezTo>
                <a:lnTo>
                  <a:pt x="14956" y="11089"/>
                </a:lnTo>
                <a:cubicBezTo>
                  <a:pt x="14977" y="11006"/>
                  <a:pt x="14987" y="10923"/>
                  <a:pt x="15008" y="10851"/>
                </a:cubicBezTo>
                <a:lnTo>
                  <a:pt x="15060" y="10840"/>
                </a:lnTo>
                <a:close/>
                <a:moveTo>
                  <a:pt x="8769" y="10851"/>
                </a:moveTo>
                <a:lnTo>
                  <a:pt x="8769" y="10851"/>
                </a:lnTo>
                <a:cubicBezTo>
                  <a:pt x="8810" y="10861"/>
                  <a:pt x="8862" y="10871"/>
                  <a:pt x="8914" y="10871"/>
                </a:cubicBezTo>
                <a:cubicBezTo>
                  <a:pt x="8924" y="10944"/>
                  <a:pt x="8934" y="11027"/>
                  <a:pt x="8945" y="11099"/>
                </a:cubicBezTo>
                <a:cubicBezTo>
                  <a:pt x="8903" y="11120"/>
                  <a:pt x="8862" y="11130"/>
                  <a:pt x="8820" y="11141"/>
                </a:cubicBezTo>
                <a:cubicBezTo>
                  <a:pt x="8800" y="11048"/>
                  <a:pt x="8779" y="10954"/>
                  <a:pt x="8769" y="10851"/>
                </a:cubicBezTo>
                <a:close/>
                <a:moveTo>
                  <a:pt x="7525" y="11027"/>
                </a:moveTo>
                <a:cubicBezTo>
                  <a:pt x="7577" y="11027"/>
                  <a:pt x="7639" y="11027"/>
                  <a:pt x="7691" y="11037"/>
                </a:cubicBezTo>
                <a:lnTo>
                  <a:pt x="7701" y="11037"/>
                </a:lnTo>
                <a:lnTo>
                  <a:pt x="7649" y="11151"/>
                </a:lnTo>
                <a:lnTo>
                  <a:pt x="7566" y="11130"/>
                </a:lnTo>
                <a:cubicBezTo>
                  <a:pt x="7556" y="11099"/>
                  <a:pt x="7535" y="11068"/>
                  <a:pt x="7525" y="11027"/>
                </a:cubicBezTo>
                <a:close/>
                <a:moveTo>
                  <a:pt x="15754" y="10592"/>
                </a:moveTo>
                <a:lnTo>
                  <a:pt x="15764" y="10602"/>
                </a:lnTo>
                <a:cubicBezTo>
                  <a:pt x="15785" y="10654"/>
                  <a:pt x="15816" y="10706"/>
                  <a:pt x="15837" y="10757"/>
                </a:cubicBezTo>
                <a:cubicBezTo>
                  <a:pt x="15826" y="10788"/>
                  <a:pt x="15826" y="10820"/>
                  <a:pt x="15816" y="10851"/>
                </a:cubicBezTo>
                <a:cubicBezTo>
                  <a:pt x="15702" y="10944"/>
                  <a:pt x="15588" y="11048"/>
                  <a:pt x="15495" y="11151"/>
                </a:cubicBezTo>
                <a:lnTo>
                  <a:pt x="15484" y="11141"/>
                </a:lnTo>
                <a:cubicBezTo>
                  <a:pt x="15516" y="10996"/>
                  <a:pt x="15536" y="10851"/>
                  <a:pt x="15557" y="10706"/>
                </a:cubicBezTo>
                <a:cubicBezTo>
                  <a:pt x="15609" y="10664"/>
                  <a:pt x="15681" y="10633"/>
                  <a:pt x="15754" y="10592"/>
                </a:cubicBezTo>
                <a:close/>
                <a:moveTo>
                  <a:pt x="13173" y="10861"/>
                </a:moveTo>
                <a:cubicBezTo>
                  <a:pt x="13235" y="10913"/>
                  <a:pt x="13298" y="10965"/>
                  <a:pt x="13360" y="11016"/>
                </a:cubicBezTo>
                <a:cubicBezTo>
                  <a:pt x="13277" y="11068"/>
                  <a:pt x="13194" y="11120"/>
                  <a:pt x="13111" y="11162"/>
                </a:cubicBezTo>
                <a:cubicBezTo>
                  <a:pt x="13111" y="11068"/>
                  <a:pt x="13121" y="10975"/>
                  <a:pt x="13142" y="10882"/>
                </a:cubicBezTo>
                <a:lnTo>
                  <a:pt x="13173" y="10861"/>
                </a:lnTo>
                <a:close/>
                <a:moveTo>
                  <a:pt x="22190" y="10063"/>
                </a:moveTo>
                <a:cubicBezTo>
                  <a:pt x="22221" y="10104"/>
                  <a:pt x="22231" y="10136"/>
                  <a:pt x="22242" y="10177"/>
                </a:cubicBezTo>
                <a:lnTo>
                  <a:pt x="22231" y="10187"/>
                </a:lnTo>
                <a:lnTo>
                  <a:pt x="22231" y="10260"/>
                </a:lnTo>
                <a:cubicBezTo>
                  <a:pt x="22231" y="10384"/>
                  <a:pt x="22242" y="10509"/>
                  <a:pt x="22242" y="10633"/>
                </a:cubicBezTo>
                <a:cubicBezTo>
                  <a:pt x="22231" y="10706"/>
                  <a:pt x="22211" y="10768"/>
                  <a:pt x="22190" y="10840"/>
                </a:cubicBezTo>
                <a:lnTo>
                  <a:pt x="22148" y="10871"/>
                </a:lnTo>
                <a:cubicBezTo>
                  <a:pt x="22014" y="10975"/>
                  <a:pt x="21869" y="11068"/>
                  <a:pt x="21724" y="11162"/>
                </a:cubicBezTo>
                <a:cubicBezTo>
                  <a:pt x="21703" y="11027"/>
                  <a:pt x="21682" y="10882"/>
                  <a:pt x="21651" y="10747"/>
                </a:cubicBezTo>
                <a:cubicBezTo>
                  <a:pt x="21755" y="10592"/>
                  <a:pt x="21848" y="10446"/>
                  <a:pt x="21931" y="10291"/>
                </a:cubicBezTo>
                <a:cubicBezTo>
                  <a:pt x="22024" y="10218"/>
                  <a:pt x="22107" y="10146"/>
                  <a:pt x="22190" y="10063"/>
                </a:cubicBezTo>
                <a:close/>
                <a:moveTo>
                  <a:pt x="3172" y="10892"/>
                </a:moveTo>
                <a:lnTo>
                  <a:pt x="3234" y="10965"/>
                </a:lnTo>
                <a:lnTo>
                  <a:pt x="3224" y="11172"/>
                </a:lnTo>
                <a:cubicBezTo>
                  <a:pt x="3203" y="11130"/>
                  <a:pt x="3182" y="11099"/>
                  <a:pt x="3162" y="11068"/>
                </a:cubicBezTo>
                <a:cubicBezTo>
                  <a:pt x="3162" y="11006"/>
                  <a:pt x="3162" y="10954"/>
                  <a:pt x="3162" y="10902"/>
                </a:cubicBezTo>
                <a:lnTo>
                  <a:pt x="3172" y="10892"/>
                </a:lnTo>
                <a:close/>
                <a:moveTo>
                  <a:pt x="3359" y="10239"/>
                </a:moveTo>
                <a:cubicBezTo>
                  <a:pt x="3400" y="10509"/>
                  <a:pt x="3452" y="10809"/>
                  <a:pt x="3524" y="11089"/>
                </a:cubicBezTo>
                <a:lnTo>
                  <a:pt x="3535" y="11172"/>
                </a:lnTo>
                <a:cubicBezTo>
                  <a:pt x="3462" y="11099"/>
                  <a:pt x="3390" y="11027"/>
                  <a:pt x="3317" y="10954"/>
                </a:cubicBezTo>
                <a:cubicBezTo>
                  <a:pt x="3327" y="10716"/>
                  <a:pt x="3338" y="10478"/>
                  <a:pt x="3359" y="10239"/>
                </a:cubicBezTo>
                <a:close/>
                <a:moveTo>
                  <a:pt x="8478" y="10871"/>
                </a:moveTo>
                <a:cubicBezTo>
                  <a:pt x="8478" y="10975"/>
                  <a:pt x="8489" y="11068"/>
                  <a:pt x="8499" y="11172"/>
                </a:cubicBezTo>
                <a:cubicBezTo>
                  <a:pt x="8468" y="11151"/>
                  <a:pt x="8437" y="11130"/>
                  <a:pt x="8406" y="11120"/>
                </a:cubicBezTo>
                <a:lnTo>
                  <a:pt x="8354" y="11027"/>
                </a:lnTo>
                <a:lnTo>
                  <a:pt x="8478" y="10871"/>
                </a:lnTo>
                <a:close/>
                <a:moveTo>
                  <a:pt x="7836" y="11048"/>
                </a:moveTo>
                <a:cubicBezTo>
                  <a:pt x="7836" y="11099"/>
                  <a:pt x="7846" y="11141"/>
                  <a:pt x="7846" y="11193"/>
                </a:cubicBezTo>
                <a:lnTo>
                  <a:pt x="7815" y="11193"/>
                </a:lnTo>
                <a:cubicBezTo>
                  <a:pt x="7805" y="11141"/>
                  <a:pt x="7794" y="11089"/>
                  <a:pt x="7784" y="11048"/>
                </a:cubicBezTo>
                <a:close/>
                <a:moveTo>
                  <a:pt x="7919" y="11068"/>
                </a:moveTo>
                <a:lnTo>
                  <a:pt x="7971" y="11079"/>
                </a:lnTo>
                <a:cubicBezTo>
                  <a:pt x="7950" y="11120"/>
                  <a:pt x="7939" y="11151"/>
                  <a:pt x="7929" y="11193"/>
                </a:cubicBezTo>
                <a:cubicBezTo>
                  <a:pt x="7929" y="11151"/>
                  <a:pt x="7929" y="11110"/>
                  <a:pt x="7919" y="11068"/>
                </a:cubicBezTo>
                <a:close/>
                <a:moveTo>
                  <a:pt x="2063" y="10913"/>
                </a:moveTo>
                <a:lnTo>
                  <a:pt x="2063" y="11099"/>
                </a:lnTo>
                <a:cubicBezTo>
                  <a:pt x="2032" y="11130"/>
                  <a:pt x="2001" y="11162"/>
                  <a:pt x="1959" y="11203"/>
                </a:cubicBezTo>
                <a:cubicBezTo>
                  <a:pt x="1959" y="11151"/>
                  <a:pt x="1980" y="11110"/>
                  <a:pt x="1980" y="11058"/>
                </a:cubicBezTo>
                <a:lnTo>
                  <a:pt x="1991" y="11048"/>
                </a:lnTo>
                <a:cubicBezTo>
                  <a:pt x="2011" y="11006"/>
                  <a:pt x="2042" y="10965"/>
                  <a:pt x="2063" y="10913"/>
                </a:cubicBezTo>
                <a:close/>
                <a:moveTo>
                  <a:pt x="8541" y="10809"/>
                </a:moveTo>
                <a:lnTo>
                  <a:pt x="8675" y="10840"/>
                </a:lnTo>
                <a:cubicBezTo>
                  <a:pt x="8696" y="10954"/>
                  <a:pt x="8706" y="11058"/>
                  <a:pt x="8727" y="11172"/>
                </a:cubicBezTo>
                <a:cubicBezTo>
                  <a:pt x="8686" y="11182"/>
                  <a:pt x="8634" y="11193"/>
                  <a:pt x="8582" y="11203"/>
                </a:cubicBezTo>
                <a:cubicBezTo>
                  <a:pt x="8572" y="11068"/>
                  <a:pt x="8551" y="10944"/>
                  <a:pt x="8541" y="10809"/>
                </a:cubicBezTo>
                <a:close/>
                <a:moveTo>
                  <a:pt x="19951" y="10032"/>
                </a:moveTo>
                <a:cubicBezTo>
                  <a:pt x="20024" y="10177"/>
                  <a:pt x="20096" y="10312"/>
                  <a:pt x="20169" y="10457"/>
                </a:cubicBezTo>
                <a:lnTo>
                  <a:pt x="20200" y="10519"/>
                </a:lnTo>
                <a:cubicBezTo>
                  <a:pt x="20221" y="10716"/>
                  <a:pt x="20231" y="10923"/>
                  <a:pt x="20242" y="11120"/>
                </a:cubicBezTo>
                <a:lnTo>
                  <a:pt x="20231" y="11120"/>
                </a:lnTo>
                <a:cubicBezTo>
                  <a:pt x="20117" y="11162"/>
                  <a:pt x="20003" y="11182"/>
                  <a:pt x="19879" y="11203"/>
                </a:cubicBezTo>
                <a:cubicBezTo>
                  <a:pt x="19910" y="10820"/>
                  <a:pt x="19931" y="10426"/>
                  <a:pt x="19951" y="10032"/>
                </a:cubicBezTo>
                <a:close/>
                <a:moveTo>
                  <a:pt x="6053" y="10706"/>
                </a:moveTo>
                <a:cubicBezTo>
                  <a:pt x="6240" y="10840"/>
                  <a:pt x="6426" y="10975"/>
                  <a:pt x="6634" y="11089"/>
                </a:cubicBezTo>
                <a:lnTo>
                  <a:pt x="6623" y="11089"/>
                </a:lnTo>
                <a:cubicBezTo>
                  <a:pt x="6499" y="11120"/>
                  <a:pt x="6374" y="11162"/>
                  <a:pt x="6260" y="11213"/>
                </a:cubicBezTo>
                <a:cubicBezTo>
                  <a:pt x="6167" y="11099"/>
                  <a:pt x="6084" y="10985"/>
                  <a:pt x="6001" y="10871"/>
                </a:cubicBezTo>
                <a:cubicBezTo>
                  <a:pt x="6022" y="10820"/>
                  <a:pt x="6032" y="10757"/>
                  <a:pt x="6053" y="10706"/>
                </a:cubicBezTo>
                <a:close/>
                <a:moveTo>
                  <a:pt x="8043" y="11089"/>
                </a:moveTo>
                <a:cubicBezTo>
                  <a:pt x="8083" y="11099"/>
                  <a:pt x="8132" y="11109"/>
                  <a:pt x="8182" y="11128"/>
                </a:cubicBezTo>
                <a:lnTo>
                  <a:pt x="8182" y="11128"/>
                </a:lnTo>
                <a:lnTo>
                  <a:pt x="8116" y="11213"/>
                </a:lnTo>
                <a:cubicBezTo>
                  <a:pt x="8074" y="11213"/>
                  <a:pt x="8033" y="11213"/>
                  <a:pt x="8002" y="11203"/>
                </a:cubicBezTo>
                <a:cubicBezTo>
                  <a:pt x="8012" y="11162"/>
                  <a:pt x="8022" y="11120"/>
                  <a:pt x="8043" y="11089"/>
                </a:cubicBezTo>
                <a:close/>
                <a:moveTo>
                  <a:pt x="13557" y="10954"/>
                </a:moveTo>
                <a:cubicBezTo>
                  <a:pt x="13577" y="11048"/>
                  <a:pt x="13588" y="11130"/>
                  <a:pt x="13609" y="11213"/>
                </a:cubicBezTo>
                <a:cubicBezTo>
                  <a:pt x="13577" y="11172"/>
                  <a:pt x="13536" y="11120"/>
                  <a:pt x="13505" y="11079"/>
                </a:cubicBezTo>
                <a:cubicBezTo>
                  <a:pt x="13495" y="11058"/>
                  <a:pt x="13495" y="11037"/>
                  <a:pt x="13484" y="11027"/>
                </a:cubicBezTo>
                <a:lnTo>
                  <a:pt x="13495" y="10996"/>
                </a:lnTo>
                <a:lnTo>
                  <a:pt x="13557" y="10954"/>
                </a:lnTo>
                <a:close/>
                <a:moveTo>
                  <a:pt x="19868" y="9856"/>
                </a:moveTo>
                <a:lnTo>
                  <a:pt x="19889" y="9897"/>
                </a:lnTo>
                <a:cubicBezTo>
                  <a:pt x="19879" y="10332"/>
                  <a:pt x="19848" y="10768"/>
                  <a:pt x="19827" y="11203"/>
                </a:cubicBezTo>
                <a:lnTo>
                  <a:pt x="19785" y="11213"/>
                </a:lnTo>
                <a:cubicBezTo>
                  <a:pt x="19599" y="10985"/>
                  <a:pt x="19371" y="10799"/>
                  <a:pt x="19112" y="10643"/>
                </a:cubicBezTo>
                <a:cubicBezTo>
                  <a:pt x="19070" y="10519"/>
                  <a:pt x="19029" y="10395"/>
                  <a:pt x="18987" y="10281"/>
                </a:cubicBezTo>
                <a:cubicBezTo>
                  <a:pt x="19309" y="10208"/>
                  <a:pt x="19609" y="10063"/>
                  <a:pt x="19868" y="9856"/>
                </a:cubicBezTo>
                <a:close/>
                <a:moveTo>
                  <a:pt x="8261" y="11151"/>
                </a:moveTo>
                <a:lnTo>
                  <a:pt x="8261" y="11213"/>
                </a:lnTo>
                <a:lnTo>
                  <a:pt x="8209" y="11224"/>
                </a:lnTo>
                <a:lnTo>
                  <a:pt x="8209" y="11224"/>
                </a:lnTo>
                <a:lnTo>
                  <a:pt x="8261" y="11151"/>
                </a:lnTo>
                <a:close/>
                <a:moveTo>
                  <a:pt x="17008" y="11016"/>
                </a:moveTo>
                <a:lnTo>
                  <a:pt x="17049" y="11079"/>
                </a:lnTo>
                <a:cubicBezTo>
                  <a:pt x="17029" y="11120"/>
                  <a:pt x="17018" y="11172"/>
                  <a:pt x="16998" y="11224"/>
                </a:cubicBezTo>
                <a:lnTo>
                  <a:pt x="16998" y="11234"/>
                </a:lnTo>
                <a:lnTo>
                  <a:pt x="16956" y="11089"/>
                </a:lnTo>
                <a:lnTo>
                  <a:pt x="17008" y="11016"/>
                </a:lnTo>
                <a:close/>
                <a:moveTo>
                  <a:pt x="13909" y="10674"/>
                </a:moveTo>
                <a:lnTo>
                  <a:pt x="13919" y="10685"/>
                </a:lnTo>
                <a:cubicBezTo>
                  <a:pt x="13857" y="10882"/>
                  <a:pt x="13764" y="11068"/>
                  <a:pt x="13660" y="11244"/>
                </a:cubicBezTo>
                <a:cubicBezTo>
                  <a:pt x="13660" y="11213"/>
                  <a:pt x="13650" y="11172"/>
                  <a:pt x="13640" y="11141"/>
                </a:cubicBezTo>
                <a:lnTo>
                  <a:pt x="13609" y="10913"/>
                </a:lnTo>
                <a:cubicBezTo>
                  <a:pt x="13712" y="10840"/>
                  <a:pt x="13805" y="10757"/>
                  <a:pt x="13909" y="10674"/>
                </a:cubicBezTo>
                <a:close/>
                <a:moveTo>
                  <a:pt x="17568" y="10674"/>
                </a:moveTo>
                <a:cubicBezTo>
                  <a:pt x="17702" y="10799"/>
                  <a:pt x="17847" y="10913"/>
                  <a:pt x="18003" y="11006"/>
                </a:cubicBezTo>
                <a:lnTo>
                  <a:pt x="18044" y="11234"/>
                </a:lnTo>
                <a:lnTo>
                  <a:pt x="18034" y="11244"/>
                </a:lnTo>
                <a:cubicBezTo>
                  <a:pt x="17967" y="11239"/>
                  <a:pt x="17899" y="11237"/>
                  <a:pt x="17832" y="11237"/>
                </a:cubicBezTo>
                <a:cubicBezTo>
                  <a:pt x="17765" y="11237"/>
                  <a:pt x="17697" y="11239"/>
                  <a:pt x="17630" y="11244"/>
                </a:cubicBezTo>
                <a:cubicBezTo>
                  <a:pt x="17599" y="11099"/>
                  <a:pt x="17557" y="10954"/>
                  <a:pt x="17526" y="10820"/>
                </a:cubicBezTo>
                <a:lnTo>
                  <a:pt x="17568" y="10674"/>
                </a:lnTo>
                <a:close/>
                <a:moveTo>
                  <a:pt x="18044" y="10332"/>
                </a:moveTo>
                <a:lnTo>
                  <a:pt x="18044" y="10332"/>
                </a:lnTo>
                <a:cubicBezTo>
                  <a:pt x="18386" y="10395"/>
                  <a:pt x="18718" y="10509"/>
                  <a:pt x="19029" y="10674"/>
                </a:cubicBezTo>
                <a:cubicBezTo>
                  <a:pt x="19081" y="10871"/>
                  <a:pt x="19153" y="11058"/>
                  <a:pt x="19205" y="11244"/>
                </a:cubicBezTo>
                <a:cubicBezTo>
                  <a:pt x="18853" y="11224"/>
                  <a:pt x="18511" y="11141"/>
                  <a:pt x="18200" y="10985"/>
                </a:cubicBezTo>
                <a:cubicBezTo>
                  <a:pt x="18158" y="10923"/>
                  <a:pt x="18117" y="10861"/>
                  <a:pt x="18075" y="10799"/>
                </a:cubicBezTo>
                <a:cubicBezTo>
                  <a:pt x="18075" y="10716"/>
                  <a:pt x="18065" y="10643"/>
                  <a:pt x="18065" y="10560"/>
                </a:cubicBezTo>
                <a:cubicBezTo>
                  <a:pt x="18055" y="10488"/>
                  <a:pt x="18055" y="10415"/>
                  <a:pt x="18044" y="10332"/>
                </a:cubicBezTo>
                <a:close/>
                <a:moveTo>
                  <a:pt x="19156" y="10766"/>
                </a:moveTo>
                <a:cubicBezTo>
                  <a:pt x="19358" y="10899"/>
                  <a:pt x="19540" y="11051"/>
                  <a:pt x="19703" y="11234"/>
                </a:cubicBezTo>
                <a:cubicBezTo>
                  <a:pt x="19651" y="11244"/>
                  <a:pt x="19589" y="11244"/>
                  <a:pt x="19526" y="11244"/>
                </a:cubicBezTo>
                <a:cubicBezTo>
                  <a:pt x="19506" y="11248"/>
                  <a:pt x="19481" y="11249"/>
                  <a:pt x="19456" y="11249"/>
                </a:cubicBezTo>
                <a:cubicBezTo>
                  <a:pt x="19404" y="11249"/>
                  <a:pt x="19347" y="11244"/>
                  <a:pt x="19298" y="11244"/>
                </a:cubicBezTo>
                <a:cubicBezTo>
                  <a:pt x="19258" y="11081"/>
                  <a:pt x="19207" y="10929"/>
                  <a:pt x="19156" y="10766"/>
                </a:cubicBezTo>
                <a:close/>
                <a:moveTo>
                  <a:pt x="17412" y="11068"/>
                </a:moveTo>
                <a:cubicBezTo>
                  <a:pt x="17443" y="11120"/>
                  <a:pt x="17474" y="11182"/>
                  <a:pt x="17505" y="11244"/>
                </a:cubicBezTo>
                <a:lnTo>
                  <a:pt x="17340" y="11255"/>
                </a:lnTo>
                <a:cubicBezTo>
                  <a:pt x="17371" y="11193"/>
                  <a:pt x="17391" y="11130"/>
                  <a:pt x="17412" y="11068"/>
                </a:cubicBezTo>
                <a:close/>
                <a:moveTo>
                  <a:pt x="18086" y="11048"/>
                </a:moveTo>
                <a:lnTo>
                  <a:pt x="18179" y="11089"/>
                </a:lnTo>
                <a:cubicBezTo>
                  <a:pt x="18218" y="11147"/>
                  <a:pt x="18257" y="11206"/>
                  <a:pt x="18296" y="11264"/>
                </a:cubicBezTo>
                <a:lnTo>
                  <a:pt x="18296" y="11264"/>
                </a:lnTo>
                <a:cubicBezTo>
                  <a:pt x="18227" y="11254"/>
                  <a:pt x="18167" y="11244"/>
                  <a:pt x="18107" y="11244"/>
                </a:cubicBezTo>
                <a:cubicBezTo>
                  <a:pt x="18107" y="11224"/>
                  <a:pt x="18096" y="11203"/>
                  <a:pt x="18096" y="11172"/>
                </a:cubicBezTo>
                <a:cubicBezTo>
                  <a:pt x="18096" y="11130"/>
                  <a:pt x="18096" y="11089"/>
                  <a:pt x="18086" y="11048"/>
                </a:cubicBezTo>
                <a:close/>
                <a:moveTo>
                  <a:pt x="10779" y="10332"/>
                </a:moveTo>
                <a:lnTo>
                  <a:pt x="10779" y="10332"/>
                </a:lnTo>
                <a:cubicBezTo>
                  <a:pt x="10758" y="10426"/>
                  <a:pt x="10748" y="10509"/>
                  <a:pt x="10727" y="10602"/>
                </a:cubicBezTo>
                <a:cubicBezTo>
                  <a:pt x="10727" y="10685"/>
                  <a:pt x="10707" y="10757"/>
                  <a:pt x="10686" y="10840"/>
                </a:cubicBezTo>
                <a:lnTo>
                  <a:pt x="10665" y="10840"/>
                </a:lnTo>
                <a:cubicBezTo>
                  <a:pt x="10593" y="10954"/>
                  <a:pt x="10530" y="11068"/>
                  <a:pt x="10458" y="11182"/>
                </a:cubicBezTo>
                <a:lnTo>
                  <a:pt x="10334" y="11265"/>
                </a:lnTo>
                <a:cubicBezTo>
                  <a:pt x="10334" y="11203"/>
                  <a:pt x="10323" y="11141"/>
                  <a:pt x="10323" y="11079"/>
                </a:cubicBezTo>
                <a:cubicBezTo>
                  <a:pt x="10385" y="10882"/>
                  <a:pt x="10448" y="10685"/>
                  <a:pt x="10510" y="10498"/>
                </a:cubicBezTo>
                <a:cubicBezTo>
                  <a:pt x="10603" y="10446"/>
                  <a:pt x="10686" y="10395"/>
                  <a:pt x="10779" y="10332"/>
                </a:cubicBezTo>
                <a:close/>
                <a:moveTo>
                  <a:pt x="5659" y="10674"/>
                </a:moveTo>
                <a:cubicBezTo>
                  <a:pt x="5514" y="10871"/>
                  <a:pt x="5359" y="11068"/>
                  <a:pt x="5224" y="11276"/>
                </a:cubicBezTo>
                <a:cubicBezTo>
                  <a:pt x="5348" y="11079"/>
                  <a:pt x="5483" y="10882"/>
                  <a:pt x="5618" y="10706"/>
                </a:cubicBezTo>
                <a:lnTo>
                  <a:pt x="5659" y="10674"/>
                </a:lnTo>
                <a:close/>
                <a:moveTo>
                  <a:pt x="13059" y="10934"/>
                </a:moveTo>
                <a:lnTo>
                  <a:pt x="13059" y="10934"/>
                </a:lnTo>
                <a:cubicBezTo>
                  <a:pt x="13049" y="11027"/>
                  <a:pt x="13049" y="11120"/>
                  <a:pt x="13049" y="11203"/>
                </a:cubicBezTo>
                <a:cubicBezTo>
                  <a:pt x="13007" y="11234"/>
                  <a:pt x="12966" y="11255"/>
                  <a:pt x="12914" y="11276"/>
                </a:cubicBezTo>
                <a:cubicBezTo>
                  <a:pt x="12862" y="11224"/>
                  <a:pt x="12811" y="11182"/>
                  <a:pt x="12748" y="11141"/>
                </a:cubicBezTo>
                <a:cubicBezTo>
                  <a:pt x="12852" y="11068"/>
                  <a:pt x="12956" y="10996"/>
                  <a:pt x="13059" y="10934"/>
                </a:cubicBezTo>
                <a:close/>
                <a:moveTo>
                  <a:pt x="17215" y="10747"/>
                </a:moveTo>
                <a:cubicBezTo>
                  <a:pt x="17277" y="10830"/>
                  <a:pt x="17329" y="10913"/>
                  <a:pt x="17381" y="11006"/>
                </a:cubicBezTo>
                <a:cubicBezTo>
                  <a:pt x="17340" y="11079"/>
                  <a:pt x="17308" y="11172"/>
                  <a:pt x="17267" y="11265"/>
                </a:cubicBezTo>
                <a:lnTo>
                  <a:pt x="17267" y="11276"/>
                </a:lnTo>
                <a:cubicBezTo>
                  <a:pt x="17236" y="11224"/>
                  <a:pt x="17205" y="11162"/>
                  <a:pt x="17174" y="11110"/>
                </a:cubicBezTo>
                <a:lnTo>
                  <a:pt x="17174" y="10913"/>
                </a:lnTo>
                <a:cubicBezTo>
                  <a:pt x="17174" y="10840"/>
                  <a:pt x="17205" y="10799"/>
                  <a:pt x="17215" y="10747"/>
                </a:cubicBezTo>
                <a:close/>
                <a:moveTo>
                  <a:pt x="11826" y="10913"/>
                </a:moveTo>
                <a:cubicBezTo>
                  <a:pt x="11764" y="11048"/>
                  <a:pt x="11702" y="11162"/>
                  <a:pt x="11629" y="11286"/>
                </a:cubicBezTo>
                <a:cubicBezTo>
                  <a:pt x="11629" y="11255"/>
                  <a:pt x="11629" y="11224"/>
                  <a:pt x="11639" y="11193"/>
                </a:cubicBezTo>
                <a:cubicBezTo>
                  <a:pt x="11681" y="11099"/>
                  <a:pt x="11722" y="11006"/>
                  <a:pt x="11774" y="10913"/>
                </a:cubicBezTo>
                <a:close/>
                <a:moveTo>
                  <a:pt x="17101" y="11182"/>
                </a:moveTo>
                <a:lnTo>
                  <a:pt x="17101" y="11307"/>
                </a:lnTo>
                <a:lnTo>
                  <a:pt x="17060" y="11307"/>
                </a:lnTo>
                <a:cubicBezTo>
                  <a:pt x="17070" y="11265"/>
                  <a:pt x="17091" y="11224"/>
                  <a:pt x="17101" y="11182"/>
                </a:cubicBezTo>
                <a:close/>
                <a:moveTo>
                  <a:pt x="7038" y="11058"/>
                </a:moveTo>
                <a:cubicBezTo>
                  <a:pt x="7100" y="11151"/>
                  <a:pt x="7173" y="11234"/>
                  <a:pt x="7235" y="11317"/>
                </a:cubicBezTo>
                <a:cubicBezTo>
                  <a:pt x="7121" y="11265"/>
                  <a:pt x="7007" y="11213"/>
                  <a:pt x="6882" y="11151"/>
                </a:cubicBezTo>
                <a:lnTo>
                  <a:pt x="6924" y="11089"/>
                </a:lnTo>
                <a:lnTo>
                  <a:pt x="7038" y="11058"/>
                </a:lnTo>
                <a:close/>
                <a:moveTo>
                  <a:pt x="16687" y="10571"/>
                </a:moveTo>
                <a:cubicBezTo>
                  <a:pt x="16738" y="10713"/>
                  <a:pt x="16789" y="10856"/>
                  <a:pt x="16839" y="10999"/>
                </a:cubicBezTo>
                <a:lnTo>
                  <a:pt x="16839" y="10999"/>
                </a:lnTo>
                <a:cubicBezTo>
                  <a:pt x="16747" y="11102"/>
                  <a:pt x="16665" y="11214"/>
                  <a:pt x="16573" y="11317"/>
                </a:cubicBezTo>
                <a:cubicBezTo>
                  <a:pt x="16573" y="11182"/>
                  <a:pt x="16583" y="11048"/>
                  <a:pt x="16573" y="10913"/>
                </a:cubicBezTo>
                <a:cubicBezTo>
                  <a:pt x="16614" y="10799"/>
                  <a:pt x="16645" y="10685"/>
                  <a:pt x="16687" y="10571"/>
                </a:cubicBezTo>
                <a:close/>
                <a:moveTo>
                  <a:pt x="8748" y="11244"/>
                </a:moveTo>
                <a:cubicBezTo>
                  <a:pt x="8748" y="11265"/>
                  <a:pt x="8758" y="11296"/>
                  <a:pt x="8758" y="11327"/>
                </a:cubicBezTo>
                <a:cubicBezTo>
                  <a:pt x="8727" y="11296"/>
                  <a:pt x="8696" y="11286"/>
                  <a:pt x="8665" y="11265"/>
                </a:cubicBezTo>
                <a:cubicBezTo>
                  <a:pt x="8696" y="11255"/>
                  <a:pt x="8717" y="11255"/>
                  <a:pt x="8748" y="11244"/>
                </a:cubicBezTo>
                <a:close/>
                <a:moveTo>
                  <a:pt x="2830" y="10560"/>
                </a:moveTo>
                <a:cubicBezTo>
                  <a:pt x="2903" y="10726"/>
                  <a:pt x="2985" y="10892"/>
                  <a:pt x="3068" y="11048"/>
                </a:cubicBezTo>
                <a:cubicBezTo>
                  <a:pt x="3079" y="11141"/>
                  <a:pt x="3089" y="11244"/>
                  <a:pt x="3110" y="11338"/>
                </a:cubicBezTo>
                <a:cubicBezTo>
                  <a:pt x="2975" y="11130"/>
                  <a:pt x="2851" y="10902"/>
                  <a:pt x="2737" y="10674"/>
                </a:cubicBezTo>
                <a:lnTo>
                  <a:pt x="2757" y="10643"/>
                </a:lnTo>
                <a:cubicBezTo>
                  <a:pt x="2778" y="10612"/>
                  <a:pt x="2799" y="10581"/>
                  <a:pt x="2830" y="10560"/>
                </a:cubicBezTo>
                <a:close/>
                <a:moveTo>
                  <a:pt x="22138" y="10975"/>
                </a:moveTo>
                <a:cubicBezTo>
                  <a:pt x="22045" y="11130"/>
                  <a:pt x="21920" y="11255"/>
                  <a:pt x="21775" y="11358"/>
                </a:cubicBezTo>
                <a:lnTo>
                  <a:pt x="21755" y="11234"/>
                </a:lnTo>
                <a:cubicBezTo>
                  <a:pt x="21889" y="11151"/>
                  <a:pt x="22014" y="11058"/>
                  <a:pt x="22138" y="10975"/>
                </a:cubicBezTo>
                <a:close/>
                <a:moveTo>
                  <a:pt x="10199" y="10985"/>
                </a:moveTo>
                <a:cubicBezTo>
                  <a:pt x="10209" y="11048"/>
                  <a:pt x="10230" y="11110"/>
                  <a:pt x="10240" y="11172"/>
                </a:cubicBezTo>
                <a:cubicBezTo>
                  <a:pt x="10213" y="11227"/>
                  <a:pt x="10185" y="11298"/>
                  <a:pt x="10158" y="11364"/>
                </a:cubicBezTo>
                <a:lnTo>
                  <a:pt x="10158" y="11364"/>
                </a:lnTo>
                <a:cubicBezTo>
                  <a:pt x="10160" y="11238"/>
                  <a:pt x="10179" y="11112"/>
                  <a:pt x="10199" y="10985"/>
                </a:cubicBezTo>
                <a:close/>
                <a:moveTo>
                  <a:pt x="1870" y="11256"/>
                </a:moveTo>
                <a:cubicBezTo>
                  <a:pt x="1866" y="11267"/>
                  <a:pt x="1866" y="11282"/>
                  <a:pt x="1866" y="11296"/>
                </a:cubicBezTo>
                <a:cubicBezTo>
                  <a:pt x="1845" y="11317"/>
                  <a:pt x="1825" y="11348"/>
                  <a:pt x="1804" y="11369"/>
                </a:cubicBezTo>
                <a:lnTo>
                  <a:pt x="1870" y="11256"/>
                </a:lnTo>
                <a:close/>
                <a:moveTo>
                  <a:pt x="2467" y="10788"/>
                </a:moveTo>
                <a:lnTo>
                  <a:pt x="2467" y="10788"/>
                </a:lnTo>
                <a:cubicBezTo>
                  <a:pt x="2457" y="10830"/>
                  <a:pt x="2447" y="10882"/>
                  <a:pt x="2436" y="10923"/>
                </a:cubicBezTo>
                <a:cubicBezTo>
                  <a:pt x="2364" y="11027"/>
                  <a:pt x="2291" y="11130"/>
                  <a:pt x="2229" y="11234"/>
                </a:cubicBezTo>
                <a:cubicBezTo>
                  <a:pt x="2198" y="11276"/>
                  <a:pt x="2167" y="11317"/>
                  <a:pt x="2146" y="11369"/>
                </a:cubicBezTo>
                <a:lnTo>
                  <a:pt x="2146" y="11130"/>
                </a:lnTo>
                <a:cubicBezTo>
                  <a:pt x="2198" y="11068"/>
                  <a:pt x="2250" y="11006"/>
                  <a:pt x="2301" y="10944"/>
                </a:cubicBezTo>
                <a:lnTo>
                  <a:pt x="2301" y="10934"/>
                </a:lnTo>
                <a:cubicBezTo>
                  <a:pt x="2353" y="10882"/>
                  <a:pt x="2415" y="10840"/>
                  <a:pt x="2467" y="10788"/>
                </a:cubicBezTo>
                <a:close/>
                <a:moveTo>
                  <a:pt x="9339" y="11058"/>
                </a:moveTo>
                <a:lnTo>
                  <a:pt x="9339" y="11058"/>
                </a:lnTo>
                <a:cubicBezTo>
                  <a:pt x="9256" y="11151"/>
                  <a:pt x="9173" y="11244"/>
                  <a:pt x="9090" y="11348"/>
                </a:cubicBezTo>
                <a:lnTo>
                  <a:pt x="9079" y="11369"/>
                </a:lnTo>
                <a:cubicBezTo>
                  <a:pt x="9069" y="11317"/>
                  <a:pt x="9059" y="11265"/>
                  <a:pt x="9048" y="11213"/>
                </a:cubicBezTo>
                <a:lnTo>
                  <a:pt x="9038" y="11172"/>
                </a:lnTo>
                <a:cubicBezTo>
                  <a:pt x="9142" y="11141"/>
                  <a:pt x="9245" y="11099"/>
                  <a:pt x="9339" y="11058"/>
                </a:cubicBezTo>
                <a:close/>
                <a:moveTo>
                  <a:pt x="5991" y="10954"/>
                </a:moveTo>
                <a:lnTo>
                  <a:pt x="6064" y="11068"/>
                </a:lnTo>
                <a:cubicBezTo>
                  <a:pt x="6105" y="11120"/>
                  <a:pt x="6146" y="11182"/>
                  <a:pt x="6188" y="11234"/>
                </a:cubicBezTo>
                <a:cubicBezTo>
                  <a:pt x="6084" y="11276"/>
                  <a:pt x="5981" y="11327"/>
                  <a:pt x="5887" y="11379"/>
                </a:cubicBezTo>
                <a:cubicBezTo>
                  <a:pt x="5918" y="11234"/>
                  <a:pt x="5950" y="11089"/>
                  <a:pt x="5991" y="10954"/>
                </a:cubicBezTo>
                <a:close/>
                <a:moveTo>
                  <a:pt x="16417" y="10716"/>
                </a:moveTo>
                <a:cubicBezTo>
                  <a:pt x="16396" y="10902"/>
                  <a:pt x="16376" y="11079"/>
                  <a:pt x="16365" y="11255"/>
                </a:cubicBezTo>
                <a:cubicBezTo>
                  <a:pt x="16345" y="11296"/>
                  <a:pt x="16334" y="11338"/>
                  <a:pt x="16314" y="11379"/>
                </a:cubicBezTo>
                <a:cubicBezTo>
                  <a:pt x="16282" y="11327"/>
                  <a:pt x="16241" y="11276"/>
                  <a:pt x="16200" y="11224"/>
                </a:cubicBezTo>
                <a:cubicBezTo>
                  <a:pt x="16272" y="11058"/>
                  <a:pt x="16345" y="10882"/>
                  <a:pt x="16417" y="10716"/>
                </a:cubicBezTo>
                <a:close/>
                <a:moveTo>
                  <a:pt x="16894" y="11162"/>
                </a:moveTo>
                <a:cubicBezTo>
                  <a:pt x="16915" y="11213"/>
                  <a:pt x="16935" y="11276"/>
                  <a:pt x="16946" y="11327"/>
                </a:cubicBezTo>
                <a:cubicBezTo>
                  <a:pt x="16884" y="11348"/>
                  <a:pt x="16811" y="11358"/>
                  <a:pt x="16749" y="11379"/>
                </a:cubicBezTo>
                <a:cubicBezTo>
                  <a:pt x="16770" y="11348"/>
                  <a:pt x="16801" y="11296"/>
                  <a:pt x="16832" y="11255"/>
                </a:cubicBezTo>
                <a:cubicBezTo>
                  <a:pt x="16852" y="11224"/>
                  <a:pt x="16873" y="11193"/>
                  <a:pt x="16894" y="11162"/>
                </a:cubicBezTo>
                <a:close/>
                <a:moveTo>
                  <a:pt x="12697" y="11213"/>
                </a:moveTo>
                <a:cubicBezTo>
                  <a:pt x="12748" y="11244"/>
                  <a:pt x="12790" y="11286"/>
                  <a:pt x="12842" y="11317"/>
                </a:cubicBezTo>
                <a:cubicBezTo>
                  <a:pt x="12779" y="11348"/>
                  <a:pt x="12728" y="11379"/>
                  <a:pt x="12676" y="11400"/>
                </a:cubicBezTo>
                <a:cubicBezTo>
                  <a:pt x="12686" y="11338"/>
                  <a:pt x="12686" y="11276"/>
                  <a:pt x="12697" y="11213"/>
                </a:cubicBezTo>
                <a:close/>
                <a:moveTo>
                  <a:pt x="13049" y="11286"/>
                </a:moveTo>
                <a:cubicBezTo>
                  <a:pt x="13049" y="11327"/>
                  <a:pt x="13049" y="11369"/>
                  <a:pt x="13059" y="11400"/>
                </a:cubicBezTo>
                <a:lnTo>
                  <a:pt x="13039" y="11379"/>
                </a:lnTo>
                <a:cubicBezTo>
                  <a:pt x="13018" y="11358"/>
                  <a:pt x="12997" y="11348"/>
                  <a:pt x="12976" y="11327"/>
                </a:cubicBezTo>
                <a:lnTo>
                  <a:pt x="13049" y="11286"/>
                </a:lnTo>
                <a:close/>
                <a:moveTo>
                  <a:pt x="15764" y="10975"/>
                </a:moveTo>
                <a:lnTo>
                  <a:pt x="15764" y="10975"/>
                </a:lnTo>
                <a:cubicBezTo>
                  <a:pt x="15723" y="11110"/>
                  <a:pt x="15692" y="11255"/>
                  <a:pt x="15661" y="11400"/>
                </a:cubicBezTo>
                <a:cubicBezTo>
                  <a:pt x="15619" y="11327"/>
                  <a:pt x="15578" y="11265"/>
                  <a:pt x="15526" y="11203"/>
                </a:cubicBezTo>
                <a:cubicBezTo>
                  <a:pt x="15598" y="11120"/>
                  <a:pt x="15681" y="11048"/>
                  <a:pt x="15764" y="10975"/>
                </a:cubicBezTo>
                <a:close/>
                <a:moveTo>
                  <a:pt x="15153" y="10913"/>
                </a:moveTo>
                <a:lnTo>
                  <a:pt x="15184" y="10934"/>
                </a:lnTo>
                <a:cubicBezTo>
                  <a:pt x="15184" y="11089"/>
                  <a:pt x="15174" y="11255"/>
                  <a:pt x="15163" y="11410"/>
                </a:cubicBezTo>
                <a:cubicBezTo>
                  <a:pt x="15111" y="11327"/>
                  <a:pt x="15070" y="11255"/>
                  <a:pt x="15018" y="11182"/>
                </a:cubicBezTo>
                <a:cubicBezTo>
                  <a:pt x="15060" y="11089"/>
                  <a:pt x="15101" y="10996"/>
                  <a:pt x="15153" y="10913"/>
                </a:cubicBezTo>
                <a:close/>
                <a:moveTo>
                  <a:pt x="21610" y="10830"/>
                </a:moveTo>
                <a:cubicBezTo>
                  <a:pt x="21641" y="10954"/>
                  <a:pt x="21661" y="11089"/>
                  <a:pt x="21682" y="11213"/>
                </a:cubicBezTo>
                <a:cubicBezTo>
                  <a:pt x="21562" y="11273"/>
                  <a:pt x="21452" y="11353"/>
                  <a:pt x="21342" y="11423"/>
                </a:cubicBezTo>
                <a:lnTo>
                  <a:pt x="21342" y="11423"/>
                </a:lnTo>
                <a:cubicBezTo>
                  <a:pt x="21373" y="11301"/>
                  <a:pt x="21413" y="11169"/>
                  <a:pt x="21444" y="11048"/>
                </a:cubicBezTo>
                <a:cubicBezTo>
                  <a:pt x="21496" y="10975"/>
                  <a:pt x="21558" y="10902"/>
                  <a:pt x="21610" y="10830"/>
                </a:cubicBezTo>
                <a:close/>
                <a:moveTo>
                  <a:pt x="7162" y="11110"/>
                </a:moveTo>
                <a:lnTo>
                  <a:pt x="7162" y="11110"/>
                </a:lnTo>
                <a:cubicBezTo>
                  <a:pt x="7287" y="11162"/>
                  <a:pt x="7401" y="11203"/>
                  <a:pt x="7535" y="11234"/>
                </a:cubicBezTo>
                <a:lnTo>
                  <a:pt x="7535" y="11244"/>
                </a:lnTo>
                <a:lnTo>
                  <a:pt x="7566" y="11307"/>
                </a:lnTo>
                <a:cubicBezTo>
                  <a:pt x="7546" y="11348"/>
                  <a:pt x="7535" y="11390"/>
                  <a:pt x="7515" y="11431"/>
                </a:cubicBezTo>
                <a:cubicBezTo>
                  <a:pt x="7463" y="11410"/>
                  <a:pt x="7411" y="11390"/>
                  <a:pt x="7369" y="11369"/>
                </a:cubicBezTo>
                <a:cubicBezTo>
                  <a:pt x="7297" y="11286"/>
                  <a:pt x="7224" y="11203"/>
                  <a:pt x="7162" y="11110"/>
                </a:cubicBezTo>
                <a:close/>
                <a:moveTo>
                  <a:pt x="7960" y="11307"/>
                </a:moveTo>
                <a:lnTo>
                  <a:pt x="8033" y="11317"/>
                </a:lnTo>
                <a:lnTo>
                  <a:pt x="7950" y="11431"/>
                </a:lnTo>
                <a:lnTo>
                  <a:pt x="7950" y="11369"/>
                </a:lnTo>
                <a:lnTo>
                  <a:pt x="7960" y="11307"/>
                </a:lnTo>
                <a:close/>
                <a:moveTo>
                  <a:pt x="15256" y="10996"/>
                </a:moveTo>
                <a:cubicBezTo>
                  <a:pt x="15298" y="11037"/>
                  <a:pt x="15339" y="11089"/>
                  <a:pt x="15381" y="11141"/>
                </a:cubicBezTo>
                <a:cubicBezTo>
                  <a:pt x="15370" y="11193"/>
                  <a:pt x="15360" y="11255"/>
                  <a:pt x="15339" y="11307"/>
                </a:cubicBezTo>
                <a:cubicBezTo>
                  <a:pt x="15308" y="11358"/>
                  <a:pt x="15267" y="11400"/>
                  <a:pt x="15236" y="11452"/>
                </a:cubicBezTo>
                <a:cubicBezTo>
                  <a:pt x="15246" y="11296"/>
                  <a:pt x="15256" y="11151"/>
                  <a:pt x="15256" y="10996"/>
                </a:cubicBezTo>
                <a:close/>
                <a:moveTo>
                  <a:pt x="16863" y="11068"/>
                </a:moveTo>
                <a:cubicBezTo>
                  <a:pt x="16780" y="11182"/>
                  <a:pt x="16707" y="11296"/>
                  <a:pt x="16635" y="11410"/>
                </a:cubicBezTo>
                <a:lnTo>
                  <a:pt x="16562" y="11452"/>
                </a:lnTo>
                <a:lnTo>
                  <a:pt x="16562" y="11431"/>
                </a:lnTo>
                <a:cubicBezTo>
                  <a:pt x="16666" y="11317"/>
                  <a:pt x="16770" y="11193"/>
                  <a:pt x="16863" y="11068"/>
                </a:cubicBezTo>
                <a:close/>
                <a:moveTo>
                  <a:pt x="16500" y="11120"/>
                </a:moveTo>
                <a:cubicBezTo>
                  <a:pt x="16500" y="11213"/>
                  <a:pt x="16500" y="11307"/>
                  <a:pt x="16490" y="11410"/>
                </a:cubicBezTo>
                <a:lnTo>
                  <a:pt x="16438" y="11462"/>
                </a:lnTo>
                <a:cubicBezTo>
                  <a:pt x="16438" y="11400"/>
                  <a:pt x="16438" y="11338"/>
                  <a:pt x="16448" y="11276"/>
                </a:cubicBezTo>
                <a:cubicBezTo>
                  <a:pt x="16448" y="11265"/>
                  <a:pt x="16448" y="11255"/>
                  <a:pt x="16448" y="11244"/>
                </a:cubicBezTo>
                <a:lnTo>
                  <a:pt x="16500" y="11120"/>
                </a:lnTo>
                <a:close/>
                <a:moveTo>
                  <a:pt x="7608" y="11390"/>
                </a:moveTo>
                <a:lnTo>
                  <a:pt x="7649" y="11472"/>
                </a:lnTo>
                <a:lnTo>
                  <a:pt x="7649" y="11472"/>
                </a:lnTo>
                <a:lnTo>
                  <a:pt x="7577" y="11452"/>
                </a:lnTo>
                <a:lnTo>
                  <a:pt x="7608" y="11390"/>
                </a:lnTo>
                <a:close/>
                <a:moveTo>
                  <a:pt x="21423" y="10654"/>
                </a:moveTo>
                <a:lnTo>
                  <a:pt x="21423" y="10654"/>
                </a:lnTo>
                <a:cubicBezTo>
                  <a:pt x="21402" y="10778"/>
                  <a:pt x="21371" y="10902"/>
                  <a:pt x="21340" y="11027"/>
                </a:cubicBezTo>
                <a:cubicBezTo>
                  <a:pt x="21197" y="11180"/>
                  <a:pt x="21044" y="11333"/>
                  <a:pt x="20881" y="11476"/>
                </a:cubicBezTo>
                <a:lnTo>
                  <a:pt x="20881" y="11476"/>
                </a:lnTo>
                <a:cubicBezTo>
                  <a:pt x="20820" y="11333"/>
                  <a:pt x="20759" y="11180"/>
                  <a:pt x="20687" y="11037"/>
                </a:cubicBezTo>
                <a:cubicBezTo>
                  <a:pt x="20884" y="10965"/>
                  <a:pt x="21081" y="10871"/>
                  <a:pt x="21268" y="10757"/>
                </a:cubicBezTo>
                <a:cubicBezTo>
                  <a:pt x="21319" y="10726"/>
                  <a:pt x="21371" y="10695"/>
                  <a:pt x="21423" y="10654"/>
                </a:cubicBezTo>
                <a:close/>
                <a:moveTo>
                  <a:pt x="8965" y="11182"/>
                </a:moveTo>
                <a:lnTo>
                  <a:pt x="9007" y="11452"/>
                </a:lnTo>
                <a:lnTo>
                  <a:pt x="8976" y="11493"/>
                </a:lnTo>
                <a:cubicBezTo>
                  <a:pt x="8934" y="11452"/>
                  <a:pt x="8903" y="11421"/>
                  <a:pt x="8862" y="11390"/>
                </a:cubicBezTo>
                <a:lnTo>
                  <a:pt x="8831" y="11244"/>
                </a:lnTo>
                <a:lnTo>
                  <a:pt x="8831" y="11224"/>
                </a:lnTo>
                <a:cubicBezTo>
                  <a:pt x="8883" y="11213"/>
                  <a:pt x="8924" y="11203"/>
                  <a:pt x="8965" y="11182"/>
                </a:cubicBezTo>
                <a:close/>
                <a:moveTo>
                  <a:pt x="17091" y="11358"/>
                </a:moveTo>
                <a:lnTo>
                  <a:pt x="17080" y="11493"/>
                </a:lnTo>
                <a:lnTo>
                  <a:pt x="17049" y="11358"/>
                </a:lnTo>
                <a:close/>
                <a:moveTo>
                  <a:pt x="13391" y="11079"/>
                </a:moveTo>
                <a:lnTo>
                  <a:pt x="13391" y="11079"/>
                </a:lnTo>
                <a:cubicBezTo>
                  <a:pt x="13318" y="11224"/>
                  <a:pt x="13246" y="11369"/>
                  <a:pt x="13153" y="11504"/>
                </a:cubicBezTo>
                <a:lnTo>
                  <a:pt x="13132" y="11472"/>
                </a:lnTo>
                <a:cubicBezTo>
                  <a:pt x="13121" y="11400"/>
                  <a:pt x="13121" y="11327"/>
                  <a:pt x="13111" y="11244"/>
                </a:cubicBezTo>
                <a:cubicBezTo>
                  <a:pt x="13204" y="11193"/>
                  <a:pt x="13298" y="11141"/>
                  <a:pt x="13391" y="11079"/>
                </a:cubicBezTo>
                <a:close/>
                <a:moveTo>
                  <a:pt x="14272" y="10799"/>
                </a:moveTo>
                <a:lnTo>
                  <a:pt x="14272" y="10799"/>
                </a:lnTo>
                <a:cubicBezTo>
                  <a:pt x="14386" y="10820"/>
                  <a:pt x="14500" y="10840"/>
                  <a:pt x="14614" y="10851"/>
                </a:cubicBezTo>
                <a:cubicBezTo>
                  <a:pt x="14572" y="11016"/>
                  <a:pt x="14521" y="11172"/>
                  <a:pt x="14479" y="11338"/>
                </a:cubicBezTo>
                <a:cubicBezTo>
                  <a:pt x="14458" y="11390"/>
                  <a:pt x="14427" y="11452"/>
                  <a:pt x="14407" y="11504"/>
                </a:cubicBezTo>
                <a:cubicBezTo>
                  <a:pt x="14386" y="11265"/>
                  <a:pt x="14344" y="11027"/>
                  <a:pt x="14272" y="10799"/>
                </a:cubicBezTo>
                <a:close/>
                <a:moveTo>
                  <a:pt x="17194" y="11338"/>
                </a:moveTo>
                <a:lnTo>
                  <a:pt x="17215" y="11379"/>
                </a:lnTo>
                <a:cubicBezTo>
                  <a:pt x="17194" y="11431"/>
                  <a:pt x="17174" y="11483"/>
                  <a:pt x="17153" y="11524"/>
                </a:cubicBezTo>
                <a:cubicBezTo>
                  <a:pt x="17153" y="11462"/>
                  <a:pt x="17163" y="11400"/>
                  <a:pt x="17163" y="11338"/>
                </a:cubicBezTo>
                <a:lnTo>
                  <a:pt x="17163" y="11348"/>
                </a:lnTo>
                <a:lnTo>
                  <a:pt x="17194" y="11338"/>
                </a:lnTo>
                <a:close/>
                <a:moveTo>
                  <a:pt x="7660" y="11265"/>
                </a:moveTo>
                <a:lnTo>
                  <a:pt x="7763" y="11286"/>
                </a:lnTo>
                <a:cubicBezTo>
                  <a:pt x="7774" y="11358"/>
                  <a:pt x="7794" y="11421"/>
                  <a:pt x="7815" y="11493"/>
                </a:cubicBezTo>
                <a:cubicBezTo>
                  <a:pt x="7815" y="11504"/>
                  <a:pt x="7805" y="11514"/>
                  <a:pt x="7794" y="11535"/>
                </a:cubicBezTo>
                <a:lnTo>
                  <a:pt x="7743" y="11514"/>
                </a:lnTo>
                <a:cubicBezTo>
                  <a:pt x="7711" y="11441"/>
                  <a:pt x="7680" y="11379"/>
                  <a:pt x="7649" y="11307"/>
                </a:cubicBezTo>
                <a:cubicBezTo>
                  <a:pt x="7649" y="11296"/>
                  <a:pt x="7660" y="11276"/>
                  <a:pt x="7660" y="11265"/>
                </a:cubicBezTo>
                <a:close/>
                <a:moveTo>
                  <a:pt x="6716" y="11130"/>
                </a:moveTo>
                <a:lnTo>
                  <a:pt x="6779" y="11172"/>
                </a:lnTo>
                <a:cubicBezTo>
                  <a:pt x="6706" y="11296"/>
                  <a:pt x="6644" y="11431"/>
                  <a:pt x="6571" y="11555"/>
                </a:cubicBezTo>
                <a:cubicBezTo>
                  <a:pt x="6478" y="11462"/>
                  <a:pt x="6385" y="11358"/>
                  <a:pt x="6312" y="11265"/>
                </a:cubicBezTo>
                <a:cubicBezTo>
                  <a:pt x="6447" y="11213"/>
                  <a:pt x="6582" y="11162"/>
                  <a:pt x="6716" y="11130"/>
                </a:cubicBezTo>
                <a:close/>
                <a:moveTo>
                  <a:pt x="11391" y="10954"/>
                </a:moveTo>
                <a:cubicBezTo>
                  <a:pt x="11297" y="11162"/>
                  <a:pt x="11204" y="11358"/>
                  <a:pt x="11100" y="11555"/>
                </a:cubicBezTo>
                <a:cubicBezTo>
                  <a:pt x="11038" y="11400"/>
                  <a:pt x="11007" y="11234"/>
                  <a:pt x="11007" y="11068"/>
                </a:cubicBezTo>
                <a:cubicBezTo>
                  <a:pt x="11121" y="11016"/>
                  <a:pt x="11246" y="10985"/>
                  <a:pt x="11380" y="10954"/>
                </a:cubicBezTo>
                <a:close/>
                <a:moveTo>
                  <a:pt x="8603" y="11307"/>
                </a:moveTo>
                <a:lnTo>
                  <a:pt x="8603" y="11307"/>
                </a:lnTo>
                <a:cubicBezTo>
                  <a:pt x="8665" y="11338"/>
                  <a:pt x="8727" y="11390"/>
                  <a:pt x="8789" y="11431"/>
                </a:cubicBezTo>
                <a:cubicBezTo>
                  <a:pt x="8789" y="11472"/>
                  <a:pt x="8800" y="11504"/>
                  <a:pt x="8800" y="11535"/>
                </a:cubicBezTo>
                <a:lnTo>
                  <a:pt x="8810" y="11535"/>
                </a:lnTo>
                <a:cubicBezTo>
                  <a:pt x="8748" y="11545"/>
                  <a:pt x="8686" y="11545"/>
                  <a:pt x="8623" y="11566"/>
                </a:cubicBezTo>
                <a:lnTo>
                  <a:pt x="8603" y="11307"/>
                </a:lnTo>
                <a:close/>
                <a:moveTo>
                  <a:pt x="12593" y="11265"/>
                </a:moveTo>
                <a:cubicBezTo>
                  <a:pt x="12593" y="11317"/>
                  <a:pt x="12583" y="11369"/>
                  <a:pt x="12583" y="11431"/>
                </a:cubicBezTo>
                <a:lnTo>
                  <a:pt x="12583" y="11441"/>
                </a:lnTo>
                <a:cubicBezTo>
                  <a:pt x="12469" y="11493"/>
                  <a:pt x="12355" y="11535"/>
                  <a:pt x="12251" y="11576"/>
                </a:cubicBezTo>
                <a:cubicBezTo>
                  <a:pt x="12355" y="11472"/>
                  <a:pt x="12469" y="11369"/>
                  <a:pt x="12583" y="11265"/>
                </a:cubicBezTo>
                <a:close/>
                <a:moveTo>
                  <a:pt x="2167" y="9835"/>
                </a:moveTo>
                <a:cubicBezTo>
                  <a:pt x="2167" y="9866"/>
                  <a:pt x="2156" y="9897"/>
                  <a:pt x="2146" y="9928"/>
                </a:cubicBezTo>
                <a:cubicBezTo>
                  <a:pt x="2042" y="10291"/>
                  <a:pt x="1959" y="10654"/>
                  <a:pt x="1897" y="11027"/>
                </a:cubicBezTo>
                <a:cubicBezTo>
                  <a:pt x="1794" y="11213"/>
                  <a:pt x="1690" y="11400"/>
                  <a:pt x="1597" y="11586"/>
                </a:cubicBezTo>
                <a:cubicBezTo>
                  <a:pt x="1607" y="11483"/>
                  <a:pt x="1617" y="11379"/>
                  <a:pt x="1628" y="11276"/>
                </a:cubicBezTo>
                <a:cubicBezTo>
                  <a:pt x="1763" y="10778"/>
                  <a:pt x="1939" y="10301"/>
                  <a:pt x="2167" y="9835"/>
                </a:cubicBezTo>
                <a:close/>
                <a:moveTo>
                  <a:pt x="20594" y="11079"/>
                </a:moveTo>
                <a:cubicBezTo>
                  <a:pt x="20677" y="11234"/>
                  <a:pt x="20739" y="11390"/>
                  <a:pt x="20812" y="11545"/>
                </a:cubicBezTo>
                <a:lnTo>
                  <a:pt x="20770" y="11586"/>
                </a:lnTo>
                <a:cubicBezTo>
                  <a:pt x="20698" y="11421"/>
                  <a:pt x="20635" y="11255"/>
                  <a:pt x="20563" y="11089"/>
                </a:cubicBezTo>
                <a:lnTo>
                  <a:pt x="20594" y="11079"/>
                </a:lnTo>
                <a:close/>
                <a:moveTo>
                  <a:pt x="10302" y="11462"/>
                </a:moveTo>
                <a:lnTo>
                  <a:pt x="10302" y="11514"/>
                </a:lnTo>
                <a:lnTo>
                  <a:pt x="10261" y="11597"/>
                </a:lnTo>
                <a:cubicBezTo>
                  <a:pt x="10271" y="11555"/>
                  <a:pt x="10271" y="11514"/>
                  <a:pt x="10282" y="11483"/>
                </a:cubicBezTo>
                <a:lnTo>
                  <a:pt x="10302" y="11462"/>
                </a:lnTo>
                <a:close/>
                <a:moveTo>
                  <a:pt x="14749" y="10965"/>
                </a:moveTo>
                <a:cubicBezTo>
                  <a:pt x="14800" y="11016"/>
                  <a:pt x="14842" y="11079"/>
                  <a:pt x="14883" y="11141"/>
                </a:cubicBezTo>
                <a:cubicBezTo>
                  <a:pt x="14852" y="11255"/>
                  <a:pt x="14832" y="11369"/>
                  <a:pt x="14811" y="11493"/>
                </a:cubicBezTo>
                <a:cubicBezTo>
                  <a:pt x="14790" y="11535"/>
                  <a:pt x="14769" y="11576"/>
                  <a:pt x="14759" y="11618"/>
                </a:cubicBezTo>
                <a:cubicBezTo>
                  <a:pt x="14759" y="11410"/>
                  <a:pt x="14759" y="11203"/>
                  <a:pt x="14738" y="10985"/>
                </a:cubicBezTo>
                <a:lnTo>
                  <a:pt x="14749" y="10965"/>
                </a:lnTo>
                <a:close/>
                <a:moveTo>
                  <a:pt x="21692" y="11286"/>
                </a:moveTo>
                <a:lnTo>
                  <a:pt x="21713" y="11410"/>
                </a:lnTo>
                <a:cubicBezTo>
                  <a:pt x="21573" y="11491"/>
                  <a:pt x="21432" y="11571"/>
                  <a:pt x="21283" y="11623"/>
                </a:cubicBezTo>
                <a:lnTo>
                  <a:pt x="21283" y="11623"/>
                </a:lnTo>
                <a:lnTo>
                  <a:pt x="21309" y="11535"/>
                </a:lnTo>
                <a:cubicBezTo>
                  <a:pt x="21433" y="11452"/>
                  <a:pt x="21568" y="11369"/>
                  <a:pt x="21692" y="11286"/>
                </a:cubicBezTo>
                <a:close/>
                <a:moveTo>
                  <a:pt x="8427" y="11296"/>
                </a:moveTo>
                <a:lnTo>
                  <a:pt x="8447" y="11348"/>
                </a:lnTo>
                <a:cubicBezTo>
                  <a:pt x="8478" y="11421"/>
                  <a:pt x="8520" y="11493"/>
                  <a:pt x="8551" y="11555"/>
                </a:cubicBezTo>
                <a:lnTo>
                  <a:pt x="8551" y="11586"/>
                </a:lnTo>
                <a:lnTo>
                  <a:pt x="8530" y="11586"/>
                </a:lnTo>
                <a:cubicBezTo>
                  <a:pt x="8458" y="11607"/>
                  <a:pt x="8395" y="11628"/>
                  <a:pt x="8323" y="11649"/>
                </a:cubicBezTo>
                <a:cubicBezTo>
                  <a:pt x="8323" y="11535"/>
                  <a:pt x="8333" y="11421"/>
                  <a:pt x="8333" y="11307"/>
                </a:cubicBezTo>
                <a:cubicBezTo>
                  <a:pt x="8364" y="11307"/>
                  <a:pt x="8395" y="11307"/>
                  <a:pt x="8427" y="11296"/>
                </a:cubicBezTo>
                <a:close/>
                <a:moveTo>
                  <a:pt x="21288" y="11213"/>
                </a:moveTo>
                <a:cubicBezTo>
                  <a:pt x="21257" y="11317"/>
                  <a:pt x="21226" y="11410"/>
                  <a:pt x="21195" y="11514"/>
                </a:cubicBezTo>
                <a:lnTo>
                  <a:pt x="20967" y="11659"/>
                </a:lnTo>
                <a:cubicBezTo>
                  <a:pt x="20946" y="11628"/>
                  <a:pt x="20936" y="11597"/>
                  <a:pt x="20926" y="11566"/>
                </a:cubicBezTo>
                <a:cubicBezTo>
                  <a:pt x="21050" y="11452"/>
                  <a:pt x="21174" y="11338"/>
                  <a:pt x="21288" y="11213"/>
                </a:cubicBezTo>
                <a:close/>
                <a:moveTo>
                  <a:pt x="8261" y="11317"/>
                </a:moveTo>
                <a:cubicBezTo>
                  <a:pt x="8250" y="11441"/>
                  <a:pt x="8250" y="11555"/>
                  <a:pt x="8250" y="11669"/>
                </a:cubicBezTo>
                <a:cubicBezTo>
                  <a:pt x="8157" y="11638"/>
                  <a:pt x="8064" y="11618"/>
                  <a:pt x="7960" y="11586"/>
                </a:cubicBezTo>
                <a:lnTo>
                  <a:pt x="7960" y="11545"/>
                </a:lnTo>
                <a:cubicBezTo>
                  <a:pt x="8012" y="11462"/>
                  <a:pt x="8074" y="11390"/>
                  <a:pt x="8136" y="11317"/>
                </a:cubicBezTo>
                <a:close/>
                <a:moveTo>
                  <a:pt x="18303" y="11151"/>
                </a:moveTo>
                <a:lnTo>
                  <a:pt x="18303" y="11151"/>
                </a:lnTo>
                <a:cubicBezTo>
                  <a:pt x="18594" y="11255"/>
                  <a:pt x="18905" y="11317"/>
                  <a:pt x="19226" y="11317"/>
                </a:cubicBezTo>
                <a:cubicBezTo>
                  <a:pt x="19257" y="11441"/>
                  <a:pt x="19298" y="11555"/>
                  <a:pt x="19329" y="11680"/>
                </a:cubicBezTo>
                <a:cubicBezTo>
                  <a:pt x="19050" y="11493"/>
                  <a:pt x="18739" y="11358"/>
                  <a:pt x="18407" y="11286"/>
                </a:cubicBezTo>
                <a:lnTo>
                  <a:pt x="18397" y="11296"/>
                </a:lnTo>
                <a:cubicBezTo>
                  <a:pt x="18366" y="11244"/>
                  <a:pt x="18335" y="11203"/>
                  <a:pt x="18303" y="11151"/>
                </a:cubicBezTo>
                <a:close/>
                <a:moveTo>
                  <a:pt x="12427" y="11058"/>
                </a:moveTo>
                <a:cubicBezTo>
                  <a:pt x="12489" y="11089"/>
                  <a:pt x="12541" y="11120"/>
                  <a:pt x="12603" y="11151"/>
                </a:cubicBezTo>
                <a:lnTo>
                  <a:pt x="12603" y="11193"/>
                </a:lnTo>
                <a:cubicBezTo>
                  <a:pt x="12427" y="11327"/>
                  <a:pt x="12261" y="11472"/>
                  <a:pt x="12106" y="11628"/>
                </a:cubicBezTo>
                <a:lnTo>
                  <a:pt x="11898" y="11690"/>
                </a:lnTo>
                <a:cubicBezTo>
                  <a:pt x="12095" y="11493"/>
                  <a:pt x="12272" y="11286"/>
                  <a:pt x="12427" y="11058"/>
                </a:cubicBezTo>
                <a:close/>
                <a:moveTo>
                  <a:pt x="16174" y="11296"/>
                </a:moveTo>
                <a:cubicBezTo>
                  <a:pt x="16205" y="11344"/>
                  <a:pt x="16244" y="11393"/>
                  <a:pt x="16282" y="11441"/>
                </a:cubicBezTo>
                <a:lnTo>
                  <a:pt x="16241" y="11566"/>
                </a:lnTo>
                <a:cubicBezTo>
                  <a:pt x="16148" y="11607"/>
                  <a:pt x="16065" y="11638"/>
                  <a:pt x="15982" y="11690"/>
                </a:cubicBezTo>
                <a:cubicBezTo>
                  <a:pt x="16053" y="11559"/>
                  <a:pt x="16114" y="11427"/>
                  <a:pt x="16174" y="11296"/>
                </a:cubicBezTo>
                <a:close/>
                <a:moveTo>
                  <a:pt x="10188" y="11545"/>
                </a:moveTo>
                <a:lnTo>
                  <a:pt x="10188" y="11545"/>
                </a:lnTo>
                <a:cubicBezTo>
                  <a:pt x="10180" y="11596"/>
                  <a:pt x="10171" y="11647"/>
                  <a:pt x="10157" y="11704"/>
                </a:cubicBezTo>
                <a:lnTo>
                  <a:pt x="10157" y="11704"/>
                </a:lnTo>
                <a:cubicBezTo>
                  <a:pt x="10157" y="11661"/>
                  <a:pt x="10155" y="11616"/>
                  <a:pt x="10147" y="11576"/>
                </a:cubicBezTo>
                <a:lnTo>
                  <a:pt x="10188" y="11545"/>
                </a:lnTo>
                <a:close/>
                <a:moveTo>
                  <a:pt x="5162" y="9244"/>
                </a:moveTo>
                <a:lnTo>
                  <a:pt x="5224" y="9338"/>
                </a:lnTo>
                <a:cubicBezTo>
                  <a:pt x="5234" y="9524"/>
                  <a:pt x="5276" y="9711"/>
                  <a:pt x="5359" y="9887"/>
                </a:cubicBezTo>
                <a:cubicBezTo>
                  <a:pt x="5297" y="10146"/>
                  <a:pt x="5245" y="10415"/>
                  <a:pt x="5203" y="10685"/>
                </a:cubicBezTo>
                <a:cubicBezTo>
                  <a:pt x="5069" y="10840"/>
                  <a:pt x="4944" y="10996"/>
                  <a:pt x="4810" y="11151"/>
                </a:cubicBezTo>
                <a:cubicBezTo>
                  <a:pt x="4582" y="11327"/>
                  <a:pt x="4364" y="11514"/>
                  <a:pt x="4167" y="11721"/>
                </a:cubicBezTo>
                <a:cubicBezTo>
                  <a:pt x="4074" y="11659"/>
                  <a:pt x="3991" y="11586"/>
                  <a:pt x="3908" y="11514"/>
                </a:cubicBezTo>
                <a:cubicBezTo>
                  <a:pt x="3825" y="11441"/>
                  <a:pt x="3742" y="11369"/>
                  <a:pt x="3669" y="11296"/>
                </a:cubicBezTo>
                <a:cubicBezTo>
                  <a:pt x="3607" y="10851"/>
                  <a:pt x="3597" y="10395"/>
                  <a:pt x="3638" y="9949"/>
                </a:cubicBezTo>
                <a:cubicBezTo>
                  <a:pt x="4115" y="9659"/>
                  <a:pt x="4633" y="9431"/>
                  <a:pt x="5162" y="9244"/>
                </a:cubicBezTo>
                <a:close/>
                <a:moveTo>
                  <a:pt x="13432" y="11151"/>
                </a:moveTo>
                <a:cubicBezTo>
                  <a:pt x="13474" y="11244"/>
                  <a:pt x="13515" y="11338"/>
                  <a:pt x="13567" y="11431"/>
                </a:cubicBezTo>
                <a:cubicBezTo>
                  <a:pt x="13495" y="11535"/>
                  <a:pt x="13422" y="11628"/>
                  <a:pt x="13339" y="11721"/>
                </a:cubicBezTo>
                <a:cubicBezTo>
                  <a:pt x="13287" y="11659"/>
                  <a:pt x="13246" y="11607"/>
                  <a:pt x="13204" y="11545"/>
                </a:cubicBezTo>
                <a:lnTo>
                  <a:pt x="13194" y="11555"/>
                </a:lnTo>
                <a:cubicBezTo>
                  <a:pt x="13287" y="11421"/>
                  <a:pt x="13370" y="11286"/>
                  <a:pt x="13432" y="11151"/>
                </a:cubicBezTo>
                <a:close/>
                <a:moveTo>
                  <a:pt x="21174" y="11607"/>
                </a:moveTo>
                <a:cubicBezTo>
                  <a:pt x="21164" y="11638"/>
                  <a:pt x="21164" y="11659"/>
                  <a:pt x="21154" y="11680"/>
                </a:cubicBezTo>
                <a:lnTo>
                  <a:pt x="20998" y="11732"/>
                </a:lnTo>
                <a:cubicBezTo>
                  <a:pt x="20998" y="11732"/>
                  <a:pt x="20998" y="11721"/>
                  <a:pt x="20998" y="11721"/>
                </a:cubicBezTo>
                <a:lnTo>
                  <a:pt x="21174" y="11607"/>
                </a:lnTo>
                <a:close/>
                <a:moveTo>
                  <a:pt x="2405" y="11114"/>
                </a:moveTo>
                <a:lnTo>
                  <a:pt x="2405" y="11130"/>
                </a:lnTo>
                <a:cubicBezTo>
                  <a:pt x="2312" y="11327"/>
                  <a:pt x="2219" y="11535"/>
                  <a:pt x="2146" y="11742"/>
                </a:cubicBezTo>
                <a:lnTo>
                  <a:pt x="2146" y="11524"/>
                </a:lnTo>
                <a:cubicBezTo>
                  <a:pt x="2226" y="11385"/>
                  <a:pt x="2315" y="11245"/>
                  <a:pt x="2405" y="11114"/>
                </a:cubicBezTo>
                <a:close/>
                <a:moveTo>
                  <a:pt x="7546" y="11504"/>
                </a:moveTo>
                <a:lnTo>
                  <a:pt x="7680" y="11555"/>
                </a:lnTo>
                <a:cubicBezTo>
                  <a:pt x="7701" y="11597"/>
                  <a:pt x="7722" y="11628"/>
                  <a:pt x="7743" y="11669"/>
                </a:cubicBezTo>
                <a:lnTo>
                  <a:pt x="7722" y="11721"/>
                </a:lnTo>
                <a:lnTo>
                  <a:pt x="7701" y="11742"/>
                </a:lnTo>
                <a:cubicBezTo>
                  <a:pt x="7649" y="11680"/>
                  <a:pt x="7587" y="11618"/>
                  <a:pt x="7525" y="11555"/>
                </a:cubicBezTo>
                <a:cubicBezTo>
                  <a:pt x="7535" y="11535"/>
                  <a:pt x="7546" y="11524"/>
                  <a:pt x="7546" y="11504"/>
                </a:cubicBezTo>
                <a:close/>
                <a:moveTo>
                  <a:pt x="20843" y="11628"/>
                </a:moveTo>
                <a:cubicBezTo>
                  <a:pt x="20853" y="11649"/>
                  <a:pt x="20863" y="11680"/>
                  <a:pt x="20874" y="11711"/>
                </a:cubicBezTo>
                <a:lnTo>
                  <a:pt x="20832" y="11742"/>
                </a:lnTo>
                <a:lnTo>
                  <a:pt x="20801" y="11659"/>
                </a:lnTo>
                <a:lnTo>
                  <a:pt x="20843" y="11628"/>
                </a:lnTo>
                <a:close/>
                <a:moveTo>
                  <a:pt x="8561" y="11649"/>
                </a:moveTo>
                <a:lnTo>
                  <a:pt x="8572" y="11752"/>
                </a:lnTo>
                <a:lnTo>
                  <a:pt x="8572" y="11752"/>
                </a:lnTo>
                <a:lnTo>
                  <a:pt x="8375" y="11711"/>
                </a:lnTo>
                <a:cubicBezTo>
                  <a:pt x="8437" y="11680"/>
                  <a:pt x="8499" y="11669"/>
                  <a:pt x="8551" y="11649"/>
                </a:cubicBezTo>
                <a:close/>
                <a:moveTo>
                  <a:pt x="10126" y="10674"/>
                </a:moveTo>
                <a:cubicBezTo>
                  <a:pt x="10137" y="10695"/>
                  <a:pt x="10137" y="10716"/>
                  <a:pt x="10147" y="10747"/>
                </a:cubicBezTo>
                <a:cubicBezTo>
                  <a:pt x="10147" y="10757"/>
                  <a:pt x="10147" y="10768"/>
                  <a:pt x="10147" y="10778"/>
                </a:cubicBezTo>
                <a:cubicBezTo>
                  <a:pt x="9971" y="11120"/>
                  <a:pt x="9764" y="11452"/>
                  <a:pt x="9525" y="11763"/>
                </a:cubicBezTo>
                <a:lnTo>
                  <a:pt x="9515" y="11752"/>
                </a:lnTo>
                <a:cubicBezTo>
                  <a:pt x="9401" y="11659"/>
                  <a:pt x="9256" y="11586"/>
                  <a:pt x="9100" y="11555"/>
                </a:cubicBezTo>
                <a:cubicBezTo>
                  <a:pt x="9100" y="11524"/>
                  <a:pt x="9090" y="11493"/>
                  <a:pt x="9090" y="11462"/>
                </a:cubicBezTo>
                <a:cubicBezTo>
                  <a:pt x="9225" y="11286"/>
                  <a:pt x="9370" y="11120"/>
                  <a:pt x="9525" y="10965"/>
                </a:cubicBezTo>
                <a:cubicBezTo>
                  <a:pt x="9629" y="10902"/>
                  <a:pt x="9732" y="10840"/>
                  <a:pt x="9836" y="10768"/>
                </a:cubicBezTo>
                <a:cubicBezTo>
                  <a:pt x="9940" y="10747"/>
                  <a:pt x="10033" y="10716"/>
                  <a:pt x="10126" y="10674"/>
                </a:cubicBezTo>
                <a:close/>
                <a:moveTo>
                  <a:pt x="15899" y="10861"/>
                </a:moveTo>
                <a:cubicBezTo>
                  <a:pt x="15951" y="10965"/>
                  <a:pt x="16013" y="11068"/>
                  <a:pt x="16075" y="11162"/>
                </a:cubicBezTo>
                <a:cubicBezTo>
                  <a:pt x="16023" y="11358"/>
                  <a:pt x="15961" y="11555"/>
                  <a:pt x="15868" y="11752"/>
                </a:cubicBezTo>
                <a:lnTo>
                  <a:pt x="15837" y="11763"/>
                </a:lnTo>
                <a:cubicBezTo>
                  <a:pt x="15795" y="11669"/>
                  <a:pt x="15754" y="11576"/>
                  <a:pt x="15712" y="11483"/>
                </a:cubicBezTo>
                <a:cubicBezTo>
                  <a:pt x="15754" y="11286"/>
                  <a:pt x="15816" y="11079"/>
                  <a:pt x="15868" y="10882"/>
                </a:cubicBezTo>
                <a:lnTo>
                  <a:pt x="15899" y="10861"/>
                </a:lnTo>
                <a:close/>
                <a:moveTo>
                  <a:pt x="11898" y="10923"/>
                </a:moveTo>
                <a:cubicBezTo>
                  <a:pt x="12054" y="10934"/>
                  <a:pt x="12209" y="10975"/>
                  <a:pt x="12365" y="11037"/>
                </a:cubicBezTo>
                <a:cubicBezTo>
                  <a:pt x="12199" y="11255"/>
                  <a:pt x="12012" y="11472"/>
                  <a:pt x="11816" y="11669"/>
                </a:cubicBezTo>
                <a:lnTo>
                  <a:pt x="11753" y="11732"/>
                </a:lnTo>
                <a:cubicBezTo>
                  <a:pt x="11692" y="11752"/>
                  <a:pt x="11631" y="11762"/>
                  <a:pt x="11569" y="11783"/>
                </a:cubicBezTo>
                <a:lnTo>
                  <a:pt x="11569" y="11783"/>
                </a:lnTo>
                <a:cubicBezTo>
                  <a:pt x="11588" y="11693"/>
                  <a:pt x="11598" y="11603"/>
                  <a:pt x="11608" y="11514"/>
                </a:cubicBezTo>
                <a:lnTo>
                  <a:pt x="11608" y="11472"/>
                </a:lnTo>
                <a:cubicBezTo>
                  <a:pt x="11722" y="11296"/>
                  <a:pt x="11816" y="11110"/>
                  <a:pt x="11898" y="10923"/>
                </a:cubicBezTo>
                <a:close/>
                <a:moveTo>
                  <a:pt x="16438" y="11607"/>
                </a:moveTo>
                <a:lnTo>
                  <a:pt x="16469" y="11638"/>
                </a:lnTo>
                <a:cubicBezTo>
                  <a:pt x="16469" y="11649"/>
                  <a:pt x="16469" y="11669"/>
                  <a:pt x="16459" y="11690"/>
                </a:cubicBezTo>
                <a:cubicBezTo>
                  <a:pt x="16459" y="11711"/>
                  <a:pt x="16459" y="11711"/>
                  <a:pt x="16459" y="11721"/>
                </a:cubicBezTo>
                <a:lnTo>
                  <a:pt x="16428" y="11783"/>
                </a:lnTo>
                <a:cubicBezTo>
                  <a:pt x="16428" y="11725"/>
                  <a:pt x="16437" y="11666"/>
                  <a:pt x="16438" y="11607"/>
                </a:cubicBezTo>
                <a:close/>
                <a:moveTo>
                  <a:pt x="8820" y="11597"/>
                </a:moveTo>
                <a:cubicBezTo>
                  <a:pt x="8820" y="11628"/>
                  <a:pt x="8831" y="11649"/>
                  <a:pt x="8841" y="11680"/>
                </a:cubicBezTo>
                <a:lnTo>
                  <a:pt x="8758" y="11794"/>
                </a:lnTo>
                <a:lnTo>
                  <a:pt x="8727" y="11783"/>
                </a:lnTo>
                <a:cubicBezTo>
                  <a:pt x="8706" y="11732"/>
                  <a:pt x="8675" y="11680"/>
                  <a:pt x="8655" y="11628"/>
                </a:cubicBezTo>
                <a:lnTo>
                  <a:pt x="8655" y="11618"/>
                </a:lnTo>
                <a:cubicBezTo>
                  <a:pt x="8706" y="11607"/>
                  <a:pt x="8769" y="11597"/>
                  <a:pt x="8820" y="11597"/>
                </a:cubicBezTo>
                <a:close/>
                <a:moveTo>
                  <a:pt x="7960" y="11649"/>
                </a:moveTo>
                <a:lnTo>
                  <a:pt x="8167" y="11711"/>
                </a:lnTo>
                <a:cubicBezTo>
                  <a:pt x="8105" y="11742"/>
                  <a:pt x="8043" y="11773"/>
                  <a:pt x="7981" y="11804"/>
                </a:cubicBezTo>
                <a:lnTo>
                  <a:pt x="7960" y="11649"/>
                </a:lnTo>
                <a:close/>
                <a:moveTo>
                  <a:pt x="4633" y="11379"/>
                </a:moveTo>
                <a:lnTo>
                  <a:pt x="4592" y="11431"/>
                </a:lnTo>
                <a:cubicBezTo>
                  <a:pt x="4499" y="11555"/>
                  <a:pt x="4395" y="11690"/>
                  <a:pt x="4291" y="11815"/>
                </a:cubicBezTo>
                <a:lnTo>
                  <a:pt x="4219" y="11763"/>
                </a:lnTo>
                <a:cubicBezTo>
                  <a:pt x="4354" y="11628"/>
                  <a:pt x="4488" y="11504"/>
                  <a:pt x="4633" y="11379"/>
                </a:cubicBezTo>
                <a:close/>
                <a:moveTo>
                  <a:pt x="5794" y="10643"/>
                </a:moveTo>
                <a:cubicBezTo>
                  <a:pt x="5836" y="10726"/>
                  <a:pt x="5887" y="10799"/>
                  <a:pt x="5939" y="10882"/>
                </a:cubicBezTo>
                <a:cubicBezTo>
                  <a:pt x="5887" y="11058"/>
                  <a:pt x="5846" y="11234"/>
                  <a:pt x="5804" y="11421"/>
                </a:cubicBezTo>
                <a:cubicBezTo>
                  <a:pt x="5618" y="11524"/>
                  <a:pt x="5431" y="11649"/>
                  <a:pt x="5255" y="11773"/>
                </a:cubicBezTo>
                <a:lnTo>
                  <a:pt x="5203" y="11825"/>
                </a:lnTo>
                <a:cubicBezTo>
                  <a:pt x="5203" y="11700"/>
                  <a:pt x="5203" y="11566"/>
                  <a:pt x="5214" y="11441"/>
                </a:cubicBezTo>
                <a:cubicBezTo>
                  <a:pt x="5390" y="11193"/>
                  <a:pt x="5566" y="10944"/>
                  <a:pt x="5753" y="10706"/>
                </a:cubicBezTo>
                <a:lnTo>
                  <a:pt x="5794" y="10643"/>
                </a:lnTo>
                <a:close/>
                <a:moveTo>
                  <a:pt x="1804" y="11452"/>
                </a:moveTo>
                <a:lnTo>
                  <a:pt x="1804" y="11452"/>
                </a:lnTo>
                <a:cubicBezTo>
                  <a:pt x="1721" y="11586"/>
                  <a:pt x="1649" y="11700"/>
                  <a:pt x="1576" y="11835"/>
                </a:cubicBezTo>
                <a:lnTo>
                  <a:pt x="1576" y="11773"/>
                </a:lnTo>
                <a:lnTo>
                  <a:pt x="1659" y="11628"/>
                </a:lnTo>
                <a:cubicBezTo>
                  <a:pt x="1700" y="11566"/>
                  <a:pt x="1752" y="11514"/>
                  <a:pt x="1804" y="11452"/>
                </a:cubicBezTo>
                <a:close/>
                <a:moveTo>
                  <a:pt x="11536" y="11597"/>
                </a:moveTo>
                <a:lnTo>
                  <a:pt x="11515" y="11752"/>
                </a:lnTo>
                <a:lnTo>
                  <a:pt x="11505" y="11804"/>
                </a:lnTo>
                <a:cubicBezTo>
                  <a:pt x="11453" y="11815"/>
                  <a:pt x="11401" y="11825"/>
                  <a:pt x="11349" y="11835"/>
                </a:cubicBezTo>
                <a:cubicBezTo>
                  <a:pt x="11411" y="11763"/>
                  <a:pt x="11484" y="11680"/>
                  <a:pt x="11536" y="11597"/>
                </a:cubicBezTo>
                <a:close/>
                <a:moveTo>
                  <a:pt x="7867" y="11669"/>
                </a:moveTo>
                <a:cubicBezTo>
                  <a:pt x="7877" y="11711"/>
                  <a:pt x="7898" y="11763"/>
                  <a:pt x="7908" y="11815"/>
                </a:cubicBezTo>
                <a:cubicBezTo>
                  <a:pt x="7908" y="11825"/>
                  <a:pt x="7908" y="11835"/>
                  <a:pt x="7919" y="11846"/>
                </a:cubicBezTo>
                <a:lnTo>
                  <a:pt x="7908" y="11846"/>
                </a:lnTo>
                <a:cubicBezTo>
                  <a:pt x="7888" y="11794"/>
                  <a:pt x="7857" y="11752"/>
                  <a:pt x="7836" y="11700"/>
                </a:cubicBezTo>
                <a:lnTo>
                  <a:pt x="7867" y="11669"/>
                </a:lnTo>
                <a:close/>
                <a:moveTo>
                  <a:pt x="11598" y="10934"/>
                </a:moveTo>
                <a:cubicBezTo>
                  <a:pt x="11598" y="11006"/>
                  <a:pt x="11588" y="11089"/>
                  <a:pt x="11577" y="11172"/>
                </a:cubicBezTo>
                <a:cubicBezTo>
                  <a:pt x="11474" y="11400"/>
                  <a:pt x="11360" y="11618"/>
                  <a:pt x="11246" y="11846"/>
                </a:cubicBezTo>
                <a:cubicBezTo>
                  <a:pt x="11194" y="11773"/>
                  <a:pt x="11152" y="11711"/>
                  <a:pt x="11121" y="11638"/>
                </a:cubicBezTo>
                <a:cubicBezTo>
                  <a:pt x="11246" y="11410"/>
                  <a:pt x="11349" y="11182"/>
                  <a:pt x="11453" y="10944"/>
                </a:cubicBezTo>
                <a:cubicBezTo>
                  <a:pt x="11505" y="10944"/>
                  <a:pt x="11556" y="10934"/>
                  <a:pt x="11598" y="10934"/>
                </a:cubicBezTo>
                <a:close/>
                <a:moveTo>
                  <a:pt x="2042" y="11255"/>
                </a:moveTo>
                <a:cubicBezTo>
                  <a:pt x="2053" y="11358"/>
                  <a:pt x="2042" y="11452"/>
                  <a:pt x="2053" y="11535"/>
                </a:cubicBezTo>
                <a:lnTo>
                  <a:pt x="2042" y="11535"/>
                </a:lnTo>
                <a:cubicBezTo>
                  <a:pt x="1980" y="11638"/>
                  <a:pt x="1928" y="11742"/>
                  <a:pt x="1866" y="11856"/>
                </a:cubicBezTo>
                <a:cubicBezTo>
                  <a:pt x="1877" y="11711"/>
                  <a:pt x="1897" y="11576"/>
                  <a:pt x="1908" y="11441"/>
                </a:cubicBezTo>
                <a:cubicBezTo>
                  <a:pt x="1949" y="11379"/>
                  <a:pt x="2001" y="11317"/>
                  <a:pt x="2042" y="11255"/>
                </a:cubicBezTo>
                <a:close/>
                <a:moveTo>
                  <a:pt x="3307" y="11048"/>
                </a:moveTo>
                <a:cubicBezTo>
                  <a:pt x="3390" y="11130"/>
                  <a:pt x="3483" y="11213"/>
                  <a:pt x="3555" y="11286"/>
                </a:cubicBezTo>
                <a:cubicBezTo>
                  <a:pt x="3597" y="11472"/>
                  <a:pt x="3638" y="11669"/>
                  <a:pt x="3701" y="11856"/>
                </a:cubicBezTo>
                <a:cubicBezTo>
                  <a:pt x="3555" y="11680"/>
                  <a:pt x="3431" y="11504"/>
                  <a:pt x="3307" y="11307"/>
                </a:cubicBezTo>
                <a:lnTo>
                  <a:pt x="3307" y="11265"/>
                </a:lnTo>
                <a:lnTo>
                  <a:pt x="3307" y="11048"/>
                </a:lnTo>
                <a:close/>
                <a:moveTo>
                  <a:pt x="8976" y="11628"/>
                </a:moveTo>
                <a:cubicBezTo>
                  <a:pt x="9007" y="11659"/>
                  <a:pt x="9038" y="11700"/>
                  <a:pt x="9069" y="11732"/>
                </a:cubicBezTo>
                <a:cubicBezTo>
                  <a:pt x="9079" y="11773"/>
                  <a:pt x="9079" y="11815"/>
                  <a:pt x="9090" y="11856"/>
                </a:cubicBezTo>
                <a:lnTo>
                  <a:pt x="9090" y="11866"/>
                </a:lnTo>
                <a:lnTo>
                  <a:pt x="9059" y="11866"/>
                </a:lnTo>
                <a:lnTo>
                  <a:pt x="8934" y="11846"/>
                </a:lnTo>
                <a:cubicBezTo>
                  <a:pt x="8934" y="11804"/>
                  <a:pt x="8924" y="11763"/>
                  <a:pt x="8914" y="11711"/>
                </a:cubicBezTo>
                <a:cubicBezTo>
                  <a:pt x="8934" y="11680"/>
                  <a:pt x="8955" y="11659"/>
                  <a:pt x="8976" y="11628"/>
                </a:cubicBezTo>
                <a:close/>
                <a:moveTo>
                  <a:pt x="10147" y="10934"/>
                </a:moveTo>
                <a:lnTo>
                  <a:pt x="10147" y="10934"/>
                </a:lnTo>
                <a:cubicBezTo>
                  <a:pt x="10106" y="11110"/>
                  <a:pt x="10085" y="11296"/>
                  <a:pt x="10085" y="11472"/>
                </a:cubicBezTo>
                <a:cubicBezTo>
                  <a:pt x="9929" y="11597"/>
                  <a:pt x="9784" y="11732"/>
                  <a:pt x="9639" y="11866"/>
                </a:cubicBezTo>
                <a:lnTo>
                  <a:pt x="9629" y="11866"/>
                </a:lnTo>
                <a:cubicBezTo>
                  <a:pt x="9608" y="11835"/>
                  <a:pt x="9577" y="11815"/>
                  <a:pt x="9556" y="11783"/>
                </a:cubicBezTo>
                <a:cubicBezTo>
                  <a:pt x="9774" y="11514"/>
                  <a:pt x="9971" y="11234"/>
                  <a:pt x="10147" y="10934"/>
                </a:cubicBezTo>
                <a:close/>
                <a:moveTo>
                  <a:pt x="13154" y="11643"/>
                </a:moveTo>
                <a:cubicBezTo>
                  <a:pt x="13192" y="11690"/>
                  <a:pt x="13229" y="11737"/>
                  <a:pt x="13267" y="11783"/>
                </a:cubicBezTo>
                <a:cubicBezTo>
                  <a:pt x="13246" y="11815"/>
                  <a:pt x="13215" y="11835"/>
                  <a:pt x="13184" y="11866"/>
                </a:cubicBezTo>
                <a:cubicBezTo>
                  <a:pt x="13174" y="11789"/>
                  <a:pt x="13164" y="11720"/>
                  <a:pt x="13154" y="11643"/>
                </a:cubicBezTo>
                <a:close/>
                <a:moveTo>
                  <a:pt x="16956" y="11390"/>
                </a:moveTo>
                <a:lnTo>
                  <a:pt x="16956" y="11390"/>
                </a:lnTo>
                <a:cubicBezTo>
                  <a:pt x="16904" y="11555"/>
                  <a:pt x="16863" y="11711"/>
                  <a:pt x="16801" y="11866"/>
                </a:cubicBezTo>
                <a:cubicBezTo>
                  <a:pt x="16729" y="11805"/>
                  <a:pt x="16648" y="11734"/>
                  <a:pt x="16577" y="11663"/>
                </a:cubicBezTo>
                <a:lnTo>
                  <a:pt x="16577" y="11663"/>
                </a:lnTo>
                <a:cubicBezTo>
                  <a:pt x="16617" y="11602"/>
                  <a:pt x="16657" y="11532"/>
                  <a:pt x="16697" y="11462"/>
                </a:cubicBezTo>
                <a:cubicBezTo>
                  <a:pt x="16780" y="11441"/>
                  <a:pt x="16873" y="11410"/>
                  <a:pt x="16956" y="11390"/>
                </a:cubicBezTo>
                <a:close/>
                <a:moveTo>
                  <a:pt x="7784" y="11773"/>
                </a:moveTo>
                <a:lnTo>
                  <a:pt x="7836" y="11877"/>
                </a:lnTo>
                <a:lnTo>
                  <a:pt x="7763" y="11804"/>
                </a:lnTo>
                <a:lnTo>
                  <a:pt x="7763" y="11794"/>
                </a:lnTo>
                <a:lnTo>
                  <a:pt x="7784" y="11773"/>
                </a:lnTo>
                <a:close/>
                <a:moveTo>
                  <a:pt x="11080" y="11700"/>
                </a:moveTo>
                <a:cubicBezTo>
                  <a:pt x="11100" y="11752"/>
                  <a:pt x="11132" y="11804"/>
                  <a:pt x="11173" y="11846"/>
                </a:cubicBezTo>
                <a:cubicBezTo>
                  <a:pt x="11111" y="11856"/>
                  <a:pt x="11049" y="11866"/>
                  <a:pt x="10986" y="11877"/>
                </a:cubicBezTo>
                <a:lnTo>
                  <a:pt x="10986" y="11877"/>
                </a:lnTo>
                <a:lnTo>
                  <a:pt x="11059" y="11742"/>
                </a:lnTo>
                <a:lnTo>
                  <a:pt x="11080" y="11700"/>
                </a:lnTo>
                <a:close/>
                <a:moveTo>
                  <a:pt x="10935" y="11079"/>
                </a:moveTo>
                <a:cubicBezTo>
                  <a:pt x="10945" y="11265"/>
                  <a:pt x="10976" y="11452"/>
                  <a:pt x="11049" y="11628"/>
                </a:cubicBezTo>
                <a:cubicBezTo>
                  <a:pt x="11007" y="11711"/>
                  <a:pt x="10955" y="11794"/>
                  <a:pt x="10904" y="11877"/>
                </a:cubicBezTo>
                <a:cubicBezTo>
                  <a:pt x="10872" y="11835"/>
                  <a:pt x="10841" y="11783"/>
                  <a:pt x="10810" y="11732"/>
                </a:cubicBezTo>
                <a:lnTo>
                  <a:pt x="10810" y="11721"/>
                </a:lnTo>
                <a:cubicBezTo>
                  <a:pt x="10790" y="11669"/>
                  <a:pt x="10769" y="11618"/>
                  <a:pt x="10748" y="11555"/>
                </a:cubicBezTo>
                <a:cubicBezTo>
                  <a:pt x="10748" y="11431"/>
                  <a:pt x="10748" y="11296"/>
                  <a:pt x="10758" y="11162"/>
                </a:cubicBezTo>
                <a:cubicBezTo>
                  <a:pt x="10821" y="11130"/>
                  <a:pt x="10872" y="11110"/>
                  <a:pt x="10935" y="11079"/>
                </a:cubicBezTo>
                <a:close/>
                <a:moveTo>
                  <a:pt x="15681" y="11607"/>
                </a:moveTo>
                <a:cubicBezTo>
                  <a:pt x="15723" y="11669"/>
                  <a:pt x="15754" y="11732"/>
                  <a:pt x="15775" y="11815"/>
                </a:cubicBezTo>
                <a:cubicBezTo>
                  <a:pt x="15727" y="11834"/>
                  <a:pt x="15678" y="11862"/>
                  <a:pt x="15630" y="11891"/>
                </a:cubicBezTo>
                <a:lnTo>
                  <a:pt x="15630" y="11891"/>
                </a:lnTo>
                <a:cubicBezTo>
                  <a:pt x="15641" y="11799"/>
                  <a:pt x="15661" y="11698"/>
                  <a:pt x="15681" y="11607"/>
                </a:cubicBezTo>
                <a:close/>
                <a:moveTo>
                  <a:pt x="9121" y="11618"/>
                </a:moveTo>
                <a:cubicBezTo>
                  <a:pt x="9225" y="11628"/>
                  <a:pt x="9318" y="11669"/>
                  <a:pt x="9411" y="11721"/>
                </a:cubicBezTo>
                <a:cubicBezTo>
                  <a:pt x="9442" y="11742"/>
                  <a:pt x="9473" y="11763"/>
                  <a:pt x="9504" y="11794"/>
                </a:cubicBezTo>
                <a:cubicBezTo>
                  <a:pt x="9473" y="11825"/>
                  <a:pt x="9442" y="11866"/>
                  <a:pt x="9411" y="11897"/>
                </a:cubicBezTo>
                <a:lnTo>
                  <a:pt x="9287" y="11887"/>
                </a:lnTo>
                <a:cubicBezTo>
                  <a:pt x="9245" y="11815"/>
                  <a:pt x="9204" y="11752"/>
                  <a:pt x="9152" y="11700"/>
                </a:cubicBezTo>
                <a:lnTo>
                  <a:pt x="9142" y="11680"/>
                </a:lnTo>
                <a:cubicBezTo>
                  <a:pt x="9131" y="11659"/>
                  <a:pt x="9121" y="11638"/>
                  <a:pt x="9121" y="11618"/>
                </a:cubicBezTo>
                <a:close/>
                <a:moveTo>
                  <a:pt x="16998" y="11504"/>
                </a:moveTo>
                <a:lnTo>
                  <a:pt x="17008" y="11514"/>
                </a:lnTo>
                <a:cubicBezTo>
                  <a:pt x="17029" y="11576"/>
                  <a:pt x="17039" y="11638"/>
                  <a:pt x="17060" y="11711"/>
                </a:cubicBezTo>
                <a:cubicBezTo>
                  <a:pt x="17029" y="11773"/>
                  <a:pt x="16998" y="11835"/>
                  <a:pt x="16966" y="11897"/>
                </a:cubicBezTo>
                <a:lnTo>
                  <a:pt x="16884" y="11897"/>
                </a:lnTo>
                <a:cubicBezTo>
                  <a:pt x="16925" y="11763"/>
                  <a:pt x="16966" y="11638"/>
                  <a:pt x="16998" y="11504"/>
                </a:cubicBezTo>
                <a:close/>
                <a:moveTo>
                  <a:pt x="20729" y="11711"/>
                </a:moveTo>
                <a:lnTo>
                  <a:pt x="20729" y="11721"/>
                </a:lnTo>
                <a:cubicBezTo>
                  <a:pt x="20739" y="11742"/>
                  <a:pt x="20749" y="11763"/>
                  <a:pt x="20749" y="11783"/>
                </a:cubicBezTo>
                <a:cubicBezTo>
                  <a:pt x="20718" y="11804"/>
                  <a:pt x="20677" y="11825"/>
                  <a:pt x="20646" y="11846"/>
                </a:cubicBezTo>
                <a:lnTo>
                  <a:pt x="20480" y="11897"/>
                </a:lnTo>
                <a:cubicBezTo>
                  <a:pt x="20563" y="11846"/>
                  <a:pt x="20656" y="11773"/>
                  <a:pt x="20729" y="11711"/>
                </a:cubicBezTo>
                <a:close/>
                <a:moveTo>
                  <a:pt x="10748" y="11752"/>
                </a:moveTo>
                <a:cubicBezTo>
                  <a:pt x="10779" y="11804"/>
                  <a:pt x="10800" y="11856"/>
                  <a:pt x="10831" y="11897"/>
                </a:cubicBezTo>
                <a:lnTo>
                  <a:pt x="10758" y="11908"/>
                </a:lnTo>
                <a:cubicBezTo>
                  <a:pt x="10758" y="11866"/>
                  <a:pt x="10758" y="11815"/>
                  <a:pt x="10748" y="11763"/>
                </a:cubicBezTo>
                <a:lnTo>
                  <a:pt x="10748" y="11752"/>
                </a:lnTo>
                <a:close/>
                <a:moveTo>
                  <a:pt x="21122" y="11763"/>
                </a:moveTo>
                <a:lnTo>
                  <a:pt x="21122" y="11773"/>
                </a:lnTo>
                <a:cubicBezTo>
                  <a:pt x="21103" y="11820"/>
                  <a:pt x="21084" y="11868"/>
                  <a:pt x="21066" y="11915"/>
                </a:cubicBezTo>
                <a:lnTo>
                  <a:pt x="21066" y="11915"/>
                </a:lnTo>
                <a:cubicBezTo>
                  <a:pt x="21048" y="11870"/>
                  <a:pt x="21038" y="11832"/>
                  <a:pt x="21019" y="11794"/>
                </a:cubicBezTo>
                <a:cubicBezTo>
                  <a:pt x="21050" y="11783"/>
                  <a:pt x="21091" y="11773"/>
                  <a:pt x="21122" y="11763"/>
                </a:cubicBezTo>
                <a:close/>
                <a:moveTo>
                  <a:pt x="9536" y="11825"/>
                </a:moveTo>
                <a:cubicBezTo>
                  <a:pt x="9556" y="11846"/>
                  <a:pt x="9587" y="11877"/>
                  <a:pt x="9608" y="11897"/>
                </a:cubicBezTo>
                <a:cubicBezTo>
                  <a:pt x="9598" y="11908"/>
                  <a:pt x="9598" y="11908"/>
                  <a:pt x="9588" y="11917"/>
                </a:cubicBezTo>
                <a:lnTo>
                  <a:pt x="9588" y="11917"/>
                </a:lnTo>
                <a:lnTo>
                  <a:pt x="9463" y="11908"/>
                </a:lnTo>
                <a:cubicBezTo>
                  <a:pt x="9494" y="11877"/>
                  <a:pt x="9515" y="11856"/>
                  <a:pt x="9536" y="11825"/>
                </a:cubicBezTo>
                <a:close/>
                <a:moveTo>
                  <a:pt x="8686" y="11835"/>
                </a:moveTo>
                <a:lnTo>
                  <a:pt x="8696" y="11866"/>
                </a:lnTo>
                <a:lnTo>
                  <a:pt x="8665" y="11918"/>
                </a:lnTo>
                <a:cubicBezTo>
                  <a:pt x="8665" y="11897"/>
                  <a:pt x="8665" y="11866"/>
                  <a:pt x="8655" y="11846"/>
                </a:cubicBezTo>
                <a:lnTo>
                  <a:pt x="8655" y="11835"/>
                </a:lnTo>
                <a:close/>
                <a:moveTo>
                  <a:pt x="11639" y="11846"/>
                </a:moveTo>
                <a:lnTo>
                  <a:pt x="11546" y="11918"/>
                </a:lnTo>
                <a:cubicBezTo>
                  <a:pt x="11546" y="11897"/>
                  <a:pt x="11546" y="11877"/>
                  <a:pt x="11556" y="11866"/>
                </a:cubicBezTo>
                <a:lnTo>
                  <a:pt x="11556" y="11877"/>
                </a:lnTo>
                <a:lnTo>
                  <a:pt x="11639" y="11846"/>
                </a:lnTo>
                <a:close/>
                <a:moveTo>
                  <a:pt x="10012" y="11669"/>
                </a:moveTo>
                <a:lnTo>
                  <a:pt x="10012" y="11669"/>
                </a:lnTo>
                <a:cubicBezTo>
                  <a:pt x="9971" y="11752"/>
                  <a:pt x="9929" y="11846"/>
                  <a:pt x="9888" y="11929"/>
                </a:cubicBezTo>
                <a:lnTo>
                  <a:pt x="9753" y="11929"/>
                </a:lnTo>
                <a:cubicBezTo>
                  <a:pt x="9836" y="11835"/>
                  <a:pt x="9929" y="11752"/>
                  <a:pt x="10012" y="11669"/>
                </a:cubicBezTo>
                <a:close/>
                <a:moveTo>
                  <a:pt x="10365" y="11638"/>
                </a:moveTo>
                <a:cubicBezTo>
                  <a:pt x="10396" y="11742"/>
                  <a:pt x="10437" y="11846"/>
                  <a:pt x="10479" y="11929"/>
                </a:cubicBezTo>
                <a:lnTo>
                  <a:pt x="10365" y="11929"/>
                </a:lnTo>
                <a:lnTo>
                  <a:pt x="10365" y="11638"/>
                </a:lnTo>
                <a:close/>
                <a:moveTo>
                  <a:pt x="10644" y="11224"/>
                </a:moveTo>
                <a:cubicBezTo>
                  <a:pt x="10644" y="11317"/>
                  <a:pt x="10655" y="11421"/>
                  <a:pt x="10665" y="11514"/>
                </a:cubicBezTo>
                <a:cubicBezTo>
                  <a:pt x="10665" y="11649"/>
                  <a:pt x="10676" y="11783"/>
                  <a:pt x="10676" y="11918"/>
                </a:cubicBezTo>
                <a:lnTo>
                  <a:pt x="10551" y="11929"/>
                </a:lnTo>
                <a:cubicBezTo>
                  <a:pt x="10520" y="11835"/>
                  <a:pt x="10489" y="11752"/>
                  <a:pt x="10458" y="11669"/>
                </a:cubicBezTo>
                <a:cubicBezTo>
                  <a:pt x="10427" y="11586"/>
                  <a:pt x="10416" y="11545"/>
                  <a:pt x="10396" y="11472"/>
                </a:cubicBezTo>
                <a:lnTo>
                  <a:pt x="10479" y="11327"/>
                </a:lnTo>
                <a:cubicBezTo>
                  <a:pt x="10530" y="11286"/>
                  <a:pt x="10582" y="11255"/>
                  <a:pt x="10644" y="11224"/>
                </a:cubicBezTo>
                <a:close/>
                <a:moveTo>
                  <a:pt x="20231" y="11193"/>
                </a:moveTo>
                <a:cubicBezTo>
                  <a:pt x="20242" y="11431"/>
                  <a:pt x="20231" y="11680"/>
                  <a:pt x="20210" y="11929"/>
                </a:cubicBezTo>
                <a:lnTo>
                  <a:pt x="20200" y="11929"/>
                </a:lnTo>
                <a:cubicBezTo>
                  <a:pt x="20117" y="11711"/>
                  <a:pt x="20013" y="11514"/>
                  <a:pt x="19879" y="11338"/>
                </a:cubicBezTo>
                <a:lnTo>
                  <a:pt x="19879" y="11265"/>
                </a:lnTo>
                <a:cubicBezTo>
                  <a:pt x="19993" y="11244"/>
                  <a:pt x="20107" y="11213"/>
                  <a:pt x="20231" y="11193"/>
                </a:cubicBezTo>
                <a:close/>
                <a:moveTo>
                  <a:pt x="20480" y="11120"/>
                </a:moveTo>
                <a:cubicBezTo>
                  <a:pt x="20552" y="11296"/>
                  <a:pt x="20625" y="11462"/>
                  <a:pt x="20698" y="11638"/>
                </a:cubicBezTo>
                <a:cubicBezTo>
                  <a:pt x="20573" y="11742"/>
                  <a:pt x="20428" y="11835"/>
                  <a:pt x="20293" y="11929"/>
                </a:cubicBezTo>
                <a:lnTo>
                  <a:pt x="20283" y="11929"/>
                </a:lnTo>
                <a:cubicBezTo>
                  <a:pt x="20304" y="11680"/>
                  <a:pt x="20314" y="11421"/>
                  <a:pt x="20314" y="11172"/>
                </a:cubicBezTo>
                <a:lnTo>
                  <a:pt x="20480" y="11120"/>
                </a:lnTo>
                <a:close/>
                <a:moveTo>
                  <a:pt x="10282" y="11669"/>
                </a:moveTo>
                <a:cubicBezTo>
                  <a:pt x="10282" y="11752"/>
                  <a:pt x="10271" y="11846"/>
                  <a:pt x="10261" y="11939"/>
                </a:cubicBezTo>
                <a:lnTo>
                  <a:pt x="10168" y="11939"/>
                </a:lnTo>
                <a:cubicBezTo>
                  <a:pt x="10168" y="11929"/>
                  <a:pt x="10168" y="11929"/>
                  <a:pt x="10168" y="11929"/>
                </a:cubicBezTo>
                <a:cubicBezTo>
                  <a:pt x="10168" y="11897"/>
                  <a:pt x="10178" y="11877"/>
                  <a:pt x="10188" y="11856"/>
                </a:cubicBezTo>
                <a:cubicBezTo>
                  <a:pt x="10220" y="11794"/>
                  <a:pt x="10251" y="11732"/>
                  <a:pt x="10282" y="11669"/>
                </a:cubicBezTo>
                <a:close/>
                <a:moveTo>
                  <a:pt x="16542" y="11711"/>
                </a:moveTo>
                <a:cubicBezTo>
                  <a:pt x="16614" y="11773"/>
                  <a:pt x="16676" y="11846"/>
                  <a:pt x="16749" y="11897"/>
                </a:cubicBezTo>
                <a:cubicBezTo>
                  <a:pt x="16676" y="11908"/>
                  <a:pt x="16604" y="11908"/>
                  <a:pt x="16542" y="11929"/>
                </a:cubicBezTo>
                <a:lnTo>
                  <a:pt x="16479" y="11939"/>
                </a:lnTo>
                <a:cubicBezTo>
                  <a:pt x="16500" y="11887"/>
                  <a:pt x="16510" y="11825"/>
                  <a:pt x="16521" y="11763"/>
                </a:cubicBezTo>
                <a:lnTo>
                  <a:pt x="16521" y="11752"/>
                </a:lnTo>
                <a:cubicBezTo>
                  <a:pt x="16531" y="11742"/>
                  <a:pt x="16531" y="11721"/>
                  <a:pt x="16542" y="11711"/>
                </a:cubicBezTo>
                <a:close/>
                <a:moveTo>
                  <a:pt x="10085" y="11700"/>
                </a:moveTo>
                <a:cubicBezTo>
                  <a:pt x="10085" y="11763"/>
                  <a:pt x="10085" y="11815"/>
                  <a:pt x="10106" y="11866"/>
                </a:cubicBezTo>
                <a:cubicBezTo>
                  <a:pt x="10085" y="11887"/>
                  <a:pt x="10074" y="11918"/>
                  <a:pt x="10054" y="11939"/>
                </a:cubicBezTo>
                <a:lnTo>
                  <a:pt x="10064" y="11949"/>
                </a:lnTo>
                <a:lnTo>
                  <a:pt x="9971" y="11949"/>
                </a:lnTo>
                <a:cubicBezTo>
                  <a:pt x="10012" y="11866"/>
                  <a:pt x="10054" y="11783"/>
                  <a:pt x="10085" y="11700"/>
                </a:cubicBezTo>
                <a:close/>
                <a:moveTo>
                  <a:pt x="17267" y="11462"/>
                </a:moveTo>
                <a:lnTo>
                  <a:pt x="17433" y="11752"/>
                </a:lnTo>
                <a:lnTo>
                  <a:pt x="17547" y="11960"/>
                </a:lnTo>
                <a:cubicBezTo>
                  <a:pt x="17433" y="11929"/>
                  <a:pt x="17319" y="11918"/>
                  <a:pt x="17205" y="11908"/>
                </a:cubicBezTo>
                <a:cubicBezTo>
                  <a:pt x="17184" y="11835"/>
                  <a:pt x="17163" y="11763"/>
                  <a:pt x="17143" y="11700"/>
                </a:cubicBezTo>
                <a:lnTo>
                  <a:pt x="17143" y="11700"/>
                </a:lnTo>
                <a:lnTo>
                  <a:pt x="17153" y="11711"/>
                </a:lnTo>
                <a:cubicBezTo>
                  <a:pt x="17194" y="11628"/>
                  <a:pt x="17226" y="11545"/>
                  <a:pt x="17267" y="11462"/>
                </a:cubicBezTo>
                <a:close/>
                <a:moveTo>
                  <a:pt x="7743" y="11866"/>
                </a:moveTo>
                <a:lnTo>
                  <a:pt x="7784" y="11908"/>
                </a:lnTo>
                <a:lnTo>
                  <a:pt x="7691" y="11970"/>
                </a:lnTo>
                <a:lnTo>
                  <a:pt x="7691" y="11970"/>
                </a:lnTo>
                <a:lnTo>
                  <a:pt x="7743" y="11866"/>
                </a:lnTo>
                <a:close/>
                <a:moveTo>
                  <a:pt x="15474" y="11265"/>
                </a:moveTo>
                <a:cubicBezTo>
                  <a:pt x="15536" y="11338"/>
                  <a:pt x="15578" y="11421"/>
                  <a:pt x="15630" y="11504"/>
                </a:cubicBezTo>
                <a:cubicBezTo>
                  <a:pt x="15598" y="11649"/>
                  <a:pt x="15567" y="11794"/>
                  <a:pt x="15547" y="11939"/>
                </a:cubicBezTo>
                <a:lnTo>
                  <a:pt x="15464" y="11991"/>
                </a:lnTo>
                <a:cubicBezTo>
                  <a:pt x="15422" y="11887"/>
                  <a:pt x="15370" y="11794"/>
                  <a:pt x="15319" y="11690"/>
                </a:cubicBezTo>
                <a:cubicBezTo>
                  <a:pt x="15360" y="11566"/>
                  <a:pt x="15402" y="11431"/>
                  <a:pt x="15433" y="11307"/>
                </a:cubicBezTo>
                <a:lnTo>
                  <a:pt x="15474" y="11265"/>
                </a:lnTo>
                <a:close/>
                <a:moveTo>
                  <a:pt x="17526" y="11296"/>
                </a:moveTo>
                <a:cubicBezTo>
                  <a:pt x="17537" y="11327"/>
                  <a:pt x="17547" y="11358"/>
                  <a:pt x="17557" y="11390"/>
                </a:cubicBezTo>
                <a:cubicBezTo>
                  <a:pt x="17609" y="11586"/>
                  <a:pt x="17651" y="11794"/>
                  <a:pt x="17692" y="11991"/>
                </a:cubicBezTo>
                <a:lnTo>
                  <a:pt x="17661" y="11980"/>
                </a:lnTo>
                <a:cubicBezTo>
                  <a:pt x="17547" y="11773"/>
                  <a:pt x="17433" y="11555"/>
                  <a:pt x="17308" y="11348"/>
                </a:cubicBezTo>
                <a:lnTo>
                  <a:pt x="17319" y="11327"/>
                </a:lnTo>
                <a:lnTo>
                  <a:pt x="17319" y="11317"/>
                </a:lnTo>
                <a:cubicBezTo>
                  <a:pt x="17391" y="11307"/>
                  <a:pt x="17454" y="11296"/>
                  <a:pt x="17526" y="11296"/>
                </a:cubicBezTo>
                <a:close/>
                <a:moveTo>
                  <a:pt x="19754" y="11276"/>
                </a:moveTo>
                <a:cubicBezTo>
                  <a:pt x="19775" y="11307"/>
                  <a:pt x="19806" y="11327"/>
                  <a:pt x="19817" y="11348"/>
                </a:cubicBezTo>
                <a:lnTo>
                  <a:pt x="19806" y="11348"/>
                </a:lnTo>
                <a:cubicBezTo>
                  <a:pt x="19796" y="11566"/>
                  <a:pt x="19775" y="11794"/>
                  <a:pt x="19765" y="12011"/>
                </a:cubicBezTo>
                <a:cubicBezTo>
                  <a:pt x="19661" y="11918"/>
                  <a:pt x="19557" y="11835"/>
                  <a:pt x="19454" y="11752"/>
                </a:cubicBezTo>
                <a:cubicBezTo>
                  <a:pt x="19412" y="11607"/>
                  <a:pt x="19371" y="11462"/>
                  <a:pt x="19319" y="11307"/>
                </a:cubicBezTo>
                <a:cubicBezTo>
                  <a:pt x="19464" y="11307"/>
                  <a:pt x="19609" y="11296"/>
                  <a:pt x="19754" y="11276"/>
                </a:cubicBezTo>
                <a:close/>
                <a:moveTo>
                  <a:pt x="3690" y="11400"/>
                </a:moveTo>
                <a:cubicBezTo>
                  <a:pt x="3825" y="11524"/>
                  <a:pt x="3970" y="11649"/>
                  <a:pt x="4125" y="11773"/>
                </a:cubicBezTo>
                <a:cubicBezTo>
                  <a:pt x="4043" y="11846"/>
                  <a:pt x="3970" y="11929"/>
                  <a:pt x="3897" y="12022"/>
                </a:cubicBezTo>
                <a:cubicBezTo>
                  <a:pt x="3815" y="11825"/>
                  <a:pt x="3752" y="11628"/>
                  <a:pt x="3690" y="11421"/>
                </a:cubicBezTo>
                <a:cubicBezTo>
                  <a:pt x="3690" y="11421"/>
                  <a:pt x="3690" y="11410"/>
                  <a:pt x="3690" y="11400"/>
                </a:cubicBezTo>
                <a:close/>
                <a:moveTo>
                  <a:pt x="12914" y="11369"/>
                </a:moveTo>
                <a:cubicBezTo>
                  <a:pt x="12976" y="11431"/>
                  <a:pt x="13039" y="11493"/>
                  <a:pt x="13090" y="11555"/>
                </a:cubicBezTo>
                <a:lnTo>
                  <a:pt x="13090" y="11607"/>
                </a:lnTo>
                <a:cubicBezTo>
                  <a:pt x="12976" y="11763"/>
                  <a:pt x="12831" y="11908"/>
                  <a:pt x="12665" y="12022"/>
                </a:cubicBezTo>
                <a:cubicBezTo>
                  <a:pt x="12655" y="11866"/>
                  <a:pt x="12645" y="11700"/>
                  <a:pt x="12655" y="11545"/>
                </a:cubicBezTo>
                <a:lnTo>
                  <a:pt x="12655" y="11545"/>
                </a:lnTo>
                <a:lnTo>
                  <a:pt x="12665" y="11555"/>
                </a:lnTo>
                <a:lnTo>
                  <a:pt x="12676" y="11483"/>
                </a:lnTo>
                <a:cubicBezTo>
                  <a:pt x="12759" y="11452"/>
                  <a:pt x="12831" y="11410"/>
                  <a:pt x="12914" y="11369"/>
                </a:cubicBezTo>
                <a:close/>
                <a:moveTo>
                  <a:pt x="16210" y="11649"/>
                </a:moveTo>
                <a:lnTo>
                  <a:pt x="16148" y="11783"/>
                </a:lnTo>
                <a:lnTo>
                  <a:pt x="16034" y="11908"/>
                </a:lnTo>
                <a:lnTo>
                  <a:pt x="15920" y="12022"/>
                </a:lnTo>
                <a:cubicBezTo>
                  <a:pt x="15909" y="11980"/>
                  <a:pt x="15899" y="11939"/>
                  <a:pt x="15878" y="11897"/>
                </a:cubicBezTo>
                <a:lnTo>
                  <a:pt x="15940" y="11783"/>
                </a:lnTo>
                <a:cubicBezTo>
                  <a:pt x="16034" y="11742"/>
                  <a:pt x="16117" y="11690"/>
                  <a:pt x="16210" y="11649"/>
                </a:cubicBezTo>
                <a:close/>
                <a:moveTo>
                  <a:pt x="11484" y="11887"/>
                </a:moveTo>
                <a:cubicBezTo>
                  <a:pt x="11484" y="11918"/>
                  <a:pt x="11474" y="11960"/>
                  <a:pt x="11474" y="11991"/>
                </a:cubicBezTo>
                <a:lnTo>
                  <a:pt x="11422" y="12032"/>
                </a:lnTo>
                <a:cubicBezTo>
                  <a:pt x="11380" y="12001"/>
                  <a:pt x="11349" y="11960"/>
                  <a:pt x="11308" y="11929"/>
                </a:cubicBezTo>
                <a:lnTo>
                  <a:pt x="11484" y="11887"/>
                </a:lnTo>
                <a:close/>
                <a:moveTo>
                  <a:pt x="16345" y="11680"/>
                </a:moveTo>
                <a:lnTo>
                  <a:pt x="16345" y="11949"/>
                </a:lnTo>
                <a:lnTo>
                  <a:pt x="16334" y="11970"/>
                </a:lnTo>
                <a:cubicBezTo>
                  <a:pt x="16262" y="11991"/>
                  <a:pt x="16200" y="12011"/>
                  <a:pt x="16137" y="12032"/>
                </a:cubicBezTo>
                <a:lnTo>
                  <a:pt x="16148" y="12022"/>
                </a:lnTo>
                <a:lnTo>
                  <a:pt x="16231" y="11804"/>
                </a:lnTo>
                <a:lnTo>
                  <a:pt x="16345" y="11680"/>
                </a:lnTo>
                <a:close/>
                <a:moveTo>
                  <a:pt x="11142" y="11949"/>
                </a:moveTo>
                <a:lnTo>
                  <a:pt x="11049" y="12043"/>
                </a:lnTo>
                <a:cubicBezTo>
                  <a:pt x="11028" y="12022"/>
                  <a:pt x="10997" y="12001"/>
                  <a:pt x="10976" y="11970"/>
                </a:cubicBezTo>
                <a:lnTo>
                  <a:pt x="11090" y="11960"/>
                </a:lnTo>
                <a:lnTo>
                  <a:pt x="11142" y="11949"/>
                </a:lnTo>
                <a:close/>
                <a:moveTo>
                  <a:pt x="20418" y="11980"/>
                </a:moveTo>
                <a:lnTo>
                  <a:pt x="20273" y="12063"/>
                </a:lnTo>
                <a:cubicBezTo>
                  <a:pt x="20283" y="12043"/>
                  <a:pt x="20283" y="12022"/>
                  <a:pt x="20283" y="12011"/>
                </a:cubicBezTo>
                <a:lnTo>
                  <a:pt x="20283" y="12022"/>
                </a:lnTo>
                <a:lnTo>
                  <a:pt x="20418" y="11980"/>
                </a:lnTo>
                <a:close/>
                <a:moveTo>
                  <a:pt x="5162" y="10985"/>
                </a:moveTo>
                <a:lnTo>
                  <a:pt x="5162" y="10985"/>
                </a:lnTo>
                <a:cubicBezTo>
                  <a:pt x="5152" y="11068"/>
                  <a:pt x="5152" y="11151"/>
                  <a:pt x="5141" y="11244"/>
                </a:cubicBezTo>
                <a:cubicBezTo>
                  <a:pt x="4965" y="11504"/>
                  <a:pt x="4810" y="11783"/>
                  <a:pt x="4664" y="12074"/>
                </a:cubicBezTo>
                <a:cubicBezTo>
                  <a:pt x="4550" y="11991"/>
                  <a:pt x="4436" y="11918"/>
                  <a:pt x="4333" y="11835"/>
                </a:cubicBezTo>
                <a:cubicBezTo>
                  <a:pt x="4478" y="11649"/>
                  <a:pt x="4623" y="11452"/>
                  <a:pt x="4778" y="11265"/>
                </a:cubicBezTo>
                <a:cubicBezTo>
                  <a:pt x="4903" y="11162"/>
                  <a:pt x="5038" y="11079"/>
                  <a:pt x="5162" y="10985"/>
                </a:cubicBezTo>
                <a:close/>
                <a:moveTo>
                  <a:pt x="19868" y="11421"/>
                </a:moveTo>
                <a:cubicBezTo>
                  <a:pt x="19993" y="11586"/>
                  <a:pt x="20096" y="11773"/>
                  <a:pt x="20179" y="11970"/>
                </a:cubicBezTo>
                <a:lnTo>
                  <a:pt x="20076" y="12001"/>
                </a:lnTo>
                <a:lnTo>
                  <a:pt x="19817" y="12074"/>
                </a:lnTo>
                <a:cubicBezTo>
                  <a:pt x="19837" y="11856"/>
                  <a:pt x="19858" y="11638"/>
                  <a:pt x="19868" y="11421"/>
                </a:cubicBezTo>
                <a:close/>
                <a:moveTo>
                  <a:pt x="16086" y="11980"/>
                </a:moveTo>
                <a:cubicBezTo>
                  <a:pt x="16075" y="12001"/>
                  <a:pt x="16065" y="12032"/>
                  <a:pt x="16044" y="12063"/>
                </a:cubicBezTo>
                <a:lnTo>
                  <a:pt x="15982" y="12094"/>
                </a:lnTo>
                <a:lnTo>
                  <a:pt x="15982" y="12094"/>
                </a:lnTo>
                <a:lnTo>
                  <a:pt x="16086" y="11980"/>
                </a:lnTo>
                <a:close/>
                <a:moveTo>
                  <a:pt x="1493" y="11960"/>
                </a:moveTo>
                <a:lnTo>
                  <a:pt x="1493" y="12011"/>
                </a:lnTo>
                <a:cubicBezTo>
                  <a:pt x="1472" y="12043"/>
                  <a:pt x="1462" y="12074"/>
                  <a:pt x="1452" y="12105"/>
                </a:cubicBezTo>
                <a:lnTo>
                  <a:pt x="1472" y="12011"/>
                </a:lnTo>
                <a:lnTo>
                  <a:pt x="1493" y="11960"/>
                </a:lnTo>
                <a:close/>
                <a:moveTo>
                  <a:pt x="9204" y="11939"/>
                </a:moveTo>
                <a:cubicBezTo>
                  <a:pt x="9225" y="11980"/>
                  <a:pt x="9245" y="12011"/>
                  <a:pt x="9266" y="12053"/>
                </a:cubicBezTo>
                <a:cubicBezTo>
                  <a:pt x="9256" y="12074"/>
                  <a:pt x="9235" y="12094"/>
                  <a:pt x="9214" y="12105"/>
                </a:cubicBezTo>
                <a:cubicBezTo>
                  <a:pt x="9204" y="12053"/>
                  <a:pt x="9193" y="11991"/>
                  <a:pt x="9183" y="11939"/>
                </a:cubicBezTo>
                <a:close/>
                <a:moveTo>
                  <a:pt x="9421" y="11970"/>
                </a:moveTo>
                <a:lnTo>
                  <a:pt x="9536" y="11980"/>
                </a:lnTo>
                <a:cubicBezTo>
                  <a:pt x="9494" y="12022"/>
                  <a:pt x="9453" y="12074"/>
                  <a:pt x="9401" y="12105"/>
                </a:cubicBezTo>
                <a:cubicBezTo>
                  <a:pt x="9390" y="12084"/>
                  <a:pt x="9380" y="12053"/>
                  <a:pt x="9359" y="12032"/>
                </a:cubicBezTo>
                <a:lnTo>
                  <a:pt x="9421" y="11970"/>
                </a:lnTo>
                <a:close/>
                <a:moveTo>
                  <a:pt x="10852" y="11970"/>
                </a:moveTo>
                <a:lnTo>
                  <a:pt x="10769" y="12105"/>
                </a:lnTo>
                <a:cubicBezTo>
                  <a:pt x="10769" y="12063"/>
                  <a:pt x="10769" y="12022"/>
                  <a:pt x="10758" y="11980"/>
                </a:cubicBezTo>
                <a:lnTo>
                  <a:pt x="10852" y="11970"/>
                </a:lnTo>
                <a:close/>
                <a:moveTo>
                  <a:pt x="12583" y="11939"/>
                </a:moveTo>
                <a:lnTo>
                  <a:pt x="12593" y="12074"/>
                </a:lnTo>
                <a:lnTo>
                  <a:pt x="12551" y="12105"/>
                </a:lnTo>
                <a:cubicBezTo>
                  <a:pt x="12562" y="12043"/>
                  <a:pt x="12572" y="11991"/>
                  <a:pt x="12583" y="11939"/>
                </a:cubicBezTo>
                <a:close/>
                <a:moveTo>
                  <a:pt x="6862" y="11213"/>
                </a:moveTo>
                <a:cubicBezTo>
                  <a:pt x="7017" y="11296"/>
                  <a:pt x="7173" y="11369"/>
                  <a:pt x="7328" y="11431"/>
                </a:cubicBezTo>
                <a:lnTo>
                  <a:pt x="7338" y="11441"/>
                </a:lnTo>
                <a:lnTo>
                  <a:pt x="7452" y="11566"/>
                </a:lnTo>
                <a:cubicBezTo>
                  <a:pt x="7359" y="11752"/>
                  <a:pt x="7287" y="11929"/>
                  <a:pt x="7204" y="12115"/>
                </a:cubicBezTo>
                <a:cubicBezTo>
                  <a:pt x="6996" y="11970"/>
                  <a:pt x="6810" y="11804"/>
                  <a:pt x="6634" y="11628"/>
                </a:cubicBezTo>
                <a:cubicBezTo>
                  <a:pt x="6706" y="11493"/>
                  <a:pt x="6779" y="11358"/>
                  <a:pt x="6862" y="11213"/>
                </a:cubicBezTo>
                <a:close/>
                <a:moveTo>
                  <a:pt x="17143" y="11980"/>
                </a:moveTo>
                <a:cubicBezTo>
                  <a:pt x="17153" y="12032"/>
                  <a:pt x="17174" y="12074"/>
                  <a:pt x="17184" y="12115"/>
                </a:cubicBezTo>
                <a:lnTo>
                  <a:pt x="17091" y="12063"/>
                </a:lnTo>
                <a:lnTo>
                  <a:pt x="17101" y="11980"/>
                </a:lnTo>
                <a:close/>
                <a:moveTo>
                  <a:pt x="17748" y="11271"/>
                </a:moveTo>
                <a:cubicBezTo>
                  <a:pt x="17843" y="11271"/>
                  <a:pt x="17936" y="11279"/>
                  <a:pt x="18024" y="11286"/>
                </a:cubicBezTo>
                <a:cubicBezTo>
                  <a:pt x="18024" y="11410"/>
                  <a:pt x="18024" y="11524"/>
                  <a:pt x="18034" y="11649"/>
                </a:cubicBezTo>
                <a:cubicBezTo>
                  <a:pt x="18044" y="11804"/>
                  <a:pt x="18044" y="11960"/>
                  <a:pt x="18034" y="12115"/>
                </a:cubicBezTo>
                <a:cubicBezTo>
                  <a:pt x="17972" y="12084"/>
                  <a:pt x="17910" y="12063"/>
                  <a:pt x="17847" y="12043"/>
                </a:cubicBezTo>
                <a:cubicBezTo>
                  <a:pt x="17806" y="11825"/>
                  <a:pt x="17744" y="11618"/>
                  <a:pt x="17661" y="11421"/>
                </a:cubicBezTo>
                <a:lnTo>
                  <a:pt x="17630" y="11276"/>
                </a:lnTo>
                <a:cubicBezTo>
                  <a:pt x="17669" y="11273"/>
                  <a:pt x="17709" y="11271"/>
                  <a:pt x="17748" y="11271"/>
                </a:cubicBezTo>
                <a:close/>
                <a:moveTo>
                  <a:pt x="9732" y="11991"/>
                </a:moveTo>
                <a:lnTo>
                  <a:pt x="9857" y="12001"/>
                </a:lnTo>
                <a:cubicBezTo>
                  <a:pt x="9846" y="12043"/>
                  <a:pt x="9826" y="12084"/>
                  <a:pt x="9815" y="12125"/>
                </a:cubicBezTo>
                <a:lnTo>
                  <a:pt x="9805" y="12115"/>
                </a:lnTo>
                <a:cubicBezTo>
                  <a:pt x="9784" y="12074"/>
                  <a:pt x="9753" y="12032"/>
                  <a:pt x="9732" y="11991"/>
                </a:cubicBezTo>
                <a:close/>
                <a:moveTo>
                  <a:pt x="19485" y="11877"/>
                </a:moveTo>
                <a:lnTo>
                  <a:pt x="19485" y="11877"/>
                </a:lnTo>
                <a:cubicBezTo>
                  <a:pt x="19568" y="11939"/>
                  <a:pt x="19661" y="12022"/>
                  <a:pt x="19744" y="12094"/>
                </a:cubicBezTo>
                <a:lnTo>
                  <a:pt x="19557" y="12146"/>
                </a:lnTo>
                <a:lnTo>
                  <a:pt x="19485" y="11877"/>
                </a:lnTo>
                <a:close/>
                <a:moveTo>
                  <a:pt x="20936" y="11815"/>
                </a:moveTo>
                <a:cubicBezTo>
                  <a:pt x="20967" y="11897"/>
                  <a:pt x="20998" y="11980"/>
                  <a:pt x="21029" y="12053"/>
                </a:cubicBezTo>
                <a:cubicBezTo>
                  <a:pt x="21019" y="12084"/>
                  <a:pt x="21008" y="12115"/>
                  <a:pt x="20998" y="12146"/>
                </a:cubicBezTo>
                <a:cubicBezTo>
                  <a:pt x="20957" y="12053"/>
                  <a:pt x="20915" y="11939"/>
                  <a:pt x="20874" y="11846"/>
                </a:cubicBezTo>
                <a:lnTo>
                  <a:pt x="20884" y="11835"/>
                </a:lnTo>
                <a:lnTo>
                  <a:pt x="20936" y="11815"/>
                </a:lnTo>
                <a:close/>
                <a:moveTo>
                  <a:pt x="10686" y="11991"/>
                </a:moveTo>
                <a:cubicBezTo>
                  <a:pt x="10686" y="12053"/>
                  <a:pt x="10696" y="12105"/>
                  <a:pt x="10707" y="12157"/>
                </a:cubicBezTo>
                <a:lnTo>
                  <a:pt x="10655" y="12157"/>
                </a:lnTo>
                <a:lnTo>
                  <a:pt x="10582" y="12001"/>
                </a:lnTo>
                <a:lnTo>
                  <a:pt x="10686" y="11991"/>
                </a:lnTo>
                <a:close/>
                <a:moveTo>
                  <a:pt x="10914" y="12001"/>
                </a:moveTo>
                <a:cubicBezTo>
                  <a:pt x="10945" y="12032"/>
                  <a:pt x="10976" y="12063"/>
                  <a:pt x="11007" y="12084"/>
                </a:cubicBezTo>
                <a:lnTo>
                  <a:pt x="10935" y="12157"/>
                </a:lnTo>
                <a:lnTo>
                  <a:pt x="10831" y="12157"/>
                </a:lnTo>
                <a:lnTo>
                  <a:pt x="10914" y="12001"/>
                </a:lnTo>
                <a:close/>
                <a:moveTo>
                  <a:pt x="11256" y="11960"/>
                </a:moveTo>
                <a:cubicBezTo>
                  <a:pt x="11287" y="12001"/>
                  <a:pt x="11318" y="12032"/>
                  <a:pt x="11360" y="12063"/>
                </a:cubicBezTo>
                <a:lnTo>
                  <a:pt x="11225" y="12157"/>
                </a:lnTo>
                <a:cubicBezTo>
                  <a:pt x="11204" y="12146"/>
                  <a:pt x="11183" y="12125"/>
                  <a:pt x="11163" y="12115"/>
                </a:cubicBezTo>
                <a:lnTo>
                  <a:pt x="11256" y="11960"/>
                </a:lnTo>
                <a:close/>
                <a:moveTo>
                  <a:pt x="13909" y="12084"/>
                </a:moveTo>
                <a:lnTo>
                  <a:pt x="13961" y="12157"/>
                </a:lnTo>
                <a:lnTo>
                  <a:pt x="13930" y="12157"/>
                </a:lnTo>
                <a:cubicBezTo>
                  <a:pt x="13930" y="12136"/>
                  <a:pt x="13919" y="12105"/>
                  <a:pt x="13909" y="12084"/>
                </a:cubicBezTo>
                <a:close/>
                <a:moveTo>
                  <a:pt x="13992" y="10695"/>
                </a:moveTo>
                <a:cubicBezTo>
                  <a:pt x="14044" y="10716"/>
                  <a:pt x="14096" y="10737"/>
                  <a:pt x="14147" y="10757"/>
                </a:cubicBezTo>
                <a:cubicBezTo>
                  <a:pt x="14210" y="10913"/>
                  <a:pt x="14251" y="11079"/>
                  <a:pt x="14282" y="11255"/>
                </a:cubicBezTo>
                <a:cubicBezTo>
                  <a:pt x="14303" y="11390"/>
                  <a:pt x="14324" y="11535"/>
                  <a:pt x="14334" y="11680"/>
                </a:cubicBezTo>
                <a:cubicBezTo>
                  <a:pt x="14261" y="11835"/>
                  <a:pt x="14179" y="11991"/>
                  <a:pt x="14096" y="12157"/>
                </a:cubicBezTo>
                <a:lnTo>
                  <a:pt x="14085" y="12157"/>
                </a:lnTo>
                <a:cubicBezTo>
                  <a:pt x="13992" y="12032"/>
                  <a:pt x="13919" y="11908"/>
                  <a:pt x="13847" y="11783"/>
                </a:cubicBezTo>
                <a:cubicBezTo>
                  <a:pt x="13816" y="11659"/>
                  <a:pt x="13774" y="11535"/>
                  <a:pt x="13712" y="11410"/>
                </a:cubicBezTo>
                <a:cubicBezTo>
                  <a:pt x="13712" y="11390"/>
                  <a:pt x="13712" y="11369"/>
                  <a:pt x="13702" y="11348"/>
                </a:cubicBezTo>
                <a:cubicBezTo>
                  <a:pt x="13826" y="11141"/>
                  <a:pt x="13919" y="10923"/>
                  <a:pt x="13992" y="10695"/>
                </a:cubicBezTo>
                <a:close/>
                <a:moveTo>
                  <a:pt x="5131" y="11566"/>
                </a:moveTo>
                <a:lnTo>
                  <a:pt x="5131" y="11566"/>
                </a:lnTo>
                <a:cubicBezTo>
                  <a:pt x="5120" y="11669"/>
                  <a:pt x="5120" y="11783"/>
                  <a:pt x="5120" y="11887"/>
                </a:cubicBezTo>
                <a:cubicBezTo>
                  <a:pt x="5006" y="11980"/>
                  <a:pt x="4903" y="12074"/>
                  <a:pt x="4810" y="12167"/>
                </a:cubicBezTo>
                <a:lnTo>
                  <a:pt x="4737" y="12125"/>
                </a:lnTo>
                <a:cubicBezTo>
                  <a:pt x="4872" y="11939"/>
                  <a:pt x="4996" y="11752"/>
                  <a:pt x="5131" y="11566"/>
                </a:cubicBezTo>
                <a:close/>
                <a:moveTo>
                  <a:pt x="11992" y="11742"/>
                </a:moveTo>
                <a:cubicBezTo>
                  <a:pt x="11930" y="11804"/>
                  <a:pt x="11878" y="11877"/>
                  <a:pt x="11826" y="11929"/>
                </a:cubicBezTo>
                <a:cubicBezTo>
                  <a:pt x="11774" y="11991"/>
                  <a:pt x="11702" y="12084"/>
                  <a:pt x="11650" y="12167"/>
                </a:cubicBezTo>
                <a:cubicBezTo>
                  <a:pt x="11608" y="12146"/>
                  <a:pt x="11556" y="12115"/>
                  <a:pt x="11515" y="12094"/>
                </a:cubicBezTo>
                <a:cubicBezTo>
                  <a:pt x="11515" y="12074"/>
                  <a:pt x="11525" y="12053"/>
                  <a:pt x="11525" y="12032"/>
                </a:cubicBezTo>
                <a:cubicBezTo>
                  <a:pt x="11619" y="11960"/>
                  <a:pt x="11702" y="11887"/>
                  <a:pt x="11784" y="11804"/>
                </a:cubicBezTo>
                <a:lnTo>
                  <a:pt x="11992" y="11742"/>
                </a:lnTo>
                <a:close/>
                <a:moveTo>
                  <a:pt x="13785" y="11877"/>
                </a:moveTo>
                <a:lnTo>
                  <a:pt x="13785" y="11877"/>
                </a:lnTo>
                <a:cubicBezTo>
                  <a:pt x="13805" y="11970"/>
                  <a:pt x="13826" y="12074"/>
                  <a:pt x="13837" y="12167"/>
                </a:cubicBezTo>
                <a:lnTo>
                  <a:pt x="13785" y="11877"/>
                </a:lnTo>
                <a:close/>
                <a:moveTo>
                  <a:pt x="3317" y="11472"/>
                </a:moveTo>
                <a:cubicBezTo>
                  <a:pt x="3452" y="11680"/>
                  <a:pt x="3597" y="11887"/>
                  <a:pt x="3763" y="12084"/>
                </a:cubicBezTo>
                <a:cubicBezTo>
                  <a:pt x="3763" y="12105"/>
                  <a:pt x="3773" y="12136"/>
                  <a:pt x="3783" y="12157"/>
                </a:cubicBezTo>
                <a:lnTo>
                  <a:pt x="3763" y="12177"/>
                </a:lnTo>
                <a:cubicBezTo>
                  <a:pt x="3649" y="12063"/>
                  <a:pt x="3545" y="11939"/>
                  <a:pt x="3441" y="11815"/>
                </a:cubicBezTo>
                <a:cubicBezTo>
                  <a:pt x="3390" y="11711"/>
                  <a:pt x="3348" y="11597"/>
                  <a:pt x="3307" y="11493"/>
                </a:cubicBezTo>
                <a:lnTo>
                  <a:pt x="3317" y="11493"/>
                </a:lnTo>
                <a:lnTo>
                  <a:pt x="3317" y="11472"/>
                </a:lnTo>
                <a:close/>
                <a:moveTo>
                  <a:pt x="13101" y="11690"/>
                </a:moveTo>
                <a:cubicBezTo>
                  <a:pt x="13111" y="11752"/>
                  <a:pt x="13121" y="11804"/>
                  <a:pt x="13121" y="11856"/>
                </a:cubicBezTo>
                <a:lnTo>
                  <a:pt x="13132" y="11918"/>
                </a:lnTo>
                <a:cubicBezTo>
                  <a:pt x="12997" y="12022"/>
                  <a:pt x="12842" y="12115"/>
                  <a:pt x="12686" y="12177"/>
                </a:cubicBezTo>
                <a:cubicBezTo>
                  <a:pt x="12686" y="12146"/>
                  <a:pt x="12686" y="12115"/>
                  <a:pt x="12676" y="12094"/>
                </a:cubicBezTo>
                <a:cubicBezTo>
                  <a:pt x="12779" y="12022"/>
                  <a:pt x="12873" y="11939"/>
                  <a:pt x="12956" y="11856"/>
                </a:cubicBezTo>
                <a:lnTo>
                  <a:pt x="12956" y="11866"/>
                </a:lnTo>
                <a:cubicBezTo>
                  <a:pt x="13007" y="11815"/>
                  <a:pt x="13059" y="11752"/>
                  <a:pt x="13101" y="11690"/>
                </a:cubicBezTo>
                <a:close/>
                <a:moveTo>
                  <a:pt x="14324" y="11835"/>
                </a:moveTo>
                <a:cubicBezTo>
                  <a:pt x="14334" y="11897"/>
                  <a:pt x="14334" y="11949"/>
                  <a:pt x="14334" y="12001"/>
                </a:cubicBezTo>
                <a:cubicBezTo>
                  <a:pt x="14313" y="12063"/>
                  <a:pt x="14303" y="12115"/>
                  <a:pt x="14293" y="12177"/>
                </a:cubicBezTo>
                <a:lnTo>
                  <a:pt x="14168" y="12157"/>
                </a:lnTo>
                <a:lnTo>
                  <a:pt x="14324" y="11835"/>
                </a:lnTo>
                <a:close/>
                <a:moveTo>
                  <a:pt x="15847" y="12001"/>
                </a:moveTo>
                <a:lnTo>
                  <a:pt x="15878" y="12094"/>
                </a:lnTo>
                <a:cubicBezTo>
                  <a:pt x="15858" y="12115"/>
                  <a:pt x="15837" y="12136"/>
                  <a:pt x="15816" y="12167"/>
                </a:cubicBezTo>
                <a:lnTo>
                  <a:pt x="15754" y="12188"/>
                </a:lnTo>
                <a:cubicBezTo>
                  <a:pt x="15785" y="12125"/>
                  <a:pt x="15816" y="12053"/>
                  <a:pt x="15847" y="12001"/>
                </a:cubicBezTo>
                <a:close/>
                <a:moveTo>
                  <a:pt x="3194" y="11753"/>
                </a:moveTo>
                <a:cubicBezTo>
                  <a:pt x="3198" y="11780"/>
                  <a:pt x="3208" y="11813"/>
                  <a:pt x="3224" y="11846"/>
                </a:cubicBezTo>
                <a:cubicBezTo>
                  <a:pt x="3224" y="11960"/>
                  <a:pt x="3224" y="12074"/>
                  <a:pt x="3234" y="12198"/>
                </a:cubicBezTo>
                <a:cubicBezTo>
                  <a:pt x="3214" y="12050"/>
                  <a:pt x="3204" y="11901"/>
                  <a:pt x="3194" y="11753"/>
                </a:cubicBezTo>
                <a:close/>
                <a:moveTo>
                  <a:pt x="14977" y="11276"/>
                </a:moveTo>
                <a:cubicBezTo>
                  <a:pt x="15028" y="11369"/>
                  <a:pt x="15091" y="11472"/>
                  <a:pt x="15142" y="11566"/>
                </a:cubicBezTo>
                <a:cubicBezTo>
                  <a:pt x="15008" y="11763"/>
                  <a:pt x="14883" y="11980"/>
                  <a:pt x="14769" y="12198"/>
                </a:cubicBezTo>
                <a:cubicBezTo>
                  <a:pt x="14800" y="11980"/>
                  <a:pt x="14832" y="11752"/>
                  <a:pt x="14863" y="11535"/>
                </a:cubicBezTo>
                <a:cubicBezTo>
                  <a:pt x="14904" y="11441"/>
                  <a:pt x="14935" y="11358"/>
                  <a:pt x="14977" y="11276"/>
                </a:cubicBezTo>
                <a:close/>
                <a:moveTo>
                  <a:pt x="4167" y="11804"/>
                </a:moveTo>
                <a:lnTo>
                  <a:pt x="4260" y="11866"/>
                </a:lnTo>
                <a:cubicBezTo>
                  <a:pt x="4167" y="11980"/>
                  <a:pt x="4084" y="12094"/>
                  <a:pt x="4001" y="12208"/>
                </a:cubicBezTo>
                <a:lnTo>
                  <a:pt x="3949" y="12157"/>
                </a:lnTo>
                <a:lnTo>
                  <a:pt x="3918" y="12084"/>
                </a:lnTo>
                <a:cubicBezTo>
                  <a:pt x="4001" y="11991"/>
                  <a:pt x="4084" y="11897"/>
                  <a:pt x="4167" y="11804"/>
                </a:cubicBezTo>
                <a:close/>
                <a:moveTo>
                  <a:pt x="7494" y="11618"/>
                </a:moveTo>
                <a:cubicBezTo>
                  <a:pt x="7556" y="11680"/>
                  <a:pt x="7608" y="11742"/>
                  <a:pt x="7670" y="11794"/>
                </a:cubicBezTo>
                <a:lnTo>
                  <a:pt x="7660" y="11794"/>
                </a:lnTo>
                <a:cubicBezTo>
                  <a:pt x="7566" y="11929"/>
                  <a:pt x="7473" y="12053"/>
                  <a:pt x="7380" y="12188"/>
                </a:cubicBezTo>
                <a:lnTo>
                  <a:pt x="7359" y="12208"/>
                </a:lnTo>
                <a:lnTo>
                  <a:pt x="7255" y="12136"/>
                </a:lnTo>
                <a:cubicBezTo>
                  <a:pt x="7338" y="11960"/>
                  <a:pt x="7411" y="11794"/>
                  <a:pt x="7494" y="11618"/>
                </a:cubicBezTo>
                <a:close/>
                <a:moveTo>
                  <a:pt x="10499" y="12001"/>
                </a:moveTo>
                <a:cubicBezTo>
                  <a:pt x="10520" y="12063"/>
                  <a:pt x="10551" y="12115"/>
                  <a:pt x="10572" y="12167"/>
                </a:cubicBezTo>
                <a:cubicBezTo>
                  <a:pt x="10499" y="12177"/>
                  <a:pt x="10427" y="12188"/>
                  <a:pt x="10354" y="12208"/>
                </a:cubicBezTo>
                <a:cubicBezTo>
                  <a:pt x="10354" y="12136"/>
                  <a:pt x="10354" y="12074"/>
                  <a:pt x="10365" y="12011"/>
                </a:cubicBezTo>
                <a:lnTo>
                  <a:pt x="10499" y="12001"/>
                </a:lnTo>
                <a:close/>
                <a:moveTo>
                  <a:pt x="11422" y="12115"/>
                </a:moveTo>
                <a:lnTo>
                  <a:pt x="11442" y="12125"/>
                </a:lnTo>
                <a:lnTo>
                  <a:pt x="11432" y="12208"/>
                </a:lnTo>
                <a:cubicBezTo>
                  <a:pt x="11391" y="12198"/>
                  <a:pt x="11349" y="12188"/>
                  <a:pt x="11318" y="12188"/>
                </a:cubicBezTo>
                <a:lnTo>
                  <a:pt x="11422" y="12115"/>
                </a:lnTo>
                <a:close/>
                <a:moveTo>
                  <a:pt x="10251" y="12022"/>
                </a:moveTo>
                <a:cubicBezTo>
                  <a:pt x="10240" y="12084"/>
                  <a:pt x="10230" y="12157"/>
                  <a:pt x="10220" y="12219"/>
                </a:cubicBezTo>
                <a:cubicBezTo>
                  <a:pt x="10200" y="12150"/>
                  <a:pt x="10189" y="12090"/>
                  <a:pt x="10180" y="12022"/>
                </a:cubicBezTo>
                <a:close/>
                <a:moveTo>
                  <a:pt x="13598" y="11504"/>
                </a:moveTo>
                <a:cubicBezTo>
                  <a:pt x="13629" y="11566"/>
                  <a:pt x="13650" y="11628"/>
                  <a:pt x="13681" y="11690"/>
                </a:cubicBezTo>
                <a:cubicBezTo>
                  <a:pt x="13712" y="11846"/>
                  <a:pt x="13743" y="12011"/>
                  <a:pt x="13764" y="12177"/>
                </a:cubicBezTo>
                <a:cubicBezTo>
                  <a:pt x="13712" y="12188"/>
                  <a:pt x="13671" y="12198"/>
                  <a:pt x="13629" y="12208"/>
                </a:cubicBezTo>
                <a:lnTo>
                  <a:pt x="13629" y="12219"/>
                </a:lnTo>
                <a:cubicBezTo>
                  <a:pt x="13557" y="12063"/>
                  <a:pt x="13474" y="11918"/>
                  <a:pt x="13381" y="11783"/>
                </a:cubicBezTo>
                <a:cubicBezTo>
                  <a:pt x="13453" y="11690"/>
                  <a:pt x="13526" y="11607"/>
                  <a:pt x="13598" y="11504"/>
                </a:cubicBezTo>
                <a:close/>
                <a:moveTo>
                  <a:pt x="20190" y="12063"/>
                </a:moveTo>
                <a:lnTo>
                  <a:pt x="20190" y="12105"/>
                </a:lnTo>
                <a:lnTo>
                  <a:pt x="19962" y="12219"/>
                </a:lnTo>
                <a:cubicBezTo>
                  <a:pt x="19951" y="12208"/>
                  <a:pt x="19941" y="12198"/>
                  <a:pt x="19931" y="12188"/>
                </a:cubicBezTo>
                <a:cubicBezTo>
                  <a:pt x="20024" y="12146"/>
                  <a:pt x="20107" y="12105"/>
                  <a:pt x="20190" y="12063"/>
                </a:cubicBezTo>
                <a:close/>
                <a:moveTo>
                  <a:pt x="8250" y="11763"/>
                </a:moveTo>
                <a:cubicBezTo>
                  <a:pt x="8250" y="11918"/>
                  <a:pt x="8271" y="12074"/>
                  <a:pt x="8292" y="12229"/>
                </a:cubicBezTo>
                <a:cubicBezTo>
                  <a:pt x="8219" y="12188"/>
                  <a:pt x="8147" y="12136"/>
                  <a:pt x="8074" y="12074"/>
                </a:cubicBezTo>
                <a:cubicBezTo>
                  <a:pt x="8053" y="12011"/>
                  <a:pt x="8022" y="11949"/>
                  <a:pt x="8002" y="11887"/>
                </a:cubicBezTo>
                <a:cubicBezTo>
                  <a:pt x="8085" y="11846"/>
                  <a:pt x="8167" y="11794"/>
                  <a:pt x="8250" y="11763"/>
                </a:cubicBezTo>
                <a:close/>
                <a:moveTo>
                  <a:pt x="12593" y="12136"/>
                </a:moveTo>
                <a:lnTo>
                  <a:pt x="12593" y="12198"/>
                </a:lnTo>
                <a:lnTo>
                  <a:pt x="12510" y="12229"/>
                </a:lnTo>
                <a:cubicBezTo>
                  <a:pt x="12510" y="12208"/>
                  <a:pt x="12520" y="12188"/>
                  <a:pt x="12520" y="12167"/>
                </a:cubicBezTo>
                <a:lnTo>
                  <a:pt x="12593" y="12136"/>
                </a:lnTo>
                <a:close/>
                <a:moveTo>
                  <a:pt x="8789" y="11866"/>
                </a:moveTo>
                <a:lnTo>
                  <a:pt x="8862" y="11887"/>
                </a:lnTo>
                <a:cubicBezTo>
                  <a:pt x="8883" y="12001"/>
                  <a:pt x="8914" y="12125"/>
                  <a:pt x="8934" y="12239"/>
                </a:cubicBezTo>
                <a:cubicBezTo>
                  <a:pt x="8893" y="12125"/>
                  <a:pt x="8831" y="12011"/>
                  <a:pt x="8779" y="11897"/>
                </a:cubicBezTo>
                <a:lnTo>
                  <a:pt x="8769" y="11897"/>
                </a:lnTo>
                <a:lnTo>
                  <a:pt x="8789" y="11866"/>
                </a:lnTo>
                <a:close/>
                <a:moveTo>
                  <a:pt x="11494" y="12167"/>
                </a:moveTo>
                <a:cubicBezTo>
                  <a:pt x="11525" y="12188"/>
                  <a:pt x="11567" y="12208"/>
                  <a:pt x="11598" y="12219"/>
                </a:cubicBezTo>
                <a:lnTo>
                  <a:pt x="11577" y="12239"/>
                </a:lnTo>
                <a:cubicBezTo>
                  <a:pt x="11556" y="12239"/>
                  <a:pt x="11525" y="12229"/>
                  <a:pt x="11494" y="12219"/>
                </a:cubicBezTo>
                <a:lnTo>
                  <a:pt x="11484" y="12219"/>
                </a:lnTo>
                <a:cubicBezTo>
                  <a:pt x="11484" y="12198"/>
                  <a:pt x="11484" y="12188"/>
                  <a:pt x="11494" y="12167"/>
                </a:cubicBezTo>
                <a:close/>
                <a:moveTo>
                  <a:pt x="14676" y="11120"/>
                </a:moveTo>
                <a:cubicBezTo>
                  <a:pt x="14686" y="11348"/>
                  <a:pt x="14686" y="11576"/>
                  <a:pt x="14686" y="11804"/>
                </a:cubicBezTo>
                <a:cubicBezTo>
                  <a:pt x="14635" y="11949"/>
                  <a:pt x="14583" y="12094"/>
                  <a:pt x="14531" y="12239"/>
                </a:cubicBezTo>
                <a:cubicBezTo>
                  <a:pt x="14500" y="12229"/>
                  <a:pt x="14469" y="12219"/>
                  <a:pt x="14438" y="12208"/>
                </a:cubicBezTo>
                <a:lnTo>
                  <a:pt x="14407" y="12198"/>
                </a:lnTo>
                <a:cubicBezTo>
                  <a:pt x="14407" y="12146"/>
                  <a:pt x="14407" y="12074"/>
                  <a:pt x="14417" y="11991"/>
                </a:cubicBezTo>
                <a:cubicBezTo>
                  <a:pt x="14448" y="11783"/>
                  <a:pt x="14500" y="11576"/>
                  <a:pt x="14552" y="11379"/>
                </a:cubicBezTo>
                <a:cubicBezTo>
                  <a:pt x="14593" y="11296"/>
                  <a:pt x="14635" y="11203"/>
                  <a:pt x="14676" y="11120"/>
                </a:cubicBezTo>
                <a:close/>
                <a:moveTo>
                  <a:pt x="15277" y="11815"/>
                </a:moveTo>
                <a:cubicBezTo>
                  <a:pt x="15319" y="11887"/>
                  <a:pt x="15350" y="11960"/>
                  <a:pt x="15391" y="12043"/>
                </a:cubicBezTo>
                <a:lnTo>
                  <a:pt x="15298" y="12105"/>
                </a:lnTo>
                <a:cubicBezTo>
                  <a:pt x="15236" y="12146"/>
                  <a:pt x="15174" y="12198"/>
                  <a:pt x="15111" y="12239"/>
                </a:cubicBezTo>
                <a:cubicBezTo>
                  <a:pt x="15111" y="12219"/>
                  <a:pt x="15122" y="12198"/>
                  <a:pt x="15122" y="12177"/>
                </a:cubicBezTo>
                <a:cubicBezTo>
                  <a:pt x="15184" y="12063"/>
                  <a:pt x="15236" y="11939"/>
                  <a:pt x="15277" y="11815"/>
                </a:cubicBezTo>
                <a:close/>
                <a:moveTo>
                  <a:pt x="9297" y="12094"/>
                </a:moveTo>
                <a:cubicBezTo>
                  <a:pt x="9307" y="12125"/>
                  <a:pt x="9328" y="12157"/>
                  <a:pt x="9339" y="12188"/>
                </a:cubicBezTo>
                <a:lnTo>
                  <a:pt x="9349" y="12188"/>
                </a:lnTo>
                <a:lnTo>
                  <a:pt x="9266" y="12271"/>
                </a:lnTo>
                <a:lnTo>
                  <a:pt x="9245" y="12167"/>
                </a:lnTo>
                <a:lnTo>
                  <a:pt x="9297" y="12094"/>
                </a:lnTo>
                <a:close/>
                <a:moveTo>
                  <a:pt x="10126" y="12084"/>
                </a:moveTo>
                <a:lnTo>
                  <a:pt x="10126" y="12094"/>
                </a:lnTo>
                <a:cubicBezTo>
                  <a:pt x="10137" y="12146"/>
                  <a:pt x="10147" y="12198"/>
                  <a:pt x="10168" y="12250"/>
                </a:cubicBezTo>
                <a:lnTo>
                  <a:pt x="10085" y="12271"/>
                </a:lnTo>
                <a:cubicBezTo>
                  <a:pt x="10095" y="12208"/>
                  <a:pt x="10116" y="12146"/>
                  <a:pt x="10126" y="12084"/>
                </a:cubicBezTo>
                <a:close/>
                <a:moveTo>
                  <a:pt x="12562" y="11524"/>
                </a:moveTo>
                <a:lnTo>
                  <a:pt x="12562" y="11524"/>
                </a:lnTo>
                <a:cubicBezTo>
                  <a:pt x="12541" y="11618"/>
                  <a:pt x="12531" y="11700"/>
                  <a:pt x="12510" y="11783"/>
                </a:cubicBezTo>
                <a:cubicBezTo>
                  <a:pt x="12489" y="11908"/>
                  <a:pt x="12458" y="12032"/>
                  <a:pt x="12437" y="12157"/>
                </a:cubicBezTo>
                <a:cubicBezTo>
                  <a:pt x="12344" y="12198"/>
                  <a:pt x="12241" y="12229"/>
                  <a:pt x="12147" y="12260"/>
                </a:cubicBezTo>
                <a:lnTo>
                  <a:pt x="12075" y="12271"/>
                </a:lnTo>
                <a:cubicBezTo>
                  <a:pt x="11981" y="12271"/>
                  <a:pt x="11888" y="12250"/>
                  <a:pt x="11805" y="12229"/>
                </a:cubicBezTo>
                <a:cubicBezTo>
                  <a:pt x="11774" y="12219"/>
                  <a:pt x="11743" y="12198"/>
                  <a:pt x="11712" y="12188"/>
                </a:cubicBezTo>
                <a:cubicBezTo>
                  <a:pt x="11816" y="12053"/>
                  <a:pt x="11919" y="11918"/>
                  <a:pt x="12044" y="11783"/>
                </a:cubicBezTo>
                <a:lnTo>
                  <a:pt x="12116" y="11700"/>
                </a:lnTo>
                <a:cubicBezTo>
                  <a:pt x="12272" y="11649"/>
                  <a:pt x="12417" y="11586"/>
                  <a:pt x="12562" y="11524"/>
                </a:cubicBezTo>
                <a:close/>
                <a:moveTo>
                  <a:pt x="15806" y="11877"/>
                </a:moveTo>
                <a:lnTo>
                  <a:pt x="15806" y="11887"/>
                </a:lnTo>
                <a:cubicBezTo>
                  <a:pt x="15733" y="12022"/>
                  <a:pt x="15661" y="12146"/>
                  <a:pt x="15588" y="12271"/>
                </a:cubicBezTo>
                <a:cubicBezTo>
                  <a:pt x="15588" y="12250"/>
                  <a:pt x="15567" y="12229"/>
                  <a:pt x="15567" y="12219"/>
                </a:cubicBezTo>
                <a:cubicBezTo>
                  <a:pt x="15578" y="12146"/>
                  <a:pt x="15588" y="12063"/>
                  <a:pt x="15598" y="11991"/>
                </a:cubicBezTo>
                <a:lnTo>
                  <a:pt x="15640" y="11970"/>
                </a:lnTo>
                <a:cubicBezTo>
                  <a:pt x="15692" y="11939"/>
                  <a:pt x="15754" y="11908"/>
                  <a:pt x="15806" y="11877"/>
                </a:cubicBezTo>
                <a:close/>
                <a:moveTo>
                  <a:pt x="19754" y="12167"/>
                </a:moveTo>
                <a:lnTo>
                  <a:pt x="19754" y="12208"/>
                </a:lnTo>
                <a:cubicBezTo>
                  <a:pt x="19692" y="12229"/>
                  <a:pt x="19640" y="12250"/>
                  <a:pt x="19589" y="12271"/>
                </a:cubicBezTo>
                <a:cubicBezTo>
                  <a:pt x="19589" y="12250"/>
                  <a:pt x="19578" y="12229"/>
                  <a:pt x="19578" y="12208"/>
                </a:cubicBezTo>
                <a:lnTo>
                  <a:pt x="19754" y="12167"/>
                </a:lnTo>
                <a:close/>
                <a:moveTo>
                  <a:pt x="22853" y="10446"/>
                </a:moveTo>
                <a:cubicBezTo>
                  <a:pt x="22884" y="10612"/>
                  <a:pt x="22926" y="10768"/>
                  <a:pt x="22947" y="10934"/>
                </a:cubicBezTo>
                <a:cubicBezTo>
                  <a:pt x="22770" y="11400"/>
                  <a:pt x="22563" y="11846"/>
                  <a:pt x="22304" y="12271"/>
                </a:cubicBezTo>
                <a:cubicBezTo>
                  <a:pt x="22335" y="11783"/>
                  <a:pt x="22345" y="11307"/>
                  <a:pt x="22335" y="10830"/>
                </a:cubicBezTo>
                <a:cubicBezTo>
                  <a:pt x="22490" y="10716"/>
                  <a:pt x="22677" y="10592"/>
                  <a:pt x="22853" y="10446"/>
                </a:cubicBezTo>
                <a:close/>
                <a:moveTo>
                  <a:pt x="10023" y="12011"/>
                </a:moveTo>
                <a:cubicBezTo>
                  <a:pt x="9973" y="12101"/>
                  <a:pt x="9933" y="12190"/>
                  <a:pt x="9884" y="12280"/>
                </a:cubicBezTo>
                <a:lnTo>
                  <a:pt x="9884" y="12280"/>
                </a:lnTo>
                <a:cubicBezTo>
                  <a:pt x="9873" y="12253"/>
                  <a:pt x="9856" y="12225"/>
                  <a:pt x="9846" y="12198"/>
                </a:cubicBezTo>
                <a:lnTo>
                  <a:pt x="9909" y="12094"/>
                </a:lnTo>
                <a:lnTo>
                  <a:pt x="9940" y="12011"/>
                </a:lnTo>
                <a:close/>
                <a:moveTo>
                  <a:pt x="11670" y="12250"/>
                </a:moveTo>
                <a:cubicBezTo>
                  <a:pt x="11712" y="12271"/>
                  <a:pt x="11753" y="12281"/>
                  <a:pt x="11795" y="12291"/>
                </a:cubicBezTo>
                <a:lnTo>
                  <a:pt x="11743" y="12291"/>
                </a:lnTo>
                <a:lnTo>
                  <a:pt x="11681" y="12271"/>
                </a:lnTo>
                <a:lnTo>
                  <a:pt x="11660" y="12271"/>
                </a:lnTo>
                <a:lnTo>
                  <a:pt x="11670" y="12250"/>
                </a:lnTo>
                <a:close/>
                <a:moveTo>
                  <a:pt x="10074" y="12074"/>
                </a:moveTo>
                <a:lnTo>
                  <a:pt x="10074" y="12084"/>
                </a:lnTo>
                <a:cubicBezTo>
                  <a:pt x="10054" y="12146"/>
                  <a:pt x="10043" y="12219"/>
                  <a:pt x="10023" y="12291"/>
                </a:cubicBezTo>
                <a:lnTo>
                  <a:pt x="9960" y="12302"/>
                </a:lnTo>
                <a:cubicBezTo>
                  <a:pt x="9992" y="12229"/>
                  <a:pt x="10033" y="12157"/>
                  <a:pt x="10074" y="12074"/>
                </a:cubicBezTo>
                <a:close/>
                <a:moveTo>
                  <a:pt x="14686" y="12022"/>
                </a:moveTo>
                <a:lnTo>
                  <a:pt x="14686" y="12302"/>
                </a:lnTo>
                <a:cubicBezTo>
                  <a:pt x="14655" y="12291"/>
                  <a:pt x="14624" y="12281"/>
                  <a:pt x="14603" y="12271"/>
                </a:cubicBezTo>
                <a:cubicBezTo>
                  <a:pt x="14624" y="12188"/>
                  <a:pt x="14655" y="12105"/>
                  <a:pt x="14686" y="12022"/>
                </a:cubicBezTo>
                <a:close/>
                <a:moveTo>
                  <a:pt x="18438" y="11358"/>
                </a:moveTo>
                <a:lnTo>
                  <a:pt x="18438" y="11358"/>
                </a:lnTo>
                <a:cubicBezTo>
                  <a:pt x="18500" y="11369"/>
                  <a:pt x="18563" y="11390"/>
                  <a:pt x="18635" y="11410"/>
                </a:cubicBezTo>
                <a:cubicBezTo>
                  <a:pt x="18894" y="11493"/>
                  <a:pt x="19143" y="11628"/>
                  <a:pt x="19361" y="11783"/>
                </a:cubicBezTo>
                <a:cubicBezTo>
                  <a:pt x="19402" y="11918"/>
                  <a:pt x="19433" y="12043"/>
                  <a:pt x="19475" y="12177"/>
                </a:cubicBezTo>
                <a:lnTo>
                  <a:pt x="18987" y="12302"/>
                </a:lnTo>
                <a:cubicBezTo>
                  <a:pt x="18811" y="11980"/>
                  <a:pt x="18625" y="11669"/>
                  <a:pt x="18438" y="11358"/>
                </a:cubicBezTo>
                <a:close/>
                <a:moveTo>
                  <a:pt x="8333" y="11752"/>
                </a:moveTo>
                <a:lnTo>
                  <a:pt x="8333" y="11752"/>
                </a:lnTo>
                <a:cubicBezTo>
                  <a:pt x="8416" y="11773"/>
                  <a:pt x="8499" y="11804"/>
                  <a:pt x="8582" y="11815"/>
                </a:cubicBezTo>
                <a:cubicBezTo>
                  <a:pt x="8582" y="11887"/>
                  <a:pt x="8592" y="11960"/>
                  <a:pt x="8603" y="12032"/>
                </a:cubicBezTo>
                <a:cubicBezTo>
                  <a:pt x="8543" y="12122"/>
                  <a:pt x="8493" y="12212"/>
                  <a:pt x="8434" y="12311"/>
                </a:cubicBezTo>
                <a:lnTo>
                  <a:pt x="8434" y="12311"/>
                </a:lnTo>
                <a:lnTo>
                  <a:pt x="8385" y="12291"/>
                </a:lnTo>
                <a:cubicBezTo>
                  <a:pt x="8354" y="12115"/>
                  <a:pt x="8333" y="11929"/>
                  <a:pt x="8333" y="11752"/>
                </a:cubicBezTo>
                <a:close/>
                <a:moveTo>
                  <a:pt x="3524" y="12001"/>
                </a:moveTo>
                <a:lnTo>
                  <a:pt x="3524" y="12001"/>
                </a:lnTo>
                <a:cubicBezTo>
                  <a:pt x="3587" y="12084"/>
                  <a:pt x="3649" y="12157"/>
                  <a:pt x="3721" y="12229"/>
                </a:cubicBezTo>
                <a:cubicBezTo>
                  <a:pt x="3701" y="12260"/>
                  <a:pt x="3680" y="12281"/>
                  <a:pt x="3659" y="12312"/>
                </a:cubicBezTo>
                <a:cubicBezTo>
                  <a:pt x="3628" y="12250"/>
                  <a:pt x="3597" y="12188"/>
                  <a:pt x="3576" y="12125"/>
                </a:cubicBezTo>
                <a:lnTo>
                  <a:pt x="3524" y="12001"/>
                </a:lnTo>
                <a:close/>
                <a:moveTo>
                  <a:pt x="8957" y="11908"/>
                </a:moveTo>
                <a:lnTo>
                  <a:pt x="9111" y="11929"/>
                </a:lnTo>
                <a:cubicBezTo>
                  <a:pt x="9131" y="12011"/>
                  <a:pt x="9142" y="12094"/>
                  <a:pt x="9162" y="12177"/>
                </a:cubicBezTo>
                <a:lnTo>
                  <a:pt x="9038" y="12312"/>
                </a:lnTo>
                <a:cubicBezTo>
                  <a:pt x="9008" y="12171"/>
                  <a:pt x="8977" y="12039"/>
                  <a:pt x="8957" y="11908"/>
                </a:cubicBezTo>
                <a:close/>
                <a:moveTo>
                  <a:pt x="19858" y="12219"/>
                </a:moveTo>
                <a:lnTo>
                  <a:pt x="19899" y="12260"/>
                </a:lnTo>
                <a:lnTo>
                  <a:pt x="19796" y="12312"/>
                </a:lnTo>
                <a:lnTo>
                  <a:pt x="19796" y="12239"/>
                </a:lnTo>
                <a:lnTo>
                  <a:pt x="19858" y="12219"/>
                </a:lnTo>
                <a:close/>
                <a:moveTo>
                  <a:pt x="24449" y="6145"/>
                </a:moveTo>
                <a:cubicBezTo>
                  <a:pt x="24729" y="6446"/>
                  <a:pt x="24967" y="6788"/>
                  <a:pt x="25154" y="7151"/>
                </a:cubicBezTo>
                <a:cubicBezTo>
                  <a:pt x="25610" y="8083"/>
                  <a:pt x="25486" y="9089"/>
                  <a:pt x="25227" y="10063"/>
                </a:cubicBezTo>
                <a:cubicBezTo>
                  <a:pt x="25019" y="10830"/>
                  <a:pt x="24760" y="11586"/>
                  <a:pt x="24439" y="12312"/>
                </a:cubicBezTo>
                <a:cubicBezTo>
                  <a:pt x="24408" y="11991"/>
                  <a:pt x="24377" y="11669"/>
                  <a:pt x="24346" y="11358"/>
                </a:cubicBezTo>
                <a:cubicBezTo>
                  <a:pt x="24232" y="10426"/>
                  <a:pt x="24014" y="9493"/>
                  <a:pt x="23558" y="8664"/>
                </a:cubicBezTo>
                <a:lnTo>
                  <a:pt x="23537" y="8633"/>
                </a:lnTo>
                <a:cubicBezTo>
                  <a:pt x="23527" y="8612"/>
                  <a:pt x="23506" y="8581"/>
                  <a:pt x="23496" y="8550"/>
                </a:cubicBezTo>
                <a:cubicBezTo>
                  <a:pt x="23869" y="7949"/>
                  <a:pt x="24159" y="7296"/>
                  <a:pt x="24346" y="6612"/>
                </a:cubicBezTo>
                <a:cubicBezTo>
                  <a:pt x="24387" y="6456"/>
                  <a:pt x="24429" y="6301"/>
                  <a:pt x="24449" y="6145"/>
                </a:cubicBezTo>
                <a:close/>
                <a:moveTo>
                  <a:pt x="3856" y="12208"/>
                </a:moveTo>
                <a:lnTo>
                  <a:pt x="3887" y="12239"/>
                </a:lnTo>
                <a:cubicBezTo>
                  <a:pt x="3897" y="12260"/>
                  <a:pt x="3908" y="12291"/>
                  <a:pt x="3918" y="12312"/>
                </a:cubicBezTo>
                <a:lnTo>
                  <a:pt x="3918" y="12333"/>
                </a:lnTo>
                <a:lnTo>
                  <a:pt x="3897" y="12312"/>
                </a:lnTo>
                <a:cubicBezTo>
                  <a:pt x="3887" y="12281"/>
                  <a:pt x="3877" y="12239"/>
                  <a:pt x="3856" y="12208"/>
                </a:cubicBezTo>
                <a:close/>
                <a:moveTo>
                  <a:pt x="13318" y="11856"/>
                </a:moveTo>
                <a:cubicBezTo>
                  <a:pt x="13401" y="11980"/>
                  <a:pt x="13474" y="12115"/>
                  <a:pt x="13536" y="12250"/>
                </a:cubicBezTo>
                <a:lnTo>
                  <a:pt x="13505" y="12271"/>
                </a:lnTo>
                <a:cubicBezTo>
                  <a:pt x="13422" y="12281"/>
                  <a:pt x="13349" y="12302"/>
                  <a:pt x="13277" y="12322"/>
                </a:cubicBezTo>
                <a:lnTo>
                  <a:pt x="13277" y="12333"/>
                </a:lnTo>
                <a:cubicBezTo>
                  <a:pt x="13256" y="12229"/>
                  <a:pt x="13225" y="12094"/>
                  <a:pt x="13204" y="11960"/>
                </a:cubicBezTo>
                <a:cubicBezTo>
                  <a:pt x="13246" y="11929"/>
                  <a:pt x="13277" y="11887"/>
                  <a:pt x="13318" y="11856"/>
                </a:cubicBezTo>
                <a:close/>
                <a:moveTo>
                  <a:pt x="16842" y="11980"/>
                </a:moveTo>
                <a:lnTo>
                  <a:pt x="16852" y="11991"/>
                </a:lnTo>
                <a:lnTo>
                  <a:pt x="16904" y="12022"/>
                </a:lnTo>
                <a:cubicBezTo>
                  <a:pt x="16863" y="12094"/>
                  <a:pt x="16832" y="12157"/>
                  <a:pt x="16790" y="12229"/>
                </a:cubicBezTo>
                <a:lnTo>
                  <a:pt x="16728" y="12343"/>
                </a:lnTo>
                <a:cubicBezTo>
                  <a:pt x="16770" y="12219"/>
                  <a:pt x="16811" y="12105"/>
                  <a:pt x="16842" y="11980"/>
                </a:cubicBezTo>
                <a:close/>
                <a:moveTo>
                  <a:pt x="17229" y="11991"/>
                </a:moveTo>
                <a:lnTo>
                  <a:pt x="17229" y="11991"/>
                </a:lnTo>
                <a:cubicBezTo>
                  <a:pt x="17352" y="12001"/>
                  <a:pt x="17476" y="12022"/>
                  <a:pt x="17599" y="12053"/>
                </a:cubicBezTo>
                <a:cubicBezTo>
                  <a:pt x="17651" y="12146"/>
                  <a:pt x="17713" y="12250"/>
                  <a:pt x="17765" y="12353"/>
                </a:cubicBezTo>
                <a:cubicBezTo>
                  <a:pt x="17599" y="12312"/>
                  <a:pt x="17433" y="12250"/>
                  <a:pt x="17277" y="12167"/>
                </a:cubicBezTo>
                <a:cubicBezTo>
                  <a:pt x="17268" y="12108"/>
                  <a:pt x="17249" y="12050"/>
                  <a:pt x="17229" y="11991"/>
                </a:cubicBezTo>
                <a:close/>
                <a:moveTo>
                  <a:pt x="5131" y="11970"/>
                </a:moveTo>
                <a:cubicBezTo>
                  <a:pt x="5131" y="12105"/>
                  <a:pt x="5131" y="12229"/>
                  <a:pt x="5141" y="12364"/>
                </a:cubicBezTo>
                <a:cubicBezTo>
                  <a:pt x="5048" y="12302"/>
                  <a:pt x="4955" y="12250"/>
                  <a:pt x="4872" y="12198"/>
                </a:cubicBezTo>
                <a:cubicBezTo>
                  <a:pt x="4944" y="12115"/>
                  <a:pt x="5038" y="12043"/>
                  <a:pt x="5131" y="11970"/>
                </a:cubicBezTo>
                <a:close/>
                <a:moveTo>
                  <a:pt x="9805" y="12260"/>
                </a:moveTo>
                <a:cubicBezTo>
                  <a:pt x="9815" y="12281"/>
                  <a:pt x="9815" y="12312"/>
                  <a:pt x="9826" y="12333"/>
                </a:cubicBezTo>
                <a:lnTo>
                  <a:pt x="9743" y="12364"/>
                </a:lnTo>
                <a:cubicBezTo>
                  <a:pt x="9764" y="12333"/>
                  <a:pt x="9784" y="12291"/>
                  <a:pt x="9805" y="12260"/>
                </a:cubicBezTo>
                <a:close/>
                <a:moveTo>
                  <a:pt x="4696" y="12177"/>
                </a:moveTo>
                <a:lnTo>
                  <a:pt x="4758" y="12219"/>
                </a:lnTo>
                <a:cubicBezTo>
                  <a:pt x="4706" y="12271"/>
                  <a:pt x="4654" y="12322"/>
                  <a:pt x="4602" y="12374"/>
                </a:cubicBezTo>
                <a:cubicBezTo>
                  <a:pt x="4623" y="12322"/>
                  <a:pt x="4644" y="12271"/>
                  <a:pt x="4664" y="12219"/>
                </a:cubicBezTo>
                <a:lnTo>
                  <a:pt x="4696" y="12177"/>
                </a:lnTo>
                <a:close/>
                <a:moveTo>
                  <a:pt x="7224" y="12219"/>
                </a:moveTo>
                <a:lnTo>
                  <a:pt x="7235" y="12229"/>
                </a:lnTo>
                <a:lnTo>
                  <a:pt x="7297" y="12271"/>
                </a:lnTo>
                <a:lnTo>
                  <a:pt x="7162" y="12374"/>
                </a:lnTo>
                <a:cubicBezTo>
                  <a:pt x="7183" y="12322"/>
                  <a:pt x="7204" y="12271"/>
                  <a:pt x="7224" y="12219"/>
                </a:cubicBezTo>
                <a:close/>
                <a:moveTo>
                  <a:pt x="11018" y="12229"/>
                </a:moveTo>
                <a:lnTo>
                  <a:pt x="10966" y="12302"/>
                </a:lnTo>
                <a:cubicBezTo>
                  <a:pt x="10914" y="12333"/>
                  <a:pt x="10862" y="12364"/>
                  <a:pt x="10810" y="12395"/>
                </a:cubicBezTo>
                <a:lnTo>
                  <a:pt x="10800" y="12385"/>
                </a:lnTo>
                <a:lnTo>
                  <a:pt x="10800" y="12353"/>
                </a:lnTo>
                <a:cubicBezTo>
                  <a:pt x="10852" y="12312"/>
                  <a:pt x="10904" y="12271"/>
                  <a:pt x="10955" y="12229"/>
                </a:cubicBezTo>
                <a:close/>
                <a:moveTo>
                  <a:pt x="15122" y="11721"/>
                </a:moveTo>
                <a:cubicBezTo>
                  <a:pt x="15122" y="11794"/>
                  <a:pt x="15111" y="11846"/>
                  <a:pt x="15101" y="11908"/>
                </a:cubicBezTo>
                <a:lnTo>
                  <a:pt x="15101" y="11897"/>
                </a:lnTo>
                <a:cubicBezTo>
                  <a:pt x="15091" y="11970"/>
                  <a:pt x="15070" y="12043"/>
                  <a:pt x="15060" y="12115"/>
                </a:cubicBezTo>
                <a:cubicBezTo>
                  <a:pt x="15018" y="12208"/>
                  <a:pt x="14977" y="12302"/>
                  <a:pt x="14925" y="12385"/>
                </a:cubicBezTo>
                <a:lnTo>
                  <a:pt x="14914" y="12395"/>
                </a:lnTo>
                <a:cubicBezTo>
                  <a:pt x="14873" y="12385"/>
                  <a:pt x="14832" y="12364"/>
                  <a:pt x="14790" y="12343"/>
                </a:cubicBezTo>
                <a:cubicBezTo>
                  <a:pt x="14883" y="12125"/>
                  <a:pt x="14997" y="11918"/>
                  <a:pt x="15122" y="11721"/>
                </a:cubicBezTo>
                <a:close/>
                <a:moveTo>
                  <a:pt x="19734" y="12271"/>
                </a:moveTo>
                <a:lnTo>
                  <a:pt x="19734" y="12343"/>
                </a:lnTo>
                <a:lnTo>
                  <a:pt x="19630" y="12395"/>
                </a:lnTo>
                <a:lnTo>
                  <a:pt x="19609" y="12312"/>
                </a:lnTo>
                <a:lnTo>
                  <a:pt x="19734" y="12271"/>
                </a:lnTo>
                <a:close/>
                <a:moveTo>
                  <a:pt x="14013" y="12302"/>
                </a:moveTo>
                <a:lnTo>
                  <a:pt x="13961" y="12416"/>
                </a:lnTo>
                <a:cubicBezTo>
                  <a:pt x="13961" y="12374"/>
                  <a:pt x="13951" y="12343"/>
                  <a:pt x="13951" y="12302"/>
                </a:cubicBezTo>
                <a:close/>
                <a:moveTo>
                  <a:pt x="17868" y="12125"/>
                </a:moveTo>
                <a:lnTo>
                  <a:pt x="17868" y="12125"/>
                </a:lnTo>
                <a:cubicBezTo>
                  <a:pt x="17920" y="12146"/>
                  <a:pt x="17982" y="12167"/>
                  <a:pt x="18034" y="12198"/>
                </a:cubicBezTo>
                <a:cubicBezTo>
                  <a:pt x="18034" y="12271"/>
                  <a:pt x="18034" y="12343"/>
                  <a:pt x="18024" y="12416"/>
                </a:cubicBezTo>
                <a:lnTo>
                  <a:pt x="17920" y="12395"/>
                </a:lnTo>
                <a:cubicBezTo>
                  <a:pt x="17899" y="12302"/>
                  <a:pt x="17889" y="12219"/>
                  <a:pt x="17868" y="12125"/>
                </a:cubicBezTo>
                <a:close/>
                <a:moveTo>
                  <a:pt x="18117" y="11286"/>
                </a:moveTo>
                <a:lnTo>
                  <a:pt x="18117" y="11286"/>
                </a:lnTo>
                <a:cubicBezTo>
                  <a:pt x="18189" y="11296"/>
                  <a:pt x="18262" y="11307"/>
                  <a:pt x="18335" y="11327"/>
                </a:cubicBezTo>
                <a:cubicBezTo>
                  <a:pt x="18542" y="11649"/>
                  <a:pt x="18739" y="11980"/>
                  <a:pt x="18925" y="12322"/>
                </a:cubicBezTo>
                <a:lnTo>
                  <a:pt x="18552" y="12416"/>
                </a:lnTo>
                <a:cubicBezTo>
                  <a:pt x="18438" y="12333"/>
                  <a:pt x="18324" y="12260"/>
                  <a:pt x="18200" y="12198"/>
                </a:cubicBezTo>
                <a:cubicBezTo>
                  <a:pt x="18189" y="11897"/>
                  <a:pt x="18158" y="11597"/>
                  <a:pt x="18117" y="11286"/>
                </a:cubicBezTo>
                <a:close/>
                <a:moveTo>
                  <a:pt x="19495" y="12239"/>
                </a:moveTo>
                <a:cubicBezTo>
                  <a:pt x="19495" y="12260"/>
                  <a:pt x="19506" y="12281"/>
                  <a:pt x="19506" y="12302"/>
                </a:cubicBezTo>
                <a:cubicBezTo>
                  <a:pt x="19361" y="12353"/>
                  <a:pt x="19205" y="12395"/>
                  <a:pt x="19050" y="12416"/>
                </a:cubicBezTo>
                <a:lnTo>
                  <a:pt x="19029" y="12364"/>
                </a:lnTo>
                <a:lnTo>
                  <a:pt x="19495" y="12239"/>
                </a:lnTo>
                <a:close/>
                <a:moveTo>
                  <a:pt x="14179" y="12312"/>
                </a:moveTo>
                <a:cubicBezTo>
                  <a:pt x="14210" y="12312"/>
                  <a:pt x="14241" y="12322"/>
                  <a:pt x="14272" y="12322"/>
                </a:cubicBezTo>
                <a:lnTo>
                  <a:pt x="14261" y="12426"/>
                </a:lnTo>
                <a:cubicBezTo>
                  <a:pt x="14230" y="12385"/>
                  <a:pt x="14199" y="12343"/>
                  <a:pt x="14179" y="12312"/>
                </a:cubicBezTo>
                <a:close/>
                <a:moveTo>
                  <a:pt x="8613" y="12157"/>
                </a:moveTo>
                <a:lnTo>
                  <a:pt x="8655" y="12436"/>
                </a:lnTo>
                <a:lnTo>
                  <a:pt x="8499" y="12364"/>
                </a:lnTo>
                <a:cubicBezTo>
                  <a:pt x="8520" y="12322"/>
                  <a:pt x="8530" y="12291"/>
                  <a:pt x="8551" y="12260"/>
                </a:cubicBezTo>
                <a:lnTo>
                  <a:pt x="8613" y="12157"/>
                </a:lnTo>
                <a:close/>
                <a:moveTo>
                  <a:pt x="18107" y="12229"/>
                </a:moveTo>
                <a:lnTo>
                  <a:pt x="18127" y="12239"/>
                </a:lnTo>
                <a:cubicBezTo>
                  <a:pt x="18127" y="12302"/>
                  <a:pt x="18138" y="12374"/>
                  <a:pt x="18138" y="12436"/>
                </a:cubicBezTo>
                <a:lnTo>
                  <a:pt x="18107" y="12426"/>
                </a:lnTo>
                <a:cubicBezTo>
                  <a:pt x="18107" y="12364"/>
                  <a:pt x="18107" y="12302"/>
                  <a:pt x="18107" y="12229"/>
                </a:cubicBezTo>
                <a:close/>
                <a:moveTo>
                  <a:pt x="20179" y="12167"/>
                </a:moveTo>
                <a:lnTo>
                  <a:pt x="20179" y="12167"/>
                </a:lnTo>
                <a:cubicBezTo>
                  <a:pt x="20169" y="12260"/>
                  <a:pt x="20159" y="12353"/>
                  <a:pt x="20148" y="12447"/>
                </a:cubicBezTo>
                <a:cubicBezTo>
                  <a:pt x="20107" y="12385"/>
                  <a:pt x="20065" y="12322"/>
                  <a:pt x="20003" y="12271"/>
                </a:cubicBezTo>
                <a:lnTo>
                  <a:pt x="20179" y="12167"/>
                </a:lnTo>
                <a:close/>
                <a:moveTo>
                  <a:pt x="3317" y="11742"/>
                </a:moveTo>
                <a:lnTo>
                  <a:pt x="3348" y="11783"/>
                </a:lnTo>
                <a:cubicBezTo>
                  <a:pt x="3410" y="11929"/>
                  <a:pt x="3483" y="12084"/>
                  <a:pt x="3545" y="12229"/>
                </a:cubicBezTo>
                <a:cubicBezTo>
                  <a:pt x="3566" y="12281"/>
                  <a:pt x="3587" y="12333"/>
                  <a:pt x="3607" y="12385"/>
                </a:cubicBezTo>
                <a:lnTo>
                  <a:pt x="3555" y="12457"/>
                </a:lnTo>
                <a:cubicBezTo>
                  <a:pt x="3462" y="12260"/>
                  <a:pt x="3379" y="12053"/>
                  <a:pt x="3317" y="11846"/>
                </a:cubicBezTo>
                <a:lnTo>
                  <a:pt x="3317" y="11742"/>
                </a:lnTo>
                <a:close/>
                <a:moveTo>
                  <a:pt x="9691" y="12011"/>
                </a:moveTo>
                <a:cubicBezTo>
                  <a:pt x="9732" y="12063"/>
                  <a:pt x="9753" y="12125"/>
                  <a:pt x="9784" y="12188"/>
                </a:cubicBezTo>
                <a:cubicBezTo>
                  <a:pt x="9743" y="12260"/>
                  <a:pt x="9701" y="12333"/>
                  <a:pt x="9650" y="12405"/>
                </a:cubicBezTo>
                <a:lnTo>
                  <a:pt x="9536" y="12457"/>
                </a:lnTo>
                <a:cubicBezTo>
                  <a:pt x="9515" y="12395"/>
                  <a:pt x="9494" y="12333"/>
                  <a:pt x="9473" y="12271"/>
                </a:cubicBezTo>
                <a:cubicBezTo>
                  <a:pt x="9546" y="12177"/>
                  <a:pt x="9618" y="12094"/>
                  <a:pt x="9691" y="12011"/>
                </a:cubicBezTo>
                <a:close/>
                <a:moveTo>
                  <a:pt x="18200" y="12281"/>
                </a:moveTo>
                <a:cubicBezTo>
                  <a:pt x="18293" y="12322"/>
                  <a:pt x="18386" y="12385"/>
                  <a:pt x="18469" y="12436"/>
                </a:cubicBezTo>
                <a:lnTo>
                  <a:pt x="18407" y="12457"/>
                </a:lnTo>
                <a:cubicBezTo>
                  <a:pt x="18345" y="12457"/>
                  <a:pt x="18283" y="12447"/>
                  <a:pt x="18210" y="12436"/>
                </a:cubicBezTo>
                <a:lnTo>
                  <a:pt x="18200" y="12281"/>
                </a:lnTo>
                <a:close/>
                <a:moveTo>
                  <a:pt x="18956" y="12385"/>
                </a:moveTo>
                <a:lnTo>
                  <a:pt x="18977" y="12426"/>
                </a:lnTo>
                <a:cubicBezTo>
                  <a:pt x="18884" y="12436"/>
                  <a:pt x="18780" y="12447"/>
                  <a:pt x="18687" y="12457"/>
                </a:cubicBezTo>
                <a:lnTo>
                  <a:pt x="18677" y="12457"/>
                </a:lnTo>
                <a:lnTo>
                  <a:pt x="18956" y="12385"/>
                </a:lnTo>
                <a:close/>
                <a:moveTo>
                  <a:pt x="11473" y="12326"/>
                </a:moveTo>
                <a:lnTo>
                  <a:pt x="11515" y="12343"/>
                </a:lnTo>
                <a:cubicBezTo>
                  <a:pt x="11494" y="12385"/>
                  <a:pt x="11463" y="12416"/>
                  <a:pt x="11442" y="12467"/>
                </a:cubicBezTo>
                <a:cubicBezTo>
                  <a:pt x="11453" y="12417"/>
                  <a:pt x="11463" y="12376"/>
                  <a:pt x="11473" y="12326"/>
                </a:cubicBezTo>
                <a:close/>
                <a:moveTo>
                  <a:pt x="17080" y="12136"/>
                </a:moveTo>
                <a:lnTo>
                  <a:pt x="17080" y="12146"/>
                </a:lnTo>
                <a:lnTo>
                  <a:pt x="17205" y="12219"/>
                </a:lnTo>
                <a:cubicBezTo>
                  <a:pt x="17226" y="12302"/>
                  <a:pt x="17257" y="12385"/>
                  <a:pt x="17277" y="12478"/>
                </a:cubicBezTo>
                <a:cubicBezTo>
                  <a:pt x="17236" y="12473"/>
                  <a:pt x="17194" y="12470"/>
                  <a:pt x="17153" y="12470"/>
                </a:cubicBezTo>
                <a:cubicBezTo>
                  <a:pt x="17112" y="12470"/>
                  <a:pt x="17070" y="12473"/>
                  <a:pt x="17029" y="12478"/>
                </a:cubicBezTo>
                <a:cubicBezTo>
                  <a:pt x="17049" y="12364"/>
                  <a:pt x="17060" y="12250"/>
                  <a:pt x="17080" y="12136"/>
                </a:cubicBezTo>
                <a:close/>
                <a:moveTo>
                  <a:pt x="14749" y="12436"/>
                </a:moveTo>
                <a:lnTo>
                  <a:pt x="14832" y="12478"/>
                </a:lnTo>
                <a:lnTo>
                  <a:pt x="14811" y="12488"/>
                </a:lnTo>
                <a:lnTo>
                  <a:pt x="14749" y="12447"/>
                </a:lnTo>
                <a:lnTo>
                  <a:pt x="14749" y="12436"/>
                </a:lnTo>
                <a:close/>
                <a:moveTo>
                  <a:pt x="9183" y="12229"/>
                </a:moveTo>
                <a:lnTo>
                  <a:pt x="9193" y="12312"/>
                </a:lnTo>
                <a:cubicBezTo>
                  <a:pt x="9204" y="12322"/>
                  <a:pt x="9204" y="12333"/>
                  <a:pt x="9204" y="12343"/>
                </a:cubicBezTo>
                <a:cubicBezTo>
                  <a:pt x="9162" y="12395"/>
                  <a:pt x="9121" y="12447"/>
                  <a:pt x="9079" y="12499"/>
                </a:cubicBezTo>
                <a:cubicBezTo>
                  <a:pt x="9069" y="12447"/>
                  <a:pt x="9059" y="12405"/>
                  <a:pt x="9048" y="12364"/>
                </a:cubicBezTo>
                <a:cubicBezTo>
                  <a:pt x="9090" y="12312"/>
                  <a:pt x="9131" y="12271"/>
                  <a:pt x="9183" y="12229"/>
                </a:cubicBezTo>
                <a:close/>
                <a:moveTo>
                  <a:pt x="8727" y="11960"/>
                </a:moveTo>
                <a:cubicBezTo>
                  <a:pt x="8800" y="12105"/>
                  <a:pt x="8862" y="12250"/>
                  <a:pt x="8934" y="12385"/>
                </a:cubicBezTo>
                <a:lnTo>
                  <a:pt x="8800" y="12509"/>
                </a:lnTo>
                <a:lnTo>
                  <a:pt x="8717" y="12478"/>
                </a:lnTo>
                <a:cubicBezTo>
                  <a:pt x="8696" y="12333"/>
                  <a:pt x="8686" y="12198"/>
                  <a:pt x="8665" y="12063"/>
                </a:cubicBezTo>
                <a:lnTo>
                  <a:pt x="8727" y="11960"/>
                </a:lnTo>
                <a:close/>
                <a:moveTo>
                  <a:pt x="9992" y="12395"/>
                </a:moveTo>
                <a:lnTo>
                  <a:pt x="9940" y="12519"/>
                </a:lnTo>
                <a:cubicBezTo>
                  <a:pt x="9940" y="12481"/>
                  <a:pt x="9931" y="12452"/>
                  <a:pt x="9921" y="12415"/>
                </a:cubicBezTo>
                <a:lnTo>
                  <a:pt x="9921" y="12415"/>
                </a:lnTo>
                <a:lnTo>
                  <a:pt x="9992" y="12395"/>
                </a:lnTo>
                <a:close/>
                <a:moveTo>
                  <a:pt x="16966" y="12063"/>
                </a:moveTo>
                <a:lnTo>
                  <a:pt x="17018" y="12105"/>
                </a:lnTo>
                <a:cubicBezTo>
                  <a:pt x="16998" y="12229"/>
                  <a:pt x="16977" y="12364"/>
                  <a:pt x="16956" y="12478"/>
                </a:cubicBezTo>
                <a:cubicBezTo>
                  <a:pt x="16873" y="12488"/>
                  <a:pt x="16780" y="12509"/>
                  <a:pt x="16707" y="12530"/>
                </a:cubicBezTo>
                <a:cubicBezTo>
                  <a:pt x="16790" y="12374"/>
                  <a:pt x="16884" y="12219"/>
                  <a:pt x="16966" y="12063"/>
                </a:cubicBezTo>
                <a:close/>
                <a:moveTo>
                  <a:pt x="3763" y="12281"/>
                </a:moveTo>
                <a:lnTo>
                  <a:pt x="3825" y="12333"/>
                </a:lnTo>
                <a:lnTo>
                  <a:pt x="3846" y="12416"/>
                </a:lnTo>
                <a:lnTo>
                  <a:pt x="3763" y="12540"/>
                </a:lnTo>
                <a:lnTo>
                  <a:pt x="3690" y="12374"/>
                </a:lnTo>
                <a:cubicBezTo>
                  <a:pt x="3711" y="12343"/>
                  <a:pt x="3742" y="12312"/>
                  <a:pt x="3763" y="12281"/>
                </a:cubicBezTo>
                <a:close/>
                <a:moveTo>
                  <a:pt x="8136" y="12198"/>
                </a:moveTo>
                <a:lnTo>
                  <a:pt x="8136" y="12198"/>
                </a:lnTo>
                <a:cubicBezTo>
                  <a:pt x="8188" y="12239"/>
                  <a:pt x="8250" y="12281"/>
                  <a:pt x="8313" y="12322"/>
                </a:cubicBezTo>
                <a:cubicBezTo>
                  <a:pt x="8313" y="12374"/>
                  <a:pt x="8323" y="12436"/>
                  <a:pt x="8333" y="12488"/>
                </a:cubicBezTo>
                <a:lnTo>
                  <a:pt x="8344" y="12478"/>
                </a:lnTo>
                <a:lnTo>
                  <a:pt x="8302" y="12540"/>
                </a:lnTo>
                <a:cubicBezTo>
                  <a:pt x="8281" y="12499"/>
                  <a:pt x="8261" y="12457"/>
                  <a:pt x="8240" y="12416"/>
                </a:cubicBezTo>
                <a:cubicBezTo>
                  <a:pt x="8199" y="12343"/>
                  <a:pt x="8167" y="12271"/>
                  <a:pt x="8136" y="12198"/>
                </a:cubicBezTo>
                <a:close/>
                <a:moveTo>
                  <a:pt x="10893" y="12436"/>
                </a:moveTo>
                <a:lnTo>
                  <a:pt x="10831" y="12540"/>
                </a:lnTo>
                <a:lnTo>
                  <a:pt x="10831" y="12530"/>
                </a:lnTo>
                <a:cubicBezTo>
                  <a:pt x="10831" y="12509"/>
                  <a:pt x="10831" y="12488"/>
                  <a:pt x="10821" y="12467"/>
                </a:cubicBezTo>
                <a:lnTo>
                  <a:pt x="10893" y="12436"/>
                </a:lnTo>
                <a:close/>
                <a:moveTo>
                  <a:pt x="15422" y="12115"/>
                </a:moveTo>
                <a:lnTo>
                  <a:pt x="15495" y="12291"/>
                </a:lnTo>
                <a:lnTo>
                  <a:pt x="15495" y="12333"/>
                </a:lnTo>
                <a:cubicBezTo>
                  <a:pt x="15381" y="12395"/>
                  <a:pt x="15267" y="12457"/>
                  <a:pt x="15163" y="12540"/>
                </a:cubicBezTo>
                <a:cubicBezTo>
                  <a:pt x="15132" y="12519"/>
                  <a:pt x="15101" y="12499"/>
                  <a:pt x="15060" y="12488"/>
                </a:cubicBezTo>
                <a:cubicBezTo>
                  <a:pt x="15080" y="12447"/>
                  <a:pt x="15091" y="12405"/>
                  <a:pt x="15101" y="12353"/>
                </a:cubicBezTo>
                <a:cubicBezTo>
                  <a:pt x="15205" y="12271"/>
                  <a:pt x="15319" y="12188"/>
                  <a:pt x="15422" y="12115"/>
                </a:cubicBezTo>
                <a:close/>
                <a:moveTo>
                  <a:pt x="18096" y="12499"/>
                </a:moveTo>
                <a:lnTo>
                  <a:pt x="18138" y="12509"/>
                </a:lnTo>
                <a:cubicBezTo>
                  <a:pt x="18138" y="12509"/>
                  <a:pt x="18138" y="12519"/>
                  <a:pt x="18138" y="12530"/>
                </a:cubicBezTo>
                <a:lnTo>
                  <a:pt x="18096" y="12540"/>
                </a:lnTo>
                <a:lnTo>
                  <a:pt x="18096" y="12499"/>
                </a:lnTo>
                <a:close/>
                <a:moveTo>
                  <a:pt x="1493" y="12271"/>
                </a:moveTo>
                <a:cubicBezTo>
                  <a:pt x="1493" y="12364"/>
                  <a:pt x="1503" y="12457"/>
                  <a:pt x="1503" y="12550"/>
                </a:cubicBezTo>
                <a:cubicBezTo>
                  <a:pt x="1483" y="12457"/>
                  <a:pt x="1483" y="12364"/>
                  <a:pt x="1493" y="12271"/>
                </a:cubicBezTo>
                <a:close/>
                <a:moveTo>
                  <a:pt x="4291" y="11887"/>
                </a:moveTo>
                <a:cubicBezTo>
                  <a:pt x="4405" y="11970"/>
                  <a:pt x="4519" y="12053"/>
                  <a:pt x="4633" y="12136"/>
                </a:cubicBezTo>
                <a:cubicBezTo>
                  <a:pt x="4540" y="12271"/>
                  <a:pt x="4447" y="12416"/>
                  <a:pt x="4364" y="12550"/>
                </a:cubicBezTo>
                <a:cubicBezTo>
                  <a:pt x="4250" y="12447"/>
                  <a:pt x="4136" y="12343"/>
                  <a:pt x="4032" y="12239"/>
                </a:cubicBezTo>
                <a:cubicBezTo>
                  <a:pt x="4115" y="12125"/>
                  <a:pt x="4198" y="12001"/>
                  <a:pt x="4291" y="11887"/>
                </a:cubicBezTo>
                <a:close/>
                <a:moveTo>
                  <a:pt x="7846" y="11970"/>
                </a:moveTo>
                <a:lnTo>
                  <a:pt x="7929" y="12032"/>
                </a:lnTo>
                <a:cubicBezTo>
                  <a:pt x="7929" y="12043"/>
                  <a:pt x="7929" y="12053"/>
                  <a:pt x="7929" y="12053"/>
                </a:cubicBezTo>
                <a:cubicBezTo>
                  <a:pt x="7950" y="12219"/>
                  <a:pt x="7971" y="12385"/>
                  <a:pt x="7991" y="12550"/>
                </a:cubicBezTo>
                <a:cubicBezTo>
                  <a:pt x="7825" y="12478"/>
                  <a:pt x="7670" y="12395"/>
                  <a:pt x="7515" y="12302"/>
                </a:cubicBezTo>
                <a:cubicBezTo>
                  <a:pt x="7556" y="12250"/>
                  <a:pt x="7587" y="12188"/>
                  <a:pt x="7618" y="12125"/>
                </a:cubicBezTo>
                <a:cubicBezTo>
                  <a:pt x="7670" y="12084"/>
                  <a:pt x="7743" y="12043"/>
                  <a:pt x="7794" y="12001"/>
                </a:cubicBezTo>
                <a:lnTo>
                  <a:pt x="7846" y="11970"/>
                </a:lnTo>
                <a:close/>
                <a:moveTo>
                  <a:pt x="9411" y="12343"/>
                </a:moveTo>
                <a:cubicBezTo>
                  <a:pt x="9421" y="12395"/>
                  <a:pt x="9442" y="12447"/>
                  <a:pt x="9453" y="12499"/>
                </a:cubicBezTo>
                <a:lnTo>
                  <a:pt x="9328" y="12550"/>
                </a:lnTo>
                <a:lnTo>
                  <a:pt x="9307" y="12467"/>
                </a:lnTo>
                <a:cubicBezTo>
                  <a:pt x="9339" y="12426"/>
                  <a:pt x="9370" y="12385"/>
                  <a:pt x="9411" y="12343"/>
                </a:cubicBezTo>
                <a:close/>
                <a:moveTo>
                  <a:pt x="17298" y="12260"/>
                </a:moveTo>
                <a:lnTo>
                  <a:pt x="17360" y="12291"/>
                </a:lnTo>
                <a:cubicBezTo>
                  <a:pt x="17495" y="12353"/>
                  <a:pt x="17630" y="12395"/>
                  <a:pt x="17775" y="12436"/>
                </a:cubicBezTo>
                <a:lnTo>
                  <a:pt x="17796" y="12550"/>
                </a:lnTo>
                <a:cubicBezTo>
                  <a:pt x="17651" y="12509"/>
                  <a:pt x="17505" y="12478"/>
                  <a:pt x="17360" y="12467"/>
                </a:cubicBezTo>
                <a:cubicBezTo>
                  <a:pt x="17340" y="12395"/>
                  <a:pt x="17319" y="12333"/>
                  <a:pt x="17298" y="12260"/>
                </a:cubicBezTo>
                <a:close/>
                <a:moveTo>
                  <a:pt x="1825" y="11576"/>
                </a:moveTo>
                <a:lnTo>
                  <a:pt x="1825" y="11576"/>
                </a:lnTo>
                <a:cubicBezTo>
                  <a:pt x="1814" y="11732"/>
                  <a:pt x="1804" y="11887"/>
                  <a:pt x="1794" y="12043"/>
                </a:cubicBezTo>
                <a:cubicBezTo>
                  <a:pt x="1721" y="12208"/>
                  <a:pt x="1649" y="12374"/>
                  <a:pt x="1586" y="12561"/>
                </a:cubicBezTo>
                <a:cubicBezTo>
                  <a:pt x="1576" y="12374"/>
                  <a:pt x="1576" y="12198"/>
                  <a:pt x="1576" y="12022"/>
                </a:cubicBezTo>
                <a:cubicBezTo>
                  <a:pt x="1586" y="11991"/>
                  <a:pt x="1597" y="11960"/>
                  <a:pt x="1617" y="11929"/>
                </a:cubicBezTo>
                <a:cubicBezTo>
                  <a:pt x="1680" y="11804"/>
                  <a:pt x="1742" y="11690"/>
                  <a:pt x="1825" y="11576"/>
                </a:cubicBezTo>
                <a:close/>
                <a:moveTo>
                  <a:pt x="10603" y="12250"/>
                </a:moveTo>
                <a:cubicBezTo>
                  <a:pt x="10613" y="12271"/>
                  <a:pt x="10624" y="12291"/>
                  <a:pt x="10634" y="12322"/>
                </a:cubicBezTo>
                <a:cubicBezTo>
                  <a:pt x="10613" y="12353"/>
                  <a:pt x="10593" y="12395"/>
                  <a:pt x="10562" y="12426"/>
                </a:cubicBezTo>
                <a:lnTo>
                  <a:pt x="10562" y="12436"/>
                </a:lnTo>
                <a:cubicBezTo>
                  <a:pt x="10489" y="12488"/>
                  <a:pt x="10406" y="12530"/>
                  <a:pt x="10334" y="12571"/>
                </a:cubicBezTo>
                <a:lnTo>
                  <a:pt x="10323" y="12571"/>
                </a:lnTo>
                <a:lnTo>
                  <a:pt x="10323" y="12561"/>
                </a:lnTo>
                <a:cubicBezTo>
                  <a:pt x="10334" y="12467"/>
                  <a:pt x="10344" y="12385"/>
                  <a:pt x="10344" y="12291"/>
                </a:cubicBezTo>
                <a:cubicBezTo>
                  <a:pt x="10437" y="12271"/>
                  <a:pt x="10520" y="12260"/>
                  <a:pt x="10603" y="12250"/>
                </a:cubicBezTo>
                <a:close/>
                <a:moveTo>
                  <a:pt x="17930" y="12467"/>
                </a:moveTo>
                <a:lnTo>
                  <a:pt x="18024" y="12488"/>
                </a:lnTo>
                <a:cubicBezTo>
                  <a:pt x="18024" y="12509"/>
                  <a:pt x="18024" y="12540"/>
                  <a:pt x="18013" y="12561"/>
                </a:cubicBezTo>
                <a:lnTo>
                  <a:pt x="17972" y="12571"/>
                </a:lnTo>
                <a:lnTo>
                  <a:pt x="17930" y="12478"/>
                </a:lnTo>
                <a:lnTo>
                  <a:pt x="17930" y="12467"/>
                </a:lnTo>
                <a:close/>
                <a:moveTo>
                  <a:pt x="8965" y="12436"/>
                </a:moveTo>
                <a:lnTo>
                  <a:pt x="8997" y="12499"/>
                </a:lnTo>
                <a:cubicBezTo>
                  <a:pt x="8997" y="12530"/>
                  <a:pt x="9007" y="12550"/>
                  <a:pt x="9017" y="12571"/>
                </a:cubicBezTo>
                <a:lnTo>
                  <a:pt x="9007" y="12581"/>
                </a:lnTo>
                <a:cubicBezTo>
                  <a:pt x="8955" y="12561"/>
                  <a:pt x="8903" y="12540"/>
                  <a:pt x="8851" y="12530"/>
                </a:cubicBezTo>
                <a:lnTo>
                  <a:pt x="8862" y="12530"/>
                </a:lnTo>
                <a:lnTo>
                  <a:pt x="8965" y="12436"/>
                </a:lnTo>
                <a:close/>
                <a:moveTo>
                  <a:pt x="16282" y="12063"/>
                </a:moveTo>
                <a:cubicBezTo>
                  <a:pt x="16200" y="12229"/>
                  <a:pt x="16137" y="12405"/>
                  <a:pt x="16075" y="12581"/>
                </a:cubicBezTo>
                <a:cubicBezTo>
                  <a:pt x="16065" y="12499"/>
                  <a:pt x="16044" y="12405"/>
                  <a:pt x="16013" y="12312"/>
                </a:cubicBezTo>
                <a:cubicBezTo>
                  <a:pt x="16044" y="12250"/>
                  <a:pt x="16075" y="12177"/>
                  <a:pt x="16096" y="12125"/>
                </a:cubicBezTo>
                <a:cubicBezTo>
                  <a:pt x="16158" y="12105"/>
                  <a:pt x="16220" y="12084"/>
                  <a:pt x="16282" y="12063"/>
                </a:cubicBezTo>
                <a:close/>
                <a:moveTo>
                  <a:pt x="10220" y="12457"/>
                </a:moveTo>
                <a:cubicBezTo>
                  <a:pt x="10230" y="12488"/>
                  <a:pt x="10240" y="12509"/>
                  <a:pt x="10251" y="12540"/>
                </a:cubicBezTo>
                <a:cubicBezTo>
                  <a:pt x="10261" y="12561"/>
                  <a:pt x="10251" y="12571"/>
                  <a:pt x="10251" y="12592"/>
                </a:cubicBezTo>
                <a:lnTo>
                  <a:pt x="10188" y="12602"/>
                </a:lnTo>
                <a:cubicBezTo>
                  <a:pt x="10199" y="12550"/>
                  <a:pt x="10209" y="12509"/>
                  <a:pt x="10220" y="12457"/>
                </a:cubicBezTo>
                <a:close/>
                <a:moveTo>
                  <a:pt x="12033" y="12343"/>
                </a:moveTo>
                <a:cubicBezTo>
                  <a:pt x="12090" y="12353"/>
                  <a:pt x="12150" y="12359"/>
                  <a:pt x="12209" y="12359"/>
                </a:cubicBezTo>
                <a:cubicBezTo>
                  <a:pt x="12269" y="12359"/>
                  <a:pt x="12329" y="12353"/>
                  <a:pt x="12386" y="12343"/>
                </a:cubicBezTo>
                <a:lnTo>
                  <a:pt x="12386" y="12343"/>
                </a:lnTo>
                <a:cubicBezTo>
                  <a:pt x="12365" y="12436"/>
                  <a:pt x="12344" y="12519"/>
                  <a:pt x="12313" y="12602"/>
                </a:cubicBezTo>
                <a:cubicBezTo>
                  <a:pt x="12199" y="12509"/>
                  <a:pt x="12064" y="12426"/>
                  <a:pt x="11919" y="12364"/>
                </a:cubicBezTo>
                <a:cubicBezTo>
                  <a:pt x="11950" y="12364"/>
                  <a:pt x="11992" y="12353"/>
                  <a:pt x="12033" y="12343"/>
                </a:cubicBezTo>
                <a:close/>
                <a:moveTo>
                  <a:pt x="13142" y="11991"/>
                </a:moveTo>
                <a:lnTo>
                  <a:pt x="13142" y="12001"/>
                </a:lnTo>
                <a:cubicBezTo>
                  <a:pt x="13163" y="12125"/>
                  <a:pt x="13184" y="12250"/>
                  <a:pt x="13204" y="12364"/>
                </a:cubicBezTo>
                <a:cubicBezTo>
                  <a:pt x="13039" y="12426"/>
                  <a:pt x="12883" y="12509"/>
                  <a:pt x="12748" y="12602"/>
                </a:cubicBezTo>
                <a:cubicBezTo>
                  <a:pt x="12728" y="12499"/>
                  <a:pt x="12707" y="12385"/>
                  <a:pt x="12697" y="12271"/>
                </a:cubicBezTo>
                <a:cubicBezTo>
                  <a:pt x="12852" y="12208"/>
                  <a:pt x="13007" y="12105"/>
                  <a:pt x="13142" y="11991"/>
                </a:cubicBezTo>
                <a:close/>
                <a:moveTo>
                  <a:pt x="5794" y="11504"/>
                </a:moveTo>
                <a:lnTo>
                  <a:pt x="5794" y="11504"/>
                </a:lnTo>
                <a:cubicBezTo>
                  <a:pt x="5722" y="11877"/>
                  <a:pt x="5670" y="12239"/>
                  <a:pt x="5649" y="12623"/>
                </a:cubicBezTo>
                <a:cubicBezTo>
                  <a:pt x="5504" y="12550"/>
                  <a:pt x="5369" y="12488"/>
                  <a:pt x="5224" y="12405"/>
                </a:cubicBezTo>
                <a:cubicBezTo>
                  <a:pt x="5214" y="12239"/>
                  <a:pt x="5203" y="12074"/>
                  <a:pt x="5203" y="11897"/>
                </a:cubicBezTo>
                <a:cubicBezTo>
                  <a:pt x="5390" y="11752"/>
                  <a:pt x="5587" y="11618"/>
                  <a:pt x="5794" y="11504"/>
                </a:cubicBezTo>
                <a:close/>
                <a:moveTo>
                  <a:pt x="7401" y="12333"/>
                </a:moveTo>
                <a:lnTo>
                  <a:pt x="7401" y="12333"/>
                </a:lnTo>
                <a:cubicBezTo>
                  <a:pt x="7349" y="12426"/>
                  <a:pt x="7276" y="12530"/>
                  <a:pt x="7204" y="12623"/>
                </a:cubicBezTo>
                <a:cubicBezTo>
                  <a:pt x="7266" y="12519"/>
                  <a:pt x="7328" y="12426"/>
                  <a:pt x="7401" y="12333"/>
                </a:cubicBezTo>
                <a:close/>
                <a:moveTo>
                  <a:pt x="14386" y="12353"/>
                </a:moveTo>
                <a:cubicBezTo>
                  <a:pt x="14417" y="12364"/>
                  <a:pt x="14448" y="12374"/>
                  <a:pt x="14479" y="12385"/>
                </a:cubicBezTo>
                <a:cubicBezTo>
                  <a:pt x="14458" y="12467"/>
                  <a:pt x="14438" y="12550"/>
                  <a:pt x="14417" y="12623"/>
                </a:cubicBezTo>
                <a:cubicBezTo>
                  <a:pt x="14396" y="12602"/>
                  <a:pt x="14386" y="12581"/>
                  <a:pt x="14365" y="12561"/>
                </a:cubicBezTo>
                <a:cubicBezTo>
                  <a:pt x="14375" y="12488"/>
                  <a:pt x="14386" y="12426"/>
                  <a:pt x="14386" y="12353"/>
                </a:cubicBezTo>
                <a:close/>
                <a:moveTo>
                  <a:pt x="16770" y="11991"/>
                </a:moveTo>
                <a:cubicBezTo>
                  <a:pt x="16697" y="12188"/>
                  <a:pt x="16624" y="12374"/>
                  <a:pt x="16552" y="12571"/>
                </a:cubicBezTo>
                <a:cubicBezTo>
                  <a:pt x="16510" y="12592"/>
                  <a:pt x="16479" y="12602"/>
                  <a:pt x="16438" y="12623"/>
                </a:cubicBezTo>
                <a:cubicBezTo>
                  <a:pt x="16438" y="12478"/>
                  <a:pt x="16428" y="12333"/>
                  <a:pt x="16417" y="12188"/>
                </a:cubicBezTo>
                <a:lnTo>
                  <a:pt x="16428" y="12188"/>
                </a:lnTo>
                <a:cubicBezTo>
                  <a:pt x="16438" y="12136"/>
                  <a:pt x="16448" y="12084"/>
                  <a:pt x="16469" y="12032"/>
                </a:cubicBezTo>
                <a:cubicBezTo>
                  <a:pt x="16562" y="12011"/>
                  <a:pt x="16666" y="11991"/>
                  <a:pt x="16770" y="11991"/>
                </a:cubicBezTo>
                <a:close/>
                <a:moveTo>
                  <a:pt x="15474" y="12426"/>
                </a:moveTo>
                <a:lnTo>
                  <a:pt x="15474" y="12426"/>
                </a:lnTo>
                <a:cubicBezTo>
                  <a:pt x="15422" y="12499"/>
                  <a:pt x="15370" y="12561"/>
                  <a:pt x="15319" y="12633"/>
                </a:cubicBezTo>
                <a:lnTo>
                  <a:pt x="15236" y="12581"/>
                </a:lnTo>
                <a:cubicBezTo>
                  <a:pt x="15308" y="12519"/>
                  <a:pt x="15391" y="12467"/>
                  <a:pt x="15474" y="12426"/>
                </a:cubicBezTo>
                <a:close/>
                <a:moveTo>
                  <a:pt x="19526" y="12353"/>
                </a:moveTo>
                <a:lnTo>
                  <a:pt x="19547" y="12447"/>
                </a:lnTo>
                <a:cubicBezTo>
                  <a:pt x="19412" y="12509"/>
                  <a:pt x="19298" y="12571"/>
                  <a:pt x="19174" y="12633"/>
                </a:cubicBezTo>
                <a:lnTo>
                  <a:pt x="19153" y="12602"/>
                </a:lnTo>
                <a:lnTo>
                  <a:pt x="19081" y="12467"/>
                </a:lnTo>
                <a:cubicBezTo>
                  <a:pt x="19226" y="12436"/>
                  <a:pt x="19381" y="12405"/>
                  <a:pt x="19526" y="12353"/>
                </a:cubicBezTo>
                <a:close/>
                <a:moveTo>
                  <a:pt x="4074" y="12426"/>
                </a:moveTo>
                <a:cubicBezTo>
                  <a:pt x="4146" y="12499"/>
                  <a:pt x="4229" y="12571"/>
                  <a:pt x="4312" y="12633"/>
                </a:cubicBezTo>
                <a:lnTo>
                  <a:pt x="4302" y="12654"/>
                </a:lnTo>
                <a:cubicBezTo>
                  <a:pt x="4229" y="12613"/>
                  <a:pt x="4177" y="12561"/>
                  <a:pt x="4115" y="12509"/>
                </a:cubicBezTo>
                <a:cubicBezTo>
                  <a:pt x="4094" y="12478"/>
                  <a:pt x="4084" y="12457"/>
                  <a:pt x="4074" y="12426"/>
                </a:cubicBezTo>
                <a:close/>
                <a:moveTo>
                  <a:pt x="8022" y="12219"/>
                </a:moveTo>
                <a:lnTo>
                  <a:pt x="8022" y="12219"/>
                </a:lnTo>
                <a:cubicBezTo>
                  <a:pt x="8095" y="12364"/>
                  <a:pt x="8178" y="12499"/>
                  <a:pt x="8261" y="12644"/>
                </a:cubicBezTo>
                <a:lnTo>
                  <a:pt x="8250" y="12644"/>
                </a:lnTo>
                <a:lnTo>
                  <a:pt x="8250" y="12654"/>
                </a:lnTo>
                <a:cubicBezTo>
                  <a:pt x="8188" y="12623"/>
                  <a:pt x="8116" y="12602"/>
                  <a:pt x="8064" y="12581"/>
                </a:cubicBezTo>
                <a:cubicBezTo>
                  <a:pt x="8043" y="12457"/>
                  <a:pt x="8033" y="12343"/>
                  <a:pt x="8022" y="12219"/>
                </a:cubicBezTo>
                <a:close/>
                <a:moveTo>
                  <a:pt x="10178" y="12333"/>
                </a:moveTo>
                <a:lnTo>
                  <a:pt x="10178" y="12353"/>
                </a:lnTo>
                <a:cubicBezTo>
                  <a:pt x="10157" y="12447"/>
                  <a:pt x="10137" y="12540"/>
                  <a:pt x="10116" y="12623"/>
                </a:cubicBezTo>
                <a:cubicBezTo>
                  <a:pt x="10064" y="12633"/>
                  <a:pt x="10012" y="12644"/>
                  <a:pt x="9950" y="12654"/>
                </a:cubicBezTo>
                <a:lnTo>
                  <a:pt x="9950" y="12644"/>
                </a:lnTo>
                <a:cubicBezTo>
                  <a:pt x="9990" y="12553"/>
                  <a:pt x="10021" y="12463"/>
                  <a:pt x="10051" y="12373"/>
                </a:cubicBezTo>
                <a:lnTo>
                  <a:pt x="10051" y="12373"/>
                </a:lnTo>
                <a:cubicBezTo>
                  <a:pt x="10099" y="12362"/>
                  <a:pt x="10139" y="12343"/>
                  <a:pt x="10178" y="12333"/>
                </a:cubicBezTo>
                <a:close/>
                <a:moveTo>
                  <a:pt x="1835" y="9234"/>
                </a:moveTo>
                <a:cubicBezTo>
                  <a:pt x="1897" y="9327"/>
                  <a:pt x="1959" y="9420"/>
                  <a:pt x="2022" y="9514"/>
                </a:cubicBezTo>
                <a:cubicBezTo>
                  <a:pt x="1752" y="10167"/>
                  <a:pt x="1576" y="10861"/>
                  <a:pt x="1514" y="11566"/>
                </a:cubicBezTo>
                <a:cubicBezTo>
                  <a:pt x="1503" y="11628"/>
                  <a:pt x="1483" y="11690"/>
                  <a:pt x="1472" y="11752"/>
                </a:cubicBezTo>
                <a:cubicBezTo>
                  <a:pt x="1327" y="11949"/>
                  <a:pt x="1182" y="12146"/>
                  <a:pt x="1058" y="12343"/>
                </a:cubicBezTo>
                <a:cubicBezTo>
                  <a:pt x="996" y="12457"/>
                  <a:pt x="944" y="12561"/>
                  <a:pt x="882" y="12664"/>
                </a:cubicBezTo>
                <a:cubicBezTo>
                  <a:pt x="571" y="12125"/>
                  <a:pt x="508" y="11472"/>
                  <a:pt x="726" y="10892"/>
                </a:cubicBezTo>
                <a:cubicBezTo>
                  <a:pt x="964" y="10260"/>
                  <a:pt x="1348" y="9690"/>
                  <a:pt x="1835" y="9234"/>
                </a:cubicBezTo>
                <a:close/>
                <a:moveTo>
                  <a:pt x="9484" y="12581"/>
                </a:moveTo>
                <a:lnTo>
                  <a:pt x="9504" y="12664"/>
                </a:lnTo>
                <a:cubicBezTo>
                  <a:pt x="9453" y="12664"/>
                  <a:pt x="9401" y="12654"/>
                  <a:pt x="9359" y="12654"/>
                </a:cubicBezTo>
                <a:lnTo>
                  <a:pt x="9359" y="12633"/>
                </a:lnTo>
                <a:lnTo>
                  <a:pt x="9484" y="12581"/>
                </a:lnTo>
                <a:close/>
                <a:moveTo>
                  <a:pt x="9878" y="12478"/>
                </a:moveTo>
                <a:cubicBezTo>
                  <a:pt x="9888" y="12540"/>
                  <a:pt x="9898" y="12592"/>
                  <a:pt x="9898" y="12654"/>
                </a:cubicBezTo>
                <a:lnTo>
                  <a:pt x="9784" y="12664"/>
                </a:lnTo>
                <a:cubicBezTo>
                  <a:pt x="9815" y="12602"/>
                  <a:pt x="9846" y="12540"/>
                  <a:pt x="9878" y="12478"/>
                </a:cubicBezTo>
                <a:close/>
                <a:moveTo>
                  <a:pt x="3638" y="12447"/>
                </a:moveTo>
                <a:cubicBezTo>
                  <a:pt x="3669" y="12499"/>
                  <a:pt x="3690" y="12550"/>
                  <a:pt x="3711" y="12602"/>
                </a:cubicBezTo>
                <a:cubicBezTo>
                  <a:pt x="3701" y="12633"/>
                  <a:pt x="3690" y="12644"/>
                  <a:pt x="3669" y="12675"/>
                </a:cubicBezTo>
                <a:lnTo>
                  <a:pt x="3587" y="12519"/>
                </a:lnTo>
                <a:lnTo>
                  <a:pt x="3638" y="12447"/>
                </a:lnTo>
                <a:close/>
                <a:moveTo>
                  <a:pt x="9795" y="12447"/>
                </a:moveTo>
                <a:lnTo>
                  <a:pt x="9691" y="12675"/>
                </a:lnTo>
                <a:lnTo>
                  <a:pt x="9567" y="12664"/>
                </a:lnTo>
                <a:cubicBezTo>
                  <a:pt x="9608" y="12602"/>
                  <a:pt x="9639" y="12550"/>
                  <a:pt x="9670" y="12499"/>
                </a:cubicBezTo>
                <a:cubicBezTo>
                  <a:pt x="9712" y="12478"/>
                  <a:pt x="9753" y="12467"/>
                  <a:pt x="9795" y="12447"/>
                </a:cubicBezTo>
                <a:close/>
                <a:moveTo>
                  <a:pt x="13795" y="12312"/>
                </a:moveTo>
                <a:cubicBezTo>
                  <a:pt x="13805" y="12426"/>
                  <a:pt x="13816" y="12530"/>
                  <a:pt x="13837" y="12644"/>
                </a:cubicBezTo>
                <a:lnTo>
                  <a:pt x="13847" y="12644"/>
                </a:lnTo>
                <a:lnTo>
                  <a:pt x="13826" y="12685"/>
                </a:lnTo>
                <a:cubicBezTo>
                  <a:pt x="13785" y="12561"/>
                  <a:pt x="13743" y="12447"/>
                  <a:pt x="13691" y="12333"/>
                </a:cubicBezTo>
                <a:cubicBezTo>
                  <a:pt x="13733" y="12322"/>
                  <a:pt x="13764" y="12322"/>
                  <a:pt x="13795" y="12312"/>
                </a:cubicBezTo>
                <a:close/>
                <a:moveTo>
                  <a:pt x="10427" y="12623"/>
                </a:moveTo>
                <a:lnTo>
                  <a:pt x="10375" y="12695"/>
                </a:lnTo>
                <a:cubicBezTo>
                  <a:pt x="10365" y="12675"/>
                  <a:pt x="10354" y="12664"/>
                  <a:pt x="10354" y="12644"/>
                </a:cubicBezTo>
                <a:lnTo>
                  <a:pt x="10427" y="12623"/>
                </a:lnTo>
                <a:close/>
                <a:moveTo>
                  <a:pt x="18148" y="12592"/>
                </a:moveTo>
                <a:lnTo>
                  <a:pt x="18148" y="12695"/>
                </a:lnTo>
                <a:lnTo>
                  <a:pt x="18086" y="12664"/>
                </a:lnTo>
                <a:lnTo>
                  <a:pt x="18086" y="12613"/>
                </a:lnTo>
                <a:lnTo>
                  <a:pt x="18148" y="12592"/>
                </a:lnTo>
                <a:close/>
                <a:moveTo>
                  <a:pt x="15453" y="12623"/>
                </a:moveTo>
                <a:lnTo>
                  <a:pt x="15453" y="12644"/>
                </a:lnTo>
                <a:lnTo>
                  <a:pt x="15412" y="12706"/>
                </a:lnTo>
                <a:lnTo>
                  <a:pt x="15391" y="12685"/>
                </a:lnTo>
                <a:lnTo>
                  <a:pt x="15453" y="12623"/>
                </a:lnTo>
                <a:close/>
                <a:moveTo>
                  <a:pt x="15920" y="12198"/>
                </a:moveTo>
                <a:cubicBezTo>
                  <a:pt x="15930" y="12229"/>
                  <a:pt x="15940" y="12271"/>
                  <a:pt x="15940" y="12302"/>
                </a:cubicBezTo>
                <a:cubicBezTo>
                  <a:pt x="15889" y="12426"/>
                  <a:pt x="15826" y="12571"/>
                  <a:pt x="15764" y="12706"/>
                </a:cubicBezTo>
                <a:cubicBezTo>
                  <a:pt x="15723" y="12613"/>
                  <a:pt x="15681" y="12519"/>
                  <a:pt x="15661" y="12426"/>
                </a:cubicBezTo>
                <a:lnTo>
                  <a:pt x="15847" y="12229"/>
                </a:lnTo>
                <a:lnTo>
                  <a:pt x="15920" y="12198"/>
                </a:lnTo>
                <a:close/>
                <a:moveTo>
                  <a:pt x="17381" y="12540"/>
                </a:moveTo>
                <a:lnTo>
                  <a:pt x="17381" y="12540"/>
                </a:lnTo>
                <a:cubicBezTo>
                  <a:pt x="17516" y="12550"/>
                  <a:pt x="17651" y="12581"/>
                  <a:pt x="17785" y="12623"/>
                </a:cubicBezTo>
                <a:lnTo>
                  <a:pt x="17422" y="12706"/>
                </a:lnTo>
                <a:lnTo>
                  <a:pt x="17381" y="12540"/>
                </a:lnTo>
                <a:close/>
                <a:moveTo>
                  <a:pt x="19734" y="12405"/>
                </a:moveTo>
                <a:lnTo>
                  <a:pt x="19734" y="12405"/>
                </a:lnTo>
                <a:cubicBezTo>
                  <a:pt x="19723" y="12509"/>
                  <a:pt x="19713" y="12602"/>
                  <a:pt x="19703" y="12706"/>
                </a:cubicBezTo>
                <a:lnTo>
                  <a:pt x="19640" y="12447"/>
                </a:lnTo>
                <a:lnTo>
                  <a:pt x="19734" y="12405"/>
                </a:lnTo>
                <a:close/>
                <a:moveTo>
                  <a:pt x="13184" y="12447"/>
                </a:moveTo>
                <a:lnTo>
                  <a:pt x="13121" y="12499"/>
                </a:lnTo>
                <a:cubicBezTo>
                  <a:pt x="13001" y="12559"/>
                  <a:pt x="12881" y="12629"/>
                  <a:pt x="12779" y="12708"/>
                </a:cubicBezTo>
                <a:lnTo>
                  <a:pt x="12779" y="12708"/>
                </a:lnTo>
                <a:cubicBezTo>
                  <a:pt x="12777" y="12692"/>
                  <a:pt x="12769" y="12682"/>
                  <a:pt x="12769" y="12664"/>
                </a:cubicBezTo>
                <a:cubicBezTo>
                  <a:pt x="12893" y="12581"/>
                  <a:pt x="13039" y="12509"/>
                  <a:pt x="13184" y="12447"/>
                </a:cubicBezTo>
                <a:close/>
                <a:moveTo>
                  <a:pt x="8465" y="12420"/>
                </a:moveTo>
                <a:lnTo>
                  <a:pt x="8465" y="12420"/>
                </a:lnTo>
                <a:cubicBezTo>
                  <a:pt x="8525" y="12459"/>
                  <a:pt x="8585" y="12489"/>
                  <a:pt x="8655" y="12519"/>
                </a:cubicBezTo>
                <a:cubicBezTo>
                  <a:pt x="8655" y="12550"/>
                  <a:pt x="8665" y="12581"/>
                  <a:pt x="8665" y="12613"/>
                </a:cubicBezTo>
                <a:lnTo>
                  <a:pt x="8509" y="12727"/>
                </a:lnTo>
                <a:lnTo>
                  <a:pt x="8458" y="12716"/>
                </a:lnTo>
                <a:cubicBezTo>
                  <a:pt x="8437" y="12644"/>
                  <a:pt x="8427" y="12581"/>
                  <a:pt x="8406" y="12509"/>
                </a:cubicBezTo>
                <a:cubicBezTo>
                  <a:pt x="8425" y="12479"/>
                  <a:pt x="8445" y="12450"/>
                  <a:pt x="8465" y="12420"/>
                </a:cubicBezTo>
                <a:close/>
                <a:moveTo>
                  <a:pt x="14800" y="12581"/>
                </a:moveTo>
                <a:cubicBezTo>
                  <a:pt x="14800" y="12581"/>
                  <a:pt x="14811" y="12592"/>
                  <a:pt x="14811" y="12602"/>
                </a:cubicBezTo>
                <a:cubicBezTo>
                  <a:pt x="14790" y="12644"/>
                  <a:pt x="14759" y="12685"/>
                  <a:pt x="14728" y="12727"/>
                </a:cubicBezTo>
                <a:lnTo>
                  <a:pt x="14728" y="12644"/>
                </a:lnTo>
                <a:lnTo>
                  <a:pt x="14800" y="12581"/>
                </a:lnTo>
                <a:close/>
                <a:moveTo>
                  <a:pt x="16345" y="12426"/>
                </a:moveTo>
                <a:lnTo>
                  <a:pt x="16345" y="12436"/>
                </a:lnTo>
                <a:cubicBezTo>
                  <a:pt x="16345" y="12509"/>
                  <a:pt x="16345" y="12592"/>
                  <a:pt x="16355" y="12664"/>
                </a:cubicBezTo>
                <a:cubicBezTo>
                  <a:pt x="16314" y="12685"/>
                  <a:pt x="16272" y="12716"/>
                  <a:pt x="16231" y="12747"/>
                </a:cubicBezTo>
                <a:cubicBezTo>
                  <a:pt x="16262" y="12633"/>
                  <a:pt x="16303" y="12530"/>
                  <a:pt x="16345" y="12426"/>
                </a:cubicBezTo>
                <a:close/>
                <a:moveTo>
                  <a:pt x="19008" y="12478"/>
                </a:moveTo>
                <a:cubicBezTo>
                  <a:pt x="19039" y="12540"/>
                  <a:pt x="19070" y="12602"/>
                  <a:pt x="19101" y="12664"/>
                </a:cubicBezTo>
                <a:lnTo>
                  <a:pt x="18915" y="12747"/>
                </a:lnTo>
                <a:cubicBezTo>
                  <a:pt x="18842" y="12664"/>
                  <a:pt x="18759" y="12592"/>
                  <a:pt x="18677" y="12519"/>
                </a:cubicBezTo>
                <a:lnTo>
                  <a:pt x="18666" y="12519"/>
                </a:lnTo>
                <a:cubicBezTo>
                  <a:pt x="18780" y="12509"/>
                  <a:pt x="18894" y="12499"/>
                  <a:pt x="19008" y="12478"/>
                </a:cubicBezTo>
                <a:close/>
                <a:moveTo>
                  <a:pt x="3327" y="12146"/>
                </a:moveTo>
                <a:lnTo>
                  <a:pt x="3327" y="12146"/>
                </a:lnTo>
                <a:cubicBezTo>
                  <a:pt x="3379" y="12281"/>
                  <a:pt x="3431" y="12405"/>
                  <a:pt x="3504" y="12540"/>
                </a:cubicBezTo>
                <a:cubicBezTo>
                  <a:pt x="3452" y="12613"/>
                  <a:pt x="3400" y="12685"/>
                  <a:pt x="3359" y="12758"/>
                </a:cubicBezTo>
                <a:cubicBezTo>
                  <a:pt x="3348" y="12550"/>
                  <a:pt x="3338" y="12353"/>
                  <a:pt x="3327" y="12146"/>
                </a:cubicBezTo>
                <a:close/>
                <a:moveTo>
                  <a:pt x="4188" y="12675"/>
                </a:moveTo>
                <a:lnTo>
                  <a:pt x="4260" y="12727"/>
                </a:lnTo>
                <a:lnTo>
                  <a:pt x="4240" y="12758"/>
                </a:lnTo>
                <a:cubicBezTo>
                  <a:pt x="4219" y="12727"/>
                  <a:pt x="4208" y="12695"/>
                  <a:pt x="4188" y="12675"/>
                </a:cubicBezTo>
                <a:close/>
                <a:moveTo>
                  <a:pt x="14551" y="12429"/>
                </a:moveTo>
                <a:lnTo>
                  <a:pt x="14551" y="12429"/>
                </a:lnTo>
                <a:cubicBezTo>
                  <a:pt x="14579" y="12440"/>
                  <a:pt x="14608" y="12459"/>
                  <a:pt x="14645" y="12478"/>
                </a:cubicBezTo>
                <a:cubicBezTo>
                  <a:pt x="14603" y="12561"/>
                  <a:pt x="14572" y="12633"/>
                  <a:pt x="14541" y="12716"/>
                </a:cubicBezTo>
                <a:lnTo>
                  <a:pt x="14510" y="12758"/>
                </a:lnTo>
                <a:lnTo>
                  <a:pt x="14458" y="12706"/>
                </a:lnTo>
                <a:cubicBezTo>
                  <a:pt x="14499" y="12603"/>
                  <a:pt x="14520" y="12521"/>
                  <a:pt x="14551" y="12429"/>
                </a:cubicBezTo>
                <a:close/>
                <a:moveTo>
                  <a:pt x="6229" y="11286"/>
                </a:moveTo>
                <a:cubicBezTo>
                  <a:pt x="6323" y="11400"/>
                  <a:pt x="6416" y="11514"/>
                  <a:pt x="6530" y="11618"/>
                </a:cubicBezTo>
                <a:cubicBezTo>
                  <a:pt x="6333" y="12001"/>
                  <a:pt x="6146" y="12374"/>
                  <a:pt x="5970" y="12768"/>
                </a:cubicBezTo>
                <a:cubicBezTo>
                  <a:pt x="5887" y="12727"/>
                  <a:pt x="5794" y="12685"/>
                  <a:pt x="5711" y="12644"/>
                </a:cubicBezTo>
                <a:cubicBezTo>
                  <a:pt x="5732" y="12250"/>
                  <a:pt x="5794" y="11856"/>
                  <a:pt x="5867" y="11462"/>
                </a:cubicBezTo>
                <a:lnTo>
                  <a:pt x="5867" y="11452"/>
                </a:lnTo>
                <a:cubicBezTo>
                  <a:pt x="5887" y="11441"/>
                  <a:pt x="5918" y="11421"/>
                  <a:pt x="5939" y="11410"/>
                </a:cubicBezTo>
                <a:cubicBezTo>
                  <a:pt x="6032" y="11358"/>
                  <a:pt x="6126" y="11317"/>
                  <a:pt x="6229" y="11286"/>
                </a:cubicBezTo>
                <a:close/>
                <a:moveTo>
                  <a:pt x="8675" y="12672"/>
                </a:moveTo>
                <a:lnTo>
                  <a:pt x="8675" y="12672"/>
                </a:lnTo>
                <a:cubicBezTo>
                  <a:pt x="8677" y="12710"/>
                  <a:pt x="8686" y="12739"/>
                  <a:pt x="8686" y="12768"/>
                </a:cubicBezTo>
                <a:cubicBezTo>
                  <a:pt x="8644" y="12768"/>
                  <a:pt x="8613" y="12758"/>
                  <a:pt x="8572" y="12747"/>
                </a:cubicBezTo>
                <a:cubicBezTo>
                  <a:pt x="8610" y="12719"/>
                  <a:pt x="8639" y="12699"/>
                  <a:pt x="8675" y="12672"/>
                </a:cubicBezTo>
                <a:close/>
                <a:moveTo>
                  <a:pt x="9878" y="12737"/>
                </a:moveTo>
                <a:lnTo>
                  <a:pt x="9878" y="12747"/>
                </a:lnTo>
                <a:cubicBezTo>
                  <a:pt x="9829" y="12757"/>
                  <a:pt x="9781" y="12767"/>
                  <a:pt x="9733" y="12776"/>
                </a:cubicBezTo>
                <a:lnTo>
                  <a:pt x="9733" y="12776"/>
                </a:lnTo>
                <a:lnTo>
                  <a:pt x="9743" y="12747"/>
                </a:lnTo>
                <a:cubicBezTo>
                  <a:pt x="9784" y="12747"/>
                  <a:pt x="9826" y="12747"/>
                  <a:pt x="9878" y="12737"/>
                </a:cubicBezTo>
                <a:close/>
                <a:moveTo>
                  <a:pt x="7235" y="12426"/>
                </a:moveTo>
                <a:lnTo>
                  <a:pt x="7235" y="12426"/>
                </a:lnTo>
                <a:cubicBezTo>
                  <a:pt x="7152" y="12550"/>
                  <a:pt x="7069" y="12664"/>
                  <a:pt x="6996" y="12778"/>
                </a:cubicBezTo>
                <a:cubicBezTo>
                  <a:pt x="7027" y="12706"/>
                  <a:pt x="7059" y="12623"/>
                  <a:pt x="7100" y="12540"/>
                </a:cubicBezTo>
                <a:lnTo>
                  <a:pt x="7235" y="12426"/>
                </a:lnTo>
                <a:close/>
                <a:moveTo>
                  <a:pt x="12614" y="12291"/>
                </a:moveTo>
                <a:cubicBezTo>
                  <a:pt x="12624" y="12374"/>
                  <a:pt x="12634" y="12457"/>
                  <a:pt x="12655" y="12550"/>
                </a:cubicBezTo>
                <a:cubicBezTo>
                  <a:pt x="12655" y="12581"/>
                  <a:pt x="12665" y="12613"/>
                  <a:pt x="12665" y="12654"/>
                </a:cubicBezTo>
                <a:cubicBezTo>
                  <a:pt x="12614" y="12695"/>
                  <a:pt x="12551" y="12737"/>
                  <a:pt x="12500" y="12778"/>
                </a:cubicBezTo>
                <a:cubicBezTo>
                  <a:pt x="12469" y="12747"/>
                  <a:pt x="12437" y="12706"/>
                  <a:pt x="12396" y="12675"/>
                </a:cubicBezTo>
                <a:cubicBezTo>
                  <a:pt x="12427" y="12561"/>
                  <a:pt x="12469" y="12447"/>
                  <a:pt x="12489" y="12333"/>
                </a:cubicBezTo>
                <a:cubicBezTo>
                  <a:pt x="12531" y="12312"/>
                  <a:pt x="12572" y="12302"/>
                  <a:pt x="12614" y="12291"/>
                </a:cubicBezTo>
                <a:close/>
                <a:moveTo>
                  <a:pt x="16521" y="12675"/>
                </a:moveTo>
                <a:lnTo>
                  <a:pt x="16510" y="12706"/>
                </a:lnTo>
                <a:cubicBezTo>
                  <a:pt x="16479" y="12727"/>
                  <a:pt x="16469" y="12747"/>
                  <a:pt x="16448" y="12778"/>
                </a:cubicBezTo>
                <a:lnTo>
                  <a:pt x="16448" y="12706"/>
                </a:lnTo>
                <a:cubicBezTo>
                  <a:pt x="16469" y="12695"/>
                  <a:pt x="16500" y="12685"/>
                  <a:pt x="16521" y="12675"/>
                </a:cubicBezTo>
                <a:close/>
                <a:moveTo>
                  <a:pt x="9650" y="12747"/>
                </a:moveTo>
                <a:lnTo>
                  <a:pt x="9629" y="12789"/>
                </a:lnTo>
                <a:lnTo>
                  <a:pt x="9598" y="12789"/>
                </a:lnTo>
                <a:cubicBezTo>
                  <a:pt x="9598" y="12778"/>
                  <a:pt x="9598" y="12758"/>
                  <a:pt x="9587" y="12747"/>
                </a:cubicBezTo>
                <a:close/>
                <a:moveTo>
                  <a:pt x="20262" y="12219"/>
                </a:moveTo>
                <a:cubicBezTo>
                  <a:pt x="20314" y="12405"/>
                  <a:pt x="20366" y="12602"/>
                  <a:pt x="20387" y="12789"/>
                </a:cubicBezTo>
                <a:cubicBezTo>
                  <a:pt x="20335" y="12706"/>
                  <a:pt x="20283" y="12623"/>
                  <a:pt x="20221" y="12540"/>
                </a:cubicBezTo>
                <a:lnTo>
                  <a:pt x="20210" y="12550"/>
                </a:lnTo>
                <a:cubicBezTo>
                  <a:pt x="20231" y="12436"/>
                  <a:pt x="20252" y="12333"/>
                  <a:pt x="20262" y="12219"/>
                </a:cubicBezTo>
                <a:close/>
                <a:moveTo>
                  <a:pt x="8800" y="12581"/>
                </a:moveTo>
                <a:cubicBezTo>
                  <a:pt x="8851" y="12602"/>
                  <a:pt x="8903" y="12623"/>
                  <a:pt x="8955" y="12644"/>
                </a:cubicBezTo>
                <a:cubicBezTo>
                  <a:pt x="8924" y="12685"/>
                  <a:pt x="8872" y="12747"/>
                  <a:pt x="8831" y="12799"/>
                </a:cubicBezTo>
                <a:lnTo>
                  <a:pt x="8769" y="12789"/>
                </a:lnTo>
                <a:cubicBezTo>
                  <a:pt x="8758" y="12737"/>
                  <a:pt x="8748" y="12685"/>
                  <a:pt x="8748" y="12623"/>
                </a:cubicBezTo>
                <a:lnTo>
                  <a:pt x="8800" y="12581"/>
                </a:lnTo>
                <a:close/>
                <a:moveTo>
                  <a:pt x="10292" y="12675"/>
                </a:moveTo>
                <a:cubicBezTo>
                  <a:pt x="10302" y="12695"/>
                  <a:pt x="10313" y="12716"/>
                  <a:pt x="10323" y="12737"/>
                </a:cubicBezTo>
                <a:lnTo>
                  <a:pt x="10282" y="12799"/>
                </a:lnTo>
                <a:lnTo>
                  <a:pt x="10292" y="12675"/>
                </a:lnTo>
                <a:close/>
                <a:moveTo>
                  <a:pt x="15339" y="12737"/>
                </a:moveTo>
                <a:lnTo>
                  <a:pt x="15381" y="12768"/>
                </a:lnTo>
                <a:cubicBezTo>
                  <a:pt x="15381" y="12778"/>
                  <a:pt x="15370" y="12789"/>
                  <a:pt x="15360" y="12799"/>
                </a:cubicBezTo>
                <a:cubicBezTo>
                  <a:pt x="15350" y="12778"/>
                  <a:pt x="15339" y="12768"/>
                  <a:pt x="15329" y="12758"/>
                </a:cubicBezTo>
                <a:lnTo>
                  <a:pt x="15339" y="12737"/>
                </a:lnTo>
                <a:close/>
                <a:moveTo>
                  <a:pt x="16334" y="12136"/>
                </a:moveTo>
                <a:lnTo>
                  <a:pt x="16334" y="12239"/>
                </a:lnTo>
                <a:cubicBezTo>
                  <a:pt x="16282" y="12436"/>
                  <a:pt x="16210" y="12623"/>
                  <a:pt x="16117" y="12799"/>
                </a:cubicBezTo>
                <a:cubicBezTo>
                  <a:pt x="16117" y="12778"/>
                  <a:pt x="16117" y="12768"/>
                  <a:pt x="16106" y="12758"/>
                </a:cubicBezTo>
                <a:lnTo>
                  <a:pt x="16117" y="12758"/>
                </a:lnTo>
                <a:cubicBezTo>
                  <a:pt x="16168" y="12550"/>
                  <a:pt x="16251" y="12343"/>
                  <a:pt x="16334" y="12136"/>
                </a:cubicBezTo>
                <a:close/>
                <a:moveTo>
                  <a:pt x="23662" y="9058"/>
                </a:moveTo>
                <a:cubicBezTo>
                  <a:pt x="23734" y="9223"/>
                  <a:pt x="23807" y="9389"/>
                  <a:pt x="23869" y="9566"/>
                </a:cubicBezTo>
                <a:cubicBezTo>
                  <a:pt x="24138" y="10415"/>
                  <a:pt x="24294" y="11296"/>
                  <a:pt x="24335" y="12198"/>
                </a:cubicBezTo>
                <a:cubicBezTo>
                  <a:pt x="24335" y="12291"/>
                  <a:pt x="24346" y="12395"/>
                  <a:pt x="24346" y="12488"/>
                </a:cubicBezTo>
                <a:cubicBezTo>
                  <a:pt x="24304" y="12592"/>
                  <a:pt x="24252" y="12695"/>
                  <a:pt x="24201" y="12799"/>
                </a:cubicBezTo>
                <a:cubicBezTo>
                  <a:pt x="24107" y="12302"/>
                  <a:pt x="23962" y="11815"/>
                  <a:pt x="23755" y="11348"/>
                </a:cubicBezTo>
                <a:cubicBezTo>
                  <a:pt x="23724" y="10799"/>
                  <a:pt x="23631" y="10270"/>
                  <a:pt x="23485" y="9742"/>
                </a:cubicBezTo>
                <a:cubicBezTo>
                  <a:pt x="23610" y="9545"/>
                  <a:pt x="23672" y="9296"/>
                  <a:pt x="23662" y="9058"/>
                </a:cubicBezTo>
                <a:close/>
                <a:moveTo>
                  <a:pt x="9204" y="12695"/>
                </a:moveTo>
                <a:lnTo>
                  <a:pt x="9287" y="12716"/>
                </a:lnTo>
                <a:lnTo>
                  <a:pt x="9318" y="12820"/>
                </a:lnTo>
                <a:lnTo>
                  <a:pt x="9225" y="12820"/>
                </a:lnTo>
                <a:lnTo>
                  <a:pt x="9173" y="12716"/>
                </a:lnTo>
                <a:lnTo>
                  <a:pt x="9204" y="12695"/>
                </a:lnTo>
                <a:close/>
                <a:moveTo>
                  <a:pt x="9370" y="12727"/>
                </a:moveTo>
                <a:cubicBezTo>
                  <a:pt x="9401" y="12727"/>
                  <a:pt x="9421" y="12737"/>
                  <a:pt x="9453" y="12737"/>
                </a:cubicBezTo>
                <a:lnTo>
                  <a:pt x="9421" y="12799"/>
                </a:lnTo>
                <a:cubicBezTo>
                  <a:pt x="9421" y="12809"/>
                  <a:pt x="9411" y="12809"/>
                  <a:pt x="9411" y="12820"/>
                </a:cubicBezTo>
                <a:lnTo>
                  <a:pt x="9401" y="12820"/>
                </a:lnTo>
                <a:cubicBezTo>
                  <a:pt x="9390" y="12789"/>
                  <a:pt x="9380" y="12758"/>
                  <a:pt x="9370" y="12727"/>
                </a:cubicBezTo>
                <a:close/>
                <a:moveTo>
                  <a:pt x="17298" y="12540"/>
                </a:moveTo>
                <a:lnTo>
                  <a:pt x="17350" y="12737"/>
                </a:lnTo>
                <a:cubicBezTo>
                  <a:pt x="17226" y="12768"/>
                  <a:pt x="17091" y="12799"/>
                  <a:pt x="16966" y="12830"/>
                </a:cubicBezTo>
                <a:cubicBezTo>
                  <a:pt x="16956" y="12820"/>
                  <a:pt x="16956" y="12809"/>
                  <a:pt x="16956" y="12799"/>
                </a:cubicBezTo>
                <a:lnTo>
                  <a:pt x="16956" y="12799"/>
                </a:lnTo>
                <a:lnTo>
                  <a:pt x="16966" y="12809"/>
                </a:lnTo>
                <a:cubicBezTo>
                  <a:pt x="16987" y="12716"/>
                  <a:pt x="17008" y="12633"/>
                  <a:pt x="17018" y="12550"/>
                </a:cubicBezTo>
                <a:cubicBezTo>
                  <a:pt x="17070" y="12550"/>
                  <a:pt x="17101" y="12540"/>
                  <a:pt x="17153" y="12540"/>
                </a:cubicBezTo>
                <a:close/>
                <a:moveTo>
                  <a:pt x="15101" y="12675"/>
                </a:moveTo>
                <a:cubicBezTo>
                  <a:pt x="15142" y="12706"/>
                  <a:pt x="15174" y="12737"/>
                  <a:pt x="15205" y="12768"/>
                </a:cubicBezTo>
                <a:lnTo>
                  <a:pt x="15132" y="12841"/>
                </a:lnTo>
                <a:cubicBezTo>
                  <a:pt x="15101" y="12799"/>
                  <a:pt x="15070" y="12758"/>
                  <a:pt x="15039" y="12716"/>
                </a:cubicBezTo>
                <a:lnTo>
                  <a:pt x="15101" y="12675"/>
                </a:lnTo>
                <a:close/>
                <a:moveTo>
                  <a:pt x="22252" y="10892"/>
                </a:moveTo>
                <a:lnTo>
                  <a:pt x="22252" y="10892"/>
                </a:lnTo>
                <a:cubicBezTo>
                  <a:pt x="22262" y="11390"/>
                  <a:pt x="22252" y="11897"/>
                  <a:pt x="22221" y="12395"/>
                </a:cubicBezTo>
                <a:cubicBezTo>
                  <a:pt x="22128" y="12550"/>
                  <a:pt x="22034" y="12706"/>
                  <a:pt x="21931" y="12851"/>
                </a:cubicBezTo>
                <a:cubicBezTo>
                  <a:pt x="21920" y="12530"/>
                  <a:pt x="21889" y="12219"/>
                  <a:pt x="21848" y="11908"/>
                </a:cubicBezTo>
                <a:cubicBezTo>
                  <a:pt x="21827" y="11752"/>
                  <a:pt x="21796" y="11586"/>
                  <a:pt x="21775" y="11421"/>
                </a:cubicBezTo>
                <a:cubicBezTo>
                  <a:pt x="21972" y="11296"/>
                  <a:pt x="22128" y="11120"/>
                  <a:pt x="22221" y="10902"/>
                </a:cubicBezTo>
                <a:lnTo>
                  <a:pt x="22252" y="10892"/>
                </a:lnTo>
                <a:close/>
                <a:moveTo>
                  <a:pt x="12925" y="12685"/>
                </a:moveTo>
                <a:cubicBezTo>
                  <a:pt x="12873" y="12747"/>
                  <a:pt x="12831" y="12799"/>
                  <a:pt x="12790" y="12861"/>
                </a:cubicBezTo>
                <a:cubicBezTo>
                  <a:pt x="12790" y="12830"/>
                  <a:pt x="12779" y="12809"/>
                  <a:pt x="12779" y="12789"/>
                </a:cubicBezTo>
                <a:cubicBezTo>
                  <a:pt x="12821" y="12758"/>
                  <a:pt x="12873" y="12727"/>
                  <a:pt x="12925" y="12685"/>
                </a:cubicBezTo>
                <a:close/>
                <a:moveTo>
                  <a:pt x="12686" y="12727"/>
                </a:moveTo>
                <a:lnTo>
                  <a:pt x="12697" y="12778"/>
                </a:lnTo>
                <a:cubicBezTo>
                  <a:pt x="12655" y="12809"/>
                  <a:pt x="12614" y="12841"/>
                  <a:pt x="12583" y="12872"/>
                </a:cubicBezTo>
                <a:cubicBezTo>
                  <a:pt x="12572" y="12861"/>
                  <a:pt x="12562" y="12841"/>
                  <a:pt x="12551" y="12830"/>
                </a:cubicBezTo>
                <a:lnTo>
                  <a:pt x="12572" y="12809"/>
                </a:lnTo>
                <a:lnTo>
                  <a:pt x="12686" y="12727"/>
                </a:lnTo>
                <a:close/>
                <a:moveTo>
                  <a:pt x="14873" y="12664"/>
                </a:moveTo>
                <a:lnTo>
                  <a:pt x="14914" y="12695"/>
                </a:lnTo>
                <a:cubicBezTo>
                  <a:pt x="14914" y="12706"/>
                  <a:pt x="14904" y="12716"/>
                  <a:pt x="14904" y="12727"/>
                </a:cubicBezTo>
                <a:cubicBezTo>
                  <a:pt x="14842" y="12778"/>
                  <a:pt x="14790" y="12820"/>
                  <a:pt x="14738" y="12872"/>
                </a:cubicBezTo>
                <a:cubicBezTo>
                  <a:pt x="14790" y="12799"/>
                  <a:pt x="14832" y="12727"/>
                  <a:pt x="14873" y="12664"/>
                </a:cubicBezTo>
                <a:close/>
                <a:moveTo>
                  <a:pt x="4339" y="12793"/>
                </a:moveTo>
                <a:lnTo>
                  <a:pt x="4312" y="12882"/>
                </a:lnTo>
                <a:lnTo>
                  <a:pt x="4291" y="12851"/>
                </a:lnTo>
                <a:cubicBezTo>
                  <a:pt x="4310" y="12832"/>
                  <a:pt x="4321" y="12813"/>
                  <a:pt x="4339" y="12793"/>
                </a:cubicBezTo>
                <a:close/>
                <a:moveTo>
                  <a:pt x="14655" y="12716"/>
                </a:moveTo>
                <a:cubicBezTo>
                  <a:pt x="14655" y="12768"/>
                  <a:pt x="14645" y="12820"/>
                  <a:pt x="14645" y="12861"/>
                </a:cubicBezTo>
                <a:lnTo>
                  <a:pt x="14624" y="12882"/>
                </a:lnTo>
                <a:cubicBezTo>
                  <a:pt x="14614" y="12872"/>
                  <a:pt x="14603" y="12861"/>
                  <a:pt x="14593" y="12841"/>
                </a:cubicBezTo>
                <a:cubicBezTo>
                  <a:pt x="14603" y="12809"/>
                  <a:pt x="14614" y="12778"/>
                  <a:pt x="14635" y="12747"/>
                </a:cubicBezTo>
                <a:lnTo>
                  <a:pt x="14655" y="12716"/>
                </a:lnTo>
                <a:close/>
                <a:moveTo>
                  <a:pt x="3960" y="12467"/>
                </a:moveTo>
                <a:lnTo>
                  <a:pt x="4011" y="12509"/>
                </a:lnTo>
                <a:cubicBezTo>
                  <a:pt x="4063" y="12633"/>
                  <a:pt x="4115" y="12747"/>
                  <a:pt x="4177" y="12851"/>
                </a:cubicBezTo>
                <a:cubicBezTo>
                  <a:pt x="4167" y="12872"/>
                  <a:pt x="4157" y="12882"/>
                  <a:pt x="4157" y="12903"/>
                </a:cubicBezTo>
                <a:cubicBezTo>
                  <a:pt x="4084" y="12758"/>
                  <a:pt x="4022" y="12613"/>
                  <a:pt x="3960" y="12467"/>
                </a:cubicBezTo>
                <a:close/>
                <a:moveTo>
                  <a:pt x="15588" y="12509"/>
                </a:moveTo>
                <a:cubicBezTo>
                  <a:pt x="15630" y="12613"/>
                  <a:pt x="15661" y="12716"/>
                  <a:pt x="15702" y="12820"/>
                </a:cubicBezTo>
                <a:lnTo>
                  <a:pt x="15661" y="12913"/>
                </a:lnTo>
                <a:cubicBezTo>
                  <a:pt x="15609" y="12861"/>
                  <a:pt x="15547" y="12820"/>
                  <a:pt x="15495" y="12778"/>
                </a:cubicBezTo>
                <a:lnTo>
                  <a:pt x="15505" y="12654"/>
                </a:lnTo>
                <a:lnTo>
                  <a:pt x="15588" y="12509"/>
                </a:lnTo>
                <a:close/>
                <a:moveTo>
                  <a:pt x="1441" y="11897"/>
                </a:moveTo>
                <a:lnTo>
                  <a:pt x="1441" y="11897"/>
                </a:lnTo>
                <a:cubicBezTo>
                  <a:pt x="1369" y="12074"/>
                  <a:pt x="1286" y="12250"/>
                  <a:pt x="1224" y="12426"/>
                </a:cubicBezTo>
                <a:cubicBezTo>
                  <a:pt x="1151" y="12602"/>
                  <a:pt x="1099" y="12747"/>
                  <a:pt x="1047" y="12923"/>
                </a:cubicBezTo>
                <a:cubicBezTo>
                  <a:pt x="1006" y="12861"/>
                  <a:pt x="964" y="12789"/>
                  <a:pt x="923" y="12727"/>
                </a:cubicBezTo>
                <a:cubicBezTo>
                  <a:pt x="1078" y="12436"/>
                  <a:pt x="1244" y="12157"/>
                  <a:pt x="1441" y="11897"/>
                </a:cubicBezTo>
                <a:close/>
                <a:moveTo>
                  <a:pt x="18082" y="12741"/>
                </a:moveTo>
                <a:lnTo>
                  <a:pt x="18148" y="12778"/>
                </a:lnTo>
                <a:lnTo>
                  <a:pt x="18148" y="12923"/>
                </a:lnTo>
                <a:lnTo>
                  <a:pt x="18075" y="12768"/>
                </a:lnTo>
                <a:cubicBezTo>
                  <a:pt x="18075" y="12759"/>
                  <a:pt x="18075" y="12750"/>
                  <a:pt x="18082" y="12741"/>
                </a:cubicBezTo>
                <a:close/>
                <a:moveTo>
                  <a:pt x="18583" y="12519"/>
                </a:moveTo>
                <a:cubicBezTo>
                  <a:pt x="18604" y="12540"/>
                  <a:pt x="18635" y="12561"/>
                  <a:pt x="18656" y="12581"/>
                </a:cubicBezTo>
                <a:cubicBezTo>
                  <a:pt x="18728" y="12644"/>
                  <a:pt x="18801" y="12706"/>
                  <a:pt x="18863" y="12768"/>
                </a:cubicBezTo>
                <a:lnTo>
                  <a:pt x="18531" y="12923"/>
                </a:lnTo>
                <a:cubicBezTo>
                  <a:pt x="18438" y="12851"/>
                  <a:pt x="18335" y="12789"/>
                  <a:pt x="18221" y="12727"/>
                </a:cubicBezTo>
                <a:lnTo>
                  <a:pt x="18221" y="12571"/>
                </a:lnTo>
                <a:lnTo>
                  <a:pt x="18428" y="12519"/>
                </a:lnTo>
                <a:close/>
                <a:moveTo>
                  <a:pt x="8290" y="12760"/>
                </a:moveTo>
                <a:lnTo>
                  <a:pt x="8323" y="12768"/>
                </a:lnTo>
                <a:lnTo>
                  <a:pt x="8364" y="12841"/>
                </a:lnTo>
                <a:cubicBezTo>
                  <a:pt x="8313" y="12872"/>
                  <a:pt x="8250" y="12903"/>
                  <a:pt x="8199" y="12934"/>
                </a:cubicBezTo>
                <a:cubicBezTo>
                  <a:pt x="8239" y="12883"/>
                  <a:pt x="8260" y="12812"/>
                  <a:pt x="8290" y="12760"/>
                </a:cubicBezTo>
                <a:close/>
                <a:moveTo>
                  <a:pt x="16935" y="12550"/>
                </a:moveTo>
                <a:cubicBezTo>
                  <a:pt x="16925" y="12654"/>
                  <a:pt x="16904" y="12747"/>
                  <a:pt x="16884" y="12851"/>
                </a:cubicBezTo>
                <a:lnTo>
                  <a:pt x="16707" y="12892"/>
                </a:lnTo>
                <a:lnTo>
                  <a:pt x="16500" y="12934"/>
                </a:lnTo>
                <a:cubicBezTo>
                  <a:pt x="16521" y="12861"/>
                  <a:pt x="16552" y="12789"/>
                  <a:pt x="16573" y="12727"/>
                </a:cubicBezTo>
                <a:lnTo>
                  <a:pt x="16583" y="12727"/>
                </a:lnTo>
                <a:lnTo>
                  <a:pt x="16645" y="12623"/>
                </a:lnTo>
                <a:cubicBezTo>
                  <a:pt x="16738" y="12592"/>
                  <a:pt x="16842" y="12561"/>
                  <a:pt x="16935" y="12550"/>
                </a:cubicBezTo>
                <a:close/>
                <a:moveTo>
                  <a:pt x="17961" y="12716"/>
                </a:moveTo>
                <a:lnTo>
                  <a:pt x="17993" y="12789"/>
                </a:lnTo>
                <a:cubicBezTo>
                  <a:pt x="17993" y="12841"/>
                  <a:pt x="17982" y="12892"/>
                  <a:pt x="17982" y="12934"/>
                </a:cubicBezTo>
                <a:cubicBezTo>
                  <a:pt x="17972" y="12861"/>
                  <a:pt x="17961" y="12789"/>
                  <a:pt x="17961" y="12716"/>
                </a:cubicBezTo>
                <a:close/>
                <a:moveTo>
                  <a:pt x="8075" y="12679"/>
                </a:moveTo>
                <a:lnTo>
                  <a:pt x="8209" y="12727"/>
                </a:lnTo>
                <a:cubicBezTo>
                  <a:pt x="8167" y="12799"/>
                  <a:pt x="8136" y="12882"/>
                  <a:pt x="8105" y="12955"/>
                </a:cubicBezTo>
                <a:cubicBezTo>
                  <a:pt x="8095" y="12863"/>
                  <a:pt x="8085" y="12771"/>
                  <a:pt x="8075" y="12679"/>
                </a:cubicBezTo>
                <a:close/>
                <a:moveTo>
                  <a:pt x="12365" y="12747"/>
                </a:moveTo>
                <a:cubicBezTo>
                  <a:pt x="12396" y="12768"/>
                  <a:pt x="12417" y="12799"/>
                  <a:pt x="12437" y="12820"/>
                </a:cubicBezTo>
                <a:cubicBezTo>
                  <a:pt x="12396" y="12861"/>
                  <a:pt x="12344" y="12913"/>
                  <a:pt x="12303" y="12955"/>
                </a:cubicBezTo>
                <a:cubicBezTo>
                  <a:pt x="12323" y="12892"/>
                  <a:pt x="12344" y="12820"/>
                  <a:pt x="12365" y="12747"/>
                </a:cubicBezTo>
                <a:close/>
                <a:moveTo>
                  <a:pt x="9339" y="12903"/>
                </a:moveTo>
                <a:lnTo>
                  <a:pt x="9297" y="12965"/>
                </a:lnTo>
                <a:cubicBezTo>
                  <a:pt x="9287" y="12944"/>
                  <a:pt x="9276" y="12923"/>
                  <a:pt x="9266" y="12903"/>
                </a:cubicBezTo>
                <a:close/>
                <a:moveTo>
                  <a:pt x="6592" y="11690"/>
                </a:moveTo>
                <a:cubicBezTo>
                  <a:pt x="6768" y="11866"/>
                  <a:pt x="6955" y="12032"/>
                  <a:pt x="7152" y="12177"/>
                </a:cubicBezTo>
                <a:cubicBezTo>
                  <a:pt x="7131" y="12229"/>
                  <a:pt x="7110" y="12291"/>
                  <a:pt x="7079" y="12343"/>
                </a:cubicBezTo>
                <a:cubicBezTo>
                  <a:pt x="7059" y="12405"/>
                  <a:pt x="7038" y="12447"/>
                  <a:pt x="7017" y="12499"/>
                </a:cubicBezTo>
                <a:cubicBezTo>
                  <a:pt x="6851" y="12654"/>
                  <a:pt x="6685" y="12809"/>
                  <a:pt x="6540" y="12986"/>
                </a:cubicBezTo>
                <a:cubicBezTo>
                  <a:pt x="6374" y="12934"/>
                  <a:pt x="6209" y="12872"/>
                  <a:pt x="6043" y="12799"/>
                </a:cubicBezTo>
                <a:cubicBezTo>
                  <a:pt x="6219" y="12426"/>
                  <a:pt x="6406" y="12053"/>
                  <a:pt x="6592" y="11690"/>
                </a:cubicBezTo>
                <a:close/>
                <a:moveTo>
                  <a:pt x="1773" y="12250"/>
                </a:moveTo>
                <a:cubicBezTo>
                  <a:pt x="1773" y="12499"/>
                  <a:pt x="1783" y="12747"/>
                  <a:pt x="1794" y="12996"/>
                </a:cubicBezTo>
                <a:lnTo>
                  <a:pt x="1783" y="12986"/>
                </a:lnTo>
                <a:lnTo>
                  <a:pt x="1731" y="12944"/>
                </a:lnTo>
                <a:cubicBezTo>
                  <a:pt x="1680" y="12882"/>
                  <a:pt x="1638" y="12830"/>
                  <a:pt x="1597" y="12768"/>
                </a:cubicBezTo>
                <a:cubicBezTo>
                  <a:pt x="1597" y="12758"/>
                  <a:pt x="1597" y="12747"/>
                  <a:pt x="1597" y="12737"/>
                </a:cubicBezTo>
                <a:cubicBezTo>
                  <a:pt x="1649" y="12571"/>
                  <a:pt x="1711" y="12405"/>
                  <a:pt x="1773" y="12250"/>
                </a:cubicBezTo>
                <a:close/>
                <a:moveTo>
                  <a:pt x="10738" y="12509"/>
                </a:moveTo>
                <a:cubicBezTo>
                  <a:pt x="10738" y="12530"/>
                  <a:pt x="10748" y="12540"/>
                  <a:pt x="10758" y="12561"/>
                </a:cubicBezTo>
                <a:cubicBezTo>
                  <a:pt x="10769" y="12581"/>
                  <a:pt x="10769" y="12613"/>
                  <a:pt x="10769" y="12633"/>
                </a:cubicBezTo>
                <a:cubicBezTo>
                  <a:pt x="10696" y="12758"/>
                  <a:pt x="10613" y="12882"/>
                  <a:pt x="10530" y="12996"/>
                </a:cubicBezTo>
                <a:lnTo>
                  <a:pt x="10489" y="12923"/>
                </a:lnTo>
                <a:cubicBezTo>
                  <a:pt x="10458" y="12872"/>
                  <a:pt x="10437" y="12820"/>
                  <a:pt x="10406" y="12758"/>
                </a:cubicBezTo>
                <a:cubicBezTo>
                  <a:pt x="10448" y="12706"/>
                  <a:pt x="10499" y="12644"/>
                  <a:pt x="10541" y="12592"/>
                </a:cubicBezTo>
                <a:cubicBezTo>
                  <a:pt x="10603" y="12561"/>
                  <a:pt x="10665" y="12540"/>
                  <a:pt x="10738" y="12509"/>
                </a:cubicBezTo>
                <a:close/>
                <a:moveTo>
                  <a:pt x="14334" y="12695"/>
                </a:moveTo>
                <a:lnTo>
                  <a:pt x="14375" y="12747"/>
                </a:lnTo>
                <a:cubicBezTo>
                  <a:pt x="14355" y="12809"/>
                  <a:pt x="14334" y="12882"/>
                  <a:pt x="14324" y="12944"/>
                </a:cubicBezTo>
                <a:lnTo>
                  <a:pt x="14272" y="12996"/>
                </a:lnTo>
                <a:cubicBezTo>
                  <a:pt x="14303" y="12892"/>
                  <a:pt x="14324" y="12799"/>
                  <a:pt x="14334" y="12695"/>
                </a:cubicBezTo>
                <a:close/>
                <a:moveTo>
                  <a:pt x="8489" y="12809"/>
                </a:moveTo>
                <a:lnTo>
                  <a:pt x="8489" y="12809"/>
                </a:lnTo>
                <a:cubicBezTo>
                  <a:pt x="8561" y="12830"/>
                  <a:pt x="8634" y="12841"/>
                  <a:pt x="8706" y="12861"/>
                </a:cubicBezTo>
                <a:cubicBezTo>
                  <a:pt x="8706" y="12872"/>
                  <a:pt x="8706" y="12892"/>
                  <a:pt x="8717" y="12913"/>
                </a:cubicBezTo>
                <a:cubicBezTo>
                  <a:pt x="8675" y="12944"/>
                  <a:pt x="8623" y="12975"/>
                  <a:pt x="8582" y="13006"/>
                </a:cubicBezTo>
                <a:cubicBezTo>
                  <a:pt x="8561" y="12975"/>
                  <a:pt x="8530" y="12934"/>
                  <a:pt x="8509" y="12892"/>
                </a:cubicBezTo>
                <a:lnTo>
                  <a:pt x="8489" y="12809"/>
                </a:lnTo>
                <a:close/>
                <a:moveTo>
                  <a:pt x="15733" y="12923"/>
                </a:moveTo>
                <a:lnTo>
                  <a:pt x="15764" y="13017"/>
                </a:lnTo>
                <a:lnTo>
                  <a:pt x="15712" y="12965"/>
                </a:lnTo>
                <a:lnTo>
                  <a:pt x="15733" y="12923"/>
                </a:lnTo>
                <a:close/>
                <a:moveTo>
                  <a:pt x="16365" y="12758"/>
                </a:moveTo>
                <a:cubicBezTo>
                  <a:pt x="16365" y="12809"/>
                  <a:pt x="16365" y="12851"/>
                  <a:pt x="16376" y="12903"/>
                </a:cubicBezTo>
                <a:cubicBezTo>
                  <a:pt x="16355" y="12923"/>
                  <a:pt x="16334" y="12955"/>
                  <a:pt x="16324" y="12975"/>
                </a:cubicBezTo>
                <a:lnTo>
                  <a:pt x="16158" y="13017"/>
                </a:lnTo>
                <a:lnTo>
                  <a:pt x="16137" y="12913"/>
                </a:lnTo>
                <a:cubicBezTo>
                  <a:pt x="16210" y="12851"/>
                  <a:pt x="16282" y="12799"/>
                  <a:pt x="16365" y="12758"/>
                </a:cubicBezTo>
                <a:close/>
                <a:moveTo>
                  <a:pt x="10085" y="12747"/>
                </a:moveTo>
                <a:cubicBezTo>
                  <a:pt x="10064" y="12841"/>
                  <a:pt x="10033" y="12934"/>
                  <a:pt x="10002" y="13027"/>
                </a:cubicBezTo>
                <a:cubicBezTo>
                  <a:pt x="10002" y="12944"/>
                  <a:pt x="9992" y="12861"/>
                  <a:pt x="9981" y="12778"/>
                </a:cubicBezTo>
                <a:cubicBezTo>
                  <a:pt x="10023" y="12778"/>
                  <a:pt x="10054" y="12768"/>
                  <a:pt x="10085" y="12747"/>
                </a:cubicBezTo>
                <a:close/>
                <a:moveTo>
                  <a:pt x="12707" y="12841"/>
                </a:moveTo>
                <a:lnTo>
                  <a:pt x="12728" y="12955"/>
                </a:lnTo>
                <a:lnTo>
                  <a:pt x="12707" y="12996"/>
                </a:lnTo>
                <a:cubicBezTo>
                  <a:pt x="12697" y="13006"/>
                  <a:pt x="12697" y="13017"/>
                  <a:pt x="12686" y="13027"/>
                </a:cubicBezTo>
                <a:cubicBezTo>
                  <a:pt x="12665" y="12986"/>
                  <a:pt x="12645" y="12955"/>
                  <a:pt x="12614" y="12923"/>
                </a:cubicBezTo>
                <a:cubicBezTo>
                  <a:pt x="12645" y="12892"/>
                  <a:pt x="12676" y="12872"/>
                  <a:pt x="12707" y="12841"/>
                </a:cubicBezTo>
                <a:close/>
                <a:moveTo>
                  <a:pt x="15267" y="12830"/>
                </a:moveTo>
                <a:lnTo>
                  <a:pt x="15319" y="12882"/>
                </a:lnTo>
                <a:lnTo>
                  <a:pt x="15246" y="13027"/>
                </a:lnTo>
                <a:cubicBezTo>
                  <a:pt x="15225" y="12996"/>
                  <a:pt x="15205" y="12965"/>
                  <a:pt x="15184" y="12934"/>
                </a:cubicBezTo>
                <a:lnTo>
                  <a:pt x="15267" y="12830"/>
                </a:lnTo>
                <a:close/>
                <a:moveTo>
                  <a:pt x="14863" y="12861"/>
                </a:moveTo>
                <a:cubicBezTo>
                  <a:pt x="14833" y="12921"/>
                  <a:pt x="14813" y="12980"/>
                  <a:pt x="14793" y="13040"/>
                </a:cubicBezTo>
                <a:lnTo>
                  <a:pt x="14793" y="13040"/>
                </a:lnTo>
                <a:lnTo>
                  <a:pt x="14728" y="12975"/>
                </a:lnTo>
                <a:cubicBezTo>
                  <a:pt x="14780" y="12934"/>
                  <a:pt x="14821" y="12892"/>
                  <a:pt x="14863" y="12861"/>
                </a:cubicBezTo>
                <a:close/>
                <a:moveTo>
                  <a:pt x="6965" y="12664"/>
                </a:moveTo>
                <a:lnTo>
                  <a:pt x="6965" y="12664"/>
                </a:lnTo>
                <a:cubicBezTo>
                  <a:pt x="6903" y="12768"/>
                  <a:pt x="6862" y="12882"/>
                  <a:pt x="6820" y="12975"/>
                </a:cubicBezTo>
                <a:lnTo>
                  <a:pt x="6830" y="12986"/>
                </a:lnTo>
                <a:cubicBezTo>
                  <a:pt x="6789" y="13006"/>
                  <a:pt x="6758" y="13027"/>
                  <a:pt x="6727" y="13048"/>
                </a:cubicBezTo>
                <a:lnTo>
                  <a:pt x="6623" y="13017"/>
                </a:lnTo>
                <a:cubicBezTo>
                  <a:pt x="6727" y="12892"/>
                  <a:pt x="6841" y="12778"/>
                  <a:pt x="6965" y="12664"/>
                </a:cubicBezTo>
                <a:close/>
                <a:moveTo>
                  <a:pt x="10230" y="12685"/>
                </a:moveTo>
                <a:lnTo>
                  <a:pt x="10230" y="12685"/>
                </a:lnTo>
                <a:cubicBezTo>
                  <a:pt x="10220" y="12758"/>
                  <a:pt x="10209" y="12830"/>
                  <a:pt x="10199" y="12903"/>
                </a:cubicBezTo>
                <a:cubicBezTo>
                  <a:pt x="10157" y="12955"/>
                  <a:pt x="10106" y="13006"/>
                  <a:pt x="10064" y="13058"/>
                </a:cubicBezTo>
                <a:cubicBezTo>
                  <a:pt x="10095" y="12955"/>
                  <a:pt x="10126" y="12841"/>
                  <a:pt x="10157" y="12727"/>
                </a:cubicBezTo>
                <a:lnTo>
                  <a:pt x="10157" y="12716"/>
                </a:lnTo>
                <a:lnTo>
                  <a:pt x="10230" y="12685"/>
                </a:lnTo>
                <a:close/>
                <a:moveTo>
                  <a:pt x="11256" y="12239"/>
                </a:moveTo>
                <a:cubicBezTo>
                  <a:pt x="11308" y="12271"/>
                  <a:pt x="11360" y="12291"/>
                  <a:pt x="11411" y="12302"/>
                </a:cubicBezTo>
                <a:cubicBezTo>
                  <a:pt x="11391" y="12416"/>
                  <a:pt x="11370" y="12530"/>
                  <a:pt x="11339" y="12644"/>
                </a:cubicBezTo>
                <a:cubicBezTo>
                  <a:pt x="11266" y="12778"/>
                  <a:pt x="11194" y="12913"/>
                  <a:pt x="11132" y="13058"/>
                </a:cubicBezTo>
                <a:cubicBezTo>
                  <a:pt x="11028" y="12913"/>
                  <a:pt x="10945" y="12758"/>
                  <a:pt x="10862" y="12602"/>
                </a:cubicBezTo>
                <a:cubicBezTo>
                  <a:pt x="10914" y="12530"/>
                  <a:pt x="10955" y="12447"/>
                  <a:pt x="11007" y="12374"/>
                </a:cubicBezTo>
                <a:cubicBezTo>
                  <a:pt x="11080" y="12333"/>
                  <a:pt x="11152" y="12291"/>
                  <a:pt x="11225" y="12239"/>
                </a:cubicBezTo>
                <a:close/>
                <a:moveTo>
                  <a:pt x="15484" y="12851"/>
                </a:moveTo>
                <a:cubicBezTo>
                  <a:pt x="15526" y="12892"/>
                  <a:pt x="15578" y="12934"/>
                  <a:pt x="15619" y="12975"/>
                </a:cubicBezTo>
                <a:cubicBezTo>
                  <a:pt x="15598" y="13006"/>
                  <a:pt x="15588" y="13027"/>
                  <a:pt x="15567" y="13058"/>
                </a:cubicBezTo>
                <a:cubicBezTo>
                  <a:pt x="15547" y="13027"/>
                  <a:pt x="15516" y="12986"/>
                  <a:pt x="15484" y="12934"/>
                </a:cubicBezTo>
                <a:lnTo>
                  <a:pt x="15484" y="12851"/>
                </a:lnTo>
                <a:close/>
                <a:moveTo>
                  <a:pt x="15972" y="12416"/>
                </a:moveTo>
                <a:cubicBezTo>
                  <a:pt x="15992" y="12519"/>
                  <a:pt x="16013" y="12613"/>
                  <a:pt x="16034" y="12706"/>
                </a:cubicBezTo>
                <a:cubicBezTo>
                  <a:pt x="16013" y="12778"/>
                  <a:pt x="15992" y="12861"/>
                  <a:pt x="15982" y="12934"/>
                </a:cubicBezTo>
                <a:cubicBezTo>
                  <a:pt x="15940" y="12975"/>
                  <a:pt x="15899" y="13017"/>
                  <a:pt x="15868" y="13058"/>
                </a:cubicBezTo>
                <a:cubicBezTo>
                  <a:pt x="15847" y="12975"/>
                  <a:pt x="15816" y="12892"/>
                  <a:pt x="15785" y="12809"/>
                </a:cubicBezTo>
                <a:cubicBezTo>
                  <a:pt x="15847" y="12675"/>
                  <a:pt x="15920" y="12550"/>
                  <a:pt x="15972" y="12416"/>
                </a:cubicBezTo>
                <a:close/>
                <a:moveTo>
                  <a:pt x="18221" y="12809"/>
                </a:moveTo>
                <a:cubicBezTo>
                  <a:pt x="18300" y="12849"/>
                  <a:pt x="18371" y="12899"/>
                  <a:pt x="18441" y="12958"/>
                </a:cubicBezTo>
                <a:lnTo>
                  <a:pt x="18441" y="12958"/>
                </a:lnTo>
                <a:lnTo>
                  <a:pt x="18221" y="13058"/>
                </a:lnTo>
                <a:lnTo>
                  <a:pt x="18221" y="13048"/>
                </a:lnTo>
                <a:lnTo>
                  <a:pt x="18221" y="12809"/>
                </a:lnTo>
                <a:close/>
                <a:moveTo>
                  <a:pt x="2042" y="11698"/>
                </a:moveTo>
                <a:lnTo>
                  <a:pt x="2042" y="11698"/>
                </a:lnTo>
                <a:cubicBezTo>
                  <a:pt x="2043" y="11795"/>
                  <a:pt x="2053" y="11893"/>
                  <a:pt x="2053" y="11991"/>
                </a:cubicBezTo>
                <a:lnTo>
                  <a:pt x="2042" y="12043"/>
                </a:lnTo>
                <a:cubicBezTo>
                  <a:pt x="1939" y="12385"/>
                  <a:pt x="1887" y="12737"/>
                  <a:pt x="1877" y="13089"/>
                </a:cubicBezTo>
                <a:lnTo>
                  <a:pt x="1856" y="13069"/>
                </a:lnTo>
                <a:cubicBezTo>
                  <a:pt x="1835" y="12737"/>
                  <a:pt x="1835" y="12395"/>
                  <a:pt x="1856" y="12063"/>
                </a:cubicBezTo>
                <a:cubicBezTo>
                  <a:pt x="1925" y="11945"/>
                  <a:pt x="1975" y="11817"/>
                  <a:pt x="2042" y="11698"/>
                </a:cubicBezTo>
                <a:close/>
                <a:moveTo>
                  <a:pt x="3535" y="12602"/>
                </a:moveTo>
                <a:cubicBezTo>
                  <a:pt x="3566" y="12644"/>
                  <a:pt x="3587" y="12695"/>
                  <a:pt x="3618" y="12747"/>
                </a:cubicBezTo>
                <a:cubicBezTo>
                  <a:pt x="3545" y="12861"/>
                  <a:pt x="3462" y="12975"/>
                  <a:pt x="3390" y="13089"/>
                </a:cubicBezTo>
                <a:cubicBezTo>
                  <a:pt x="3379" y="13017"/>
                  <a:pt x="3369" y="12934"/>
                  <a:pt x="3369" y="12861"/>
                </a:cubicBezTo>
                <a:cubicBezTo>
                  <a:pt x="3421" y="12778"/>
                  <a:pt x="3483" y="12685"/>
                  <a:pt x="3524" y="12602"/>
                </a:cubicBezTo>
                <a:close/>
                <a:moveTo>
                  <a:pt x="4229" y="12944"/>
                </a:moveTo>
                <a:cubicBezTo>
                  <a:pt x="4240" y="12965"/>
                  <a:pt x="4260" y="12986"/>
                  <a:pt x="4271" y="13017"/>
                </a:cubicBezTo>
                <a:cubicBezTo>
                  <a:pt x="4260" y="13037"/>
                  <a:pt x="4250" y="13058"/>
                  <a:pt x="4250" y="13089"/>
                </a:cubicBezTo>
                <a:cubicBezTo>
                  <a:pt x="4229" y="13058"/>
                  <a:pt x="4208" y="13027"/>
                  <a:pt x="4198" y="12986"/>
                </a:cubicBezTo>
                <a:lnTo>
                  <a:pt x="4229" y="12944"/>
                </a:lnTo>
                <a:close/>
                <a:moveTo>
                  <a:pt x="3866" y="12478"/>
                </a:moveTo>
                <a:cubicBezTo>
                  <a:pt x="3929" y="12664"/>
                  <a:pt x="4001" y="12841"/>
                  <a:pt x="4084" y="13017"/>
                </a:cubicBezTo>
                <a:cubicBezTo>
                  <a:pt x="4074" y="13048"/>
                  <a:pt x="4053" y="13069"/>
                  <a:pt x="4032" y="13100"/>
                </a:cubicBezTo>
                <a:cubicBezTo>
                  <a:pt x="3949" y="12934"/>
                  <a:pt x="3866" y="12768"/>
                  <a:pt x="3794" y="12592"/>
                </a:cubicBezTo>
                <a:lnTo>
                  <a:pt x="3866" y="12478"/>
                </a:lnTo>
                <a:close/>
                <a:moveTo>
                  <a:pt x="14977" y="12768"/>
                </a:moveTo>
                <a:cubicBezTo>
                  <a:pt x="15008" y="12809"/>
                  <a:pt x="15039" y="12861"/>
                  <a:pt x="15070" y="12903"/>
                </a:cubicBezTo>
                <a:lnTo>
                  <a:pt x="14852" y="13110"/>
                </a:lnTo>
                <a:cubicBezTo>
                  <a:pt x="14883" y="13017"/>
                  <a:pt x="14904" y="12955"/>
                  <a:pt x="14925" y="12882"/>
                </a:cubicBezTo>
                <a:lnTo>
                  <a:pt x="14925" y="12892"/>
                </a:lnTo>
                <a:lnTo>
                  <a:pt x="14966" y="12778"/>
                </a:lnTo>
                <a:lnTo>
                  <a:pt x="14977" y="12768"/>
                </a:lnTo>
                <a:close/>
                <a:moveTo>
                  <a:pt x="15681" y="13037"/>
                </a:moveTo>
                <a:lnTo>
                  <a:pt x="15744" y="13089"/>
                </a:lnTo>
                <a:lnTo>
                  <a:pt x="15650" y="13110"/>
                </a:lnTo>
                <a:lnTo>
                  <a:pt x="15681" y="13037"/>
                </a:lnTo>
                <a:close/>
                <a:moveTo>
                  <a:pt x="8934" y="12892"/>
                </a:moveTo>
                <a:cubicBezTo>
                  <a:pt x="8893" y="12965"/>
                  <a:pt x="8851" y="13037"/>
                  <a:pt x="8810" y="13120"/>
                </a:cubicBezTo>
                <a:lnTo>
                  <a:pt x="8789" y="13006"/>
                </a:lnTo>
                <a:lnTo>
                  <a:pt x="8872" y="12903"/>
                </a:lnTo>
                <a:lnTo>
                  <a:pt x="8893" y="12892"/>
                </a:lnTo>
                <a:close/>
                <a:moveTo>
                  <a:pt x="9152" y="12903"/>
                </a:moveTo>
                <a:lnTo>
                  <a:pt x="9204" y="12913"/>
                </a:lnTo>
                <a:cubicBezTo>
                  <a:pt x="9225" y="12944"/>
                  <a:pt x="9245" y="12986"/>
                  <a:pt x="9266" y="13027"/>
                </a:cubicBezTo>
                <a:lnTo>
                  <a:pt x="9204" y="13120"/>
                </a:lnTo>
                <a:lnTo>
                  <a:pt x="9152" y="12903"/>
                </a:lnTo>
                <a:close/>
                <a:moveTo>
                  <a:pt x="9546" y="12882"/>
                </a:moveTo>
                <a:cubicBezTo>
                  <a:pt x="9546" y="12913"/>
                  <a:pt x="9546" y="12944"/>
                  <a:pt x="9556" y="12975"/>
                </a:cubicBezTo>
                <a:lnTo>
                  <a:pt x="9484" y="13131"/>
                </a:lnTo>
                <a:cubicBezTo>
                  <a:pt x="9463" y="13048"/>
                  <a:pt x="9442" y="12975"/>
                  <a:pt x="9421" y="12903"/>
                </a:cubicBezTo>
                <a:cubicBezTo>
                  <a:pt x="9463" y="12892"/>
                  <a:pt x="9504" y="12892"/>
                  <a:pt x="9536" y="12882"/>
                </a:cubicBezTo>
                <a:close/>
                <a:moveTo>
                  <a:pt x="15474" y="13058"/>
                </a:moveTo>
                <a:lnTo>
                  <a:pt x="15526" y="13131"/>
                </a:lnTo>
                <a:lnTo>
                  <a:pt x="15464" y="13141"/>
                </a:lnTo>
                <a:lnTo>
                  <a:pt x="15464" y="13141"/>
                </a:lnTo>
                <a:cubicBezTo>
                  <a:pt x="15474" y="13120"/>
                  <a:pt x="15474" y="13089"/>
                  <a:pt x="15474" y="13058"/>
                </a:cubicBezTo>
                <a:close/>
                <a:moveTo>
                  <a:pt x="3742" y="12664"/>
                </a:moveTo>
                <a:cubicBezTo>
                  <a:pt x="3815" y="12830"/>
                  <a:pt x="3897" y="12986"/>
                  <a:pt x="3970" y="13141"/>
                </a:cubicBezTo>
                <a:cubicBezTo>
                  <a:pt x="3877" y="13006"/>
                  <a:pt x="3783" y="12872"/>
                  <a:pt x="3701" y="12727"/>
                </a:cubicBezTo>
                <a:lnTo>
                  <a:pt x="3742" y="12664"/>
                </a:lnTo>
                <a:close/>
                <a:moveTo>
                  <a:pt x="4810" y="12250"/>
                </a:moveTo>
                <a:lnTo>
                  <a:pt x="4810" y="12260"/>
                </a:lnTo>
                <a:cubicBezTo>
                  <a:pt x="4924" y="12322"/>
                  <a:pt x="5038" y="12395"/>
                  <a:pt x="5152" y="12467"/>
                </a:cubicBezTo>
                <a:cubicBezTo>
                  <a:pt x="5172" y="12695"/>
                  <a:pt x="5214" y="12923"/>
                  <a:pt x="5255" y="13151"/>
                </a:cubicBezTo>
                <a:cubicBezTo>
                  <a:pt x="4975" y="13017"/>
                  <a:pt x="4716" y="12851"/>
                  <a:pt x="4478" y="12664"/>
                </a:cubicBezTo>
                <a:cubicBezTo>
                  <a:pt x="4499" y="12633"/>
                  <a:pt x="4509" y="12602"/>
                  <a:pt x="4519" y="12571"/>
                </a:cubicBezTo>
                <a:cubicBezTo>
                  <a:pt x="4613" y="12457"/>
                  <a:pt x="4706" y="12364"/>
                  <a:pt x="4810" y="12250"/>
                </a:cubicBezTo>
                <a:close/>
                <a:moveTo>
                  <a:pt x="18065" y="12913"/>
                </a:moveTo>
                <a:lnTo>
                  <a:pt x="18158" y="13089"/>
                </a:lnTo>
                <a:lnTo>
                  <a:pt x="18024" y="13151"/>
                </a:lnTo>
                <a:cubicBezTo>
                  <a:pt x="18044" y="13069"/>
                  <a:pt x="18055" y="12986"/>
                  <a:pt x="18065" y="12913"/>
                </a:cubicBezTo>
                <a:close/>
                <a:moveTo>
                  <a:pt x="6561" y="13089"/>
                </a:moveTo>
                <a:lnTo>
                  <a:pt x="6623" y="13100"/>
                </a:lnTo>
                <a:cubicBezTo>
                  <a:pt x="6582" y="13120"/>
                  <a:pt x="6540" y="13141"/>
                  <a:pt x="6499" y="13162"/>
                </a:cubicBezTo>
                <a:cubicBezTo>
                  <a:pt x="6520" y="13131"/>
                  <a:pt x="6540" y="13110"/>
                  <a:pt x="6561" y="13089"/>
                </a:cubicBezTo>
                <a:close/>
                <a:moveTo>
                  <a:pt x="16272" y="13048"/>
                </a:moveTo>
                <a:lnTo>
                  <a:pt x="16189" y="13172"/>
                </a:lnTo>
                <a:cubicBezTo>
                  <a:pt x="16179" y="13151"/>
                  <a:pt x="16179" y="13120"/>
                  <a:pt x="16168" y="13089"/>
                </a:cubicBezTo>
                <a:lnTo>
                  <a:pt x="16168" y="13069"/>
                </a:lnTo>
                <a:lnTo>
                  <a:pt x="16272" y="13048"/>
                </a:lnTo>
                <a:close/>
                <a:moveTo>
                  <a:pt x="20801" y="11866"/>
                </a:moveTo>
                <a:cubicBezTo>
                  <a:pt x="20853" y="12011"/>
                  <a:pt x="20905" y="12146"/>
                  <a:pt x="20957" y="12291"/>
                </a:cubicBezTo>
                <a:cubicBezTo>
                  <a:pt x="20845" y="12586"/>
                  <a:pt x="20733" y="12881"/>
                  <a:pt x="20621" y="13176"/>
                </a:cubicBezTo>
                <a:lnTo>
                  <a:pt x="20621" y="13176"/>
                </a:lnTo>
                <a:cubicBezTo>
                  <a:pt x="20571" y="13084"/>
                  <a:pt x="20520" y="12983"/>
                  <a:pt x="20459" y="12892"/>
                </a:cubicBezTo>
                <a:cubicBezTo>
                  <a:pt x="20438" y="12623"/>
                  <a:pt x="20376" y="12364"/>
                  <a:pt x="20293" y="12115"/>
                </a:cubicBezTo>
                <a:cubicBezTo>
                  <a:pt x="20418" y="12043"/>
                  <a:pt x="20552" y="11970"/>
                  <a:pt x="20677" y="11897"/>
                </a:cubicBezTo>
                <a:lnTo>
                  <a:pt x="20780" y="11866"/>
                </a:lnTo>
                <a:close/>
                <a:moveTo>
                  <a:pt x="11266" y="12923"/>
                </a:moveTo>
                <a:lnTo>
                  <a:pt x="11266" y="12923"/>
                </a:lnTo>
                <a:cubicBezTo>
                  <a:pt x="11246" y="13006"/>
                  <a:pt x="11225" y="13089"/>
                  <a:pt x="11194" y="13183"/>
                </a:cubicBezTo>
                <a:cubicBezTo>
                  <a:pt x="11183" y="13162"/>
                  <a:pt x="11173" y="13141"/>
                  <a:pt x="11163" y="13141"/>
                </a:cubicBezTo>
                <a:lnTo>
                  <a:pt x="11163" y="13131"/>
                </a:lnTo>
                <a:cubicBezTo>
                  <a:pt x="11204" y="13058"/>
                  <a:pt x="11235" y="12986"/>
                  <a:pt x="11266" y="12923"/>
                </a:cubicBezTo>
                <a:close/>
                <a:moveTo>
                  <a:pt x="15360" y="12923"/>
                </a:moveTo>
                <a:cubicBezTo>
                  <a:pt x="15381" y="12944"/>
                  <a:pt x="15402" y="12965"/>
                  <a:pt x="15422" y="12996"/>
                </a:cubicBezTo>
                <a:cubicBezTo>
                  <a:pt x="15422" y="13048"/>
                  <a:pt x="15422" y="13100"/>
                  <a:pt x="15412" y="13162"/>
                </a:cubicBezTo>
                <a:lnTo>
                  <a:pt x="15319" y="13183"/>
                </a:lnTo>
                <a:lnTo>
                  <a:pt x="15277" y="13089"/>
                </a:lnTo>
                <a:lnTo>
                  <a:pt x="15360" y="12923"/>
                </a:lnTo>
                <a:close/>
                <a:moveTo>
                  <a:pt x="9359" y="12975"/>
                </a:moveTo>
                <a:cubicBezTo>
                  <a:pt x="9380" y="13048"/>
                  <a:pt x="9401" y="13120"/>
                  <a:pt x="9421" y="13193"/>
                </a:cubicBezTo>
                <a:cubicBezTo>
                  <a:pt x="9390" y="13131"/>
                  <a:pt x="9359" y="13069"/>
                  <a:pt x="9328" y="13017"/>
                </a:cubicBezTo>
                <a:lnTo>
                  <a:pt x="9359" y="12975"/>
                </a:lnTo>
                <a:close/>
                <a:moveTo>
                  <a:pt x="1410" y="12157"/>
                </a:moveTo>
                <a:lnTo>
                  <a:pt x="1410" y="12157"/>
                </a:lnTo>
                <a:cubicBezTo>
                  <a:pt x="1348" y="12519"/>
                  <a:pt x="1327" y="12872"/>
                  <a:pt x="1338" y="13234"/>
                </a:cubicBezTo>
                <a:cubicBezTo>
                  <a:pt x="1255" y="13151"/>
                  <a:pt x="1172" y="13069"/>
                  <a:pt x="1099" y="12975"/>
                </a:cubicBezTo>
                <a:cubicBezTo>
                  <a:pt x="1182" y="12695"/>
                  <a:pt x="1286" y="12426"/>
                  <a:pt x="1410" y="12157"/>
                </a:cubicBezTo>
                <a:close/>
                <a:moveTo>
                  <a:pt x="8737" y="13079"/>
                </a:moveTo>
                <a:lnTo>
                  <a:pt x="8748" y="13203"/>
                </a:lnTo>
                <a:lnTo>
                  <a:pt x="8737" y="13234"/>
                </a:lnTo>
                <a:cubicBezTo>
                  <a:pt x="8717" y="13203"/>
                  <a:pt x="8696" y="13183"/>
                  <a:pt x="8675" y="13151"/>
                </a:cubicBezTo>
                <a:cubicBezTo>
                  <a:pt x="8706" y="13131"/>
                  <a:pt x="8717" y="13100"/>
                  <a:pt x="8737" y="13079"/>
                </a:cubicBezTo>
                <a:close/>
                <a:moveTo>
                  <a:pt x="14500" y="12872"/>
                </a:moveTo>
                <a:lnTo>
                  <a:pt x="14500" y="12872"/>
                </a:lnTo>
                <a:cubicBezTo>
                  <a:pt x="14469" y="12955"/>
                  <a:pt x="14438" y="13048"/>
                  <a:pt x="14417" y="13141"/>
                </a:cubicBezTo>
                <a:cubicBezTo>
                  <a:pt x="14396" y="13172"/>
                  <a:pt x="14365" y="13203"/>
                  <a:pt x="14344" y="13234"/>
                </a:cubicBezTo>
                <a:cubicBezTo>
                  <a:pt x="14365" y="13141"/>
                  <a:pt x="14386" y="13058"/>
                  <a:pt x="14407" y="12965"/>
                </a:cubicBezTo>
                <a:cubicBezTo>
                  <a:pt x="14438" y="12934"/>
                  <a:pt x="14469" y="12903"/>
                  <a:pt x="14500" y="12872"/>
                </a:cubicBezTo>
                <a:close/>
                <a:moveTo>
                  <a:pt x="14707" y="13100"/>
                </a:moveTo>
                <a:lnTo>
                  <a:pt x="14749" y="13141"/>
                </a:lnTo>
                <a:cubicBezTo>
                  <a:pt x="14738" y="13172"/>
                  <a:pt x="14728" y="13193"/>
                  <a:pt x="14717" y="13214"/>
                </a:cubicBezTo>
                <a:lnTo>
                  <a:pt x="14707" y="13234"/>
                </a:lnTo>
                <a:cubicBezTo>
                  <a:pt x="14707" y="13193"/>
                  <a:pt x="14707" y="13151"/>
                  <a:pt x="14707" y="13100"/>
                </a:cubicBezTo>
                <a:close/>
                <a:moveTo>
                  <a:pt x="5234" y="12509"/>
                </a:moveTo>
                <a:lnTo>
                  <a:pt x="5234" y="12509"/>
                </a:lnTo>
                <a:cubicBezTo>
                  <a:pt x="5369" y="12581"/>
                  <a:pt x="5494" y="12644"/>
                  <a:pt x="5639" y="12706"/>
                </a:cubicBezTo>
                <a:cubicBezTo>
                  <a:pt x="5618" y="12892"/>
                  <a:pt x="5618" y="13069"/>
                  <a:pt x="5608" y="13245"/>
                </a:cubicBezTo>
                <a:cubicBezTo>
                  <a:pt x="5525" y="13234"/>
                  <a:pt x="5442" y="13214"/>
                  <a:pt x="5359" y="13193"/>
                </a:cubicBezTo>
                <a:lnTo>
                  <a:pt x="5348" y="13193"/>
                </a:lnTo>
                <a:cubicBezTo>
                  <a:pt x="5297" y="12965"/>
                  <a:pt x="5255" y="12737"/>
                  <a:pt x="5234" y="12509"/>
                </a:cubicBezTo>
                <a:close/>
                <a:moveTo>
                  <a:pt x="12489" y="12882"/>
                </a:moveTo>
                <a:lnTo>
                  <a:pt x="12520" y="12923"/>
                </a:lnTo>
                <a:cubicBezTo>
                  <a:pt x="12406" y="13017"/>
                  <a:pt x="12303" y="13131"/>
                  <a:pt x="12199" y="13245"/>
                </a:cubicBezTo>
                <a:cubicBezTo>
                  <a:pt x="12209" y="13203"/>
                  <a:pt x="12230" y="13162"/>
                  <a:pt x="12241" y="13131"/>
                </a:cubicBezTo>
                <a:cubicBezTo>
                  <a:pt x="12313" y="13037"/>
                  <a:pt x="12396" y="12955"/>
                  <a:pt x="12489" y="12882"/>
                </a:cubicBezTo>
                <a:close/>
                <a:moveTo>
                  <a:pt x="5701" y="12737"/>
                </a:moveTo>
                <a:lnTo>
                  <a:pt x="5939" y="12841"/>
                </a:lnTo>
                <a:cubicBezTo>
                  <a:pt x="5877" y="12986"/>
                  <a:pt x="5815" y="13120"/>
                  <a:pt x="5763" y="13255"/>
                </a:cubicBezTo>
                <a:lnTo>
                  <a:pt x="5670" y="13255"/>
                </a:lnTo>
                <a:cubicBezTo>
                  <a:pt x="5670" y="13079"/>
                  <a:pt x="5690" y="12913"/>
                  <a:pt x="5701" y="12737"/>
                </a:cubicBezTo>
                <a:close/>
                <a:moveTo>
                  <a:pt x="13588" y="12364"/>
                </a:moveTo>
                <a:cubicBezTo>
                  <a:pt x="13598" y="12395"/>
                  <a:pt x="13609" y="12426"/>
                  <a:pt x="13629" y="12467"/>
                </a:cubicBezTo>
                <a:cubicBezTo>
                  <a:pt x="13671" y="12581"/>
                  <a:pt x="13702" y="12695"/>
                  <a:pt x="13743" y="12809"/>
                </a:cubicBezTo>
                <a:cubicBezTo>
                  <a:pt x="13660" y="12955"/>
                  <a:pt x="13567" y="13110"/>
                  <a:pt x="13484" y="13255"/>
                </a:cubicBezTo>
                <a:cubicBezTo>
                  <a:pt x="13412" y="12996"/>
                  <a:pt x="13349" y="12737"/>
                  <a:pt x="13298" y="12467"/>
                </a:cubicBezTo>
                <a:lnTo>
                  <a:pt x="13339" y="12447"/>
                </a:lnTo>
                <a:cubicBezTo>
                  <a:pt x="13422" y="12416"/>
                  <a:pt x="13505" y="12385"/>
                  <a:pt x="13588" y="12364"/>
                </a:cubicBezTo>
                <a:close/>
                <a:moveTo>
                  <a:pt x="15132" y="12986"/>
                </a:moveTo>
                <a:lnTo>
                  <a:pt x="15132" y="12996"/>
                </a:lnTo>
                <a:cubicBezTo>
                  <a:pt x="15153" y="13037"/>
                  <a:pt x="15174" y="13079"/>
                  <a:pt x="15194" y="13131"/>
                </a:cubicBezTo>
                <a:lnTo>
                  <a:pt x="15142" y="13224"/>
                </a:lnTo>
                <a:lnTo>
                  <a:pt x="14977" y="13255"/>
                </a:lnTo>
                <a:lnTo>
                  <a:pt x="14935" y="13214"/>
                </a:lnTo>
                <a:cubicBezTo>
                  <a:pt x="14997" y="13141"/>
                  <a:pt x="15070" y="13058"/>
                  <a:pt x="15132" y="12986"/>
                </a:cubicBezTo>
                <a:close/>
                <a:moveTo>
                  <a:pt x="15785" y="13141"/>
                </a:moveTo>
                <a:cubicBezTo>
                  <a:pt x="15754" y="13183"/>
                  <a:pt x="15733" y="13224"/>
                  <a:pt x="15712" y="13255"/>
                </a:cubicBezTo>
                <a:lnTo>
                  <a:pt x="15650" y="13172"/>
                </a:lnTo>
                <a:lnTo>
                  <a:pt x="15785" y="13141"/>
                </a:lnTo>
                <a:close/>
                <a:moveTo>
                  <a:pt x="9846" y="12841"/>
                </a:moveTo>
                <a:cubicBezTo>
                  <a:pt x="9781" y="12982"/>
                  <a:pt x="9723" y="13123"/>
                  <a:pt x="9659" y="13264"/>
                </a:cubicBezTo>
                <a:lnTo>
                  <a:pt x="9659" y="13264"/>
                </a:lnTo>
                <a:cubicBezTo>
                  <a:pt x="9656" y="13175"/>
                  <a:pt x="9648" y="13082"/>
                  <a:pt x="9639" y="12996"/>
                </a:cubicBezTo>
                <a:cubicBezTo>
                  <a:pt x="9660" y="12955"/>
                  <a:pt x="9681" y="12913"/>
                  <a:pt x="9701" y="12872"/>
                </a:cubicBezTo>
                <a:cubicBezTo>
                  <a:pt x="9743" y="12861"/>
                  <a:pt x="9795" y="12851"/>
                  <a:pt x="9846" y="12841"/>
                </a:cubicBezTo>
                <a:close/>
                <a:moveTo>
                  <a:pt x="1410" y="12416"/>
                </a:moveTo>
                <a:cubicBezTo>
                  <a:pt x="1420" y="12540"/>
                  <a:pt x="1462" y="12654"/>
                  <a:pt x="1514" y="12768"/>
                </a:cubicBezTo>
                <a:cubicBezTo>
                  <a:pt x="1462" y="12934"/>
                  <a:pt x="1420" y="13100"/>
                  <a:pt x="1389" y="13265"/>
                </a:cubicBezTo>
                <a:cubicBezTo>
                  <a:pt x="1379" y="12986"/>
                  <a:pt x="1379" y="12695"/>
                  <a:pt x="1410" y="12416"/>
                </a:cubicBezTo>
                <a:close/>
                <a:moveTo>
                  <a:pt x="6012" y="12872"/>
                </a:moveTo>
                <a:cubicBezTo>
                  <a:pt x="6167" y="12934"/>
                  <a:pt x="6333" y="12996"/>
                  <a:pt x="6488" y="13058"/>
                </a:cubicBezTo>
                <a:lnTo>
                  <a:pt x="6478" y="13058"/>
                </a:lnTo>
                <a:cubicBezTo>
                  <a:pt x="6437" y="13100"/>
                  <a:pt x="6395" y="13151"/>
                  <a:pt x="6364" y="13193"/>
                </a:cubicBezTo>
                <a:lnTo>
                  <a:pt x="6312" y="13203"/>
                </a:lnTo>
                <a:cubicBezTo>
                  <a:pt x="6157" y="13245"/>
                  <a:pt x="6001" y="13265"/>
                  <a:pt x="5836" y="13265"/>
                </a:cubicBezTo>
                <a:cubicBezTo>
                  <a:pt x="5898" y="13131"/>
                  <a:pt x="5950" y="13006"/>
                  <a:pt x="6012" y="12872"/>
                </a:cubicBezTo>
                <a:close/>
                <a:moveTo>
                  <a:pt x="7473" y="12374"/>
                </a:moveTo>
                <a:cubicBezTo>
                  <a:pt x="7639" y="12478"/>
                  <a:pt x="7815" y="12571"/>
                  <a:pt x="8002" y="12644"/>
                </a:cubicBezTo>
                <a:cubicBezTo>
                  <a:pt x="8012" y="12778"/>
                  <a:pt x="8033" y="12892"/>
                  <a:pt x="8043" y="13027"/>
                </a:cubicBezTo>
                <a:cubicBezTo>
                  <a:pt x="7877" y="13110"/>
                  <a:pt x="7711" y="13193"/>
                  <a:pt x="7525" y="13255"/>
                </a:cubicBezTo>
                <a:lnTo>
                  <a:pt x="7494" y="13265"/>
                </a:lnTo>
                <a:cubicBezTo>
                  <a:pt x="7297" y="13224"/>
                  <a:pt x="7090" y="13162"/>
                  <a:pt x="6893" y="13100"/>
                </a:cubicBezTo>
                <a:cubicBezTo>
                  <a:pt x="6934" y="13048"/>
                  <a:pt x="6965" y="12986"/>
                  <a:pt x="7007" y="12923"/>
                </a:cubicBezTo>
                <a:cubicBezTo>
                  <a:pt x="7193" y="12768"/>
                  <a:pt x="7349" y="12581"/>
                  <a:pt x="7473" y="12374"/>
                </a:cubicBezTo>
                <a:close/>
                <a:moveTo>
                  <a:pt x="12759" y="13079"/>
                </a:moveTo>
                <a:cubicBezTo>
                  <a:pt x="12779" y="13141"/>
                  <a:pt x="12800" y="13203"/>
                  <a:pt x="12811" y="13265"/>
                </a:cubicBezTo>
                <a:cubicBezTo>
                  <a:pt x="12790" y="13214"/>
                  <a:pt x="12769" y="13162"/>
                  <a:pt x="12738" y="13120"/>
                </a:cubicBezTo>
                <a:cubicBezTo>
                  <a:pt x="12738" y="13100"/>
                  <a:pt x="12759" y="13089"/>
                  <a:pt x="12759" y="13079"/>
                </a:cubicBezTo>
                <a:close/>
                <a:moveTo>
                  <a:pt x="10883" y="12789"/>
                </a:moveTo>
                <a:cubicBezTo>
                  <a:pt x="10945" y="12903"/>
                  <a:pt x="11007" y="13027"/>
                  <a:pt x="11090" y="13141"/>
                </a:cubicBezTo>
                <a:cubicBezTo>
                  <a:pt x="11069" y="13193"/>
                  <a:pt x="11049" y="13245"/>
                  <a:pt x="11028" y="13297"/>
                </a:cubicBezTo>
                <a:cubicBezTo>
                  <a:pt x="10966" y="13131"/>
                  <a:pt x="10914" y="12965"/>
                  <a:pt x="10872" y="12789"/>
                </a:cubicBezTo>
                <a:close/>
                <a:moveTo>
                  <a:pt x="15505" y="13214"/>
                </a:moveTo>
                <a:lnTo>
                  <a:pt x="15464" y="13307"/>
                </a:lnTo>
                <a:cubicBezTo>
                  <a:pt x="15464" y="13270"/>
                  <a:pt x="15464" y="13250"/>
                  <a:pt x="15464" y="13224"/>
                </a:cubicBezTo>
                <a:lnTo>
                  <a:pt x="15505" y="13214"/>
                </a:lnTo>
                <a:close/>
                <a:moveTo>
                  <a:pt x="14085" y="12343"/>
                </a:moveTo>
                <a:cubicBezTo>
                  <a:pt x="14137" y="12416"/>
                  <a:pt x="14189" y="12488"/>
                  <a:pt x="14241" y="12561"/>
                </a:cubicBezTo>
                <a:cubicBezTo>
                  <a:pt x="14230" y="12706"/>
                  <a:pt x="14210" y="12851"/>
                  <a:pt x="14210" y="12986"/>
                </a:cubicBezTo>
                <a:cubicBezTo>
                  <a:pt x="14189" y="13037"/>
                  <a:pt x="14179" y="13089"/>
                  <a:pt x="14168" y="13131"/>
                </a:cubicBezTo>
                <a:cubicBezTo>
                  <a:pt x="14106" y="13193"/>
                  <a:pt x="14054" y="13265"/>
                  <a:pt x="13992" y="13328"/>
                </a:cubicBezTo>
                <a:cubicBezTo>
                  <a:pt x="13992" y="13276"/>
                  <a:pt x="13982" y="13234"/>
                  <a:pt x="13982" y="13193"/>
                </a:cubicBezTo>
                <a:cubicBezTo>
                  <a:pt x="13982" y="12975"/>
                  <a:pt x="13982" y="12758"/>
                  <a:pt x="13971" y="12550"/>
                </a:cubicBezTo>
                <a:cubicBezTo>
                  <a:pt x="13992" y="12509"/>
                  <a:pt x="14013" y="12457"/>
                  <a:pt x="14044" y="12426"/>
                </a:cubicBezTo>
                <a:cubicBezTo>
                  <a:pt x="14065" y="12385"/>
                  <a:pt x="14065" y="12374"/>
                  <a:pt x="14085" y="12343"/>
                </a:cubicBezTo>
                <a:close/>
                <a:moveTo>
                  <a:pt x="14635" y="13058"/>
                </a:moveTo>
                <a:lnTo>
                  <a:pt x="14624" y="13297"/>
                </a:lnTo>
                <a:lnTo>
                  <a:pt x="14614" y="13307"/>
                </a:lnTo>
                <a:lnTo>
                  <a:pt x="14448" y="13338"/>
                </a:lnTo>
                <a:lnTo>
                  <a:pt x="14448" y="13338"/>
                </a:lnTo>
                <a:lnTo>
                  <a:pt x="14479" y="13203"/>
                </a:lnTo>
                <a:cubicBezTo>
                  <a:pt x="14531" y="13151"/>
                  <a:pt x="14583" y="13110"/>
                  <a:pt x="14635" y="13058"/>
                </a:cubicBezTo>
                <a:close/>
                <a:moveTo>
                  <a:pt x="17816" y="12675"/>
                </a:moveTo>
                <a:cubicBezTo>
                  <a:pt x="17847" y="12851"/>
                  <a:pt x="17868" y="13027"/>
                  <a:pt x="17889" y="13203"/>
                </a:cubicBezTo>
                <a:lnTo>
                  <a:pt x="17568" y="13338"/>
                </a:lnTo>
                <a:cubicBezTo>
                  <a:pt x="17526" y="13151"/>
                  <a:pt x="17485" y="12965"/>
                  <a:pt x="17433" y="12778"/>
                </a:cubicBezTo>
                <a:lnTo>
                  <a:pt x="17464" y="12768"/>
                </a:lnTo>
                <a:lnTo>
                  <a:pt x="17816" y="12675"/>
                </a:lnTo>
                <a:close/>
                <a:moveTo>
                  <a:pt x="8385" y="12872"/>
                </a:moveTo>
                <a:lnTo>
                  <a:pt x="8468" y="13006"/>
                </a:lnTo>
                <a:lnTo>
                  <a:pt x="8489" y="13089"/>
                </a:lnTo>
                <a:cubicBezTo>
                  <a:pt x="8375" y="13172"/>
                  <a:pt x="8261" y="13255"/>
                  <a:pt x="8157" y="13348"/>
                </a:cubicBezTo>
                <a:cubicBezTo>
                  <a:pt x="8147" y="13276"/>
                  <a:pt x="8136" y="13193"/>
                  <a:pt x="8126" y="13120"/>
                </a:cubicBezTo>
                <a:cubicBezTo>
                  <a:pt x="8147" y="13079"/>
                  <a:pt x="8157" y="13048"/>
                  <a:pt x="8178" y="13006"/>
                </a:cubicBezTo>
                <a:cubicBezTo>
                  <a:pt x="8250" y="12965"/>
                  <a:pt x="8323" y="12923"/>
                  <a:pt x="8385" y="12872"/>
                </a:cubicBezTo>
                <a:close/>
                <a:moveTo>
                  <a:pt x="4125" y="13100"/>
                </a:moveTo>
                <a:cubicBezTo>
                  <a:pt x="4146" y="13151"/>
                  <a:pt x="4177" y="13193"/>
                  <a:pt x="4198" y="13245"/>
                </a:cubicBezTo>
                <a:cubicBezTo>
                  <a:pt x="4188" y="13276"/>
                  <a:pt x="4177" y="13317"/>
                  <a:pt x="4167" y="13359"/>
                </a:cubicBezTo>
                <a:cubicBezTo>
                  <a:pt x="4136" y="13297"/>
                  <a:pt x="4105" y="13245"/>
                  <a:pt x="4084" y="13183"/>
                </a:cubicBezTo>
                <a:cubicBezTo>
                  <a:pt x="4094" y="13162"/>
                  <a:pt x="4115" y="13131"/>
                  <a:pt x="4125" y="13100"/>
                </a:cubicBezTo>
                <a:close/>
                <a:moveTo>
                  <a:pt x="16117" y="13079"/>
                </a:moveTo>
                <a:cubicBezTo>
                  <a:pt x="16127" y="13141"/>
                  <a:pt x="16127" y="13183"/>
                  <a:pt x="16137" y="13234"/>
                </a:cubicBezTo>
                <a:lnTo>
                  <a:pt x="16148" y="13234"/>
                </a:lnTo>
                <a:lnTo>
                  <a:pt x="16044" y="13359"/>
                </a:lnTo>
                <a:lnTo>
                  <a:pt x="16003" y="13297"/>
                </a:lnTo>
                <a:cubicBezTo>
                  <a:pt x="16013" y="13234"/>
                  <a:pt x="16023" y="13162"/>
                  <a:pt x="16034" y="13110"/>
                </a:cubicBezTo>
                <a:lnTo>
                  <a:pt x="16034" y="13100"/>
                </a:lnTo>
                <a:lnTo>
                  <a:pt x="16117" y="13079"/>
                </a:lnTo>
                <a:close/>
                <a:moveTo>
                  <a:pt x="8053" y="13079"/>
                </a:moveTo>
                <a:lnTo>
                  <a:pt x="8053" y="13089"/>
                </a:lnTo>
                <a:cubicBezTo>
                  <a:pt x="8012" y="13183"/>
                  <a:pt x="7971" y="13276"/>
                  <a:pt x="7939" y="13369"/>
                </a:cubicBezTo>
                <a:cubicBezTo>
                  <a:pt x="7815" y="13338"/>
                  <a:pt x="7691" y="13317"/>
                  <a:pt x="7566" y="13286"/>
                </a:cubicBezTo>
                <a:cubicBezTo>
                  <a:pt x="7732" y="13224"/>
                  <a:pt x="7898" y="13151"/>
                  <a:pt x="8053" y="13079"/>
                </a:cubicBezTo>
                <a:close/>
                <a:moveTo>
                  <a:pt x="21724" y="11462"/>
                </a:moveTo>
                <a:cubicBezTo>
                  <a:pt x="21786" y="11949"/>
                  <a:pt x="21838" y="12447"/>
                  <a:pt x="21879" y="12934"/>
                </a:cubicBezTo>
                <a:cubicBezTo>
                  <a:pt x="21765" y="13089"/>
                  <a:pt x="21641" y="13234"/>
                  <a:pt x="21516" y="13369"/>
                </a:cubicBezTo>
                <a:cubicBezTo>
                  <a:pt x="21413" y="12934"/>
                  <a:pt x="21278" y="12509"/>
                  <a:pt x="21122" y="12084"/>
                </a:cubicBezTo>
                <a:cubicBezTo>
                  <a:pt x="21164" y="11949"/>
                  <a:pt x="21205" y="11835"/>
                  <a:pt x="21247" y="11711"/>
                </a:cubicBezTo>
                <a:cubicBezTo>
                  <a:pt x="21413" y="11638"/>
                  <a:pt x="21568" y="11566"/>
                  <a:pt x="21724" y="11462"/>
                </a:cubicBezTo>
                <a:close/>
                <a:moveTo>
                  <a:pt x="8074" y="13255"/>
                </a:moveTo>
                <a:lnTo>
                  <a:pt x="8095" y="13400"/>
                </a:lnTo>
                <a:lnTo>
                  <a:pt x="8095" y="13400"/>
                </a:lnTo>
                <a:lnTo>
                  <a:pt x="8033" y="13379"/>
                </a:lnTo>
                <a:lnTo>
                  <a:pt x="8074" y="13255"/>
                </a:lnTo>
                <a:close/>
                <a:moveTo>
                  <a:pt x="8613" y="13265"/>
                </a:moveTo>
                <a:lnTo>
                  <a:pt x="8686" y="13359"/>
                </a:lnTo>
                <a:lnTo>
                  <a:pt x="8665" y="13400"/>
                </a:lnTo>
                <a:lnTo>
                  <a:pt x="8613" y="13265"/>
                </a:lnTo>
                <a:close/>
                <a:moveTo>
                  <a:pt x="15402" y="13224"/>
                </a:moveTo>
                <a:lnTo>
                  <a:pt x="15402" y="13400"/>
                </a:lnTo>
                <a:cubicBezTo>
                  <a:pt x="15381" y="13338"/>
                  <a:pt x="15360" y="13286"/>
                  <a:pt x="15350" y="13245"/>
                </a:cubicBezTo>
                <a:lnTo>
                  <a:pt x="15402" y="13224"/>
                </a:lnTo>
                <a:close/>
                <a:moveTo>
                  <a:pt x="14116" y="13286"/>
                </a:moveTo>
                <a:lnTo>
                  <a:pt x="14085" y="13369"/>
                </a:lnTo>
                <a:lnTo>
                  <a:pt x="14075" y="13400"/>
                </a:lnTo>
                <a:lnTo>
                  <a:pt x="14013" y="13411"/>
                </a:lnTo>
                <a:cubicBezTo>
                  <a:pt x="14044" y="13369"/>
                  <a:pt x="14075" y="13328"/>
                  <a:pt x="14116" y="13286"/>
                </a:cubicBezTo>
                <a:close/>
                <a:moveTo>
                  <a:pt x="6279" y="13300"/>
                </a:moveTo>
                <a:lnTo>
                  <a:pt x="6188" y="13421"/>
                </a:lnTo>
                <a:cubicBezTo>
                  <a:pt x="6064" y="13400"/>
                  <a:pt x="5950" y="13379"/>
                  <a:pt x="5825" y="13348"/>
                </a:cubicBezTo>
                <a:cubicBezTo>
                  <a:pt x="5976" y="13348"/>
                  <a:pt x="6128" y="13339"/>
                  <a:pt x="6279" y="13300"/>
                </a:cubicBezTo>
                <a:close/>
                <a:moveTo>
                  <a:pt x="6851" y="13172"/>
                </a:moveTo>
                <a:cubicBezTo>
                  <a:pt x="7017" y="13224"/>
                  <a:pt x="7183" y="13265"/>
                  <a:pt x="7349" y="13307"/>
                </a:cubicBezTo>
                <a:cubicBezTo>
                  <a:pt x="7141" y="13369"/>
                  <a:pt x="6934" y="13411"/>
                  <a:pt x="6716" y="13421"/>
                </a:cubicBezTo>
                <a:cubicBezTo>
                  <a:pt x="6727" y="13400"/>
                  <a:pt x="6737" y="13369"/>
                  <a:pt x="6748" y="13348"/>
                </a:cubicBezTo>
                <a:cubicBezTo>
                  <a:pt x="6748" y="13338"/>
                  <a:pt x="6758" y="13328"/>
                  <a:pt x="6758" y="13317"/>
                </a:cubicBezTo>
                <a:lnTo>
                  <a:pt x="6851" y="13172"/>
                </a:lnTo>
                <a:close/>
                <a:moveTo>
                  <a:pt x="16365" y="13048"/>
                </a:moveTo>
                <a:lnTo>
                  <a:pt x="16365" y="13048"/>
                </a:lnTo>
                <a:cubicBezTo>
                  <a:pt x="16314" y="13172"/>
                  <a:pt x="16262" y="13307"/>
                  <a:pt x="16210" y="13431"/>
                </a:cubicBezTo>
                <a:cubicBezTo>
                  <a:pt x="16200" y="13383"/>
                  <a:pt x="16200" y="13334"/>
                  <a:pt x="16191" y="13294"/>
                </a:cubicBezTo>
                <a:lnTo>
                  <a:pt x="16191" y="13294"/>
                </a:lnTo>
                <a:cubicBezTo>
                  <a:pt x="16253" y="13212"/>
                  <a:pt x="16314" y="13130"/>
                  <a:pt x="16365" y="13048"/>
                </a:cubicBezTo>
                <a:close/>
                <a:moveTo>
                  <a:pt x="2073" y="12208"/>
                </a:moveTo>
                <a:cubicBezTo>
                  <a:pt x="2105" y="12447"/>
                  <a:pt x="2125" y="12685"/>
                  <a:pt x="2167" y="12923"/>
                </a:cubicBezTo>
                <a:cubicBezTo>
                  <a:pt x="2187" y="13100"/>
                  <a:pt x="2229" y="13265"/>
                  <a:pt x="2270" y="13442"/>
                </a:cubicBezTo>
                <a:lnTo>
                  <a:pt x="2219" y="13400"/>
                </a:lnTo>
                <a:cubicBezTo>
                  <a:pt x="2125" y="13328"/>
                  <a:pt x="2042" y="13245"/>
                  <a:pt x="1959" y="13172"/>
                </a:cubicBezTo>
                <a:cubicBezTo>
                  <a:pt x="1959" y="12841"/>
                  <a:pt x="2001" y="12519"/>
                  <a:pt x="2073" y="12208"/>
                </a:cubicBezTo>
                <a:close/>
                <a:moveTo>
                  <a:pt x="6716" y="13141"/>
                </a:moveTo>
                <a:lnTo>
                  <a:pt x="6748" y="13151"/>
                </a:lnTo>
                <a:cubicBezTo>
                  <a:pt x="6696" y="13255"/>
                  <a:pt x="6634" y="13348"/>
                  <a:pt x="6582" y="13442"/>
                </a:cubicBezTo>
                <a:cubicBezTo>
                  <a:pt x="6478" y="13442"/>
                  <a:pt x="6385" y="13442"/>
                  <a:pt x="6281" y="13431"/>
                </a:cubicBezTo>
                <a:lnTo>
                  <a:pt x="6406" y="13265"/>
                </a:lnTo>
                <a:cubicBezTo>
                  <a:pt x="6447" y="13245"/>
                  <a:pt x="6499" y="13234"/>
                  <a:pt x="6551" y="13214"/>
                </a:cubicBezTo>
                <a:lnTo>
                  <a:pt x="6561" y="13214"/>
                </a:lnTo>
                <a:cubicBezTo>
                  <a:pt x="6613" y="13193"/>
                  <a:pt x="6665" y="13162"/>
                  <a:pt x="6716" y="13141"/>
                </a:cubicBezTo>
                <a:close/>
                <a:moveTo>
                  <a:pt x="9556" y="13131"/>
                </a:moveTo>
                <a:cubicBezTo>
                  <a:pt x="9567" y="13234"/>
                  <a:pt x="9567" y="13338"/>
                  <a:pt x="9567" y="13442"/>
                </a:cubicBezTo>
                <a:cubicBezTo>
                  <a:pt x="9556" y="13379"/>
                  <a:pt x="9536" y="13307"/>
                  <a:pt x="9515" y="13234"/>
                </a:cubicBezTo>
                <a:lnTo>
                  <a:pt x="9504" y="13234"/>
                </a:lnTo>
                <a:cubicBezTo>
                  <a:pt x="9525" y="13203"/>
                  <a:pt x="9536" y="13162"/>
                  <a:pt x="9556" y="13131"/>
                </a:cubicBezTo>
                <a:close/>
                <a:moveTo>
                  <a:pt x="8499" y="13151"/>
                </a:moveTo>
                <a:cubicBezTo>
                  <a:pt x="8509" y="13172"/>
                  <a:pt x="8520" y="13193"/>
                  <a:pt x="8520" y="13224"/>
                </a:cubicBezTo>
                <a:lnTo>
                  <a:pt x="8364" y="13452"/>
                </a:lnTo>
                <a:lnTo>
                  <a:pt x="8178" y="13411"/>
                </a:lnTo>
                <a:cubicBezTo>
                  <a:pt x="8281" y="13317"/>
                  <a:pt x="8385" y="13234"/>
                  <a:pt x="8499" y="13151"/>
                </a:cubicBezTo>
                <a:close/>
                <a:moveTo>
                  <a:pt x="9079" y="12903"/>
                </a:moveTo>
                <a:cubicBezTo>
                  <a:pt x="9100" y="12996"/>
                  <a:pt x="9131" y="13089"/>
                  <a:pt x="9152" y="13183"/>
                </a:cubicBezTo>
                <a:cubicBezTo>
                  <a:pt x="9079" y="13276"/>
                  <a:pt x="9007" y="13369"/>
                  <a:pt x="8924" y="13452"/>
                </a:cubicBezTo>
                <a:lnTo>
                  <a:pt x="8841" y="13359"/>
                </a:lnTo>
                <a:lnTo>
                  <a:pt x="8820" y="13245"/>
                </a:lnTo>
                <a:cubicBezTo>
                  <a:pt x="8883" y="13131"/>
                  <a:pt x="8955" y="13017"/>
                  <a:pt x="9028" y="12903"/>
                </a:cubicBezTo>
                <a:close/>
                <a:moveTo>
                  <a:pt x="10375" y="12809"/>
                </a:moveTo>
                <a:cubicBezTo>
                  <a:pt x="10406" y="12892"/>
                  <a:pt x="10448" y="12965"/>
                  <a:pt x="10499" y="13048"/>
                </a:cubicBezTo>
                <a:cubicBezTo>
                  <a:pt x="10396" y="13183"/>
                  <a:pt x="10292" y="13317"/>
                  <a:pt x="10188" y="13452"/>
                </a:cubicBezTo>
                <a:cubicBezTo>
                  <a:pt x="10220" y="13276"/>
                  <a:pt x="10240" y="13100"/>
                  <a:pt x="10271" y="12923"/>
                </a:cubicBezTo>
                <a:lnTo>
                  <a:pt x="10375" y="12809"/>
                </a:lnTo>
                <a:close/>
                <a:moveTo>
                  <a:pt x="9919" y="12820"/>
                </a:moveTo>
                <a:cubicBezTo>
                  <a:pt x="9929" y="12944"/>
                  <a:pt x="9929" y="13089"/>
                  <a:pt x="9929" y="13203"/>
                </a:cubicBezTo>
                <a:cubicBezTo>
                  <a:pt x="9852" y="13290"/>
                  <a:pt x="9758" y="13376"/>
                  <a:pt x="9662" y="13455"/>
                </a:cubicBezTo>
                <a:lnTo>
                  <a:pt x="9662" y="13455"/>
                </a:lnTo>
                <a:cubicBezTo>
                  <a:pt x="9750" y="13246"/>
                  <a:pt x="9829" y="13028"/>
                  <a:pt x="9909" y="12820"/>
                </a:cubicBezTo>
                <a:close/>
                <a:moveTo>
                  <a:pt x="13774" y="12913"/>
                </a:moveTo>
                <a:cubicBezTo>
                  <a:pt x="13816" y="13079"/>
                  <a:pt x="13857" y="13245"/>
                  <a:pt x="13878" y="13421"/>
                </a:cubicBezTo>
                <a:lnTo>
                  <a:pt x="13557" y="13462"/>
                </a:lnTo>
                <a:lnTo>
                  <a:pt x="13515" y="13359"/>
                </a:lnTo>
                <a:cubicBezTo>
                  <a:pt x="13609" y="13214"/>
                  <a:pt x="13691" y="13058"/>
                  <a:pt x="13774" y="12913"/>
                </a:cubicBezTo>
                <a:close/>
                <a:moveTo>
                  <a:pt x="5670" y="13379"/>
                </a:moveTo>
                <a:lnTo>
                  <a:pt x="5711" y="13390"/>
                </a:lnTo>
                <a:cubicBezTo>
                  <a:pt x="5690" y="13411"/>
                  <a:pt x="5680" y="13442"/>
                  <a:pt x="5670" y="13473"/>
                </a:cubicBezTo>
                <a:lnTo>
                  <a:pt x="5670" y="13379"/>
                </a:lnTo>
                <a:close/>
                <a:moveTo>
                  <a:pt x="14521" y="13390"/>
                </a:moveTo>
                <a:lnTo>
                  <a:pt x="14417" y="13473"/>
                </a:lnTo>
                <a:lnTo>
                  <a:pt x="14438" y="13400"/>
                </a:lnTo>
                <a:lnTo>
                  <a:pt x="14521" y="13390"/>
                </a:lnTo>
                <a:close/>
                <a:moveTo>
                  <a:pt x="8572" y="13317"/>
                </a:moveTo>
                <a:cubicBezTo>
                  <a:pt x="8582" y="13369"/>
                  <a:pt x="8603" y="13421"/>
                  <a:pt x="8623" y="13473"/>
                </a:cubicBezTo>
                <a:lnTo>
                  <a:pt x="8623" y="13483"/>
                </a:lnTo>
                <a:cubicBezTo>
                  <a:pt x="8572" y="13473"/>
                  <a:pt x="8520" y="13473"/>
                  <a:pt x="8478" y="13462"/>
                </a:cubicBezTo>
                <a:lnTo>
                  <a:pt x="8572" y="13317"/>
                </a:lnTo>
                <a:close/>
                <a:moveTo>
                  <a:pt x="11132" y="13214"/>
                </a:moveTo>
                <a:lnTo>
                  <a:pt x="11173" y="13265"/>
                </a:lnTo>
                <a:cubicBezTo>
                  <a:pt x="11142" y="13348"/>
                  <a:pt x="11121" y="13421"/>
                  <a:pt x="11100" y="13493"/>
                </a:cubicBezTo>
                <a:lnTo>
                  <a:pt x="11059" y="13400"/>
                </a:lnTo>
                <a:cubicBezTo>
                  <a:pt x="11080" y="13338"/>
                  <a:pt x="11111" y="13265"/>
                  <a:pt x="11132" y="13214"/>
                </a:cubicBezTo>
                <a:close/>
                <a:moveTo>
                  <a:pt x="19568" y="12488"/>
                </a:moveTo>
                <a:cubicBezTo>
                  <a:pt x="19609" y="12633"/>
                  <a:pt x="19651" y="12789"/>
                  <a:pt x="19682" y="12944"/>
                </a:cubicBezTo>
                <a:cubicBezTo>
                  <a:pt x="19661" y="13141"/>
                  <a:pt x="19640" y="13317"/>
                  <a:pt x="19620" y="13493"/>
                </a:cubicBezTo>
                <a:lnTo>
                  <a:pt x="19620" y="13483"/>
                </a:lnTo>
                <a:cubicBezTo>
                  <a:pt x="19485" y="13214"/>
                  <a:pt x="19350" y="12944"/>
                  <a:pt x="19205" y="12675"/>
                </a:cubicBezTo>
                <a:lnTo>
                  <a:pt x="19464" y="12540"/>
                </a:lnTo>
                <a:lnTo>
                  <a:pt x="19568" y="12488"/>
                </a:lnTo>
                <a:close/>
                <a:moveTo>
                  <a:pt x="8727" y="13442"/>
                </a:moveTo>
                <a:cubicBezTo>
                  <a:pt x="8748" y="13462"/>
                  <a:pt x="8758" y="13493"/>
                  <a:pt x="8779" y="13514"/>
                </a:cubicBezTo>
                <a:lnTo>
                  <a:pt x="8706" y="13504"/>
                </a:lnTo>
                <a:lnTo>
                  <a:pt x="8706" y="13493"/>
                </a:lnTo>
                <a:lnTo>
                  <a:pt x="8727" y="13442"/>
                </a:lnTo>
                <a:close/>
                <a:moveTo>
                  <a:pt x="10790" y="12727"/>
                </a:moveTo>
                <a:cubicBezTo>
                  <a:pt x="10841" y="12955"/>
                  <a:pt x="10904" y="13183"/>
                  <a:pt x="10986" y="13400"/>
                </a:cubicBezTo>
                <a:cubicBezTo>
                  <a:pt x="10966" y="13442"/>
                  <a:pt x="10955" y="13483"/>
                  <a:pt x="10945" y="13514"/>
                </a:cubicBezTo>
                <a:cubicBezTo>
                  <a:pt x="10800" y="13379"/>
                  <a:pt x="10676" y="13224"/>
                  <a:pt x="10562" y="13058"/>
                </a:cubicBezTo>
                <a:cubicBezTo>
                  <a:pt x="10634" y="12955"/>
                  <a:pt x="10717" y="12841"/>
                  <a:pt x="10790" y="12727"/>
                </a:cubicBezTo>
                <a:close/>
                <a:moveTo>
                  <a:pt x="20470" y="13079"/>
                </a:moveTo>
                <a:cubicBezTo>
                  <a:pt x="20480" y="13100"/>
                  <a:pt x="20490" y="13110"/>
                  <a:pt x="20501" y="13120"/>
                </a:cubicBezTo>
                <a:cubicBezTo>
                  <a:pt x="20521" y="13172"/>
                  <a:pt x="20552" y="13234"/>
                  <a:pt x="20573" y="13286"/>
                </a:cubicBezTo>
                <a:cubicBezTo>
                  <a:pt x="20552" y="13359"/>
                  <a:pt x="20521" y="13431"/>
                  <a:pt x="20490" y="13514"/>
                </a:cubicBezTo>
                <a:cubicBezTo>
                  <a:pt x="20490" y="13379"/>
                  <a:pt x="20480" y="13234"/>
                  <a:pt x="20470" y="13089"/>
                </a:cubicBezTo>
                <a:lnTo>
                  <a:pt x="20470" y="13079"/>
                </a:lnTo>
                <a:close/>
                <a:moveTo>
                  <a:pt x="21081" y="12219"/>
                </a:moveTo>
                <a:cubicBezTo>
                  <a:pt x="21143" y="12374"/>
                  <a:pt x="21195" y="12519"/>
                  <a:pt x="21236" y="12675"/>
                </a:cubicBezTo>
                <a:cubicBezTo>
                  <a:pt x="21319" y="12934"/>
                  <a:pt x="21392" y="13193"/>
                  <a:pt x="21454" y="13452"/>
                </a:cubicBezTo>
                <a:lnTo>
                  <a:pt x="21392" y="13514"/>
                </a:lnTo>
                <a:cubicBezTo>
                  <a:pt x="21299" y="13110"/>
                  <a:pt x="21185" y="12706"/>
                  <a:pt x="21050" y="12312"/>
                </a:cubicBezTo>
                <a:lnTo>
                  <a:pt x="21081" y="12219"/>
                </a:lnTo>
                <a:close/>
                <a:moveTo>
                  <a:pt x="1555" y="12923"/>
                </a:moveTo>
                <a:cubicBezTo>
                  <a:pt x="1576" y="13120"/>
                  <a:pt x="1617" y="13328"/>
                  <a:pt x="1680" y="13535"/>
                </a:cubicBezTo>
                <a:lnTo>
                  <a:pt x="1597" y="13473"/>
                </a:lnTo>
                <a:cubicBezTo>
                  <a:pt x="1545" y="13431"/>
                  <a:pt x="1493" y="13390"/>
                  <a:pt x="1441" y="13348"/>
                </a:cubicBezTo>
                <a:cubicBezTo>
                  <a:pt x="1472" y="13203"/>
                  <a:pt x="1514" y="13058"/>
                  <a:pt x="1555" y="12923"/>
                </a:cubicBezTo>
                <a:close/>
                <a:moveTo>
                  <a:pt x="13225" y="12519"/>
                </a:moveTo>
                <a:cubicBezTo>
                  <a:pt x="13287" y="12799"/>
                  <a:pt x="13360" y="13079"/>
                  <a:pt x="13432" y="13348"/>
                </a:cubicBezTo>
                <a:lnTo>
                  <a:pt x="13349" y="13493"/>
                </a:lnTo>
                <a:lnTo>
                  <a:pt x="12987" y="13535"/>
                </a:lnTo>
                <a:cubicBezTo>
                  <a:pt x="12914" y="13348"/>
                  <a:pt x="12862" y="13162"/>
                  <a:pt x="12821" y="12975"/>
                </a:cubicBezTo>
                <a:cubicBezTo>
                  <a:pt x="12925" y="12799"/>
                  <a:pt x="13059" y="12644"/>
                  <a:pt x="13225" y="12519"/>
                </a:cubicBezTo>
                <a:close/>
                <a:moveTo>
                  <a:pt x="9297" y="13079"/>
                </a:moveTo>
                <a:lnTo>
                  <a:pt x="9411" y="13297"/>
                </a:lnTo>
                <a:cubicBezTo>
                  <a:pt x="9411" y="13297"/>
                  <a:pt x="9401" y="13307"/>
                  <a:pt x="9401" y="13307"/>
                </a:cubicBezTo>
                <a:lnTo>
                  <a:pt x="9297" y="13545"/>
                </a:lnTo>
                <a:lnTo>
                  <a:pt x="9214" y="13183"/>
                </a:lnTo>
                <a:lnTo>
                  <a:pt x="9297" y="13079"/>
                </a:lnTo>
                <a:close/>
                <a:moveTo>
                  <a:pt x="14054" y="13483"/>
                </a:moveTo>
                <a:lnTo>
                  <a:pt x="14033" y="13535"/>
                </a:lnTo>
                <a:lnTo>
                  <a:pt x="14023" y="13545"/>
                </a:lnTo>
                <a:lnTo>
                  <a:pt x="14013" y="13483"/>
                </a:lnTo>
                <a:close/>
                <a:moveTo>
                  <a:pt x="16158" y="13348"/>
                </a:moveTo>
                <a:cubicBezTo>
                  <a:pt x="16158" y="13400"/>
                  <a:pt x="16168" y="13452"/>
                  <a:pt x="16179" y="13514"/>
                </a:cubicBezTo>
                <a:cubicBezTo>
                  <a:pt x="16179" y="13514"/>
                  <a:pt x="16168" y="13525"/>
                  <a:pt x="16158" y="13535"/>
                </a:cubicBezTo>
                <a:lnTo>
                  <a:pt x="16158" y="13545"/>
                </a:lnTo>
                <a:cubicBezTo>
                  <a:pt x="16137" y="13514"/>
                  <a:pt x="16117" y="13473"/>
                  <a:pt x="16086" y="13431"/>
                </a:cubicBezTo>
                <a:lnTo>
                  <a:pt x="16158" y="13348"/>
                </a:lnTo>
                <a:close/>
                <a:moveTo>
                  <a:pt x="15256" y="13265"/>
                </a:moveTo>
                <a:cubicBezTo>
                  <a:pt x="15288" y="13348"/>
                  <a:pt x="15319" y="13431"/>
                  <a:pt x="15350" y="13525"/>
                </a:cubicBezTo>
                <a:lnTo>
                  <a:pt x="15329" y="13556"/>
                </a:lnTo>
                <a:cubicBezTo>
                  <a:pt x="15256" y="13493"/>
                  <a:pt x="15184" y="13431"/>
                  <a:pt x="15111" y="13369"/>
                </a:cubicBezTo>
                <a:lnTo>
                  <a:pt x="15174" y="13276"/>
                </a:lnTo>
                <a:lnTo>
                  <a:pt x="15256" y="13265"/>
                </a:lnTo>
                <a:close/>
                <a:moveTo>
                  <a:pt x="9162" y="13245"/>
                </a:moveTo>
                <a:lnTo>
                  <a:pt x="9162" y="13255"/>
                </a:lnTo>
                <a:cubicBezTo>
                  <a:pt x="9193" y="13359"/>
                  <a:pt x="9214" y="13462"/>
                  <a:pt x="9235" y="13566"/>
                </a:cubicBezTo>
                <a:lnTo>
                  <a:pt x="9007" y="13535"/>
                </a:lnTo>
                <a:lnTo>
                  <a:pt x="8965" y="13493"/>
                </a:lnTo>
                <a:cubicBezTo>
                  <a:pt x="9028" y="13411"/>
                  <a:pt x="9100" y="13328"/>
                  <a:pt x="9162" y="13245"/>
                </a:cubicBezTo>
                <a:close/>
                <a:moveTo>
                  <a:pt x="12702" y="13214"/>
                </a:moveTo>
                <a:cubicBezTo>
                  <a:pt x="12762" y="13324"/>
                  <a:pt x="12811" y="13435"/>
                  <a:pt x="12842" y="13545"/>
                </a:cubicBezTo>
                <a:cubicBezTo>
                  <a:pt x="12759" y="13556"/>
                  <a:pt x="12676" y="13566"/>
                  <a:pt x="12583" y="13566"/>
                </a:cubicBezTo>
                <a:cubicBezTo>
                  <a:pt x="12613" y="13445"/>
                  <a:pt x="12653" y="13325"/>
                  <a:pt x="12702" y="13214"/>
                </a:cubicBezTo>
                <a:close/>
                <a:moveTo>
                  <a:pt x="15868" y="13369"/>
                </a:moveTo>
                <a:cubicBezTo>
                  <a:pt x="15878" y="13411"/>
                  <a:pt x="15889" y="13442"/>
                  <a:pt x="15899" y="13483"/>
                </a:cubicBezTo>
                <a:cubicBezTo>
                  <a:pt x="15909" y="13525"/>
                  <a:pt x="15899" y="13535"/>
                  <a:pt x="15899" y="13566"/>
                </a:cubicBezTo>
                <a:lnTo>
                  <a:pt x="15889" y="13576"/>
                </a:lnTo>
                <a:cubicBezTo>
                  <a:pt x="15858" y="13525"/>
                  <a:pt x="15837" y="13483"/>
                  <a:pt x="15806" y="13442"/>
                </a:cubicBezTo>
                <a:lnTo>
                  <a:pt x="15816" y="13442"/>
                </a:lnTo>
                <a:cubicBezTo>
                  <a:pt x="15826" y="13421"/>
                  <a:pt x="15847" y="13390"/>
                  <a:pt x="15868" y="13369"/>
                </a:cubicBezTo>
                <a:close/>
                <a:moveTo>
                  <a:pt x="9448" y="13389"/>
                </a:moveTo>
                <a:lnTo>
                  <a:pt x="9515" y="13504"/>
                </a:lnTo>
                <a:lnTo>
                  <a:pt x="9525" y="13556"/>
                </a:lnTo>
                <a:cubicBezTo>
                  <a:pt x="9525" y="13566"/>
                  <a:pt x="9515" y="13576"/>
                  <a:pt x="9515" y="13576"/>
                </a:cubicBezTo>
                <a:lnTo>
                  <a:pt x="9504" y="13587"/>
                </a:lnTo>
                <a:lnTo>
                  <a:pt x="9359" y="13576"/>
                </a:lnTo>
                <a:cubicBezTo>
                  <a:pt x="9389" y="13517"/>
                  <a:pt x="9418" y="13449"/>
                  <a:pt x="9448" y="13389"/>
                </a:cubicBezTo>
                <a:close/>
                <a:moveTo>
                  <a:pt x="14355" y="13421"/>
                </a:moveTo>
                <a:cubicBezTo>
                  <a:pt x="14344" y="13462"/>
                  <a:pt x="14334" y="13514"/>
                  <a:pt x="14324" y="13556"/>
                </a:cubicBezTo>
                <a:lnTo>
                  <a:pt x="14282" y="13587"/>
                </a:lnTo>
                <a:lnTo>
                  <a:pt x="14282" y="13525"/>
                </a:lnTo>
                <a:cubicBezTo>
                  <a:pt x="14293" y="13493"/>
                  <a:pt x="14293" y="13462"/>
                  <a:pt x="14303" y="13421"/>
                </a:cubicBezTo>
                <a:close/>
                <a:moveTo>
                  <a:pt x="2706" y="10726"/>
                </a:moveTo>
                <a:cubicBezTo>
                  <a:pt x="2789" y="10892"/>
                  <a:pt x="2882" y="11068"/>
                  <a:pt x="2975" y="11244"/>
                </a:cubicBezTo>
                <a:cubicBezTo>
                  <a:pt x="3017" y="11307"/>
                  <a:pt x="3058" y="11379"/>
                  <a:pt x="3110" y="11452"/>
                </a:cubicBezTo>
                <a:cubicBezTo>
                  <a:pt x="3120" y="11866"/>
                  <a:pt x="3162" y="12291"/>
                  <a:pt x="3224" y="12706"/>
                </a:cubicBezTo>
                <a:cubicBezTo>
                  <a:pt x="3234" y="12778"/>
                  <a:pt x="3245" y="12851"/>
                  <a:pt x="3255" y="12923"/>
                </a:cubicBezTo>
                <a:cubicBezTo>
                  <a:pt x="3141" y="13141"/>
                  <a:pt x="3027" y="13369"/>
                  <a:pt x="2944" y="13597"/>
                </a:cubicBezTo>
                <a:cubicBezTo>
                  <a:pt x="2851" y="13400"/>
                  <a:pt x="2768" y="13203"/>
                  <a:pt x="2685" y="12996"/>
                </a:cubicBezTo>
                <a:cubicBezTo>
                  <a:pt x="2478" y="12395"/>
                  <a:pt x="2405" y="11752"/>
                  <a:pt x="2488" y="11120"/>
                </a:cubicBezTo>
                <a:cubicBezTo>
                  <a:pt x="2550" y="10985"/>
                  <a:pt x="2623" y="10851"/>
                  <a:pt x="2706" y="10726"/>
                </a:cubicBezTo>
                <a:close/>
                <a:moveTo>
                  <a:pt x="19931" y="12302"/>
                </a:moveTo>
                <a:cubicBezTo>
                  <a:pt x="20003" y="12385"/>
                  <a:pt x="20065" y="12467"/>
                  <a:pt x="20127" y="12550"/>
                </a:cubicBezTo>
                <a:cubicBezTo>
                  <a:pt x="20076" y="12903"/>
                  <a:pt x="19993" y="13255"/>
                  <a:pt x="19889" y="13597"/>
                </a:cubicBezTo>
                <a:cubicBezTo>
                  <a:pt x="19879" y="13545"/>
                  <a:pt x="19879" y="13483"/>
                  <a:pt x="19858" y="13421"/>
                </a:cubicBezTo>
                <a:cubicBezTo>
                  <a:pt x="19817" y="13255"/>
                  <a:pt x="19775" y="13079"/>
                  <a:pt x="19744" y="12903"/>
                </a:cubicBezTo>
                <a:cubicBezTo>
                  <a:pt x="19744" y="12872"/>
                  <a:pt x="19744" y="12841"/>
                  <a:pt x="19754" y="12809"/>
                </a:cubicBezTo>
                <a:cubicBezTo>
                  <a:pt x="19765" y="12664"/>
                  <a:pt x="19775" y="12519"/>
                  <a:pt x="19785" y="12385"/>
                </a:cubicBezTo>
                <a:lnTo>
                  <a:pt x="19931" y="12302"/>
                </a:lnTo>
                <a:close/>
                <a:moveTo>
                  <a:pt x="12068" y="13346"/>
                </a:moveTo>
                <a:lnTo>
                  <a:pt x="12068" y="13346"/>
                </a:lnTo>
                <a:cubicBezTo>
                  <a:pt x="12060" y="13371"/>
                  <a:pt x="12052" y="13394"/>
                  <a:pt x="12044" y="13411"/>
                </a:cubicBezTo>
                <a:cubicBezTo>
                  <a:pt x="11992" y="13473"/>
                  <a:pt x="11950" y="13545"/>
                  <a:pt x="11898" y="13607"/>
                </a:cubicBezTo>
                <a:cubicBezTo>
                  <a:pt x="11949" y="13517"/>
                  <a:pt x="12008" y="13427"/>
                  <a:pt x="12068" y="13346"/>
                </a:cubicBezTo>
                <a:close/>
                <a:moveTo>
                  <a:pt x="12562" y="12975"/>
                </a:moveTo>
                <a:cubicBezTo>
                  <a:pt x="12593" y="13017"/>
                  <a:pt x="12624" y="13058"/>
                  <a:pt x="12655" y="13100"/>
                </a:cubicBezTo>
                <a:cubicBezTo>
                  <a:pt x="12583" y="13255"/>
                  <a:pt x="12531" y="13411"/>
                  <a:pt x="12489" y="13576"/>
                </a:cubicBezTo>
                <a:cubicBezTo>
                  <a:pt x="12344" y="13587"/>
                  <a:pt x="12199" y="13597"/>
                  <a:pt x="12054" y="13607"/>
                </a:cubicBezTo>
                <a:cubicBezTo>
                  <a:pt x="12075" y="13556"/>
                  <a:pt x="12095" y="13504"/>
                  <a:pt x="12106" y="13462"/>
                </a:cubicBezTo>
                <a:cubicBezTo>
                  <a:pt x="12251" y="13286"/>
                  <a:pt x="12396" y="13120"/>
                  <a:pt x="12562" y="12975"/>
                </a:cubicBezTo>
                <a:close/>
                <a:moveTo>
                  <a:pt x="9929" y="13317"/>
                </a:moveTo>
                <a:cubicBezTo>
                  <a:pt x="9909" y="13390"/>
                  <a:pt x="9888" y="13452"/>
                  <a:pt x="9867" y="13514"/>
                </a:cubicBezTo>
                <a:cubicBezTo>
                  <a:pt x="9857" y="13545"/>
                  <a:pt x="9846" y="13587"/>
                  <a:pt x="9836" y="13618"/>
                </a:cubicBezTo>
                <a:lnTo>
                  <a:pt x="9650" y="13607"/>
                </a:lnTo>
                <a:lnTo>
                  <a:pt x="9650" y="13597"/>
                </a:lnTo>
                <a:lnTo>
                  <a:pt x="9650" y="13587"/>
                </a:lnTo>
                <a:cubicBezTo>
                  <a:pt x="9743" y="13504"/>
                  <a:pt x="9836" y="13411"/>
                  <a:pt x="9929" y="13317"/>
                </a:cubicBezTo>
                <a:close/>
                <a:moveTo>
                  <a:pt x="10188" y="13027"/>
                </a:moveTo>
                <a:cubicBezTo>
                  <a:pt x="10157" y="13214"/>
                  <a:pt x="10126" y="13390"/>
                  <a:pt x="10085" y="13576"/>
                </a:cubicBezTo>
                <a:lnTo>
                  <a:pt x="10043" y="13618"/>
                </a:lnTo>
                <a:lnTo>
                  <a:pt x="10023" y="13618"/>
                </a:lnTo>
                <a:lnTo>
                  <a:pt x="10023" y="13214"/>
                </a:lnTo>
                <a:cubicBezTo>
                  <a:pt x="10074" y="13151"/>
                  <a:pt x="10137" y="13089"/>
                  <a:pt x="10188" y="13027"/>
                </a:cubicBezTo>
                <a:close/>
                <a:moveTo>
                  <a:pt x="9929" y="13493"/>
                </a:moveTo>
                <a:lnTo>
                  <a:pt x="9929" y="13504"/>
                </a:lnTo>
                <a:lnTo>
                  <a:pt x="9929" y="13628"/>
                </a:lnTo>
                <a:lnTo>
                  <a:pt x="9898" y="13628"/>
                </a:lnTo>
                <a:cubicBezTo>
                  <a:pt x="9909" y="13576"/>
                  <a:pt x="9919" y="13535"/>
                  <a:pt x="9929" y="13493"/>
                </a:cubicBezTo>
                <a:close/>
                <a:moveTo>
                  <a:pt x="11007" y="13504"/>
                </a:moveTo>
                <a:lnTo>
                  <a:pt x="11059" y="13607"/>
                </a:lnTo>
                <a:lnTo>
                  <a:pt x="11059" y="13628"/>
                </a:lnTo>
                <a:cubicBezTo>
                  <a:pt x="11038" y="13607"/>
                  <a:pt x="11018" y="13587"/>
                  <a:pt x="10997" y="13576"/>
                </a:cubicBezTo>
                <a:lnTo>
                  <a:pt x="10986" y="13576"/>
                </a:lnTo>
                <a:lnTo>
                  <a:pt x="11007" y="13504"/>
                </a:lnTo>
                <a:close/>
                <a:moveTo>
                  <a:pt x="8810" y="13587"/>
                </a:moveTo>
                <a:lnTo>
                  <a:pt x="8758" y="13639"/>
                </a:lnTo>
                <a:lnTo>
                  <a:pt x="8737" y="13587"/>
                </a:lnTo>
                <a:close/>
                <a:moveTo>
                  <a:pt x="10520" y="13100"/>
                </a:moveTo>
                <a:cubicBezTo>
                  <a:pt x="10624" y="13276"/>
                  <a:pt x="10758" y="13431"/>
                  <a:pt x="10904" y="13576"/>
                </a:cubicBezTo>
                <a:cubicBezTo>
                  <a:pt x="10904" y="13597"/>
                  <a:pt x="10893" y="13618"/>
                  <a:pt x="10883" y="13639"/>
                </a:cubicBezTo>
                <a:cubicBezTo>
                  <a:pt x="10624" y="13639"/>
                  <a:pt x="10385" y="13639"/>
                  <a:pt x="10126" y="13628"/>
                </a:cubicBezTo>
                <a:cubicBezTo>
                  <a:pt x="10147" y="13607"/>
                  <a:pt x="10147" y="13597"/>
                  <a:pt x="10147" y="13587"/>
                </a:cubicBezTo>
                <a:lnTo>
                  <a:pt x="10137" y="13587"/>
                </a:lnTo>
                <a:cubicBezTo>
                  <a:pt x="10271" y="13431"/>
                  <a:pt x="10396" y="13265"/>
                  <a:pt x="10520" y="13100"/>
                </a:cubicBezTo>
                <a:close/>
                <a:moveTo>
                  <a:pt x="11214" y="13348"/>
                </a:moveTo>
                <a:cubicBezTo>
                  <a:pt x="11287" y="13442"/>
                  <a:pt x="11360" y="13545"/>
                  <a:pt x="11432" y="13639"/>
                </a:cubicBezTo>
                <a:lnTo>
                  <a:pt x="11163" y="13639"/>
                </a:lnTo>
                <a:cubicBezTo>
                  <a:pt x="11153" y="13629"/>
                  <a:pt x="11152" y="13610"/>
                  <a:pt x="11144" y="13591"/>
                </a:cubicBezTo>
                <a:lnTo>
                  <a:pt x="11144" y="13591"/>
                </a:lnTo>
                <a:cubicBezTo>
                  <a:pt x="11174" y="13510"/>
                  <a:pt x="11194" y="13429"/>
                  <a:pt x="11214" y="13348"/>
                </a:cubicBezTo>
                <a:close/>
                <a:moveTo>
                  <a:pt x="11598" y="12353"/>
                </a:moveTo>
                <a:cubicBezTo>
                  <a:pt x="11650" y="12364"/>
                  <a:pt x="11702" y="12364"/>
                  <a:pt x="11753" y="12364"/>
                </a:cubicBezTo>
                <a:cubicBezTo>
                  <a:pt x="11826" y="12395"/>
                  <a:pt x="11909" y="12436"/>
                  <a:pt x="11992" y="12478"/>
                </a:cubicBezTo>
                <a:cubicBezTo>
                  <a:pt x="12095" y="12530"/>
                  <a:pt x="12199" y="12602"/>
                  <a:pt x="12292" y="12685"/>
                </a:cubicBezTo>
                <a:cubicBezTo>
                  <a:pt x="12251" y="12830"/>
                  <a:pt x="12199" y="12975"/>
                  <a:pt x="12158" y="13110"/>
                </a:cubicBezTo>
                <a:cubicBezTo>
                  <a:pt x="12137" y="13131"/>
                  <a:pt x="12116" y="13151"/>
                  <a:pt x="12106" y="13172"/>
                </a:cubicBezTo>
                <a:cubicBezTo>
                  <a:pt x="11992" y="13317"/>
                  <a:pt x="11888" y="13462"/>
                  <a:pt x="11795" y="13618"/>
                </a:cubicBezTo>
                <a:cubicBezTo>
                  <a:pt x="11702" y="13628"/>
                  <a:pt x="11608" y="13628"/>
                  <a:pt x="11515" y="13639"/>
                </a:cubicBezTo>
                <a:cubicBezTo>
                  <a:pt x="11422" y="13504"/>
                  <a:pt x="11328" y="13379"/>
                  <a:pt x="11246" y="13255"/>
                </a:cubicBezTo>
                <a:cubicBezTo>
                  <a:pt x="11297" y="13058"/>
                  <a:pt x="11349" y="12872"/>
                  <a:pt x="11391" y="12685"/>
                </a:cubicBezTo>
                <a:cubicBezTo>
                  <a:pt x="11453" y="12571"/>
                  <a:pt x="11515" y="12457"/>
                  <a:pt x="11598" y="12353"/>
                </a:cubicBezTo>
                <a:close/>
                <a:moveTo>
                  <a:pt x="1628" y="12944"/>
                </a:moveTo>
                <a:lnTo>
                  <a:pt x="1628" y="12944"/>
                </a:lnTo>
                <a:cubicBezTo>
                  <a:pt x="1680" y="13017"/>
                  <a:pt x="1742" y="13079"/>
                  <a:pt x="1804" y="13141"/>
                </a:cubicBezTo>
                <a:lnTo>
                  <a:pt x="1794" y="13131"/>
                </a:lnTo>
                <a:lnTo>
                  <a:pt x="1794" y="13131"/>
                </a:lnTo>
                <a:cubicBezTo>
                  <a:pt x="1804" y="13307"/>
                  <a:pt x="1814" y="13483"/>
                  <a:pt x="1845" y="13649"/>
                </a:cubicBezTo>
                <a:cubicBezTo>
                  <a:pt x="1814" y="13639"/>
                  <a:pt x="1783" y="13618"/>
                  <a:pt x="1752" y="13597"/>
                </a:cubicBezTo>
                <a:cubicBezTo>
                  <a:pt x="1700" y="13379"/>
                  <a:pt x="1659" y="13162"/>
                  <a:pt x="1628" y="12944"/>
                </a:cubicBezTo>
                <a:close/>
                <a:moveTo>
                  <a:pt x="17360" y="12799"/>
                </a:moveTo>
                <a:cubicBezTo>
                  <a:pt x="17402" y="12986"/>
                  <a:pt x="17454" y="13172"/>
                  <a:pt x="17495" y="13369"/>
                </a:cubicBezTo>
                <a:cubicBezTo>
                  <a:pt x="17246" y="13473"/>
                  <a:pt x="16998" y="13566"/>
                  <a:pt x="16749" y="13649"/>
                </a:cubicBezTo>
                <a:cubicBezTo>
                  <a:pt x="16811" y="13400"/>
                  <a:pt x="16884" y="13151"/>
                  <a:pt x="16935" y="12892"/>
                </a:cubicBezTo>
                <a:lnTo>
                  <a:pt x="17360" y="12799"/>
                </a:lnTo>
                <a:close/>
                <a:moveTo>
                  <a:pt x="4260" y="13359"/>
                </a:moveTo>
                <a:cubicBezTo>
                  <a:pt x="4312" y="13452"/>
                  <a:pt x="4374" y="13556"/>
                  <a:pt x="4436" y="13659"/>
                </a:cubicBezTo>
                <a:cubicBezTo>
                  <a:pt x="4364" y="13587"/>
                  <a:pt x="4291" y="13525"/>
                  <a:pt x="4229" y="13452"/>
                </a:cubicBezTo>
                <a:cubicBezTo>
                  <a:pt x="4240" y="13421"/>
                  <a:pt x="4250" y="13390"/>
                  <a:pt x="4260" y="13359"/>
                </a:cubicBezTo>
                <a:close/>
                <a:moveTo>
                  <a:pt x="15598" y="13224"/>
                </a:moveTo>
                <a:cubicBezTo>
                  <a:pt x="15619" y="13265"/>
                  <a:pt x="15650" y="13297"/>
                  <a:pt x="15671" y="13338"/>
                </a:cubicBezTo>
                <a:cubicBezTo>
                  <a:pt x="15609" y="13452"/>
                  <a:pt x="15557" y="13566"/>
                  <a:pt x="15505" y="13680"/>
                </a:cubicBezTo>
                <a:lnTo>
                  <a:pt x="15484" y="13670"/>
                </a:lnTo>
                <a:cubicBezTo>
                  <a:pt x="15484" y="13639"/>
                  <a:pt x="15474" y="13607"/>
                  <a:pt x="15464" y="13587"/>
                </a:cubicBezTo>
                <a:cubicBezTo>
                  <a:pt x="15464" y="13556"/>
                  <a:pt x="15464" y="13514"/>
                  <a:pt x="15464" y="13483"/>
                </a:cubicBezTo>
                <a:cubicBezTo>
                  <a:pt x="15516" y="13400"/>
                  <a:pt x="15557" y="13307"/>
                  <a:pt x="15598" y="13224"/>
                </a:cubicBezTo>
                <a:close/>
                <a:moveTo>
                  <a:pt x="13878" y="13576"/>
                </a:moveTo>
                <a:lnTo>
                  <a:pt x="13878" y="13649"/>
                </a:lnTo>
                <a:cubicBezTo>
                  <a:pt x="13851" y="13667"/>
                  <a:pt x="13816" y="13685"/>
                  <a:pt x="13780" y="13710"/>
                </a:cubicBezTo>
                <a:lnTo>
                  <a:pt x="13780" y="13710"/>
                </a:lnTo>
                <a:lnTo>
                  <a:pt x="13878" y="13576"/>
                </a:lnTo>
                <a:close/>
                <a:moveTo>
                  <a:pt x="3276" y="13027"/>
                </a:moveTo>
                <a:cubicBezTo>
                  <a:pt x="3286" y="13079"/>
                  <a:pt x="3296" y="13141"/>
                  <a:pt x="3307" y="13183"/>
                </a:cubicBezTo>
                <a:lnTo>
                  <a:pt x="3307" y="13193"/>
                </a:lnTo>
                <a:cubicBezTo>
                  <a:pt x="3307" y="13203"/>
                  <a:pt x="3307" y="13203"/>
                  <a:pt x="3307" y="13214"/>
                </a:cubicBezTo>
                <a:cubicBezTo>
                  <a:pt x="3203" y="13379"/>
                  <a:pt x="3099" y="13545"/>
                  <a:pt x="3006" y="13711"/>
                </a:cubicBezTo>
                <a:cubicBezTo>
                  <a:pt x="2996" y="13701"/>
                  <a:pt x="2985" y="13690"/>
                  <a:pt x="2985" y="13680"/>
                </a:cubicBezTo>
                <a:cubicBezTo>
                  <a:pt x="3068" y="13452"/>
                  <a:pt x="3162" y="13245"/>
                  <a:pt x="3276" y="13027"/>
                </a:cubicBezTo>
                <a:close/>
                <a:moveTo>
                  <a:pt x="8178" y="13493"/>
                </a:moveTo>
                <a:lnTo>
                  <a:pt x="8333" y="13514"/>
                </a:lnTo>
                <a:lnTo>
                  <a:pt x="8199" y="13711"/>
                </a:lnTo>
                <a:cubicBezTo>
                  <a:pt x="8199" y="13639"/>
                  <a:pt x="8188" y="13566"/>
                  <a:pt x="8178" y="13493"/>
                </a:cubicBezTo>
                <a:close/>
                <a:moveTo>
                  <a:pt x="4281" y="13234"/>
                </a:moveTo>
                <a:cubicBezTo>
                  <a:pt x="4369" y="13401"/>
                  <a:pt x="4464" y="13561"/>
                  <a:pt x="4560" y="13713"/>
                </a:cubicBezTo>
                <a:lnTo>
                  <a:pt x="4560" y="13713"/>
                </a:lnTo>
                <a:cubicBezTo>
                  <a:pt x="4456" y="13568"/>
                  <a:pt x="4361" y="13415"/>
                  <a:pt x="4281" y="13255"/>
                </a:cubicBezTo>
                <a:lnTo>
                  <a:pt x="4281" y="13234"/>
                </a:lnTo>
                <a:close/>
                <a:moveTo>
                  <a:pt x="16852" y="12923"/>
                </a:moveTo>
                <a:lnTo>
                  <a:pt x="16852" y="12923"/>
                </a:lnTo>
                <a:cubicBezTo>
                  <a:pt x="16790" y="13183"/>
                  <a:pt x="16728" y="13442"/>
                  <a:pt x="16645" y="13701"/>
                </a:cubicBezTo>
                <a:lnTo>
                  <a:pt x="16552" y="13721"/>
                </a:lnTo>
                <a:cubicBezTo>
                  <a:pt x="16510" y="13483"/>
                  <a:pt x="16490" y="13245"/>
                  <a:pt x="16469" y="13006"/>
                </a:cubicBezTo>
                <a:lnTo>
                  <a:pt x="16852" y="12923"/>
                </a:lnTo>
                <a:close/>
                <a:moveTo>
                  <a:pt x="19133" y="12716"/>
                </a:moveTo>
                <a:cubicBezTo>
                  <a:pt x="19278" y="13006"/>
                  <a:pt x="19423" y="13297"/>
                  <a:pt x="19568" y="13597"/>
                </a:cubicBezTo>
                <a:lnTo>
                  <a:pt x="19599" y="13649"/>
                </a:lnTo>
                <a:lnTo>
                  <a:pt x="19589" y="13721"/>
                </a:lnTo>
                <a:cubicBezTo>
                  <a:pt x="19423" y="13379"/>
                  <a:pt x="19215" y="13069"/>
                  <a:pt x="18967" y="12799"/>
                </a:cubicBezTo>
                <a:lnTo>
                  <a:pt x="18956" y="12799"/>
                </a:lnTo>
                <a:lnTo>
                  <a:pt x="19133" y="12716"/>
                </a:lnTo>
                <a:close/>
                <a:moveTo>
                  <a:pt x="9339" y="13639"/>
                </a:moveTo>
                <a:lnTo>
                  <a:pt x="9339" y="13649"/>
                </a:lnTo>
                <a:lnTo>
                  <a:pt x="9442" y="13659"/>
                </a:lnTo>
                <a:cubicBezTo>
                  <a:pt x="9401" y="13680"/>
                  <a:pt x="9370" y="13711"/>
                  <a:pt x="9339" y="13732"/>
                </a:cubicBezTo>
                <a:lnTo>
                  <a:pt x="9328" y="13680"/>
                </a:lnTo>
                <a:cubicBezTo>
                  <a:pt x="9328" y="13670"/>
                  <a:pt x="9339" y="13659"/>
                  <a:pt x="9339" y="13639"/>
                </a:cubicBezTo>
                <a:close/>
                <a:moveTo>
                  <a:pt x="9079" y="13618"/>
                </a:moveTo>
                <a:lnTo>
                  <a:pt x="9256" y="13639"/>
                </a:lnTo>
                <a:lnTo>
                  <a:pt x="9256" y="13649"/>
                </a:lnTo>
                <a:cubicBezTo>
                  <a:pt x="9235" y="13690"/>
                  <a:pt x="9225" y="13721"/>
                  <a:pt x="9204" y="13753"/>
                </a:cubicBezTo>
                <a:cubicBezTo>
                  <a:pt x="9162" y="13711"/>
                  <a:pt x="9121" y="13659"/>
                  <a:pt x="9079" y="13618"/>
                </a:cubicBezTo>
                <a:close/>
                <a:moveTo>
                  <a:pt x="16065" y="13473"/>
                </a:moveTo>
                <a:cubicBezTo>
                  <a:pt x="16086" y="13525"/>
                  <a:pt x="16117" y="13566"/>
                  <a:pt x="16137" y="13607"/>
                </a:cubicBezTo>
                <a:lnTo>
                  <a:pt x="16075" y="13763"/>
                </a:lnTo>
                <a:cubicBezTo>
                  <a:pt x="16044" y="13690"/>
                  <a:pt x="16023" y="13618"/>
                  <a:pt x="16003" y="13535"/>
                </a:cubicBezTo>
                <a:lnTo>
                  <a:pt x="16013" y="13535"/>
                </a:lnTo>
                <a:lnTo>
                  <a:pt x="16065" y="13473"/>
                </a:lnTo>
                <a:close/>
                <a:moveTo>
                  <a:pt x="13857" y="13493"/>
                </a:moveTo>
                <a:lnTo>
                  <a:pt x="13857" y="13493"/>
                </a:lnTo>
                <a:cubicBezTo>
                  <a:pt x="13785" y="13587"/>
                  <a:pt x="13712" y="13670"/>
                  <a:pt x="13650" y="13773"/>
                </a:cubicBezTo>
                <a:cubicBezTo>
                  <a:pt x="13619" y="13690"/>
                  <a:pt x="13598" y="13607"/>
                  <a:pt x="13567" y="13535"/>
                </a:cubicBezTo>
                <a:lnTo>
                  <a:pt x="13857" y="13493"/>
                </a:lnTo>
                <a:close/>
                <a:moveTo>
                  <a:pt x="14206" y="13529"/>
                </a:moveTo>
                <a:lnTo>
                  <a:pt x="14206" y="13529"/>
                </a:lnTo>
                <a:cubicBezTo>
                  <a:pt x="14199" y="13538"/>
                  <a:pt x="14199" y="13547"/>
                  <a:pt x="14199" y="13556"/>
                </a:cubicBezTo>
                <a:lnTo>
                  <a:pt x="14210" y="13566"/>
                </a:lnTo>
                <a:lnTo>
                  <a:pt x="14179" y="13690"/>
                </a:lnTo>
                <a:lnTo>
                  <a:pt x="14054" y="13794"/>
                </a:lnTo>
                <a:cubicBezTo>
                  <a:pt x="14054" y="13773"/>
                  <a:pt x="14054" y="13753"/>
                  <a:pt x="14044" y="13721"/>
                </a:cubicBezTo>
                <a:cubicBezTo>
                  <a:pt x="14095" y="13661"/>
                  <a:pt x="14145" y="13600"/>
                  <a:pt x="14206" y="13529"/>
                </a:cubicBezTo>
                <a:close/>
                <a:moveTo>
                  <a:pt x="16396" y="13183"/>
                </a:moveTo>
                <a:cubicBezTo>
                  <a:pt x="16417" y="13369"/>
                  <a:pt x="16448" y="13566"/>
                  <a:pt x="16479" y="13753"/>
                </a:cubicBezTo>
                <a:lnTo>
                  <a:pt x="16314" y="13815"/>
                </a:lnTo>
                <a:cubicBezTo>
                  <a:pt x="16282" y="13763"/>
                  <a:pt x="16262" y="13711"/>
                  <a:pt x="16231" y="13670"/>
                </a:cubicBezTo>
                <a:cubicBezTo>
                  <a:pt x="16231" y="13639"/>
                  <a:pt x="16231" y="13618"/>
                  <a:pt x="16231" y="13587"/>
                </a:cubicBezTo>
                <a:cubicBezTo>
                  <a:pt x="16282" y="13452"/>
                  <a:pt x="16345" y="13317"/>
                  <a:pt x="16396" y="13183"/>
                </a:cubicBezTo>
                <a:close/>
                <a:moveTo>
                  <a:pt x="5369" y="13297"/>
                </a:moveTo>
                <a:lnTo>
                  <a:pt x="5369" y="13297"/>
                </a:lnTo>
                <a:cubicBezTo>
                  <a:pt x="5411" y="13307"/>
                  <a:pt x="5452" y="13307"/>
                  <a:pt x="5494" y="13317"/>
                </a:cubicBezTo>
                <a:lnTo>
                  <a:pt x="5483" y="13317"/>
                </a:lnTo>
                <a:lnTo>
                  <a:pt x="5608" y="13359"/>
                </a:lnTo>
                <a:lnTo>
                  <a:pt x="5608" y="13442"/>
                </a:lnTo>
                <a:lnTo>
                  <a:pt x="5608" y="13639"/>
                </a:lnTo>
                <a:cubicBezTo>
                  <a:pt x="5576" y="13701"/>
                  <a:pt x="5556" y="13763"/>
                  <a:pt x="5525" y="13825"/>
                </a:cubicBezTo>
                <a:cubicBezTo>
                  <a:pt x="5462" y="13649"/>
                  <a:pt x="5411" y="13473"/>
                  <a:pt x="5369" y="13297"/>
                </a:cubicBezTo>
                <a:close/>
                <a:moveTo>
                  <a:pt x="9815" y="13680"/>
                </a:moveTo>
                <a:cubicBezTo>
                  <a:pt x="9795" y="13721"/>
                  <a:pt x="9784" y="13773"/>
                  <a:pt x="9764" y="13815"/>
                </a:cubicBezTo>
                <a:lnTo>
                  <a:pt x="9764" y="13825"/>
                </a:lnTo>
                <a:lnTo>
                  <a:pt x="9681" y="13680"/>
                </a:lnTo>
                <a:close/>
                <a:moveTo>
                  <a:pt x="13308" y="13566"/>
                </a:moveTo>
                <a:lnTo>
                  <a:pt x="13308" y="13566"/>
                </a:lnTo>
                <a:cubicBezTo>
                  <a:pt x="13256" y="13649"/>
                  <a:pt x="13204" y="13732"/>
                  <a:pt x="13153" y="13825"/>
                </a:cubicBezTo>
                <a:cubicBezTo>
                  <a:pt x="13101" y="13753"/>
                  <a:pt x="13059" y="13670"/>
                  <a:pt x="13018" y="13597"/>
                </a:cubicBezTo>
                <a:lnTo>
                  <a:pt x="13308" y="13566"/>
                </a:lnTo>
                <a:close/>
                <a:moveTo>
                  <a:pt x="15754" y="13525"/>
                </a:moveTo>
                <a:cubicBezTo>
                  <a:pt x="15775" y="13566"/>
                  <a:pt x="15806" y="13607"/>
                  <a:pt x="15826" y="13649"/>
                </a:cubicBezTo>
                <a:lnTo>
                  <a:pt x="15681" y="13825"/>
                </a:lnTo>
                <a:lnTo>
                  <a:pt x="15588" y="13763"/>
                </a:lnTo>
                <a:cubicBezTo>
                  <a:pt x="15588" y="13742"/>
                  <a:pt x="15598" y="13721"/>
                  <a:pt x="15609" y="13701"/>
                </a:cubicBezTo>
                <a:cubicBezTo>
                  <a:pt x="15661" y="13639"/>
                  <a:pt x="15712" y="13587"/>
                  <a:pt x="15754" y="13525"/>
                </a:cubicBezTo>
                <a:close/>
                <a:moveTo>
                  <a:pt x="10043" y="13701"/>
                </a:moveTo>
                <a:lnTo>
                  <a:pt x="10004" y="13828"/>
                </a:lnTo>
                <a:lnTo>
                  <a:pt x="10004" y="13828"/>
                </a:lnTo>
                <a:cubicBezTo>
                  <a:pt x="10012" y="13799"/>
                  <a:pt x="10012" y="13770"/>
                  <a:pt x="10012" y="13732"/>
                </a:cubicBezTo>
                <a:lnTo>
                  <a:pt x="10043" y="13701"/>
                </a:lnTo>
                <a:close/>
                <a:moveTo>
                  <a:pt x="8665" y="13566"/>
                </a:moveTo>
                <a:lnTo>
                  <a:pt x="8665" y="13576"/>
                </a:lnTo>
                <a:cubicBezTo>
                  <a:pt x="8675" y="13618"/>
                  <a:pt x="8696" y="13649"/>
                  <a:pt x="8706" y="13690"/>
                </a:cubicBezTo>
                <a:cubicBezTo>
                  <a:pt x="8655" y="13742"/>
                  <a:pt x="8603" y="13794"/>
                  <a:pt x="8551" y="13846"/>
                </a:cubicBezTo>
                <a:cubicBezTo>
                  <a:pt x="8582" y="13753"/>
                  <a:pt x="8623" y="13659"/>
                  <a:pt x="8665" y="13566"/>
                </a:cubicBezTo>
                <a:close/>
                <a:moveTo>
                  <a:pt x="11764" y="13690"/>
                </a:moveTo>
                <a:lnTo>
                  <a:pt x="11764" y="13690"/>
                </a:lnTo>
                <a:cubicBezTo>
                  <a:pt x="11733" y="13742"/>
                  <a:pt x="11712" y="13794"/>
                  <a:pt x="11681" y="13846"/>
                </a:cubicBezTo>
                <a:cubicBezTo>
                  <a:pt x="11639" y="13804"/>
                  <a:pt x="11598" y="13753"/>
                  <a:pt x="11567" y="13701"/>
                </a:cubicBezTo>
                <a:cubicBezTo>
                  <a:pt x="11629" y="13701"/>
                  <a:pt x="11691" y="13701"/>
                  <a:pt x="11764" y="13690"/>
                </a:cubicBezTo>
                <a:close/>
                <a:moveTo>
                  <a:pt x="9929" y="13680"/>
                </a:moveTo>
                <a:lnTo>
                  <a:pt x="9929" y="13742"/>
                </a:lnTo>
                <a:cubicBezTo>
                  <a:pt x="9898" y="13784"/>
                  <a:pt x="9857" y="13815"/>
                  <a:pt x="9826" y="13856"/>
                </a:cubicBezTo>
                <a:lnTo>
                  <a:pt x="9878" y="13680"/>
                </a:lnTo>
                <a:close/>
                <a:moveTo>
                  <a:pt x="2384" y="11338"/>
                </a:moveTo>
                <a:cubicBezTo>
                  <a:pt x="2333" y="12157"/>
                  <a:pt x="2519" y="12975"/>
                  <a:pt x="2903" y="13701"/>
                </a:cubicBezTo>
                <a:cubicBezTo>
                  <a:pt x="2882" y="13753"/>
                  <a:pt x="2861" y="13804"/>
                  <a:pt x="2840" y="13867"/>
                </a:cubicBezTo>
                <a:cubicBezTo>
                  <a:pt x="2685" y="13763"/>
                  <a:pt x="2529" y="13649"/>
                  <a:pt x="2374" y="13535"/>
                </a:cubicBezTo>
                <a:cubicBezTo>
                  <a:pt x="2250" y="13006"/>
                  <a:pt x="2177" y="12467"/>
                  <a:pt x="2146" y="11929"/>
                </a:cubicBezTo>
                <a:cubicBezTo>
                  <a:pt x="2167" y="11897"/>
                  <a:pt x="2177" y="11866"/>
                  <a:pt x="2187" y="11835"/>
                </a:cubicBezTo>
                <a:cubicBezTo>
                  <a:pt x="2239" y="11669"/>
                  <a:pt x="2312" y="11504"/>
                  <a:pt x="2384" y="11338"/>
                </a:cubicBezTo>
                <a:close/>
                <a:moveTo>
                  <a:pt x="9442" y="13753"/>
                </a:moveTo>
                <a:lnTo>
                  <a:pt x="9380" y="13877"/>
                </a:lnTo>
                <a:cubicBezTo>
                  <a:pt x="9380" y="13856"/>
                  <a:pt x="9370" y="13835"/>
                  <a:pt x="9359" y="13815"/>
                </a:cubicBezTo>
                <a:lnTo>
                  <a:pt x="9442" y="13753"/>
                </a:lnTo>
                <a:close/>
                <a:moveTo>
                  <a:pt x="23765" y="11576"/>
                </a:moveTo>
                <a:lnTo>
                  <a:pt x="23765" y="11576"/>
                </a:lnTo>
                <a:cubicBezTo>
                  <a:pt x="23931" y="12011"/>
                  <a:pt x="24055" y="12467"/>
                  <a:pt x="24138" y="12934"/>
                </a:cubicBezTo>
                <a:cubicBezTo>
                  <a:pt x="23966" y="13258"/>
                  <a:pt x="23794" y="13582"/>
                  <a:pt x="23593" y="13887"/>
                </a:cubicBezTo>
                <a:lnTo>
                  <a:pt x="23593" y="13887"/>
                </a:lnTo>
                <a:cubicBezTo>
                  <a:pt x="23663" y="13459"/>
                  <a:pt x="23704" y="13031"/>
                  <a:pt x="23734" y="12602"/>
                </a:cubicBezTo>
                <a:cubicBezTo>
                  <a:pt x="23765" y="12260"/>
                  <a:pt x="23776" y="11918"/>
                  <a:pt x="23765" y="11576"/>
                </a:cubicBezTo>
                <a:close/>
                <a:moveTo>
                  <a:pt x="16179" y="13690"/>
                </a:moveTo>
                <a:cubicBezTo>
                  <a:pt x="16189" y="13701"/>
                  <a:pt x="16200" y="13721"/>
                  <a:pt x="16200" y="13732"/>
                </a:cubicBezTo>
                <a:cubicBezTo>
                  <a:pt x="16200" y="13763"/>
                  <a:pt x="16210" y="13804"/>
                  <a:pt x="16210" y="13846"/>
                </a:cubicBezTo>
                <a:lnTo>
                  <a:pt x="16096" y="13887"/>
                </a:lnTo>
                <a:cubicBezTo>
                  <a:pt x="16127" y="13825"/>
                  <a:pt x="16158" y="13763"/>
                  <a:pt x="16179" y="13690"/>
                </a:cubicBezTo>
                <a:close/>
                <a:moveTo>
                  <a:pt x="13888" y="13732"/>
                </a:moveTo>
                <a:lnTo>
                  <a:pt x="13888" y="13784"/>
                </a:lnTo>
                <a:cubicBezTo>
                  <a:pt x="13829" y="13823"/>
                  <a:pt x="13770" y="13863"/>
                  <a:pt x="13702" y="13893"/>
                </a:cubicBezTo>
                <a:lnTo>
                  <a:pt x="13702" y="13893"/>
                </a:lnTo>
                <a:cubicBezTo>
                  <a:pt x="13700" y="13875"/>
                  <a:pt x="13691" y="13865"/>
                  <a:pt x="13691" y="13846"/>
                </a:cubicBezTo>
                <a:cubicBezTo>
                  <a:pt x="13754" y="13815"/>
                  <a:pt x="13816" y="13773"/>
                  <a:pt x="13888" y="13732"/>
                </a:cubicBezTo>
                <a:close/>
                <a:moveTo>
                  <a:pt x="8831" y="13639"/>
                </a:moveTo>
                <a:cubicBezTo>
                  <a:pt x="8841" y="13721"/>
                  <a:pt x="8862" y="13815"/>
                  <a:pt x="8872" y="13898"/>
                </a:cubicBezTo>
                <a:cubicBezTo>
                  <a:pt x="8842" y="13828"/>
                  <a:pt x="8812" y="13757"/>
                  <a:pt x="8782" y="13687"/>
                </a:cubicBezTo>
                <a:lnTo>
                  <a:pt x="8782" y="13687"/>
                </a:lnTo>
                <a:lnTo>
                  <a:pt x="8831" y="13639"/>
                </a:lnTo>
                <a:close/>
                <a:moveTo>
                  <a:pt x="8903" y="13597"/>
                </a:moveTo>
                <a:lnTo>
                  <a:pt x="8965" y="13607"/>
                </a:lnTo>
                <a:cubicBezTo>
                  <a:pt x="9038" y="13680"/>
                  <a:pt x="9111" y="13763"/>
                  <a:pt x="9183" y="13835"/>
                </a:cubicBezTo>
                <a:lnTo>
                  <a:pt x="9173" y="13856"/>
                </a:lnTo>
                <a:lnTo>
                  <a:pt x="9100" y="13898"/>
                </a:lnTo>
                <a:cubicBezTo>
                  <a:pt x="9038" y="13804"/>
                  <a:pt x="8976" y="13701"/>
                  <a:pt x="8903" y="13597"/>
                </a:cubicBezTo>
                <a:close/>
                <a:moveTo>
                  <a:pt x="19713" y="13151"/>
                </a:moveTo>
                <a:cubicBezTo>
                  <a:pt x="19754" y="13297"/>
                  <a:pt x="19785" y="13431"/>
                  <a:pt x="19806" y="13576"/>
                </a:cubicBezTo>
                <a:cubicBezTo>
                  <a:pt x="19827" y="13639"/>
                  <a:pt x="19837" y="13701"/>
                  <a:pt x="19848" y="13753"/>
                </a:cubicBezTo>
                <a:cubicBezTo>
                  <a:pt x="19837" y="13804"/>
                  <a:pt x="19817" y="13846"/>
                  <a:pt x="19806" y="13898"/>
                </a:cubicBezTo>
                <a:lnTo>
                  <a:pt x="19796" y="13898"/>
                </a:lnTo>
                <a:cubicBezTo>
                  <a:pt x="19754" y="13804"/>
                  <a:pt x="19713" y="13711"/>
                  <a:pt x="19671" y="13618"/>
                </a:cubicBezTo>
                <a:lnTo>
                  <a:pt x="19713" y="13151"/>
                </a:lnTo>
                <a:close/>
                <a:moveTo>
                  <a:pt x="16624" y="13784"/>
                </a:moveTo>
                <a:lnTo>
                  <a:pt x="16583" y="13908"/>
                </a:lnTo>
                <a:cubicBezTo>
                  <a:pt x="16583" y="13877"/>
                  <a:pt x="16573" y="13835"/>
                  <a:pt x="16573" y="13804"/>
                </a:cubicBezTo>
                <a:lnTo>
                  <a:pt x="16624" y="13784"/>
                </a:lnTo>
                <a:close/>
                <a:moveTo>
                  <a:pt x="20998" y="12436"/>
                </a:moveTo>
                <a:cubicBezTo>
                  <a:pt x="21122" y="12809"/>
                  <a:pt x="21226" y="13193"/>
                  <a:pt x="21309" y="13576"/>
                </a:cubicBezTo>
                <a:cubicBezTo>
                  <a:pt x="21195" y="13690"/>
                  <a:pt x="21060" y="13804"/>
                  <a:pt x="20936" y="13908"/>
                </a:cubicBezTo>
                <a:cubicBezTo>
                  <a:pt x="20853" y="13690"/>
                  <a:pt x="20760" y="13483"/>
                  <a:pt x="20666" y="13286"/>
                </a:cubicBezTo>
                <a:lnTo>
                  <a:pt x="20677" y="13286"/>
                </a:lnTo>
                <a:cubicBezTo>
                  <a:pt x="20791" y="13006"/>
                  <a:pt x="20894" y="12727"/>
                  <a:pt x="20998" y="12436"/>
                </a:cubicBezTo>
                <a:close/>
                <a:moveTo>
                  <a:pt x="14552" y="13566"/>
                </a:moveTo>
                <a:cubicBezTo>
                  <a:pt x="14489" y="13690"/>
                  <a:pt x="14417" y="13804"/>
                  <a:pt x="14344" y="13918"/>
                </a:cubicBezTo>
                <a:cubicBezTo>
                  <a:pt x="14355" y="13846"/>
                  <a:pt x="14365" y="13784"/>
                  <a:pt x="14375" y="13711"/>
                </a:cubicBezTo>
                <a:lnTo>
                  <a:pt x="14375" y="13721"/>
                </a:lnTo>
                <a:cubicBezTo>
                  <a:pt x="14438" y="13670"/>
                  <a:pt x="14489" y="13618"/>
                  <a:pt x="14552" y="13566"/>
                </a:cubicBezTo>
                <a:close/>
                <a:moveTo>
                  <a:pt x="13484" y="13545"/>
                </a:moveTo>
                <a:cubicBezTo>
                  <a:pt x="13515" y="13639"/>
                  <a:pt x="13546" y="13732"/>
                  <a:pt x="13577" y="13825"/>
                </a:cubicBezTo>
                <a:cubicBezTo>
                  <a:pt x="13484" y="13877"/>
                  <a:pt x="13391" y="13918"/>
                  <a:pt x="13287" y="13949"/>
                </a:cubicBezTo>
                <a:cubicBezTo>
                  <a:pt x="13256" y="13929"/>
                  <a:pt x="13225" y="13908"/>
                  <a:pt x="13204" y="13877"/>
                </a:cubicBezTo>
                <a:cubicBezTo>
                  <a:pt x="13267" y="13773"/>
                  <a:pt x="13339" y="13659"/>
                  <a:pt x="13401" y="13545"/>
                </a:cubicBezTo>
                <a:lnTo>
                  <a:pt x="13401" y="13556"/>
                </a:lnTo>
                <a:lnTo>
                  <a:pt x="13484" y="13545"/>
                </a:lnTo>
                <a:close/>
                <a:moveTo>
                  <a:pt x="15858" y="13732"/>
                </a:moveTo>
                <a:cubicBezTo>
                  <a:pt x="15868" y="13753"/>
                  <a:pt x="15878" y="13773"/>
                  <a:pt x="15889" y="13794"/>
                </a:cubicBezTo>
                <a:cubicBezTo>
                  <a:pt x="15878" y="13835"/>
                  <a:pt x="15878" y="13898"/>
                  <a:pt x="15889" y="13949"/>
                </a:cubicBezTo>
                <a:lnTo>
                  <a:pt x="15889" y="13960"/>
                </a:lnTo>
                <a:cubicBezTo>
                  <a:pt x="15837" y="13929"/>
                  <a:pt x="15795" y="13898"/>
                  <a:pt x="15744" y="13867"/>
                </a:cubicBezTo>
                <a:lnTo>
                  <a:pt x="15858" y="13732"/>
                </a:lnTo>
                <a:close/>
                <a:moveTo>
                  <a:pt x="11484" y="13701"/>
                </a:moveTo>
                <a:cubicBezTo>
                  <a:pt x="11536" y="13773"/>
                  <a:pt x="11598" y="13846"/>
                  <a:pt x="11660" y="13918"/>
                </a:cubicBezTo>
                <a:cubicBezTo>
                  <a:pt x="11650" y="13929"/>
                  <a:pt x="11639" y="13949"/>
                  <a:pt x="11629" y="13970"/>
                </a:cubicBezTo>
                <a:cubicBezTo>
                  <a:pt x="11484" y="13908"/>
                  <a:pt x="11349" y="13835"/>
                  <a:pt x="11225" y="13753"/>
                </a:cubicBezTo>
                <a:lnTo>
                  <a:pt x="11204" y="13711"/>
                </a:lnTo>
                <a:lnTo>
                  <a:pt x="11484" y="13701"/>
                </a:lnTo>
                <a:close/>
                <a:moveTo>
                  <a:pt x="14935" y="13328"/>
                </a:moveTo>
                <a:lnTo>
                  <a:pt x="15028" y="13411"/>
                </a:lnTo>
                <a:cubicBezTo>
                  <a:pt x="14925" y="13597"/>
                  <a:pt x="14811" y="13784"/>
                  <a:pt x="14697" y="13970"/>
                </a:cubicBezTo>
                <a:cubicBezTo>
                  <a:pt x="14686" y="13794"/>
                  <a:pt x="14686" y="13618"/>
                  <a:pt x="14697" y="13452"/>
                </a:cubicBezTo>
                <a:lnTo>
                  <a:pt x="14707" y="13421"/>
                </a:lnTo>
                <a:lnTo>
                  <a:pt x="14790" y="13348"/>
                </a:lnTo>
                <a:lnTo>
                  <a:pt x="14935" y="13328"/>
                </a:lnTo>
                <a:close/>
                <a:moveTo>
                  <a:pt x="3659" y="12809"/>
                </a:moveTo>
                <a:cubicBezTo>
                  <a:pt x="3742" y="12955"/>
                  <a:pt x="3846" y="13100"/>
                  <a:pt x="3960" y="13245"/>
                </a:cubicBezTo>
                <a:cubicBezTo>
                  <a:pt x="3804" y="13483"/>
                  <a:pt x="3680" y="13732"/>
                  <a:pt x="3555" y="13991"/>
                </a:cubicBezTo>
                <a:cubicBezTo>
                  <a:pt x="3514" y="13815"/>
                  <a:pt x="3473" y="13639"/>
                  <a:pt x="3431" y="13473"/>
                </a:cubicBezTo>
                <a:cubicBezTo>
                  <a:pt x="3421" y="13379"/>
                  <a:pt x="3410" y="13286"/>
                  <a:pt x="3400" y="13193"/>
                </a:cubicBezTo>
                <a:cubicBezTo>
                  <a:pt x="3483" y="13069"/>
                  <a:pt x="3566" y="12934"/>
                  <a:pt x="3659" y="12809"/>
                </a:cubicBezTo>
                <a:close/>
                <a:moveTo>
                  <a:pt x="11919" y="13721"/>
                </a:moveTo>
                <a:cubicBezTo>
                  <a:pt x="11878" y="13804"/>
                  <a:pt x="11836" y="13898"/>
                  <a:pt x="11795" y="13991"/>
                </a:cubicBezTo>
                <a:cubicBezTo>
                  <a:pt x="11784" y="13970"/>
                  <a:pt x="11774" y="13960"/>
                  <a:pt x="11774" y="13949"/>
                </a:cubicBezTo>
                <a:lnTo>
                  <a:pt x="11764" y="13949"/>
                </a:lnTo>
                <a:cubicBezTo>
                  <a:pt x="11816" y="13877"/>
                  <a:pt x="11867" y="13794"/>
                  <a:pt x="11919" y="13721"/>
                </a:cubicBezTo>
                <a:close/>
                <a:moveTo>
                  <a:pt x="15567" y="13835"/>
                </a:moveTo>
                <a:lnTo>
                  <a:pt x="15598" y="13867"/>
                </a:lnTo>
                <a:lnTo>
                  <a:pt x="15630" y="13887"/>
                </a:lnTo>
                <a:lnTo>
                  <a:pt x="15547" y="13991"/>
                </a:lnTo>
                <a:cubicBezTo>
                  <a:pt x="15547" y="13970"/>
                  <a:pt x="15547" y="13960"/>
                  <a:pt x="15536" y="13939"/>
                </a:cubicBezTo>
                <a:cubicBezTo>
                  <a:pt x="15526" y="13918"/>
                  <a:pt x="15557" y="13867"/>
                  <a:pt x="15567" y="13835"/>
                </a:cubicBezTo>
                <a:close/>
                <a:moveTo>
                  <a:pt x="13536" y="13929"/>
                </a:moveTo>
                <a:lnTo>
                  <a:pt x="13495" y="13981"/>
                </a:lnTo>
                <a:cubicBezTo>
                  <a:pt x="13465" y="13988"/>
                  <a:pt x="13441" y="13995"/>
                  <a:pt x="13415" y="13995"/>
                </a:cubicBezTo>
                <a:cubicBezTo>
                  <a:pt x="13404" y="13995"/>
                  <a:pt x="13393" y="13994"/>
                  <a:pt x="13381" y="13991"/>
                </a:cubicBezTo>
                <a:cubicBezTo>
                  <a:pt x="13432" y="13970"/>
                  <a:pt x="13484" y="13949"/>
                  <a:pt x="13536" y="13929"/>
                </a:cubicBezTo>
                <a:close/>
                <a:moveTo>
                  <a:pt x="1959" y="13297"/>
                </a:moveTo>
                <a:lnTo>
                  <a:pt x="1959" y="13297"/>
                </a:lnTo>
                <a:cubicBezTo>
                  <a:pt x="2073" y="13400"/>
                  <a:pt x="2187" y="13483"/>
                  <a:pt x="2301" y="13566"/>
                </a:cubicBezTo>
                <a:lnTo>
                  <a:pt x="2291" y="13566"/>
                </a:lnTo>
                <a:cubicBezTo>
                  <a:pt x="2333" y="13711"/>
                  <a:pt x="2374" y="13856"/>
                  <a:pt x="2426" y="14001"/>
                </a:cubicBezTo>
                <a:cubicBezTo>
                  <a:pt x="2270" y="13929"/>
                  <a:pt x="2125" y="13835"/>
                  <a:pt x="1980" y="13742"/>
                </a:cubicBezTo>
                <a:cubicBezTo>
                  <a:pt x="1970" y="13597"/>
                  <a:pt x="1959" y="13442"/>
                  <a:pt x="1959" y="13297"/>
                </a:cubicBezTo>
                <a:close/>
                <a:moveTo>
                  <a:pt x="8893" y="13690"/>
                </a:moveTo>
                <a:cubicBezTo>
                  <a:pt x="8945" y="13773"/>
                  <a:pt x="8997" y="13846"/>
                  <a:pt x="9048" y="13929"/>
                </a:cubicBezTo>
                <a:lnTo>
                  <a:pt x="8934" y="14001"/>
                </a:lnTo>
                <a:lnTo>
                  <a:pt x="8893" y="13690"/>
                </a:lnTo>
                <a:close/>
                <a:moveTo>
                  <a:pt x="2996" y="13877"/>
                </a:moveTo>
                <a:lnTo>
                  <a:pt x="3068" y="14012"/>
                </a:lnTo>
                <a:lnTo>
                  <a:pt x="2965" y="13939"/>
                </a:lnTo>
                <a:cubicBezTo>
                  <a:pt x="2965" y="13929"/>
                  <a:pt x="2975" y="13908"/>
                  <a:pt x="2985" y="13898"/>
                </a:cubicBezTo>
                <a:lnTo>
                  <a:pt x="2996" y="13877"/>
                </a:lnTo>
                <a:close/>
                <a:moveTo>
                  <a:pt x="17899" y="13286"/>
                </a:moveTo>
                <a:lnTo>
                  <a:pt x="17910" y="13369"/>
                </a:lnTo>
                <a:cubicBezTo>
                  <a:pt x="17868" y="13525"/>
                  <a:pt x="17827" y="13690"/>
                  <a:pt x="17775" y="13856"/>
                </a:cubicBezTo>
                <a:cubicBezTo>
                  <a:pt x="17754" y="13908"/>
                  <a:pt x="17733" y="13970"/>
                  <a:pt x="17713" y="14022"/>
                </a:cubicBezTo>
                <a:cubicBezTo>
                  <a:pt x="17671" y="13815"/>
                  <a:pt x="17630" y="13618"/>
                  <a:pt x="17578" y="13411"/>
                </a:cubicBezTo>
                <a:cubicBezTo>
                  <a:pt x="17682" y="13369"/>
                  <a:pt x="17796" y="13328"/>
                  <a:pt x="17899" y="13286"/>
                </a:cubicBezTo>
                <a:close/>
                <a:moveTo>
                  <a:pt x="12935" y="13607"/>
                </a:moveTo>
                <a:lnTo>
                  <a:pt x="12935" y="13607"/>
                </a:lnTo>
                <a:cubicBezTo>
                  <a:pt x="12976" y="13701"/>
                  <a:pt x="13039" y="13794"/>
                  <a:pt x="13101" y="13887"/>
                </a:cubicBezTo>
                <a:cubicBezTo>
                  <a:pt x="13070" y="13939"/>
                  <a:pt x="13039" y="13981"/>
                  <a:pt x="13007" y="14032"/>
                </a:cubicBezTo>
                <a:cubicBezTo>
                  <a:pt x="12997" y="13887"/>
                  <a:pt x="12966" y="13742"/>
                  <a:pt x="12935" y="13607"/>
                </a:cubicBezTo>
                <a:close/>
                <a:moveTo>
                  <a:pt x="13173" y="13949"/>
                </a:moveTo>
                <a:cubicBezTo>
                  <a:pt x="13184" y="13970"/>
                  <a:pt x="13194" y="13981"/>
                  <a:pt x="13215" y="13991"/>
                </a:cubicBezTo>
                <a:lnTo>
                  <a:pt x="13121" y="14032"/>
                </a:lnTo>
                <a:lnTo>
                  <a:pt x="13173" y="13949"/>
                </a:lnTo>
                <a:close/>
                <a:moveTo>
                  <a:pt x="15360" y="13680"/>
                </a:moveTo>
                <a:lnTo>
                  <a:pt x="15402" y="13711"/>
                </a:lnTo>
                <a:lnTo>
                  <a:pt x="15402" y="13804"/>
                </a:lnTo>
                <a:cubicBezTo>
                  <a:pt x="15319" y="13887"/>
                  <a:pt x="15246" y="13960"/>
                  <a:pt x="15163" y="14032"/>
                </a:cubicBezTo>
                <a:cubicBezTo>
                  <a:pt x="15225" y="13918"/>
                  <a:pt x="15288" y="13794"/>
                  <a:pt x="15360" y="13680"/>
                </a:cubicBezTo>
                <a:close/>
                <a:moveTo>
                  <a:pt x="1794" y="13711"/>
                </a:moveTo>
                <a:lnTo>
                  <a:pt x="1856" y="13753"/>
                </a:lnTo>
                <a:cubicBezTo>
                  <a:pt x="1866" y="13846"/>
                  <a:pt x="1887" y="13939"/>
                  <a:pt x="1897" y="14043"/>
                </a:cubicBezTo>
                <a:cubicBezTo>
                  <a:pt x="1856" y="13929"/>
                  <a:pt x="1825" y="13815"/>
                  <a:pt x="1794" y="13711"/>
                </a:cubicBezTo>
                <a:close/>
                <a:moveTo>
                  <a:pt x="5608" y="13825"/>
                </a:moveTo>
                <a:lnTo>
                  <a:pt x="5608" y="14053"/>
                </a:lnTo>
                <a:cubicBezTo>
                  <a:pt x="5597" y="14022"/>
                  <a:pt x="5587" y="13991"/>
                  <a:pt x="5566" y="13960"/>
                </a:cubicBezTo>
                <a:cubicBezTo>
                  <a:pt x="5566" y="13949"/>
                  <a:pt x="5566" y="13939"/>
                  <a:pt x="5556" y="13929"/>
                </a:cubicBezTo>
                <a:cubicBezTo>
                  <a:pt x="5576" y="13898"/>
                  <a:pt x="5597" y="13856"/>
                  <a:pt x="5608" y="13825"/>
                </a:cubicBezTo>
                <a:close/>
                <a:moveTo>
                  <a:pt x="9567" y="13659"/>
                </a:moveTo>
                <a:lnTo>
                  <a:pt x="9567" y="13670"/>
                </a:lnTo>
                <a:cubicBezTo>
                  <a:pt x="9567" y="13804"/>
                  <a:pt x="9556" y="13929"/>
                  <a:pt x="9536" y="14053"/>
                </a:cubicBezTo>
                <a:cubicBezTo>
                  <a:pt x="9504" y="14012"/>
                  <a:pt x="9463" y="13981"/>
                  <a:pt x="9421" y="13949"/>
                </a:cubicBezTo>
                <a:cubicBezTo>
                  <a:pt x="9473" y="13856"/>
                  <a:pt x="9515" y="13763"/>
                  <a:pt x="9567" y="13659"/>
                </a:cubicBezTo>
                <a:close/>
                <a:moveTo>
                  <a:pt x="15702" y="13929"/>
                </a:moveTo>
                <a:lnTo>
                  <a:pt x="15795" y="13991"/>
                </a:lnTo>
                <a:lnTo>
                  <a:pt x="15588" y="14053"/>
                </a:lnTo>
                <a:lnTo>
                  <a:pt x="15702" y="13929"/>
                </a:lnTo>
                <a:close/>
                <a:moveTo>
                  <a:pt x="19661" y="13763"/>
                </a:moveTo>
                <a:cubicBezTo>
                  <a:pt x="19692" y="13835"/>
                  <a:pt x="19734" y="13918"/>
                  <a:pt x="19775" y="13991"/>
                </a:cubicBezTo>
                <a:cubicBezTo>
                  <a:pt x="19765" y="14012"/>
                  <a:pt x="19754" y="14032"/>
                  <a:pt x="19744" y="14053"/>
                </a:cubicBezTo>
                <a:cubicBezTo>
                  <a:pt x="19723" y="13991"/>
                  <a:pt x="19682" y="13918"/>
                  <a:pt x="19651" y="13835"/>
                </a:cubicBezTo>
                <a:lnTo>
                  <a:pt x="19651" y="13825"/>
                </a:lnTo>
                <a:lnTo>
                  <a:pt x="19661" y="13763"/>
                </a:lnTo>
                <a:close/>
                <a:moveTo>
                  <a:pt x="9919" y="13846"/>
                </a:moveTo>
                <a:lnTo>
                  <a:pt x="9898" y="14063"/>
                </a:lnTo>
                <a:cubicBezTo>
                  <a:pt x="9878" y="14022"/>
                  <a:pt x="9846" y="13981"/>
                  <a:pt x="9826" y="13939"/>
                </a:cubicBezTo>
                <a:lnTo>
                  <a:pt x="9919" y="13846"/>
                </a:lnTo>
                <a:close/>
                <a:moveTo>
                  <a:pt x="9629" y="13846"/>
                </a:moveTo>
                <a:cubicBezTo>
                  <a:pt x="9650" y="13898"/>
                  <a:pt x="9660" y="13949"/>
                  <a:pt x="9681" y="14001"/>
                </a:cubicBezTo>
                <a:lnTo>
                  <a:pt x="9608" y="14074"/>
                </a:lnTo>
                <a:cubicBezTo>
                  <a:pt x="9608" y="14032"/>
                  <a:pt x="9618" y="13991"/>
                  <a:pt x="9618" y="13939"/>
                </a:cubicBezTo>
                <a:lnTo>
                  <a:pt x="9629" y="13846"/>
                </a:lnTo>
                <a:close/>
                <a:moveTo>
                  <a:pt x="8427" y="13535"/>
                </a:moveTo>
                <a:lnTo>
                  <a:pt x="8592" y="13566"/>
                </a:lnTo>
                <a:cubicBezTo>
                  <a:pt x="8541" y="13690"/>
                  <a:pt x="8478" y="13825"/>
                  <a:pt x="8437" y="13949"/>
                </a:cubicBezTo>
                <a:cubicBezTo>
                  <a:pt x="8375" y="14001"/>
                  <a:pt x="8323" y="14043"/>
                  <a:pt x="8271" y="14084"/>
                </a:cubicBezTo>
                <a:cubicBezTo>
                  <a:pt x="8250" y="13991"/>
                  <a:pt x="8240" y="13918"/>
                  <a:pt x="8230" y="13835"/>
                </a:cubicBezTo>
                <a:cubicBezTo>
                  <a:pt x="8302" y="13742"/>
                  <a:pt x="8364" y="13639"/>
                  <a:pt x="8427" y="13535"/>
                </a:cubicBezTo>
                <a:close/>
                <a:moveTo>
                  <a:pt x="9245" y="13898"/>
                </a:moveTo>
                <a:lnTo>
                  <a:pt x="9328" y="13970"/>
                </a:lnTo>
                <a:lnTo>
                  <a:pt x="9287" y="14043"/>
                </a:lnTo>
                <a:cubicBezTo>
                  <a:pt x="9276" y="14063"/>
                  <a:pt x="9256" y="14095"/>
                  <a:pt x="9245" y="14115"/>
                </a:cubicBezTo>
                <a:cubicBezTo>
                  <a:pt x="9225" y="14084"/>
                  <a:pt x="9204" y="14053"/>
                  <a:pt x="9183" y="14022"/>
                </a:cubicBezTo>
                <a:cubicBezTo>
                  <a:pt x="9193" y="13991"/>
                  <a:pt x="9204" y="13949"/>
                  <a:pt x="9225" y="13918"/>
                </a:cubicBezTo>
                <a:lnTo>
                  <a:pt x="9245" y="13898"/>
                </a:lnTo>
                <a:close/>
                <a:moveTo>
                  <a:pt x="12479" y="13649"/>
                </a:moveTo>
                <a:cubicBezTo>
                  <a:pt x="12448" y="13804"/>
                  <a:pt x="12427" y="13960"/>
                  <a:pt x="12417" y="14126"/>
                </a:cubicBezTo>
                <a:cubicBezTo>
                  <a:pt x="12220" y="14126"/>
                  <a:pt x="12033" y="14095"/>
                  <a:pt x="11857" y="14043"/>
                </a:cubicBezTo>
                <a:cubicBezTo>
                  <a:pt x="11909" y="13918"/>
                  <a:pt x="11971" y="13804"/>
                  <a:pt x="12023" y="13680"/>
                </a:cubicBezTo>
                <a:cubicBezTo>
                  <a:pt x="12178" y="13670"/>
                  <a:pt x="12323" y="13659"/>
                  <a:pt x="12479" y="13649"/>
                </a:cubicBezTo>
                <a:close/>
                <a:moveTo>
                  <a:pt x="12862" y="13607"/>
                </a:moveTo>
                <a:cubicBezTo>
                  <a:pt x="12904" y="13753"/>
                  <a:pt x="12935" y="13908"/>
                  <a:pt x="12956" y="14063"/>
                </a:cubicBezTo>
                <a:cubicBezTo>
                  <a:pt x="12800" y="14095"/>
                  <a:pt x="12655" y="14115"/>
                  <a:pt x="12500" y="14126"/>
                </a:cubicBezTo>
                <a:cubicBezTo>
                  <a:pt x="12510" y="13960"/>
                  <a:pt x="12531" y="13794"/>
                  <a:pt x="12562" y="13639"/>
                </a:cubicBezTo>
                <a:cubicBezTo>
                  <a:pt x="12665" y="13628"/>
                  <a:pt x="12759" y="13618"/>
                  <a:pt x="12862" y="13607"/>
                </a:cubicBezTo>
                <a:close/>
                <a:moveTo>
                  <a:pt x="14230" y="13846"/>
                </a:moveTo>
                <a:lnTo>
                  <a:pt x="14230" y="13856"/>
                </a:lnTo>
                <a:cubicBezTo>
                  <a:pt x="14241" y="13908"/>
                  <a:pt x="14241" y="13960"/>
                  <a:pt x="14251" y="14022"/>
                </a:cubicBezTo>
                <a:cubicBezTo>
                  <a:pt x="14251" y="14032"/>
                  <a:pt x="14251" y="14043"/>
                  <a:pt x="14251" y="14043"/>
                </a:cubicBezTo>
                <a:cubicBezTo>
                  <a:pt x="14230" y="14074"/>
                  <a:pt x="14210" y="14105"/>
                  <a:pt x="14189" y="14126"/>
                </a:cubicBezTo>
                <a:cubicBezTo>
                  <a:pt x="14199" y="14022"/>
                  <a:pt x="14210" y="13929"/>
                  <a:pt x="14230" y="13846"/>
                </a:cubicBezTo>
                <a:close/>
                <a:moveTo>
                  <a:pt x="16220" y="13939"/>
                </a:moveTo>
                <a:cubicBezTo>
                  <a:pt x="16220" y="14012"/>
                  <a:pt x="16231" y="14084"/>
                  <a:pt x="16231" y="14157"/>
                </a:cubicBezTo>
                <a:lnTo>
                  <a:pt x="16137" y="14105"/>
                </a:lnTo>
                <a:lnTo>
                  <a:pt x="16106" y="13981"/>
                </a:lnTo>
                <a:lnTo>
                  <a:pt x="16220" y="13939"/>
                </a:lnTo>
                <a:close/>
                <a:moveTo>
                  <a:pt x="2415" y="13649"/>
                </a:moveTo>
                <a:lnTo>
                  <a:pt x="2509" y="13721"/>
                </a:lnTo>
                <a:cubicBezTo>
                  <a:pt x="2612" y="13794"/>
                  <a:pt x="2716" y="13867"/>
                  <a:pt x="2820" y="13939"/>
                </a:cubicBezTo>
                <a:cubicBezTo>
                  <a:pt x="2809" y="13991"/>
                  <a:pt x="2789" y="14043"/>
                  <a:pt x="2778" y="14105"/>
                </a:cubicBezTo>
                <a:cubicBezTo>
                  <a:pt x="2768" y="14126"/>
                  <a:pt x="2757" y="14146"/>
                  <a:pt x="2747" y="14167"/>
                </a:cubicBezTo>
                <a:cubicBezTo>
                  <a:pt x="2675" y="14126"/>
                  <a:pt x="2602" y="14095"/>
                  <a:pt x="2529" y="14063"/>
                </a:cubicBezTo>
                <a:cubicBezTo>
                  <a:pt x="2488" y="13929"/>
                  <a:pt x="2447" y="13784"/>
                  <a:pt x="2415" y="13649"/>
                </a:cubicBezTo>
                <a:close/>
                <a:moveTo>
                  <a:pt x="4416" y="12830"/>
                </a:moveTo>
                <a:cubicBezTo>
                  <a:pt x="4685" y="13027"/>
                  <a:pt x="4975" y="13172"/>
                  <a:pt x="5297" y="13265"/>
                </a:cubicBezTo>
                <a:cubicBezTo>
                  <a:pt x="5348" y="13493"/>
                  <a:pt x="5411" y="13711"/>
                  <a:pt x="5494" y="13929"/>
                </a:cubicBezTo>
                <a:cubicBezTo>
                  <a:pt x="5462" y="14012"/>
                  <a:pt x="5431" y="14084"/>
                  <a:pt x="5400" y="14167"/>
                </a:cubicBezTo>
                <a:cubicBezTo>
                  <a:pt x="4975" y="13846"/>
                  <a:pt x="4623" y="13442"/>
                  <a:pt x="4364" y="12975"/>
                </a:cubicBezTo>
                <a:cubicBezTo>
                  <a:pt x="4374" y="12934"/>
                  <a:pt x="4395" y="12892"/>
                  <a:pt x="4416" y="12841"/>
                </a:cubicBezTo>
                <a:lnTo>
                  <a:pt x="4416" y="12830"/>
                </a:lnTo>
                <a:close/>
                <a:moveTo>
                  <a:pt x="19879" y="13939"/>
                </a:moveTo>
                <a:cubicBezTo>
                  <a:pt x="19899" y="14012"/>
                  <a:pt x="19920" y="14095"/>
                  <a:pt x="19931" y="14177"/>
                </a:cubicBezTo>
                <a:cubicBezTo>
                  <a:pt x="19910" y="14115"/>
                  <a:pt x="19879" y="14063"/>
                  <a:pt x="19858" y="14012"/>
                </a:cubicBezTo>
                <a:cubicBezTo>
                  <a:pt x="19868" y="13991"/>
                  <a:pt x="19879" y="13960"/>
                  <a:pt x="19879" y="13939"/>
                </a:cubicBezTo>
                <a:close/>
                <a:moveTo>
                  <a:pt x="11287" y="13856"/>
                </a:moveTo>
                <a:cubicBezTo>
                  <a:pt x="11391" y="13929"/>
                  <a:pt x="11494" y="13981"/>
                  <a:pt x="11608" y="14022"/>
                </a:cubicBezTo>
                <a:lnTo>
                  <a:pt x="11608" y="14032"/>
                </a:lnTo>
                <a:lnTo>
                  <a:pt x="11577" y="14095"/>
                </a:lnTo>
                <a:lnTo>
                  <a:pt x="11525" y="14188"/>
                </a:lnTo>
                <a:cubicBezTo>
                  <a:pt x="11432" y="14084"/>
                  <a:pt x="11360" y="13981"/>
                  <a:pt x="11287" y="13856"/>
                </a:cubicBezTo>
                <a:close/>
                <a:moveTo>
                  <a:pt x="9100" y="14001"/>
                </a:moveTo>
                <a:lnTo>
                  <a:pt x="9028" y="14198"/>
                </a:lnTo>
                <a:lnTo>
                  <a:pt x="8965" y="14084"/>
                </a:lnTo>
                <a:cubicBezTo>
                  <a:pt x="9017" y="14063"/>
                  <a:pt x="9059" y="14032"/>
                  <a:pt x="9100" y="14001"/>
                </a:cubicBezTo>
                <a:close/>
                <a:moveTo>
                  <a:pt x="9411" y="14043"/>
                </a:moveTo>
                <a:lnTo>
                  <a:pt x="9411" y="14043"/>
                </a:lnTo>
                <a:cubicBezTo>
                  <a:pt x="9453" y="14074"/>
                  <a:pt x="9494" y="14105"/>
                  <a:pt x="9525" y="14136"/>
                </a:cubicBezTo>
                <a:lnTo>
                  <a:pt x="9453" y="14209"/>
                </a:lnTo>
                <a:lnTo>
                  <a:pt x="9411" y="14043"/>
                </a:lnTo>
                <a:close/>
                <a:moveTo>
                  <a:pt x="15402" y="13918"/>
                </a:moveTo>
                <a:lnTo>
                  <a:pt x="15402" y="14012"/>
                </a:lnTo>
                <a:cubicBezTo>
                  <a:pt x="15402" y="14053"/>
                  <a:pt x="15391" y="14084"/>
                  <a:pt x="15381" y="14126"/>
                </a:cubicBezTo>
                <a:lnTo>
                  <a:pt x="15080" y="14209"/>
                </a:lnTo>
                <a:cubicBezTo>
                  <a:pt x="15194" y="14115"/>
                  <a:pt x="15298" y="14022"/>
                  <a:pt x="15402" y="13918"/>
                </a:cubicBezTo>
                <a:close/>
                <a:moveTo>
                  <a:pt x="23558" y="13607"/>
                </a:moveTo>
                <a:cubicBezTo>
                  <a:pt x="23548" y="13690"/>
                  <a:pt x="23537" y="13763"/>
                  <a:pt x="23527" y="13835"/>
                </a:cubicBezTo>
                <a:cubicBezTo>
                  <a:pt x="23506" y="13908"/>
                  <a:pt x="23496" y="13981"/>
                  <a:pt x="23475" y="14063"/>
                </a:cubicBezTo>
                <a:lnTo>
                  <a:pt x="23475" y="14074"/>
                </a:lnTo>
                <a:cubicBezTo>
                  <a:pt x="23444" y="14126"/>
                  <a:pt x="23413" y="14167"/>
                  <a:pt x="23382" y="14209"/>
                </a:cubicBezTo>
                <a:cubicBezTo>
                  <a:pt x="23454" y="14012"/>
                  <a:pt x="23506" y="13815"/>
                  <a:pt x="23558" y="13607"/>
                </a:cubicBezTo>
                <a:close/>
                <a:moveTo>
                  <a:pt x="3327" y="13328"/>
                </a:moveTo>
                <a:cubicBezTo>
                  <a:pt x="3359" y="13618"/>
                  <a:pt x="3410" y="13908"/>
                  <a:pt x="3473" y="14198"/>
                </a:cubicBezTo>
                <a:cubicBezTo>
                  <a:pt x="3462" y="14209"/>
                  <a:pt x="3462" y="14209"/>
                  <a:pt x="3462" y="14219"/>
                </a:cubicBezTo>
                <a:cubicBezTo>
                  <a:pt x="3369" y="14177"/>
                  <a:pt x="3286" y="14136"/>
                  <a:pt x="3213" y="14095"/>
                </a:cubicBezTo>
                <a:cubicBezTo>
                  <a:pt x="3151" y="13991"/>
                  <a:pt x="3089" y="13887"/>
                  <a:pt x="3037" y="13784"/>
                </a:cubicBezTo>
                <a:lnTo>
                  <a:pt x="3037" y="13784"/>
                </a:lnTo>
                <a:lnTo>
                  <a:pt x="3048" y="13794"/>
                </a:lnTo>
                <a:cubicBezTo>
                  <a:pt x="3141" y="13639"/>
                  <a:pt x="3234" y="13483"/>
                  <a:pt x="3327" y="13328"/>
                </a:cubicBezTo>
                <a:close/>
                <a:moveTo>
                  <a:pt x="20635" y="13390"/>
                </a:moveTo>
                <a:cubicBezTo>
                  <a:pt x="20718" y="13576"/>
                  <a:pt x="20801" y="13763"/>
                  <a:pt x="20863" y="13949"/>
                </a:cubicBezTo>
                <a:cubicBezTo>
                  <a:pt x="20729" y="14053"/>
                  <a:pt x="20594" y="14136"/>
                  <a:pt x="20449" y="14219"/>
                </a:cubicBezTo>
                <a:cubicBezTo>
                  <a:pt x="20459" y="14053"/>
                  <a:pt x="20470" y="13887"/>
                  <a:pt x="20480" y="13721"/>
                </a:cubicBezTo>
                <a:lnTo>
                  <a:pt x="20490" y="13721"/>
                </a:lnTo>
                <a:lnTo>
                  <a:pt x="20501" y="13690"/>
                </a:lnTo>
                <a:lnTo>
                  <a:pt x="20635" y="13390"/>
                </a:lnTo>
                <a:close/>
                <a:moveTo>
                  <a:pt x="5783" y="13403"/>
                </a:moveTo>
                <a:cubicBezTo>
                  <a:pt x="5904" y="13432"/>
                  <a:pt x="6036" y="13452"/>
                  <a:pt x="6157" y="13462"/>
                </a:cubicBezTo>
                <a:cubicBezTo>
                  <a:pt x="5981" y="13711"/>
                  <a:pt x="5825" y="13960"/>
                  <a:pt x="5690" y="14229"/>
                </a:cubicBezTo>
                <a:cubicBezTo>
                  <a:pt x="5680" y="14043"/>
                  <a:pt x="5680" y="13846"/>
                  <a:pt x="5680" y="13659"/>
                </a:cubicBezTo>
                <a:cubicBezTo>
                  <a:pt x="5711" y="13577"/>
                  <a:pt x="5742" y="13495"/>
                  <a:pt x="5783" y="13403"/>
                </a:cubicBezTo>
                <a:close/>
                <a:moveTo>
                  <a:pt x="14158" y="13898"/>
                </a:moveTo>
                <a:cubicBezTo>
                  <a:pt x="14137" y="14001"/>
                  <a:pt x="14127" y="14115"/>
                  <a:pt x="14116" y="14219"/>
                </a:cubicBezTo>
                <a:lnTo>
                  <a:pt x="14106" y="14229"/>
                </a:lnTo>
                <a:cubicBezTo>
                  <a:pt x="14096" y="14136"/>
                  <a:pt x="14085" y="14043"/>
                  <a:pt x="14085" y="13960"/>
                </a:cubicBezTo>
                <a:lnTo>
                  <a:pt x="14158" y="13898"/>
                </a:lnTo>
                <a:close/>
                <a:moveTo>
                  <a:pt x="13837" y="14126"/>
                </a:moveTo>
                <a:cubicBezTo>
                  <a:pt x="13837" y="14167"/>
                  <a:pt x="13826" y="14209"/>
                  <a:pt x="13816" y="14240"/>
                </a:cubicBezTo>
                <a:lnTo>
                  <a:pt x="13785" y="14157"/>
                </a:lnTo>
                <a:lnTo>
                  <a:pt x="13837" y="14126"/>
                </a:lnTo>
                <a:close/>
                <a:moveTo>
                  <a:pt x="16490" y="13835"/>
                </a:moveTo>
                <a:cubicBezTo>
                  <a:pt x="16510" y="13918"/>
                  <a:pt x="16521" y="14001"/>
                  <a:pt x="16542" y="14074"/>
                </a:cubicBezTo>
                <a:cubicBezTo>
                  <a:pt x="16521" y="14136"/>
                  <a:pt x="16500" y="14188"/>
                  <a:pt x="16479" y="14240"/>
                </a:cubicBezTo>
                <a:cubicBezTo>
                  <a:pt x="16448" y="14126"/>
                  <a:pt x="16396" y="14001"/>
                  <a:pt x="16355" y="13887"/>
                </a:cubicBezTo>
                <a:cubicBezTo>
                  <a:pt x="16396" y="13867"/>
                  <a:pt x="16448" y="13856"/>
                  <a:pt x="16490" y="13835"/>
                </a:cubicBezTo>
                <a:close/>
                <a:moveTo>
                  <a:pt x="8167" y="13918"/>
                </a:moveTo>
                <a:cubicBezTo>
                  <a:pt x="8178" y="13981"/>
                  <a:pt x="8188" y="14053"/>
                  <a:pt x="8199" y="14115"/>
                </a:cubicBezTo>
                <a:cubicBezTo>
                  <a:pt x="8126" y="14157"/>
                  <a:pt x="8043" y="14209"/>
                  <a:pt x="7971" y="14250"/>
                </a:cubicBezTo>
                <a:cubicBezTo>
                  <a:pt x="8033" y="14146"/>
                  <a:pt x="8105" y="14032"/>
                  <a:pt x="8167" y="13918"/>
                </a:cubicBezTo>
                <a:close/>
                <a:moveTo>
                  <a:pt x="16293" y="13908"/>
                </a:moveTo>
                <a:cubicBezTo>
                  <a:pt x="16334" y="14022"/>
                  <a:pt x="16386" y="14136"/>
                  <a:pt x="16417" y="14250"/>
                </a:cubicBezTo>
                <a:cubicBezTo>
                  <a:pt x="16365" y="14219"/>
                  <a:pt x="16314" y="14188"/>
                  <a:pt x="16262" y="14177"/>
                </a:cubicBezTo>
                <a:cubicBezTo>
                  <a:pt x="16262" y="14084"/>
                  <a:pt x="16262" y="14001"/>
                  <a:pt x="16251" y="13929"/>
                </a:cubicBezTo>
                <a:lnTo>
                  <a:pt x="16293" y="13908"/>
                </a:lnTo>
                <a:close/>
                <a:moveTo>
                  <a:pt x="18905" y="12830"/>
                </a:moveTo>
                <a:cubicBezTo>
                  <a:pt x="19184" y="13120"/>
                  <a:pt x="19412" y="13462"/>
                  <a:pt x="19578" y="13825"/>
                </a:cubicBezTo>
                <a:cubicBezTo>
                  <a:pt x="19557" y="13981"/>
                  <a:pt x="19537" y="14126"/>
                  <a:pt x="19516" y="14271"/>
                </a:cubicBezTo>
                <a:cubicBezTo>
                  <a:pt x="19319" y="13763"/>
                  <a:pt x="19008" y="13317"/>
                  <a:pt x="18594" y="12975"/>
                </a:cubicBezTo>
                <a:lnTo>
                  <a:pt x="18583" y="12975"/>
                </a:lnTo>
                <a:lnTo>
                  <a:pt x="18905" y="12830"/>
                </a:lnTo>
                <a:close/>
                <a:moveTo>
                  <a:pt x="24366" y="12768"/>
                </a:moveTo>
                <a:lnTo>
                  <a:pt x="24366" y="12768"/>
                </a:lnTo>
                <a:cubicBezTo>
                  <a:pt x="24385" y="13263"/>
                  <a:pt x="24387" y="13768"/>
                  <a:pt x="24355" y="14272"/>
                </a:cubicBezTo>
                <a:lnTo>
                  <a:pt x="24355" y="14272"/>
                </a:lnTo>
                <a:cubicBezTo>
                  <a:pt x="24348" y="13850"/>
                  <a:pt x="24308" y="13428"/>
                  <a:pt x="24242" y="13006"/>
                </a:cubicBezTo>
                <a:cubicBezTo>
                  <a:pt x="24283" y="12934"/>
                  <a:pt x="24325" y="12851"/>
                  <a:pt x="24366" y="12768"/>
                </a:cubicBezTo>
                <a:close/>
                <a:moveTo>
                  <a:pt x="4322" y="13110"/>
                </a:moveTo>
                <a:cubicBezTo>
                  <a:pt x="4591" y="13554"/>
                  <a:pt x="4942" y="13937"/>
                  <a:pt x="5365" y="14247"/>
                </a:cubicBezTo>
                <a:lnTo>
                  <a:pt x="5365" y="14247"/>
                </a:lnTo>
                <a:lnTo>
                  <a:pt x="5348" y="14281"/>
                </a:lnTo>
                <a:lnTo>
                  <a:pt x="5255" y="14229"/>
                </a:lnTo>
                <a:cubicBezTo>
                  <a:pt x="5069" y="14126"/>
                  <a:pt x="4882" y="14012"/>
                  <a:pt x="4716" y="13887"/>
                </a:cubicBezTo>
                <a:cubicBezTo>
                  <a:pt x="4571" y="13659"/>
                  <a:pt x="4426" y="13431"/>
                  <a:pt x="4302" y="13193"/>
                </a:cubicBezTo>
                <a:cubicBezTo>
                  <a:pt x="4312" y="13162"/>
                  <a:pt x="4322" y="13131"/>
                  <a:pt x="4322" y="13110"/>
                </a:cubicBezTo>
                <a:close/>
                <a:moveTo>
                  <a:pt x="9349" y="14074"/>
                </a:moveTo>
                <a:cubicBezTo>
                  <a:pt x="9370" y="14136"/>
                  <a:pt x="9380" y="14198"/>
                  <a:pt x="9390" y="14250"/>
                </a:cubicBezTo>
                <a:lnTo>
                  <a:pt x="9359" y="14281"/>
                </a:lnTo>
                <a:cubicBezTo>
                  <a:pt x="9339" y="14240"/>
                  <a:pt x="9318" y="14209"/>
                  <a:pt x="9297" y="14177"/>
                </a:cubicBezTo>
                <a:lnTo>
                  <a:pt x="9349" y="14074"/>
                </a:lnTo>
                <a:close/>
                <a:moveTo>
                  <a:pt x="9784" y="13981"/>
                </a:moveTo>
                <a:lnTo>
                  <a:pt x="9898" y="14188"/>
                </a:lnTo>
                <a:lnTo>
                  <a:pt x="9898" y="14219"/>
                </a:lnTo>
                <a:cubicBezTo>
                  <a:pt x="9888" y="14240"/>
                  <a:pt x="9878" y="14260"/>
                  <a:pt x="9867" y="14292"/>
                </a:cubicBezTo>
                <a:lnTo>
                  <a:pt x="9857" y="14281"/>
                </a:lnTo>
                <a:cubicBezTo>
                  <a:pt x="9826" y="14198"/>
                  <a:pt x="9795" y="14105"/>
                  <a:pt x="9764" y="14022"/>
                </a:cubicBezTo>
                <a:cubicBezTo>
                  <a:pt x="9764" y="14012"/>
                  <a:pt x="9764" y="14001"/>
                  <a:pt x="9774" y="13991"/>
                </a:cubicBezTo>
                <a:lnTo>
                  <a:pt x="9784" y="13981"/>
                </a:lnTo>
                <a:close/>
                <a:moveTo>
                  <a:pt x="17516" y="13442"/>
                </a:moveTo>
                <a:cubicBezTo>
                  <a:pt x="17568" y="13680"/>
                  <a:pt x="17609" y="13908"/>
                  <a:pt x="17661" y="14146"/>
                </a:cubicBezTo>
                <a:cubicBezTo>
                  <a:pt x="17640" y="14188"/>
                  <a:pt x="17619" y="14240"/>
                  <a:pt x="17588" y="14292"/>
                </a:cubicBezTo>
                <a:cubicBezTo>
                  <a:pt x="17516" y="14271"/>
                  <a:pt x="17454" y="14250"/>
                  <a:pt x="17381" y="14229"/>
                </a:cubicBezTo>
                <a:cubicBezTo>
                  <a:pt x="17274" y="14187"/>
                  <a:pt x="17162" y="14166"/>
                  <a:pt x="17051" y="14166"/>
                </a:cubicBezTo>
                <a:cubicBezTo>
                  <a:pt x="16916" y="14166"/>
                  <a:pt x="16781" y="14198"/>
                  <a:pt x="16656" y="14260"/>
                </a:cubicBezTo>
                <a:cubicBezTo>
                  <a:pt x="16645" y="14209"/>
                  <a:pt x="16635" y="14146"/>
                  <a:pt x="16624" y="14084"/>
                </a:cubicBezTo>
                <a:cubicBezTo>
                  <a:pt x="16656" y="13970"/>
                  <a:pt x="16687" y="13867"/>
                  <a:pt x="16718" y="13753"/>
                </a:cubicBezTo>
                <a:cubicBezTo>
                  <a:pt x="16987" y="13649"/>
                  <a:pt x="17246" y="13545"/>
                  <a:pt x="17516" y="13442"/>
                </a:cubicBezTo>
                <a:close/>
                <a:moveTo>
                  <a:pt x="8385" y="14043"/>
                </a:moveTo>
                <a:cubicBezTo>
                  <a:pt x="8354" y="14126"/>
                  <a:pt x="8323" y="14219"/>
                  <a:pt x="8292" y="14302"/>
                </a:cubicBezTo>
                <a:cubicBezTo>
                  <a:pt x="8281" y="14240"/>
                  <a:pt x="8281" y="14188"/>
                  <a:pt x="8271" y="14126"/>
                </a:cubicBezTo>
                <a:lnTo>
                  <a:pt x="8385" y="14043"/>
                </a:lnTo>
                <a:close/>
                <a:moveTo>
                  <a:pt x="8727" y="13732"/>
                </a:moveTo>
                <a:cubicBezTo>
                  <a:pt x="8779" y="13835"/>
                  <a:pt x="8820" y="13939"/>
                  <a:pt x="8872" y="14043"/>
                </a:cubicBezTo>
                <a:cubicBezTo>
                  <a:pt x="8717" y="14136"/>
                  <a:pt x="8541" y="14229"/>
                  <a:pt x="8375" y="14302"/>
                </a:cubicBezTo>
                <a:cubicBezTo>
                  <a:pt x="8416" y="14177"/>
                  <a:pt x="8458" y="14063"/>
                  <a:pt x="8499" y="13939"/>
                </a:cubicBezTo>
                <a:lnTo>
                  <a:pt x="8499" y="13949"/>
                </a:lnTo>
                <a:cubicBezTo>
                  <a:pt x="8582" y="13877"/>
                  <a:pt x="8655" y="13804"/>
                  <a:pt x="8727" y="13732"/>
                </a:cubicBezTo>
                <a:close/>
                <a:moveTo>
                  <a:pt x="5514" y="14032"/>
                </a:moveTo>
                <a:cubicBezTo>
                  <a:pt x="5556" y="14105"/>
                  <a:pt x="5587" y="14188"/>
                  <a:pt x="5618" y="14260"/>
                </a:cubicBezTo>
                <a:lnTo>
                  <a:pt x="5618" y="14312"/>
                </a:lnTo>
                <a:cubicBezTo>
                  <a:pt x="5556" y="14281"/>
                  <a:pt x="5504" y="14250"/>
                  <a:pt x="5452" y="14209"/>
                </a:cubicBezTo>
                <a:lnTo>
                  <a:pt x="5514" y="14032"/>
                </a:lnTo>
                <a:close/>
                <a:moveTo>
                  <a:pt x="11028" y="13711"/>
                </a:moveTo>
                <a:cubicBezTo>
                  <a:pt x="10966" y="13918"/>
                  <a:pt x="10883" y="14115"/>
                  <a:pt x="10800" y="14312"/>
                </a:cubicBezTo>
                <a:cubicBezTo>
                  <a:pt x="10841" y="14115"/>
                  <a:pt x="10893" y="13908"/>
                  <a:pt x="10955" y="13711"/>
                </a:cubicBezTo>
                <a:close/>
                <a:moveTo>
                  <a:pt x="11691" y="14063"/>
                </a:moveTo>
                <a:lnTo>
                  <a:pt x="11753" y="14084"/>
                </a:lnTo>
                <a:cubicBezTo>
                  <a:pt x="11722" y="14167"/>
                  <a:pt x="11681" y="14240"/>
                  <a:pt x="11639" y="14312"/>
                </a:cubicBezTo>
                <a:lnTo>
                  <a:pt x="11608" y="14271"/>
                </a:lnTo>
                <a:cubicBezTo>
                  <a:pt x="11619" y="14229"/>
                  <a:pt x="11629" y="14188"/>
                  <a:pt x="11650" y="14146"/>
                </a:cubicBezTo>
                <a:lnTo>
                  <a:pt x="11670" y="14115"/>
                </a:lnTo>
                <a:cubicBezTo>
                  <a:pt x="11681" y="14095"/>
                  <a:pt x="11681" y="14084"/>
                  <a:pt x="11691" y="14063"/>
                </a:cubicBezTo>
                <a:close/>
                <a:moveTo>
                  <a:pt x="15080" y="13442"/>
                </a:moveTo>
                <a:cubicBezTo>
                  <a:pt x="15153" y="13504"/>
                  <a:pt x="15225" y="13566"/>
                  <a:pt x="15298" y="13628"/>
                </a:cubicBezTo>
                <a:cubicBezTo>
                  <a:pt x="15205" y="13804"/>
                  <a:pt x="15101" y="13991"/>
                  <a:pt x="14997" y="14167"/>
                </a:cubicBezTo>
                <a:cubicBezTo>
                  <a:pt x="14946" y="14209"/>
                  <a:pt x="14904" y="14240"/>
                  <a:pt x="14852" y="14271"/>
                </a:cubicBezTo>
                <a:lnTo>
                  <a:pt x="14863" y="14271"/>
                </a:lnTo>
                <a:lnTo>
                  <a:pt x="14707" y="14312"/>
                </a:lnTo>
                <a:lnTo>
                  <a:pt x="14697" y="14063"/>
                </a:lnTo>
                <a:cubicBezTo>
                  <a:pt x="14832" y="13856"/>
                  <a:pt x="14956" y="13649"/>
                  <a:pt x="15080" y="13442"/>
                </a:cubicBezTo>
                <a:close/>
                <a:moveTo>
                  <a:pt x="13640" y="14115"/>
                </a:moveTo>
                <a:cubicBezTo>
                  <a:pt x="13546" y="14177"/>
                  <a:pt x="13453" y="14260"/>
                  <a:pt x="13349" y="14333"/>
                </a:cubicBezTo>
                <a:lnTo>
                  <a:pt x="13349" y="14333"/>
                </a:lnTo>
                <a:cubicBezTo>
                  <a:pt x="13391" y="14260"/>
                  <a:pt x="13443" y="14188"/>
                  <a:pt x="13484" y="14115"/>
                </a:cubicBezTo>
                <a:cubicBezTo>
                  <a:pt x="13505" y="14120"/>
                  <a:pt x="13526" y="14123"/>
                  <a:pt x="13546" y="14123"/>
                </a:cubicBezTo>
                <a:cubicBezTo>
                  <a:pt x="13567" y="14123"/>
                  <a:pt x="13588" y="14120"/>
                  <a:pt x="13609" y="14115"/>
                </a:cubicBezTo>
                <a:close/>
                <a:moveTo>
                  <a:pt x="20407" y="13887"/>
                </a:moveTo>
                <a:cubicBezTo>
                  <a:pt x="20397" y="14022"/>
                  <a:pt x="20387" y="14136"/>
                  <a:pt x="20366" y="14260"/>
                </a:cubicBezTo>
                <a:cubicBezTo>
                  <a:pt x="20308" y="14289"/>
                  <a:pt x="20259" y="14309"/>
                  <a:pt x="20203" y="14337"/>
                </a:cubicBezTo>
                <a:lnTo>
                  <a:pt x="20203" y="14337"/>
                </a:lnTo>
                <a:cubicBezTo>
                  <a:pt x="20275" y="14184"/>
                  <a:pt x="20346" y="14041"/>
                  <a:pt x="20407" y="13887"/>
                </a:cubicBezTo>
                <a:close/>
                <a:moveTo>
                  <a:pt x="9158" y="14094"/>
                </a:moveTo>
                <a:lnTo>
                  <a:pt x="9214" y="14177"/>
                </a:lnTo>
                <a:cubicBezTo>
                  <a:pt x="9183" y="14240"/>
                  <a:pt x="9142" y="14302"/>
                  <a:pt x="9111" y="14364"/>
                </a:cubicBezTo>
                <a:lnTo>
                  <a:pt x="9069" y="14302"/>
                </a:lnTo>
                <a:cubicBezTo>
                  <a:pt x="9099" y="14232"/>
                  <a:pt x="9129" y="14163"/>
                  <a:pt x="9158" y="14094"/>
                </a:cubicBezTo>
                <a:close/>
                <a:moveTo>
                  <a:pt x="9598" y="14188"/>
                </a:moveTo>
                <a:lnTo>
                  <a:pt x="9629" y="14219"/>
                </a:lnTo>
                <a:lnTo>
                  <a:pt x="9567" y="14364"/>
                </a:lnTo>
                <a:cubicBezTo>
                  <a:pt x="9577" y="14302"/>
                  <a:pt x="9587" y="14250"/>
                  <a:pt x="9598" y="14188"/>
                </a:cubicBezTo>
                <a:close/>
                <a:moveTo>
                  <a:pt x="2561" y="14146"/>
                </a:moveTo>
                <a:lnTo>
                  <a:pt x="2716" y="14219"/>
                </a:lnTo>
                <a:cubicBezTo>
                  <a:pt x="2685" y="14271"/>
                  <a:pt x="2664" y="14323"/>
                  <a:pt x="2633" y="14374"/>
                </a:cubicBezTo>
                <a:cubicBezTo>
                  <a:pt x="2612" y="14302"/>
                  <a:pt x="2581" y="14219"/>
                  <a:pt x="2561" y="14146"/>
                </a:cubicBezTo>
                <a:close/>
                <a:moveTo>
                  <a:pt x="3296" y="14219"/>
                </a:moveTo>
                <a:lnTo>
                  <a:pt x="3296" y="14219"/>
                </a:lnTo>
                <a:cubicBezTo>
                  <a:pt x="3327" y="14240"/>
                  <a:pt x="3379" y="14260"/>
                  <a:pt x="3421" y="14281"/>
                </a:cubicBezTo>
                <a:lnTo>
                  <a:pt x="3431" y="14292"/>
                </a:lnTo>
                <a:lnTo>
                  <a:pt x="3400" y="14374"/>
                </a:lnTo>
                <a:lnTo>
                  <a:pt x="3296" y="14219"/>
                </a:lnTo>
                <a:close/>
                <a:moveTo>
                  <a:pt x="8116" y="13493"/>
                </a:moveTo>
                <a:cubicBezTo>
                  <a:pt x="8126" y="13597"/>
                  <a:pt x="8147" y="13701"/>
                  <a:pt x="8157" y="13804"/>
                </a:cubicBezTo>
                <a:cubicBezTo>
                  <a:pt x="8053" y="13981"/>
                  <a:pt x="7950" y="14157"/>
                  <a:pt x="7857" y="14323"/>
                </a:cubicBezTo>
                <a:lnTo>
                  <a:pt x="7763" y="14374"/>
                </a:lnTo>
                <a:cubicBezTo>
                  <a:pt x="7815" y="14126"/>
                  <a:pt x="7877" y="13887"/>
                  <a:pt x="7950" y="13649"/>
                </a:cubicBezTo>
                <a:cubicBezTo>
                  <a:pt x="8002" y="13597"/>
                  <a:pt x="8053" y="13545"/>
                  <a:pt x="8116" y="13493"/>
                </a:cubicBezTo>
                <a:close/>
                <a:moveTo>
                  <a:pt x="9960" y="14302"/>
                </a:moveTo>
                <a:cubicBezTo>
                  <a:pt x="9971" y="14333"/>
                  <a:pt x="9981" y="14364"/>
                  <a:pt x="10002" y="14385"/>
                </a:cubicBezTo>
                <a:lnTo>
                  <a:pt x="9960" y="14354"/>
                </a:lnTo>
                <a:lnTo>
                  <a:pt x="9960" y="14302"/>
                </a:lnTo>
                <a:close/>
                <a:moveTo>
                  <a:pt x="14603" y="13639"/>
                </a:moveTo>
                <a:lnTo>
                  <a:pt x="14603" y="13639"/>
                </a:lnTo>
                <a:cubicBezTo>
                  <a:pt x="14593" y="13732"/>
                  <a:pt x="14583" y="13835"/>
                  <a:pt x="14572" y="13929"/>
                </a:cubicBezTo>
                <a:lnTo>
                  <a:pt x="14572" y="13939"/>
                </a:lnTo>
                <a:lnTo>
                  <a:pt x="14552" y="14188"/>
                </a:lnTo>
                <a:lnTo>
                  <a:pt x="14417" y="14385"/>
                </a:lnTo>
                <a:cubicBezTo>
                  <a:pt x="14396" y="14281"/>
                  <a:pt x="14365" y="14167"/>
                  <a:pt x="14344" y="14063"/>
                </a:cubicBezTo>
                <a:cubicBezTo>
                  <a:pt x="14448" y="13929"/>
                  <a:pt x="14531" y="13784"/>
                  <a:pt x="14603" y="13639"/>
                </a:cubicBezTo>
                <a:close/>
                <a:moveTo>
                  <a:pt x="5431" y="14281"/>
                </a:moveTo>
                <a:cubicBezTo>
                  <a:pt x="5483" y="14323"/>
                  <a:pt x="5556" y="14354"/>
                  <a:pt x="5608" y="14395"/>
                </a:cubicBezTo>
                <a:cubicBezTo>
                  <a:pt x="5535" y="14364"/>
                  <a:pt x="5473" y="14343"/>
                  <a:pt x="5411" y="14312"/>
                </a:cubicBezTo>
                <a:lnTo>
                  <a:pt x="5431" y="14281"/>
                </a:lnTo>
                <a:close/>
                <a:moveTo>
                  <a:pt x="16179" y="14198"/>
                </a:moveTo>
                <a:lnTo>
                  <a:pt x="16241" y="14229"/>
                </a:lnTo>
                <a:lnTo>
                  <a:pt x="16241" y="14395"/>
                </a:lnTo>
                <a:cubicBezTo>
                  <a:pt x="16210" y="14343"/>
                  <a:pt x="16189" y="14292"/>
                  <a:pt x="16179" y="14240"/>
                </a:cubicBezTo>
                <a:lnTo>
                  <a:pt x="16179" y="14219"/>
                </a:lnTo>
                <a:cubicBezTo>
                  <a:pt x="16179" y="14209"/>
                  <a:pt x="16179" y="14198"/>
                  <a:pt x="16179" y="14198"/>
                </a:cubicBezTo>
                <a:close/>
                <a:moveTo>
                  <a:pt x="17930" y="13607"/>
                </a:moveTo>
                <a:cubicBezTo>
                  <a:pt x="17930" y="13607"/>
                  <a:pt x="17930" y="13618"/>
                  <a:pt x="17930" y="13618"/>
                </a:cubicBezTo>
                <a:cubicBezTo>
                  <a:pt x="17930" y="13877"/>
                  <a:pt x="17910" y="14136"/>
                  <a:pt x="17889" y="14395"/>
                </a:cubicBezTo>
                <a:lnTo>
                  <a:pt x="17775" y="14354"/>
                </a:lnTo>
                <a:cubicBezTo>
                  <a:pt x="17765" y="14292"/>
                  <a:pt x="17754" y="14229"/>
                  <a:pt x="17733" y="14167"/>
                </a:cubicBezTo>
                <a:cubicBezTo>
                  <a:pt x="17816" y="13981"/>
                  <a:pt x="17879" y="13794"/>
                  <a:pt x="17930" y="13607"/>
                </a:cubicBezTo>
                <a:close/>
                <a:moveTo>
                  <a:pt x="20200" y="12644"/>
                </a:moveTo>
                <a:cubicBezTo>
                  <a:pt x="20273" y="12747"/>
                  <a:pt x="20345" y="12851"/>
                  <a:pt x="20407" y="12965"/>
                </a:cubicBezTo>
                <a:cubicBezTo>
                  <a:pt x="20428" y="13203"/>
                  <a:pt x="20428" y="13442"/>
                  <a:pt x="20418" y="13680"/>
                </a:cubicBezTo>
                <a:lnTo>
                  <a:pt x="20418" y="13670"/>
                </a:lnTo>
                <a:cubicBezTo>
                  <a:pt x="20314" y="13908"/>
                  <a:pt x="20210" y="14146"/>
                  <a:pt x="20086" y="14374"/>
                </a:cubicBezTo>
                <a:lnTo>
                  <a:pt x="20055" y="14395"/>
                </a:lnTo>
                <a:cubicBezTo>
                  <a:pt x="20013" y="14188"/>
                  <a:pt x="19972" y="13981"/>
                  <a:pt x="19931" y="13773"/>
                </a:cubicBezTo>
                <a:cubicBezTo>
                  <a:pt x="20045" y="13400"/>
                  <a:pt x="20138" y="13027"/>
                  <a:pt x="20200" y="12644"/>
                </a:cubicBezTo>
                <a:close/>
                <a:moveTo>
                  <a:pt x="2923" y="14001"/>
                </a:moveTo>
                <a:cubicBezTo>
                  <a:pt x="2996" y="14043"/>
                  <a:pt x="3068" y="14084"/>
                  <a:pt x="3141" y="14126"/>
                </a:cubicBezTo>
                <a:cubicBezTo>
                  <a:pt x="3193" y="14219"/>
                  <a:pt x="3255" y="14312"/>
                  <a:pt x="3317" y="14406"/>
                </a:cubicBezTo>
                <a:cubicBezTo>
                  <a:pt x="3151" y="14343"/>
                  <a:pt x="2985" y="14271"/>
                  <a:pt x="2820" y="14198"/>
                </a:cubicBezTo>
                <a:cubicBezTo>
                  <a:pt x="2820" y="14188"/>
                  <a:pt x="2830" y="14177"/>
                  <a:pt x="2830" y="14167"/>
                </a:cubicBezTo>
                <a:cubicBezTo>
                  <a:pt x="2861" y="14105"/>
                  <a:pt x="2892" y="14053"/>
                  <a:pt x="2923" y="14001"/>
                </a:cubicBezTo>
                <a:close/>
                <a:moveTo>
                  <a:pt x="9525" y="14219"/>
                </a:moveTo>
                <a:cubicBezTo>
                  <a:pt x="9515" y="14281"/>
                  <a:pt x="9515" y="14343"/>
                  <a:pt x="9504" y="14406"/>
                </a:cubicBezTo>
                <a:lnTo>
                  <a:pt x="9473" y="14271"/>
                </a:lnTo>
                <a:cubicBezTo>
                  <a:pt x="9484" y="14260"/>
                  <a:pt x="9504" y="14240"/>
                  <a:pt x="9525" y="14219"/>
                </a:cubicBezTo>
                <a:close/>
                <a:moveTo>
                  <a:pt x="14303" y="14260"/>
                </a:moveTo>
                <a:lnTo>
                  <a:pt x="14303" y="14271"/>
                </a:lnTo>
                <a:cubicBezTo>
                  <a:pt x="14313" y="14312"/>
                  <a:pt x="14324" y="14364"/>
                  <a:pt x="14344" y="14416"/>
                </a:cubicBezTo>
                <a:lnTo>
                  <a:pt x="14293" y="14426"/>
                </a:lnTo>
                <a:cubicBezTo>
                  <a:pt x="14293" y="14364"/>
                  <a:pt x="14293" y="14312"/>
                  <a:pt x="14303" y="14260"/>
                </a:cubicBezTo>
                <a:close/>
                <a:moveTo>
                  <a:pt x="13930" y="14053"/>
                </a:moveTo>
                <a:cubicBezTo>
                  <a:pt x="13930" y="14167"/>
                  <a:pt x="13940" y="14281"/>
                  <a:pt x="13930" y="14395"/>
                </a:cubicBezTo>
                <a:lnTo>
                  <a:pt x="13888" y="14437"/>
                </a:lnTo>
                <a:cubicBezTo>
                  <a:pt x="13888" y="14416"/>
                  <a:pt x="13878" y="14395"/>
                  <a:pt x="13868" y="14374"/>
                </a:cubicBezTo>
                <a:cubicBezTo>
                  <a:pt x="13888" y="14281"/>
                  <a:pt x="13899" y="14177"/>
                  <a:pt x="13909" y="14074"/>
                </a:cubicBezTo>
                <a:lnTo>
                  <a:pt x="13930" y="14053"/>
                </a:lnTo>
                <a:close/>
                <a:moveTo>
                  <a:pt x="9266" y="14240"/>
                </a:moveTo>
                <a:lnTo>
                  <a:pt x="9318" y="14312"/>
                </a:lnTo>
                <a:cubicBezTo>
                  <a:pt x="9266" y="14354"/>
                  <a:pt x="9214" y="14395"/>
                  <a:pt x="9152" y="14447"/>
                </a:cubicBezTo>
                <a:lnTo>
                  <a:pt x="9152" y="14426"/>
                </a:lnTo>
                <a:lnTo>
                  <a:pt x="9266" y="14240"/>
                </a:lnTo>
                <a:close/>
                <a:moveTo>
                  <a:pt x="4011" y="13307"/>
                </a:moveTo>
                <a:cubicBezTo>
                  <a:pt x="4043" y="13359"/>
                  <a:pt x="4084" y="13400"/>
                  <a:pt x="4125" y="13442"/>
                </a:cubicBezTo>
                <a:lnTo>
                  <a:pt x="4136" y="13462"/>
                </a:lnTo>
                <a:cubicBezTo>
                  <a:pt x="4063" y="13784"/>
                  <a:pt x="4011" y="14126"/>
                  <a:pt x="3991" y="14457"/>
                </a:cubicBezTo>
                <a:cubicBezTo>
                  <a:pt x="3877" y="14406"/>
                  <a:pt x="3752" y="14354"/>
                  <a:pt x="3638" y="14302"/>
                </a:cubicBezTo>
                <a:cubicBezTo>
                  <a:pt x="3618" y="14240"/>
                  <a:pt x="3607" y="14177"/>
                  <a:pt x="3587" y="14115"/>
                </a:cubicBezTo>
                <a:cubicBezTo>
                  <a:pt x="3721" y="13846"/>
                  <a:pt x="3856" y="13576"/>
                  <a:pt x="4011" y="13307"/>
                </a:cubicBezTo>
                <a:close/>
                <a:moveTo>
                  <a:pt x="18169" y="13162"/>
                </a:moveTo>
                <a:cubicBezTo>
                  <a:pt x="18169" y="13493"/>
                  <a:pt x="18148" y="13835"/>
                  <a:pt x="18107" y="14177"/>
                </a:cubicBezTo>
                <a:cubicBezTo>
                  <a:pt x="18107" y="14271"/>
                  <a:pt x="18096" y="14364"/>
                  <a:pt x="18086" y="14457"/>
                </a:cubicBezTo>
                <a:lnTo>
                  <a:pt x="18044" y="14447"/>
                </a:lnTo>
                <a:cubicBezTo>
                  <a:pt x="18044" y="14136"/>
                  <a:pt x="18034" y="13815"/>
                  <a:pt x="18003" y="13504"/>
                </a:cubicBezTo>
                <a:lnTo>
                  <a:pt x="18003" y="13297"/>
                </a:lnTo>
                <a:cubicBezTo>
                  <a:pt x="18003" y="13276"/>
                  <a:pt x="18013" y="13245"/>
                  <a:pt x="18024" y="13224"/>
                </a:cubicBezTo>
                <a:lnTo>
                  <a:pt x="18169" y="13162"/>
                </a:lnTo>
                <a:close/>
                <a:moveTo>
                  <a:pt x="14230" y="14209"/>
                </a:moveTo>
                <a:cubicBezTo>
                  <a:pt x="14230" y="14292"/>
                  <a:pt x="14220" y="14364"/>
                  <a:pt x="14220" y="14447"/>
                </a:cubicBezTo>
                <a:lnTo>
                  <a:pt x="14147" y="14468"/>
                </a:lnTo>
                <a:cubicBezTo>
                  <a:pt x="14158" y="14406"/>
                  <a:pt x="14158" y="14343"/>
                  <a:pt x="14168" y="14281"/>
                </a:cubicBezTo>
                <a:lnTo>
                  <a:pt x="14230" y="14209"/>
                </a:lnTo>
                <a:close/>
                <a:moveTo>
                  <a:pt x="19630" y="13960"/>
                </a:moveTo>
                <a:cubicBezTo>
                  <a:pt x="19661" y="14022"/>
                  <a:pt x="19682" y="14084"/>
                  <a:pt x="19713" y="14157"/>
                </a:cubicBezTo>
                <a:cubicBezTo>
                  <a:pt x="19671" y="14260"/>
                  <a:pt x="19640" y="14364"/>
                  <a:pt x="19599" y="14468"/>
                </a:cubicBezTo>
                <a:lnTo>
                  <a:pt x="19599" y="14457"/>
                </a:lnTo>
                <a:cubicBezTo>
                  <a:pt x="19599" y="14447"/>
                  <a:pt x="19589" y="14426"/>
                  <a:pt x="19578" y="14416"/>
                </a:cubicBezTo>
                <a:cubicBezTo>
                  <a:pt x="19599" y="14260"/>
                  <a:pt x="19620" y="14115"/>
                  <a:pt x="19630" y="13960"/>
                </a:cubicBezTo>
                <a:close/>
                <a:moveTo>
                  <a:pt x="19817" y="14115"/>
                </a:moveTo>
                <a:lnTo>
                  <a:pt x="19962" y="14437"/>
                </a:lnTo>
                <a:lnTo>
                  <a:pt x="19889" y="14468"/>
                </a:lnTo>
                <a:lnTo>
                  <a:pt x="19879" y="14468"/>
                </a:lnTo>
                <a:cubicBezTo>
                  <a:pt x="19848" y="14374"/>
                  <a:pt x="19827" y="14292"/>
                  <a:pt x="19785" y="14198"/>
                </a:cubicBezTo>
                <a:lnTo>
                  <a:pt x="19817" y="14115"/>
                </a:lnTo>
                <a:close/>
                <a:moveTo>
                  <a:pt x="3504" y="14333"/>
                </a:moveTo>
                <a:cubicBezTo>
                  <a:pt x="3514" y="14385"/>
                  <a:pt x="3524" y="14437"/>
                  <a:pt x="3535" y="14488"/>
                </a:cubicBezTo>
                <a:lnTo>
                  <a:pt x="3452" y="14457"/>
                </a:lnTo>
                <a:cubicBezTo>
                  <a:pt x="3462" y="14416"/>
                  <a:pt x="3483" y="14374"/>
                  <a:pt x="3493" y="14333"/>
                </a:cubicBezTo>
                <a:close/>
                <a:moveTo>
                  <a:pt x="6239" y="13474"/>
                </a:moveTo>
                <a:lnTo>
                  <a:pt x="6239" y="13474"/>
                </a:lnTo>
                <a:cubicBezTo>
                  <a:pt x="6339" y="13483"/>
                  <a:pt x="6440" y="13483"/>
                  <a:pt x="6540" y="13483"/>
                </a:cubicBezTo>
                <a:cubicBezTo>
                  <a:pt x="6354" y="13815"/>
                  <a:pt x="6167" y="14146"/>
                  <a:pt x="6012" y="14488"/>
                </a:cubicBezTo>
                <a:cubicBezTo>
                  <a:pt x="5918" y="14457"/>
                  <a:pt x="5836" y="14426"/>
                  <a:pt x="5753" y="14385"/>
                </a:cubicBezTo>
                <a:cubicBezTo>
                  <a:pt x="5742" y="14364"/>
                  <a:pt x="5722" y="14333"/>
                  <a:pt x="5711" y="14312"/>
                </a:cubicBezTo>
                <a:cubicBezTo>
                  <a:pt x="5866" y="14022"/>
                  <a:pt x="6042" y="13743"/>
                  <a:pt x="6239" y="13474"/>
                </a:cubicBezTo>
                <a:close/>
                <a:moveTo>
                  <a:pt x="14044" y="14406"/>
                </a:moveTo>
                <a:cubicBezTo>
                  <a:pt x="14044" y="14437"/>
                  <a:pt x="14054" y="14457"/>
                  <a:pt x="14054" y="14478"/>
                </a:cubicBezTo>
                <a:lnTo>
                  <a:pt x="14023" y="14488"/>
                </a:lnTo>
                <a:lnTo>
                  <a:pt x="14023" y="14426"/>
                </a:lnTo>
                <a:lnTo>
                  <a:pt x="14044" y="14406"/>
                </a:lnTo>
                <a:close/>
                <a:moveTo>
                  <a:pt x="9048" y="14374"/>
                </a:moveTo>
                <a:lnTo>
                  <a:pt x="9079" y="14416"/>
                </a:lnTo>
                <a:lnTo>
                  <a:pt x="9028" y="14499"/>
                </a:lnTo>
                <a:cubicBezTo>
                  <a:pt x="9028" y="14478"/>
                  <a:pt x="9028" y="14457"/>
                  <a:pt x="9017" y="14447"/>
                </a:cubicBezTo>
                <a:cubicBezTo>
                  <a:pt x="9007" y="14426"/>
                  <a:pt x="9038" y="14395"/>
                  <a:pt x="9048" y="14374"/>
                </a:cubicBezTo>
                <a:close/>
                <a:moveTo>
                  <a:pt x="8219" y="14188"/>
                </a:moveTo>
                <a:cubicBezTo>
                  <a:pt x="8219" y="14250"/>
                  <a:pt x="8230" y="14312"/>
                  <a:pt x="8240" y="14374"/>
                </a:cubicBezTo>
                <a:cubicBezTo>
                  <a:pt x="8116" y="14426"/>
                  <a:pt x="7981" y="14468"/>
                  <a:pt x="7846" y="14509"/>
                </a:cubicBezTo>
                <a:lnTo>
                  <a:pt x="7919" y="14374"/>
                </a:lnTo>
                <a:cubicBezTo>
                  <a:pt x="8022" y="14312"/>
                  <a:pt x="8116" y="14250"/>
                  <a:pt x="8219" y="14188"/>
                </a:cubicBezTo>
                <a:close/>
                <a:moveTo>
                  <a:pt x="11577" y="14364"/>
                </a:moveTo>
                <a:lnTo>
                  <a:pt x="11598" y="14385"/>
                </a:lnTo>
                <a:cubicBezTo>
                  <a:pt x="11577" y="14426"/>
                  <a:pt x="11556" y="14468"/>
                  <a:pt x="11536" y="14509"/>
                </a:cubicBezTo>
                <a:cubicBezTo>
                  <a:pt x="11546" y="14457"/>
                  <a:pt x="11556" y="14416"/>
                  <a:pt x="11577" y="14364"/>
                </a:cubicBezTo>
                <a:close/>
                <a:moveTo>
                  <a:pt x="4830" y="14063"/>
                </a:moveTo>
                <a:lnTo>
                  <a:pt x="4830" y="14063"/>
                </a:lnTo>
                <a:cubicBezTo>
                  <a:pt x="4986" y="14167"/>
                  <a:pt x="5152" y="14260"/>
                  <a:pt x="5328" y="14354"/>
                </a:cubicBezTo>
                <a:lnTo>
                  <a:pt x="5266" y="14520"/>
                </a:lnTo>
                <a:cubicBezTo>
                  <a:pt x="5224" y="14488"/>
                  <a:pt x="5172" y="14447"/>
                  <a:pt x="5131" y="14406"/>
                </a:cubicBezTo>
                <a:cubicBezTo>
                  <a:pt x="5069" y="14333"/>
                  <a:pt x="4996" y="14260"/>
                  <a:pt x="4924" y="14188"/>
                </a:cubicBezTo>
                <a:cubicBezTo>
                  <a:pt x="4892" y="14146"/>
                  <a:pt x="4861" y="14105"/>
                  <a:pt x="4830" y="14063"/>
                </a:cubicBezTo>
                <a:close/>
                <a:moveTo>
                  <a:pt x="3587" y="14364"/>
                </a:moveTo>
                <a:lnTo>
                  <a:pt x="3638" y="14530"/>
                </a:lnTo>
                <a:lnTo>
                  <a:pt x="3607" y="14520"/>
                </a:lnTo>
                <a:cubicBezTo>
                  <a:pt x="3607" y="14499"/>
                  <a:pt x="3597" y="14478"/>
                  <a:pt x="3597" y="14457"/>
                </a:cubicBezTo>
                <a:cubicBezTo>
                  <a:pt x="3587" y="14437"/>
                  <a:pt x="3587" y="14395"/>
                  <a:pt x="3576" y="14364"/>
                </a:cubicBezTo>
                <a:close/>
                <a:moveTo>
                  <a:pt x="7805" y="14426"/>
                </a:moveTo>
                <a:lnTo>
                  <a:pt x="7805" y="14437"/>
                </a:lnTo>
                <a:lnTo>
                  <a:pt x="7753" y="14530"/>
                </a:lnTo>
                <a:lnTo>
                  <a:pt x="7743" y="14530"/>
                </a:lnTo>
                <a:cubicBezTo>
                  <a:pt x="7732" y="14499"/>
                  <a:pt x="7732" y="14478"/>
                  <a:pt x="7743" y="14447"/>
                </a:cubicBezTo>
                <a:lnTo>
                  <a:pt x="7743" y="14457"/>
                </a:lnTo>
                <a:lnTo>
                  <a:pt x="7805" y="14426"/>
                </a:lnTo>
                <a:close/>
                <a:moveTo>
                  <a:pt x="14521" y="14468"/>
                </a:moveTo>
                <a:cubicBezTo>
                  <a:pt x="14521" y="14468"/>
                  <a:pt x="14521" y="14478"/>
                  <a:pt x="14521" y="14488"/>
                </a:cubicBezTo>
                <a:lnTo>
                  <a:pt x="14458" y="14530"/>
                </a:lnTo>
                <a:lnTo>
                  <a:pt x="14448" y="14488"/>
                </a:lnTo>
                <a:lnTo>
                  <a:pt x="14521" y="14468"/>
                </a:lnTo>
                <a:close/>
                <a:moveTo>
                  <a:pt x="19754" y="14302"/>
                </a:moveTo>
                <a:cubicBezTo>
                  <a:pt x="19775" y="14364"/>
                  <a:pt x="19796" y="14426"/>
                  <a:pt x="19806" y="14488"/>
                </a:cubicBezTo>
                <a:lnTo>
                  <a:pt x="19661" y="14530"/>
                </a:lnTo>
                <a:cubicBezTo>
                  <a:pt x="19703" y="14457"/>
                  <a:pt x="19734" y="14385"/>
                  <a:pt x="19754" y="14302"/>
                </a:cubicBezTo>
                <a:close/>
                <a:moveTo>
                  <a:pt x="6488" y="13804"/>
                </a:moveTo>
                <a:lnTo>
                  <a:pt x="6488" y="13804"/>
                </a:lnTo>
                <a:cubicBezTo>
                  <a:pt x="6385" y="14043"/>
                  <a:pt x="6292" y="14292"/>
                  <a:pt x="6209" y="14540"/>
                </a:cubicBezTo>
                <a:lnTo>
                  <a:pt x="6115" y="14520"/>
                </a:lnTo>
                <a:cubicBezTo>
                  <a:pt x="6229" y="14271"/>
                  <a:pt x="6354" y="14032"/>
                  <a:pt x="6488" y="13804"/>
                </a:cubicBezTo>
                <a:close/>
                <a:moveTo>
                  <a:pt x="7815" y="13773"/>
                </a:moveTo>
                <a:lnTo>
                  <a:pt x="7825" y="13784"/>
                </a:lnTo>
                <a:cubicBezTo>
                  <a:pt x="7753" y="13991"/>
                  <a:pt x="7701" y="14198"/>
                  <a:pt x="7660" y="14416"/>
                </a:cubicBezTo>
                <a:cubicBezTo>
                  <a:pt x="7504" y="14478"/>
                  <a:pt x="7349" y="14530"/>
                  <a:pt x="7183" y="14561"/>
                </a:cubicBezTo>
                <a:cubicBezTo>
                  <a:pt x="7369" y="14281"/>
                  <a:pt x="7577" y="14022"/>
                  <a:pt x="7815" y="13773"/>
                </a:cubicBezTo>
                <a:close/>
                <a:moveTo>
                  <a:pt x="13277" y="14043"/>
                </a:moveTo>
                <a:cubicBezTo>
                  <a:pt x="13318" y="14074"/>
                  <a:pt x="13370" y="14095"/>
                  <a:pt x="13422" y="14115"/>
                </a:cubicBezTo>
                <a:cubicBezTo>
                  <a:pt x="13349" y="14219"/>
                  <a:pt x="13287" y="14333"/>
                  <a:pt x="13215" y="14447"/>
                </a:cubicBezTo>
                <a:lnTo>
                  <a:pt x="13090" y="14530"/>
                </a:lnTo>
                <a:lnTo>
                  <a:pt x="13049" y="14561"/>
                </a:lnTo>
                <a:cubicBezTo>
                  <a:pt x="13049" y="14426"/>
                  <a:pt x="13049" y="14292"/>
                  <a:pt x="13039" y="14157"/>
                </a:cubicBezTo>
                <a:cubicBezTo>
                  <a:pt x="13049" y="14146"/>
                  <a:pt x="13049" y="14136"/>
                  <a:pt x="13059" y="14115"/>
                </a:cubicBezTo>
                <a:lnTo>
                  <a:pt x="13163" y="14084"/>
                </a:lnTo>
                <a:cubicBezTo>
                  <a:pt x="13204" y="14074"/>
                  <a:pt x="13246" y="14063"/>
                  <a:pt x="13277" y="14043"/>
                </a:cubicBezTo>
                <a:close/>
                <a:moveTo>
                  <a:pt x="5152" y="14509"/>
                </a:moveTo>
                <a:lnTo>
                  <a:pt x="5245" y="14582"/>
                </a:lnTo>
                <a:lnTo>
                  <a:pt x="5234" y="14602"/>
                </a:lnTo>
                <a:cubicBezTo>
                  <a:pt x="5203" y="14571"/>
                  <a:pt x="5183" y="14540"/>
                  <a:pt x="5152" y="14509"/>
                </a:cubicBezTo>
                <a:close/>
                <a:moveTo>
                  <a:pt x="7432" y="13328"/>
                </a:moveTo>
                <a:cubicBezTo>
                  <a:pt x="7597" y="13369"/>
                  <a:pt x="7753" y="13400"/>
                  <a:pt x="7919" y="13431"/>
                </a:cubicBezTo>
                <a:cubicBezTo>
                  <a:pt x="7898" y="13504"/>
                  <a:pt x="7867" y="13566"/>
                  <a:pt x="7846" y="13628"/>
                </a:cubicBezTo>
                <a:cubicBezTo>
                  <a:pt x="7660" y="13815"/>
                  <a:pt x="7494" y="14012"/>
                  <a:pt x="7328" y="14219"/>
                </a:cubicBezTo>
                <a:cubicBezTo>
                  <a:pt x="7245" y="14333"/>
                  <a:pt x="7162" y="14447"/>
                  <a:pt x="7079" y="14571"/>
                </a:cubicBezTo>
                <a:cubicBezTo>
                  <a:pt x="6976" y="14582"/>
                  <a:pt x="6862" y="14592"/>
                  <a:pt x="6748" y="14602"/>
                </a:cubicBezTo>
                <a:cubicBezTo>
                  <a:pt x="6592" y="14602"/>
                  <a:pt x="6437" y="14592"/>
                  <a:pt x="6292" y="14561"/>
                </a:cubicBezTo>
                <a:cubicBezTo>
                  <a:pt x="6416" y="14198"/>
                  <a:pt x="6551" y="13835"/>
                  <a:pt x="6696" y="13473"/>
                </a:cubicBezTo>
                <a:cubicBezTo>
                  <a:pt x="6945" y="13452"/>
                  <a:pt x="7193" y="13400"/>
                  <a:pt x="7432" y="13328"/>
                </a:cubicBezTo>
                <a:close/>
                <a:moveTo>
                  <a:pt x="7649" y="14499"/>
                </a:moveTo>
                <a:cubicBezTo>
                  <a:pt x="7649" y="14520"/>
                  <a:pt x="7649" y="14540"/>
                  <a:pt x="7639" y="14551"/>
                </a:cubicBezTo>
                <a:cubicBezTo>
                  <a:pt x="7535" y="14582"/>
                  <a:pt x="7432" y="14602"/>
                  <a:pt x="7338" y="14613"/>
                </a:cubicBezTo>
                <a:cubicBezTo>
                  <a:pt x="7442" y="14582"/>
                  <a:pt x="7535" y="14540"/>
                  <a:pt x="7639" y="14499"/>
                </a:cubicBezTo>
                <a:close/>
                <a:moveTo>
                  <a:pt x="17001" y="14243"/>
                </a:moveTo>
                <a:cubicBezTo>
                  <a:pt x="17065" y="14243"/>
                  <a:pt x="17130" y="14252"/>
                  <a:pt x="17194" y="14271"/>
                </a:cubicBezTo>
                <a:cubicBezTo>
                  <a:pt x="17319" y="14292"/>
                  <a:pt x="17443" y="14323"/>
                  <a:pt x="17557" y="14364"/>
                </a:cubicBezTo>
                <a:cubicBezTo>
                  <a:pt x="17516" y="14447"/>
                  <a:pt x="17464" y="14530"/>
                  <a:pt x="17412" y="14613"/>
                </a:cubicBezTo>
                <a:cubicBezTo>
                  <a:pt x="17163" y="14540"/>
                  <a:pt x="16915" y="14468"/>
                  <a:pt x="16687" y="14364"/>
                </a:cubicBezTo>
                <a:lnTo>
                  <a:pt x="16687" y="14374"/>
                </a:lnTo>
                <a:lnTo>
                  <a:pt x="16676" y="14323"/>
                </a:lnTo>
                <a:cubicBezTo>
                  <a:pt x="16781" y="14270"/>
                  <a:pt x="16890" y="14243"/>
                  <a:pt x="17001" y="14243"/>
                </a:cubicBezTo>
                <a:close/>
                <a:moveTo>
                  <a:pt x="11919" y="14136"/>
                </a:moveTo>
                <a:cubicBezTo>
                  <a:pt x="12085" y="14177"/>
                  <a:pt x="12251" y="14198"/>
                  <a:pt x="12417" y="14198"/>
                </a:cubicBezTo>
                <a:lnTo>
                  <a:pt x="12417" y="14623"/>
                </a:lnTo>
                <a:cubicBezTo>
                  <a:pt x="12241" y="14468"/>
                  <a:pt x="12075" y="14302"/>
                  <a:pt x="11919" y="14136"/>
                </a:cubicBezTo>
                <a:close/>
                <a:moveTo>
                  <a:pt x="13723" y="14209"/>
                </a:moveTo>
                <a:cubicBezTo>
                  <a:pt x="13743" y="14271"/>
                  <a:pt x="13774" y="14343"/>
                  <a:pt x="13795" y="14406"/>
                </a:cubicBezTo>
                <a:cubicBezTo>
                  <a:pt x="13795" y="14447"/>
                  <a:pt x="13785" y="14488"/>
                  <a:pt x="13785" y="14520"/>
                </a:cubicBezTo>
                <a:cubicBezTo>
                  <a:pt x="13764" y="14540"/>
                  <a:pt x="13754" y="14551"/>
                  <a:pt x="13733" y="14561"/>
                </a:cubicBezTo>
                <a:lnTo>
                  <a:pt x="13443" y="14623"/>
                </a:lnTo>
                <a:cubicBezTo>
                  <a:pt x="13515" y="14499"/>
                  <a:pt x="13588" y="14364"/>
                  <a:pt x="13671" y="14250"/>
                </a:cubicBezTo>
                <a:lnTo>
                  <a:pt x="13723" y="14209"/>
                </a:lnTo>
                <a:close/>
                <a:moveTo>
                  <a:pt x="14883" y="14354"/>
                </a:moveTo>
                <a:cubicBezTo>
                  <a:pt x="14832" y="14447"/>
                  <a:pt x="14780" y="14540"/>
                  <a:pt x="14717" y="14634"/>
                </a:cubicBezTo>
                <a:cubicBezTo>
                  <a:pt x="14717" y="14571"/>
                  <a:pt x="14717" y="14520"/>
                  <a:pt x="14707" y="14468"/>
                </a:cubicBezTo>
                <a:cubicBezTo>
                  <a:pt x="14769" y="14437"/>
                  <a:pt x="14821" y="14395"/>
                  <a:pt x="14873" y="14364"/>
                </a:cubicBezTo>
                <a:lnTo>
                  <a:pt x="14883" y="14354"/>
                </a:lnTo>
                <a:close/>
                <a:moveTo>
                  <a:pt x="3669" y="14406"/>
                </a:moveTo>
                <a:cubicBezTo>
                  <a:pt x="3773" y="14447"/>
                  <a:pt x="3877" y="14499"/>
                  <a:pt x="3991" y="14540"/>
                </a:cubicBezTo>
                <a:lnTo>
                  <a:pt x="3991" y="14644"/>
                </a:lnTo>
                <a:lnTo>
                  <a:pt x="3721" y="14551"/>
                </a:lnTo>
                <a:lnTo>
                  <a:pt x="3669" y="14406"/>
                </a:lnTo>
                <a:close/>
                <a:moveTo>
                  <a:pt x="17630" y="14374"/>
                </a:moveTo>
                <a:lnTo>
                  <a:pt x="17713" y="14406"/>
                </a:lnTo>
                <a:cubicBezTo>
                  <a:pt x="17733" y="14499"/>
                  <a:pt x="17744" y="14582"/>
                  <a:pt x="17765" y="14665"/>
                </a:cubicBezTo>
                <a:cubicBezTo>
                  <a:pt x="17671" y="14654"/>
                  <a:pt x="17578" y="14634"/>
                  <a:pt x="17485" y="14613"/>
                </a:cubicBezTo>
                <a:cubicBezTo>
                  <a:pt x="17537" y="14540"/>
                  <a:pt x="17588" y="14457"/>
                  <a:pt x="17630" y="14374"/>
                </a:cubicBezTo>
                <a:close/>
                <a:moveTo>
                  <a:pt x="16272" y="14250"/>
                </a:moveTo>
                <a:cubicBezTo>
                  <a:pt x="16334" y="14281"/>
                  <a:pt x="16386" y="14312"/>
                  <a:pt x="16448" y="14333"/>
                </a:cubicBezTo>
                <a:lnTo>
                  <a:pt x="16448" y="14364"/>
                </a:lnTo>
                <a:cubicBezTo>
                  <a:pt x="16407" y="14468"/>
                  <a:pt x="16376" y="14571"/>
                  <a:pt x="16334" y="14675"/>
                </a:cubicBezTo>
                <a:cubicBezTo>
                  <a:pt x="16314" y="14613"/>
                  <a:pt x="16293" y="14551"/>
                  <a:pt x="16272" y="14499"/>
                </a:cubicBezTo>
                <a:lnTo>
                  <a:pt x="16272" y="14250"/>
                </a:lnTo>
                <a:close/>
                <a:moveTo>
                  <a:pt x="17796" y="14437"/>
                </a:moveTo>
                <a:lnTo>
                  <a:pt x="17889" y="14478"/>
                </a:lnTo>
                <a:cubicBezTo>
                  <a:pt x="17889" y="14540"/>
                  <a:pt x="17868" y="14613"/>
                  <a:pt x="17858" y="14675"/>
                </a:cubicBezTo>
                <a:lnTo>
                  <a:pt x="17847" y="14675"/>
                </a:lnTo>
                <a:cubicBezTo>
                  <a:pt x="17837" y="14623"/>
                  <a:pt x="17827" y="14561"/>
                  <a:pt x="17816" y="14509"/>
                </a:cubicBezTo>
                <a:cubicBezTo>
                  <a:pt x="17806" y="14478"/>
                  <a:pt x="17796" y="14457"/>
                  <a:pt x="17796" y="14437"/>
                </a:cubicBezTo>
                <a:close/>
                <a:moveTo>
                  <a:pt x="5390" y="14385"/>
                </a:moveTo>
                <a:cubicBezTo>
                  <a:pt x="5452" y="14406"/>
                  <a:pt x="5514" y="14437"/>
                  <a:pt x="5576" y="14457"/>
                </a:cubicBezTo>
                <a:lnTo>
                  <a:pt x="5566" y="14457"/>
                </a:lnTo>
                <a:cubicBezTo>
                  <a:pt x="5535" y="14530"/>
                  <a:pt x="5504" y="14613"/>
                  <a:pt x="5473" y="14685"/>
                </a:cubicBezTo>
                <a:cubicBezTo>
                  <a:pt x="5421" y="14644"/>
                  <a:pt x="5369" y="14613"/>
                  <a:pt x="5317" y="14571"/>
                </a:cubicBezTo>
                <a:cubicBezTo>
                  <a:pt x="5338" y="14509"/>
                  <a:pt x="5369" y="14437"/>
                  <a:pt x="5390" y="14385"/>
                </a:cubicBezTo>
                <a:close/>
                <a:moveTo>
                  <a:pt x="13567" y="14312"/>
                </a:moveTo>
                <a:lnTo>
                  <a:pt x="13567" y="14312"/>
                </a:lnTo>
                <a:cubicBezTo>
                  <a:pt x="13495" y="14426"/>
                  <a:pt x="13432" y="14530"/>
                  <a:pt x="13370" y="14644"/>
                </a:cubicBezTo>
                <a:lnTo>
                  <a:pt x="13142" y="14685"/>
                </a:lnTo>
                <a:cubicBezTo>
                  <a:pt x="13173" y="14634"/>
                  <a:pt x="13204" y="14582"/>
                  <a:pt x="13235" y="14530"/>
                </a:cubicBezTo>
                <a:cubicBezTo>
                  <a:pt x="13349" y="14457"/>
                  <a:pt x="13453" y="14385"/>
                  <a:pt x="13567" y="14312"/>
                </a:cubicBezTo>
                <a:close/>
                <a:moveTo>
                  <a:pt x="14220" y="14551"/>
                </a:moveTo>
                <a:lnTo>
                  <a:pt x="14220" y="14654"/>
                </a:lnTo>
                <a:lnTo>
                  <a:pt x="14137" y="14685"/>
                </a:lnTo>
                <a:lnTo>
                  <a:pt x="14137" y="14654"/>
                </a:lnTo>
                <a:lnTo>
                  <a:pt x="14137" y="14571"/>
                </a:lnTo>
                <a:lnTo>
                  <a:pt x="14220" y="14551"/>
                </a:lnTo>
                <a:close/>
                <a:moveTo>
                  <a:pt x="18511" y="13006"/>
                </a:moveTo>
                <a:cubicBezTo>
                  <a:pt x="18946" y="13369"/>
                  <a:pt x="19278" y="13825"/>
                  <a:pt x="19475" y="14354"/>
                </a:cubicBezTo>
                <a:lnTo>
                  <a:pt x="19506" y="14416"/>
                </a:lnTo>
                <a:cubicBezTo>
                  <a:pt x="19495" y="14478"/>
                  <a:pt x="19485" y="14530"/>
                  <a:pt x="19485" y="14592"/>
                </a:cubicBezTo>
                <a:cubicBezTo>
                  <a:pt x="19319" y="14634"/>
                  <a:pt x="19153" y="14665"/>
                  <a:pt x="18987" y="14685"/>
                </a:cubicBezTo>
                <a:cubicBezTo>
                  <a:pt x="18894" y="14457"/>
                  <a:pt x="18801" y="14240"/>
                  <a:pt x="18697" y="14022"/>
                </a:cubicBezTo>
                <a:lnTo>
                  <a:pt x="18687" y="14032"/>
                </a:lnTo>
                <a:cubicBezTo>
                  <a:pt x="18542" y="13732"/>
                  <a:pt x="18397" y="13431"/>
                  <a:pt x="18252" y="13120"/>
                </a:cubicBezTo>
                <a:lnTo>
                  <a:pt x="18511" y="13006"/>
                </a:lnTo>
                <a:close/>
                <a:moveTo>
                  <a:pt x="5846" y="14551"/>
                </a:moveTo>
                <a:cubicBezTo>
                  <a:pt x="5887" y="14571"/>
                  <a:pt x="5929" y="14582"/>
                  <a:pt x="5970" y="14592"/>
                </a:cubicBezTo>
                <a:cubicBezTo>
                  <a:pt x="5950" y="14634"/>
                  <a:pt x="5939" y="14665"/>
                  <a:pt x="5918" y="14696"/>
                </a:cubicBezTo>
                <a:cubicBezTo>
                  <a:pt x="5898" y="14644"/>
                  <a:pt x="5877" y="14602"/>
                  <a:pt x="5846" y="14551"/>
                </a:cubicBezTo>
                <a:close/>
                <a:moveTo>
                  <a:pt x="17951" y="14509"/>
                </a:moveTo>
                <a:lnTo>
                  <a:pt x="17972" y="14520"/>
                </a:lnTo>
                <a:lnTo>
                  <a:pt x="17972" y="14696"/>
                </a:lnTo>
                <a:lnTo>
                  <a:pt x="17930" y="14696"/>
                </a:lnTo>
                <a:cubicBezTo>
                  <a:pt x="17941" y="14634"/>
                  <a:pt x="17941" y="14571"/>
                  <a:pt x="17951" y="14509"/>
                </a:cubicBezTo>
                <a:close/>
                <a:moveTo>
                  <a:pt x="18055" y="14540"/>
                </a:moveTo>
                <a:lnTo>
                  <a:pt x="18065" y="14551"/>
                </a:lnTo>
                <a:cubicBezTo>
                  <a:pt x="18065" y="14592"/>
                  <a:pt x="18055" y="14644"/>
                  <a:pt x="18055" y="14696"/>
                </a:cubicBezTo>
                <a:lnTo>
                  <a:pt x="18055" y="14540"/>
                </a:lnTo>
                <a:close/>
                <a:moveTo>
                  <a:pt x="19993" y="14520"/>
                </a:moveTo>
                <a:lnTo>
                  <a:pt x="20003" y="14561"/>
                </a:lnTo>
                <a:cubicBezTo>
                  <a:pt x="19982" y="14602"/>
                  <a:pt x="19962" y="14644"/>
                  <a:pt x="19931" y="14696"/>
                </a:cubicBezTo>
                <a:cubicBezTo>
                  <a:pt x="19920" y="14644"/>
                  <a:pt x="19910" y="14592"/>
                  <a:pt x="19899" y="14551"/>
                </a:cubicBezTo>
                <a:lnTo>
                  <a:pt x="19993" y="14520"/>
                </a:lnTo>
                <a:close/>
                <a:moveTo>
                  <a:pt x="15484" y="14188"/>
                </a:moveTo>
                <a:cubicBezTo>
                  <a:pt x="15495" y="14260"/>
                  <a:pt x="15505" y="14333"/>
                  <a:pt x="15505" y="14406"/>
                </a:cubicBezTo>
                <a:cubicBezTo>
                  <a:pt x="15516" y="14499"/>
                  <a:pt x="15526" y="14602"/>
                  <a:pt x="15526" y="14706"/>
                </a:cubicBezTo>
                <a:cubicBezTo>
                  <a:pt x="15506" y="14523"/>
                  <a:pt x="15485" y="14360"/>
                  <a:pt x="15475" y="14188"/>
                </a:cubicBezTo>
                <a:close/>
                <a:moveTo>
                  <a:pt x="10126" y="13701"/>
                </a:moveTo>
                <a:cubicBezTo>
                  <a:pt x="10313" y="13711"/>
                  <a:pt x="10489" y="13711"/>
                  <a:pt x="10676" y="13721"/>
                </a:cubicBezTo>
                <a:lnTo>
                  <a:pt x="10872" y="13721"/>
                </a:lnTo>
                <a:cubicBezTo>
                  <a:pt x="10790" y="14001"/>
                  <a:pt x="10727" y="14281"/>
                  <a:pt x="10696" y="14571"/>
                </a:cubicBezTo>
                <a:cubicBezTo>
                  <a:pt x="10676" y="14613"/>
                  <a:pt x="10644" y="14665"/>
                  <a:pt x="10624" y="14706"/>
                </a:cubicBezTo>
                <a:lnTo>
                  <a:pt x="10624" y="14716"/>
                </a:lnTo>
                <a:cubicBezTo>
                  <a:pt x="10458" y="14634"/>
                  <a:pt x="10292" y="14551"/>
                  <a:pt x="10137" y="14457"/>
                </a:cubicBezTo>
                <a:cubicBezTo>
                  <a:pt x="10085" y="14374"/>
                  <a:pt x="10033" y="14292"/>
                  <a:pt x="9981" y="14198"/>
                </a:cubicBezTo>
                <a:cubicBezTo>
                  <a:pt x="10033" y="14043"/>
                  <a:pt x="10085" y="13867"/>
                  <a:pt x="10126" y="13701"/>
                </a:cubicBezTo>
                <a:close/>
                <a:moveTo>
                  <a:pt x="13121" y="14602"/>
                </a:moveTo>
                <a:lnTo>
                  <a:pt x="13121" y="14613"/>
                </a:lnTo>
                <a:lnTo>
                  <a:pt x="13070" y="14716"/>
                </a:lnTo>
                <a:lnTo>
                  <a:pt x="13039" y="14716"/>
                </a:lnTo>
                <a:lnTo>
                  <a:pt x="13039" y="14665"/>
                </a:lnTo>
                <a:cubicBezTo>
                  <a:pt x="13070" y="14644"/>
                  <a:pt x="13090" y="14623"/>
                  <a:pt x="13121" y="14602"/>
                </a:cubicBezTo>
                <a:close/>
                <a:moveTo>
                  <a:pt x="14054" y="14582"/>
                </a:moveTo>
                <a:lnTo>
                  <a:pt x="14044" y="14716"/>
                </a:lnTo>
                <a:lnTo>
                  <a:pt x="14023" y="14716"/>
                </a:lnTo>
                <a:cubicBezTo>
                  <a:pt x="14023" y="14716"/>
                  <a:pt x="14023" y="14716"/>
                  <a:pt x="14013" y="14706"/>
                </a:cubicBezTo>
                <a:lnTo>
                  <a:pt x="14013" y="14592"/>
                </a:lnTo>
                <a:lnTo>
                  <a:pt x="14054" y="14582"/>
                </a:lnTo>
                <a:close/>
                <a:moveTo>
                  <a:pt x="18221" y="13224"/>
                </a:moveTo>
                <a:cubicBezTo>
                  <a:pt x="18469" y="13701"/>
                  <a:pt x="18708" y="14198"/>
                  <a:pt x="18915" y="14696"/>
                </a:cubicBezTo>
                <a:cubicBezTo>
                  <a:pt x="18811" y="14706"/>
                  <a:pt x="18708" y="14716"/>
                  <a:pt x="18594" y="14716"/>
                </a:cubicBezTo>
                <a:cubicBezTo>
                  <a:pt x="18449" y="14634"/>
                  <a:pt x="18293" y="14561"/>
                  <a:pt x="18138" y="14499"/>
                </a:cubicBezTo>
                <a:cubicBezTo>
                  <a:pt x="18179" y="14074"/>
                  <a:pt x="18210" y="13649"/>
                  <a:pt x="18221" y="13224"/>
                </a:cubicBezTo>
                <a:close/>
                <a:moveTo>
                  <a:pt x="9681" y="14260"/>
                </a:moveTo>
                <a:lnTo>
                  <a:pt x="9795" y="14343"/>
                </a:lnTo>
                <a:lnTo>
                  <a:pt x="9826" y="14416"/>
                </a:lnTo>
                <a:cubicBezTo>
                  <a:pt x="9784" y="14520"/>
                  <a:pt x="9732" y="14623"/>
                  <a:pt x="9691" y="14727"/>
                </a:cubicBezTo>
                <a:lnTo>
                  <a:pt x="9567" y="14561"/>
                </a:lnTo>
                <a:cubicBezTo>
                  <a:pt x="9598" y="14457"/>
                  <a:pt x="9639" y="14364"/>
                  <a:pt x="9681" y="14260"/>
                </a:cubicBezTo>
                <a:close/>
                <a:moveTo>
                  <a:pt x="12956" y="14136"/>
                </a:moveTo>
                <a:lnTo>
                  <a:pt x="12956" y="14136"/>
                </a:lnTo>
                <a:cubicBezTo>
                  <a:pt x="12821" y="14333"/>
                  <a:pt x="12686" y="14530"/>
                  <a:pt x="12551" y="14727"/>
                </a:cubicBezTo>
                <a:lnTo>
                  <a:pt x="12500" y="14696"/>
                </a:lnTo>
                <a:cubicBezTo>
                  <a:pt x="12489" y="14530"/>
                  <a:pt x="12489" y="14364"/>
                  <a:pt x="12500" y="14198"/>
                </a:cubicBezTo>
                <a:cubicBezTo>
                  <a:pt x="12655" y="14188"/>
                  <a:pt x="12811" y="14167"/>
                  <a:pt x="12956" y="14136"/>
                </a:cubicBezTo>
                <a:close/>
                <a:moveTo>
                  <a:pt x="18127" y="14582"/>
                </a:moveTo>
                <a:lnTo>
                  <a:pt x="18127" y="14592"/>
                </a:lnTo>
                <a:cubicBezTo>
                  <a:pt x="18210" y="14634"/>
                  <a:pt x="18303" y="14675"/>
                  <a:pt x="18386" y="14727"/>
                </a:cubicBezTo>
                <a:cubicBezTo>
                  <a:pt x="18293" y="14727"/>
                  <a:pt x="18200" y="14716"/>
                  <a:pt x="18107" y="14706"/>
                </a:cubicBezTo>
                <a:cubicBezTo>
                  <a:pt x="18117" y="14665"/>
                  <a:pt x="18117" y="14623"/>
                  <a:pt x="18127" y="14582"/>
                </a:cubicBezTo>
                <a:close/>
                <a:moveTo>
                  <a:pt x="15889" y="14053"/>
                </a:moveTo>
                <a:lnTo>
                  <a:pt x="15889" y="14146"/>
                </a:lnTo>
                <a:cubicBezTo>
                  <a:pt x="15795" y="14343"/>
                  <a:pt x="15702" y="14551"/>
                  <a:pt x="15609" y="14748"/>
                </a:cubicBezTo>
                <a:cubicBezTo>
                  <a:pt x="15598" y="14592"/>
                  <a:pt x="15588" y="14447"/>
                  <a:pt x="15578" y="14302"/>
                </a:cubicBezTo>
                <a:cubicBezTo>
                  <a:pt x="15578" y="14260"/>
                  <a:pt x="15567" y="14209"/>
                  <a:pt x="15567" y="14157"/>
                </a:cubicBezTo>
                <a:lnTo>
                  <a:pt x="15889" y="14053"/>
                </a:lnTo>
                <a:close/>
                <a:moveTo>
                  <a:pt x="4198" y="13587"/>
                </a:moveTo>
                <a:cubicBezTo>
                  <a:pt x="4416" y="13991"/>
                  <a:pt x="4644" y="14385"/>
                  <a:pt x="4892" y="14779"/>
                </a:cubicBezTo>
                <a:lnTo>
                  <a:pt x="4747" y="14737"/>
                </a:lnTo>
                <a:cubicBezTo>
                  <a:pt x="4519" y="14665"/>
                  <a:pt x="4291" y="14582"/>
                  <a:pt x="4074" y="14499"/>
                </a:cubicBezTo>
                <a:cubicBezTo>
                  <a:pt x="4094" y="14188"/>
                  <a:pt x="4136" y="13887"/>
                  <a:pt x="4198" y="13587"/>
                </a:cubicBezTo>
                <a:close/>
                <a:moveTo>
                  <a:pt x="11826" y="14105"/>
                </a:moveTo>
                <a:lnTo>
                  <a:pt x="11826" y="14115"/>
                </a:lnTo>
                <a:cubicBezTo>
                  <a:pt x="12012" y="14323"/>
                  <a:pt x="12209" y="14520"/>
                  <a:pt x="12417" y="14696"/>
                </a:cubicBezTo>
                <a:lnTo>
                  <a:pt x="12417" y="14779"/>
                </a:lnTo>
                <a:cubicBezTo>
                  <a:pt x="12147" y="14696"/>
                  <a:pt x="11888" y="14561"/>
                  <a:pt x="11681" y="14364"/>
                </a:cubicBezTo>
                <a:cubicBezTo>
                  <a:pt x="11733" y="14281"/>
                  <a:pt x="11784" y="14198"/>
                  <a:pt x="11826" y="14105"/>
                </a:cubicBezTo>
                <a:close/>
                <a:moveTo>
                  <a:pt x="5628" y="14499"/>
                </a:moveTo>
                <a:cubicBezTo>
                  <a:pt x="5639" y="14602"/>
                  <a:pt x="5649" y="14696"/>
                  <a:pt x="5649" y="14799"/>
                </a:cubicBezTo>
                <a:cubicBezTo>
                  <a:pt x="5608" y="14779"/>
                  <a:pt x="5566" y="14748"/>
                  <a:pt x="5525" y="14727"/>
                </a:cubicBezTo>
                <a:cubicBezTo>
                  <a:pt x="5556" y="14644"/>
                  <a:pt x="5587" y="14571"/>
                  <a:pt x="5628" y="14499"/>
                </a:cubicBezTo>
                <a:close/>
                <a:moveTo>
                  <a:pt x="12966" y="14240"/>
                </a:moveTo>
                <a:cubicBezTo>
                  <a:pt x="12976" y="14364"/>
                  <a:pt x="12976" y="14478"/>
                  <a:pt x="12966" y="14592"/>
                </a:cubicBezTo>
                <a:cubicBezTo>
                  <a:pt x="12852" y="14665"/>
                  <a:pt x="12738" y="14727"/>
                  <a:pt x="12614" y="14799"/>
                </a:cubicBezTo>
                <a:lnTo>
                  <a:pt x="12593" y="14779"/>
                </a:lnTo>
                <a:cubicBezTo>
                  <a:pt x="12728" y="14602"/>
                  <a:pt x="12852" y="14426"/>
                  <a:pt x="12966" y="14240"/>
                </a:cubicBezTo>
                <a:close/>
                <a:moveTo>
                  <a:pt x="13308" y="14758"/>
                </a:moveTo>
                <a:lnTo>
                  <a:pt x="13308" y="14768"/>
                </a:lnTo>
                <a:cubicBezTo>
                  <a:pt x="13235" y="14789"/>
                  <a:pt x="13163" y="14810"/>
                  <a:pt x="13080" y="14820"/>
                </a:cubicBezTo>
                <a:lnTo>
                  <a:pt x="13090" y="14810"/>
                </a:lnTo>
                <a:lnTo>
                  <a:pt x="13308" y="14758"/>
                </a:lnTo>
                <a:close/>
                <a:moveTo>
                  <a:pt x="13888" y="14623"/>
                </a:moveTo>
                <a:cubicBezTo>
                  <a:pt x="13909" y="14654"/>
                  <a:pt x="13919" y="14685"/>
                  <a:pt x="13930" y="14706"/>
                </a:cubicBezTo>
                <a:cubicBezTo>
                  <a:pt x="13940" y="14737"/>
                  <a:pt x="13930" y="14748"/>
                  <a:pt x="13930" y="14768"/>
                </a:cubicBezTo>
                <a:lnTo>
                  <a:pt x="13805" y="14820"/>
                </a:lnTo>
                <a:cubicBezTo>
                  <a:pt x="13816" y="14758"/>
                  <a:pt x="13826" y="14696"/>
                  <a:pt x="13837" y="14634"/>
                </a:cubicBezTo>
                <a:lnTo>
                  <a:pt x="13888" y="14623"/>
                </a:lnTo>
                <a:close/>
                <a:moveTo>
                  <a:pt x="5307" y="14623"/>
                </a:moveTo>
                <a:cubicBezTo>
                  <a:pt x="5348" y="14665"/>
                  <a:pt x="5400" y="14696"/>
                  <a:pt x="5452" y="14737"/>
                </a:cubicBezTo>
                <a:lnTo>
                  <a:pt x="5411" y="14830"/>
                </a:lnTo>
                <a:lnTo>
                  <a:pt x="5286" y="14675"/>
                </a:lnTo>
                <a:lnTo>
                  <a:pt x="5307" y="14623"/>
                </a:lnTo>
                <a:close/>
                <a:moveTo>
                  <a:pt x="9349" y="14364"/>
                </a:moveTo>
                <a:lnTo>
                  <a:pt x="9453" y="14509"/>
                </a:lnTo>
                <a:cubicBezTo>
                  <a:pt x="9453" y="14530"/>
                  <a:pt x="9463" y="14540"/>
                  <a:pt x="9463" y="14561"/>
                </a:cubicBezTo>
                <a:cubicBezTo>
                  <a:pt x="9473" y="14582"/>
                  <a:pt x="9453" y="14634"/>
                  <a:pt x="9453" y="14665"/>
                </a:cubicBezTo>
                <a:cubicBezTo>
                  <a:pt x="9442" y="14706"/>
                  <a:pt x="9411" y="14779"/>
                  <a:pt x="9380" y="14830"/>
                </a:cubicBezTo>
                <a:cubicBezTo>
                  <a:pt x="9318" y="14716"/>
                  <a:pt x="9256" y="14602"/>
                  <a:pt x="9183" y="14499"/>
                </a:cubicBezTo>
                <a:lnTo>
                  <a:pt x="9349" y="14364"/>
                </a:lnTo>
                <a:close/>
                <a:moveTo>
                  <a:pt x="14635" y="14520"/>
                </a:moveTo>
                <a:cubicBezTo>
                  <a:pt x="14635" y="14592"/>
                  <a:pt x="14645" y="14665"/>
                  <a:pt x="14645" y="14748"/>
                </a:cubicBezTo>
                <a:lnTo>
                  <a:pt x="14583" y="14841"/>
                </a:lnTo>
                <a:cubicBezTo>
                  <a:pt x="14572" y="14820"/>
                  <a:pt x="14562" y="14799"/>
                  <a:pt x="14562" y="14789"/>
                </a:cubicBezTo>
                <a:cubicBezTo>
                  <a:pt x="14572" y="14706"/>
                  <a:pt x="14583" y="14623"/>
                  <a:pt x="14583" y="14551"/>
                </a:cubicBezTo>
                <a:lnTo>
                  <a:pt x="14635" y="14520"/>
                </a:lnTo>
                <a:close/>
                <a:moveTo>
                  <a:pt x="3628" y="14592"/>
                </a:moveTo>
                <a:lnTo>
                  <a:pt x="3659" y="14602"/>
                </a:lnTo>
                <a:cubicBezTo>
                  <a:pt x="3690" y="14685"/>
                  <a:pt x="3711" y="14768"/>
                  <a:pt x="3742" y="14851"/>
                </a:cubicBezTo>
                <a:cubicBezTo>
                  <a:pt x="3711" y="14820"/>
                  <a:pt x="3690" y="14789"/>
                  <a:pt x="3669" y="14758"/>
                </a:cubicBezTo>
                <a:cubicBezTo>
                  <a:pt x="3649" y="14706"/>
                  <a:pt x="3638" y="14644"/>
                  <a:pt x="3628" y="14592"/>
                </a:cubicBezTo>
                <a:close/>
                <a:moveTo>
                  <a:pt x="4312" y="13639"/>
                </a:moveTo>
                <a:lnTo>
                  <a:pt x="4312" y="13639"/>
                </a:lnTo>
                <a:cubicBezTo>
                  <a:pt x="4395" y="13721"/>
                  <a:pt x="4488" y="13794"/>
                  <a:pt x="4582" y="13877"/>
                </a:cubicBezTo>
                <a:cubicBezTo>
                  <a:pt x="4696" y="14032"/>
                  <a:pt x="4820" y="14177"/>
                  <a:pt x="4955" y="14312"/>
                </a:cubicBezTo>
                <a:cubicBezTo>
                  <a:pt x="5038" y="14437"/>
                  <a:pt x="5120" y="14551"/>
                  <a:pt x="5214" y="14665"/>
                </a:cubicBezTo>
                <a:cubicBezTo>
                  <a:pt x="5193" y="14727"/>
                  <a:pt x="5172" y="14789"/>
                  <a:pt x="5152" y="14851"/>
                </a:cubicBezTo>
                <a:lnTo>
                  <a:pt x="5006" y="14810"/>
                </a:lnTo>
                <a:cubicBezTo>
                  <a:pt x="4758" y="14426"/>
                  <a:pt x="4530" y="14032"/>
                  <a:pt x="4312" y="13639"/>
                </a:cubicBezTo>
                <a:close/>
                <a:moveTo>
                  <a:pt x="15339" y="14229"/>
                </a:moveTo>
                <a:lnTo>
                  <a:pt x="15339" y="14229"/>
                </a:lnTo>
                <a:cubicBezTo>
                  <a:pt x="15142" y="14447"/>
                  <a:pt x="14935" y="14654"/>
                  <a:pt x="14728" y="14862"/>
                </a:cubicBezTo>
                <a:lnTo>
                  <a:pt x="14728" y="14779"/>
                </a:lnTo>
                <a:cubicBezTo>
                  <a:pt x="14811" y="14623"/>
                  <a:pt x="14904" y="14478"/>
                  <a:pt x="14997" y="14333"/>
                </a:cubicBezTo>
                <a:lnTo>
                  <a:pt x="15339" y="14229"/>
                </a:lnTo>
                <a:close/>
                <a:moveTo>
                  <a:pt x="9857" y="14551"/>
                </a:moveTo>
                <a:lnTo>
                  <a:pt x="9857" y="14551"/>
                </a:lnTo>
                <a:cubicBezTo>
                  <a:pt x="9846" y="14654"/>
                  <a:pt x="9826" y="14768"/>
                  <a:pt x="9815" y="14872"/>
                </a:cubicBezTo>
                <a:lnTo>
                  <a:pt x="9753" y="14799"/>
                </a:lnTo>
                <a:cubicBezTo>
                  <a:pt x="9795" y="14716"/>
                  <a:pt x="9826" y="14634"/>
                  <a:pt x="9857" y="14551"/>
                </a:cubicBezTo>
                <a:close/>
                <a:moveTo>
                  <a:pt x="20356" y="14354"/>
                </a:moveTo>
                <a:lnTo>
                  <a:pt x="20356" y="14354"/>
                </a:lnTo>
                <a:cubicBezTo>
                  <a:pt x="20325" y="14535"/>
                  <a:pt x="20285" y="14706"/>
                  <a:pt x="20245" y="14877"/>
                </a:cubicBezTo>
                <a:lnTo>
                  <a:pt x="20245" y="14877"/>
                </a:lnTo>
                <a:cubicBezTo>
                  <a:pt x="20196" y="14758"/>
                  <a:pt x="20146" y="14649"/>
                  <a:pt x="20096" y="14530"/>
                </a:cubicBezTo>
                <a:lnTo>
                  <a:pt x="20148" y="14447"/>
                </a:lnTo>
                <a:cubicBezTo>
                  <a:pt x="20210" y="14416"/>
                  <a:pt x="20283" y="14385"/>
                  <a:pt x="20356" y="14354"/>
                </a:cubicBezTo>
                <a:close/>
                <a:moveTo>
                  <a:pt x="8924" y="14126"/>
                </a:moveTo>
                <a:cubicBezTo>
                  <a:pt x="8934" y="14209"/>
                  <a:pt x="8945" y="14281"/>
                  <a:pt x="8965" y="14364"/>
                </a:cubicBezTo>
                <a:cubicBezTo>
                  <a:pt x="8934" y="14457"/>
                  <a:pt x="8893" y="14551"/>
                  <a:pt x="8862" y="14634"/>
                </a:cubicBezTo>
                <a:cubicBezTo>
                  <a:pt x="8717" y="14727"/>
                  <a:pt x="8551" y="14810"/>
                  <a:pt x="8395" y="14882"/>
                </a:cubicBezTo>
                <a:cubicBezTo>
                  <a:pt x="8364" y="14748"/>
                  <a:pt x="8344" y="14613"/>
                  <a:pt x="8323" y="14478"/>
                </a:cubicBezTo>
                <a:lnTo>
                  <a:pt x="8323" y="14468"/>
                </a:lnTo>
                <a:lnTo>
                  <a:pt x="8333" y="14416"/>
                </a:lnTo>
                <a:cubicBezTo>
                  <a:pt x="8541" y="14333"/>
                  <a:pt x="8727" y="14240"/>
                  <a:pt x="8924" y="14126"/>
                </a:cubicBezTo>
                <a:close/>
                <a:moveTo>
                  <a:pt x="9556" y="14644"/>
                </a:moveTo>
                <a:lnTo>
                  <a:pt x="9660" y="14779"/>
                </a:lnTo>
                <a:lnTo>
                  <a:pt x="9618" y="14882"/>
                </a:lnTo>
                <a:cubicBezTo>
                  <a:pt x="9598" y="14799"/>
                  <a:pt x="9577" y="14716"/>
                  <a:pt x="9556" y="14644"/>
                </a:cubicBezTo>
                <a:close/>
                <a:moveTo>
                  <a:pt x="5701" y="14509"/>
                </a:moveTo>
                <a:lnTo>
                  <a:pt x="5742" y="14530"/>
                </a:lnTo>
                <a:cubicBezTo>
                  <a:pt x="5784" y="14613"/>
                  <a:pt x="5825" y="14696"/>
                  <a:pt x="5877" y="14789"/>
                </a:cubicBezTo>
                <a:cubicBezTo>
                  <a:pt x="5867" y="14820"/>
                  <a:pt x="5846" y="14862"/>
                  <a:pt x="5825" y="14903"/>
                </a:cubicBezTo>
                <a:lnTo>
                  <a:pt x="5732" y="14841"/>
                </a:lnTo>
                <a:cubicBezTo>
                  <a:pt x="5722" y="14737"/>
                  <a:pt x="5711" y="14623"/>
                  <a:pt x="5701" y="14509"/>
                </a:cubicBezTo>
                <a:close/>
                <a:moveTo>
                  <a:pt x="5266" y="14727"/>
                </a:moveTo>
                <a:lnTo>
                  <a:pt x="5266" y="14737"/>
                </a:lnTo>
                <a:cubicBezTo>
                  <a:pt x="5297" y="14789"/>
                  <a:pt x="5338" y="14841"/>
                  <a:pt x="5390" y="14893"/>
                </a:cubicBezTo>
                <a:lnTo>
                  <a:pt x="5380" y="14913"/>
                </a:lnTo>
                <a:lnTo>
                  <a:pt x="5224" y="14872"/>
                </a:lnTo>
                <a:cubicBezTo>
                  <a:pt x="5234" y="14820"/>
                  <a:pt x="5245" y="14779"/>
                  <a:pt x="5266" y="14727"/>
                </a:cubicBezTo>
                <a:close/>
                <a:moveTo>
                  <a:pt x="11090" y="13732"/>
                </a:moveTo>
                <a:lnTo>
                  <a:pt x="11132" y="13763"/>
                </a:lnTo>
                <a:cubicBezTo>
                  <a:pt x="11225" y="13939"/>
                  <a:pt x="11339" y="14115"/>
                  <a:pt x="11484" y="14271"/>
                </a:cubicBezTo>
                <a:cubicBezTo>
                  <a:pt x="11370" y="14478"/>
                  <a:pt x="11277" y="14696"/>
                  <a:pt x="11194" y="14913"/>
                </a:cubicBezTo>
                <a:lnTo>
                  <a:pt x="11183" y="14913"/>
                </a:lnTo>
                <a:cubicBezTo>
                  <a:pt x="11038" y="14872"/>
                  <a:pt x="10883" y="14820"/>
                  <a:pt x="10738" y="14758"/>
                </a:cubicBezTo>
                <a:cubicBezTo>
                  <a:pt x="10738" y="14696"/>
                  <a:pt x="10748" y="14634"/>
                  <a:pt x="10758" y="14571"/>
                </a:cubicBezTo>
                <a:cubicBezTo>
                  <a:pt x="10893" y="14302"/>
                  <a:pt x="10997" y="14012"/>
                  <a:pt x="11090" y="13732"/>
                </a:cubicBezTo>
                <a:close/>
                <a:moveTo>
                  <a:pt x="11432" y="14571"/>
                </a:moveTo>
                <a:lnTo>
                  <a:pt x="11432" y="14571"/>
                </a:lnTo>
                <a:cubicBezTo>
                  <a:pt x="11411" y="14644"/>
                  <a:pt x="11391" y="14716"/>
                  <a:pt x="11380" y="14789"/>
                </a:cubicBezTo>
                <a:cubicBezTo>
                  <a:pt x="11349" y="14841"/>
                  <a:pt x="11318" y="14893"/>
                  <a:pt x="11297" y="14934"/>
                </a:cubicBezTo>
                <a:lnTo>
                  <a:pt x="11277" y="14934"/>
                </a:lnTo>
                <a:cubicBezTo>
                  <a:pt x="11318" y="14820"/>
                  <a:pt x="11370" y="14696"/>
                  <a:pt x="11432" y="14571"/>
                </a:cubicBezTo>
                <a:close/>
                <a:moveTo>
                  <a:pt x="22988" y="11089"/>
                </a:moveTo>
                <a:lnTo>
                  <a:pt x="22988" y="11089"/>
                </a:lnTo>
                <a:cubicBezTo>
                  <a:pt x="23050" y="11576"/>
                  <a:pt x="23040" y="12074"/>
                  <a:pt x="22957" y="12561"/>
                </a:cubicBezTo>
                <a:cubicBezTo>
                  <a:pt x="22801" y="13390"/>
                  <a:pt x="22459" y="14177"/>
                  <a:pt x="22076" y="14934"/>
                </a:cubicBezTo>
                <a:cubicBezTo>
                  <a:pt x="22138" y="14447"/>
                  <a:pt x="22180" y="13970"/>
                  <a:pt x="22231" y="13493"/>
                </a:cubicBezTo>
                <a:lnTo>
                  <a:pt x="22242" y="13493"/>
                </a:lnTo>
                <a:cubicBezTo>
                  <a:pt x="22273" y="13141"/>
                  <a:pt x="22294" y="12789"/>
                  <a:pt x="22314" y="12436"/>
                </a:cubicBezTo>
                <a:cubicBezTo>
                  <a:pt x="22366" y="12353"/>
                  <a:pt x="22408" y="12271"/>
                  <a:pt x="22459" y="12188"/>
                </a:cubicBezTo>
                <a:cubicBezTo>
                  <a:pt x="22656" y="11835"/>
                  <a:pt x="22833" y="11462"/>
                  <a:pt x="22988" y="11089"/>
                </a:cubicBezTo>
                <a:close/>
                <a:moveTo>
                  <a:pt x="6064" y="14613"/>
                </a:moveTo>
                <a:lnTo>
                  <a:pt x="6178" y="14644"/>
                </a:lnTo>
                <a:lnTo>
                  <a:pt x="6074" y="14944"/>
                </a:lnTo>
                <a:lnTo>
                  <a:pt x="5981" y="14799"/>
                </a:lnTo>
                <a:cubicBezTo>
                  <a:pt x="6012" y="14737"/>
                  <a:pt x="6032" y="14675"/>
                  <a:pt x="6064" y="14613"/>
                </a:cubicBezTo>
                <a:close/>
                <a:moveTo>
                  <a:pt x="14655" y="14872"/>
                </a:moveTo>
                <a:lnTo>
                  <a:pt x="14655" y="14924"/>
                </a:lnTo>
                <a:lnTo>
                  <a:pt x="14624" y="14955"/>
                </a:lnTo>
                <a:lnTo>
                  <a:pt x="14624" y="14924"/>
                </a:lnTo>
                <a:lnTo>
                  <a:pt x="14655" y="14872"/>
                </a:lnTo>
                <a:close/>
                <a:moveTo>
                  <a:pt x="4063" y="14571"/>
                </a:moveTo>
                <a:cubicBezTo>
                  <a:pt x="4354" y="14696"/>
                  <a:pt x="4654" y="14789"/>
                  <a:pt x="4955" y="14872"/>
                </a:cubicBezTo>
                <a:cubicBezTo>
                  <a:pt x="4975" y="14903"/>
                  <a:pt x="4996" y="14934"/>
                  <a:pt x="5017" y="14965"/>
                </a:cubicBezTo>
                <a:cubicBezTo>
                  <a:pt x="4768" y="14903"/>
                  <a:pt x="4540" y="14830"/>
                  <a:pt x="4302" y="14748"/>
                </a:cubicBezTo>
                <a:lnTo>
                  <a:pt x="4063" y="14675"/>
                </a:lnTo>
                <a:lnTo>
                  <a:pt x="4063" y="14571"/>
                </a:lnTo>
                <a:close/>
                <a:moveTo>
                  <a:pt x="5069" y="14903"/>
                </a:moveTo>
                <a:lnTo>
                  <a:pt x="5120" y="14924"/>
                </a:lnTo>
                <a:lnTo>
                  <a:pt x="5120" y="14934"/>
                </a:lnTo>
                <a:lnTo>
                  <a:pt x="5110" y="14965"/>
                </a:lnTo>
                <a:lnTo>
                  <a:pt x="5069" y="14903"/>
                </a:lnTo>
                <a:close/>
                <a:moveTo>
                  <a:pt x="5939" y="14882"/>
                </a:moveTo>
                <a:cubicBezTo>
                  <a:pt x="5960" y="14913"/>
                  <a:pt x="5970" y="14944"/>
                  <a:pt x="5991" y="14965"/>
                </a:cubicBezTo>
                <a:lnTo>
                  <a:pt x="5918" y="14934"/>
                </a:lnTo>
                <a:cubicBezTo>
                  <a:pt x="5929" y="14924"/>
                  <a:pt x="5939" y="14903"/>
                  <a:pt x="5939" y="14882"/>
                </a:cubicBezTo>
                <a:close/>
                <a:moveTo>
                  <a:pt x="8281" y="14634"/>
                </a:moveTo>
                <a:lnTo>
                  <a:pt x="8302" y="14748"/>
                </a:lnTo>
                <a:cubicBezTo>
                  <a:pt x="8313" y="14810"/>
                  <a:pt x="8323" y="14862"/>
                  <a:pt x="8323" y="14913"/>
                </a:cubicBezTo>
                <a:lnTo>
                  <a:pt x="8199" y="14965"/>
                </a:lnTo>
                <a:cubicBezTo>
                  <a:pt x="8219" y="14851"/>
                  <a:pt x="8250" y="14748"/>
                  <a:pt x="8281" y="14634"/>
                </a:cubicBezTo>
                <a:close/>
                <a:moveTo>
                  <a:pt x="14002" y="14872"/>
                </a:moveTo>
                <a:cubicBezTo>
                  <a:pt x="14013" y="14893"/>
                  <a:pt x="14023" y="14903"/>
                  <a:pt x="14033" y="14924"/>
                </a:cubicBezTo>
                <a:cubicBezTo>
                  <a:pt x="14033" y="14944"/>
                  <a:pt x="14002" y="14955"/>
                  <a:pt x="13992" y="14965"/>
                </a:cubicBezTo>
                <a:lnTo>
                  <a:pt x="14002" y="14872"/>
                </a:lnTo>
                <a:close/>
                <a:moveTo>
                  <a:pt x="1980" y="13846"/>
                </a:moveTo>
                <a:lnTo>
                  <a:pt x="1980" y="13846"/>
                </a:lnTo>
                <a:cubicBezTo>
                  <a:pt x="2136" y="13939"/>
                  <a:pt x="2291" y="14022"/>
                  <a:pt x="2447" y="14105"/>
                </a:cubicBezTo>
                <a:cubicBezTo>
                  <a:pt x="2488" y="14229"/>
                  <a:pt x="2529" y="14354"/>
                  <a:pt x="2581" y="14478"/>
                </a:cubicBezTo>
                <a:cubicBezTo>
                  <a:pt x="2498" y="14644"/>
                  <a:pt x="2415" y="14810"/>
                  <a:pt x="2343" y="14976"/>
                </a:cubicBezTo>
                <a:cubicBezTo>
                  <a:pt x="2260" y="14841"/>
                  <a:pt x="2187" y="14716"/>
                  <a:pt x="2125" y="14582"/>
                </a:cubicBezTo>
                <a:cubicBezTo>
                  <a:pt x="2115" y="14540"/>
                  <a:pt x="2105" y="14509"/>
                  <a:pt x="2084" y="14468"/>
                </a:cubicBezTo>
                <a:lnTo>
                  <a:pt x="2073" y="14478"/>
                </a:lnTo>
                <a:cubicBezTo>
                  <a:pt x="2032" y="14260"/>
                  <a:pt x="2001" y="14053"/>
                  <a:pt x="1980" y="13846"/>
                </a:cubicBezTo>
                <a:close/>
                <a:moveTo>
                  <a:pt x="5504" y="14779"/>
                </a:moveTo>
                <a:cubicBezTo>
                  <a:pt x="5556" y="14810"/>
                  <a:pt x="5608" y="14841"/>
                  <a:pt x="5659" y="14872"/>
                </a:cubicBezTo>
                <a:cubicBezTo>
                  <a:pt x="5659" y="14903"/>
                  <a:pt x="5659" y="14934"/>
                  <a:pt x="5670" y="14976"/>
                </a:cubicBezTo>
                <a:cubicBezTo>
                  <a:pt x="5608" y="14955"/>
                  <a:pt x="5556" y="14955"/>
                  <a:pt x="5504" y="14934"/>
                </a:cubicBezTo>
                <a:lnTo>
                  <a:pt x="5462" y="14893"/>
                </a:lnTo>
                <a:cubicBezTo>
                  <a:pt x="5473" y="14851"/>
                  <a:pt x="5494" y="14810"/>
                  <a:pt x="5504" y="14779"/>
                </a:cubicBezTo>
                <a:close/>
                <a:moveTo>
                  <a:pt x="13764" y="14665"/>
                </a:moveTo>
                <a:cubicBezTo>
                  <a:pt x="13764" y="14696"/>
                  <a:pt x="13754" y="14737"/>
                  <a:pt x="13743" y="14768"/>
                </a:cubicBezTo>
                <a:cubicBezTo>
                  <a:pt x="13743" y="14799"/>
                  <a:pt x="13733" y="14820"/>
                  <a:pt x="13733" y="14851"/>
                </a:cubicBezTo>
                <a:cubicBezTo>
                  <a:pt x="13577" y="14903"/>
                  <a:pt x="13412" y="14944"/>
                  <a:pt x="13256" y="14976"/>
                </a:cubicBezTo>
                <a:lnTo>
                  <a:pt x="13308" y="14872"/>
                </a:lnTo>
                <a:cubicBezTo>
                  <a:pt x="13381" y="14851"/>
                  <a:pt x="13453" y="14820"/>
                  <a:pt x="13526" y="14789"/>
                </a:cubicBezTo>
                <a:cubicBezTo>
                  <a:pt x="13609" y="14748"/>
                  <a:pt x="13681" y="14706"/>
                  <a:pt x="13754" y="14665"/>
                </a:cubicBezTo>
                <a:close/>
                <a:moveTo>
                  <a:pt x="18946" y="14758"/>
                </a:moveTo>
                <a:cubicBezTo>
                  <a:pt x="18977" y="14830"/>
                  <a:pt x="19008" y="14903"/>
                  <a:pt x="19039" y="14976"/>
                </a:cubicBezTo>
                <a:cubicBezTo>
                  <a:pt x="18925" y="14903"/>
                  <a:pt x="18822" y="14841"/>
                  <a:pt x="18708" y="14779"/>
                </a:cubicBezTo>
                <a:cubicBezTo>
                  <a:pt x="18791" y="14768"/>
                  <a:pt x="18873" y="14768"/>
                  <a:pt x="18946" y="14758"/>
                </a:cubicBezTo>
                <a:close/>
                <a:moveTo>
                  <a:pt x="11650" y="14437"/>
                </a:moveTo>
                <a:cubicBezTo>
                  <a:pt x="11857" y="14613"/>
                  <a:pt x="12095" y="14758"/>
                  <a:pt x="12355" y="14841"/>
                </a:cubicBezTo>
                <a:cubicBezTo>
                  <a:pt x="12064" y="14893"/>
                  <a:pt x="11774" y="14944"/>
                  <a:pt x="11484" y="14986"/>
                </a:cubicBezTo>
                <a:lnTo>
                  <a:pt x="11474" y="14986"/>
                </a:lnTo>
                <a:lnTo>
                  <a:pt x="11432" y="14976"/>
                </a:lnTo>
                <a:cubicBezTo>
                  <a:pt x="11442" y="14903"/>
                  <a:pt x="11453" y="14830"/>
                  <a:pt x="11474" y="14768"/>
                </a:cubicBezTo>
                <a:cubicBezTo>
                  <a:pt x="11536" y="14654"/>
                  <a:pt x="11598" y="14551"/>
                  <a:pt x="11650" y="14437"/>
                </a:cubicBezTo>
                <a:close/>
                <a:moveTo>
                  <a:pt x="5742" y="14913"/>
                </a:moveTo>
                <a:lnTo>
                  <a:pt x="5815" y="14955"/>
                </a:lnTo>
                <a:lnTo>
                  <a:pt x="5794" y="14996"/>
                </a:lnTo>
                <a:lnTo>
                  <a:pt x="5742" y="14986"/>
                </a:lnTo>
                <a:lnTo>
                  <a:pt x="5742" y="14913"/>
                </a:lnTo>
                <a:close/>
                <a:moveTo>
                  <a:pt x="19827" y="14571"/>
                </a:moveTo>
                <a:cubicBezTo>
                  <a:pt x="19848" y="14644"/>
                  <a:pt x="19858" y="14716"/>
                  <a:pt x="19879" y="14789"/>
                </a:cubicBezTo>
                <a:cubicBezTo>
                  <a:pt x="19837" y="14862"/>
                  <a:pt x="19796" y="14934"/>
                  <a:pt x="19754" y="14996"/>
                </a:cubicBezTo>
                <a:cubicBezTo>
                  <a:pt x="19734" y="14872"/>
                  <a:pt x="19692" y="14748"/>
                  <a:pt x="19651" y="14623"/>
                </a:cubicBezTo>
                <a:cubicBezTo>
                  <a:pt x="19713" y="14602"/>
                  <a:pt x="19765" y="14592"/>
                  <a:pt x="19827" y="14571"/>
                </a:cubicBezTo>
                <a:close/>
                <a:moveTo>
                  <a:pt x="12945" y="14934"/>
                </a:moveTo>
                <a:lnTo>
                  <a:pt x="12914" y="15007"/>
                </a:lnTo>
                <a:cubicBezTo>
                  <a:pt x="12873" y="14986"/>
                  <a:pt x="12842" y="14965"/>
                  <a:pt x="12800" y="14934"/>
                </a:cubicBezTo>
                <a:close/>
                <a:moveTo>
                  <a:pt x="10220" y="14602"/>
                </a:moveTo>
                <a:lnTo>
                  <a:pt x="10220" y="14602"/>
                </a:lnTo>
                <a:cubicBezTo>
                  <a:pt x="10334" y="14665"/>
                  <a:pt x="10458" y="14727"/>
                  <a:pt x="10593" y="14779"/>
                </a:cubicBezTo>
                <a:cubicBezTo>
                  <a:pt x="10551" y="14862"/>
                  <a:pt x="10510" y="14934"/>
                  <a:pt x="10468" y="15017"/>
                </a:cubicBezTo>
                <a:cubicBezTo>
                  <a:pt x="10385" y="14872"/>
                  <a:pt x="10302" y="14737"/>
                  <a:pt x="10220" y="14602"/>
                </a:cubicBezTo>
                <a:close/>
                <a:moveTo>
                  <a:pt x="13246" y="14893"/>
                </a:moveTo>
                <a:lnTo>
                  <a:pt x="13246" y="14893"/>
                </a:lnTo>
                <a:cubicBezTo>
                  <a:pt x="13225" y="14924"/>
                  <a:pt x="13204" y="14955"/>
                  <a:pt x="13194" y="14986"/>
                </a:cubicBezTo>
                <a:cubicBezTo>
                  <a:pt x="13132" y="15007"/>
                  <a:pt x="13059" y="15017"/>
                  <a:pt x="13007" y="15027"/>
                </a:cubicBezTo>
                <a:cubicBezTo>
                  <a:pt x="13007" y="14996"/>
                  <a:pt x="13007" y="14976"/>
                  <a:pt x="13007" y="14965"/>
                </a:cubicBezTo>
                <a:lnTo>
                  <a:pt x="13028" y="14934"/>
                </a:lnTo>
                <a:cubicBezTo>
                  <a:pt x="13101" y="14924"/>
                  <a:pt x="13173" y="14913"/>
                  <a:pt x="13246" y="14893"/>
                </a:cubicBezTo>
                <a:close/>
                <a:moveTo>
                  <a:pt x="5193" y="14944"/>
                </a:moveTo>
                <a:lnTo>
                  <a:pt x="5193" y="14955"/>
                </a:lnTo>
                <a:lnTo>
                  <a:pt x="5348" y="14986"/>
                </a:lnTo>
                <a:cubicBezTo>
                  <a:pt x="5348" y="15007"/>
                  <a:pt x="5338" y="15038"/>
                  <a:pt x="5328" y="15058"/>
                </a:cubicBezTo>
                <a:lnTo>
                  <a:pt x="5172" y="15017"/>
                </a:lnTo>
                <a:cubicBezTo>
                  <a:pt x="5172" y="14986"/>
                  <a:pt x="5183" y="14965"/>
                  <a:pt x="5193" y="14944"/>
                </a:cubicBezTo>
                <a:close/>
                <a:moveTo>
                  <a:pt x="9515" y="14737"/>
                </a:moveTo>
                <a:cubicBezTo>
                  <a:pt x="9536" y="14820"/>
                  <a:pt x="9556" y="14893"/>
                  <a:pt x="9577" y="14976"/>
                </a:cubicBezTo>
                <a:lnTo>
                  <a:pt x="9536" y="15058"/>
                </a:lnTo>
                <a:lnTo>
                  <a:pt x="9473" y="14965"/>
                </a:lnTo>
                <a:cubicBezTo>
                  <a:pt x="9484" y="14893"/>
                  <a:pt x="9504" y="14810"/>
                  <a:pt x="9515" y="14737"/>
                </a:cubicBezTo>
                <a:close/>
                <a:moveTo>
                  <a:pt x="12292" y="14965"/>
                </a:moveTo>
                <a:cubicBezTo>
                  <a:pt x="12220" y="14996"/>
                  <a:pt x="12137" y="15027"/>
                  <a:pt x="12064" y="15058"/>
                </a:cubicBezTo>
                <a:cubicBezTo>
                  <a:pt x="11981" y="15058"/>
                  <a:pt x="11898" y="15048"/>
                  <a:pt x="11816" y="15038"/>
                </a:cubicBezTo>
                <a:cubicBezTo>
                  <a:pt x="11971" y="15017"/>
                  <a:pt x="12137" y="14986"/>
                  <a:pt x="12292" y="14965"/>
                </a:cubicBezTo>
                <a:close/>
                <a:moveTo>
                  <a:pt x="12323" y="15027"/>
                </a:moveTo>
                <a:lnTo>
                  <a:pt x="12292" y="15069"/>
                </a:lnTo>
                <a:lnTo>
                  <a:pt x="12230" y="15069"/>
                </a:lnTo>
                <a:lnTo>
                  <a:pt x="12323" y="15027"/>
                </a:lnTo>
                <a:close/>
                <a:moveTo>
                  <a:pt x="12686" y="14913"/>
                </a:moveTo>
                <a:cubicBezTo>
                  <a:pt x="12707" y="14934"/>
                  <a:pt x="12717" y="14944"/>
                  <a:pt x="12738" y="14955"/>
                </a:cubicBezTo>
                <a:cubicBezTo>
                  <a:pt x="12769" y="14986"/>
                  <a:pt x="12811" y="15007"/>
                  <a:pt x="12852" y="15038"/>
                </a:cubicBezTo>
                <a:lnTo>
                  <a:pt x="12676" y="15058"/>
                </a:lnTo>
                <a:cubicBezTo>
                  <a:pt x="12624" y="15058"/>
                  <a:pt x="12583" y="15058"/>
                  <a:pt x="12531" y="15069"/>
                </a:cubicBezTo>
                <a:cubicBezTo>
                  <a:pt x="12531" y="15048"/>
                  <a:pt x="12531" y="15027"/>
                  <a:pt x="12531" y="15007"/>
                </a:cubicBezTo>
                <a:lnTo>
                  <a:pt x="12520" y="15007"/>
                </a:lnTo>
                <a:lnTo>
                  <a:pt x="12665" y="14913"/>
                </a:lnTo>
                <a:close/>
                <a:moveTo>
                  <a:pt x="10738" y="14841"/>
                </a:moveTo>
                <a:cubicBezTo>
                  <a:pt x="10883" y="14893"/>
                  <a:pt x="11018" y="14944"/>
                  <a:pt x="11163" y="14986"/>
                </a:cubicBezTo>
                <a:cubicBezTo>
                  <a:pt x="11163" y="14996"/>
                  <a:pt x="11152" y="15017"/>
                  <a:pt x="11152" y="15027"/>
                </a:cubicBezTo>
                <a:cubicBezTo>
                  <a:pt x="11007" y="15048"/>
                  <a:pt x="10862" y="15058"/>
                  <a:pt x="10727" y="15079"/>
                </a:cubicBezTo>
                <a:cubicBezTo>
                  <a:pt x="10727" y="14996"/>
                  <a:pt x="10727" y="14924"/>
                  <a:pt x="10738" y="14841"/>
                </a:cubicBezTo>
                <a:close/>
                <a:moveTo>
                  <a:pt x="10665" y="14810"/>
                </a:moveTo>
                <a:cubicBezTo>
                  <a:pt x="10665" y="14903"/>
                  <a:pt x="10655" y="14996"/>
                  <a:pt x="10655" y="15079"/>
                </a:cubicBezTo>
                <a:lnTo>
                  <a:pt x="10655" y="15090"/>
                </a:lnTo>
                <a:lnTo>
                  <a:pt x="10520" y="15100"/>
                </a:lnTo>
                <a:cubicBezTo>
                  <a:pt x="10520" y="15090"/>
                  <a:pt x="10520" y="15090"/>
                  <a:pt x="10510" y="15079"/>
                </a:cubicBezTo>
                <a:cubicBezTo>
                  <a:pt x="10562" y="14986"/>
                  <a:pt x="10603" y="14903"/>
                  <a:pt x="10655" y="14810"/>
                </a:cubicBezTo>
                <a:close/>
                <a:moveTo>
                  <a:pt x="15443" y="14457"/>
                </a:moveTo>
                <a:cubicBezTo>
                  <a:pt x="15453" y="14623"/>
                  <a:pt x="15474" y="14789"/>
                  <a:pt x="15505" y="14955"/>
                </a:cubicBezTo>
                <a:cubicBezTo>
                  <a:pt x="15484" y="15007"/>
                  <a:pt x="15464" y="15058"/>
                  <a:pt x="15433" y="15100"/>
                </a:cubicBezTo>
                <a:cubicBezTo>
                  <a:pt x="15422" y="14882"/>
                  <a:pt x="15422" y="14675"/>
                  <a:pt x="15443" y="14457"/>
                </a:cubicBezTo>
                <a:close/>
                <a:moveTo>
                  <a:pt x="5421" y="14996"/>
                </a:moveTo>
                <a:lnTo>
                  <a:pt x="5483" y="15007"/>
                </a:lnTo>
                <a:lnTo>
                  <a:pt x="5566" y="15110"/>
                </a:lnTo>
                <a:lnTo>
                  <a:pt x="5566" y="15110"/>
                </a:lnTo>
                <a:lnTo>
                  <a:pt x="5390" y="15069"/>
                </a:lnTo>
                <a:lnTo>
                  <a:pt x="5421" y="14996"/>
                </a:lnTo>
                <a:close/>
                <a:moveTo>
                  <a:pt x="8250" y="14457"/>
                </a:moveTo>
                <a:cubicBezTo>
                  <a:pt x="8199" y="14634"/>
                  <a:pt x="8147" y="14810"/>
                  <a:pt x="8105" y="14986"/>
                </a:cubicBezTo>
                <a:cubicBezTo>
                  <a:pt x="7960" y="15038"/>
                  <a:pt x="7805" y="15090"/>
                  <a:pt x="7649" y="15121"/>
                </a:cubicBezTo>
                <a:cubicBezTo>
                  <a:pt x="7660" y="15007"/>
                  <a:pt x="7670" y="14893"/>
                  <a:pt x="7680" y="14789"/>
                </a:cubicBezTo>
                <a:lnTo>
                  <a:pt x="7680" y="14779"/>
                </a:lnTo>
                <a:cubicBezTo>
                  <a:pt x="7711" y="14727"/>
                  <a:pt x="7743" y="14665"/>
                  <a:pt x="7774" y="14602"/>
                </a:cubicBezTo>
                <a:cubicBezTo>
                  <a:pt x="7929" y="14561"/>
                  <a:pt x="8095" y="14520"/>
                  <a:pt x="8250" y="14457"/>
                </a:cubicBezTo>
                <a:close/>
                <a:moveTo>
                  <a:pt x="9950" y="14426"/>
                </a:moveTo>
                <a:cubicBezTo>
                  <a:pt x="9992" y="14468"/>
                  <a:pt x="10043" y="14499"/>
                  <a:pt x="10095" y="14530"/>
                </a:cubicBezTo>
                <a:cubicBezTo>
                  <a:pt x="10209" y="14716"/>
                  <a:pt x="10323" y="14903"/>
                  <a:pt x="10437" y="15079"/>
                </a:cubicBezTo>
                <a:lnTo>
                  <a:pt x="10427" y="15110"/>
                </a:lnTo>
                <a:lnTo>
                  <a:pt x="10240" y="15121"/>
                </a:lnTo>
                <a:lnTo>
                  <a:pt x="10199" y="15121"/>
                </a:lnTo>
                <a:cubicBezTo>
                  <a:pt x="10106" y="14924"/>
                  <a:pt x="10023" y="14716"/>
                  <a:pt x="9940" y="14499"/>
                </a:cubicBezTo>
                <a:cubicBezTo>
                  <a:pt x="9940" y="14478"/>
                  <a:pt x="9940" y="14457"/>
                  <a:pt x="9950" y="14426"/>
                </a:cubicBezTo>
                <a:close/>
                <a:moveTo>
                  <a:pt x="5576" y="15038"/>
                </a:moveTo>
                <a:lnTo>
                  <a:pt x="5670" y="15048"/>
                </a:lnTo>
                <a:lnTo>
                  <a:pt x="5680" y="15131"/>
                </a:lnTo>
                <a:lnTo>
                  <a:pt x="5659" y="15131"/>
                </a:lnTo>
                <a:cubicBezTo>
                  <a:pt x="5628" y="15100"/>
                  <a:pt x="5597" y="15069"/>
                  <a:pt x="5576" y="15038"/>
                </a:cubicBezTo>
                <a:close/>
                <a:moveTo>
                  <a:pt x="7556" y="15048"/>
                </a:moveTo>
                <a:cubicBezTo>
                  <a:pt x="7556" y="15079"/>
                  <a:pt x="7546" y="15100"/>
                  <a:pt x="7546" y="15131"/>
                </a:cubicBezTo>
                <a:lnTo>
                  <a:pt x="7515" y="15141"/>
                </a:lnTo>
                <a:lnTo>
                  <a:pt x="7515" y="15141"/>
                </a:lnTo>
                <a:lnTo>
                  <a:pt x="7556" y="15048"/>
                </a:lnTo>
                <a:close/>
                <a:moveTo>
                  <a:pt x="6250" y="14654"/>
                </a:moveTo>
                <a:cubicBezTo>
                  <a:pt x="6437" y="14696"/>
                  <a:pt x="6623" y="14716"/>
                  <a:pt x="6820" y="14716"/>
                </a:cubicBezTo>
                <a:lnTo>
                  <a:pt x="6986" y="14716"/>
                </a:lnTo>
                <a:cubicBezTo>
                  <a:pt x="6893" y="14851"/>
                  <a:pt x="6810" y="14996"/>
                  <a:pt x="6737" y="15141"/>
                </a:cubicBezTo>
                <a:cubicBezTo>
                  <a:pt x="6613" y="15121"/>
                  <a:pt x="6499" y="15110"/>
                  <a:pt x="6385" y="15090"/>
                </a:cubicBezTo>
                <a:cubicBezTo>
                  <a:pt x="6302" y="15069"/>
                  <a:pt x="6209" y="15048"/>
                  <a:pt x="6126" y="15017"/>
                </a:cubicBezTo>
                <a:lnTo>
                  <a:pt x="6115" y="15017"/>
                </a:lnTo>
                <a:lnTo>
                  <a:pt x="6188" y="14820"/>
                </a:lnTo>
                <a:cubicBezTo>
                  <a:pt x="6209" y="14768"/>
                  <a:pt x="6229" y="14716"/>
                  <a:pt x="6250" y="14654"/>
                </a:cubicBezTo>
                <a:close/>
                <a:moveTo>
                  <a:pt x="14210" y="14779"/>
                </a:moveTo>
                <a:cubicBezTo>
                  <a:pt x="14210" y="14903"/>
                  <a:pt x="14220" y="15027"/>
                  <a:pt x="14230" y="15141"/>
                </a:cubicBezTo>
                <a:cubicBezTo>
                  <a:pt x="14199" y="15100"/>
                  <a:pt x="14179" y="15048"/>
                  <a:pt x="14147" y="14996"/>
                </a:cubicBezTo>
                <a:lnTo>
                  <a:pt x="14147" y="14862"/>
                </a:lnTo>
                <a:lnTo>
                  <a:pt x="14210" y="14779"/>
                </a:lnTo>
                <a:close/>
                <a:moveTo>
                  <a:pt x="15992" y="14105"/>
                </a:moveTo>
                <a:lnTo>
                  <a:pt x="16023" y="14126"/>
                </a:lnTo>
                <a:cubicBezTo>
                  <a:pt x="16054" y="14209"/>
                  <a:pt x="16086" y="14281"/>
                  <a:pt x="16106" y="14364"/>
                </a:cubicBezTo>
                <a:cubicBezTo>
                  <a:pt x="16158" y="14571"/>
                  <a:pt x="16189" y="14779"/>
                  <a:pt x="16220" y="14986"/>
                </a:cubicBezTo>
                <a:cubicBezTo>
                  <a:pt x="16210" y="15038"/>
                  <a:pt x="16189" y="15090"/>
                  <a:pt x="16168" y="15141"/>
                </a:cubicBezTo>
                <a:cubicBezTo>
                  <a:pt x="16065" y="14841"/>
                  <a:pt x="16003" y="14530"/>
                  <a:pt x="15972" y="14219"/>
                </a:cubicBezTo>
                <a:lnTo>
                  <a:pt x="15972" y="14157"/>
                </a:lnTo>
                <a:lnTo>
                  <a:pt x="15992" y="14105"/>
                </a:lnTo>
                <a:close/>
                <a:moveTo>
                  <a:pt x="19475" y="14654"/>
                </a:moveTo>
                <a:lnTo>
                  <a:pt x="19475" y="14654"/>
                </a:lnTo>
                <a:cubicBezTo>
                  <a:pt x="19464" y="14706"/>
                  <a:pt x="19454" y="14768"/>
                  <a:pt x="19443" y="14820"/>
                </a:cubicBezTo>
                <a:cubicBezTo>
                  <a:pt x="19402" y="14934"/>
                  <a:pt x="19350" y="15038"/>
                  <a:pt x="19298" y="15141"/>
                </a:cubicBezTo>
                <a:lnTo>
                  <a:pt x="19298" y="15131"/>
                </a:lnTo>
                <a:cubicBezTo>
                  <a:pt x="19247" y="15100"/>
                  <a:pt x="19195" y="15058"/>
                  <a:pt x="19133" y="15017"/>
                </a:cubicBezTo>
                <a:cubicBezTo>
                  <a:pt x="19101" y="14924"/>
                  <a:pt x="19060" y="14830"/>
                  <a:pt x="19019" y="14737"/>
                </a:cubicBezTo>
                <a:cubicBezTo>
                  <a:pt x="19174" y="14716"/>
                  <a:pt x="19319" y="14696"/>
                  <a:pt x="19475" y="14654"/>
                </a:cubicBezTo>
                <a:close/>
                <a:moveTo>
                  <a:pt x="9929" y="14665"/>
                </a:moveTo>
                <a:cubicBezTo>
                  <a:pt x="9992" y="14830"/>
                  <a:pt x="10054" y="14986"/>
                  <a:pt x="10126" y="15152"/>
                </a:cubicBezTo>
                <a:lnTo>
                  <a:pt x="10033" y="15152"/>
                </a:lnTo>
                <a:cubicBezTo>
                  <a:pt x="9981" y="15090"/>
                  <a:pt x="9929" y="15027"/>
                  <a:pt x="9878" y="14955"/>
                </a:cubicBezTo>
                <a:cubicBezTo>
                  <a:pt x="9888" y="14862"/>
                  <a:pt x="9909" y="14758"/>
                  <a:pt x="9929" y="14665"/>
                </a:cubicBezTo>
                <a:close/>
                <a:moveTo>
                  <a:pt x="13153" y="15069"/>
                </a:moveTo>
                <a:cubicBezTo>
                  <a:pt x="13142" y="15100"/>
                  <a:pt x="13132" y="15121"/>
                  <a:pt x="13121" y="15152"/>
                </a:cubicBezTo>
                <a:lnTo>
                  <a:pt x="13028" y="15090"/>
                </a:lnTo>
                <a:lnTo>
                  <a:pt x="13153" y="15069"/>
                </a:lnTo>
                <a:close/>
                <a:moveTo>
                  <a:pt x="3732" y="14644"/>
                </a:moveTo>
                <a:cubicBezTo>
                  <a:pt x="3815" y="14665"/>
                  <a:pt x="3887" y="14696"/>
                  <a:pt x="3970" y="14727"/>
                </a:cubicBezTo>
                <a:cubicBezTo>
                  <a:pt x="3970" y="14872"/>
                  <a:pt x="3970" y="15017"/>
                  <a:pt x="3980" y="15162"/>
                </a:cubicBezTo>
                <a:lnTo>
                  <a:pt x="3846" y="15007"/>
                </a:lnTo>
                <a:cubicBezTo>
                  <a:pt x="3835" y="14934"/>
                  <a:pt x="3815" y="14851"/>
                  <a:pt x="3783" y="14779"/>
                </a:cubicBezTo>
                <a:lnTo>
                  <a:pt x="3773" y="14779"/>
                </a:lnTo>
                <a:cubicBezTo>
                  <a:pt x="3763" y="14737"/>
                  <a:pt x="3742" y="14685"/>
                  <a:pt x="3732" y="14644"/>
                </a:cubicBezTo>
                <a:close/>
                <a:moveTo>
                  <a:pt x="9857" y="15027"/>
                </a:moveTo>
                <a:cubicBezTo>
                  <a:pt x="9888" y="15069"/>
                  <a:pt x="9919" y="15110"/>
                  <a:pt x="9960" y="15152"/>
                </a:cubicBezTo>
                <a:lnTo>
                  <a:pt x="9826" y="15162"/>
                </a:lnTo>
                <a:cubicBezTo>
                  <a:pt x="9826" y="15121"/>
                  <a:pt x="9836" y="15069"/>
                  <a:pt x="9846" y="15027"/>
                </a:cubicBezTo>
                <a:close/>
                <a:moveTo>
                  <a:pt x="7608" y="14644"/>
                </a:moveTo>
                <a:lnTo>
                  <a:pt x="7608" y="14644"/>
                </a:lnTo>
                <a:cubicBezTo>
                  <a:pt x="7597" y="14706"/>
                  <a:pt x="7587" y="14779"/>
                  <a:pt x="7587" y="14841"/>
                </a:cubicBezTo>
                <a:cubicBezTo>
                  <a:pt x="7535" y="14934"/>
                  <a:pt x="7483" y="15048"/>
                  <a:pt x="7432" y="15152"/>
                </a:cubicBezTo>
                <a:cubicBezTo>
                  <a:pt x="7318" y="15162"/>
                  <a:pt x="7214" y="15172"/>
                  <a:pt x="7110" y="15172"/>
                </a:cubicBezTo>
                <a:lnTo>
                  <a:pt x="6820" y="15152"/>
                </a:lnTo>
                <a:cubicBezTo>
                  <a:pt x="6903" y="14996"/>
                  <a:pt x="6986" y="14851"/>
                  <a:pt x="7079" y="14716"/>
                </a:cubicBezTo>
                <a:cubicBezTo>
                  <a:pt x="7255" y="14706"/>
                  <a:pt x="7432" y="14685"/>
                  <a:pt x="7608" y="14644"/>
                </a:cubicBezTo>
                <a:close/>
                <a:moveTo>
                  <a:pt x="9608" y="15090"/>
                </a:moveTo>
                <a:cubicBezTo>
                  <a:pt x="9608" y="15121"/>
                  <a:pt x="9618" y="15152"/>
                  <a:pt x="9629" y="15172"/>
                </a:cubicBezTo>
                <a:lnTo>
                  <a:pt x="9587" y="15121"/>
                </a:lnTo>
                <a:lnTo>
                  <a:pt x="9608" y="15090"/>
                </a:lnTo>
                <a:close/>
                <a:moveTo>
                  <a:pt x="9732" y="14862"/>
                </a:moveTo>
                <a:lnTo>
                  <a:pt x="9753" y="14882"/>
                </a:lnTo>
                <a:lnTo>
                  <a:pt x="9795" y="14955"/>
                </a:lnTo>
                <a:cubicBezTo>
                  <a:pt x="9784" y="15027"/>
                  <a:pt x="9774" y="15100"/>
                  <a:pt x="9753" y="15172"/>
                </a:cubicBezTo>
                <a:lnTo>
                  <a:pt x="9701" y="15172"/>
                </a:lnTo>
                <a:cubicBezTo>
                  <a:pt x="9681" y="15121"/>
                  <a:pt x="9670" y="15058"/>
                  <a:pt x="9660" y="15007"/>
                </a:cubicBezTo>
                <a:cubicBezTo>
                  <a:pt x="9681" y="14955"/>
                  <a:pt x="9701" y="14913"/>
                  <a:pt x="9732" y="14862"/>
                </a:cubicBezTo>
                <a:close/>
                <a:moveTo>
                  <a:pt x="16707" y="14457"/>
                </a:moveTo>
                <a:lnTo>
                  <a:pt x="16707" y="14457"/>
                </a:lnTo>
                <a:cubicBezTo>
                  <a:pt x="16925" y="14530"/>
                  <a:pt x="17143" y="14602"/>
                  <a:pt x="17371" y="14644"/>
                </a:cubicBezTo>
                <a:lnTo>
                  <a:pt x="17381" y="14654"/>
                </a:lnTo>
                <a:cubicBezTo>
                  <a:pt x="17246" y="14851"/>
                  <a:pt x="17091" y="15017"/>
                  <a:pt x="16915" y="15172"/>
                </a:cubicBezTo>
                <a:cubicBezTo>
                  <a:pt x="16832" y="14934"/>
                  <a:pt x="16770" y="14696"/>
                  <a:pt x="16707" y="14457"/>
                </a:cubicBezTo>
                <a:close/>
                <a:moveTo>
                  <a:pt x="20117" y="14758"/>
                </a:moveTo>
                <a:cubicBezTo>
                  <a:pt x="20148" y="14841"/>
                  <a:pt x="20179" y="14913"/>
                  <a:pt x="20221" y="14996"/>
                </a:cubicBezTo>
                <a:cubicBezTo>
                  <a:pt x="20200" y="15069"/>
                  <a:pt x="20190" y="15121"/>
                  <a:pt x="20169" y="15172"/>
                </a:cubicBezTo>
                <a:cubicBezTo>
                  <a:pt x="20159" y="15027"/>
                  <a:pt x="20138" y="14893"/>
                  <a:pt x="20117" y="14758"/>
                </a:cubicBezTo>
                <a:close/>
                <a:moveTo>
                  <a:pt x="2148" y="14751"/>
                </a:moveTo>
                <a:cubicBezTo>
                  <a:pt x="2197" y="14847"/>
                  <a:pt x="2254" y="14942"/>
                  <a:pt x="2312" y="15038"/>
                </a:cubicBezTo>
                <a:cubicBezTo>
                  <a:pt x="2291" y="15090"/>
                  <a:pt x="2270" y="15131"/>
                  <a:pt x="2260" y="15183"/>
                </a:cubicBezTo>
                <a:cubicBezTo>
                  <a:pt x="2229" y="15100"/>
                  <a:pt x="2208" y="15027"/>
                  <a:pt x="2187" y="14944"/>
                </a:cubicBezTo>
                <a:cubicBezTo>
                  <a:pt x="2168" y="14877"/>
                  <a:pt x="2158" y="14818"/>
                  <a:pt x="2148" y="14751"/>
                </a:cubicBezTo>
                <a:close/>
                <a:moveTo>
                  <a:pt x="9142" y="14530"/>
                </a:moveTo>
                <a:cubicBezTo>
                  <a:pt x="9204" y="14644"/>
                  <a:pt x="9287" y="14768"/>
                  <a:pt x="9359" y="14882"/>
                </a:cubicBezTo>
                <a:cubicBezTo>
                  <a:pt x="9318" y="14986"/>
                  <a:pt x="9266" y="15090"/>
                  <a:pt x="9235" y="15193"/>
                </a:cubicBezTo>
                <a:lnTo>
                  <a:pt x="9183" y="15193"/>
                </a:lnTo>
                <a:cubicBezTo>
                  <a:pt x="9131" y="14996"/>
                  <a:pt x="9090" y="14799"/>
                  <a:pt x="9048" y="14592"/>
                </a:cubicBezTo>
                <a:lnTo>
                  <a:pt x="9048" y="14582"/>
                </a:lnTo>
                <a:lnTo>
                  <a:pt x="9142" y="14530"/>
                </a:lnTo>
                <a:close/>
                <a:moveTo>
                  <a:pt x="9453" y="15027"/>
                </a:moveTo>
                <a:lnTo>
                  <a:pt x="9453" y="15038"/>
                </a:lnTo>
                <a:lnTo>
                  <a:pt x="9504" y="15110"/>
                </a:lnTo>
                <a:lnTo>
                  <a:pt x="9453" y="15193"/>
                </a:lnTo>
                <a:lnTo>
                  <a:pt x="9421" y="15193"/>
                </a:lnTo>
                <a:cubicBezTo>
                  <a:pt x="9442" y="15141"/>
                  <a:pt x="9442" y="15079"/>
                  <a:pt x="9453" y="15027"/>
                </a:cubicBezTo>
                <a:close/>
                <a:moveTo>
                  <a:pt x="5856" y="15079"/>
                </a:moveTo>
                <a:lnTo>
                  <a:pt x="6001" y="15110"/>
                </a:lnTo>
                <a:lnTo>
                  <a:pt x="5970" y="15204"/>
                </a:lnTo>
                <a:cubicBezTo>
                  <a:pt x="5929" y="15193"/>
                  <a:pt x="5877" y="15183"/>
                  <a:pt x="5825" y="15162"/>
                </a:cubicBezTo>
                <a:lnTo>
                  <a:pt x="5815" y="15162"/>
                </a:lnTo>
                <a:cubicBezTo>
                  <a:pt x="5825" y="15141"/>
                  <a:pt x="5836" y="15110"/>
                  <a:pt x="5856" y="15079"/>
                </a:cubicBezTo>
                <a:close/>
                <a:moveTo>
                  <a:pt x="9401" y="14955"/>
                </a:moveTo>
                <a:lnTo>
                  <a:pt x="9401" y="14955"/>
                </a:lnTo>
                <a:cubicBezTo>
                  <a:pt x="9380" y="15038"/>
                  <a:pt x="9359" y="15121"/>
                  <a:pt x="9339" y="15204"/>
                </a:cubicBezTo>
                <a:lnTo>
                  <a:pt x="9287" y="15204"/>
                </a:lnTo>
                <a:cubicBezTo>
                  <a:pt x="9318" y="15110"/>
                  <a:pt x="9359" y="15027"/>
                  <a:pt x="9401" y="14955"/>
                </a:cubicBezTo>
                <a:close/>
                <a:moveTo>
                  <a:pt x="8095" y="15069"/>
                </a:moveTo>
                <a:cubicBezTo>
                  <a:pt x="8085" y="15121"/>
                  <a:pt x="8074" y="15162"/>
                  <a:pt x="8064" y="15214"/>
                </a:cubicBezTo>
                <a:cubicBezTo>
                  <a:pt x="7929" y="15214"/>
                  <a:pt x="7784" y="15214"/>
                  <a:pt x="7639" y="15204"/>
                </a:cubicBezTo>
                <a:cubicBezTo>
                  <a:pt x="7639" y="15204"/>
                  <a:pt x="7639" y="15193"/>
                  <a:pt x="7639" y="15183"/>
                </a:cubicBezTo>
                <a:cubicBezTo>
                  <a:pt x="7794" y="15152"/>
                  <a:pt x="7950" y="15121"/>
                  <a:pt x="8095" y="15069"/>
                </a:cubicBezTo>
                <a:close/>
                <a:moveTo>
                  <a:pt x="9017" y="14644"/>
                </a:moveTo>
                <a:lnTo>
                  <a:pt x="9038" y="14779"/>
                </a:lnTo>
                <a:cubicBezTo>
                  <a:pt x="9069" y="14924"/>
                  <a:pt x="9100" y="15058"/>
                  <a:pt x="9131" y="15204"/>
                </a:cubicBezTo>
                <a:cubicBezTo>
                  <a:pt x="9007" y="15204"/>
                  <a:pt x="8872" y="15214"/>
                  <a:pt x="8748" y="15214"/>
                </a:cubicBezTo>
                <a:cubicBezTo>
                  <a:pt x="8779" y="15110"/>
                  <a:pt x="8820" y="14996"/>
                  <a:pt x="8851" y="14893"/>
                </a:cubicBezTo>
                <a:cubicBezTo>
                  <a:pt x="8862" y="14882"/>
                  <a:pt x="8862" y="14872"/>
                  <a:pt x="8862" y="14862"/>
                </a:cubicBezTo>
                <a:cubicBezTo>
                  <a:pt x="8914" y="14789"/>
                  <a:pt x="8965" y="14716"/>
                  <a:pt x="9017" y="14644"/>
                </a:cubicBezTo>
                <a:close/>
                <a:moveTo>
                  <a:pt x="5183" y="15090"/>
                </a:moveTo>
                <a:lnTo>
                  <a:pt x="5297" y="15131"/>
                </a:lnTo>
                <a:lnTo>
                  <a:pt x="5266" y="15224"/>
                </a:lnTo>
                <a:lnTo>
                  <a:pt x="5183" y="15090"/>
                </a:lnTo>
                <a:close/>
                <a:moveTo>
                  <a:pt x="8344" y="14986"/>
                </a:moveTo>
                <a:cubicBezTo>
                  <a:pt x="8354" y="15058"/>
                  <a:pt x="8364" y="15141"/>
                  <a:pt x="8375" y="15224"/>
                </a:cubicBezTo>
                <a:lnTo>
                  <a:pt x="8147" y="15224"/>
                </a:lnTo>
                <a:cubicBezTo>
                  <a:pt x="8157" y="15162"/>
                  <a:pt x="8167" y="15110"/>
                  <a:pt x="8178" y="15048"/>
                </a:cubicBezTo>
                <a:cubicBezTo>
                  <a:pt x="8230" y="15027"/>
                  <a:pt x="8292" y="15007"/>
                  <a:pt x="8344" y="14986"/>
                </a:cubicBezTo>
                <a:close/>
                <a:moveTo>
                  <a:pt x="8820" y="14737"/>
                </a:moveTo>
                <a:cubicBezTo>
                  <a:pt x="8800" y="14789"/>
                  <a:pt x="8779" y="14841"/>
                  <a:pt x="8758" y="14903"/>
                </a:cubicBezTo>
                <a:cubicBezTo>
                  <a:pt x="8686" y="15007"/>
                  <a:pt x="8603" y="15121"/>
                  <a:pt x="8509" y="15224"/>
                </a:cubicBezTo>
                <a:lnTo>
                  <a:pt x="8447" y="15224"/>
                </a:lnTo>
                <a:cubicBezTo>
                  <a:pt x="8427" y="15131"/>
                  <a:pt x="8416" y="15038"/>
                  <a:pt x="8406" y="14955"/>
                </a:cubicBezTo>
                <a:cubicBezTo>
                  <a:pt x="8541" y="14882"/>
                  <a:pt x="8686" y="14810"/>
                  <a:pt x="8820" y="14737"/>
                </a:cubicBezTo>
                <a:close/>
                <a:moveTo>
                  <a:pt x="8686" y="15121"/>
                </a:moveTo>
                <a:cubicBezTo>
                  <a:pt x="8675" y="15152"/>
                  <a:pt x="8665" y="15193"/>
                  <a:pt x="8655" y="15224"/>
                </a:cubicBezTo>
                <a:lnTo>
                  <a:pt x="8603" y="15224"/>
                </a:lnTo>
                <a:cubicBezTo>
                  <a:pt x="8634" y="15193"/>
                  <a:pt x="8665" y="15152"/>
                  <a:pt x="8686" y="15121"/>
                </a:cubicBezTo>
                <a:close/>
                <a:moveTo>
                  <a:pt x="2820" y="14271"/>
                </a:moveTo>
                <a:cubicBezTo>
                  <a:pt x="2975" y="14343"/>
                  <a:pt x="3141" y="14406"/>
                  <a:pt x="3296" y="14468"/>
                </a:cubicBezTo>
                <a:lnTo>
                  <a:pt x="3348" y="14488"/>
                </a:lnTo>
                <a:cubicBezTo>
                  <a:pt x="3237" y="14732"/>
                  <a:pt x="3125" y="14975"/>
                  <a:pt x="3033" y="15228"/>
                </a:cubicBezTo>
                <a:lnTo>
                  <a:pt x="3033" y="15228"/>
                </a:lnTo>
                <a:cubicBezTo>
                  <a:pt x="2926" y="15031"/>
                  <a:pt x="2837" y="14842"/>
                  <a:pt x="2757" y="14634"/>
                </a:cubicBezTo>
                <a:cubicBezTo>
                  <a:pt x="2768" y="14509"/>
                  <a:pt x="2799" y="14395"/>
                  <a:pt x="2820" y="14271"/>
                </a:cubicBezTo>
                <a:close/>
                <a:moveTo>
                  <a:pt x="6084" y="15121"/>
                </a:moveTo>
                <a:lnTo>
                  <a:pt x="6167" y="15245"/>
                </a:lnTo>
                <a:lnTo>
                  <a:pt x="6167" y="15245"/>
                </a:lnTo>
                <a:lnTo>
                  <a:pt x="6053" y="15214"/>
                </a:lnTo>
                <a:cubicBezTo>
                  <a:pt x="6064" y="15183"/>
                  <a:pt x="6074" y="15152"/>
                  <a:pt x="6084" y="15121"/>
                </a:cubicBezTo>
                <a:close/>
                <a:moveTo>
                  <a:pt x="22242" y="12550"/>
                </a:moveTo>
                <a:cubicBezTo>
                  <a:pt x="22190" y="13411"/>
                  <a:pt x="22107" y="14260"/>
                  <a:pt x="21983" y="15121"/>
                </a:cubicBezTo>
                <a:lnTo>
                  <a:pt x="21920" y="15245"/>
                </a:lnTo>
                <a:lnTo>
                  <a:pt x="21920" y="15245"/>
                </a:lnTo>
                <a:cubicBezTo>
                  <a:pt x="21920" y="15204"/>
                  <a:pt x="21931" y="15162"/>
                  <a:pt x="21931" y="15121"/>
                </a:cubicBezTo>
                <a:cubicBezTo>
                  <a:pt x="21993" y="14406"/>
                  <a:pt x="22003" y="13680"/>
                  <a:pt x="21962" y="12965"/>
                </a:cubicBezTo>
                <a:cubicBezTo>
                  <a:pt x="22055" y="12830"/>
                  <a:pt x="22148" y="12695"/>
                  <a:pt x="22242" y="12550"/>
                </a:cubicBezTo>
                <a:close/>
                <a:moveTo>
                  <a:pt x="14407" y="14634"/>
                </a:moveTo>
                <a:lnTo>
                  <a:pt x="14417" y="14644"/>
                </a:lnTo>
                <a:cubicBezTo>
                  <a:pt x="14438" y="14706"/>
                  <a:pt x="14458" y="14768"/>
                  <a:pt x="14489" y="14830"/>
                </a:cubicBezTo>
                <a:cubicBezTo>
                  <a:pt x="14489" y="14903"/>
                  <a:pt x="14469" y="14965"/>
                  <a:pt x="14469" y="15038"/>
                </a:cubicBezTo>
                <a:cubicBezTo>
                  <a:pt x="14417" y="15110"/>
                  <a:pt x="14365" y="15193"/>
                  <a:pt x="14313" y="15266"/>
                </a:cubicBezTo>
                <a:cubicBezTo>
                  <a:pt x="14293" y="15079"/>
                  <a:pt x="14282" y="14893"/>
                  <a:pt x="14282" y="14706"/>
                </a:cubicBezTo>
                <a:cubicBezTo>
                  <a:pt x="14324" y="14685"/>
                  <a:pt x="14365" y="14654"/>
                  <a:pt x="14407" y="14634"/>
                </a:cubicBezTo>
                <a:close/>
                <a:moveTo>
                  <a:pt x="19195" y="15172"/>
                </a:moveTo>
                <a:lnTo>
                  <a:pt x="19257" y="15214"/>
                </a:lnTo>
                <a:lnTo>
                  <a:pt x="19236" y="15266"/>
                </a:lnTo>
                <a:cubicBezTo>
                  <a:pt x="19226" y="15245"/>
                  <a:pt x="19205" y="15214"/>
                  <a:pt x="19195" y="15183"/>
                </a:cubicBezTo>
                <a:lnTo>
                  <a:pt x="19195" y="15172"/>
                </a:lnTo>
                <a:close/>
                <a:moveTo>
                  <a:pt x="16573" y="14395"/>
                </a:moveTo>
                <a:lnTo>
                  <a:pt x="16593" y="14406"/>
                </a:lnTo>
                <a:cubicBezTo>
                  <a:pt x="16656" y="14665"/>
                  <a:pt x="16728" y="14944"/>
                  <a:pt x="16811" y="15224"/>
                </a:cubicBezTo>
                <a:lnTo>
                  <a:pt x="16749" y="15276"/>
                </a:lnTo>
                <a:cubicBezTo>
                  <a:pt x="16718" y="15214"/>
                  <a:pt x="16697" y="15131"/>
                  <a:pt x="16656" y="15069"/>
                </a:cubicBezTo>
                <a:lnTo>
                  <a:pt x="16645" y="15069"/>
                </a:lnTo>
                <a:cubicBezTo>
                  <a:pt x="16645" y="15058"/>
                  <a:pt x="16635" y="15038"/>
                  <a:pt x="16624" y="15017"/>
                </a:cubicBezTo>
                <a:cubicBezTo>
                  <a:pt x="16614" y="14830"/>
                  <a:pt x="16583" y="14644"/>
                  <a:pt x="16531" y="14457"/>
                </a:cubicBezTo>
                <a:cubicBezTo>
                  <a:pt x="16542" y="14437"/>
                  <a:pt x="16552" y="14416"/>
                  <a:pt x="16573" y="14395"/>
                </a:cubicBezTo>
                <a:close/>
                <a:moveTo>
                  <a:pt x="17961" y="14758"/>
                </a:moveTo>
                <a:cubicBezTo>
                  <a:pt x="17961" y="14924"/>
                  <a:pt x="17951" y="15100"/>
                  <a:pt x="17941" y="15276"/>
                </a:cubicBezTo>
                <a:cubicBezTo>
                  <a:pt x="17920" y="15172"/>
                  <a:pt x="17910" y="15069"/>
                  <a:pt x="17889" y="14965"/>
                </a:cubicBezTo>
                <a:lnTo>
                  <a:pt x="17920" y="14758"/>
                </a:lnTo>
                <a:close/>
                <a:moveTo>
                  <a:pt x="10655" y="15204"/>
                </a:moveTo>
                <a:lnTo>
                  <a:pt x="10655" y="15297"/>
                </a:lnTo>
                <a:cubicBezTo>
                  <a:pt x="10636" y="15260"/>
                  <a:pt x="10618" y="15231"/>
                  <a:pt x="10600" y="15204"/>
                </a:cubicBezTo>
                <a:close/>
                <a:moveTo>
                  <a:pt x="11588" y="15079"/>
                </a:moveTo>
                <a:cubicBezTo>
                  <a:pt x="11702" y="15100"/>
                  <a:pt x="11816" y="15110"/>
                  <a:pt x="11930" y="15121"/>
                </a:cubicBezTo>
                <a:cubicBezTo>
                  <a:pt x="11753" y="15193"/>
                  <a:pt x="11577" y="15255"/>
                  <a:pt x="11391" y="15318"/>
                </a:cubicBezTo>
                <a:cubicBezTo>
                  <a:pt x="11401" y="15245"/>
                  <a:pt x="11411" y="15172"/>
                  <a:pt x="11422" y="15100"/>
                </a:cubicBezTo>
                <a:lnTo>
                  <a:pt x="11588" y="15079"/>
                </a:lnTo>
                <a:close/>
                <a:moveTo>
                  <a:pt x="6198" y="15141"/>
                </a:moveTo>
                <a:lnTo>
                  <a:pt x="6198" y="15141"/>
                </a:lnTo>
                <a:cubicBezTo>
                  <a:pt x="6260" y="15152"/>
                  <a:pt x="6333" y="15162"/>
                  <a:pt x="6385" y="15172"/>
                </a:cubicBezTo>
                <a:lnTo>
                  <a:pt x="6385" y="15162"/>
                </a:lnTo>
                <a:cubicBezTo>
                  <a:pt x="6488" y="15193"/>
                  <a:pt x="6582" y="15204"/>
                  <a:pt x="6685" y="15224"/>
                </a:cubicBezTo>
                <a:lnTo>
                  <a:pt x="6634" y="15328"/>
                </a:lnTo>
                <a:cubicBezTo>
                  <a:pt x="6509" y="15307"/>
                  <a:pt x="6395" y="15286"/>
                  <a:pt x="6281" y="15255"/>
                </a:cubicBezTo>
                <a:cubicBezTo>
                  <a:pt x="6250" y="15224"/>
                  <a:pt x="6219" y="15183"/>
                  <a:pt x="6198" y="15141"/>
                </a:cubicBezTo>
                <a:close/>
                <a:moveTo>
                  <a:pt x="16479" y="14582"/>
                </a:moveTo>
                <a:lnTo>
                  <a:pt x="16479" y="14582"/>
                </a:lnTo>
                <a:cubicBezTo>
                  <a:pt x="16459" y="14716"/>
                  <a:pt x="16490" y="14851"/>
                  <a:pt x="16542" y="14986"/>
                </a:cubicBezTo>
                <a:lnTo>
                  <a:pt x="16552" y="14996"/>
                </a:lnTo>
                <a:cubicBezTo>
                  <a:pt x="16552" y="15007"/>
                  <a:pt x="16552" y="15017"/>
                  <a:pt x="16562" y="15027"/>
                </a:cubicBezTo>
                <a:cubicBezTo>
                  <a:pt x="16573" y="15131"/>
                  <a:pt x="16573" y="15224"/>
                  <a:pt x="16573" y="15328"/>
                </a:cubicBezTo>
                <a:cubicBezTo>
                  <a:pt x="16521" y="15162"/>
                  <a:pt x="16459" y="14986"/>
                  <a:pt x="16396" y="14810"/>
                </a:cubicBezTo>
                <a:lnTo>
                  <a:pt x="16479" y="14582"/>
                </a:lnTo>
                <a:close/>
                <a:moveTo>
                  <a:pt x="19599" y="14696"/>
                </a:moveTo>
                <a:cubicBezTo>
                  <a:pt x="19640" y="14830"/>
                  <a:pt x="19682" y="14955"/>
                  <a:pt x="19713" y="15090"/>
                </a:cubicBezTo>
                <a:cubicBezTo>
                  <a:pt x="19661" y="15172"/>
                  <a:pt x="19609" y="15255"/>
                  <a:pt x="19557" y="15338"/>
                </a:cubicBezTo>
                <a:lnTo>
                  <a:pt x="19464" y="15266"/>
                </a:lnTo>
                <a:cubicBezTo>
                  <a:pt x="19485" y="15131"/>
                  <a:pt x="19506" y="15007"/>
                  <a:pt x="19516" y="14882"/>
                </a:cubicBezTo>
                <a:cubicBezTo>
                  <a:pt x="19547" y="14820"/>
                  <a:pt x="19568" y="14758"/>
                  <a:pt x="19599" y="14696"/>
                </a:cubicBezTo>
                <a:close/>
                <a:moveTo>
                  <a:pt x="2623" y="14561"/>
                </a:moveTo>
                <a:lnTo>
                  <a:pt x="2664" y="14654"/>
                </a:lnTo>
                <a:cubicBezTo>
                  <a:pt x="2633" y="14882"/>
                  <a:pt x="2612" y="15121"/>
                  <a:pt x="2612" y="15349"/>
                </a:cubicBezTo>
                <a:cubicBezTo>
                  <a:pt x="2540" y="15255"/>
                  <a:pt x="2478" y="15152"/>
                  <a:pt x="2405" y="15048"/>
                </a:cubicBezTo>
                <a:cubicBezTo>
                  <a:pt x="2478" y="14893"/>
                  <a:pt x="2550" y="14727"/>
                  <a:pt x="2623" y="14561"/>
                </a:cubicBezTo>
                <a:close/>
                <a:moveTo>
                  <a:pt x="13919" y="14851"/>
                </a:moveTo>
                <a:cubicBezTo>
                  <a:pt x="13919" y="14934"/>
                  <a:pt x="13909" y="15007"/>
                  <a:pt x="13899" y="15090"/>
                </a:cubicBezTo>
                <a:cubicBezTo>
                  <a:pt x="13837" y="15183"/>
                  <a:pt x="13774" y="15266"/>
                  <a:pt x="13702" y="15349"/>
                </a:cubicBezTo>
                <a:cubicBezTo>
                  <a:pt x="13733" y="15214"/>
                  <a:pt x="13764" y="15048"/>
                  <a:pt x="13795" y="14903"/>
                </a:cubicBezTo>
                <a:lnTo>
                  <a:pt x="13919" y="14851"/>
                </a:lnTo>
                <a:close/>
                <a:moveTo>
                  <a:pt x="16645" y="15245"/>
                </a:moveTo>
                <a:cubicBezTo>
                  <a:pt x="16666" y="15266"/>
                  <a:pt x="16676" y="15297"/>
                  <a:pt x="16687" y="15318"/>
                </a:cubicBezTo>
                <a:cubicBezTo>
                  <a:pt x="16676" y="15328"/>
                  <a:pt x="16666" y="15338"/>
                  <a:pt x="16645" y="15349"/>
                </a:cubicBezTo>
                <a:lnTo>
                  <a:pt x="16645" y="15245"/>
                </a:lnTo>
                <a:close/>
                <a:moveTo>
                  <a:pt x="10375" y="15224"/>
                </a:moveTo>
                <a:lnTo>
                  <a:pt x="10375" y="15224"/>
                </a:lnTo>
                <a:cubicBezTo>
                  <a:pt x="10344" y="15266"/>
                  <a:pt x="10323" y="15318"/>
                  <a:pt x="10302" y="15359"/>
                </a:cubicBezTo>
                <a:cubicBezTo>
                  <a:pt x="10274" y="15311"/>
                  <a:pt x="10254" y="15273"/>
                  <a:pt x="10243" y="15234"/>
                </a:cubicBezTo>
                <a:lnTo>
                  <a:pt x="10243" y="15234"/>
                </a:lnTo>
                <a:lnTo>
                  <a:pt x="10375" y="15224"/>
                </a:lnTo>
                <a:close/>
                <a:moveTo>
                  <a:pt x="3939" y="15224"/>
                </a:moveTo>
                <a:lnTo>
                  <a:pt x="4001" y="15286"/>
                </a:lnTo>
                <a:cubicBezTo>
                  <a:pt x="4001" y="15318"/>
                  <a:pt x="4001" y="15359"/>
                  <a:pt x="4001" y="15390"/>
                </a:cubicBezTo>
                <a:lnTo>
                  <a:pt x="3939" y="15224"/>
                </a:lnTo>
                <a:close/>
                <a:moveTo>
                  <a:pt x="11318" y="15110"/>
                </a:moveTo>
                <a:cubicBezTo>
                  <a:pt x="11308" y="15183"/>
                  <a:pt x="11297" y="15266"/>
                  <a:pt x="11297" y="15338"/>
                </a:cubicBezTo>
                <a:lnTo>
                  <a:pt x="11287" y="15338"/>
                </a:lnTo>
                <a:cubicBezTo>
                  <a:pt x="11225" y="15359"/>
                  <a:pt x="11163" y="15369"/>
                  <a:pt x="11100" y="15390"/>
                </a:cubicBezTo>
                <a:cubicBezTo>
                  <a:pt x="11111" y="15359"/>
                  <a:pt x="11121" y="15338"/>
                  <a:pt x="11132" y="15307"/>
                </a:cubicBezTo>
                <a:cubicBezTo>
                  <a:pt x="11173" y="15245"/>
                  <a:pt x="11214" y="15183"/>
                  <a:pt x="11256" y="15121"/>
                </a:cubicBezTo>
                <a:lnTo>
                  <a:pt x="11318" y="15110"/>
                </a:lnTo>
                <a:close/>
                <a:moveTo>
                  <a:pt x="5794" y="15235"/>
                </a:moveTo>
                <a:lnTo>
                  <a:pt x="5950" y="15266"/>
                </a:lnTo>
                <a:lnTo>
                  <a:pt x="5898" y="15400"/>
                </a:lnTo>
                <a:cubicBezTo>
                  <a:pt x="5856" y="15359"/>
                  <a:pt x="5815" y="15318"/>
                  <a:pt x="5773" y="15266"/>
                </a:cubicBezTo>
                <a:cubicBezTo>
                  <a:pt x="5784" y="15255"/>
                  <a:pt x="5794" y="15245"/>
                  <a:pt x="5794" y="15235"/>
                </a:cubicBezTo>
                <a:close/>
                <a:moveTo>
                  <a:pt x="10157" y="15245"/>
                </a:moveTo>
                <a:cubicBezTo>
                  <a:pt x="10188" y="15297"/>
                  <a:pt x="10209" y="15349"/>
                  <a:pt x="10230" y="15400"/>
                </a:cubicBezTo>
                <a:cubicBezTo>
                  <a:pt x="10188" y="15349"/>
                  <a:pt x="10147" y="15297"/>
                  <a:pt x="10095" y="15245"/>
                </a:cubicBezTo>
                <a:close/>
                <a:moveTo>
                  <a:pt x="14158" y="15204"/>
                </a:moveTo>
                <a:lnTo>
                  <a:pt x="14230" y="15338"/>
                </a:lnTo>
                <a:lnTo>
                  <a:pt x="14168" y="15400"/>
                </a:lnTo>
                <a:cubicBezTo>
                  <a:pt x="14168" y="15328"/>
                  <a:pt x="14168" y="15266"/>
                  <a:pt x="14158" y="15204"/>
                </a:cubicBezTo>
                <a:close/>
                <a:moveTo>
                  <a:pt x="13712" y="14924"/>
                </a:moveTo>
                <a:lnTo>
                  <a:pt x="13712" y="14924"/>
                </a:lnTo>
                <a:cubicBezTo>
                  <a:pt x="13681" y="15090"/>
                  <a:pt x="13650" y="15255"/>
                  <a:pt x="13609" y="15411"/>
                </a:cubicBezTo>
                <a:cubicBezTo>
                  <a:pt x="13453" y="15338"/>
                  <a:pt x="13308" y="15266"/>
                  <a:pt x="13163" y="15172"/>
                </a:cubicBezTo>
                <a:cubicBezTo>
                  <a:pt x="13184" y="15131"/>
                  <a:pt x="13194" y="15090"/>
                  <a:pt x="13215" y="15058"/>
                </a:cubicBezTo>
                <a:cubicBezTo>
                  <a:pt x="13381" y="15027"/>
                  <a:pt x="13546" y="14976"/>
                  <a:pt x="13712" y="14924"/>
                </a:cubicBezTo>
                <a:close/>
                <a:moveTo>
                  <a:pt x="1078" y="13079"/>
                </a:moveTo>
                <a:cubicBezTo>
                  <a:pt x="1110" y="13110"/>
                  <a:pt x="1141" y="13151"/>
                  <a:pt x="1172" y="13183"/>
                </a:cubicBezTo>
                <a:cubicBezTo>
                  <a:pt x="1224" y="13234"/>
                  <a:pt x="1275" y="13297"/>
                  <a:pt x="1338" y="13348"/>
                </a:cubicBezTo>
                <a:lnTo>
                  <a:pt x="1338" y="13473"/>
                </a:lnTo>
                <a:cubicBezTo>
                  <a:pt x="1213" y="14115"/>
                  <a:pt x="1192" y="14768"/>
                  <a:pt x="1255" y="15421"/>
                </a:cubicBezTo>
                <a:cubicBezTo>
                  <a:pt x="1016" y="14986"/>
                  <a:pt x="902" y="14499"/>
                  <a:pt x="933" y="14001"/>
                </a:cubicBezTo>
                <a:cubicBezTo>
                  <a:pt x="944" y="13690"/>
                  <a:pt x="996" y="13379"/>
                  <a:pt x="1078" y="13079"/>
                </a:cubicBezTo>
                <a:close/>
                <a:moveTo>
                  <a:pt x="6779" y="15235"/>
                </a:moveTo>
                <a:cubicBezTo>
                  <a:pt x="6882" y="15245"/>
                  <a:pt x="6986" y="15245"/>
                  <a:pt x="7100" y="15245"/>
                </a:cubicBezTo>
                <a:lnTo>
                  <a:pt x="7380" y="15266"/>
                </a:lnTo>
                <a:cubicBezTo>
                  <a:pt x="7349" y="15318"/>
                  <a:pt x="7328" y="15369"/>
                  <a:pt x="7307" y="15432"/>
                </a:cubicBezTo>
                <a:cubicBezTo>
                  <a:pt x="7110" y="15400"/>
                  <a:pt x="6913" y="15380"/>
                  <a:pt x="6716" y="15338"/>
                </a:cubicBezTo>
                <a:cubicBezTo>
                  <a:pt x="6737" y="15307"/>
                  <a:pt x="6758" y="15266"/>
                  <a:pt x="6779" y="15235"/>
                </a:cubicBezTo>
                <a:close/>
                <a:moveTo>
                  <a:pt x="21879" y="13058"/>
                </a:moveTo>
                <a:cubicBezTo>
                  <a:pt x="21910" y="13846"/>
                  <a:pt x="21889" y="14644"/>
                  <a:pt x="21817" y="15432"/>
                </a:cubicBezTo>
                <a:cubicBezTo>
                  <a:pt x="21786" y="14768"/>
                  <a:pt x="21692" y="14115"/>
                  <a:pt x="21537" y="13462"/>
                </a:cubicBezTo>
                <a:cubicBezTo>
                  <a:pt x="21661" y="13338"/>
                  <a:pt x="21765" y="13203"/>
                  <a:pt x="21879" y="13058"/>
                </a:cubicBezTo>
                <a:close/>
                <a:moveTo>
                  <a:pt x="23175" y="10467"/>
                </a:moveTo>
                <a:cubicBezTo>
                  <a:pt x="23340" y="10716"/>
                  <a:pt x="23496" y="10975"/>
                  <a:pt x="23620" y="11244"/>
                </a:cubicBezTo>
                <a:cubicBezTo>
                  <a:pt x="23651" y="11659"/>
                  <a:pt x="23662" y="12074"/>
                  <a:pt x="23651" y="12488"/>
                </a:cubicBezTo>
                <a:cubicBezTo>
                  <a:pt x="23589" y="13151"/>
                  <a:pt x="23444" y="13815"/>
                  <a:pt x="23216" y="14447"/>
                </a:cubicBezTo>
                <a:cubicBezTo>
                  <a:pt x="22957" y="14799"/>
                  <a:pt x="22667" y="15131"/>
                  <a:pt x="22356" y="15432"/>
                </a:cubicBezTo>
                <a:cubicBezTo>
                  <a:pt x="23040" y="14043"/>
                  <a:pt x="23485" y="12540"/>
                  <a:pt x="23206" y="10996"/>
                </a:cubicBezTo>
                <a:cubicBezTo>
                  <a:pt x="23195" y="10840"/>
                  <a:pt x="23175" y="10674"/>
                  <a:pt x="23164" y="10519"/>
                </a:cubicBezTo>
                <a:cubicBezTo>
                  <a:pt x="23164" y="10509"/>
                  <a:pt x="23164" y="10488"/>
                  <a:pt x="23175" y="10467"/>
                </a:cubicBezTo>
                <a:close/>
                <a:moveTo>
                  <a:pt x="7535" y="15266"/>
                </a:moveTo>
                <a:cubicBezTo>
                  <a:pt x="7535" y="15328"/>
                  <a:pt x="7525" y="15390"/>
                  <a:pt x="7525" y="15452"/>
                </a:cubicBezTo>
                <a:lnTo>
                  <a:pt x="7380" y="15442"/>
                </a:lnTo>
                <a:cubicBezTo>
                  <a:pt x="7401" y="15380"/>
                  <a:pt x="7432" y="15328"/>
                  <a:pt x="7452" y="15266"/>
                </a:cubicBezTo>
                <a:close/>
                <a:moveTo>
                  <a:pt x="11111" y="15141"/>
                </a:moveTo>
                <a:cubicBezTo>
                  <a:pt x="11090" y="15193"/>
                  <a:pt x="11069" y="15245"/>
                  <a:pt x="11059" y="15297"/>
                </a:cubicBezTo>
                <a:lnTo>
                  <a:pt x="11049" y="15297"/>
                </a:lnTo>
                <a:lnTo>
                  <a:pt x="10966" y="15411"/>
                </a:lnTo>
                <a:lnTo>
                  <a:pt x="10758" y="15452"/>
                </a:lnTo>
                <a:lnTo>
                  <a:pt x="10727" y="15400"/>
                </a:lnTo>
                <a:lnTo>
                  <a:pt x="10727" y="15183"/>
                </a:lnTo>
                <a:lnTo>
                  <a:pt x="11111" y="15141"/>
                </a:lnTo>
                <a:close/>
                <a:moveTo>
                  <a:pt x="14096" y="15121"/>
                </a:moveTo>
                <a:cubicBezTo>
                  <a:pt x="14106" y="15224"/>
                  <a:pt x="14106" y="15338"/>
                  <a:pt x="14116" y="15442"/>
                </a:cubicBezTo>
                <a:lnTo>
                  <a:pt x="14106" y="15452"/>
                </a:lnTo>
                <a:lnTo>
                  <a:pt x="14085" y="15473"/>
                </a:lnTo>
                <a:cubicBezTo>
                  <a:pt x="14085" y="15359"/>
                  <a:pt x="14085" y="15235"/>
                  <a:pt x="14096" y="15121"/>
                </a:cubicBezTo>
                <a:close/>
                <a:moveTo>
                  <a:pt x="14438" y="15255"/>
                </a:moveTo>
                <a:cubicBezTo>
                  <a:pt x="14427" y="15328"/>
                  <a:pt x="14417" y="15411"/>
                  <a:pt x="14407" y="15483"/>
                </a:cubicBezTo>
                <a:lnTo>
                  <a:pt x="14344" y="15359"/>
                </a:lnTo>
                <a:lnTo>
                  <a:pt x="14365" y="15318"/>
                </a:lnTo>
                <a:lnTo>
                  <a:pt x="14438" y="15255"/>
                </a:lnTo>
                <a:close/>
                <a:moveTo>
                  <a:pt x="16262" y="15183"/>
                </a:moveTo>
                <a:cubicBezTo>
                  <a:pt x="16272" y="15286"/>
                  <a:pt x="16282" y="15390"/>
                  <a:pt x="16303" y="15494"/>
                </a:cubicBezTo>
                <a:cubicBezTo>
                  <a:pt x="16282" y="15452"/>
                  <a:pt x="16262" y="15400"/>
                  <a:pt x="16241" y="15349"/>
                </a:cubicBezTo>
                <a:cubicBezTo>
                  <a:pt x="16241" y="15297"/>
                  <a:pt x="16241" y="15245"/>
                  <a:pt x="16251" y="15193"/>
                </a:cubicBezTo>
                <a:lnTo>
                  <a:pt x="16251" y="15204"/>
                </a:lnTo>
                <a:cubicBezTo>
                  <a:pt x="16251" y="15193"/>
                  <a:pt x="16251" y="15183"/>
                  <a:pt x="16262" y="15183"/>
                </a:cubicBezTo>
                <a:close/>
                <a:moveTo>
                  <a:pt x="16324" y="14986"/>
                </a:moveTo>
                <a:cubicBezTo>
                  <a:pt x="16376" y="15131"/>
                  <a:pt x="16428" y="15286"/>
                  <a:pt x="16479" y="15442"/>
                </a:cubicBezTo>
                <a:lnTo>
                  <a:pt x="16376" y="15494"/>
                </a:lnTo>
                <a:cubicBezTo>
                  <a:pt x="16365" y="15328"/>
                  <a:pt x="16334" y="15172"/>
                  <a:pt x="16314" y="15017"/>
                </a:cubicBezTo>
                <a:lnTo>
                  <a:pt x="16324" y="14986"/>
                </a:lnTo>
                <a:close/>
                <a:moveTo>
                  <a:pt x="7639" y="15276"/>
                </a:moveTo>
                <a:lnTo>
                  <a:pt x="8053" y="15297"/>
                </a:lnTo>
                <a:cubicBezTo>
                  <a:pt x="8043" y="15369"/>
                  <a:pt x="8033" y="15442"/>
                  <a:pt x="8022" y="15504"/>
                </a:cubicBezTo>
                <a:lnTo>
                  <a:pt x="7670" y="15473"/>
                </a:lnTo>
                <a:lnTo>
                  <a:pt x="7629" y="15473"/>
                </a:lnTo>
                <a:cubicBezTo>
                  <a:pt x="7629" y="15411"/>
                  <a:pt x="7629" y="15338"/>
                  <a:pt x="7629" y="15276"/>
                </a:cubicBezTo>
                <a:close/>
                <a:moveTo>
                  <a:pt x="9318" y="15286"/>
                </a:moveTo>
                <a:lnTo>
                  <a:pt x="9307" y="15338"/>
                </a:lnTo>
                <a:lnTo>
                  <a:pt x="9266" y="15483"/>
                </a:lnTo>
                <a:cubicBezTo>
                  <a:pt x="9256" y="15494"/>
                  <a:pt x="9256" y="15504"/>
                  <a:pt x="9245" y="15514"/>
                </a:cubicBezTo>
                <a:cubicBezTo>
                  <a:pt x="9225" y="15463"/>
                  <a:pt x="9214" y="15411"/>
                  <a:pt x="9204" y="15359"/>
                </a:cubicBezTo>
                <a:lnTo>
                  <a:pt x="9235" y="15286"/>
                </a:lnTo>
                <a:close/>
                <a:moveTo>
                  <a:pt x="8385" y="15297"/>
                </a:moveTo>
                <a:cubicBezTo>
                  <a:pt x="8385" y="15307"/>
                  <a:pt x="8385" y="15328"/>
                  <a:pt x="8395" y="15349"/>
                </a:cubicBezTo>
                <a:cubicBezTo>
                  <a:pt x="8344" y="15411"/>
                  <a:pt x="8281" y="15463"/>
                  <a:pt x="8230" y="15525"/>
                </a:cubicBezTo>
                <a:lnTo>
                  <a:pt x="8095" y="15514"/>
                </a:lnTo>
                <a:cubicBezTo>
                  <a:pt x="8105" y="15442"/>
                  <a:pt x="8116" y="15369"/>
                  <a:pt x="8126" y="15297"/>
                </a:cubicBezTo>
                <a:close/>
                <a:moveTo>
                  <a:pt x="10510" y="15214"/>
                </a:moveTo>
                <a:lnTo>
                  <a:pt x="10655" y="15432"/>
                </a:lnTo>
                <a:lnTo>
                  <a:pt x="10655" y="15483"/>
                </a:lnTo>
                <a:lnTo>
                  <a:pt x="10365" y="15525"/>
                </a:lnTo>
                <a:cubicBezTo>
                  <a:pt x="10354" y="15494"/>
                  <a:pt x="10334" y="15452"/>
                  <a:pt x="10323" y="15421"/>
                </a:cubicBezTo>
                <a:cubicBezTo>
                  <a:pt x="10365" y="15359"/>
                  <a:pt x="10406" y="15286"/>
                  <a:pt x="10437" y="15214"/>
                </a:cubicBezTo>
                <a:close/>
                <a:moveTo>
                  <a:pt x="13899" y="15214"/>
                </a:moveTo>
                <a:lnTo>
                  <a:pt x="13899" y="15214"/>
                </a:lnTo>
                <a:cubicBezTo>
                  <a:pt x="13878" y="15318"/>
                  <a:pt x="13868" y="15421"/>
                  <a:pt x="13857" y="15525"/>
                </a:cubicBezTo>
                <a:lnTo>
                  <a:pt x="13754" y="15483"/>
                </a:lnTo>
                <a:lnTo>
                  <a:pt x="13691" y="15463"/>
                </a:lnTo>
                <a:cubicBezTo>
                  <a:pt x="13764" y="15369"/>
                  <a:pt x="13826" y="15286"/>
                  <a:pt x="13899" y="15214"/>
                </a:cubicBezTo>
                <a:close/>
                <a:moveTo>
                  <a:pt x="19329" y="15266"/>
                </a:moveTo>
                <a:lnTo>
                  <a:pt x="19371" y="15297"/>
                </a:lnTo>
                <a:cubicBezTo>
                  <a:pt x="19361" y="15369"/>
                  <a:pt x="19350" y="15452"/>
                  <a:pt x="19329" y="15525"/>
                </a:cubicBezTo>
                <a:cubicBezTo>
                  <a:pt x="19319" y="15473"/>
                  <a:pt x="19298" y="15432"/>
                  <a:pt x="19278" y="15380"/>
                </a:cubicBezTo>
                <a:lnTo>
                  <a:pt x="19329" y="15266"/>
                </a:lnTo>
                <a:close/>
                <a:moveTo>
                  <a:pt x="8416" y="15432"/>
                </a:moveTo>
                <a:lnTo>
                  <a:pt x="8437" y="15546"/>
                </a:lnTo>
                <a:lnTo>
                  <a:pt x="8437" y="15546"/>
                </a:lnTo>
                <a:lnTo>
                  <a:pt x="8323" y="15535"/>
                </a:lnTo>
                <a:lnTo>
                  <a:pt x="8416" y="15432"/>
                </a:lnTo>
                <a:close/>
                <a:moveTo>
                  <a:pt x="19734" y="15183"/>
                </a:moveTo>
                <a:cubicBezTo>
                  <a:pt x="19754" y="15307"/>
                  <a:pt x="19785" y="15421"/>
                  <a:pt x="19806" y="15546"/>
                </a:cubicBezTo>
                <a:cubicBezTo>
                  <a:pt x="19744" y="15483"/>
                  <a:pt x="19671" y="15432"/>
                  <a:pt x="19620" y="15380"/>
                </a:cubicBezTo>
                <a:cubicBezTo>
                  <a:pt x="19661" y="15318"/>
                  <a:pt x="19692" y="15245"/>
                  <a:pt x="19734" y="15183"/>
                </a:cubicBezTo>
                <a:close/>
                <a:moveTo>
                  <a:pt x="8613" y="15297"/>
                </a:moveTo>
                <a:lnTo>
                  <a:pt x="8530" y="15556"/>
                </a:lnTo>
                <a:lnTo>
                  <a:pt x="8499" y="15556"/>
                </a:lnTo>
                <a:cubicBezTo>
                  <a:pt x="8489" y="15494"/>
                  <a:pt x="8478" y="15432"/>
                  <a:pt x="8468" y="15369"/>
                </a:cubicBezTo>
                <a:lnTo>
                  <a:pt x="8530" y="15297"/>
                </a:lnTo>
                <a:close/>
                <a:moveTo>
                  <a:pt x="9764" y="15473"/>
                </a:moveTo>
                <a:lnTo>
                  <a:pt x="9836" y="15566"/>
                </a:lnTo>
                <a:lnTo>
                  <a:pt x="9784" y="15566"/>
                </a:lnTo>
                <a:cubicBezTo>
                  <a:pt x="9784" y="15535"/>
                  <a:pt x="9774" y="15494"/>
                  <a:pt x="9764" y="15473"/>
                </a:cubicBezTo>
                <a:close/>
                <a:moveTo>
                  <a:pt x="10033" y="15245"/>
                </a:moveTo>
                <a:cubicBezTo>
                  <a:pt x="10095" y="15328"/>
                  <a:pt x="10157" y="15400"/>
                  <a:pt x="10220" y="15473"/>
                </a:cubicBezTo>
                <a:lnTo>
                  <a:pt x="10178" y="15535"/>
                </a:lnTo>
                <a:cubicBezTo>
                  <a:pt x="10085" y="15546"/>
                  <a:pt x="9992" y="15556"/>
                  <a:pt x="9898" y="15556"/>
                </a:cubicBezTo>
                <a:lnTo>
                  <a:pt x="9898" y="15566"/>
                </a:lnTo>
                <a:cubicBezTo>
                  <a:pt x="9857" y="15504"/>
                  <a:pt x="9815" y="15452"/>
                  <a:pt x="9774" y="15390"/>
                </a:cubicBezTo>
                <a:cubicBezTo>
                  <a:pt x="9784" y="15349"/>
                  <a:pt x="9795" y="15307"/>
                  <a:pt x="9805" y="15266"/>
                </a:cubicBezTo>
                <a:lnTo>
                  <a:pt x="10033" y="15245"/>
                </a:lnTo>
                <a:close/>
                <a:moveTo>
                  <a:pt x="14033" y="15027"/>
                </a:moveTo>
                <a:lnTo>
                  <a:pt x="14033" y="15027"/>
                </a:lnTo>
                <a:cubicBezTo>
                  <a:pt x="14023" y="15193"/>
                  <a:pt x="14023" y="15369"/>
                  <a:pt x="14013" y="15535"/>
                </a:cubicBezTo>
                <a:lnTo>
                  <a:pt x="13982" y="15566"/>
                </a:lnTo>
                <a:lnTo>
                  <a:pt x="13930" y="15556"/>
                </a:lnTo>
                <a:cubicBezTo>
                  <a:pt x="13951" y="15390"/>
                  <a:pt x="13971" y="15235"/>
                  <a:pt x="13992" y="15079"/>
                </a:cubicBezTo>
                <a:lnTo>
                  <a:pt x="13992" y="15090"/>
                </a:lnTo>
                <a:lnTo>
                  <a:pt x="14033" y="15027"/>
                </a:lnTo>
                <a:close/>
                <a:moveTo>
                  <a:pt x="19443" y="15359"/>
                </a:moveTo>
                <a:lnTo>
                  <a:pt x="19506" y="15411"/>
                </a:lnTo>
                <a:cubicBezTo>
                  <a:pt x="19475" y="15463"/>
                  <a:pt x="19443" y="15514"/>
                  <a:pt x="19402" y="15566"/>
                </a:cubicBezTo>
                <a:lnTo>
                  <a:pt x="19443" y="15359"/>
                </a:lnTo>
                <a:close/>
                <a:moveTo>
                  <a:pt x="6345" y="15350"/>
                </a:moveTo>
                <a:lnTo>
                  <a:pt x="6468" y="15369"/>
                </a:lnTo>
                <a:lnTo>
                  <a:pt x="6592" y="15400"/>
                </a:lnTo>
                <a:cubicBezTo>
                  <a:pt x="6561" y="15452"/>
                  <a:pt x="6540" y="15514"/>
                  <a:pt x="6509" y="15577"/>
                </a:cubicBezTo>
                <a:cubicBezTo>
                  <a:pt x="6458" y="15505"/>
                  <a:pt x="6396" y="15423"/>
                  <a:pt x="6345" y="15350"/>
                </a:cubicBezTo>
                <a:close/>
                <a:moveTo>
                  <a:pt x="9162" y="15297"/>
                </a:moveTo>
                <a:cubicBezTo>
                  <a:pt x="9162" y="15307"/>
                  <a:pt x="9162" y="15328"/>
                  <a:pt x="9173" y="15338"/>
                </a:cubicBezTo>
                <a:cubicBezTo>
                  <a:pt x="9131" y="15421"/>
                  <a:pt x="9090" y="15504"/>
                  <a:pt x="9059" y="15577"/>
                </a:cubicBezTo>
                <a:cubicBezTo>
                  <a:pt x="8914" y="15577"/>
                  <a:pt x="8779" y="15577"/>
                  <a:pt x="8634" y="15566"/>
                </a:cubicBezTo>
                <a:cubicBezTo>
                  <a:pt x="8665" y="15473"/>
                  <a:pt x="8686" y="15380"/>
                  <a:pt x="8717" y="15297"/>
                </a:cubicBezTo>
                <a:lnTo>
                  <a:pt x="8727" y="15307"/>
                </a:lnTo>
                <a:cubicBezTo>
                  <a:pt x="8872" y="15307"/>
                  <a:pt x="9017" y="15307"/>
                  <a:pt x="9162" y="15297"/>
                </a:cubicBezTo>
                <a:close/>
                <a:moveTo>
                  <a:pt x="9183" y="15400"/>
                </a:moveTo>
                <a:cubicBezTo>
                  <a:pt x="9193" y="15452"/>
                  <a:pt x="9204" y="15504"/>
                  <a:pt x="9214" y="15556"/>
                </a:cubicBezTo>
                <a:lnTo>
                  <a:pt x="9204" y="15577"/>
                </a:lnTo>
                <a:lnTo>
                  <a:pt x="9100" y="15566"/>
                </a:lnTo>
                <a:lnTo>
                  <a:pt x="9183" y="15400"/>
                </a:lnTo>
                <a:close/>
                <a:moveTo>
                  <a:pt x="9618" y="15266"/>
                </a:moveTo>
                <a:lnTo>
                  <a:pt x="9660" y="15328"/>
                </a:lnTo>
                <a:lnTo>
                  <a:pt x="9691" y="15432"/>
                </a:lnTo>
                <a:cubicBezTo>
                  <a:pt x="9681" y="15483"/>
                  <a:pt x="9670" y="15525"/>
                  <a:pt x="9660" y="15566"/>
                </a:cubicBezTo>
                <a:cubicBezTo>
                  <a:pt x="9546" y="15577"/>
                  <a:pt x="9442" y="15577"/>
                  <a:pt x="9318" y="15577"/>
                </a:cubicBezTo>
                <a:lnTo>
                  <a:pt x="9318" y="15566"/>
                </a:lnTo>
                <a:lnTo>
                  <a:pt x="9328" y="15546"/>
                </a:lnTo>
                <a:cubicBezTo>
                  <a:pt x="9380" y="15463"/>
                  <a:pt x="9432" y="15380"/>
                  <a:pt x="9484" y="15297"/>
                </a:cubicBezTo>
                <a:cubicBezTo>
                  <a:pt x="9484" y="15286"/>
                  <a:pt x="9494" y="15276"/>
                  <a:pt x="9494" y="15266"/>
                </a:cubicBezTo>
                <a:close/>
                <a:moveTo>
                  <a:pt x="20024" y="14665"/>
                </a:moveTo>
                <a:cubicBezTo>
                  <a:pt x="20065" y="14890"/>
                  <a:pt x="20096" y="15116"/>
                  <a:pt x="20127" y="15342"/>
                </a:cubicBezTo>
                <a:lnTo>
                  <a:pt x="20127" y="15342"/>
                </a:lnTo>
                <a:cubicBezTo>
                  <a:pt x="20106" y="15423"/>
                  <a:pt x="20075" y="15495"/>
                  <a:pt x="20055" y="15577"/>
                </a:cubicBezTo>
                <a:cubicBezTo>
                  <a:pt x="20034" y="15307"/>
                  <a:pt x="20003" y="15048"/>
                  <a:pt x="19962" y="14789"/>
                </a:cubicBezTo>
                <a:lnTo>
                  <a:pt x="20024" y="14665"/>
                </a:lnTo>
                <a:close/>
                <a:moveTo>
                  <a:pt x="10924" y="15494"/>
                </a:moveTo>
                <a:lnTo>
                  <a:pt x="10852" y="15597"/>
                </a:lnTo>
                <a:lnTo>
                  <a:pt x="10800" y="15514"/>
                </a:lnTo>
                <a:lnTo>
                  <a:pt x="10924" y="15494"/>
                </a:lnTo>
                <a:close/>
                <a:moveTo>
                  <a:pt x="12987" y="15141"/>
                </a:moveTo>
                <a:cubicBezTo>
                  <a:pt x="13018" y="15162"/>
                  <a:pt x="13059" y="15183"/>
                  <a:pt x="13090" y="15204"/>
                </a:cubicBezTo>
                <a:cubicBezTo>
                  <a:pt x="13028" y="15338"/>
                  <a:pt x="12966" y="15473"/>
                  <a:pt x="12914" y="15608"/>
                </a:cubicBezTo>
                <a:cubicBezTo>
                  <a:pt x="12945" y="15452"/>
                  <a:pt x="12966" y="15297"/>
                  <a:pt x="12987" y="15141"/>
                </a:cubicBezTo>
                <a:close/>
                <a:moveTo>
                  <a:pt x="16179" y="15380"/>
                </a:moveTo>
                <a:cubicBezTo>
                  <a:pt x="16179" y="15400"/>
                  <a:pt x="16179" y="15411"/>
                  <a:pt x="16189" y="15421"/>
                </a:cubicBezTo>
                <a:cubicBezTo>
                  <a:pt x="16189" y="15473"/>
                  <a:pt x="16179" y="15525"/>
                  <a:pt x="16168" y="15577"/>
                </a:cubicBezTo>
                <a:lnTo>
                  <a:pt x="16117" y="15597"/>
                </a:lnTo>
                <a:lnTo>
                  <a:pt x="16086" y="15608"/>
                </a:lnTo>
                <a:lnTo>
                  <a:pt x="16179" y="15380"/>
                </a:lnTo>
                <a:close/>
                <a:moveTo>
                  <a:pt x="5359" y="15131"/>
                </a:moveTo>
                <a:cubicBezTo>
                  <a:pt x="5462" y="15152"/>
                  <a:pt x="5556" y="15183"/>
                  <a:pt x="5639" y="15204"/>
                </a:cubicBezTo>
                <a:lnTo>
                  <a:pt x="5680" y="15255"/>
                </a:lnTo>
                <a:cubicBezTo>
                  <a:pt x="5639" y="15380"/>
                  <a:pt x="5597" y="15504"/>
                  <a:pt x="5556" y="15618"/>
                </a:cubicBezTo>
                <a:cubicBezTo>
                  <a:pt x="5473" y="15504"/>
                  <a:pt x="5390" y="15400"/>
                  <a:pt x="5317" y="15286"/>
                </a:cubicBezTo>
                <a:cubicBezTo>
                  <a:pt x="5328" y="15235"/>
                  <a:pt x="5348" y="15183"/>
                  <a:pt x="5359" y="15131"/>
                </a:cubicBezTo>
                <a:close/>
                <a:moveTo>
                  <a:pt x="12189" y="15131"/>
                </a:moveTo>
                <a:cubicBezTo>
                  <a:pt x="11919" y="15307"/>
                  <a:pt x="11639" y="15473"/>
                  <a:pt x="11370" y="15628"/>
                </a:cubicBezTo>
                <a:cubicBezTo>
                  <a:pt x="11370" y="15546"/>
                  <a:pt x="11370" y="15463"/>
                  <a:pt x="11380" y="15369"/>
                </a:cubicBezTo>
                <a:cubicBezTo>
                  <a:pt x="11619" y="15307"/>
                  <a:pt x="11857" y="15224"/>
                  <a:pt x="12085" y="15131"/>
                </a:cubicBezTo>
                <a:close/>
                <a:moveTo>
                  <a:pt x="5784" y="15380"/>
                </a:moveTo>
                <a:lnTo>
                  <a:pt x="5877" y="15483"/>
                </a:lnTo>
                <a:cubicBezTo>
                  <a:pt x="5856" y="15535"/>
                  <a:pt x="5836" y="15597"/>
                  <a:pt x="5825" y="15649"/>
                </a:cubicBezTo>
                <a:cubicBezTo>
                  <a:pt x="5815" y="15587"/>
                  <a:pt x="5815" y="15525"/>
                  <a:pt x="5794" y="15452"/>
                </a:cubicBezTo>
                <a:cubicBezTo>
                  <a:pt x="5794" y="15432"/>
                  <a:pt x="5794" y="15400"/>
                  <a:pt x="5784" y="15380"/>
                </a:cubicBezTo>
                <a:close/>
                <a:moveTo>
                  <a:pt x="14261" y="15473"/>
                </a:moveTo>
                <a:cubicBezTo>
                  <a:pt x="14272" y="15535"/>
                  <a:pt x="14282" y="15608"/>
                  <a:pt x="14293" y="15660"/>
                </a:cubicBezTo>
                <a:lnTo>
                  <a:pt x="14179" y="15639"/>
                </a:lnTo>
                <a:cubicBezTo>
                  <a:pt x="14179" y="15624"/>
                  <a:pt x="14179" y="15608"/>
                  <a:pt x="14179" y="15597"/>
                </a:cubicBezTo>
                <a:lnTo>
                  <a:pt x="14261" y="15473"/>
                </a:lnTo>
                <a:close/>
                <a:moveTo>
                  <a:pt x="2716" y="14779"/>
                </a:moveTo>
                <a:cubicBezTo>
                  <a:pt x="2799" y="14976"/>
                  <a:pt x="2892" y="15162"/>
                  <a:pt x="2996" y="15338"/>
                </a:cubicBezTo>
                <a:cubicBezTo>
                  <a:pt x="2996" y="15338"/>
                  <a:pt x="2996" y="15349"/>
                  <a:pt x="2996" y="15349"/>
                </a:cubicBezTo>
                <a:cubicBezTo>
                  <a:pt x="2954" y="15452"/>
                  <a:pt x="2923" y="15556"/>
                  <a:pt x="2892" y="15680"/>
                </a:cubicBezTo>
                <a:cubicBezTo>
                  <a:pt x="2820" y="15597"/>
                  <a:pt x="2757" y="15525"/>
                  <a:pt x="2695" y="15442"/>
                </a:cubicBezTo>
                <a:cubicBezTo>
                  <a:pt x="2685" y="15224"/>
                  <a:pt x="2695" y="15007"/>
                  <a:pt x="2716" y="14779"/>
                </a:cubicBezTo>
                <a:close/>
                <a:moveTo>
                  <a:pt x="14348" y="15542"/>
                </a:moveTo>
                <a:lnTo>
                  <a:pt x="14348" y="15542"/>
                </a:lnTo>
                <a:cubicBezTo>
                  <a:pt x="14359" y="15562"/>
                  <a:pt x="14377" y="15590"/>
                  <a:pt x="14386" y="15618"/>
                </a:cubicBezTo>
                <a:cubicBezTo>
                  <a:pt x="14386" y="15639"/>
                  <a:pt x="14386" y="15660"/>
                  <a:pt x="14375" y="15680"/>
                </a:cubicBezTo>
                <a:lnTo>
                  <a:pt x="14365" y="15680"/>
                </a:lnTo>
                <a:cubicBezTo>
                  <a:pt x="14365" y="15634"/>
                  <a:pt x="14357" y="15588"/>
                  <a:pt x="14348" y="15542"/>
                </a:cubicBezTo>
                <a:close/>
                <a:moveTo>
                  <a:pt x="8085" y="15597"/>
                </a:moveTo>
                <a:lnTo>
                  <a:pt x="8157" y="15608"/>
                </a:lnTo>
                <a:lnTo>
                  <a:pt x="8064" y="15691"/>
                </a:lnTo>
                <a:cubicBezTo>
                  <a:pt x="8074" y="15660"/>
                  <a:pt x="8074" y="15628"/>
                  <a:pt x="8085" y="15597"/>
                </a:cubicBezTo>
                <a:close/>
                <a:moveTo>
                  <a:pt x="15360" y="14312"/>
                </a:moveTo>
                <a:cubicBezTo>
                  <a:pt x="15319" y="14623"/>
                  <a:pt x="15319" y="14934"/>
                  <a:pt x="15360" y="15245"/>
                </a:cubicBezTo>
                <a:cubicBezTo>
                  <a:pt x="15277" y="15390"/>
                  <a:pt x="15205" y="15546"/>
                  <a:pt x="15122" y="15691"/>
                </a:cubicBezTo>
                <a:cubicBezTo>
                  <a:pt x="15008" y="15556"/>
                  <a:pt x="14904" y="15411"/>
                  <a:pt x="14800" y="15255"/>
                </a:cubicBezTo>
                <a:lnTo>
                  <a:pt x="14759" y="15183"/>
                </a:lnTo>
                <a:lnTo>
                  <a:pt x="14738" y="14955"/>
                </a:lnTo>
                <a:cubicBezTo>
                  <a:pt x="14946" y="14748"/>
                  <a:pt x="15153" y="14530"/>
                  <a:pt x="15360" y="14312"/>
                </a:cubicBezTo>
                <a:close/>
                <a:moveTo>
                  <a:pt x="19889" y="14882"/>
                </a:moveTo>
                <a:cubicBezTo>
                  <a:pt x="19920" y="15038"/>
                  <a:pt x="19941" y="15193"/>
                  <a:pt x="19951" y="15338"/>
                </a:cubicBezTo>
                <a:cubicBezTo>
                  <a:pt x="19962" y="15463"/>
                  <a:pt x="19972" y="15577"/>
                  <a:pt x="19972" y="15691"/>
                </a:cubicBezTo>
                <a:cubicBezTo>
                  <a:pt x="19951" y="15660"/>
                  <a:pt x="19920" y="15628"/>
                  <a:pt x="19879" y="15608"/>
                </a:cubicBezTo>
                <a:cubicBezTo>
                  <a:pt x="19858" y="15432"/>
                  <a:pt x="19827" y="15266"/>
                  <a:pt x="19785" y="15090"/>
                </a:cubicBezTo>
                <a:lnTo>
                  <a:pt x="19775" y="15079"/>
                </a:lnTo>
                <a:lnTo>
                  <a:pt x="19889" y="14882"/>
                </a:lnTo>
                <a:close/>
                <a:moveTo>
                  <a:pt x="23206" y="11794"/>
                </a:moveTo>
                <a:lnTo>
                  <a:pt x="23206" y="11794"/>
                </a:lnTo>
                <a:cubicBezTo>
                  <a:pt x="23257" y="13110"/>
                  <a:pt x="22812" y="14395"/>
                  <a:pt x="22200" y="15587"/>
                </a:cubicBezTo>
                <a:lnTo>
                  <a:pt x="22086" y="15691"/>
                </a:lnTo>
                <a:cubicBezTo>
                  <a:pt x="22273" y="15411"/>
                  <a:pt x="22428" y="15110"/>
                  <a:pt x="22563" y="14799"/>
                </a:cubicBezTo>
                <a:cubicBezTo>
                  <a:pt x="22967" y="13846"/>
                  <a:pt x="23185" y="12830"/>
                  <a:pt x="23206" y="11794"/>
                </a:cubicBezTo>
                <a:close/>
                <a:moveTo>
                  <a:pt x="15920" y="14292"/>
                </a:moveTo>
                <a:cubicBezTo>
                  <a:pt x="15961" y="14623"/>
                  <a:pt x="16034" y="14944"/>
                  <a:pt x="16137" y="15255"/>
                </a:cubicBezTo>
                <a:lnTo>
                  <a:pt x="16117" y="15307"/>
                </a:lnTo>
                <a:cubicBezTo>
                  <a:pt x="16075" y="15421"/>
                  <a:pt x="16034" y="15546"/>
                  <a:pt x="15992" y="15660"/>
                </a:cubicBezTo>
                <a:cubicBezTo>
                  <a:pt x="15892" y="15670"/>
                  <a:pt x="15820" y="15689"/>
                  <a:pt x="15740" y="15700"/>
                </a:cubicBezTo>
                <a:lnTo>
                  <a:pt x="15740" y="15700"/>
                </a:lnTo>
                <a:cubicBezTo>
                  <a:pt x="15700" y="15558"/>
                  <a:pt x="15660" y="15407"/>
                  <a:pt x="15630" y="15255"/>
                </a:cubicBezTo>
                <a:lnTo>
                  <a:pt x="15630" y="14903"/>
                </a:lnTo>
                <a:cubicBezTo>
                  <a:pt x="15723" y="14696"/>
                  <a:pt x="15826" y="14499"/>
                  <a:pt x="15920" y="14292"/>
                </a:cubicBezTo>
                <a:close/>
                <a:moveTo>
                  <a:pt x="1431" y="13421"/>
                </a:moveTo>
                <a:cubicBezTo>
                  <a:pt x="1514" y="13504"/>
                  <a:pt x="1607" y="13576"/>
                  <a:pt x="1711" y="13649"/>
                </a:cubicBezTo>
                <a:lnTo>
                  <a:pt x="1742" y="13773"/>
                </a:lnTo>
                <a:cubicBezTo>
                  <a:pt x="1814" y="13991"/>
                  <a:pt x="1887" y="14188"/>
                  <a:pt x="1980" y="14395"/>
                </a:cubicBezTo>
                <a:cubicBezTo>
                  <a:pt x="2001" y="14478"/>
                  <a:pt x="2022" y="14571"/>
                  <a:pt x="2042" y="14665"/>
                </a:cubicBezTo>
                <a:cubicBezTo>
                  <a:pt x="2053" y="14716"/>
                  <a:pt x="2073" y="14768"/>
                  <a:pt x="2084" y="14820"/>
                </a:cubicBezTo>
                <a:cubicBezTo>
                  <a:pt x="2125" y="14986"/>
                  <a:pt x="2167" y="15141"/>
                  <a:pt x="2219" y="15307"/>
                </a:cubicBezTo>
                <a:cubicBezTo>
                  <a:pt x="2167" y="15442"/>
                  <a:pt x="2115" y="15566"/>
                  <a:pt x="2073" y="15711"/>
                </a:cubicBezTo>
                <a:cubicBezTo>
                  <a:pt x="1752" y="15121"/>
                  <a:pt x="1524" y="14478"/>
                  <a:pt x="1431" y="13804"/>
                </a:cubicBezTo>
                <a:cubicBezTo>
                  <a:pt x="1420" y="13721"/>
                  <a:pt x="1410" y="13628"/>
                  <a:pt x="1400" y="13545"/>
                </a:cubicBezTo>
                <a:lnTo>
                  <a:pt x="1431" y="13421"/>
                </a:lnTo>
                <a:close/>
                <a:moveTo>
                  <a:pt x="10997" y="15525"/>
                </a:moveTo>
                <a:cubicBezTo>
                  <a:pt x="10976" y="15587"/>
                  <a:pt x="10955" y="15660"/>
                  <a:pt x="10945" y="15722"/>
                </a:cubicBezTo>
                <a:lnTo>
                  <a:pt x="10893" y="15660"/>
                </a:lnTo>
                <a:lnTo>
                  <a:pt x="10997" y="15525"/>
                </a:lnTo>
                <a:close/>
                <a:moveTo>
                  <a:pt x="12862" y="15110"/>
                </a:moveTo>
                <a:lnTo>
                  <a:pt x="12862" y="15110"/>
                </a:lnTo>
                <a:cubicBezTo>
                  <a:pt x="12772" y="15311"/>
                  <a:pt x="12691" y="15513"/>
                  <a:pt x="12611" y="15723"/>
                </a:cubicBezTo>
                <a:lnTo>
                  <a:pt x="12611" y="15723"/>
                </a:lnTo>
                <a:cubicBezTo>
                  <a:pt x="12581" y="15532"/>
                  <a:pt x="12561" y="15332"/>
                  <a:pt x="12541" y="15131"/>
                </a:cubicBezTo>
                <a:cubicBezTo>
                  <a:pt x="12645" y="15131"/>
                  <a:pt x="12759" y="15121"/>
                  <a:pt x="12862" y="15110"/>
                </a:cubicBezTo>
                <a:close/>
                <a:moveTo>
                  <a:pt x="10738" y="15546"/>
                </a:moveTo>
                <a:lnTo>
                  <a:pt x="10810" y="15649"/>
                </a:lnTo>
                <a:lnTo>
                  <a:pt x="10748" y="15732"/>
                </a:lnTo>
                <a:cubicBezTo>
                  <a:pt x="10748" y="15670"/>
                  <a:pt x="10738" y="15608"/>
                  <a:pt x="10738" y="15546"/>
                </a:cubicBezTo>
                <a:close/>
                <a:moveTo>
                  <a:pt x="15619" y="15504"/>
                </a:moveTo>
                <a:lnTo>
                  <a:pt x="15619" y="15514"/>
                </a:lnTo>
                <a:cubicBezTo>
                  <a:pt x="15630" y="15587"/>
                  <a:pt x="15650" y="15649"/>
                  <a:pt x="15671" y="15722"/>
                </a:cubicBezTo>
                <a:lnTo>
                  <a:pt x="15609" y="15732"/>
                </a:lnTo>
                <a:cubicBezTo>
                  <a:pt x="15609" y="15649"/>
                  <a:pt x="15619" y="15577"/>
                  <a:pt x="15619" y="15504"/>
                </a:cubicBezTo>
                <a:close/>
                <a:moveTo>
                  <a:pt x="10137" y="15608"/>
                </a:moveTo>
                <a:lnTo>
                  <a:pt x="10137" y="15608"/>
                </a:lnTo>
                <a:cubicBezTo>
                  <a:pt x="10106" y="15649"/>
                  <a:pt x="10074" y="15701"/>
                  <a:pt x="10043" y="15742"/>
                </a:cubicBezTo>
                <a:cubicBezTo>
                  <a:pt x="10015" y="15704"/>
                  <a:pt x="9986" y="15666"/>
                  <a:pt x="9966" y="15628"/>
                </a:cubicBezTo>
                <a:lnTo>
                  <a:pt x="9966" y="15628"/>
                </a:lnTo>
                <a:cubicBezTo>
                  <a:pt x="10023" y="15627"/>
                  <a:pt x="10080" y="15617"/>
                  <a:pt x="10137" y="15608"/>
                </a:cubicBezTo>
                <a:close/>
                <a:moveTo>
                  <a:pt x="14603" y="15090"/>
                </a:moveTo>
                <a:cubicBezTo>
                  <a:pt x="14635" y="15141"/>
                  <a:pt x="14666" y="15193"/>
                  <a:pt x="14697" y="15245"/>
                </a:cubicBezTo>
                <a:cubicBezTo>
                  <a:pt x="14697" y="15286"/>
                  <a:pt x="14707" y="15328"/>
                  <a:pt x="14707" y="15369"/>
                </a:cubicBezTo>
                <a:cubicBezTo>
                  <a:pt x="14728" y="15494"/>
                  <a:pt x="14749" y="15618"/>
                  <a:pt x="14769" y="15742"/>
                </a:cubicBezTo>
                <a:cubicBezTo>
                  <a:pt x="14697" y="15732"/>
                  <a:pt x="14614" y="15722"/>
                  <a:pt x="14541" y="15711"/>
                </a:cubicBezTo>
                <a:cubicBezTo>
                  <a:pt x="14521" y="15660"/>
                  <a:pt x="14489" y="15618"/>
                  <a:pt x="14469" y="15577"/>
                </a:cubicBezTo>
                <a:cubicBezTo>
                  <a:pt x="14479" y="15442"/>
                  <a:pt x="14500" y="15318"/>
                  <a:pt x="14510" y="15172"/>
                </a:cubicBezTo>
                <a:lnTo>
                  <a:pt x="14603" y="15090"/>
                </a:lnTo>
                <a:close/>
                <a:moveTo>
                  <a:pt x="15536" y="15079"/>
                </a:moveTo>
                <a:cubicBezTo>
                  <a:pt x="15536" y="15100"/>
                  <a:pt x="15536" y="15121"/>
                  <a:pt x="15547" y="15141"/>
                </a:cubicBezTo>
                <a:cubicBezTo>
                  <a:pt x="15547" y="15338"/>
                  <a:pt x="15547" y="15546"/>
                  <a:pt x="15536" y="15742"/>
                </a:cubicBezTo>
                <a:lnTo>
                  <a:pt x="15516" y="15742"/>
                </a:lnTo>
                <a:cubicBezTo>
                  <a:pt x="15484" y="15577"/>
                  <a:pt x="15464" y="15411"/>
                  <a:pt x="15453" y="15235"/>
                </a:cubicBezTo>
                <a:lnTo>
                  <a:pt x="15536" y="15079"/>
                </a:lnTo>
                <a:close/>
                <a:moveTo>
                  <a:pt x="14790" y="15390"/>
                </a:moveTo>
                <a:cubicBezTo>
                  <a:pt x="14811" y="15411"/>
                  <a:pt x="14821" y="15442"/>
                  <a:pt x="14842" y="15473"/>
                </a:cubicBezTo>
                <a:cubicBezTo>
                  <a:pt x="14914" y="15577"/>
                  <a:pt x="14987" y="15670"/>
                  <a:pt x="15070" y="15763"/>
                </a:cubicBezTo>
                <a:cubicBezTo>
                  <a:pt x="14997" y="15763"/>
                  <a:pt x="14914" y="15763"/>
                  <a:pt x="14842" y="15753"/>
                </a:cubicBezTo>
                <a:cubicBezTo>
                  <a:pt x="14821" y="15639"/>
                  <a:pt x="14800" y="15514"/>
                  <a:pt x="14790" y="15390"/>
                </a:cubicBezTo>
                <a:close/>
                <a:moveTo>
                  <a:pt x="15370" y="15380"/>
                </a:moveTo>
                <a:cubicBezTo>
                  <a:pt x="15381" y="15504"/>
                  <a:pt x="15402" y="15628"/>
                  <a:pt x="15422" y="15753"/>
                </a:cubicBezTo>
                <a:cubicBezTo>
                  <a:pt x="15350" y="15763"/>
                  <a:pt x="15267" y="15763"/>
                  <a:pt x="15184" y="15763"/>
                </a:cubicBezTo>
                <a:lnTo>
                  <a:pt x="15174" y="15753"/>
                </a:lnTo>
                <a:cubicBezTo>
                  <a:pt x="15184" y="15722"/>
                  <a:pt x="15194" y="15701"/>
                  <a:pt x="15205" y="15680"/>
                </a:cubicBezTo>
                <a:lnTo>
                  <a:pt x="15370" y="15380"/>
                </a:lnTo>
                <a:close/>
                <a:moveTo>
                  <a:pt x="3058" y="15432"/>
                </a:moveTo>
                <a:lnTo>
                  <a:pt x="3079" y="15452"/>
                </a:lnTo>
                <a:cubicBezTo>
                  <a:pt x="3048" y="15566"/>
                  <a:pt x="3027" y="15680"/>
                  <a:pt x="3006" y="15794"/>
                </a:cubicBezTo>
                <a:lnTo>
                  <a:pt x="2954" y="15742"/>
                </a:lnTo>
                <a:cubicBezTo>
                  <a:pt x="2996" y="15639"/>
                  <a:pt x="3027" y="15535"/>
                  <a:pt x="3058" y="15432"/>
                </a:cubicBezTo>
                <a:close/>
                <a:moveTo>
                  <a:pt x="23081" y="10788"/>
                </a:moveTo>
                <a:cubicBezTo>
                  <a:pt x="23092" y="10861"/>
                  <a:pt x="23112" y="10934"/>
                  <a:pt x="23123" y="11006"/>
                </a:cubicBezTo>
                <a:cubicBezTo>
                  <a:pt x="23216" y="12312"/>
                  <a:pt x="22998" y="13618"/>
                  <a:pt x="22470" y="14820"/>
                </a:cubicBezTo>
                <a:lnTo>
                  <a:pt x="22480" y="14820"/>
                </a:lnTo>
                <a:cubicBezTo>
                  <a:pt x="22325" y="15162"/>
                  <a:pt x="22148" y="15494"/>
                  <a:pt x="21952" y="15805"/>
                </a:cubicBezTo>
                <a:cubicBezTo>
                  <a:pt x="21983" y="15587"/>
                  <a:pt x="22014" y="15359"/>
                  <a:pt x="22045" y="15141"/>
                </a:cubicBezTo>
                <a:cubicBezTo>
                  <a:pt x="22066" y="15100"/>
                  <a:pt x="22086" y="15048"/>
                  <a:pt x="22107" y="15007"/>
                </a:cubicBezTo>
                <a:cubicBezTo>
                  <a:pt x="22542" y="14115"/>
                  <a:pt x="22978" y="13193"/>
                  <a:pt x="23071" y="12198"/>
                </a:cubicBezTo>
                <a:cubicBezTo>
                  <a:pt x="23112" y="11783"/>
                  <a:pt x="23092" y="11369"/>
                  <a:pt x="23019" y="10954"/>
                </a:cubicBezTo>
                <a:cubicBezTo>
                  <a:pt x="23040" y="10902"/>
                  <a:pt x="23061" y="10840"/>
                  <a:pt x="23081" y="10788"/>
                </a:cubicBezTo>
                <a:close/>
                <a:moveTo>
                  <a:pt x="11287" y="15400"/>
                </a:moveTo>
                <a:cubicBezTo>
                  <a:pt x="11287" y="15494"/>
                  <a:pt x="11277" y="15587"/>
                  <a:pt x="11277" y="15680"/>
                </a:cubicBezTo>
                <a:cubicBezTo>
                  <a:pt x="11194" y="15732"/>
                  <a:pt x="11111" y="15784"/>
                  <a:pt x="11018" y="15825"/>
                </a:cubicBezTo>
                <a:lnTo>
                  <a:pt x="10986" y="15794"/>
                </a:lnTo>
                <a:cubicBezTo>
                  <a:pt x="11018" y="15680"/>
                  <a:pt x="11049" y="15556"/>
                  <a:pt x="11090" y="15442"/>
                </a:cubicBezTo>
                <a:lnTo>
                  <a:pt x="11287" y="15400"/>
                </a:lnTo>
                <a:close/>
                <a:moveTo>
                  <a:pt x="10655" y="15535"/>
                </a:moveTo>
                <a:cubicBezTo>
                  <a:pt x="10655" y="15618"/>
                  <a:pt x="10665" y="15711"/>
                  <a:pt x="10676" y="15805"/>
                </a:cubicBezTo>
                <a:cubicBezTo>
                  <a:pt x="10676" y="15825"/>
                  <a:pt x="10665" y="15846"/>
                  <a:pt x="10644" y="15856"/>
                </a:cubicBezTo>
                <a:lnTo>
                  <a:pt x="10406" y="15597"/>
                </a:lnTo>
                <a:lnTo>
                  <a:pt x="10396" y="15577"/>
                </a:lnTo>
                <a:cubicBezTo>
                  <a:pt x="10489" y="15556"/>
                  <a:pt x="10572" y="15546"/>
                  <a:pt x="10655" y="15535"/>
                </a:cubicBezTo>
                <a:close/>
                <a:moveTo>
                  <a:pt x="16842" y="15307"/>
                </a:moveTo>
                <a:cubicBezTo>
                  <a:pt x="16894" y="15483"/>
                  <a:pt x="16966" y="15670"/>
                  <a:pt x="17039" y="15856"/>
                </a:cubicBezTo>
                <a:cubicBezTo>
                  <a:pt x="17018" y="15815"/>
                  <a:pt x="16987" y="15774"/>
                  <a:pt x="16966" y="15732"/>
                </a:cubicBezTo>
                <a:cubicBezTo>
                  <a:pt x="16904" y="15597"/>
                  <a:pt x="16842" y="15473"/>
                  <a:pt x="16780" y="15338"/>
                </a:cubicBezTo>
                <a:lnTo>
                  <a:pt x="16842" y="15307"/>
                </a:lnTo>
                <a:close/>
                <a:moveTo>
                  <a:pt x="5714" y="15449"/>
                </a:moveTo>
                <a:cubicBezTo>
                  <a:pt x="5733" y="15577"/>
                  <a:pt x="5743" y="15697"/>
                  <a:pt x="5763" y="15825"/>
                </a:cubicBezTo>
                <a:cubicBezTo>
                  <a:pt x="5763" y="15836"/>
                  <a:pt x="5753" y="15856"/>
                  <a:pt x="5753" y="15877"/>
                </a:cubicBezTo>
                <a:lnTo>
                  <a:pt x="5618" y="15701"/>
                </a:lnTo>
                <a:cubicBezTo>
                  <a:pt x="5647" y="15614"/>
                  <a:pt x="5676" y="15535"/>
                  <a:pt x="5714" y="15449"/>
                </a:cubicBezTo>
                <a:close/>
                <a:moveTo>
                  <a:pt x="14013" y="15639"/>
                </a:moveTo>
                <a:lnTo>
                  <a:pt x="14013" y="15691"/>
                </a:lnTo>
                <a:lnTo>
                  <a:pt x="13888" y="15877"/>
                </a:lnTo>
                <a:cubicBezTo>
                  <a:pt x="13888" y="15836"/>
                  <a:pt x="13888" y="15784"/>
                  <a:pt x="13899" y="15742"/>
                </a:cubicBezTo>
                <a:lnTo>
                  <a:pt x="14013" y="15639"/>
                </a:lnTo>
                <a:close/>
                <a:moveTo>
                  <a:pt x="21941" y="15338"/>
                </a:moveTo>
                <a:lnTo>
                  <a:pt x="21941" y="15338"/>
                </a:lnTo>
                <a:cubicBezTo>
                  <a:pt x="21920" y="15514"/>
                  <a:pt x="21889" y="15701"/>
                  <a:pt x="21858" y="15877"/>
                </a:cubicBezTo>
                <a:lnTo>
                  <a:pt x="21848" y="15888"/>
                </a:lnTo>
                <a:cubicBezTo>
                  <a:pt x="21869" y="15742"/>
                  <a:pt x="21879" y="15587"/>
                  <a:pt x="21889" y="15432"/>
                </a:cubicBezTo>
                <a:lnTo>
                  <a:pt x="21941" y="15338"/>
                </a:lnTo>
                <a:close/>
                <a:moveTo>
                  <a:pt x="19899" y="15732"/>
                </a:moveTo>
                <a:lnTo>
                  <a:pt x="19972" y="15794"/>
                </a:lnTo>
                <a:cubicBezTo>
                  <a:pt x="19951" y="15825"/>
                  <a:pt x="19941" y="15867"/>
                  <a:pt x="19931" y="15898"/>
                </a:cubicBezTo>
                <a:cubicBezTo>
                  <a:pt x="19931" y="15846"/>
                  <a:pt x="19910" y="15784"/>
                  <a:pt x="19899" y="15732"/>
                </a:cubicBezTo>
                <a:close/>
                <a:moveTo>
                  <a:pt x="20148" y="15514"/>
                </a:moveTo>
                <a:cubicBezTo>
                  <a:pt x="20159" y="15649"/>
                  <a:pt x="20169" y="15774"/>
                  <a:pt x="20190" y="15898"/>
                </a:cubicBezTo>
                <a:lnTo>
                  <a:pt x="20179" y="15888"/>
                </a:lnTo>
                <a:cubicBezTo>
                  <a:pt x="20148" y="15846"/>
                  <a:pt x="20107" y="15805"/>
                  <a:pt x="20065" y="15763"/>
                </a:cubicBezTo>
                <a:cubicBezTo>
                  <a:pt x="20096" y="15680"/>
                  <a:pt x="20117" y="15597"/>
                  <a:pt x="20148" y="15514"/>
                </a:cubicBezTo>
                <a:close/>
                <a:moveTo>
                  <a:pt x="6031" y="15288"/>
                </a:moveTo>
                <a:lnTo>
                  <a:pt x="6219" y="15328"/>
                </a:lnTo>
                <a:cubicBezTo>
                  <a:pt x="6302" y="15442"/>
                  <a:pt x="6385" y="15546"/>
                  <a:pt x="6468" y="15660"/>
                </a:cubicBezTo>
                <a:cubicBezTo>
                  <a:pt x="6437" y="15742"/>
                  <a:pt x="6395" y="15825"/>
                  <a:pt x="6364" y="15908"/>
                </a:cubicBezTo>
                <a:cubicBezTo>
                  <a:pt x="6229" y="15763"/>
                  <a:pt x="6095" y="15618"/>
                  <a:pt x="5960" y="15473"/>
                </a:cubicBezTo>
                <a:cubicBezTo>
                  <a:pt x="5980" y="15411"/>
                  <a:pt x="6001" y="15350"/>
                  <a:pt x="6031" y="15288"/>
                </a:cubicBezTo>
                <a:close/>
                <a:moveTo>
                  <a:pt x="21475" y="13545"/>
                </a:moveTo>
                <a:cubicBezTo>
                  <a:pt x="21620" y="14219"/>
                  <a:pt x="21713" y="14913"/>
                  <a:pt x="21744" y="15597"/>
                </a:cubicBezTo>
                <a:cubicBezTo>
                  <a:pt x="21692" y="15701"/>
                  <a:pt x="21641" y="15805"/>
                  <a:pt x="21589" y="15908"/>
                </a:cubicBezTo>
                <a:lnTo>
                  <a:pt x="21589" y="15794"/>
                </a:lnTo>
                <a:cubicBezTo>
                  <a:pt x="21620" y="15058"/>
                  <a:pt x="21558" y="14323"/>
                  <a:pt x="21402" y="13607"/>
                </a:cubicBezTo>
                <a:lnTo>
                  <a:pt x="21402" y="13607"/>
                </a:lnTo>
                <a:lnTo>
                  <a:pt x="21413" y="13618"/>
                </a:lnTo>
                <a:lnTo>
                  <a:pt x="21475" y="13545"/>
                </a:lnTo>
                <a:close/>
                <a:moveTo>
                  <a:pt x="4063" y="14748"/>
                </a:moveTo>
                <a:cubicBezTo>
                  <a:pt x="4395" y="14862"/>
                  <a:pt x="4737" y="14965"/>
                  <a:pt x="5079" y="15058"/>
                </a:cubicBezTo>
                <a:cubicBezTo>
                  <a:pt x="4975" y="15349"/>
                  <a:pt x="4882" y="15639"/>
                  <a:pt x="4799" y="15939"/>
                </a:cubicBezTo>
                <a:cubicBezTo>
                  <a:pt x="4633" y="15815"/>
                  <a:pt x="4488" y="15680"/>
                  <a:pt x="4343" y="15535"/>
                </a:cubicBezTo>
                <a:cubicBezTo>
                  <a:pt x="4250" y="15442"/>
                  <a:pt x="4157" y="15338"/>
                  <a:pt x="4074" y="15245"/>
                </a:cubicBezTo>
                <a:cubicBezTo>
                  <a:pt x="4063" y="15079"/>
                  <a:pt x="4053" y="14913"/>
                  <a:pt x="4063" y="14748"/>
                </a:cubicBezTo>
                <a:close/>
                <a:moveTo>
                  <a:pt x="13660" y="15504"/>
                </a:moveTo>
                <a:cubicBezTo>
                  <a:pt x="13723" y="15525"/>
                  <a:pt x="13785" y="15556"/>
                  <a:pt x="13847" y="15577"/>
                </a:cubicBezTo>
                <a:cubicBezTo>
                  <a:pt x="13847" y="15618"/>
                  <a:pt x="13837" y="15660"/>
                  <a:pt x="13826" y="15701"/>
                </a:cubicBezTo>
                <a:lnTo>
                  <a:pt x="13650" y="15856"/>
                </a:lnTo>
                <a:lnTo>
                  <a:pt x="13546" y="15939"/>
                </a:lnTo>
                <a:cubicBezTo>
                  <a:pt x="13588" y="15794"/>
                  <a:pt x="13629" y="15649"/>
                  <a:pt x="13660" y="15504"/>
                </a:cubicBezTo>
                <a:close/>
                <a:moveTo>
                  <a:pt x="9142" y="15649"/>
                </a:moveTo>
                <a:cubicBezTo>
                  <a:pt x="9069" y="15753"/>
                  <a:pt x="8986" y="15856"/>
                  <a:pt x="8903" y="15950"/>
                </a:cubicBezTo>
                <a:cubicBezTo>
                  <a:pt x="8955" y="15856"/>
                  <a:pt x="9007" y="15753"/>
                  <a:pt x="9059" y="15649"/>
                </a:cubicBezTo>
                <a:close/>
                <a:moveTo>
                  <a:pt x="10510" y="15805"/>
                </a:moveTo>
                <a:lnTo>
                  <a:pt x="10603" y="15919"/>
                </a:lnTo>
                <a:lnTo>
                  <a:pt x="10582" y="15950"/>
                </a:lnTo>
                <a:cubicBezTo>
                  <a:pt x="10562" y="15898"/>
                  <a:pt x="10530" y="15846"/>
                  <a:pt x="10510" y="15805"/>
                </a:cubicBezTo>
                <a:close/>
                <a:moveTo>
                  <a:pt x="10841" y="15711"/>
                </a:moveTo>
                <a:lnTo>
                  <a:pt x="10914" y="15805"/>
                </a:lnTo>
                <a:lnTo>
                  <a:pt x="10893" y="15898"/>
                </a:lnTo>
                <a:lnTo>
                  <a:pt x="10779" y="15950"/>
                </a:lnTo>
                <a:cubicBezTo>
                  <a:pt x="10769" y="15908"/>
                  <a:pt x="10758" y="15867"/>
                  <a:pt x="10758" y="15825"/>
                </a:cubicBezTo>
                <a:lnTo>
                  <a:pt x="10841" y="15711"/>
                </a:lnTo>
                <a:close/>
                <a:moveTo>
                  <a:pt x="16500" y="15525"/>
                </a:moveTo>
                <a:cubicBezTo>
                  <a:pt x="16521" y="15577"/>
                  <a:pt x="16542" y="15628"/>
                  <a:pt x="16552" y="15680"/>
                </a:cubicBezTo>
                <a:cubicBezTo>
                  <a:pt x="16552" y="15774"/>
                  <a:pt x="16542" y="15867"/>
                  <a:pt x="16531" y="15960"/>
                </a:cubicBezTo>
                <a:cubicBezTo>
                  <a:pt x="16490" y="15877"/>
                  <a:pt x="16448" y="15805"/>
                  <a:pt x="16407" y="15732"/>
                </a:cubicBezTo>
                <a:cubicBezTo>
                  <a:pt x="16407" y="15680"/>
                  <a:pt x="16396" y="15628"/>
                  <a:pt x="16386" y="15577"/>
                </a:cubicBezTo>
                <a:cubicBezTo>
                  <a:pt x="16428" y="15556"/>
                  <a:pt x="16469" y="15535"/>
                  <a:pt x="16500" y="15525"/>
                </a:cubicBezTo>
                <a:close/>
                <a:moveTo>
                  <a:pt x="9888" y="15639"/>
                </a:moveTo>
                <a:cubicBezTo>
                  <a:pt x="9929" y="15691"/>
                  <a:pt x="9971" y="15742"/>
                  <a:pt x="10023" y="15794"/>
                </a:cubicBezTo>
                <a:cubicBezTo>
                  <a:pt x="9981" y="15856"/>
                  <a:pt x="9940" y="15908"/>
                  <a:pt x="9898" y="15970"/>
                </a:cubicBezTo>
                <a:cubicBezTo>
                  <a:pt x="9868" y="15860"/>
                  <a:pt x="9838" y="15749"/>
                  <a:pt x="9808" y="15639"/>
                </a:cubicBezTo>
                <a:close/>
                <a:moveTo>
                  <a:pt x="15940" y="15732"/>
                </a:moveTo>
                <a:lnTo>
                  <a:pt x="15940" y="15742"/>
                </a:lnTo>
                <a:cubicBezTo>
                  <a:pt x="15909" y="15836"/>
                  <a:pt x="15868" y="15929"/>
                  <a:pt x="15837" y="16022"/>
                </a:cubicBezTo>
                <a:cubicBezTo>
                  <a:pt x="15806" y="15939"/>
                  <a:pt x="15785" y="15867"/>
                  <a:pt x="15764" y="15784"/>
                </a:cubicBezTo>
                <a:cubicBezTo>
                  <a:pt x="15816" y="15763"/>
                  <a:pt x="15878" y="15753"/>
                  <a:pt x="15940" y="15732"/>
                </a:cubicBezTo>
                <a:close/>
                <a:moveTo>
                  <a:pt x="10655" y="15960"/>
                </a:moveTo>
                <a:lnTo>
                  <a:pt x="10686" y="15991"/>
                </a:lnTo>
                <a:lnTo>
                  <a:pt x="10624" y="16033"/>
                </a:lnTo>
                <a:lnTo>
                  <a:pt x="10613" y="16002"/>
                </a:lnTo>
                <a:lnTo>
                  <a:pt x="10655" y="15960"/>
                </a:lnTo>
                <a:close/>
                <a:moveTo>
                  <a:pt x="7618" y="15546"/>
                </a:moveTo>
                <a:lnTo>
                  <a:pt x="7618" y="15546"/>
                </a:lnTo>
                <a:cubicBezTo>
                  <a:pt x="7743" y="15566"/>
                  <a:pt x="7877" y="15577"/>
                  <a:pt x="8002" y="15587"/>
                </a:cubicBezTo>
                <a:cubicBezTo>
                  <a:pt x="8002" y="15649"/>
                  <a:pt x="7991" y="15711"/>
                  <a:pt x="7991" y="15763"/>
                </a:cubicBezTo>
                <a:cubicBezTo>
                  <a:pt x="7867" y="15867"/>
                  <a:pt x="7753" y="15950"/>
                  <a:pt x="7629" y="16043"/>
                </a:cubicBezTo>
                <a:cubicBezTo>
                  <a:pt x="7618" y="15877"/>
                  <a:pt x="7618" y="15711"/>
                  <a:pt x="7618" y="15546"/>
                </a:cubicBezTo>
                <a:close/>
                <a:moveTo>
                  <a:pt x="15443" y="15815"/>
                </a:moveTo>
                <a:cubicBezTo>
                  <a:pt x="15453" y="15898"/>
                  <a:pt x="15474" y="15981"/>
                  <a:pt x="15484" y="16064"/>
                </a:cubicBezTo>
                <a:cubicBezTo>
                  <a:pt x="15402" y="15991"/>
                  <a:pt x="15329" y="15908"/>
                  <a:pt x="15246" y="15825"/>
                </a:cubicBezTo>
                <a:cubicBezTo>
                  <a:pt x="15308" y="15825"/>
                  <a:pt x="15381" y="15825"/>
                  <a:pt x="15443" y="15815"/>
                </a:cubicBezTo>
                <a:close/>
                <a:moveTo>
                  <a:pt x="10872" y="15991"/>
                </a:moveTo>
                <a:lnTo>
                  <a:pt x="10852" y="16084"/>
                </a:lnTo>
                <a:lnTo>
                  <a:pt x="10800" y="16022"/>
                </a:lnTo>
                <a:lnTo>
                  <a:pt x="10872" y="15991"/>
                </a:lnTo>
                <a:close/>
                <a:moveTo>
                  <a:pt x="14852" y="15815"/>
                </a:moveTo>
                <a:cubicBezTo>
                  <a:pt x="14914" y="15815"/>
                  <a:pt x="14987" y="15825"/>
                  <a:pt x="15049" y="15825"/>
                </a:cubicBezTo>
                <a:lnTo>
                  <a:pt x="15049" y="15836"/>
                </a:lnTo>
                <a:cubicBezTo>
                  <a:pt x="14997" y="15919"/>
                  <a:pt x="14956" y="16012"/>
                  <a:pt x="14904" y="16095"/>
                </a:cubicBezTo>
                <a:cubicBezTo>
                  <a:pt x="14883" y="16002"/>
                  <a:pt x="14863" y="15908"/>
                  <a:pt x="14852" y="15815"/>
                </a:cubicBezTo>
                <a:close/>
                <a:moveTo>
                  <a:pt x="5131" y="15131"/>
                </a:moveTo>
                <a:lnTo>
                  <a:pt x="5234" y="15307"/>
                </a:lnTo>
                <a:cubicBezTo>
                  <a:pt x="5152" y="15566"/>
                  <a:pt x="5089" y="15836"/>
                  <a:pt x="5027" y="16105"/>
                </a:cubicBezTo>
                <a:cubicBezTo>
                  <a:pt x="4975" y="16074"/>
                  <a:pt x="4924" y="16033"/>
                  <a:pt x="4861" y="15991"/>
                </a:cubicBezTo>
                <a:cubicBezTo>
                  <a:pt x="4944" y="15711"/>
                  <a:pt x="5038" y="15421"/>
                  <a:pt x="5131" y="15141"/>
                </a:cubicBezTo>
                <a:lnTo>
                  <a:pt x="5131" y="15131"/>
                </a:lnTo>
                <a:close/>
                <a:moveTo>
                  <a:pt x="2695" y="15566"/>
                </a:moveTo>
                <a:lnTo>
                  <a:pt x="2695" y="15566"/>
                </a:lnTo>
                <a:cubicBezTo>
                  <a:pt x="2746" y="15628"/>
                  <a:pt x="2798" y="15689"/>
                  <a:pt x="2859" y="15761"/>
                </a:cubicBezTo>
                <a:lnTo>
                  <a:pt x="2859" y="15761"/>
                </a:lnTo>
                <a:cubicBezTo>
                  <a:pt x="2828" y="15873"/>
                  <a:pt x="2788" y="15994"/>
                  <a:pt x="2757" y="16116"/>
                </a:cubicBezTo>
                <a:cubicBezTo>
                  <a:pt x="2726" y="15929"/>
                  <a:pt x="2706" y="15753"/>
                  <a:pt x="2695" y="15566"/>
                </a:cubicBezTo>
                <a:close/>
                <a:moveTo>
                  <a:pt x="21734" y="15742"/>
                </a:moveTo>
                <a:lnTo>
                  <a:pt x="21734" y="15981"/>
                </a:lnTo>
                <a:lnTo>
                  <a:pt x="21558" y="16116"/>
                </a:lnTo>
                <a:cubicBezTo>
                  <a:pt x="21558" y="16105"/>
                  <a:pt x="21558" y="16095"/>
                  <a:pt x="21558" y="16084"/>
                </a:cubicBezTo>
                <a:lnTo>
                  <a:pt x="21547" y="16084"/>
                </a:lnTo>
                <a:cubicBezTo>
                  <a:pt x="21610" y="15970"/>
                  <a:pt x="21672" y="15856"/>
                  <a:pt x="21734" y="15742"/>
                </a:cubicBezTo>
                <a:close/>
                <a:moveTo>
                  <a:pt x="6675" y="15421"/>
                </a:moveTo>
                <a:cubicBezTo>
                  <a:pt x="6872" y="15452"/>
                  <a:pt x="7069" y="15483"/>
                  <a:pt x="7266" y="15514"/>
                </a:cubicBezTo>
                <a:cubicBezTo>
                  <a:pt x="7183" y="15722"/>
                  <a:pt x="7090" y="15929"/>
                  <a:pt x="7017" y="16147"/>
                </a:cubicBezTo>
                <a:lnTo>
                  <a:pt x="7017" y="16157"/>
                </a:lnTo>
                <a:cubicBezTo>
                  <a:pt x="6862" y="15991"/>
                  <a:pt x="6706" y="15825"/>
                  <a:pt x="6571" y="15649"/>
                </a:cubicBezTo>
                <a:cubicBezTo>
                  <a:pt x="6602" y="15577"/>
                  <a:pt x="6644" y="15494"/>
                  <a:pt x="6675" y="15421"/>
                </a:cubicBezTo>
                <a:close/>
                <a:moveTo>
                  <a:pt x="10313" y="15587"/>
                </a:moveTo>
                <a:cubicBezTo>
                  <a:pt x="10385" y="15732"/>
                  <a:pt x="10448" y="15867"/>
                  <a:pt x="10520" y="16012"/>
                </a:cubicBezTo>
                <a:lnTo>
                  <a:pt x="10416" y="16136"/>
                </a:lnTo>
                <a:lnTo>
                  <a:pt x="10385" y="16157"/>
                </a:lnTo>
                <a:cubicBezTo>
                  <a:pt x="10293" y="16034"/>
                  <a:pt x="10191" y="15922"/>
                  <a:pt x="10089" y="15799"/>
                </a:cubicBezTo>
                <a:lnTo>
                  <a:pt x="10089" y="15799"/>
                </a:lnTo>
                <a:cubicBezTo>
                  <a:pt x="10139" y="15729"/>
                  <a:pt x="10179" y="15668"/>
                  <a:pt x="10220" y="15597"/>
                </a:cubicBezTo>
                <a:lnTo>
                  <a:pt x="10313" y="15587"/>
                </a:lnTo>
                <a:close/>
                <a:moveTo>
                  <a:pt x="12158" y="15255"/>
                </a:moveTo>
                <a:lnTo>
                  <a:pt x="12158" y="15255"/>
                </a:lnTo>
                <a:cubicBezTo>
                  <a:pt x="11909" y="15577"/>
                  <a:pt x="11650" y="15888"/>
                  <a:pt x="11370" y="16178"/>
                </a:cubicBezTo>
                <a:cubicBezTo>
                  <a:pt x="11360" y="16043"/>
                  <a:pt x="11360" y="15908"/>
                  <a:pt x="11360" y="15774"/>
                </a:cubicBezTo>
                <a:lnTo>
                  <a:pt x="11370" y="15774"/>
                </a:lnTo>
                <a:lnTo>
                  <a:pt x="11370" y="15722"/>
                </a:lnTo>
                <a:cubicBezTo>
                  <a:pt x="11639" y="15577"/>
                  <a:pt x="11898" y="15421"/>
                  <a:pt x="12158" y="15255"/>
                </a:cubicBezTo>
                <a:close/>
                <a:moveTo>
                  <a:pt x="22086" y="15815"/>
                </a:moveTo>
                <a:cubicBezTo>
                  <a:pt x="22024" y="15939"/>
                  <a:pt x="21962" y="16053"/>
                  <a:pt x="21889" y="16178"/>
                </a:cubicBezTo>
                <a:cubicBezTo>
                  <a:pt x="21900" y="16095"/>
                  <a:pt x="21910" y="16012"/>
                  <a:pt x="21920" y="15939"/>
                </a:cubicBezTo>
                <a:lnTo>
                  <a:pt x="21920" y="15950"/>
                </a:lnTo>
                <a:cubicBezTo>
                  <a:pt x="21983" y="15898"/>
                  <a:pt x="22034" y="15856"/>
                  <a:pt x="22086" y="15815"/>
                </a:cubicBezTo>
                <a:close/>
                <a:moveTo>
                  <a:pt x="11266" y="15774"/>
                </a:moveTo>
                <a:cubicBezTo>
                  <a:pt x="11266" y="15919"/>
                  <a:pt x="11277" y="16053"/>
                  <a:pt x="11277" y="16188"/>
                </a:cubicBezTo>
                <a:cubicBezTo>
                  <a:pt x="11204" y="16095"/>
                  <a:pt x="11132" y="15991"/>
                  <a:pt x="11059" y="15888"/>
                </a:cubicBezTo>
                <a:cubicBezTo>
                  <a:pt x="11132" y="15856"/>
                  <a:pt x="11194" y="15815"/>
                  <a:pt x="11266" y="15774"/>
                </a:cubicBezTo>
                <a:close/>
                <a:moveTo>
                  <a:pt x="3721" y="14965"/>
                </a:moveTo>
                <a:lnTo>
                  <a:pt x="3721" y="14965"/>
                </a:lnTo>
                <a:cubicBezTo>
                  <a:pt x="3752" y="15007"/>
                  <a:pt x="3783" y="15048"/>
                  <a:pt x="3825" y="15090"/>
                </a:cubicBezTo>
                <a:cubicBezTo>
                  <a:pt x="3866" y="15204"/>
                  <a:pt x="3908" y="15328"/>
                  <a:pt x="3960" y="15452"/>
                </a:cubicBezTo>
                <a:lnTo>
                  <a:pt x="4032" y="15618"/>
                </a:lnTo>
                <a:cubicBezTo>
                  <a:pt x="4063" y="15815"/>
                  <a:pt x="4094" y="16012"/>
                  <a:pt x="4136" y="16198"/>
                </a:cubicBezTo>
                <a:cubicBezTo>
                  <a:pt x="3970" y="15794"/>
                  <a:pt x="3835" y="15380"/>
                  <a:pt x="3721" y="14965"/>
                </a:cubicBezTo>
                <a:close/>
                <a:moveTo>
                  <a:pt x="14593" y="15784"/>
                </a:moveTo>
                <a:cubicBezTo>
                  <a:pt x="14645" y="15784"/>
                  <a:pt x="14717" y="15794"/>
                  <a:pt x="14780" y="15805"/>
                </a:cubicBezTo>
                <a:lnTo>
                  <a:pt x="14780" y="15815"/>
                </a:lnTo>
                <a:cubicBezTo>
                  <a:pt x="14800" y="15939"/>
                  <a:pt x="14821" y="16074"/>
                  <a:pt x="14852" y="16198"/>
                </a:cubicBezTo>
                <a:cubicBezTo>
                  <a:pt x="14852" y="16198"/>
                  <a:pt x="14852" y="16209"/>
                  <a:pt x="14852" y="16209"/>
                </a:cubicBezTo>
                <a:cubicBezTo>
                  <a:pt x="14769" y="16084"/>
                  <a:pt x="14686" y="15950"/>
                  <a:pt x="14614" y="15825"/>
                </a:cubicBezTo>
                <a:cubicBezTo>
                  <a:pt x="14603" y="15815"/>
                  <a:pt x="14593" y="15805"/>
                  <a:pt x="14593" y="15784"/>
                </a:cubicBezTo>
                <a:close/>
                <a:moveTo>
                  <a:pt x="1369" y="13753"/>
                </a:moveTo>
                <a:cubicBezTo>
                  <a:pt x="1441" y="14333"/>
                  <a:pt x="1607" y="14913"/>
                  <a:pt x="1856" y="15442"/>
                </a:cubicBezTo>
                <a:cubicBezTo>
                  <a:pt x="1918" y="15566"/>
                  <a:pt x="1980" y="15691"/>
                  <a:pt x="2042" y="15805"/>
                </a:cubicBezTo>
                <a:cubicBezTo>
                  <a:pt x="2001" y="15939"/>
                  <a:pt x="1959" y="16084"/>
                  <a:pt x="1928" y="16219"/>
                </a:cubicBezTo>
                <a:cubicBezTo>
                  <a:pt x="1700" y="16033"/>
                  <a:pt x="1493" y="15805"/>
                  <a:pt x="1338" y="15556"/>
                </a:cubicBezTo>
                <a:cubicBezTo>
                  <a:pt x="1265" y="14955"/>
                  <a:pt x="1275" y="14354"/>
                  <a:pt x="1369" y="13753"/>
                </a:cubicBezTo>
                <a:close/>
                <a:moveTo>
                  <a:pt x="8613" y="15639"/>
                </a:moveTo>
                <a:cubicBezTo>
                  <a:pt x="8748" y="15639"/>
                  <a:pt x="8883" y="15649"/>
                  <a:pt x="9007" y="15649"/>
                </a:cubicBezTo>
                <a:cubicBezTo>
                  <a:pt x="8945" y="15784"/>
                  <a:pt x="8872" y="15929"/>
                  <a:pt x="8789" y="16064"/>
                </a:cubicBezTo>
                <a:cubicBezTo>
                  <a:pt x="8737" y="16116"/>
                  <a:pt x="8686" y="16167"/>
                  <a:pt x="8634" y="16219"/>
                </a:cubicBezTo>
                <a:cubicBezTo>
                  <a:pt x="8603" y="16084"/>
                  <a:pt x="8582" y="15939"/>
                  <a:pt x="8551" y="15805"/>
                </a:cubicBezTo>
                <a:lnTo>
                  <a:pt x="8613" y="15639"/>
                </a:lnTo>
                <a:close/>
                <a:moveTo>
                  <a:pt x="12925" y="15141"/>
                </a:moveTo>
                <a:lnTo>
                  <a:pt x="12925" y="15141"/>
                </a:lnTo>
                <a:cubicBezTo>
                  <a:pt x="12883" y="15442"/>
                  <a:pt x="12821" y="15732"/>
                  <a:pt x="12748" y="16033"/>
                </a:cubicBezTo>
                <a:cubicBezTo>
                  <a:pt x="12717" y="16095"/>
                  <a:pt x="12697" y="16157"/>
                  <a:pt x="12676" y="16219"/>
                </a:cubicBezTo>
                <a:cubicBezTo>
                  <a:pt x="12665" y="16116"/>
                  <a:pt x="12645" y="16012"/>
                  <a:pt x="12634" y="15898"/>
                </a:cubicBezTo>
                <a:cubicBezTo>
                  <a:pt x="12717" y="15639"/>
                  <a:pt x="12811" y="15390"/>
                  <a:pt x="12925" y="15141"/>
                </a:cubicBezTo>
                <a:close/>
                <a:moveTo>
                  <a:pt x="21330" y="13680"/>
                </a:moveTo>
                <a:cubicBezTo>
                  <a:pt x="21454" y="14292"/>
                  <a:pt x="21516" y="14913"/>
                  <a:pt x="21506" y="15546"/>
                </a:cubicBezTo>
                <a:cubicBezTo>
                  <a:pt x="21506" y="15722"/>
                  <a:pt x="21496" y="15908"/>
                  <a:pt x="21475" y="16095"/>
                </a:cubicBezTo>
                <a:lnTo>
                  <a:pt x="21402" y="16219"/>
                </a:lnTo>
                <a:lnTo>
                  <a:pt x="21382" y="16230"/>
                </a:lnTo>
                <a:cubicBezTo>
                  <a:pt x="21330" y="15473"/>
                  <a:pt x="21185" y="14716"/>
                  <a:pt x="20957" y="13991"/>
                </a:cubicBezTo>
                <a:cubicBezTo>
                  <a:pt x="21081" y="13898"/>
                  <a:pt x="21205" y="13784"/>
                  <a:pt x="21330" y="13680"/>
                </a:cubicBezTo>
                <a:close/>
                <a:moveTo>
                  <a:pt x="15692" y="15794"/>
                </a:moveTo>
                <a:cubicBezTo>
                  <a:pt x="15723" y="15898"/>
                  <a:pt x="15754" y="15991"/>
                  <a:pt x="15785" y="16095"/>
                </a:cubicBezTo>
                <a:cubicBezTo>
                  <a:pt x="15764" y="16147"/>
                  <a:pt x="15744" y="16198"/>
                  <a:pt x="15723" y="16250"/>
                </a:cubicBezTo>
                <a:cubicBezTo>
                  <a:pt x="15671" y="16219"/>
                  <a:pt x="15630" y="16188"/>
                  <a:pt x="15588" y="16147"/>
                </a:cubicBezTo>
                <a:lnTo>
                  <a:pt x="15578" y="16116"/>
                </a:lnTo>
                <a:cubicBezTo>
                  <a:pt x="15588" y="16012"/>
                  <a:pt x="15598" y="15908"/>
                  <a:pt x="15598" y="15805"/>
                </a:cubicBezTo>
                <a:lnTo>
                  <a:pt x="15692" y="15794"/>
                </a:lnTo>
                <a:close/>
                <a:moveTo>
                  <a:pt x="16624" y="15908"/>
                </a:moveTo>
                <a:cubicBezTo>
                  <a:pt x="16656" y="16022"/>
                  <a:pt x="16697" y="16147"/>
                  <a:pt x="16728" y="16261"/>
                </a:cubicBezTo>
                <a:cubicBezTo>
                  <a:pt x="16687" y="16199"/>
                  <a:pt x="16646" y="16138"/>
                  <a:pt x="16605" y="16076"/>
                </a:cubicBezTo>
                <a:lnTo>
                  <a:pt x="16605" y="16076"/>
                </a:lnTo>
                <a:cubicBezTo>
                  <a:pt x="16614" y="16018"/>
                  <a:pt x="16615" y="15968"/>
                  <a:pt x="16624" y="15908"/>
                </a:cubicBezTo>
                <a:close/>
                <a:moveTo>
                  <a:pt x="7349" y="15514"/>
                </a:moveTo>
                <a:lnTo>
                  <a:pt x="7525" y="15535"/>
                </a:lnTo>
                <a:cubicBezTo>
                  <a:pt x="7525" y="15722"/>
                  <a:pt x="7525" y="15908"/>
                  <a:pt x="7535" y="16105"/>
                </a:cubicBezTo>
                <a:cubicBezTo>
                  <a:pt x="7432" y="16167"/>
                  <a:pt x="7328" y="16219"/>
                  <a:pt x="7214" y="16271"/>
                </a:cubicBezTo>
                <a:lnTo>
                  <a:pt x="7224" y="16271"/>
                </a:lnTo>
                <a:lnTo>
                  <a:pt x="7173" y="16292"/>
                </a:lnTo>
                <a:cubicBezTo>
                  <a:pt x="7141" y="16271"/>
                  <a:pt x="7110" y="16230"/>
                  <a:pt x="7079" y="16209"/>
                </a:cubicBezTo>
                <a:cubicBezTo>
                  <a:pt x="7100" y="16136"/>
                  <a:pt x="7131" y="16064"/>
                  <a:pt x="7152" y="16002"/>
                </a:cubicBezTo>
                <a:cubicBezTo>
                  <a:pt x="7214" y="15836"/>
                  <a:pt x="7287" y="15670"/>
                  <a:pt x="7349" y="15514"/>
                </a:cubicBezTo>
                <a:close/>
                <a:moveTo>
                  <a:pt x="5289" y="15394"/>
                </a:moveTo>
                <a:lnTo>
                  <a:pt x="5289" y="15394"/>
                </a:lnTo>
                <a:cubicBezTo>
                  <a:pt x="5371" y="15506"/>
                  <a:pt x="5443" y="15609"/>
                  <a:pt x="5525" y="15722"/>
                </a:cubicBezTo>
                <a:cubicBezTo>
                  <a:pt x="5462" y="15919"/>
                  <a:pt x="5411" y="16116"/>
                  <a:pt x="5359" y="16302"/>
                </a:cubicBezTo>
                <a:cubicBezTo>
                  <a:pt x="5266" y="16261"/>
                  <a:pt x="5183" y="16209"/>
                  <a:pt x="5089" y="16157"/>
                </a:cubicBezTo>
                <a:cubicBezTo>
                  <a:pt x="5140" y="15896"/>
                  <a:pt x="5209" y="15645"/>
                  <a:pt x="5289" y="15394"/>
                </a:cubicBezTo>
                <a:close/>
                <a:moveTo>
                  <a:pt x="9639" y="15639"/>
                </a:moveTo>
                <a:cubicBezTo>
                  <a:pt x="9577" y="15856"/>
                  <a:pt x="9515" y="16084"/>
                  <a:pt x="9442" y="16302"/>
                </a:cubicBezTo>
                <a:cubicBezTo>
                  <a:pt x="9380" y="16095"/>
                  <a:pt x="9328" y="15898"/>
                  <a:pt x="9276" y="15691"/>
                </a:cubicBezTo>
                <a:cubicBezTo>
                  <a:pt x="9287" y="15680"/>
                  <a:pt x="9297" y="15660"/>
                  <a:pt x="9297" y="15649"/>
                </a:cubicBezTo>
                <a:lnTo>
                  <a:pt x="9297" y="15639"/>
                </a:lnTo>
                <a:close/>
                <a:moveTo>
                  <a:pt x="2370" y="15141"/>
                </a:moveTo>
                <a:lnTo>
                  <a:pt x="2370" y="15141"/>
                </a:lnTo>
                <a:cubicBezTo>
                  <a:pt x="2450" y="15261"/>
                  <a:pt x="2522" y="15362"/>
                  <a:pt x="2612" y="15473"/>
                </a:cubicBezTo>
                <a:cubicBezTo>
                  <a:pt x="2612" y="15742"/>
                  <a:pt x="2654" y="16022"/>
                  <a:pt x="2706" y="16292"/>
                </a:cubicBezTo>
                <a:lnTo>
                  <a:pt x="2706" y="16323"/>
                </a:lnTo>
                <a:cubicBezTo>
                  <a:pt x="2550" y="15991"/>
                  <a:pt x="2426" y="15649"/>
                  <a:pt x="2312" y="15307"/>
                </a:cubicBezTo>
                <a:cubicBezTo>
                  <a:pt x="2331" y="15249"/>
                  <a:pt x="2351" y="15191"/>
                  <a:pt x="2370" y="15141"/>
                </a:cubicBezTo>
                <a:close/>
                <a:moveTo>
                  <a:pt x="21744" y="16084"/>
                </a:moveTo>
                <a:lnTo>
                  <a:pt x="21744" y="16095"/>
                </a:lnTo>
                <a:cubicBezTo>
                  <a:pt x="21676" y="16173"/>
                  <a:pt x="21607" y="16251"/>
                  <a:pt x="21539" y="16330"/>
                </a:cubicBezTo>
                <a:lnTo>
                  <a:pt x="21547" y="16219"/>
                </a:lnTo>
                <a:cubicBezTo>
                  <a:pt x="21610" y="16178"/>
                  <a:pt x="21682" y="16126"/>
                  <a:pt x="21744" y="16084"/>
                </a:cubicBezTo>
                <a:close/>
                <a:moveTo>
                  <a:pt x="19982" y="15986"/>
                </a:moveTo>
                <a:lnTo>
                  <a:pt x="19982" y="16333"/>
                </a:lnTo>
                <a:cubicBezTo>
                  <a:pt x="19972" y="16230"/>
                  <a:pt x="19962" y="16136"/>
                  <a:pt x="19951" y="16033"/>
                </a:cubicBezTo>
                <a:cubicBezTo>
                  <a:pt x="19965" y="16026"/>
                  <a:pt x="19975" y="16009"/>
                  <a:pt x="19982" y="15986"/>
                </a:cubicBezTo>
                <a:close/>
                <a:moveTo>
                  <a:pt x="10054" y="15846"/>
                </a:moveTo>
                <a:cubicBezTo>
                  <a:pt x="10147" y="15960"/>
                  <a:pt x="10240" y="16074"/>
                  <a:pt x="10334" y="16178"/>
                </a:cubicBezTo>
                <a:cubicBezTo>
                  <a:pt x="10230" y="16230"/>
                  <a:pt x="10106" y="16281"/>
                  <a:pt x="9992" y="16333"/>
                </a:cubicBezTo>
                <a:lnTo>
                  <a:pt x="9992" y="16344"/>
                </a:lnTo>
                <a:lnTo>
                  <a:pt x="9919" y="16043"/>
                </a:lnTo>
                <a:cubicBezTo>
                  <a:pt x="9960" y="15981"/>
                  <a:pt x="10012" y="15919"/>
                  <a:pt x="10054" y="15846"/>
                </a:cubicBezTo>
                <a:close/>
                <a:moveTo>
                  <a:pt x="10717" y="16064"/>
                </a:moveTo>
                <a:lnTo>
                  <a:pt x="10717" y="16105"/>
                </a:lnTo>
                <a:cubicBezTo>
                  <a:pt x="10717" y="16121"/>
                  <a:pt x="10730" y="16129"/>
                  <a:pt x="10745" y="16129"/>
                </a:cubicBezTo>
                <a:cubicBezTo>
                  <a:pt x="10761" y="16129"/>
                  <a:pt x="10779" y="16121"/>
                  <a:pt x="10790" y="16105"/>
                </a:cubicBezTo>
                <a:lnTo>
                  <a:pt x="10831" y="16147"/>
                </a:lnTo>
                <a:lnTo>
                  <a:pt x="10800" y="16354"/>
                </a:lnTo>
                <a:cubicBezTo>
                  <a:pt x="10758" y="16271"/>
                  <a:pt x="10707" y="16178"/>
                  <a:pt x="10665" y="16095"/>
                </a:cubicBezTo>
                <a:lnTo>
                  <a:pt x="10655" y="16095"/>
                </a:lnTo>
                <a:lnTo>
                  <a:pt x="10717" y="16064"/>
                </a:lnTo>
                <a:close/>
                <a:moveTo>
                  <a:pt x="7038" y="16302"/>
                </a:moveTo>
                <a:lnTo>
                  <a:pt x="7038" y="16312"/>
                </a:lnTo>
                <a:lnTo>
                  <a:pt x="7079" y="16344"/>
                </a:lnTo>
                <a:lnTo>
                  <a:pt x="7017" y="16364"/>
                </a:lnTo>
                <a:cubicBezTo>
                  <a:pt x="7027" y="16344"/>
                  <a:pt x="7027" y="16323"/>
                  <a:pt x="7038" y="16302"/>
                </a:cubicBezTo>
                <a:close/>
                <a:moveTo>
                  <a:pt x="15826" y="16230"/>
                </a:moveTo>
                <a:lnTo>
                  <a:pt x="15889" y="16375"/>
                </a:lnTo>
                <a:lnTo>
                  <a:pt x="15889" y="16375"/>
                </a:lnTo>
                <a:lnTo>
                  <a:pt x="15795" y="16312"/>
                </a:lnTo>
                <a:lnTo>
                  <a:pt x="15826" y="16230"/>
                </a:lnTo>
                <a:close/>
                <a:moveTo>
                  <a:pt x="10997" y="15919"/>
                </a:moveTo>
                <a:cubicBezTo>
                  <a:pt x="11080" y="16043"/>
                  <a:pt x="11173" y="16167"/>
                  <a:pt x="11256" y="16281"/>
                </a:cubicBezTo>
                <a:cubicBezTo>
                  <a:pt x="11225" y="16323"/>
                  <a:pt x="11194" y="16354"/>
                  <a:pt x="11152" y="16385"/>
                </a:cubicBezTo>
                <a:cubicBezTo>
                  <a:pt x="11080" y="16312"/>
                  <a:pt x="10997" y="16230"/>
                  <a:pt x="10914" y="16147"/>
                </a:cubicBezTo>
                <a:lnTo>
                  <a:pt x="10914" y="16136"/>
                </a:lnTo>
                <a:cubicBezTo>
                  <a:pt x="10924" y="16074"/>
                  <a:pt x="10935" y="16012"/>
                  <a:pt x="10955" y="15939"/>
                </a:cubicBezTo>
                <a:lnTo>
                  <a:pt x="10997" y="15919"/>
                </a:lnTo>
                <a:close/>
                <a:moveTo>
                  <a:pt x="16438" y="15947"/>
                </a:moveTo>
                <a:cubicBezTo>
                  <a:pt x="16464" y="15993"/>
                  <a:pt x="16483" y="16039"/>
                  <a:pt x="16510" y="16084"/>
                </a:cubicBezTo>
                <a:cubicBezTo>
                  <a:pt x="16500" y="16188"/>
                  <a:pt x="16479" y="16281"/>
                  <a:pt x="16459" y="16385"/>
                </a:cubicBezTo>
                <a:cubicBezTo>
                  <a:pt x="16459" y="16236"/>
                  <a:pt x="16439" y="16096"/>
                  <a:pt x="16438" y="15947"/>
                </a:cubicBezTo>
                <a:close/>
                <a:moveTo>
                  <a:pt x="5587" y="15805"/>
                </a:moveTo>
                <a:cubicBezTo>
                  <a:pt x="5639" y="15856"/>
                  <a:pt x="5680" y="15919"/>
                  <a:pt x="5722" y="15981"/>
                </a:cubicBezTo>
                <a:cubicBezTo>
                  <a:pt x="5680" y="16116"/>
                  <a:pt x="5639" y="16261"/>
                  <a:pt x="5587" y="16395"/>
                </a:cubicBezTo>
                <a:cubicBezTo>
                  <a:pt x="5535" y="16375"/>
                  <a:pt x="5473" y="16354"/>
                  <a:pt x="5421" y="16333"/>
                </a:cubicBezTo>
                <a:cubicBezTo>
                  <a:pt x="5452" y="16209"/>
                  <a:pt x="5483" y="16105"/>
                  <a:pt x="5514" y="16002"/>
                </a:cubicBezTo>
                <a:lnTo>
                  <a:pt x="5514" y="16022"/>
                </a:lnTo>
                <a:cubicBezTo>
                  <a:pt x="5545" y="15950"/>
                  <a:pt x="5566" y="15877"/>
                  <a:pt x="5587" y="15805"/>
                </a:cubicBezTo>
                <a:close/>
                <a:moveTo>
                  <a:pt x="5939" y="15546"/>
                </a:moveTo>
                <a:cubicBezTo>
                  <a:pt x="6064" y="15701"/>
                  <a:pt x="6198" y="15836"/>
                  <a:pt x="6333" y="15981"/>
                </a:cubicBezTo>
                <a:cubicBezTo>
                  <a:pt x="6281" y="16116"/>
                  <a:pt x="6229" y="16261"/>
                  <a:pt x="6178" y="16395"/>
                </a:cubicBezTo>
                <a:cubicBezTo>
                  <a:pt x="6074" y="16281"/>
                  <a:pt x="5981" y="16157"/>
                  <a:pt x="5877" y="16043"/>
                </a:cubicBezTo>
                <a:cubicBezTo>
                  <a:pt x="5867" y="15970"/>
                  <a:pt x="5856" y="15898"/>
                  <a:pt x="5846" y="15825"/>
                </a:cubicBezTo>
                <a:lnTo>
                  <a:pt x="5939" y="15546"/>
                </a:lnTo>
                <a:close/>
                <a:moveTo>
                  <a:pt x="6520" y="15732"/>
                </a:moveTo>
                <a:cubicBezTo>
                  <a:pt x="6665" y="15908"/>
                  <a:pt x="6820" y="16074"/>
                  <a:pt x="6976" y="16250"/>
                </a:cubicBezTo>
                <a:cubicBezTo>
                  <a:pt x="6965" y="16302"/>
                  <a:pt x="6945" y="16344"/>
                  <a:pt x="6924" y="16395"/>
                </a:cubicBezTo>
                <a:lnTo>
                  <a:pt x="6862" y="16416"/>
                </a:lnTo>
                <a:cubicBezTo>
                  <a:pt x="6716" y="16261"/>
                  <a:pt x="6571" y="16116"/>
                  <a:pt x="6426" y="15970"/>
                </a:cubicBezTo>
                <a:cubicBezTo>
                  <a:pt x="6457" y="15888"/>
                  <a:pt x="6488" y="15805"/>
                  <a:pt x="6520" y="15732"/>
                </a:cubicBezTo>
                <a:close/>
                <a:moveTo>
                  <a:pt x="15622" y="16294"/>
                </a:moveTo>
                <a:lnTo>
                  <a:pt x="15681" y="16344"/>
                </a:lnTo>
                <a:lnTo>
                  <a:pt x="15650" y="16416"/>
                </a:lnTo>
                <a:cubicBezTo>
                  <a:pt x="15641" y="16370"/>
                  <a:pt x="15632" y="16332"/>
                  <a:pt x="15622" y="16294"/>
                </a:cubicBezTo>
                <a:close/>
                <a:moveTo>
                  <a:pt x="3131" y="15566"/>
                </a:moveTo>
                <a:lnTo>
                  <a:pt x="3141" y="15577"/>
                </a:lnTo>
                <a:cubicBezTo>
                  <a:pt x="3327" y="15877"/>
                  <a:pt x="3524" y="16157"/>
                  <a:pt x="3752" y="16426"/>
                </a:cubicBezTo>
                <a:cubicBezTo>
                  <a:pt x="3514" y="16261"/>
                  <a:pt x="3286" y="16084"/>
                  <a:pt x="3089" y="15877"/>
                </a:cubicBezTo>
                <a:cubicBezTo>
                  <a:pt x="3089" y="15774"/>
                  <a:pt x="3110" y="15670"/>
                  <a:pt x="3131" y="15566"/>
                </a:cubicBezTo>
                <a:close/>
                <a:moveTo>
                  <a:pt x="8509" y="15950"/>
                </a:moveTo>
                <a:cubicBezTo>
                  <a:pt x="8530" y="16053"/>
                  <a:pt x="8551" y="16157"/>
                  <a:pt x="8572" y="16261"/>
                </a:cubicBezTo>
                <a:cubicBezTo>
                  <a:pt x="8509" y="16323"/>
                  <a:pt x="8447" y="16385"/>
                  <a:pt x="8364" y="16437"/>
                </a:cubicBezTo>
                <a:cubicBezTo>
                  <a:pt x="8416" y="16281"/>
                  <a:pt x="8468" y="16116"/>
                  <a:pt x="8509" y="15950"/>
                </a:cubicBezTo>
                <a:close/>
                <a:moveTo>
                  <a:pt x="13132" y="15224"/>
                </a:moveTo>
                <a:cubicBezTo>
                  <a:pt x="13277" y="15318"/>
                  <a:pt x="13432" y="15400"/>
                  <a:pt x="13598" y="15473"/>
                </a:cubicBezTo>
                <a:cubicBezTo>
                  <a:pt x="13318" y="15815"/>
                  <a:pt x="13028" y="16136"/>
                  <a:pt x="12717" y="16437"/>
                </a:cubicBezTo>
                <a:cubicBezTo>
                  <a:pt x="12707" y="16416"/>
                  <a:pt x="12707" y="16395"/>
                  <a:pt x="12707" y="16375"/>
                </a:cubicBezTo>
                <a:lnTo>
                  <a:pt x="12697" y="16375"/>
                </a:lnTo>
                <a:cubicBezTo>
                  <a:pt x="12728" y="16281"/>
                  <a:pt x="12759" y="16188"/>
                  <a:pt x="12790" y="16084"/>
                </a:cubicBezTo>
                <a:cubicBezTo>
                  <a:pt x="12883" y="15794"/>
                  <a:pt x="12997" y="15514"/>
                  <a:pt x="13132" y="15224"/>
                </a:cubicBezTo>
                <a:close/>
                <a:moveTo>
                  <a:pt x="5776" y="16056"/>
                </a:moveTo>
                <a:lnTo>
                  <a:pt x="5804" y="16084"/>
                </a:lnTo>
                <a:cubicBezTo>
                  <a:pt x="5825" y="16209"/>
                  <a:pt x="5846" y="16344"/>
                  <a:pt x="5877" y="16468"/>
                </a:cubicBezTo>
                <a:cubicBezTo>
                  <a:pt x="5804" y="16458"/>
                  <a:pt x="5732" y="16437"/>
                  <a:pt x="5670" y="16416"/>
                </a:cubicBezTo>
                <a:cubicBezTo>
                  <a:pt x="5699" y="16290"/>
                  <a:pt x="5737" y="16173"/>
                  <a:pt x="5776" y="16056"/>
                </a:cubicBezTo>
                <a:close/>
                <a:moveTo>
                  <a:pt x="9732" y="15639"/>
                </a:moveTo>
                <a:cubicBezTo>
                  <a:pt x="9774" y="15763"/>
                  <a:pt x="9805" y="15898"/>
                  <a:pt x="9836" y="16022"/>
                </a:cubicBezTo>
                <a:cubicBezTo>
                  <a:pt x="9732" y="16178"/>
                  <a:pt x="9618" y="16323"/>
                  <a:pt x="9494" y="16468"/>
                </a:cubicBezTo>
                <a:lnTo>
                  <a:pt x="9484" y="16458"/>
                </a:lnTo>
                <a:cubicBezTo>
                  <a:pt x="9484" y="16447"/>
                  <a:pt x="9473" y="16426"/>
                  <a:pt x="9473" y="16416"/>
                </a:cubicBezTo>
                <a:cubicBezTo>
                  <a:pt x="9556" y="16157"/>
                  <a:pt x="9639" y="15898"/>
                  <a:pt x="9701" y="15639"/>
                </a:cubicBezTo>
                <a:close/>
                <a:moveTo>
                  <a:pt x="16158" y="15670"/>
                </a:moveTo>
                <a:lnTo>
                  <a:pt x="16158" y="15670"/>
                </a:lnTo>
                <a:cubicBezTo>
                  <a:pt x="16127" y="15929"/>
                  <a:pt x="16086" y="16198"/>
                  <a:pt x="16023" y="16468"/>
                </a:cubicBezTo>
                <a:lnTo>
                  <a:pt x="15982" y="16437"/>
                </a:lnTo>
                <a:cubicBezTo>
                  <a:pt x="15940" y="16344"/>
                  <a:pt x="15899" y="16240"/>
                  <a:pt x="15868" y="16136"/>
                </a:cubicBezTo>
                <a:cubicBezTo>
                  <a:pt x="15930" y="15991"/>
                  <a:pt x="15992" y="15846"/>
                  <a:pt x="16054" y="15701"/>
                </a:cubicBezTo>
                <a:lnTo>
                  <a:pt x="16158" y="15670"/>
                </a:lnTo>
                <a:close/>
                <a:moveTo>
                  <a:pt x="21444" y="16292"/>
                </a:moveTo>
                <a:cubicBezTo>
                  <a:pt x="21444" y="16344"/>
                  <a:pt x="21433" y="16406"/>
                  <a:pt x="21423" y="16468"/>
                </a:cubicBezTo>
                <a:cubicBezTo>
                  <a:pt x="21413" y="16468"/>
                  <a:pt x="21413" y="16478"/>
                  <a:pt x="21402" y="16489"/>
                </a:cubicBezTo>
                <a:cubicBezTo>
                  <a:pt x="21402" y="16458"/>
                  <a:pt x="21402" y="16416"/>
                  <a:pt x="21392" y="16385"/>
                </a:cubicBezTo>
                <a:cubicBezTo>
                  <a:pt x="21413" y="16354"/>
                  <a:pt x="21433" y="16323"/>
                  <a:pt x="21444" y="16292"/>
                </a:cubicBezTo>
                <a:close/>
                <a:moveTo>
                  <a:pt x="6395" y="16043"/>
                </a:moveTo>
                <a:cubicBezTo>
                  <a:pt x="6520" y="16178"/>
                  <a:pt x="6654" y="16302"/>
                  <a:pt x="6779" y="16426"/>
                </a:cubicBezTo>
                <a:cubicBezTo>
                  <a:pt x="6613" y="16468"/>
                  <a:pt x="6437" y="16499"/>
                  <a:pt x="6260" y="16499"/>
                </a:cubicBezTo>
                <a:lnTo>
                  <a:pt x="6229" y="16458"/>
                </a:lnTo>
                <a:cubicBezTo>
                  <a:pt x="6292" y="16323"/>
                  <a:pt x="6343" y="16178"/>
                  <a:pt x="6395" y="16043"/>
                </a:cubicBezTo>
                <a:close/>
                <a:moveTo>
                  <a:pt x="5914" y="16215"/>
                </a:moveTo>
                <a:lnTo>
                  <a:pt x="5914" y="16215"/>
                </a:lnTo>
                <a:cubicBezTo>
                  <a:pt x="5994" y="16307"/>
                  <a:pt x="6065" y="16408"/>
                  <a:pt x="6146" y="16499"/>
                </a:cubicBezTo>
                <a:cubicBezTo>
                  <a:pt x="6146" y="16499"/>
                  <a:pt x="6146" y="16509"/>
                  <a:pt x="6146" y="16509"/>
                </a:cubicBezTo>
                <a:cubicBezTo>
                  <a:pt x="6084" y="16509"/>
                  <a:pt x="6022" y="16499"/>
                  <a:pt x="5960" y="16489"/>
                </a:cubicBezTo>
                <a:cubicBezTo>
                  <a:pt x="5941" y="16386"/>
                  <a:pt x="5931" y="16300"/>
                  <a:pt x="5914" y="16215"/>
                </a:cubicBezTo>
                <a:close/>
                <a:moveTo>
                  <a:pt x="17454" y="14665"/>
                </a:moveTo>
                <a:cubicBezTo>
                  <a:pt x="17557" y="14696"/>
                  <a:pt x="17661" y="14706"/>
                  <a:pt x="17775" y="14727"/>
                </a:cubicBezTo>
                <a:cubicBezTo>
                  <a:pt x="17785" y="14768"/>
                  <a:pt x="17785" y="14820"/>
                  <a:pt x="17796" y="14862"/>
                </a:cubicBezTo>
                <a:cubicBezTo>
                  <a:pt x="17796" y="14903"/>
                  <a:pt x="17806" y="14934"/>
                  <a:pt x="17816" y="14965"/>
                </a:cubicBezTo>
                <a:cubicBezTo>
                  <a:pt x="17796" y="15090"/>
                  <a:pt x="17775" y="15214"/>
                  <a:pt x="17754" y="15338"/>
                </a:cubicBezTo>
                <a:cubicBezTo>
                  <a:pt x="17671" y="15722"/>
                  <a:pt x="17578" y="16116"/>
                  <a:pt x="17474" y="16509"/>
                </a:cubicBezTo>
                <a:cubicBezTo>
                  <a:pt x="17381" y="16344"/>
                  <a:pt x="17298" y="16167"/>
                  <a:pt x="17226" y="16002"/>
                </a:cubicBezTo>
                <a:cubicBezTo>
                  <a:pt x="17112" y="15753"/>
                  <a:pt x="17018" y="15494"/>
                  <a:pt x="16925" y="15235"/>
                </a:cubicBezTo>
                <a:cubicBezTo>
                  <a:pt x="16987" y="15193"/>
                  <a:pt x="17039" y="15141"/>
                  <a:pt x="17101" y="15090"/>
                </a:cubicBezTo>
                <a:cubicBezTo>
                  <a:pt x="17226" y="14955"/>
                  <a:pt x="17350" y="14820"/>
                  <a:pt x="17454" y="14665"/>
                </a:cubicBezTo>
                <a:close/>
                <a:moveTo>
                  <a:pt x="11287" y="16375"/>
                </a:moveTo>
                <a:cubicBezTo>
                  <a:pt x="11287" y="16426"/>
                  <a:pt x="11297" y="16478"/>
                  <a:pt x="11308" y="16530"/>
                </a:cubicBezTo>
                <a:lnTo>
                  <a:pt x="11225" y="16447"/>
                </a:lnTo>
                <a:cubicBezTo>
                  <a:pt x="11256" y="16416"/>
                  <a:pt x="11266" y="16395"/>
                  <a:pt x="11287" y="16375"/>
                </a:cubicBezTo>
                <a:close/>
                <a:moveTo>
                  <a:pt x="19557" y="15442"/>
                </a:moveTo>
                <a:cubicBezTo>
                  <a:pt x="19620" y="15494"/>
                  <a:pt x="19682" y="15535"/>
                  <a:pt x="19734" y="15587"/>
                </a:cubicBezTo>
                <a:cubicBezTo>
                  <a:pt x="19765" y="15608"/>
                  <a:pt x="19785" y="15639"/>
                  <a:pt x="19817" y="15660"/>
                </a:cubicBezTo>
                <a:cubicBezTo>
                  <a:pt x="19837" y="15784"/>
                  <a:pt x="19858" y="15919"/>
                  <a:pt x="19868" y="16043"/>
                </a:cubicBezTo>
                <a:cubicBezTo>
                  <a:pt x="19806" y="16209"/>
                  <a:pt x="19744" y="16375"/>
                  <a:pt x="19661" y="16530"/>
                </a:cubicBezTo>
                <a:cubicBezTo>
                  <a:pt x="19589" y="16250"/>
                  <a:pt x="19495" y="15991"/>
                  <a:pt x="19402" y="15711"/>
                </a:cubicBezTo>
                <a:lnTo>
                  <a:pt x="19392" y="15701"/>
                </a:lnTo>
                <a:cubicBezTo>
                  <a:pt x="19443" y="15618"/>
                  <a:pt x="19506" y="15525"/>
                  <a:pt x="19557" y="15442"/>
                </a:cubicBezTo>
                <a:close/>
                <a:moveTo>
                  <a:pt x="2250" y="15442"/>
                </a:moveTo>
                <a:cubicBezTo>
                  <a:pt x="2374" y="15825"/>
                  <a:pt x="2509" y="16198"/>
                  <a:pt x="2643" y="16551"/>
                </a:cubicBezTo>
                <a:cubicBezTo>
                  <a:pt x="2447" y="16323"/>
                  <a:pt x="2281" y="16074"/>
                  <a:pt x="2125" y="15815"/>
                </a:cubicBezTo>
                <a:cubicBezTo>
                  <a:pt x="2167" y="15691"/>
                  <a:pt x="2208" y="15566"/>
                  <a:pt x="2250" y="15452"/>
                </a:cubicBezTo>
                <a:lnTo>
                  <a:pt x="2250" y="15442"/>
                </a:lnTo>
                <a:close/>
                <a:moveTo>
                  <a:pt x="9867" y="16116"/>
                </a:moveTo>
                <a:cubicBezTo>
                  <a:pt x="9888" y="16198"/>
                  <a:pt x="9909" y="16281"/>
                  <a:pt x="9929" y="16364"/>
                </a:cubicBezTo>
                <a:cubicBezTo>
                  <a:pt x="9795" y="16426"/>
                  <a:pt x="9650" y="16489"/>
                  <a:pt x="9515" y="16551"/>
                </a:cubicBezTo>
                <a:cubicBezTo>
                  <a:pt x="9515" y="16540"/>
                  <a:pt x="9525" y="16530"/>
                  <a:pt x="9536" y="16530"/>
                </a:cubicBezTo>
                <a:cubicBezTo>
                  <a:pt x="9650" y="16395"/>
                  <a:pt x="9764" y="16250"/>
                  <a:pt x="9867" y="16116"/>
                </a:cubicBezTo>
                <a:close/>
                <a:moveTo>
                  <a:pt x="10302" y="16281"/>
                </a:moveTo>
                <a:lnTo>
                  <a:pt x="10302" y="16281"/>
                </a:lnTo>
                <a:cubicBezTo>
                  <a:pt x="10220" y="16375"/>
                  <a:pt x="10137" y="16468"/>
                  <a:pt x="10054" y="16551"/>
                </a:cubicBezTo>
                <a:lnTo>
                  <a:pt x="10012" y="16406"/>
                </a:lnTo>
                <a:cubicBezTo>
                  <a:pt x="10106" y="16364"/>
                  <a:pt x="10209" y="16323"/>
                  <a:pt x="10302" y="16281"/>
                </a:cubicBezTo>
                <a:close/>
                <a:moveTo>
                  <a:pt x="13816" y="15815"/>
                </a:moveTo>
                <a:cubicBezTo>
                  <a:pt x="13805" y="15877"/>
                  <a:pt x="13785" y="15939"/>
                  <a:pt x="13774" y="16012"/>
                </a:cubicBezTo>
                <a:cubicBezTo>
                  <a:pt x="13640" y="16198"/>
                  <a:pt x="13495" y="16385"/>
                  <a:pt x="13349" y="16572"/>
                </a:cubicBezTo>
                <a:lnTo>
                  <a:pt x="13349" y="16572"/>
                </a:lnTo>
                <a:cubicBezTo>
                  <a:pt x="13401" y="16406"/>
                  <a:pt x="13453" y="16240"/>
                  <a:pt x="13505" y="16074"/>
                </a:cubicBezTo>
                <a:cubicBezTo>
                  <a:pt x="13609" y="15991"/>
                  <a:pt x="13712" y="15898"/>
                  <a:pt x="13816" y="15815"/>
                </a:cubicBezTo>
                <a:close/>
                <a:moveTo>
                  <a:pt x="2923" y="15815"/>
                </a:moveTo>
                <a:lnTo>
                  <a:pt x="2975" y="15877"/>
                </a:lnTo>
                <a:cubicBezTo>
                  <a:pt x="2923" y="16105"/>
                  <a:pt x="2892" y="16344"/>
                  <a:pt x="2871" y="16572"/>
                </a:cubicBezTo>
                <a:cubicBezTo>
                  <a:pt x="2840" y="16478"/>
                  <a:pt x="2820" y="16375"/>
                  <a:pt x="2789" y="16281"/>
                </a:cubicBezTo>
                <a:lnTo>
                  <a:pt x="2799" y="16271"/>
                </a:lnTo>
                <a:cubicBezTo>
                  <a:pt x="2830" y="16116"/>
                  <a:pt x="2871" y="15970"/>
                  <a:pt x="2923" y="15815"/>
                </a:cubicBezTo>
                <a:close/>
                <a:moveTo>
                  <a:pt x="10593" y="16136"/>
                </a:moveTo>
                <a:cubicBezTo>
                  <a:pt x="10655" y="16250"/>
                  <a:pt x="10717" y="16364"/>
                  <a:pt x="10779" y="16478"/>
                </a:cubicBezTo>
                <a:lnTo>
                  <a:pt x="10769" y="16572"/>
                </a:lnTo>
                <a:cubicBezTo>
                  <a:pt x="10665" y="16447"/>
                  <a:pt x="10551" y="16333"/>
                  <a:pt x="10448" y="16209"/>
                </a:cubicBezTo>
                <a:lnTo>
                  <a:pt x="10437" y="16209"/>
                </a:lnTo>
                <a:lnTo>
                  <a:pt x="10458" y="16198"/>
                </a:lnTo>
                <a:lnTo>
                  <a:pt x="10593" y="16136"/>
                </a:lnTo>
                <a:close/>
                <a:moveTo>
                  <a:pt x="13557" y="15628"/>
                </a:moveTo>
                <a:lnTo>
                  <a:pt x="13557" y="15628"/>
                </a:lnTo>
                <a:cubicBezTo>
                  <a:pt x="13526" y="15753"/>
                  <a:pt x="13484" y="15888"/>
                  <a:pt x="13443" y="16022"/>
                </a:cubicBezTo>
                <a:cubicBezTo>
                  <a:pt x="13215" y="16209"/>
                  <a:pt x="12987" y="16395"/>
                  <a:pt x="12738" y="16572"/>
                </a:cubicBezTo>
                <a:lnTo>
                  <a:pt x="12728" y="16530"/>
                </a:lnTo>
                <a:cubicBezTo>
                  <a:pt x="13018" y="16240"/>
                  <a:pt x="13287" y="15939"/>
                  <a:pt x="13557" y="15628"/>
                </a:cubicBezTo>
                <a:close/>
                <a:moveTo>
                  <a:pt x="4084" y="15380"/>
                </a:moveTo>
                <a:lnTo>
                  <a:pt x="4084" y="15380"/>
                </a:lnTo>
                <a:cubicBezTo>
                  <a:pt x="4260" y="15566"/>
                  <a:pt x="4436" y="15742"/>
                  <a:pt x="4633" y="15908"/>
                </a:cubicBezTo>
                <a:cubicBezTo>
                  <a:pt x="4685" y="15950"/>
                  <a:pt x="4727" y="15991"/>
                  <a:pt x="4778" y="16022"/>
                </a:cubicBezTo>
                <a:cubicBezTo>
                  <a:pt x="4716" y="16209"/>
                  <a:pt x="4675" y="16395"/>
                  <a:pt x="4623" y="16582"/>
                </a:cubicBezTo>
                <a:cubicBezTo>
                  <a:pt x="4426" y="16281"/>
                  <a:pt x="4250" y="15970"/>
                  <a:pt x="4105" y="15639"/>
                </a:cubicBezTo>
                <a:cubicBezTo>
                  <a:pt x="4094" y="15556"/>
                  <a:pt x="4084" y="15473"/>
                  <a:pt x="4084" y="15380"/>
                </a:cubicBezTo>
                <a:close/>
                <a:moveTo>
                  <a:pt x="20273" y="15121"/>
                </a:moveTo>
                <a:cubicBezTo>
                  <a:pt x="20459" y="15597"/>
                  <a:pt x="20625" y="16084"/>
                  <a:pt x="20739" y="16582"/>
                </a:cubicBezTo>
                <a:cubicBezTo>
                  <a:pt x="20594" y="16375"/>
                  <a:pt x="20438" y="16167"/>
                  <a:pt x="20262" y="15970"/>
                </a:cubicBezTo>
                <a:cubicBezTo>
                  <a:pt x="20242" y="15774"/>
                  <a:pt x="20221" y="15566"/>
                  <a:pt x="20200" y="15359"/>
                </a:cubicBezTo>
                <a:lnTo>
                  <a:pt x="20210" y="15359"/>
                </a:lnTo>
                <a:cubicBezTo>
                  <a:pt x="20231" y="15276"/>
                  <a:pt x="20252" y="15204"/>
                  <a:pt x="20273" y="15121"/>
                </a:cubicBezTo>
                <a:close/>
                <a:moveTo>
                  <a:pt x="20894" y="14043"/>
                </a:moveTo>
                <a:cubicBezTo>
                  <a:pt x="21133" y="14768"/>
                  <a:pt x="21288" y="15514"/>
                  <a:pt x="21340" y="16271"/>
                </a:cubicBezTo>
                <a:cubicBezTo>
                  <a:pt x="21174" y="16385"/>
                  <a:pt x="20998" y="16489"/>
                  <a:pt x="20812" y="16582"/>
                </a:cubicBezTo>
                <a:cubicBezTo>
                  <a:pt x="20718" y="16188"/>
                  <a:pt x="20594" y="15805"/>
                  <a:pt x="20459" y="15432"/>
                </a:cubicBezTo>
                <a:lnTo>
                  <a:pt x="20459" y="15432"/>
                </a:lnTo>
                <a:lnTo>
                  <a:pt x="20470" y="15442"/>
                </a:lnTo>
                <a:cubicBezTo>
                  <a:pt x="20407" y="15297"/>
                  <a:pt x="20356" y="15162"/>
                  <a:pt x="20304" y="15017"/>
                </a:cubicBezTo>
                <a:cubicBezTo>
                  <a:pt x="20356" y="14789"/>
                  <a:pt x="20397" y="14561"/>
                  <a:pt x="20428" y="14323"/>
                </a:cubicBezTo>
                <a:cubicBezTo>
                  <a:pt x="20490" y="14292"/>
                  <a:pt x="20542" y="14271"/>
                  <a:pt x="20604" y="14229"/>
                </a:cubicBezTo>
                <a:cubicBezTo>
                  <a:pt x="20698" y="14177"/>
                  <a:pt x="20801" y="14115"/>
                  <a:pt x="20894" y="14043"/>
                </a:cubicBezTo>
                <a:close/>
                <a:moveTo>
                  <a:pt x="10893" y="16209"/>
                </a:moveTo>
                <a:cubicBezTo>
                  <a:pt x="10976" y="16281"/>
                  <a:pt x="11049" y="16354"/>
                  <a:pt x="11121" y="16426"/>
                </a:cubicBezTo>
                <a:cubicBezTo>
                  <a:pt x="11069" y="16489"/>
                  <a:pt x="11007" y="16540"/>
                  <a:pt x="10955" y="16603"/>
                </a:cubicBezTo>
                <a:cubicBezTo>
                  <a:pt x="10924" y="16551"/>
                  <a:pt x="10893" y="16509"/>
                  <a:pt x="10862" y="16447"/>
                </a:cubicBezTo>
                <a:cubicBezTo>
                  <a:pt x="10872" y="16364"/>
                  <a:pt x="10883" y="16292"/>
                  <a:pt x="10893" y="16209"/>
                </a:cubicBezTo>
                <a:close/>
                <a:moveTo>
                  <a:pt x="14438" y="15742"/>
                </a:moveTo>
                <a:lnTo>
                  <a:pt x="14479" y="15753"/>
                </a:lnTo>
                <a:cubicBezTo>
                  <a:pt x="14583" y="15929"/>
                  <a:pt x="14686" y="16095"/>
                  <a:pt x="14800" y="16271"/>
                </a:cubicBezTo>
                <a:cubicBezTo>
                  <a:pt x="14738" y="16385"/>
                  <a:pt x="14676" y="16499"/>
                  <a:pt x="14614" y="16613"/>
                </a:cubicBezTo>
                <a:cubicBezTo>
                  <a:pt x="14531" y="16385"/>
                  <a:pt x="14469" y="16157"/>
                  <a:pt x="14417" y="15919"/>
                </a:cubicBezTo>
                <a:cubicBezTo>
                  <a:pt x="14427" y="15867"/>
                  <a:pt x="14427" y="15805"/>
                  <a:pt x="14438" y="15742"/>
                </a:cubicBezTo>
                <a:close/>
                <a:moveTo>
                  <a:pt x="21350" y="16458"/>
                </a:moveTo>
                <a:lnTo>
                  <a:pt x="21361" y="16530"/>
                </a:lnTo>
                <a:lnTo>
                  <a:pt x="21257" y="16634"/>
                </a:lnTo>
                <a:lnTo>
                  <a:pt x="21350" y="16458"/>
                </a:lnTo>
                <a:close/>
                <a:moveTo>
                  <a:pt x="14127" y="15670"/>
                </a:moveTo>
                <a:cubicBezTo>
                  <a:pt x="14137" y="16002"/>
                  <a:pt x="14137" y="16323"/>
                  <a:pt x="14127" y="16644"/>
                </a:cubicBezTo>
                <a:cubicBezTo>
                  <a:pt x="14096" y="16344"/>
                  <a:pt x="14085" y="16033"/>
                  <a:pt x="14085" y="15722"/>
                </a:cubicBezTo>
                <a:lnTo>
                  <a:pt x="14127" y="15670"/>
                </a:lnTo>
                <a:close/>
                <a:moveTo>
                  <a:pt x="7535" y="16178"/>
                </a:moveTo>
                <a:cubicBezTo>
                  <a:pt x="7546" y="16344"/>
                  <a:pt x="7556" y="16509"/>
                  <a:pt x="7587" y="16675"/>
                </a:cubicBezTo>
                <a:cubicBezTo>
                  <a:pt x="7473" y="16592"/>
                  <a:pt x="7369" y="16499"/>
                  <a:pt x="7276" y="16406"/>
                </a:cubicBezTo>
                <a:lnTo>
                  <a:pt x="7224" y="16344"/>
                </a:lnTo>
                <a:cubicBezTo>
                  <a:pt x="7328" y="16302"/>
                  <a:pt x="7432" y="16240"/>
                  <a:pt x="7535" y="16178"/>
                </a:cubicBezTo>
                <a:close/>
                <a:moveTo>
                  <a:pt x="8250" y="15608"/>
                </a:moveTo>
                <a:cubicBezTo>
                  <a:pt x="8323" y="15618"/>
                  <a:pt x="8385" y="15618"/>
                  <a:pt x="8458" y="15628"/>
                </a:cubicBezTo>
                <a:cubicBezTo>
                  <a:pt x="8468" y="15670"/>
                  <a:pt x="8468" y="15701"/>
                  <a:pt x="8478" y="15742"/>
                </a:cubicBezTo>
                <a:cubicBezTo>
                  <a:pt x="8395" y="16002"/>
                  <a:pt x="8313" y="16271"/>
                  <a:pt x="8240" y="16530"/>
                </a:cubicBezTo>
                <a:cubicBezTo>
                  <a:pt x="8167" y="16582"/>
                  <a:pt x="8095" y="16634"/>
                  <a:pt x="8022" y="16675"/>
                </a:cubicBezTo>
                <a:cubicBezTo>
                  <a:pt x="8012" y="16385"/>
                  <a:pt x="8022" y="16084"/>
                  <a:pt x="8053" y="15784"/>
                </a:cubicBezTo>
                <a:lnTo>
                  <a:pt x="8064" y="15784"/>
                </a:lnTo>
                <a:cubicBezTo>
                  <a:pt x="8126" y="15732"/>
                  <a:pt x="8199" y="15670"/>
                  <a:pt x="8250" y="15608"/>
                </a:cubicBezTo>
                <a:close/>
                <a:moveTo>
                  <a:pt x="10841" y="16572"/>
                </a:moveTo>
                <a:cubicBezTo>
                  <a:pt x="10862" y="16603"/>
                  <a:pt x="10872" y="16634"/>
                  <a:pt x="10893" y="16665"/>
                </a:cubicBezTo>
                <a:lnTo>
                  <a:pt x="10883" y="16675"/>
                </a:lnTo>
                <a:cubicBezTo>
                  <a:pt x="10862" y="16665"/>
                  <a:pt x="10852" y="16644"/>
                  <a:pt x="10831" y="16634"/>
                </a:cubicBezTo>
                <a:lnTo>
                  <a:pt x="10841" y="16572"/>
                </a:lnTo>
                <a:close/>
                <a:moveTo>
                  <a:pt x="16272" y="15628"/>
                </a:moveTo>
                <a:cubicBezTo>
                  <a:pt x="16293" y="15660"/>
                  <a:pt x="16303" y="15701"/>
                  <a:pt x="16324" y="15732"/>
                </a:cubicBezTo>
                <a:cubicBezTo>
                  <a:pt x="16355" y="16043"/>
                  <a:pt x="16376" y="16364"/>
                  <a:pt x="16396" y="16675"/>
                </a:cubicBezTo>
                <a:cubicBezTo>
                  <a:pt x="16282" y="16623"/>
                  <a:pt x="16168" y="16561"/>
                  <a:pt x="16065" y="16499"/>
                </a:cubicBezTo>
                <a:cubicBezTo>
                  <a:pt x="16127" y="16219"/>
                  <a:pt x="16179" y="15929"/>
                  <a:pt x="16210" y="15649"/>
                </a:cubicBezTo>
                <a:cubicBezTo>
                  <a:pt x="16231" y="15639"/>
                  <a:pt x="16251" y="15639"/>
                  <a:pt x="16272" y="15628"/>
                </a:cubicBezTo>
                <a:close/>
                <a:moveTo>
                  <a:pt x="2105" y="15898"/>
                </a:moveTo>
                <a:cubicBezTo>
                  <a:pt x="2260" y="16167"/>
                  <a:pt x="2436" y="16416"/>
                  <a:pt x="2643" y="16644"/>
                </a:cubicBezTo>
                <a:lnTo>
                  <a:pt x="2633" y="16686"/>
                </a:lnTo>
                <a:cubicBezTo>
                  <a:pt x="2415" y="16561"/>
                  <a:pt x="2198" y="16426"/>
                  <a:pt x="2001" y="16281"/>
                </a:cubicBezTo>
                <a:cubicBezTo>
                  <a:pt x="2032" y="16147"/>
                  <a:pt x="2073" y="16022"/>
                  <a:pt x="2105" y="15898"/>
                </a:cubicBezTo>
                <a:close/>
                <a:moveTo>
                  <a:pt x="12572" y="16095"/>
                </a:moveTo>
                <a:cubicBezTo>
                  <a:pt x="12583" y="16198"/>
                  <a:pt x="12603" y="16302"/>
                  <a:pt x="12624" y="16406"/>
                </a:cubicBezTo>
                <a:cubicBezTo>
                  <a:pt x="12603" y="16458"/>
                  <a:pt x="12583" y="16520"/>
                  <a:pt x="12562" y="16582"/>
                </a:cubicBezTo>
                <a:cubicBezTo>
                  <a:pt x="12510" y="16634"/>
                  <a:pt x="12469" y="16675"/>
                  <a:pt x="12417" y="16727"/>
                </a:cubicBezTo>
                <a:cubicBezTo>
                  <a:pt x="12458" y="16509"/>
                  <a:pt x="12510" y="16302"/>
                  <a:pt x="12572" y="16095"/>
                </a:cubicBezTo>
                <a:close/>
                <a:moveTo>
                  <a:pt x="15557" y="16354"/>
                </a:moveTo>
                <a:cubicBezTo>
                  <a:pt x="15578" y="16416"/>
                  <a:pt x="15588" y="16468"/>
                  <a:pt x="15598" y="16530"/>
                </a:cubicBezTo>
                <a:cubicBezTo>
                  <a:pt x="15567" y="16592"/>
                  <a:pt x="15536" y="16665"/>
                  <a:pt x="15505" y="16737"/>
                </a:cubicBezTo>
                <a:cubicBezTo>
                  <a:pt x="15526" y="16603"/>
                  <a:pt x="15547" y="16478"/>
                  <a:pt x="15557" y="16354"/>
                </a:cubicBezTo>
                <a:close/>
                <a:moveTo>
                  <a:pt x="3410" y="14551"/>
                </a:moveTo>
                <a:cubicBezTo>
                  <a:pt x="3473" y="14644"/>
                  <a:pt x="3545" y="14737"/>
                  <a:pt x="3607" y="14820"/>
                </a:cubicBezTo>
                <a:cubicBezTo>
                  <a:pt x="3690" y="15141"/>
                  <a:pt x="3783" y="15452"/>
                  <a:pt x="3897" y="15763"/>
                </a:cubicBezTo>
                <a:cubicBezTo>
                  <a:pt x="4001" y="16043"/>
                  <a:pt x="4115" y="16312"/>
                  <a:pt x="4250" y="16582"/>
                </a:cubicBezTo>
                <a:cubicBezTo>
                  <a:pt x="4260" y="16634"/>
                  <a:pt x="4281" y="16696"/>
                  <a:pt x="4302" y="16748"/>
                </a:cubicBezTo>
                <a:cubicBezTo>
                  <a:pt x="4188" y="16686"/>
                  <a:pt x="4074" y="16634"/>
                  <a:pt x="3960" y="16561"/>
                </a:cubicBezTo>
                <a:cubicBezTo>
                  <a:pt x="3649" y="16230"/>
                  <a:pt x="3379" y="15867"/>
                  <a:pt x="3151" y="15473"/>
                </a:cubicBezTo>
                <a:cubicBezTo>
                  <a:pt x="3224" y="15162"/>
                  <a:pt x="3307" y="14851"/>
                  <a:pt x="3410" y="14551"/>
                </a:cubicBezTo>
                <a:close/>
                <a:moveTo>
                  <a:pt x="9193" y="15732"/>
                </a:moveTo>
                <a:lnTo>
                  <a:pt x="9193" y="15732"/>
                </a:lnTo>
                <a:cubicBezTo>
                  <a:pt x="9090" y="16084"/>
                  <a:pt x="8934" y="16437"/>
                  <a:pt x="8748" y="16768"/>
                </a:cubicBezTo>
                <a:lnTo>
                  <a:pt x="8737" y="16748"/>
                </a:lnTo>
                <a:cubicBezTo>
                  <a:pt x="8717" y="16613"/>
                  <a:pt x="8686" y="16489"/>
                  <a:pt x="8655" y="16354"/>
                </a:cubicBezTo>
                <a:lnTo>
                  <a:pt x="8748" y="16198"/>
                </a:lnTo>
                <a:cubicBezTo>
                  <a:pt x="8748" y="16198"/>
                  <a:pt x="8748" y="16198"/>
                  <a:pt x="8748" y="16188"/>
                </a:cubicBezTo>
                <a:cubicBezTo>
                  <a:pt x="8914" y="16053"/>
                  <a:pt x="9059" y="15898"/>
                  <a:pt x="9193" y="15732"/>
                </a:cubicBezTo>
                <a:close/>
                <a:moveTo>
                  <a:pt x="17847" y="15204"/>
                </a:moveTo>
                <a:cubicBezTo>
                  <a:pt x="17868" y="15338"/>
                  <a:pt x="17889" y="15473"/>
                  <a:pt x="17899" y="15608"/>
                </a:cubicBezTo>
                <a:cubicBezTo>
                  <a:pt x="17827" y="15991"/>
                  <a:pt x="17733" y="16385"/>
                  <a:pt x="17619" y="16768"/>
                </a:cubicBezTo>
                <a:cubicBezTo>
                  <a:pt x="17588" y="16706"/>
                  <a:pt x="17547" y="16644"/>
                  <a:pt x="17516" y="16592"/>
                </a:cubicBezTo>
                <a:cubicBezTo>
                  <a:pt x="17537" y="16540"/>
                  <a:pt x="17547" y="16489"/>
                  <a:pt x="17568" y="16426"/>
                </a:cubicBezTo>
                <a:cubicBezTo>
                  <a:pt x="17682" y="16022"/>
                  <a:pt x="17775" y="15618"/>
                  <a:pt x="17847" y="15204"/>
                </a:cubicBezTo>
                <a:close/>
                <a:moveTo>
                  <a:pt x="19236" y="15452"/>
                </a:moveTo>
                <a:cubicBezTo>
                  <a:pt x="19257" y="15525"/>
                  <a:pt x="19288" y="15587"/>
                  <a:pt x="19309" y="15649"/>
                </a:cubicBezTo>
                <a:lnTo>
                  <a:pt x="19298" y="15732"/>
                </a:lnTo>
                <a:cubicBezTo>
                  <a:pt x="19133" y="15960"/>
                  <a:pt x="18956" y="16188"/>
                  <a:pt x="18780" y="16406"/>
                </a:cubicBezTo>
                <a:cubicBezTo>
                  <a:pt x="18666" y="16530"/>
                  <a:pt x="18542" y="16654"/>
                  <a:pt x="18428" y="16768"/>
                </a:cubicBezTo>
                <a:cubicBezTo>
                  <a:pt x="18728" y="16354"/>
                  <a:pt x="18998" y="15919"/>
                  <a:pt x="19236" y="15473"/>
                </a:cubicBezTo>
                <a:lnTo>
                  <a:pt x="19236" y="15452"/>
                </a:lnTo>
                <a:close/>
                <a:moveTo>
                  <a:pt x="23071" y="14799"/>
                </a:moveTo>
                <a:cubicBezTo>
                  <a:pt x="22760" y="15525"/>
                  <a:pt x="22335" y="16188"/>
                  <a:pt x="21806" y="16768"/>
                </a:cubicBezTo>
                <a:lnTo>
                  <a:pt x="21817" y="16572"/>
                </a:lnTo>
                <a:lnTo>
                  <a:pt x="21848" y="16364"/>
                </a:lnTo>
                <a:cubicBezTo>
                  <a:pt x="21889" y="16292"/>
                  <a:pt x="21931" y="16219"/>
                  <a:pt x="21983" y="16147"/>
                </a:cubicBezTo>
                <a:cubicBezTo>
                  <a:pt x="22066" y="15991"/>
                  <a:pt x="22148" y="15836"/>
                  <a:pt x="22242" y="15670"/>
                </a:cubicBezTo>
                <a:cubicBezTo>
                  <a:pt x="22532" y="15400"/>
                  <a:pt x="22812" y="15110"/>
                  <a:pt x="23071" y="14799"/>
                </a:cubicBezTo>
                <a:close/>
                <a:moveTo>
                  <a:pt x="2726" y="16530"/>
                </a:moveTo>
                <a:cubicBezTo>
                  <a:pt x="2768" y="16613"/>
                  <a:pt x="2809" y="16686"/>
                  <a:pt x="2851" y="16758"/>
                </a:cubicBezTo>
                <a:cubicBezTo>
                  <a:pt x="2851" y="16768"/>
                  <a:pt x="2851" y="16779"/>
                  <a:pt x="2851" y="16789"/>
                </a:cubicBezTo>
                <a:cubicBezTo>
                  <a:pt x="2830" y="16768"/>
                  <a:pt x="2809" y="16748"/>
                  <a:pt x="2789" y="16727"/>
                </a:cubicBezTo>
                <a:cubicBezTo>
                  <a:pt x="2768" y="16675"/>
                  <a:pt x="2747" y="16613"/>
                  <a:pt x="2726" y="16561"/>
                </a:cubicBezTo>
                <a:lnTo>
                  <a:pt x="2726" y="16530"/>
                </a:lnTo>
                <a:close/>
                <a:moveTo>
                  <a:pt x="20273" y="16105"/>
                </a:moveTo>
                <a:lnTo>
                  <a:pt x="20273" y="16105"/>
                </a:lnTo>
                <a:cubicBezTo>
                  <a:pt x="20418" y="16271"/>
                  <a:pt x="20552" y="16458"/>
                  <a:pt x="20677" y="16644"/>
                </a:cubicBezTo>
                <a:cubicBezTo>
                  <a:pt x="20546" y="16695"/>
                  <a:pt x="20424" y="16745"/>
                  <a:pt x="20293" y="16796"/>
                </a:cubicBezTo>
                <a:lnTo>
                  <a:pt x="20293" y="16796"/>
                </a:lnTo>
                <a:lnTo>
                  <a:pt x="20293" y="16530"/>
                </a:lnTo>
                <a:cubicBezTo>
                  <a:pt x="20293" y="16385"/>
                  <a:pt x="20283" y="16250"/>
                  <a:pt x="20273" y="16105"/>
                </a:cubicBezTo>
                <a:close/>
                <a:moveTo>
                  <a:pt x="9256" y="15753"/>
                </a:moveTo>
                <a:cubicBezTo>
                  <a:pt x="9307" y="15960"/>
                  <a:pt x="9359" y="16157"/>
                  <a:pt x="9411" y="16354"/>
                </a:cubicBezTo>
                <a:cubicBezTo>
                  <a:pt x="9390" y="16406"/>
                  <a:pt x="9380" y="16447"/>
                  <a:pt x="9359" y="16499"/>
                </a:cubicBezTo>
                <a:lnTo>
                  <a:pt x="9318" y="16613"/>
                </a:lnTo>
                <a:cubicBezTo>
                  <a:pt x="9142" y="16675"/>
                  <a:pt x="8965" y="16737"/>
                  <a:pt x="8789" y="16800"/>
                </a:cubicBezTo>
                <a:cubicBezTo>
                  <a:pt x="8893" y="16634"/>
                  <a:pt x="8986" y="16468"/>
                  <a:pt x="9069" y="16292"/>
                </a:cubicBezTo>
                <a:lnTo>
                  <a:pt x="9059" y="16292"/>
                </a:lnTo>
                <a:cubicBezTo>
                  <a:pt x="9131" y="16116"/>
                  <a:pt x="9193" y="15939"/>
                  <a:pt x="9256" y="15753"/>
                </a:cubicBezTo>
                <a:close/>
                <a:moveTo>
                  <a:pt x="7981" y="15856"/>
                </a:moveTo>
                <a:lnTo>
                  <a:pt x="7981" y="15856"/>
                </a:lnTo>
                <a:cubicBezTo>
                  <a:pt x="7950" y="16147"/>
                  <a:pt x="7939" y="16437"/>
                  <a:pt x="7939" y="16727"/>
                </a:cubicBezTo>
                <a:cubicBezTo>
                  <a:pt x="7877" y="16758"/>
                  <a:pt x="7815" y="16789"/>
                  <a:pt x="7743" y="16820"/>
                </a:cubicBezTo>
                <a:lnTo>
                  <a:pt x="7701" y="16789"/>
                </a:lnTo>
                <a:cubicBezTo>
                  <a:pt x="7670" y="16561"/>
                  <a:pt x="7649" y="16344"/>
                  <a:pt x="7639" y="16116"/>
                </a:cubicBezTo>
                <a:cubicBezTo>
                  <a:pt x="7753" y="16033"/>
                  <a:pt x="7867" y="15950"/>
                  <a:pt x="7981" y="15856"/>
                </a:cubicBezTo>
                <a:close/>
                <a:moveTo>
                  <a:pt x="4157" y="15867"/>
                </a:moveTo>
                <a:lnTo>
                  <a:pt x="4157" y="15867"/>
                </a:lnTo>
                <a:cubicBezTo>
                  <a:pt x="4281" y="16147"/>
                  <a:pt x="4436" y="16416"/>
                  <a:pt x="4613" y="16665"/>
                </a:cubicBezTo>
                <a:cubicBezTo>
                  <a:pt x="4602" y="16727"/>
                  <a:pt x="4582" y="16789"/>
                  <a:pt x="4571" y="16862"/>
                </a:cubicBezTo>
                <a:cubicBezTo>
                  <a:pt x="4519" y="16841"/>
                  <a:pt x="4478" y="16820"/>
                  <a:pt x="4436" y="16810"/>
                </a:cubicBezTo>
                <a:cubicBezTo>
                  <a:pt x="4395" y="16737"/>
                  <a:pt x="4364" y="16675"/>
                  <a:pt x="4322" y="16603"/>
                </a:cubicBezTo>
                <a:lnTo>
                  <a:pt x="4333" y="16603"/>
                </a:lnTo>
                <a:cubicBezTo>
                  <a:pt x="4260" y="16364"/>
                  <a:pt x="4198" y="16116"/>
                  <a:pt x="4157" y="15867"/>
                </a:cubicBezTo>
                <a:close/>
                <a:moveTo>
                  <a:pt x="6022" y="16567"/>
                </a:moveTo>
                <a:cubicBezTo>
                  <a:pt x="6057" y="16567"/>
                  <a:pt x="6091" y="16572"/>
                  <a:pt x="6126" y="16572"/>
                </a:cubicBezTo>
                <a:lnTo>
                  <a:pt x="6115" y="16582"/>
                </a:lnTo>
                <a:cubicBezTo>
                  <a:pt x="6084" y="16675"/>
                  <a:pt x="6064" y="16768"/>
                  <a:pt x="6032" y="16862"/>
                </a:cubicBezTo>
                <a:cubicBezTo>
                  <a:pt x="6012" y="16758"/>
                  <a:pt x="5991" y="16665"/>
                  <a:pt x="5970" y="16572"/>
                </a:cubicBezTo>
                <a:cubicBezTo>
                  <a:pt x="5988" y="16568"/>
                  <a:pt x="6005" y="16567"/>
                  <a:pt x="6022" y="16567"/>
                </a:cubicBezTo>
                <a:close/>
                <a:moveTo>
                  <a:pt x="14179" y="15691"/>
                </a:moveTo>
                <a:lnTo>
                  <a:pt x="14303" y="15722"/>
                </a:lnTo>
                <a:cubicBezTo>
                  <a:pt x="14313" y="15784"/>
                  <a:pt x="14324" y="15856"/>
                  <a:pt x="14344" y="15929"/>
                </a:cubicBezTo>
                <a:cubicBezTo>
                  <a:pt x="14293" y="16250"/>
                  <a:pt x="14241" y="16561"/>
                  <a:pt x="14168" y="16872"/>
                </a:cubicBezTo>
                <a:cubicBezTo>
                  <a:pt x="14189" y="16489"/>
                  <a:pt x="14189" y="16084"/>
                  <a:pt x="14179" y="15691"/>
                </a:cubicBezTo>
                <a:close/>
                <a:moveTo>
                  <a:pt x="20065" y="15888"/>
                </a:moveTo>
                <a:cubicBezTo>
                  <a:pt x="20117" y="15929"/>
                  <a:pt x="20159" y="15981"/>
                  <a:pt x="20200" y="16022"/>
                </a:cubicBezTo>
                <a:cubicBezTo>
                  <a:pt x="20221" y="16292"/>
                  <a:pt x="20221" y="16561"/>
                  <a:pt x="20210" y="16831"/>
                </a:cubicBezTo>
                <a:lnTo>
                  <a:pt x="20034" y="16893"/>
                </a:lnTo>
                <a:lnTo>
                  <a:pt x="20034" y="16841"/>
                </a:lnTo>
                <a:cubicBezTo>
                  <a:pt x="20065" y="16520"/>
                  <a:pt x="20076" y="16209"/>
                  <a:pt x="20065" y="15888"/>
                </a:cubicBezTo>
                <a:close/>
                <a:moveTo>
                  <a:pt x="16583" y="16188"/>
                </a:moveTo>
                <a:lnTo>
                  <a:pt x="16583" y="16198"/>
                </a:lnTo>
                <a:cubicBezTo>
                  <a:pt x="16645" y="16292"/>
                  <a:pt x="16718" y="16385"/>
                  <a:pt x="16790" y="16478"/>
                </a:cubicBezTo>
                <a:cubicBezTo>
                  <a:pt x="16821" y="16623"/>
                  <a:pt x="16863" y="16758"/>
                  <a:pt x="16894" y="16903"/>
                </a:cubicBezTo>
                <a:cubicBezTo>
                  <a:pt x="16749" y="16851"/>
                  <a:pt x="16614" y="16789"/>
                  <a:pt x="16479" y="16727"/>
                </a:cubicBezTo>
                <a:cubicBezTo>
                  <a:pt x="16521" y="16540"/>
                  <a:pt x="16562" y="16375"/>
                  <a:pt x="16583" y="16188"/>
                </a:cubicBezTo>
                <a:close/>
                <a:moveTo>
                  <a:pt x="11391" y="16447"/>
                </a:moveTo>
                <a:cubicBezTo>
                  <a:pt x="11515" y="16603"/>
                  <a:pt x="11629" y="16758"/>
                  <a:pt x="11753" y="16914"/>
                </a:cubicBezTo>
                <a:cubicBezTo>
                  <a:pt x="11629" y="16810"/>
                  <a:pt x="11515" y="16706"/>
                  <a:pt x="11391" y="16603"/>
                </a:cubicBezTo>
                <a:lnTo>
                  <a:pt x="11401" y="16603"/>
                </a:lnTo>
                <a:cubicBezTo>
                  <a:pt x="11401" y="16551"/>
                  <a:pt x="11391" y="16499"/>
                  <a:pt x="11391" y="16447"/>
                </a:cubicBezTo>
                <a:close/>
                <a:moveTo>
                  <a:pt x="21319" y="16375"/>
                </a:moveTo>
                <a:cubicBezTo>
                  <a:pt x="21247" y="16509"/>
                  <a:pt x="21164" y="16644"/>
                  <a:pt x="21081" y="16779"/>
                </a:cubicBezTo>
                <a:lnTo>
                  <a:pt x="21091" y="16779"/>
                </a:lnTo>
                <a:cubicBezTo>
                  <a:pt x="21040" y="16831"/>
                  <a:pt x="20977" y="16872"/>
                  <a:pt x="20926" y="16914"/>
                </a:cubicBezTo>
                <a:cubicBezTo>
                  <a:pt x="20905" y="16872"/>
                  <a:pt x="20874" y="16820"/>
                  <a:pt x="20853" y="16779"/>
                </a:cubicBezTo>
                <a:cubicBezTo>
                  <a:pt x="20832" y="16737"/>
                  <a:pt x="20832" y="16696"/>
                  <a:pt x="20822" y="16654"/>
                </a:cubicBezTo>
                <a:cubicBezTo>
                  <a:pt x="20998" y="16561"/>
                  <a:pt x="21164" y="16478"/>
                  <a:pt x="21319" y="16375"/>
                </a:cubicBezTo>
                <a:close/>
                <a:moveTo>
                  <a:pt x="16718" y="15400"/>
                </a:moveTo>
                <a:cubicBezTo>
                  <a:pt x="16925" y="15836"/>
                  <a:pt x="17153" y="16261"/>
                  <a:pt x="17422" y="16665"/>
                </a:cubicBezTo>
                <a:cubicBezTo>
                  <a:pt x="17391" y="16748"/>
                  <a:pt x="17371" y="16841"/>
                  <a:pt x="17340" y="16924"/>
                </a:cubicBezTo>
                <a:lnTo>
                  <a:pt x="17319" y="16903"/>
                </a:lnTo>
                <a:cubicBezTo>
                  <a:pt x="17163" y="16779"/>
                  <a:pt x="17029" y="16634"/>
                  <a:pt x="16904" y="16489"/>
                </a:cubicBezTo>
                <a:cubicBezTo>
                  <a:pt x="16821" y="16178"/>
                  <a:pt x="16738" y="15867"/>
                  <a:pt x="16645" y="15577"/>
                </a:cubicBezTo>
                <a:lnTo>
                  <a:pt x="16645" y="15442"/>
                </a:lnTo>
                <a:cubicBezTo>
                  <a:pt x="16666" y="15421"/>
                  <a:pt x="16697" y="15411"/>
                  <a:pt x="16718" y="15400"/>
                </a:cubicBezTo>
                <a:close/>
                <a:moveTo>
                  <a:pt x="15122" y="15825"/>
                </a:moveTo>
                <a:cubicBezTo>
                  <a:pt x="15236" y="15950"/>
                  <a:pt x="15360" y="16074"/>
                  <a:pt x="15495" y="16178"/>
                </a:cubicBezTo>
                <a:cubicBezTo>
                  <a:pt x="15464" y="16437"/>
                  <a:pt x="15433" y="16686"/>
                  <a:pt x="15391" y="16934"/>
                </a:cubicBezTo>
                <a:cubicBezTo>
                  <a:pt x="15236" y="16768"/>
                  <a:pt x="15091" y="16582"/>
                  <a:pt x="14966" y="16385"/>
                </a:cubicBezTo>
                <a:cubicBezTo>
                  <a:pt x="14956" y="16323"/>
                  <a:pt x="14946" y="16261"/>
                  <a:pt x="14925" y="16198"/>
                </a:cubicBezTo>
                <a:cubicBezTo>
                  <a:pt x="14997" y="16074"/>
                  <a:pt x="15060" y="15950"/>
                  <a:pt x="15122" y="15825"/>
                </a:cubicBezTo>
                <a:close/>
                <a:moveTo>
                  <a:pt x="21724" y="16209"/>
                </a:moveTo>
                <a:cubicBezTo>
                  <a:pt x="21703" y="16323"/>
                  <a:pt x="21682" y="16437"/>
                  <a:pt x="21672" y="16551"/>
                </a:cubicBezTo>
                <a:lnTo>
                  <a:pt x="21599" y="16665"/>
                </a:lnTo>
                <a:cubicBezTo>
                  <a:pt x="21547" y="16758"/>
                  <a:pt x="21485" y="16841"/>
                  <a:pt x="21433" y="16934"/>
                </a:cubicBezTo>
                <a:lnTo>
                  <a:pt x="21433" y="16924"/>
                </a:lnTo>
                <a:cubicBezTo>
                  <a:pt x="21464" y="16768"/>
                  <a:pt x="21485" y="16603"/>
                  <a:pt x="21516" y="16437"/>
                </a:cubicBezTo>
                <a:cubicBezTo>
                  <a:pt x="21589" y="16364"/>
                  <a:pt x="21661" y="16292"/>
                  <a:pt x="21724" y="16209"/>
                </a:cubicBezTo>
                <a:close/>
                <a:moveTo>
                  <a:pt x="4841" y="16074"/>
                </a:moveTo>
                <a:cubicBezTo>
                  <a:pt x="4892" y="16116"/>
                  <a:pt x="4955" y="16157"/>
                  <a:pt x="5017" y="16188"/>
                </a:cubicBezTo>
                <a:cubicBezTo>
                  <a:pt x="4965" y="16437"/>
                  <a:pt x="4934" y="16686"/>
                  <a:pt x="4913" y="16945"/>
                </a:cubicBezTo>
                <a:lnTo>
                  <a:pt x="4892" y="16924"/>
                </a:lnTo>
                <a:cubicBezTo>
                  <a:pt x="4820" y="16841"/>
                  <a:pt x="4747" y="16758"/>
                  <a:pt x="4685" y="16665"/>
                </a:cubicBezTo>
                <a:cubicBezTo>
                  <a:pt x="4727" y="16489"/>
                  <a:pt x="4778" y="16312"/>
                  <a:pt x="4820" y="16147"/>
                </a:cubicBezTo>
                <a:cubicBezTo>
                  <a:pt x="4830" y="16116"/>
                  <a:pt x="4830" y="16095"/>
                  <a:pt x="4841" y="16074"/>
                </a:cubicBezTo>
                <a:close/>
                <a:moveTo>
                  <a:pt x="7131" y="16385"/>
                </a:moveTo>
                <a:cubicBezTo>
                  <a:pt x="7287" y="16540"/>
                  <a:pt x="7442" y="16686"/>
                  <a:pt x="7608" y="16820"/>
                </a:cubicBezTo>
                <a:cubicBezTo>
                  <a:pt x="7608" y="16841"/>
                  <a:pt x="7608" y="16862"/>
                  <a:pt x="7618" y="16883"/>
                </a:cubicBezTo>
                <a:cubicBezTo>
                  <a:pt x="7566" y="16903"/>
                  <a:pt x="7504" y="16924"/>
                  <a:pt x="7452" y="16945"/>
                </a:cubicBezTo>
                <a:cubicBezTo>
                  <a:pt x="7287" y="16800"/>
                  <a:pt x="7131" y="16654"/>
                  <a:pt x="6976" y="16509"/>
                </a:cubicBezTo>
                <a:lnTo>
                  <a:pt x="6996" y="16447"/>
                </a:lnTo>
                <a:cubicBezTo>
                  <a:pt x="7038" y="16426"/>
                  <a:pt x="7090" y="16406"/>
                  <a:pt x="7131" y="16385"/>
                </a:cubicBezTo>
                <a:close/>
                <a:moveTo>
                  <a:pt x="9960" y="16426"/>
                </a:moveTo>
                <a:lnTo>
                  <a:pt x="10002" y="16603"/>
                </a:lnTo>
                <a:cubicBezTo>
                  <a:pt x="9971" y="16634"/>
                  <a:pt x="9940" y="16665"/>
                  <a:pt x="9909" y="16696"/>
                </a:cubicBezTo>
                <a:cubicBezTo>
                  <a:pt x="9826" y="16779"/>
                  <a:pt x="9732" y="16862"/>
                  <a:pt x="9650" y="16955"/>
                </a:cubicBezTo>
                <a:cubicBezTo>
                  <a:pt x="9608" y="16841"/>
                  <a:pt x="9567" y="16727"/>
                  <a:pt x="9536" y="16613"/>
                </a:cubicBezTo>
                <a:lnTo>
                  <a:pt x="9536" y="16603"/>
                </a:lnTo>
                <a:cubicBezTo>
                  <a:pt x="9618" y="16572"/>
                  <a:pt x="9691" y="16540"/>
                  <a:pt x="9764" y="16520"/>
                </a:cubicBezTo>
                <a:cubicBezTo>
                  <a:pt x="9836" y="16489"/>
                  <a:pt x="9888" y="16458"/>
                  <a:pt x="9960" y="16426"/>
                </a:cubicBezTo>
                <a:close/>
                <a:moveTo>
                  <a:pt x="8613" y="16447"/>
                </a:moveTo>
                <a:cubicBezTo>
                  <a:pt x="8634" y="16572"/>
                  <a:pt x="8665" y="16706"/>
                  <a:pt x="8696" y="16831"/>
                </a:cubicBezTo>
                <a:cubicBezTo>
                  <a:pt x="8561" y="16883"/>
                  <a:pt x="8427" y="16924"/>
                  <a:pt x="8292" y="16965"/>
                </a:cubicBezTo>
                <a:cubicBezTo>
                  <a:pt x="8406" y="16800"/>
                  <a:pt x="8509" y="16623"/>
                  <a:pt x="8613" y="16458"/>
                </a:cubicBezTo>
                <a:lnTo>
                  <a:pt x="8613" y="16447"/>
                </a:lnTo>
                <a:close/>
                <a:moveTo>
                  <a:pt x="19910" y="16188"/>
                </a:moveTo>
                <a:cubicBezTo>
                  <a:pt x="19941" y="16426"/>
                  <a:pt x="19951" y="16665"/>
                  <a:pt x="19972" y="16903"/>
                </a:cubicBezTo>
                <a:lnTo>
                  <a:pt x="19972" y="16914"/>
                </a:lnTo>
                <a:cubicBezTo>
                  <a:pt x="19910" y="16934"/>
                  <a:pt x="19848" y="16945"/>
                  <a:pt x="19806" y="16965"/>
                </a:cubicBezTo>
                <a:lnTo>
                  <a:pt x="19806" y="16955"/>
                </a:lnTo>
                <a:cubicBezTo>
                  <a:pt x="19775" y="16841"/>
                  <a:pt x="19744" y="16737"/>
                  <a:pt x="19713" y="16623"/>
                </a:cubicBezTo>
                <a:cubicBezTo>
                  <a:pt x="19785" y="16478"/>
                  <a:pt x="19848" y="16333"/>
                  <a:pt x="19910" y="16188"/>
                </a:cubicBezTo>
                <a:close/>
                <a:moveTo>
                  <a:pt x="4157" y="16758"/>
                </a:moveTo>
                <a:cubicBezTo>
                  <a:pt x="4219" y="16789"/>
                  <a:pt x="4271" y="16820"/>
                  <a:pt x="4333" y="16851"/>
                </a:cubicBezTo>
                <a:lnTo>
                  <a:pt x="4343" y="16851"/>
                </a:lnTo>
                <a:cubicBezTo>
                  <a:pt x="4354" y="16893"/>
                  <a:pt x="4374" y="16934"/>
                  <a:pt x="4395" y="16976"/>
                </a:cubicBezTo>
                <a:cubicBezTo>
                  <a:pt x="4312" y="16914"/>
                  <a:pt x="4240" y="16831"/>
                  <a:pt x="4157" y="16758"/>
                </a:cubicBezTo>
                <a:close/>
                <a:moveTo>
                  <a:pt x="4661" y="16766"/>
                </a:moveTo>
                <a:lnTo>
                  <a:pt x="4661" y="16766"/>
                </a:lnTo>
                <a:cubicBezTo>
                  <a:pt x="4721" y="16836"/>
                  <a:pt x="4781" y="16906"/>
                  <a:pt x="4841" y="16976"/>
                </a:cubicBezTo>
                <a:cubicBezTo>
                  <a:pt x="4768" y="16945"/>
                  <a:pt x="4696" y="16924"/>
                  <a:pt x="4623" y="16893"/>
                </a:cubicBezTo>
                <a:cubicBezTo>
                  <a:pt x="4641" y="16847"/>
                  <a:pt x="4651" y="16810"/>
                  <a:pt x="4661" y="16766"/>
                </a:cubicBezTo>
                <a:close/>
                <a:moveTo>
                  <a:pt x="8592" y="16344"/>
                </a:moveTo>
                <a:lnTo>
                  <a:pt x="8603" y="16395"/>
                </a:lnTo>
                <a:cubicBezTo>
                  <a:pt x="8478" y="16592"/>
                  <a:pt x="8354" y="16789"/>
                  <a:pt x="8230" y="16976"/>
                </a:cubicBezTo>
                <a:lnTo>
                  <a:pt x="8219" y="16976"/>
                </a:lnTo>
                <a:cubicBezTo>
                  <a:pt x="8261" y="16820"/>
                  <a:pt x="8302" y="16675"/>
                  <a:pt x="8344" y="16530"/>
                </a:cubicBezTo>
                <a:cubicBezTo>
                  <a:pt x="8427" y="16478"/>
                  <a:pt x="8509" y="16416"/>
                  <a:pt x="8592" y="16344"/>
                </a:cubicBezTo>
                <a:close/>
                <a:moveTo>
                  <a:pt x="7939" y="16779"/>
                </a:moveTo>
                <a:lnTo>
                  <a:pt x="7939" y="16986"/>
                </a:lnTo>
                <a:cubicBezTo>
                  <a:pt x="7888" y="16945"/>
                  <a:pt x="7836" y="16903"/>
                  <a:pt x="7784" y="16862"/>
                </a:cubicBezTo>
                <a:cubicBezTo>
                  <a:pt x="7836" y="16831"/>
                  <a:pt x="7888" y="16810"/>
                  <a:pt x="7939" y="16779"/>
                </a:cubicBezTo>
                <a:close/>
                <a:moveTo>
                  <a:pt x="6841" y="16499"/>
                </a:moveTo>
                <a:lnTo>
                  <a:pt x="6882" y="16540"/>
                </a:lnTo>
                <a:cubicBezTo>
                  <a:pt x="6830" y="16696"/>
                  <a:pt x="6789" y="16851"/>
                  <a:pt x="6748" y="17007"/>
                </a:cubicBezTo>
                <a:cubicBezTo>
                  <a:pt x="6606" y="16865"/>
                  <a:pt x="6474" y="16724"/>
                  <a:pt x="6352" y="16582"/>
                </a:cubicBezTo>
                <a:lnTo>
                  <a:pt x="6352" y="16582"/>
                </a:lnTo>
                <a:cubicBezTo>
                  <a:pt x="6521" y="16580"/>
                  <a:pt x="6681" y="16549"/>
                  <a:pt x="6841" y="16499"/>
                </a:cubicBezTo>
                <a:close/>
                <a:moveTo>
                  <a:pt x="16946" y="16654"/>
                </a:moveTo>
                <a:cubicBezTo>
                  <a:pt x="17060" y="16779"/>
                  <a:pt x="17184" y="16893"/>
                  <a:pt x="17308" y="16997"/>
                </a:cubicBezTo>
                <a:lnTo>
                  <a:pt x="17308" y="17007"/>
                </a:lnTo>
                <a:cubicBezTo>
                  <a:pt x="17215" y="16997"/>
                  <a:pt x="17112" y="16965"/>
                  <a:pt x="17008" y="16934"/>
                </a:cubicBezTo>
                <a:lnTo>
                  <a:pt x="17008" y="16924"/>
                </a:lnTo>
                <a:cubicBezTo>
                  <a:pt x="16987" y="16831"/>
                  <a:pt x="16966" y="16748"/>
                  <a:pt x="16946" y="16654"/>
                </a:cubicBezTo>
                <a:close/>
                <a:moveTo>
                  <a:pt x="8219" y="16623"/>
                </a:moveTo>
                <a:lnTo>
                  <a:pt x="8219" y="16623"/>
                </a:lnTo>
                <a:cubicBezTo>
                  <a:pt x="8178" y="16748"/>
                  <a:pt x="8147" y="16883"/>
                  <a:pt x="8116" y="17007"/>
                </a:cubicBezTo>
                <a:lnTo>
                  <a:pt x="8022" y="17038"/>
                </a:lnTo>
                <a:cubicBezTo>
                  <a:pt x="8022" y="16945"/>
                  <a:pt x="8022" y="16841"/>
                  <a:pt x="8012" y="16748"/>
                </a:cubicBezTo>
                <a:cubicBezTo>
                  <a:pt x="8085" y="16706"/>
                  <a:pt x="8147" y="16665"/>
                  <a:pt x="8219" y="16623"/>
                </a:cubicBezTo>
                <a:close/>
                <a:moveTo>
                  <a:pt x="19640" y="16696"/>
                </a:moveTo>
                <a:cubicBezTo>
                  <a:pt x="19671" y="16789"/>
                  <a:pt x="19692" y="16883"/>
                  <a:pt x="19713" y="16965"/>
                </a:cubicBezTo>
                <a:cubicBezTo>
                  <a:pt x="19640" y="17007"/>
                  <a:pt x="19557" y="17028"/>
                  <a:pt x="19464" y="17038"/>
                </a:cubicBezTo>
                <a:lnTo>
                  <a:pt x="19454" y="17028"/>
                </a:lnTo>
                <a:cubicBezTo>
                  <a:pt x="19516" y="16924"/>
                  <a:pt x="19578" y="16810"/>
                  <a:pt x="19640" y="16696"/>
                </a:cubicBezTo>
                <a:close/>
                <a:moveTo>
                  <a:pt x="5079" y="16230"/>
                </a:moveTo>
                <a:cubicBezTo>
                  <a:pt x="5172" y="16281"/>
                  <a:pt x="5255" y="16323"/>
                  <a:pt x="5348" y="16364"/>
                </a:cubicBezTo>
                <a:cubicBezTo>
                  <a:pt x="5297" y="16603"/>
                  <a:pt x="5255" y="16831"/>
                  <a:pt x="5234" y="17069"/>
                </a:cubicBezTo>
                <a:cubicBezTo>
                  <a:pt x="5152" y="17059"/>
                  <a:pt x="5058" y="17028"/>
                  <a:pt x="4975" y="17007"/>
                </a:cubicBezTo>
                <a:lnTo>
                  <a:pt x="4986" y="17007"/>
                </a:lnTo>
                <a:cubicBezTo>
                  <a:pt x="4986" y="16924"/>
                  <a:pt x="4996" y="16841"/>
                  <a:pt x="5006" y="16758"/>
                </a:cubicBezTo>
                <a:cubicBezTo>
                  <a:pt x="5027" y="16582"/>
                  <a:pt x="5048" y="16406"/>
                  <a:pt x="5079" y="16230"/>
                </a:cubicBezTo>
                <a:close/>
                <a:moveTo>
                  <a:pt x="17474" y="16727"/>
                </a:moveTo>
                <a:lnTo>
                  <a:pt x="17474" y="16737"/>
                </a:lnTo>
                <a:cubicBezTo>
                  <a:pt x="17505" y="16789"/>
                  <a:pt x="17547" y="16851"/>
                  <a:pt x="17578" y="16903"/>
                </a:cubicBezTo>
                <a:lnTo>
                  <a:pt x="17526" y="17069"/>
                </a:lnTo>
                <a:cubicBezTo>
                  <a:pt x="17485" y="17038"/>
                  <a:pt x="17443" y="17007"/>
                  <a:pt x="17402" y="16976"/>
                </a:cubicBezTo>
                <a:cubicBezTo>
                  <a:pt x="17422" y="16893"/>
                  <a:pt x="17454" y="16810"/>
                  <a:pt x="17474" y="16727"/>
                </a:cubicBezTo>
                <a:close/>
                <a:moveTo>
                  <a:pt x="9256" y="16727"/>
                </a:moveTo>
                <a:lnTo>
                  <a:pt x="9256" y="16727"/>
                </a:lnTo>
                <a:cubicBezTo>
                  <a:pt x="9111" y="16851"/>
                  <a:pt x="8976" y="16976"/>
                  <a:pt x="8820" y="17079"/>
                </a:cubicBezTo>
                <a:cubicBezTo>
                  <a:pt x="8811" y="17020"/>
                  <a:pt x="8791" y="16952"/>
                  <a:pt x="8781" y="16892"/>
                </a:cubicBezTo>
                <a:lnTo>
                  <a:pt x="8781" y="16892"/>
                </a:lnTo>
                <a:cubicBezTo>
                  <a:pt x="8936" y="16841"/>
                  <a:pt x="9090" y="16779"/>
                  <a:pt x="9256" y="16727"/>
                </a:cubicBezTo>
                <a:close/>
                <a:moveTo>
                  <a:pt x="12448" y="15141"/>
                </a:moveTo>
                <a:cubicBezTo>
                  <a:pt x="12458" y="15286"/>
                  <a:pt x="12479" y="15432"/>
                  <a:pt x="12489" y="15566"/>
                </a:cubicBezTo>
                <a:cubicBezTo>
                  <a:pt x="12510" y="15691"/>
                  <a:pt x="12520" y="15815"/>
                  <a:pt x="12541" y="15929"/>
                </a:cubicBezTo>
                <a:cubicBezTo>
                  <a:pt x="12469" y="16136"/>
                  <a:pt x="12417" y="16333"/>
                  <a:pt x="12365" y="16540"/>
                </a:cubicBezTo>
                <a:cubicBezTo>
                  <a:pt x="12344" y="16634"/>
                  <a:pt x="12334" y="16717"/>
                  <a:pt x="12313" y="16800"/>
                </a:cubicBezTo>
                <a:cubicBezTo>
                  <a:pt x="12209" y="16893"/>
                  <a:pt x="12106" y="16986"/>
                  <a:pt x="11992" y="17079"/>
                </a:cubicBezTo>
                <a:lnTo>
                  <a:pt x="11981" y="17079"/>
                </a:lnTo>
                <a:cubicBezTo>
                  <a:pt x="11784" y="16851"/>
                  <a:pt x="11598" y="16623"/>
                  <a:pt x="11422" y="16385"/>
                </a:cubicBezTo>
                <a:lnTo>
                  <a:pt x="11360" y="16312"/>
                </a:lnTo>
                <a:lnTo>
                  <a:pt x="11360" y="16281"/>
                </a:lnTo>
                <a:cubicBezTo>
                  <a:pt x="11702" y="15919"/>
                  <a:pt x="12023" y="15535"/>
                  <a:pt x="12323" y="15141"/>
                </a:cubicBezTo>
                <a:close/>
                <a:moveTo>
                  <a:pt x="16054" y="16592"/>
                </a:moveTo>
                <a:lnTo>
                  <a:pt x="16054" y="16592"/>
                </a:lnTo>
                <a:cubicBezTo>
                  <a:pt x="16158" y="16654"/>
                  <a:pt x="16272" y="16717"/>
                  <a:pt x="16376" y="16779"/>
                </a:cubicBezTo>
                <a:cubicBezTo>
                  <a:pt x="16355" y="16872"/>
                  <a:pt x="16324" y="16976"/>
                  <a:pt x="16303" y="17079"/>
                </a:cubicBezTo>
                <a:cubicBezTo>
                  <a:pt x="16210" y="16924"/>
                  <a:pt x="16127" y="16758"/>
                  <a:pt x="16054" y="16592"/>
                </a:cubicBezTo>
                <a:close/>
                <a:moveTo>
                  <a:pt x="6945" y="16582"/>
                </a:moveTo>
                <a:cubicBezTo>
                  <a:pt x="7079" y="16717"/>
                  <a:pt x="7224" y="16851"/>
                  <a:pt x="7359" y="16976"/>
                </a:cubicBezTo>
                <a:cubicBezTo>
                  <a:pt x="7224" y="17017"/>
                  <a:pt x="7079" y="17059"/>
                  <a:pt x="6934" y="17090"/>
                </a:cubicBezTo>
                <a:lnTo>
                  <a:pt x="6851" y="17100"/>
                </a:lnTo>
                <a:lnTo>
                  <a:pt x="6799" y="17059"/>
                </a:lnTo>
                <a:cubicBezTo>
                  <a:pt x="6851" y="16893"/>
                  <a:pt x="6893" y="16737"/>
                  <a:pt x="6945" y="16582"/>
                </a:cubicBezTo>
                <a:close/>
                <a:moveTo>
                  <a:pt x="7722" y="16924"/>
                </a:moveTo>
                <a:lnTo>
                  <a:pt x="7722" y="16924"/>
                </a:lnTo>
                <a:cubicBezTo>
                  <a:pt x="7784" y="16976"/>
                  <a:pt x="7836" y="17028"/>
                  <a:pt x="7898" y="17069"/>
                </a:cubicBezTo>
                <a:lnTo>
                  <a:pt x="7753" y="17100"/>
                </a:lnTo>
                <a:cubicBezTo>
                  <a:pt x="7743" y="17048"/>
                  <a:pt x="7732" y="16986"/>
                  <a:pt x="7722" y="16924"/>
                </a:cubicBezTo>
                <a:close/>
                <a:moveTo>
                  <a:pt x="15764" y="16385"/>
                </a:moveTo>
                <a:cubicBezTo>
                  <a:pt x="15826" y="16426"/>
                  <a:pt x="15889" y="16468"/>
                  <a:pt x="15951" y="16509"/>
                </a:cubicBezTo>
                <a:cubicBezTo>
                  <a:pt x="15972" y="16540"/>
                  <a:pt x="15982" y="16572"/>
                  <a:pt x="15992" y="16613"/>
                </a:cubicBezTo>
                <a:cubicBezTo>
                  <a:pt x="15961" y="16768"/>
                  <a:pt x="15909" y="16934"/>
                  <a:pt x="15868" y="17100"/>
                </a:cubicBezTo>
                <a:cubicBezTo>
                  <a:pt x="15858" y="17079"/>
                  <a:pt x="15837" y="17048"/>
                  <a:pt x="15837" y="17028"/>
                </a:cubicBezTo>
                <a:lnTo>
                  <a:pt x="15837" y="17007"/>
                </a:lnTo>
                <a:cubicBezTo>
                  <a:pt x="15785" y="16851"/>
                  <a:pt x="15733" y="16696"/>
                  <a:pt x="15692" y="16540"/>
                </a:cubicBezTo>
                <a:cubicBezTo>
                  <a:pt x="15712" y="16489"/>
                  <a:pt x="15744" y="16437"/>
                  <a:pt x="15764" y="16385"/>
                </a:cubicBezTo>
                <a:close/>
                <a:moveTo>
                  <a:pt x="17651" y="16986"/>
                </a:moveTo>
                <a:cubicBezTo>
                  <a:pt x="17671" y="17017"/>
                  <a:pt x="17702" y="17059"/>
                  <a:pt x="17723" y="17100"/>
                </a:cubicBezTo>
                <a:cubicBezTo>
                  <a:pt x="17692" y="17100"/>
                  <a:pt x="17651" y="17079"/>
                  <a:pt x="17609" y="17079"/>
                </a:cubicBezTo>
                <a:cubicBezTo>
                  <a:pt x="17619" y="17059"/>
                  <a:pt x="17630" y="17028"/>
                  <a:pt x="17651" y="16997"/>
                </a:cubicBezTo>
                <a:lnTo>
                  <a:pt x="17651" y="16986"/>
                </a:lnTo>
                <a:close/>
                <a:moveTo>
                  <a:pt x="17930" y="15929"/>
                </a:moveTo>
                <a:lnTo>
                  <a:pt x="17930" y="15929"/>
                </a:lnTo>
                <a:cubicBezTo>
                  <a:pt x="17951" y="16323"/>
                  <a:pt x="17930" y="16717"/>
                  <a:pt x="17858" y="17100"/>
                </a:cubicBezTo>
                <a:cubicBezTo>
                  <a:pt x="17796" y="17028"/>
                  <a:pt x="17744" y="16945"/>
                  <a:pt x="17692" y="16872"/>
                </a:cubicBezTo>
                <a:cubicBezTo>
                  <a:pt x="17785" y="16561"/>
                  <a:pt x="17868" y="16250"/>
                  <a:pt x="17930" y="15929"/>
                </a:cubicBezTo>
                <a:close/>
                <a:moveTo>
                  <a:pt x="5411" y="16395"/>
                </a:moveTo>
                <a:cubicBezTo>
                  <a:pt x="5462" y="16416"/>
                  <a:pt x="5525" y="16437"/>
                  <a:pt x="5576" y="16458"/>
                </a:cubicBezTo>
                <a:cubicBezTo>
                  <a:pt x="5514" y="16675"/>
                  <a:pt x="5462" y="16893"/>
                  <a:pt x="5411" y="17111"/>
                </a:cubicBezTo>
                <a:lnTo>
                  <a:pt x="5307" y="17090"/>
                </a:lnTo>
                <a:cubicBezTo>
                  <a:pt x="5317" y="16851"/>
                  <a:pt x="5359" y="16623"/>
                  <a:pt x="5411" y="16395"/>
                </a:cubicBezTo>
                <a:close/>
                <a:moveTo>
                  <a:pt x="7618" y="16934"/>
                </a:moveTo>
                <a:cubicBezTo>
                  <a:pt x="7629" y="16997"/>
                  <a:pt x="7639" y="17059"/>
                  <a:pt x="7649" y="17121"/>
                </a:cubicBezTo>
                <a:lnTo>
                  <a:pt x="7494" y="16986"/>
                </a:lnTo>
                <a:lnTo>
                  <a:pt x="7618" y="16934"/>
                </a:lnTo>
                <a:close/>
                <a:moveTo>
                  <a:pt x="19361" y="15805"/>
                </a:moveTo>
                <a:lnTo>
                  <a:pt x="19361" y="15815"/>
                </a:lnTo>
                <a:cubicBezTo>
                  <a:pt x="19454" y="16074"/>
                  <a:pt x="19547" y="16344"/>
                  <a:pt x="19620" y="16623"/>
                </a:cubicBezTo>
                <a:cubicBezTo>
                  <a:pt x="19547" y="16768"/>
                  <a:pt x="19454" y="16924"/>
                  <a:pt x="19371" y="17059"/>
                </a:cubicBezTo>
                <a:cubicBezTo>
                  <a:pt x="19236" y="17090"/>
                  <a:pt x="19122" y="17111"/>
                  <a:pt x="18987" y="17121"/>
                </a:cubicBezTo>
                <a:cubicBezTo>
                  <a:pt x="19122" y="16758"/>
                  <a:pt x="19236" y="16395"/>
                  <a:pt x="19309" y="16012"/>
                </a:cubicBezTo>
                <a:cubicBezTo>
                  <a:pt x="19340" y="15939"/>
                  <a:pt x="19350" y="15877"/>
                  <a:pt x="19361" y="15805"/>
                </a:cubicBezTo>
                <a:close/>
                <a:moveTo>
                  <a:pt x="18107" y="14758"/>
                </a:moveTo>
                <a:cubicBezTo>
                  <a:pt x="18231" y="14768"/>
                  <a:pt x="18376" y="14768"/>
                  <a:pt x="18511" y="14768"/>
                </a:cubicBezTo>
                <a:cubicBezTo>
                  <a:pt x="18708" y="14872"/>
                  <a:pt x="18905" y="14986"/>
                  <a:pt x="19101" y="15110"/>
                </a:cubicBezTo>
                <a:cubicBezTo>
                  <a:pt x="19133" y="15183"/>
                  <a:pt x="19164" y="15266"/>
                  <a:pt x="19195" y="15338"/>
                </a:cubicBezTo>
                <a:cubicBezTo>
                  <a:pt x="18884" y="15939"/>
                  <a:pt x="18521" y="16509"/>
                  <a:pt x="18117" y="17038"/>
                </a:cubicBezTo>
                <a:lnTo>
                  <a:pt x="17993" y="17131"/>
                </a:lnTo>
                <a:lnTo>
                  <a:pt x="17920" y="17121"/>
                </a:lnTo>
                <a:cubicBezTo>
                  <a:pt x="18024" y="16613"/>
                  <a:pt x="18034" y="16095"/>
                  <a:pt x="17972" y="15587"/>
                </a:cubicBezTo>
                <a:cubicBezTo>
                  <a:pt x="17972" y="15546"/>
                  <a:pt x="17982" y="15494"/>
                  <a:pt x="17993" y="15452"/>
                </a:cubicBezTo>
                <a:cubicBezTo>
                  <a:pt x="18034" y="15224"/>
                  <a:pt x="18075" y="14986"/>
                  <a:pt x="18107" y="14758"/>
                </a:cubicBezTo>
                <a:close/>
                <a:moveTo>
                  <a:pt x="12458" y="16872"/>
                </a:moveTo>
                <a:lnTo>
                  <a:pt x="12458" y="16872"/>
                </a:lnTo>
                <a:cubicBezTo>
                  <a:pt x="12417" y="16965"/>
                  <a:pt x="12375" y="17059"/>
                  <a:pt x="12334" y="17152"/>
                </a:cubicBezTo>
                <a:cubicBezTo>
                  <a:pt x="12344" y="17079"/>
                  <a:pt x="12365" y="17007"/>
                  <a:pt x="12375" y="16924"/>
                </a:cubicBezTo>
                <a:lnTo>
                  <a:pt x="12458" y="16872"/>
                </a:lnTo>
                <a:close/>
                <a:moveTo>
                  <a:pt x="13412" y="16157"/>
                </a:moveTo>
                <a:cubicBezTo>
                  <a:pt x="13349" y="16354"/>
                  <a:pt x="13277" y="16551"/>
                  <a:pt x="13215" y="16737"/>
                </a:cubicBezTo>
                <a:cubicBezTo>
                  <a:pt x="13090" y="16872"/>
                  <a:pt x="12976" y="17007"/>
                  <a:pt x="12852" y="17152"/>
                </a:cubicBezTo>
                <a:cubicBezTo>
                  <a:pt x="12821" y="16986"/>
                  <a:pt x="12790" y="16820"/>
                  <a:pt x="12759" y="16665"/>
                </a:cubicBezTo>
                <a:cubicBezTo>
                  <a:pt x="12976" y="16509"/>
                  <a:pt x="13194" y="16333"/>
                  <a:pt x="13401" y="16157"/>
                </a:cubicBezTo>
                <a:close/>
                <a:moveTo>
                  <a:pt x="19257" y="15919"/>
                </a:moveTo>
                <a:cubicBezTo>
                  <a:pt x="19164" y="16333"/>
                  <a:pt x="19050" y="16737"/>
                  <a:pt x="18905" y="17131"/>
                </a:cubicBezTo>
                <a:lnTo>
                  <a:pt x="18687" y="17152"/>
                </a:lnTo>
                <a:cubicBezTo>
                  <a:pt x="18599" y="17157"/>
                  <a:pt x="18508" y="17160"/>
                  <a:pt x="18417" y="17160"/>
                </a:cubicBezTo>
                <a:cubicBezTo>
                  <a:pt x="18327" y="17160"/>
                  <a:pt x="18236" y="17157"/>
                  <a:pt x="18148" y="17152"/>
                </a:cubicBezTo>
                <a:lnTo>
                  <a:pt x="18189" y="17090"/>
                </a:lnTo>
                <a:cubicBezTo>
                  <a:pt x="18490" y="16851"/>
                  <a:pt x="18749" y="16582"/>
                  <a:pt x="18977" y="16281"/>
                </a:cubicBezTo>
                <a:cubicBezTo>
                  <a:pt x="19070" y="16167"/>
                  <a:pt x="19164" y="16043"/>
                  <a:pt x="19257" y="15919"/>
                </a:cubicBezTo>
                <a:close/>
                <a:moveTo>
                  <a:pt x="5649" y="16478"/>
                </a:moveTo>
                <a:cubicBezTo>
                  <a:pt x="5732" y="16509"/>
                  <a:pt x="5815" y="16530"/>
                  <a:pt x="5898" y="16540"/>
                </a:cubicBezTo>
                <a:cubicBezTo>
                  <a:pt x="5929" y="16696"/>
                  <a:pt x="5960" y="16851"/>
                  <a:pt x="5991" y="17007"/>
                </a:cubicBezTo>
                <a:cubicBezTo>
                  <a:pt x="5981" y="17059"/>
                  <a:pt x="5960" y="17111"/>
                  <a:pt x="5950" y="17162"/>
                </a:cubicBezTo>
                <a:cubicBezTo>
                  <a:pt x="5794" y="17162"/>
                  <a:pt x="5639" y="17142"/>
                  <a:pt x="5483" y="17121"/>
                </a:cubicBezTo>
                <a:cubicBezTo>
                  <a:pt x="5535" y="16903"/>
                  <a:pt x="5587" y="16696"/>
                  <a:pt x="5649" y="16478"/>
                </a:cubicBezTo>
                <a:close/>
                <a:moveTo>
                  <a:pt x="6240" y="16572"/>
                </a:moveTo>
                <a:cubicBezTo>
                  <a:pt x="6395" y="16748"/>
                  <a:pt x="6551" y="16914"/>
                  <a:pt x="6727" y="17079"/>
                </a:cubicBezTo>
                <a:cubicBezTo>
                  <a:pt x="6727" y="17090"/>
                  <a:pt x="6716" y="17111"/>
                  <a:pt x="6706" y="17121"/>
                </a:cubicBezTo>
                <a:cubicBezTo>
                  <a:pt x="6509" y="17152"/>
                  <a:pt x="6312" y="17162"/>
                  <a:pt x="6115" y="17162"/>
                </a:cubicBezTo>
                <a:cubicBezTo>
                  <a:pt x="6095" y="17111"/>
                  <a:pt x="6084" y="17048"/>
                  <a:pt x="6074" y="16997"/>
                </a:cubicBezTo>
                <a:cubicBezTo>
                  <a:pt x="6105" y="16851"/>
                  <a:pt x="6146" y="16717"/>
                  <a:pt x="6198" y="16572"/>
                </a:cubicBezTo>
                <a:close/>
                <a:moveTo>
                  <a:pt x="21620" y="16768"/>
                </a:moveTo>
                <a:cubicBezTo>
                  <a:pt x="21620" y="16789"/>
                  <a:pt x="21610" y="16820"/>
                  <a:pt x="21610" y="16841"/>
                </a:cubicBezTo>
                <a:cubicBezTo>
                  <a:pt x="21599" y="16893"/>
                  <a:pt x="21589" y="16955"/>
                  <a:pt x="21568" y="17017"/>
                </a:cubicBezTo>
                <a:cubicBezTo>
                  <a:pt x="21527" y="17069"/>
                  <a:pt x="21475" y="17111"/>
                  <a:pt x="21433" y="17162"/>
                </a:cubicBezTo>
                <a:cubicBezTo>
                  <a:pt x="21433" y="17131"/>
                  <a:pt x="21433" y="17100"/>
                  <a:pt x="21433" y="17079"/>
                </a:cubicBezTo>
                <a:cubicBezTo>
                  <a:pt x="21496" y="16976"/>
                  <a:pt x="21558" y="16872"/>
                  <a:pt x="21620" y="16768"/>
                </a:cubicBezTo>
                <a:close/>
                <a:moveTo>
                  <a:pt x="11183" y="16489"/>
                </a:moveTo>
                <a:lnTo>
                  <a:pt x="11308" y="16613"/>
                </a:lnTo>
                <a:cubicBezTo>
                  <a:pt x="11339" y="16810"/>
                  <a:pt x="11370" y="16997"/>
                  <a:pt x="11401" y="17183"/>
                </a:cubicBezTo>
                <a:lnTo>
                  <a:pt x="11204" y="16997"/>
                </a:lnTo>
                <a:lnTo>
                  <a:pt x="11194" y="16976"/>
                </a:lnTo>
                <a:cubicBezTo>
                  <a:pt x="11132" y="16883"/>
                  <a:pt x="11069" y="16779"/>
                  <a:pt x="10997" y="16675"/>
                </a:cubicBezTo>
                <a:lnTo>
                  <a:pt x="11183" y="16489"/>
                </a:lnTo>
                <a:close/>
                <a:moveTo>
                  <a:pt x="21630" y="17162"/>
                </a:moveTo>
                <a:cubicBezTo>
                  <a:pt x="21630" y="17172"/>
                  <a:pt x="21630" y="17191"/>
                  <a:pt x="21621" y="17202"/>
                </a:cubicBezTo>
                <a:lnTo>
                  <a:pt x="21621" y="17202"/>
                </a:lnTo>
                <a:cubicBezTo>
                  <a:pt x="21624" y="17189"/>
                  <a:pt x="21627" y="17176"/>
                  <a:pt x="21630" y="17162"/>
                </a:cubicBezTo>
                <a:close/>
                <a:moveTo>
                  <a:pt x="5089" y="17111"/>
                </a:moveTo>
                <a:lnTo>
                  <a:pt x="5234" y="17142"/>
                </a:lnTo>
                <a:cubicBezTo>
                  <a:pt x="5225" y="17170"/>
                  <a:pt x="5224" y="17198"/>
                  <a:pt x="5224" y="17226"/>
                </a:cubicBezTo>
                <a:lnTo>
                  <a:pt x="5224" y="17226"/>
                </a:lnTo>
                <a:cubicBezTo>
                  <a:pt x="5177" y="17188"/>
                  <a:pt x="5138" y="17149"/>
                  <a:pt x="5089" y="17111"/>
                </a:cubicBezTo>
                <a:close/>
                <a:moveTo>
                  <a:pt x="17733" y="17183"/>
                </a:moveTo>
                <a:lnTo>
                  <a:pt x="17806" y="17193"/>
                </a:lnTo>
                <a:lnTo>
                  <a:pt x="17827" y="17225"/>
                </a:lnTo>
                <a:lnTo>
                  <a:pt x="17827" y="17235"/>
                </a:lnTo>
                <a:lnTo>
                  <a:pt x="17733" y="17183"/>
                </a:lnTo>
                <a:close/>
                <a:moveTo>
                  <a:pt x="10406" y="16250"/>
                </a:moveTo>
                <a:cubicBezTo>
                  <a:pt x="10520" y="16385"/>
                  <a:pt x="10644" y="16509"/>
                  <a:pt x="10758" y="16644"/>
                </a:cubicBezTo>
                <a:cubicBezTo>
                  <a:pt x="10748" y="16696"/>
                  <a:pt x="10748" y="16758"/>
                  <a:pt x="10738" y="16810"/>
                </a:cubicBezTo>
                <a:cubicBezTo>
                  <a:pt x="10582" y="16965"/>
                  <a:pt x="10416" y="17111"/>
                  <a:pt x="10240" y="17256"/>
                </a:cubicBezTo>
                <a:lnTo>
                  <a:pt x="10064" y="16623"/>
                </a:lnTo>
                <a:cubicBezTo>
                  <a:pt x="10178" y="16499"/>
                  <a:pt x="10292" y="16385"/>
                  <a:pt x="10406" y="16250"/>
                </a:cubicBezTo>
                <a:close/>
                <a:moveTo>
                  <a:pt x="16396" y="17028"/>
                </a:moveTo>
                <a:lnTo>
                  <a:pt x="16396" y="17256"/>
                </a:lnTo>
                <a:cubicBezTo>
                  <a:pt x="16386" y="17225"/>
                  <a:pt x="16365" y="17204"/>
                  <a:pt x="16355" y="17173"/>
                </a:cubicBezTo>
                <a:lnTo>
                  <a:pt x="16396" y="17028"/>
                </a:lnTo>
                <a:close/>
                <a:moveTo>
                  <a:pt x="3058" y="15960"/>
                </a:moveTo>
                <a:cubicBezTo>
                  <a:pt x="3317" y="16219"/>
                  <a:pt x="3607" y="16447"/>
                  <a:pt x="3929" y="16634"/>
                </a:cubicBezTo>
                <a:cubicBezTo>
                  <a:pt x="4084" y="16810"/>
                  <a:pt x="4260" y="16976"/>
                  <a:pt x="4447" y="17142"/>
                </a:cubicBezTo>
                <a:cubicBezTo>
                  <a:pt x="4457" y="17162"/>
                  <a:pt x="4468" y="17193"/>
                  <a:pt x="4478" y="17225"/>
                </a:cubicBezTo>
                <a:lnTo>
                  <a:pt x="4478" y="17266"/>
                </a:lnTo>
                <a:cubicBezTo>
                  <a:pt x="3960" y="17183"/>
                  <a:pt x="3452" y="17048"/>
                  <a:pt x="2975" y="16851"/>
                </a:cubicBezTo>
                <a:lnTo>
                  <a:pt x="2954" y="16789"/>
                </a:lnTo>
                <a:cubicBezTo>
                  <a:pt x="2975" y="16509"/>
                  <a:pt x="3006" y="16240"/>
                  <a:pt x="3058" y="15960"/>
                </a:cubicBezTo>
                <a:close/>
                <a:moveTo>
                  <a:pt x="7411" y="17028"/>
                </a:moveTo>
                <a:lnTo>
                  <a:pt x="7546" y="17131"/>
                </a:lnTo>
                <a:lnTo>
                  <a:pt x="7566" y="17162"/>
                </a:lnTo>
                <a:cubicBezTo>
                  <a:pt x="7390" y="17204"/>
                  <a:pt x="7204" y="17235"/>
                  <a:pt x="7017" y="17266"/>
                </a:cubicBezTo>
                <a:lnTo>
                  <a:pt x="6996" y="17245"/>
                </a:lnTo>
                <a:lnTo>
                  <a:pt x="6903" y="17162"/>
                </a:lnTo>
                <a:cubicBezTo>
                  <a:pt x="7079" y="17131"/>
                  <a:pt x="7245" y="17079"/>
                  <a:pt x="7411" y="17028"/>
                </a:cubicBezTo>
                <a:close/>
                <a:moveTo>
                  <a:pt x="8043" y="17173"/>
                </a:moveTo>
                <a:lnTo>
                  <a:pt x="8074" y="17204"/>
                </a:lnTo>
                <a:lnTo>
                  <a:pt x="8074" y="17225"/>
                </a:lnTo>
                <a:lnTo>
                  <a:pt x="8043" y="17266"/>
                </a:lnTo>
                <a:lnTo>
                  <a:pt x="8043" y="17173"/>
                </a:lnTo>
                <a:close/>
                <a:moveTo>
                  <a:pt x="1358" y="15763"/>
                </a:moveTo>
                <a:lnTo>
                  <a:pt x="1358" y="15763"/>
                </a:lnTo>
                <a:cubicBezTo>
                  <a:pt x="1514" y="15970"/>
                  <a:pt x="1700" y="16157"/>
                  <a:pt x="1908" y="16312"/>
                </a:cubicBezTo>
                <a:cubicBezTo>
                  <a:pt x="1877" y="16437"/>
                  <a:pt x="1856" y="16551"/>
                  <a:pt x="1835" y="16665"/>
                </a:cubicBezTo>
                <a:cubicBezTo>
                  <a:pt x="1794" y="16872"/>
                  <a:pt x="1763" y="17079"/>
                  <a:pt x="1752" y="17287"/>
                </a:cubicBezTo>
                <a:lnTo>
                  <a:pt x="1752" y="17297"/>
                </a:lnTo>
                <a:cubicBezTo>
                  <a:pt x="1586" y="16851"/>
                  <a:pt x="1462" y="16406"/>
                  <a:pt x="1389" y="15950"/>
                </a:cubicBezTo>
                <a:cubicBezTo>
                  <a:pt x="1379" y="15888"/>
                  <a:pt x="1369" y="15815"/>
                  <a:pt x="1358" y="15763"/>
                </a:cubicBezTo>
                <a:close/>
                <a:moveTo>
                  <a:pt x="8655" y="16924"/>
                </a:moveTo>
                <a:cubicBezTo>
                  <a:pt x="8572" y="17059"/>
                  <a:pt x="8468" y="17183"/>
                  <a:pt x="8364" y="17297"/>
                </a:cubicBezTo>
                <a:cubicBezTo>
                  <a:pt x="8302" y="17256"/>
                  <a:pt x="8250" y="17214"/>
                  <a:pt x="8188" y="17173"/>
                </a:cubicBezTo>
                <a:lnTo>
                  <a:pt x="8199" y="17111"/>
                </a:lnTo>
                <a:lnTo>
                  <a:pt x="8240" y="17048"/>
                </a:lnTo>
                <a:cubicBezTo>
                  <a:pt x="8385" y="17007"/>
                  <a:pt x="8520" y="16965"/>
                  <a:pt x="8655" y="16924"/>
                </a:cubicBezTo>
                <a:close/>
                <a:moveTo>
                  <a:pt x="15640" y="16644"/>
                </a:moveTo>
                <a:cubicBezTo>
                  <a:pt x="15702" y="16841"/>
                  <a:pt x="15764" y="17028"/>
                  <a:pt x="15816" y="17193"/>
                </a:cubicBezTo>
                <a:cubicBezTo>
                  <a:pt x="15816" y="17204"/>
                  <a:pt x="15816" y="17214"/>
                  <a:pt x="15826" y="17225"/>
                </a:cubicBezTo>
                <a:cubicBezTo>
                  <a:pt x="15837" y="17235"/>
                  <a:pt x="15816" y="17266"/>
                  <a:pt x="15806" y="17297"/>
                </a:cubicBezTo>
                <a:cubicBezTo>
                  <a:pt x="15681" y="17204"/>
                  <a:pt x="15578" y="17111"/>
                  <a:pt x="15474" y="17007"/>
                </a:cubicBezTo>
                <a:cubicBezTo>
                  <a:pt x="15536" y="16883"/>
                  <a:pt x="15588" y="16768"/>
                  <a:pt x="15640" y="16644"/>
                </a:cubicBezTo>
                <a:close/>
                <a:moveTo>
                  <a:pt x="6768" y="17173"/>
                </a:moveTo>
                <a:lnTo>
                  <a:pt x="6768" y="17193"/>
                </a:lnTo>
                <a:lnTo>
                  <a:pt x="6810" y="17183"/>
                </a:lnTo>
                <a:lnTo>
                  <a:pt x="6913" y="17276"/>
                </a:lnTo>
                <a:lnTo>
                  <a:pt x="6737" y="17307"/>
                </a:lnTo>
                <a:cubicBezTo>
                  <a:pt x="6748" y="17256"/>
                  <a:pt x="6758" y="17214"/>
                  <a:pt x="6768" y="17173"/>
                </a:cubicBezTo>
                <a:close/>
                <a:moveTo>
                  <a:pt x="15008" y="16561"/>
                </a:moveTo>
                <a:lnTo>
                  <a:pt x="15018" y="16572"/>
                </a:lnTo>
                <a:cubicBezTo>
                  <a:pt x="15080" y="16654"/>
                  <a:pt x="15142" y="16737"/>
                  <a:pt x="15215" y="16831"/>
                </a:cubicBezTo>
                <a:cubicBezTo>
                  <a:pt x="15288" y="16914"/>
                  <a:pt x="15319" y="16955"/>
                  <a:pt x="15381" y="17017"/>
                </a:cubicBezTo>
                <a:cubicBezTo>
                  <a:pt x="15339" y="17121"/>
                  <a:pt x="15288" y="17214"/>
                  <a:pt x="15236" y="17307"/>
                </a:cubicBezTo>
                <a:cubicBezTo>
                  <a:pt x="15153" y="17059"/>
                  <a:pt x="15080" y="16810"/>
                  <a:pt x="15008" y="16561"/>
                </a:cubicBezTo>
                <a:close/>
                <a:moveTo>
                  <a:pt x="12292" y="16976"/>
                </a:moveTo>
                <a:lnTo>
                  <a:pt x="12292" y="16976"/>
                </a:lnTo>
                <a:cubicBezTo>
                  <a:pt x="12272" y="17090"/>
                  <a:pt x="12261" y="17204"/>
                  <a:pt x="12251" y="17318"/>
                </a:cubicBezTo>
                <a:lnTo>
                  <a:pt x="12054" y="17162"/>
                </a:lnTo>
                <a:lnTo>
                  <a:pt x="12044" y="17152"/>
                </a:lnTo>
                <a:lnTo>
                  <a:pt x="12085" y="17121"/>
                </a:lnTo>
                <a:cubicBezTo>
                  <a:pt x="12158" y="17069"/>
                  <a:pt x="12220" y="17028"/>
                  <a:pt x="12292" y="16976"/>
                </a:cubicBezTo>
                <a:close/>
                <a:moveTo>
                  <a:pt x="14386" y="16116"/>
                </a:moveTo>
                <a:cubicBezTo>
                  <a:pt x="14438" y="16312"/>
                  <a:pt x="14500" y="16499"/>
                  <a:pt x="14562" y="16696"/>
                </a:cubicBezTo>
                <a:cubicBezTo>
                  <a:pt x="14438" y="16903"/>
                  <a:pt x="14313" y="17111"/>
                  <a:pt x="14189" y="17318"/>
                </a:cubicBezTo>
                <a:cubicBezTo>
                  <a:pt x="14189" y="17276"/>
                  <a:pt x="14179" y="17235"/>
                  <a:pt x="14168" y="17193"/>
                </a:cubicBezTo>
                <a:cubicBezTo>
                  <a:pt x="14261" y="16841"/>
                  <a:pt x="14324" y="16478"/>
                  <a:pt x="14386" y="16116"/>
                </a:cubicBezTo>
                <a:close/>
                <a:moveTo>
                  <a:pt x="20718" y="16706"/>
                </a:moveTo>
                <a:cubicBezTo>
                  <a:pt x="20729" y="16737"/>
                  <a:pt x="20760" y="16768"/>
                  <a:pt x="20770" y="16800"/>
                </a:cubicBezTo>
                <a:lnTo>
                  <a:pt x="20780" y="16800"/>
                </a:lnTo>
                <a:cubicBezTo>
                  <a:pt x="20791" y="16872"/>
                  <a:pt x="20801" y="16934"/>
                  <a:pt x="20812" y="16997"/>
                </a:cubicBezTo>
                <a:cubicBezTo>
                  <a:pt x="20698" y="17079"/>
                  <a:pt x="20584" y="17142"/>
                  <a:pt x="20459" y="17214"/>
                </a:cubicBezTo>
                <a:cubicBezTo>
                  <a:pt x="20387" y="17245"/>
                  <a:pt x="20314" y="17287"/>
                  <a:pt x="20242" y="17318"/>
                </a:cubicBezTo>
                <a:cubicBezTo>
                  <a:pt x="20262" y="17173"/>
                  <a:pt x="20273" y="17028"/>
                  <a:pt x="20283" y="16893"/>
                </a:cubicBezTo>
                <a:cubicBezTo>
                  <a:pt x="20428" y="16831"/>
                  <a:pt x="20573" y="16768"/>
                  <a:pt x="20718" y="16706"/>
                </a:cubicBezTo>
                <a:close/>
                <a:moveTo>
                  <a:pt x="4623" y="16965"/>
                </a:moveTo>
                <a:cubicBezTo>
                  <a:pt x="4716" y="17007"/>
                  <a:pt x="4810" y="17038"/>
                  <a:pt x="4913" y="17069"/>
                </a:cubicBezTo>
                <a:cubicBezTo>
                  <a:pt x="4903" y="17152"/>
                  <a:pt x="4903" y="17235"/>
                  <a:pt x="4892" y="17328"/>
                </a:cubicBezTo>
                <a:lnTo>
                  <a:pt x="4778" y="17307"/>
                </a:lnTo>
                <a:lnTo>
                  <a:pt x="4706" y="17256"/>
                </a:lnTo>
                <a:cubicBezTo>
                  <a:pt x="4664" y="17193"/>
                  <a:pt x="4633" y="17142"/>
                  <a:pt x="4602" y="17090"/>
                </a:cubicBezTo>
                <a:cubicBezTo>
                  <a:pt x="4602" y="17048"/>
                  <a:pt x="4613" y="17007"/>
                  <a:pt x="4623" y="16965"/>
                </a:cubicBezTo>
                <a:close/>
                <a:moveTo>
                  <a:pt x="5297" y="17162"/>
                </a:moveTo>
                <a:lnTo>
                  <a:pt x="5390" y="17173"/>
                </a:lnTo>
                <a:cubicBezTo>
                  <a:pt x="5380" y="17235"/>
                  <a:pt x="5369" y="17287"/>
                  <a:pt x="5359" y="17339"/>
                </a:cubicBezTo>
                <a:lnTo>
                  <a:pt x="5297" y="17287"/>
                </a:lnTo>
                <a:lnTo>
                  <a:pt x="5297" y="17162"/>
                </a:lnTo>
                <a:close/>
                <a:moveTo>
                  <a:pt x="6696" y="17193"/>
                </a:moveTo>
                <a:lnTo>
                  <a:pt x="6696" y="17193"/>
                </a:lnTo>
                <a:cubicBezTo>
                  <a:pt x="6685" y="17225"/>
                  <a:pt x="6685" y="17266"/>
                  <a:pt x="6675" y="17297"/>
                </a:cubicBezTo>
                <a:cubicBezTo>
                  <a:pt x="6499" y="17318"/>
                  <a:pt x="6333" y="17328"/>
                  <a:pt x="6157" y="17339"/>
                </a:cubicBezTo>
                <a:cubicBezTo>
                  <a:pt x="6146" y="17307"/>
                  <a:pt x="6136" y="17266"/>
                  <a:pt x="6126" y="17235"/>
                </a:cubicBezTo>
                <a:lnTo>
                  <a:pt x="6136" y="17235"/>
                </a:lnTo>
                <a:cubicBezTo>
                  <a:pt x="6323" y="17235"/>
                  <a:pt x="6509" y="17214"/>
                  <a:pt x="6696" y="17193"/>
                </a:cubicBezTo>
                <a:close/>
                <a:moveTo>
                  <a:pt x="8717" y="16934"/>
                </a:moveTo>
                <a:cubicBezTo>
                  <a:pt x="8737" y="16997"/>
                  <a:pt x="8748" y="17059"/>
                  <a:pt x="8769" y="17121"/>
                </a:cubicBezTo>
                <a:cubicBezTo>
                  <a:pt x="8655" y="17204"/>
                  <a:pt x="8530" y="17276"/>
                  <a:pt x="8416" y="17339"/>
                </a:cubicBezTo>
                <a:lnTo>
                  <a:pt x="8406" y="17339"/>
                </a:lnTo>
                <a:cubicBezTo>
                  <a:pt x="8520" y="17204"/>
                  <a:pt x="8623" y="17069"/>
                  <a:pt x="8717" y="16934"/>
                </a:cubicBezTo>
                <a:close/>
                <a:moveTo>
                  <a:pt x="11401" y="16696"/>
                </a:moveTo>
                <a:lnTo>
                  <a:pt x="11401" y="16696"/>
                </a:lnTo>
                <a:cubicBezTo>
                  <a:pt x="11567" y="16851"/>
                  <a:pt x="11743" y="16997"/>
                  <a:pt x="11909" y="17131"/>
                </a:cubicBezTo>
                <a:cubicBezTo>
                  <a:pt x="11805" y="17204"/>
                  <a:pt x="11691" y="17276"/>
                  <a:pt x="11577" y="17339"/>
                </a:cubicBezTo>
                <a:lnTo>
                  <a:pt x="11494" y="17266"/>
                </a:lnTo>
                <a:cubicBezTo>
                  <a:pt x="11453" y="17079"/>
                  <a:pt x="11422" y="16893"/>
                  <a:pt x="11401" y="16696"/>
                </a:cubicBezTo>
                <a:close/>
                <a:moveTo>
                  <a:pt x="4974" y="17108"/>
                </a:moveTo>
                <a:lnTo>
                  <a:pt x="4974" y="17108"/>
                </a:lnTo>
                <a:cubicBezTo>
                  <a:pt x="5055" y="17179"/>
                  <a:pt x="5144" y="17258"/>
                  <a:pt x="5224" y="17328"/>
                </a:cubicBezTo>
                <a:lnTo>
                  <a:pt x="5224" y="17349"/>
                </a:lnTo>
                <a:cubicBezTo>
                  <a:pt x="5141" y="17349"/>
                  <a:pt x="5048" y="17339"/>
                  <a:pt x="4965" y="17328"/>
                </a:cubicBezTo>
                <a:cubicBezTo>
                  <a:pt x="4965" y="17258"/>
                  <a:pt x="4965" y="17179"/>
                  <a:pt x="4974" y="17108"/>
                </a:cubicBezTo>
                <a:close/>
                <a:moveTo>
                  <a:pt x="6043" y="17235"/>
                </a:moveTo>
                <a:cubicBezTo>
                  <a:pt x="6053" y="17266"/>
                  <a:pt x="6064" y="17307"/>
                  <a:pt x="6074" y="17349"/>
                </a:cubicBezTo>
                <a:lnTo>
                  <a:pt x="5970" y="17349"/>
                </a:lnTo>
                <a:lnTo>
                  <a:pt x="6001" y="17235"/>
                </a:lnTo>
                <a:close/>
                <a:moveTo>
                  <a:pt x="5473" y="17183"/>
                </a:moveTo>
                <a:cubicBezTo>
                  <a:pt x="5628" y="17204"/>
                  <a:pt x="5773" y="17225"/>
                  <a:pt x="5929" y="17235"/>
                </a:cubicBezTo>
                <a:lnTo>
                  <a:pt x="5898" y="17359"/>
                </a:lnTo>
                <a:lnTo>
                  <a:pt x="5442" y="17359"/>
                </a:lnTo>
                <a:cubicBezTo>
                  <a:pt x="5452" y="17297"/>
                  <a:pt x="5462" y="17245"/>
                  <a:pt x="5473" y="17193"/>
                </a:cubicBezTo>
                <a:lnTo>
                  <a:pt x="5473" y="17183"/>
                </a:lnTo>
                <a:close/>
                <a:moveTo>
                  <a:pt x="7950" y="17131"/>
                </a:moveTo>
                <a:cubicBezTo>
                  <a:pt x="7950" y="17204"/>
                  <a:pt x="7960" y="17276"/>
                  <a:pt x="7971" y="17349"/>
                </a:cubicBezTo>
                <a:lnTo>
                  <a:pt x="7960" y="17370"/>
                </a:lnTo>
                <a:lnTo>
                  <a:pt x="7784" y="17225"/>
                </a:lnTo>
                <a:cubicBezTo>
                  <a:pt x="7784" y="17204"/>
                  <a:pt x="7774" y="17193"/>
                  <a:pt x="7774" y="17173"/>
                </a:cubicBezTo>
                <a:lnTo>
                  <a:pt x="7950" y="17131"/>
                </a:lnTo>
                <a:close/>
                <a:moveTo>
                  <a:pt x="19951" y="17007"/>
                </a:moveTo>
                <a:lnTo>
                  <a:pt x="19951" y="17007"/>
                </a:lnTo>
                <a:cubicBezTo>
                  <a:pt x="19931" y="17131"/>
                  <a:pt x="19920" y="17256"/>
                  <a:pt x="19899" y="17380"/>
                </a:cubicBezTo>
                <a:cubicBezTo>
                  <a:pt x="19879" y="17266"/>
                  <a:pt x="19848" y="17152"/>
                  <a:pt x="19817" y="17038"/>
                </a:cubicBezTo>
                <a:lnTo>
                  <a:pt x="19951" y="17007"/>
                </a:lnTo>
                <a:close/>
                <a:moveTo>
                  <a:pt x="21361" y="16603"/>
                </a:moveTo>
                <a:cubicBezTo>
                  <a:pt x="21361" y="16665"/>
                  <a:pt x="21361" y="16717"/>
                  <a:pt x="21371" y="16779"/>
                </a:cubicBezTo>
                <a:cubicBezTo>
                  <a:pt x="21340" y="16903"/>
                  <a:pt x="21309" y="17038"/>
                  <a:pt x="21278" y="17162"/>
                </a:cubicBezTo>
                <a:cubicBezTo>
                  <a:pt x="21226" y="17225"/>
                  <a:pt x="21174" y="17297"/>
                  <a:pt x="21133" y="17380"/>
                </a:cubicBezTo>
                <a:cubicBezTo>
                  <a:pt x="21091" y="17276"/>
                  <a:pt x="21050" y="17173"/>
                  <a:pt x="20998" y="17079"/>
                </a:cubicBezTo>
                <a:cubicBezTo>
                  <a:pt x="21060" y="16976"/>
                  <a:pt x="21112" y="16883"/>
                  <a:pt x="21174" y="16789"/>
                </a:cubicBezTo>
                <a:cubicBezTo>
                  <a:pt x="21236" y="16727"/>
                  <a:pt x="21299" y="16665"/>
                  <a:pt x="21361" y="16603"/>
                </a:cubicBezTo>
                <a:close/>
                <a:moveTo>
                  <a:pt x="20210" y="16914"/>
                </a:moveTo>
                <a:lnTo>
                  <a:pt x="20210" y="16914"/>
                </a:lnTo>
                <a:cubicBezTo>
                  <a:pt x="20200" y="17059"/>
                  <a:pt x="20179" y="17204"/>
                  <a:pt x="20148" y="17349"/>
                </a:cubicBezTo>
                <a:lnTo>
                  <a:pt x="20055" y="17390"/>
                </a:lnTo>
                <a:cubicBezTo>
                  <a:pt x="20055" y="17245"/>
                  <a:pt x="20045" y="17111"/>
                  <a:pt x="20045" y="16976"/>
                </a:cubicBezTo>
                <a:lnTo>
                  <a:pt x="20210" y="16914"/>
                </a:lnTo>
                <a:close/>
                <a:moveTo>
                  <a:pt x="12437" y="17090"/>
                </a:moveTo>
                <a:cubicBezTo>
                  <a:pt x="12406" y="17193"/>
                  <a:pt x="12386" y="17297"/>
                  <a:pt x="12365" y="17401"/>
                </a:cubicBezTo>
                <a:lnTo>
                  <a:pt x="12313" y="17359"/>
                </a:lnTo>
                <a:cubicBezTo>
                  <a:pt x="12355" y="17266"/>
                  <a:pt x="12396" y="17173"/>
                  <a:pt x="12437" y="17090"/>
                </a:cubicBezTo>
                <a:close/>
                <a:moveTo>
                  <a:pt x="13132" y="16955"/>
                </a:moveTo>
                <a:cubicBezTo>
                  <a:pt x="13070" y="17111"/>
                  <a:pt x="12997" y="17276"/>
                  <a:pt x="12925" y="17442"/>
                </a:cubicBezTo>
                <a:cubicBezTo>
                  <a:pt x="12904" y="17370"/>
                  <a:pt x="12893" y="17307"/>
                  <a:pt x="12873" y="17245"/>
                </a:cubicBezTo>
                <a:cubicBezTo>
                  <a:pt x="12956" y="17152"/>
                  <a:pt x="13039" y="17048"/>
                  <a:pt x="13121" y="16955"/>
                </a:cubicBezTo>
                <a:close/>
                <a:moveTo>
                  <a:pt x="17568" y="17193"/>
                </a:moveTo>
                <a:cubicBezTo>
                  <a:pt x="17619" y="17235"/>
                  <a:pt x="17682" y="17266"/>
                  <a:pt x="17744" y="17297"/>
                </a:cubicBezTo>
                <a:cubicBezTo>
                  <a:pt x="17651" y="17349"/>
                  <a:pt x="17557" y="17401"/>
                  <a:pt x="17474" y="17442"/>
                </a:cubicBezTo>
                <a:cubicBezTo>
                  <a:pt x="17474" y="17432"/>
                  <a:pt x="17485" y="17421"/>
                  <a:pt x="17485" y="17411"/>
                </a:cubicBezTo>
                <a:lnTo>
                  <a:pt x="17474" y="17411"/>
                </a:lnTo>
                <a:cubicBezTo>
                  <a:pt x="17505" y="17339"/>
                  <a:pt x="17537" y="17266"/>
                  <a:pt x="17568" y="17193"/>
                </a:cubicBezTo>
                <a:close/>
                <a:moveTo>
                  <a:pt x="15339" y="17266"/>
                </a:moveTo>
                <a:lnTo>
                  <a:pt x="15339" y="17266"/>
                </a:lnTo>
                <a:cubicBezTo>
                  <a:pt x="15329" y="17328"/>
                  <a:pt x="15319" y="17401"/>
                  <a:pt x="15308" y="17463"/>
                </a:cubicBezTo>
                <a:cubicBezTo>
                  <a:pt x="15288" y="17453"/>
                  <a:pt x="15288" y="17421"/>
                  <a:pt x="15277" y="17401"/>
                </a:cubicBezTo>
                <a:cubicBezTo>
                  <a:pt x="15298" y="17359"/>
                  <a:pt x="15319" y="17307"/>
                  <a:pt x="15339" y="17266"/>
                </a:cubicBezTo>
                <a:close/>
                <a:moveTo>
                  <a:pt x="8157" y="17266"/>
                </a:moveTo>
                <a:cubicBezTo>
                  <a:pt x="8199" y="17297"/>
                  <a:pt x="8250" y="17339"/>
                  <a:pt x="8292" y="17370"/>
                </a:cubicBezTo>
                <a:lnTo>
                  <a:pt x="8240" y="17432"/>
                </a:lnTo>
                <a:lnTo>
                  <a:pt x="8105" y="17484"/>
                </a:lnTo>
                <a:cubicBezTo>
                  <a:pt x="8116" y="17411"/>
                  <a:pt x="8136" y="17339"/>
                  <a:pt x="8157" y="17266"/>
                </a:cubicBezTo>
                <a:close/>
                <a:moveTo>
                  <a:pt x="7815" y="17349"/>
                </a:moveTo>
                <a:lnTo>
                  <a:pt x="7908" y="17432"/>
                </a:lnTo>
                <a:lnTo>
                  <a:pt x="7857" y="17504"/>
                </a:lnTo>
                <a:lnTo>
                  <a:pt x="7815" y="17349"/>
                </a:lnTo>
                <a:close/>
                <a:moveTo>
                  <a:pt x="9504" y="16623"/>
                </a:moveTo>
                <a:cubicBezTo>
                  <a:pt x="9536" y="16748"/>
                  <a:pt x="9577" y="16862"/>
                  <a:pt x="9608" y="16986"/>
                </a:cubicBezTo>
                <a:cubicBezTo>
                  <a:pt x="9421" y="17162"/>
                  <a:pt x="9225" y="17339"/>
                  <a:pt x="9017" y="17504"/>
                </a:cubicBezTo>
                <a:cubicBezTo>
                  <a:pt x="9152" y="17235"/>
                  <a:pt x="9276" y="16965"/>
                  <a:pt x="9380" y="16675"/>
                </a:cubicBezTo>
                <a:lnTo>
                  <a:pt x="9390" y="16675"/>
                </a:lnTo>
                <a:lnTo>
                  <a:pt x="9411" y="16654"/>
                </a:lnTo>
                <a:lnTo>
                  <a:pt x="9504" y="16623"/>
                </a:lnTo>
                <a:close/>
                <a:moveTo>
                  <a:pt x="12665" y="16717"/>
                </a:moveTo>
                <a:cubicBezTo>
                  <a:pt x="12697" y="16883"/>
                  <a:pt x="12728" y="17048"/>
                  <a:pt x="12769" y="17225"/>
                </a:cubicBezTo>
                <a:cubicBezTo>
                  <a:pt x="12686" y="17318"/>
                  <a:pt x="12593" y="17411"/>
                  <a:pt x="12510" y="17504"/>
                </a:cubicBezTo>
                <a:lnTo>
                  <a:pt x="12417" y="17442"/>
                </a:lnTo>
                <a:cubicBezTo>
                  <a:pt x="12437" y="17359"/>
                  <a:pt x="12448" y="17287"/>
                  <a:pt x="12469" y="17204"/>
                </a:cubicBezTo>
                <a:cubicBezTo>
                  <a:pt x="12510" y="17069"/>
                  <a:pt x="12551" y="16924"/>
                  <a:pt x="12583" y="16789"/>
                </a:cubicBezTo>
                <a:lnTo>
                  <a:pt x="12572" y="16779"/>
                </a:lnTo>
                <a:lnTo>
                  <a:pt x="12665" y="16717"/>
                </a:lnTo>
                <a:close/>
                <a:moveTo>
                  <a:pt x="16023" y="16686"/>
                </a:moveTo>
                <a:cubicBezTo>
                  <a:pt x="16096" y="16851"/>
                  <a:pt x="16179" y="17007"/>
                  <a:pt x="16272" y="17162"/>
                </a:cubicBezTo>
                <a:cubicBezTo>
                  <a:pt x="16231" y="17276"/>
                  <a:pt x="16200" y="17390"/>
                  <a:pt x="16158" y="17504"/>
                </a:cubicBezTo>
                <a:cubicBezTo>
                  <a:pt x="16096" y="17473"/>
                  <a:pt x="16034" y="17442"/>
                  <a:pt x="15972" y="17401"/>
                </a:cubicBezTo>
                <a:cubicBezTo>
                  <a:pt x="15940" y="17339"/>
                  <a:pt x="15920" y="17266"/>
                  <a:pt x="15889" y="17193"/>
                </a:cubicBezTo>
                <a:cubicBezTo>
                  <a:pt x="15940" y="17028"/>
                  <a:pt x="15982" y="16862"/>
                  <a:pt x="16023" y="16686"/>
                </a:cubicBezTo>
                <a:close/>
                <a:moveTo>
                  <a:pt x="17029" y="17017"/>
                </a:moveTo>
                <a:cubicBezTo>
                  <a:pt x="17112" y="17048"/>
                  <a:pt x="17194" y="17069"/>
                  <a:pt x="17277" y="17090"/>
                </a:cubicBezTo>
                <a:cubicBezTo>
                  <a:pt x="17226" y="17225"/>
                  <a:pt x="17174" y="17370"/>
                  <a:pt x="17122" y="17504"/>
                </a:cubicBezTo>
                <a:cubicBezTo>
                  <a:pt x="17101" y="17349"/>
                  <a:pt x="17070" y="17193"/>
                  <a:pt x="17029" y="17028"/>
                </a:cubicBezTo>
                <a:lnTo>
                  <a:pt x="17029" y="17017"/>
                </a:lnTo>
                <a:close/>
                <a:moveTo>
                  <a:pt x="9256" y="16810"/>
                </a:moveTo>
                <a:cubicBezTo>
                  <a:pt x="9152" y="17048"/>
                  <a:pt x="9048" y="17287"/>
                  <a:pt x="8924" y="17515"/>
                </a:cubicBezTo>
                <a:cubicBezTo>
                  <a:pt x="8893" y="17390"/>
                  <a:pt x="8862" y="17266"/>
                  <a:pt x="8841" y="17152"/>
                </a:cubicBezTo>
                <a:lnTo>
                  <a:pt x="8851" y="17142"/>
                </a:lnTo>
                <a:cubicBezTo>
                  <a:pt x="8986" y="17038"/>
                  <a:pt x="9131" y="16924"/>
                  <a:pt x="9256" y="16810"/>
                </a:cubicBezTo>
                <a:close/>
                <a:moveTo>
                  <a:pt x="18853" y="17214"/>
                </a:moveTo>
                <a:lnTo>
                  <a:pt x="18853" y="17214"/>
                </a:lnTo>
                <a:cubicBezTo>
                  <a:pt x="18811" y="17318"/>
                  <a:pt x="18770" y="17421"/>
                  <a:pt x="18728" y="17525"/>
                </a:cubicBezTo>
                <a:cubicBezTo>
                  <a:pt x="18500" y="17494"/>
                  <a:pt x="18293" y="17442"/>
                  <a:pt x="18086" y="17359"/>
                </a:cubicBezTo>
                <a:lnTo>
                  <a:pt x="18065" y="17349"/>
                </a:lnTo>
                <a:cubicBezTo>
                  <a:pt x="18044" y="17328"/>
                  <a:pt x="18034" y="17307"/>
                  <a:pt x="18013" y="17297"/>
                </a:cubicBezTo>
                <a:lnTo>
                  <a:pt x="18065" y="17225"/>
                </a:lnTo>
                <a:cubicBezTo>
                  <a:pt x="18168" y="17232"/>
                  <a:pt x="18269" y="17236"/>
                  <a:pt x="18370" y="17236"/>
                </a:cubicBezTo>
                <a:cubicBezTo>
                  <a:pt x="18532" y="17236"/>
                  <a:pt x="18693" y="17227"/>
                  <a:pt x="18853" y="17214"/>
                </a:cubicBezTo>
                <a:close/>
                <a:moveTo>
                  <a:pt x="17340" y="17121"/>
                </a:moveTo>
                <a:cubicBezTo>
                  <a:pt x="17391" y="17131"/>
                  <a:pt x="17443" y="17142"/>
                  <a:pt x="17495" y="17152"/>
                </a:cubicBezTo>
                <a:cubicBezTo>
                  <a:pt x="17464" y="17256"/>
                  <a:pt x="17433" y="17349"/>
                  <a:pt x="17402" y="17442"/>
                </a:cubicBezTo>
                <a:lnTo>
                  <a:pt x="17391" y="17473"/>
                </a:lnTo>
                <a:cubicBezTo>
                  <a:pt x="17329" y="17494"/>
                  <a:pt x="17257" y="17515"/>
                  <a:pt x="17194" y="17546"/>
                </a:cubicBezTo>
                <a:lnTo>
                  <a:pt x="17184" y="17546"/>
                </a:lnTo>
                <a:cubicBezTo>
                  <a:pt x="17236" y="17401"/>
                  <a:pt x="17288" y="17266"/>
                  <a:pt x="17340" y="17121"/>
                </a:cubicBezTo>
                <a:close/>
                <a:moveTo>
                  <a:pt x="19309" y="17142"/>
                </a:moveTo>
                <a:lnTo>
                  <a:pt x="19309" y="17142"/>
                </a:lnTo>
                <a:cubicBezTo>
                  <a:pt x="19215" y="17287"/>
                  <a:pt x="19122" y="17421"/>
                  <a:pt x="19019" y="17546"/>
                </a:cubicBezTo>
                <a:cubicBezTo>
                  <a:pt x="18946" y="17546"/>
                  <a:pt x="18884" y="17546"/>
                  <a:pt x="18811" y="17535"/>
                </a:cubicBezTo>
                <a:cubicBezTo>
                  <a:pt x="18873" y="17432"/>
                  <a:pt x="18915" y="17328"/>
                  <a:pt x="18967" y="17214"/>
                </a:cubicBezTo>
                <a:lnTo>
                  <a:pt x="18946" y="17204"/>
                </a:lnTo>
                <a:cubicBezTo>
                  <a:pt x="19070" y="17183"/>
                  <a:pt x="19184" y="17173"/>
                  <a:pt x="19309" y="17142"/>
                </a:cubicBezTo>
                <a:close/>
                <a:moveTo>
                  <a:pt x="19734" y="17048"/>
                </a:moveTo>
                <a:cubicBezTo>
                  <a:pt x="19775" y="17173"/>
                  <a:pt x="19806" y="17307"/>
                  <a:pt x="19837" y="17432"/>
                </a:cubicBezTo>
                <a:cubicBezTo>
                  <a:pt x="19599" y="17504"/>
                  <a:pt x="19350" y="17535"/>
                  <a:pt x="19101" y="17546"/>
                </a:cubicBezTo>
                <a:cubicBezTo>
                  <a:pt x="19215" y="17421"/>
                  <a:pt x="19309" y="17287"/>
                  <a:pt x="19402" y="17142"/>
                </a:cubicBezTo>
                <a:lnTo>
                  <a:pt x="19392" y="17131"/>
                </a:lnTo>
                <a:cubicBezTo>
                  <a:pt x="19506" y="17111"/>
                  <a:pt x="19620" y="17079"/>
                  <a:pt x="19734" y="17048"/>
                </a:cubicBezTo>
                <a:close/>
                <a:moveTo>
                  <a:pt x="16334" y="17256"/>
                </a:moveTo>
                <a:cubicBezTo>
                  <a:pt x="16355" y="17297"/>
                  <a:pt x="16376" y="17328"/>
                  <a:pt x="16396" y="17370"/>
                </a:cubicBezTo>
                <a:lnTo>
                  <a:pt x="16396" y="17567"/>
                </a:lnTo>
                <a:cubicBezTo>
                  <a:pt x="16345" y="17546"/>
                  <a:pt x="16293" y="17535"/>
                  <a:pt x="16241" y="17515"/>
                </a:cubicBezTo>
                <a:cubicBezTo>
                  <a:pt x="16272" y="17442"/>
                  <a:pt x="16303" y="17349"/>
                  <a:pt x="16324" y="17256"/>
                </a:cubicBezTo>
                <a:close/>
                <a:moveTo>
                  <a:pt x="20957" y="17152"/>
                </a:moveTo>
                <a:cubicBezTo>
                  <a:pt x="20998" y="17256"/>
                  <a:pt x="21040" y="17349"/>
                  <a:pt x="21081" y="17453"/>
                </a:cubicBezTo>
                <a:cubicBezTo>
                  <a:pt x="21081" y="17463"/>
                  <a:pt x="21071" y="17463"/>
                  <a:pt x="21071" y="17463"/>
                </a:cubicBezTo>
                <a:lnTo>
                  <a:pt x="20946" y="17567"/>
                </a:lnTo>
                <a:cubicBezTo>
                  <a:pt x="20946" y="17453"/>
                  <a:pt x="20926" y="17339"/>
                  <a:pt x="20915" y="17225"/>
                </a:cubicBezTo>
                <a:cubicBezTo>
                  <a:pt x="20936" y="17204"/>
                  <a:pt x="20946" y="17183"/>
                  <a:pt x="20957" y="17152"/>
                </a:cubicBezTo>
                <a:close/>
                <a:moveTo>
                  <a:pt x="7950" y="17453"/>
                </a:moveTo>
                <a:lnTo>
                  <a:pt x="7981" y="17484"/>
                </a:lnTo>
                <a:cubicBezTo>
                  <a:pt x="7981" y="17484"/>
                  <a:pt x="7981" y="17494"/>
                  <a:pt x="7981" y="17504"/>
                </a:cubicBezTo>
                <a:lnTo>
                  <a:pt x="7981" y="17546"/>
                </a:lnTo>
                <a:lnTo>
                  <a:pt x="7867" y="17587"/>
                </a:lnTo>
                <a:cubicBezTo>
                  <a:pt x="7867" y="17577"/>
                  <a:pt x="7867" y="17577"/>
                  <a:pt x="7867" y="17567"/>
                </a:cubicBezTo>
                <a:cubicBezTo>
                  <a:pt x="7898" y="17525"/>
                  <a:pt x="7929" y="17494"/>
                  <a:pt x="7950" y="17453"/>
                </a:cubicBezTo>
                <a:close/>
                <a:moveTo>
                  <a:pt x="10012" y="16696"/>
                </a:moveTo>
                <a:cubicBezTo>
                  <a:pt x="10064" y="16903"/>
                  <a:pt x="10116" y="17121"/>
                  <a:pt x="10168" y="17328"/>
                </a:cubicBezTo>
                <a:cubicBezTo>
                  <a:pt x="10064" y="17421"/>
                  <a:pt x="9960" y="17504"/>
                  <a:pt x="9857" y="17587"/>
                </a:cubicBezTo>
                <a:cubicBezTo>
                  <a:pt x="9795" y="17401"/>
                  <a:pt x="9732" y="17214"/>
                  <a:pt x="9660" y="17028"/>
                </a:cubicBezTo>
                <a:lnTo>
                  <a:pt x="9670" y="17028"/>
                </a:lnTo>
                <a:cubicBezTo>
                  <a:pt x="9784" y="16914"/>
                  <a:pt x="9898" y="16800"/>
                  <a:pt x="10012" y="16696"/>
                </a:cubicBezTo>
                <a:close/>
                <a:moveTo>
                  <a:pt x="5877" y="17432"/>
                </a:moveTo>
                <a:cubicBezTo>
                  <a:pt x="5867" y="17484"/>
                  <a:pt x="5856" y="17546"/>
                  <a:pt x="5836" y="17598"/>
                </a:cubicBezTo>
                <a:cubicBezTo>
                  <a:pt x="5722" y="17556"/>
                  <a:pt x="5608" y="17494"/>
                  <a:pt x="5504" y="17432"/>
                </a:cubicBezTo>
                <a:close/>
                <a:moveTo>
                  <a:pt x="12406" y="17515"/>
                </a:moveTo>
                <a:lnTo>
                  <a:pt x="12469" y="17556"/>
                </a:lnTo>
                <a:lnTo>
                  <a:pt x="12427" y="17598"/>
                </a:lnTo>
                <a:lnTo>
                  <a:pt x="12396" y="17556"/>
                </a:lnTo>
                <a:cubicBezTo>
                  <a:pt x="12396" y="17546"/>
                  <a:pt x="12396" y="17535"/>
                  <a:pt x="12406" y="17515"/>
                </a:cubicBezTo>
                <a:close/>
                <a:moveTo>
                  <a:pt x="16479" y="17494"/>
                </a:moveTo>
                <a:lnTo>
                  <a:pt x="16552" y="17598"/>
                </a:lnTo>
                <a:lnTo>
                  <a:pt x="16479" y="17587"/>
                </a:lnTo>
                <a:cubicBezTo>
                  <a:pt x="16479" y="17556"/>
                  <a:pt x="16479" y="17525"/>
                  <a:pt x="16479" y="17494"/>
                </a:cubicBezTo>
                <a:close/>
                <a:moveTo>
                  <a:pt x="16479" y="16810"/>
                </a:moveTo>
                <a:cubicBezTo>
                  <a:pt x="16624" y="16872"/>
                  <a:pt x="16770" y="16934"/>
                  <a:pt x="16925" y="16986"/>
                </a:cubicBezTo>
                <a:cubicBezTo>
                  <a:pt x="16966" y="17173"/>
                  <a:pt x="17008" y="17370"/>
                  <a:pt x="17049" y="17567"/>
                </a:cubicBezTo>
                <a:cubicBezTo>
                  <a:pt x="16925" y="17587"/>
                  <a:pt x="16790" y="17598"/>
                  <a:pt x="16656" y="17598"/>
                </a:cubicBezTo>
                <a:cubicBezTo>
                  <a:pt x="16593" y="17525"/>
                  <a:pt x="16531" y="17453"/>
                  <a:pt x="16479" y="17370"/>
                </a:cubicBezTo>
                <a:lnTo>
                  <a:pt x="16479" y="17359"/>
                </a:lnTo>
                <a:lnTo>
                  <a:pt x="16479" y="16810"/>
                </a:lnTo>
                <a:close/>
                <a:moveTo>
                  <a:pt x="5338" y="17432"/>
                </a:moveTo>
                <a:cubicBezTo>
                  <a:pt x="5328" y="17494"/>
                  <a:pt x="5317" y="17546"/>
                  <a:pt x="5297" y="17608"/>
                </a:cubicBezTo>
                <a:cubicBezTo>
                  <a:pt x="5297" y="17546"/>
                  <a:pt x="5286" y="17494"/>
                  <a:pt x="5286" y="17432"/>
                </a:cubicBezTo>
                <a:close/>
                <a:moveTo>
                  <a:pt x="14852" y="16333"/>
                </a:moveTo>
                <a:lnTo>
                  <a:pt x="14852" y="16344"/>
                </a:lnTo>
                <a:cubicBezTo>
                  <a:pt x="14873" y="16364"/>
                  <a:pt x="14883" y="16395"/>
                  <a:pt x="14904" y="16416"/>
                </a:cubicBezTo>
                <a:cubicBezTo>
                  <a:pt x="14987" y="16748"/>
                  <a:pt x="15080" y="17069"/>
                  <a:pt x="15194" y="17390"/>
                </a:cubicBezTo>
                <a:lnTo>
                  <a:pt x="15091" y="17608"/>
                </a:lnTo>
                <a:cubicBezTo>
                  <a:pt x="14914" y="17318"/>
                  <a:pt x="14769" y="17017"/>
                  <a:pt x="14645" y="16706"/>
                </a:cubicBezTo>
                <a:cubicBezTo>
                  <a:pt x="14717" y="16572"/>
                  <a:pt x="14780" y="16458"/>
                  <a:pt x="14852" y="16333"/>
                </a:cubicBezTo>
                <a:close/>
                <a:moveTo>
                  <a:pt x="21527" y="17193"/>
                </a:moveTo>
                <a:lnTo>
                  <a:pt x="21527" y="17193"/>
                </a:lnTo>
                <a:cubicBezTo>
                  <a:pt x="21496" y="17328"/>
                  <a:pt x="21464" y="17463"/>
                  <a:pt x="21423" y="17608"/>
                </a:cubicBezTo>
                <a:lnTo>
                  <a:pt x="21423" y="17297"/>
                </a:lnTo>
                <a:lnTo>
                  <a:pt x="21527" y="17193"/>
                </a:lnTo>
                <a:close/>
                <a:moveTo>
                  <a:pt x="4955" y="17401"/>
                </a:moveTo>
                <a:cubicBezTo>
                  <a:pt x="5048" y="17411"/>
                  <a:pt x="5141" y="17421"/>
                  <a:pt x="5224" y="17421"/>
                </a:cubicBezTo>
                <a:cubicBezTo>
                  <a:pt x="5224" y="17494"/>
                  <a:pt x="5234" y="17556"/>
                  <a:pt x="5245" y="17629"/>
                </a:cubicBezTo>
                <a:cubicBezTo>
                  <a:pt x="5152" y="17567"/>
                  <a:pt x="5058" y="17504"/>
                  <a:pt x="4955" y="17442"/>
                </a:cubicBezTo>
                <a:lnTo>
                  <a:pt x="4955" y="17401"/>
                </a:lnTo>
                <a:close/>
                <a:moveTo>
                  <a:pt x="8789" y="17193"/>
                </a:moveTo>
                <a:cubicBezTo>
                  <a:pt x="8820" y="17328"/>
                  <a:pt x="8851" y="17463"/>
                  <a:pt x="8883" y="17598"/>
                </a:cubicBezTo>
                <a:lnTo>
                  <a:pt x="8841" y="17629"/>
                </a:lnTo>
                <a:cubicBezTo>
                  <a:pt x="8717" y="17546"/>
                  <a:pt x="8603" y="17463"/>
                  <a:pt x="8478" y="17380"/>
                </a:cubicBezTo>
                <a:cubicBezTo>
                  <a:pt x="8572" y="17328"/>
                  <a:pt x="8675" y="17256"/>
                  <a:pt x="8779" y="17193"/>
                </a:cubicBezTo>
                <a:close/>
                <a:moveTo>
                  <a:pt x="7639" y="17204"/>
                </a:moveTo>
                <a:lnTo>
                  <a:pt x="7680" y="17235"/>
                </a:lnTo>
                <a:cubicBezTo>
                  <a:pt x="7711" y="17370"/>
                  <a:pt x="7743" y="17484"/>
                  <a:pt x="7774" y="17598"/>
                </a:cubicBezTo>
                <a:lnTo>
                  <a:pt x="7753" y="17629"/>
                </a:lnTo>
                <a:cubicBezTo>
                  <a:pt x="7680" y="17649"/>
                  <a:pt x="7608" y="17670"/>
                  <a:pt x="7546" y="17691"/>
                </a:cubicBezTo>
                <a:cubicBezTo>
                  <a:pt x="7390" y="17567"/>
                  <a:pt x="7235" y="17442"/>
                  <a:pt x="7090" y="17307"/>
                </a:cubicBezTo>
                <a:cubicBezTo>
                  <a:pt x="7276" y="17276"/>
                  <a:pt x="7463" y="17245"/>
                  <a:pt x="7639" y="17204"/>
                </a:cubicBezTo>
                <a:close/>
                <a:moveTo>
                  <a:pt x="20127" y="17453"/>
                </a:moveTo>
                <a:cubicBezTo>
                  <a:pt x="20107" y="17535"/>
                  <a:pt x="20086" y="17608"/>
                  <a:pt x="20055" y="17691"/>
                </a:cubicBezTo>
                <a:lnTo>
                  <a:pt x="20055" y="17484"/>
                </a:lnTo>
                <a:lnTo>
                  <a:pt x="20055" y="17473"/>
                </a:lnTo>
                <a:lnTo>
                  <a:pt x="20127" y="17453"/>
                </a:lnTo>
                <a:close/>
                <a:moveTo>
                  <a:pt x="12811" y="17318"/>
                </a:moveTo>
                <a:cubicBezTo>
                  <a:pt x="12821" y="17401"/>
                  <a:pt x="12842" y="17484"/>
                  <a:pt x="12862" y="17567"/>
                </a:cubicBezTo>
                <a:lnTo>
                  <a:pt x="12873" y="17567"/>
                </a:lnTo>
                <a:cubicBezTo>
                  <a:pt x="12852" y="17608"/>
                  <a:pt x="12831" y="17660"/>
                  <a:pt x="12811" y="17701"/>
                </a:cubicBezTo>
                <a:lnTo>
                  <a:pt x="12593" y="17556"/>
                </a:lnTo>
                <a:cubicBezTo>
                  <a:pt x="12665" y="17473"/>
                  <a:pt x="12738" y="17401"/>
                  <a:pt x="12811" y="17318"/>
                </a:cubicBezTo>
                <a:close/>
                <a:moveTo>
                  <a:pt x="6095" y="17421"/>
                </a:moveTo>
                <a:cubicBezTo>
                  <a:pt x="6115" y="17515"/>
                  <a:pt x="6146" y="17618"/>
                  <a:pt x="6167" y="17712"/>
                </a:cubicBezTo>
                <a:cubicBezTo>
                  <a:pt x="6084" y="17691"/>
                  <a:pt x="5991" y="17660"/>
                  <a:pt x="5908" y="17629"/>
                </a:cubicBezTo>
                <a:cubicBezTo>
                  <a:pt x="5928" y="17559"/>
                  <a:pt x="5938" y="17500"/>
                  <a:pt x="5957" y="17431"/>
                </a:cubicBezTo>
                <a:lnTo>
                  <a:pt x="5957" y="17431"/>
                </a:lnTo>
                <a:lnTo>
                  <a:pt x="6095" y="17421"/>
                </a:lnTo>
                <a:close/>
                <a:moveTo>
                  <a:pt x="7981" y="17629"/>
                </a:moveTo>
                <a:lnTo>
                  <a:pt x="7971" y="17670"/>
                </a:lnTo>
                <a:cubicBezTo>
                  <a:pt x="7950" y="17681"/>
                  <a:pt x="7929" y="17701"/>
                  <a:pt x="7908" y="17712"/>
                </a:cubicBezTo>
                <a:cubicBezTo>
                  <a:pt x="7908" y="17691"/>
                  <a:pt x="7898" y="17681"/>
                  <a:pt x="7898" y="17660"/>
                </a:cubicBezTo>
                <a:lnTo>
                  <a:pt x="7981" y="17629"/>
                </a:lnTo>
                <a:close/>
                <a:moveTo>
                  <a:pt x="16003" y="17494"/>
                </a:moveTo>
                <a:lnTo>
                  <a:pt x="16003" y="17494"/>
                </a:lnTo>
                <a:cubicBezTo>
                  <a:pt x="16044" y="17525"/>
                  <a:pt x="16096" y="17546"/>
                  <a:pt x="16148" y="17567"/>
                </a:cubicBezTo>
                <a:lnTo>
                  <a:pt x="16086" y="17712"/>
                </a:lnTo>
                <a:cubicBezTo>
                  <a:pt x="16054" y="17639"/>
                  <a:pt x="16034" y="17567"/>
                  <a:pt x="16003" y="17494"/>
                </a:cubicBezTo>
                <a:close/>
                <a:moveTo>
                  <a:pt x="11981" y="17193"/>
                </a:moveTo>
                <a:cubicBezTo>
                  <a:pt x="12054" y="17276"/>
                  <a:pt x="12126" y="17359"/>
                  <a:pt x="12199" y="17442"/>
                </a:cubicBezTo>
                <a:cubicBezTo>
                  <a:pt x="12158" y="17546"/>
                  <a:pt x="12106" y="17639"/>
                  <a:pt x="12054" y="17743"/>
                </a:cubicBezTo>
                <a:lnTo>
                  <a:pt x="12044" y="17732"/>
                </a:lnTo>
                <a:cubicBezTo>
                  <a:pt x="11909" y="17639"/>
                  <a:pt x="11795" y="17535"/>
                  <a:pt x="11681" y="17432"/>
                </a:cubicBezTo>
                <a:cubicBezTo>
                  <a:pt x="11784" y="17359"/>
                  <a:pt x="11878" y="17276"/>
                  <a:pt x="11981" y="17193"/>
                </a:cubicBezTo>
                <a:close/>
                <a:moveTo>
                  <a:pt x="10904" y="16779"/>
                </a:moveTo>
                <a:lnTo>
                  <a:pt x="11121" y="16997"/>
                </a:lnTo>
                <a:cubicBezTo>
                  <a:pt x="11225" y="17142"/>
                  <a:pt x="11318" y="17287"/>
                  <a:pt x="11422" y="17421"/>
                </a:cubicBezTo>
                <a:cubicBezTo>
                  <a:pt x="11214" y="17546"/>
                  <a:pt x="10997" y="17649"/>
                  <a:pt x="10779" y="17753"/>
                </a:cubicBezTo>
                <a:cubicBezTo>
                  <a:pt x="10769" y="17453"/>
                  <a:pt x="10790" y="17152"/>
                  <a:pt x="10810" y="16851"/>
                </a:cubicBezTo>
                <a:lnTo>
                  <a:pt x="10821" y="16851"/>
                </a:lnTo>
                <a:lnTo>
                  <a:pt x="10904" y="16779"/>
                </a:lnTo>
                <a:close/>
                <a:moveTo>
                  <a:pt x="19972" y="17504"/>
                </a:moveTo>
                <a:cubicBezTo>
                  <a:pt x="19982" y="17587"/>
                  <a:pt x="19982" y="17670"/>
                  <a:pt x="19982" y="17753"/>
                </a:cubicBezTo>
                <a:lnTo>
                  <a:pt x="19941" y="17556"/>
                </a:lnTo>
                <a:lnTo>
                  <a:pt x="19941" y="17515"/>
                </a:lnTo>
                <a:lnTo>
                  <a:pt x="19972" y="17504"/>
                </a:lnTo>
                <a:close/>
                <a:moveTo>
                  <a:pt x="12303" y="17546"/>
                </a:moveTo>
                <a:lnTo>
                  <a:pt x="12344" y="17598"/>
                </a:lnTo>
                <a:cubicBezTo>
                  <a:pt x="12334" y="17639"/>
                  <a:pt x="12334" y="17681"/>
                  <a:pt x="12323" y="17722"/>
                </a:cubicBezTo>
                <a:lnTo>
                  <a:pt x="12292" y="17763"/>
                </a:lnTo>
                <a:cubicBezTo>
                  <a:pt x="12292" y="17691"/>
                  <a:pt x="12292" y="17618"/>
                  <a:pt x="12303" y="17546"/>
                </a:cubicBezTo>
                <a:close/>
                <a:moveTo>
                  <a:pt x="6654" y="17370"/>
                </a:moveTo>
                <a:cubicBezTo>
                  <a:pt x="6623" y="17504"/>
                  <a:pt x="6592" y="17639"/>
                  <a:pt x="6561" y="17774"/>
                </a:cubicBezTo>
                <a:cubicBezTo>
                  <a:pt x="6457" y="17763"/>
                  <a:pt x="6364" y="17753"/>
                  <a:pt x="6260" y="17732"/>
                </a:cubicBezTo>
                <a:cubicBezTo>
                  <a:pt x="6240" y="17618"/>
                  <a:pt x="6209" y="17515"/>
                  <a:pt x="6178" y="17411"/>
                </a:cubicBezTo>
                <a:cubicBezTo>
                  <a:pt x="6333" y="17401"/>
                  <a:pt x="6488" y="17390"/>
                  <a:pt x="6644" y="17370"/>
                </a:cubicBezTo>
                <a:close/>
                <a:moveTo>
                  <a:pt x="12893" y="17670"/>
                </a:moveTo>
                <a:cubicBezTo>
                  <a:pt x="12904" y="17701"/>
                  <a:pt x="12914" y="17743"/>
                  <a:pt x="12925" y="17784"/>
                </a:cubicBezTo>
                <a:lnTo>
                  <a:pt x="12862" y="17743"/>
                </a:lnTo>
                <a:lnTo>
                  <a:pt x="12893" y="17670"/>
                </a:lnTo>
                <a:close/>
                <a:moveTo>
                  <a:pt x="6986" y="17328"/>
                </a:moveTo>
                <a:cubicBezTo>
                  <a:pt x="7141" y="17453"/>
                  <a:pt x="7297" y="17587"/>
                  <a:pt x="7452" y="17712"/>
                </a:cubicBezTo>
                <a:cubicBezTo>
                  <a:pt x="7227" y="17764"/>
                  <a:pt x="6994" y="17787"/>
                  <a:pt x="6765" y="17787"/>
                </a:cubicBezTo>
                <a:cubicBezTo>
                  <a:pt x="6721" y="17787"/>
                  <a:pt x="6677" y="17786"/>
                  <a:pt x="6634" y="17784"/>
                </a:cubicBezTo>
                <a:cubicBezTo>
                  <a:pt x="6654" y="17639"/>
                  <a:pt x="6685" y="17504"/>
                  <a:pt x="6727" y="17359"/>
                </a:cubicBezTo>
                <a:cubicBezTo>
                  <a:pt x="6820" y="17349"/>
                  <a:pt x="6903" y="17339"/>
                  <a:pt x="6986" y="17328"/>
                </a:cubicBezTo>
                <a:close/>
                <a:moveTo>
                  <a:pt x="18241" y="17515"/>
                </a:moveTo>
                <a:lnTo>
                  <a:pt x="18241" y="17515"/>
                </a:lnTo>
                <a:cubicBezTo>
                  <a:pt x="18293" y="17535"/>
                  <a:pt x="18345" y="17546"/>
                  <a:pt x="18397" y="17567"/>
                </a:cubicBezTo>
                <a:cubicBezTo>
                  <a:pt x="18500" y="17587"/>
                  <a:pt x="18594" y="17608"/>
                  <a:pt x="18697" y="17629"/>
                </a:cubicBezTo>
                <a:cubicBezTo>
                  <a:pt x="18666" y="17681"/>
                  <a:pt x="18645" y="17743"/>
                  <a:pt x="18614" y="17805"/>
                </a:cubicBezTo>
                <a:cubicBezTo>
                  <a:pt x="18480" y="17712"/>
                  <a:pt x="18355" y="17618"/>
                  <a:pt x="18241" y="17515"/>
                </a:cubicBezTo>
                <a:close/>
                <a:moveTo>
                  <a:pt x="20843" y="17328"/>
                </a:moveTo>
                <a:lnTo>
                  <a:pt x="20843" y="17339"/>
                </a:lnTo>
                <a:cubicBezTo>
                  <a:pt x="20843" y="17432"/>
                  <a:pt x="20853" y="17525"/>
                  <a:pt x="20853" y="17618"/>
                </a:cubicBezTo>
                <a:cubicBezTo>
                  <a:pt x="20749" y="17691"/>
                  <a:pt x="20656" y="17753"/>
                  <a:pt x="20552" y="17805"/>
                </a:cubicBezTo>
                <a:cubicBezTo>
                  <a:pt x="20656" y="17649"/>
                  <a:pt x="20749" y="17494"/>
                  <a:pt x="20843" y="17328"/>
                </a:cubicBezTo>
                <a:close/>
                <a:moveTo>
                  <a:pt x="7960" y="17732"/>
                </a:moveTo>
                <a:lnTo>
                  <a:pt x="7960" y="17732"/>
                </a:lnTo>
                <a:cubicBezTo>
                  <a:pt x="7950" y="17763"/>
                  <a:pt x="7939" y="17795"/>
                  <a:pt x="7939" y="17815"/>
                </a:cubicBezTo>
                <a:cubicBezTo>
                  <a:pt x="7939" y="17795"/>
                  <a:pt x="7929" y="17774"/>
                  <a:pt x="7919" y="17753"/>
                </a:cubicBezTo>
                <a:lnTo>
                  <a:pt x="7960" y="17732"/>
                </a:lnTo>
                <a:close/>
                <a:moveTo>
                  <a:pt x="15236" y="17473"/>
                </a:moveTo>
                <a:cubicBezTo>
                  <a:pt x="15256" y="17515"/>
                  <a:pt x="15267" y="17556"/>
                  <a:pt x="15277" y="17587"/>
                </a:cubicBezTo>
                <a:cubicBezTo>
                  <a:pt x="15267" y="17660"/>
                  <a:pt x="15246" y="17732"/>
                  <a:pt x="15225" y="17815"/>
                </a:cubicBezTo>
                <a:cubicBezTo>
                  <a:pt x="15194" y="17774"/>
                  <a:pt x="15163" y="17722"/>
                  <a:pt x="15142" y="17670"/>
                </a:cubicBezTo>
                <a:lnTo>
                  <a:pt x="15236" y="17473"/>
                </a:lnTo>
                <a:close/>
                <a:moveTo>
                  <a:pt x="7794" y="17701"/>
                </a:moveTo>
                <a:lnTo>
                  <a:pt x="7815" y="17774"/>
                </a:lnTo>
                <a:cubicBezTo>
                  <a:pt x="7784" y="17795"/>
                  <a:pt x="7763" y="17815"/>
                  <a:pt x="7732" y="17836"/>
                </a:cubicBezTo>
                <a:lnTo>
                  <a:pt x="7680" y="17805"/>
                </a:lnTo>
                <a:lnTo>
                  <a:pt x="7753" y="17712"/>
                </a:lnTo>
                <a:lnTo>
                  <a:pt x="7794" y="17701"/>
                </a:lnTo>
                <a:close/>
                <a:moveTo>
                  <a:pt x="8385" y="17432"/>
                </a:moveTo>
                <a:cubicBezTo>
                  <a:pt x="8509" y="17515"/>
                  <a:pt x="8634" y="17608"/>
                  <a:pt x="8758" y="17691"/>
                </a:cubicBezTo>
                <a:cubicBezTo>
                  <a:pt x="8696" y="17743"/>
                  <a:pt x="8623" y="17784"/>
                  <a:pt x="8551" y="17836"/>
                </a:cubicBezTo>
                <a:cubicBezTo>
                  <a:pt x="8427" y="17743"/>
                  <a:pt x="8302" y="17649"/>
                  <a:pt x="8178" y="17556"/>
                </a:cubicBezTo>
                <a:lnTo>
                  <a:pt x="8199" y="17525"/>
                </a:lnTo>
                <a:cubicBezTo>
                  <a:pt x="8261" y="17494"/>
                  <a:pt x="8333" y="17463"/>
                  <a:pt x="8385" y="17432"/>
                </a:cubicBezTo>
                <a:close/>
                <a:moveTo>
                  <a:pt x="4644" y="17380"/>
                </a:moveTo>
                <a:lnTo>
                  <a:pt x="4737" y="17390"/>
                </a:lnTo>
                <a:cubicBezTo>
                  <a:pt x="4789" y="17463"/>
                  <a:pt x="4851" y="17535"/>
                  <a:pt x="4903" y="17608"/>
                </a:cubicBezTo>
                <a:lnTo>
                  <a:pt x="4903" y="17846"/>
                </a:lnTo>
                <a:cubicBezTo>
                  <a:pt x="4810" y="17691"/>
                  <a:pt x="4727" y="17535"/>
                  <a:pt x="4644" y="17380"/>
                </a:cubicBezTo>
                <a:close/>
                <a:moveTo>
                  <a:pt x="12220" y="17515"/>
                </a:moveTo>
                <a:cubicBezTo>
                  <a:pt x="12220" y="17629"/>
                  <a:pt x="12220" y="17722"/>
                  <a:pt x="12220" y="17826"/>
                </a:cubicBezTo>
                <a:lnTo>
                  <a:pt x="12209" y="17826"/>
                </a:lnTo>
                <a:lnTo>
                  <a:pt x="12189" y="17846"/>
                </a:lnTo>
                <a:lnTo>
                  <a:pt x="12095" y="17774"/>
                </a:lnTo>
                <a:cubicBezTo>
                  <a:pt x="12137" y="17691"/>
                  <a:pt x="12178" y="17608"/>
                  <a:pt x="12220" y="17515"/>
                </a:cubicBezTo>
                <a:close/>
                <a:moveTo>
                  <a:pt x="12551" y="17608"/>
                </a:moveTo>
                <a:cubicBezTo>
                  <a:pt x="12614" y="17660"/>
                  <a:pt x="12697" y="17712"/>
                  <a:pt x="12769" y="17763"/>
                </a:cubicBezTo>
                <a:lnTo>
                  <a:pt x="12779" y="17763"/>
                </a:lnTo>
                <a:lnTo>
                  <a:pt x="12728" y="17877"/>
                </a:lnTo>
                <a:lnTo>
                  <a:pt x="12500" y="17649"/>
                </a:lnTo>
                <a:lnTo>
                  <a:pt x="12551" y="17608"/>
                </a:lnTo>
                <a:close/>
                <a:moveTo>
                  <a:pt x="18791" y="17639"/>
                </a:moveTo>
                <a:cubicBezTo>
                  <a:pt x="18842" y="17639"/>
                  <a:pt x="18905" y="17649"/>
                  <a:pt x="18967" y="17649"/>
                </a:cubicBezTo>
                <a:cubicBezTo>
                  <a:pt x="18905" y="17732"/>
                  <a:pt x="18832" y="17805"/>
                  <a:pt x="18759" y="17877"/>
                </a:cubicBezTo>
                <a:cubicBezTo>
                  <a:pt x="18728" y="17867"/>
                  <a:pt x="18708" y="17857"/>
                  <a:pt x="18677" y="17836"/>
                </a:cubicBezTo>
                <a:lnTo>
                  <a:pt x="18687" y="17836"/>
                </a:lnTo>
                <a:cubicBezTo>
                  <a:pt x="18718" y="17774"/>
                  <a:pt x="18749" y="17701"/>
                  <a:pt x="18791" y="17639"/>
                </a:cubicBezTo>
                <a:close/>
                <a:moveTo>
                  <a:pt x="3048" y="16955"/>
                </a:moveTo>
                <a:lnTo>
                  <a:pt x="3048" y="16955"/>
                </a:lnTo>
                <a:cubicBezTo>
                  <a:pt x="3141" y="16997"/>
                  <a:pt x="3234" y="17028"/>
                  <a:pt x="3327" y="17059"/>
                </a:cubicBezTo>
                <a:cubicBezTo>
                  <a:pt x="3701" y="17183"/>
                  <a:pt x="4074" y="17276"/>
                  <a:pt x="4468" y="17339"/>
                </a:cubicBezTo>
                <a:cubicBezTo>
                  <a:pt x="4436" y="17525"/>
                  <a:pt x="4405" y="17701"/>
                  <a:pt x="4374" y="17888"/>
                </a:cubicBezTo>
                <a:cubicBezTo>
                  <a:pt x="4229" y="17826"/>
                  <a:pt x="4084" y="17753"/>
                  <a:pt x="3939" y="17670"/>
                </a:cubicBezTo>
                <a:cubicBezTo>
                  <a:pt x="3628" y="17484"/>
                  <a:pt x="3338" y="17266"/>
                  <a:pt x="3079" y="17028"/>
                </a:cubicBezTo>
                <a:lnTo>
                  <a:pt x="3048" y="16955"/>
                </a:lnTo>
                <a:close/>
                <a:moveTo>
                  <a:pt x="10738" y="16924"/>
                </a:moveTo>
                <a:cubicBezTo>
                  <a:pt x="10727" y="17090"/>
                  <a:pt x="10717" y="17266"/>
                  <a:pt x="10707" y="17432"/>
                </a:cubicBezTo>
                <a:lnTo>
                  <a:pt x="10707" y="17784"/>
                </a:lnTo>
                <a:cubicBezTo>
                  <a:pt x="10606" y="17824"/>
                  <a:pt x="10525" y="17855"/>
                  <a:pt x="10435" y="17894"/>
                </a:cubicBezTo>
                <a:lnTo>
                  <a:pt x="10435" y="17894"/>
                </a:lnTo>
                <a:lnTo>
                  <a:pt x="10416" y="17857"/>
                </a:lnTo>
                <a:cubicBezTo>
                  <a:pt x="10375" y="17681"/>
                  <a:pt x="10323" y="17504"/>
                  <a:pt x="10271" y="17339"/>
                </a:cubicBezTo>
                <a:cubicBezTo>
                  <a:pt x="10437" y="17204"/>
                  <a:pt x="10593" y="17059"/>
                  <a:pt x="10738" y="16924"/>
                </a:cubicBezTo>
                <a:close/>
                <a:moveTo>
                  <a:pt x="17350" y="17577"/>
                </a:moveTo>
                <a:cubicBezTo>
                  <a:pt x="17298" y="17681"/>
                  <a:pt x="17246" y="17784"/>
                  <a:pt x="17184" y="17898"/>
                </a:cubicBezTo>
                <a:cubicBezTo>
                  <a:pt x="17174" y="17815"/>
                  <a:pt x="17163" y="17732"/>
                  <a:pt x="17143" y="17649"/>
                </a:cubicBezTo>
                <a:cubicBezTo>
                  <a:pt x="17143" y="17639"/>
                  <a:pt x="17153" y="17639"/>
                  <a:pt x="17153" y="17629"/>
                </a:cubicBezTo>
                <a:cubicBezTo>
                  <a:pt x="17215" y="17618"/>
                  <a:pt x="17277" y="17598"/>
                  <a:pt x="17350" y="17577"/>
                </a:cubicBezTo>
                <a:close/>
                <a:moveTo>
                  <a:pt x="5421" y="17463"/>
                </a:moveTo>
                <a:cubicBezTo>
                  <a:pt x="5545" y="17546"/>
                  <a:pt x="5680" y="17618"/>
                  <a:pt x="5825" y="17681"/>
                </a:cubicBezTo>
                <a:cubicBezTo>
                  <a:pt x="5815" y="17753"/>
                  <a:pt x="5794" y="17836"/>
                  <a:pt x="5773" y="17909"/>
                </a:cubicBezTo>
                <a:cubicBezTo>
                  <a:pt x="5639" y="17846"/>
                  <a:pt x="5504" y="17774"/>
                  <a:pt x="5369" y="17701"/>
                </a:cubicBezTo>
                <a:cubicBezTo>
                  <a:pt x="5390" y="17618"/>
                  <a:pt x="5400" y="17546"/>
                  <a:pt x="5421" y="17463"/>
                </a:cubicBezTo>
                <a:close/>
                <a:moveTo>
                  <a:pt x="4965" y="17535"/>
                </a:moveTo>
                <a:cubicBezTo>
                  <a:pt x="5069" y="17598"/>
                  <a:pt x="5162" y="17660"/>
                  <a:pt x="5266" y="17722"/>
                </a:cubicBezTo>
                <a:cubicBezTo>
                  <a:pt x="5266" y="17753"/>
                  <a:pt x="5276" y="17784"/>
                  <a:pt x="5286" y="17815"/>
                </a:cubicBezTo>
                <a:cubicBezTo>
                  <a:pt x="5286" y="17846"/>
                  <a:pt x="5276" y="17888"/>
                  <a:pt x="5266" y="17919"/>
                </a:cubicBezTo>
                <a:cubicBezTo>
                  <a:pt x="5162" y="17815"/>
                  <a:pt x="5058" y="17712"/>
                  <a:pt x="4965" y="17598"/>
                </a:cubicBezTo>
                <a:lnTo>
                  <a:pt x="4965" y="17535"/>
                </a:lnTo>
                <a:close/>
                <a:moveTo>
                  <a:pt x="8789" y="17743"/>
                </a:moveTo>
                <a:lnTo>
                  <a:pt x="8789" y="17743"/>
                </a:lnTo>
                <a:cubicBezTo>
                  <a:pt x="8748" y="17805"/>
                  <a:pt x="8717" y="17857"/>
                  <a:pt x="8675" y="17919"/>
                </a:cubicBezTo>
                <a:lnTo>
                  <a:pt x="8603" y="17867"/>
                </a:lnTo>
                <a:cubicBezTo>
                  <a:pt x="8665" y="17836"/>
                  <a:pt x="8727" y="17784"/>
                  <a:pt x="8789" y="17743"/>
                </a:cubicBezTo>
                <a:close/>
                <a:moveTo>
                  <a:pt x="7836" y="17815"/>
                </a:moveTo>
                <a:cubicBezTo>
                  <a:pt x="7846" y="17857"/>
                  <a:pt x="7857" y="17898"/>
                  <a:pt x="7867" y="17940"/>
                </a:cubicBezTo>
                <a:lnTo>
                  <a:pt x="7763" y="17857"/>
                </a:lnTo>
                <a:lnTo>
                  <a:pt x="7836" y="17815"/>
                </a:lnTo>
                <a:close/>
                <a:moveTo>
                  <a:pt x="11639" y="17473"/>
                </a:moveTo>
                <a:cubicBezTo>
                  <a:pt x="11764" y="17587"/>
                  <a:pt x="11888" y="17691"/>
                  <a:pt x="12023" y="17795"/>
                </a:cubicBezTo>
                <a:lnTo>
                  <a:pt x="11940" y="17940"/>
                </a:lnTo>
                <a:cubicBezTo>
                  <a:pt x="11805" y="17805"/>
                  <a:pt x="11691" y="17660"/>
                  <a:pt x="11588" y="17515"/>
                </a:cubicBezTo>
                <a:lnTo>
                  <a:pt x="11639" y="17473"/>
                </a:lnTo>
                <a:close/>
                <a:moveTo>
                  <a:pt x="9618" y="17059"/>
                </a:moveTo>
                <a:cubicBezTo>
                  <a:pt x="9681" y="17245"/>
                  <a:pt x="9743" y="17432"/>
                  <a:pt x="9805" y="17608"/>
                </a:cubicBezTo>
                <a:cubicBezTo>
                  <a:pt x="9660" y="17732"/>
                  <a:pt x="9504" y="17836"/>
                  <a:pt x="9349" y="17950"/>
                </a:cubicBezTo>
                <a:cubicBezTo>
                  <a:pt x="9225" y="17877"/>
                  <a:pt x="9100" y="17805"/>
                  <a:pt x="8976" y="17722"/>
                </a:cubicBezTo>
                <a:lnTo>
                  <a:pt x="8965" y="17722"/>
                </a:lnTo>
                <a:cubicBezTo>
                  <a:pt x="8965" y="17691"/>
                  <a:pt x="8955" y="17660"/>
                  <a:pt x="8945" y="17629"/>
                </a:cubicBezTo>
                <a:cubicBezTo>
                  <a:pt x="9183" y="17442"/>
                  <a:pt x="9411" y="17256"/>
                  <a:pt x="9618" y="17059"/>
                </a:cubicBezTo>
                <a:close/>
                <a:moveTo>
                  <a:pt x="17049" y="17649"/>
                </a:moveTo>
                <a:lnTo>
                  <a:pt x="17049" y="17670"/>
                </a:lnTo>
                <a:cubicBezTo>
                  <a:pt x="17008" y="17763"/>
                  <a:pt x="16966" y="17857"/>
                  <a:pt x="16925" y="17950"/>
                </a:cubicBezTo>
                <a:cubicBezTo>
                  <a:pt x="16852" y="17867"/>
                  <a:pt x="16780" y="17774"/>
                  <a:pt x="16707" y="17681"/>
                </a:cubicBezTo>
                <a:lnTo>
                  <a:pt x="16697" y="17681"/>
                </a:lnTo>
                <a:cubicBezTo>
                  <a:pt x="16821" y="17681"/>
                  <a:pt x="16935" y="17670"/>
                  <a:pt x="17049" y="17649"/>
                </a:cubicBezTo>
                <a:close/>
                <a:moveTo>
                  <a:pt x="11463" y="17494"/>
                </a:moveTo>
                <a:lnTo>
                  <a:pt x="11463" y="17494"/>
                </a:lnTo>
                <a:cubicBezTo>
                  <a:pt x="11360" y="17567"/>
                  <a:pt x="11266" y="17629"/>
                  <a:pt x="11173" y="17701"/>
                </a:cubicBezTo>
                <a:cubicBezTo>
                  <a:pt x="11038" y="17784"/>
                  <a:pt x="10904" y="17867"/>
                  <a:pt x="10758" y="17960"/>
                </a:cubicBezTo>
                <a:lnTo>
                  <a:pt x="10758" y="17826"/>
                </a:lnTo>
                <a:cubicBezTo>
                  <a:pt x="10997" y="17722"/>
                  <a:pt x="11235" y="17608"/>
                  <a:pt x="11463" y="17494"/>
                </a:cubicBezTo>
                <a:close/>
                <a:moveTo>
                  <a:pt x="18241" y="17639"/>
                </a:moveTo>
                <a:cubicBezTo>
                  <a:pt x="18345" y="17732"/>
                  <a:pt x="18459" y="17805"/>
                  <a:pt x="18573" y="17877"/>
                </a:cubicBezTo>
                <a:lnTo>
                  <a:pt x="18521" y="17981"/>
                </a:lnTo>
                <a:cubicBezTo>
                  <a:pt x="18417" y="17867"/>
                  <a:pt x="18324" y="17753"/>
                  <a:pt x="18231" y="17639"/>
                </a:cubicBezTo>
                <a:close/>
                <a:moveTo>
                  <a:pt x="13743" y="16178"/>
                </a:moveTo>
                <a:cubicBezTo>
                  <a:pt x="13629" y="16800"/>
                  <a:pt x="13474" y="17411"/>
                  <a:pt x="13287" y="18002"/>
                </a:cubicBezTo>
                <a:cubicBezTo>
                  <a:pt x="13204" y="17950"/>
                  <a:pt x="13111" y="17898"/>
                  <a:pt x="13028" y="17846"/>
                </a:cubicBezTo>
                <a:cubicBezTo>
                  <a:pt x="12997" y="17753"/>
                  <a:pt x="12976" y="17649"/>
                  <a:pt x="12945" y="17546"/>
                </a:cubicBezTo>
                <a:cubicBezTo>
                  <a:pt x="13059" y="17297"/>
                  <a:pt x="13163" y="17048"/>
                  <a:pt x="13267" y="16789"/>
                </a:cubicBezTo>
                <a:cubicBezTo>
                  <a:pt x="13432" y="16592"/>
                  <a:pt x="13588" y="16385"/>
                  <a:pt x="13743" y="16178"/>
                </a:cubicBezTo>
                <a:close/>
                <a:moveTo>
                  <a:pt x="20812" y="17069"/>
                </a:moveTo>
                <a:cubicBezTo>
                  <a:pt x="20812" y="17121"/>
                  <a:pt x="20822" y="17173"/>
                  <a:pt x="20822" y="17214"/>
                </a:cubicBezTo>
                <a:cubicBezTo>
                  <a:pt x="20698" y="17432"/>
                  <a:pt x="20552" y="17649"/>
                  <a:pt x="20418" y="17867"/>
                </a:cubicBezTo>
                <a:cubicBezTo>
                  <a:pt x="20304" y="17919"/>
                  <a:pt x="20179" y="17960"/>
                  <a:pt x="20065" y="18002"/>
                </a:cubicBezTo>
                <a:lnTo>
                  <a:pt x="20045" y="18002"/>
                </a:lnTo>
                <a:lnTo>
                  <a:pt x="20045" y="17960"/>
                </a:lnTo>
                <a:cubicBezTo>
                  <a:pt x="20117" y="17784"/>
                  <a:pt x="20179" y="17598"/>
                  <a:pt x="20210" y="17411"/>
                </a:cubicBezTo>
                <a:cubicBezTo>
                  <a:pt x="20418" y="17318"/>
                  <a:pt x="20625" y="17204"/>
                  <a:pt x="20812" y="17069"/>
                </a:cubicBezTo>
                <a:close/>
                <a:moveTo>
                  <a:pt x="15453" y="17079"/>
                </a:moveTo>
                <a:cubicBezTo>
                  <a:pt x="15557" y="17183"/>
                  <a:pt x="15671" y="17276"/>
                  <a:pt x="15785" y="17359"/>
                </a:cubicBezTo>
                <a:cubicBezTo>
                  <a:pt x="15712" y="17577"/>
                  <a:pt x="15630" y="17805"/>
                  <a:pt x="15536" y="18012"/>
                </a:cubicBezTo>
                <a:cubicBezTo>
                  <a:pt x="15474" y="17877"/>
                  <a:pt x="15412" y="17732"/>
                  <a:pt x="15350" y="17587"/>
                </a:cubicBezTo>
                <a:cubicBezTo>
                  <a:pt x="15391" y="17421"/>
                  <a:pt x="15422" y="17256"/>
                  <a:pt x="15453" y="17079"/>
                </a:cubicBezTo>
                <a:close/>
                <a:moveTo>
                  <a:pt x="21382" y="17339"/>
                </a:moveTo>
                <a:cubicBezTo>
                  <a:pt x="21382" y="17504"/>
                  <a:pt x="21382" y="17660"/>
                  <a:pt x="21371" y="17826"/>
                </a:cubicBezTo>
                <a:cubicBezTo>
                  <a:pt x="21361" y="17888"/>
                  <a:pt x="21330" y="17950"/>
                  <a:pt x="21309" y="18012"/>
                </a:cubicBezTo>
                <a:lnTo>
                  <a:pt x="21299" y="18002"/>
                </a:lnTo>
                <a:cubicBezTo>
                  <a:pt x="21278" y="17888"/>
                  <a:pt x="21247" y="17763"/>
                  <a:pt x="21216" y="17649"/>
                </a:cubicBezTo>
                <a:lnTo>
                  <a:pt x="21216" y="17629"/>
                </a:lnTo>
                <a:cubicBezTo>
                  <a:pt x="21236" y="17567"/>
                  <a:pt x="21257" y="17494"/>
                  <a:pt x="21278" y="17421"/>
                </a:cubicBezTo>
                <a:cubicBezTo>
                  <a:pt x="21319" y="17401"/>
                  <a:pt x="21350" y="17370"/>
                  <a:pt x="21382" y="17339"/>
                </a:cubicBezTo>
                <a:close/>
                <a:moveTo>
                  <a:pt x="12064" y="17836"/>
                </a:moveTo>
                <a:lnTo>
                  <a:pt x="12147" y="17898"/>
                </a:lnTo>
                <a:lnTo>
                  <a:pt x="12012" y="18033"/>
                </a:lnTo>
                <a:lnTo>
                  <a:pt x="11971" y="17991"/>
                </a:lnTo>
                <a:cubicBezTo>
                  <a:pt x="12012" y="17940"/>
                  <a:pt x="12033" y="17888"/>
                  <a:pt x="12064" y="17836"/>
                </a:cubicBezTo>
                <a:close/>
                <a:moveTo>
                  <a:pt x="10188" y="17411"/>
                </a:moveTo>
                <a:cubicBezTo>
                  <a:pt x="10230" y="17587"/>
                  <a:pt x="10282" y="17763"/>
                  <a:pt x="10334" y="17940"/>
                </a:cubicBezTo>
                <a:cubicBezTo>
                  <a:pt x="10240" y="17971"/>
                  <a:pt x="10147" y="18002"/>
                  <a:pt x="10043" y="18043"/>
                </a:cubicBezTo>
                <a:cubicBezTo>
                  <a:pt x="9981" y="17909"/>
                  <a:pt x="9929" y="17784"/>
                  <a:pt x="9888" y="17649"/>
                </a:cubicBezTo>
                <a:lnTo>
                  <a:pt x="9898" y="17639"/>
                </a:lnTo>
                <a:cubicBezTo>
                  <a:pt x="9992" y="17567"/>
                  <a:pt x="10085" y="17484"/>
                  <a:pt x="10188" y="17411"/>
                </a:cubicBezTo>
                <a:close/>
                <a:moveTo>
                  <a:pt x="21615" y="17229"/>
                </a:moveTo>
                <a:lnTo>
                  <a:pt x="21615" y="17229"/>
                </a:lnTo>
                <a:cubicBezTo>
                  <a:pt x="21564" y="17500"/>
                  <a:pt x="21493" y="17772"/>
                  <a:pt x="21423" y="18043"/>
                </a:cubicBezTo>
                <a:cubicBezTo>
                  <a:pt x="21433" y="17991"/>
                  <a:pt x="21433" y="17929"/>
                  <a:pt x="21433" y="17867"/>
                </a:cubicBezTo>
                <a:lnTo>
                  <a:pt x="21423" y="17857"/>
                </a:lnTo>
                <a:cubicBezTo>
                  <a:pt x="21498" y="17650"/>
                  <a:pt x="21565" y="17443"/>
                  <a:pt x="21615" y="17229"/>
                </a:cubicBezTo>
                <a:close/>
                <a:moveTo>
                  <a:pt x="18645" y="17919"/>
                </a:moveTo>
                <a:lnTo>
                  <a:pt x="18697" y="17950"/>
                </a:lnTo>
                <a:cubicBezTo>
                  <a:pt x="18666" y="17981"/>
                  <a:pt x="18625" y="18023"/>
                  <a:pt x="18594" y="18054"/>
                </a:cubicBezTo>
                <a:lnTo>
                  <a:pt x="18573" y="18043"/>
                </a:lnTo>
                <a:cubicBezTo>
                  <a:pt x="18594" y="18002"/>
                  <a:pt x="18614" y="17960"/>
                  <a:pt x="18635" y="17919"/>
                </a:cubicBezTo>
                <a:close/>
                <a:moveTo>
                  <a:pt x="19920" y="17743"/>
                </a:moveTo>
                <a:cubicBezTo>
                  <a:pt x="19941" y="17815"/>
                  <a:pt x="19951" y="17888"/>
                  <a:pt x="19962" y="17950"/>
                </a:cubicBezTo>
                <a:cubicBezTo>
                  <a:pt x="19951" y="17981"/>
                  <a:pt x="19941" y="18012"/>
                  <a:pt x="19920" y="18043"/>
                </a:cubicBezTo>
                <a:lnTo>
                  <a:pt x="19868" y="18054"/>
                </a:lnTo>
                <a:cubicBezTo>
                  <a:pt x="19879" y="17981"/>
                  <a:pt x="19899" y="17909"/>
                  <a:pt x="19910" y="17826"/>
                </a:cubicBezTo>
                <a:cubicBezTo>
                  <a:pt x="19910" y="17805"/>
                  <a:pt x="19920" y="17774"/>
                  <a:pt x="19920" y="17743"/>
                </a:cubicBezTo>
                <a:close/>
                <a:moveTo>
                  <a:pt x="8033" y="17846"/>
                </a:moveTo>
                <a:cubicBezTo>
                  <a:pt x="8043" y="17919"/>
                  <a:pt x="8053" y="17991"/>
                  <a:pt x="8064" y="18064"/>
                </a:cubicBezTo>
                <a:lnTo>
                  <a:pt x="8012" y="18033"/>
                </a:lnTo>
                <a:lnTo>
                  <a:pt x="8002" y="17991"/>
                </a:lnTo>
                <a:cubicBezTo>
                  <a:pt x="8012" y="17940"/>
                  <a:pt x="8022" y="17888"/>
                  <a:pt x="8033" y="17846"/>
                </a:cubicBezTo>
                <a:close/>
                <a:moveTo>
                  <a:pt x="17775" y="17359"/>
                </a:moveTo>
                <a:lnTo>
                  <a:pt x="17775" y="17359"/>
                </a:lnTo>
                <a:cubicBezTo>
                  <a:pt x="17765" y="17401"/>
                  <a:pt x="17744" y="17453"/>
                  <a:pt x="17733" y="17494"/>
                </a:cubicBezTo>
                <a:cubicBezTo>
                  <a:pt x="17588" y="17701"/>
                  <a:pt x="17412" y="17888"/>
                  <a:pt x="17246" y="18064"/>
                </a:cubicBezTo>
                <a:lnTo>
                  <a:pt x="17226" y="18054"/>
                </a:lnTo>
                <a:cubicBezTo>
                  <a:pt x="17246" y="18002"/>
                  <a:pt x="17267" y="17950"/>
                  <a:pt x="17288" y="17909"/>
                </a:cubicBezTo>
                <a:cubicBezTo>
                  <a:pt x="17340" y="17774"/>
                  <a:pt x="17381" y="17649"/>
                  <a:pt x="17422" y="17525"/>
                </a:cubicBezTo>
                <a:cubicBezTo>
                  <a:pt x="17547" y="17473"/>
                  <a:pt x="17661" y="17421"/>
                  <a:pt x="17775" y="17359"/>
                </a:cubicBezTo>
                <a:close/>
                <a:moveTo>
                  <a:pt x="19879" y="17535"/>
                </a:moveTo>
                <a:lnTo>
                  <a:pt x="19879" y="17567"/>
                </a:lnTo>
                <a:cubicBezTo>
                  <a:pt x="19858" y="17722"/>
                  <a:pt x="19827" y="17888"/>
                  <a:pt x="19785" y="18054"/>
                </a:cubicBezTo>
                <a:cubicBezTo>
                  <a:pt x="19702" y="18067"/>
                  <a:pt x="19618" y="18073"/>
                  <a:pt x="19534" y="18073"/>
                </a:cubicBezTo>
                <a:cubicBezTo>
                  <a:pt x="19287" y="18073"/>
                  <a:pt x="19043" y="18017"/>
                  <a:pt x="18811" y="17909"/>
                </a:cubicBezTo>
                <a:cubicBezTo>
                  <a:pt x="18894" y="17826"/>
                  <a:pt x="18967" y="17743"/>
                  <a:pt x="19029" y="17649"/>
                </a:cubicBezTo>
                <a:lnTo>
                  <a:pt x="19039" y="17649"/>
                </a:lnTo>
                <a:cubicBezTo>
                  <a:pt x="19068" y="17650"/>
                  <a:pt x="19096" y="17651"/>
                  <a:pt x="19124" y="17651"/>
                </a:cubicBezTo>
                <a:cubicBezTo>
                  <a:pt x="19378" y="17651"/>
                  <a:pt x="19637" y="17610"/>
                  <a:pt x="19879" y="17535"/>
                </a:cubicBezTo>
                <a:close/>
                <a:moveTo>
                  <a:pt x="4540" y="17349"/>
                </a:moveTo>
                <a:cubicBezTo>
                  <a:pt x="4644" y="17577"/>
                  <a:pt x="4768" y="17795"/>
                  <a:pt x="4892" y="18002"/>
                </a:cubicBezTo>
                <a:lnTo>
                  <a:pt x="4892" y="18085"/>
                </a:lnTo>
                <a:cubicBezTo>
                  <a:pt x="4737" y="18043"/>
                  <a:pt x="4592" y="17981"/>
                  <a:pt x="4436" y="17919"/>
                </a:cubicBezTo>
                <a:cubicBezTo>
                  <a:pt x="4478" y="17732"/>
                  <a:pt x="4509" y="17546"/>
                  <a:pt x="4540" y="17359"/>
                </a:cubicBezTo>
                <a:lnTo>
                  <a:pt x="4540" y="17349"/>
                </a:lnTo>
                <a:close/>
                <a:moveTo>
                  <a:pt x="8126" y="17598"/>
                </a:moveTo>
                <a:cubicBezTo>
                  <a:pt x="8250" y="17691"/>
                  <a:pt x="8375" y="17784"/>
                  <a:pt x="8489" y="17877"/>
                </a:cubicBezTo>
                <a:cubicBezTo>
                  <a:pt x="8375" y="17950"/>
                  <a:pt x="8261" y="18023"/>
                  <a:pt x="8147" y="18085"/>
                </a:cubicBezTo>
                <a:cubicBezTo>
                  <a:pt x="8116" y="17940"/>
                  <a:pt x="8095" y="17784"/>
                  <a:pt x="8074" y="17639"/>
                </a:cubicBezTo>
                <a:lnTo>
                  <a:pt x="8126" y="17598"/>
                </a:lnTo>
                <a:close/>
                <a:moveTo>
                  <a:pt x="3162" y="17339"/>
                </a:moveTo>
                <a:lnTo>
                  <a:pt x="3162" y="17339"/>
                </a:lnTo>
                <a:cubicBezTo>
                  <a:pt x="3338" y="17587"/>
                  <a:pt x="3514" y="17846"/>
                  <a:pt x="3701" y="18095"/>
                </a:cubicBezTo>
                <a:lnTo>
                  <a:pt x="3690" y="18105"/>
                </a:lnTo>
                <a:cubicBezTo>
                  <a:pt x="3483" y="17867"/>
                  <a:pt x="3307" y="17608"/>
                  <a:pt x="3162" y="17339"/>
                </a:cubicBezTo>
                <a:close/>
                <a:moveTo>
                  <a:pt x="17080" y="17805"/>
                </a:moveTo>
                <a:cubicBezTo>
                  <a:pt x="17091" y="17877"/>
                  <a:pt x="17101" y="17950"/>
                  <a:pt x="17112" y="18023"/>
                </a:cubicBezTo>
                <a:lnTo>
                  <a:pt x="17070" y="18105"/>
                </a:lnTo>
                <a:cubicBezTo>
                  <a:pt x="17039" y="18074"/>
                  <a:pt x="17008" y="18043"/>
                  <a:pt x="16987" y="18012"/>
                </a:cubicBezTo>
                <a:cubicBezTo>
                  <a:pt x="17018" y="17940"/>
                  <a:pt x="17049" y="17867"/>
                  <a:pt x="17080" y="17805"/>
                </a:cubicBezTo>
                <a:close/>
                <a:moveTo>
                  <a:pt x="5898" y="17701"/>
                </a:moveTo>
                <a:cubicBezTo>
                  <a:pt x="5991" y="17743"/>
                  <a:pt x="6095" y="17774"/>
                  <a:pt x="6198" y="17805"/>
                </a:cubicBezTo>
                <a:cubicBezTo>
                  <a:pt x="6229" y="17909"/>
                  <a:pt x="6260" y="18012"/>
                  <a:pt x="6292" y="18116"/>
                </a:cubicBezTo>
                <a:cubicBezTo>
                  <a:pt x="6136" y="18064"/>
                  <a:pt x="5991" y="18002"/>
                  <a:pt x="5846" y="17940"/>
                </a:cubicBezTo>
                <a:cubicBezTo>
                  <a:pt x="5856" y="17857"/>
                  <a:pt x="5877" y="17784"/>
                  <a:pt x="5898" y="17701"/>
                </a:cubicBezTo>
                <a:close/>
                <a:moveTo>
                  <a:pt x="10707" y="17867"/>
                </a:moveTo>
                <a:lnTo>
                  <a:pt x="10707" y="17867"/>
                </a:lnTo>
                <a:cubicBezTo>
                  <a:pt x="10696" y="17909"/>
                  <a:pt x="10696" y="17960"/>
                  <a:pt x="10696" y="18002"/>
                </a:cubicBezTo>
                <a:lnTo>
                  <a:pt x="10707" y="18002"/>
                </a:lnTo>
                <a:lnTo>
                  <a:pt x="10499" y="18116"/>
                </a:lnTo>
                <a:cubicBezTo>
                  <a:pt x="10489" y="18064"/>
                  <a:pt x="10468" y="18023"/>
                  <a:pt x="10458" y="17971"/>
                </a:cubicBezTo>
                <a:cubicBezTo>
                  <a:pt x="10541" y="17940"/>
                  <a:pt x="10624" y="17898"/>
                  <a:pt x="10707" y="17867"/>
                </a:cubicBezTo>
                <a:close/>
                <a:moveTo>
                  <a:pt x="8997" y="17836"/>
                </a:moveTo>
                <a:cubicBezTo>
                  <a:pt x="9090" y="17888"/>
                  <a:pt x="9183" y="17950"/>
                  <a:pt x="9276" y="18002"/>
                </a:cubicBezTo>
                <a:cubicBezTo>
                  <a:pt x="9214" y="18043"/>
                  <a:pt x="9152" y="18095"/>
                  <a:pt x="9069" y="18126"/>
                </a:cubicBezTo>
                <a:cubicBezTo>
                  <a:pt x="9048" y="18033"/>
                  <a:pt x="9028" y="17929"/>
                  <a:pt x="8997" y="17836"/>
                </a:cubicBezTo>
                <a:close/>
                <a:moveTo>
                  <a:pt x="12442" y="17707"/>
                </a:moveTo>
                <a:lnTo>
                  <a:pt x="12442" y="17707"/>
                </a:lnTo>
                <a:cubicBezTo>
                  <a:pt x="12514" y="17788"/>
                  <a:pt x="12594" y="17869"/>
                  <a:pt x="12665" y="17950"/>
                </a:cubicBezTo>
                <a:lnTo>
                  <a:pt x="12572" y="18126"/>
                </a:lnTo>
                <a:cubicBezTo>
                  <a:pt x="12500" y="18074"/>
                  <a:pt x="12417" y="18023"/>
                  <a:pt x="12344" y="17960"/>
                </a:cubicBezTo>
                <a:cubicBezTo>
                  <a:pt x="12344" y="17898"/>
                  <a:pt x="12355" y="17836"/>
                  <a:pt x="12365" y="17774"/>
                </a:cubicBezTo>
                <a:cubicBezTo>
                  <a:pt x="12394" y="17754"/>
                  <a:pt x="12414" y="17735"/>
                  <a:pt x="12442" y="17707"/>
                </a:cubicBezTo>
                <a:close/>
                <a:moveTo>
                  <a:pt x="9836" y="17681"/>
                </a:moveTo>
                <a:cubicBezTo>
                  <a:pt x="9867" y="17763"/>
                  <a:pt x="9888" y="17836"/>
                  <a:pt x="9919" y="17919"/>
                </a:cubicBezTo>
                <a:lnTo>
                  <a:pt x="9981" y="18064"/>
                </a:lnTo>
                <a:cubicBezTo>
                  <a:pt x="9888" y="18095"/>
                  <a:pt x="9795" y="18116"/>
                  <a:pt x="9701" y="18147"/>
                </a:cubicBezTo>
                <a:cubicBezTo>
                  <a:pt x="9608" y="18095"/>
                  <a:pt x="9515" y="18043"/>
                  <a:pt x="9421" y="17991"/>
                </a:cubicBezTo>
                <a:cubicBezTo>
                  <a:pt x="9567" y="17888"/>
                  <a:pt x="9701" y="17795"/>
                  <a:pt x="9836" y="17681"/>
                </a:cubicBezTo>
                <a:close/>
                <a:moveTo>
                  <a:pt x="21112" y="17567"/>
                </a:moveTo>
                <a:cubicBezTo>
                  <a:pt x="21112" y="17587"/>
                  <a:pt x="21122" y="17608"/>
                  <a:pt x="21133" y="17629"/>
                </a:cubicBezTo>
                <a:cubicBezTo>
                  <a:pt x="21071" y="17803"/>
                  <a:pt x="20999" y="17978"/>
                  <a:pt x="20917" y="18152"/>
                </a:cubicBezTo>
                <a:lnTo>
                  <a:pt x="20917" y="18152"/>
                </a:lnTo>
                <a:cubicBezTo>
                  <a:pt x="20936" y="18024"/>
                  <a:pt x="20936" y="17914"/>
                  <a:pt x="20946" y="17795"/>
                </a:cubicBezTo>
                <a:cubicBezTo>
                  <a:pt x="20988" y="17732"/>
                  <a:pt x="21029" y="17660"/>
                  <a:pt x="21081" y="17598"/>
                </a:cubicBezTo>
                <a:cubicBezTo>
                  <a:pt x="21091" y="17587"/>
                  <a:pt x="21102" y="17577"/>
                  <a:pt x="21112" y="17567"/>
                </a:cubicBezTo>
                <a:close/>
                <a:moveTo>
                  <a:pt x="8862" y="17753"/>
                </a:moveTo>
                <a:lnTo>
                  <a:pt x="8914" y="17784"/>
                </a:lnTo>
                <a:lnTo>
                  <a:pt x="8997" y="18105"/>
                </a:lnTo>
                <a:cubicBezTo>
                  <a:pt x="8997" y="18126"/>
                  <a:pt x="9007" y="18137"/>
                  <a:pt x="9007" y="18157"/>
                </a:cubicBezTo>
                <a:lnTo>
                  <a:pt x="8727" y="17960"/>
                </a:lnTo>
                <a:cubicBezTo>
                  <a:pt x="8779" y="17888"/>
                  <a:pt x="8820" y="17826"/>
                  <a:pt x="8862" y="17753"/>
                </a:cubicBezTo>
                <a:close/>
                <a:moveTo>
                  <a:pt x="11940" y="18064"/>
                </a:moveTo>
                <a:lnTo>
                  <a:pt x="11961" y="18085"/>
                </a:lnTo>
                <a:lnTo>
                  <a:pt x="11878" y="18157"/>
                </a:lnTo>
                <a:cubicBezTo>
                  <a:pt x="11898" y="18126"/>
                  <a:pt x="11919" y="18095"/>
                  <a:pt x="11940" y="18064"/>
                </a:cubicBezTo>
                <a:close/>
                <a:moveTo>
                  <a:pt x="15329" y="17712"/>
                </a:moveTo>
                <a:cubicBezTo>
                  <a:pt x="15381" y="17836"/>
                  <a:pt x="15443" y="17971"/>
                  <a:pt x="15505" y="18095"/>
                </a:cubicBezTo>
                <a:cubicBezTo>
                  <a:pt x="15495" y="18116"/>
                  <a:pt x="15484" y="18137"/>
                  <a:pt x="15474" y="18157"/>
                </a:cubicBezTo>
                <a:cubicBezTo>
                  <a:pt x="15402" y="18074"/>
                  <a:pt x="15339" y="17991"/>
                  <a:pt x="15277" y="17898"/>
                </a:cubicBezTo>
                <a:lnTo>
                  <a:pt x="15329" y="17712"/>
                </a:lnTo>
                <a:close/>
                <a:moveTo>
                  <a:pt x="4975" y="17691"/>
                </a:moveTo>
                <a:lnTo>
                  <a:pt x="4975" y="17691"/>
                </a:lnTo>
                <a:cubicBezTo>
                  <a:pt x="5069" y="17795"/>
                  <a:pt x="5162" y="17898"/>
                  <a:pt x="5276" y="17991"/>
                </a:cubicBezTo>
                <a:cubicBezTo>
                  <a:pt x="5276" y="18023"/>
                  <a:pt x="5266" y="18054"/>
                  <a:pt x="5255" y="18085"/>
                </a:cubicBezTo>
                <a:cubicBezTo>
                  <a:pt x="5255" y="18116"/>
                  <a:pt x="5255" y="18147"/>
                  <a:pt x="5245" y="18178"/>
                </a:cubicBezTo>
                <a:lnTo>
                  <a:pt x="5110" y="18147"/>
                </a:lnTo>
                <a:cubicBezTo>
                  <a:pt x="5048" y="18074"/>
                  <a:pt x="5006" y="18012"/>
                  <a:pt x="4965" y="17960"/>
                </a:cubicBezTo>
                <a:lnTo>
                  <a:pt x="4965" y="17960"/>
                </a:lnTo>
                <a:lnTo>
                  <a:pt x="4986" y="17971"/>
                </a:lnTo>
                <a:cubicBezTo>
                  <a:pt x="4986" y="17877"/>
                  <a:pt x="4975" y="17784"/>
                  <a:pt x="4975" y="17691"/>
                </a:cubicBezTo>
                <a:close/>
                <a:moveTo>
                  <a:pt x="6281" y="17815"/>
                </a:moveTo>
                <a:lnTo>
                  <a:pt x="6281" y="17815"/>
                </a:lnTo>
                <a:cubicBezTo>
                  <a:pt x="6374" y="17836"/>
                  <a:pt x="6457" y="17846"/>
                  <a:pt x="6540" y="17857"/>
                </a:cubicBezTo>
                <a:cubicBezTo>
                  <a:pt x="6520" y="17960"/>
                  <a:pt x="6499" y="18064"/>
                  <a:pt x="6488" y="18178"/>
                </a:cubicBezTo>
                <a:lnTo>
                  <a:pt x="6395" y="18147"/>
                </a:lnTo>
                <a:cubicBezTo>
                  <a:pt x="6354" y="18043"/>
                  <a:pt x="6323" y="17929"/>
                  <a:pt x="6281" y="17815"/>
                </a:cubicBezTo>
                <a:close/>
                <a:moveTo>
                  <a:pt x="14023" y="15825"/>
                </a:moveTo>
                <a:cubicBezTo>
                  <a:pt x="14023" y="16271"/>
                  <a:pt x="14054" y="16717"/>
                  <a:pt x="14106" y="17162"/>
                </a:cubicBezTo>
                <a:lnTo>
                  <a:pt x="14106" y="17214"/>
                </a:lnTo>
                <a:cubicBezTo>
                  <a:pt x="14096" y="17245"/>
                  <a:pt x="14085" y="17287"/>
                  <a:pt x="14075" y="17318"/>
                </a:cubicBezTo>
                <a:cubicBezTo>
                  <a:pt x="14054" y="17421"/>
                  <a:pt x="14023" y="17525"/>
                  <a:pt x="13992" y="17639"/>
                </a:cubicBezTo>
                <a:cubicBezTo>
                  <a:pt x="13919" y="17774"/>
                  <a:pt x="13837" y="17888"/>
                  <a:pt x="13754" y="18012"/>
                </a:cubicBezTo>
                <a:cubicBezTo>
                  <a:pt x="13712" y="18074"/>
                  <a:pt x="13681" y="18137"/>
                  <a:pt x="13640" y="18188"/>
                </a:cubicBezTo>
                <a:cubicBezTo>
                  <a:pt x="13526" y="18137"/>
                  <a:pt x="13432" y="18085"/>
                  <a:pt x="13339" y="18033"/>
                </a:cubicBezTo>
                <a:cubicBezTo>
                  <a:pt x="13484" y="17577"/>
                  <a:pt x="13619" y="17111"/>
                  <a:pt x="13723" y="16654"/>
                </a:cubicBezTo>
                <a:cubicBezTo>
                  <a:pt x="13764" y="16468"/>
                  <a:pt x="13816" y="16261"/>
                  <a:pt x="13857" y="16053"/>
                </a:cubicBezTo>
                <a:cubicBezTo>
                  <a:pt x="13909" y="15970"/>
                  <a:pt x="13971" y="15898"/>
                  <a:pt x="14023" y="15825"/>
                </a:cubicBezTo>
                <a:close/>
                <a:moveTo>
                  <a:pt x="5328" y="18043"/>
                </a:moveTo>
                <a:lnTo>
                  <a:pt x="5348" y="18054"/>
                </a:lnTo>
                <a:cubicBezTo>
                  <a:pt x="5369" y="18105"/>
                  <a:pt x="5380" y="18157"/>
                  <a:pt x="5400" y="18199"/>
                </a:cubicBezTo>
                <a:lnTo>
                  <a:pt x="5317" y="18188"/>
                </a:lnTo>
                <a:cubicBezTo>
                  <a:pt x="5307" y="18168"/>
                  <a:pt x="5307" y="18157"/>
                  <a:pt x="5307" y="18137"/>
                </a:cubicBezTo>
                <a:lnTo>
                  <a:pt x="5317" y="18137"/>
                </a:lnTo>
                <a:cubicBezTo>
                  <a:pt x="5317" y="18105"/>
                  <a:pt x="5328" y="18074"/>
                  <a:pt x="5328" y="18043"/>
                </a:cubicBezTo>
                <a:close/>
                <a:moveTo>
                  <a:pt x="12831" y="17795"/>
                </a:moveTo>
                <a:lnTo>
                  <a:pt x="12956" y="17877"/>
                </a:lnTo>
                <a:cubicBezTo>
                  <a:pt x="12976" y="17960"/>
                  <a:pt x="13007" y="18043"/>
                  <a:pt x="13028" y="18137"/>
                </a:cubicBezTo>
                <a:cubicBezTo>
                  <a:pt x="13028" y="18157"/>
                  <a:pt x="13049" y="18178"/>
                  <a:pt x="13049" y="18199"/>
                </a:cubicBezTo>
                <a:cubicBezTo>
                  <a:pt x="12956" y="18105"/>
                  <a:pt x="12862" y="18023"/>
                  <a:pt x="12769" y="17929"/>
                </a:cubicBezTo>
                <a:lnTo>
                  <a:pt x="12831" y="17795"/>
                </a:lnTo>
                <a:close/>
                <a:moveTo>
                  <a:pt x="7515" y="17784"/>
                </a:moveTo>
                <a:lnTo>
                  <a:pt x="7577" y="17826"/>
                </a:lnTo>
                <a:cubicBezTo>
                  <a:pt x="7525" y="17877"/>
                  <a:pt x="7483" y="17940"/>
                  <a:pt x="7432" y="17991"/>
                </a:cubicBezTo>
                <a:cubicBezTo>
                  <a:pt x="7183" y="18105"/>
                  <a:pt x="6913" y="18178"/>
                  <a:pt x="6644" y="18219"/>
                </a:cubicBezTo>
                <a:lnTo>
                  <a:pt x="6634" y="18230"/>
                </a:lnTo>
                <a:lnTo>
                  <a:pt x="6540" y="18199"/>
                </a:lnTo>
                <a:cubicBezTo>
                  <a:pt x="6561" y="18085"/>
                  <a:pt x="6582" y="17981"/>
                  <a:pt x="6602" y="17867"/>
                </a:cubicBezTo>
                <a:cubicBezTo>
                  <a:pt x="6664" y="17871"/>
                  <a:pt x="6726" y="17873"/>
                  <a:pt x="6788" y="17873"/>
                </a:cubicBezTo>
                <a:cubicBezTo>
                  <a:pt x="7030" y="17873"/>
                  <a:pt x="7275" y="17842"/>
                  <a:pt x="7515" y="17784"/>
                </a:cubicBezTo>
                <a:close/>
                <a:moveTo>
                  <a:pt x="11577" y="17639"/>
                </a:moveTo>
                <a:cubicBezTo>
                  <a:pt x="11670" y="17763"/>
                  <a:pt x="11784" y="17888"/>
                  <a:pt x="11888" y="18012"/>
                </a:cubicBezTo>
                <a:cubicBezTo>
                  <a:pt x="11847" y="18085"/>
                  <a:pt x="11795" y="18157"/>
                  <a:pt x="11753" y="18230"/>
                </a:cubicBezTo>
                <a:cubicBezTo>
                  <a:pt x="11691" y="18033"/>
                  <a:pt x="11629" y="17836"/>
                  <a:pt x="11577" y="17639"/>
                </a:cubicBezTo>
                <a:close/>
                <a:moveTo>
                  <a:pt x="5452" y="18137"/>
                </a:moveTo>
                <a:cubicBezTo>
                  <a:pt x="5494" y="18178"/>
                  <a:pt x="5545" y="18209"/>
                  <a:pt x="5587" y="18240"/>
                </a:cubicBezTo>
                <a:lnTo>
                  <a:pt x="5483" y="18219"/>
                </a:lnTo>
                <a:cubicBezTo>
                  <a:pt x="5473" y="18188"/>
                  <a:pt x="5452" y="18157"/>
                  <a:pt x="5442" y="18137"/>
                </a:cubicBezTo>
                <a:close/>
                <a:moveTo>
                  <a:pt x="5369" y="17784"/>
                </a:moveTo>
                <a:cubicBezTo>
                  <a:pt x="5494" y="17857"/>
                  <a:pt x="5628" y="17929"/>
                  <a:pt x="5773" y="17991"/>
                </a:cubicBezTo>
                <a:cubicBezTo>
                  <a:pt x="5753" y="18074"/>
                  <a:pt x="5732" y="18157"/>
                  <a:pt x="5722" y="18251"/>
                </a:cubicBezTo>
                <a:cubicBezTo>
                  <a:pt x="5608" y="18188"/>
                  <a:pt x="5514" y="18116"/>
                  <a:pt x="5411" y="18043"/>
                </a:cubicBezTo>
                <a:cubicBezTo>
                  <a:pt x="5390" y="17971"/>
                  <a:pt x="5369" y="17909"/>
                  <a:pt x="5359" y="17836"/>
                </a:cubicBezTo>
                <a:cubicBezTo>
                  <a:pt x="5359" y="17826"/>
                  <a:pt x="5359" y="17805"/>
                  <a:pt x="5369" y="17784"/>
                </a:cubicBezTo>
                <a:close/>
                <a:moveTo>
                  <a:pt x="12209" y="17940"/>
                </a:moveTo>
                <a:lnTo>
                  <a:pt x="12209" y="18251"/>
                </a:lnTo>
                <a:cubicBezTo>
                  <a:pt x="12158" y="18199"/>
                  <a:pt x="12106" y="18137"/>
                  <a:pt x="12054" y="18085"/>
                </a:cubicBezTo>
                <a:lnTo>
                  <a:pt x="12209" y="17940"/>
                </a:lnTo>
                <a:close/>
                <a:moveTo>
                  <a:pt x="23423" y="14343"/>
                </a:moveTo>
                <a:lnTo>
                  <a:pt x="23423" y="14343"/>
                </a:lnTo>
                <a:cubicBezTo>
                  <a:pt x="23112" y="15763"/>
                  <a:pt x="22490" y="17100"/>
                  <a:pt x="21620" y="18251"/>
                </a:cubicBezTo>
                <a:cubicBezTo>
                  <a:pt x="21682" y="17888"/>
                  <a:pt x="21744" y="17535"/>
                  <a:pt x="21775" y="17183"/>
                </a:cubicBezTo>
                <a:cubicBezTo>
                  <a:pt x="21786" y="17100"/>
                  <a:pt x="21796" y="17017"/>
                  <a:pt x="21796" y="16934"/>
                </a:cubicBezTo>
                <a:cubicBezTo>
                  <a:pt x="22117" y="16582"/>
                  <a:pt x="22397" y="16198"/>
                  <a:pt x="22646" y="15794"/>
                </a:cubicBezTo>
                <a:cubicBezTo>
                  <a:pt x="22895" y="15411"/>
                  <a:pt x="23092" y="14996"/>
                  <a:pt x="23257" y="14571"/>
                </a:cubicBezTo>
                <a:cubicBezTo>
                  <a:pt x="23309" y="14499"/>
                  <a:pt x="23371" y="14416"/>
                  <a:pt x="23423" y="14343"/>
                </a:cubicBezTo>
                <a:close/>
                <a:moveTo>
                  <a:pt x="5825" y="18012"/>
                </a:moveTo>
                <a:cubicBezTo>
                  <a:pt x="5991" y="18085"/>
                  <a:pt x="6157" y="18147"/>
                  <a:pt x="6323" y="18209"/>
                </a:cubicBezTo>
                <a:lnTo>
                  <a:pt x="6333" y="18261"/>
                </a:lnTo>
                <a:cubicBezTo>
                  <a:pt x="6240" y="18266"/>
                  <a:pt x="6149" y="18269"/>
                  <a:pt x="6058" y="18269"/>
                </a:cubicBezTo>
                <a:cubicBezTo>
                  <a:pt x="5968" y="18269"/>
                  <a:pt x="5877" y="18266"/>
                  <a:pt x="5784" y="18261"/>
                </a:cubicBezTo>
                <a:cubicBezTo>
                  <a:pt x="5794" y="18168"/>
                  <a:pt x="5815" y="18095"/>
                  <a:pt x="5825" y="18012"/>
                </a:cubicBezTo>
                <a:close/>
                <a:moveTo>
                  <a:pt x="9359" y="18043"/>
                </a:moveTo>
                <a:cubicBezTo>
                  <a:pt x="9442" y="18085"/>
                  <a:pt x="9525" y="18137"/>
                  <a:pt x="9608" y="18168"/>
                </a:cubicBezTo>
                <a:cubicBezTo>
                  <a:pt x="9484" y="18209"/>
                  <a:pt x="9339" y="18240"/>
                  <a:pt x="9204" y="18271"/>
                </a:cubicBezTo>
                <a:lnTo>
                  <a:pt x="9100" y="18209"/>
                </a:lnTo>
                <a:cubicBezTo>
                  <a:pt x="9193" y="18157"/>
                  <a:pt x="9276" y="18095"/>
                  <a:pt x="9359" y="18043"/>
                </a:cubicBezTo>
                <a:close/>
                <a:moveTo>
                  <a:pt x="21361" y="18064"/>
                </a:moveTo>
                <a:lnTo>
                  <a:pt x="21340" y="18271"/>
                </a:lnTo>
                <a:cubicBezTo>
                  <a:pt x="21340" y="18219"/>
                  <a:pt x="21340" y="18178"/>
                  <a:pt x="21330" y="18137"/>
                </a:cubicBezTo>
                <a:lnTo>
                  <a:pt x="21319" y="18126"/>
                </a:lnTo>
                <a:lnTo>
                  <a:pt x="21361" y="18064"/>
                </a:lnTo>
                <a:close/>
                <a:moveTo>
                  <a:pt x="13916" y="17903"/>
                </a:moveTo>
                <a:lnTo>
                  <a:pt x="13916" y="17903"/>
                </a:lnTo>
                <a:cubicBezTo>
                  <a:pt x="13885" y="18032"/>
                  <a:pt x="13845" y="18152"/>
                  <a:pt x="13805" y="18282"/>
                </a:cubicBezTo>
                <a:lnTo>
                  <a:pt x="13702" y="18230"/>
                </a:lnTo>
                <a:cubicBezTo>
                  <a:pt x="13773" y="18118"/>
                  <a:pt x="13844" y="18006"/>
                  <a:pt x="13916" y="17903"/>
                </a:cubicBezTo>
                <a:close/>
                <a:moveTo>
                  <a:pt x="16210" y="17587"/>
                </a:moveTo>
                <a:cubicBezTo>
                  <a:pt x="16272" y="17608"/>
                  <a:pt x="16324" y="17629"/>
                  <a:pt x="16386" y="17639"/>
                </a:cubicBezTo>
                <a:cubicBezTo>
                  <a:pt x="16376" y="17857"/>
                  <a:pt x="16365" y="18064"/>
                  <a:pt x="16345" y="18282"/>
                </a:cubicBezTo>
                <a:cubicBezTo>
                  <a:pt x="16272" y="18126"/>
                  <a:pt x="16200" y="17971"/>
                  <a:pt x="16127" y="17815"/>
                </a:cubicBezTo>
                <a:cubicBezTo>
                  <a:pt x="16158" y="17743"/>
                  <a:pt x="16179" y="17670"/>
                  <a:pt x="16210" y="17587"/>
                </a:cubicBezTo>
                <a:close/>
                <a:moveTo>
                  <a:pt x="8541" y="17919"/>
                </a:moveTo>
                <a:cubicBezTo>
                  <a:pt x="8572" y="17940"/>
                  <a:pt x="8603" y="17971"/>
                  <a:pt x="8634" y="17991"/>
                </a:cubicBezTo>
                <a:cubicBezTo>
                  <a:pt x="8561" y="18095"/>
                  <a:pt x="8489" y="18199"/>
                  <a:pt x="8406" y="18292"/>
                </a:cubicBezTo>
                <a:lnTo>
                  <a:pt x="8406" y="18302"/>
                </a:lnTo>
                <a:cubicBezTo>
                  <a:pt x="8323" y="18251"/>
                  <a:pt x="8250" y="18199"/>
                  <a:pt x="8167" y="18147"/>
                </a:cubicBezTo>
                <a:cubicBezTo>
                  <a:pt x="8302" y="18074"/>
                  <a:pt x="8427" y="18002"/>
                  <a:pt x="8541" y="17919"/>
                </a:cubicBezTo>
                <a:close/>
                <a:moveTo>
                  <a:pt x="10365" y="18012"/>
                </a:moveTo>
                <a:cubicBezTo>
                  <a:pt x="10375" y="18064"/>
                  <a:pt x="10396" y="18116"/>
                  <a:pt x="10416" y="18168"/>
                </a:cubicBezTo>
                <a:cubicBezTo>
                  <a:pt x="10334" y="18219"/>
                  <a:pt x="10240" y="18261"/>
                  <a:pt x="10157" y="18313"/>
                </a:cubicBezTo>
                <a:lnTo>
                  <a:pt x="10116" y="18209"/>
                </a:lnTo>
                <a:cubicBezTo>
                  <a:pt x="10095" y="18178"/>
                  <a:pt x="10085" y="18147"/>
                  <a:pt x="10074" y="18116"/>
                </a:cubicBezTo>
                <a:cubicBezTo>
                  <a:pt x="10168" y="18085"/>
                  <a:pt x="10261" y="18043"/>
                  <a:pt x="10365" y="18012"/>
                </a:cubicBezTo>
                <a:close/>
                <a:moveTo>
                  <a:pt x="17640" y="17732"/>
                </a:moveTo>
                <a:lnTo>
                  <a:pt x="17619" y="17795"/>
                </a:lnTo>
                <a:cubicBezTo>
                  <a:pt x="17526" y="17981"/>
                  <a:pt x="17422" y="18157"/>
                  <a:pt x="17298" y="18313"/>
                </a:cubicBezTo>
                <a:lnTo>
                  <a:pt x="17215" y="18251"/>
                </a:lnTo>
                <a:lnTo>
                  <a:pt x="17215" y="18199"/>
                </a:lnTo>
                <a:cubicBezTo>
                  <a:pt x="17360" y="18043"/>
                  <a:pt x="17505" y="17888"/>
                  <a:pt x="17640" y="17732"/>
                </a:cubicBezTo>
                <a:close/>
                <a:moveTo>
                  <a:pt x="5183" y="18240"/>
                </a:moveTo>
                <a:lnTo>
                  <a:pt x="5245" y="18261"/>
                </a:lnTo>
                <a:lnTo>
                  <a:pt x="5245" y="18323"/>
                </a:lnTo>
                <a:cubicBezTo>
                  <a:pt x="5224" y="18292"/>
                  <a:pt x="5203" y="18271"/>
                  <a:pt x="5183" y="18240"/>
                </a:cubicBezTo>
                <a:close/>
                <a:moveTo>
                  <a:pt x="7342" y="18082"/>
                </a:moveTo>
                <a:lnTo>
                  <a:pt x="7342" y="18082"/>
                </a:lnTo>
                <a:cubicBezTo>
                  <a:pt x="7261" y="18172"/>
                  <a:pt x="7181" y="18253"/>
                  <a:pt x="7100" y="18333"/>
                </a:cubicBezTo>
                <a:cubicBezTo>
                  <a:pt x="6996" y="18313"/>
                  <a:pt x="6893" y="18292"/>
                  <a:pt x="6779" y="18261"/>
                </a:cubicBezTo>
                <a:cubicBezTo>
                  <a:pt x="6970" y="18221"/>
                  <a:pt x="7161" y="18161"/>
                  <a:pt x="7342" y="18082"/>
                </a:cubicBezTo>
                <a:close/>
                <a:moveTo>
                  <a:pt x="9048" y="18261"/>
                </a:moveTo>
                <a:cubicBezTo>
                  <a:pt x="9048" y="18282"/>
                  <a:pt x="9048" y="18292"/>
                  <a:pt x="9059" y="18302"/>
                </a:cubicBezTo>
                <a:cubicBezTo>
                  <a:pt x="9007" y="18313"/>
                  <a:pt x="8965" y="18323"/>
                  <a:pt x="8914" y="18333"/>
                </a:cubicBezTo>
                <a:lnTo>
                  <a:pt x="9038" y="18261"/>
                </a:lnTo>
                <a:close/>
                <a:moveTo>
                  <a:pt x="13070" y="17950"/>
                </a:moveTo>
                <a:lnTo>
                  <a:pt x="13070" y="17950"/>
                </a:lnTo>
                <a:cubicBezTo>
                  <a:pt x="13132" y="17991"/>
                  <a:pt x="13204" y="18033"/>
                  <a:pt x="13277" y="18074"/>
                </a:cubicBezTo>
                <a:cubicBezTo>
                  <a:pt x="13246" y="18157"/>
                  <a:pt x="13215" y="18240"/>
                  <a:pt x="13184" y="18333"/>
                </a:cubicBezTo>
                <a:cubicBezTo>
                  <a:pt x="13142" y="18209"/>
                  <a:pt x="13111" y="18105"/>
                  <a:pt x="13070" y="18002"/>
                </a:cubicBezTo>
                <a:lnTo>
                  <a:pt x="13080" y="18002"/>
                </a:lnTo>
                <a:cubicBezTo>
                  <a:pt x="13080" y="17981"/>
                  <a:pt x="13070" y="17960"/>
                  <a:pt x="13070" y="17950"/>
                </a:cubicBezTo>
                <a:close/>
                <a:moveTo>
                  <a:pt x="10012" y="18137"/>
                </a:moveTo>
                <a:cubicBezTo>
                  <a:pt x="10043" y="18199"/>
                  <a:pt x="10064" y="18261"/>
                  <a:pt x="10095" y="18333"/>
                </a:cubicBezTo>
                <a:lnTo>
                  <a:pt x="10085" y="18344"/>
                </a:lnTo>
                <a:cubicBezTo>
                  <a:pt x="9992" y="18292"/>
                  <a:pt x="9898" y="18251"/>
                  <a:pt x="9805" y="18199"/>
                </a:cubicBezTo>
                <a:cubicBezTo>
                  <a:pt x="9878" y="18178"/>
                  <a:pt x="9950" y="18157"/>
                  <a:pt x="10012" y="18137"/>
                </a:cubicBezTo>
                <a:close/>
                <a:moveTo>
                  <a:pt x="14064" y="17685"/>
                </a:moveTo>
                <a:cubicBezTo>
                  <a:pt x="14033" y="17912"/>
                  <a:pt x="14002" y="18138"/>
                  <a:pt x="13971" y="18354"/>
                </a:cubicBezTo>
                <a:lnTo>
                  <a:pt x="13857" y="18302"/>
                </a:lnTo>
                <a:cubicBezTo>
                  <a:pt x="13868" y="18230"/>
                  <a:pt x="13888" y="18157"/>
                  <a:pt x="13919" y="18095"/>
                </a:cubicBezTo>
                <a:cubicBezTo>
                  <a:pt x="13971" y="17960"/>
                  <a:pt x="14002" y="17836"/>
                  <a:pt x="14054" y="17701"/>
                </a:cubicBezTo>
                <a:cubicBezTo>
                  <a:pt x="14054" y="17701"/>
                  <a:pt x="14062" y="17694"/>
                  <a:pt x="14064" y="17685"/>
                </a:cubicBezTo>
                <a:close/>
                <a:moveTo>
                  <a:pt x="15536" y="18178"/>
                </a:moveTo>
                <a:cubicBezTo>
                  <a:pt x="15567" y="18240"/>
                  <a:pt x="15598" y="18302"/>
                  <a:pt x="15630" y="18365"/>
                </a:cubicBezTo>
                <a:cubicBezTo>
                  <a:pt x="15588" y="18313"/>
                  <a:pt x="15557" y="18271"/>
                  <a:pt x="15516" y="18219"/>
                </a:cubicBezTo>
                <a:cubicBezTo>
                  <a:pt x="15526" y="18209"/>
                  <a:pt x="15526" y="18188"/>
                  <a:pt x="15536" y="18178"/>
                </a:cubicBezTo>
                <a:close/>
                <a:moveTo>
                  <a:pt x="8696" y="18023"/>
                </a:moveTo>
                <a:lnTo>
                  <a:pt x="8965" y="18209"/>
                </a:lnTo>
                <a:cubicBezTo>
                  <a:pt x="8893" y="18261"/>
                  <a:pt x="8810" y="18313"/>
                  <a:pt x="8727" y="18354"/>
                </a:cubicBezTo>
                <a:cubicBezTo>
                  <a:pt x="8668" y="18364"/>
                  <a:pt x="8610" y="18374"/>
                  <a:pt x="8551" y="18375"/>
                </a:cubicBezTo>
                <a:lnTo>
                  <a:pt x="8551" y="18375"/>
                </a:lnTo>
                <a:lnTo>
                  <a:pt x="8468" y="18323"/>
                </a:lnTo>
                <a:cubicBezTo>
                  <a:pt x="8520" y="18261"/>
                  <a:pt x="8572" y="18199"/>
                  <a:pt x="8613" y="18137"/>
                </a:cubicBezTo>
                <a:cubicBezTo>
                  <a:pt x="8644" y="18095"/>
                  <a:pt x="8665" y="18054"/>
                  <a:pt x="8696" y="18023"/>
                </a:cubicBezTo>
                <a:close/>
                <a:moveTo>
                  <a:pt x="7691" y="17898"/>
                </a:moveTo>
                <a:lnTo>
                  <a:pt x="7898" y="18043"/>
                </a:lnTo>
                <a:cubicBezTo>
                  <a:pt x="7888" y="18105"/>
                  <a:pt x="7877" y="18157"/>
                  <a:pt x="7867" y="18219"/>
                </a:cubicBezTo>
                <a:cubicBezTo>
                  <a:pt x="7743" y="18282"/>
                  <a:pt x="7608" y="18333"/>
                  <a:pt x="7483" y="18375"/>
                </a:cubicBezTo>
                <a:cubicBezTo>
                  <a:pt x="7380" y="18365"/>
                  <a:pt x="7287" y="18354"/>
                  <a:pt x="7193" y="18333"/>
                </a:cubicBezTo>
                <a:cubicBezTo>
                  <a:pt x="7307" y="18230"/>
                  <a:pt x="7411" y="18116"/>
                  <a:pt x="7504" y="18002"/>
                </a:cubicBezTo>
                <a:cubicBezTo>
                  <a:pt x="7566" y="17971"/>
                  <a:pt x="7639" y="17940"/>
                  <a:pt x="7691" y="17898"/>
                </a:cubicBezTo>
                <a:close/>
                <a:moveTo>
                  <a:pt x="20314" y="18033"/>
                </a:moveTo>
                <a:lnTo>
                  <a:pt x="20314" y="18033"/>
                </a:lnTo>
                <a:cubicBezTo>
                  <a:pt x="20242" y="18147"/>
                  <a:pt x="20159" y="18271"/>
                  <a:pt x="20086" y="18385"/>
                </a:cubicBezTo>
                <a:cubicBezTo>
                  <a:pt x="20076" y="18292"/>
                  <a:pt x="20065" y="18199"/>
                  <a:pt x="20055" y="18116"/>
                </a:cubicBezTo>
                <a:lnTo>
                  <a:pt x="20045" y="18116"/>
                </a:lnTo>
                <a:cubicBezTo>
                  <a:pt x="20138" y="18095"/>
                  <a:pt x="20231" y="18064"/>
                  <a:pt x="20314" y="18033"/>
                </a:cubicBezTo>
                <a:close/>
                <a:moveTo>
                  <a:pt x="7857" y="18302"/>
                </a:moveTo>
                <a:cubicBezTo>
                  <a:pt x="7857" y="18333"/>
                  <a:pt x="7846" y="18365"/>
                  <a:pt x="7836" y="18396"/>
                </a:cubicBezTo>
                <a:lnTo>
                  <a:pt x="7639" y="18385"/>
                </a:lnTo>
                <a:cubicBezTo>
                  <a:pt x="7711" y="18365"/>
                  <a:pt x="7784" y="18333"/>
                  <a:pt x="7857" y="18302"/>
                </a:cubicBezTo>
                <a:close/>
                <a:moveTo>
                  <a:pt x="8167" y="18230"/>
                </a:moveTo>
                <a:lnTo>
                  <a:pt x="8167" y="18230"/>
                </a:lnTo>
                <a:cubicBezTo>
                  <a:pt x="8230" y="18271"/>
                  <a:pt x="8302" y="18313"/>
                  <a:pt x="8364" y="18354"/>
                </a:cubicBezTo>
                <a:lnTo>
                  <a:pt x="8323" y="18396"/>
                </a:lnTo>
                <a:lnTo>
                  <a:pt x="8209" y="18396"/>
                </a:lnTo>
                <a:cubicBezTo>
                  <a:pt x="8188" y="18344"/>
                  <a:pt x="8178" y="18292"/>
                  <a:pt x="8167" y="18230"/>
                </a:cubicBezTo>
                <a:close/>
                <a:moveTo>
                  <a:pt x="7981" y="18240"/>
                </a:moveTo>
                <a:cubicBezTo>
                  <a:pt x="8002" y="18292"/>
                  <a:pt x="8022" y="18344"/>
                  <a:pt x="8043" y="18406"/>
                </a:cubicBezTo>
                <a:lnTo>
                  <a:pt x="7908" y="18406"/>
                </a:lnTo>
                <a:cubicBezTo>
                  <a:pt x="7919" y="18354"/>
                  <a:pt x="7929" y="18313"/>
                  <a:pt x="7939" y="18261"/>
                </a:cubicBezTo>
                <a:lnTo>
                  <a:pt x="7981" y="18240"/>
                </a:lnTo>
                <a:close/>
                <a:moveTo>
                  <a:pt x="12344" y="18043"/>
                </a:moveTo>
                <a:cubicBezTo>
                  <a:pt x="12417" y="18095"/>
                  <a:pt x="12489" y="18147"/>
                  <a:pt x="12551" y="18188"/>
                </a:cubicBezTo>
                <a:cubicBezTo>
                  <a:pt x="12510" y="18271"/>
                  <a:pt x="12458" y="18365"/>
                  <a:pt x="12406" y="18447"/>
                </a:cubicBezTo>
                <a:lnTo>
                  <a:pt x="12323" y="18354"/>
                </a:lnTo>
                <a:cubicBezTo>
                  <a:pt x="12323" y="18251"/>
                  <a:pt x="12334" y="18147"/>
                  <a:pt x="12344" y="18043"/>
                </a:cubicBezTo>
                <a:close/>
                <a:moveTo>
                  <a:pt x="12738" y="18002"/>
                </a:moveTo>
                <a:cubicBezTo>
                  <a:pt x="12862" y="18116"/>
                  <a:pt x="12976" y="18230"/>
                  <a:pt x="13101" y="18344"/>
                </a:cubicBezTo>
                <a:cubicBezTo>
                  <a:pt x="13111" y="18385"/>
                  <a:pt x="13121" y="18416"/>
                  <a:pt x="13142" y="18458"/>
                </a:cubicBezTo>
                <a:cubicBezTo>
                  <a:pt x="12976" y="18365"/>
                  <a:pt x="12811" y="18261"/>
                  <a:pt x="12655" y="18157"/>
                </a:cubicBezTo>
                <a:lnTo>
                  <a:pt x="12738" y="18002"/>
                </a:lnTo>
                <a:close/>
                <a:moveTo>
                  <a:pt x="7131" y="18406"/>
                </a:moveTo>
                <a:lnTo>
                  <a:pt x="7297" y="18427"/>
                </a:lnTo>
                <a:cubicBezTo>
                  <a:pt x="7214" y="18447"/>
                  <a:pt x="7131" y="18468"/>
                  <a:pt x="7048" y="18479"/>
                </a:cubicBezTo>
                <a:cubicBezTo>
                  <a:pt x="7079" y="18458"/>
                  <a:pt x="7110" y="18427"/>
                  <a:pt x="7131" y="18406"/>
                </a:cubicBezTo>
                <a:close/>
                <a:moveTo>
                  <a:pt x="15826" y="17401"/>
                </a:moveTo>
                <a:lnTo>
                  <a:pt x="15899" y="17442"/>
                </a:lnTo>
                <a:cubicBezTo>
                  <a:pt x="15951" y="17567"/>
                  <a:pt x="16003" y="17691"/>
                  <a:pt x="16054" y="17815"/>
                </a:cubicBezTo>
                <a:cubicBezTo>
                  <a:pt x="15961" y="18043"/>
                  <a:pt x="15868" y="18261"/>
                  <a:pt x="15775" y="18479"/>
                </a:cubicBezTo>
                <a:cubicBezTo>
                  <a:pt x="15702" y="18354"/>
                  <a:pt x="15630" y="18230"/>
                  <a:pt x="15567" y="18095"/>
                </a:cubicBezTo>
                <a:cubicBezTo>
                  <a:pt x="15671" y="17867"/>
                  <a:pt x="15754" y="17629"/>
                  <a:pt x="15826" y="17401"/>
                </a:cubicBezTo>
                <a:close/>
                <a:moveTo>
                  <a:pt x="6364" y="18323"/>
                </a:moveTo>
                <a:cubicBezTo>
                  <a:pt x="6385" y="18385"/>
                  <a:pt x="6406" y="18437"/>
                  <a:pt x="6416" y="18489"/>
                </a:cubicBezTo>
                <a:cubicBezTo>
                  <a:pt x="6240" y="18458"/>
                  <a:pt x="6064" y="18406"/>
                  <a:pt x="5898" y="18333"/>
                </a:cubicBezTo>
                <a:lnTo>
                  <a:pt x="5898" y="18333"/>
                </a:lnTo>
                <a:cubicBezTo>
                  <a:pt x="5940" y="18337"/>
                  <a:pt x="5984" y="18338"/>
                  <a:pt x="6028" y="18338"/>
                </a:cubicBezTo>
                <a:cubicBezTo>
                  <a:pt x="6134" y="18338"/>
                  <a:pt x="6244" y="18330"/>
                  <a:pt x="6354" y="18323"/>
                </a:cubicBezTo>
                <a:close/>
                <a:moveTo>
                  <a:pt x="6613" y="18292"/>
                </a:moveTo>
                <a:cubicBezTo>
                  <a:pt x="6758" y="18333"/>
                  <a:pt x="6903" y="18365"/>
                  <a:pt x="7048" y="18385"/>
                </a:cubicBezTo>
                <a:cubicBezTo>
                  <a:pt x="7007" y="18427"/>
                  <a:pt x="6965" y="18468"/>
                  <a:pt x="6924" y="18499"/>
                </a:cubicBezTo>
                <a:cubicBezTo>
                  <a:pt x="6846" y="18505"/>
                  <a:pt x="6765" y="18511"/>
                  <a:pt x="6682" y="18511"/>
                </a:cubicBezTo>
                <a:cubicBezTo>
                  <a:pt x="6622" y="18511"/>
                  <a:pt x="6560" y="18508"/>
                  <a:pt x="6499" y="18499"/>
                </a:cubicBezTo>
                <a:lnTo>
                  <a:pt x="6499" y="18489"/>
                </a:lnTo>
                <a:cubicBezTo>
                  <a:pt x="6509" y="18427"/>
                  <a:pt x="6520" y="18365"/>
                  <a:pt x="6530" y="18302"/>
                </a:cubicBezTo>
                <a:lnTo>
                  <a:pt x="6613" y="18292"/>
                </a:lnTo>
                <a:close/>
                <a:moveTo>
                  <a:pt x="14147" y="17535"/>
                </a:moveTo>
                <a:cubicBezTo>
                  <a:pt x="14189" y="17867"/>
                  <a:pt x="14251" y="18199"/>
                  <a:pt x="14313" y="18520"/>
                </a:cubicBezTo>
                <a:cubicBezTo>
                  <a:pt x="14220" y="18479"/>
                  <a:pt x="14127" y="18437"/>
                  <a:pt x="14023" y="18396"/>
                </a:cubicBezTo>
                <a:cubicBezTo>
                  <a:pt x="14054" y="18199"/>
                  <a:pt x="14075" y="18002"/>
                  <a:pt x="14096" y="17836"/>
                </a:cubicBezTo>
                <a:cubicBezTo>
                  <a:pt x="14106" y="17753"/>
                  <a:pt x="14116" y="17660"/>
                  <a:pt x="14127" y="17577"/>
                </a:cubicBezTo>
                <a:lnTo>
                  <a:pt x="14147" y="17535"/>
                </a:lnTo>
                <a:close/>
                <a:moveTo>
                  <a:pt x="21661" y="17421"/>
                </a:moveTo>
                <a:lnTo>
                  <a:pt x="21661" y="17421"/>
                </a:lnTo>
                <a:cubicBezTo>
                  <a:pt x="21620" y="17743"/>
                  <a:pt x="21568" y="18074"/>
                  <a:pt x="21506" y="18406"/>
                </a:cubicBezTo>
                <a:cubicBezTo>
                  <a:pt x="21464" y="18447"/>
                  <a:pt x="21433" y="18489"/>
                  <a:pt x="21402" y="18520"/>
                </a:cubicBezTo>
                <a:cubicBezTo>
                  <a:pt x="21402" y="18458"/>
                  <a:pt x="21413" y="18396"/>
                  <a:pt x="21413" y="18323"/>
                </a:cubicBezTo>
                <a:cubicBezTo>
                  <a:pt x="21516" y="18033"/>
                  <a:pt x="21599" y="17732"/>
                  <a:pt x="21661" y="17421"/>
                </a:cubicBezTo>
                <a:close/>
                <a:moveTo>
                  <a:pt x="5525" y="18302"/>
                </a:moveTo>
                <a:lnTo>
                  <a:pt x="5525" y="18302"/>
                </a:lnTo>
                <a:cubicBezTo>
                  <a:pt x="5587" y="18313"/>
                  <a:pt x="5649" y="18323"/>
                  <a:pt x="5701" y="18323"/>
                </a:cubicBezTo>
                <a:lnTo>
                  <a:pt x="5711" y="18323"/>
                </a:lnTo>
                <a:lnTo>
                  <a:pt x="5680" y="18530"/>
                </a:lnTo>
                <a:cubicBezTo>
                  <a:pt x="5618" y="18458"/>
                  <a:pt x="5566" y="18385"/>
                  <a:pt x="5525" y="18302"/>
                </a:cubicBezTo>
                <a:close/>
                <a:moveTo>
                  <a:pt x="13318" y="18105"/>
                </a:moveTo>
                <a:cubicBezTo>
                  <a:pt x="13412" y="18157"/>
                  <a:pt x="13505" y="18209"/>
                  <a:pt x="13598" y="18251"/>
                </a:cubicBezTo>
                <a:lnTo>
                  <a:pt x="13412" y="18530"/>
                </a:lnTo>
                <a:lnTo>
                  <a:pt x="13235" y="18365"/>
                </a:lnTo>
                <a:cubicBezTo>
                  <a:pt x="13267" y="18271"/>
                  <a:pt x="13298" y="18188"/>
                  <a:pt x="13318" y="18105"/>
                </a:cubicBezTo>
                <a:close/>
                <a:moveTo>
                  <a:pt x="9712" y="18230"/>
                </a:moveTo>
                <a:lnTo>
                  <a:pt x="10002" y="18375"/>
                </a:lnTo>
                <a:cubicBezTo>
                  <a:pt x="9878" y="18437"/>
                  <a:pt x="9753" y="18499"/>
                  <a:pt x="9629" y="18551"/>
                </a:cubicBezTo>
                <a:cubicBezTo>
                  <a:pt x="9515" y="18479"/>
                  <a:pt x="9401" y="18406"/>
                  <a:pt x="9287" y="18333"/>
                </a:cubicBezTo>
                <a:cubicBezTo>
                  <a:pt x="9421" y="18302"/>
                  <a:pt x="9567" y="18271"/>
                  <a:pt x="9701" y="18230"/>
                </a:cubicBezTo>
                <a:close/>
                <a:moveTo>
                  <a:pt x="10448" y="18251"/>
                </a:moveTo>
                <a:cubicBezTo>
                  <a:pt x="10489" y="18354"/>
                  <a:pt x="10520" y="18458"/>
                  <a:pt x="10562" y="18561"/>
                </a:cubicBezTo>
                <a:cubicBezTo>
                  <a:pt x="10448" y="18510"/>
                  <a:pt x="10323" y="18447"/>
                  <a:pt x="10209" y="18396"/>
                </a:cubicBezTo>
                <a:lnTo>
                  <a:pt x="10199" y="18385"/>
                </a:lnTo>
                <a:cubicBezTo>
                  <a:pt x="10282" y="18333"/>
                  <a:pt x="10365" y="18292"/>
                  <a:pt x="10448" y="18251"/>
                </a:cubicBezTo>
                <a:close/>
                <a:moveTo>
                  <a:pt x="13235" y="18458"/>
                </a:moveTo>
                <a:lnTo>
                  <a:pt x="13349" y="18561"/>
                </a:lnTo>
                <a:cubicBezTo>
                  <a:pt x="13318" y="18551"/>
                  <a:pt x="13287" y="18530"/>
                  <a:pt x="13256" y="18510"/>
                </a:cubicBezTo>
                <a:cubicBezTo>
                  <a:pt x="13235" y="18499"/>
                  <a:pt x="13235" y="18479"/>
                  <a:pt x="13225" y="18468"/>
                </a:cubicBezTo>
                <a:lnTo>
                  <a:pt x="13235" y="18458"/>
                </a:lnTo>
                <a:close/>
                <a:moveTo>
                  <a:pt x="14593" y="16779"/>
                </a:moveTo>
                <a:cubicBezTo>
                  <a:pt x="14717" y="17090"/>
                  <a:pt x="14863" y="17401"/>
                  <a:pt x="15039" y="17681"/>
                </a:cubicBezTo>
                <a:cubicBezTo>
                  <a:pt x="14883" y="18002"/>
                  <a:pt x="14707" y="18302"/>
                  <a:pt x="14531" y="18613"/>
                </a:cubicBezTo>
                <a:cubicBezTo>
                  <a:pt x="14489" y="18593"/>
                  <a:pt x="14448" y="18582"/>
                  <a:pt x="14396" y="18561"/>
                </a:cubicBezTo>
                <a:cubicBezTo>
                  <a:pt x="14324" y="18188"/>
                  <a:pt x="14251" y="17815"/>
                  <a:pt x="14210" y="17432"/>
                </a:cubicBezTo>
                <a:cubicBezTo>
                  <a:pt x="14334" y="17214"/>
                  <a:pt x="14469" y="16997"/>
                  <a:pt x="14593" y="16779"/>
                </a:cubicBezTo>
                <a:close/>
                <a:moveTo>
                  <a:pt x="8520" y="18458"/>
                </a:moveTo>
                <a:lnTo>
                  <a:pt x="8541" y="18468"/>
                </a:lnTo>
                <a:cubicBezTo>
                  <a:pt x="8447" y="18520"/>
                  <a:pt x="8354" y="18572"/>
                  <a:pt x="8250" y="18624"/>
                </a:cubicBezTo>
                <a:cubicBezTo>
                  <a:pt x="8250" y="18613"/>
                  <a:pt x="8240" y="18593"/>
                  <a:pt x="8240" y="18572"/>
                </a:cubicBezTo>
                <a:cubicBezTo>
                  <a:pt x="8271" y="18541"/>
                  <a:pt x="8302" y="18499"/>
                  <a:pt x="8333" y="18468"/>
                </a:cubicBezTo>
                <a:lnTo>
                  <a:pt x="8520" y="18458"/>
                </a:lnTo>
                <a:close/>
                <a:moveTo>
                  <a:pt x="12313" y="18458"/>
                </a:moveTo>
                <a:lnTo>
                  <a:pt x="12375" y="18520"/>
                </a:lnTo>
                <a:lnTo>
                  <a:pt x="12313" y="18624"/>
                </a:lnTo>
                <a:lnTo>
                  <a:pt x="12313" y="18458"/>
                </a:lnTo>
                <a:close/>
                <a:moveTo>
                  <a:pt x="10707" y="18105"/>
                </a:moveTo>
                <a:cubicBezTo>
                  <a:pt x="10707" y="18282"/>
                  <a:pt x="10727" y="18458"/>
                  <a:pt x="10748" y="18634"/>
                </a:cubicBezTo>
                <a:lnTo>
                  <a:pt x="10676" y="18603"/>
                </a:lnTo>
                <a:cubicBezTo>
                  <a:pt x="10613" y="18468"/>
                  <a:pt x="10572" y="18333"/>
                  <a:pt x="10520" y="18209"/>
                </a:cubicBezTo>
                <a:lnTo>
                  <a:pt x="10530" y="18209"/>
                </a:lnTo>
                <a:lnTo>
                  <a:pt x="10707" y="18105"/>
                </a:lnTo>
                <a:close/>
                <a:moveTo>
                  <a:pt x="17144" y="18313"/>
                </a:moveTo>
                <a:cubicBezTo>
                  <a:pt x="17146" y="18365"/>
                  <a:pt x="17155" y="18417"/>
                  <a:pt x="17163" y="18468"/>
                </a:cubicBezTo>
                <a:cubicBezTo>
                  <a:pt x="17101" y="18530"/>
                  <a:pt x="17049" y="18582"/>
                  <a:pt x="16998" y="18634"/>
                </a:cubicBezTo>
                <a:cubicBezTo>
                  <a:pt x="17056" y="18537"/>
                  <a:pt x="17096" y="18421"/>
                  <a:pt x="17144" y="18313"/>
                </a:cubicBezTo>
                <a:close/>
                <a:moveTo>
                  <a:pt x="892" y="12809"/>
                </a:moveTo>
                <a:cubicBezTo>
                  <a:pt x="933" y="12882"/>
                  <a:pt x="985" y="12955"/>
                  <a:pt x="1037" y="13017"/>
                </a:cubicBezTo>
                <a:cubicBezTo>
                  <a:pt x="809" y="13815"/>
                  <a:pt x="757" y="14675"/>
                  <a:pt x="1151" y="15421"/>
                </a:cubicBezTo>
                <a:cubicBezTo>
                  <a:pt x="1182" y="15494"/>
                  <a:pt x="1234" y="15566"/>
                  <a:pt x="1275" y="15639"/>
                </a:cubicBezTo>
                <a:cubicBezTo>
                  <a:pt x="1306" y="15877"/>
                  <a:pt x="1348" y="16126"/>
                  <a:pt x="1410" y="16364"/>
                </a:cubicBezTo>
                <a:cubicBezTo>
                  <a:pt x="1493" y="16737"/>
                  <a:pt x="1607" y="17100"/>
                  <a:pt x="1742" y="17453"/>
                </a:cubicBezTo>
                <a:cubicBezTo>
                  <a:pt x="1721" y="17846"/>
                  <a:pt x="1731" y="18251"/>
                  <a:pt x="1783" y="18644"/>
                </a:cubicBezTo>
                <a:cubicBezTo>
                  <a:pt x="1690" y="18572"/>
                  <a:pt x="1607" y="18489"/>
                  <a:pt x="1514" y="18406"/>
                </a:cubicBezTo>
                <a:cubicBezTo>
                  <a:pt x="73" y="16945"/>
                  <a:pt x="1" y="14582"/>
                  <a:pt x="892" y="12809"/>
                </a:cubicBezTo>
                <a:close/>
                <a:moveTo>
                  <a:pt x="16953" y="18092"/>
                </a:moveTo>
                <a:lnTo>
                  <a:pt x="17018" y="18157"/>
                </a:lnTo>
                <a:cubicBezTo>
                  <a:pt x="16946" y="18271"/>
                  <a:pt x="16873" y="18375"/>
                  <a:pt x="16801" y="18479"/>
                </a:cubicBezTo>
                <a:lnTo>
                  <a:pt x="16635" y="18644"/>
                </a:lnTo>
                <a:cubicBezTo>
                  <a:pt x="16758" y="18470"/>
                  <a:pt x="16850" y="18286"/>
                  <a:pt x="16953" y="18092"/>
                </a:cubicBezTo>
                <a:close/>
                <a:moveTo>
                  <a:pt x="3207" y="17234"/>
                </a:moveTo>
                <a:cubicBezTo>
                  <a:pt x="3551" y="17532"/>
                  <a:pt x="3943" y="17780"/>
                  <a:pt x="4354" y="17971"/>
                </a:cubicBezTo>
                <a:cubicBezTo>
                  <a:pt x="4322" y="18199"/>
                  <a:pt x="4302" y="18427"/>
                  <a:pt x="4281" y="18655"/>
                </a:cubicBezTo>
                <a:cubicBezTo>
                  <a:pt x="4229" y="18603"/>
                  <a:pt x="4167" y="18561"/>
                  <a:pt x="4115" y="18510"/>
                </a:cubicBezTo>
                <a:cubicBezTo>
                  <a:pt x="3783" y="18117"/>
                  <a:pt x="3480" y="17686"/>
                  <a:pt x="3207" y="17234"/>
                </a:cubicBezTo>
                <a:close/>
                <a:moveTo>
                  <a:pt x="16469" y="17660"/>
                </a:moveTo>
                <a:cubicBezTo>
                  <a:pt x="16510" y="17670"/>
                  <a:pt x="16562" y="17670"/>
                  <a:pt x="16604" y="17681"/>
                </a:cubicBezTo>
                <a:cubicBezTo>
                  <a:pt x="16687" y="17795"/>
                  <a:pt x="16790" y="17909"/>
                  <a:pt x="16884" y="18023"/>
                </a:cubicBezTo>
                <a:cubicBezTo>
                  <a:pt x="16842" y="18105"/>
                  <a:pt x="16811" y="18188"/>
                  <a:pt x="16759" y="18271"/>
                </a:cubicBezTo>
                <a:cubicBezTo>
                  <a:pt x="16687" y="18406"/>
                  <a:pt x="16614" y="18530"/>
                  <a:pt x="16542" y="18655"/>
                </a:cubicBezTo>
                <a:cubicBezTo>
                  <a:pt x="16490" y="18572"/>
                  <a:pt x="16448" y="18499"/>
                  <a:pt x="16407" y="18416"/>
                </a:cubicBezTo>
                <a:cubicBezTo>
                  <a:pt x="16438" y="18168"/>
                  <a:pt x="16459" y="17909"/>
                  <a:pt x="16469" y="17660"/>
                </a:cubicBezTo>
                <a:close/>
                <a:moveTo>
                  <a:pt x="20863" y="17753"/>
                </a:moveTo>
                <a:cubicBezTo>
                  <a:pt x="20635" y="18064"/>
                  <a:pt x="20387" y="18365"/>
                  <a:pt x="20138" y="18665"/>
                </a:cubicBezTo>
                <a:cubicBezTo>
                  <a:pt x="20127" y="18603"/>
                  <a:pt x="20117" y="18551"/>
                  <a:pt x="20107" y="18489"/>
                </a:cubicBezTo>
                <a:cubicBezTo>
                  <a:pt x="20221" y="18323"/>
                  <a:pt x="20335" y="18147"/>
                  <a:pt x="20438" y="17981"/>
                </a:cubicBezTo>
                <a:cubicBezTo>
                  <a:pt x="20584" y="17919"/>
                  <a:pt x="20729" y="17836"/>
                  <a:pt x="20863" y="17753"/>
                </a:cubicBezTo>
                <a:close/>
                <a:moveTo>
                  <a:pt x="17941" y="17401"/>
                </a:moveTo>
                <a:cubicBezTo>
                  <a:pt x="17972" y="17442"/>
                  <a:pt x="18003" y="17473"/>
                  <a:pt x="18034" y="17515"/>
                </a:cubicBezTo>
                <a:cubicBezTo>
                  <a:pt x="18158" y="17681"/>
                  <a:pt x="18303" y="17867"/>
                  <a:pt x="18459" y="18064"/>
                </a:cubicBezTo>
                <a:cubicBezTo>
                  <a:pt x="18417" y="18137"/>
                  <a:pt x="18376" y="18199"/>
                  <a:pt x="18324" y="18271"/>
                </a:cubicBezTo>
                <a:cubicBezTo>
                  <a:pt x="18148" y="18427"/>
                  <a:pt x="17961" y="18561"/>
                  <a:pt x="17754" y="18686"/>
                </a:cubicBezTo>
                <a:lnTo>
                  <a:pt x="17754" y="18675"/>
                </a:lnTo>
                <a:lnTo>
                  <a:pt x="17609" y="18572"/>
                </a:lnTo>
                <a:cubicBezTo>
                  <a:pt x="17516" y="18510"/>
                  <a:pt x="17433" y="18437"/>
                  <a:pt x="17350" y="18365"/>
                </a:cubicBezTo>
                <a:cubicBezTo>
                  <a:pt x="17537" y="18126"/>
                  <a:pt x="17692" y="17867"/>
                  <a:pt x="17796" y="17577"/>
                </a:cubicBezTo>
                <a:lnTo>
                  <a:pt x="17941" y="17401"/>
                </a:lnTo>
                <a:close/>
                <a:moveTo>
                  <a:pt x="13640" y="18282"/>
                </a:moveTo>
                <a:lnTo>
                  <a:pt x="13764" y="18344"/>
                </a:lnTo>
                <a:cubicBezTo>
                  <a:pt x="13723" y="18468"/>
                  <a:pt x="13671" y="18582"/>
                  <a:pt x="13629" y="18707"/>
                </a:cubicBezTo>
                <a:lnTo>
                  <a:pt x="13588" y="18686"/>
                </a:lnTo>
                <a:lnTo>
                  <a:pt x="13453" y="18572"/>
                </a:lnTo>
                <a:lnTo>
                  <a:pt x="13640" y="18282"/>
                </a:lnTo>
                <a:close/>
                <a:moveTo>
                  <a:pt x="9183" y="18365"/>
                </a:moveTo>
                <a:lnTo>
                  <a:pt x="9536" y="18593"/>
                </a:lnTo>
                <a:cubicBezTo>
                  <a:pt x="9432" y="18634"/>
                  <a:pt x="9339" y="18675"/>
                  <a:pt x="9235" y="18717"/>
                </a:cubicBezTo>
                <a:cubicBezTo>
                  <a:pt x="9205" y="18606"/>
                  <a:pt x="9175" y="18486"/>
                  <a:pt x="9144" y="18374"/>
                </a:cubicBezTo>
                <a:lnTo>
                  <a:pt x="9144" y="18374"/>
                </a:lnTo>
                <a:lnTo>
                  <a:pt x="9183" y="18365"/>
                </a:lnTo>
                <a:close/>
                <a:moveTo>
                  <a:pt x="9069" y="18385"/>
                </a:moveTo>
                <a:cubicBezTo>
                  <a:pt x="9100" y="18499"/>
                  <a:pt x="9131" y="18613"/>
                  <a:pt x="9162" y="18727"/>
                </a:cubicBezTo>
                <a:cubicBezTo>
                  <a:pt x="8997" y="18644"/>
                  <a:pt x="8851" y="18551"/>
                  <a:pt x="8696" y="18468"/>
                </a:cubicBezTo>
                <a:lnTo>
                  <a:pt x="8748" y="18437"/>
                </a:lnTo>
                <a:cubicBezTo>
                  <a:pt x="8862" y="18416"/>
                  <a:pt x="8965" y="18406"/>
                  <a:pt x="9069" y="18385"/>
                </a:cubicBezTo>
                <a:close/>
                <a:moveTo>
                  <a:pt x="18759" y="17981"/>
                </a:moveTo>
                <a:cubicBezTo>
                  <a:pt x="18822" y="18012"/>
                  <a:pt x="18894" y="18033"/>
                  <a:pt x="18946" y="18064"/>
                </a:cubicBezTo>
                <a:cubicBezTo>
                  <a:pt x="19156" y="18137"/>
                  <a:pt x="19372" y="18178"/>
                  <a:pt x="19589" y="18178"/>
                </a:cubicBezTo>
                <a:cubicBezTo>
                  <a:pt x="19651" y="18178"/>
                  <a:pt x="19713" y="18175"/>
                  <a:pt x="19775" y="18168"/>
                </a:cubicBezTo>
                <a:lnTo>
                  <a:pt x="19775" y="18168"/>
                </a:lnTo>
                <a:lnTo>
                  <a:pt x="19744" y="18323"/>
                </a:lnTo>
                <a:cubicBezTo>
                  <a:pt x="19620" y="18489"/>
                  <a:pt x="19464" y="18634"/>
                  <a:pt x="19288" y="18758"/>
                </a:cubicBezTo>
                <a:cubicBezTo>
                  <a:pt x="19091" y="18593"/>
                  <a:pt x="18905" y="18416"/>
                  <a:pt x="18728" y="18219"/>
                </a:cubicBezTo>
                <a:lnTo>
                  <a:pt x="18728" y="18219"/>
                </a:lnTo>
                <a:lnTo>
                  <a:pt x="18739" y="18230"/>
                </a:lnTo>
                <a:lnTo>
                  <a:pt x="18635" y="18105"/>
                </a:lnTo>
                <a:cubicBezTo>
                  <a:pt x="18677" y="18064"/>
                  <a:pt x="18718" y="18023"/>
                  <a:pt x="18759" y="17981"/>
                </a:cubicBezTo>
                <a:close/>
                <a:moveTo>
                  <a:pt x="14417" y="18644"/>
                </a:moveTo>
                <a:lnTo>
                  <a:pt x="14500" y="18675"/>
                </a:lnTo>
                <a:lnTo>
                  <a:pt x="14448" y="18769"/>
                </a:lnTo>
                <a:lnTo>
                  <a:pt x="14417" y="18644"/>
                </a:lnTo>
                <a:close/>
                <a:moveTo>
                  <a:pt x="15091" y="17763"/>
                </a:moveTo>
                <a:cubicBezTo>
                  <a:pt x="15122" y="17815"/>
                  <a:pt x="15163" y="17867"/>
                  <a:pt x="15194" y="17929"/>
                </a:cubicBezTo>
                <a:cubicBezTo>
                  <a:pt x="15122" y="18209"/>
                  <a:pt x="15039" y="18489"/>
                  <a:pt x="14935" y="18769"/>
                </a:cubicBezTo>
                <a:cubicBezTo>
                  <a:pt x="14821" y="18727"/>
                  <a:pt x="14707" y="18686"/>
                  <a:pt x="14593" y="18634"/>
                </a:cubicBezTo>
                <a:cubicBezTo>
                  <a:pt x="14697" y="18458"/>
                  <a:pt x="14800" y="18282"/>
                  <a:pt x="14904" y="18105"/>
                </a:cubicBezTo>
                <a:cubicBezTo>
                  <a:pt x="14966" y="17991"/>
                  <a:pt x="15039" y="17877"/>
                  <a:pt x="15091" y="17763"/>
                </a:cubicBezTo>
                <a:close/>
                <a:moveTo>
                  <a:pt x="6520" y="18572"/>
                </a:moveTo>
                <a:lnTo>
                  <a:pt x="6520" y="18572"/>
                </a:lnTo>
                <a:cubicBezTo>
                  <a:pt x="6634" y="18582"/>
                  <a:pt x="6737" y="18582"/>
                  <a:pt x="6851" y="18582"/>
                </a:cubicBezTo>
                <a:lnTo>
                  <a:pt x="6748" y="18665"/>
                </a:lnTo>
                <a:cubicBezTo>
                  <a:pt x="6696" y="18707"/>
                  <a:pt x="6654" y="18748"/>
                  <a:pt x="6602" y="18779"/>
                </a:cubicBezTo>
                <a:cubicBezTo>
                  <a:pt x="6571" y="18707"/>
                  <a:pt x="6551" y="18634"/>
                  <a:pt x="6520" y="18572"/>
                </a:cubicBezTo>
                <a:close/>
                <a:moveTo>
                  <a:pt x="20055" y="18572"/>
                </a:moveTo>
                <a:lnTo>
                  <a:pt x="20076" y="18727"/>
                </a:lnTo>
                <a:cubicBezTo>
                  <a:pt x="20055" y="18748"/>
                  <a:pt x="20034" y="18769"/>
                  <a:pt x="20013" y="18789"/>
                </a:cubicBezTo>
                <a:cubicBezTo>
                  <a:pt x="20024" y="18727"/>
                  <a:pt x="20024" y="18665"/>
                  <a:pt x="20034" y="18603"/>
                </a:cubicBezTo>
                <a:cubicBezTo>
                  <a:pt x="20045" y="18593"/>
                  <a:pt x="20045" y="18582"/>
                  <a:pt x="20055" y="18572"/>
                </a:cubicBezTo>
                <a:close/>
                <a:moveTo>
                  <a:pt x="11484" y="17598"/>
                </a:moveTo>
                <a:cubicBezTo>
                  <a:pt x="11546" y="17846"/>
                  <a:pt x="11608" y="18085"/>
                  <a:pt x="11691" y="18313"/>
                </a:cubicBezTo>
                <a:lnTo>
                  <a:pt x="11670" y="18354"/>
                </a:lnTo>
                <a:cubicBezTo>
                  <a:pt x="11546" y="18468"/>
                  <a:pt x="11411" y="18593"/>
                  <a:pt x="11277" y="18707"/>
                </a:cubicBezTo>
                <a:lnTo>
                  <a:pt x="11266" y="18717"/>
                </a:lnTo>
                <a:lnTo>
                  <a:pt x="11163" y="18800"/>
                </a:lnTo>
                <a:cubicBezTo>
                  <a:pt x="11038" y="18758"/>
                  <a:pt x="10924" y="18717"/>
                  <a:pt x="10810" y="18675"/>
                </a:cubicBezTo>
                <a:cubicBezTo>
                  <a:pt x="10790" y="18479"/>
                  <a:pt x="10769" y="18271"/>
                  <a:pt x="10769" y="18074"/>
                </a:cubicBezTo>
                <a:cubicBezTo>
                  <a:pt x="11007" y="17919"/>
                  <a:pt x="11246" y="17763"/>
                  <a:pt x="11484" y="17598"/>
                </a:cubicBezTo>
                <a:close/>
                <a:moveTo>
                  <a:pt x="13805" y="18365"/>
                </a:moveTo>
                <a:lnTo>
                  <a:pt x="13940" y="18427"/>
                </a:lnTo>
                <a:cubicBezTo>
                  <a:pt x="13919" y="18551"/>
                  <a:pt x="13888" y="18675"/>
                  <a:pt x="13857" y="18800"/>
                </a:cubicBezTo>
                <a:lnTo>
                  <a:pt x="13681" y="18727"/>
                </a:lnTo>
                <a:cubicBezTo>
                  <a:pt x="13733" y="18603"/>
                  <a:pt x="13774" y="18489"/>
                  <a:pt x="13816" y="18375"/>
                </a:cubicBezTo>
                <a:lnTo>
                  <a:pt x="13805" y="18365"/>
                </a:lnTo>
                <a:close/>
                <a:moveTo>
                  <a:pt x="18210" y="18464"/>
                </a:moveTo>
                <a:lnTo>
                  <a:pt x="18210" y="18464"/>
                </a:lnTo>
                <a:cubicBezTo>
                  <a:pt x="18130" y="18582"/>
                  <a:pt x="18040" y="18691"/>
                  <a:pt x="17941" y="18800"/>
                </a:cubicBezTo>
                <a:cubicBezTo>
                  <a:pt x="17899" y="18779"/>
                  <a:pt x="17858" y="18748"/>
                  <a:pt x="17806" y="18717"/>
                </a:cubicBezTo>
                <a:cubicBezTo>
                  <a:pt x="17943" y="18638"/>
                  <a:pt x="18081" y="18560"/>
                  <a:pt x="18210" y="18464"/>
                </a:cubicBezTo>
                <a:close/>
                <a:moveTo>
                  <a:pt x="5297" y="18261"/>
                </a:moveTo>
                <a:lnTo>
                  <a:pt x="5317" y="18271"/>
                </a:lnTo>
                <a:lnTo>
                  <a:pt x="5462" y="18302"/>
                </a:lnTo>
                <a:cubicBezTo>
                  <a:pt x="5514" y="18416"/>
                  <a:pt x="5587" y="18530"/>
                  <a:pt x="5680" y="18624"/>
                </a:cubicBezTo>
                <a:cubicBezTo>
                  <a:pt x="5670" y="18686"/>
                  <a:pt x="5659" y="18748"/>
                  <a:pt x="5649" y="18810"/>
                </a:cubicBezTo>
                <a:cubicBezTo>
                  <a:pt x="5535" y="18686"/>
                  <a:pt x="5421" y="18551"/>
                  <a:pt x="5307" y="18406"/>
                </a:cubicBezTo>
                <a:cubicBezTo>
                  <a:pt x="5297" y="18354"/>
                  <a:pt x="5297" y="18302"/>
                  <a:pt x="5297" y="18261"/>
                </a:cubicBezTo>
                <a:close/>
                <a:moveTo>
                  <a:pt x="15246" y="18002"/>
                </a:moveTo>
                <a:cubicBezTo>
                  <a:pt x="15298" y="18064"/>
                  <a:pt x="15350" y="18137"/>
                  <a:pt x="15402" y="18199"/>
                </a:cubicBezTo>
                <a:lnTo>
                  <a:pt x="15443" y="18251"/>
                </a:lnTo>
                <a:cubicBezTo>
                  <a:pt x="15350" y="18447"/>
                  <a:pt x="15256" y="18634"/>
                  <a:pt x="15142" y="18831"/>
                </a:cubicBezTo>
                <a:lnTo>
                  <a:pt x="15008" y="18779"/>
                </a:lnTo>
                <a:cubicBezTo>
                  <a:pt x="15091" y="18520"/>
                  <a:pt x="15174" y="18261"/>
                  <a:pt x="15246" y="18002"/>
                </a:cubicBezTo>
                <a:close/>
                <a:moveTo>
                  <a:pt x="8064" y="18479"/>
                </a:moveTo>
                <a:cubicBezTo>
                  <a:pt x="8085" y="18520"/>
                  <a:pt x="8105" y="18561"/>
                  <a:pt x="8116" y="18593"/>
                </a:cubicBezTo>
                <a:cubicBezTo>
                  <a:pt x="8033" y="18686"/>
                  <a:pt x="7950" y="18758"/>
                  <a:pt x="7857" y="18841"/>
                </a:cubicBezTo>
                <a:cubicBezTo>
                  <a:pt x="7867" y="18717"/>
                  <a:pt x="7888" y="18603"/>
                  <a:pt x="7898" y="18479"/>
                </a:cubicBezTo>
                <a:close/>
                <a:moveTo>
                  <a:pt x="21174" y="17763"/>
                </a:moveTo>
                <a:cubicBezTo>
                  <a:pt x="21205" y="17888"/>
                  <a:pt x="21236" y="18012"/>
                  <a:pt x="21257" y="18147"/>
                </a:cubicBezTo>
                <a:cubicBezTo>
                  <a:pt x="21154" y="18406"/>
                  <a:pt x="20988" y="18655"/>
                  <a:pt x="20780" y="18841"/>
                </a:cubicBezTo>
                <a:cubicBezTo>
                  <a:pt x="20822" y="18717"/>
                  <a:pt x="20853" y="18582"/>
                  <a:pt x="20874" y="18447"/>
                </a:cubicBezTo>
                <a:cubicBezTo>
                  <a:pt x="20988" y="18219"/>
                  <a:pt x="21081" y="17991"/>
                  <a:pt x="21174" y="17763"/>
                </a:cubicBezTo>
                <a:close/>
                <a:moveTo>
                  <a:pt x="11474" y="18644"/>
                </a:moveTo>
                <a:cubicBezTo>
                  <a:pt x="11422" y="18717"/>
                  <a:pt x="11370" y="18789"/>
                  <a:pt x="11308" y="18852"/>
                </a:cubicBezTo>
                <a:lnTo>
                  <a:pt x="11256" y="18841"/>
                </a:lnTo>
                <a:lnTo>
                  <a:pt x="11474" y="18644"/>
                </a:lnTo>
                <a:close/>
                <a:moveTo>
                  <a:pt x="17029" y="18385"/>
                </a:moveTo>
                <a:cubicBezTo>
                  <a:pt x="16977" y="18499"/>
                  <a:pt x="16925" y="18613"/>
                  <a:pt x="16873" y="18727"/>
                </a:cubicBezTo>
                <a:cubicBezTo>
                  <a:pt x="16811" y="18779"/>
                  <a:pt x="16749" y="18831"/>
                  <a:pt x="16676" y="18872"/>
                </a:cubicBezTo>
                <a:lnTo>
                  <a:pt x="16645" y="18810"/>
                </a:lnTo>
                <a:cubicBezTo>
                  <a:pt x="16707" y="18758"/>
                  <a:pt x="16759" y="18686"/>
                  <a:pt x="16811" y="18613"/>
                </a:cubicBezTo>
                <a:lnTo>
                  <a:pt x="16801" y="18603"/>
                </a:lnTo>
                <a:cubicBezTo>
                  <a:pt x="16873" y="18530"/>
                  <a:pt x="16956" y="18458"/>
                  <a:pt x="17029" y="18385"/>
                </a:cubicBezTo>
                <a:close/>
                <a:moveTo>
                  <a:pt x="6478" y="18665"/>
                </a:moveTo>
                <a:cubicBezTo>
                  <a:pt x="6488" y="18717"/>
                  <a:pt x="6509" y="18769"/>
                  <a:pt x="6530" y="18831"/>
                </a:cubicBezTo>
                <a:cubicBezTo>
                  <a:pt x="6499" y="18852"/>
                  <a:pt x="6478" y="18872"/>
                  <a:pt x="6447" y="18893"/>
                </a:cubicBezTo>
                <a:cubicBezTo>
                  <a:pt x="6457" y="18821"/>
                  <a:pt x="6468" y="18738"/>
                  <a:pt x="6478" y="18665"/>
                </a:cubicBezTo>
                <a:close/>
                <a:moveTo>
                  <a:pt x="16396" y="18530"/>
                </a:moveTo>
                <a:cubicBezTo>
                  <a:pt x="16428" y="18593"/>
                  <a:pt x="16459" y="18665"/>
                  <a:pt x="16500" y="18717"/>
                </a:cubicBezTo>
                <a:cubicBezTo>
                  <a:pt x="16469" y="18758"/>
                  <a:pt x="16448" y="18800"/>
                  <a:pt x="16417" y="18841"/>
                </a:cubicBezTo>
                <a:lnTo>
                  <a:pt x="16345" y="18903"/>
                </a:lnTo>
                <a:cubicBezTo>
                  <a:pt x="16365" y="18779"/>
                  <a:pt x="16376" y="18655"/>
                  <a:pt x="16396" y="18530"/>
                </a:cubicBezTo>
                <a:close/>
                <a:moveTo>
                  <a:pt x="17308" y="18427"/>
                </a:moveTo>
                <a:cubicBezTo>
                  <a:pt x="17433" y="18530"/>
                  <a:pt x="17557" y="18634"/>
                  <a:pt x="17682" y="18727"/>
                </a:cubicBezTo>
                <a:lnTo>
                  <a:pt x="17609" y="18769"/>
                </a:lnTo>
                <a:cubicBezTo>
                  <a:pt x="17505" y="18821"/>
                  <a:pt x="17391" y="18862"/>
                  <a:pt x="17288" y="18914"/>
                </a:cubicBezTo>
                <a:cubicBezTo>
                  <a:pt x="17277" y="18769"/>
                  <a:pt x="17267" y="18624"/>
                  <a:pt x="17257" y="18489"/>
                </a:cubicBezTo>
                <a:lnTo>
                  <a:pt x="17308" y="18427"/>
                </a:lnTo>
                <a:close/>
                <a:moveTo>
                  <a:pt x="12603" y="18219"/>
                </a:moveTo>
                <a:lnTo>
                  <a:pt x="12603" y="18219"/>
                </a:lnTo>
                <a:cubicBezTo>
                  <a:pt x="12759" y="18333"/>
                  <a:pt x="12925" y="18427"/>
                  <a:pt x="13090" y="18530"/>
                </a:cubicBezTo>
                <a:cubicBezTo>
                  <a:pt x="13049" y="18655"/>
                  <a:pt x="12997" y="18789"/>
                  <a:pt x="12945" y="18924"/>
                </a:cubicBezTo>
                <a:cubicBezTo>
                  <a:pt x="12769" y="18800"/>
                  <a:pt x="12603" y="18644"/>
                  <a:pt x="12448" y="18489"/>
                </a:cubicBezTo>
                <a:cubicBezTo>
                  <a:pt x="12510" y="18406"/>
                  <a:pt x="12562" y="18323"/>
                  <a:pt x="12614" y="18230"/>
                </a:cubicBezTo>
                <a:lnTo>
                  <a:pt x="12603" y="18219"/>
                </a:lnTo>
                <a:close/>
                <a:moveTo>
                  <a:pt x="15474" y="18292"/>
                </a:moveTo>
                <a:cubicBezTo>
                  <a:pt x="15547" y="18385"/>
                  <a:pt x="15630" y="18479"/>
                  <a:pt x="15712" y="18572"/>
                </a:cubicBezTo>
                <a:lnTo>
                  <a:pt x="15681" y="18644"/>
                </a:lnTo>
                <a:cubicBezTo>
                  <a:pt x="15640" y="18738"/>
                  <a:pt x="15588" y="18841"/>
                  <a:pt x="15536" y="18935"/>
                </a:cubicBezTo>
                <a:lnTo>
                  <a:pt x="15516" y="18935"/>
                </a:lnTo>
                <a:cubicBezTo>
                  <a:pt x="15422" y="18914"/>
                  <a:pt x="15308" y="18883"/>
                  <a:pt x="15205" y="18852"/>
                </a:cubicBezTo>
                <a:lnTo>
                  <a:pt x="15194" y="18841"/>
                </a:lnTo>
                <a:cubicBezTo>
                  <a:pt x="15298" y="18665"/>
                  <a:pt x="15381" y="18479"/>
                  <a:pt x="15474" y="18292"/>
                </a:cubicBezTo>
                <a:close/>
                <a:moveTo>
                  <a:pt x="19692" y="18541"/>
                </a:moveTo>
                <a:lnTo>
                  <a:pt x="19692" y="18541"/>
                </a:lnTo>
                <a:cubicBezTo>
                  <a:pt x="19671" y="18634"/>
                  <a:pt x="19651" y="18727"/>
                  <a:pt x="19630" y="18821"/>
                </a:cubicBezTo>
                <a:cubicBezTo>
                  <a:pt x="19609" y="18862"/>
                  <a:pt x="19599" y="18914"/>
                  <a:pt x="19589" y="18955"/>
                </a:cubicBezTo>
                <a:cubicBezTo>
                  <a:pt x="19516" y="18924"/>
                  <a:pt x="19443" y="18872"/>
                  <a:pt x="19371" y="18831"/>
                </a:cubicBezTo>
                <a:cubicBezTo>
                  <a:pt x="19412" y="18789"/>
                  <a:pt x="19454" y="18748"/>
                  <a:pt x="19506" y="18707"/>
                </a:cubicBezTo>
                <a:lnTo>
                  <a:pt x="19516" y="18717"/>
                </a:lnTo>
                <a:cubicBezTo>
                  <a:pt x="19578" y="18665"/>
                  <a:pt x="19640" y="18603"/>
                  <a:pt x="19692" y="18541"/>
                </a:cubicBezTo>
                <a:close/>
                <a:moveTo>
                  <a:pt x="21464" y="18582"/>
                </a:moveTo>
                <a:lnTo>
                  <a:pt x="21464" y="18582"/>
                </a:lnTo>
                <a:cubicBezTo>
                  <a:pt x="21433" y="18707"/>
                  <a:pt x="21402" y="18831"/>
                  <a:pt x="21371" y="18955"/>
                </a:cubicBezTo>
                <a:cubicBezTo>
                  <a:pt x="21382" y="18862"/>
                  <a:pt x="21392" y="18758"/>
                  <a:pt x="21392" y="18665"/>
                </a:cubicBezTo>
                <a:lnTo>
                  <a:pt x="21402" y="18665"/>
                </a:lnTo>
                <a:lnTo>
                  <a:pt x="21464" y="18582"/>
                </a:lnTo>
                <a:close/>
                <a:moveTo>
                  <a:pt x="14023" y="18468"/>
                </a:moveTo>
                <a:cubicBezTo>
                  <a:pt x="14127" y="18520"/>
                  <a:pt x="14230" y="18561"/>
                  <a:pt x="14344" y="18613"/>
                </a:cubicBezTo>
                <a:lnTo>
                  <a:pt x="14344" y="18644"/>
                </a:lnTo>
                <a:cubicBezTo>
                  <a:pt x="14355" y="18717"/>
                  <a:pt x="14375" y="18779"/>
                  <a:pt x="14386" y="18852"/>
                </a:cubicBezTo>
                <a:cubicBezTo>
                  <a:pt x="14365" y="18893"/>
                  <a:pt x="14344" y="18924"/>
                  <a:pt x="14324" y="18966"/>
                </a:cubicBezTo>
                <a:cubicBezTo>
                  <a:pt x="14189" y="18924"/>
                  <a:pt x="14075" y="18883"/>
                  <a:pt x="13951" y="18831"/>
                </a:cubicBezTo>
                <a:cubicBezTo>
                  <a:pt x="13971" y="18707"/>
                  <a:pt x="13992" y="18593"/>
                  <a:pt x="14013" y="18468"/>
                </a:cubicBezTo>
                <a:close/>
                <a:moveTo>
                  <a:pt x="20729" y="18696"/>
                </a:moveTo>
                <a:lnTo>
                  <a:pt x="20729" y="18696"/>
                </a:lnTo>
                <a:cubicBezTo>
                  <a:pt x="20718" y="18769"/>
                  <a:pt x="20687" y="18841"/>
                  <a:pt x="20666" y="18903"/>
                </a:cubicBezTo>
                <a:cubicBezTo>
                  <a:pt x="20646" y="18924"/>
                  <a:pt x="20615" y="18945"/>
                  <a:pt x="20594" y="18966"/>
                </a:cubicBezTo>
                <a:lnTo>
                  <a:pt x="20584" y="18955"/>
                </a:lnTo>
                <a:cubicBezTo>
                  <a:pt x="20635" y="18872"/>
                  <a:pt x="20687" y="18789"/>
                  <a:pt x="20729" y="18696"/>
                </a:cubicBezTo>
                <a:close/>
                <a:moveTo>
                  <a:pt x="8613" y="18520"/>
                </a:moveTo>
                <a:cubicBezTo>
                  <a:pt x="8769" y="18603"/>
                  <a:pt x="8924" y="18686"/>
                  <a:pt x="9079" y="18779"/>
                </a:cubicBezTo>
                <a:cubicBezTo>
                  <a:pt x="8903" y="18831"/>
                  <a:pt x="8737" y="18893"/>
                  <a:pt x="8561" y="18945"/>
                </a:cubicBezTo>
                <a:lnTo>
                  <a:pt x="8416" y="18976"/>
                </a:lnTo>
                <a:cubicBezTo>
                  <a:pt x="8364" y="18883"/>
                  <a:pt x="8323" y="18789"/>
                  <a:pt x="8281" y="18707"/>
                </a:cubicBezTo>
                <a:cubicBezTo>
                  <a:pt x="8395" y="18644"/>
                  <a:pt x="8509" y="18582"/>
                  <a:pt x="8613" y="18520"/>
                </a:cubicBezTo>
                <a:close/>
                <a:moveTo>
                  <a:pt x="16614" y="18883"/>
                </a:moveTo>
                <a:lnTo>
                  <a:pt x="16635" y="18924"/>
                </a:lnTo>
                <a:lnTo>
                  <a:pt x="16542" y="18976"/>
                </a:lnTo>
                <a:cubicBezTo>
                  <a:pt x="16562" y="18945"/>
                  <a:pt x="16583" y="18914"/>
                  <a:pt x="16614" y="18883"/>
                </a:cubicBezTo>
                <a:close/>
                <a:moveTo>
                  <a:pt x="5773" y="18344"/>
                </a:moveTo>
                <a:cubicBezTo>
                  <a:pt x="5970" y="18447"/>
                  <a:pt x="6188" y="18520"/>
                  <a:pt x="6416" y="18561"/>
                </a:cubicBezTo>
                <a:cubicBezTo>
                  <a:pt x="6395" y="18686"/>
                  <a:pt x="6385" y="18821"/>
                  <a:pt x="6374" y="18945"/>
                </a:cubicBezTo>
                <a:lnTo>
                  <a:pt x="6302" y="18997"/>
                </a:lnTo>
                <a:cubicBezTo>
                  <a:pt x="6095" y="18914"/>
                  <a:pt x="5898" y="18779"/>
                  <a:pt x="5753" y="18613"/>
                </a:cubicBezTo>
                <a:cubicBezTo>
                  <a:pt x="5742" y="18603"/>
                  <a:pt x="5732" y="18593"/>
                  <a:pt x="5732" y="18582"/>
                </a:cubicBezTo>
                <a:lnTo>
                  <a:pt x="5773" y="18344"/>
                </a:lnTo>
                <a:close/>
                <a:moveTo>
                  <a:pt x="16091" y="17920"/>
                </a:moveTo>
                <a:cubicBezTo>
                  <a:pt x="16172" y="18082"/>
                  <a:pt x="16243" y="18254"/>
                  <a:pt x="16334" y="18406"/>
                </a:cubicBezTo>
                <a:cubicBezTo>
                  <a:pt x="16334" y="18458"/>
                  <a:pt x="16324" y="18499"/>
                  <a:pt x="16324" y="18541"/>
                </a:cubicBezTo>
                <a:cubicBezTo>
                  <a:pt x="16303" y="18696"/>
                  <a:pt x="16282" y="18841"/>
                  <a:pt x="16262" y="18997"/>
                </a:cubicBezTo>
                <a:cubicBezTo>
                  <a:pt x="16117" y="18872"/>
                  <a:pt x="15982" y="18748"/>
                  <a:pt x="15847" y="18613"/>
                </a:cubicBezTo>
                <a:cubicBezTo>
                  <a:pt x="15837" y="18593"/>
                  <a:pt x="15826" y="18572"/>
                  <a:pt x="15816" y="18551"/>
                </a:cubicBezTo>
                <a:cubicBezTo>
                  <a:pt x="15918" y="18347"/>
                  <a:pt x="16000" y="18134"/>
                  <a:pt x="16091" y="17920"/>
                </a:cubicBezTo>
                <a:close/>
                <a:moveTo>
                  <a:pt x="16832" y="18872"/>
                </a:moveTo>
                <a:lnTo>
                  <a:pt x="16770" y="18997"/>
                </a:lnTo>
                <a:lnTo>
                  <a:pt x="16738" y="18935"/>
                </a:lnTo>
                <a:cubicBezTo>
                  <a:pt x="16770" y="18914"/>
                  <a:pt x="16801" y="18893"/>
                  <a:pt x="16832" y="18872"/>
                </a:cubicBezTo>
                <a:close/>
                <a:moveTo>
                  <a:pt x="19972" y="18137"/>
                </a:moveTo>
                <a:cubicBezTo>
                  <a:pt x="19972" y="18282"/>
                  <a:pt x="19962" y="18427"/>
                  <a:pt x="19951" y="18582"/>
                </a:cubicBezTo>
                <a:cubicBezTo>
                  <a:pt x="19858" y="18717"/>
                  <a:pt x="19765" y="18852"/>
                  <a:pt x="19661" y="18997"/>
                </a:cubicBezTo>
                <a:lnTo>
                  <a:pt x="19651" y="18986"/>
                </a:lnTo>
                <a:cubicBezTo>
                  <a:pt x="19703" y="18800"/>
                  <a:pt x="19744" y="18613"/>
                  <a:pt x="19785" y="18427"/>
                </a:cubicBezTo>
                <a:cubicBezTo>
                  <a:pt x="19858" y="18333"/>
                  <a:pt x="19920" y="18230"/>
                  <a:pt x="19972" y="18137"/>
                </a:cubicBezTo>
                <a:close/>
                <a:moveTo>
                  <a:pt x="12002" y="18147"/>
                </a:moveTo>
                <a:cubicBezTo>
                  <a:pt x="12075" y="18219"/>
                  <a:pt x="12147" y="18292"/>
                  <a:pt x="12220" y="18375"/>
                </a:cubicBezTo>
                <a:cubicBezTo>
                  <a:pt x="12220" y="18437"/>
                  <a:pt x="12230" y="18499"/>
                  <a:pt x="12241" y="18561"/>
                </a:cubicBezTo>
                <a:lnTo>
                  <a:pt x="12241" y="18748"/>
                </a:lnTo>
                <a:cubicBezTo>
                  <a:pt x="12189" y="18831"/>
                  <a:pt x="12126" y="18924"/>
                  <a:pt x="12075" y="19007"/>
                </a:cubicBezTo>
                <a:cubicBezTo>
                  <a:pt x="11971" y="18789"/>
                  <a:pt x="11878" y="18582"/>
                  <a:pt x="11795" y="18344"/>
                </a:cubicBezTo>
                <a:lnTo>
                  <a:pt x="12002" y="18147"/>
                </a:lnTo>
                <a:close/>
                <a:moveTo>
                  <a:pt x="13163" y="18561"/>
                </a:moveTo>
                <a:cubicBezTo>
                  <a:pt x="13184" y="18624"/>
                  <a:pt x="13204" y="18686"/>
                  <a:pt x="13235" y="18748"/>
                </a:cubicBezTo>
                <a:cubicBezTo>
                  <a:pt x="13173" y="18841"/>
                  <a:pt x="13111" y="18924"/>
                  <a:pt x="13049" y="19007"/>
                </a:cubicBezTo>
                <a:lnTo>
                  <a:pt x="12997" y="18966"/>
                </a:lnTo>
                <a:cubicBezTo>
                  <a:pt x="13070" y="18841"/>
                  <a:pt x="13111" y="18696"/>
                  <a:pt x="13163" y="18561"/>
                </a:cubicBezTo>
                <a:close/>
                <a:moveTo>
                  <a:pt x="16542" y="18862"/>
                </a:moveTo>
                <a:cubicBezTo>
                  <a:pt x="16500" y="18914"/>
                  <a:pt x="16459" y="18966"/>
                  <a:pt x="16417" y="19007"/>
                </a:cubicBezTo>
                <a:lnTo>
                  <a:pt x="16479" y="18914"/>
                </a:lnTo>
                <a:lnTo>
                  <a:pt x="16542" y="18862"/>
                </a:lnTo>
                <a:close/>
                <a:moveTo>
                  <a:pt x="10831" y="18752"/>
                </a:moveTo>
                <a:lnTo>
                  <a:pt x="11090" y="18852"/>
                </a:lnTo>
                <a:cubicBezTo>
                  <a:pt x="11018" y="18914"/>
                  <a:pt x="10945" y="18976"/>
                  <a:pt x="10872" y="19038"/>
                </a:cubicBezTo>
                <a:lnTo>
                  <a:pt x="10852" y="18997"/>
                </a:lnTo>
                <a:cubicBezTo>
                  <a:pt x="10842" y="18915"/>
                  <a:pt x="10831" y="18843"/>
                  <a:pt x="10831" y="18752"/>
                </a:cubicBezTo>
                <a:close/>
                <a:moveTo>
                  <a:pt x="19951" y="18727"/>
                </a:moveTo>
                <a:lnTo>
                  <a:pt x="19931" y="18872"/>
                </a:lnTo>
                <a:cubicBezTo>
                  <a:pt x="19879" y="18924"/>
                  <a:pt x="19827" y="18986"/>
                  <a:pt x="19775" y="19038"/>
                </a:cubicBezTo>
                <a:lnTo>
                  <a:pt x="19734" y="19028"/>
                </a:lnTo>
                <a:cubicBezTo>
                  <a:pt x="19806" y="18924"/>
                  <a:pt x="19879" y="18831"/>
                  <a:pt x="19951" y="18727"/>
                </a:cubicBezTo>
                <a:close/>
                <a:moveTo>
                  <a:pt x="4436" y="17991"/>
                </a:moveTo>
                <a:cubicBezTo>
                  <a:pt x="4592" y="18054"/>
                  <a:pt x="4747" y="18116"/>
                  <a:pt x="4903" y="18168"/>
                </a:cubicBezTo>
                <a:cubicBezTo>
                  <a:pt x="4924" y="18468"/>
                  <a:pt x="4965" y="18769"/>
                  <a:pt x="5017" y="19059"/>
                </a:cubicBezTo>
                <a:cubicBezTo>
                  <a:pt x="4872" y="19007"/>
                  <a:pt x="4747" y="18935"/>
                  <a:pt x="4613" y="18862"/>
                </a:cubicBezTo>
                <a:cubicBezTo>
                  <a:pt x="4530" y="18810"/>
                  <a:pt x="4436" y="18748"/>
                  <a:pt x="4354" y="18686"/>
                </a:cubicBezTo>
                <a:cubicBezTo>
                  <a:pt x="4374" y="18458"/>
                  <a:pt x="4405" y="18219"/>
                  <a:pt x="4436" y="17991"/>
                </a:cubicBezTo>
                <a:close/>
                <a:moveTo>
                  <a:pt x="10106" y="18427"/>
                </a:moveTo>
                <a:lnTo>
                  <a:pt x="10168" y="18458"/>
                </a:lnTo>
                <a:cubicBezTo>
                  <a:pt x="10261" y="18665"/>
                  <a:pt x="10375" y="18862"/>
                  <a:pt x="10499" y="19059"/>
                </a:cubicBezTo>
                <a:cubicBezTo>
                  <a:pt x="10230" y="18914"/>
                  <a:pt x="9971" y="18769"/>
                  <a:pt x="9722" y="18603"/>
                </a:cubicBezTo>
                <a:cubicBezTo>
                  <a:pt x="9836" y="18551"/>
                  <a:pt x="9971" y="18489"/>
                  <a:pt x="10106" y="18427"/>
                </a:cubicBezTo>
                <a:close/>
                <a:moveTo>
                  <a:pt x="13381" y="18675"/>
                </a:moveTo>
                <a:lnTo>
                  <a:pt x="13577" y="18769"/>
                </a:lnTo>
                <a:lnTo>
                  <a:pt x="13588" y="18779"/>
                </a:lnTo>
                <a:cubicBezTo>
                  <a:pt x="13546" y="18883"/>
                  <a:pt x="13505" y="18976"/>
                  <a:pt x="13453" y="19069"/>
                </a:cubicBezTo>
                <a:cubicBezTo>
                  <a:pt x="13412" y="18966"/>
                  <a:pt x="13360" y="18862"/>
                  <a:pt x="13318" y="18758"/>
                </a:cubicBezTo>
                <a:lnTo>
                  <a:pt x="13381" y="18675"/>
                </a:lnTo>
                <a:close/>
                <a:moveTo>
                  <a:pt x="15771" y="18641"/>
                </a:moveTo>
                <a:lnTo>
                  <a:pt x="15795" y="18665"/>
                </a:lnTo>
                <a:cubicBezTo>
                  <a:pt x="15889" y="18800"/>
                  <a:pt x="15972" y="18935"/>
                  <a:pt x="16065" y="19069"/>
                </a:cubicBezTo>
                <a:cubicBezTo>
                  <a:pt x="15909" y="19038"/>
                  <a:pt x="15754" y="18997"/>
                  <a:pt x="15609" y="18955"/>
                </a:cubicBezTo>
                <a:cubicBezTo>
                  <a:pt x="15670" y="18864"/>
                  <a:pt x="15721" y="18753"/>
                  <a:pt x="15771" y="18641"/>
                </a:cubicBezTo>
                <a:close/>
                <a:moveTo>
                  <a:pt x="16057" y="18923"/>
                </a:moveTo>
                <a:lnTo>
                  <a:pt x="16189" y="19038"/>
                </a:lnTo>
                <a:lnTo>
                  <a:pt x="16158" y="19069"/>
                </a:lnTo>
                <a:cubicBezTo>
                  <a:pt x="16130" y="19023"/>
                  <a:pt x="16094" y="18976"/>
                  <a:pt x="16057" y="18923"/>
                </a:cubicBezTo>
                <a:close/>
                <a:moveTo>
                  <a:pt x="17184" y="18572"/>
                </a:moveTo>
                <a:cubicBezTo>
                  <a:pt x="17194" y="18696"/>
                  <a:pt x="17205" y="18821"/>
                  <a:pt x="17205" y="18945"/>
                </a:cubicBezTo>
                <a:cubicBezTo>
                  <a:pt x="17080" y="18997"/>
                  <a:pt x="16956" y="19038"/>
                  <a:pt x="16821" y="19069"/>
                </a:cubicBezTo>
                <a:cubicBezTo>
                  <a:pt x="16863" y="18976"/>
                  <a:pt x="16915" y="18883"/>
                  <a:pt x="16956" y="18779"/>
                </a:cubicBezTo>
                <a:cubicBezTo>
                  <a:pt x="17029" y="18717"/>
                  <a:pt x="17112" y="18644"/>
                  <a:pt x="17184" y="18572"/>
                </a:cubicBezTo>
                <a:close/>
                <a:moveTo>
                  <a:pt x="19920" y="18997"/>
                </a:moveTo>
                <a:cubicBezTo>
                  <a:pt x="19920" y="19017"/>
                  <a:pt x="19920" y="19049"/>
                  <a:pt x="19920" y="19069"/>
                </a:cubicBezTo>
                <a:lnTo>
                  <a:pt x="19858" y="19059"/>
                </a:lnTo>
                <a:lnTo>
                  <a:pt x="19920" y="18997"/>
                </a:lnTo>
                <a:close/>
                <a:moveTo>
                  <a:pt x="11733" y="18396"/>
                </a:moveTo>
                <a:cubicBezTo>
                  <a:pt x="11816" y="18624"/>
                  <a:pt x="11919" y="18852"/>
                  <a:pt x="12023" y="19080"/>
                </a:cubicBezTo>
                <a:cubicBezTo>
                  <a:pt x="11805" y="19017"/>
                  <a:pt x="11598" y="18945"/>
                  <a:pt x="11380" y="18872"/>
                </a:cubicBezTo>
                <a:cubicBezTo>
                  <a:pt x="11494" y="18727"/>
                  <a:pt x="11598" y="18582"/>
                  <a:pt x="11702" y="18437"/>
                </a:cubicBezTo>
                <a:lnTo>
                  <a:pt x="11733" y="18396"/>
                </a:lnTo>
                <a:close/>
                <a:moveTo>
                  <a:pt x="14552" y="18707"/>
                </a:moveTo>
                <a:cubicBezTo>
                  <a:pt x="14666" y="18748"/>
                  <a:pt x="14790" y="18800"/>
                  <a:pt x="14904" y="18831"/>
                </a:cubicBezTo>
                <a:cubicBezTo>
                  <a:pt x="14873" y="18924"/>
                  <a:pt x="14842" y="19007"/>
                  <a:pt x="14800" y="19090"/>
                </a:cubicBezTo>
                <a:cubicBezTo>
                  <a:pt x="14707" y="19069"/>
                  <a:pt x="14603" y="19049"/>
                  <a:pt x="14500" y="19017"/>
                </a:cubicBezTo>
                <a:lnTo>
                  <a:pt x="14458" y="18862"/>
                </a:lnTo>
                <a:cubicBezTo>
                  <a:pt x="14489" y="18810"/>
                  <a:pt x="14521" y="18758"/>
                  <a:pt x="14552" y="18707"/>
                </a:cubicBezTo>
                <a:close/>
                <a:moveTo>
                  <a:pt x="20076" y="18831"/>
                </a:moveTo>
                <a:cubicBezTo>
                  <a:pt x="20086" y="18924"/>
                  <a:pt x="20096" y="19007"/>
                  <a:pt x="20107" y="19090"/>
                </a:cubicBezTo>
                <a:cubicBezTo>
                  <a:pt x="20065" y="19090"/>
                  <a:pt x="20024" y="19090"/>
                  <a:pt x="19993" y="19080"/>
                </a:cubicBezTo>
                <a:lnTo>
                  <a:pt x="19982" y="19090"/>
                </a:lnTo>
                <a:cubicBezTo>
                  <a:pt x="19993" y="19038"/>
                  <a:pt x="19993" y="18976"/>
                  <a:pt x="19993" y="18924"/>
                </a:cubicBezTo>
                <a:lnTo>
                  <a:pt x="20076" y="18831"/>
                </a:lnTo>
                <a:close/>
                <a:moveTo>
                  <a:pt x="20863" y="17909"/>
                </a:moveTo>
                <a:lnTo>
                  <a:pt x="20863" y="17909"/>
                </a:lnTo>
                <a:cubicBezTo>
                  <a:pt x="20853" y="18074"/>
                  <a:pt x="20832" y="18240"/>
                  <a:pt x="20812" y="18406"/>
                </a:cubicBezTo>
                <a:cubicBezTo>
                  <a:pt x="20708" y="18613"/>
                  <a:pt x="20584" y="18831"/>
                  <a:pt x="20459" y="19038"/>
                </a:cubicBezTo>
                <a:cubicBezTo>
                  <a:pt x="20376" y="19059"/>
                  <a:pt x="20283" y="19080"/>
                  <a:pt x="20190" y="19090"/>
                </a:cubicBezTo>
                <a:cubicBezTo>
                  <a:pt x="20179" y="18986"/>
                  <a:pt x="20169" y="18872"/>
                  <a:pt x="20148" y="18769"/>
                </a:cubicBezTo>
                <a:cubicBezTo>
                  <a:pt x="20397" y="18489"/>
                  <a:pt x="20635" y="18199"/>
                  <a:pt x="20863" y="17909"/>
                </a:cubicBezTo>
                <a:close/>
                <a:moveTo>
                  <a:pt x="6561" y="18893"/>
                </a:moveTo>
                <a:cubicBezTo>
                  <a:pt x="6571" y="18924"/>
                  <a:pt x="6571" y="18945"/>
                  <a:pt x="6592" y="18966"/>
                </a:cubicBezTo>
                <a:cubicBezTo>
                  <a:pt x="6602" y="19007"/>
                  <a:pt x="6623" y="19059"/>
                  <a:pt x="6644" y="19100"/>
                </a:cubicBezTo>
                <a:cubicBezTo>
                  <a:pt x="6571" y="19080"/>
                  <a:pt x="6499" y="19059"/>
                  <a:pt x="6437" y="19038"/>
                </a:cubicBezTo>
                <a:lnTo>
                  <a:pt x="6437" y="18986"/>
                </a:lnTo>
                <a:cubicBezTo>
                  <a:pt x="6478" y="18955"/>
                  <a:pt x="6520" y="18924"/>
                  <a:pt x="6561" y="18893"/>
                </a:cubicBezTo>
                <a:close/>
                <a:moveTo>
                  <a:pt x="8199" y="18748"/>
                </a:moveTo>
                <a:cubicBezTo>
                  <a:pt x="8209" y="18769"/>
                  <a:pt x="8219" y="18789"/>
                  <a:pt x="8230" y="18810"/>
                </a:cubicBezTo>
                <a:cubicBezTo>
                  <a:pt x="8240" y="18883"/>
                  <a:pt x="8261" y="18945"/>
                  <a:pt x="8281" y="19007"/>
                </a:cubicBezTo>
                <a:cubicBezTo>
                  <a:pt x="8136" y="19038"/>
                  <a:pt x="7991" y="19069"/>
                  <a:pt x="7836" y="19100"/>
                </a:cubicBezTo>
                <a:cubicBezTo>
                  <a:pt x="7836" y="19038"/>
                  <a:pt x="7846" y="18986"/>
                  <a:pt x="7846" y="18924"/>
                </a:cubicBezTo>
                <a:cubicBezTo>
                  <a:pt x="7971" y="18872"/>
                  <a:pt x="8085" y="18810"/>
                  <a:pt x="8199" y="18748"/>
                </a:cubicBezTo>
                <a:close/>
                <a:moveTo>
                  <a:pt x="18552" y="18168"/>
                </a:moveTo>
                <a:cubicBezTo>
                  <a:pt x="18739" y="18406"/>
                  <a:pt x="18956" y="18624"/>
                  <a:pt x="19195" y="18810"/>
                </a:cubicBezTo>
                <a:cubicBezTo>
                  <a:pt x="18987" y="18945"/>
                  <a:pt x="18749" y="19038"/>
                  <a:pt x="18511" y="19100"/>
                </a:cubicBezTo>
                <a:lnTo>
                  <a:pt x="18500" y="19111"/>
                </a:lnTo>
                <a:cubicBezTo>
                  <a:pt x="18324" y="19028"/>
                  <a:pt x="18158" y="18945"/>
                  <a:pt x="17993" y="18841"/>
                </a:cubicBezTo>
                <a:cubicBezTo>
                  <a:pt x="18148" y="18675"/>
                  <a:pt x="18283" y="18489"/>
                  <a:pt x="18407" y="18302"/>
                </a:cubicBezTo>
                <a:lnTo>
                  <a:pt x="18552" y="18168"/>
                </a:lnTo>
                <a:close/>
                <a:moveTo>
                  <a:pt x="4986" y="18188"/>
                </a:moveTo>
                <a:lnTo>
                  <a:pt x="5038" y="18199"/>
                </a:lnTo>
                <a:cubicBezTo>
                  <a:pt x="5089" y="18282"/>
                  <a:pt x="5152" y="18354"/>
                  <a:pt x="5203" y="18427"/>
                </a:cubicBezTo>
                <a:cubicBezTo>
                  <a:pt x="5183" y="18665"/>
                  <a:pt x="5172" y="18893"/>
                  <a:pt x="5172" y="19121"/>
                </a:cubicBezTo>
                <a:lnTo>
                  <a:pt x="5100" y="19090"/>
                </a:lnTo>
                <a:cubicBezTo>
                  <a:pt x="5038" y="18789"/>
                  <a:pt x="5006" y="18489"/>
                  <a:pt x="4986" y="18188"/>
                </a:cubicBezTo>
                <a:close/>
                <a:moveTo>
                  <a:pt x="14977" y="18852"/>
                </a:moveTo>
                <a:cubicBezTo>
                  <a:pt x="15018" y="18872"/>
                  <a:pt x="15060" y="18883"/>
                  <a:pt x="15111" y="18893"/>
                </a:cubicBezTo>
                <a:cubicBezTo>
                  <a:pt x="15060" y="18976"/>
                  <a:pt x="15018" y="19049"/>
                  <a:pt x="14977" y="19121"/>
                </a:cubicBezTo>
                <a:lnTo>
                  <a:pt x="14883" y="19111"/>
                </a:lnTo>
                <a:cubicBezTo>
                  <a:pt x="14914" y="19028"/>
                  <a:pt x="14946" y="18945"/>
                  <a:pt x="14977" y="18852"/>
                </a:cubicBezTo>
                <a:close/>
                <a:moveTo>
                  <a:pt x="12230" y="18872"/>
                </a:moveTo>
                <a:lnTo>
                  <a:pt x="12230" y="19131"/>
                </a:lnTo>
                <a:lnTo>
                  <a:pt x="12106" y="19100"/>
                </a:lnTo>
                <a:lnTo>
                  <a:pt x="12095" y="19069"/>
                </a:lnTo>
                <a:cubicBezTo>
                  <a:pt x="12147" y="19007"/>
                  <a:pt x="12189" y="18945"/>
                  <a:pt x="12230" y="18872"/>
                </a:cubicBezTo>
                <a:close/>
                <a:moveTo>
                  <a:pt x="7774" y="18966"/>
                </a:moveTo>
                <a:cubicBezTo>
                  <a:pt x="7774" y="19017"/>
                  <a:pt x="7763" y="19059"/>
                  <a:pt x="7763" y="19111"/>
                </a:cubicBezTo>
                <a:cubicBezTo>
                  <a:pt x="7660" y="19121"/>
                  <a:pt x="7556" y="19142"/>
                  <a:pt x="7463" y="19142"/>
                </a:cubicBezTo>
                <a:cubicBezTo>
                  <a:pt x="7566" y="19090"/>
                  <a:pt x="7670" y="19028"/>
                  <a:pt x="7774" y="18966"/>
                </a:cubicBezTo>
                <a:close/>
                <a:moveTo>
                  <a:pt x="16666" y="18986"/>
                </a:moveTo>
                <a:lnTo>
                  <a:pt x="16728" y="19069"/>
                </a:lnTo>
                <a:lnTo>
                  <a:pt x="16718" y="19100"/>
                </a:lnTo>
                <a:cubicBezTo>
                  <a:pt x="16635" y="19111"/>
                  <a:pt x="16552" y="19131"/>
                  <a:pt x="16459" y="19142"/>
                </a:cubicBezTo>
                <a:lnTo>
                  <a:pt x="16438" y="19142"/>
                </a:lnTo>
                <a:lnTo>
                  <a:pt x="16417" y="19131"/>
                </a:lnTo>
                <a:lnTo>
                  <a:pt x="16417" y="19121"/>
                </a:lnTo>
                <a:cubicBezTo>
                  <a:pt x="16510" y="19080"/>
                  <a:pt x="16593" y="19038"/>
                  <a:pt x="16666" y="18986"/>
                </a:cubicBezTo>
                <a:close/>
                <a:moveTo>
                  <a:pt x="7463" y="18447"/>
                </a:moveTo>
                <a:cubicBezTo>
                  <a:pt x="7577" y="18458"/>
                  <a:pt x="7701" y="18468"/>
                  <a:pt x="7815" y="18479"/>
                </a:cubicBezTo>
                <a:cubicBezTo>
                  <a:pt x="7815" y="18530"/>
                  <a:pt x="7805" y="18593"/>
                  <a:pt x="7794" y="18655"/>
                </a:cubicBezTo>
                <a:cubicBezTo>
                  <a:pt x="7784" y="18717"/>
                  <a:pt x="7774" y="18800"/>
                  <a:pt x="7774" y="18872"/>
                </a:cubicBezTo>
                <a:cubicBezTo>
                  <a:pt x="7556" y="18976"/>
                  <a:pt x="7338" y="19069"/>
                  <a:pt x="7110" y="19152"/>
                </a:cubicBezTo>
                <a:cubicBezTo>
                  <a:pt x="6976" y="19152"/>
                  <a:pt x="6841" y="19142"/>
                  <a:pt x="6716" y="19121"/>
                </a:cubicBezTo>
                <a:cubicBezTo>
                  <a:pt x="6685" y="19028"/>
                  <a:pt x="6644" y="18935"/>
                  <a:pt x="6613" y="18852"/>
                </a:cubicBezTo>
                <a:cubicBezTo>
                  <a:pt x="6727" y="18758"/>
                  <a:pt x="6841" y="18665"/>
                  <a:pt x="6955" y="18561"/>
                </a:cubicBezTo>
                <a:cubicBezTo>
                  <a:pt x="7110" y="18551"/>
                  <a:pt x="7255" y="18510"/>
                  <a:pt x="7401" y="18468"/>
                </a:cubicBezTo>
                <a:lnTo>
                  <a:pt x="7463" y="18447"/>
                </a:lnTo>
                <a:close/>
                <a:moveTo>
                  <a:pt x="13930" y="18914"/>
                </a:moveTo>
                <a:cubicBezTo>
                  <a:pt x="14044" y="18966"/>
                  <a:pt x="14158" y="18997"/>
                  <a:pt x="14282" y="19038"/>
                </a:cubicBezTo>
                <a:lnTo>
                  <a:pt x="14210" y="19152"/>
                </a:lnTo>
                <a:cubicBezTo>
                  <a:pt x="14116" y="19090"/>
                  <a:pt x="14023" y="19028"/>
                  <a:pt x="13930" y="18945"/>
                </a:cubicBezTo>
                <a:lnTo>
                  <a:pt x="13930" y="18914"/>
                </a:lnTo>
                <a:close/>
                <a:moveTo>
                  <a:pt x="12313" y="19028"/>
                </a:moveTo>
                <a:cubicBezTo>
                  <a:pt x="12313" y="19068"/>
                  <a:pt x="12323" y="19109"/>
                  <a:pt x="12333" y="19159"/>
                </a:cubicBezTo>
                <a:lnTo>
                  <a:pt x="12333" y="19159"/>
                </a:lnTo>
                <a:lnTo>
                  <a:pt x="12313" y="19152"/>
                </a:lnTo>
                <a:lnTo>
                  <a:pt x="12313" y="19028"/>
                </a:lnTo>
                <a:close/>
                <a:moveTo>
                  <a:pt x="10251" y="18499"/>
                </a:moveTo>
                <a:lnTo>
                  <a:pt x="10251" y="18499"/>
                </a:lnTo>
                <a:cubicBezTo>
                  <a:pt x="10323" y="18530"/>
                  <a:pt x="10396" y="18572"/>
                  <a:pt x="10479" y="18603"/>
                </a:cubicBezTo>
                <a:lnTo>
                  <a:pt x="10603" y="18655"/>
                </a:lnTo>
                <a:cubicBezTo>
                  <a:pt x="10644" y="18758"/>
                  <a:pt x="10696" y="18862"/>
                  <a:pt x="10748" y="18966"/>
                </a:cubicBezTo>
                <a:lnTo>
                  <a:pt x="10779" y="19028"/>
                </a:lnTo>
                <a:lnTo>
                  <a:pt x="10800" y="19111"/>
                </a:lnTo>
                <a:lnTo>
                  <a:pt x="10707" y="19173"/>
                </a:lnTo>
                <a:lnTo>
                  <a:pt x="10603" y="19121"/>
                </a:lnTo>
                <a:cubicBezTo>
                  <a:pt x="10468" y="18924"/>
                  <a:pt x="10354" y="18717"/>
                  <a:pt x="10251" y="18499"/>
                </a:cubicBezTo>
                <a:close/>
                <a:moveTo>
                  <a:pt x="5722" y="18686"/>
                </a:moveTo>
                <a:lnTo>
                  <a:pt x="5753" y="18707"/>
                </a:lnTo>
                <a:cubicBezTo>
                  <a:pt x="5887" y="18852"/>
                  <a:pt x="6064" y="18966"/>
                  <a:pt x="6240" y="19049"/>
                </a:cubicBezTo>
                <a:cubicBezTo>
                  <a:pt x="6167" y="19090"/>
                  <a:pt x="6095" y="19142"/>
                  <a:pt x="6022" y="19183"/>
                </a:cubicBezTo>
                <a:cubicBezTo>
                  <a:pt x="5908" y="19080"/>
                  <a:pt x="5804" y="18966"/>
                  <a:pt x="5701" y="18862"/>
                </a:cubicBezTo>
                <a:lnTo>
                  <a:pt x="5722" y="18686"/>
                </a:lnTo>
                <a:close/>
                <a:moveTo>
                  <a:pt x="15163" y="18914"/>
                </a:moveTo>
                <a:cubicBezTo>
                  <a:pt x="15277" y="18955"/>
                  <a:pt x="15391" y="18986"/>
                  <a:pt x="15505" y="19017"/>
                </a:cubicBezTo>
                <a:cubicBezTo>
                  <a:pt x="15484" y="19080"/>
                  <a:pt x="15453" y="19131"/>
                  <a:pt x="15422" y="19183"/>
                </a:cubicBezTo>
                <a:cubicBezTo>
                  <a:pt x="15288" y="19173"/>
                  <a:pt x="15163" y="19163"/>
                  <a:pt x="15028" y="19142"/>
                </a:cubicBezTo>
                <a:cubicBezTo>
                  <a:pt x="15070" y="19069"/>
                  <a:pt x="15122" y="18986"/>
                  <a:pt x="15163" y="18914"/>
                </a:cubicBezTo>
                <a:close/>
                <a:moveTo>
                  <a:pt x="19703" y="19090"/>
                </a:moveTo>
                <a:lnTo>
                  <a:pt x="19723" y="19100"/>
                </a:lnTo>
                <a:lnTo>
                  <a:pt x="19640" y="19194"/>
                </a:lnTo>
                <a:lnTo>
                  <a:pt x="19703" y="19090"/>
                </a:lnTo>
                <a:close/>
                <a:moveTo>
                  <a:pt x="15588" y="19038"/>
                </a:moveTo>
                <a:cubicBezTo>
                  <a:pt x="15754" y="19080"/>
                  <a:pt x="15920" y="19121"/>
                  <a:pt x="16096" y="19152"/>
                </a:cubicBezTo>
                <a:lnTo>
                  <a:pt x="16044" y="19194"/>
                </a:lnTo>
                <a:cubicBezTo>
                  <a:pt x="15951" y="19199"/>
                  <a:pt x="15860" y="19201"/>
                  <a:pt x="15769" y="19201"/>
                </a:cubicBezTo>
                <a:cubicBezTo>
                  <a:pt x="15679" y="19201"/>
                  <a:pt x="15588" y="19199"/>
                  <a:pt x="15495" y="19194"/>
                </a:cubicBezTo>
                <a:lnTo>
                  <a:pt x="15505" y="19194"/>
                </a:lnTo>
                <a:lnTo>
                  <a:pt x="15588" y="19038"/>
                </a:lnTo>
                <a:close/>
                <a:moveTo>
                  <a:pt x="17215" y="19017"/>
                </a:moveTo>
                <a:lnTo>
                  <a:pt x="17215" y="19225"/>
                </a:lnTo>
                <a:cubicBezTo>
                  <a:pt x="17112" y="19225"/>
                  <a:pt x="17008" y="19214"/>
                  <a:pt x="16915" y="19204"/>
                </a:cubicBezTo>
                <a:lnTo>
                  <a:pt x="16863" y="19131"/>
                </a:lnTo>
                <a:cubicBezTo>
                  <a:pt x="16977" y="19100"/>
                  <a:pt x="17091" y="19059"/>
                  <a:pt x="17215" y="19017"/>
                </a:cubicBezTo>
                <a:close/>
                <a:moveTo>
                  <a:pt x="2675" y="16789"/>
                </a:moveTo>
                <a:lnTo>
                  <a:pt x="2757" y="16831"/>
                </a:lnTo>
                <a:cubicBezTo>
                  <a:pt x="2778" y="16893"/>
                  <a:pt x="2809" y="16955"/>
                  <a:pt x="2830" y="17017"/>
                </a:cubicBezTo>
                <a:cubicBezTo>
                  <a:pt x="2789" y="17753"/>
                  <a:pt x="2830" y="18499"/>
                  <a:pt x="2944" y="19235"/>
                </a:cubicBezTo>
                <a:cubicBezTo>
                  <a:pt x="2913" y="19183"/>
                  <a:pt x="2882" y="19142"/>
                  <a:pt x="2861" y="19100"/>
                </a:cubicBezTo>
                <a:cubicBezTo>
                  <a:pt x="2467" y="18427"/>
                  <a:pt x="2529" y="17567"/>
                  <a:pt x="2675" y="16789"/>
                </a:cubicBezTo>
                <a:close/>
                <a:moveTo>
                  <a:pt x="11173" y="18893"/>
                </a:moveTo>
                <a:lnTo>
                  <a:pt x="11256" y="18924"/>
                </a:lnTo>
                <a:cubicBezTo>
                  <a:pt x="11163" y="19028"/>
                  <a:pt x="11080" y="19131"/>
                  <a:pt x="10997" y="19235"/>
                </a:cubicBezTo>
                <a:cubicBezTo>
                  <a:pt x="10966" y="19204"/>
                  <a:pt x="10945" y="19163"/>
                  <a:pt x="10914" y="19121"/>
                </a:cubicBezTo>
                <a:lnTo>
                  <a:pt x="11173" y="18893"/>
                </a:lnTo>
                <a:close/>
                <a:moveTo>
                  <a:pt x="12976" y="19038"/>
                </a:moveTo>
                <a:lnTo>
                  <a:pt x="13018" y="19069"/>
                </a:lnTo>
                <a:lnTo>
                  <a:pt x="12893" y="19235"/>
                </a:lnTo>
                <a:cubicBezTo>
                  <a:pt x="12925" y="19173"/>
                  <a:pt x="12956" y="19100"/>
                  <a:pt x="12976" y="19038"/>
                </a:cubicBezTo>
                <a:close/>
                <a:moveTo>
                  <a:pt x="13277" y="18841"/>
                </a:moveTo>
                <a:cubicBezTo>
                  <a:pt x="13318" y="18945"/>
                  <a:pt x="13360" y="19059"/>
                  <a:pt x="13401" y="19163"/>
                </a:cubicBezTo>
                <a:cubicBezTo>
                  <a:pt x="13391" y="19183"/>
                  <a:pt x="13381" y="19204"/>
                  <a:pt x="13360" y="19235"/>
                </a:cubicBezTo>
                <a:cubicBezTo>
                  <a:pt x="13287" y="19173"/>
                  <a:pt x="13204" y="19121"/>
                  <a:pt x="13121" y="19059"/>
                </a:cubicBezTo>
                <a:cubicBezTo>
                  <a:pt x="13173" y="18986"/>
                  <a:pt x="13225" y="18914"/>
                  <a:pt x="13277" y="18841"/>
                </a:cubicBezTo>
                <a:close/>
                <a:moveTo>
                  <a:pt x="17754" y="18769"/>
                </a:moveTo>
                <a:cubicBezTo>
                  <a:pt x="17806" y="18810"/>
                  <a:pt x="17858" y="18841"/>
                  <a:pt x="17910" y="18872"/>
                </a:cubicBezTo>
                <a:cubicBezTo>
                  <a:pt x="17785" y="18997"/>
                  <a:pt x="17651" y="19121"/>
                  <a:pt x="17516" y="19235"/>
                </a:cubicBezTo>
                <a:cubicBezTo>
                  <a:pt x="17433" y="19225"/>
                  <a:pt x="17360" y="19225"/>
                  <a:pt x="17288" y="19225"/>
                </a:cubicBezTo>
                <a:lnTo>
                  <a:pt x="17298" y="19225"/>
                </a:lnTo>
                <a:lnTo>
                  <a:pt x="17298" y="18986"/>
                </a:lnTo>
                <a:cubicBezTo>
                  <a:pt x="17454" y="18924"/>
                  <a:pt x="17609" y="18852"/>
                  <a:pt x="17754" y="18769"/>
                </a:cubicBezTo>
                <a:close/>
                <a:moveTo>
                  <a:pt x="17951" y="18903"/>
                </a:moveTo>
                <a:cubicBezTo>
                  <a:pt x="18086" y="18997"/>
                  <a:pt x="18231" y="19069"/>
                  <a:pt x="18376" y="19142"/>
                </a:cubicBezTo>
                <a:cubicBezTo>
                  <a:pt x="18127" y="19194"/>
                  <a:pt x="17868" y="19225"/>
                  <a:pt x="17619" y="19235"/>
                </a:cubicBezTo>
                <a:cubicBezTo>
                  <a:pt x="17733" y="19131"/>
                  <a:pt x="17837" y="19017"/>
                  <a:pt x="17941" y="18903"/>
                </a:cubicBezTo>
                <a:close/>
                <a:moveTo>
                  <a:pt x="5276" y="18520"/>
                </a:moveTo>
                <a:cubicBezTo>
                  <a:pt x="5380" y="18655"/>
                  <a:pt x="5494" y="18779"/>
                  <a:pt x="5618" y="18903"/>
                </a:cubicBezTo>
                <a:cubicBezTo>
                  <a:pt x="5597" y="19017"/>
                  <a:pt x="5587" y="19131"/>
                  <a:pt x="5576" y="19245"/>
                </a:cubicBezTo>
                <a:cubicBezTo>
                  <a:pt x="5462" y="19225"/>
                  <a:pt x="5359" y="19194"/>
                  <a:pt x="5245" y="19152"/>
                </a:cubicBezTo>
                <a:cubicBezTo>
                  <a:pt x="5255" y="18935"/>
                  <a:pt x="5266" y="18717"/>
                  <a:pt x="5276" y="18520"/>
                </a:cubicBezTo>
                <a:close/>
                <a:moveTo>
                  <a:pt x="6758" y="19194"/>
                </a:moveTo>
                <a:lnTo>
                  <a:pt x="6758" y="19194"/>
                </a:lnTo>
                <a:cubicBezTo>
                  <a:pt x="6830" y="19204"/>
                  <a:pt x="6893" y="19204"/>
                  <a:pt x="6955" y="19214"/>
                </a:cubicBezTo>
                <a:lnTo>
                  <a:pt x="6789" y="19266"/>
                </a:lnTo>
                <a:lnTo>
                  <a:pt x="6758" y="19194"/>
                </a:lnTo>
                <a:close/>
                <a:moveTo>
                  <a:pt x="1804" y="17618"/>
                </a:moveTo>
                <a:lnTo>
                  <a:pt x="1804" y="17618"/>
                </a:lnTo>
                <a:cubicBezTo>
                  <a:pt x="2053" y="18209"/>
                  <a:pt x="2374" y="18769"/>
                  <a:pt x="2778" y="19277"/>
                </a:cubicBezTo>
                <a:cubicBezTo>
                  <a:pt x="2447" y="19121"/>
                  <a:pt x="2146" y="18935"/>
                  <a:pt x="1866" y="18717"/>
                </a:cubicBezTo>
                <a:cubicBezTo>
                  <a:pt x="1814" y="18354"/>
                  <a:pt x="1794" y="17981"/>
                  <a:pt x="1804" y="17618"/>
                </a:cubicBezTo>
                <a:close/>
                <a:moveTo>
                  <a:pt x="12427" y="18561"/>
                </a:moveTo>
                <a:cubicBezTo>
                  <a:pt x="12583" y="18717"/>
                  <a:pt x="12748" y="18862"/>
                  <a:pt x="12925" y="18997"/>
                </a:cubicBezTo>
                <a:cubicBezTo>
                  <a:pt x="12893" y="19090"/>
                  <a:pt x="12852" y="19183"/>
                  <a:pt x="12811" y="19277"/>
                </a:cubicBezTo>
                <a:lnTo>
                  <a:pt x="12738" y="19256"/>
                </a:lnTo>
                <a:cubicBezTo>
                  <a:pt x="12624" y="19235"/>
                  <a:pt x="12520" y="19204"/>
                  <a:pt x="12406" y="19183"/>
                </a:cubicBezTo>
                <a:cubicBezTo>
                  <a:pt x="12365" y="19028"/>
                  <a:pt x="12344" y="18883"/>
                  <a:pt x="12323" y="18738"/>
                </a:cubicBezTo>
                <a:cubicBezTo>
                  <a:pt x="12355" y="18675"/>
                  <a:pt x="12386" y="18624"/>
                  <a:pt x="12417" y="18561"/>
                </a:cubicBezTo>
                <a:close/>
                <a:moveTo>
                  <a:pt x="5659" y="18945"/>
                </a:moveTo>
                <a:lnTo>
                  <a:pt x="5659" y="18955"/>
                </a:lnTo>
                <a:cubicBezTo>
                  <a:pt x="5753" y="19038"/>
                  <a:pt x="5836" y="19121"/>
                  <a:pt x="5929" y="19214"/>
                </a:cubicBezTo>
                <a:cubicBezTo>
                  <a:pt x="5877" y="19235"/>
                  <a:pt x="5815" y="19266"/>
                  <a:pt x="5763" y="19287"/>
                </a:cubicBezTo>
                <a:cubicBezTo>
                  <a:pt x="5711" y="19287"/>
                  <a:pt x="5670" y="19277"/>
                  <a:pt x="5618" y="19266"/>
                </a:cubicBezTo>
                <a:cubicBezTo>
                  <a:pt x="5639" y="19152"/>
                  <a:pt x="5649" y="19049"/>
                  <a:pt x="5659" y="18945"/>
                </a:cubicBezTo>
                <a:close/>
                <a:moveTo>
                  <a:pt x="13443" y="19214"/>
                </a:moveTo>
                <a:cubicBezTo>
                  <a:pt x="13453" y="19245"/>
                  <a:pt x="13463" y="19266"/>
                  <a:pt x="13474" y="19287"/>
                </a:cubicBezTo>
                <a:lnTo>
                  <a:pt x="13422" y="19256"/>
                </a:lnTo>
                <a:lnTo>
                  <a:pt x="13443" y="19214"/>
                </a:lnTo>
                <a:close/>
                <a:moveTo>
                  <a:pt x="16552" y="19225"/>
                </a:moveTo>
                <a:lnTo>
                  <a:pt x="16656" y="19235"/>
                </a:lnTo>
                <a:lnTo>
                  <a:pt x="16624" y="19287"/>
                </a:lnTo>
                <a:lnTo>
                  <a:pt x="16552" y="19225"/>
                </a:lnTo>
                <a:close/>
                <a:moveTo>
                  <a:pt x="10893" y="19204"/>
                </a:moveTo>
                <a:cubicBezTo>
                  <a:pt x="10904" y="19235"/>
                  <a:pt x="10924" y="19266"/>
                  <a:pt x="10945" y="19297"/>
                </a:cubicBezTo>
                <a:lnTo>
                  <a:pt x="10924" y="19287"/>
                </a:lnTo>
                <a:lnTo>
                  <a:pt x="10904" y="19277"/>
                </a:lnTo>
                <a:lnTo>
                  <a:pt x="10893" y="19204"/>
                </a:lnTo>
                <a:close/>
                <a:moveTo>
                  <a:pt x="24169" y="13141"/>
                </a:moveTo>
                <a:cubicBezTo>
                  <a:pt x="24232" y="13618"/>
                  <a:pt x="24263" y="14105"/>
                  <a:pt x="24263" y="14592"/>
                </a:cubicBezTo>
                <a:cubicBezTo>
                  <a:pt x="24263" y="14872"/>
                  <a:pt x="24242" y="15172"/>
                  <a:pt x="24211" y="15473"/>
                </a:cubicBezTo>
                <a:cubicBezTo>
                  <a:pt x="23921" y="16914"/>
                  <a:pt x="23206" y="18333"/>
                  <a:pt x="21879" y="19059"/>
                </a:cubicBezTo>
                <a:cubicBezTo>
                  <a:pt x="21703" y="19152"/>
                  <a:pt x="21537" y="19235"/>
                  <a:pt x="21361" y="19297"/>
                </a:cubicBezTo>
                <a:cubicBezTo>
                  <a:pt x="21444" y="19007"/>
                  <a:pt x="21516" y="18717"/>
                  <a:pt x="21578" y="18427"/>
                </a:cubicBezTo>
                <a:cubicBezTo>
                  <a:pt x="22542" y="17193"/>
                  <a:pt x="23206" y="15742"/>
                  <a:pt x="23517" y="14198"/>
                </a:cubicBezTo>
                <a:cubicBezTo>
                  <a:pt x="23755" y="13856"/>
                  <a:pt x="23973" y="13504"/>
                  <a:pt x="24169" y="13141"/>
                </a:cubicBezTo>
                <a:close/>
                <a:moveTo>
                  <a:pt x="5991" y="19266"/>
                </a:moveTo>
                <a:lnTo>
                  <a:pt x="6074" y="19328"/>
                </a:lnTo>
                <a:cubicBezTo>
                  <a:pt x="6012" y="19328"/>
                  <a:pt x="5960" y="19318"/>
                  <a:pt x="5898" y="19318"/>
                </a:cubicBezTo>
                <a:lnTo>
                  <a:pt x="5991" y="19266"/>
                </a:lnTo>
                <a:close/>
                <a:moveTo>
                  <a:pt x="1980" y="16375"/>
                </a:moveTo>
                <a:cubicBezTo>
                  <a:pt x="2177" y="16520"/>
                  <a:pt x="2395" y="16654"/>
                  <a:pt x="2612" y="16768"/>
                </a:cubicBezTo>
                <a:cubicBezTo>
                  <a:pt x="2447" y="17712"/>
                  <a:pt x="2436" y="18748"/>
                  <a:pt x="2944" y="19339"/>
                </a:cubicBezTo>
                <a:lnTo>
                  <a:pt x="2903" y="19328"/>
                </a:lnTo>
                <a:cubicBezTo>
                  <a:pt x="2447" y="18758"/>
                  <a:pt x="2084" y="18126"/>
                  <a:pt x="1814" y="17453"/>
                </a:cubicBezTo>
                <a:cubicBezTo>
                  <a:pt x="1835" y="17090"/>
                  <a:pt x="1897" y="16727"/>
                  <a:pt x="1980" y="16375"/>
                </a:cubicBezTo>
                <a:close/>
                <a:moveTo>
                  <a:pt x="6426" y="19111"/>
                </a:moveTo>
                <a:cubicBezTo>
                  <a:pt x="6509" y="19142"/>
                  <a:pt x="6592" y="19163"/>
                  <a:pt x="6665" y="19173"/>
                </a:cubicBezTo>
                <a:cubicBezTo>
                  <a:pt x="6685" y="19214"/>
                  <a:pt x="6696" y="19256"/>
                  <a:pt x="6716" y="19297"/>
                </a:cubicBezTo>
                <a:lnTo>
                  <a:pt x="6675" y="19318"/>
                </a:lnTo>
                <a:cubicBezTo>
                  <a:pt x="6582" y="19328"/>
                  <a:pt x="6499" y="19328"/>
                  <a:pt x="6416" y="19339"/>
                </a:cubicBezTo>
                <a:cubicBezTo>
                  <a:pt x="6406" y="19266"/>
                  <a:pt x="6416" y="19194"/>
                  <a:pt x="6426" y="19111"/>
                </a:cubicBezTo>
                <a:close/>
                <a:moveTo>
                  <a:pt x="9618" y="18644"/>
                </a:moveTo>
                <a:cubicBezTo>
                  <a:pt x="9940" y="18841"/>
                  <a:pt x="10251" y="19028"/>
                  <a:pt x="10582" y="19194"/>
                </a:cubicBezTo>
                <a:lnTo>
                  <a:pt x="10613" y="19256"/>
                </a:lnTo>
                <a:lnTo>
                  <a:pt x="10510" y="19339"/>
                </a:lnTo>
                <a:cubicBezTo>
                  <a:pt x="10085" y="19173"/>
                  <a:pt x="9670" y="18986"/>
                  <a:pt x="9276" y="18789"/>
                </a:cubicBezTo>
                <a:cubicBezTo>
                  <a:pt x="9390" y="18738"/>
                  <a:pt x="9504" y="18696"/>
                  <a:pt x="9618" y="18644"/>
                </a:cubicBezTo>
                <a:close/>
                <a:moveTo>
                  <a:pt x="6312" y="19080"/>
                </a:moveTo>
                <a:lnTo>
                  <a:pt x="6364" y="19100"/>
                </a:lnTo>
                <a:cubicBezTo>
                  <a:pt x="6354" y="19183"/>
                  <a:pt x="6343" y="19266"/>
                  <a:pt x="6333" y="19349"/>
                </a:cubicBezTo>
                <a:lnTo>
                  <a:pt x="6209" y="19349"/>
                </a:lnTo>
                <a:lnTo>
                  <a:pt x="6074" y="19225"/>
                </a:lnTo>
                <a:cubicBezTo>
                  <a:pt x="6157" y="19183"/>
                  <a:pt x="6229" y="19131"/>
                  <a:pt x="6312" y="19080"/>
                </a:cubicBezTo>
                <a:close/>
                <a:moveTo>
                  <a:pt x="12168" y="19214"/>
                </a:moveTo>
                <a:lnTo>
                  <a:pt x="12241" y="19235"/>
                </a:lnTo>
                <a:lnTo>
                  <a:pt x="12241" y="19360"/>
                </a:lnTo>
                <a:cubicBezTo>
                  <a:pt x="12220" y="19308"/>
                  <a:pt x="12189" y="19266"/>
                  <a:pt x="12168" y="19214"/>
                </a:cubicBezTo>
                <a:close/>
                <a:moveTo>
                  <a:pt x="13080" y="19111"/>
                </a:moveTo>
                <a:cubicBezTo>
                  <a:pt x="13163" y="19173"/>
                  <a:pt x="13246" y="19235"/>
                  <a:pt x="13329" y="19287"/>
                </a:cubicBezTo>
                <a:lnTo>
                  <a:pt x="13287" y="19360"/>
                </a:lnTo>
                <a:cubicBezTo>
                  <a:pt x="13173" y="19339"/>
                  <a:pt x="13059" y="19318"/>
                  <a:pt x="12945" y="19297"/>
                </a:cubicBezTo>
                <a:lnTo>
                  <a:pt x="13080" y="19111"/>
                </a:lnTo>
                <a:close/>
                <a:moveTo>
                  <a:pt x="15826" y="19266"/>
                </a:moveTo>
                <a:cubicBezTo>
                  <a:pt x="15692" y="19308"/>
                  <a:pt x="15547" y="19339"/>
                  <a:pt x="15402" y="19370"/>
                </a:cubicBezTo>
                <a:lnTo>
                  <a:pt x="15464" y="19266"/>
                </a:lnTo>
                <a:close/>
                <a:moveTo>
                  <a:pt x="13381" y="19318"/>
                </a:moveTo>
                <a:lnTo>
                  <a:pt x="13484" y="19380"/>
                </a:lnTo>
                <a:lnTo>
                  <a:pt x="13360" y="19360"/>
                </a:lnTo>
                <a:lnTo>
                  <a:pt x="13381" y="19318"/>
                </a:lnTo>
                <a:close/>
                <a:moveTo>
                  <a:pt x="14334" y="19059"/>
                </a:moveTo>
                <a:lnTo>
                  <a:pt x="14438" y="19100"/>
                </a:lnTo>
                <a:cubicBezTo>
                  <a:pt x="14458" y="19194"/>
                  <a:pt x="14479" y="19287"/>
                  <a:pt x="14510" y="19380"/>
                </a:cubicBezTo>
                <a:cubicBezTo>
                  <a:pt x="14427" y="19308"/>
                  <a:pt x="14344" y="19256"/>
                  <a:pt x="14251" y="19194"/>
                </a:cubicBezTo>
                <a:lnTo>
                  <a:pt x="14241" y="19194"/>
                </a:lnTo>
                <a:lnTo>
                  <a:pt x="14334" y="19059"/>
                </a:lnTo>
                <a:close/>
                <a:moveTo>
                  <a:pt x="17288" y="19287"/>
                </a:moveTo>
                <a:lnTo>
                  <a:pt x="17298" y="19297"/>
                </a:lnTo>
                <a:lnTo>
                  <a:pt x="17433" y="19297"/>
                </a:lnTo>
                <a:cubicBezTo>
                  <a:pt x="17391" y="19328"/>
                  <a:pt x="17350" y="19360"/>
                  <a:pt x="17298" y="19380"/>
                </a:cubicBezTo>
                <a:cubicBezTo>
                  <a:pt x="17288" y="19360"/>
                  <a:pt x="17288" y="19318"/>
                  <a:pt x="17288" y="19287"/>
                </a:cubicBezTo>
                <a:close/>
                <a:moveTo>
                  <a:pt x="19278" y="18872"/>
                </a:moveTo>
                <a:cubicBezTo>
                  <a:pt x="19361" y="18935"/>
                  <a:pt x="19454" y="18986"/>
                  <a:pt x="19547" y="19038"/>
                </a:cubicBezTo>
                <a:cubicBezTo>
                  <a:pt x="19537" y="19100"/>
                  <a:pt x="19516" y="19152"/>
                  <a:pt x="19506" y="19214"/>
                </a:cubicBezTo>
                <a:lnTo>
                  <a:pt x="19361" y="19401"/>
                </a:lnTo>
                <a:cubicBezTo>
                  <a:pt x="19105" y="19340"/>
                  <a:pt x="18870" y="19258"/>
                  <a:pt x="18635" y="19157"/>
                </a:cubicBezTo>
                <a:lnTo>
                  <a:pt x="18635" y="19157"/>
                </a:lnTo>
                <a:cubicBezTo>
                  <a:pt x="18856" y="19094"/>
                  <a:pt x="19077" y="18993"/>
                  <a:pt x="19278" y="18872"/>
                </a:cubicBezTo>
                <a:close/>
                <a:moveTo>
                  <a:pt x="13640" y="18821"/>
                </a:moveTo>
                <a:cubicBezTo>
                  <a:pt x="13702" y="18862"/>
                  <a:pt x="13774" y="18914"/>
                  <a:pt x="13826" y="18966"/>
                </a:cubicBezTo>
                <a:cubicBezTo>
                  <a:pt x="13795" y="19111"/>
                  <a:pt x="13743" y="19256"/>
                  <a:pt x="13691" y="19411"/>
                </a:cubicBezTo>
                <a:lnTo>
                  <a:pt x="13650" y="19411"/>
                </a:lnTo>
                <a:lnTo>
                  <a:pt x="13609" y="19380"/>
                </a:lnTo>
                <a:cubicBezTo>
                  <a:pt x="13567" y="19297"/>
                  <a:pt x="13526" y="19214"/>
                  <a:pt x="13484" y="19131"/>
                </a:cubicBezTo>
                <a:lnTo>
                  <a:pt x="13495" y="19131"/>
                </a:lnTo>
                <a:cubicBezTo>
                  <a:pt x="13546" y="19028"/>
                  <a:pt x="13598" y="18924"/>
                  <a:pt x="13640" y="18821"/>
                </a:cubicBezTo>
                <a:close/>
                <a:moveTo>
                  <a:pt x="10655" y="19328"/>
                </a:moveTo>
                <a:cubicBezTo>
                  <a:pt x="10686" y="19360"/>
                  <a:pt x="10707" y="19391"/>
                  <a:pt x="10738" y="19422"/>
                </a:cubicBezTo>
                <a:lnTo>
                  <a:pt x="10603" y="19370"/>
                </a:lnTo>
                <a:lnTo>
                  <a:pt x="10655" y="19328"/>
                </a:lnTo>
                <a:close/>
                <a:moveTo>
                  <a:pt x="21299" y="18789"/>
                </a:moveTo>
                <a:cubicBezTo>
                  <a:pt x="21288" y="18976"/>
                  <a:pt x="21268" y="19163"/>
                  <a:pt x="21236" y="19339"/>
                </a:cubicBezTo>
                <a:cubicBezTo>
                  <a:pt x="21105" y="19379"/>
                  <a:pt x="20963" y="19410"/>
                  <a:pt x="20831" y="19431"/>
                </a:cubicBezTo>
                <a:lnTo>
                  <a:pt x="20831" y="19431"/>
                </a:lnTo>
                <a:cubicBezTo>
                  <a:pt x="20952" y="19279"/>
                  <a:pt x="21052" y="19127"/>
                  <a:pt x="21143" y="18966"/>
                </a:cubicBezTo>
                <a:lnTo>
                  <a:pt x="21299" y="18789"/>
                </a:lnTo>
                <a:close/>
                <a:moveTo>
                  <a:pt x="10717" y="19277"/>
                </a:moveTo>
                <a:lnTo>
                  <a:pt x="10821" y="19328"/>
                </a:lnTo>
                <a:cubicBezTo>
                  <a:pt x="10821" y="19349"/>
                  <a:pt x="10831" y="19380"/>
                  <a:pt x="10831" y="19411"/>
                </a:cubicBezTo>
                <a:lnTo>
                  <a:pt x="10821" y="19432"/>
                </a:lnTo>
                <a:cubicBezTo>
                  <a:pt x="10790" y="19380"/>
                  <a:pt x="10748" y="19328"/>
                  <a:pt x="10717" y="19287"/>
                </a:cubicBezTo>
                <a:lnTo>
                  <a:pt x="10707" y="19277"/>
                </a:lnTo>
                <a:close/>
                <a:moveTo>
                  <a:pt x="13899" y="19017"/>
                </a:moveTo>
                <a:cubicBezTo>
                  <a:pt x="13982" y="19080"/>
                  <a:pt x="14065" y="19142"/>
                  <a:pt x="14158" y="19204"/>
                </a:cubicBezTo>
                <a:cubicBezTo>
                  <a:pt x="14106" y="19277"/>
                  <a:pt x="14065" y="19360"/>
                  <a:pt x="14013" y="19432"/>
                </a:cubicBezTo>
                <a:cubicBezTo>
                  <a:pt x="13930" y="19432"/>
                  <a:pt x="13857" y="19422"/>
                  <a:pt x="13774" y="19411"/>
                </a:cubicBezTo>
                <a:cubicBezTo>
                  <a:pt x="13826" y="19287"/>
                  <a:pt x="13868" y="19152"/>
                  <a:pt x="13909" y="19028"/>
                </a:cubicBezTo>
                <a:lnTo>
                  <a:pt x="13899" y="19017"/>
                </a:lnTo>
                <a:close/>
                <a:moveTo>
                  <a:pt x="14832" y="19173"/>
                </a:moveTo>
                <a:lnTo>
                  <a:pt x="14914" y="19183"/>
                </a:lnTo>
                <a:cubicBezTo>
                  <a:pt x="14863" y="19266"/>
                  <a:pt x="14811" y="19349"/>
                  <a:pt x="14749" y="19432"/>
                </a:cubicBezTo>
                <a:lnTo>
                  <a:pt x="14728" y="19432"/>
                </a:lnTo>
                <a:cubicBezTo>
                  <a:pt x="14769" y="19349"/>
                  <a:pt x="14800" y="19256"/>
                  <a:pt x="14832" y="19173"/>
                </a:cubicBezTo>
                <a:close/>
                <a:moveTo>
                  <a:pt x="14987" y="19194"/>
                </a:moveTo>
                <a:lnTo>
                  <a:pt x="14987" y="19194"/>
                </a:lnTo>
                <a:cubicBezTo>
                  <a:pt x="15111" y="19214"/>
                  <a:pt x="15246" y="19235"/>
                  <a:pt x="15370" y="19245"/>
                </a:cubicBezTo>
                <a:lnTo>
                  <a:pt x="15308" y="19380"/>
                </a:lnTo>
                <a:cubicBezTo>
                  <a:pt x="15153" y="19401"/>
                  <a:pt x="14997" y="19422"/>
                  <a:pt x="14842" y="19432"/>
                </a:cubicBezTo>
                <a:cubicBezTo>
                  <a:pt x="14894" y="19360"/>
                  <a:pt x="14946" y="19287"/>
                  <a:pt x="14997" y="19204"/>
                </a:cubicBezTo>
                <a:lnTo>
                  <a:pt x="14987" y="19194"/>
                </a:lnTo>
                <a:close/>
                <a:moveTo>
                  <a:pt x="20407" y="19121"/>
                </a:moveTo>
                <a:lnTo>
                  <a:pt x="20407" y="19121"/>
                </a:lnTo>
                <a:cubicBezTo>
                  <a:pt x="20335" y="19225"/>
                  <a:pt x="20273" y="19328"/>
                  <a:pt x="20200" y="19422"/>
                </a:cubicBezTo>
                <a:lnTo>
                  <a:pt x="20200" y="19432"/>
                </a:lnTo>
                <a:cubicBezTo>
                  <a:pt x="20200" y="19339"/>
                  <a:pt x="20200" y="19256"/>
                  <a:pt x="20190" y="19173"/>
                </a:cubicBezTo>
                <a:cubicBezTo>
                  <a:pt x="20262" y="19163"/>
                  <a:pt x="20335" y="19142"/>
                  <a:pt x="20407" y="19121"/>
                </a:cubicBezTo>
                <a:close/>
                <a:moveTo>
                  <a:pt x="14220" y="19256"/>
                </a:moveTo>
                <a:cubicBezTo>
                  <a:pt x="14313" y="19318"/>
                  <a:pt x="14407" y="19380"/>
                  <a:pt x="14510" y="19453"/>
                </a:cubicBezTo>
                <a:lnTo>
                  <a:pt x="14500" y="19453"/>
                </a:lnTo>
                <a:cubicBezTo>
                  <a:pt x="14365" y="19453"/>
                  <a:pt x="14230" y="19453"/>
                  <a:pt x="14085" y="19442"/>
                </a:cubicBezTo>
                <a:lnTo>
                  <a:pt x="14220" y="19256"/>
                </a:lnTo>
                <a:close/>
                <a:moveTo>
                  <a:pt x="14521" y="19111"/>
                </a:moveTo>
                <a:cubicBezTo>
                  <a:pt x="14614" y="19131"/>
                  <a:pt x="14697" y="19152"/>
                  <a:pt x="14780" y="19173"/>
                </a:cubicBezTo>
                <a:lnTo>
                  <a:pt x="14769" y="19173"/>
                </a:lnTo>
                <a:cubicBezTo>
                  <a:pt x="14738" y="19266"/>
                  <a:pt x="14697" y="19360"/>
                  <a:pt x="14655" y="19453"/>
                </a:cubicBezTo>
                <a:lnTo>
                  <a:pt x="14624" y="19453"/>
                </a:lnTo>
                <a:lnTo>
                  <a:pt x="14603" y="19442"/>
                </a:lnTo>
                <a:cubicBezTo>
                  <a:pt x="14572" y="19328"/>
                  <a:pt x="14541" y="19225"/>
                  <a:pt x="14521" y="19111"/>
                </a:cubicBezTo>
                <a:close/>
                <a:moveTo>
                  <a:pt x="20874" y="19225"/>
                </a:moveTo>
                <a:lnTo>
                  <a:pt x="20874" y="19225"/>
                </a:lnTo>
                <a:cubicBezTo>
                  <a:pt x="20822" y="19297"/>
                  <a:pt x="20760" y="19370"/>
                  <a:pt x="20708" y="19442"/>
                </a:cubicBezTo>
                <a:lnTo>
                  <a:pt x="20646" y="19453"/>
                </a:lnTo>
                <a:cubicBezTo>
                  <a:pt x="20718" y="19380"/>
                  <a:pt x="20801" y="19297"/>
                  <a:pt x="20874" y="19225"/>
                </a:cubicBezTo>
                <a:close/>
                <a:moveTo>
                  <a:pt x="5255" y="19225"/>
                </a:moveTo>
                <a:lnTo>
                  <a:pt x="5255" y="19225"/>
                </a:lnTo>
                <a:cubicBezTo>
                  <a:pt x="5359" y="19256"/>
                  <a:pt x="5462" y="19287"/>
                  <a:pt x="5576" y="19318"/>
                </a:cubicBezTo>
                <a:lnTo>
                  <a:pt x="5566" y="19318"/>
                </a:lnTo>
                <a:lnTo>
                  <a:pt x="5566" y="19370"/>
                </a:lnTo>
                <a:cubicBezTo>
                  <a:pt x="5473" y="19411"/>
                  <a:pt x="5369" y="19442"/>
                  <a:pt x="5266" y="19474"/>
                </a:cubicBezTo>
                <a:cubicBezTo>
                  <a:pt x="5266" y="19391"/>
                  <a:pt x="5255" y="19308"/>
                  <a:pt x="5255" y="19225"/>
                </a:cubicBezTo>
                <a:close/>
                <a:moveTo>
                  <a:pt x="16417" y="19214"/>
                </a:moveTo>
                <a:cubicBezTo>
                  <a:pt x="16479" y="19266"/>
                  <a:pt x="16531" y="19308"/>
                  <a:pt x="16593" y="19349"/>
                </a:cubicBezTo>
                <a:lnTo>
                  <a:pt x="16521" y="19474"/>
                </a:lnTo>
                <a:cubicBezTo>
                  <a:pt x="16448" y="19401"/>
                  <a:pt x="16376" y="19318"/>
                  <a:pt x="16314" y="19245"/>
                </a:cubicBezTo>
                <a:lnTo>
                  <a:pt x="16324" y="19235"/>
                </a:lnTo>
                <a:lnTo>
                  <a:pt x="16417" y="19214"/>
                </a:lnTo>
                <a:close/>
                <a:moveTo>
                  <a:pt x="19796" y="19131"/>
                </a:moveTo>
                <a:cubicBezTo>
                  <a:pt x="19827" y="19142"/>
                  <a:pt x="19868" y="19142"/>
                  <a:pt x="19899" y="19152"/>
                </a:cubicBezTo>
                <a:cubicBezTo>
                  <a:pt x="19889" y="19256"/>
                  <a:pt x="19879" y="19370"/>
                  <a:pt x="19868" y="19474"/>
                </a:cubicBezTo>
                <a:cubicBezTo>
                  <a:pt x="19754" y="19463"/>
                  <a:pt x="19630" y="19453"/>
                  <a:pt x="19516" y="19432"/>
                </a:cubicBezTo>
                <a:lnTo>
                  <a:pt x="19537" y="19370"/>
                </a:lnTo>
                <a:cubicBezTo>
                  <a:pt x="19620" y="19287"/>
                  <a:pt x="19713" y="19214"/>
                  <a:pt x="19796" y="19131"/>
                </a:cubicBezTo>
                <a:close/>
                <a:moveTo>
                  <a:pt x="21257" y="18251"/>
                </a:moveTo>
                <a:cubicBezTo>
                  <a:pt x="21268" y="18313"/>
                  <a:pt x="21278" y="18375"/>
                  <a:pt x="21278" y="18447"/>
                </a:cubicBezTo>
                <a:cubicBezTo>
                  <a:pt x="21216" y="18593"/>
                  <a:pt x="21154" y="18738"/>
                  <a:pt x="21081" y="18883"/>
                </a:cubicBezTo>
                <a:cubicBezTo>
                  <a:pt x="20905" y="19090"/>
                  <a:pt x="20718" y="19287"/>
                  <a:pt x="20521" y="19474"/>
                </a:cubicBezTo>
                <a:lnTo>
                  <a:pt x="20511" y="19463"/>
                </a:lnTo>
                <a:cubicBezTo>
                  <a:pt x="20604" y="19297"/>
                  <a:pt x="20677" y="19111"/>
                  <a:pt x="20739" y="18935"/>
                </a:cubicBezTo>
                <a:cubicBezTo>
                  <a:pt x="20967" y="18738"/>
                  <a:pt x="21143" y="18510"/>
                  <a:pt x="21257" y="18251"/>
                </a:cubicBezTo>
                <a:close/>
                <a:moveTo>
                  <a:pt x="20635" y="18997"/>
                </a:moveTo>
                <a:lnTo>
                  <a:pt x="20635" y="18997"/>
                </a:lnTo>
                <a:cubicBezTo>
                  <a:pt x="20573" y="19173"/>
                  <a:pt x="20511" y="19328"/>
                  <a:pt x="20428" y="19484"/>
                </a:cubicBezTo>
                <a:lnTo>
                  <a:pt x="20252" y="19474"/>
                </a:lnTo>
                <a:cubicBezTo>
                  <a:pt x="20345" y="19339"/>
                  <a:pt x="20438" y="19204"/>
                  <a:pt x="20521" y="19059"/>
                </a:cubicBezTo>
                <a:cubicBezTo>
                  <a:pt x="20563" y="19049"/>
                  <a:pt x="20594" y="19028"/>
                  <a:pt x="20635" y="18997"/>
                </a:cubicBezTo>
                <a:close/>
                <a:moveTo>
                  <a:pt x="5110" y="19163"/>
                </a:moveTo>
                <a:lnTo>
                  <a:pt x="5183" y="19194"/>
                </a:lnTo>
                <a:cubicBezTo>
                  <a:pt x="5183" y="19297"/>
                  <a:pt x="5183" y="19391"/>
                  <a:pt x="5193" y="19494"/>
                </a:cubicBezTo>
                <a:lnTo>
                  <a:pt x="5183" y="19494"/>
                </a:lnTo>
                <a:cubicBezTo>
                  <a:pt x="5152" y="19380"/>
                  <a:pt x="5131" y="19277"/>
                  <a:pt x="5110" y="19163"/>
                </a:cubicBezTo>
                <a:close/>
                <a:moveTo>
                  <a:pt x="16966" y="19277"/>
                </a:moveTo>
                <a:cubicBezTo>
                  <a:pt x="17039" y="19277"/>
                  <a:pt x="17101" y="19287"/>
                  <a:pt x="17163" y="19287"/>
                </a:cubicBezTo>
                <a:lnTo>
                  <a:pt x="17215" y="19287"/>
                </a:lnTo>
                <a:lnTo>
                  <a:pt x="17215" y="19442"/>
                </a:lnTo>
                <a:cubicBezTo>
                  <a:pt x="17194" y="19463"/>
                  <a:pt x="17174" y="19474"/>
                  <a:pt x="17143" y="19494"/>
                </a:cubicBezTo>
                <a:cubicBezTo>
                  <a:pt x="17070" y="19422"/>
                  <a:pt x="17018" y="19349"/>
                  <a:pt x="16956" y="19277"/>
                </a:cubicBezTo>
                <a:close/>
                <a:moveTo>
                  <a:pt x="19982" y="19165"/>
                </a:moveTo>
                <a:cubicBezTo>
                  <a:pt x="20022" y="19173"/>
                  <a:pt x="20069" y="19173"/>
                  <a:pt x="20107" y="19173"/>
                </a:cubicBezTo>
                <a:lnTo>
                  <a:pt x="20107" y="19266"/>
                </a:lnTo>
                <a:cubicBezTo>
                  <a:pt x="20107" y="19339"/>
                  <a:pt x="20107" y="19411"/>
                  <a:pt x="20107" y="19494"/>
                </a:cubicBezTo>
                <a:cubicBezTo>
                  <a:pt x="20045" y="19494"/>
                  <a:pt x="19982" y="19494"/>
                  <a:pt x="19920" y="19484"/>
                </a:cubicBezTo>
                <a:cubicBezTo>
                  <a:pt x="19951" y="19371"/>
                  <a:pt x="19972" y="19268"/>
                  <a:pt x="19982" y="19165"/>
                </a:cubicBezTo>
                <a:close/>
                <a:moveTo>
                  <a:pt x="4394" y="18812"/>
                </a:moveTo>
                <a:cubicBezTo>
                  <a:pt x="4596" y="18942"/>
                  <a:pt x="4808" y="19046"/>
                  <a:pt x="5038" y="19142"/>
                </a:cubicBezTo>
                <a:cubicBezTo>
                  <a:pt x="5058" y="19266"/>
                  <a:pt x="5079" y="19391"/>
                  <a:pt x="5110" y="19515"/>
                </a:cubicBezTo>
                <a:cubicBezTo>
                  <a:pt x="4856" y="19290"/>
                  <a:pt x="4620" y="19056"/>
                  <a:pt x="4394" y="18812"/>
                </a:cubicBezTo>
                <a:close/>
                <a:moveTo>
                  <a:pt x="16738" y="19256"/>
                </a:moveTo>
                <a:lnTo>
                  <a:pt x="16873" y="19266"/>
                </a:lnTo>
                <a:cubicBezTo>
                  <a:pt x="16935" y="19360"/>
                  <a:pt x="16998" y="19442"/>
                  <a:pt x="17070" y="19525"/>
                </a:cubicBezTo>
                <a:lnTo>
                  <a:pt x="17029" y="19556"/>
                </a:lnTo>
                <a:cubicBezTo>
                  <a:pt x="16909" y="19486"/>
                  <a:pt x="16798" y="19416"/>
                  <a:pt x="16698" y="19337"/>
                </a:cubicBezTo>
                <a:lnTo>
                  <a:pt x="16698" y="19337"/>
                </a:lnTo>
                <a:lnTo>
                  <a:pt x="16738" y="19256"/>
                </a:lnTo>
                <a:close/>
                <a:moveTo>
                  <a:pt x="10951" y="19393"/>
                </a:moveTo>
                <a:lnTo>
                  <a:pt x="11059" y="19442"/>
                </a:lnTo>
                <a:cubicBezTo>
                  <a:pt x="11090" y="19494"/>
                  <a:pt x="11132" y="19536"/>
                  <a:pt x="11173" y="19577"/>
                </a:cubicBezTo>
                <a:lnTo>
                  <a:pt x="10924" y="19484"/>
                </a:lnTo>
                <a:cubicBezTo>
                  <a:pt x="10924" y="19463"/>
                  <a:pt x="10914" y="19442"/>
                  <a:pt x="10914" y="19422"/>
                </a:cubicBezTo>
                <a:cubicBezTo>
                  <a:pt x="10923" y="19412"/>
                  <a:pt x="10933" y="19403"/>
                  <a:pt x="10951" y="19393"/>
                </a:cubicBezTo>
                <a:close/>
                <a:moveTo>
                  <a:pt x="2934" y="17235"/>
                </a:moveTo>
                <a:lnTo>
                  <a:pt x="3006" y="17421"/>
                </a:lnTo>
                <a:cubicBezTo>
                  <a:pt x="3327" y="18188"/>
                  <a:pt x="3721" y="18924"/>
                  <a:pt x="4188" y="19619"/>
                </a:cubicBezTo>
                <a:cubicBezTo>
                  <a:pt x="4105" y="19619"/>
                  <a:pt x="4032" y="19608"/>
                  <a:pt x="3949" y="19598"/>
                </a:cubicBezTo>
                <a:cubicBezTo>
                  <a:pt x="3659" y="19567"/>
                  <a:pt x="3379" y="19505"/>
                  <a:pt x="3099" y="19411"/>
                </a:cubicBezTo>
                <a:lnTo>
                  <a:pt x="3058" y="19360"/>
                </a:lnTo>
                <a:cubicBezTo>
                  <a:pt x="2944" y="18655"/>
                  <a:pt x="2903" y="17940"/>
                  <a:pt x="2934" y="17235"/>
                </a:cubicBezTo>
                <a:close/>
                <a:moveTo>
                  <a:pt x="2934" y="16986"/>
                </a:moveTo>
                <a:cubicBezTo>
                  <a:pt x="3172" y="17577"/>
                  <a:pt x="3555" y="18105"/>
                  <a:pt x="4043" y="18530"/>
                </a:cubicBezTo>
                <a:cubicBezTo>
                  <a:pt x="4125" y="18613"/>
                  <a:pt x="4198" y="18707"/>
                  <a:pt x="4281" y="18800"/>
                </a:cubicBezTo>
                <a:cubicBezTo>
                  <a:pt x="4260" y="19069"/>
                  <a:pt x="4260" y="19339"/>
                  <a:pt x="4271" y="19619"/>
                </a:cubicBezTo>
                <a:cubicBezTo>
                  <a:pt x="3732" y="18821"/>
                  <a:pt x="3276" y="17971"/>
                  <a:pt x="2934" y="17079"/>
                </a:cubicBezTo>
                <a:lnTo>
                  <a:pt x="2934" y="16986"/>
                </a:lnTo>
                <a:close/>
                <a:moveTo>
                  <a:pt x="4352" y="18892"/>
                </a:moveTo>
                <a:lnTo>
                  <a:pt x="4352" y="18892"/>
                </a:lnTo>
                <a:cubicBezTo>
                  <a:pt x="4557" y="19117"/>
                  <a:pt x="4782" y="19342"/>
                  <a:pt x="5017" y="19546"/>
                </a:cubicBezTo>
                <a:cubicBezTo>
                  <a:pt x="4789" y="19598"/>
                  <a:pt x="4550" y="19619"/>
                  <a:pt x="4322" y="19619"/>
                </a:cubicBezTo>
                <a:cubicBezTo>
                  <a:pt x="4322" y="19377"/>
                  <a:pt x="4332" y="19134"/>
                  <a:pt x="4352" y="18892"/>
                </a:cubicBezTo>
                <a:close/>
                <a:moveTo>
                  <a:pt x="5784" y="19360"/>
                </a:moveTo>
                <a:lnTo>
                  <a:pt x="5804" y="19370"/>
                </a:lnTo>
                <a:cubicBezTo>
                  <a:pt x="5929" y="19391"/>
                  <a:pt x="6053" y="19411"/>
                  <a:pt x="6178" y="19411"/>
                </a:cubicBezTo>
                <a:lnTo>
                  <a:pt x="6240" y="19463"/>
                </a:lnTo>
                <a:cubicBezTo>
                  <a:pt x="6146" y="19484"/>
                  <a:pt x="6053" y="19515"/>
                  <a:pt x="5960" y="19536"/>
                </a:cubicBezTo>
                <a:cubicBezTo>
                  <a:pt x="5867" y="19556"/>
                  <a:pt x="5722" y="19588"/>
                  <a:pt x="5608" y="19619"/>
                </a:cubicBezTo>
                <a:cubicBezTo>
                  <a:pt x="5608" y="19567"/>
                  <a:pt x="5618" y="19505"/>
                  <a:pt x="5618" y="19453"/>
                </a:cubicBezTo>
                <a:cubicBezTo>
                  <a:pt x="5659" y="19411"/>
                  <a:pt x="5722" y="19391"/>
                  <a:pt x="5784" y="19360"/>
                </a:cubicBezTo>
                <a:close/>
                <a:moveTo>
                  <a:pt x="11318" y="18945"/>
                </a:moveTo>
                <a:cubicBezTo>
                  <a:pt x="11525" y="19017"/>
                  <a:pt x="11743" y="19090"/>
                  <a:pt x="11971" y="19152"/>
                </a:cubicBezTo>
                <a:cubicBezTo>
                  <a:pt x="11857" y="19318"/>
                  <a:pt x="11743" y="19474"/>
                  <a:pt x="11629" y="19629"/>
                </a:cubicBezTo>
                <a:cubicBezTo>
                  <a:pt x="11453" y="19546"/>
                  <a:pt x="11266" y="19463"/>
                  <a:pt x="11090" y="19370"/>
                </a:cubicBezTo>
                <a:lnTo>
                  <a:pt x="11080" y="19370"/>
                </a:lnTo>
                <a:cubicBezTo>
                  <a:pt x="11059" y="19349"/>
                  <a:pt x="11038" y="19318"/>
                  <a:pt x="11028" y="19297"/>
                </a:cubicBezTo>
                <a:cubicBezTo>
                  <a:pt x="11132" y="19183"/>
                  <a:pt x="11225" y="19059"/>
                  <a:pt x="11318" y="18945"/>
                </a:cubicBezTo>
                <a:close/>
                <a:moveTo>
                  <a:pt x="5545" y="19463"/>
                </a:moveTo>
                <a:cubicBezTo>
                  <a:pt x="5545" y="19525"/>
                  <a:pt x="5535" y="19577"/>
                  <a:pt x="5535" y="19629"/>
                </a:cubicBezTo>
                <a:lnTo>
                  <a:pt x="5276" y="19681"/>
                </a:lnTo>
                <a:cubicBezTo>
                  <a:pt x="5286" y="19632"/>
                  <a:pt x="5277" y="19593"/>
                  <a:pt x="5276" y="19554"/>
                </a:cubicBezTo>
                <a:lnTo>
                  <a:pt x="5276" y="19554"/>
                </a:lnTo>
                <a:cubicBezTo>
                  <a:pt x="5366" y="19533"/>
                  <a:pt x="5456" y="19503"/>
                  <a:pt x="5545" y="19463"/>
                </a:cubicBezTo>
                <a:close/>
                <a:moveTo>
                  <a:pt x="12437" y="19287"/>
                </a:moveTo>
                <a:cubicBezTo>
                  <a:pt x="12551" y="19318"/>
                  <a:pt x="12665" y="19349"/>
                  <a:pt x="12779" y="19370"/>
                </a:cubicBezTo>
                <a:cubicBezTo>
                  <a:pt x="12759" y="19401"/>
                  <a:pt x="12748" y="19432"/>
                  <a:pt x="12738" y="19463"/>
                </a:cubicBezTo>
                <a:lnTo>
                  <a:pt x="12562" y="19691"/>
                </a:lnTo>
                <a:cubicBezTo>
                  <a:pt x="12510" y="19556"/>
                  <a:pt x="12469" y="19422"/>
                  <a:pt x="12427" y="19287"/>
                </a:cubicBezTo>
                <a:close/>
                <a:moveTo>
                  <a:pt x="11194" y="19505"/>
                </a:moveTo>
                <a:lnTo>
                  <a:pt x="11194" y="19505"/>
                </a:lnTo>
                <a:cubicBezTo>
                  <a:pt x="11328" y="19567"/>
                  <a:pt x="11453" y="19629"/>
                  <a:pt x="11588" y="19691"/>
                </a:cubicBezTo>
                <a:lnTo>
                  <a:pt x="11577" y="19702"/>
                </a:lnTo>
                <a:lnTo>
                  <a:pt x="11287" y="19619"/>
                </a:lnTo>
                <a:cubicBezTo>
                  <a:pt x="11256" y="19577"/>
                  <a:pt x="11225" y="19546"/>
                  <a:pt x="11194" y="19505"/>
                </a:cubicBezTo>
                <a:close/>
                <a:moveTo>
                  <a:pt x="16656" y="19411"/>
                </a:moveTo>
                <a:cubicBezTo>
                  <a:pt x="16749" y="19474"/>
                  <a:pt x="16842" y="19536"/>
                  <a:pt x="16946" y="19608"/>
                </a:cubicBezTo>
                <a:cubicBezTo>
                  <a:pt x="16873" y="19639"/>
                  <a:pt x="16801" y="19670"/>
                  <a:pt x="16728" y="19702"/>
                </a:cubicBezTo>
                <a:cubicBezTo>
                  <a:pt x="16680" y="19653"/>
                  <a:pt x="16631" y="19605"/>
                  <a:pt x="16583" y="19556"/>
                </a:cubicBezTo>
                <a:lnTo>
                  <a:pt x="16656" y="19411"/>
                </a:lnTo>
                <a:close/>
                <a:moveTo>
                  <a:pt x="15267" y="19484"/>
                </a:moveTo>
                <a:lnTo>
                  <a:pt x="15267" y="19484"/>
                </a:lnTo>
                <a:cubicBezTo>
                  <a:pt x="15215" y="19567"/>
                  <a:pt x="15163" y="19650"/>
                  <a:pt x="15122" y="19733"/>
                </a:cubicBezTo>
                <a:cubicBezTo>
                  <a:pt x="14997" y="19670"/>
                  <a:pt x="14894" y="19608"/>
                  <a:pt x="14780" y="19536"/>
                </a:cubicBezTo>
                <a:lnTo>
                  <a:pt x="14790" y="19536"/>
                </a:lnTo>
                <a:cubicBezTo>
                  <a:pt x="14946" y="19525"/>
                  <a:pt x="15101" y="19505"/>
                  <a:pt x="15267" y="19484"/>
                </a:cubicBezTo>
                <a:close/>
                <a:moveTo>
                  <a:pt x="12313" y="19245"/>
                </a:moveTo>
                <a:lnTo>
                  <a:pt x="12355" y="19266"/>
                </a:lnTo>
                <a:cubicBezTo>
                  <a:pt x="12396" y="19422"/>
                  <a:pt x="12448" y="19588"/>
                  <a:pt x="12510" y="19743"/>
                </a:cubicBezTo>
                <a:lnTo>
                  <a:pt x="12479" y="19764"/>
                </a:lnTo>
                <a:cubicBezTo>
                  <a:pt x="12427" y="19681"/>
                  <a:pt x="12375" y="19598"/>
                  <a:pt x="12323" y="19505"/>
                </a:cubicBezTo>
                <a:cubicBezTo>
                  <a:pt x="12323" y="19422"/>
                  <a:pt x="12313" y="19339"/>
                  <a:pt x="12313" y="19245"/>
                </a:cubicBezTo>
                <a:close/>
                <a:moveTo>
                  <a:pt x="13754" y="19536"/>
                </a:moveTo>
                <a:cubicBezTo>
                  <a:pt x="13805" y="19567"/>
                  <a:pt x="13857" y="19588"/>
                  <a:pt x="13909" y="19619"/>
                </a:cubicBezTo>
                <a:lnTo>
                  <a:pt x="13805" y="19764"/>
                </a:lnTo>
                <a:cubicBezTo>
                  <a:pt x="13774" y="19712"/>
                  <a:pt x="13754" y="19660"/>
                  <a:pt x="13723" y="19598"/>
                </a:cubicBezTo>
                <a:cubicBezTo>
                  <a:pt x="13723" y="19577"/>
                  <a:pt x="13733" y="19556"/>
                  <a:pt x="13743" y="19536"/>
                </a:cubicBezTo>
                <a:close/>
                <a:moveTo>
                  <a:pt x="5089" y="19598"/>
                </a:moveTo>
                <a:lnTo>
                  <a:pt x="5141" y="19639"/>
                </a:lnTo>
                <a:cubicBezTo>
                  <a:pt x="5141" y="19660"/>
                  <a:pt x="5152" y="19670"/>
                  <a:pt x="5152" y="19691"/>
                </a:cubicBezTo>
                <a:cubicBezTo>
                  <a:pt x="4903" y="19743"/>
                  <a:pt x="4644" y="19764"/>
                  <a:pt x="4385" y="19774"/>
                </a:cubicBezTo>
                <a:lnTo>
                  <a:pt x="4333" y="19702"/>
                </a:lnTo>
                <a:lnTo>
                  <a:pt x="4333" y="19681"/>
                </a:lnTo>
                <a:cubicBezTo>
                  <a:pt x="4478" y="19681"/>
                  <a:pt x="4623" y="19670"/>
                  <a:pt x="4768" y="19650"/>
                </a:cubicBezTo>
                <a:cubicBezTo>
                  <a:pt x="4882" y="19639"/>
                  <a:pt x="4986" y="19619"/>
                  <a:pt x="5089" y="19598"/>
                </a:cubicBezTo>
                <a:close/>
                <a:moveTo>
                  <a:pt x="20366" y="19567"/>
                </a:moveTo>
                <a:lnTo>
                  <a:pt x="20345" y="19598"/>
                </a:lnTo>
                <a:cubicBezTo>
                  <a:pt x="20335" y="19619"/>
                  <a:pt x="20314" y="19650"/>
                  <a:pt x="20293" y="19670"/>
                </a:cubicBezTo>
                <a:lnTo>
                  <a:pt x="20179" y="19774"/>
                </a:lnTo>
                <a:cubicBezTo>
                  <a:pt x="20190" y="19702"/>
                  <a:pt x="20200" y="19639"/>
                  <a:pt x="20200" y="19567"/>
                </a:cubicBezTo>
                <a:close/>
                <a:moveTo>
                  <a:pt x="14013" y="19536"/>
                </a:moveTo>
                <a:cubicBezTo>
                  <a:pt x="14189" y="19546"/>
                  <a:pt x="14375" y="19546"/>
                  <a:pt x="14552" y="19546"/>
                </a:cubicBezTo>
                <a:cubicBezTo>
                  <a:pt x="14562" y="19567"/>
                  <a:pt x="14562" y="19588"/>
                  <a:pt x="14572" y="19608"/>
                </a:cubicBezTo>
                <a:cubicBezTo>
                  <a:pt x="14541" y="19670"/>
                  <a:pt x="14521" y="19722"/>
                  <a:pt x="14489" y="19784"/>
                </a:cubicBezTo>
                <a:cubicBezTo>
                  <a:pt x="14313" y="19722"/>
                  <a:pt x="14147" y="19650"/>
                  <a:pt x="13982" y="19577"/>
                </a:cubicBezTo>
                <a:lnTo>
                  <a:pt x="14013" y="19536"/>
                </a:lnTo>
                <a:close/>
                <a:moveTo>
                  <a:pt x="3265" y="19525"/>
                </a:moveTo>
                <a:lnTo>
                  <a:pt x="3265" y="19525"/>
                </a:lnTo>
                <a:cubicBezTo>
                  <a:pt x="3576" y="19619"/>
                  <a:pt x="3908" y="19670"/>
                  <a:pt x="4240" y="19681"/>
                </a:cubicBezTo>
                <a:cubicBezTo>
                  <a:pt x="4250" y="19702"/>
                  <a:pt x="4260" y="19722"/>
                  <a:pt x="4271" y="19733"/>
                </a:cubicBezTo>
                <a:cubicBezTo>
                  <a:pt x="4281" y="19753"/>
                  <a:pt x="4271" y="19764"/>
                  <a:pt x="4271" y="19774"/>
                </a:cubicBezTo>
                <a:lnTo>
                  <a:pt x="4271" y="19784"/>
                </a:lnTo>
                <a:cubicBezTo>
                  <a:pt x="4253" y="19785"/>
                  <a:pt x="4235" y="19785"/>
                  <a:pt x="4217" y="19785"/>
                </a:cubicBezTo>
                <a:cubicBezTo>
                  <a:pt x="3883" y="19785"/>
                  <a:pt x="3551" y="19693"/>
                  <a:pt x="3265" y="19525"/>
                </a:cubicBezTo>
                <a:close/>
                <a:moveTo>
                  <a:pt x="15858" y="19339"/>
                </a:moveTo>
                <a:lnTo>
                  <a:pt x="15858" y="19339"/>
                </a:lnTo>
                <a:cubicBezTo>
                  <a:pt x="15661" y="19494"/>
                  <a:pt x="15453" y="19650"/>
                  <a:pt x="15246" y="19795"/>
                </a:cubicBezTo>
                <a:lnTo>
                  <a:pt x="15184" y="19764"/>
                </a:lnTo>
                <a:cubicBezTo>
                  <a:pt x="15236" y="19670"/>
                  <a:pt x="15288" y="19567"/>
                  <a:pt x="15350" y="19474"/>
                </a:cubicBezTo>
                <a:lnTo>
                  <a:pt x="15350" y="19463"/>
                </a:lnTo>
                <a:cubicBezTo>
                  <a:pt x="15526" y="19432"/>
                  <a:pt x="15692" y="19391"/>
                  <a:pt x="15858" y="19339"/>
                </a:cubicBezTo>
                <a:close/>
                <a:moveTo>
                  <a:pt x="11432" y="19743"/>
                </a:moveTo>
                <a:lnTo>
                  <a:pt x="11525" y="19774"/>
                </a:lnTo>
                <a:lnTo>
                  <a:pt x="11505" y="19805"/>
                </a:lnTo>
                <a:lnTo>
                  <a:pt x="11432" y="19743"/>
                </a:lnTo>
                <a:close/>
                <a:moveTo>
                  <a:pt x="16542" y="19619"/>
                </a:moveTo>
                <a:cubicBezTo>
                  <a:pt x="16583" y="19660"/>
                  <a:pt x="16614" y="19702"/>
                  <a:pt x="16656" y="19733"/>
                </a:cubicBezTo>
                <a:cubicBezTo>
                  <a:pt x="16583" y="19764"/>
                  <a:pt x="16521" y="19784"/>
                  <a:pt x="16448" y="19805"/>
                </a:cubicBezTo>
                <a:cubicBezTo>
                  <a:pt x="16469" y="19743"/>
                  <a:pt x="16500" y="19681"/>
                  <a:pt x="16531" y="19619"/>
                </a:cubicBezTo>
                <a:close/>
                <a:moveTo>
                  <a:pt x="14624" y="19753"/>
                </a:moveTo>
                <a:lnTo>
                  <a:pt x="14655" y="19836"/>
                </a:lnTo>
                <a:lnTo>
                  <a:pt x="14655" y="19836"/>
                </a:lnTo>
                <a:lnTo>
                  <a:pt x="14583" y="19816"/>
                </a:lnTo>
                <a:lnTo>
                  <a:pt x="14624" y="19753"/>
                </a:lnTo>
                <a:close/>
                <a:moveTo>
                  <a:pt x="5535" y="19712"/>
                </a:moveTo>
                <a:cubicBezTo>
                  <a:pt x="5535" y="19743"/>
                  <a:pt x="5535" y="19764"/>
                  <a:pt x="5525" y="19784"/>
                </a:cubicBezTo>
                <a:cubicBezTo>
                  <a:pt x="5525" y="19805"/>
                  <a:pt x="5525" y="19836"/>
                  <a:pt x="5525" y="19857"/>
                </a:cubicBezTo>
                <a:lnTo>
                  <a:pt x="5369" y="19743"/>
                </a:lnTo>
                <a:lnTo>
                  <a:pt x="5535" y="19712"/>
                </a:lnTo>
                <a:close/>
                <a:moveTo>
                  <a:pt x="19931" y="19567"/>
                </a:moveTo>
                <a:cubicBezTo>
                  <a:pt x="19982" y="19567"/>
                  <a:pt x="20045" y="19577"/>
                  <a:pt x="20096" y="19577"/>
                </a:cubicBezTo>
                <a:cubicBezTo>
                  <a:pt x="20034" y="19670"/>
                  <a:pt x="19962" y="19764"/>
                  <a:pt x="19889" y="19857"/>
                </a:cubicBezTo>
                <a:cubicBezTo>
                  <a:pt x="19899" y="19753"/>
                  <a:pt x="19920" y="19660"/>
                  <a:pt x="19931" y="19567"/>
                </a:cubicBezTo>
                <a:close/>
                <a:moveTo>
                  <a:pt x="20615" y="19546"/>
                </a:moveTo>
                <a:cubicBezTo>
                  <a:pt x="20501" y="19660"/>
                  <a:pt x="20376" y="19774"/>
                  <a:pt x="20242" y="19867"/>
                </a:cubicBezTo>
                <a:cubicBezTo>
                  <a:pt x="20283" y="19826"/>
                  <a:pt x="20324" y="19784"/>
                  <a:pt x="20345" y="19743"/>
                </a:cubicBezTo>
                <a:lnTo>
                  <a:pt x="20335" y="19733"/>
                </a:lnTo>
                <a:cubicBezTo>
                  <a:pt x="20407" y="19670"/>
                  <a:pt x="20470" y="19619"/>
                  <a:pt x="20542" y="19546"/>
                </a:cubicBezTo>
                <a:close/>
                <a:moveTo>
                  <a:pt x="16282" y="19339"/>
                </a:moveTo>
                <a:lnTo>
                  <a:pt x="16293" y="19349"/>
                </a:lnTo>
                <a:cubicBezTo>
                  <a:pt x="16355" y="19422"/>
                  <a:pt x="16428" y="19494"/>
                  <a:pt x="16490" y="19556"/>
                </a:cubicBezTo>
                <a:cubicBezTo>
                  <a:pt x="16428" y="19660"/>
                  <a:pt x="16376" y="19753"/>
                  <a:pt x="16324" y="19847"/>
                </a:cubicBezTo>
                <a:lnTo>
                  <a:pt x="16272" y="19857"/>
                </a:lnTo>
                <a:lnTo>
                  <a:pt x="16179" y="19878"/>
                </a:lnTo>
                <a:cubicBezTo>
                  <a:pt x="16220" y="19702"/>
                  <a:pt x="16251" y="19515"/>
                  <a:pt x="16282" y="19339"/>
                </a:cubicBezTo>
                <a:close/>
                <a:moveTo>
                  <a:pt x="12355" y="19681"/>
                </a:moveTo>
                <a:lnTo>
                  <a:pt x="12355" y="19681"/>
                </a:lnTo>
                <a:cubicBezTo>
                  <a:pt x="12375" y="19733"/>
                  <a:pt x="12406" y="19784"/>
                  <a:pt x="12437" y="19826"/>
                </a:cubicBezTo>
                <a:lnTo>
                  <a:pt x="12375" y="19909"/>
                </a:lnTo>
                <a:cubicBezTo>
                  <a:pt x="12365" y="19836"/>
                  <a:pt x="12355" y="19753"/>
                  <a:pt x="12355" y="19681"/>
                </a:cubicBezTo>
                <a:close/>
                <a:moveTo>
                  <a:pt x="14749" y="19588"/>
                </a:moveTo>
                <a:cubicBezTo>
                  <a:pt x="14852" y="19660"/>
                  <a:pt x="14966" y="19722"/>
                  <a:pt x="15080" y="19795"/>
                </a:cubicBezTo>
                <a:cubicBezTo>
                  <a:pt x="15060" y="19826"/>
                  <a:pt x="15039" y="19867"/>
                  <a:pt x="15008" y="19909"/>
                </a:cubicBezTo>
                <a:cubicBezTo>
                  <a:pt x="14925" y="19898"/>
                  <a:pt x="14832" y="19878"/>
                  <a:pt x="14738" y="19857"/>
                </a:cubicBezTo>
                <a:cubicBezTo>
                  <a:pt x="14717" y="19795"/>
                  <a:pt x="14707" y="19733"/>
                  <a:pt x="14686" y="19670"/>
                </a:cubicBezTo>
                <a:lnTo>
                  <a:pt x="14749" y="19588"/>
                </a:lnTo>
                <a:close/>
                <a:moveTo>
                  <a:pt x="15142" y="19826"/>
                </a:moveTo>
                <a:lnTo>
                  <a:pt x="15184" y="19857"/>
                </a:lnTo>
                <a:lnTo>
                  <a:pt x="15101" y="19919"/>
                </a:lnTo>
                <a:lnTo>
                  <a:pt x="15101" y="19919"/>
                </a:lnTo>
                <a:lnTo>
                  <a:pt x="15142" y="19826"/>
                </a:lnTo>
                <a:close/>
                <a:moveTo>
                  <a:pt x="6748" y="19380"/>
                </a:moveTo>
                <a:lnTo>
                  <a:pt x="6768" y="19401"/>
                </a:lnTo>
                <a:cubicBezTo>
                  <a:pt x="6841" y="19567"/>
                  <a:pt x="6913" y="19743"/>
                  <a:pt x="6986" y="19919"/>
                </a:cubicBezTo>
                <a:cubicBezTo>
                  <a:pt x="6789" y="19784"/>
                  <a:pt x="6602" y="19650"/>
                  <a:pt x="6416" y="19515"/>
                </a:cubicBezTo>
                <a:cubicBezTo>
                  <a:pt x="6520" y="19463"/>
                  <a:pt x="6634" y="19422"/>
                  <a:pt x="6748" y="19380"/>
                </a:cubicBezTo>
                <a:close/>
                <a:moveTo>
                  <a:pt x="12033" y="19173"/>
                </a:moveTo>
                <a:lnTo>
                  <a:pt x="12085" y="19194"/>
                </a:lnTo>
                <a:cubicBezTo>
                  <a:pt x="12137" y="19308"/>
                  <a:pt x="12199" y="19411"/>
                  <a:pt x="12261" y="19525"/>
                </a:cubicBezTo>
                <a:cubicBezTo>
                  <a:pt x="12272" y="19660"/>
                  <a:pt x="12292" y="19784"/>
                  <a:pt x="12303" y="19919"/>
                </a:cubicBezTo>
                <a:cubicBezTo>
                  <a:pt x="12106" y="19836"/>
                  <a:pt x="11898" y="19743"/>
                  <a:pt x="11702" y="19660"/>
                </a:cubicBezTo>
                <a:lnTo>
                  <a:pt x="11722" y="19629"/>
                </a:lnTo>
                <a:cubicBezTo>
                  <a:pt x="11826" y="19484"/>
                  <a:pt x="11940" y="19328"/>
                  <a:pt x="12033" y="19173"/>
                </a:cubicBezTo>
                <a:close/>
                <a:moveTo>
                  <a:pt x="12883" y="19391"/>
                </a:moveTo>
                <a:cubicBezTo>
                  <a:pt x="12997" y="19422"/>
                  <a:pt x="13111" y="19442"/>
                  <a:pt x="13215" y="19453"/>
                </a:cubicBezTo>
                <a:cubicBezTo>
                  <a:pt x="13070" y="19650"/>
                  <a:pt x="12873" y="19805"/>
                  <a:pt x="12655" y="19919"/>
                </a:cubicBezTo>
                <a:cubicBezTo>
                  <a:pt x="12645" y="19898"/>
                  <a:pt x="12634" y="19878"/>
                  <a:pt x="12624" y="19857"/>
                </a:cubicBezTo>
                <a:cubicBezTo>
                  <a:pt x="12676" y="19743"/>
                  <a:pt x="12717" y="19639"/>
                  <a:pt x="12769" y="19536"/>
                </a:cubicBezTo>
                <a:lnTo>
                  <a:pt x="12883" y="19391"/>
                </a:lnTo>
                <a:close/>
                <a:moveTo>
                  <a:pt x="16148" y="19266"/>
                </a:moveTo>
                <a:cubicBezTo>
                  <a:pt x="16003" y="19432"/>
                  <a:pt x="15858" y="19598"/>
                  <a:pt x="15702" y="19753"/>
                </a:cubicBezTo>
                <a:cubicBezTo>
                  <a:pt x="15630" y="19826"/>
                  <a:pt x="15567" y="19878"/>
                  <a:pt x="15495" y="19940"/>
                </a:cubicBezTo>
                <a:cubicBezTo>
                  <a:pt x="15427" y="19901"/>
                  <a:pt x="15369" y="19881"/>
                  <a:pt x="15311" y="19845"/>
                </a:cubicBezTo>
                <a:lnTo>
                  <a:pt x="15311" y="19845"/>
                </a:lnTo>
                <a:cubicBezTo>
                  <a:pt x="15569" y="19669"/>
                  <a:pt x="15817" y="19483"/>
                  <a:pt x="16054" y="19287"/>
                </a:cubicBezTo>
                <a:lnTo>
                  <a:pt x="16117" y="19266"/>
                </a:lnTo>
                <a:close/>
                <a:moveTo>
                  <a:pt x="15246" y="19888"/>
                </a:moveTo>
                <a:cubicBezTo>
                  <a:pt x="15288" y="19909"/>
                  <a:pt x="15329" y="19930"/>
                  <a:pt x="15381" y="19950"/>
                </a:cubicBezTo>
                <a:cubicBezTo>
                  <a:pt x="15308" y="19950"/>
                  <a:pt x="15236" y="19940"/>
                  <a:pt x="15174" y="19940"/>
                </a:cubicBezTo>
                <a:lnTo>
                  <a:pt x="15246" y="19888"/>
                </a:lnTo>
                <a:close/>
                <a:moveTo>
                  <a:pt x="16200" y="19360"/>
                </a:moveTo>
                <a:lnTo>
                  <a:pt x="16200" y="19360"/>
                </a:lnTo>
                <a:cubicBezTo>
                  <a:pt x="16158" y="19546"/>
                  <a:pt x="16127" y="19722"/>
                  <a:pt x="16086" y="19898"/>
                </a:cubicBezTo>
                <a:cubicBezTo>
                  <a:pt x="15930" y="19930"/>
                  <a:pt x="15775" y="19940"/>
                  <a:pt x="15619" y="19950"/>
                </a:cubicBezTo>
                <a:cubicBezTo>
                  <a:pt x="15692" y="19878"/>
                  <a:pt x="15764" y="19795"/>
                  <a:pt x="15837" y="19722"/>
                </a:cubicBezTo>
                <a:cubicBezTo>
                  <a:pt x="15972" y="19608"/>
                  <a:pt x="16086" y="19484"/>
                  <a:pt x="16200" y="19360"/>
                </a:cubicBezTo>
                <a:close/>
                <a:moveTo>
                  <a:pt x="9278" y="18878"/>
                </a:moveTo>
                <a:cubicBezTo>
                  <a:pt x="9658" y="19063"/>
                  <a:pt x="10037" y="19237"/>
                  <a:pt x="10427" y="19391"/>
                </a:cubicBezTo>
                <a:cubicBezTo>
                  <a:pt x="10157" y="19588"/>
                  <a:pt x="9888" y="19774"/>
                  <a:pt x="9608" y="19961"/>
                </a:cubicBezTo>
                <a:cubicBezTo>
                  <a:pt x="9484" y="19600"/>
                  <a:pt x="9381" y="19239"/>
                  <a:pt x="9278" y="18878"/>
                </a:cubicBezTo>
                <a:close/>
                <a:moveTo>
                  <a:pt x="12479" y="19898"/>
                </a:moveTo>
                <a:lnTo>
                  <a:pt x="12500" y="19930"/>
                </a:lnTo>
                <a:lnTo>
                  <a:pt x="12479" y="19971"/>
                </a:lnTo>
                <a:lnTo>
                  <a:pt x="12427" y="19961"/>
                </a:lnTo>
                <a:lnTo>
                  <a:pt x="12479" y="19898"/>
                </a:lnTo>
                <a:close/>
                <a:moveTo>
                  <a:pt x="10966" y="19577"/>
                </a:moveTo>
                <a:lnTo>
                  <a:pt x="11328" y="19712"/>
                </a:lnTo>
                <a:cubicBezTo>
                  <a:pt x="11370" y="19753"/>
                  <a:pt x="11432" y="19805"/>
                  <a:pt x="11484" y="19836"/>
                </a:cubicBezTo>
                <a:lnTo>
                  <a:pt x="11360" y="19992"/>
                </a:lnTo>
                <a:cubicBezTo>
                  <a:pt x="11214" y="19867"/>
                  <a:pt x="11080" y="19743"/>
                  <a:pt x="10955" y="19598"/>
                </a:cubicBezTo>
                <a:lnTo>
                  <a:pt x="10966" y="19598"/>
                </a:lnTo>
                <a:lnTo>
                  <a:pt x="10966" y="19577"/>
                </a:lnTo>
                <a:close/>
                <a:moveTo>
                  <a:pt x="11598" y="19795"/>
                </a:moveTo>
                <a:lnTo>
                  <a:pt x="11764" y="19847"/>
                </a:lnTo>
                <a:cubicBezTo>
                  <a:pt x="11940" y="19898"/>
                  <a:pt x="12116" y="19950"/>
                  <a:pt x="12303" y="20002"/>
                </a:cubicBezTo>
                <a:lnTo>
                  <a:pt x="12292" y="20012"/>
                </a:lnTo>
                <a:cubicBezTo>
                  <a:pt x="12249" y="20018"/>
                  <a:pt x="12205" y="20020"/>
                  <a:pt x="12162" y="20020"/>
                </a:cubicBezTo>
                <a:cubicBezTo>
                  <a:pt x="11947" y="20020"/>
                  <a:pt x="11738" y="19957"/>
                  <a:pt x="11556" y="19836"/>
                </a:cubicBezTo>
                <a:lnTo>
                  <a:pt x="11598" y="19795"/>
                </a:lnTo>
                <a:close/>
                <a:moveTo>
                  <a:pt x="20117" y="19660"/>
                </a:moveTo>
                <a:cubicBezTo>
                  <a:pt x="20107" y="19722"/>
                  <a:pt x="20107" y="19774"/>
                  <a:pt x="20096" y="19836"/>
                </a:cubicBezTo>
                <a:cubicBezTo>
                  <a:pt x="20024" y="19909"/>
                  <a:pt x="19931" y="19981"/>
                  <a:pt x="19848" y="20054"/>
                </a:cubicBezTo>
                <a:lnTo>
                  <a:pt x="19848" y="20044"/>
                </a:lnTo>
                <a:cubicBezTo>
                  <a:pt x="19848" y="20033"/>
                  <a:pt x="19848" y="20023"/>
                  <a:pt x="19848" y="20012"/>
                </a:cubicBezTo>
                <a:cubicBezTo>
                  <a:pt x="19941" y="19898"/>
                  <a:pt x="20024" y="19774"/>
                  <a:pt x="20117" y="19660"/>
                </a:cubicBezTo>
                <a:close/>
                <a:moveTo>
                  <a:pt x="17008" y="19639"/>
                </a:moveTo>
                <a:lnTo>
                  <a:pt x="17194" y="19753"/>
                </a:lnTo>
                <a:cubicBezTo>
                  <a:pt x="17194" y="19805"/>
                  <a:pt x="17194" y="19857"/>
                  <a:pt x="17184" y="19909"/>
                </a:cubicBezTo>
                <a:cubicBezTo>
                  <a:pt x="17174" y="19961"/>
                  <a:pt x="17174" y="20012"/>
                  <a:pt x="17163" y="20064"/>
                </a:cubicBezTo>
                <a:lnTo>
                  <a:pt x="17163" y="20054"/>
                </a:lnTo>
                <a:cubicBezTo>
                  <a:pt x="17112" y="20023"/>
                  <a:pt x="17060" y="19981"/>
                  <a:pt x="17008" y="19940"/>
                </a:cubicBezTo>
                <a:cubicBezTo>
                  <a:pt x="16935" y="19878"/>
                  <a:pt x="16863" y="19816"/>
                  <a:pt x="16790" y="19753"/>
                </a:cubicBezTo>
                <a:cubicBezTo>
                  <a:pt x="16863" y="19722"/>
                  <a:pt x="16935" y="19681"/>
                  <a:pt x="17008" y="19639"/>
                </a:cubicBezTo>
                <a:close/>
                <a:moveTo>
                  <a:pt x="14749" y="19930"/>
                </a:moveTo>
                <a:lnTo>
                  <a:pt x="14749" y="19930"/>
                </a:lnTo>
                <a:cubicBezTo>
                  <a:pt x="14821" y="19950"/>
                  <a:pt x="14883" y="19961"/>
                  <a:pt x="14956" y="19981"/>
                </a:cubicBezTo>
                <a:lnTo>
                  <a:pt x="14935" y="20012"/>
                </a:lnTo>
                <a:lnTo>
                  <a:pt x="14800" y="20095"/>
                </a:lnTo>
                <a:cubicBezTo>
                  <a:pt x="14780" y="20044"/>
                  <a:pt x="14769" y="19992"/>
                  <a:pt x="14749" y="19930"/>
                </a:cubicBezTo>
                <a:close/>
                <a:moveTo>
                  <a:pt x="18480" y="19194"/>
                </a:moveTo>
                <a:cubicBezTo>
                  <a:pt x="18739" y="19318"/>
                  <a:pt x="19019" y="19411"/>
                  <a:pt x="19298" y="19474"/>
                </a:cubicBezTo>
                <a:cubicBezTo>
                  <a:pt x="19008" y="19722"/>
                  <a:pt x="18687" y="19950"/>
                  <a:pt x="18355" y="20147"/>
                </a:cubicBezTo>
                <a:cubicBezTo>
                  <a:pt x="18003" y="20054"/>
                  <a:pt x="17661" y="19909"/>
                  <a:pt x="17329" y="19743"/>
                </a:cubicBezTo>
                <a:lnTo>
                  <a:pt x="17308" y="19712"/>
                </a:lnTo>
                <a:lnTo>
                  <a:pt x="17277" y="19681"/>
                </a:lnTo>
                <a:cubicBezTo>
                  <a:pt x="17288" y="19608"/>
                  <a:pt x="17288" y="19536"/>
                  <a:pt x="17288" y="19474"/>
                </a:cubicBezTo>
                <a:cubicBezTo>
                  <a:pt x="17360" y="19422"/>
                  <a:pt x="17443" y="19360"/>
                  <a:pt x="17526" y="19297"/>
                </a:cubicBezTo>
                <a:cubicBezTo>
                  <a:pt x="17847" y="19297"/>
                  <a:pt x="18169" y="19266"/>
                  <a:pt x="18480" y="19194"/>
                </a:cubicBezTo>
                <a:close/>
                <a:moveTo>
                  <a:pt x="13277" y="19463"/>
                </a:moveTo>
                <a:cubicBezTo>
                  <a:pt x="13370" y="19484"/>
                  <a:pt x="13463" y="19494"/>
                  <a:pt x="13567" y="19505"/>
                </a:cubicBezTo>
                <a:lnTo>
                  <a:pt x="13609" y="19598"/>
                </a:lnTo>
                <a:cubicBezTo>
                  <a:pt x="13515" y="19805"/>
                  <a:pt x="13401" y="19992"/>
                  <a:pt x="13246" y="20158"/>
                </a:cubicBezTo>
                <a:cubicBezTo>
                  <a:pt x="13070" y="20116"/>
                  <a:pt x="12883" y="20075"/>
                  <a:pt x="12707" y="20023"/>
                </a:cubicBezTo>
                <a:lnTo>
                  <a:pt x="12697" y="20023"/>
                </a:lnTo>
                <a:cubicBezTo>
                  <a:pt x="12686" y="20012"/>
                  <a:pt x="12686" y="19992"/>
                  <a:pt x="12676" y="19971"/>
                </a:cubicBezTo>
                <a:cubicBezTo>
                  <a:pt x="12914" y="19857"/>
                  <a:pt x="13121" y="19681"/>
                  <a:pt x="13277" y="19463"/>
                </a:cubicBezTo>
                <a:close/>
                <a:moveTo>
                  <a:pt x="16065" y="19981"/>
                </a:moveTo>
                <a:cubicBezTo>
                  <a:pt x="16054" y="20044"/>
                  <a:pt x="16034" y="20116"/>
                  <a:pt x="16023" y="20178"/>
                </a:cubicBezTo>
                <a:lnTo>
                  <a:pt x="16013" y="20189"/>
                </a:lnTo>
                <a:lnTo>
                  <a:pt x="15899" y="20137"/>
                </a:lnTo>
                <a:cubicBezTo>
                  <a:pt x="15816" y="20106"/>
                  <a:pt x="15744" y="20064"/>
                  <a:pt x="15661" y="20023"/>
                </a:cubicBezTo>
                <a:cubicBezTo>
                  <a:pt x="15795" y="20012"/>
                  <a:pt x="15930" y="20002"/>
                  <a:pt x="16065" y="19981"/>
                </a:cubicBezTo>
                <a:close/>
                <a:moveTo>
                  <a:pt x="9183" y="18821"/>
                </a:moveTo>
                <a:cubicBezTo>
                  <a:pt x="9287" y="19214"/>
                  <a:pt x="9401" y="19619"/>
                  <a:pt x="9536" y="20002"/>
                </a:cubicBezTo>
                <a:cubicBezTo>
                  <a:pt x="9432" y="20064"/>
                  <a:pt x="9328" y="20137"/>
                  <a:pt x="9225" y="20199"/>
                </a:cubicBezTo>
                <a:cubicBezTo>
                  <a:pt x="8924" y="19836"/>
                  <a:pt x="8665" y="19442"/>
                  <a:pt x="8447" y="19028"/>
                </a:cubicBezTo>
                <a:cubicBezTo>
                  <a:pt x="8696" y="18976"/>
                  <a:pt x="8945" y="18903"/>
                  <a:pt x="9183" y="18821"/>
                </a:cubicBezTo>
                <a:close/>
                <a:moveTo>
                  <a:pt x="16251" y="19940"/>
                </a:moveTo>
                <a:lnTo>
                  <a:pt x="16251" y="19940"/>
                </a:lnTo>
                <a:cubicBezTo>
                  <a:pt x="16200" y="20023"/>
                  <a:pt x="16148" y="20106"/>
                  <a:pt x="16086" y="20199"/>
                </a:cubicBezTo>
                <a:cubicBezTo>
                  <a:pt x="16117" y="20116"/>
                  <a:pt x="16137" y="20033"/>
                  <a:pt x="16158" y="19961"/>
                </a:cubicBezTo>
                <a:lnTo>
                  <a:pt x="16148" y="19961"/>
                </a:lnTo>
                <a:cubicBezTo>
                  <a:pt x="16168" y="19961"/>
                  <a:pt x="16200" y="19950"/>
                  <a:pt x="16220" y="19950"/>
                </a:cubicBezTo>
                <a:lnTo>
                  <a:pt x="16251" y="19940"/>
                </a:lnTo>
                <a:close/>
                <a:moveTo>
                  <a:pt x="19091" y="19743"/>
                </a:moveTo>
                <a:lnTo>
                  <a:pt x="19091" y="19743"/>
                </a:lnTo>
                <a:cubicBezTo>
                  <a:pt x="18967" y="19898"/>
                  <a:pt x="18822" y="20054"/>
                  <a:pt x="18677" y="20209"/>
                </a:cubicBezTo>
                <a:cubicBezTo>
                  <a:pt x="18604" y="20189"/>
                  <a:pt x="18531" y="20178"/>
                  <a:pt x="18459" y="20168"/>
                </a:cubicBezTo>
                <a:cubicBezTo>
                  <a:pt x="18687" y="20033"/>
                  <a:pt x="18894" y="19898"/>
                  <a:pt x="19091" y="19743"/>
                </a:cubicBezTo>
                <a:close/>
                <a:moveTo>
                  <a:pt x="13681" y="19702"/>
                </a:moveTo>
                <a:cubicBezTo>
                  <a:pt x="13702" y="19753"/>
                  <a:pt x="13733" y="19805"/>
                  <a:pt x="13754" y="19847"/>
                </a:cubicBezTo>
                <a:cubicBezTo>
                  <a:pt x="13671" y="19981"/>
                  <a:pt x="13577" y="20095"/>
                  <a:pt x="13495" y="20220"/>
                </a:cubicBezTo>
                <a:lnTo>
                  <a:pt x="13349" y="20189"/>
                </a:lnTo>
                <a:cubicBezTo>
                  <a:pt x="13484" y="20044"/>
                  <a:pt x="13588" y="19878"/>
                  <a:pt x="13671" y="19702"/>
                </a:cubicBezTo>
                <a:close/>
                <a:moveTo>
                  <a:pt x="19495" y="19505"/>
                </a:moveTo>
                <a:cubicBezTo>
                  <a:pt x="19609" y="19536"/>
                  <a:pt x="19734" y="19546"/>
                  <a:pt x="19858" y="19556"/>
                </a:cubicBezTo>
                <a:cubicBezTo>
                  <a:pt x="19837" y="19691"/>
                  <a:pt x="19817" y="19836"/>
                  <a:pt x="19785" y="19971"/>
                </a:cubicBezTo>
                <a:cubicBezTo>
                  <a:pt x="19734" y="20033"/>
                  <a:pt x="19682" y="20106"/>
                  <a:pt x="19620" y="20168"/>
                </a:cubicBezTo>
                <a:cubicBezTo>
                  <a:pt x="19495" y="20199"/>
                  <a:pt x="19371" y="20220"/>
                  <a:pt x="19236" y="20230"/>
                </a:cubicBezTo>
                <a:cubicBezTo>
                  <a:pt x="19329" y="19992"/>
                  <a:pt x="19423" y="19753"/>
                  <a:pt x="19495" y="19505"/>
                </a:cubicBezTo>
                <a:close/>
                <a:moveTo>
                  <a:pt x="19392" y="19494"/>
                </a:moveTo>
                <a:lnTo>
                  <a:pt x="19392" y="19505"/>
                </a:lnTo>
                <a:lnTo>
                  <a:pt x="19423" y="19505"/>
                </a:lnTo>
                <a:cubicBezTo>
                  <a:pt x="19340" y="19753"/>
                  <a:pt x="19257" y="20002"/>
                  <a:pt x="19153" y="20240"/>
                </a:cubicBezTo>
                <a:cubicBezTo>
                  <a:pt x="19029" y="20240"/>
                  <a:pt x="18905" y="20240"/>
                  <a:pt x="18780" y="20220"/>
                </a:cubicBezTo>
                <a:cubicBezTo>
                  <a:pt x="18987" y="19992"/>
                  <a:pt x="19195" y="19743"/>
                  <a:pt x="19392" y="19494"/>
                </a:cubicBezTo>
                <a:close/>
                <a:moveTo>
                  <a:pt x="24045" y="16437"/>
                </a:moveTo>
                <a:cubicBezTo>
                  <a:pt x="23734" y="17732"/>
                  <a:pt x="23092" y="18955"/>
                  <a:pt x="22014" y="19753"/>
                </a:cubicBezTo>
                <a:lnTo>
                  <a:pt x="22024" y="19753"/>
                </a:lnTo>
                <a:cubicBezTo>
                  <a:pt x="21765" y="19950"/>
                  <a:pt x="21485" y="20116"/>
                  <a:pt x="21185" y="20251"/>
                </a:cubicBezTo>
                <a:cubicBezTo>
                  <a:pt x="21236" y="19992"/>
                  <a:pt x="21278" y="19722"/>
                  <a:pt x="21319" y="19453"/>
                </a:cubicBezTo>
                <a:cubicBezTo>
                  <a:pt x="21319" y="19432"/>
                  <a:pt x="21330" y="19401"/>
                  <a:pt x="21340" y="19380"/>
                </a:cubicBezTo>
                <a:cubicBezTo>
                  <a:pt x="22397" y="19007"/>
                  <a:pt x="23257" y="18137"/>
                  <a:pt x="23765" y="17111"/>
                </a:cubicBezTo>
                <a:cubicBezTo>
                  <a:pt x="23869" y="16893"/>
                  <a:pt x="23962" y="16665"/>
                  <a:pt x="24045" y="16437"/>
                </a:cubicBezTo>
                <a:close/>
                <a:moveTo>
                  <a:pt x="10986" y="19702"/>
                </a:moveTo>
                <a:cubicBezTo>
                  <a:pt x="11090" y="19816"/>
                  <a:pt x="11204" y="19930"/>
                  <a:pt x="11328" y="20023"/>
                </a:cubicBezTo>
                <a:cubicBezTo>
                  <a:pt x="11277" y="20085"/>
                  <a:pt x="11225" y="20147"/>
                  <a:pt x="11173" y="20199"/>
                </a:cubicBezTo>
                <a:lnTo>
                  <a:pt x="11121" y="20261"/>
                </a:lnTo>
                <a:lnTo>
                  <a:pt x="11069" y="20075"/>
                </a:lnTo>
                <a:cubicBezTo>
                  <a:pt x="11038" y="19950"/>
                  <a:pt x="11007" y="19826"/>
                  <a:pt x="10976" y="19702"/>
                </a:cubicBezTo>
                <a:close/>
                <a:moveTo>
                  <a:pt x="13961" y="19639"/>
                </a:moveTo>
                <a:cubicBezTo>
                  <a:pt x="14127" y="19722"/>
                  <a:pt x="14293" y="19784"/>
                  <a:pt x="14469" y="19847"/>
                </a:cubicBezTo>
                <a:cubicBezTo>
                  <a:pt x="14355" y="19992"/>
                  <a:pt x="14230" y="20137"/>
                  <a:pt x="14106" y="20272"/>
                </a:cubicBezTo>
                <a:cubicBezTo>
                  <a:pt x="14013" y="20116"/>
                  <a:pt x="13919" y="19971"/>
                  <a:pt x="13837" y="19816"/>
                </a:cubicBezTo>
                <a:lnTo>
                  <a:pt x="13961" y="19639"/>
                </a:lnTo>
                <a:close/>
                <a:moveTo>
                  <a:pt x="13277" y="20251"/>
                </a:moveTo>
                <a:cubicBezTo>
                  <a:pt x="13329" y="20261"/>
                  <a:pt x="13381" y="20272"/>
                  <a:pt x="13432" y="20282"/>
                </a:cubicBezTo>
                <a:cubicBezTo>
                  <a:pt x="13422" y="20292"/>
                  <a:pt x="13412" y="20303"/>
                  <a:pt x="13412" y="20313"/>
                </a:cubicBezTo>
                <a:lnTo>
                  <a:pt x="13256" y="20261"/>
                </a:lnTo>
                <a:lnTo>
                  <a:pt x="13277" y="20251"/>
                </a:lnTo>
                <a:close/>
                <a:moveTo>
                  <a:pt x="13785" y="19898"/>
                </a:moveTo>
                <a:cubicBezTo>
                  <a:pt x="13868" y="20044"/>
                  <a:pt x="13951" y="20189"/>
                  <a:pt x="14044" y="20334"/>
                </a:cubicBezTo>
                <a:cubicBezTo>
                  <a:pt x="13878" y="20303"/>
                  <a:pt x="13712" y="20261"/>
                  <a:pt x="13546" y="20230"/>
                </a:cubicBezTo>
                <a:cubicBezTo>
                  <a:pt x="13619" y="20116"/>
                  <a:pt x="13702" y="20002"/>
                  <a:pt x="13774" y="19898"/>
                </a:cubicBezTo>
                <a:close/>
                <a:moveTo>
                  <a:pt x="17526" y="19940"/>
                </a:moveTo>
                <a:lnTo>
                  <a:pt x="17526" y="19940"/>
                </a:lnTo>
                <a:cubicBezTo>
                  <a:pt x="17754" y="20054"/>
                  <a:pt x="17993" y="20137"/>
                  <a:pt x="18241" y="20209"/>
                </a:cubicBezTo>
                <a:cubicBezTo>
                  <a:pt x="18158" y="20261"/>
                  <a:pt x="18065" y="20303"/>
                  <a:pt x="17972" y="20344"/>
                </a:cubicBezTo>
                <a:cubicBezTo>
                  <a:pt x="17816" y="20209"/>
                  <a:pt x="17671" y="20075"/>
                  <a:pt x="17526" y="19940"/>
                </a:cubicBezTo>
                <a:close/>
                <a:moveTo>
                  <a:pt x="21154" y="19898"/>
                </a:moveTo>
                <a:lnTo>
                  <a:pt x="21154" y="19898"/>
                </a:lnTo>
                <a:cubicBezTo>
                  <a:pt x="21133" y="20033"/>
                  <a:pt x="21112" y="20158"/>
                  <a:pt x="21081" y="20292"/>
                </a:cubicBezTo>
                <a:lnTo>
                  <a:pt x="20967" y="20344"/>
                </a:lnTo>
                <a:cubicBezTo>
                  <a:pt x="21040" y="20199"/>
                  <a:pt x="21102" y="20054"/>
                  <a:pt x="21154" y="19898"/>
                </a:cubicBezTo>
                <a:close/>
                <a:moveTo>
                  <a:pt x="11546" y="19867"/>
                </a:moveTo>
                <a:cubicBezTo>
                  <a:pt x="11743" y="20012"/>
                  <a:pt x="11992" y="20085"/>
                  <a:pt x="12241" y="20085"/>
                </a:cubicBezTo>
                <a:cubicBezTo>
                  <a:pt x="12168" y="20178"/>
                  <a:pt x="12085" y="20272"/>
                  <a:pt x="12012" y="20365"/>
                </a:cubicBezTo>
                <a:cubicBezTo>
                  <a:pt x="11795" y="20282"/>
                  <a:pt x="11588" y="20168"/>
                  <a:pt x="11411" y="20023"/>
                </a:cubicBezTo>
                <a:lnTo>
                  <a:pt x="11546" y="19867"/>
                </a:lnTo>
                <a:close/>
                <a:moveTo>
                  <a:pt x="14334" y="20106"/>
                </a:moveTo>
                <a:cubicBezTo>
                  <a:pt x="14282" y="20189"/>
                  <a:pt x="14241" y="20272"/>
                  <a:pt x="14189" y="20365"/>
                </a:cubicBezTo>
                <a:lnTo>
                  <a:pt x="14147" y="20354"/>
                </a:lnTo>
                <a:cubicBezTo>
                  <a:pt x="14147" y="20344"/>
                  <a:pt x="14137" y="20334"/>
                  <a:pt x="14137" y="20323"/>
                </a:cubicBezTo>
                <a:cubicBezTo>
                  <a:pt x="14199" y="20251"/>
                  <a:pt x="14261" y="20178"/>
                  <a:pt x="14334" y="20106"/>
                </a:cubicBezTo>
                <a:close/>
                <a:moveTo>
                  <a:pt x="19723" y="20240"/>
                </a:moveTo>
                <a:lnTo>
                  <a:pt x="19723" y="20251"/>
                </a:lnTo>
                <a:cubicBezTo>
                  <a:pt x="19671" y="20292"/>
                  <a:pt x="19609" y="20334"/>
                  <a:pt x="19547" y="20375"/>
                </a:cubicBezTo>
                <a:lnTo>
                  <a:pt x="19537" y="20365"/>
                </a:lnTo>
                <a:lnTo>
                  <a:pt x="19723" y="20240"/>
                </a:lnTo>
                <a:close/>
                <a:moveTo>
                  <a:pt x="10530" y="19422"/>
                </a:moveTo>
                <a:cubicBezTo>
                  <a:pt x="10603" y="19453"/>
                  <a:pt x="10676" y="19484"/>
                  <a:pt x="10748" y="19505"/>
                </a:cubicBezTo>
                <a:cubicBezTo>
                  <a:pt x="10562" y="19691"/>
                  <a:pt x="10375" y="19867"/>
                  <a:pt x="10188" y="20033"/>
                </a:cubicBezTo>
                <a:cubicBezTo>
                  <a:pt x="10043" y="20158"/>
                  <a:pt x="9898" y="20272"/>
                  <a:pt x="9753" y="20386"/>
                </a:cubicBezTo>
                <a:cubicBezTo>
                  <a:pt x="9712" y="20272"/>
                  <a:pt x="9670" y="20168"/>
                  <a:pt x="9639" y="20054"/>
                </a:cubicBezTo>
                <a:cubicBezTo>
                  <a:pt x="9950" y="19857"/>
                  <a:pt x="10240" y="19650"/>
                  <a:pt x="10530" y="19422"/>
                </a:cubicBezTo>
                <a:close/>
                <a:moveTo>
                  <a:pt x="12769" y="20178"/>
                </a:moveTo>
                <a:cubicBezTo>
                  <a:pt x="12883" y="20209"/>
                  <a:pt x="12987" y="20251"/>
                  <a:pt x="13101" y="20282"/>
                </a:cubicBezTo>
                <a:lnTo>
                  <a:pt x="13090" y="20282"/>
                </a:lnTo>
                <a:cubicBezTo>
                  <a:pt x="13028" y="20323"/>
                  <a:pt x="12976" y="20354"/>
                  <a:pt x="12914" y="20386"/>
                </a:cubicBezTo>
                <a:lnTo>
                  <a:pt x="12852" y="20303"/>
                </a:lnTo>
                <a:cubicBezTo>
                  <a:pt x="12821" y="20261"/>
                  <a:pt x="12800" y="20220"/>
                  <a:pt x="12769" y="20178"/>
                </a:cubicBezTo>
                <a:close/>
                <a:moveTo>
                  <a:pt x="14531" y="19878"/>
                </a:moveTo>
                <a:lnTo>
                  <a:pt x="14666" y="19909"/>
                </a:lnTo>
                <a:cubicBezTo>
                  <a:pt x="14686" y="19992"/>
                  <a:pt x="14707" y="20064"/>
                  <a:pt x="14728" y="20137"/>
                </a:cubicBezTo>
                <a:cubicBezTo>
                  <a:pt x="14593" y="20230"/>
                  <a:pt x="14458" y="20313"/>
                  <a:pt x="14313" y="20386"/>
                </a:cubicBezTo>
                <a:lnTo>
                  <a:pt x="14261" y="20375"/>
                </a:lnTo>
                <a:cubicBezTo>
                  <a:pt x="14261" y="20365"/>
                  <a:pt x="14272" y="20354"/>
                  <a:pt x="14282" y="20344"/>
                </a:cubicBezTo>
                <a:cubicBezTo>
                  <a:pt x="14375" y="20189"/>
                  <a:pt x="14448" y="20033"/>
                  <a:pt x="14531" y="19878"/>
                </a:cubicBezTo>
                <a:close/>
                <a:moveTo>
                  <a:pt x="15060" y="20002"/>
                </a:moveTo>
                <a:cubicBezTo>
                  <a:pt x="15163" y="20012"/>
                  <a:pt x="15267" y="20023"/>
                  <a:pt x="15370" y="20033"/>
                </a:cubicBezTo>
                <a:cubicBezTo>
                  <a:pt x="15215" y="20147"/>
                  <a:pt x="15060" y="20272"/>
                  <a:pt x="14894" y="20386"/>
                </a:cubicBezTo>
                <a:lnTo>
                  <a:pt x="14852" y="20272"/>
                </a:lnTo>
                <a:cubicBezTo>
                  <a:pt x="14904" y="20199"/>
                  <a:pt x="14956" y="20116"/>
                  <a:pt x="15008" y="20033"/>
                </a:cubicBezTo>
                <a:lnTo>
                  <a:pt x="15060" y="20002"/>
                </a:lnTo>
                <a:close/>
                <a:moveTo>
                  <a:pt x="8416" y="19163"/>
                </a:moveTo>
                <a:cubicBezTo>
                  <a:pt x="8623" y="19546"/>
                  <a:pt x="8872" y="19909"/>
                  <a:pt x="9152" y="20251"/>
                </a:cubicBezTo>
                <a:lnTo>
                  <a:pt x="9007" y="20334"/>
                </a:lnTo>
                <a:lnTo>
                  <a:pt x="8924" y="20396"/>
                </a:lnTo>
                <a:cubicBezTo>
                  <a:pt x="8717" y="19992"/>
                  <a:pt x="8541" y="19588"/>
                  <a:pt x="8406" y="19163"/>
                </a:cubicBezTo>
                <a:close/>
                <a:moveTo>
                  <a:pt x="20016" y="20133"/>
                </a:moveTo>
                <a:cubicBezTo>
                  <a:pt x="19964" y="20240"/>
                  <a:pt x="19884" y="20337"/>
                  <a:pt x="19785" y="20406"/>
                </a:cubicBezTo>
                <a:cubicBezTo>
                  <a:pt x="19785" y="20375"/>
                  <a:pt x="19796" y="20344"/>
                  <a:pt x="19806" y="20303"/>
                </a:cubicBezTo>
                <a:cubicBezTo>
                  <a:pt x="19817" y="20303"/>
                  <a:pt x="19827" y="20292"/>
                  <a:pt x="19848" y="20282"/>
                </a:cubicBezTo>
                <a:cubicBezTo>
                  <a:pt x="19897" y="20232"/>
                  <a:pt x="19956" y="20183"/>
                  <a:pt x="20016" y="20133"/>
                </a:cubicBezTo>
                <a:close/>
                <a:moveTo>
                  <a:pt x="17277" y="19805"/>
                </a:moveTo>
                <a:lnTo>
                  <a:pt x="17329" y="19836"/>
                </a:lnTo>
                <a:cubicBezTo>
                  <a:pt x="17505" y="20033"/>
                  <a:pt x="17692" y="20209"/>
                  <a:pt x="17899" y="20375"/>
                </a:cubicBezTo>
                <a:lnTo>
                  <a:pt x="17806" y="20417"/>
                </a:lnTo>
                <a:cubicBezTo>
                  <a:pt x="17620" y="20334"/>
                  <a:pt x="17423" y="20241"/>
                  <a:pt x="17258" y="20117"/>
                </a:cubicBezTo>
                <a:lnTo>
                  <a:pt x="17258" y="20117"/>
                </a:lnTo>
                <a:cubicBezTo>
                  <a:pt x="17268" y="20016"/>
                  <a:pt x="17277" y="19916"/>
                  <a:pt x="17277" y="19805"/>
                </a:cubicBezTo>
                <a:close/>
                <a:moveTo>
                  <a:pt x="6302" y="19525"/>
                </a:moveTo>
                <a:lnTo>
                  <a:pt x="6312" y="19536"/>
                </a:lnTo>
                <a:cubicBezTo>
                  <a:pt x="6302" y="19702"/>
                  <a:pt x="6302" y="19857"/>
                  <a:pt x="6292" y="20012"/>
                </a:cubicBezTo>
                <a:lnTo>
                  <a:pt x="6292" y="20427"/>
                </a:lnTo>
                <a:cubicBezTo>
                  <a:pt x="6032" y="20261"/>
                  <a:pt x="5784" y="20085"/>
                  <a:pt x="5545" y="19888"/>
                </a:cubicBezTo>
                <a:lnTo>
                  <a:pt x="5566" y="19702"/>
                </a:lnTo>
                <a:cubicBezTo>
                  <a:pt x="5815" y="19660"/>
                  <a:pt x="6053" y="19598"/>
                  <a:pt x="6302" y="19525"/>
                </a:cubicBezTo>
                <a:close/>
                <a:moveTo>
                  <a:pt x="7753" y="19183"/>
                </a:moveTo>
                <a:cubicBezTo>
                  <a:pt x="7732" y="19608"/>
                  <a:pt x="7784" y="20023"/>
                  <a:pt x="7908" y="20427"/>
                </a:cubicBezTo>
                <a:cubicBezTo>
                  <a:pt x="7774" y="20365"/>
                  <a:pt x="7649" y="20303"/>
                  <a:pt x="7515" y="20230"/>
                </a:cubicBezTo>
                <a:cubicBezTo>
                  <a:pt x="7390" y="20158"/>
                  <a:pt x="7235" y="20075"/>
                  <a:pt x="7100" y="19981"/>
                </a:cubicBezTo>
                <a:cubicBezTo>
                  <a:pt x="6996" y="19774"/>
                  <a:pt x="6913" y="19567"/>
                  <a:pt x="6820" y="19360"/>
                </a:cubicBezTo>
                <a:lnTo>
                  <a:pt x="6820" y="19360"/>
                </a:lnTo>
                <a:lnTo>
                  <a:pt x="6841" y="19370"/>
                </a:lnTo>
                <a:cubicBezTo>
                  <a:pt x="6996" y="19339"/>
                  <a:pt x="7141" y="19287"/>
                  <a:pt x="7287" y="19225"/>
                </a:cubicBezTo>
                <a:cubicBezTo>
                  <a:pt x="7442" y="19225"/>
                  <a:pt x="7597" y="19204"/>
                  <a:pt x="7753" y="19183"/>
                </a:cubicBezTo>
                <a:close/>
                <a:moveTo>
                  <a:pt x="12334" y="20085"/>
                </a:moveTo>
                <a:lnTo>
                  <a:pt x="12355" y="20220"/>
                </a:lnTo>
                <a:cubicBezTo>
                  <a:pt x="12313" y="20292"/>
                  <a:pt x="12282" y="20365"/>
                  <a:pt x="12241" y="20437"/>
                </a:cubicBezTo>
                <a:cubicBezTo>
                  <a:pt x="12189" y="20427"/>
                  <a:pt x="12137" y="20406"/>
                  <a:pt x="12085" y="20396"/>
                </a:cubicBezTo>
                <a:cubicBezTo>
                  <a:pt x="12168" y="20292"/>
                  <a:pt x="12251" y="20189"/>
                  <a:pt x="12334" y="20085"/>
                </a:cubicBezTo>
                <a:close/>
                <a:moveTo>
                  <a:pt x="5297" y="19795"/>
                </a:moveTo>
                <a:cubicBezTo>
                  <a:pt x="5380" y="19836"/>
                  <a:pt x="5442" y="19898"/>
                  <a:pt x="5514" y="19950"/>
                </a:cubicBezTo>
                <a:lnTo>
                  <a:pt x="5504" y="19961"/>
                </a:lnTo>
                <a:cubicBezTo>
                  <a:pt x="5494" y="20126"/>
                  <a:pt x="5483" y="20282"/>
                  <a:pt x="5483" y="20448"/>
                </a:cubicBezTo>
                <a:cubicBezTo>
                  <a:pt x="5390" y="20240"/>
                  <a:pt x="5328" y="20012"/>
                  <a:pt x="5297" y="19795"/>
                </a:cubicBezTo>
                <a:close/>
                <a:moveTo>
                  <a:pt x="14759" y="20199"/>
                </a:moveTo>
                <a:lnTo>
                  <a:pt x="14780" y="20272"/>
                </a:lnTo>
                <a:lnTo>
                  <a:pt x="14655" y="20448"/>
                </a:lnTo>
                <a:lnTo>
                  <a:pt x="14417" y="20406"/>
                </a:lnTo>
                <a:cubicBezTo>
                  <a:pt x="14479" y="20375"/>
                  <a:pt x="14531" y="20334"/>
                  <a:pt x="14593" y="20303"/>
                </a:cubicBezTo>
                <a:lnTo>
                  <a:pt x="14759" y="20199"/>
                </a:lnTo>
                <a:close/>
                <a:moveTo>
                  <a:pt x="13484" y="20292"/>
                </a:moveTo>
                <a:lnTo>
                  <a:pt x="13982" y="20396"/>
                </a:lnTo>
                <a:cubicBezTo>
                  <a:pt x="13961" y="20417"/>
                  <a:pt x="13940" y="20437"/>
                  <a:pt x="13919" y="20458"/>
                </a:cubicBezTo>
                <a:lnTo>
                  <a:pt x="13764" y="20417"/>
                </a:lnTo>
                <a:cubicBezTo>
                  <a:pt x="13660" y="20386"/>
                  <a:pt x="13557" y="20354"/>
                  <a:pt x="13463" y="20323"/>
                </a:cubicBezTo>
                <a:lnTo>
                  <a:pt x="13484" y="20292"/>
                </a:lnTo>
                <a:close/>
                <a:moveTo>
                  <a:pt x="12375" y="20323"/>
                </a:moveTo>
                <a:lnTo>
                  <a:pt x="12375" y="20334"/>
                </a:lnTo>
                <a:cubicBezTo>
                  <a:pt x="12386" y="20375"/>
                  <a:pt x="12396" y="20417"/>
                  <a:pt x="12406" y="20468"/>
                </a:cubicBezTo>
                <a:cubicBezTo>
                  <a:pt x="12375" y="20458"/>
                  <a:pt x="12344" y="20458"/>
                  <a:pt x="12313" y="20448"/>
                </a:cubicBezTo>
                <a:cubicBezTo>
                  <a:pt x="12334" y="20406"/>
                  <a:pt x="12355" y="20365"/>
                  <a:pt x="12375" y="20323"/>
                </a:cubicBezTo>
                <a:close/>
                <a:moveTo>
                  <a:pt x="12510" y="20075"/>
                </a:moveTo>
                <a:lnTo>
                  <a:pt x="12634" y="20126"/>
                </a:lnTo>
                <a:cubicBezTo>
                  <a:pt x="12686" y="20199"/>
                  <a:pt x="12738" y="20272"/>
                  <a:pt x="12790" y="20344"/>
                </a:cubicBezTo>
                <a:lnTo>
                  <a:pt x="12842" y="20417"/>
                </a:lnTo>
                <a:cubicBezTo>
                  <a:pt x="12747" y="20451"/>
                  <a:pt x="12646" y="20471"/>
                  <a:pt x="12543" y="20471"/>
                </a:cubicBezTo>
                <a:cubicBezTo>
                  <a:pt x="12522" y="20471"/>
                  <a:pt x="12500" y="20470"/>
                  <a:pt x="12479" y="20468"/>
                </a:cubicBezTo>
                <a:cubicBezTo>
                  <a:pt x="12469" y="20386"/>
                  <a:pt x="12448" y="20303"/>
                  <a:pt x="12427" y="20220"/>
                </a:cubicBezTo>
                <a:lnTo>
                  <a:pt x="12510" y="20075"/>
                </a:lnTo>
                <a:close/>
                <a:moveTo>
                  <a:pt x="14800" y="20354"/>
                </a:moveTo>
                <a:cubicBezTo>
                  <a:pt x="14811" y="20375"/>
                  <a:pt x="14821" y="20406"/>
                  <a:pt x="14832" y="20427"/>
                </a:cubicBezTo>
                <a:lnTo>
                  <a:pt x="14759" y="20479"/>
                </a:lnTo>
                <a:lnTo>
                  <a:pt x="14728" y="20468"/>
                </a:lnTo>
                <a:lnTo>
                  <a:pt x="14800" y="20354"/>
                </a:lnTo>
                <a:close/>
                <a:moveTo>
                  <a:pt x="14054" y="20406"/>
                </a:moveTo>
                <a:lnTo>
                  <a:pt x="14054" y="20417"/>
                </a:lnTo>
                <a:lnTo>
                  <a:pt x="14096" y="20427"/>
                </a:lnTo>
                <a:lnTo>
                  <a:pt x="14127" y="20468"/>
                </a:lnTo>
                <a:cubicBezTo>
                  <a:pt x="14116" y="20479"/>
                  <a:pt x="14106" y="20489"/>
                  <a:pt x="14096" y="20510"/>
                </a:cubicBezTo>
                <a:lnTo>
                  <a:pt x="13992" y="20479"/>
                </a:lnTo>
                <a:cubicBezTo>
                  <a:pt x="14013" y="20458"/>
                  <a:pt x="14033" y="20427"/>
                  <a:pt x="14054" y="20406"/>
                </a:cubicBezTo>
                <a:close/>
                <a:moveTo>
                  <a:pt x="17961" y="20427"/>
                </a:moveTo>
                <a:lnTo>
                  <a:pt x="18065" y="20510"/>
                </a:lnTo>
                <a:cubicBezTo>
                  <a:pt x="18013" y="20500"/>
                  <a:pt x="17961" y="20479"/>
                  <a:pt x="17899" y="20458"/>
                </a:cubicBezTo>
                <a:lnTo>
                  <a:pt x="17961" y="20427"/>
                </a:lnTo>
                <a:close/>
                <a:moveTo>
                  <a:pt x="16707" y="19795"/>
                </a:moveTo>
                <a:cubicBezTo>
                  <a:pt x="16842" y="19919"/>
                  <a:pt x="16987" y="20033"/>
                  <a:pt x="17143" y="20147"/>
                </a:cubicBezTo>
                <a:cubicBezTo>
                  <a:pt x="17132" y="20272"/>
                  <a:pt x="17112" y="20406"/>
                  <a:pt x="17080" y="20531"/>
                </a:cubicBezTo>
                <a:cubicBezTo>
                  <a:pt x="16770" y="20458"/>
                  <a:pt x="16459" y="20365"/>
                  <a:pt x="16158" y="20240"/>
                </a:cubicBezTo>
                <a:cubicBezTo>
                  <a:pt x="16239" y="20139"/>
                  <a:pt x="16310" y="20028"/>
                  <a:pt x="16371" y="19907"/>
                </a:cubicBezTo>
                <a:lnTo>
                  <a:pt x="16371" y="19907"/>
                </a:lnTo>
                <a:cubicBezTo>
                  <a:pt x="16483" y="19876"/>
                  <a:pt x="16595" y="19836"/>
                  <a:pt x="16707" y="19795"/>
                </a:cubicBezTo>
                <a:close/>
                <a:moveTo>
                  <a:pt x="9577" y="20106"/>
                </a:moveTo>
                <a:cubicBezTo>
                  <a:pt x="9618" y="20220"/>
                  <a:pt x="9660" y="20323"/>
                  <a:pt x="9701" y="20427"/>
                </a:cubicBezTo>
                <a:cubicBezTo>
                  <a:pt x="9650" y="20468"/>
                  <a:pt x="9598" y="20510"/>
                  <a:pt x="9546" y="20541"/>
                </a:cubicBezTo>
                <a:cubicBezTo>
                  <a:pt x="9453" y="20458"/>
                  <a:pt x="9370" y="20365"/>
                  <a:pt x="9297" y="20282"/>
                </a:cubicBezTo>
                <a:cubicBezTo>
                  <a:pt x="9390" y="20220"/>
                  <a:pt x="9484" y="20168"/>
                  <a:pt x="9577" y="20106"/>
                </a:cubicBezTo>
                <a:close/>
                <a:moveTo>
                  <a:pt x="17246" y="20199"/>
                </a:moveTo>
                <a:lnTo>
                  <a:pt x="17246" y="20209"/>
                </a:lnTo>
                <a:cubicBezTo>
                  <a:pt x="17391" y="20303"/>
                  <a:pt x="17547" y="20386"/>
                  <a:pt x="17713" y="20458"/>
                </a:cubicBezTo>
                <a:cubicBezTo>
                  <a:pt x="17578" y="20510"/>
                  <a:pt x="17454" y="20551"/>
                  <a:pt x="17319" y="20582"/>
                </a:cubicBezTo>
                <a:lnTo>
                  <a:pt x="17205" y="20562"/>
                </a:lnTo>
                <a:cubicBezTo>
                  <a:pt x="17215" y="20437"/>
                  <a:pt x="17226" y="20323"/>
                  <a:pt x="17246" y="20199"/>
                </a:cubicBezTo>
                <a:close/>
                <a:moveTo>
                  <a:pt x="18345" y="20240"/>
                </a:moveTo>
                <a:cubicBezTo>
                  <a:pt x="18428" y="20261"/>
                  <a:pt x="18521" y="20272"/>
                  <a:pt x="18604" y="20292"/>
                </a:cubicBezTo>
                <a:cubicBezTo>
                  <a:pt x="18500" y="20386"/>
                  <a:pt x="18407" y="20489"/>
                  <a:pt x="18303" y="20582"/>
                </a:cubicBezTo>
                <a:lnTo>
                  <a:pt x="18293" y="20582"/>
                </a:lnTo>
                <a:cubicBezTo>
                  <a:pt x="18200" y="20520"/>
                  <a:pt x="18117" y="20458"/>
                  <a:pt x="18034" y="20396"/>
                </a:cubicBezTo>
                <a:lnTo>
                  <a:pt x="18117" y="20354"/>
                </a:lnTo>
                <a:cubicBezTo>
                  <a:pt x="18189" y="20323"/>
                  <a:pt x="18272" y="20282"/>
                  <a:pt x="18345" y="20240"/>
                </a:cubicBezTo>
                <a:close/>
                <a:moveTo>
                  <a:pt x="19547" y="20261"/>
                </a:moveTo>
                <a:lnTo>
                  <a:pt x="19495" y="20313"/>
                </a:lnTo>
                <a:cubicBezTo>
                  <a:pt x="19350" y="20417"/>
                  <a:pt x="19205" y="20510"/>
                  <a:pt x="19060" y="20603"/>
                </a:cubicBezTo>
                <a:lnTo>
                  <a:pt x="19060" y="20593"/>
                </a:lnTo>
                <a:cubicBezTo>
                  <a:pt x="19101" y="20500"/>
                  <a:pt x="19143" y="20406"/>
                  <a:pt x="19184" y="20303"/>
                </a:cubicBezTo>
                <a:cubicBezTo>
                  <a:pt x="19309" y="20303"/>
                  <a:pt x="19423" y="20282"/>
                  <a:pt x="19547" y="20261"/>
                </a:cubicBezTo>
                <a:close/>
                <a:moveTo>
                  <a:pt x="19703" y="20375"/>
                </a:moveTo>
                <a:cubicBezTo>
                  <a:pt x="19703" y="20406"/>
                  <a:pt x="19682" y="20437"/>
                  <a:pt x="19682" y="20468"/>
                </a:cubicBezTo>
                <a:cubicBezTo>
                  <a:pt x="19568" y="20531"/>
                  <a:pt x="19443" y="20572"/>
                  <a:pt x="19329" y="20603"/>
                </a:cubicBezTo>
                <a:lnTo>
                  <a:pt x="19350" y="20572"/>
                </a:lnTo>
                <a:cubicBezTo>
                  <a:pt x="19475" y="20510"/>
                  <a:pt x="19589" y="20448"/>
                  <a:pt x="19703" y="20375"/>
                </a:cubicBezTo>
                <a:close/>
                <a:moveTo>
                  <a:pt x="14313" y="20468"/>
                </a:moveTo>
                <a:lnTo>
                  <a:pt x="14603" y="20520"/>
                </a:lnTo>
                <a:lnTo>
                  <a:pt x="14541" y="20614"/>
                </a:lnTo>
                <a:cubicBezTo>
                  <a:pt x="14458" y="20593"/>
                  <a:pt x="14375" y="20572"/>
                  <a:pt x="14282" y="20551"/>
                </a:cubicBezTo>
                <a:lnTo>
                  <a:pt x="14251" y="20500"/>
                </a:lnTo>
                <a:lnTo>
                  <a:pt x="14313" y="20468"/>
                </a:lnTo>
                <a:close/>
                <a:moveTo>
                  <a:pt x="3079" y="19484"/>
                </a:moveTo>
                <a:lnTo>
                  <a:pt x="3079" y="19484"/>
                </a:lnTo>
                <a:cubicBezTo>
                  <a:pt x="3368" y="19713"/>
                  <a:pt x="3714" y="19837"/>
                  <a:pt x="4081" y="19837"/>
                </a:cubicBezTo>
                <a:cubicBezTo>
                  <a:pt x="4096" y="19837"/>
                  <a:pt x="4111" y="19837"/>
                  <a:pt x="4125" y="19836"/>
                </a:cubicBezTo>
                <a:lnTo>
                  <a:pt x="4281" y="19836"/>
                </a:lnTo>
                <a:cubicBezTo>
                  <a:pt x="4291" y="20106"/>
                  <a:pt x="4312" y="20375"/>
                  <a:pt x="4354" y="20634"/>
                </a:cubicBezTo>
                <a:cubicBezTo>
                  <a:pt x="3887" y="20334"/>
                  <a:pt x="3462" y="19971"/>
                  <a:pt x="3089" y="19546"/>
                </a:cubicBezTo>
                <a:lnTo>
                  <a:pt x="3079" y="19484"/>
                </a:lnTo>
                <a:close/>
                <a:moveTo>
                  <a:pt x="13184" y="20313"/>
                </a:moveTo>
                <a:lnTo>
                  <a:pt x="13360" y="20375"/>
                </a:lnTo>
                <a:cubicBezTo>
                  <a:pt x="13287" y="20468"/>
                  <a:pt x="13215" y="20562"/>
                  <a:pt x="13132" y="20655"/>
                </a:cubicBezTo>
                <a:cubicBezTo>
                  <a:pt x="13080" y="20582"/>
                  <a:pt x="13018" y="20520"/>
                  <a:pt x="12966" y="20448"/>
                </a:cubicBezTo>
                <a:cubicBezTo>
                  <a:pt x="13039" y="20417"/>
                  <a:pt x="13111" y="20365"/>
                  <a:pt x="13184" y="20313"/>
                </a:cubicBezTo>
                <a:close/>
                <a:moveTo>
                  <a:pt x="13919" y="20541"/>
                </a:moveTo>
                <a:lnTo>
                  <a:pt x="13992" y="20562"/>
                </a:lnTo>
                <a:lnTo>
                  <a:pt x="13795" y="20655"/>
                </a:lnTo>
                <a:cubicBezTo>
                  <a:pt x="13847" y="20624"/>
                  <a:pt x="13878" y="20582"/>
                  <a:pt x="13919" y="20541"/>
                </a:cubicBezTo>
                <a:close/>
                <a:moveTo>
                  <a:pt x="15536" y="20033"/>
                </a:moveTo>
                <a:cubicBezTo>
                  <a:pt x="15681" y="20106"/>
                  <a:pt x="15837" y="20178"/>
                  <a:pt x="16003" y="20240"/>
                </a:cubicBezTo>
                <a:cubicBezTo>
                  <a:pt x="15992" y="20292"/>
                  <a:pt x="15982" y="20334"/>
                  <a:pt x="15961" y="20386"/>
                </a:cubicBezTo>
                <a:cubicBezTo>
                  <a:pt x="15899" y="20468"/>
                  <a:pt x="15837" y="20562"/>
                  <a:pt x="15764" y="20655"/>
                </a:cubicBezTo>
                <a:cubicBezTo>
                  <a:pt x="15505" y="20603"/>
                  <a:pt x="15236" y="20551"/>
                  <a:pt x="14977" y="20510"/>
                </a:cubicBezTo>
                <a:cubicBezTo>
                  <a:pt x="15163" y="20354"/>
                  <a:pt x="15350" y="20199"/>
                  <a:pt x="15536" y="20033"/>
                </a:cubicBezTo>
                <a:close/>
                <a:moveTo>
                  <a:pt x="21216" y="19422"/>
                </a:moveTo>
                <a:cubicBezTo>
                  <a:pt x="21133" y="19795"/>
                  <a:pt x="20977" y="20137"/>
                  <a:pt x="20749" y="20437"/>
                </a:cubicBezTo>
                <a:cubicBezTo>
                  <a:pt x="20418" y="20551"/>
                  <a:pt x="20067" y="20624"/>
                  <a:pt x="19725" y="20665"/>
                </a:cubicBezTo>
                <a:lnTo>
                  <a:pt x="19725" y="20665"/>
                </a:lnTo>
                <a:cubicBezTo>
                  <a:pt x="19735" y="20608"/>
                  <a:pt x="19745" y="20559"/>
                  <a:pt x="19765" y="20510"/>
                </a:cubicBezTo>
                <a:cubicBezTo>
                  <a:pt x="19931" y="20396"/>
                  <a:pt x="20055" y="20230"/>
                  <a:pt x="20127" y="20044"/>
                </a:cubicBezTo>
                <a:cubicBezTo>
                  <a:pt x="20221" y="19992"/>
                  <a:pt x="20324" y="19919"/>
                  <a:pt x="20418" y="19847"/>
                </a:cubicBezTo>
                <a:cubicBezTo>
                  <a:pt x="20532" y="19753"/>
                  <a:pt x="20646" y="19650"/>
                  <a:pt x="20739" y="19536"/>
                </a:cubicBezTo>
                <a:cubicBezTo>
                  <a:pt x="20905" y="19505"/>
                  <a:pt x="21060" y="19474"/>
                  <a:pt x="21216" y="19422"/>
                </a:cubicBezTo>
                <a:close/>
                <a:moveTo>
                  <a:pt x="8302" y="19080"/>
                </a:moveTo>
                <a:cubicBezTo>
                  <a:pt x="8385" y="19360"/>
                  <a:pt x="8489" y="19639"/>
                  <a:pt x="8603" y="19909"/>
                </a:cubicBezTo>
                <a:cubicBezTo>
                  <a:pt x="8675" y="20075"/>
                  <a:pt x="8758" y="20251"/>
                  <a:pt x="8851" y="20427"/>
                </a:cubicBezTo>
                <a:cubicBezTo>
                  <a:pt x="8717" y="20500"/>
                  <a:pt x="8572" y="20582"/>
                  <a:pt x="8427" y="20665"/>
                </a:cubicBezTo>
                <a:cubicBezTo>
                  <a:pt x="8281" y="20614"/>
                  <a:pt x="8147" y="20541"/>
                  <a:pt x="8002" y="20479"/>
                </a:cubicBezTo>
                <a:cubicBezTo>
                  <a:pt x="7857" y="20054"/>
                  <a:pt x="7794" y="19619"/>
                  <a:pt x="7825" y="19173"/>
                </a:cubicBezTo>
                <a:cubicBezTo>
                  <a:pt x="7950" y="19152"/>
                  <a:pt x="8064" y="19131"/>
                  <a:pt x="8188" y="19100"/>
                </a:cubicBezTo>
                <a:lnTo>
                  <a:pt x="8302" y="19080"/>
                </a:lnTo>
                <a:close/>
                <a:moveTo>
                  <a:pt x="18697" y="20292"/>
                </a:moveTo>
                <a:cubicBezTo>
                  <a:pt x="18832" y="20313"/>
                  <a:pt x="18967" y="20313"/>
                  <a:pt x="19112" y="20313"/>
                </a:cubicBezTo>
                <a:cubicBezTo>
                  <a:pt x="19060" y="20427"/>
                  <a:pt x="19008" y="20531"/>
                  <a:pt x="18956" y="20634"/>
                </a:cubicBezTo>
                <a:lnTo>
                  <a:pt x="18863" y="20665"/>
                </a:lnTo>
                <a:cubicBezTo>
                  <a:pt x="18708" y="20655"/>
                  <a:pt x="18552" y="20634"/>
                  <a:pt x="18397" y="20603"/>
                </a:cubicBezTo>
                <a:lnTo>
                  <a:pt x="18397" y="20593"/>
                </a:lnTo>
                <a:cubicBezTo>
                  <a:pt x="18459" y="20531"/>
                  <a:pt x="18521" y="20468"/>
                  <a:pt x="18594" y="20406"/>
                </a:cubicBezTo>
                <a:cubicBezTo>
                  <a:pt x="18625" y="20365"/>
                  <a:pt x="18656" y="20334"/>
                  <a:pt x="18697" y="20292"/>
                </a:cubicBezTo>
                <a:close/>
                <a:moveTo>
                  <a:pt x="14883" y="20572"/>
                </a:moveTo>
                <a:lnTo>
                  <a:pt x="14925" y="20686"/>
                </a:lnTo>
                <a:lnTo>
                  <a:pt x="14925" y="20686"/>
                </a:lnTo>
                <a:lnTo>
                  <a:pt x="14769" y="20655"/>
                </a:lnTo>
                <a:cubicBezTo>
                  <a:pt x="14811" y="20624"/>
                  <a:pt x="14852" y="20603"/>
                  <a:pt x="14883" y="20572"/>
                </a:cubicBezTo>
                <a:close/>
                <a:moveTo>
                  <a:pt x="17796" y="20489"/>
                </a:moveTo>
                <a:cubicBezTo>
                  <a:pt x="17941" y="20541"/>
                  <a:pt x="18086" y="20593"/>
                  <a:pt x="18231" y="20634"/>
                </a:cubicBezTo>
                <a:lnTo>
                  <a:pt x="18169" y="20686"/>
                </a:lnTo>
                <a:cubicBezTo>
                  <a:pt x="17930" y="20686"/>
                  <a:pt x="17702" y="20655"/>
                  <a:pt x="17474" y="20614"/>
                </a:cubicBezTo>
                <a:lnTo>
                  <a:pt x="17454" y="20614"/>
                </a:lnTo>
                <a:cubicBezTo>
                  <a:pt x="17568" y="20572"/>
                  <a:pt x="17682" y="20531"/>
                  <a:pt x="17796" y="20489"/>
                </a:cubicBezTo>
                <a:close/>
                <a:moveTo>
                  <a:pt x="19671" y="20562"/>
                </a:moveTo>
                <a:cubicBezTo>
                  <a:pt x="19671" y="20572"/>
                  <a:pt x="19661" y="20593"/>
                  <a:pt x="19661" y="20614"/>
                </a:cubicBezTo>
                <a:lnTo>
                  <a:pt x="19651" y="20676"/>
                </a:lnTo>
                <a:cubicBezTo>
                  <a:pt x="19526" y="20686"/>
                  <a:pt x="19412" y="20686"/>
                  <a:pt x="19298" y="20696"/>
                </a:cubicBezTo>
                <a:cubicBezTo>
                  <a:pt x="19433" y="20665"/>
                  <a:pt x="19557" y="20624"/>
                  <a:pt x="19671" y="20562"/>
                </a:cubicBezTo>
                <a:close/>
                <a:moveTo>
                  <a:pt x="14365" y="20645"/>
                </a:moveTo>
                <a:lnTo>
                  <a:pt x="14469" y="20665"/>
                </a:lnTo>
                <a:lnTo>
                  <a:pt x="14407" y="20707"/>
                </a:lnTo>
                <a:lnTo>
                  <a:pt x="14365" y="20645"/>
                </a:lnTo>
                <a:close/>
                <a:moveTo>
                  <a:pt x="16137" y="20303"/>
                </a:moveTo>
                <a:cubicBezTo>
                  <a:pt x="16448" y="20427"/>
                  <a:pt x="16759" y="20520"/>
                  <a:pt x="17080" y="20603"/>
                </a:cubicBezTo>
                <a:cubicBezTo>
                  <a:pt x="17080" y="20614"/>
                  <a:pt x="17080" y="20634"/>
                  <a:pt x="17070" y="20655"/>
                </a:cubicBezTo>
                <a:cubicBezTo>
                  <a:pt x="16863" y="20696"/>
                  <a:pt x="16645" y="20738"/>
                  <a:pt x="16428" y="20748"/>
                </a:cubicBezTo>
                <a:cubicBezTo>
                  <a:pt x="16272" y="20728"/>
                  <a:pt x="16117" y="20707"/>
                  <a:pt x="15951" y="20686"/>
                </a:cubicBezTo>
                <a:lnTo>
                  <a:pt x="15961" y="20686"/>
                </a:lnTo>
                <a:cubicBezTo>
                  <a:pt x="15982" y="20614"/>
                  <a:pt x="16003" y="20541"/>
                  <a:pt x="16023" y="20468"/>
                </a:cubicBezTo>
                <a:cubicBezTo>
                  <a:pt x="16065" y="20406"/>
                  <a:pt x="16096" y="20354"/>
                  <a:pt x="16137" y="20303"/>
                </a:cubicBezTo>
                <a:close/>
                <a:moveTo>
                  <a:pt x="14966" y="20582"/>
                </a:moveTo>
                <a:cubicBezTo>
                  <a:pt x="15215" y="20634"/>
                  <a:pt x="15464" y="20676"/>
                  <a:pt x="15712" y="20717"/>
                </a:cubicBezTo>
                <a:lnTo>
                  <a:pt x="15681" y="20759"/>
                </a:lnTo>
                <a:cubicBezTo>
                  <a:pt x="15453" y="20748"/>
                  <a:pt x="15236" y="20728"/>
                  <a:pt x="15008" y="20696"/>
                </a:cubicBezTo>
                <a:lnTo>
                  <a:pt x="14966" y="20582"/>
                </a:lnTo>
                <a:close/>
                <a:moveTo>
                  <a:pt x="9225" y="20323"/>
                </a:moveTo>
                <a:cubicBezTo>
                  <a:pt x="9297" y="20417"/>
                  <a:pt x="9380" y="20510"/>
                  <a:pt x="9463" y="20593"/>
                </a:cubicBezTo>
                <a:cubicBezTo>
                  <a:pt x="9359" y="20665"/>
                  <a:pt x="9256" y="20728"/>
                  <a:pt x="9152" y="20790"/>
                </a:cubicBezTo>
                <a:cubicBezTo>
                  <a:pt x="9100" y="20707"/>
                  <a:pt x="9048" y="20624"/>
                  <a:pt x="8997" y="20541"/>
                </a:cubicBezTo>
                <a:cubicBezTo>
                  <a:pt x="8986" y="20520"/>
                  <a:pt x="8976" y="20500"/>
                  <a:pt x="8965" y="20479"/>
                </a:cubicBezTo>
                <a:cubicBezTo>
                  <a:pt x="9048" y="20427"/>
                  <a:pt x="9131" y="20375"/>
                  <a:pt x="9214" y="20323"/>
                </a:cubicBezTo>
                <a:close/>
                <a:moveTo>
                  <a:pt x="18459" y="20759"/>
                </a:moveTo>
                <a:cubicBezTo>
                  <a:pt x="18355" y="20779"/>
                  <a:pt x="18252" y="20790"/>
                  <a:pt x="18138" y="20800"/>
                </a:cubicBezTo>
                <a:lnTo>
                  <a:pt x="18210" y="20759"/>
                </a:lnTo>
                <a:close/>
                <a:moveTo>
                  <a:pt x="17060" y="20728"/>
                </a:moveTo>
                <a:cubicBezTo>
                  <a:pt x="17060" y="20759"/>
                  <a:pt x="17039" y="20790"/>
                  <a:pt x="17039" y="20810"/>
                </a:cubicBezTo>
                <a:cubicBezTo>
                  <a:pt x="16925" y="20810"/>
                  <a:pt x="16821" y="20800"/>
                  <a:pt x="16718" y="20790"/>
                </a:cubicBezTo>
                <a:cubicBezTo>
                  <a:pt x="16821" y="20769"/>
                  <a:pt x="16935" y="20748"/>
                  <a:pt x="17049" y="20728"/>
                </a:cubicBezTo>
                <a:close/>
                <a:moveTo>
                  <a:pt x="8038" y="20574"/>
                </a:moveTo>
                <a:cubicBezTo>
                  <a:pt x="8150" y="20615"/>
                  <a:pt x="8252" y="20666"/>
                  <a:pt x="8364" y="20707"/>
                </a:cubicBezTo>
                <a:lnTo>
                  <a:pt x="8157" y="20821"/>
                </a:lnTo>
                <a:cubicBezTo>
                  <a:pt x="8117" y="20742"/>
                  <a:pt x="8078" y="20662"/>
                  <a:pt x="8038" y="20574"/>
                </a:cubicBezTo>
                <a:close/>
                <a:moveTo>
                  <a:pt x="17319" y="20645"/>
                </a:moveTo>
                <a:cubicBezTo>
                  <a:pt x="17578" y="20696"/>
                  <a:pt x="17837" y="20728"/>
                  <a:pt x="18096" y="20748"/>
                </a:cubicBezTo>
                <a:lnTo>
                  <a:pt x="18013" y="20821"/>
                </a:lnTo>
                <a:cubicBezTo>
                  <a:pt x="17920" y="20831"/>
                  <a:pt x="17827" y="20842"/>
                  <a:pt x="17733" y="20842"/>
                </a:cubicBezTo>
                <a:lnTo>
                  <a:pt x="17713" y="20831"/>
                </a:lnTo>
                <a:cubicBezTo>
                  <a:pt x="17526" y="20831"/>
                  <a:pt x="17329" y="20831"/>
                  <a:pt x="17132" y="20821"/>
                </a:cubicBezTo>
                <a:cubicBezTo>
                  <a:pt x="17143" y="20779"/>
                  <a:pt x="17153" y="20738"/>
                  <a:pt x="17163" y="20686"/>
                </a:cubicBezTo>
                <a:lnTo>
                  <a:pt x="17319" y="20645"/>
                </a:lnTo>
                <a:close/>
                <a:moveTo>
                  <a:pt x="13412" y="20386"/>
                </a:moveTo>
                <a:cubicBezTo>
                  <a:pt x="13557" y="20437"/>
                  <a:pt x="13702" y="20479"/>
                  <a:pt x="13847" y="20520"/>
                </a:cubicBezTo>
                <a:cubicBezTo>
                  <a:pt x="13774" y="20593"/>
                  <a:pt x="13691" y="20665"/>
                  <a:pt x="13609" y="20738"/>
                </a:cubicBezTo>
                <a:cubicBezTo>
                  <a:pt x="13515" y="20790"/>
                  <a:pt x="13422" y="20831"/>
                  <a:pt x="13329" y="20862"/>
                </a:cubicBezTo>
                <a:lnTo>
                  <a:pt x="13308" y="20852"/>
                </a:lnTo>
                <a:cubicBezTo>
                  <a:pt x="13267" y="20800"/>
                  <a:pt x="13215" y="20748"/>
                  <a:pt x="13173" y="20696"/>
                </a:cubicBezTo>
                <a:cubicBezTo>
                  <a:pt x="13256" y="20593"/>
                  <a:pt x="13329" y="20489"/>
                  <a:pt x="13412" y="20386"/>
                </a:cubicBezTo>
                <a:close/>
                <a:moveTo>
                  <a:pt x="18873" y="20800"/>
                </a:moveTo>
                <a:lnTo>
                  <a:pt x="18832" y="20862"/>
                </a:lnTo>
                <a:lnTo>
                  <a:pt x="18791" y="20852"/>
                </a:lnTo>
                <a:lnTo>
                  <a:pt x="18873" y="20800"/>
                </a:lnTo>
                <a:close/>
                <a:moveTo>
                  <a:pt x="8893" y="20520"/>
                </a:moveTo>
                <a:cubicBezTo>
                  <a:pt x="8945" y="20624"/>
                  <a:pt x="9007" y="20728"/>
                  <a:pt x="9069" y="20831"/>
                </a:cubicBezTo>
                <a:lnTo>
                  <a:pt x="8976" y="20883"/>
                </a:lnTo>
                <a:cubicBezTo>
                  <a:pt x="8820" y="20831"/>
                  <a:pt x="8675" y="20769"/>
                  <a:pt x="8530" y="20707"/>
                </a:cubicBezTo>
                <a:cubicBezTo>
                  <a:pt x="8644" y="20645"/>
                  <a:pt x="8769" y="20582"/>
                  <a:pt x="8893" y="20520"/>
                </a:cubicBezTo>
                <a:close/>
                <a:moveTo>
                  <a:pt x="19081" y="20759"/>
                </a:moveTo>
                <a:cubicBezTo>
                  <a:pt x="19029" y="20810"/>
                  <a:pt x="18987" y="20862"/>
                  <a:pt x="18936" y="20904"/>
                </a:cubicBezTo>
                <a:lnTo>
                  <a:pt x="18915" y="20904"/>
                </a:lnTo>
                <a:cubicBezTo>
                  <a:pt x="18936" y="20852"/>
                  <a:pt x="18967" y="20810"/>
                  <a:pt x="18987" y="20759"/>
                </a:cubicBezTo>
                <a:close/>
                <a:moveTo>
                  <a:pt x="9722" y="20500"/>
                </a:moveTo>
                <a:cubicBezTo>
                  <a:pt x="9784" y="20634"/>
                  <a:pt x="9846" y="20779"/>
                  <a:pt x="9909" y="20914"/>
                </a:cubicBezTo>
                <a:cubicBezTo>
                  <a:pt x="9795" y="20810"/>
                  <a:pt x="9691" y="20707"/>
                  <a:pt x="9587" y="20593"/>
                </a:cubicBezTo>
                <a:lnTo>
                  <a:pt x="9722" y="20500"/>
                </a:lnTo>
                <a:close/>
                <a:moveTo>
                  <a:pt x="9111" y="20893"/>
                </a:moveTo>
                <a:lnTo>
                  <a:pt x="9142" y="20935"/>
                </a:lnTo>
                <a:lnTo>
                  <a:pt x="9059" y="20914"/>
                </a:lnTo>
                <a:lnTo>
                  <a:pt x="9111" y="20893"/>
                </a:lnTo>
                <a:close/>
                <a:moveTo>
                  <a:pt x="5172" y="19764"/>
                </a:moveTo>
                <a:cubicBezTo>
                  <a:pt x="5255" y="20126"/>
                  <a:pt x="5369" y="20479"/>
                  <a:pt x="5494" y="20831"/>
                </a:cubicBezTo>
                <a:lnTo>
                  <a:pt x="5494" y="20997"/>
                </a:lnTo>
                <a:cubicBezTo>
                  <a:pt x="5442" y="20956"/>
                  <a:pt x="5390" y="20904"/>
                  <a:pt x="5338" y="20862"/>
                </a:cubicBezTo>
                <a:cubicBezTo>
                  <a:pt x="5006" y="20541"/>
                  <a:pt x="4696" y="20199"/>
                  <a:pt x="4416" y="19826"/>
                </a:cubicBezTo>
                <a:cubicBezTo>
                  <a:pt x="4675" y="19826"/>
                  <a:pt x="4924" y="19805"/>
                  <a:pt x="5172" y="19764"/>
                </a:cubicBezTo>
                <a:close/>
                <a:moveTo>
                  <a:pt x="20646" y="20551"/>
                </a:moveTo>
                <a:cubicBezTo>
                  <a:pt x="20470" y="20728"/>
                  <a:pt x="20252" y="20862"/>
                  <a:pt x="20013" y="20935"/>
                </a:cubicBezTo>
                <a:cubicBezTo>
                  <a:pt x="19889" y="20976"/>
                  <a:pt x="19765" y="20997"/>
                  <a:pt x="19640" y="21007"/>
                </a:cubicBezTo>
                <a:cubicBezTo>
                  <a:pt x="19661" y="20914"/>
                  <a:pt x="19682" y="20821"/>
                  <a:pt x="19703" y="20738"/>
                </a:cubicBezTo>
                <a:lnTo>
                  <a:pt x="19703" y="20748"/>
                </a:lnTo>
                <a:cubicBezTo>
                  <a:pt x="20024" y="20717"/>
                  <a:pt x="20335" y="20645"/>
                  <a:pt x="20646" y="20551"/>
                </a:cubicBezTo>
                <a:close/>
                <a:moveTo>
                  <a:pt x="19630" y="20748"/>
                </a:moveTo>
                <a:lnTo>
                  <a:pt x="19630" y="20748"/>
                </a:lnTo>
                <a:cubicBezTo>
                  <a:pt x="19609" y="20842"/>
                  <a:pt x="19589" y="20924"/>
                  <a:pt x="19568" y="21007"/>
                </a:cubicBezTo>
                <a:cubicBezTo>
                  <a:pt x="19544" y="21009"/>
                  <a:pt x="19520" y="21009"/>
                  <a:pt x="19496" y="21009"/>
                </a:cubicBezTo>
                <a:cubicBezTo>
                  <a:pt x="19333" y="21009"/>
                  <a:pt x="19172" y="20980"/>
                  <a:pt x="19019" y="20935"/>
                </a:cubicBezTo>
                <a:lnTo>
                  <a:pt x="19184" y="20769"/>
                </a:lnTo>
                <a:cubicBezTo>
                  <a:pt x="19329" y="20769"/>
                  <a:pt x="19485" y="20769"/>
                  <a:pt x="19630" y="20748"/>
                </a:cubicBezTo>
                <a:close/>
                <a:moveTo>
                  <a:pt x="13101" y="20779"/>
                </a:moveTo>
                <a:cubicBezTo>
                  <a:pt x="13142" y="20821"/>
                  <a:pt x="13173" y="20873"/>
                  <a:pt x="13215" y="20914"/>
                </a:cubicBezTo>
                <a:cubicBezTo>
                  <a:pt x="13111" y="20945"/>
                  <a:pt x="13007" y="20987"/>
                  <a:pt x="12904" y="21018"/>
                </a:cubicBezTo>
                <a:lnTo>
                  <a:pt x="13101" y="20779"/>
                </a:lnTo>
                <a:close/>
                <a:moveTo>
                  <a:pt x="14137" y="20593"/>
                </a:moveTo>
                <a:lnTo>
                  <a:pt x="14230" y="20614"/>
                </a:lnTo>
                <a:lnTo>
                  <a:pt x="14334" y="20748"/>
                </a:lnTo>
                <a:cubicBezTo>
                  <a:pt x="14168" y="20842"/>
                  <a:pt x="13992" y="20945"/>
                  <a:pt x="13826" y="21038"/>
                </a:cubicBezTo>
                <a:cubicBezTo>
                  <a:pt x="13930" y="20893"/>
                  <a:pt x="14033" y="20748"/>
                  <a:pt x="14137" y="20593"/>
                </a:cubicBezTo>
                <a:close/>
                <a:moveTo>
                  <a:pt x="7152" y="20106"/>
                </a:moveTo>
                <a:cubicBezTo>
                  <a:pt x="7411" y="20251"/>
                  <a:pt x="7670" y="20396"/>
                  <a:pt x="7939" y="20520"/>
                </a:cubicBezTo>
                <a:cubicBezTo>
                  <a:pt x="7981" y="20634"/>
                  <a:pt x="8033" y="20748"/>
                  <a:pt x="8095" y="20852"/>
                </a:cubicBezTo>
                <a:cubicBezTo>
                  <a:pt x="7939" y="20924"/>
                  <a:pt x="7794" y="20997"/>
                  <a:pt x="7639" y="21059"/>
                </a:cubicBezTo>
                <a:cubicBezTo>
                  <a:pt x="7515" y="20831"/>
                  <a:pt x="7401" y="20614"/>
                  <a:pt x="7297" y="20396"/>
                </a:cubicBezTo>
                <a:cubicBezTo>
                  <a:pt x="7245" y="20303"/>
                  <a:pt x="7193" y="20199"/>
                  <a:pt x="7152" y="20106"/>
                </a:cubicBezTo>
                <a:close/>
                <a:moveTo>
                  <a:pt x="5535" y="20935"/>
                </a:moveTo>
                <a:lnTo>
                  <a:pt x="5597" y="21080"/>
                </a:lnTo>
                <a:lnTo>
                  <a:pt x="5545" y="21038"/>
                </a:lnTo>
                <a:cubicBezTo>
                  <a:pt x="5545" y="20997"/>
                  <a:pt x="5535" y="20966"/>
                  <a:pt x="5535" y="20935"/>
                </a:cubicBezTo>
                <a:close/>
                <a:moveTo>
                  <a:pt x="11380" y="20064"/>
                </a:moveTo>
                <a:cubicBezTo>
                  <a:pt x="11556" y="20209"/>
                  <a:pt x="11753" y="20323"/>
                  <a:pt x="11971" y="20406"/>
                </a:cubicBezTo>
                <a:cubicBezTo>
                  <a:pt x="11774" y="20634"/>
                  <a:pt x="11577" y="20862"/>
                  <a:pt x="11370" y="21080"/>
                </a:cubicBezTo>
                <a:cubicBezTo>
                  <a:pt x="11287" y="20842"/>
                  <a:pt x="11204" y="20593"/>
                  <a:pt x="11132" y="20344"/>
                </a:cubicBezTo>
                <a:lnTo>
                  <a:pt x="11142" y="20344"/>
                </a:lnTo>
                <a:cubicBezTo>
                  <a:pt x="11225" y="20251"/>
                  <a:pt x="11297" y="20158"/>
                  <a:pt x="11380" y="20064"/>
                </a:cubicBezTo>
                <a:close/>
                <a:moveTo>
                  <a:pt x="12883" y="20479"/>
                </a:moveTo>
                <a:cubicBezTo>
                  <a:pt x="12935" y="20572"/>
                  <a:pt x="13007" y="20655"/>
                  <a:pt x="13070" y="20738"/>
                </a:cubicBezTo>
                <a:cubicBezTo>
                  <a:pt x="12987" y="20842"/>
                  <a:pt x="12904" y="20945"/>
                  <a:pt x="12811" y="21049"/>
                </a:cubicBezTo>
                <a:cubicBezTo>
                  <a:pt x="12759" y="21059"/>
                  <a:pt x="12707" y="21080"/>
                  <a:pt x="12655" y="21090"/>
                </a:cubicBezTo>
                <a:cubicBezTo>
                  <a:pt x="12593" y="20904"/>
                  <a:pt x="12541" y="20717"/>
                  <a:pt x="12500" y="20531"/>
                </a:cubicBezTo>
                <a:cubicBezTo>
                  <a:pt x="12624" y="20531"/>
                  <a:pt x="12759" y="20520"/>
                  <a:pt x="12883" y="20479"/>
                </a:cubicBezTo>
                <a:close/>
                <a:moveTo>
                  <a:pt x="6384" y="19595"/>
                </a:moveTo>
                <a:cubicBezTo>
                  <a:pt x="6588" y="19748"/>
                  <a:pt x="6793" y="19890"/>
                  <a:pt x="7017" y="20023"/>
                </a:cubicBezTo>
                <a:cubicBezTo>
                  <a:pt x="7173" y="20386"/>
                  <a:pt x="7349" y="20738"/>
                  <a:pt x="7546" y="21090"/>
                </a:cubicBezTo>
                <a:lnTo>
                  <a:pt x="7525" y="21101"/>
                </a:lnTo>
                <a:cubicBezTo>
                  <a:pt x="7121" y="20914"/>
                  <a:pt x="6737" y="20707"/>
                  <a:pt x="6364" y="20468"/>
                </a:cubicBezTo>
                <a:cubicBezTo>
                  <a:pt x="6354" y="20181"/>
                  <a:pt x="6364" y="19883"/>
                  <a:pt x="6384" y="19595"/>
                </a:cubicBezTo>
                <a:close/>
                <a:moveTo>
                  <a:pt x="10821" y="19536"/>
                </a:moveTo>
                <a:cubicBezTo>
                  <a:pt x="10831" y="19546"/>
                  <a:pt x="10841" y="19567"/>
                  <a:pt x="10862" y="19577"/>
                </a:cubicBezTo>
                <a:cubicBezTo>
                  <a:pt x="10904" y="19826"/>
                  <a:pt x="10966" y="20085"/>
                  <a:pt x="11038" y="20323"/>
                </a:cubicBezTo>
                <a:cubicBezTo>
                  <a:pt x="10769" y="20624"/>
                  <a:pt x="10479" y="20893"/>
                  <a:pt x="10168" y="21142"/>
                </a:cubicBezTo>
                <a:lnTo>
                  <a:pt x="10033" y="21038"/>
                </a:lnTo>
                <a:cubicBezTo>
                  <a:pt x="9940" y="20842"/>
                  <a:pt x="9846" y="20645"/>
                  <a:pt x="9764" y="20448"/>
                </a:cubicBezTo>
                <a:cubicBezTo>
                  <a:pt x="10137" y="20168"/>
                  <a:pt x="10489" y="19867"/>
                  <a:pt x="10800" y="19536"/>
                </a:cubicBezTo>
                <a:close/>
                <a:moveTo>
                  <a:pt x="8447" y="20748"/>
                </a:moveTo>
                <a:cubicBezTo>
                  <a:pt x="8603" y="20810"/>
                  <a:pt x="8758" y="20862"/>
                  <a:pt x="8903" y="20924"/>
                </a:cubicBezTo>
                <a:cubicBezTo>
                  <a:pt x="8737" y="21007"/>
                  <a:pt x="8572" y="21080"/>
                  <a:pt x="8406" y="21152"/>
                </a:cubicBezTo>
                <a:cubicBezTo>
                  <a:pt x="8323" y="21059"/>
                  <a:pt x="8250" y="20966"/>
                  <a:pt x="8188" y="20873"/>
                </a:cubicBezTo>
                <a:cubicBezTo>
                  <a:pt x="8281" y="20831"/>
                  <a:pt x="8364" y="20790"/>
                  <a:pt x="8447" y="20748"/>
                </a:cubicBezTo>
                <a:close/>
                <a:moveTo>
                  <a:pt x="14033" y="20624"/>
                </a:moveTo>
                <a:lnTo>
                  <a:pt x="14002" y="20665"/>
                </a:lnTo>
                <a:cubicBezTo>
                  <a:pt x="13888" y="20831"/>
                  <a:pt x="13774" y="20987"/>
                  <a:pt x="13650" y="21132"/>
                </a:cubicBezTo>
                <a:lnTo>
                  <a:pt x="13598" y="21152"/>
                </a:lnTo>
                <a:cubicBezTo>
                  <a:pt x="13536" y="21101"/>
                  <a:pt x="13484" y="21038"/>
                  <a:pt x="13422" y="20976"/>
                </a:cubicBezTo>
                <a:cubicBezTo>
                  <a:pt x="13495" y="20924"/>
                  <a:pt x="13557" y="20873"/>
                  <a:pt x="13629" y="20810"/>
                </a:cubicBezTo>
                <a:cubicBezTo>
                  <a:pt x="13764" y="20748"/>
                  <a:pt x="13899" y="20686"/>
                  <a:pt x="14033" y="20624"/>
                </a:cubicBezTo>
                <a:close/>
                <a:moveTo>
                  <a:pt x="9504" y="20645"/>
                </a:moveTo>
                <a:cubicBezTo>
                  <a:pt x="9608" y="20748"/>
                  <a:pt x="9712" y="20842"/>
                  <a:pt x="9815" y="20945"/>
                </a:cubicBezTo>
                <a:cubicBezTo>
                  <a:pt x="9878" y="20997"/>
                  <a:pt x="9940" y="21049"/>
                  <a:pt x="10002" y="21111"/>
                </a:cubicBezTo>
                <a:lnTo>
                  <a:pt x="10043" y="21173"/>
                </a:lnTo>
                <a:cubicBezTo>
                  <a:pt x="9784" y="21121"/>
                  <a:pt x="9525" y="21059"/>
                  <a:pt x="9266" y="20976"/>
                </a:cubicBezTo>
                <a:cubicBezTo>
                  <a:pt x="9235" y="20935"/>
                  <a:pt x="9204" y="20893"/>
                  <a:pt x="9183" y="20852"/>
                </a:cubicBezTo>
                <a:cubicBezTo>
                  <a:pt x="9276" y="20790"/>
                  <a:pt x="9380" y="20728"/>
                  <a:pt x="9473" y="20665"/>
                </a:cubicBezTo>
                <a:lnTo>
                  <a:pt x="9504" y="20645"/>
                </a:lnTo>
                <a:close/>
                <a:moveTo>
                  <a:pt x="5554" y="20005"/>
                </a:moveTo>
                <a:cubicBezTo>
                  <a:pt x="5807" y="20177"/>
                  <a:pt x="6060" y="20348"/>
                  <a:pt x="6312" y="20520"/>
                </a:cubicBezTo>
                <a:cubicBezTo>
                  <a:pt x="6323" y="20748"/>
                  <a:pt x="6354" y="20976"/>
                  <a:pt x="6395" y="21204"/>
                </a:cubicBezTo>
                <a:cubicBezTo>
                  <a:pt x="6292" y="21184"/>
                  <a:pt x="6188" y="21142"/>
                  <a:pt x="6095" y="21101"/>
                </a:cubicBezTo>
                <a:cubicBezTo>
                  <a:pt x="5846" y="20966"/>
                  <a:pt x="5649" y="20759"/>
                  <a:pt x="5525" y="20510"/>
                </a:cubicBezTo>
                <a:cubicBezTo>
                  <a:pt x="5535" y="20342"/>
                  <a:pt x="5544" y="20173"/>
                  <a:pt x="5554" y="20005"/>
                </a:cubicBezTo>
                <a:close/>
                <a:moveTo>
                  <a:pt x="4343" y="19836"/>
                </a:moveTo>
                <a:cubicBezTo>
                  <a:pt x="4685" y="20303"/>
                  <a:pt x="5079" y="20728"/>
                  <a:pt x="5514" y="21101"/>
                </a:cubicBezTo>
                <a:cubicBezTo>
                  <a:pt x="5514" y="21132"/>
                  <a:pt x="5514" y="21173"/>
                  <a:pt x="5514" y="21204"/>
                </a:cubicBezTo>
                <a:lnTo>
                  <a:pt x="5514" y="21215"/>
                </a:lnTo>
                <a:cubicBezTo>
                  <a:pt x="5183" y="21101"/>
                  <a:pt x="4872" y="20956"/>
                  <a:pt x="4571" y="20779"/>
                </a:cubicBezTo>
                <a:lnTo>
                  <a:pt x="4416" y="20686"/>
                </a:lnTo>
                <a:cubicBezTo>
                  <a:pt x="4374" y="20406"/>
                  <a:pt x="4343" y="20126"/>
                  <a:pt x="4333" y="19836"/>
                </a:cubicBezTo>
                <a:close/>
                <a:moveTo>
                  <a:pt x="5556" y="21121"/>
                </a:moveTo>
                <a:lnTo>
                  <a:pt x="5649" y="21204"/>
                </a:lnTo>
                <a:cubicBezTo>
                  <a:pt x="5649" y="21215"/>
                  <a:pt x="5659" y="21235"/>
                  <a:pt x="5670" y="21246"/>
                </a:cubicBezTo>
                <a:lnTo>
                  <a:pt x="5556" y="21215"/>
                </a:lnTo>
                <a:cubicBezTo>
                  <a:pt x="5556" y="21184"/>
                  <a:pt x="5556" y="21152"/>
                  <a:pt x="5556" y="21121"/>
                </a:cubicBezTo>
                <a:close/>
                <a:moveTo>
                  <a:pt x="6375" y="20579"/>
                </a:moveTo>
                <a:cubicBezTo>
                  <a:pt x="6704" y="20784"/>
                  <a:pt x="7052" y="20978"/>
                  <a:pt x="7411" y="21142"/>
                </a:cubicBezTo>
                <a:cubicBezTo>
                  <a:pt x="7199" y="21213"/>
                  <a:pt x="6978" y="21250"/>
                  <a:pt x="6753" y="21250"/>
                </a:cubicBezTo>
                <a:cubicBezTo>
                  <a:pt x="6648" y="21250"/>
                  <a:pt x="6542" y="21242"/>
                  <a:pt x="6437" y="21225"/>
                </a:cubicBezTo>
                <a:cubicBezTo>
                  <a:pt x="6406" y="21013"/>
                  <a:pt x="6386" y="20791"/>
                  <a:pt x="6375" y="20579"/>
                </a:cubicBezTo>
                <a:close/>
                <a:moveTo>
                  <a:pt x="12292" y="20500"/>
                </a:moveTo>
                <a:cubicBezTo>
                  <a:pt x="12334" y="20510"/>
                  <a:pt x="12375" y="20520"/>
                  <a:pt x="12417" y="20520"/>
                </a:cubicBezTo>
                <a:cubicBezTo>
                  <a:pt x="12458" y="20717"/>
                  <a:pt x="12520" y="20914"/>
                  <a:pt x="12583" y="21111"/>
                </a:cubicBezTo>
                <a:cubicBezTo>
                  <a:pt x="12323" y="21184"/>
                  <a:pt x="12064" y="21235"/>
                  <a:pt x="11805" y="21256"/>
                </a:cubicBezTo>
                <a:cubicBezTo>
                  <a:pt x="11981" y="21018"/>
                  <a:pt x="12137" y="20769"/>
                  <a:pt x="12292" y="20500"/>
                </a:cubicBezTo>
                <a:close/>
                <a:moveTo>
                  <a:pt x="15039" y="20769"/>
                </a:moveTo>
                <a:lnTo>
                  <a:pt x="15039" y="20769"/>
                </a:lnTo>
                <a:cubicBezTo>
                  <a:pt x="15236" y="20800"/>
                  <a:pt x="15433" y="20821"/>
                  <a:pt x="15630" y="20831"/>
                </a:cubicBezTo>
                <a:cubicBezTo>
                  <a:pt x="15495" y="20976"/>
                  <a:pt x="15370" y="21121"/>
                  <a:pt x="15236" y="21256"/>
                </a:cubicBezTo>
                <a:cubicBezTo>
                  <a:pt x="15163" y="21101"/>
                  <a:pt x="15101" y="20935"/>
                  <a:pt x="15039" y="20769"/>
                </a:cubicBezTo>
                <a:close/>
                <a:moveTo>
                  <a:pt x="14375" y="20810"/>
                </a:moveTo>
                <a:lnTo>
                  <a:pt x="14386" y="20821"/>
                </a:lnTo>
                <a:lnTo>
                  <a:pt x="14375" y="20842"/>
                </a:lnTo>
                <a:cubicBezTo>
                  <a:pt x="14158" y="20987"/>
                  <a:pt x="13930" y="21121"/>
                  <a:pt x="13702" y="21266"/>
                </a:cubicBezTo>
                <a:lnTo>
                  <a:pt x="13660" y="21215"/>
                </a:lnTo>
                <a:cubicBezTo>
                  <a:pt x="13681" y="21204"/>
                  <a:pt x="13691" y="21194"/>
                  <a:pt x="13702" y="21184"/>
                </a:cubicBezTo>
                <a:cubicBezTo>
                  <a:pt x="13930" y="21070"/>
                  <a:pt x="14147" y="20945"/>
                  <a:pt x="14375" y="20810"/>
                </a:cubicBezTo>
                <a:close/>
                <a:moveTo>
                  <a:pt x="12033" y="20437"/>
                </a:moveTo>
                <a:cubicBezTo>
                  <a:pt x="12085" y="20448"/>
                  <a:pt x="12147" y="20468"/>
                  <a:pt x="12199" y="20479"/>
                </a:cubicBezTo>
                <a:cubicBezTo>
                  <a:pt x="12044" y="20748"/>
                  <a:pt x="11878" y="21018"/>
                  <a:pt x="11712" y="21266"/>
                </a:cubicBezTo>
                <a:cubicBezTo>
                  <a:pt x="11629" y="21277"/>
                  <a:pt x="11536" y="21287"/>
                  <a:pt x="11453" y="21287"/>
                </a:cubicBezTo>
                <a:lnTo>
                  <a:pt x="11442" y="21287"/>
                </a:lnTo>
                <a:cubicBezTo>
                  <a:pt x="11432" y="21246"/>
                  <a:pt x="11411" y="21204"/>
                  <a:pt x="11391" y="21152"/>
                </a:cubicBezTo>
                <a:cubicBezTo>
                  <a:pt x="11577" y="20956"/>
                  <a:pt x="11753" y="20759"/>
                  <a:pt x="11930" y="20551"/>
                </a:cubicBezTo>
                <a:lnTo>
                  <a:pt x="12033" y="20437"/>
                </a:lnTo>
                <a:close/>
                <a:moveTo>
                  <a:pt x="8116" y="20904"/>
                </a:moveTo>
                <a:cubicBezTo>
                  <a:pt x="8157" y="20966"/>
                  <a:pt x="8188" y="21028"/>
                  <a:pt x="8230" y="21090"/>
                </a:cubicBezTo>
                <a:cubicBezTo>
                  <a:pt x="8261" y="21121"/>
                  <a:pt x="8292" y="21152"/>
                  <a:pt x="8313" y="21184"/>
                </a:cubicBezTo>
                <a:cubicBezTo>
                  <a:pt x="8209" y="21225"/>
                  <a:pt x="8095" y="21266"/>
                  <a:pt x="7981" y="21298"/>
                </a:cubicBezTo>
                <a:cubicBezTo>
                  <a:pt x="7888" y="21256"/>
                  <a:pt x="7794" y="21215"/>
                  <a:pt x="7701" y="21173"/>
                </a:cubicBezTo>
                <a:cubicBezTo>
                  <a:pt x="7691" y="21152"/>
                  <a:pt x="7680" y="21121"/>
                  <a:pt x="7660" y="21101"/>
                </a:cubicBezTo>
                <a:lnTo>
                  <a:pt x="7743" y="21070"/>
                </a:lnTo>
                <a:cubicBezTo>
                  <a:pt x="7877" y="21018"/>
                  <a:pt x="7991" y="20966"/>
                  <a:pt x="8116" y="20904"/>
                </a:cubicBezTo>
                <a:close/>
                <a:moveTo>
                  <a:pt x="11069" y="20417"/>
                </a:moveTo>
                <a:cubicBezTo>
                  <a:pt x="11142" y="20665"/>
                  <a:pt x="11225" y="20904"/>
                  <a:pt x="11318" y="21152"/>
                </a:cubicBezTo>
                <a:cubicBezTo>
                  <a:pt x="11266" y="21194"/>
                  <a:pt x="11214" y="21246"/>
                  <a:pt x="11173" y="21298"/>
                </a:cubicBezTo>
                <a:cubicBezTo>
                  <a:pt x="10862" y="21298"/>
                  <a:pt x="10562" y="21266"/>
                  <a:pt x="10271" y="21215"/>
                </a:cubicBezTo>
                <a:lnTo>
                  <a:pt x="10240" y="21194"/>
                </a:lnTo>
                <a:cubicBezTo>
                  <a:pt x="10530" y="20956"/>
                  <a:pt x="10810" y="20696"/>
                  <a:pt x="11069" y="20417"/>
                </a:cubicBezTo>
                <a:close/>
                <a:moveTo>
                  <a:pt x="11349" y="21225"/>
                </a:moveTo>
                <a:cubicBezTo>
                  <a:pt x="11349" y="21246"/>
                  <a:pt x="11360" y="21266"/>
                  <a:pt x="11370" y="21298"/>
                </a:cubicBezTo>
                <a:lnTo>
                  <a:pt x="11277" y="21298"/>
                </a:lnTo>
                <a:lnTo>
                  <a:pt x="11349" y="21225"/>
                </a:lnTo>
                <a:close/>
                <a:moveTo>
                  <a:pt x="7753" y="21298"/>
                </a:moveTo>
                <a:lnTo>
                  <a:pt x="7857" y="21339"/>
                </a:lnTo>
                <a:lnTo>
                  <a:pt x="7784" y="21349"/>
                </a:lnTo>
                <a:lnTo>
                  <a:pt x="7753" y="21298"/>
                </a:lnTo>
                <a:close/>
                <a:moveTo>
                  <a:pt x="13609" y="21287"/>
                </a:moveTo>
                <a:lnTo>
                  <a:pt x="13640" y="21308"/>
                </a:lnTo>
                <a:lnTo>
                  <a:pt x="13536" y="21370"/>
                </a:lnTo>
                <a:lnTo>
                  <a:pt x="13536" y="21370"/>
                </a:lnTo>
                <a:lnTo>
                  <a:pt x="13609" y="21287"/>
                </a:lnTo>
                <a:close/>
                <a:moveTo>
                  <a:pt x="13267" y="20966"/>
                </a:moveTo>
                <a:cubicBezTo>
                  <a:pt x="13277" y="20976"/>
                  <a:pt x="13287" y="20987"/>
                  <a:pt x="13298" y="20997"/>
                </a:cubicBezTo>
                <a:cubicBezTo>
                  <a:pt x="13121" y="21132"/>
                  <a:pt x="12945" y="21256"/>
                  <a:pt x="12759" y="21370"/>
                </a:cubicBezTo>
                <a:cubicBezTo>
                  <a:pt x="12738" y="21329"/>
                  <a:pt x="12728" y="21287"/>
                  <a:pt x="12707" y="21246"/>
                </a:cubicBezTo>
                <a:lnTo>
                  <a:pt x="12811" y="21121"/>
                </a:lnTo>
                <a:cubicBezTo>
                  <a:pt x="12966" y="21070"/>
                  <a:pt x="13111" y="21018"/>
                  <a:pt x="13267" y="20966"/>
                </a:cubicBezTo>
                <a:close/>
                <a:moveTo>
                  <a:pt x="14241" y="21018"/>
                </a:moveTo>
                <a:lnTo>
                  <a:pt x="14241" y="21018"/>
                </a:lnTo>
                <a:cubicBezTo>
                  <a:pt x="14137" y="21152"/>
                  <a:pt x="14033" y="21287"/>
                  <a:pt x="13919" y="21412"/>
                </a:cubicBezTo>
                <a:cubicBezTo>
                  <a:pt x="13868" y="21380"/>
                  <a:pt x="13816" y="21349"/>
                  <a:pt x="13764" y="21308"/>
                </a:cubicBezTo>
                <a:cubicBezTo>
                  <a:pt x="13930" y="21215"/>
                  <a:pt x="14085" y="21121"/>
                  <a:pt x="14241" y="21018"/>
                </a:cubicBezTo>
                <a:close/>
                <a:moveTo>
                  <a:pt x="5525" y="20655"/>
                </a:moveTo>
                <a:cubicBezTo>
                  <a:pt x="5566" y="20707"/>
                  <a:pt x="5597" y="20759"/>
                  <a:pt x="5639" y="20810"/>
                </a:cubicBezTo>
                <a:cubicBezTo>
                  <a:pt x="5825" y="21059"/>
                  <a:pt x="6105" y="21225"/>
                  <a:pt x="6406" y="21277"/>
                </a:cubicBezTo>
                <a:cubicBezTo>
                  <a:pt x="6416" y="21329"/>
                  <a:pt x="6426" y="21370"/>
                  <a:pt x="6437" y="21422"/>
                </a:cubicBezTo>
                <a:cubicBezTo>
                  <a:pt x="6260" y="21401"/>
                  <a:pt x="6084" y="21370"/>
                  <a:pt x="5918" y="21329"/>
                </a:cubicBezTo>
                <a:cubicBezTo>
                  <a:pt x="5836" y="21266"/>
                  <a:pt x="5763" y="21215"/>
                  <a:pt x="5690" y="21152"/>
                </a:cubicBezTo>
                <a:cubicBezTo>
                  <a:pt x="5639" y="21007"/>
                  <a:pt x="5587" y="20873"/>
                  <a:pt x="5525" y="20728"/>
                </a:cubicBezTo>
                <a:lnTo>
                  <a:pt x="5525" y="20655"/>
                </a:lnTo>
                <a:close/>
                <a:moveTo>
                  <a:pt x="14697" y="20717"/>
                </a:moveTo>
                <a:cubicBezTo>
                  <a:pt x="14780" y="20728"/>
                  <a:pt x="14873" y="20748"/>
                  <a:pt x="14956" y="20759"/>
                </a:cubicBezTo>
                <a:cubicBezTo>
                  <a:pt x="15028" y="20945"/>
                  <a:pt x="15101" y="21132"/>
                  <a:pt x="15184" y="21308"/>
                </a:cubicBezTo>
                <a:lnTo>
                  <a:pt x="15049" y="21432"/>
                </a:lnTo>
                <a:cubicBezTo>
                  <a:pt x="14863" y="21246"/>
                  <a:pt x="14676" y="21049"/>
                  <a:pt x="14510" y="20842"/>
                </a:cubicBezTo>
                <a:cubicBezTo>
                  <a:pt x="14572" y="20800"/>
                  <a:pt x="14635" y="20759"/>
                  <a:pt x="14697" y="20717"/>
                </a:cubicBezTo>
                <a:close/>
                <a:moveTo>
                  <a:pt x="7494" y="21163"/>
                </a:moveTo>
                <a:lnTo>
                  <a:pt x="7473" y="21173"/>
                </a:lnTo>
                <a:lnTo>
                  <a:pt x="7608" y="21235"/>
                </a:lnTo>
                <a:lnTo>
                  <a:pt x="7691" y="21370"/>
                </a:lnTo>
                <a:cubicBezTo>
                  <a:pt x="7556" y="21401"/>
                  <a:pt x="7421" y="21422"/>
                  <a:pt x="7287" y="21432"/>
                </a:cubicBezTo>
                <a:cubicBezTo>
                  <a:pt x="7152" y="21448"/>
                  <a:pt x="7017" y="21456"/>
                  <a:pt x="6882" y="21456"/>
                </a:cubicBezTo>
                <a:cubicBezTo>
                  <a:pt x="6748" y="21456"/>
                  <a:pt x="6613" y="21448"/>
                  <a:pt x="6478" y="21432"/>
                </a:cubicBezTo>
                <a:cubicBezTo>
                  <a:pt x="6468" y="21391"/>
                  <a:pt x="6457" y="21339"/>
                  <a:pt x="6447" y="21298"/>
                </a:cubicBezTo>
                <a:lnTo>
                  <a:pt x="6447" y="21298"/>
                </a:lnTo>
                <a:cubicBezTo>
                  <a:pt x="6521" y="21304"/>
                  <a:pt x="6596" y="21307"/>
                  <a:pt x="6671" y="21307"/>
                </a:cubicBezTo>
                <a:cubicBezTo>
                  <a:pt x="6951" y="21307"/>
                  <a:pt x="7232" y="21261"/>
                  <a:pt x="7494" y="21163"/>
                </a:cubicBezTo>
                <a:close/>
                <a:moveTo>
                  <a:pt x="11650" y="21349"/>
                </a:moveTo>
                <a:lnTo>
                  <a:pt x="11650" y="21349"/>
                </a:lnTo>
                <a:cubicBezTo>
                  <a:pt x="11608" y="21401"/>
                  <a:pt x="11577" y="21453"/>
                  <a:pt x="11536" y="21505"/>
                </a:cubicBezTo>
                <a:cubicBezTo>
                  <a:pt x="11525" y="21463"/>
                  <a:pt x="11515" y="21412"/>
                  <a:pt x="11484" y="21370"/>
                </a:cubicBezTo>
                <a:lnTo>
                  <a:pt x="11474" y="21370"/>
                </a:lnTo>
                <a:cubicBezTo>
                  <a:pt x="11536" y="21370"/>
                  <a:pt x="11588" y="21360"/>
                  <a:pt x="11650" y="21349"/>
                </a:cubicBezTo>
                <a:close/>
                <a:moveTo>
                  <a:pt x="9328" y="21059"/>
                </a:moveTo>
                <a:lnTo>
                  <a:pt x="9328" y="21059"/>
                </a:lnTo>
                <a:cubicBezTo>
                  <a:pt x="9567" y="21142"/>
                  <a:pt x="9805" y="21204"/>
                  <a:pt x="10054" y="21256"/>
                </a:cubicBezTo>
                <a:cubicBezTo>
                  <a:pt x="9929" y="21339"/>
                  <a:pt x="9815" y="21432"/>
                  <a:pt x="9691" y="21515"/>
                </a:cubicBezTo>
                <a:cubicBezTo>
                  <a:pt x="9556" y="21370"/>
                  <a:pt x="9432" y="21225"/>
                  <a:pt x="9328" y="21059"/>
                </a:cubicBezTo>
                <a:close/>
                <a:moveTo>
                  <a:pt x="13339" y="21038"/>
                </a:moveTo>
                <a:cubicBezTo>
                  <a:pt x="13391" y="21090"/>
                  <a:pt x="13443" y="21142"/>
                  <a:pt x="13505" y="21194"/>
                </a:cubicBezTo>
                <a:cubicBezTo>
                  <a:pt x="13277" y="21308"/>
                  <a:pt x="13049" y="21412"/>
                  <a:pt x="12811" y="21515"/>
                </a:cubicBezTo>
                <a:lnTo>
                  <a:pt x="12779" y="21432"/>
                </a:lnTo>
                <a:cubicBezTo>
                  <a:pt x="12966" y="21308"/>
                  <a:pt x="13153" y="21184"/>
                  <a:pt x="13339" y="21038"/>
                </a:cubicBezTo>
                <a:close/>
                <a:moveTo>
                  <a:pt x="17132" y="20894"/>
                </a:moveTo>
                <a:lnTo>
                  <a:pt x="17371" y="20904"/>
                </a:lnTo>
                <a:cubicBezTo>
                  <a:pt x="17459" y="20909"/>
                  <a:pt x="17549" y="20912"/>
                  <a:pt x="17640" y="20912"/>
                </a:cubicBezTo>
                <a:cubicBezTo>
                  <a:pt x="17731" y="20912"/>
                  <a:pt x="17822" y="20909"/>
                  <a:pt x="17910" y="20904"/>
                </a:cubicBezTo>
                <a:lnTo>
                  <a:pt x="17910" y="20904"/>
                </a:lnTo>
                <a:cubicBezTo>
                  <a:pt x="17619" y="21142"/>
                  <a:pt x="17288" y="21349"/>
                  <a:pt x="16946" y="21515"/>
                </a:cubicBezTo>
                <a:cubicBezTo>
                  <a:pt x="17018" y="21308"/>
                  <a:pt x="17080" y="21111"/>
                  <a:pt x="17132" y="20894"/>
                </a:cubicBezTo>
                <a:close/>
                <a:moveTo>
                  <a:pt x="8364" y="21235"/>
                </a:moveTo>
                <a:cubicBezTo>
                  <a:pt x="8458" y="21349"/>
                  <a:pt x="8572" y="21443"/>
                  <a:pt x="8696" y="21536"/>
                </a:cubicBezTo>
                <a:cubicBezTo>
                  <a:pt x="8489" y="21474"/>
                  <a:pt x="8281" y="21401"/>
                  <a:pt x="8085" y="21329"/>
                </a:cubicBezTo>
                <a:cubicBezTo>
                  <a:pt x="8188" y="21298"/>
                  <a:pt x="8271" y="21266"/>
                  <a:pt x="8364" y="21235"/>
                </a:cubicBezTo>
                <a:close/>
                <a:moveTo>
                  <a:pt x="12655" y="21308"/>
                </a:moveTo>
                <a:cubicBezTo>
                  <a:pt x="12655" y="21308"/>
                  <a:pt x="12655" y="21308"/>
                  <a:pt x="12655" y="21318"/>
                </a:cubicBezTo>
                <a:cubicBezTo>
                  <a:pt x="12665" y="21349"/>
                  <a:pt x="12676" y="21380"/>
                  <a:pt x="12697" y="21412"/>
                </a:cubicBezTo>
                <a:cubicBezTo>
                  <a:pt x="12593" y="21474"/>
                  <a:pt x="12500" y="21526"/>
                  <a:pt x="12396" y="21577"/>
                </a:cubicBezTo>
                <a:cubicBezTo>
                  <a:pt x="12479" y="21494"/>
                  <a:pt x="12572" y="21401"/>
                  <a:pt x="12655" y="21308"/>
                </a:cubicBezTo>
                <a:close/>
                <a:moveTo>
                  <a:pt x="18594" y="20842"/>
                </a:moveTo>
                <a:lnTo>
                  <a:pt x="18645" y="20862"/>
                </a:lnTo>
                <a:cubicBezTo>
                  <a:pt x="18480" y="20956"/>
                  <a:pt x="18303" y="21049"/>
                  <a:pt x="18127" y="21132"/>
                </a:cubicBezTo>
                <a:cubicBezTo>
                  <a:pt x="17744" y="21318"/>
                  <a:pt x="17340" y="21474"/>
                  <a:pt x="16925" y="21608"/>
                </a:cubicBezTo>
                <a:cubicBezTo>
                  <a:pt x="16925" y="21588"/>
                  <a:pt x="16925" y="21577"/>
                  <a:pt x="16935" y="21577"/>
                </a:cubicBezTo>
                <a:lnTo>
                  <a:pt x="16925" y="21567"/>
                </a:lnTo>
                <a:cubicBezTo>
                  <a:pt x="17319" y="21391"/>
                  <a:pt x="17692" y="21173"/>
                  <a:pt x="18044" y="20914"/>
                </a:cubicBezTo>
                <a:cubicBezTo>
                  <a:pt x="18221" y="20893"/>
                  <a:pt x="18407" y="20873"/>
                  <a:pt x="18594" y="20842"/>
                </a:cubicBezTo>
                <a:close/>
                <a:moveTo>
                  <a:pt x="10385" y="21308"/>
                </a:moveTo>
                <a:lnTo>
                  <a:pt x="10385" y="21308"/>
                </a:lnTo>
                <a:cubicBezTo>
                  <a:pt x="10613" y="21349"/>
                  <a:pt x="10852" y="21370"/>
                  <a:pt x="11090" y="21370"/>
                </a:cubicBezTo>
                <a:lnTo>
                  <a:pt x="10841" y="21629"/>
                </a:lnTo>
                <a:cubicBezTo>
                  <a:pt x="10696" y="21536"/>
                  <a:pt x="10551" y="21432"/>
                  <a:pt x="10416" y="21329"/>
                </a:cubicBezTo>
                <a:lnTo>
                  <a:pt x="10406" y="21329"/>
                </a:lnTo>
                <a:lnTo>
                  <a:pt x="10385" y="21308"/>
                </a:lnTo>
                <a:close/>
                <a:moveTo>
                  <a:pt x="6064" y="21422"/>
                </a:moveTo>
                <a:cubicBezTo>
                  <a:pt x="6188" y="21453"/>
                  <a:pt x="6323" y="21474"/>
                  <a:pt x="6457" y="21484"/>
                </a:cubicBezTo>
                <a:cubicBezTo>
                  <a:pt x="6478" y="21557"/>
                  <a:pt x="6499" y="21629"/>
                  <a:pt x="6520" y="21702"/>
                </a:cubicBezTo>
                <a:cubicBezTo>
                  <a:pt x="6364" y="21619"/>
                  <a:pt x="6209" y="21526"/>
                  <a:pt x="6064" y="21422"/>
                </a:cubicBezTo>
                <a:close/>
                <a:moveTo>
                  <a:pt x="8997" y="20945"/>
                </a:moveTo>
                <a:lnTo>
                  <a:pt x="9193" y="21018"/>
                </a:lnTo>
                <a:cubicBezTo>
                  <a:pt x="9318" y="21204"/>
                  <a:pt x="9463" y="21391"/>
                  <a:pt x="9618" y="21557"/>
                </a:cubicBezTo>
                <a:cubicBezTo>
                  <a:pt x="9536" y="21608"/>
                  <a:pt x="9453" y="21671"/>
                  <a:pt x="9359" y="21712"/>
                </a:cubicBezTo>
                <a:cubicBezTo>
                  <a:pt x="9225" y="21691"/>
                  <a:pt x="9100" y="21650"/>
                  <a:pt x="8965" y="21619"/>
                </a:cubicBezTo>
                <a:cubicBezTo>
                  <a:pt x="8779" y="21505"/>
                  <a:pt x="8603" y="21370"/>
                  <a:pt x="8447" y="21204"/>
                </a:cubicBezTo>
                <a:cubicBezTo>
                  <a:pt x="8634" y="21132"/>
                  <a:pt x="8810" y="21038"/>
                  <a:pt x="8997" y="20945"/>
                </a:cubicBezTo>
                <a:close/>
                <a:moveTo>
                  <a:pt x="12717" y="21463"/>
                </a:moveTo>
                <a:cubicBezTo>
                  <a:pt x="12717" y="21494"/>
                  <a:pt x="12728" y="21515"/>
                  <a:pt x="12738" y="21536"/>
                </a:cubicBezTo>
                <a:cubicBezTo>
                  <a:pt x="12583" y="21598"/>
                  <a:pt x="12427" y="21660"/>
                  <a:pt x="12272" y="21712"/>
                </a:cubicBezTo>
                <a:cubicBezTo>
                  <a:pt x="12427" y="21640"/>
                  <a:pt x="12572" y="21557"/>
                  <a:pt x="12717" y="21463"/>
                </a:cubicBezTo>
                <a:close/>
                <a:moveTo>
                  <a:pt x="13515" y="21277"/>
                </a:moveTo>
                <a:lnTo>
                  <a:pt x="13515" y="21277"/>
                </a:lnTo>
                <a:cubicBezTo>
                  <a:pt x="13432" y="21360"/>
                  <a:pt x="13349" y="21443"/>
                  <a:pt x="13267" y="21515"/>
                </a:cubicBezTo>
                <a:cubicBezTo>
                  <a:pt x="13142" y="21588"/>
                  <a:pt x="13018" y="21650"/>
                  <a:pt x="12893" y="21712"/>
                </a:cubicBezTo>
                <a:cubicBezTo>
                  <a:pt x="12873" y="21671"/>
                  <a:pt x="12852" y="21619"/>
                  <a:pt x="12831" y="21577"/>
                </a:cubicBezTo>
                <a:cubicBezTo>
                  <a:pt x="12956" y="21526"/>
                  <a:pt x="13070" y="21484"/>
                  <a:pt x="13184" y="21432"/>
                </a:cubicBezTo>
                <a:cubicBezTo>
                  <a:pt x="13287" y="21380"/>
                  <a:pt x="13401" y="21329"/>
                  <a:pt x="13515" y="21277"/>
                </a:cubicBezTo>
                <a:close/>
                <a:moveTo>
                  <a:pt x="15236" y="21412"/>
                </a:moveTo>
                <a:lnTo>
                  <a:pt x="15246" y="21453"/>
                </a:lnTo>
                <a:cubicBezTo>
                  <a:pt x="15288" y="21536"/>
                  <a:pt x="15329" y="21629"/>
                  <a:pt x="15381" y="21712"/>
                </a:cubicBezTo>
                <a:cubicBezTo>
                  <a:pt x="15298" y="21640"/>
                  <a:pt x="15215" y="21577"/>
                  <a:pt x="15142" y="21505"/>
                </a:cubicBezTo>
                <a:lnTo>
                  <a:pt x="15236" y="21412"/>
                </a:lnTo>
                <a:close/>
                <a:moveTo>
                  <a:pt x="14438" y="20893"/>
                </a:moveTo>
                <a:cubicBezTo>
                  <a:pt x="14614" y="21101"/>
                  <a:pt x="14790" y="21298"/>
                  <a:pt x="14987" y="21484"/>
                </a:cubicBezTo>
                <a:cubicBezTo>
                  <a:pt x="14894" y="21577"/>
                  <a:pt x="14790" y="21671"/>
                  <a:pt x="14686" y="21743"/>
                </a:cubicBezTo>
                <a:cubicBezTo>
                  <a:pt x="14438" y="21681"/>
                  <a:pt x="14210" y="21577"/>
                  <a:pt x="13992" y="21453"/>
                </a:cubicBezTo>
                <a:cubicBezTo>
                  <a:pt x="14137" y="21277"/>
                  <a:pt x="14282" y="21090"/>
                  <a:pt x="14417" y="20904"/>
                </a:cubicBezTo>
                <a:lnTo>
                  <a:pt x="14438" y="20893"/>
                </a:lnTo>
                <a:close/>
                <a:moveTo>
                  <a:pt x="15826" y="20831"/>
                </a:moveTo>
                <a:cubicBezTo>
                  <a:pt x="15723" y="21142"/>
                  <a:pt x="15609" y="21443"/>
                  <a:pt x="15474" y="21743"/>
                </a:cubicBezTo>
                <a:cubicBezTo>
                  <a:pt x="15402" y="21619"/>
                  <a:pt x="15339" y="21494"/>
                  <a:pt x="15288" y="21360"/>
                </a:cubicBezTo>
                <a:cubicBezTo>
                  <a:pt x="15453" y="21194"/>
                  <a:pt x="15609" y="21018"/>
                  <a:pt x="15754" y="20831"/>
                </a:cubicBezTo>
                <a:close/>
                <a:moveTo>
                  <a:pt x="9670" y="21619"/>
                </a:moveTo>
                <a:cubicBezTo>
                  <a:pt x="9743" y="21691"/>
                  <a:pt x="9826" y="21764"/>
                  <a:pt x="9909" y="21837"/>
                </a:cubicBezTo>
                <a:cubicBezTo>
                  <a:pt x="9764" y="21805"/>
                  <a:pt x="9608" y="21774"/>
                  <a:pt x="9463" y="21743"/>
                </a:cubicBezTo>
                <a:lnTo>
                  <a:pt x="9670" y="21619"/>
                </a:lnTo>
                <a:close/>
                <a:moveTo>
                  <a:pt x="10220" y="21277"/>
                </a:moveTo>
                <a:cubicBezTo>
                  <a:pt x="10396" y="21422"/>
                  <a:pt x="10582" y="21557"/>
                  <a:pt x="10779" y="21681"/>
                </a:cubicBezTo>
                <a:lnTo>
                  <a:pt x="10624" y="21837"/>
                </a:lnTo>
                <a:cubicBezTo>
                  <a:pt x="10458" y="21671"/>
                  <a:pt x="10302" y="21484"/>
                  <a:pt x="10178" y="21277"/>
                </a:cubicBezTo>
                <a:close/>
                <a:moveTo>
                  <a:pt x="16376" y="20821"/>
                </a:moveTo>
                <a:cubicBezTo>
                  <a:pt x="16593" y="20842"/>
                  <a:pt x="16801" y="20862"/>
                  <a:pt x="17008" y="20883"/>
                </a:cubicBezTo>
                <a:cubicBezTo>
                  <a:pt x="16956" y="21121"/>
                  <a:pt x="16884" y="21349"/>
                  <a:pt x="16790" y="21577"/>
                </a:cubicBezTo>
                <a:cubicBezTo>
                  <a:pt x="16396" y="21743"/>
                  <a:pt x="15982" y="21837"/>
                  <a:pt x="15547" y="21837"/>
                </a:cubicBezTo>
                <a:lnTo>
                  <a:pt x="15516" y="21826"/>
                </a:lnTo>
                <a:cubicBezTo>
                  <a:pt x="15661" y="21494"/>
                  <a:pt x="15795" y="21173"/>
                  <a:pt x="15899" y="20831"/>
                </a:cubicBezTo>
                <a:cubicBezTo>
                  <a:pt x="16065" y="20831"/>
                  <a:pt x="16220" y="20831"/>
                  <a:pt x="16376" y="20821"/>
                </a:cubicBezTo>
                <a:close/>
                <a:moveTo>
                  <a:pt x="15065" y="21571"/>
                </a:moveTo>
                <a:lnTo>
                  <a:pt x="15065" y="21571"/>
                </a:lnTo>
                <a:cubicBezTo>
                  <a:pt x="15177" y="21664"/>
                  <a:pt x="15289" y="21765"/>
                  <a:pt x="15402" y="21847"/>
                </a:cubicBezTo>
                <a:cubicBezTo>
                  <a:pt x="15256" y="21847"/>
                  <a:pt x="15111" y="21837"/>
                  <a:pt x="14977" y="21816"/>
                </a:cubicBezTo>
                <a:cubicBezTo>
                  <a:pt x="14914" y="21805"/>
                  <a:pt x="14863" y="21795"/>
                  <a:pt x="14800" y="21785"/>
                </a:cubicBezTo>
                <a:cubicBezTo>
                  <a:pt x="14902" y="21714"/>
                  <a:pt x="14984" y="21643"/>
                  <a:pt x="15065" y="21571"/>
                </a:cubicBezTo>
                <a:close/>
                <a:moveTo>
                  <a:pt x="1877" y="18800"/>
                </a:moveTo>
                <a:cubicBezTo>
                  <a:pt x="2167" y="19038"/>
                  <a:pt x="2498" y="19235"/>
                  <a:pt x="2861" y="19380"/>
                </a:cubicBezTo>
                <a:cubicBezTo>
                  <a:pt x="2903" y="19432"/>
                  <a:pt x="2954" y="19494"/>
                  <a:pt x="3006" y="19556"/>
                </a:cubicBezTo>
                <a:cubicBezTo>
                  <a:pt x="3089" y="19981"/>
                  <a:pt x="3203" y="20396"/>
                  <a:pt x="3348" y="20810"/>
                </a:cubicBezTo>
                <a:cubicBezTo>
                  <a:pt x="3483" y="21173"/>
                  <a:pt x="3649" y="21526"/>
                  <a:pt x="3846" y="21857"/>
                </a:cubicBezTo>
                <a:cubicBezTo>
                  <a:pt x="2996" y="21329"/>
                  <a:pt x="2353" y="20500"/>
                  <a:pt x="2053" y="19546"/>
                </a:cubicBezTo>
                <a:cubicBezTo>
                  <a:pt x="1970" y="19297"/>
                  <a:pt x="1918" y="19049"/>
                  <a:pt x="1877" y="18800"/>
                </a:cubicBezTo>
                <a:close/>
                <a:moveTo>
                  <a:pt x="11401" y="21370"/>
                </a:moveTo>
                <a:cubicBezTo>
                  <a:pt x="11422" y="21443"/>
                  <a:pt x="11453" y="21515"/>
                  <a:pt x="11484" y="21577"/>
                </a:cubicBezTo>
                <a:cubicBezTo>
                  <a:pt x="11411" y="21681"/>
                  <a:pt x="11328" y="21785"/>
                  <a:pt x="11246" y="21878"/>
                </a:cubicBezTo>
                <a:cubicBezTo>
                  <a:pt x="11132" y="21816"/>
                  <a:pt x="11018" y="21743"/>
                  <a:pt x="10904" y="21671"/>
                </a:cubicBezTo>
                <a:cubicBezTo>
                  <a:pt x="11007" y="21577"/>
                  <a:pt x="11100" y="21474"/>
                  <a:pt x="11194" y="21380"/>
                </a:cubicBezTo>
                <a:lnTo>
                  <a:pt x="11194" y="21370"/>
                </a:lnTo>
                <a:close/>
                <a:moveTo>
                  <a:pt x="12593" y="21194"/>
                </a:moveTo>
                <a:lnTo>
                  <a:pt x="12624" y="21266"/>
                </a:lnTo>
                <a:cubicBezTo>
                  <a:pt x="12500" y="21391"/>
                  <a:pt x="12386" y="21526"/>
                  <a:pt x="12261" y="21650"/>
                </a:cubicBezTo>
                <a:cubicBezTo>
                  <a:pt x="12137" y="21712"/>
                  <a:pt x="12012" y="21774"/>
                  <a:pt x="11888" y="21837"/>
                </a:cubicBezTo>
                <a:lnTo>
                  <a:pt x="11691" y="21888"/>
                </a:lnTo>
                <a:cubicBezTo>
                  <a:pt x="11650" y="21795"/>
                  <a:pt x="11608" y="21702"/>
                  <a:pt x="11567" y="21598"/>
                </a:cubicBezTo>
                <a:cubicBezTo>
                  <a:pt x="11629" y="21526"/>
                  <a:pt x="11681" y="21443"/>
                  <a:pt x="11743" y="21360"/>
                </a:cubicBezTo>
                <a:cubicBezTo>
                  <a:pt x="11847" y="21349"/>
                  <a:pt x="11961" y="21329"/>
                  <a:pt x="12075" y="21308"/>
                </a:cubicBezTo>
                <a:cubicBezTo>
                  <a:pt x="12251" y="21277"/>
                  <a:pt x="12427" y="21235"/>
                  <a:pt x="12593" y="21194"/>
                </a:cubicBezTo>
                <a:close/>
                <a:moveTo>
                  <a:pt x="14096" y="21598"/>
                </a:moveTo>
                <a:lnTo>
                  <a:pt x="14096" y="21598"/>
                </a:lnTo>
                <a:cubicBezTo>
                  <a:pt x="14261" y="21681"/>
                  <a:pt x="14427" y="21754"/>
                  <a:pt x="14614" y="21805"/>
                </a:cubicBezTo>
                <a:cubicBezTo>
                  <a:pt x="14572" y="21837"/>
                  <a:pt x="14531" y="21868"/>
                  <a:pt x="14479" y="21899"/>
                </a:cubicBezTo>
                <a:cubicBezTo>
                  <a:pt x="14355" y="21795"/>
                  <a:pt x="14220" y="21702"/>
                  <a:pt x="14096" y="21598"/>
                </a:cubicBezTo>
                <a:close/>
                <a:moveTo>
                  <a:pt x="10106" y="21298"/>
                </a:moveTo>
                <a:cubicBezTo>
                  <a:pt x="10240" y="21505"/>
                  <a:pt x="10396" y="21702"/>
                  <a:pt x="10582" y="21888"/>
                </a:cubicBezTo>
                <a:lnTo>
                  <a:pt x="10520" y="21940"/>
                </a:lnTo>
                <a:cubicBezTo>
                  <a:pt x="10375" y="21919"/>
                  <a:pt x="10230" y="21899"/>
                  <a:pt x="10095" y="21868"/>
                </a:cubicBezTo>
                <a:cubicBezTo>
                  <a:pt x="9971" y="21774"/>
                  <a:pt x="9846" y="21681"/>
                  <a:pt x="9743" y="21567"/>
                </a:cubicBezTo>
                <a:lnTo>
                  <a:pt x="9732" y="21567"/>
                </a:lnTo>
                <a:cubicBezTo>
                  <a:pt x="9867" y="21484"/>
                  <a:pt x="9992" y="21391"/>
                  <a:pt x="10106" y="21298"/>
                </a:cubicBezTo>
                <a:close/>
                <a:moveTo>
                  <a:pt x="11515" y="21650"/>
                </a:moveTo>
                <a:cubicBezTo>
                  <a:pt x="11556" y="21733"/>
                  <a:pt x="11588" y="21816"/>
                  <a:pt x="11629" y="21888"/>
                </a:cubicBezTo>
                <a:cubicBezTo>
                  <a:pt x="11536" y="21909"/>
                  <a:pt x="11453" y="21930"/>
                  <a:pt x="11370" y="21951"/>
                </a:cubicBezTo>
                <a:lnTo>
                  <a:pt x="11308" y="21919"/>
                </a:lnTo>
                <a:lnTo>
                  <a:pt x="11349" y="21857"/>
                </a:lnTo>
                <a:cubicBezTo>
                  <a:pt x="11411" y="21795"/>
                  <a:pt x="11463" y="21722"/>
                  <a:pt x="11515" y="21650"/>
                </a:cubicBezTo>
                <a:close/>
                <a:moveTo>
                  <a:pt x="9370" y="21816"/>
                </a:moveTo>
                <a:cubicBezTo>
                  <a:pt x="9608" y="21868"/>
                  <a:pt x="9836" y="21919"/>
                  <a:pt x="10064" y="21961"/>
                </a:cubicBezTo>
                <a:lnTo>
                  <a:pt x="10137" y="22013"/>
                </a:lnTo>
                <a:cubicBezTo>
                  <a:pt x="9878" y="21982"/>
                  <a:pt x="9618" y="21909"/>
                  <a:pt x="9359" y="21816"/>
                </a:cubicBezTo>
                <a:close/>
                <a:moveTo>
                  <a:pt x="10831" y="21743"/>
                </a:moveTo>
                <a:cubicBezTo>
                  <a:pt x="10945" y="21816"/>
                  <a:pt x="11069" y="21888"/>
                  <a:pt x="11183" y="21961"/>
                </a:cubicBezTo>
                <a:lnTo>
                  <a:pt x="11152" y="21992"/>
                </a:lnTo>
                <a:cubicBezTo>
                  <a:pt x="11100" y="22002"/>
                  <a:pt x="11049" y="22013"/>
                  <a:pt x="10997" y="22013"/>
                </a:cubicBezTo>
                <a:lnTo>
                  <a:pt x="10769" y="21992"/>
                </a:lnTo>
                <a:cubicBezTo>
                  <a:pt x="10738" y="21961"/>
                  <a:pt x="10707" y="21940"/>
                  <a:pt x="10676" y="21909"/>
                </a:cubicBezTo>
                <a:lnTo>
                  <a:pt x="10831" y="21743"/>
                </a:lnTo>
                <a:close/>
                <a:moveTo>
                  <a:pt x="14738" y="21837"/>
                </a:moveTo>
                <a:cubicBezTo>
                  <a:pt x="14946" y="21878"/>
                  <a:pt x="15163" y="21909"/>
                  <a:pt x="15381" y="21909"/>
                </a:cubicBezTo>
                <a:cubicBezTo>
                  <a:pt x="15381" y="21930"/>
                  <a:pt x="15370" y="21940"/>
                  <a:pt x="15360" y="21951"/>
                </a:cubicBezTo>
                <a:cubicBezTo>
                  <a:pt x="15142" y="21992"/>
                  <a:pt x="14925" y="22013"/>
                  <a:pt x="14697" y="22033"/>
                </a:cubicBezTo>
                <a:cubicBezTo>
                  <a:pt x="14666" y="22013"/>
                  <a:pt x="14624" y="21982"/>
                  <a:pt x="14572" y="21951"/>
                </a:cubicBezTo>
                <a:cubicBezTo>
                  <a:pt x="14624" y="21909"/>
                  <a:pt x="14676" y="21878"/>
                  <a:pt x="14738" y="21837"/>
                </a:cubicBezTo>
                <a:close/>
                <a:moveTo>
                  <a:pt x="10271" y="22002"/>
                </a:moveTo>
                <a:lnTo>
                  <a:pt x="10427" y="22033"/>
                </a:lnTo>
                <a:lnTo>
                  <a:pt x="10427" y="22044"/>
                </a:lnTo>
                <a:lnTo>
                  <a:pt x="10313" y="22033"/>
                </a:lnTo>
                <a:lnTo>
                  <a:pt x="10271" y="22002"/>
                </a:lnTo>
                <a:close/>
                <a:moveTo>
                  <a:pt x="11670" y="21982"/>
                </a:moveTo>
                <a:cubicBezTo>
                  <a:pt x="11681" y="22013"/>
                  <a:pt x="11702" y="22033"/>
                  <a:pt x="11712" y="22065"/>
                </a:cubicBezTo>
                <a:lnTo>
                  <a:pt x="11556" y="22054"/>
                </a:lnTo>
                <a:lnTo>
                  <a:pt x="11525" y="22033"/>
                </a:lnTo>
                <a:cubicBezTo>
                  <a:pt x="11567" y="22023"/>
                  <a:pt x="11619" y="22002"/>
                  <a:pt x="11670" y="21982"/>
                </a:cubicBezTo>
                <a:close/>
                <a:moveTo>
                  <a:pt x="14521" y="21982"/>
                </a:moveTo>
                <a:lnTo>
                  <a:pt x="14614" y="22044"/>
                </a:lnTo>
                <a:lnTo>
                  <a:pt x="14386" y="22065"/>
                </a:lnTo>
                <a:lnTo>
                  <a:pt x="14521" y="21982"/>
                </a:lnTo>
                <a:close/>
                <a:moveTo>
                  <a:pt x="12054" y="21857"/>
                </a:moveTo>
                <a:lnTo>
                  <a:pt x="12054" y="21857"/>
                </a:lnTo>
                <a:cubicBezTo>
                  <a:pt x="11981" y="21940"/>
                  <a:pt x="11898" y="22013"/>
                  <a:pt x="11826" y="22085"/>
                </a:cubicBezTo>
                <a:lnTo>
                  <a:pt x="11795" y="22085"/>
                </a:lnTo>
                <a:cubicBezTo>
                  <a:pt x="11774" y="22044"/>
                  <a:pt x="11753" y="22013"/>
                  <a:pt x="11733" y="21971"/>
                </a:cubicBezTo>
                <a:lnTo>
                  <a:pt x="11816" y="21930"/>
                </a:lnTo>
                <a:cubicBezTo>
                  <a:pt x="11888" y="21909"/>
                  <a:pt x="11971" y="21888"/>
                  <a:pt x="12054" y="21857"/>
                </a:cubicBezTo>
                <a:close/>
                <a:moveTo>
                  <a:pt x="12759" y="21619"/>
                </a:moveTo>
                <a:cubicBezTo>
                  <a:pt x="12769" y="21660"/>
                  <a:pt x="12790" y="21712"/>
                  <a:pt x="12821" y="21764"/>
                </a:cubicBezTo>
                <a:cubicBezTo>
                  <a:pt x="12583" y="21878"/>
                  <a:pt x="12355" y="21992"/>
                  <a:pt x="12116" y="22106"/>
                </a:cubicBezTo>
                <a:lnTo>
                  <a:pt x="11909" y="22075"/>
                </a:lnTo>
                <a:cubicBezTo>
                  <a:pt x="11989" y="21995"/>
                  <a:pt x="12078" y="21915"/>
                  <a:pt x="12159" y="21826"/>
                </a:cubicBezTo>
                <a:lnTo>
                  <a:pt x="12159" y="21826"/>
                </a:lnTo>
                <a:cubicBezTo>
                  <a:pt x="12356" y="21764"/>
                  <a:pt x="12552" y="21691"/>
                  <a:pt x="12759" y="21619"/>
                </a:cubicBezTo>
                <a:close/>
                <a:moveTo>
                  <a:pt x="12852" y="21816"/>
                </a:moveTo>
                <a:lnTo>
                  <a:pt x="12852" y="21826"/>
                </a:lnTo>
                <a:cubicBezTo>
                  <a:pt x="12697" y="21930"/>
                  <a:pt x="12520" y="22023"/>
                  <a:pt x="12344" y="22106"/>
                </a:cubicBezTo>
                <a:lnTo>
                  <a:pt x="12282" y="22096"/>
                </a:lnTo>
                <a:cubicBezTo>
                  <a:pt x="12479" y="22002"/>
                  <a:pt x="12676" y="21909"/>
                  <a:pt x="12852" y="21816"/>
                </a:cubicBezTo>
                <a:close/>
                <a:moveTo>
                  <a:pt x="12896" y="21904"/>
                </a:moveTo>
                <a:lnTo>
                  <a:pt x="12896" y="21904"/>
                </a:lnTo>
                <a:cubicBezTo>
                  <a:pt x="12927" y="21975"/>
                  <a:pt x="12967" y="22046"/>
                  <a:pt x="12997" y="22116"/>
                </a:cubicBezTo>
                <a:lnTo>
                  <a:pt x="12914" y="22116"/>
                </a:lnTo>
                <a:lnTo>
                  <a:pt x="12531" y="22106"/>
                </a:lnTo>
                <a:cubicBezTo>
                  <a:pt x="12652" y="22045"/>
                  <a:pt x="12774" y="21984"/>
                  <a:pt x="12896" y="21904"/>
                </a:cubicBezTo>
                <a:close/>
                <a:moveTo>
                  <a:pt x="13702" y="21349"/>
                </a:moveTo>
                <a:cubicBezTo>
                  <a:pt x="13754" y="21401"/>
                  <a:pt x="13805" y="21443"/>
                  <a:pt x="13857" y="21484"/>
                </a:cubicBezTo>
                <a:cubicBezTo>
                  <a:pt x="13681" y="21702"/>
                  <a:pt x="13495" y="21909"/>
                  <a:pt x="13308" y="22116"/>
                </a:cubicBezTo>
                <a:lnTo>
                  <a:pt x="13090" y="22116"/>
                </a:lnTo>
                <a:cubicBezTo>
                  <a:pt x="13039" y="22033"/>
                  <a:pt x="12997" y="21951"/>
                  <a:pt x="12956" y="21868"/>
                </a:cubicBezTo>
                <a:cubicBezTo>
                  <a:pt x="13090" y="21764"/>
                  <a:pt x="13215" y="21660"/>
                  <a:pt x="13339" y="21557"/>
                </a:cubicBezTo>
                <a:cubicBezTo>
                  <a:pt x="13463" y="21484"/>
                  <a:pt x="13577" y="21422"/>
                  <a:pt x="13702" y="21349"/>
                </a:cubicBezTo>
                <a:close/>
                <a:moveTo>
                  <a:pt x="13919" y="21536"/>
                </a:moveTo>
                <a:cubicBezTo>
                  <a:pt x="14075" y="21681"/>
                  <a:pt x="14251" y="21805"/>
                  <a:pt x="14438" y="21930"/>
                </a:cubicBezTo>
                <a:cubicBezTo>
                  <a:pt x="14355" y="21982"/>
                  <a:pt x="14272" y="22033"/>
                  <a:pt x="14189" y="22085"/>
                </a:cubicBezTo>
                <a:cubicBezTo>
                  <a:pt x="13930" y="22106"/>
                  <a:pt x="13671" y="22116"/>
                  <a:pt x="13412" y="22116"/>
                </a:cubicBezTo>
                <a:lnTo>
                  <a:pt x="13401" y="22116"/>
                </a:lnTo>
                <a:cubicBezTo>
                  <a:pt x="13577" y="21930"/>
                  <a:pt x="13754" y="21733"/>
                  <a:pt x="13919" y="21536"/>
                </a:cubicBezTo>
                <a:close/>
                <a:moveTo>
                  <a:pt x="10914" y="22085"/>
                </a:moveTo>
                <a:lnTo>
                  <a:pt x="11059" y="22106"/>
                </a:lnTo>
                <a:lnTo>
                  <a:pt x="11018" y="22137"/>
                </a:lnTo>
                <a:lnTo>
                  <a:pt x="11007" y="22147"/>
                </a:lnTo>
                <a:cubicBezTo>
                  <a:pt x="10976" y="22127"/>
                  <a:pt x="10945" y="22106"/>
                  <a:pt x="10914" y="22085"/>
                </a:cubicBezTo>
                <a:close/>
                <a:moveTo>
                  <a:pt x="10831" y="22096"/>
                </a:moveTo>
                <a:cubicBezTo>
                  <a:pt x="10862" y="22127"/>
                  <a:pt x="10893" y="22147"/>
                  <a:pt x="10924" y="22168"/>
                </a:cubicBezTo>
                <a:cubicBezTo>
                  <a:pt x="10872" y="22189"/>
                  <a:pt x="10821" y="22199"/>
                  <a:pt x="10758" y="22210"/>
                </a:cubicBezTo>
                <a:cubicBezTo>
                  <a:pt x="10665" y="22179"/>
                  <a:pt x="10572" y="22147"/>
                  <a:pt x="10489" y="22106"/>
                </a:cubicBezTo>
                <a:cubicBezTo>
                  <a:pt x="10603" y="22106"/>
                  <a:pt x="10717" y="22106"/>
                  <a:pt x="10831" y="22096"/>
                </a:cubicBezTo>
                <a:close/>
                <a:moveTo>
                  <a:pt x="11940" y="22179"/>
                </a:moveTo>
                <a:lnTo>
                  <a:pt x="11909" y="22199"/>
                </a:lnTo>
                <a:lnTo>
                  <a:pt x="11867" y="22210"/>
                </a:lnTo>
                <a:cubicBezTo>
                  <a:pt x="11867" y="22199"/>
                  <a:pt x="11857" y="22189"/>
                  <a:pt x="11847" y="22179"/>
                </a:cubicBezTo>
                <a:close/>
                <a:moveTo>
                  <a:pt x="7960" y="21370"/>
                </a:moveTo>
                <a:cubicBezTo>
                  <a:pt x="8064" y="21412"/>
                  <a:pt x="8167" y="21453"/>
                  <a:pt x="8271" y="21494"/>
                </a:cubicBezTo>
                <a:cubicBezTo>
                  <a:pt x="8489" y="21567"/>
                  <a:pt x="8696" y="21629"/>
                  <a:pt x="8914" y="21691"/>
                </a:cubicBezTo>
                <a:cubicBezTo>
                  <a:pt x="8997" y="21743"/>
                  <a:pt x="9090" y="21785"/>
                  <a:pt x="9183" y="21826"/>
                </a:cubicBezTo>
                <a:cubicBezTo>
                  <a:pt x="8914" y="21982"/>
                  <a:pt x="8634" y="22106"/>
                  <a:pt x="8344" y="22220"/>
                </a:cubicBezTo>
                <a:cubicBezTo>
                  <a:pt x="8157" y="21961"/>
                  <a:pt x="7991" y="21681"/>
                  <a:pt x="7836" y="21412"/>
                </a:cubicBezTo>
                <a:cubicBezTo>
                  <a:pt x="7877" y="21401"/>
                  <a:pt x="7919" y="21380"/>
                  <a:pt x="7960" y="21370"/>
                </a:cubicBezTo>
                <a:close/>
                <a:moveTo>
                  <a:pt x="13225" y="22210"/>
                </a:moveTo>
                <a:lnTo>
                  <a:pt x="13163" y="22272"/>
                </a:lnTo>
                <a:cubicBezTo>
                  <a:pt x="13153" y="22251"/>
                  <a:pt x="13142" y="22230"/>
                  <a:pt x="13132" y="22210"/>
                </a:cubicBezTo>
                <a:close/>
                <a:moveTo>
                  <a:pt x="11743" y="22241"/>
                </a:moveTo>
                <a:lnTo>
                  <a:pt x="11774" y="22261"/>
                </a:lnTo>
                <a:lnTo>
                  <a:pt x="11733" y="22282"/>
                </a:lnTo>
                <a:lnTo>
                  <a:pt x="11691" y="22282"/>
                </a:lnTo>
                <a:lnTo>
                  <a:pt x="11743" y="22241"/>
                </a:lnTo>
                <a:close/>
                <a:moveTo>
                  <a:pt x="7743" y="21422"/>
                </a:moveTo>
                <a:cubicBezTo>
                  <a:pt x="7908" y="21702"/>
                  <a:pt x="8085" y="21971"/>
                  <a:pt x="8261" y="22241"/>
                </a:cubicBezTo>
                <a:lnTo>
                  <a:pt x="8116" y="22293"/>
                </a:lnTo>
                <a:cubicBezTo>
                  <a:pt x="7577" y="22179"/>
                  <a:pt x="7059" y="21992"/>
                  <a:pt x="6582" y="21733"/>
                </a:cubicBezTo>
                <a:cubicBezTo>
                  <a:pt x="6561" y="21702"/>
                  <a:pt x="6551" y="21660"/>
                  <a:pt x="6540" y="21629"/>
                </a:cubicBezTo>
                <a:lnTo>
                  <a:pt x="6551" y="21629"/>
                </a:lnTo>
                <a:cubicBezTo>
                  <a:pt x="6540" y="21588"/>
                  <a:pt x="6530" y="21536"/>
                  <a:pt x="6520" y="21494"/>
                </a:cubicBezTo>
                <a:lnTo>
                  <a:pt x="6520" y="21494"/>
                </a:lnTo>
                <a:cubicBezTo>
                  <a:pt x="6634" y="21505"/>
                  <a:pt x="6748" y="21515"/>
                  <a:pt x="6872" y="21515"/>
                </a:cubicBezTo>
                <a:cubicBezTo>
                  <a:pt x="7162" y="21515"/>
                  <a:pt x="7452" y="21484"/>
                  <a:pt x="7743" y="21422"/>
                </a:cubicBezTo>
                <a:close/>
                <a:moveTo>
                  <a:pt x="11028" y="22241"/>
                </a:moveTo>
                <a:cubicBezTo>
                  <a:pt x="11049" y="22251"/>
                  <a:pt x="11080" y="22272"/>
                  <a:pt x="11111" y="22293"/>
                </a:cubicBezTo>
                <a:cubicBezTo>
                  <a:pt x="11069" y="22293"/>
                  <a:pt x="11028" y="22282"/>
                  <a:pt x="10997" y="22272"/>
                </a:cubicBezTo>
                <a:lnTo>
                  <a:pt x="11028" y="22241"/>
                </a:lnTo>
                <a:close/>
                <a:moveTo>
                  <a:pt x="3120" y="19681"/>
                </a:moveTo>
                <a:lnTo>
                  <a:pt x="3120" y="19681"/>
                </a:lnTo>
                <a:cubicBezTo>
                  <a:pt x="3493" y="20075"/>
                  <a:pt x="3908" y="20427"/>
                  <a:pt x="4364" y="20728"/>
                </a:cubicBezTo>
                <a:cubicBezTo>
                  <a:pt x="4385" y="20842"/>
                  <a:pt x="4405" y="20945"/>
                  <a:pt x="4426" y="21059"/>
                </a:cubicBezTo>
                <a:cubicBezTo>
                  <a:pt x="4509" y="21484"/>
                  <a:pt x="4644" y="21909"/>
                  <a:pt x="4810" y="22313"/>
                </a:cubicBezTo>
                <a:cubicBezTo>
                  <a:pt x="4530" y="22220"/>
                  <a:pt x="4260" y="22096"/>
                  <a:pt x="4001" y="21951"/>
                </a:cubicBezTo>
                <a:cubicBezTo>
                  <a:pt x="3576" y="21246"/>
                  <a:pt x="3276" y="20479"/>
                  <a:pt x="3120" y="19681"/>
                </a:cubicBezTo>
                <a:close/>
                <a:moveTo>
                  <a:pt x="11266" y="22147"/>
                </a:moveTo>
                <a:lnTo>
                  <a:pt x="11567" y="22168"/>
                </a:lnTo>
                <a:lnTo>
                  <a:pt x="11681" y="22230"/>
                </a:lnTo>
                <a:lnTo>
                  <a:pt x="11598" y="22303"/>
                </a:lnTo>
                <a:lnTo>
                  <a:pt x="11370" y="22303"/>
                </a:lnTo>
                <a:lnTo>
                  <a:pt x="11370" y="22313"/>
                </a:lnTo>
                <a:lnTo>
                  <a:pt x="11266" y="22313"/>
                </a:lnTo>
                <a:cubicBezTo>
                  <a:pt x="11204" y="22272"/>
                  <a:pt x="11132" y="22241"/>
                  <a:pt x="11069" y="22199"/>
                </a:cubicBezTo>
                <a:cubicBezTo>
                  <a:pt x="11132" y="22179"/>
                  <a:pt x="11204" y="22168"/>
                  <a:pt x="11266" y="22147"/>
                </a:cubicBezTo>
                <a:close/>
                <a:moveTo>
                  <a:pt x="15329" y="22054"/>
                </a:moveTo>
                <a:lnTo>
                  <a:pt x="15329" y="22054"/>
                </a:lnTo>
                <a:cubicBezTo>
                  <a:pt x="15277" y="22137"/>
                  <a:pt x="15236" y="22220"/>
                  <a:pt x="15184" y="22313"/>
                </a:cubicBezTo>
                <a:cubicBezTo>
                  <a:pt x="15060" y="22251"/>
                  <a:pt x="14946" y="22189"/>
                  <a:pt x="14832" y="22116"/>
                </a:cubicBezTo>
                <a:cubicBezTo>
                  <a:pt x="14997" y="22096"/>
                  <a:pt x="15163" y="22075"/>
                  <a:pt x="15329" y="22054"/>
                </a:cubicBezTo>
                <a:close/>
                <a:moveTo>
                  <a:pt x="10416" y="22158"/>
                </a:moveTo>
                <a:cubicBezTo>
                  <a:pt x="10479" y="22189"/>
                  <a:pt x="10551" y="22220"/>
                  <a:pt x="10624" y="22241"/>
                </a:cubicBezTo>
                <a:cubicBezTo>
                  <a:pt x="10499" y="22272"/>
                  <a:pt x="10365" y="22303"/>
                  <a:pt x="10240" y="22324"/>
                </a:cubicBezTo>
                <a:lnTo>
                  <a:pt x="10416" y="22158"/>
                </a:lnTo>
                <a:close/>
                <a:moveTo>
                  <a:pt x="20801" y="20489"/>
                </a:moveTo>
                <a:lnTo>
                  <a:pt x="20801" y="20489"/>
                </a:lnTo>
                <a:cubicBezTo>
                  <a:pt x="20604" y="20904"/>
                  <a:pt x="20345" y="21287"/>
                  <a:pt x="20034" y="21640"/>
                </a:cubicBezTo>
                <a:cubicBezTo>
                  <a:pt x="19796" y="21919"/>
                  <a:pt x="19506" y="22158"/>
                  <a:pt x="19174" y="22344"/>
                </a:cubicBezTo>
                <a:cubicBezTo>
                  <a:pt x="19350" y="21930"/>
                  <a:pt x="19506" y="21505"/>
                  <a:pt x="19620" y="21070"/>
                </a:cubicBezTo>
                <a:cubicBezTo>
                  <a:pt x="20055" y="21038"/>
                  <a:pt x="20470" y="20842"/>
                  <a:pt x="20749" y="20510"/>
                </a:cubicBezTo>
                <a:lnTo>
                  <a:pt x="20801" y="20489"/>
                </a:lnTo>
                <a:close/>
                <a:moveTo>
                  <a:pt x="16727" y="21737"/>
                </a:moveTo>
                <a:cubicBezTo>
                  <a:pt x="16634" y="21953"/>
                  <a:pt x="16531" y="22159"/>
                  <a:pt x="16417" y="22365"/>
                </a:cubicBezTo>
                <a:cubicBezTo>
                  <a:pt x="16179" y="22251"/>
                  <a:pt x="15940" y="22127"/>
                  <a:pt x="15723" y="21971"/>
                </a:cubicBezTo>
                <a:cubicBezTo>
                  <a:pt x="16071" y="21910"/>
                  <a:pt x="16399" y="21838"/>
                  <a:pt x="16727" y="21737"/>
                </a:cubicBezTo>
                <a:close/>
                <a:moveTo>
                  <a:pt x="9276" y="21868"/>
                </a:moveTo>
                <a:cubicBezTo>
                  <a:pt x="9608" y="21992"/>
                  <a:pt x="9950" y="22075"/>
                  <a:pt x="10302" y="22096"/>
                </a:cubicBezTo>
                <a:lnTo>
                  <a:pt x="10344" y="22116"/>
                </a:lnTo>
                <a:lnTo>
                  <a:pt x="10106" y="22344"/>
                </a:lnTo>
                <a:cubicBezTo>
                  <a:pt x="9898" y="22365"/>
                  <a:pt x="9701" y="22386"/>
                  <a:pt x="9504" y="22396"/>
                </a:cubicBezTo>
                <a:cubicBezTo>
                  <a:pt x="9425" y="22398"/>
                  <a:pt x="9345" y="22400"/>
                  <a:pt x="9265" y="22400"/>
                </a:cubicBezTo>
                <a:cubicBezTo>
                  <a:pt x="8990" y="22400"/>
                  <a:pt x="8710" y="22385"/>
                  <a:pt x="8437" y="22344"/>
                </a:cubicBezTo>
                <a:lnTo>
                  <a:pt x="8395" y="22282"/>
                </a:lnTo>
                <a:cubicBezTo>
                  <a:pt x="8696" y="22168"/>
                  <a:pt x="8997" y="22023"/>
                  <a:pt x="9276" y="21868"/>
                </a:cubicBezTo>
                <a:close/>
                <a:moveTo>
                  <a:pt x="14023" y="22179"/>
                </a:moveTo>
                <a:lnTo>
                  <a:pt x="14023" y="22179"/>
                </a:lnTo>
                <a:cubicBezTo>
                  <a:pt x="13795" y="22303"/>
                  <a:pt x="13546" y="22407"/>
                  <a:pt x="13287" y="22479"/>
                </a:cubicBezTo>
                <a:cubicBezTo>
                  <a:pt x="13256" y="22438"/>
                  <a:pt x="13235" y="22386"/>
                  <a:pt x="13204" y="22334"/>
                </a:cubicBezTo>
                <a:lnTo>
                  <a:pt x="13194" y="22334"/>
                </a:lnTo>
                <a:cubicBezTo>
                  <a:pt x="13235" y="22293"/>
                  <a:pt x="13277" y="22251"/>
                  <a:pt x="13329" y="22210"/>
                </a:cubicBezTo>
                <a:cubicBezTo>
                  <a:pt x="13567" y="22199"/>
                  <a:pt x="13795" y="22189"/>
                  <a:pt x="14023" y="22179"/>
                </a:cubicBezTo>
                <a:close/>
                <a:moveTo>
                  <a:pt x="18728" y="20893"/>
                </a:moveTo>
                <a:lnTo>
                  <a:pt x="18822" y="20935"/>
                </a:lnTo>
                <a:cubicBezTo>
                  <a:pt x="18770" y="21007"/>
                  <a:pt x="18728" y="21080"/>
                  <a:pt x="18687" y="21152"/>
                </a:cubicBezTo>
                <a:cubicBezTo>
                  <a:pt x="18117" y="21702"/>
                  <a:pt x="17474" y="22158"/>
                  <a:pt x="16770" y="22500"/>
                </a:cubicBezTo>
                <a:lnTo>
                  <a:pt x="16770" y="22510"/>
                </a:lnTo>
                <a:cubicBezTo>
                  <a:pt x="16697" y="22479"/>
                  <a:pt x="16614" y="22448"/>
                  <a:pt x="16542" y="22417"/>
                </a:cubicBezTo>
                <a:cubicBezTo>
                  <a:pt x="16676" y="22189"/>
                  <a:pt x="16801" y="21940"/>
                  <a:pt x="16894" y="21691"/>
                </a:cubicBezTo>
                <a:cubicBezTo>
                  <a:pt x="17537" y="21484"/>
                  <a:pt x="18148" y="21225"/>
                  <a:pt x="18728" y="20893"/>
                </a:cubicBezTo>
                <a:close/>
                <a:moveTo>
                  <a:pt x="4426" y="20769"/>
                </a:moveTo>
                <a:cubicBezTo>
                  <a:pt x="4778" y="20987"/>
                  <a:pt x="5141" y="21152"/>
                  <a:pt x="5525" y="21287"/>
                </a:cubicBezTo>
                <a:cubicBezTo>
                  <a:pt x="5556" y="21712"/>
                  <a:pt x="5628" y="22127"/>
                  <a:pt x="5742" y="22531"/>
                </a:cubicBezTo>
                <a:cubicBezTo>
                  <a:pt x="5462" y="22489"/>
                  <a:pt x="5172" y="22427"/>
                  <a:pt x="4903" y="22334"/>
                </a:cubicBezTo>
                <a:cubicBezTo>
                  <a:pt x="4675" y="21837"/>
                  <a:pt x="4519" y="21308"/>
                  <a:pt x="4426" y="20769"/>
                </a:cubicBezTo>
                <a:close/>
                <a:moveTo>
                  <a:pt x="6613" y="21826"/>
                </a:moveTo>
                <a:cubicBezTo>
                  <a:pt x="7048" y="22054"/>
                  <a:pt x="7515" y="22220"/>
                  <a:pt x="7991" y="22324"/>
                </a:cubicBezTo>
                <a:lnTo>
                  <a:pt x="8002" y="22324"/>
                </a:lnTo>
                <a:cubicBezTo>
                  <a:pt x="7670" y="22427"/>
                  <a:pt x="7318" y="22500"/>
                  <a:pt x="6976" y="22531"/>
                </a:cubicBezTo>
                <a:cubicBezTo>
                  <a:pt x="6820" y="22313"/>
                  <a:pt x="6696" y="22085"/>
                  <a:pt x="6613" y="21826"/>
                </a:cubicBezTo>
                <a:close/>
                <a:moveTo>
                  <a:pt x="11857" y="22334"/>
                </a:moveTo>
                <a:cubicBezTo>
                  <a:pt x="11867" y="22355"/>
                  <a:pt x="11878" y="22386"/>
                  <a:pt x="11898" y="22407"/>
                </a:cubicBezTo>
                <a:lnTo>
                  <a:pt x="11971" y="22541"/>
                </a:lnTo>
                <a:cubicBezTo>
                  <a:pt x="11836" y="22510"/>
                  <a:pt x="11702" y="22479"/>
                  <a:pt x="11577" y="22427"/>
                </a:cubicBezTo>
                <a:lnTo>
                  <a:pt x="11764" y="22355"/>
                </a:lnTo>
                <a:lnTo>
                  <a:pt x="11857" y="22334"/>
                </a:lnTo>
                <a:close/>
                <a:moveTo>
                  <a:pt x="13153" y="22386"/>
                </a:moveTo>
                <a:lnTo>
                  <a:pt x="13215" y="22500"/>
                </a:lnTo>
                <a:cubicBezTo>
                  <a:pt x="13142" y="22521"/>
                  <a:pt x="13070" y="22531"/>
                  <a:pt x="12987" y="22541"/>
                </a:cubicBezTo>
                <a:lnTo>
                  <a:pt x="13153" y="22386"/>
                </a:lnTo>
                <a:close/>
                <a:moveTo>
                  <a:pt x="5556" y="21298"/>
                </a:moveTo>
                <a:lnTo>
                  <a:pt x="5701" y="21329"/>
                </a:lnTo>
                <a:cubicBezTo>
                  <a:pt x="5887" y="21764"/>
                  <a:pt x="6115" y="22179"/>
                  <a:pt x="6395" y="22552"/>
                </a:cubicBezTo>
                <a:lnTo>
                  <a:pt x="6302" y="22552"/>
                </a:lnTo>
                <a:cubicBezTo>
                  <a:pt x="6126" y="22552"/>
                  <a:pt x="5970" y="22541"/>
                  <a:pt x="5804" y="22521"/>
                </a:cubicBezTo>
                <a:cubicBezTo>
                  <a:pt x="5680" y="22127"/>
                  <a:pt x="5597" y="21712"/>
                  <a:pt x="5556" y="21298"/>
                </a:cubicBezTo>
                <a:close/>
                <a:moveTo>
                  <a:pt x="5784" y="21349"/>
                </a:moveTo>
                <a:lnTo>
                  <a:pt x="5887" y="21380"/>
                </a:lnTo>
                <a:lnTo>
                  <a:pt x="5929" y="21412"/>
                </a:lnTo>
                <a:cubicBezTo>
                  <a:pt x="6126" y="21546"/>
                  <a:pt x="6333" y="21671"/>
                  <a:pt x="6540" y="21785"/>
                </a:cubicBezTo>
                <a:cubicBezTo>
                  <a:pt x="6623" y="22054"/>
                  <a:pt x="6737" y="22303"/>
                  <a:pt x="6893" y="22531"/>
                </a:cubicBezTo>
                <a:cubicBezTo>
                  <a:pt x="6758" y="22552"/>
                  <a:pt x="6634" y="22552"/>
                  <a:pt x="6488" y="22552"/>
                </a:cubicBezTo>
                <a:cubicBezTo>
                  <a:pt x="6209" y="22189"/>
                  <a:pt x="5970" y="21785"/>
                  <a:pt x="5784" y="21360"/>
                </a:cubicBezTo>
                <a:lnTo>
                  <a:pt x="5784" y="21349"/>
                </a:lnTo>
                <a:close/>
                <a:moveTo>
                  <a:pt x="15536" y="22023"/>
                </a:moveTo>
                <a:cubicBezTo>
                  <a:pt x="15640" y="22210"/>
                  <a:pt x="15754" y="22386"/>
                  <a:pt x="15878" y="22562"/>
                </a:cubicBezTo>
                <a:cubicBezTo>
                  <a:pt x="15661" y="22510"/>
                  <a:pt x="15464" y="22438"/>
                  <a:pt x="15267" y="22344"/>
                </a:cubicBezTo>
                <a:cubicBezTo>
                  <a:pt x="15319" y="22241"/>
                  <a:pt x="15370" y="22137"/>
                  <a:pt x="15422" y="22033"/>
                </a:cubicBezTo>
                <a:lnTo>
                  <a:pt x="15433" y="22033"/>
                </a:lnTo>
                <a:lnTo>
                  <a:pt x="15536" y="22023"/>
                </a:lnTo>
                <a:close/>
                <a:moveTo>
                  <a:pt x="18511" y="21401"/>
                </a:moveTo>
                <a:lnTo>
                  <a:pt x="18459" y="21463"/>
                </a:lnTo>
                <a:cubicBezTo>
                  <a:pt x="18055" y="22002"/>
                  <a:pt x="17537" y="22407"/>
                  <a:pt x="16935" y="22562"/>
                </a:cubicBezTo>
                <a:lnTo>
                  <a:pt x="16863" y="22541"/>
                </a:lnTo>
                <a:cubicBezTo>
                  <a:pt x="17464" y="22230"/>
                  <a:pt x="18013" y="21847"/>
                  <a:pt x="18511" y="21401"/>
                </a:cubicBezTo>
                <a:close/>
                <a:moveTo>
                  <a:pt x="12323" y="22199"/>
                </a:moveTo>
                <a:cubicBezTo>
                  <a:pt x="12562" y="22210"/>
                  <a:pt x="12811" y="22210"/>
                  <a:pt x="13049" y="22210"/>
                </a:cubicBezTo>
                <a:cubicBezTo>
                  <a:pt x="13070" y="22251"/>
                  <a:pt x="13090" y="22293"/>
                  <a:pt x="13111" y="22334"/>
                </a:cubicBezTo>
                <a:cubicBezTo>
                  <a:pt x="13039" y="22407"/>
                  <a:pt x="12956" y="22489"/>
                  <a:pt x="12873" y="22562"/>
                </a:cubicBezTo>
                <a:cubicBezTo>
                  <a:pt x="12831" y="22572"/>
                  <a:pt x="12790" y="22572"/>
                  <a:pt x="12748" y="22583"/>
                </a:cubicBezTo>
                <a:cubicBezTo>
                  <a:pt x="12510" y="22489"/>
                  <a:pt x="12272" y="22396"/>
                  <a:pt x="12033" y="22293"/>
                </a:cubicBezTo>
                <a:cubicBezTo>
                  <a:pt x="12137" y="22272"/>
                  <a:pt x="12230" y="22241"/>
                  <a:pt x="12323" y="22199"/>
                </a:cubicBezTo>
                <a:close/>
                <a:moveTo>
                  <a:pt x="11948" y="22348"/>
                </a:moveTo>
                <a:lnTo>
                  <a:pt x="11948" y="22348"/>
                </a:lnTo>
                <a:cubicBezTo>
                  <a:pt x="12142" y="22429"/>
                  <a:pt x="12347" y="22511"/>
                  <a:pt x="12551" y="22593"/>
                </a:cubicBezTo>
                <a:cubicBezTo>
                  <a:pt x="12386" y="22593"/>
                  <a:pt x="12230" y="22583"/>
                  <a:pt x="12075" y="22562"/>
                </a:cubicBezTo>
                <a:cubicBezTo>
                  <a:pt x="12036" y="22484"/>
                  <a:pt x="11988" y="22416"/>
                  <a:pt x="11948" y="22348"/>
                </a:cubicBezTo>
                <a:close/>
                <a:moveTo>
                  <a:pt x="15609" y="22002"/>
                </a:moveTo>
                <a:lnTo>
                  <a:pt x="15609" y="22002"/>
                </a:lnTo>
                <a:cubicBezTo>
                  <a:pt x="15702" y="22065"/>
                  <a:pt x="15795" y="22127"/>
                  <a:pt x="15889" y="22189"/>
                </a:cubicBezTo>
                <a:cubicBezTo>
                  <a:pt x="16044" y="22282"/>
                  <a:pt x="16210" y="22365"/>
                  <a:pt x="16376" y="22448"/>
                </a:cubicBezTo>
                <a:cubicBezTo>
                  <a:pt x="16345" y="22510"/>
                  <a:pt x="16303" y="22562"/>
                  <a:pt x="16262" y="22624"/>
                </a:cubicBezTo>
                <a:cubicBezTo>
                  <a:pt x="16168" y="22624"/>
                  <a:pt x="16086" y="22603"/>
                  <a:pt x="15992" y="22593"/>
                </a:cubicBezTo>
                <a:cubicBezTo>
                  <a:pt x="15920" y="22489"/>
                  <a:pt x="15847" y="22396"/>
                  <a:pt x="15795" y="22303"/>
                </a:cubicBezTo>
                <a:cubicBezTo>
                  <a:pt x="15733" y="22210"/>
                  <a:pt x="15661" y="22106"/>
                  <a:pt x="15609" y="22002"/>
                </a:cubicBezTo>
                <a:close/>
                <a:moveTo>
                  <a:pt x="16500" y="22500"/>
                </a:moveTo>
                <a:cubicBezTo>
                  <a:pt x="16552" y="22521"/>
                  <a:pt x="16604" y="22541"/>
                  <a:pt x="16666" y="22562"/>
                </a:cubicBezTo>
                <a:lnTo>
                  <a:pt x="16490" y="22635"/>
                </a:lnTo>
                <a:lnTo>
                  <a:pt x="16407" y="22635"/>
                </a:lnTo>
                <a:cubicBezTo>
                  <a:pt x="16438" y="22593"/>
                  <a:pt x="16469" y="22541"/>
                  <a:pt x="16500" y="22500"/>
                </a:cubicBezTo>
                <a:close/>
                <a:moveTo>
                  <a:pt x="18967" y="20966"/>
                </a:moveTo>
                <a:cubicBezTo>
                  <a:pt x="19050" y="20997"/>
                  <a:pt x="19122" y="21018"/>
                  <a:pt x="19205" y="21028"/>
                </a:cubicBezTo>
                <a:cubicBezTo>
                  <a:pt x="19319" y="21059"/>
                  <a:pt x="19433" y="21070"/>
                  <a:pt x="19547" y="21070"/>
                </a:cubicBezTo>
                <a:cubicBezTo>
                  <a:pt x="19443" y="21515"/>
                  <a:pt x="19298" y="21951"/>
                  <a:pt x="19112" y="22375"/>
                </a:cubicBezTo>
                <a:cubicBezTo>
                  <a:pt x="18760" y="22572"/>
                  <a:pt x="18355" y="22676"/>
                  <a:pt x="17941" y="22697"/>
                </a:cubicBezTo>
                <a:lnTo>
                  <a:pt x="17941" y="22697"/>
                </a:lnTo>
                <a:cubicBezTo>
                  <a:pt x="17654" y="22696"/>
                  <a:pt x="17378" y="22665"/>
                  <a:pt x="17101" y="22603"/>
                </a:cubicBezTo>
                <a:cubicBezTo>
                  <a:pt x="17194" y="22572"/>
                  <a:pt x="17298" y="22531"/>
                  <a:pt x="17381" y="22489"/>
                </a:cubicBezTo>
                <a:cubicBezTo>
                  <a:pt x="17961" y="22220"/>
                  <a:pt x="18397" y="21733"/>
                  <a:pt x="18739" y="21194"/>
                </a:cubicBezTo>
                <a:cubicBezTo>
                  <a:pt x="18811" y="21121"/>
                  <a:pt x="18894" y="21049"/>
                  <a:pt x="18967" y="20966"/>
                </a:cubicBezTo>
                <a:close/>
                <a:moveTo>
                  <a:pt x="16044" y="22655"/>
                </a:moveTo>
                <a:lnTo>
                  <a:pt x="16044" y="22655"/>
                </a:lnTo>
                <a:cubicBezTo>
                  <a:pt x="16106" y="22666"/>
                  <a:pt x="16168" y="22676"/>
                  <a:pt x="16220" y="22676"/>
                </a:cubicBezTo>
                <a:lnTo>
                  <a:pt x="16179" y="22738"/>
                </a:lnTo>
                <a:lnTo>
                  <a:pt x="16127" y="22759"/>
                </a:lnTo>
                <a:cubicBezTo>
                  <a:pt x="16096" y="22728"/>
                  <a:pt x="16075" y="22686"/>
                  <a:pt x="16044" y="22655"/>
                </a:cubicBezTo>
                <a:close/>
                <a:moveTo>
                  <a:pt x="13246" y="22552"/>
                </a:moveTo>
                <a:cubicBezTo>
                  <a:pt x="13298" y="22624"/>
                  <a:pt x="13339" y="22697"/>
                  <a:pt x="13391" y="22780"/>
                </a:cubicBezTo>
                <a:cubicBezTo>
                  <a:pt x="13225" y="22738"/>
                  <a:pt x="13070" y="22686"/>
                  <a:pt x="12914" y="22635"/>
                </a:cubicBezTo>
                <a:lnTo>
                  <a:pt x="12945" y="22603"/>
                </a:lnTo>
                <a:cubicBezTo>
                  <a:pt x="13049" y="22593"/>
                  <a:pt x="13142" y="22572"/>
                  <a:pt x="13246" y="22552"/>
                </a:cubicBezTo>
                <a:close/>
                <a:moveTo>
                  <a:pt x="10935" y="22334"/>
                </a:moveTo>
                <a:cubicBezTo>
                  <a:pt x="11049" y="22355"/>
                  <a:pt x="11152" y="22365"/>
                  <a:pt x="11266" y="22375"/>
                </a:cubicBezTo>
                <a:lnTo>
                  <a:pt x="11391" y="22438"/>
                </a:lnTo>
                <a:cubicBezTo>
                  <a:pt x="11049" y="22583"/>
                  <a:pt x="10696" y="22738"/>
                  <a:pt x="10334" y="22873"/>
                </a:cubicBezTo>
                <a:cubicBezTo>
                  <a:pt x="10551" y="22707"/>
                  <a:pt x="10748" y="22531"/>
                  <a:pt x="10935" y="22334"/>
                </a:cubicBezTo>
                <a:close/>
                <a:moveTo>
                  <a:pt x="15236" y="22396"/>
                </a:moveTo>
                <a:cubicBezTo>
                  <a:pt x="15453" y="22500"/>
                  <a:pt x="15692" y="22572"/>
                  <a:pt x="15930" y="22635"/>
                </a:cubicBezTo>
                <a:cubicBezTo>
                  <a:pt x="15961" y="22676"/>
                  <a:pt x="16003" y="22728"/>
                  <a:pt x="16044" y="22780"/>
                </a:cubicBezTo>
                <a:cubicBezTo>
                  <a:pt x="15806" y="22852"/>
                  <a:pt x="15557" y="22904"/>
                  <a:pt x="15308" y="22935"/>
                </a:cubicBezTo>
                <a:cubicBezTo>
                  <a:pt x="15174" y="22945"/>
                  <a:pt x="15028" y="22956"/>
                  <a:pt x="14894" y="22956"/>
                </a:cubicBezTo>
                <a:cubicBezTo>
                  <a:pt x="15008" y="22780"/>
                  <a:pt x="15132" y="22593"/>
                  <a:pt x="15236" y="22396"/>
                </a:cubicBezTo>
                <a:close/>
                <a:moveTo>
                  <a:pt x="14738" y="22127"/>
                </a:moveTo>
                <a:cubicBezTo>
                  <a:pt x="14832" y="22189"/>
                  <a:pt x="14925" y="22241"/>
                  <a:pt x="15028" y="22303"/>
                </a:cubicBezTo>
                <a:cubicBezTo>
                  <a:pt x="15070" y="22324"/>
                  <a:pt x="15111" y="22344"/>
                  <a:pt x="15153" y="22365"/>
                </a:cubicBezTo>
                <a:cubicBezTo>
                  <a:pt x="15039" y="22572"/>
                  <a:pt x="14914" y="22769"/>
                  <a:pt x="14780" y="22966"/>
                </a:cubicBezTo>
                <a:cubicBezTo>
                  <a:pt x="14344" y="22956"/>
                  <a:pt x="13909" y="22904"/>
                  <a:pt x="13495" y="22800"/>
                </a:cubicBezTo>
                <a:cubicBezTo>
                  <a:pt x="13432" y="22707"/>
                  <a:pt x="13370" y="22614"/>
                  <a:pt x="13318" y="22531"/>
                </a:cubicBezTo>
                <a:cubicBezTo>
                  <a:pt x="13567" y="22469"/>
                  <a:pt x="13816" y="22386"/>
                  <a:pt x="14044" y="22272"/>
                </a:cubicBezTo>
                <a:cubicBezTo>
                  <a:pt x="14106" y="22241"/>
                  <a:pt x="14168" y="22210"/>
                  <a:pt x="14241" y="22168"/>
                </a:cubicBezTo>
                <a:lnTo>
                  <a:pt x="14479" y="22158"/>
                </a:lnTo>
                <a:cubicBezTo>
                  <a:pt x="14562" y="22147"/>
                  <a:pt x="14645" y="22137"/>
                  <a:pt x="14738" y="22127"/>
                </a:cubicBezTo>
                <a:close/>
                <a:moveTo>
                  <a:pt x="12106" y="22603"/>
                </a:moveTo>
                <a:cubicBezTo>
                  <a:pt x="12235" y="22619"/>
                  <a:pt x="12369" y="22628"/>
                  <a:pt x="12505" y="22628"/>
                </a:cubicBezTo>
                <a:cubicBezTo>
                  <a:pt x="12555" y="22628"/>
                  <a:pt x="12605" y="22627"/>
                  <a:pt x="12655" y="22624"/>
                </a:cubicBezTo>
                <a:lnTo>
                  <a:pt x="12769" y="22666"/>
                </a:lnTo>
                <a:cubicBezTo>
                  <a:pt x="12634" y="22790"/>
                  <a:pt x="12510" y="22904"/>
                  <a:pt x="12375" y="23018"/>
                </a:cubicBezTo>
                <a:lnTo>
                  <a:pt x="12313" y="22925"/>
                </a:lnTo>
                <a:cubicBezTo>
                  <a:pt x="12241" y="22821"/>
                  <a:pt x="12168" y="22717"/>
                  <a:pt x="12106" y="22603"/>
                </a:cubicBezTo>
                <a:close/>
                <a:moveTo>
                  <a:pt x="8489" y="22407"/>
                </a:moveTo>
                <a:cubicBezTo>
                  <a:pt x="8743" y="22438"/>
                  <a:pt x="8999" y="22453"/>
                  <a:pt x="9257" y="22453"/>
                </a:cubicBezTo>
                <a:cubicBezTo>
                  <a:pt x="9515" y="22453"/>
                  <a:pt x="9774" y="22438"/>
                  <a:pt x="10033" y="22407"/>
                </a:cubicBezTo>
                <a:lnTo>
                  <a:pt x="10033" y="22407"/>
                </a:lnTo>
                <a:lnTo>
                  <a:pt x="9878" y="22541"/>
                </a:lnTo>
                <a:cubicBezTo>
                  <a:pt x="9639" y="22749"/>
                  <a:pt x="9380" y="22977"/>
                  <a:pt x="9111" y="23194"/>
                </a:cubicBezTo>
                <a:cubicBezTo>
                  <a:pt x="8883" y="22945"/>
                  <a:pt x="8675" y="22676"/>
                  <a:pt x="8478" y="22407"/>
                </a:cubicBezTo>
                <a:close/>
                <a:moveTo>
                  <a:pt x="10738" y="22272"/>
                </a:moveTo>
                <a:cubicBezTo>
                  <a:pt x="10779" y="22282"/>
                  <a:pt x="10821" y="22293"/>
                  <a:pt x="10862" y="22303"/>
                </a:cubicBezTo>
                <a:cubicBezTo>
                  <a:pt x="10644" y="22531"/>
                  <a:pt x="10406" y="22749"/>
                  <a:pt x="10147" y="22935"/>
                </a:cubicBezTo>
                <a:cubicBezTo>
                  <a:pt x="9826" y="23070"/>
                  <a:pt x="9504" y="23173"/>
                  <a:pt x="9162" y="23256"/>
                </a:cubicBezTo>
                <a:lnTo>
                  <a:pt x="9173" y="23246"/>
                </a:lnTo>
                <a:lnTo>
                  <a:pt x="9162" y="23236"/>
                </a:lnTo>
                <a:cubicBezTo>
                  <a:pt x="9401" y="23049"/>
                  <a:pt x="9629" y="22852"/>
                  <a:pt x="9836" y="22666"/>
                </a:cubicBezTo>
                <a:cubicBezTo>
                  <a:pt x="9950" y="22572"/>
                  <a:pt x="10064" y="22479"/>
                  <a:pt x="10168" y="22375"/>
                </a:cubicBezTo>
                <a:cubicBezTo>
                  <a:pt x="10354" y="22355"/>
                  <a:pt x="10551" y="22313"/>
                  <a:pt x="10738" y="22272"/>
                </a:cubicBezTo>
                <a:close/>
                <a:moveTo>
                  <a:pt x="8167" y="22355"/>
                </a:moveTo>
                <a:cubicBezTo>
                  <a:pt x="8240" y="22375"/>
                  <a:pt x="8313" y="22386"/>
                  <a:pt x="8385" y="22396"/>
                </a:cubicBezTo>
                <a:cubicBezTo>
                  <a:pt x="8592" y="22686"/>
                  <a:pt x="8820" y="22966"/>
                  <a:pt x="9059" y="23225"/>
                </a:cubicBezTo>
                <a:lnTo>
                  <a:pt x="8986" y="23287"/>
                </a:lnTo>
                <a:cubicBezTo>
                  <a:pt x="8893" y="23308"/>
                  <a:pt x="8800" y="23319"/>
                  <a:pt x="8706" y="23329"/>
                </a:cubicBezTo>
                <a:cubicBezTo>
                  <a:pt x="8645" y="23335"/>
                  <a:pt x="8584" y="23338"/>
                  <a:pt x="8524" y="23338"/>
                </a:cubicBezTo>
                <a:cubicBezTo>
                  <a:pt x="7944" y="23338"/>
                  <a:pt x="7384" y="23072"/>
                  <a:pt x="7027" y="22603"/>
                </a:cubicBezTo>
                <a:cubicBezTo>
                  <a:pt x="7193" y="22583"/>
                  <a:pt x="7369" y="22552"/>
                  <a:pt x="7546" y="22521"/>
                </a:cubicBezTo>
                <a:cubicBezTo>
                  <a:pt x="7753" y="22479"/>
                  <a:pt x="7960" y="22427"/>
                  <a:pt x="8167" y="22355"/>
                </a:cubicBezTo>
                <a:close/>
                <a:moveTo>
                  <a:pt x="9826" y="23163"/>
                </a:moveTo>
                <a:lnTo>
                  <a:pt x="9826" y="23163"/>
                </a:lnTo>
                <a:cubicBezTo>
                  <a:pt x="9681" y="23246"/>
                  <a:pt x="9536" y="23329"/>
                  <a:pt x="9380" y="23401"/>
                </a:cubicBezTo>
                <a:lnTo>
                  <a:pt x="9328" y="23422"/>
                </a:lnTo>
                <a:cubicBezTo>
                  <a:pt x="9297" y="23391"/>
                  <a:pt x="9266" y="23360"/>
                  <a:pt x="9235" y="23319"/>
                </a:cubicBezTo>
                <a:cubicBezTo>
                  <a:pt x="9432" y="23277"/>
                  <a:pt x="9629" y="23225"/>
                  <a:pt x="9826" y="23163"/>
                </a:cubicBezTo>
                <a:close/>
                <a:moveTo>
                  <a:pt x="9162" y="23329"/>
                </a:moveTo>
                <a:cubicBezTo>
                  <a:pt x="9193" y="23370"/>
                  <a:pt x="9225" y="23401"/>
                  <a:pt x="9266" y="23443"/>
                </a:cubicBezTo>
                <a:cubicBezTo>
                  <a:pt x="9079" y="23515"/>
                  <a:pt x="8883" y="23567"/>
                  <a:pt x="8686" y="23588"/>
                </a:cubicBezTo>
                <a:cubicBezTo>
                  <a:pt x="8789" y="23515"/>
                  <a:pt x="8893" y="23443"/>
                  <a:pt x="9007" y="23370"/>
                </a:cubicBezTo>
                <a:lnTo>
                  <a:pt x="9007" y="23360"/>
                </a:lnTo>
                <a:lnTo>
                  <a:pt x="9162" y="23329"/>
                </a:lnTo>
                <a:close/>
                <a:moveTo>
                  <a:pt x="6934" y="22603"/>
                </a:moveTo>
                <a:cubicBezTo>
                  <a:pt x="7270" y="23098"/>
                  <a:pt x="7833" y="23404"/>
                  <a:pt x="8433" y="23404"/>
                </a:cubicBezTo>
                <a:cubicBezTo>
                  <a:pt x="8462" y="23404"/>
                  <a:pt x="8491" y="23403"/>
                  <a:pt x="8520" y="23401"/>
                </a:cubicBezTo>
                <a:cubicBezTo>
                  <a:pt x="8634" y="23401"/>
                  <a:pt x="8748" y="23391"/>
                  <a:pt x="8862" y="23381"/>
                </a:cubicBezTo>
                <a:lnTo>
                  <a:pt x="8862" y="23381"/>
                </a:lnTo>
                <a:cubicBezTo>
                  <a:pt x="8758" y="23453"/>
                  <a:pt x="8644" y="23536"/>
                  <a:pt x="8530" y="23609"/>
                </a:cubicBezTo>
                <a:cubicBezTo>
                  <a:pt x="8498" y="23610"/>
                  <a:pt x="8467" y="23611"/>
                  <a:pt x="8435" y="23611"/>
                </a:cubicBezTo>
                <a:cubicBezTo>
                  <a:pt x="7756" y="23611"/>
                  <a:pt x="7118" y="23292"/>
                  <a:pt x="6623" y="22717"/>
                </a:cubicBezTo>
                <a:cubicBezTo>
                  <a:pt x="6592" y="22686"/>
                  <a:pt x="6571" y="22655"/>
                  <a:pt x="6551" y="22624"/>
                </a:cubicBezTo>
                <a:cubicBezTo>
                  <a:pt x="6675" y="22624"/>
                  <a:pt x="6799" y="22624"/>
                  <a:pt x="6934" y="22614"/>
                </a:cubicBezTo>
                <a:lnTo>
                  <a:pt x="6934" y="22603"/>
                </a:lnTo>
                <a:close/>
                <a:moveTo>
                  <a:pt x="4094" y="22096"/>
                </a:moveTo>
                <a:lnTo>
                  <a:pt x="4094" y="22096"/>
                </a:lnTo>
                <a:cubicBezTo>
                  <a:pt x="4343" y="22230"/>
                  <a:pt x="4602" y="22334"/>
                  <a:pt x="4872" y="22407"/>
                </a:cubicBezTo>
                <a:cubicBezTo>
                  <a:pt x="5069" y="22873"/>
                  <a:pt x="5359" y="23298"/>
                  <a:pt x="5722" y="23640"/>
                </a:cubicBezTo>
                <a:lnTo>
                  <a:pt x="5659" y="23609"/>
                </a:lnTo>
                <a:cubicBezTo>
                  <a:pt x="5027" y="23225"/>
                  <a:pt x="4499" y="22707"/>
                  <a:pt x="4094" y="22096"/>
                </a:cubicBezTo>
                <a:close/>
                <a:moveTo>
                  <a:pt x="13557" y="22883"/>
                </a:moveTo>
                <a:cubicBezTo>
                  <a:pt x="13940" y="22966"/>
                  <a:pt x="14324" y="23018"/>
                  <a:pt x="14717" y="23028"/>
                </a:cubicBezTo>
                <a:cubicBezTo>
                  <a:pt x="14666" y="23111"/>
                  <a:pt x="14603" y="23184"/>
                  <a:pt x="14552" y="23256"/>
                </a:cubicBezTo>
                <a:cubicBezTo>
                  <a:pt x="14438" y="23391"/>
                  <a:pt x="14324" y="23526"/>
                  <a:pt x="14199" y="23650"/>
                </a:cubicBezTo>
                <a:cubicBezTo>
                  <a:pt x="13992" y="23443"/>
                  <a:pt x="13795" y="23215"/>
                  <a:pt x="13619" y="22966"/>
                </a:cubicBezTo>
                <a:cubicBezTo>
                  <a:pt x="13598" y="22945"/>
                  <a:pt x="13577" y="22914"/>
                  <a:pt x="13557" y="22883"/>
                </a:cubicBezTo>
                <a:close/>
                <a:moveTo>
                  <a:pt x="11308" y="22552"/>
                </a:moveTo>
                <a:lnTo>
                  <a:pt x="11308" y="22552"/>
                </a:lnTo>
                <a:cubicBezTo>
                  <a:pt x="10997" y="22800"/>
                  <a:pt x="10686" y="23039"/>
                  <a:pt x="10354" y="23267"/>
                </a:cubicBezTo>
                <a:cubicBezTo>
                  <a:pt x="10116" y="23422"/>
                  <a:pt x="9867" y="23567"/>
                  <a:pt x="9618" y="23692"/>
                </a:cubicBezTo>
                <a:cubicBezTo>
                  <a:pt x="9525" y="23619"/>
                  <a:pt x="9442" y="23536"/>
                  <a:pt x="9359" y="23464"/>
                </a:cubicBezTo>
                <a:lnTo>
                  <a:pt x="9359" y="23453"/>
                </a:lnTo>
                <a:cubicBezTo>
                  <a:pt x="9598" y="23350"/>
                  <a:pt x="9836" y="23225"/>
                  <a:pt x="10043" y="23080"/>
                </a:cubicBezTo>
                <a:cubicBezTo>
                  <a:pt x="10479" y="22925"/>
                  <a:pt x="10904" y="22728"/>
                  <a:pt x="11308" y="22552"/>
                </a:cubicBezTo>
                <a:close/>
                <a:moveTo>
                  <a:pt x="19070" y="22479"/>
                </a:moveTo>
                <a:cubicBezTo>
                  <a:pt x="18905" y="22842"/>
                  <a:pt x="18677" y="23163"/>
                  <a:pt x="18386" y="23433"/>
                </a:cubicBezTo>
                <a:cubicBezTo>
                  <a:pt x="18138" y="23648"/>
                  <a:pt x="17887" y="23737"/>
                  <a:pt x="17641" y="23737"/>
                </a:cubicBezTo>
                <a:cubicBezTo>
                  <a:pt x="17117" y="23737"/>
                  <a:pt x="16619" y="23331"/>
                  <a:pt x="16231" y="22873"/>
                </a:cubicBezTo>
                <a:cubicBezTo>
                  <a:pt x="16251" y="22852"/>
                  <a:pt x="16282" y="22811"/>
                  <a:pt x="16303" y="22780"/>
                </a:cubicBezTo>
                <a:lnTo>
                  <a:pt x="16303" y="22769"/>
                </a:lnTo>
                <a:cubicBezTo>
                  <a:pt x="16376" y="22749"/>
                  <a:pt x="16448" y="22717"/>
                  <a:pt x="16521" y="22686"/>
                </a:cubicBezTo>
                <a:cubicBezTo>
                  <a:pt x="16666" y="22686"/>
                  <a:pt x="16811" y="22666"/>
                  <a:pt x="16956" y="22635"/>
                </a:cubicBezTo>
                <a:cubicBezTo>
                  <a:pt x="17235" y="22712"/>
                  <a:pt x="17521" y="22751"/>
                  <a:pt x="17805" y="22751"/>
                </a:cubicBezTo>
                <a:cubicBezTo>
                  <a:pt x="18239" y="22751"/>
                  <a:pt x="18670" y="22661"/>
                  <a:pt x="19070" y="22479"/>
                </a:cubicBezTo>
                <a:close/>
                <a:moveTo>
                  <a:pt x="4944" y="22438"/>
                </a:moveTo>
                <a:lnTo>
                  <a:pt x="4944" y="22438"/>
                </a:lnTo>
                <a:cubicBezTo>
                  <a:pt x="5214" y="22510"/>
                  <a:pt x="5494" y="22562"/>
                  <a:pt x="5763" y="22593"/>
                </a:cubicBezTo>
                <a:cubicBezTo>
                  <a:pt x="5918" y="23111"/>
                  <a:pt x="6178" y="23588"/>
                  <a:pt x="6530" y="23992"/>
                </a:cubicBezTo>
                <a:cubicBezTo>
                  <a:pt x="6416" y="23961"/>
                  <a:pt x="6302" y="23920"/>
                  <a:pt x="6198" y="23878"/>
                </a:cubicBezTo>
                <a:cubicBezTo>
                  <a:pt x="5639" y="23567"/>
                  <a:pt x="5214" y="23008"/>
                  <a:pt x="4944" y="22438"/>
                </a:cubicBezTo>
                <a:close/>
                <a:moveTo>
                  <a:pt x="12842" y="22686"/>
                </a:moveTo>
                <a:cubicBezTo>
                  <a:pt x="13049" y="22759"/>
                  <a:pt x="13246" y="22811"/>
                  <a:pt x="13453" y="22863"/>
                </a:cubicBezTo>
                <a:cubicBezTo>
                  <a:pt x="13660" y="23163"/>
                  <a:pt x="13888" y="23443"/>
                  <a:pt x="14147" y="23702"/>
                </a:cubicBezTo>
                <a:cubicBezTo>
                  <a:pt x="14013" y="23837"/>
                  <a:pt x="13878" y="23951"/>
                  <a:pt x="13743" y="24065"/>
                </a:cubicBezTo>
                <a:cubicBezTo>
                  <a:pt x="13215" y="23868"/>
                  <a:pt x="12759" y="23526"/>
                  <a:pt x="12427" y="23080"/>
                </a:cubicBezTo>
                <a:cubicBezTo>
                  <a:pt x="12562" y="22956"/>
                  <a:pt x="12707" y="22821"/>
                  <a:pt x="12842" y="22697"/>
                </a:cubicBezTo>
                <a:lnTo>
                  <a:pt x="12842" y="22686"/>
                </a:lnTo>
                <a:close/>
                <a:moveTo>
                  <a:pt x="16096" y="22852"/>
                </a:moveTo>
                <a:lnTo>
                  <a:pt x="16096" y="22852"/>
                </a:lnTo>
                <a:cubicBezTo>
                  <a:pt x="15816" y="23225"/>
                  <a:pt x="15484" y="23547"/>
                  <a:pt x="15101" y="23806"/>
                </a:cubicBezTo>
                <a:cubicBezTo>
                  <a:pt x="15080" y="23826"/>
                  <a:pt x="15080" y="23868"/>
                  <a:pt x="15101" y="23889"/>
                </a:cubicBezTo>
                <a:cubicBezTo>
                  <a:pt x="14977" y="23971"/>
                  <a:pt x="14842" y="24044"/>
                  <a:pt x="14686" y="24085"/>
                </a:cubicBezTo>
                <a:cubicBezTo>
                  <a:pt x="14541" y="23971"/>
                  <a:pt x="14396" y="23847"/>
                  <a:pt x="14261" y="23712"/>
                </a:cubicBezTo>
                <a:cubicBezTo>
                  <a:pt x="14469" y="23505"/>
                  <a:pt x="14655" y="23277"/>
                  <a:pt x="14832" y="23039"/>
                </a:cubicBezTo>
                <a:cubicBezTo>
                  <a:pt x="15256" y="23039"/>
                  <a:pt x="15681" y="22977"/>
                  <a:pt x="16096" y="22852"/>
                </a:cubicBezTo>
                <a:close/>
                <a:moveTo>
                  <a:pt x="5825" y="22603"/>
                </a:moveTo>
                <a:cubicBezTo>
                  <a:pt x="6032" y="22624"/>
                  <a:pt x="6240" y="22635"/>
                  <a:pt x="6447" y="22635"/>
                </a:cubicBezTo>
                <a:cubicBezTo>
                  <a:pt x="6613" y="22842"/>
                  <a:pt x="6799" y="23028"/>
                  <a:pt x="7007" y="23194"/>
                </a:cubicBezTo>
                <a:cubicBezTo>
                  <a:pt x="7389" y="23516"/>
                  <a:pt x="7879" y="23682"/>
                  <a:pt x="8371" y="23682"/>
                </a:cubicBezTo>
                <a:cubicBezTo>
                  <a:pt x="8386" y="23682"/>
                  <a:pt x="8401" y="23682"/>
                  <a:pt x="8416" y="23681"/>
                </a:cubicBezTo>
                <a:lnTo>
                  <a:pt x="8416" y="23681"/>
                </a:lnTo>
                <a:cubicBezTo>
                  <a:pt x="8033" y="23930"/>
                  <a:pt x="7597" y="24075"/>
                  <a:pt x="7141" y="24106"/>
                </a:cubicBezTo>
                <a:cubicBezTo>
                  <a:pt x="7110" y="24111"/>
                  <a:pt x="7082" y="24114"/>
                  <a:pt x="7053" y="24114"/>
                </a:cubicBezTo>
                <a:cubicBezTo>
                  <a:pt x="7025" y="24114"/>
                  <a:pt x="6996" y="24111"/>
                  <a:pt x="6965" y="24106"/>
                </a:cubicBezTo>
                <a:cubicBezTo>
                  <a:pt x="6872" y="24085"/>
                  <a:pt x="6779" y="24065"/>
                  <a:pt x="6675" y="24044"/>
                </a:cubicBezTo>
                <a:cubicBezTo>
                  <a:pt x="6654" y="24023"/>
                  <a:pt x="6634" y="23992"/>
                  <a:pt x="6613" y="23971"/>
                </a:cubicBezTo>
                <a:cubicBezTo>
                  <a:pt x="6260" y="23578"/>
                  <a:pt x="5991" y="23111"/>
                  <a:pt x="5825" y="22603"/>
                </a:cubicBezTo>
                <a:close/>
                <a:moveTo>
                  <a:pt x="14210" y="23775"/>
                </a:moveTo>
                <a:cubicBezTo>
                  <a:pt x="14324" y="23889"/>
                  <a:pt x="14458" y="24003"/>
                  <a:pt x="14593" y="24117"/>
                </a:cubicBezTo>
                <a:cubicBezTo>
                  <a:pt x="14479" y="24140"/>
                  <a:pt x="14363" y="24153"/>
                  <a:pt x="14247" y="24153"/>
                </a:cubicBezTo>
                <a:cubicBezTo>
                  <a:pt x="14109" y="24153"/>
                  <a:pt x="13971" y="24135"/>
                  <a:pt x="13837" y="24096"/>
                </a:cubicBezTo>
                <a:cubicBezTo>
                  <a:pt x="13961" y="23992"/>
                  <a:pt x="14085" y="23889"/>
                  <a:pt x="14210" y="23775"/>
                </a:cubicBezTo>
                <a:close/>
                <a:moveTo>
                  <a:pt x="9297" y="23484"/>
                </a:moveTo>
                <a:cubicBezTo>
                  <a:pt x="9359" y="23547"/>
                  <a:pt x="9421" y="23609"/>
                  <a:pt x="9473" y="23661"/>
                </a:cubicBezTo>
                <a:lnTo>
                  <a:pt x="9546" y="23723"/>
                </a:lnTo>
                <a:cubicBezTo>
                  <a:pt x="8944" y="24010"/>
                  <a:pt x="8284" y="24165"/>
                  <a:pt x="7625" y="24165"/>
                </a:cubicBezTo>
                <a:cubicBezTo>
                  <a:pt x="7546" y="24165"/>
                  <a:pt x="7468" y="24162"/>
                  <a:pt x="7390" y="24158"/>
                </a:cubicBezTo>
                <a:lnTo>
                  <a:pt x="7442" y="24148"/>
                </a:lnTo>
                <a:cubicBezTo>
                  <a:pt x="7846" y="24065"/>
                  <a:pt x="8230" y="23899"/>
                  <a:pt x="8572" y="23671"/>
                </a:cubicBezTo>
                <a:cubicBezTo>
                  <a:pt x="8820" y="23640"/>
                  <a:pt x="9059" y="23578"/>
                  <a:pt x="9297" y="23484"/>
                </a:cubicBezTo>
                <a:close/>
                <a:moveTo>
                  <a:pt x="11494" y="22469"/>
                </a:moveTo>
                <a:cubicBezTo>
                  <a:pt x="11556" y="22489"/>
                  <a:pt x="11619" y="22510"/>
                  <a:pt x="11681" y="22531"/>
                </a:cubicBezTo>
                <a:cubicBezTo>
                  <a:pt x="11784" y="22552"/>
                  <a:pt x="11898" y="22572"/>
                  <a:pt x="12002" y="22593"/>
                </a:cubicBezTo>
                <a:cubicBezTo>
                  <a:pt x="12095" y="22759"/>
                  <a:pt x="12199" y="22925"/>
                  <a:pt x="12313" y="23080"/>
                </a:cubicBezTo>
                <a:cubicBezTo>
                  <a:pt x="12282" y="23111"/>
                  <a:pt x="12241" y="23142"/>
                  <a:pt x="12199" y="23173"/>
                </a:cubicBezTo>
                <a:cubicBezTo>
                  <a:pt x="11691" y="23619"/>
                  <a:pt x="11142" y="24023"/>
                  <a:pt x="10562" y="24365"/>
                </a:cubicBezTo>
                <a:cubicBezTo>
                  <a:pt x="10479" y="24324"/>
                  <a:pt x="10396" y="24272"/>
                  <a:pt x="10323" y="24231"/>
                </a:cubicBezTo>
                <a:cubicBezTo>
                  <a:pt x="10095" y="24085"/>
                  <a:pt x="9878" y="23930"/>
                  <a:pt x="9681" y="23754"/>
                </a:cubicBezTo>
                <a:cubicBezTo>
                  <a:pt x="10323" y="23412"/>
                  <a:pt x="10914" y="22987"/>
                  <a:pt x="11453" y="22500"/>
                </a:cubicBezTo>
                <a:lnTo>
                  <a:pt x="11494" y="22469"/>
                </a:lnTo>
                <a:close/>
                <a:moveTo>
                  <a:pt x="12355" y="23142"/>
                </a:moveTo>
                <a:cubicBezTo>
                  <a:pt x="12624" y="23515"/>
                  <a:pt x="12987" y="23826"/>
                  <a:pt x="13391" y="24034"/>
                </a:cubicBezTo>
                <a:cubicBezTo>
                  <a:pt x="13484" y="24075"/>
                  <a:pt x="13567" y="24106"/>
                  <a:pt x="13650" y="24137"/>
                </a:cubicBezTo>
                <a:cubicBezTo>
                  <a:pt x="13360" y="24355"/>
                  <a:pt x="13039" y="24510"/>
                  <a:pt x="12686" y="24624"/>
                </a:cubicBezTo>
                <a:cubicBezTo>
                  <a:pt x="12442" y="24690"/>
                  <a:pt x="12194" y="24722"/>
                  <a:pt x="11946" y="24722"/>
                </a:cubicBezTo>
                <a:cubicBezTo>
                  <a:pt x="11488" y="24722"/>
                  <a:pt x="11034" y="24612"/>
                  <a:pt x="10624" y="24396"/>
                </a:cubicBezTo>
                <a:cubicBezTo>
                  <a:pt x="11204" y="24065"/>
                  <a:pt x="11753" y="23671"/>
                  <a:pt x="12251" y="23236"/>
                </a:cubicBezTo>
                <a:cubicBezTo>
                  <a:pt x="12292" y="23205"/>
                  <a:pt x="12323" y="23173"/>
                  <a:pt x="12355" y="23142"/>
                </a:cubicBezTo>
                <a:close/>
                <a:moveTo>
                  <a:pt x="9608" y="23785"/>
                </a:moveTo>
                <a:cubicBezTo>
                  <a:pt x="9878" y="24023"/>
                  <a:pt x="10168" y="24231"/>
                  <a:pt x="10479" y="24407"/>
                </a:cubicBezTo>
                <a:cubicBezTo>
                  <a:pt x="10126" y="24593"/>
                  <a:pt x="9753" y="24749"/>
                  <a:pt x="9370" y="24842"/>
                </a:cubicBezTo>
                <a:cubicBezTo>
                  <a:pt x="9147" y="24898"/>
                  <a:pt x="8921" y="24925"/>
                  <a:pt x="8697" y="24925"/>
                </a:cubicBezTo>
                <a:cubicBezTo>
                  <a:pt x="8003" y="24925"/>
                  <a:pt x="7327" y="24664"/>
                  <a:pt x="6810" y="24179"/>
                </a:cubicBezTo>
                <a:lnTo>
                  <a:pt x="6841" y="24179"/>
                </a:lnTo>
                <a:cubicBezTo>
                  <a:pt x="7116" y="24243"/>
                  <a:pt x="7390" y="24273"/>
                  <a:pt x="7659" y="24273"/>
                </a:cubicBezTo>
                <a:cubicBezTo>
                  <a:pt x="8341" y="24273"/>
                  <a:pt x="8999" y="24082"/>
                  <a:pt x="9608" y="23785"/>
                </a:cubicBezTo>
                <a:close/>
                <a:moveTo>
                  <a:pt x="21060" y="20386"/>
                </a:moveTo>
                <a:lnTo>
                  <a:pt x="21060" y="20386"/>
                </a:lnTo>
                <a:cubicBezTo>
                  <a:pt x="20926" y="21028"/>
                  <a:pt x="20749" y="21660"/>
                  <a:pt x="20511" y="22261"/>
                </a:cubicBezTo>
                <a:cubicBezTo>
                  <a:pt x="20169" y="23163"/>
                  <a:pt x="19651" y="24075"/>
                  <a:pt x="18832" y="24624"/>
                </a:cubicBezTo>
                <a:cubicBezTo>
                  <a:pt x="18330" y="24961"/>
                  <a:pt x="17796" y="25106"/>
                  <a:pt x="17262" y="25106"/>
                </a:cubicBezTo>
                <a:cubicBezTo>
                  <a:pt x="16382" y="25106"/>
                  <a:pt x="15500" y="24715"/>
                  <a:pt x="14759" y="24148"/>
                </a:cubicBezTo>
                <a:cubicBezTo>
                  <a:pt x="14914" y="24096"/>
                  <a:pt x="15060" y="24023"/>
                  <a:pt x="15184" y="23930"/>
                </a:cubicBezTo>
                <a:cubicBezTo>
                  <a:pt x="15205" y="23909"/>
                  <a:pt x="15205" y="23878"/>
                  <a:pt x="15184" y="23868"/>
                </a:cubicBezTo>
                <a:cubicBezTo>
                  <a:pt x="15557" y="23609"/>
                  <a:pt x="15889" y="23298"/>
                  <a:pt x="16168" y="22945"/>
                </a:cubicBezTo>
                <a:cubicBezTo>
                  <a:pt x="16376" y="23184"/>
                  <a:pt x="16614" y="23401"/>
                  <a:pt x="16873" y="23578"/>
                </a:cubicBezTo>
                <a:cubicBezTo>
                  <a:pt x="17147" y="23758"/>
                  <a:pt x="17399" y="23836"/>
                  <a:pt x="17629" y="23836"/>
                </a:cubicBezTo>
                <a:cubicBezTo>
                  <a:pt x="18288" y="23836"/>
                  <a:pt x="18774" y="23195"/>
                  <a:pt x="19112" y="22458"/>
                </a:cubicBezTo>
                <a:cubicBezTo>
                  <a:pt x="19485" y="22272"/>
                  <a:pt x="19817" y="22013"/>
                  <a:pt x="20086" y="21702"/>
                </a:cubicBezTo>
                <a:cubicBezTo>
                  <a:pt x="20418" y="21318"/>
                  <a:pt x="20698" y="20904"/>
                  <a:pt x="20915" y="20448"/>
                </a:cubicBezTo>
                <a:lnTo>
                  <a:pt x="21060" y="20386"/>
                </a:lnTo>
                <a:close/>
                <a:moveTo>
                  <a:pt x="9402" y="0"/>
                </a:moveTo>
                <a:cubicBezTo>
                  <a:pt x="8392" y="0"/>
                  <a:pt x="7396" y="359"/>
                  <a:pt x="6602" y="1046"/>
                </a:cubicBezTo>
                <a:cubicBezTo>
                  <a:pt x="6343" y="1264"/>
                  <a:pt x="6115" y="1502"/>
                  <a:pt x="5918" y="1772"/>
                </a:cubicBezTo>
                <a:cubicBezTo>
                  <a:pt x="5608" y="1958"/>
                  <a:pt x="5328" y="2176"/>
                  <a:pt x="5079" y="2435"/>
                </a:cubicBezTo>
                <a:cubicBezTo>
                  <a:pt x="4602" y="2663"/>
                  <a:pt x="4167" y="2953"/>
                  <a:pt x="3752" y="3285"/>
                </a:cubicBezTo>
                <a:cubicBezTo>
                  <a:pt x="3068" y="3865"/>
                  <a:pt x="2457" y="4580"/>
                  <a:pt x="2136" y="5430"/>
                </a:cubicBezTo>
                <a:cubicBezTo>
                  <a:pt x="2053" y="5638"/>
                  <a:pt x="1991" y="5855"/>
                  <a:pt x="1949" y="6073"/>
                </a:cubicBezTo>
                <a:cubicBezTo>
                  <a:pt x="1773" y="6135"/>
                  <a:pt x="1607" y="6208"/>
                  <a:pt x="1431" y="6280"/>
                </a:cubicBezTo>
                <a:cubicBezTo>
                  <a:pt x="1141" y="6394"/>
                  <a:pt x="871" y="6570"/>
                  <a:pt x="799" y="6892"/>
                </a:cubicBezTo>
                <a:cubicBezTo>
                  <a:pt x="705" y="7265"/>
                  <a:pt x="902" y="7669"/>
                  <a:pt x="1078" y="7980"/>
                </a:cubicBezTo>
                <a:cubicBezTo>
                  <a:pt x="1296" y="8394"/>
                  <a:pt x="1535" y="8788"/>
                  <a:pt x="1794" y="9182"/>
                </a:cubicBezTo>
                <a:cubicBezTo>
                  <a:pt x="1255" y="9721"/>
                  <a:pt x="757" y="10374"/>
                  <a:pt x="581" y="11110"/>
                </a:cubicBezTo>
                <a:cubicBezTo>
                  <a:pt x="446" y="11669"/>
                  <a:pt x="540" y="12260"/>
                  <a:pt x="840" y="12758"/>
                </a:cubicBezTo>
                <a:cubicBezTo>
                  <a:pt x="104" y="14219"/>
                  <a:pt x="1" y="16022"/>
                  <a:pt x="778" y="17494"/>
                </a:cubicBezTo>
                <a:cubicBezTo>
                  <a:pt x="1027" y="17971"/>
                  <a:pt x="1379" y="18396"/>
                  <a:pt x="1794" y="18738"/>
                </a:cubicBezTo>
                <a:cubicBezTo>
                  <a:pt x="1949" y="19743"/>
                  <a:pt x="2364" y="20696"/>
                  <a:pt x="3110" y="21401"/>
                </a:cubicBezTo>
                <a:cubicBezTo>
                  <a:pt x="3359" y="21650"/>
                  <a:pt x="3649" y="21857"/>
                  <a:pt x="3960" y="22033"/>
                </a:cubicBezTo>
                <a:cubicBezTo>
                  <a:pt x="4478" y="22863"/>
                  <a:pt x="5224" y="23526"/>
                  <a:pt x="6115" y="23940"/>
                </a:cubicBezTo>
                <a:cubicBezTo>
                  <a:pt x="6292" y="24044"/>
                  <a:pt x="6478" y="24117"/>
                  <a:pt x="6675" y="24158"/>
                </a:cubicBezTo>
                <a:cubicBezTo>
                  <a:pt x="6882" y="24365"/>
                  <a:pt x="7121" y="24542"/>
                  <a:pt x="7369" y="24676"/>
                </a:cubicBezTo>
                <a:cubicBezTo>
                  <a:pt x="7788" y="24910"/>
                  <a:pt x="8216" y="25009"/>
                  <a:pt x="8641" y="25009"/>
                </a:cubicBezTo>
                <a:cubicBezTo>
                  <a:pt x="9289" y="25009"/>
                  <a:pt x="9934" y="24780"/>
                  <a:pt x="10541" y="24448"/>
                </a:cubicBezTo>
                <a:cubicBezTo>
                  <a:pt x="10841" y="24614"/>
                  <a:pt x="11173" y="24728"/>
                  <a:pt x="11515" y="24780"/>
                </a:cubicBezTo>
                <a:cubicBezTo>
                  <a:pt x="11647" y="24798"/>
                  <a:pt x="11779" y="24807"/>
                  <a:pt x="11911" y="24807"/>
                </a:cubicBezTo>
                <a:cubicBezTo>
                  <a:pt x="12535" y="24807"/>
                  <a:pt x="13145" y="24607"/>
                  <a:pt x="13650" y="24231"/>
                </a:cubicBezTo>
                <a:lnTo>
                  <a:pt x="13743" y="24158"/>
                </a:lnTo>
                <a:cubicBezTo>
                  <a:pt x="13904" y="24202"/>
                  <a:pt x="14068" y="24223"/>
                  <a:pt x="14232" y="24223"/>
                </a:cubicBezTo>
                <a:cubicBezTo>
                  <a:pt x="14374" y="24223"/>
                  <a:pt x="14516" y="24208"/>
                  <a:pt x="14655" y="24179"/>
                </a:cubicBezTo>
                <a:cubicBezTo>
                  <a:pt x="15122" y="24552"/>
                  <a:pt x="15650" y="24832"/>
                  <a:pt x="16220" y="25008"/>
                </a:cubicBezTo>
                <a:cubicBezTo>
                  <a:pt x="16560" y="25113"/>
                  <a:pt x="16911" y="25169"/>
                  <a:pt x="17260" y="25169"/>
                </a:cubicBezTo>
                <a:cubicBezTo>
                  <a:pt x="17739" y="25169"/>
                  <a:pt x="18213" y="25061"/>
                  <a:pt x="18645" y="24821"/>
                </a:cubicBezTo>
                <a:cubicBezTo>
                  <a:pt x="19361" y="24428"/>
                  <a:pt x="19879" y="23754"/>
                  <a:pt x="20242" y="23039"/>
                </a:cubicBezTo>
                <a:cubicBezTo>
                  <a:pt x="20666" y="22179"/>
                  <a:pt x="20977" y="21277"/>
                  <a:pt x="21164" y="20344"/>
                </a:cubicBezTo>
                <a:cubicBezTo>
                  <a:pt x="21319" y="20272"/>
                  <a:pt x="21464" y="20189"/>
                  <a:pt x="21620" y="20106"/>
                </a:cubicBezTo>
                <a:cubicBezTo>
                  <a:pt x="23154" y="19194"/>
                  <a:pt x="23983" y="17494"/>
                  <a:pt x="24242" y="15784"/>
                </a:cubicBezTo>
                <a:cubicBezTo>
                  <a:pt x="24242" y="15753"/>
                  <a:pt x="24242" y="15722"/>
                  <a:pt x="24252" y="15691"/>
                </a:cubicBezTo>
                <a:cubicBezTo>
                  <a:pt x="24460" y="14665"/>
                  <a:pt x="24522" y="13618"/>
                  <a:pt x="24439" y="12581"/>
                </a:cubicBezTo>
                <a:cubicBezTo>
                  <a:pt x="24916" y="11576"/>
                  <a:pt x="25258" y="10509"/>
                  <a:pt x="25455" y="9410"/>
                </a:cubicBezTo>
                <a:cubicBezTo>
                  <a:pt x="25631" y="8498"/>
                  <a:pt x="25558" y="7607"/>
                  <a:pt x="25061" y="6809"/>
                </a:cubicBezTo>
                <a:cubicBezTo>
                  <a:pt x="24885" y="6529"/>
                  <a:pt x="24688" y="6270"/>
                  <a:pt x="24460" y="6031"/>
                </a:cubicBezTo>
                <a:cubicBezTo>
                  <a:pt x="24522" y="5524"/>
                  <a:pt x="24480" y="4995"/>
                  <a:pt x="24190" y="4570"/>
                </a:cubicBezTo>
                <a:cubicBezTo>
                  <a:pt x="23745" y="3907"/>
                  <a:pt x="22884" y="3845"/>
                  <a:pt x="22159" y="3803"/>
                </a:cubicBezTo>
                <a:cubicBezTo>
                  <a:pt x="21967" y="3793"/>
                  <a:pt x="21773" y="3788"/>
                  <a:pt x="21578" y="3788"/>
                </a:cubicBezTo>
                <a:cubicBezTo>
                  <a:pt x="21384" y="3788"/>
                  <a:pt x="21190" y="3793"/>
                  <a:pt x="20998" y="3803"/>
                </a:cubicBezTo>
                <a:cubicBezTo>
                  <a:pt x="20998" y="3782"/>
                  <a:pt x="20988" y="3772"/>
                  <a:pt x="20977" y="3751"/>
                </a:cubicBezTo>
                <a:cubicBezTo>
                  <a:pt x="20739" y="2964"/>
                  <a:pt x="20293" y="2280"/>
                  <a:pt x="19537" y="1907"/>
                </a:cubicBezTo>
                <a:cubicBezTo>
                  <a:pt x="19009" y="1654"/>
                  <a:pt x="18437" y="1526"/>
                  <a:pt x="17856" y="1526"/>
                </a:cubicBezTo>
                <a:cubicBezTo>
                  <a:pt x="17650" y="1526"/>
                  <a:pt x="17443" y="1542"/>
                  <a:pt x="17236" y="1575"/>
                </a:cubicBezTo>
                <a:cubicBezTo>
                  <a:pt x="17122" y="1596"/>
                  <a:pt x="16998" y="1616"/>
                  <a:pt x="16873" y="1647"/>
                </a:cubicBezTo>
                <a:cubicBezTo>
                  <a:pt x="16417" y="1026"/>
                  <a:pt x="15795" y="559"/>
                  <a:pt x="15080" y="269"/>
                </a:cubicBezTo>
                <a:cubicBezTo>
                  <a:pt x="14703" y="128"/>
                  <a:pt x="14312" y="62"/>
                  <a:pt x="13923" y="62"/>
                </a:cubicBezTo>
                <a:cubicBezTo>
                  <a:pt x="13169" y="62"/>
                  <a:pt x="12420" y="308"/>
                  <a:pt x="11784" y="725"/>
                </a:cubicBezTo>
                <a:cubicBezTo>
                  <a:pt x="11567" y="580"/>
                  <a:pt x="11339" y="456"/>
                  <a:pt x="11100" y="352"/>
                </a:cubicBezTo>
                <a:cubicBezTo>
                  <a:pt x="10553" y="116"/>
                  <a:pt x="9975" y="0"/>
                  <a:pt x="940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1" name="Google Shape;2521;p66"/>
          <p:cNvSpPr/>
          <p:nvPr/>
        </p:nvSpPr>
        <p:spPr>
          <a:xfrm>
            <a:off x="6660064" y="3449584"/>
            <a:ext cx="820825" cy="780502"/>
          </a:xfrm>
          <a:custGeom>
            <a:rect b="b" l="l" r="r" t="t"/>
            <a:pathLst>
              <a:path extrusionOk="0" h="23150" w="24346">
                <a:moveTo>
                  <a:pt x="8147" y="1866"/>
                </a:moveTo>
                <a:lnTo>
                  <a:pt x="8147" y="1866"/>
                </a:lnTo>
                <a:cubicBezTo>
                  <a:pt x="7390" y="2136"/>
                  <a:pt x="6685" y="2498"/>
                  <a:pt x="6032" y="2954"/>
                </a:cubicBezTo>
                <a:cubicBezTo>
                  <a:pt x="6105" y="2830"/>
                  <a:pt x="6178" y="2716"/>
                  <a:pt x="6260" y="2602"/>
                </a:cubicBezTo>
                <a:cubicBezTo>
                  <a:pt x="6851" y="2281"/>
                  <a:pt x="7483" y="2032"/>
                  <a:pt x="8147" y="1866"/>
                </a:cubicBezTo>
                <a:close/>
                <a:moveTo>
                  <a:pt x="12293" y="197"/>
                </a:moveTo>
                <a:cubicBezTo>
                  <a:pt x="14379" y="197"/>
                  <a:pt x="16676" y="458"/>
                  <a:pt x="18469" y="1493"/>
                </a:cubicBezTo>
                <a:cubicBezTo>
                  <a:pt x="19288" y="1980"/>
                  <a:pt x="19972" y="2664"/>
                  <a:pt x="20469" y="3473"/>
                </a:cubicBezTo>
                <a:cubicBezTo>
                  <a:pt x="18993" y="2225"/>
                  <a:pt x="17075" y="1583"/>
                  <a:pt x="15149" y="1583"/>
                </a:cubicBezTo>
                <a:cubicBezTo>
                  <a:pt x="15074" y="1583"/>
                  <a:pt x="14999" y="1584"/>
                  <a:pt x="14925" y="1586"/>
                </a:cubicBezTo>
                <a:lnTo>
                  <a:pt x="14904" y="1586"/>
                </a:lnTo>
                <a:cubicBezTo>
                  <a:pt x="14158" y="1441"/>
                  <a:pt x="13401" y="1348"/>
                  <a:pt x="12645" y="1306"/>
                </a:cubicBezTo>
                <a:cubicBezTo>
                  <a:pt x="12238" y="1249"/>
                  <a:pt x="11827" y="1220"/>
                  <a:pt x="11416" y="1220"/>
                </a:cubicBezTo>
                <a:cubicBezTo>
                  <a:pt x="10936" y="1220"/>
                  <a:pt x="10455" y="1259"/>
                  <a:pt x="9981" y="1338"/>
                </a:cubicBezTo>
                <a:cubicBezTo>
                  <a:pt x="9763" y="1369"/>
                  <a:pt x="9546" y="1420"/>
                  <a:pt x="9339" y="1483"/>
                </a:cubicBezTo>
                <a:cubicBezTo>
                  <a:pt x="8344" y="1566"/>
                  <a:pt x="7380" y="1835"/>
                  <a:pt x="6488" y="2270"/>
                </a:cubicBezTo>
                <a:cubicBezTo>
                  <a:pt x="6862" y="1742"/>
                  <a:pt x="7338" y="1296"/>
                  <a:pt x="7888" y="954"/>
                </a:cubicBezTo>
                <a:cubicBezTo>
                  <a:pt x="8965" y="301"/>
                  <a:pt x="10313" y="239"/>
                  <a:pt x="11546" y="208"/>
                </a:cubicBezTo>
                <a:cubicBezTo>
                  <a:pt x="11791" y="201"/>
                  <a:pt x="12041" y="197"/>
                  <a:pt x="12293" y="197"/>
                </a:cubicBezTo>
                <a:close/>
                <a:moveTo>
                  <a:pt x="15940" y="1825"/>
                </a:moveTo>
                <a:cubicBezTo>
                  <a:pt x="17640" y="1939"/>
                  <a:pt x="19247" y="2623"/>
                  <a:pt x="20511" y="3763"/>
                </a:cubicBezTo>
                <a:cubicBezTo>
                  <a:pt x="20615" y="3846"/>
                  <a:pt x="20708" y="3939"/>
                  <a:pt x="20791" y="4032"/>
                </a:cubicBezTo>
                <a:cubicBezTo>
                  <a:pt x="20822" y="4084"/>
                  <a:pt x="20853" y="4146"/>
                  <a:pt x="20884" y="4208"/>
                </a:cubicBezTo>
                <a:cubicBezTo>
                  <a:pt x="19754" y="3255"/>
                  <a:pt x="18438" y="2550"/>
                  <a:pt x="17029" y="2125"/>
                </a:cubicBezTo>
                <a:cubicBezTo>
                  <a:pt x="16676" y="2011"/>
                  <a:pt x="16303" y="1918"/>
                  <a:pt x="15940" y="1825"/>
                </a:cubicBezTo>
                <a:close/>
                <a:moveTo>
                  <a:pt x="14977" y="1804"/>
                </a:moveTo>
                <a:cubicBezTo>
                  <a:pt x="15474" y="1908"/>
                  <a:pt x="15961" y="2022"/>
                  <a:pt x="16448" y="2156"/>
                </a:cubicBezTo>
                <a:cubicBezTo>
                  <a:pt x="18179" y="2633"/>
                  <a:pt x="19796" y="3421"/>
                  <a:pt x="21091" y="4644"/>
                </a:cubicBezTo>
                <a:cubicBezTo>
                  <a:pt x="21340" y="5234"/>
                  <a:pt x="21547" y="5846"/>
                  <a:pt x="21703" y="6478"/>
                </a:cubicBezTo>
                <a:cubicBezTo>
                  <a:pt x="21703" y="6488"/>
                  <a:pt x="21703" y="6509"/>
                  <a:pt x="21713" y="6530"/>
                </a:cubicBezTo>
                <a:cubicBezTo>
                  <a:pt x="21185" y="5525"/>
                  <a:pt x="20573" y="4550"/>
                  <a:pt x="19682" y="3835"/>
                </a:cubicBezTo>
                <a:cubicBezTo>
                  <a:pt x="18863" y="3172"/>
                  <a:pt x="17868" y="2747"/>
                  <a:pt x="16873" y="2405"/>
                </a:cubicBezTo>
                <a:cubicBezTo>
                  <a:pt x="16262" y="2198"/>
                  <a:pt x="15629" y="1990"/>
                  <a:pt x="14977" y="1804"/>
                </a:cubicBezTo>
                <a:close/>
                <a:moveTo>
                  <a:pt x="5898" y="2809"/>
                </a:moveTo>
                <a:cubicBezTo>
                  <a:pt x="5877" y="2851"/>
                  <a:pt x="5846" y="2892"/>
                  <a:pt x="5825" y="2934"/>
                </a:cubicBezTo>
                <a:cubicBezTo>
                  <a:pt x="5763" y="3037"/>
                  <a:pt x="5701" y="3131"/>
                  <a:pt x="5649" y="3234"/>
                </a:cubicBezTo>
                <a:cubicBezTo>
                  <a:pt x="5120" y="3628"/>
                  <a:pt x="4623" y="4074"/>
                  <a:pt x="4177" y="4561"/>
                </a:cubicBezTo>
                <a:cubicBezTo>
                  <a:pt x="3493" y="5297"/>
                  <a:pt x="2882" y="6095"/>
                  <a:pt x="2353" y="6955"/>
                </a:cubicBezTo>
                <a:cubicBezTo>
                  <a:pt x="2789" y="5898"/>
                  <a:pt x="3421" y="4944"/>
                  <a:pt x="4229" y="4125"/>
                </a:cubicBezTo>
                <a:cubicBezTo>
                  <a:pt x="4727" y="3618"/>
                  <a:pt x="5286" y="3172"/>
                  <a:pt x="5898" y="2809"/>
                </a:cubicBezTo>
                <a:close/>
                <a:moveTo>
                  <a:pt x="21444" y="4996"/>
                </a:moveTo>
                <a:cubicBezTo>
                  <a:pt x="21568" y="5131"/>
                  <a:pt x="21692" y="5266"/>
                  <a:pt x="21817" y="5411"/>
                </a:cubicBezTo>
                <a:cubicBezTo>
                  <a:pt x="22356" y="6447"/>
                  <a:pt x="22687" y="7577"/>
                  <a:pt x="22770" y="8748"/>
                </a:cubicBezTo>
                <a:cubicBezTo>
                  <a:pt x="22563" y="8240"/>
                  <a:pt x="22325" y="7732"/>
                  <a:pt x="22076" y="7235"/>
                </a:cubicBezTo>
                <a:cubicBezTo>
                  <a:pt x="22003" y="6893"/>
                  <a:pt x="21920" y="6561"/>
                  <a:pt x="21838" y="6229"/>
                </a:cubicBezTo>
                <a:cubicBezTo>
                  <a:pt x="21724" y="5815"/>
                  <a:pt x="21599" y="5400"/>
                  <a:pt x="21444" y="4996"/>
                </a:cubicBezTo>
                <a:close/>
                <a:moveTo>
                  <a:pt x="22221" y="7971"/>
                </a:moveTo>
                <a:lnTo>
                  <a:pt x="22221" y="7971"/>
                </a:lnTo>
                <a:cubicBezTo>
                  <a:pt x="22449" y="8427"/>
                  <a:pt x="22646" y="8903"/>
                  <a:pt x="22812" y="9390"/>
                </a:cubicBezTo>
                <a:cubicBezTo>
                  <a:pt x="22832" y="10323"/>
                  <a:pt x="22770" y="11256"/>
                  <a:pt x="22615" y="12178"/>
                </a:cubicBezTo>
                <a:lnTo>
                  <a:pt x="22615" y="12168"/>
                </a:lnTo>
                <a:cubicBezTo>
                  <a:pt x="22615" y="10758"/>
                  <a:pt x="22490" y="9349"/>
                  <a:pt x="22221" y="7971"/>
                </a:cubicBezTo>
                <a:close/>
                <a:moveTo>
                  <a:pt x="22957" y="9857"/>
                </a:moveTo>
                <a:cubicBezTo>
                  <a:pt x="23257" y="10924"/>
                  <a:pt x="23351" y="12023"/>
                  <a:pt x="23040" y="13194"/>
                </a:cubicBezTo>
                <a:cubicBezTo>
                  <a:pt x="22874" y="13816"/>
                  <a:pt x="22646" y="14427"/>
                  <a:pt x="22345" y="14997"/>
                </a:cubicBezTo>
                <a:cubicBezTo>
                  <a:pt x="22428" y="14562"/>
                  <a:pt x="22501" y="14116"/>
                  <a:pt x="22542" y="13671"/>
                </a:cubicBezTo>
                <a:cubicBezTo>
                  <a:pt x="22553" y="13557"/>
                  <a:pt x="22563" y="13432"/>
                  <a:pt x="22573" y="13318"/>
                </a:cubicBezTo>
                <a:cubicBezTo>
                  <a:pt x="22822" y="12178"/>
                  <a:pt x="22946" y="11018"/>
                  <a:pt x="22957" y="9857"/>
                </a:cubicBezTo>
                <a:close/>
                <a:moveTo>
                  <a:pt x="22231" y="14583"/>
                </a:moveTo>
                <a:lnTo>
                  <a:pt x="22231" y="14583"/>
                </a:lnTo>
                <a:cubicBezTo>
                  <a:pt x="22180" y="14914"/>
                  <a:pt x="22107" y="15246"/>
                  <a:pt x="22024" y="15567"/>
                </a:cubicBezTo>
                <a:cubicBezTo>
                  <a:pt x="21900" y="15775"/>
                  <a:pt x="21775" y="15972"/>
                  <a:pt x="21641" y="16168"/>
                </a:cubicBezTo>
                <a:cubicBezTo>
                  <a:pt x="21869" y="15650"/>
                  <a:pt x="22066" y="15122"/>
                  <a:pt x="22231" y="14583"/>
                </a:cubicBezTo>
                <a:close/>
                <a:moveTo>
                  <a:pt x="21838" y="16220"/>
                </a:moveTo>
                <a:cubicBezTo>
                  <a:pt x="21454" y="17402"/>
                  <a:pt x="20811" y="18490"/>
                  <a:pt x="19951" y="19392"/>
                </a:cubicBezTo>
                <a:cubicBezTo>
                  <a:pt x="19319" y="20013"/>
                  <a:pt x="18594" y="20542"/>
                  <a:pt x="17796" y="20936"/>
                </a:cubicBezTo>
                <a:cubicBezTo>
                  <a:pt x="18003" y="20791"/>
                  <a:pt x="18220" y="20635"/>
                  <a:pt x="18428" y="20470"/>
                </a:cubicBezTo>
                <a:cubicBezTo>
                  <a:pt x="19557" y="19537"/>
                  <a:pt x="20501" y="18386"/>
                  <a:pt x="21185" y="17091"/>
                </a:cubicBezTo>
                <a:cubicBezTo>
                  <a:pt x="21413" y="16811"/>
                  <a:pt x="21630" y="16521"/>
                  <a:pt x="21838" y="16220"/>
                </a:cubicBezTo>
                <a:close/>
                <a:moveTo>
                  <a:pt x="22356" y="6126"/>
                </a:moveTo>
                <a:cubicBezTo>
                  <a:pt x="23485" y="7815"/>
                  <a:pt x="24107" y="9795"/>
                  <a:pt x="24159" y="11826"/>
                </a:cubicBezTo>
                <a:cubicBezTo>
                  <a:pt x="24221" y="14065"/>
                  <a:pt x="23724" y="16604"/>
                  <a:pt x="22408" y="18449"/>
                </a:cubicBezTo>
                <a:cubicBezTo>
                  <a:pt x="21055" y="20338"/>
                  <a:pt x="18757" y="21168"/>
                  <a:pt x="16578" y="21656"/>
                </a:cubicBezTo>
                <a:lnTo>
                  <a:pt x="16578" y="21656"/>
                </a:lnTo>
                <a:cubicBezTo>
                  <a:pt x="17847" y="21179"/>
                  <a:pt x="19043" y="20528"/>
                  <a:pt x="19993" y="19589"/>
                </a:cubicBezTo>
                <a:cubicBezTo>
                  <a:pt x="21081" y="18511"/>
                  <a:pt x="21786" y="17122"/>
                  <a:pt x="22180" y="15661"/>
                </a:cubicBezTo>
                <a:cubicBezTo>
                  <a:pt x="22646" y="14904"/>
                  <a:pt x="22988" y="14096"/>
                  <a:pt x="23216" y="13246"/>
                </a:cubicBezTo>
                <a:cubicBezTo>
                  <a:pt x="23589" y="11816"/>
                  <a:pt x="23392" y="10489"/>
                  <a:pt x="22946" y="9204"/>
                </a:cubicBezTo>
                <a:cubicBezTo>
                  <a:pt x="22926" y="8157"/>
                  <a:pt x="22718" y="7110"/>
                  <a:pt x="22356" y="6126"/>
                </a:cubicBezTo>
                <a:close/>
                <a:moveTo>
                  <a:pt x="20449" y="17951"/>
                </a:moveTo>
                <a:cubicBezTo>
                  <a:pt x="19889" y="18801"/>
                  <a:pt x="19215" y="19568"/>
                  <a:pt x="18438" y="20221"/>
                </a:cubicBezTo>
                <a:cubicBezTo>
                  <a:pt x="17837" y="20729"/>
                  <a:pt x="17174" y="21154"/>
                  <a:pt x="16469" y="21506"/>
                </a:cubicBezTo>
                <a:cubicBezTo>
                  <a:pt x="16023" y="21672"/>
                  <a:pt x="15578" y="21806"/>
                  <a:pt x="15122" y="21920"/>
                </a:cubicBezTo>
                <a:lnTo>
                  <a:pt x="15132" y="21920"/>
                </a:lnTo>
                <a:cubicBezTo>
                  <a:pt x="14925" y="21952"/>
                  <a:pt x="14717" y="21972"/>
                  <a:pt x="14510" y="21993"/>
                </a:cubicBezTo>
                <a:cubicBezTo>
                  <a:pt x="16417" y="21433"/>
                  <a:pt x="18117" y="20231"/>
                  <a:pt x="19537" y="18873"/>
                </a:cubicBezTo>
                <a:cubicBezTo>
                  <a:pt x="19848" y="18583"/>
                  <a:pt x="20148" y="18272"/>
                  <a:pt x="20449" y="17951"/>
                </a:cubicBezTo>
                <a:close/>
                <a:moveTo>
                  <a:pt x="7846" y="2177"/>
                </a:moveTo>
                <a:lnTo>
                  <a:pt x="7846" y="2177"/>
                </a:lnTo>
                <a:cubicBezTo>
                  <a:pt x="6623" y="2954"/>
                  <a:pt x="5659" y="4105"/>
                  <a:pt x="4903" y="5348"/>
                </a:cubicBezTo>
                <a:cubicBezTo>
                  <a:pt x="3732" y="7245"/>
                  <a:pt x="3099" y="9421"/>
                  <a:pt x="3068" y="11660"/>
                </a:cubicBezTo>
                <a:cubicBezTo>
                  <a:pt x="3017" y="15785"/>
                  <a:pt x="5442" y="19837"/>
                  <a:pt x="9297" y="21464"/>
                </a:cubicBezTo>
                <a:cubicBezTo>
                  <a:pt x="9919" y="21724"/>
                  <a:pt x="10572" y="21920"/>
                  <a:pt x="11246" y="22045"/>
                </a:cubicBezTo>
                <a:cubicBezTo>
                  <a:pt x="10002" y="21848"/>
                  <a:pt x="8800" y="21340"/>
                  <a:pt x="7660" y="20666"/>
                </a:cubicBezTo>
                <a:cubicBezTo>
                  <a:pt x="5929" y="19630"/>
                  <a:pt x="4229" y="18314"/>
                  <a:pt x="3162" y="16562"/>
                </a:cubicBezTo>
                <a:cubicBezTo>
                  <a:pt x="1887" y="14458"/>
                  <a:pt x="2167" y="12209"/>
                  <a:pt x="2861" y="9950"/>
                </a:cubicBezTo>
                <a:cubicBezTo>
                  <a:pt x="3566" y="7691"/>
                  <a:pt x="4519" y="5525"/>
                  <a:pt x="5711" y="3483"/>
                </a:cubicBezTo>
                <a:lnTo>
                  <a:pt x="5794" y="3359"/>
                </a:lnTo>
                <a:cubicBezTo>
                  <a:pt x="6426" y="2871"/>
                  <a:pt x="7121" y="2478"/>
                  <a:pt x="7846" y="2177"/>
                </a:cubicBezTo>
                <a:close/>
                <a:moveTo>
                  <a:pt x="11757" y="1459"/>
                </a:moveTo>
                <a:cubicBezTo>
                  <a:pt x="12001" y="1459"/>
                  <a:pt x="12246" y="1467"/>
                  <a:pt x="12489" y="1483"/>
                </a:cubicBezTo>
                <a:cubicBezTo>
                  <a:pt x="12904" y="1534"/>
                  <a:pt x="13308" y="1607"/>
                  <a:pt x="13712" y="1700"/>
                </a:cubicBezTo>
                <a:cubicBezTo>
                  <a:pt x="11847" y="1970"/>
                  <a:pt x="10085" y="2768"/>
                  <a:pt x="8520" y="3815"/>
                </a:cubicBezTo>
                <a:cubicBezTo>
                  <a:pt x="8476" y="3841"/>
                  <a:pt x="8506" y="3904"/>
                  <a:pt x="8542" y="3904"/>
                </a:cubicBezTo>
                <a:cubicBezTo>
                  <a:pt x="8548" y="3904"/>
                  <a:pt x="8555" y="3902"/>
                  <a:pt x="8561" y="3897"/>
                </a:cubicBezTo>
                <a:cubicBezTo>
                  <a:pt x="10261" y="2809"/>
                  <a:pt x="12282" y="2022"/>
                  <a:pt x="14303" y="1835"/>
                </a:cubicBezTo>
                <a:cubicBezTo>
                  <a:pt x="15028" y="2022"/>
                  <a:pt x="15743" y="2239"/>
                  <a:pt x="16428" y="2467"/>
                </a:cubicBezTo>
                <a:cubicBezTo>
                  <a:pt x="17433" y="2789"/>
                  <a:pt x="18448" y="3172"/>
                  <a:pt x="19319" y="3804"/>
                </a:cubicBezTo>
                <a:cubicBezTo>
                  <a:pt x="20283" y="4499"/>
                  <a:pt x="20936" y="5483"/>
                  <a:pt x="21485" y="6520"/>
                </a:cubicBezTo>
                <a:cubicBezTo>
                  <a:pt x="21620" y="6768"/>
                  <a:pt x="21755" y="7017"/>
                  <a:pt x="21889" y="7276"/>
                </a:cubicBezTo>
                <a:cubicBezTo>
                  <a:pt x="22314" y="9214"/>
                  <a:pt x="22490" y="11204"/>
                  <a:pt x="22387" y="13184"/>
                </a:cubicBezTo>
                <a:cubicBezTo>
                  <a:pt x="22387" y="13225"/>
                  <a:pt x="22387" y="13267"/>
                  <a:pt x="22387" y="13308"/>
                </a:cubicBezTo>
                <a:cubicBezTo>
                  <a:pt x="22211" y="14044"/>
                  <a:pt x="21983" y="14769"/>
                  <a:pt x="21713" y="15484"/>
                </a:cubicBezTo>
                <a:cubicBezTo>
                  <a:pt x="21506" y="16013"/>
                  <a:pt x="21267" y="16521"/>
                  <a:pt x="20998" y="17029"/>
                </a:cubicBezTo>
                <a:cubicBezTo>
                  <a:pt x="20552" y="17578"/>
                  <a:pt x="20065" y="18107"/>
                  <a:pt x="19557" y="18594"/>
                </a:cubicBezTo>
                <a:cubicBezTo>
                  <a:pt x="18024" y="20096"/>
                  <a:pt x="16179" y="21413"/>
                  <a:pt x="14075" y="21931"/>
                </a:cubicBezTo>
                <a:cubicBezTo>
                  <a:pt x="13878" y="21983"/>
                  <a:pt x="13681" y="22024"/>
                  <a:pt x="13484" y="22055"/>
                </a:cubicBezTo>
                <a:cubicBezTo>
                  <a:pt x="13402" y="22057"/>
                  <a:pt x="13320" y="22058"/>
                  <a:pt x="13237" y="22058"/>
                </a:cubicBezTo>
                <a:cubicBezTo>
                  <a:pt x="12004" y="22058"/>
                  <a:pt x="10775" y="21840"/>
                  <a:pt x="9618" y="21402"/>
                </a:cubicBezTo>
                <a:cubicBezTo>
                  <a:pt x="7774" y="20666"/>
                  <a:pt x="6198" y="19402"/>
                  <a:pt x="5079" y="17754"/>
                </a:cubicBezTo>
                <a:cubicBezTo>
                  <a:pt x="2654" y="14230"/>
                  <a:pt x="2737" y="9577"/>
                  <a:pt x="4789" y="5887"/>
                </a:cubicBezTo>
                <a:cubicBezTo>
                  <a:pt x="5753" y="4157"/>
                  <a:pt x="7162" y="2457"/>
                  <a:pt x="9059" y="1762"/>
                </a:cubicBezTo>
                <a:cubicBezTo>
                  <a:pt x="9256" y="1721"/>
                  <a:pt x="9453" y="1680"/>
                  <a:pt x="9660" y="1638"/>
                </a:cubicBezTo>
                <a:cubicBezTo>
                  <a:pt x="10352" y="1523"/>
                  <a:pt x="11055" y="1459"/>
                  <a:pt x="11757" y="1459"/>
                </a:cubicBezTo>
                <a:close/>
                <a:moveTo>
                  <a:pt x="5379" y="3669"/>
                </a:moveTo>
                <a:lnTo>
                  <a:pt x="5379" y="3669"/>
                </a:lnTo>
                <a:cubicBezTo>
                  <a:pt x="4260" y="5649"/>
                  <a:pt x="3359" y="7732"/>
                  <a:pt x="2695" y="9909"/>
                </a:cubicBezTo>
                <a:cubicBezTo>
                  <a:pt x="2011" y="12137"/>
                  <a:pt x="1711" y="14375"/>
                  <a:pt x="2923" y="16490"/>
                </a:cubicBezTo>
                <a:cubicBezTo>
                  <a:pt x="3980" y="18345"/>
                  <a:pt x="5763" y="19734"/>
                  <a:pt x="7577" y="20812"/>
                </a:cubicBezTo>
                <a:cubicBezTo>
                  <a:pt x="9068" y="21698"/>
                  <a:pt x="10692" y="22311"/>
                  <a:pt x="12392" y="22311"/>
                </a:cubicBezTo>
                <a:cubicBezTo>
                  <a:pt x="12759" y="22311"/>
                  <a:pt x="13131" y="22282"/>
                  <a:pt x="13505" y="22221"/>
                </a:cubicBezTo>
                <a:lnTo>
                  <a:pt x="13878" y="22211"/>
                </a:lnTo>
                <a:lnTo>
                  <a:pt x="13764" y="22231"/>
                </a:lnTo>
                <a:cubicBezTo>
                  <a:pt x="12707" y="22437"/>
                  <a:pt x="11477" y="22629"/>
                  <a:pt x="10263" y="22629"/>
                </a:cubicBezTo>
                <a:cubicBezTo>
                  <a:pt x="8906" y="22629"/>
                  <a:pt x="7570" y="22389"/>
                  <a:pt x="6520" y="21661"/>
                </a:cubicBezTo>
                <a:cubicBezTo>
                  <a:pt x="4778" y="20459"/>
                  <a:pt x="3514" y="18303"/>
                  <a:pt x="2685" y="16407"/>
                </a:cubicBezTo>
                <a:cubicBezTo>
                  <a:pt x="1545" y="13785"/>
                  <a:pt x="1182" y="10707"/>
                  <a:pt x="1980" y="7981"/>
                </a:cubicBezTo>
                <a:cubicBezTo>
                  <a:pt x="2571" y="6841"/>
                  <a:pt x="3307" y="5794"/>
                  <a:pt x="4167" y="4841"/>
                </a:cubicBezTo>
                <a:cubicBezTo>
                  <a:pt x="4550" y="4426"/>
                  <a:pt x="4955" y="4032"/>
                  <a:pt x="5379" y="3669"/>
                </a:cubicBezTo>
                <a:close/>
                <a:moveTo>
                  <a:pt x="1607" y="8831"/>
                </a:moveTo>
                <a:cubicBezTo>
                  <a:pt x="1545" y="9100"/>
                  <a:pt x="1493" y="9380"/>
                  <a:pt x="1462" y="9660"/>
                </a:cubicBezTo>
                <a:cubicBezTo>
                  <a:pt x="1161" y="11961"/>
                  <a:pt x="1586" y="14282"/>
                  <a:pt x="2498" y="16396"/>
                </a:cubicBezTo>
                <a:cubicBezTo>
                  <a:pt x="3338" y="18355"/>
                  <a:pt x="4633" y="20594"/>
                  <a:pt x="6437" y="21817"/>
                </a:cubicBezTo>
                <a:cubicBezTo>
                  <a:pt x="7523" y="22560"/>
                  <a:pt x="8869" y="22799"/>
                  <a:pt x="10231" y="22799"/>
                </a:cubicBezTo>
                <a:cubicBezTo>
                  <a:pt x="11337" y="22799"/>
                  <a:pt x="12454" y="22642"/>
                  <a:pt x="13453" y="22470"/>
                </a:cubicBezTo>
                <a:cubicBezTo>
                  <a:pt x="13919" y="22387"/>
                  <a:pt x="14396" y="22294"/>
                  <a:pt x="14873" y="22180"/>
                </a:cubicBezTo>
                <a:lnTo>
                  <a:pt x="14873" y="22180"/>
                </a:lnTo>
                <a:cubicBezTo>
                  <a:pt x="14033" y="22459"/>
                  <a:pt x="13173" y="22677"/>
                  <a:pt x="12292" y="22822"/>
                </a:cubicBezTo>
                <a:cubicBezTo>
                  <a:pt x="11696" y="22924"/>
                  <a:pt x="11103" y="22977"/>
                  <a:pt x="10518" y="22977"/>
                </a:cubicBezTo>
                <a:cubicBezTo>
                  <a:pt x="8958" y="22977"/>
                  <a:pt x="7450" y="22599"/>
                  <a:pt x="6064" y="21755"/>
                </a:cubicBezTo>
                <a:cubicBezTo>
                  <a:pt x="4374" y="20698"/>
                  <a:pt x="3006" y="19205"/>
                  <a:pt x="2115" y="17422"/>
                </a:cubicBezTo>
                <a:cubicBezTo>
                  <a:pt x="1058" y="15350"/>
                  <a:pt x="581" y="12893"/>
                  <a:pt x="1058" y="10582"/>
                </a:cubicBezTo>
                <a:cubicBezTo>
                  <a:pt x="1182" y="9981"/>
                  <a:pt x="1369" y="9390"/>
                  <a:pt x="1607" y="8831"/>
                </a:cubicBezTo>
                <a:close/>
                <a:moveTo>
                  <a:pt x="12327" y="1"/>
                </a:moveTo>
                <a:cubicBezTo>
                  <a:pt x="11981" y="1"/>
                  <a:pt x="11640" y="8"/>
                  <a:pt x="11308" y="21"/>
                </a:cubicBezTo>
                <a:cubicBezTo>
                  <a:pt x="10188" y="63"/>
                  <a:pt x="8997" y="156"/>
                  <a:pt x="7981" y="674"/>
                </a:cubicBezTo>
                <a:cubicBezTo>
                  <a:pt x="7204" y="1078"/>
                  <a:pt x="6613" y="1752"/>
                  <a:pt x="6126" y="2467"/>
                </a:cubicBezTo>
                <a:cubicBezTo>
                  <a:pt x="4115" y="3587"/>
                  <a:pt x="2612" y="5535"/>
                  <a:pt x="1876" y="7774"/>
                </a:cubicBezTo>
                <a:cubicBezTo>
                  <a:pt x="1420" y="8644"/>
                  <a:pt x="1078" y="9577"/>
                  <a:pt x="882" y="10530"/>
                </a:cubicBezTo>
                <a:cubicBezTo>
                  <a:pt x="1" y="14821"/>
                  <a:pt x="2208" y="19557"/>
                  <a:pt x="5898" y="21848"/>
                </a:cubicBezTo>
                <a:cubicBezTo>
                  <a:pt x="7312" y="22729"/>
                  <a:pt x="8865" y="23150"/>
                  <a:pt x="10479" y="23150"/>
                </a:cubicBezTo>
                <a:cubicBezTo>
                  <a:pt x="10934" y="23150"/>
                  <a:pt x="11394" y="23116"/>
                  <a:pt x="11857" y="23050"/>
                </a:cubicBezTo>
                <a:cubicBezTo>
                  <a:pt x="13225" y="22874"/>
                  <a:pt x="14562" y="22522"/>
                  <a:pt x="15837" y="21993"/>
                </a:cubicBezTo>
                <a:cubicBezTo>
                  <a:pt x="15961" y="21972"/>
                  <a:pt x="16085" y="21952"/>
                  <a:pt x="16200" y="21931"/>
                </a:cubicBezTo>
                <a:cubicBezTo>
                  <a:pt x="18428" y="21475"/>
                  <a:pt x="20905" y="20677"/>
                  <a:pt x="22356" y="18822"/>
                </a:cubicBezTo>
                <a:cubicBezTo>
                  <a:pt x="23786" y="17008"/>
                  <a:pt x="24346" y="14448"/>
                  <a:pt x="24346" y="12178"/>
                </a:cubicBezTo>
                <a:cubicBezTo>
                  <a:pt x="24346" y="9909"/>
                  <a:pt x="23703" y="7639"/>
                  <a:pt x="22366" y="5804"/>
                </a:cubicBezTo>
                <a:cubicBezTo>
                  <a:pt x="22231" y="5628"/>
                  <a:pt x="22107" y="5462"/>
                  <a:pt x="21972" y="5297"/>
                </a:cubicBezTo>
                <a:cubicBezTo>
                  <a:pt x="21703" y="4799"/>
                  <a:pt x="21371" y="4343"/>
                  <a:pt x="20977" y="3939"/>
                </a:cubicBezTo>
                <a:cubicBezTo>
                  <a:pt x="20418" y="2871"/>
                  <a:pt x="19651" y="1939"/>
                  <a:pt x="18573" y="1317"/>
                </a:cubicBezTo>
                <a:cubicBezTo>
                  <a:pt x="16756" y="284"/>
                  <a:pt x="14442" y="1"/>
                  <a:pt x="123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67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2527" name="Google Shape;2527;p67"/>
          <p:cNvSpPr txBox="1"/>
          <p:nvPr>
            <p:ph idx="1" type="body"/>
          </p:nvPr>
        </p:nvSpPr>
        <p:spPr>
          <a:xfrm>
            <a:off x="1150925" y="1293325"/>
            <a:ext cx="3427500" cy="34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Did you like the resources on this template? Get them for free at our other websites.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800">
                <a:latin typeface="Chelsea Market"/>
                <a:ea typeface="Chelsea Market"/>
                <a:cs typeface="Chelsea Market"/>
                <a:sym typeface="Chelsea Market"/>
              </a:rPr>
              <a:t>VECTORS</a:t>
            </a:r>
            <a:endParaRPr/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SzPts val="1400"/>
              <a:buFont typeface="Signika Negative SemiBold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3"/>
              </a:rPr>
              <a:t>Set of sticky notes in realistic style and different colors</a:t>
            </a:r>
            <a:endParaRPr/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SzPts val="1400"/>
              <a:buFont typeface="Signika Negative SemiBold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Paper stripes</a:t>
            </a:r>
            <a:endParaRPr/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SzPts val="1400"/>
              <a:buFont typeface="Signika Negative SemiBold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5"/>
              </a:rPr>
              <a:t>Notes with sticky tape</a:t>
            </a:r>
            <a:endParaRPr/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SzPts val="1400"/>
              <a:buFont typeface="Signika Negative SemiBold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6"/>
              </a:rPr>
              <a:t>Lovely floral weekly schedule with flat design</a:t>
            </a:r>
            <a:endParaRPr/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SzPts val="1400"/>
              <a:buFont typeface="Signika Negative SemiBold"/>
              <a:buChar char="●"/>
            </a:pPr>
            <a:r>
              <a:rPr lang="en">
                <a:uFill>
                  <a:noFill/>
                </a:uFill>
                <a:hlinkClick r:id="rId7"/>
              </a:rPr>
              <a:t>Collection of four post notes in realistic style</a:t>
            </a:r>
            <a:endParaRPr/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SzPts val="1400"/>
              <a:buFont typeface="Signika Negative SemiBold"/>
              <a:buChar char="●"/>
            </a:pPr>
            <a:r>
              <a:rPr lang="en">
                <a:uFill>
                  <a:noFill/>
                </a:uFill>
                <a:hlinkClick r:id="rId8"/>
              </a:rPr>
              <a:t>Variety of papers</a:t>
            </a:r>
            <a:endParaRPr/>
          </a:p>
        </p:txBody>
      </p:sp>
      <p:sp>
        <p:nvSpPr>
          <p:cNvPr id="2528" name="Google Shape;2528;p67"/>
          <p:cNvSpPr txBox="1"/>
          <p:nvPr>
            <p:ph idx="2" type="body"/>
          </p:nvPr>
        </p:nvSpPr>
        <p:spPr>
          <a:xfrm>
            <a:off x="4669500" y="1293325"/>
            <a:ext cx="3754500" cy="33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SzPts val="1400"/>
              <a:buFont typeface="Signika Negative SemiBold"/>
              <a:buChar char="●"/>
            </a:pPr>
            <a:r>
              <a:rPr lang="en">
                <a:uFill>
                  <a:noFill/>
                </a:uFill>
                <a:hlinkClick r:id="rId9"/>
              </a:rPr>
              <a:t>Pack of four realistic adhesive notes with thumbtacks</a:t>
            </a:r>
            <a:endParaRPr/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SzPts val="1400"/>
              <a:buFont typeface="Signika Negative SemiBold"/>
              <a:buChar char="●"/>
            </a:pPr>
            <a:r>
              <a:rPr lang="en">
                <a:uFill>
                  <a:noFill/>
                </a:uFill>
                <a:hlinkClick r:id="rId10"/>
              </a:rPr>
              <a:t>Hand drawn arrow collection</a:t>
            </a:r>
            <a:endParaRPr/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SzPts val="1400"/>
              <a:buFont typeface="Signika Negative SemiBold"/>
              <a:buChar char="●"/>
            </a:pPr>
            <a:r>
              <a:rPr lang="en">
                <a:uFill>
                  <a:noFill/>
                </a:uFill>
                <a:hlinkClick r:id="rId11"/>
              </a:rPr>
              <a:t>Pencil doodles</a:t>
            </a:r>
            <a:endParaRPr/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SzPts val="1400"/>
              <a:buFont typeface="Signika Negative SemiBold"/>
              <a:buChar char="●"/>
            </a:pPr>
            <a:r>
              <a:rPr lang="en">
                <a:uFill>
                  <a:noFill/>
                </a:uFill>
                <a:hlinkClick r:id="rId12"/>
              </a:rPr>
              <a:t>Badges collection in doodle style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Chelsea Market"/>
                <a:ea typeface="Chelsea Market"/>
                <a:cs typeface="Chelsea Market"/>
                <a:sym typeface="Chelsea Market"/>
              </a:rPr>
              <a:t>PHOTOS</a:t>
            </a:r>
            <a:endParaRPr>
              <a:latin typeface="Chelsea Market"/>
              <a:ea typeface="Chelsea Market"/>
              <a:cs typeface="Chelsea Market"/>
              <a:sym typeface="Chelsea Market"/>
            </a:endParaRPr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SzPts val="1400"/>
              <a:buFont typeface="Signika Negative SemiBold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3"/>
              </a:rPr>
              <a:t>Girl surfing laptop at table</a:t>
            </a:r>
            <a:endParaRPr/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SzPts val="1400"/>
              <a:buFont typeface="Signika Negative SemiBold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4"/>
              </a:rPr>
              <a:t>Crop women working at laptop</a:t>
            </a:r>
            <a:endParaRPr/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SzPts val="1400"/>
              <a:buFont typeface="Signika Negative SemiBold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5"/>
              </a:rPr>
              <a:t>Portrait of young woman posing</a:t>
            </a:r>
            <a:endParaRPr/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SzPts val="1400"/>
              <a:buFont typeface="Signika Negative SemiBold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6"/>
              </a:rPr>
              <a:t>Portrait of entrepreneur holding laptop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6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4" name="Google Shape;2534;p68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/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5" name="Google Shape;2535;p68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69"/>
          <p:cNvSpPr txBox="1"/>
          <p:nvPr>
            <p:ph idx="4294967295" type="title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1" name="Google Shape;2541;p69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2" name="Google Shape;2542;p69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Chelsea Market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https://fonts.google.com/specimen/Chelsea+Market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Signika Negative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https://fonts.google.com/specimen/Signika+Negative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43" name="Google Shape;2543;p69"/>
          <p:cNvGrpSpPr/>
          <p:nvPr/>
        </p:nvGrpSpPr>
        <p:grpSpPr>
          <a:xfrm>
            <a:off x="2052638" y="3498875"/>
            <a:ext cx="5038725" cy="754200"/>
            <a:chOff x="2583563" y="3498875"/>
            <a:chExt cx="5038725" cy="754200"/>
          </a:xfrm>
        </p:grpSpPr>
        <p:grpSp>
          <p:nvGrpSpPr>
            <p:cNvPr id="2544" name="Google Shape;2544;p69"/>
            <p:cNvGrpSpPr/>
            <p:nvPr/>
          </p:nvGrpSpPr>
          <p:grpSpPr>
            <a:xfrm>
              <a:off x="2583563" y="3498875"/>
              <a:ext cx="3976875" cy="754200"/>
              <a:chOff x="2052655" y="3498875"/>
              <a:chExt cx="3976875" cy="754200"/>
            </a:xfrm>
          </p:grpSpPr>
          <p:sp>
            <p:nvSpPr>
              <p:cNvPr id="2545" name="Google Shape;2545;p69"/>
              <p:cNvSpPr/>
              <p:nvPr/>
            </p:nvSpPr>
            <p:spPr>
              <a:xfrm>
                <a:off x="3114480" y="3498875"/>
                <a:ext cx="791400" cy="754200"/>
              </a:xfrm>
              <a:prstGeom prst="roundRect">
                <a:avLst>
                  <a:gd fmla="val 16667" name="adj"/>
                </a:avLst>
              </a:prstGeom>
              <a:solidFill>
                <a:srgbClr val="D1EAF7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6" name="Google Shape;2546;p69"/>
              <p:cNvSpPr/>
              <p:nvPr/>
            </p:nvSpPr>
            <p:spPr>
              <a:xfrm>
                <a:off x="4176300" y="3498875"/>
                <a:ext cx="791400" cy="754200"/>
              </a:xfrm>
              <a:prstGeom prst="roundRect">
                <a:avLst>
                  <a:gd fmla="val 16667" name="adj"/>
                </a:avLst>
              </a:prstGeom>
              <a:solidFill>
                <a:srgbClr val="FEDFE3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7" name="Google Shape;2547;p69"/>
              <p:cNvSpPr/>
              <p:nvPr/>
            </p:nvSpPr>
            <p:spPr>
              <a:xfrm>
                <a:off x="5238120" y="3498875"/>
                <a:ext cx="791400" cy="754200"/>
              </a:xfrm>
              <a:prstGeom prst="roundRect">
                <a:avLst>
                  <a:gd fmla="val 16667" name="adj"/>
                </a:avLst>
              </a:prstGeom>
              <a:solidFill>
                <a:srgbClr val="1552B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8" name="Google Shape;2548;p69"/>
              <p:cNvSpPr/>
              <p:nvPr/>
            </p:nvSpPr>
            <p:spPr>
              <a:xfrm>
                <a:off x="2052655" y="3498875"/>
                <a:ext cx="791400" cy="754200"/>
              </a:xfrm>
              <a:prstGeom prst="roundRect">
                <a:avLst>
                  <a:gd fmla="val 16667" name="adj"/>
                </a:avLst>
              </a:prstGeom>
              <a:solidFill>
                <a:srgbClr val="FFE49E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9" name="Google Shape;2549;p69"/>
              <p:cNvSpPr txBox="1"/>
              <p:nvPr/>
            </p:nvSpPr>
            <p:spPr>
              <a:xfrm>
                <a:off x="3114480" y="3655925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</a:rPr>
                  <a:t>#d1eaf7</a:t>
                </a:r>
                <a:endParaRPr sz="1000">
                  <a:solidFill>
                    <a:schemeClr val="dk1"/>
                  </a:solidFill>
                </a:endParaRPr>
              </a:p>
            </p:txBody>
          </p:sp>
          <p:sp>
            <p:nvSpPr>
              <p:cNvPr id="2550" name="Google Shape;2550;p69"/>
              <p:cNvSpPr txBox="1"/>
              <p:nvPr/>
            </p:nvSpPr>
            <p:spPr>
              <a:xfrm>
                <a:off x="4176305" y="3655925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</a:rPr>
                  <a:t>#fedfe3</a:t>
                </a:r>
                <a:endParaRPr sz="1000">
                  <a:solidFill>
                    <a:schemeClr val="dk1"/>
                  </a:solidFill>
                </a:endParaRPr>
              </a:p>
            </p:txBody>
          </p:sp>
          <p:sp>
            <p:nvSpPr>
              <p:cNvPr id="2551" name="Google Shape;2551;p69"/>
              <p:cNvSpPr txBox="1"/>
              <p:nvPr/>
            </p:nvSpPr>
            <p:spPr>
              <a:xfrm>
                <a:off x="5238130" y="3655925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FFFFFF"/>
                    </a:solidFill>
                  </a:rPr>
                  <a:t>#1552bd</a:t>
                </a:r>
                <a:endParaRPr sz="1000">
                  <a:solidFill>
                    <a:srgbClr val="FFFFFF"/>
                  </a:solidFill>
                </a:endParaRPr>
              </a:p>
            </p:txBody>
          </p:sp>
          <p:sp>
            <p:nvSpPr>
              <p:cNvPr id="2552" name="Google Shape;2552;p69"/>
              <p:cNvSpPr txBox="1"/>
              <p:nvPr/>
            </p:nvSpPr>
            <p:spPr>
              <a:xfrm>
                <a:off x="2052655" y="3655925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</a:rPr>
                  <a:t>#ffe49e</a:t>
                </a:r>
                <a:endParaRPr sz="1000">
                  <a:solidFill>
                    <a:schemeClr val="dk1"/>
                  </a:solidFill>
                </a:endParaRPr>
              </a:p>
            </p:txBody>
          </p:sp>
        </p:grpSp>
        <p:grpSp>
          <p:nvGrpSpPr>
            <p:cNvPr id="2553" name="Google Shape;2553;p69"/>
            <p:cNvGrpSpPr/>
            <p:nvPr/>
          </p:nvGrpSpPr>
          <p:grpSpPr>
            <a:xfrm>
              <a:off x="6830877" y="3498875"/>
              <a:ext cx="791411" cy="754200"/>
              <a:chOff x="5238120" y="3498875"/>
              <a:chExt cx="791411" cy="754200"/>
            </a:xfrm>
          </p:grpSpPr>
          <p:sp>
            <p:nvSpPr>
              <p:cNvPr id="2554" name="Google Shape;2554;p69"/>
              <p:cNvSpPr/>
              <p:nvPr/>
            </p:nvSpPr>
            <p:spPr>
              <a:xfrm>
                <a:off x="5238120" y="3498875"/>
                <a:ext cx="791400" cy="754200"/>
              </a:xfrm>
              <a:prstGeom prst="roundRect">
                <a:avLst>
                  <a:gd fmla="val 16667" name="adj"/>
                </a:avLst>
              </a:prstGeom>
              <a:solidFill>
                <a:srgbClr val="E93F62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5" name="Google Shape;2555;p69"/>
              <p:cNvSpPr txBox="1"/>
              <p:nvPr/>
            </p:nvSpPr>
            <p:spPr>
              <a:xfrm>
                <a:off x="5238130" y="3655925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FFFFFF"/>
                    </a:solidFill>
                  </a:rPr>
                  <a:t>#e93f62</a:t>
                </a:r>
                <a:endParaRPr sz="10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2559" name="Shape 2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" name="Google Shape;2560;p7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1" name="Google Shape;2561;p70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62" name="Google Shape;2562;p70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2563" name="Google Shape;2563;p70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70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65" name="Google Shape;2565;p70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2566" name="Google Shape;2566;p70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70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70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70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70" name="Google Shape;2570;p70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2571" name="Google Shape;2571;p70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70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73" name="Google Shape;2573;p70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2574" name="Google Shape;2574;p70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70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70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77" name="Google Shape;2577;p70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2578" name="Google Shape;2578;p70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70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80" name="Google Shape;2580;p70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2581" name="Google Shape;2581;p70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70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70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70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85" name="Google Shape;2585;p70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2586" name="Google Shape;2586;p70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70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70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70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90" name="Google Shape;2590;p70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2591" name="Google Shape;2591;p70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70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70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70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70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96" name="Google Shape;2596;p70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2597" name="Google Shape;2597;p70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70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70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70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01" name="Google Shape;2601;p70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2602" name="Google Shape;2602;p70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70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70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05" name="Google Shape;2605;p70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2606" name="Google Shape;2606;p70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70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70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70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70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70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12" name="Google Shape;2612;p70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2613" name="Google Shape;2613;p70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70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70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70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70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70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70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0" name="Google Shape;2620;p70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2621" name="Google Shape;2621;p70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70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70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70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5" name="Google Shape;2625;p70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2626" name="Google Shape;2626;p70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70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70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9" name="Google Shape;2629;p70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2630" name="Google Shape;2630;p70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70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70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33" name="Google Shape;2633;p70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2634" name="Google Shape;2634;p70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70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36" name="Google Shape;2636;p70"/>
          <p:cNvSpPr/>
          <p:nvPr/>
        </p:nvSpPr>
        <p:spPr>
          <a:xfrm>
            <a:off x="996874" y="3014089"/>
            <a:ext cx="810618" cy="19298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cap="flat" cmpd="sng" w="9525">
            <a:solidFill>
              <a:srgbClr val="445D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37" name="Google Shape;2637;p70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2638" name="Google Shape;2638;p70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70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70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70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42" name="Google Shape;2642;p70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2643" name="Google Shape;2643;p70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70"/>
            <p:cNvSpPr/>
            <p:nvPr/>
          </p:nvSpPr>
          <p:spPr>
            <a:xfrm>
              <a:off x="4420869" y="3318308"/>
              <a:ext cx="92621" cy="9585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45" name="Google Shape;2645;p70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2646" name="Google Shape;2646;p70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70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2648" name="Google Shape;2648;p70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fmla="val 50000" name="adj"/>
            </a:avLst>
          </a:prstGeom>
          <a:noFill/>
          <a:ln cap="flat" cmpd="sng" w="9525">
            <a:solidFill>
              <a:srgbClr val="667E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49" name="Google Shape;2649;p70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2650" name="Google Shape;2650;p70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70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52" name="Google Shape;2652;p70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2653" name="Google Shape;2653;p70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70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55" name="Google Shape;2655;p70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2656" name="Google Shape;2656;p7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70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58" name="Google Shape;2658;p70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2659" name="Google Shape;2659;p70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70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70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70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70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70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70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70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67" name="Google Shape;2667;p70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2668" name="Google Shape;2668;p70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70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70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70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70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70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70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70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70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70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70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70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70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70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70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70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70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70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70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70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70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89" name="Google Shape;2689;p70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2690" name="Google Shape;2690;p70"/>
            <p:cNvSpPr/>
            <p:nvPr/>
          </p:nvSpPr>
          <p:spPr>
            <a:xfrm>
              <a:off x="2093189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70"/>
            <p:cNvSpPr/>
            <p:nvPr/>
          </p:nvSpPr>
          <p:spPr>
            <a:xfrm>
              <a:off x="1825800" y="196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70"/>
            <p:cNvSpPr/>
            <p:nvPr/>
          </p:nvSpPr>
          <p:spPr>
            <a:xfrm>
              <a:off x="2093189" y="196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70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94" name="Google Shape;2694;p70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2695" name="Google Shape;2695;p70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70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70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70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70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70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70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70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70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70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70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70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7" name="Google Shape;2707;p70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2708" name="Google Shape;2708;p70"/>
            <p:cNvSpPr/>
            <p:nvPr/>
          </p:nvSpPr>
          <p:spPr>
            <a:xfrm>
              <a:off x="2013045" y="4867370"/>
              <a:ext cx="921986" cy="174718"/>
            </a:xfrm>
            <a:custGeom>
              <a:rect b="b" l="l" r="r" t="t"/>
              <a:pathLst>
                <a:path extrusionOk="0" fill="none" h="26303" w="138801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70"/>
            <p:cNvSpPr/>
            <p:nvPr/>
          </p:nvSpPr>
          <p:spPr>
            <a:xfrm>
              <a:off x="2013045" y="4813233"/>
              <a:ext cx="316628" cy="174718"/>
            </a:xfrm>
            <a:custGeom>
              <a:rect b="b" l="l" r="r" t="t"/>
              <a:pathLst>
                <a:path extrusionOk="0" fill="none" h="26303" w="47667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0" name="Google Shape;2710;p70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2711" name="Google Shape;2711;p70"/>
            <p:cNvSpPr/>
            <p:nvPr/>
          </p:nvSpPr>
          <p:spPr>
            <a:xfrm>
              <a:off x="1046767" y="4811593"/>
              <a:ext cx="859646" cy="237881"/>
            </a:xfrm>
            <a:custGeom>
              <a:rect b="b" l="l" r="r" t="t"/>
              <a:pathLst>
                <a:path extrusionOk="0" fill="none" h="35812" w="129416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70"/>
            <p:cNvSpPr/>
            <p:nvPr/>
          </p:nvSpPr>
          <p:spPr>
            <a:xfrm>
              <a:off x="1046767" y="4983846"/>
              <a:ext cx="65628" cy="65628"/>
            </a:xfrm>
            <a:custGeom>
              <a:rect b="b" l="l" r="r" t="t"/>
              <a:pathLst>
                <a:path extrusionOk="0" fill="none" h="9880" w="988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70"/>
            <p:cNvSpPr/>
            <p:nvPr/>
          </p:nvSpPr>
          <p:spPr>
            <a:xfrm>
              <a:off x="1067279" y="4756633"/>
              <a:ext cx="179640" cy="179646"/>
            </a:xfrm>
            <a:custGeom>
              <a:rect b="b" l="l" r="r" t="t"/>
              <a:pathLst>
                <a:path extrusionOk="0" fill="none" h="27045" w="27044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miter lim="12348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14" name="Google Shape;2714;p70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5" name="Google Shape;2715;p70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6" name="Google Shape;2716;p70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7" name="Google Shape;2717;p70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18" name="Google Shape;2718;p70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2719" name="Google Shape;2719;p70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70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1" name="Google Shape;2721;p70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2722" name="Google Shape;2722;p70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70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4" name="Google Shape;2724;p70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2725" name="Google Shape;2725;p70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70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7" name="Google Shape;2727;p70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2728" name="Google Shape;2728;p70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70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0" name="Google Shape;2730;p70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2731" name="Google Shape;2731;p70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70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3" name="Google Shape;2733;p70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2734" name="Google Shape;2734;p70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70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6" name="Google Shape;2736;p70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2737" name="Google Shape;2737;p70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70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9" name="Google Shape;2739;p70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2740" name="Google Shape;2740;p70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70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70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3" name="Google Shape;2743;p70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2744" name="Google Shape;2744;p70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70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70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7" name="Google Shape;2747;p70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2748" name="Google Shape;2748;p70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70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70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51" name="Google Shape;2751;p70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2752" name="Google Shape;2752;p70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70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70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55" name="Google Shape;2755;p70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2756" name="Google Shape;2756;p70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70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58" name="Google Shape;2758;p70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9" name="Google Shape;2759;p70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0" name="Google Shape;2760;p70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1" name="Google Shape;2761;p70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2" name="Google Shape;2762;p70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3" name="Google Shape;2763;p70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64" name="Google Shape;2764;p70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2765" name="Google Shape;2765;p70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70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67" name="Google Shape;2767;p70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2768" name="Google Shape;2768;p70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70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0" name="Google Shape;2770;p70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2771" name="Google Shape;2771;p70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70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3" name="Google Shape;2773;p70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4" name="Google Shape;2774;p70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5" name="Google Shape;2775;p70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76" name="Google Shape;2776;p70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2777" name="Google Shape;2777;p70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70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70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70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70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70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70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70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70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6" name="Google Shape;2786;p70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2787" name="Google Shape;2787;p70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70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9" name="Google Shape;2789;p70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2790" name="Google Shape;2790;p70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70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70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70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70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70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70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70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70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70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70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70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70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70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70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70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70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70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70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70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10" name="Google Shape;2810;p70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2811" name="Google Shape;2811;p70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70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70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70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70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70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70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70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70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70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70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70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70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70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70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70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70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70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70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70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70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70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70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70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70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70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70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70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70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70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70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70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70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70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70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70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70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70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70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70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70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70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70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70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70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70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70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70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70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70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70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70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70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70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70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70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70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70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70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70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70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70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70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70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70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70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70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70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70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70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70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70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70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70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70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70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70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70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89" name="Google Shape;2889;p70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0" name="Google Shape;2890;p70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1" name="Google Shape;2891;p70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2" name="Google Shape;2892;p70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6" name="Google Shape;736;p35"/>
          <p:cNvGrpSpPr/>
          <p:nvPr/>
        </p:nvGrpSpPr>
        <p:grpSpPr>
          <a:xfrm rot="-3913">
            <a:off x="1370203" y="1429427"/>
            <a:ext cx="1429628" cy="1442938"/>
            <a:chOff x="1626000" y="605300"/>
            <a:chExt cx="4068375" cy="4132125"/>
          </a:xfrm>
        </p:grpSpPr>
        <p:sp>
          <p:nvSpPr>
            <p:cNvPr id="737" name="Google Shape;737;p35"/>
            <p:cNvSpPr/>
            <p:nvPr/>
          </p:nvSpPr>
          <p:spPr>
            <a:xfrm>
              <a:off x="1626000" y="605300"/>
              <a:ext cx="4068375" cy="4132125"/>
            </a:xfrm>
            <a:custGeom>
              <a:rect b="b" l="l" r="r" t="t"/>
              <a:pathLst>
                <a:path extrusionOk="0" h="165285" w="162735">
                  <a:moveTo>
                    <a:pt x="145650" y="0"/>
                  </a:moveTo>
                  <a:lnTo>
                    <a:pt x="0" y="19635"/>
                  </a:lnTo>
                  <a:lnTo>
                    <a:pt x="19583" y="165284"/>
                  </a:lnTo>
                  <a:lnTo>
                    <a:pt x="136368" y="149526"/>
                  </a:lnTo>
                  <a:lnTo>
                    <a:pt x="162734" y="126985"/>
                  </a:lnTo>
                  <a:lnTo>
                    <a:pt x="145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666666">
                  <a:alpha val="26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5"/>
            <p:cNvSpPr/>
            <p:nvPr/>
          </p:nvSpPr>
          <p:spPr>
            <a:xfrm>
              <a:off x="5036475" y="3767150"/>
              <a:ext cx="657900" cy="576300"/>
            </a:xfrm>
            <a:custGeom>
              <a:rect b="b" l="l" r="r" t="t"/>
              <a:pathLst>
                <a:path extrusionOk="0" h="23052" w="26316">
                  <a:moveTo>
                    <a:pt x="16626" y="10965"/>
                  </a:moveTo>
                  <a:cubicBezTo>
                    <a:pt x="24377" y="3010"/>
                    <a:pt x="26315" y="511"/>
                    <a:pt x="26315" y="511"/>
                  </a:cubicBezTo>
                  <a:cubicBezTo>
                    <a:pt x="26315" y="511"/>
                    <a:pt x="20756" y="3469"/>
                    <a:pt x="10812" y="1"/>
                  </a:cubicBezTo>
                  <a:cubicBezTo>
                    <a:pt x="10812" y="1"/>
                    <a:pt x="8823" y="16728"/>
                    <a:pt x="0" y="23052"/>
                  </a:cubicBezTo>
                  <a:cubicBezTo>
                    <a:pt x="6120" y="19941"/>
                    <a:pt x="11730" y="15861"/>
                    <a:pt x="16626" y="10965"/>
                  </a:cubicBezTo>
                  <a:close/>
                </a:path>
              </a:pathLst>
            </a:custGeom>
            <a:solidFill>
              <a:srgbClr val="DABD71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26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9" name="Google Shape;739;p35"/>
          <p:cNvSpPr txBox="1"/>
          <p:nvPr>
            <p:ph idx="9"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740" name="Google Shape;740;p35"/>
          <p:cNvSpPr txBox="1"/>
          <p:nvPr>
            <p:ph idx="1" type="subTitle"/>
          </p:nvPr>
        </p:nvSpPr>
        <p:spPr>
          <a:xfrm flipH="1">
            <a:off x="1015949" y="3455700"/>
            <a:ext cx="21381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Y</a:t>
            </a:r>
            <a:r>
              <a:rPr lang="en" sz="1800"/>
              <a:t>ou could describe the topic of the section here</a:t>
            </a:r>
            <a:endParaRPr sz="1800"/>
          </a:p>
        </p:txBody>
      </p:sp>
      <p:sp>
        <p:nvSpPr>
          <p:cNvPr id="741" name="Google Shape;741;p35"/>
          <p:cNvSpPr txBox="1"/>
          <p:nvPr>
            <p:ph idx="2" type="subTitle"/>
          </p:nvPr>
        </p:nvSpPr>
        <p:spPr>
          <a:xfrm>
            <a:off x="5987950" y="3474750"/>
            <a:ext cx="21381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You could describe the topic of the section here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742" name="Google Shape;742;p35"/>
          <p:cNvSpPr txBox="1"/>
          <p:nvPr>
            <p:ph idx="3" type="subTitle"/>
          </p:nvPr>
        </p:nvSpPr>
        <p:spPr>
          <a:xfrm flipH="1">
            <a:off x="3502939" y="3455700"/>
            <a:ext cx="21381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You could describe the topic of the section here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743" name="Google Shape;743;p35"/>
          <p:cNvSpPr txBox="1"/>
          <p:nvPr>
            <p:ph idx="4" type="subTitle"/>
          </p:nvPr>
        </p:nvSpPr>
        <p:spPr>
          <a:xfrm flipH="1">
            <a:off x="1015963" y="3041175"/>
            <a:ext cx="2138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INTRODUCTION</a:t>
            </a:r>
            <a:endParaRPr sz="2000"/>
          </a:p>
        </p:txBody>
      </p:sp>
      <p:sp>
        <p:nvSpPr>
          <p:cNvPr id="744" name="Google Shape;744;p35"/>
          <p:cNvSpPr txBox="1"/>
          <p:nvPr>
            <p:ph idx="5" type="subTitle"/>
          </p:nvPr>
        </p:nvSpPr>
        <p:spPr>
          <a:xfrm>
            <a:off x="5987925" y="3041175"/>
            <a:ext cx="2138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CONCLUSION</a:t>
            </a:r>
            <a:endParaRPr sz="2000"/>
          </a:p>
        </p:txBody>
      </p:sp>
      <p:sp>
        <p:nvSpPr>
          <p:cNvPr id="745" name="Google Shape;745;p35"/>
          <p:cNvSpPr/>
          <p:nvPr/>
        </p:nvSpPr>
        <p:spPr>
          <a:xfrm>
            <a:off x="3825335" y="1326774"/>
            <a:ext cx="1493297" cy="1497942"/>
          </a:xfrm>
          <a:custGeom>
            <a:rect b="b" l="l" r="r" t="t"/>
            <a:pathLst>
              <a:path extrusionOk="0" h="207041" w="206399">
                <a:moveTo>
                  <a:pt x="153" y="183716"/>
                </a:moveTo>
                <a:lnTo>
                  <a:pt x="153" y="183716"/>
                </a:lnTo>
                <a:cubicBezTo>
                  <a:pt x="63" y="183826"/>
                  <a:pt x="12" y="183898"/>
                  <a:pt x="2" y="183898"/>
                </a:cubicBezTo>
                <a:cubicBezTo>
                  <a:pt x="1" y="183898"/>
                  <a:pt x="0" y="183897"/>
                  <a:pt x="0" y="183895"/>
                </a:cubicBezTo>
                <a:lnTo>
                  <a:pt x="0" y="183895"/>
                </a:lnTo>
                <a:cubicBezTo>
                  <a:pt x="0" y="184228"/>
                  <a:pt x="11" y="184381"/>
                  <a:pt x="31" y="184381"/>
                </a:cubicBezTo>
                <a:cubicBezTo>
                  <a:pt x="57" y="184381"/>
                  <a:pt x="98" y="184143"/>
                  <a:pt x="153" y="183716"/>
                </a:cubicBezTo>
                <a:close/>
                <a:moveTo>
                  <a:pt x="22505" y="0"/>
                </a:moveTo>
                <a:lnTo>
                  <a:pt x="9130" y="109565"/>
                </a:lnTo>
                <a:cubicBezTo>
                  <a:pt x="9130" y="109565"/>
                  <a:pt x="7652" y="121461"/>
                  <a:pt x="5915" y="135735"/>
                </a:cubicBezTo>
                <a:cubicBezTo>
                  <a:pt x="5015" y="142872"/>
                  <a:pt x="4115" y="150588"/>
                  <a:pt x="3215" y="157725"/>
                </a:cubicBezTo>
                <a:cubicBezTo>
                  <a:pt x="2315" y="165634"/>
                  <a:pt x="1543" y="169363"/>
                  <a:pt x="964" y="176179"/>
                </a:cubicBezTo>
                <a:cubicBezTo>
                  <a:pt x="603" y="179471"/>
                  <a:pt x="317" y="182437"/>
                  <a:pt x="153" y="183716"/>
                </a:cubicBezTo>
                <a:lnTo>
                  <a:pt x="153" y="183716"/>
                </a:lnTo>
                <a:cubicBezTo>
                  <a:pt x="442" y="183362"/>
                  <a:pt x="1131" y="182616"/>
                  <a:pt x="2154" y="182616"/>
                </a:cubicBezTo>
                <a:cubicBezTo>
                  <a:pt x="2956" y="182616"/>
                  <a:pt x="3963" y="183074"/>
                  <a:pt x="5144" y="184538"/>
                </a:cubicBezTo>
                <a:cubicBezTo>
                  <a:pt x="8313" y="185916"/>
                  <a:pt x="11679" y="186604"/>
                  <a:pt x="15077" y="186604"/>
                </a:cubicBezTo>
                <a:cubicBezTo>
                  <a:pt x="16437" y="186604"/>
                  <a:pt x="17802" y="186494"/>
                  <a:pt x="19161" y="186274"/>
                </a:cubicBezTo>
                <a:cubicBezTo>
                  <a:pt x="21112" y="186359"/>
                  <a:pt x="23118" y="190219"/>
                  <a:pt x="25291" y="190219"/>
                </a:cubicBezTo>
                <a:cubicBezTo>
                  <a:pt x="26413" y="190219"/>
                  <a:pt x="27580" y="189190"/>
                  <a:pt x="28806" y="186081"/>
                </a:cubicBezTo>
                <a:cubicBezTo>
                  <a:pt x="30346" y="189368"/>
                  <a:pt x="31968" y="190296"/>
                  <a:pt x="33647" y="190296"/>
                </a:cubicBezTo>
                <a:cubicBezTo>
                  <a:pt x="35612" y="190296"/>
                  <a:pt x="37656" y="189024"/>
                  <a:pt x="39737" y="188781"/>
                </a:cubicBezTo>
                <a:cubicBezTo>
                  <a:pt x="40139" y="188654"/>
                  <a:pt x="40542" y="188599"/>
                  <a:pt x="40948" y="188599"/>
                </a:cubicBezTo>
                <a:cubicBezTo>
                  <a:pt x="43648" y="188599"/>
                  <a:pt x="46418" y="191059"/>
                  <a:pt x="49299" y="191059"/>
                </a:cubicBezTo>
                <a:cubicBezTo>
                  <a:pt x="50131" y="191059"/>
                  <a:pt x="50973" y="190854"/>
                  <a:pt x="51825" y="190325"/>
                </a:cubicBezTo>
                <a:cubicBezTo>
                  <a:pt x="53234" y="187842"/>
                  <a:pt x="54637" y="186964"/>
                  <a:pt x="56039" y="186964"/>
                </a:cubicBezTo>
                <a:cubicBezTo>
                  <a:pt x="58923" y="186964"/>
                  <a:pt x="61807" y="190679"/>
                  <a:pt x="64749" y="191804"/>
                </a:cubicBezTo>
                <a:cubicBezTo>
                  <a:pt x="67758" y="193131"/>
                  <a:pt x="70828" y="194245"/>
                  <a:pt x="73937" y="194245"/>
                </a:cubicBezTo>
                <a:cubicBezTo>
                  <a:pt x="75346" y="194245"/>
                  <a:pt x="76764" y="194017"/>
                  <a:pt x="78187" y="193475"/>
                </a:cubicBezTo>
                <a:cubicBezTo>
                  <a:pt x="80502" y="193797"/>
                  <a:pt x="82752" y="194247"/>
                  <a:pt x="85067" y="194568"/>
                </a:cubicBezTo>
                <a:cubicBezTo>
                  <a:pt x="85478" y="193968"/>
                  <a:pt x="85881" y="193735"/>
                  <a:pt x="86280" y="193735"/>
                </a:cubicBezTo>
                <a:cubicBezTo>
                  <a:pt x="87674" y="193735"/>
                  <a:pt x="89007" y="196593"/>
                  <a:pt x="90391" y="196593"/>
                </a:cubicBezTo>
                <a:cubicBezTo>
                  <a:pt x="90901" y="196593"/>
                  <a:pt x="91418" y="196206"/>
                  <a:pt x="91947" y="195147"/>
                </a:cubicBezTo>
                <a:cubicBezTo>
                  <a:pt x="92620" y="194452"/>
                  <a:pt x="93285" y="194181"/>
                  <a:pt x="93946" y="194181"/>
                </a:cubicBezTo>
                <a:cubicBezTo>
                  <a:pt x="96286" y="194181"/>
                  <a:pt x="98564" y="197585"/>
                  <a:pt x="100895" y="197585"/>
                </a:cubicBezTo>
                <a:cubicBezTo>
                  <a:pt x="101740" y="197585"/>
                  <a:pt x="102592" y="197137"/>
                  <a:pt x="103456" y="195919"/>
                </a:cubicBezTo>
                <a:cubicBezTo>
                  <a:pt x="107250" y="196690"/>
                  <a:pt x="111044" y="196176"/>
                  <a:pt x="114709" y="197912"/>
                </a:cubicBezTo>
                <a:cubicBezTo>
                  <a:pt x="117229" y="196738"/>
                  <a:pt x="119730" y="195972"/>
                  <a:pt x="122183" y="195972"/>
                </a:cubicBezTo>
                <a:cubicBezTo>
                  <a:pt x="124299" y="195972"/>
                  <a:pt x="126379" y="196542"/>
                  <a:pt x="128404" y="197912"/>
                </a:cubicBezTo>
                <a:cubicBezTo>
                  <a:pt x="128438" y="197911"/>
                  <a:pt x="128471" y="197911"/>
                  <a:pt x="128504" y="197911"/>
                </a:cubicBezTo>
                <a:cubicBezTo>
                  <a:pt x="132488" y="197911"/>
                  <a:pt x="136271" y="201286"/>
                  <a:pt x="139942" y="201286"/>
                </a:cubicBezTo>
                <a:cubicBezTo>
                  <a:pt x="140384" y="201286"/>
                  <a:pt x="140825" y="201237"/>
                  <a:pt x="141264" y="201127"/>
                </a:cubicBezTo>
                <a:cubicBezTo>
                  <a:pt x="143416" y="202371"/>
                  <a:pt x="145516" y="202842"/>
                  <a:pt x="147563" y="202842"/>
                </a:cubicBezTo>
                <a:cubicBezTo>
                  <a:pt x="149429" y="202842"/>
                  <a:pt x="151252" y="202450"/>
                  <a:pt x="153031" y="201898"/>
                </a:cubicBezTo>
                <a:cubicBezTo>
                  <a:pt x="154564" y="204854"/>
                  <a:pt x="156098" y="205742"/>
                  <a:pt x="157605" y="205742"/>
                </a:cubicBezTo>
                <a:cubicBezTo>
                  <a:pt x="159574" y="205742"/>
                  <a:pt x="161498" y="204228"/>
                  <a:pt x="163318" y="203827"/>
                </a:cubicBezTo>
                <a:cubicBezTo>
                  <a:pt x="163639" y="203913"/>
                  <a:pt x="163958" y="203948"/>
                  <a:pt x="164273" y="203948"/>
                </a:cubicBezTo>
                <a:cubicBezTo>
                  <a:pt x="165934" y="203948"/>
                  <a:pt x="167517" y="202957"/>
                  <a:pt x="169002" y="202957"/>
                </a:cubicBezTo>
                <a:cubicBezTo>
                  <a:pt x="170005" y="202957"/>
                  <a:pt x="170963" y="203408"/>
                  <a:pt x="171870" y="204920"/>
                </a:cubicBezTo>
                <a:cubicBezTo>
                  <a:pt x="172837" y="203446"/>
                  <a:pt x="173740" y="202898"/>
                  <a:pt x="174587" y="202898"/>
                </a:cubicBezTo>
                <a:cubicBezTo>
                  <a:pt x="175992" y="202898"/>
                  <a:pt x="177241" y="204408"/>
                  <a:pt x="178364" y="205692"/>
                </a:cubicBezTo>
                <a:cubicBezTo>
                  <a:pt x="179447" y="206716"/>
                  <a:pt x="180385" y="207040"/>
                  <a:pt x="181165" y="207040"/>
                </a:cubicBezTo>
                <a:cubicBezTo>
                  <a:pt x="182518" y="207040"/>
                  <a:pt x="183397" y="206066"/>
                  <a:pt x="183736" y="206066"/>
                </a:cubicBezTo>
                <a:cubicBezTo>
                  <a:pt x="183841" y="206066"/>
                  <a:pt x="183894" y="206158"/>
                  <a:pt x="183894" y="206399"/>
                </a:cubicBezTo>
                <a:cubicBezTo>
                  <a:pt x="184023" y="204663"/>
                  <a:pt x="184215" y="202927"/>
                  <a:pt x="184537" y="201255"/>
                </a:cubicBezTo>
                <a:cubicBezTo>
                  <a:pt x="184545" y="201268"/>
                  <a:pt x="184553" y="201274"/>
                  <a:pt x="184561" y="201274"/>
                </a:cubicBezTo>
                <a:cubicBezTo>
                  <a:pt x="184893" y="201274"/>
                  <a:pt x="185583" y="191565"/>
                  <a:pt x="186273" y="187238"/>
                </a:cubicBezTo>
                <a:cubicBezTo>
                  <a:pt x="186980" y="181194"/>
                  <a:pt x="187752" y="178365"/>
                  <a:pt x="188781" y="166663"/>
                </a:cubicBezTo>
                <a:cubicBezTo>
                  <a:pt x="189681" y="158947"/>
                  <a:pt x="190710" y="150459"/>
                  <a:pt x="191803" y="141650"/>
                </a:cubicBezTo>
                <a:cubicBezTo>
                  <a:pt x="198297" y="88668"/>
                  <a:pt x="206398" y="22440"/>
                  <a:pt x="206398" y="22440"/>
                </a:cubicBezTo>
                <a:lnTo>
                  <a:pt x="2250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666666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35"/>
          <p:cNvSpPr txBox="1"/>
          <p:nvPr>
            <p:ph idx="6" type="subTitle"/>
          </p:nvPr>
        </p:nvSpPr>
        <p:spPr>
          <a:xfrm flipH="1">
            <a:off x="3502950" y="3041175"/>
            <a:ext cx="2138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PRESENTATION</a:t>
            </a:r>
            <a:endParaRPr sz="2000"/>
          </a:p>
        </p:txBody>
      </p:sp>
      <p:sp>
        <p:nvSpPr>
          <p:cNvPr id="747" name="Google Shape;747;p35"/>
          <p:cNvSpPr txBox="1"/>
          <p:nvPr>
            <p:ph idx="7" type="title"/>
          </p:nvPr>
        </p:nvSpPr>
        <p:spPr>
          <a:xfrm rot="477559">
            <a:off x="3910109" y="1840413"/>
            <a:ext cx="1323752" cy="57768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748" name="Google Shape;748;p35"/>
          <p:cNvGrpSpPr/>
          <p:nvPr/>
        </p:nvGrpSpPr>
        <p:grpSpPr>
          <a:xfrm flipH="1" rot="-557282">
            <a:off x="6342372" y="1385804"/>
            <a:ext cx="1429244" cy="1442669"/>
            <a:chOff x="1626000" y="605300"/>
            <a:chExt cx="4068375" cy="4132125"/>
          </a:xfrm>
        </p:grpSpPr>
        <p:sp>
          <p:nvSpPr>
            <p:cNvPr id="749" name="Google Shape;749;p35"/>
            <p:cNvSpPr/>
            <p:nvPr/>
          </p:nvSpPr>
          <p:spPr>
            <a:xfrm>
              <a:off x="1626000" y="605300"/>
              <a:ext cx="4068375" cy="4132125"/>
            </a:xfrm>
            <a:custGeom>
              <a:rect b="b" l="l" r="r" t="t"/>
              <a:pathLst>
                <a:path extrusionOk="0" h="165285" w="162735">
                  <a:moveTo>
                    <a:pt x="145650" y="0"/>
                  </a:moveTo>
                  <a:lnTo>
                    <a:pt x="0" y="19635"/>
                  </a:lnTo>
                  <a:lnTo>
                    <a:pt x="19583" y="165284"/>
                  </a:lnTo>
                  <a:lnTo>
                    <a:pt x="136368" y="149526"/>
                  </a:lnTo>
                  <a:lnTo>
                    <a:pt x="162734" y="126985"/>
                  </a:lnTo>
                  <a:lnTo>
                    <a:pt x="145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999999">
                  <a:alpha val="26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5"/>
            <p:cNvSpPr/>
            <p:nvPr/>
          </p:nvSpPr>
          <p:spPr>
            <a:xfrm>
              <a:off x="5036475" y="3767150"/>
              <a:ext cx="657900" cy="576300"/>
            </a:xfrm>
            <a:custGeom>
              <a:rect b="b" l="l" r="r" t="t"/>
              <a:pathLst>
                <a:path extrusionOk="0" h="23052" w="26316">
                  <a:moveTo>
                    <a:pt x="16626" y="10965"/>
                  </a:moveTo>
                  <a:cubicBezTo>
                    <a:pt x="24377" y="3010"/>
                    <a:pt x="26315" y="511"/>
                    <a:pt x="26315" y="511"/>
                  </a:cubicBezTo>
                  <a:cubicBezTo>
                    <a:pt x="26315" y="511"/>
                    <a:pt x="20756" y="3469"/>
                    <a:pt x="10812" y="1"/>
                  </a:cubicBezTo>
                  <a:cubicBezTo>
                    <a:pt x="10812" y="1"/>
                    <a:pt x="8823" y="16728"/>
                    <a:pt x="0" y="23052"/>
                  </a:cubicBezTo>
                  <a:cubicBezTo>
                    <a:pt x="6120" y="19941"/>
                    <a:pt x="11730" y="15861"/>
                    <a:pt x="16626" y="10965"/>
                  </a:cubicBezTo>
                  <a:close/>
                </a:path>
              </a:pathLst>
            </a:custGeom>
            <a:solidFill>
              <a:srgbClr val="CF8890">
                <a:alpha val="59230"/>
              </a:srgbClr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26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1" name="Google Shape;751;p35"/>
          <p:cNvSpPr txBox="1"/>
          <p:nvPr>
            <p:ph type="title"/>
          </p:nvPr>
        </p:nvSpPr>
        <p:spPr>
          <a:xfrm flipH="1">
            <a:off x="6452199" y="1840365"/>
            <a:ext cx="1209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52" name="Google Shape;752;p35"/>
          <p:cNvSpPr txBox="1"/>
          <p:nvPr>
            <p:ph idx="8" type="title"/>
          </p:nvPr>
        </p:nvSpPr>
        <p:spPr>
          <a:xfrm rot="-498617">
            <a:off x="1545286" y="1840312"/>
            <a:ext cx="1079333" cy="57785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753" name="Google Shape;753;p35"/>
          <p:cNvGrpSpPr/>
          <p:nvPr/>
        </p:nvGrpSpPr>
        <p:grpSpPr>
          <a:xfrm>
            <a:off x="2392475" y="1359658"/>
            <a:ext cx="355973" cy="427192"/>
            <a:chOff x="2279900" y="1356008"/>
            <a:chExt cx="355973" cy="427192"/>
          </a:xfrm>
        </p:grpSpPr>
        <p:sp>
          <p:nvSpPr>
            <p:cNvPr id="754" name="Google Shape;754;p35"/>
            <p:cNvSpPr/>
            <p:nvPr/>
          </p:nvSpPr>
          <p:spPr>
            <a:xfrm>
              <a:off x="2279900" y="1566300"/>
              <a:ext cx="240900" cy="216900"/>
            </a:xfrm>
            <a:prstGeom prst="ellipse">
              <a:avLst/>
            </a:prstGeom>
            <a:gradFill>
              <a:gsLst>
                <a:gs pos="0">
                  <a:srgbClr val="C9AE66">
                    <a:alpha val="30980"/>
                  </a:srgbClr>
                </a:gs>
                <a:gs pos="60000">
                  <a:srgbClr val="C3BAA2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5" name="Google Shape;755;p35"/>
            <p:cNvGrpSpPr/>
            <p:nvPr/>
          </p:nvGrpSpPr>
          <p:grpSpPr>
            <a:xfrm>
              <a:off x="2395070" y="1356008"/>
              <a:ext cx="240802" cy="326586"/>
              <a:chOff x="1847775" y="238125"/>
              <a:chExt cx="3637500" cy="4933325"/>
            </a:xfrm>
          </p:grpSpPr>
          <p:sp>
            <p:nvSpPr>
              <p:cNvPr id="756" name="Google Shape;756;p35"/>
              <p:cNvSpPr/>
              <p:nvPr/>
            </p:nvSpPr>
            <p:spPr>
              <a:xfrm>
                <a:off x="1847775" y="3431350"/>
                <a:ext cx="1268050" cy="1740100"/>
              </a:xfrm>
              <a:custGeom>
                <a:rect b="b" l="l" r="r" t="t"/>
                <a:pathLst>
                  <a:path extrusionOk="0" h="69604" w="50722">
                    <a:moveTo>
                      <a:pt x="34802" y="0"/>
                    </a:moveTo>
                    <a:lnTo>
                      <a:pt x="0" y="69603"/>
                    </a:lnTo>
                    <a:lnTo>
                      <a:pt x="0" y="69603"/>
                    </a:lnTo>
                    <a:lnTo>
                      <a:pt x="50721" y="12218"/>
                    </a:lnTo>
                    <a:lnTo>
                      <a:pt x="34802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35"/>
              <p:cNvSpPr/>
              <p:nvPr/>
            </p:nvSpPr>
            <p:spPr>
              <a:xfrm>
                <a:off x="1866275" y="774950"/>
                <a:ext cx="3535700" cy="3387625"/>
              </a:xfrm>
              <a:custGeom>
                <a:rect b="b" l="l" r="r" t="t"/>
                <a:pathLst>
                  <a:path extrusionOk="0" h="135505" w="141428">
                    <a:moveTo>
                      <a:pt x="70714" y="0"/>
                    </a:moveTo>
                    <a:cubicBezTo>
                      <a:pt x="31840" y="0"/>
                      <a:pt x="0" y="29989"/>
                      <a:pt x="0" y="67752"/>
                    </a:cubicBezTo>
                    <a:cubicBezTo>
                      <a:pt x="0" y="105146"/>
                      <a:pt x="31840" y="135504"/>
                      <a:pt x="70714" y="135504"/>
                    </a:cubicBezTo>
                    <a:cubicBezTo>
                      <a:pt x="109958" y="135504"/>
                      <a:pt x="141428" y="105146"/>
                      <a:pt x="141428" y="67752"/>
                    </a:cubicBezTo>
                    <a:cubicBezTo>
                      <a:pt x="141428" y="29989"/>
                      <a:pt x="109958" y="0"/>
                      <a:pt x="70714" y="0"/>
                    </a:cubicBezTo>
                    <a:close/>
                  </a:path>
                </a:pathLst>
              </a:custGeom>
              <a:solidFill>
                <a:srgbClr val="BDE9FF"/>
              </a:solidFill>
              <a:ln>
                <a:noFill/>
              </a:ln>
              <a:effectLst>
                <a:outerShdw blurRad="57150" rotWithShape="0" algn="bl" dir="5400000" dist="19050">
                  <a:srgbClr val="1155CC">
                    <a:alpha val="8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35"/>
              <p:cNvSpPr/>
              <p:nvPr/>
            </p:nvSpPr>
            <p:spPr>
              <a:xfrm>
                <a:off x="2690025" y="238125"/>
                <a:ext cx="2795250" cy="2674925"/>
              </a:xfrm>
              <a:custGeom>
                <a:rect b="b" l="l" r="r" t="t"/>
                <a:pathLst>
                  <a:path extrusionOk="0" h="106997" w="111810">
                    <a:moveTo>
                      <a:pt x="55905" y="0"/>
                    </a:moveTo>
                    <a:cubicBezTo>
                      <a:pt x="25176" y="0"/>
                      <a:pt x="1" y="24065"/>
                      <a:pt x="1" y="53683"/>
                    </a:cubicBezTo>
                    <a:cubicBezTo>
                      <a:pt x="1" y="83302"/>
                      <a:pt x="25176" y="106996"/>
                      <a:pt x="55905" y="106996"/>
                    </a:cubicBezTo>
                    <a:cubicBezTo>
                      <a:pt x="86634" y="106996"/>
                      <a:pt x="111810" y="83302"/>
                      <a:pt x="111810" y="53683"/>
                    </a:cubicBezTo>
                    <a:cubicBezTo>
                      <a:pt x="111810" y="24065"/>
                      <a:pt x="86634" y="0"/>
                      <a:pt x="55905" y="0"/>
                    </a:cubicBezTo>
                    <a:close/>
                  </a:path>
                </a:pathLst>
              </a:custGeom>
              <a:solidFill>
                <a:srgbClr val="BDE9FF"/>
              </a:solidFill>
              <a:ln>
                <a:noFill/>
              </a:ln>
              <a:effectLst>
                <a:outerShdw blurRad="28575" rotWithShape="0" algn="bl" dir="6480000" dist="9525">
                  <a:srgbClr val="3C78D8">
                    <a:alpha val="3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59" name="Google Shape;759;p35"/>
          <p:cNvSpPr/>
          <p:nvPr/>
        </p:nvSpPr>
        <p:spPr>
          <a:xfrm rot="3725222">
            <a:off x="4299518" y="1161887"/>
            <a:ext cx="544930" cy="569894"/>
          </a:xfrm>
          <a:custGeom>
            <a:rect b="b" l="l" r="r" t="t"/>
            <a:pathLst>
              <a:path extrusionOk="0" h="18195" w="17398">
                <a:moveTo>
                  <a:pt x="12217" y="0"/>
                </a:moveTo>
                <a:lnTo>
                  <a:pt x="1" y="13239"/>
                </a:lnTo>
                <a:lnTo>
                  <a:pt x="35" y="13360"/>
                </a:lnTo>
                <a:lnTo>
                  <a:pt x="122" y="13551"/>
                </a:lnTo>
                <a:lnTo>
                  <a:pt x="312" y="13620"/>
                </a:lnTo>
                <a:lnTo>
                  <a:pt x="503" y="13672"/>
                </a:lnTo>
                <a:lnTo>
                  <a:pt x="572" y="13863"/>
                </a:lnTo>
                <a:lnTo>
                  <a:pt x="642" y="14053"/>
                </a:lnTo>
                <a:lnTo>
                  <a:pt x="832" y="14123"/>
                </a:lnTo>
                <a:lnTo>
                  <a:pt x="1023" y="14175"/>
                </a:lnTo>
                <a:lnTo>
                  <a:pt x="1092" y="14365"/>
                </a:lnTo>
                <a:lnTo>
                  <a:pt x="1162" y="14556"/>
                </a:lnTo>
                <a:lnTo>
                  <a:pt x="1179" y="14573"/>
                </a:lnTo>
                <a:lnTo>
                  <a:pt x="1352" y="14625"/>
                </a:lnTo>
                <a:lnTo>
                  <a:pt x="1543" y="14694"/>
                </a:lnTo>
                <a:lnTo>
                  <a:pt x="1612" y="14868"/>
                </a:lnTo>
                <a:lnTo>
                  <a:pt x="1681" y="15058"/>
                </a:lnTo>
                <a:lnTo>
                  <a:pt x="1699" y="15058"/>
                </a:lnTo>
                <a:lnTo>
                  <a:pt x="1699" y="15076"/>
                </a:lnTo>
                <a:lnTo>
                  <a:pt x="1889" y="15128"/>
                </a:lnTo>
                <a:lnTo>
                  <a:pt x="2063" y="15197"/>
                </a:lnTo>
                <a:lnTo>
                  <a:pt x="2149" y="15388"/>
                </a:lnTo>
                <a:lnTo>
                  <a:pt x="2219" y="15561"/>
                </a:lnTo>
                <a:lnTo>
                  <a:pt x="2219" y="15578"/>
                </a:lnTo>
                <a:lnTo>
                  <a:pt x="2409" y="15630"/>
                </a:lnTo>
                <a:lnTo>
                  <a:pt x="2600" y="15700"/>
                </a:lnTo>
                <a:lnTo>
                  <a:pt x="2669" y="15890"/>
                </a:lnTo>
                <a:lnTo>
                  <a:pt x="2738" y="16081"/>
                </a:lnTo>
                <a:lnTo>
                  <a:pt x="2756" y="16081"/>
                </a:lnTo>
                <a:lnTo>
                  <a:pt x="2929" y="16150"/>
                </a:lnTo>
                <a:lnTo>
                  <a:pt x="3120" y="16202"/>
                </a:lnTo>
                <a:lnTo>
                  <a:pt x="3189" y="16393"/>
                </a:lnTo>
                <a:lnTo>
                  <a:pt x="3258" y="16583"/>
                </a:lnTo>
                <a:lnTo>
                  <a:pt x="3276" y="16583"/>
                </a:lnTo>
                <a:lnTo>
                  <a:pt x="3449" y="16653"/>
                </a:lnTo>
                <a:lnTo>
                  <a:pt x="3639" y="16705"/>
                </a:lnTo>
                <a:lnTo>
                  <a:pt x="3709" y="16895"/>
                </a:lnTo>
                <a:lnTo>
                  <a:pt x="3778" y="17086"/>
                </a:lnTo>
                <a:lnTo>
                  <a:pt x="3795" y="17086"/>
                </a:lnTo>
                <a:lnTo>
                  <a:pt x="3986" y="17155"/>
                </a:lnTo>
                <a:lnTo>
                  <a:pt x="4159" y="17207"/>
                </a:lnTo>
                <a:lnTo>
                  <a:pt x="4246" y="17398"/>
                </a:lnTo>
                <a:lnTo>
                  <a:pt x="4315" y="17588"/>
                </a:lnTo>
                <a:lnTo>
                  <a:pt x="4315" y="17606"/>
                </a:lnTo>
                <a:lnTo>
                  <a:pt x="4506" y="17658"/>
                </a:lnTo>
                <a:lnTo>
                  <a:pt x="4696" y="17727"/>
                </a:lnTo>
                <a:lnTo>
                  <a:pt x="4766" y="17900"/>
                </a:lnTo>
                <a:lnTo>
                  <a:pt x="4835" y="18091"/>
                </a:lnTo>
                <a:lnTo>
                  <a:pt x="4852" y="18108"/>
                </a:lnTo>
                <a:lnTo>
                  <a:pt x="5026" y="18160"/>
                </a:lnTo>
                <a:lnTo>
                  <a:pt x="5130" y="18195"/>
                </a:lnTo>
                <a:lnTo>
                  <a:pt x="5199" y="18125"/>
                </a:lnTo>
                <a:lnTo>
                  <a:pt x="17398" y="4956"/>
                </a:lnTo>
                <a:lnTo>
                  <a:pt x="17381" y="4869"/>
                </a:lnTo>
                <a:lnTo>
                  <a:pt x="17311" y="4696"/>
                </a:lnTo>
                <a:lnTo>
                  <a:pt x="17294" y="4679"/>
                </a:lnTo>
                <a:lnTo>
                  <a:pt x="17103" y="4609"/>
                </a:lnTo>
                <a:lnTo>
                  <a:pt x="16930" y="4557"/>
                </a:lnTo>
                <a:lnTo>
                  <a:pt x="16861" y="4367"/>
                </a:lnTo>
                <a:lnTo>
                  <a:pt x="16774" y="4176"/>
                </a:lnTo>
                <a:lnTo>
                  <a:pt x="16584" y="4107"/>
                </a:lnTo>
                <a:lnTo>
                  <a:pt x="16393" y="4055"/>
                </a:lnTo>
                <a:lnTo>
                  <a:pt x="16324" y="3864"/>
                </a:lnTo>
                <a:lnTo>
                  <a:pt x="16254" y="3674"/>
                </a:lnTo>
                <a:lnTo>
                  <a:pt x="16237" y="3674"/>
                </a:lnTo>
                <a:lnTo>
                  <a:pt x="16064" y="3604"/>
                </a:lnTo>
                <a:lnTo>
                  <a:pt x="15873" y="3552"/>
                </a:lnTo>
                <a:lnTo>
                  <a:pt x="15804" y="3362"/>
                </a:lnTo>
                <a:lnTo>
                  <a:pt x="15735" y="3171"/>
                </a:lnTo>
                <a:lnTo>
                  <a:pt x="15717" y="3154"/>
                </a:lnTo>
                <a:lnTo>
                  <a:pt x="15544" y="3102"/>
                </a:lnTo>
                <a:lnTo>
                  <a:pt x="15353" y="3033"/>
                </a:lnTo>
                <a:lnTo>
                  <a:pt x="15284" y="2859"/>
                </a:lnTo>
                <a:lnTo>
                  <a:pt x="15215" y="2669"/>
                </a:lnTo>
                <a:lnTo>
                  <a:pt x="15197" y="2651"/>
                </a:lnTo>
                <a:lnTo>
                  <a:pt x="15007" y="2599"/>
                </a:lnTo>
                <a:lnTo>
                  <a:pt x="14833" y="2530"/>
                </a:lnTo>
                <a:lnTo>
                  <a:pt x="14747" y="2339"/>
                </a:lnTo>
                <a:lnTo>
                  <a:pt x="14677" y="2166"/>
                </a:lnTo>
                <a:lnTo>
                  <a:pt x="14677" y="2149"/>
                </a:lnTo>
                <a:lnTo>
                  <a:pt x="14487" y="2097"/>
                </a:lnTo>
                <a:lnTo>
                  <a:pt x="14296" y="2028"/>
                </a:lnTo>
                <a:lnTo>
                  <a:pt x="14227" y="1837"/>
                </a:lnTo>
                <a:lnTo>
                  <a:pt x="14158" y="1646"/>
                </a:lnTo>
                <a:lnTo>
                  <a:pt x="14140" y="1646"/>
                </a:lnTo>
                <a:lnTo>
                  <a:pt x="13967" y="1577"/>
                </a:lnTo>
                <a:lnTo>
                  <a:pt x="13776" y="1525"/>
                </a:lnTo>
                <a:lnTo>
                  <a:pt x="13707" y="1334"/>
                </a:lnTo>
                <a:lnTo>
                  <a:pt x="13638" y="1144"/>
                </a:lnTo>
                <a:lnTo>
                  <a:pt x="13620" y="1144"/>
                </a:lnTo>
                <a:lnTo>
                  <a:pt x="13447" y="1075"/>
                </a:lnTo>
                <a:lnTo>
                  <a:pt x="13257" y="1023"/>
                </a:lnTo>
                <a:lnTo>
                  <a:pt x="13187" y="832"/>
                </a:lnTo>
                <a:lnTo>
                  <a:pt x="13101" y="641"/>
                </a:lnTo>
                <a:lnTo>
                  <a:pt x="12910" y="572"/>
                </a:lnTo>
                <a:lnTo>
                  <a:pt x="12737" y="503"/>
                </a:lnTo>
                <a:lnTo>
                  <a:pt x="12650" y="329"/>
                </a:lnTo>
                <a:lnTo>
                  <a:pt x="12581" y="139"/>
                </a:lnTo>
                <a:lnTo>
                  <a:pt x="12581" y="121"/>
                </a:lnTo>
                <a:lnTo>
                  <a:pt x="12390" y="69"/>
                </a:lnTo>
                <a:lnTo>
                  <a:pt x="12217" y="0"/>
                </a:lnTo>
                <a:close/>
              </a:path>
            </a:pathLst>
          </a:custGeom>
          <a:solidFill>
            <a:srgbClr val="F1FAFF">
              <a:alpha val="67600"/>
            </a:srgbClr>
          </a:solidFill>
          <a:ln>
            <a:noFill/>
          </a:ln>
          <a:effectLst>
            <a:outerShdw blurRad="42863" rotWithShape="0" algn="bl" dir="5400000" dist="9525">
              <a:srgbClr val="783F04">
                <a:alpha val="2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0" name="Google Shape;760;p35"/>
          <p:cNvGrpSpPr/>
          <p:nvPr/>
        </p:nvGrpSpPr>
        <p:grpSpPr>
          <a:xfrm flipH="1">
            <a:off x="6726612" y="1315020"/>
            <a:ext cx="355973" cy="427192"/>
            <a:chOff x="2279900" y="1356008"/>
            <a:chExt cx="355973" cy="427192"/>
          </a:xfrm>
        </p:grpSpPr>
        <p:sp>
          <p:nvSpPr>
            <p:cNvPr id="761" name="Google Shape;761;p35"/>
            <p:cNvSpPr/>
            <p:nvPr/>
          </p:nvSpPr>
          <p:spPr>
            <a:xfrm>
              <a:off x="2279900" y="1566300"/>
              <a:ext cx="240900" cy="216900"/>
            </a:xfrm>
            <a:prstGeom prst="ellipse">
              <a:avLst/>
            </a:prstGeom>
            <a:gradFill>
              <a:gsLst>
                <a:gs pos="0">
                  <a:srgbClr val="C9AE66">
                    <a:alpha val="30980"/>
                  </a:srgbClr>
                </a:gs>
                <a:gs pos="60000">
                  <a:srgbClr val="C3BAA2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62" name="Google Shape;762;p35"/>
            <p:cNvGrpSpPr/>
            <p:nvPr/>
          </p:nvGrpSpPr>
          <p:grpSpPr>
            <a:xfrm>
              <a:off x="2395070" y="1356008"/>
              <a:ext cx="240802" cy="326586"/>
              <a:chOff x="1847775" y="238125"/>
              <a:chExt cx="3637500" cy="4933325"/>
            </a:xfrm>
          </p:grpSpPr>
          <p:sp>
            <p:nvSpPr>
              <p:cNvPr id="763" name="Google Shape;763;p35"/>
              <p:cNvSpPr/>
              <p:nvPr/>
            </p:nvSpPr>
            <p:spPr>
              <a:xfrm>
                <a:off x="1847775" y="3431350"/>
                <a:ext cx="1268050" cy="1740100"/>
              </a:xfrm>
              <a:custGeom>
                <a:rect b="b" l="l" r="r" t="t"/>
                <a:pathLst>
                  <a:path extrusionOk="0" h="69604" w="50722">
                    <a:moveTo>
                      <a:pt x="34802" y="0"/>
                    </a:moveTo>
                    <a:lnTo>
                      <a:pt x="0" y="69603"/>
                    </a:lnTo>
                    <a:lnTo>
                      <a:pt x="0" y="69603"/>
                    </a:lnTo>
                    <a:lnTo>
                      <a:pt x="50721" y="12218"/>
                    </a:lnTo>
                    <a:lnTo>
                      <a:pt x="34802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35"/>
              <p:cNvSpPr/>
              <p:nvPr/>
            </p:nvSpPr>
            <p:spPr>
              <a:xfrm>
                <a:off x="1866275" y="774950"/>
                <a:ext cx="3535700" cy="3387625"/>
              </a:xfrm>
              <a:custGeom>
                <a:rect b="b" l="l" r="r" t="t"/>
                <a:pathLst>
                  <a:path extrusionOk="0" h="135505" w="141428">
                    <a:moveTo>
                      <a:pt x="70714" y="0"/>
                    </a:moveTo>
                    <a:cubicBezTo>
                      <a:pt x="31840" y="0"/>
                      <a:pt x="0" y="29989"/>
                      <a:pt x="0" y="67752"/>
                    </a:cubicBezTo>
                    <a:cubicBezTo>
                      <a:pt x="0" y="105146"/>
                      <a:pt x="31840" y="135504"/>
                      <a:pt x="70714" y="135504"/>
                    </a:cubicBezTo>
                    <a:cubicBezTo>
                      <a:pt x="109958" y="135504"/>
                      <a:pt x="141428" y="105146"/>
                      <a:pt x="141428" y="67752"/>
                    </a:cubicBezTo>
                    <a:cubicBezTo>
                      <a:pt x="141428" y="29989"/>
                      <a:pt x="109958" y="0"/>
                      <a:pt x="707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rgbClr val="1155CC">
                    <a:alpha val="8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35"/>
              <p:cNvSpPr/>
              <p:nvPr/>
            </p:nvSpPr>
            <p:spPr>
              <a:xfrm>
                <a:off x="2690025" y="238125"/>
                <a:ext cx="2795250" cy="2674925"/>
              </a:xfrm>
              <a:custGeom>
                <a:rect b="b" l="l" r="r" t="t"/>
                <a:pathLst>
                  <a:path extrusionOk="0" h="106997" w="111810">
                    <a:moveTo>
                      <a:pt x="55905" y="0"/>
                    </a:moveTo>
                    <a:cubicBezTo>
                      <a:pt x="25176" y="0"/>
                      <a:pt x="1" y="24065"/>
                      <a:pt x="1" y="53683"/>
                    </a:cubicBezTo>
                    <a:cubicBezTo>
                      <a:pt x="1" y="83302"/>
                      <a:pt x="25176" y="106996"/>
                      <a:pt x="55905" y="106996"/>
                    </a:cubicBezTo>
                    <a:cubicBezTo>
                      <a:pt x="86634" y="106996"/>
                      <a:pt x="111810" y="83302"/>
                      <a:pt x="111810" y="53683"/>
                    </a:cubicBezTo>
                    <a:cubicBezTo>
                      <a:pt x="111810" y="24065"/>
                      <a:pt x="86634" y="0"/>
                      <a:pt x="559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" rotWithShape="0" algn="bl" dir="6480000" dist="9525">
                  <a:srgbClr val="999999">
                    <a:alpha val="3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7" name="Google Shape;2897;p71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2898" name="Google Shape;2898;p71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71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71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71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71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71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04" name="Google Shape;2904;p71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2905" name="Google Shape;2905;p71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71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71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71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71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71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71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71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71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71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71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71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71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71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71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71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71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71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71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71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71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71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71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71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71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71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71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71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71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71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71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71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71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71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71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71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71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71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71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71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71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71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71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71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71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71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71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71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71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71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71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71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71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71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71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71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71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71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71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71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71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71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71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71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71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71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71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71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71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71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71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71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71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71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71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71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71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71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71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71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71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71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71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71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71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71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71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71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71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71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71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71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71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71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71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71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71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71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71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71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71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71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71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71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71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71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71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71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71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71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71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71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71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71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71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71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71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71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71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71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71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71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71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71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71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71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71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71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71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71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71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71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71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71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71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71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71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71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71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71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71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71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71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71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71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71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71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71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71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71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71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71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71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71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71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71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71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71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71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71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71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71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71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71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71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71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71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71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71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71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71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71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71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71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71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71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71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71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71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71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71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71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71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71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71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71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71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71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71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71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71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71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71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71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71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71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71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71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71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71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71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71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71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71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71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71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71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71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71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71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71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71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71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71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71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71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71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71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71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71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71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71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71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71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71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71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71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71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71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71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71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71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71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71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71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71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71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71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71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71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71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71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71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71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71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71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71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71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71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71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71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71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71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71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71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71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71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71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71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71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71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71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71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71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71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71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71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71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71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71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71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71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71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71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71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71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71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71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71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71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71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71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71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71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71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71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71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71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71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71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71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71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71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71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71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71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71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71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71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71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71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71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71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71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71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71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71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71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71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71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71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71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71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71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71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71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71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71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71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71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71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71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71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71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71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71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71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71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71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71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71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71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71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71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71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71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71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71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71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71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71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71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71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71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71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71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71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71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71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71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71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71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71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71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71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71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71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71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71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71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71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71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71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71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71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71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71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71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71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71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71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71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71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71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71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71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71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71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71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71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71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71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71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71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71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71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71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71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71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71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71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71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71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71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71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71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71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71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71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71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71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71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71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71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71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71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71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71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71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71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71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71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71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71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71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71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71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71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71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71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71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71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71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71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71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71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71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71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71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71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71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71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71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71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71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71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71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71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71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71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71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71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71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71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71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71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71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71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71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71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71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71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71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71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71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71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71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71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71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71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71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71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71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71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71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71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71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71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71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71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71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71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71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71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71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71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71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71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71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71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71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71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71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71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71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71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71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71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71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71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71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71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71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71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71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71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71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71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71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71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71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71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71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71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71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71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71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71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71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71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71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71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71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71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71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71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71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71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71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71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71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71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71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71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71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71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71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71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71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71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71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71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71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71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71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71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71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71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71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71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71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71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71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71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71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71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71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71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71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71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71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71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71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71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71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71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71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71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71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71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71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71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71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71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71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71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71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71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71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71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71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71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71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71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71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71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71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71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71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71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71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71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71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71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71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71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71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71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71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71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71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71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71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71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71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71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71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71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71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71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71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71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71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71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71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71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71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71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71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71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71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71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71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71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71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71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71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71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71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71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71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71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71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71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71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71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71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71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71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71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71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71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71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71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71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71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71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71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71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71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71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71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71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71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71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71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71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71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71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71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71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71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71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71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71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71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71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71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71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71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71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71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71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71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71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71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71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71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71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71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71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71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71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71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71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71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71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71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71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71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71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71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71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71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71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71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71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71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71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71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71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71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71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71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71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71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71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71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71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71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71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71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71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71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71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71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71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71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71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71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71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71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71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71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71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71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71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71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71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71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71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71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71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71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71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71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71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71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71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71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71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71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71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71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71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71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71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71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71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71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71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71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71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71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71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71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71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71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71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71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71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71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71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71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71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71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71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71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71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71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71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71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71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71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71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71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71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71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71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71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71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71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71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71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71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71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71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71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71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71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71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71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71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71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71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71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71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71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71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71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71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71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71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71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71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71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71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71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71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71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71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71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71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71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71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71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71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71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71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71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71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71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71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71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71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71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71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71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71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71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71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71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71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71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71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71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71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71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71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71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71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71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71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71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71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71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71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71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71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71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71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71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71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71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71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71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71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71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71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71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71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71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71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71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71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71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71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71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71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71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71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71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71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71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71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71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71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71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71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71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71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71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71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71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71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71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71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71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71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71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71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71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71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71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71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71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71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71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71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71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71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71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71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71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71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71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71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71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71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71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71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71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71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71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71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71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71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71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71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71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71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71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71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71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71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71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71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71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71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71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71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71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71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71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71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71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71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71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71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71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71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71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71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71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71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71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71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71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71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71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71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71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71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71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71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71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71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71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71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71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71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71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71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71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71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71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71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71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71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71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71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71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71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71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71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71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71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71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71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71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71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71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71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71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71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71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71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71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71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71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71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71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71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71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71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71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71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71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71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71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71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71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71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71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71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71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71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71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71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71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71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71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71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71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71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71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71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71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71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71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71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71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71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71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71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71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71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71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71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71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71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71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71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71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71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71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71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71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71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71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71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71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71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71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71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71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71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71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71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71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71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71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71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71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71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71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71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71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71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71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71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71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71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71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71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71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71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71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71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71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71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71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71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71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71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71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71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71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71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71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71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71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71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71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71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71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71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71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71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71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71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71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71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71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71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71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71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71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71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71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71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71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71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71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71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71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71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71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71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71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71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71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71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71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71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71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71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71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71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71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71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71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71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71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71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71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71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71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71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71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71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71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71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71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71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71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71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71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71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71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71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71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71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71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71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71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71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71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71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71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71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71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71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71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71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71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71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71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71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71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71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71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71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71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71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71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71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71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71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71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71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71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71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71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71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71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71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71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71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71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71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71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71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71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71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71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71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71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71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71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71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71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71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71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71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71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71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71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71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71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71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71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71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71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71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71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71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71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71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71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71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71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71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71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71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71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71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71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71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71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71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71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71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71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71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71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71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71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71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71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71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71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71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71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71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71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71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71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71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71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71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71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71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71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71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71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71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71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71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71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71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71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71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71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71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71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71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71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71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71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71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71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71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71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71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71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71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71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71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71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71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71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71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71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71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71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71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71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71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71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71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71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71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71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71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71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71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71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71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71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71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71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71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71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71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71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71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71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71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71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71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71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71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71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71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71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71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71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71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71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71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71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71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71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71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71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71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71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71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71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71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71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71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71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71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71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71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71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71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71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71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71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71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71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71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71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71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71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71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71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71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71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71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71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71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71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71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71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71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71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71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71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71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71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71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71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71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71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71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71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71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71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71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71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71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71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71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71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71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71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71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71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71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71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71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71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71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71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71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71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71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71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71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71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71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71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71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71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71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71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71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71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71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71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71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71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71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71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71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71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71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71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71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71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71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71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71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71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71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71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71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71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71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71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71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71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71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71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71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71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71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71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71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71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71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71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71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71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71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71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71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71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71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71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71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71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71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71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71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71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71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71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71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71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71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71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71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71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71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71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71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71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71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71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71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71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71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71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71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71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71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71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71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71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71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71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71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71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71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71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71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71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71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71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71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71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71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71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71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71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71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71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71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71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71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71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71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71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71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71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71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71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71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71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71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71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71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71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71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71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71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71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71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71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71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71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71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71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71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71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71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71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71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71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71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71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71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71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71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71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71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71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71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71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71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71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71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71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71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71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71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71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71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71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71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71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71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71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71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71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71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71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71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71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71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71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71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71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71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71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71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71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71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71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71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71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71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71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71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71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71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71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71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71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71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71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71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71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71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71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71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71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71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71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71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71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71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71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71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71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71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71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77" name="Google Shape;4477;p71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4478" name="Google Shape;4478;p71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71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71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71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71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71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71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71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71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71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71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71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71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71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71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71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71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71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71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71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71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71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71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71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71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71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71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71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71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71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71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71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71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71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71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71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71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71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71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71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71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71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71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71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71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71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71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71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71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71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71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29" name="Google Shape;4529;p71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4530" name="Google Shape;4530;p71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71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2" name="Google Shape;4532;p71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4533" name="Google Shape;4533;p71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71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5" name="Google Shape;4535;p71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4536" name="Google Shape;4536;p71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71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8" name="Google Shape;4538;p71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4539" name="Google Shape;4539;p71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71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1" name="Google Shape;4541;p71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4542" name="Google Shape;4542;p71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71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44" name="Google Shape;4544;p71"/>
          <p:cNvSpPr/>
          <p:nvPr/>
        </p:nvSpPr>
        <p:spPr>
          <a:xfrm>
            <a:off x="7888277" y="32065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cap="flat" cmpd="sng" w="9525">
            <a:solidFill>
              <a:srgbClr val="D7DF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45" name="Google Shape;4545;p71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4546" name="Google Shape;4546;p71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71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71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9" name="Google Shape;4549;p71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4550" name="Google Shape;4550;p71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71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71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53" name="Google Shape;4553;p71"/>
          <p:cNvSpPr/>
          <p:nvPr/>
        </p:nvSpPr>
        <p:spPr>
          <a:xfrm>
            <a:off x="8180828" y="31852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54" name="Google Shape;4554;p71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4555" name="Google Shape;4555;p71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71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57" name="Google Shape;4557;p71"/>
          <p:cNvSpPr/>
          <p:nvPr/>
        </p:nvSpPr>
        <p:spPr>
          <a:xfrm>
            <a:off x="8195186" y="39939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8" name="Google Shape;4558;p71"/>
          <p:cNvSpPr/>
          <p:nvPr/>
        </p:nvSpPr>
        <p:spPr>
          <a:xfrm flipH="1">
            <a:off x="7419373" y="3960408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59" name="Google Shape;4559;p71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4560" name="Google Shape;4560;p71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71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71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71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71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71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71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71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71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71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0" name="Google Shape;4570;p71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4571" name="Google Shape;4571;p71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4572" name="Google Shape;4572;p71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3" name="Google Shape;4573;p71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4" name="Google Shape;4574;p71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5" name="Google Shape;4575;p71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6" name="Google Shape;4576;p71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7" name="Google Shape;4577;p71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8" name="Google Shape;4578;p71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9" name="Google Shape;4579;p71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0" name="Google Shape;4580;p71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1" name="Google Shape;4581;p71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582" name="Google Shape;4582;p71"/>
            <p:cNvSpPr/>
            <p:nvPr/>
          </p:nvSpPr>
          <p:spPr>
            <a:xfrm>
              <a:off x="6015523" y="3714217"/>
              <a:ext cx="557665" cy="516387"/>
            </a:xfrm>
            <a:custGeom>
              <a:rect b="b" l="l" r="r" t="t"/>
              <a:pathLst>
                <a:path extrusionOk="0" h="89534" w="96649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83" name="Google Shape;4583;p71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4584" name="Google Shape;4584;p71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4585" name="Google Shape;4585;p71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4586" name="Google Shape;4586;p71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rect b="b" l="l" r="r" t="t"/>
                  <a:pathLst>
                    <a:path extrusionOk="0" h="54723" w="41379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7" name="Google Shape;4587;p71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rect b="b" l="l" r="r" t="t"/>
                  <a:pathLst>
                    <a:path extrusionOk="0" h="36872" w="33022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8" name="Google Shape;4588;p71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rect b="b" l="l" r="r" t="t"/>
                  <a:pathLst>
                    <a:path extrusionOk="0" h="26421" w="10062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9" name="Google Shape;4589;p71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rect b="b" l="l" r="r" t="t"/>
                  <a:pathLst>
                    <a:path extrusionOk="0" h="2026" w="8234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0" name="Google Shape;4590;p71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rect b="b" l="l" r="r" t="t"/>
                  <a:pathLst>
                    <a:path extrusionOk="0" h="2467" w="6602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591" name="Google Shape;4591;p71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rect b="b" l="l" r="r" t="t"/>
                <a:pathLst>
                  <a:path extrusionOk="0" h="9869" w="17744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2" name="Google Shape;4592;p71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rect b="b" l="l" r="r" t="t"/>
                <a:pathLst>
                  <a:path extrusionOk="0" h="13333" w="13611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3" name="Google Shape;4593;p71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rect b="b" l="l" r="r" t="t"/>
                <a:pathLst>
                  <a:path extrusionOk="0" h="2556" w="3656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4" name="Google Shape;4594;p71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rect b="b" l="l" r="r" t="t"/>
                <a:pathLst>
                  <a:path extrusionOk="0" h="1908" w="4206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595" name="Google Shape;4595;p71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6" name="Google Shape;4596;p71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4597" name="Google Shape;4597;p71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4598" name="Google Shape;4598;p71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4599" name="Google Shape;4599;p71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0" name="Google Shape;4600;p71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1" name="Google Shape;4601;p71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2" name="Google Shape;4602;p71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3" name="Google Shape;4603;p71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4" name="Google Shape;4604;p71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5" name="Google Shape;4605;p71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6" name="Google Shape;4606;p71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7" name="Google Shape;4607;p71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608" name="Google Shape;4608;p71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9" name="Google Shape;4609;p71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0" name="Google Shape;4610;p71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1" name="Google Shape;4611;p71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612" name="Google Shape;4612;p71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3" name="Google Shape;4613;p71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4614" name="Google Shape;4614;p71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71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71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71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71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71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71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71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71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71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71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71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71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71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71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71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71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71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71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71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71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71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71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71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71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71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71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71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71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71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71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71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71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71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71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71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71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71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71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71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71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71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71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71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71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71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71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71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71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71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71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71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71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71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71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71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71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71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71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71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71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71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71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71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71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71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71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71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71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71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71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71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71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71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71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71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71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71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71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71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71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71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71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71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71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71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71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71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71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71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71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71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71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71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71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71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71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71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71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71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71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71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71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71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71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71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71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71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71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71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71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71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71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71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71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71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71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71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71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71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71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71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71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71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71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71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71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71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71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71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71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71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71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71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71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71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71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71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71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71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71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71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71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71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71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71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71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71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71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71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71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71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71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71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71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71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71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71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71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71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71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71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71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71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71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71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71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71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71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71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71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71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71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71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71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71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71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71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71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71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71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71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71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71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71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71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71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71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71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71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71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71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71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71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71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71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71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71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71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71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71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71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71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71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71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71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71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71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71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71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71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71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71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71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71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71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71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71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71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71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71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71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71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71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71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71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71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71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71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71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71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71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71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71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71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71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71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71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71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71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71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71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71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71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71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71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71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71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71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71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71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71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71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71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71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71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71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71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71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71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71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71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71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71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71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71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71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71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71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71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71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71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71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71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71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71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71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71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71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71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71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71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71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71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71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71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71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71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71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71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71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71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71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71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71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71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71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71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71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71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71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71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71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71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71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71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71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71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71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71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71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71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71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71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71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71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71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71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71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71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71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71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71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71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71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71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71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71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71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71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71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71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71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71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71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71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71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71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71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71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71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71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71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71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71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71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71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71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71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71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71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71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71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71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71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71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71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71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71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71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71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71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71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71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71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71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71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71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71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71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71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71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71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71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71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71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71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71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71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71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71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71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71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71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71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71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71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71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71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71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71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71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71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71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71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71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71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71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71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71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71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71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71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71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71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71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71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71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71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71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71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71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71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71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71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71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71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71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71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71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71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71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71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71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71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71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71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71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71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71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71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71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71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71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71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71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71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71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71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71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71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71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71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71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71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71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71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71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71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71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71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71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71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71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71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71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71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71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71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71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71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71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71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71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71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71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71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71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71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71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71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71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71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71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71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71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71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71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71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71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71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71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71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71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71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71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71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71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71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71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71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71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71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71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71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71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71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71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71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71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71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71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71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71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71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71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71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71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71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71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71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71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71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71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71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71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71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71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71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71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71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71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71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71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71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71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71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71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71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71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71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71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71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71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71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71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71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71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71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71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71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71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71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71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71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71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71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71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71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71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71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71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71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71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71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71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71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71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71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71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71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71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71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71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71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71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71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71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71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71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71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71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71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71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71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71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71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71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71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71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71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71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71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71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71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71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71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71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71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71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71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71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71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71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71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71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71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71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71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71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71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71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71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71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71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71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71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71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71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71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71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71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71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71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71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71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71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71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71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71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71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71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71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71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71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71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71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71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71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71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71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71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71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71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71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71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71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71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71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71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71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71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71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71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71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71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71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71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71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71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71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71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71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71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71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71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71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71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71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71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71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71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71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71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71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71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71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71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71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71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71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71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71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71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71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71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71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71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71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71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71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71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71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71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71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71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71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71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71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71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71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71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71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71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71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71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71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71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71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71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71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71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71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71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71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71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71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71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71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71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71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71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71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71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71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71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71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71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71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71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71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71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71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71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71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71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71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71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71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71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71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71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71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71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71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71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71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71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71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71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71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71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71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71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71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71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71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71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71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71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71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71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71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71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71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71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71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71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71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71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71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71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71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71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71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71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71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71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71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71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71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71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71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71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71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71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71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71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71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71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71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71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71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71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71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71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71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71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71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71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71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71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71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71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71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71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71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71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71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71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71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71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71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71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71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71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71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71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71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71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71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71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71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71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71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71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71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71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71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71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71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71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71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71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71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71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71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71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71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71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71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71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71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71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71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71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71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71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71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71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71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71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71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71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71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71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71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71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71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71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71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71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71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71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71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71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71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71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71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71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71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71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71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71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71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71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71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71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71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71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71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71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71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71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71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71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71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71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71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71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71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71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71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71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71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71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71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71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71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71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71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71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71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71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71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71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71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71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71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71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71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71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71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71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71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71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71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71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71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71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71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71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71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71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71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71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71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71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71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71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71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71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71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71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71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71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71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71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71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71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71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71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71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71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71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71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71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71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71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71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71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71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71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71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71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71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71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71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71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71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71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71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71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71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71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71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71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71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71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71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71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71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71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71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71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71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71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71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71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71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71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71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71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71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71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71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71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71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71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71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71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71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71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71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71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71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71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71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71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71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71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71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71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71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71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71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71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71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71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71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71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71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71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71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71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71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71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71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71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71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71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71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71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71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71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71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71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71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71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71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71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71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71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71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71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71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71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71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71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71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71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71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71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71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71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71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71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71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71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71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71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71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71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71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71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71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71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71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71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71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71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71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71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71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71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71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71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71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71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71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71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71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71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71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71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71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71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71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71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71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71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71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71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71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71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71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71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71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71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71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71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71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71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71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71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71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71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71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71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71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71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71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71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71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71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71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71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71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71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71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71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71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71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71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71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71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71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71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71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71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71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71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71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71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71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71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71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71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71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71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71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71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71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71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71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71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71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71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71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71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71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71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71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71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71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71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71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71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71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71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71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71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71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71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71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71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71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71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71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71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71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71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71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71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71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71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71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71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71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71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71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71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71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71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71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71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71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71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71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71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71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71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71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71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71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71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71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71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71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71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71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71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71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71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71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71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71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71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71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71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71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71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71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71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71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71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71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71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71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71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71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71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71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71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71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71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71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71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71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71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71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71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71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71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71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71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71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71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71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71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71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71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71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71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71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71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71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71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71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71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71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71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71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71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71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71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71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71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71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71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71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71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71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71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71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71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71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71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71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71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71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71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71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71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71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71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71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71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71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71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71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71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71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71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71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71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71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71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71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71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71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71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71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71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71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71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71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71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71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71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71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71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71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71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71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71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71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71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71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71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71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71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71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71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71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71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71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71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71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71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71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71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71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71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71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71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71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71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71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71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71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71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71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71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71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71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71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71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71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71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71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71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71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71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71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71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71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71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71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71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71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71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71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71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71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71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71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71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71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71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71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71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71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71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71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71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71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71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71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71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71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71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71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71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71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71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71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71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71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71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71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71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71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71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71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71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71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71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71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71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71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71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71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71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71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71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71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71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71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71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71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71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71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71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71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71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71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71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71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71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71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71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71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71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71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71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71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71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71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71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71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71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71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71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71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71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71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71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71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71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71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71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71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71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71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71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71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71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71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71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71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71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71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71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71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71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71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71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71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71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71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71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71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71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71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71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71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71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71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71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71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71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71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71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71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71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71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71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71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71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71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71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71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71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71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71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71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71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71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71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71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71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71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71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71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71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71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71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71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71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71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71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71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71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71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71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71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71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71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71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71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71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71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71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71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71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71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71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71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71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71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71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71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71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71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71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71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71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71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71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71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71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71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71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71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71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71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71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71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71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71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71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71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71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71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71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71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71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71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71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71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71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71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71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71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71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71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71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71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71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71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71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71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71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71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71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71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71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71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71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71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71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71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71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71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71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71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71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71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71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71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71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71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71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71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71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71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71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71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71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71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71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71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71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71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71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71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71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71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71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71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71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71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71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71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71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71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71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71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71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71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71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71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71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71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71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71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71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71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71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71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71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71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71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71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71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71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71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71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71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71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71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71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71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71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71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71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71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71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71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71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71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71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71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71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71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71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71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71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71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71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71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71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71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71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71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71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71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71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71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71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71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71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71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71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71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71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71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71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71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71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71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71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71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71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71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71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71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71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71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71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71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71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71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71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71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71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71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71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71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71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71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71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71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71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71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71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71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71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71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71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71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71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71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71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71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71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71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71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71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71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71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71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71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71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71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71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71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71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71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71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71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71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71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71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71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71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71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71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71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71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71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71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71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71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71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71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71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71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71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71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71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71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71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71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71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71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71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71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71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71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71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71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71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71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71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71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71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71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71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71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71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71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71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71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71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71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71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71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71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71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71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71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71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71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71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71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71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71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71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71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71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71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71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71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71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71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71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71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71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71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71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71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71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71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71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71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71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71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71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71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71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71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71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71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71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71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71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71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71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71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71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71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71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71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71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71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71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71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71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71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71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71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71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71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71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71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71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71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71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71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71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71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71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71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71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71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71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71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71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71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71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71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71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71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71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71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71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71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71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71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71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71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71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71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71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71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71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71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71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71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71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71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71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71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71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71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71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71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71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71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71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71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71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71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71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71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71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71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71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71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71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71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71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71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71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71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71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71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71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71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71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71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71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71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71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71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71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71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71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71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71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71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71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71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71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71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71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71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71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71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71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71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71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71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71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71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71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71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71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71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71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71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71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71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71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71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71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71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71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71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71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71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71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71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71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71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71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71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71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71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71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71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71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71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71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71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71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71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71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71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71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71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71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71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71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71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71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71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71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71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71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71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71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71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71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71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71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71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71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71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71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71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71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71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71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71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71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71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71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71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71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71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71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71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71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71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71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71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71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71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71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71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71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71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71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71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71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71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71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71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71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71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71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71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71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71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71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71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71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71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71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71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71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71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71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71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71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71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71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71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71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71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71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71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71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71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71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71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71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71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71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71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71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71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71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71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71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71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71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71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71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71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71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71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71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71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71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71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71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71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71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71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71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71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71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71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71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71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71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71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71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71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71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71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71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71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71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71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71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71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71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71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71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71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71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71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71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71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71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71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71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71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71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71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71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71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71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71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71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71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71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71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71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71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71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71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71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71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71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71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71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71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71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71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71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71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71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71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71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71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71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71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71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71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71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71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71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71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71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71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71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71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71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71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71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71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71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71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71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71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71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71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71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71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71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71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71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71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71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71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71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71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71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71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71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71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71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71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71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71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71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71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71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71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71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71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71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71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71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71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71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71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71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71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71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71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71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71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71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71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71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71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71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71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71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71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71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71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71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71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71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71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71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71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71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71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71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71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71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71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71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71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71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71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71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71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71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71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71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71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71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71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71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71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71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71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71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71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71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71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71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71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71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71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71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71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71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71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71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71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71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71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71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71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71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71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71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71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71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71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71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71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71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71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71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71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71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71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71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71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71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71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71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71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71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71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71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71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71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71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71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71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71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71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71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71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71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71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71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71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71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71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71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71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71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71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71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71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71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71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71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71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71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71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71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71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71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71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71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71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71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71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71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71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71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71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71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71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71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71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71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71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71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71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71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71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71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71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71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71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71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71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71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71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71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71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71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71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71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71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71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71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71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71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71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71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71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71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71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71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71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71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71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71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71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71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71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71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71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71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71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71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71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71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71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71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71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71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71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71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71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71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71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71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71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71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71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71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71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71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71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71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71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71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71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71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71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71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71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71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71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71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71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71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71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71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71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71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71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71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71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71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71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71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71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71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71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71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71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71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71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71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71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71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71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71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71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71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71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71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71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71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71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71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71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71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71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71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71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71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71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71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71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71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71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71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71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71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71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71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71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71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71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71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71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71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71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71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71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71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71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71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71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71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71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71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71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71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71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71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71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71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71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71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71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71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71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71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71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71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71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71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71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71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71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71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71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71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71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71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71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71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71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71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71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71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71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71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71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71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71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71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71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71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71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71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71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71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71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71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71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71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71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71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71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71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71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71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71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71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71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71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71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71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71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71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71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71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71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71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71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71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71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71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71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71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71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71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71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71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71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71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71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71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71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71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71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71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71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71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71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71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71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71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71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71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71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71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71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71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71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71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71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71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71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71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71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71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71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71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71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71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71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71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71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71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71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71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71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71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71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71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71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71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71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71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71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71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71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71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71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71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71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71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71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71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71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71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71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71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71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71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71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71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71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71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71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71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71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71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71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71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71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71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71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71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71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71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71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71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71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71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71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71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71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71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71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71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71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71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71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71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71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71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71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71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71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71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71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71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71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71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71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71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71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71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71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71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71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71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71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71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71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71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71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71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71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71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71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71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71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71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71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71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71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71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71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71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71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71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71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71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71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71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71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71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71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71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71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71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71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71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71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71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71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71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71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71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71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71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71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71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71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71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71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71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71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71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71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71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71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71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71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71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71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71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71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71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71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71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71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71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71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71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71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71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71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71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71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71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71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71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71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71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71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71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71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71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71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71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71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71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71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71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71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71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71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71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71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71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71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71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71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71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71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71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71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71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71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71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71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71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71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71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71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71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71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71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71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71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71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71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71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71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71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71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71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71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71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71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71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71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71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71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71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71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71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71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71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71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71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71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71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71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71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71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71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71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71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71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71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71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71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71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71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71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71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71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71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71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71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71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71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71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71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71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71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71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71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71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71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71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71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71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71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71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71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71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71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71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71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71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71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71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71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71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71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71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71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71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71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71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71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71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71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71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71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71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71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71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71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71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71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71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71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71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71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71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71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71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71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71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71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71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71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71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71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71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71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71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71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71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71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71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71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71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71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71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71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71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71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71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71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71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71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71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71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71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71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71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71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71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71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71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71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71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71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71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71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71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71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71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71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71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71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71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71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71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71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71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71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71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71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71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71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71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71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71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71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71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71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71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71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71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71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71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71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71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71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71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71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71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71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71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71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71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71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71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71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71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71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71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71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71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71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71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71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71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71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71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71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71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71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71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71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71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71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71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71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71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71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71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71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71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71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71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71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71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71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71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71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71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71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71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71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71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71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71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71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71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71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71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71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71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71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71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71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71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71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71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71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71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71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71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71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71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71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71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71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71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71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71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71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71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71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71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71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71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71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71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71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71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71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71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71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71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71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71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71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71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71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71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71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71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71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71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71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71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71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71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71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71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71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71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71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71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71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71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71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71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71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71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71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71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71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71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71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71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71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71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71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71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71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71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71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71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71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71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71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71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71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71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71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71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71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71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71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71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71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71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71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71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71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71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71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71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71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71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71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71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71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71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71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71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71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71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71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71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71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71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71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71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71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71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71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71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71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71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71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71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71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71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71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71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71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71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71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71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71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71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71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71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71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71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71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71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71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71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71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71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71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71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71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71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71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71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71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71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71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71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71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71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71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71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71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71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71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71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71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71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71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71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71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71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71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71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71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71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71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71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71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71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71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71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71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71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71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71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71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71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71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71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71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71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71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71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71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71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71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71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71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71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71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71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71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71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71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71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71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71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71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71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71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71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71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71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71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71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71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71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71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71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71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71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71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71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71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71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71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71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71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71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71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71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71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71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71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71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71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71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71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71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71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71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71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71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71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71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71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71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71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71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71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71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71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71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71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71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71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71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71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71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71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71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71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71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71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71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71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71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71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71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71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71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71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71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71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71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71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71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71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71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71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71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71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71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71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71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71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71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71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71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71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71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71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71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71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71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71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71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71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71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71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71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71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71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71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71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71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71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71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71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71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71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71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71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71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71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71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71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71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71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71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71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71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71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71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71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71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71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71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71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71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71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71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71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71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71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71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71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71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71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71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71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71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71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71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71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71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71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71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71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71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71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71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71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71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71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71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71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71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71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71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71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71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71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71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71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71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71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71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71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71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71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71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71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71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71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71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71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71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71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71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71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71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71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71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71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71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71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71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71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71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71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71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71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71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71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71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71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71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71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71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71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71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71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71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71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71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71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71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71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71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71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71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71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71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71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71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71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71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71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71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71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71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71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71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71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71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71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71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71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71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71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71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71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71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71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71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71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71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71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71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71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71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71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71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71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71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71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71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71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71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71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71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71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71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71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71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71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71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71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71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71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71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71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71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71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71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71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71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71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71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71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71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71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71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71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71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71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71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71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71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71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71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71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71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71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71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71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71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71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71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71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71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71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71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71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71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71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71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71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71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71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71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71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71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71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71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71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71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71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71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71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71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71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71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71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71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71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71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71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71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71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71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71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71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71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71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71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71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71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71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71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71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71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71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71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71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71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71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71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71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71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71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71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71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71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71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71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71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71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71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71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71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71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71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71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71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71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71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71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71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71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71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71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71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71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71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71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71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71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71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71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71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71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71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71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71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71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71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71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71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71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71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71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71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71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71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71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71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71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71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71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71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71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71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71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71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71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71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71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71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71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71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71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71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71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71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71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71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71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71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71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71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71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71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71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71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71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71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71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71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71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71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71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71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71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71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71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71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71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71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71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71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71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71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71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71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71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71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71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71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71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71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71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71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71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71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71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71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71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71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71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71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71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71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71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71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71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71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71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71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71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71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71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71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71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71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71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71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71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71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71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71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71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71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71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71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71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71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71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71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71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71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71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1" name="Google Shape;8191;p71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71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71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71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71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71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71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71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71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71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71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71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71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71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71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71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71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71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71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71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71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71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71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71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71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71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71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71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71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71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71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71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71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71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71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71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71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71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71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71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71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71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71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71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71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71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71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71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71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71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71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71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71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71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71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71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71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71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71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71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71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71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71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71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71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71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71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71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71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71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71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71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71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71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71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71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71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71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71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0" name="Google Shape;8270;p71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71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71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3" name="Google Shape;8273;p71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71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71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71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71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71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9" name="Google Shape;8279;p71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71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71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71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71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71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71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71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7" name="Google Shape;8287;p71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71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71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71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71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2" name="Google Shape;8292;p71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71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71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71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6" name="Google Shape;8296;p71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7" name="Google Shape;8297;p71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71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71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71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71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71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3" name="Google Shape;8303;p71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71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71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71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71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8" name="Google Shape;8308;p71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9" name="Google Shape;8309;p71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71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71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71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71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71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71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71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71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8" name="Google Shape;8318;p71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9" name="Google Shape;8319;p71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0" name="Google Shape;8320;p71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1" name="Google Shape;8321;p71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2" name="Google Shape;8322;p71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3" name="Google Shape;8323;p71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4" name="Google Shape;8324;p71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71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6" name="Google Shape;8326;p71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7" name="Google Shape;8327;p71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71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71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0" name="Google Shape;8330;p71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1" name="Google Shape;8331;p71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2" name="Google Shape;8332;p71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71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71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71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71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71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71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71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71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71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71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71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71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5" name="Google Shape;8345;p71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6" name="Google Shape;8346;p71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71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71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71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71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71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71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71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71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71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71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71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71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71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71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71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71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71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71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71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71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71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71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71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71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71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71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71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71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71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71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71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71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71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71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71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71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71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71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71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71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71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71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71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71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71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71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71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71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71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71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71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71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71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71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71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71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71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71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71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71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71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71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71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71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71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71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71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71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5" name="Google Shape;8415;p71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6" name="Google Shape;8416;p71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71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71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71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71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71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71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71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71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71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71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7" name="Google Shape;8427;p71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71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71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71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71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71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71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71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71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71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71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71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71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71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71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71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71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71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71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71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71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71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71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71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71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71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71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71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71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71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71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71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71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71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71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71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71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71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71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71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71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71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71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71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71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71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71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71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71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71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71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71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71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71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71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71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71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71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71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71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71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71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71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71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71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71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71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4" name="Google Shape;8494;p71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71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71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71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71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71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71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71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71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71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71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71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71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71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71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71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71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71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71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71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71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71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71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71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71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71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71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71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71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71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71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71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71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71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71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71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71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71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71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71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71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71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71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71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71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71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71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71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71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71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71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71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71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71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71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71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71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71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71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71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71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71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71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71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71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71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71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71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71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71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71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71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71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71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71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71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71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71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71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71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71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71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71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71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71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71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71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1" name="Google Shape;8581;p71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8582" name="Google Shape;8582;p71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8583" name="Google Shape;8583;p71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584" name="Google Shape;8584;p71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8585" name="Google Shape;8585;p71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86" name="Google Shape;8586;p71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87" name="Google Shape;8587;p71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8588" name="Google Shape;8588;p71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89" name="Google Shape;8589;p71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590" name="Google Shape;8590;p71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8591" name="Google Shape;8591;p71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8592" name="Google Shape;8592;p71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93" name="Google Shape;8593;p71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94" name="Google Shape;8594;p71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8595" name="Google Shape;8595;p71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96" name="Google Shape;8596;p71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97" name="Google Shape;8597;p71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8598" name="Google Shape;8598;p71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99" name="Google Shape;8599;p71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00" name="Google Shape;8600;p71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8601" name="Google Shape;8601;p71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02" name="Google Shape;8602;p71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03" name="Google Shape;8603;p71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8604" name="Google Shape;8604;p71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05" name="Google Shape;8605;p71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606" name="Google Shape;8606;p71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8607" name="Google Shape;8607;p71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8608" name="Google Shape;8608;p71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09" name="Google Shape;8609;p71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0" name="Google Shape;8610;p71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1" name="Google Shape;8611;p71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2" name="Google Shape;8612;p71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3" name="Google Shape;8613;p71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14" name="Google Shape;8614;p71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8615" name="Google Shape;8615;p71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6" name="Google Shape;8616;p71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17" name="Google Shape;8617;p71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8618" name="Google Shape;8618;p71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9" name="Google Shape;8619;p71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20" name="Google Shape;8620;p71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8621" name="Google Shape;8621;p71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22" name="Google Shape;8622;p71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23" name="Google Shape;8623;p71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8624" name="Google Shape;8624;p71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25" name="Google Shape;8625;p71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26" name="Google Shape;8626;p71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8627" name="Google Shape;8627;p71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28" name="Google Shape;8628;p71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29" name="Google Shape;8629;p71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8630" name="Google Shape;8630;p71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1" name="Google Shape;8631;p71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32" name="Google Shape;8632;p71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8633" name="Google Shape;8633;p71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4" name="Google Shape;8634;p71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635" name="Google Shape;8635;p71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8636" name="Google Shape;8636;p71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8637" name="Google Shape;8637;p71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8" name="Google Shape;8638;p71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9" name="Google Shape;8639;p71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40" name="Google Shape;8640;p71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8641" name="Google Shape;8641;p71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42" name="Google Shape;8642;p71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43" name="Google Shape;8643;p71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8644" name="Google Shape;8644;p71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45" name="Google Shape;8645;p71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46" name="Google Shape;8646;p71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8647" name="Google Shape;8647;p71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48" name="Google Shape;8648;p71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49" name="Google Shape;8649;p71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8650" name="Google Shape;8650;p71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51" name="Google Shape;8651;p71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652" name="Google Shape;8652;p71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8653" name="Google Shape;8653;p71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8654" name="Google Shape;8654;p71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55" name="Google Shape;8655;p71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56" name="Google Shape;8656;p71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57" name="Google Shape;8657;p71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58" name="Google Shape;8658;p71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8659" name="Google Shape;8659;p71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0" name="Google Shape;8660;p71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61" name="Google Shape;8661;p71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8662" name="Google Shape;8662;p71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3" name="Google Shape;8663;p71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64" name="Google Shape;8664;p71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8665" name="Google Shape;8665;p71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6" name="Google Shape;8666;p71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67" name="Google Shape;8667;p71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8668" name="Google Shape;8668;p71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9" name="Google Shape;8669;p71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70" name="Google Shape;8670;p71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8671" name="Google Shape;8671;p71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72" name="Google Shape;8672;p71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73" name="Google Shape;8673;p71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8674" name="Google Shape;8674;p71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75" name="Google Shape;8675;p71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676" name="Google Shape;8676;p71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8677" name="Google Shape;8677;p71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678" name="Google Shape;8678;p71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8679" name="Google Shape;8679;p71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0" name="Google Shape;8680;p71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81" name="Google Shape;8681;p71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8682" name="Google Shape;8682;p71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3" name="Google Shape;8683;p71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684" name="Google Shape;8684;p71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8685" name="Google Shape;8685;p71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8686" name="Google Shape;8686;p71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7" name="Google Shape;8687;p71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8" name="Google Shape;8688;p71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9" name="Google Shape;8689;p71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0" name="Google Shape;8690;p71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1" name="Google Shape;8691;p71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92" name="Google Shape;8692;p71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8693" name="Google Shape;8693;p71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4" name="Google Shape;8694;p71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95" name="Google Shape;8695;p71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8696" name="Google Shape;8696;p71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7" name="Google Shape;8697;p71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98" name="Google Shape;8698;p71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8699" name="Google Shape;8699;p71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00" name="Google Shape;8700;p71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01" name="Google Shape;8701;p71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8702" name="Google Shape;8702;p71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03" name="Google Shape;8703;p71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04" name="Google Shape;8704;p71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8705" name="Google Shape;8705;p71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06" name="Google Shape;8706;p71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07" name="Google Shape;8707;p71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8708" name="Google Shape;8708;p71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09" name="Google Shape;8709;p71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10" name="Google Shape;8710;p71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8711" name="Google Shape;8711;p71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12" name="Google Shape;8712;p71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13" name="Google Shape;8713;p71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8714" name="Google Shape;8714;p71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15" name="Google Shape;8715;p71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16" name="Google Shape;8716;p71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8717" name="Google Shape;8717;p71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18" name="Google Shape;8718;p71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19" name="Google Shape;8719;p71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8720" name="Google Shape;8720;p71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8721" name="Google Shape;8721;p71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2" name="Google Shape;8722;p71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3" name="Google Shape;8723;p71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4" name="Google Shape;8724;p71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5" name="Google Shape;8725;p71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6" name="Google Shape;8726;p71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7" name="Google Shape;8727;p71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8" name="Google Shape;8728;p71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9" name="Google Shape;8729;p71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0" name="Google Shape;8730;p71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1" name="Google Shape;8731;p71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2" name="Google Shape;8732;p71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3" name="Google Shape;8733;p71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4" name="Google Shape;8734;p71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5" name="Google Shape;8735;p71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6" name="Google Shape;8736;p71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7" name="Google Shape;8737;p71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38" name="Google Shape;8738;p71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8739" name="Google Shape;8739;p71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0" name="Google Shape;8740;p71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41" name="Google Shape;8741;p71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8742" name="Google Shape;8742;p71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3" name="Google Shape;8743;p71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44" name="Google Shape;8744;p71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8745" name="Google Shape;8745;p71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6" name="Google Shape;8746;p71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47" name="Google Shape;8747;p71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8748" name="Google Shape;8748;p71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9" name="Google Shape;8749;p71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50" name="Google Shape;8750;p71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8751" name="Google Shape;8751;p71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2" name="Google Shape;8752;p71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53" name="Google Shape;8753;p71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8754" name="Google Shape;8754;p71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5" name="Google Shape;8755;p71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56" name="Google Shape;8756;p71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8757" name="Google Shape;8757;p71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8" name="Google Shape;8758;p71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59" name="Google Shape;8759;p71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8760" name="Google Shape;8760;p71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1" name="Google Shape;8761;p71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62" name="Google Shape;8762;p71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8763" name="Google Shape;8763;p71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4" name="Google Shape;8764;p71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65" name="Google Shape;8765;p71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8766" name="Google Shape;8766;p71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7" name="Google Shape;8767;p71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68" name="Google Shape;8768;p71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8769" name="Google Shape;8769;p71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0" name="Google Shape;8770;p71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71" name="Google Shape;8771;p71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8772" name="Google Shape;8772;p71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3" name="Google Shape;8773;p71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74" name="Google Shape;8774;p71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8775" name="Google Shape;8775;p71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6" name="Google Shape;8776;p71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77" name="Google Shape;8777;p71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8778" name="Google Shape;8778;p71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79" name="Google Shape;8779;p71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8780" name="Google Shape;8780;p71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1" name="Google Shape;8781;p71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782" name="Google Shape;8782;p71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8783" name="Google Shape;8783;p71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4" name="Google Shape;8784;p71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8785" name="Google Shape;8785;p71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8786" name="Google Shape;8786;p71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787" name="Google Shape;8787;p71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788" name="Google Shape;8788;p71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789" name="Google Shape;8789;p71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790" name="Google Shape;8790;p71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791" name="Google Shape;8791;p71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792" name="Google Shape;8792;p71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793" name="Google Shape;8793;p71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8794" name="Google Shape;8794;p71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8795" name="Google Shape;8795;p71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796" name="Google Shape;8796;p71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797" name="Google Shape;8797;p71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798" name="Google Shape;8798;p71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799" name="Google Shape;8799;p71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800" name="Google Shape;8800;p71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801" name="Google Shape;8801;p71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802" name="Google Shape;8802;p71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803" name="Google Shape;8803;p71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804" name="Google Shape;8804;p71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805" name="Google Shape;8805;p71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806" name="Google Shape;8806;p71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807" name="Google Shape;8807;p71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808" name="Google Shape;8808;p71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8809" name="Google Shape;8809;p71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8810" name="Google Shape;8810;p71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11" name="Google Shape;8811;p71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12" name="Google Shape;8812;p71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13" name="Google Shape;8813;p71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14" name="Google Shape;8814;p71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15" name="Google Shape;8815;p71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16" name="Google Shape;8816;p71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17" name="Google Shape;8817;p71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18" name="Google Shape;8818;p71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19" name="Google Shape;8819;p71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20" name="Google Shape;8820;p71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21" name="Google Shape;8821;p71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22" name="Google Shape;8822;p71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23" name="Google Shape;8823;p71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24" name="Google Shape;8824;p71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25" name="Google Shape;8825;p71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26" name="Google Shape;8826;p71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27" name="Google Shape;8827;p71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28" name="Google Shape;8828;p71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29" name="Google Shape;8829;p71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30" name="Google Shape;8830;p71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31" name="Google Shape;8831;p71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32" name="Google Shape;8832;p71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833" name="Google Shape;8833;p71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8834" name="Google Shape;8834;p71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8835" name="Google Shape;8835;p71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8836" name="Google Shape;8836;p71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8837" name="Google Shape;8837;p71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838" name="Google Shape;8838;p71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839" name="Google Shape;8839;p71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840" name="Google Shape;8840;p71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841" name="Google Shape;8841;p71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842" name="Google Shape;8842;p71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843" name="Google Shape;8843;p71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8844" name="Google Shape;8844;p71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8845" name="Google Shape;8845;p71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846" name="Google Shape;8846;p71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847" name="Google Shape;8847;p71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848" name="Google Shape;8848;p71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849" name="Google Shape;8849;p71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850" name="Google Shape;8850;p71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851" name="Google Shape;8851;p71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852" name="Google Shape;8852;p71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853" name="Google Shape;8853;p71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854" name="Google Shape;8854;p71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855" name="Google Shape;8855;p71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856" name="Google Shape;8856;p71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857" name="Google Shape;8857;p71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8858" name="Google Shape;8858;p71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8859" name="Google Shape;8859;p71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860" name="Google Shape;8860;p71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861" name="Google Shape;8861;p71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862" name="Google Shape;8862;p71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863" name="Google Shape;8863;p71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864" name="Google Shape;8864;p71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865" name="Google Shape;8865;p71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8866" name="Google Shape;8866;p71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8867" name="Google Shape;8867;p71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868" name="Google Shape;8868;p71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869" name="Google Shape;8869;p71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870" name="Google Shape;8870;p71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871" name="Google Shape;8871;p71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8872" name="Google Shape;8872;p71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8873" name="Google Shape;8873;p71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8874" name="Google Shape;8874;p71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8875" name="Google Shape;8875;p71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8876" name="Google Shape;8876;p71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8877" name="Google Shape;8877;p71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878" name="Google Shape;8878;p71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879" name="Google Shape;8879;p71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8880" name="Google Shape;8880;p71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8881" name="Google Shape;8881;p71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8882" name="Google Shape;8882;p71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3" name="Google Shape;8883;p71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84" name="Google Shape;8884;p71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8885" name="Google Shape;8885;p71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6" name="Google Shape;8886;p71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87" name="Google Shape;8887;p71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8888" name="Google Shape;8888;p71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9" name="Google Shape;8889;p71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90" name="Google Shape;8890;p71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8891" name="Google Shape;8891;p71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2" name="Google Shape;8892;p71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93" name="Google Shape;8893;p71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8894" name="Google Shape;8894;p71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5" name="Google Shape;8895;p71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96" name="Google Shape;8896;p71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8897" name="Google Shape;8897;p71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8" name="Google Shape;8898;p71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99" name="Google Shape;8899;p71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8900" name="Google Shape;8900;p71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01" name="Google Shape;8901;p71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02" name="Google Shape;8902;p71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8903" name="Google Shape;8903;p71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04" name="Google Shape;8904;p71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05" name="Google Shape;8905;p71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8906" name="Google Shape;8906;p71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07" name="Google Shape;8907;p71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08" name="Google Shape;8908;p71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8909" name="Google Shape;8909;p71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0" name="Google Shape;8910;p71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11" name="Google Shape;8911;p71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8912" name="Google Shape;8912;p71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3" name="Google Shape;8913;p71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14" name="Google Shape;8914;p71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8915" name="Google Shape;8915;p71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6" name="Google Shape;8916;p71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17" name="Google Shape;8917;p71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8918" name="Google Shape;8918;p71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9" name="Google Shape;8919;p71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20" name="Google Shape;8920;p71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8921" name="Google Shape;8921;p71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2" name="Google Shape;8922;p71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23" name="Google Shape;8923;p71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8924" name="Google Shape;8924;p71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5" name="Google Shape;8925;p71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26" name="Google Shape;8926;p71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8927" name="Google Shape;8927;p71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8" name="Google Shape;8928;p71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29" name="Google Shape;8929;p71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8930" name="Google Shape;8930;p71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1" name="Google Shape;8931;p71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32" name="Google Shape;8932;p71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8933" name="Google Shape;8933;p71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4" name="Google Shape;8934;p71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35" name="Google Shape;8935;p71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8936" name="Google Shape;8936;p71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7" name="Google Shape;8937;p71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38" name="Google Shape;8938;p71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8939" name="Google Shape;8939;p71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40" name="Google Shape;8940;p71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41" name="Google Shape;8941;p71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8942" name="Google Shape;8942;p71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43" name="Google Shape;8943;p71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44" name="Google Shape;8944;p71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945" name="Google Shape;8945;p71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46" name="Google Shape;8946;p71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47" name="Google Shape;8947;p71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948" name="Google Shape;8948;p71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49" name="Google Shape;8949;p71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50" name="Google Shape;8950;p71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951" name="Google Shape;8951;p71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52" name="Google Shape;8952;p71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53" name="Google Shape;8953;p71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954" name="Google Shape;8954;p71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55" name="Google Shape;8955;p71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56" name="Google Shape;8956;p71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957" name="Google Shape;8957;p71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58" name="Google Shape;8958;p71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59" name="Google Shape;8959;p71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960" name="Google Shape;8960;p71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61" name="Google Shape;8961;p71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62" name="Google Shape;8962;p71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963" name="Google Shape;8963;p71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64" name="Google Shape;8964;p71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65" name="Google Shape;8965;p71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966" name="Google Shape;8966;p71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67" name="Google Shape;8967;p71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68" name="Google Shape;8968;p71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969" name="Google Shape;8969;p71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70" name="Google Shape;8970;p71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71" name="Google Shape;8971;p71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972" name="Google Shape;8972;p71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73" name="Google Shape;8973;p71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74" name="Google Shape;8974;p71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975" name="Google Shape;8975;p71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76" name="Google Shape;8976;p71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77" name="Google Shape;8977;p71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978" name="Google Shape;8978;p71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79" name="Google Shape;8979;p71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80" name="Google Shape;8980;p71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981" name="Google Shape;8981;p71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82" name="Google Shape;8982;p71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83" name="Google Shape;8983;p71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984" name="Google Shape;8984;p71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85" name="Google Shape;8985;p71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86" name="Google Shape;8986;p71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987" name="Google Shape;8987;p71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88" name="Google Shape;8988;p71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89" name="Google Shape;8989;p71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990" name="Google Shape;8990;p71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91" name="Google Shape;8991;p71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92" name="Google Shape;8992;p71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993" name="Google Shape;8993;p71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94" name="Google Shape;8994;p71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95" name="Google Shape;8995;p71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996" name="Google Shape;8996;p71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97" name="Google Shape;8997;p71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98" name="Google Shape;8998;p71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999" name="Google Shape;8999;p71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00" name="Google Shape;9000;p71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01" name="Google Shape;9001;p71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9002" name="Google Shape;9002;p71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03" name="Google Shape;9003;p71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04" name="Google Shape;9004;p71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9005" name="Google Shape;9005;p71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06" name="Google Shape;9006;p71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07" name="Google Shape;9007;p71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9008" name="Google Shape;9008;p71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09" name="Google Shape;9009;p71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10" name="Google Shape;9010;p71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9011" name="Google Shape;9011;p71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12" name="Google Shape;9012;p71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13" name="Google Shape;9013;p71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9014" name="Google Shape;9014;p71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15" name="Google Shape;9015;p71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16" name="Google Shape;9016;p71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9017" name="Google Shape;9017;p71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18" name="Google Shape;9018;p71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19" name="Google Shape;9019;p71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9020" name="Google Shape;9020;p71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21" name="Google Shape;9021;p71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22" name="Google Shape;9022;p71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9023" name="Google Shape;9023;p71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24" name="Google Shape;9024;p71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25" name="Google Shape;9025;p71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9026" name="Google Shape;9026;p71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27" name="Google Shape;9027;p71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28" name="Google Shape;9028;p71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9029" name="Google Shape;9029;p71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0" name="Google Shape;9030;p71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31" name="Google Shape;9031;p71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9032" name="Google Shape;9032;p71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3" name="Google Shape;9033;p71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34" name="Google Shape;9034;p71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9035" name="Google Shape;9035;p71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6" name="Google Shape;9036;p71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37" name="Google Shape;9037;p71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9038" name="Google Shape;9038;p71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9" name="Google Shape;9039;p71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40" name="Google Shape;9040;p71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9041" name="Google Shape;9041;p71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2" name="Google Shape;9042;p71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43" name="Google Shape;9043;p71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9044" name="Google Shape;9044;p71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5" name="Google Shape;9045;p71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46" name="Google Shape;9046;p71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9047" name="Google Shape;9047;p71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8" name="Google Shape;9048;p71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49" name="Google Shape;9049;p71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9050" name="Google Shape;9050;p71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51" name="Google Shape;9051;p71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52" name="Google Shape;9052;p71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9053" name="Google Shape;9053;p71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54" name="Google Shape;9054;p71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55" name="Google Shape;9055;p71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9056" name="Google Shape;9056;p71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57" name="Google Shape;9057;p71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58" name="Google Shape;9058;p71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9059" name="Google Shape;9059;p71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60" name="Google Shape;9060;p71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61" name="Google Shape;9061;p71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9062" name="Google Shape;9062;p71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63" name="Google Shape;9063;p71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64" name="Google Shape;9064;p71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9065" name="Google Shape;9065;p71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66" name="Google Shape;9066;p71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067" name="Google Shape;9067;p71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8" name="Google Shape;9068;p71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069" name="Google Shape;9069;p71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9070" name="Google Shape;9070;p71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71" name="Google Shape;9071;p71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72" name="Google Shape;9072;p71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9073" name="Google Shape;9073;p71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74" name="Google Shape;9074;p71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075" name="Google Shape;9075;p71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6" name="Google Shape;9076;p71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077" name="Google Shape;9077;p71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9078" name="Google Shape;9078;p71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79" name="Google Shape;9079;p71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80" name="Google Shape;9080;p71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9081" name="Google Shape;9081;p71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82" name="Google Shape;9082;p71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83" name="Google Shape;9083;p71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9084" name="Google Shape;9084;p71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85" name="Google Shape;9085;p71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86" name="Google Shape;9086;p71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9087" name="Google Shape;9087;p71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88" name="Google Shape;9088;p71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89" name="Google Shape;9089;p71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9090" name="Google Shape;9090;p71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91" name="Google Shape;9091;p71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92" name="Google Shape;9092;p71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9093" name="Google Shape;9093;p71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94" name="Google Shape;9094;p71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95" name="Google Shape;9095;p71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9096" name="Google Shape;9096;p71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97" name="Google Shape;9097;p71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98" name="Google Shape;9098;p71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9099" name="Google Shape;9099;p71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00" name="Google Shape;9100;p71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01" name="Google Shape;9101;p71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9102" name="Google Shape;9102;p71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03" name="Google Shape;9103;p71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04" name="Google Shape;9104;p71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9105" name="Google Shape;9105;p71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06" name="Google Shape;9106;p71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07" name="Google Shape;9107;p71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9108" name="Google Shape;9108;p71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09" name="Google Shape;9109;p71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10" name="Google Shape;9110;p71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9111" name="Google Shape;9111;p71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12" name="Google Shape;9112;p71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113" name="Google Shape;9113;p71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4" name="Google Shape;9114;p71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115" name="Google Shape;9115;p71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9116" name="Google Shape;9116;p71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17" name="Google Shape;9117;p71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18" name="Google Shape;9118;p71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9119" name="Google Shape;9119;p71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0" name="Google Shape;9120;p71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21" name="Google Shape;9121;p71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9122" name="Google Shape;9122;p71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3" name="Google Shape;9123;p71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24" name="Google Shape;9124;p71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9125" name="Google Shape;9125;p71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6" name="Google Shape;9126;p71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27" name="Google Shape;9127;p71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9128" name="Google Shape;9128;p71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9" name="Google Shape;9129;p71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30" name="Google Shape;9130;p71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9131" name="Google Shape;9131;p71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32" name="Google Shape;9132;p71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33" name="Google Shape;9133;p71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9134" name="Google Shape;9134;p71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35" name="Google Shape;9135;p71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36" name="Google Shape;9136;p71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9137" name="Google Shape;9137;p71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38" name="Google Shape;9138;p71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39" name="Google Shape;9139;p71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9140" name="Google Shape;9140;p71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1" name="Google Shape;9141;p71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42" name="Google Shape;9142;p71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9143" name="Google Shape;9143;p71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4" name="Google Shape;9144;p71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45" name="Google Shape;9145;p71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9146" name="Google Shape;9146;p71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7" name="Google Shape;9147;p71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48" name="Google Shape;9148;p71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9149" name="Google Shape;9149;p71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0" name="Google Shape;9150;p71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51" name="Google Shape;9151;p71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9152" name="Google Shape;9152;p71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3" name="Google Shape;9153;p71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54" name="Google Shape;9154;p71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9155" name="Google Shape;9155;p71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6" name="Google Shape;9156;p71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57" name="Google Shape;9157;p71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9158" name="Google Shape;9158;p71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9" name="Google Shape;9159;p71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60" name="Google Shape;9160;p71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9161" name="Google Shape;9161;p71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2" name="Google Shape;9162;p71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63" name="Google Shape;9163;p71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9164" name="Google Shape;9164;p71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5" name="Google Shape;9165;p71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66" name="Google Shape;9166;p71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9167" name="Google Shape;9167;p71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8" name="Google Shape;9168;p71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69" name="Google Shape;9169;p71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9170" name="Google Shape;9170;p71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71" name="Google Shape;9171;p71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72" name="Google Shape;9172;p71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9173" name="Google Shape;9173;p71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74" name="Google Shape;9174;p71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75" name="Google Shape;9175;p71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9176" name="Google Shape;9176;p71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77" name="Google Shape;9177;p71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78" name="Google Shape;9178;p71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9179" name="Google Shape;9179;p71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80" name="Google Shape;9180;p71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81" name="Google Shape;9181;p71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9182" name="Google Shape;9182;p71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83" name="Google Shape;9183;p71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84" name="Google Shape;9184;p71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9185" name="Google Shape;9185;p71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86" name="Google Shape;9186;p71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187" name="Google Shape;9187;p71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8" name="Google Shape;9188;p71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189" name="Google Shape;9189;p71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9190" name="Google Shape;9190;p71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91" name="Google Shape;9191;p71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92" name="Google Shape;9192;p71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9193" name="Google Shape;9193;p71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94" name="Google Shape;9194;p71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95" name="Google Shape;9195;p71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9196" name="Google Shape;9196;p71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97" name="Google Shape;9197;p71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198" name="Google Shape;9198;p71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9199" name="Google Shape;9199;p71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9200" name="Google Shape;9200;p71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1" name="Google Shape;9201;p71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2" name="Google Shape;9202;p71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3" name="Google Shape;9203;p71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4" name="Google Shape;9204;p71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5" name="Google Shape;9205;p71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6" name="Google Shape;9206;p71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7" name="Google Shape;9207;p71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8" name="Google Shape;9208;p71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9" name="Google Shape;9209;p71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10" name="Google Shape;9210;p71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11" name="Google Shape;9211;p71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12" name="Google Shape;9212;p71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13" name="Google Shape;9213;p71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14" name="Google Shape;9214;p71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15" name="Google Shape;9215;p71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16" name="Google Shape;9216;p71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17" name="Google Shape;9217;p71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18" name="Google Shape;9218;p71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19" name="Google Shape;9219;p71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20" name="Google Shape;9220;p71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21" name="Google Shape;9221;p71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22" name="Google Shape;9222;p71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23" name="Google Shape;9223;p71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24" name="Google Shape;9224;p71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25" name="Google Shape;9225;p71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26" name="Google Shape;9226;p71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27" name="Google Shape;9227;p71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28" name="Google Shape;9228;p71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29" name="Google Shape;9229;p71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30" name="Google Shape;9230;p71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31" name="Google Shape;9231;p71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32" name="Google Shape;9232;p71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33" name="Google Shape;9233;p71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34" name="Google Shape;9234;p71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35" name="Google Shape;9235;p71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36" name="Google Shape;9236;p71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37" name="Google Shape;9237;p71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38" name="Google Shape;9238;p71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39" name="Google Shape;9239;p71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0" name="Google Shape;9240;p71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1" name="Google Shape;9241;p71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2" name="Google Shape;9242;p71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3" name="Google Shape;9243;p71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4" name="Google Shape;9244;p71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5" name="Google Shape;9245;p71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6" name="Google Shape;9246;p71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7" name="Google Shape;9247;p71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8" name="Google Shape;9248;p71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9" name="Google Shape;9249;p71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50" name="Google Shape;9250;p71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51" name="Google Shape;9251;p71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52" name="Google Shape;9252;p71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53" name="Google Shape;9253;p71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54" name="Google Shape;9254;p71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55" name="Google Shape;9255;p71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56" name="Google Shape;9256;p71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9257" name="Google Shape;9257;p71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58" name="Google Shape;9258;p71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59" name="Google Shape;9259;p71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9260" name="Google Shape;9260;p71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1" name="Google Shape;9261;p71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62" name="Google Shape;9262;p71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9263" name="Google Shape;9263;p71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4" name="Google Shape;9264;p71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65" name="Google Shape;9265;p71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9266" name="Google Shape;9266;p71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7" name="Google Shape;9267;p71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68" name="Google Shape;9268;p71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9269" name="Google Shape;9269;p71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0" name="Google Shape;9270;p71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71" name="Google Shape;9271;p71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9272" name="Google Shape;9272;p71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3" name="Google Shape;9273;p71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74" name="Google Shape;9274;p71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9275" name="Google Shape;9275;p71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6" name="Google Shape;9276;p71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77" name="Google Shape;9277;p71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9278" name="Google Shape;9278;p71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9" name="Google Shape;9279;p71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80" name="Google Shape;9280;p71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9281" name="Google Shape;9281;p71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2" name="Google Shape;9282;p71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83" name="Google Shape;9283;p71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9284" name="Google Shape;9284;p71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5" name="Google Shape;9285;p71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86" name="Google Shape;9286;p71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9287" name="Google Shape;9287;p71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8" name="Google Shape;9288;p71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289" name="Google Shape;9289;p71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0" name="Google Shape;9290;p71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291" name="Google Shape;9291;p71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9292" name="Google Shape;9292;p71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93" name="Google Shape;9293;p71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94" name="Google Shape;9294;p71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9295" name="Google Shape;9295;p71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96" name="Google Shape;9296;p71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97" name="Google Shape;9297;p71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9298" name="Google Shape;9298;p71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99" name="Google Shape;9299;p71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00" name="Google Shape;9300;p71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9301" name="Google Shape;9301;p71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2" name="Google Shape;9302;p71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03" name="Google Shape;9303;p71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9304" name="Google Shape;9304;p71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5" name="Google Shape;9305;p71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06" name="Google Shape;9306;p71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9307" name="Google Shape;9307;p71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8" name="Google Shape;9308;p71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09" name="Google Shape;9309;p71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9310" name="Google Shape;9310;p71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11" name="Google Shape;9311;p71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12" name="Google Shape;9312;p71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9313" name="Google Shape;9313;p71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14" name="Google Shape;9314;p71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15" name="Google Shape;9315;p71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9316" name="Google Shape;9316;p71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17" name="Google Shape;9317;p71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18" name="Google Shape;9318;p71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9319" name="Google Shape;9319;p71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20" name="Google Shape;9320;p71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21" name="Google Shape;9321;p71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9322" name="Google Shape;9322;p71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23" name="Google Shape;9323;p71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24" name="Google Shape;9324;p71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9325" name="Google Shape;9325;p71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26" name="Google Shape;9326;p71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27" name="Google Shape;9327;p71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9328" name="Google Shape;9328;p71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29" name="Google Shape;9329;p71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30" name="Google Shape;9330;p71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9331" name="Google Shape;9331;p71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32" name="Google Shape;9332;p71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33" name="Google Shape;9333;p71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9334" name="Google Shape;9334;p71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35" name="Google Shape;9335;p71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36" name="Google Shape;9336;p71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9337" name="Google Shape;9337;p71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38" name="Google Shape;9338;p71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39" name="Google Shape;9339;p71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9340" name="Google Shape;9340;p71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41" name="Google Shape;9341;p71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42" name="Google Shape;9342;p71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9343" name="Google Shape;9343;p71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44" name="Google Shape;9344;p71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45" name="Google Shape;9345;p71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9346" name="Google Shape;9346;p71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47" name="Google Shape;9347;p71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48" name="Google Shape;9348;p71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9349" name="Google Shape;9349;p71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50" name="Google Shape;9350;p71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51" name="Google Shape;9351;p71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9352" name="Google Shape;9352;p71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53" name="Google Shape;9353;p71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54" name="Google Shape;9354;p71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9355" name="Google Shape;9355;p71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56" name="Google Shape;9356;p71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57" name="Google Shape;9357;p71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9358" name="Google Shape;9358;p71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59" name="Google Shape;9359;p71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60" name="Google Shape;9360;p71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9361" name="Google Shape;9361;p71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62" name="Google Shape;9362;p71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63" name="Google Shape;9363;p71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9364" name="Google Shape;9364;p71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65" name="Google Shape;9365;p71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66" name="Google Shape;9366;p71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9367" name="Google Shape;9367;p71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68" name="Google Shape;9368;p71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69" name="Google Shape;9369;p71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9370" name="Google Shape;9370;p71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71" name="Google Shape;9371;p71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72" name="Google Shape;9372;p71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9373" name="Google Shape;9373;p71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74" name="Google Shape;9374;p71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75" name="Google Shape;9375;p71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9376" name="Google Shape;9376;p71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77" name="Google Shape;9377;p71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78" name="Google Shape;9378;p71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9379" name="Google Shape;9379;p71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80" name="Google Shape;9380;p71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81" name="Google Shape;9381;p71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9382" name="Google Shape;9382;p71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83" name="Google Shape;9383;p71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84" name="Google Shape;9384;p71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9385" name="Google Shape;9385;p71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86" name="Google Shape;9386;p71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87" name="Google Shape;9387;p71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9388" name="Google Shape;9388;p71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89" name="Google Shape;9389;p71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90" name="Google Shape;9390;p71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9391" name="Google Shape;9391;p71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92" name="Google Shape;9392;p71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96" name="Shape 9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97" name="Google Shape;9397;p72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9398" name="Google Shape;9398;p72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9399" name="Google Shape;9399;p72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0" name="Google Shape;9400;p72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1" name="Google Shape;9401;p72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2" name="Google Shape;9402;p72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3" name="Google Shape;9403;p72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4" name="Google Shape;9404;p72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5" name="Google Shape;9405;p72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6" name="Google Shape;9406;p72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9407" name="Google Shape;9407;p72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8" name="Google Shape;9408;p72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9" name="Google Shape;9409;p72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0" name="Google Shape;9410;p72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1" name="Google Shape;9411;p72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12" name="Google Shape;9412;p72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9413" name="Google Shape;9413;p72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9414" name="Google Shape;9414;p72"/>
              <p:cNvCxnSpPr>
                <a:endCxn id="9415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416" name="Google Shape;9416;p72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417" name="Google Shape;9417;p72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418" name="Google Shape;9418;p72"/>
              <p:cNvCxnSpPr>
                <a:stCxn id="9415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9419" name="Google Shape;9419;p72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9420" name="Google Shape;9420;p72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21" name="Google Shape;9421;p72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22" name="Google Shape;9422;p72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72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24" name="Google Shape;9424;p72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9425" name="Google Shape;9425;p72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26" name="Google Shape;9426;p72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7" name="Google Shape;9427;p72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9428" name="Google Shape;9428;p72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29" name="Google Shape;9429;p72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30" name="Google Shape;9430;p72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5" name="Google Shape;9415;p72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31" name="Google Shape;9431;p72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9432" name="Google Shape;9432;p72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33" name="Google Shape;9433;p72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34" name="Google Shape;9434;p72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9435" name="Google Shape;9435;p72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9436" name="Google Shape;9436;p72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437" name="Google Shape;9437;p72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438" name="Google Shape;9438;p72"/>
              <p:cNvCxnSpPr>
                <a:stCxn id="9439" idx="6"/>
                <a:endCxn id="9440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441" name="Google Shape;9441;p72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9442" name="Google Shape;9442;p72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40" name="Google Shape;9440;p72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3" name="Google Shape;9443;p72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44" name="Google Shape;9444;p72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9445" name="Google Shape;9445;p72"/>
              <p:cNvCxnSpPr>
                <a:stCxn id="9446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47" name="Google Shape;9447;p72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6" name="Google Shape;9446;p72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48" name="Google Shape;9448;p72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9449" name="Google Shape;9449;p72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50" name="Google Shape;9450;p72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1" name="Google Shape;9451;p72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52" name="Google Shape;9452;p72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9453" name="Google Shape;9453;p72"/>
              <p:cNvCxnSpPr>
                <a:stCxn id="9454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39" name="Google Shape;9439;p72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4" name="Google Shape;9454;p72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55" name="Google Shape;9455;p72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9456" name="Google Shape;9456;p72"/>
            <p:cNvCxnSpPr>
              <a:stCxn id="9457" idx="4"/>
              <a:endCxn id="9458" idx="0"/>
            </p:cNvCxnSpPr>
            <p:nvPr/>
          </p:nvCxnSpPr>
          <p:spPr>
            <a:xfrm>
              <a:off x="929975" y="3577875"/>
              <a:ext cx="5916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59" name="Google Shape;9459;p72"/>
            <p:cNvCxnSpPr>
              <a:stCxn id="9458" idx="0"/>
              <a:endCxn id="9460" idx="4"/>
            </p:cNvCxnSpPr>
            <p:nvPr/>
          </p:nvCxnSpPr>
          <p:spPr>
            <a:xfrm flipH="1" rot="10800000">
              <a:off x="1521366" y="3578219"/>
              <a:ext cx="6867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61" name="Google Shape;9461;p72"/>
            <p:cNvCxnSpPr>
              <a:stCxn id="9460" idx="4"/>
              <a:endCxn id="9462" idx="0"/>
            </p:cNvCxnSpPr>
            <p:nvPr/>
          </p:nvCxnSpPr>
          <p:spPr>
            <a:xfrm>
              <a:off x="2208152" y="3577875"/>
              <a:ext cx="6867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63" name="Google Shape;9463;p72"/>
            <p:cNvCxnSpPr>
              <a:stCxn id="9462" idx="0"/>
              <a:endCxn id="9464" idx="4"/>
            </p:cNvCxnSpPr>
            <p:nvPr/>
          </p:nvCxnSpPr>
          <p:spPr>
            <a:xfrm flipH="1" rot="10800000">
              <a:off x="2894933" y="3578218"/>
              <a:ext cx="5916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464" name="Google Shape;9464;p72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0" name="Google Shape;9460;p72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7" name="Google Shape;9457;p72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2" name="Google Shape;9462;p72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8" name="Google Shape;9458;p72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65" name="Google Shape;9465;p72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9466" name="Google Shape;9466;p72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7" name="Google Shape;9467;p72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72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72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0" name="Google Shape;9470;p72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1" name="Google Shape;9471;p72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9472" name="Google Shape;9472;p72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72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72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5" name="Google Shape;9475;p72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6" name="Google Shape;9476;p72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7" name="Google Shape;9477;p72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8" name="Google Shape;9478;p72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9479" name="Google Shape;9479;p72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9480" name="Google Shape;9480;p72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9481" name="Google Shape;9481;p72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9482" name="Google Shape;9482;p72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grpSp>
          <p:nvGrpSpPr>
            <p:cNvPr id="9483" name="Google Shape;9483;p72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9484" name="Google Shape;9484;p72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5" name="Google Shape;9485;p72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6" name="Google Shape;9486;p72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87" name="Google Shape;9487;p72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9488" name="Google Shape;9488;p72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9" name="Google Shape;9489;p72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0" name="Google Shape;9490;p72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491" name="Google Shape;9491;p72"/>
            <p:cNvCxnSpPr>
              <a:stCxn id="9488" idx="6"/>
              <a:endCxn id="9489" idx="2"/>
            </p:cNvCxnSpPr>
            <p:nvPr/>
          </p:nvCxnSpPr>
          <p:spPr>
            <a:xfrm>
              <a:off x="2414212" y="2496713"/>
              <a:ext cx="767700" cy="9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92" name="Google Shape;9492;p72"/>
            <p:cNvCxnSpPr>
              <a:stCxn id="9489" idx="4"/>
              <a:endCxn id="9493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94" name="Google Shape;9494;p72"/>
            <p:cNvCxnSpPr>
              <a:stCxn id="9493" idx="6"/>
              <a:endCxn id="9490" idx="2"/>
            </p:cNvCxnSpPr>
            <p:nvPr/>
          </p:nvCxnSpPr>
          <p:spPr>
            <a:xfrm>
              <a:off x="2414212" y="3328316"/>
              <a:ext cx="767700" cy="9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95" name="Google Shape;9495;p72"/>
            <p:cNvCxnSpPr>
              <a:stCxn id="9490" idx="4"/>
              <a:endCxn id="9496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493" name="Google Shape;9493;p72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6" name="Google Shape;9496;p72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7" name="Google Shape;9497;p72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498" name="Google Shape;9498;p72"/>
            <p:cNvCxnSpPr>
              <a:endCxn id="9497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499" name="Google Shape;9499;p72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9500" name="Google Shape;9500;p72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1" name="Google Shape;9501;p72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2" name="Google Shape;9502;p72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3" name="Google Shape;9503;p72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4" name="Google Shape;9504;p72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05" name="Google Shape;9505;p72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9506" name="Google Shape;9506;p72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7" name="Google Shape;9507;p72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72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9" name="Google Shape;9509;p72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0" name="Google Shape;9510;p72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511" name="Google Shape;9511;p72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512" name="Google Shape;9512;p72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513" name="Google Shape;9513;p72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514" name="Google Shape;9514;p72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515" name="Google Shape;9515;p72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9516" name="Google Shape;9516;p72"/>
            <p:cNvCxnSpPr>
              <a:stCxn id="9517" idx="2"/>
              <a:endCxn id="9518" idx="0"/>
            </p:cNvCxnSpPr>
            <p:nvPr/>
          </p:nvCxnSpPr>
          <p:spPr>
            <a:xfrm flipH="1" rot="-5400000">
              <a:off x="1629114" y="2672827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519" name="Google Shape;9519;p72"/>
            <p:cNvCxnSpPr>
              <a:stCxn id="9520" idx="0"/>
              <a:endCxn id="9517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521" name="Google Shape;9521;p72"/>
            <p:cNvCxnSpPr>
              <a:stCxn id="9520" idx="2"/>
              <a:endCxn id="9522" idx="0"/>
            </p:cNvCxnSpPr>
            <p:nvPr/>
          </p:nvCxnSpPr>
          <p:spPr>
            <a:xfrm flipH="1" rot="-5400000">
              <a:off x="1163380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523" name="Google Shape;9523;p72"/>
            <p:cNvCxnSpPr>
              <a:stCxn id="9524" idx="0"/>
              <a:endCxn id="9520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525" name="Google Shape;9525;p72"/>
            <p:cNvCxnSpPr>
              <a:stCxn id="9518" idx="2"/>
              <a:endCxn id="9526" idx="0"/>
            </p:cNvCxnSpPr>
            <p:nvPr/>
          </p:nvCxnSpPr>
          <p:spPr>
            <a:xfrm flipH="1" rot="-5400000">
              <a:off x="1901948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527" name="Google Shape;9527;p72"/>
            <p:cNvCxnSpPr>
              <a:stCxn id="9528" idx="0"/>
              <a:endCxn id="9518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524" name="Google Shape;9524;p72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522" name="Google Shape;9522;p72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528" name="Google Shape;9528;p72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526" name="Google Shape;9526;p72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518" name="Google Shape;9518;p72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520" name="Google Shape;9520;p72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517" name="Google Shape;9517;p72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9529" name="Google Shape;9529;p72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9530" name="Google Shape;9530;p72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9531" name="Google Shape;9531;p72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532" name="Google Shape;9532;p72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9533" name="Google Shape;9533;p72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9534" name="Google Shape;9534;p72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9535" name="Google Shape;9535;p72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536" name="Google Shape;9536;p72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537" name="Google Shape;9537;p72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9538" name="Google Shape;9538;p72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9539" name="Google Shape;9539;p72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9540" name="Google Shape;9540;p72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541" name="Google Shape;9541;p72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42" name="Google Shape;9542;p72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9543" name="Google Shape;9543;p72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9544" name="Google Shape;9544;p72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9545" name="Google Shape;9545;p72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546" name="Google Shape;9546;p72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47" name="Google Shape;9547;p72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9548" name="Google Shape;9548;p72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9549" name="Google Shape;9549;p72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9550" name="Google Shape;9550;p72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551" name="Google Shape;9551;p72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52" name="Google Shape;9552;p72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9553" name="Google Shape;9553;p72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9554" name="Google Shape;9554;p72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72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6" name="Google Shape;9556;p72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57" name="Google Shape;9557;p72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9558" name="Google Shape;9558;p72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72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0" name="Google Shape;9560;p72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1" name="Google Shape;9561;p72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9562" name="Google Shape;9562;p72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3" name="Google Shape;9563;p72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4" name="Google Shape;9564;p72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5" name="Google Shape;9565;p72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9566" name="Google Shape;9566;p72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7" name="Google Shape;9567;p72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8" name="Google Shape;9568;p72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69" name="Google Shape;9569;p72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9570" name="Google Shape;9570;p72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1" name="Google Shape;9571;p72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2" name="Google Shape;9572;p72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3" name="Google Shape;9573;p72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4" name="Google Shape;9574;p72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5" name="Google Shape;9575;p72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6" name="Google Shape;9576;p72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7" name="Google Shape;9577;p72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8" name="Google Shape;9578;p72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9" name="Google Shape;9579;p72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0" name="Google Shape;9580;p72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9581" name="Google Shape;9581;p72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2" name="Google Shape;9582;p72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72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72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72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72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72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72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72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72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72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72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72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72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72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72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72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72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72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72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1" name="Google Shape;9601;p72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72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3" name="Google Shape;9603;p72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4" name="Google Shape;9604;p72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72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06" name="Google Shape;9606;p72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9607" name="Google Shape;9607;p72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4E9E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8" name="Google Shape;9608;p72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9" name="Google Shape;9609;p72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0" name="Google Shape;9610;p72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1" name="Google Shape;9611;p72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2" name="Google Shape;9612;p72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3" name="Google Shape;9613;p72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4" name="Google Shape;9614;p72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5" name="Google Shape;9615;p72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6" name="Google Shape;9616;p72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7" name="Google Shape;9617;p72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8" name="Google Shape;9618;p72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9" name="Google Shape;9619;p72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0" name="Google Shape;9620;p72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1" name="Google Shape;9621;p72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2" name="Google Shape;9622;p72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3" name="Google Shape;9623;p72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4" name="Google Shape;9624;p72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5" name="Google Shape;9625;p72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6" name="Google Shape;9626;p72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627" name="Google Shape;9627;p72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72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72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72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1" name="Google Shape;9631;p72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2" name="Google Shape;9632;p72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72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72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5" name="Google Shape;9635;p72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6" name="Google Shape;9636;p72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7" name="Google Shape;9637;p72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8" name="Google Shape;9638;p72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9" name="Google Shape;9639;p72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0" name="Google Shape;9640;p72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1" name="Google Shape;9641;p72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9642" name="Google Shape;9642;p72"/>
            <p:cNvSpPr/>
            <p:nvPr/>
          </p:nvSpPr>
          <p:spPr>
            <a:xfrm>
              <a:off x="4428249" y="1369375"/>
              <a:ext cx="2375" cy="429104"/>
            </a:xfrm>
            <a:custGeom>
              <a:rect b="b" l="l" r="r" t="t"/>
              <a:pathLst>
                <a:path extrusionOk="0" h="18328" w="95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3" name="Google Shape;9643;p72"/>
            <p:cNvSpPr/>
            <p:nvPr/>
          </p:nvSpPr>
          <p:spPr>
            <a:xfrm>
              <a:off x="4428354" y="1369375"/>
              <a:ext cx="36800" cy="2200"/>
            </a:xfrm>
            <a:custGeom>
              <a:rect b="b" l="l" r="r" t="t"/>
              <a:pathLst>
                <a:path extrusionOk="0" h="88" w="147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4" name="Google Shape;9644;p72"/>
            <p:cNvSpPr/>
            <p:nvPr/>
          </p:nvSpPr>
          <p:spPr>
            <a:xfrm>
              <a:off x="4428704" y="1383625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5" name="Google Shape;9645;p72"/>
            <p:cNvSpPr/>
            <p:nvPr/>
          </p:nvSpPr>
          <p:spPr>
            <a:xfrm>
              <a:off x="4428704" y="139787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6" name="Google Shape;9646;p72"/>
            <p:cNvSpPr/>
            <p:nvPr/>
          </p:nvSpPr>
          <p:spPr>
            <a:xfrm>
              <a:off x="4428704" y="1412125"/>
              <a:ext cx="36100" cy="2175"/>
            </a:xfrm>
            <a:custGeom>
              <a:rect b="b" l="l" r="r" t="t"/>
              <a:pathLst>
                <a:path extrusionOk="0" h="87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72"/>
            <p:cNvSpPr/>
            <p:nvPr/>
          </p:nvSpPr>
          <p:spPr>
            <a:xfrm>
              <a:off x="4428354" y="1426350"/>
              <a:ext cx="18050" cy="2200"/>
            </a:xfrm>
            <a:custGeom>
              <a:rect b="b" l="l" r="r" t="t"/>
              <a:pathLst>
                <a:path extrusionOk="0" h="88" w="72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72"/>
            <p:cNvSpPr/>
            <p:nvPr/>
          </p:nvSpPr>
          <p:spPr>
            <a:xfrm>
              <a:off x="4428704" y="14406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9" name="Google Shape;9649;p72"/>
            <p:cNvSpPr/>
            <p:nvPr/>
          </p:nvSpPr>
          <p:spPr>
            <a:xfrm>
              <a:off x="4428704" y="1454850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0" name="Google Shape;9650;p72"/>
            <p:cNvSpPr/>
            <p:nvPr/>
          </p:nvSpPr>
          <p:spPr>
            <a:xfrm>
              <a:off x="4428354" y="1469100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72"/>
            <p:cNvSpPr/>
            <p:nvPr/>
          </p:nvSpPr>
          <p:spPr>
            <a:xfrm>
              <a:off x="4428354" y="1483350"/>
              <a:ext cx="18050" cy="2350"/>
            </a:xfrm>
            <a:custGeom>
              <a:rect b="b" l="l" r="r" t="t"/>
              <a:pathLst>
                <a:path extrusionOk="0" h="94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2" name="Google Shape;9652;p72"/>
            <p:cNvSpPr/>
            <p:nvPr/>
          </p:nvSpPr>
          <p:spPr>
            <a:xfrm>
              <a:off x="4428704" y="149757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3" name="Google Shape;9653;p72"/>
            <p:cNvSpPr/>
            <p:nvPr/>
          </p:nvSpPr>
          <p:spPr>
            <a:xfrm>
              <a:off x="4428704" y="151182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4" name="Google Shape;9654;p72"/>
            <p:cNvSpPr/>
            <p:nvPr/>
          </p:nvSpPr>
          <p:spPr>
            <a:xfrm>
              <a:off x="4428354" y="152607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5" name="Google Shape;9655;p72"/>
            <p:cNvSpPr/>
            <p:nvPr/>
          </p:nvSpPr>
          <p:spPr>
            <a:xfrm>
              <a:off x="4428704" y="15403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6" name="Google Shape;9656;p72"/>
            <p:cNvSpPr/>
            <p:nvPr/>
          </p:nvSpPr>
          <p:spPr>
            <a:xfrm>
              <a:off x="4428704" y="155455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72"/>
            <p:cNvSpPr/>
            <p:nvPr/>
          </p:nvSpPr>
          <p:spPr>
            <a:xfrm>
              <a:off x="4428704" y="15688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72"/>
            <p:cNvSpPr/>
            <p:nvPr/>
          </p:nvSpPr>
          <p:spPr>
            <a:xfrm>
              <a:off x="4428354" y="1583050"/>
              <a:ext cx="36800" cy="2375"/>
            </a:xfrm>
            <a:custGeom>
              <a:rect b="b" l="l" r="r" t="t"/>
              <a:pathLst>
                <a:path extrusionOk="0" h="95" w="147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72"/>
            <p:cNvSpPr/>
            <p:nvPr/>
          </p:nvSpPr>
          <p:spPr>
            <a:xfrm>
              <a:off x="4428704" y="15973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72"/>
            <p:cNvSpPr/>
            <p:nvPr/>
          </p:nvSpPr>
          <p:spPr>
            <a:xfrm>
              <a:off x="4428704" y="1611550"/>
              <a:ext cx="17350" cy="2350"/>
            </a:xfrm>
            <a:custGeom>
              <a:rect b="b" l="l" r="r" t="t"/>
              <a:pathLst>
                <a:path extrusionOk="0" h="94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72"/>
            <p:cNvSpPr/>
            <p:nvPr/>
          </p:nvSpPr>
          <p:spPr>
            <a:xfrm>
              <a:off x="4428704" y="1625775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72"/>
            <p:cNvSpPr/>
            <p:nvPr/>
          </p:nvSpPr>
          <p:spPr>
            <a:xfrm>
              <a:off x="4428354" y="164002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72"/>
            <p:cNvSpPr/>
            <p:nvPr/>
          </p:nvSpPr>
          <p:spPr>
            <a:xfrm>
              <a:off x="4428704" y="16542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72"/>
            <p:cNvSpPr/>
            <p:nvPr/>
          </p:nvSpPr>
          <p:spPr>
            <a:xfrm>
              <a:off x="4428704" y="16685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72"/>
            <p:cNvSpPr/>
            <p:nvPr/>
          </p:nvSpPr>
          <p:spPr>
            <a:xfrm>
              <a:off x="4428704" y="1682950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72"/>
            <p:cNvSpPr/>
            <p:nvPr/>
          </p:nvSpPr>
          <p:spPr>
            <a:xfrm>
              <a:off x="4428354" y="1697200"/>
              <a:ext cx="18050" cy="2175"/>
            </a:xfrm>
            <a:custGeom>
              <a:rect b="b" l="l" r="r" t="t"/>
              <a:pathLst>
                <a:path extrusionOk="0" h="87" w="72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72"/>
            <p:cNvSpPr/>
            <p:nvPr/>
          </p:nvSpPr>
          <p:spPr>
            <a:xfrm>
              <a:off x="4428704" y="171142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72"/>
            <p:cNvSpPr/>
            <p:nvPr/>
          </p:nvSpPr>
          <p:spPr>
            <a:xfrm>
              <a:off x="4428704" y="17256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72"/>
            <p:cNvSpPr/>
            <p:nvPr/>
          </p:nvSpPr>
          <p:spPr>
            <a:xfrm>
              <a:off x="4428704" y="173992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72"/>
            <p:cNvSpPr/>
            <p:nvPr/>
          </p:nvSpPr>
          <p:spPr>
            <a:xfrm>
              <a:off x="4428354" y="1754175"/>
              <a:ext cx="36800" cy="2175"/>
            </a:xfrm>
            <a:custGeom>
              <a:rect b="b" l="l" r="r" t="t"/>
              <a:pathLst>
                <a:path extrusionOk="0" h="87" w="147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72"/>
            <p:cNvSpPr/>
            <p:nvPr/>
          </p:nvSpPr>
          <p:spPr>
            <a:xfrm>
              <a:off x="4428704" y="17684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2" name="Google Shape;9672;p72"/>
            <p:cNvSpPr/>
            <p:nvPr/>
          </p:nvSpPr>
          <p:spPr>
            <a:xfrm>
              <a:off x="4428704" y="178265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3" name="Google Shape;9673;p72"/>
            <p:cNvSpPr/>
            <p:nvPr/>
          </p:nvSpPr>
          <p:spPr>
            <a:xfrm>
              <a:off x="4428542" y="1796744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4" name="Google Shape;9674;p72"/>
          <p:cNvGrpSpPr/>
          <p:nvPr/>
        </p:nvGrpSpPr>
        <p:grpSpPr>
          <a:xfrm flipH="1" rot="10800000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9675" name="Google Shape;9675;p72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9676" name="Google Shape;9676;p72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7" name="Google Shape;9677;p72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72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9" name="Google Shape;9679;p72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72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1" name="Google Shape;9681;p72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9682" name="Google Shape;9682;p72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9683" name="Google Shape;9683;p72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9684" name="Google Shape;9684;p72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9685" name="Google Shape;9685;p72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86" name="Google Shape;9686;p72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87" name="Google Shape;9687;p72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88" name="Google Shape;9688;p72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89" name="Google Shape;9689;p72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90" name="Google Shape;9690;p72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91" name="Google Shape;9691;p72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92" name="Google Shape;9692;p72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9693" name="Google Shape;9693;p72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9694" name="Google Shape;9694;p72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9695" name="Google Shape;9695;p72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9696" name="Google Shape;9696;p72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9697" name="Google Shape;9697;p72"/>
                <p:cNvCxnSpPr/>
                <p:nvPr/>
              </p:nvCxnSpPr>
              <p:spPr>
                <a:xfrm flipH="1" rot="-5400000">
                  <a:off x="2905682" y="1782817"/>
                  <a:ext cx="175200" cy="1752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9698" name="Google Shape;9698;p72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rect b="b" l="l" r="r" t="t"/>
                  <a:pathLst>
                    <a:path extrusionOk="0" h="10746" w="11576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699" name="Google Shape;9699;p72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9700" name="Google Shape;9700;p72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9701" name="Google Shape;9701;p72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rect b="b" l="l" r="r" t="t"/>
                  <a:pathLst>
                    <a:path extrusionOk="0" h="10754" w="11576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702" name="Google Shape;9702;p72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9703" name="Google Shape;9703;p72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9704" name="Google Shape;9704;p72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9705" name="Google Shape;9705;p72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9706" name="Google Shape;9706;p72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rect b="b" l="l" r="r" t="t"/>
                    <a:pathLst>
                      <a:path extrusionOk="0" h="10777" w="11576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707" name="Google Shape;9707;p72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9708" name="Google Shape;9708;p72"/>
                  <p:cNvCxnSpPr/>
                  <p:nvPr/>
                </p:nvCxnSpPr>
                <p:spPr>
                  <a:xfrm flipH="1" rot="10800000">
                    <a:off x="2908607" y="2140990"/>
                    <a:ext cx="199800" cy="1857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9709" name="Google Shape;9709;p72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rect b="b" l="l" r="r" t="t"/>
                    <a:pathLst>
                      <a:path extrusionOk="0" h="10753" w="11576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710" name="Google Shape;9710;p72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9711" name="Google Shape;9711;p72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9712" name="Google Shape;9712;p72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9713" name="Google Shape;9713;p72"/>
                  <p:cNvCxnSpPr/>
                  <p:nvPr/>
                </p:nvCxnSpPr>
                <p:spPr>
                  <a:xfrm flipH="1" rot="10800000">
                    <a:off x="2158948" y="1783103"/>
                    <a:ext cx="459000" cy="2823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9714" name="Google Shape;9714;p72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rect b="b" l="l" r="r" t="t"/>
                    <a:pathLst>
                      <a:path extrusionOk="0" h="14873" w="15345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715" name="Google Shape;9715;p72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9716" name="Google Shape;9716;p72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9717" name="Google Shape;9717;p72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rect b="b" l="l" r="r" t="t"/>
                    <a:pathLst>
                      <a:path extrusionOk="0" h="14873" w="15346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9718" name="Google Shape;9718;p72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9719" name="Google Shape;9719;p72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9720" name="Google Shape;9720;p72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1" name="Google Shape;9721;p72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2" name="Google Shape;9722;p72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3" name="Google Shape;9723;p72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4" name="Google Shape;9724;p72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5" name="Google Shape;9725;p72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26" name="Google Shape;9726;p72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9727" name="Google Shape;9727;p72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28" name="Google Shape;9728;p72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9729" name="Google Shape;9729;p72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9730" name="Google Shape;9730;p72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31" name="Google Shape;9731;p72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32" name="Google Shape;9732;p72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33" name="Google Shape;9733;p72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34" name="Google Shape;9734;p72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35" name="Google Shape;9735;p72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36" name="Google Shape;9736;p72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9737" name="Google Shape;9737;p72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8" name="Google Shape;9738;p72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739" name="Google Shape;9739;p72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9740" name="Google Shape;9740;p72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41" name="Google Shape;9741;p72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9742" name="Google Shape;9742;p72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9743" name="Google Shape;9743;p72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44" name="Google Shape;9744;p72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45" name="Google Shape;9745;p72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46" name="Google Shape;9746;p72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47" name="Google Shape;9747;p72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48" name="Google Shape;9748;p72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49" name="Google Shape;9749;p72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9750" name="Google Shape;9750;p72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1" name="Google Shape;9751;p72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752" name="Google Shape;9752;p72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9753" name="Google Shape;9753;p72"/>
            <p:cNvSpPr/>
            <p:nvPr/>
          </p:nvSpPr>
          <p:spPr>
            <a:xfrm>
              <a:off x="7151862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4" name="Google Shape;9754;p72"/>
            <p:cNvSpPr/>
            <p:nvPr/>
          </p:nvSpPr>
          <p:spPr>
            <a:xfrm>
              <a:off x="7664213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72"/>
            <p:cNvSpPr/>
            <p:nvPr/>
          </p:nvSpPr>
          <p:spPr>
            <a:xfrm>
              <a:off x="6895687" y="2575804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72"/>
            <p:cNvSpPr/>
            <p:nvPr/>
          </p:nvSpPr>
          <p:spPr>
            <a:xfrm>
              <a:off x="739953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72"/>
            <p:cNvSpPr/>
            <p:nvPr/>
          </p:nvSpPr>
          <p:spPr>
            <a:xfrm>
              <a:off x="791188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58" name="Google Shape;9758;p72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759" name="Google Shape;9759;p72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9760" name="Google Shape;9760;p72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761" name="Google Shape;9761;p72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762" name="Google Shape;9762;p72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763" name="Google Shape;9763;p72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764" name="Google Shape;9764;p72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765" name="Google Shape;9765;p72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9766" name="Google Shape;9766;p72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9767" name="Google Shape;9767;p72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8" name="Google Shape;9768;p72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9" name="Google Shape;9769;p72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70" name="Google Shape;9770;p72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9771" name="Google Shape;9771;p72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9772" name="Google Shape;9772;p72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9773" name="Google Shape;9773;p72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74" name="Google Shape;9774;p72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75" name="Google Shape;9775;p72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776" name="Google Shape;9776;p72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9777" name="Google Shape;9777;p72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78" name="Google Shape;9778;p72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779" name="Google Shape;9779;p72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9780" name="Google Shape;9780;p72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9781" name="Google Shape;9781;p72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82" name="Google Shape;9782;p72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83" name="Google Shape;9783;p72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784" name="Google Shape;9784;p72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9785" name="Google Shape;9785;p72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86" name="Google Shape;9786;p72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787" name="Google Shape;9787;p72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9788" name="Google Shape;9788;p72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9789" name="Google Shape;9789;p72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90" name="Google Shape;9790;p72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91" name="Google Shape;9791;p72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792" name="Google Shape;9792;p72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9793" name="Google Shape;9793;p72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94" name="Google Shape;9794;p72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9795" name="Google Shape;9795;p72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9796" name="Google Shape;9796;p72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9797" name="Google Shape;9797;p72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9798" name="Google Shape;9798;p72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99" name="Google Shape;9799;p72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800" name="Google Shape;9800;p72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801" name="Google Shape;9801;p72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9802" name="Google Shape;9802;p72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803" name="Google Shape;9803;p72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804" name="Google Shape;9804;p72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9805" name="Google Shape;9805;p72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9806" name="Google Shape;9806;p72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807" name="Google Shape;9807;p72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808" name="Google Shape;9808;p72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809" name="Google Shape;9809;p72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9810" name="Google Shape;9810;p72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811" name="Google Shape;9811;p72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812" name="Google Shape;9812;p72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9813" name="Google Shape;9813;p72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9814" name="Google Shape;9814;p72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815" name="Google Shape;9815;p72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816" name="Google Shape;9816;p72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817" name="Google Shape;9817;p72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9818" name="Google Shape;9818;p72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819" name="Google Shape;9819;p72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23" name="Shape 9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24" name="Google Shape;9824;p73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9825" name="Google Shape;9825;p73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9826" name="Google Shape;9826;p73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9827" name="Google Shape;9827;p73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9828" name="Google Shape;9828;p73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9829" name="Google Shape;9829;p73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9830" name="Google Shape;9830;p73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9831" name="Google Shape;9831;p73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9832" name="Google Shape;9832;p73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9833" name="Google Shape;9833;p73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9834" name="Google Shape;9834;p73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9835" name="Google Shape;9835;p73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6" name="Google Shape;9836;p73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7" name="Google Shape;9837;p73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8" name="Google Shape;9838;p73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9" name="Google Shape;9839;p73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0" name="Google Shape;9840;p73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1" name="Google Shape;9841;p73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2" name="Google Shape;9842;p73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3" name="Google Shape;9843;p73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4" name="Google Shape;9844;p73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5" name="Google Shape;9845;p73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6" name="Google Shape;9846;p73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7" name="Google Shape;9847;p73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8" name="Google Shape;9848;p73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9" name="Google Shape;9849;p73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0" name="Google Shape;9850;p73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1" name="Google Shape;9851;p73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2" name="Google Shape;9852;p73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3" name="Google Shape;9853;p73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4" name="Google Shape;9854;p73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9855" name="Google Shape;9855;p73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{87F8BF25-82A1-4716-A62C-6DC50E260F57}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9856" name="Google Shape;9856;p73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9857" name="Google Shape;9857;p73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9858" name="Google Shape;9858;p73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9" name="Google Shape;9859;p73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0" name="Google Shape;9860;p73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1" name="Google Shape;9861;p73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2" name="Google Shape;9862;p73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3" name="Google Shape;9863;p73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4" name="Google Shape;9864;p73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5" name="Google Shape;9865;p73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6" name="Google Shape;9866;p73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7" name="Google Shape;9867;p73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8" name="Google Shape;9868;p73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9" name="Google Shape;9869;p73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0" name="Google Shape;9870;p73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1" name="Google Shape;9871;p73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2" name="Google Shape;9872;p73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3" name="Google Shape;9873;p73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4" name="Google Shape;9874;p73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5" name="Google Shape;9875;p73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6" name="Google Shape;9876;p73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7" name="Google Shape;9877;p73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8" name="Google Shape;9878;p73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9" name="Google Shape;9879;p73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0" name="Google Shape;9880;p73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1" name="Google Shape;9881;p73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82" name="Google Shape;9882;p73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9883" name="Google Shape;9883;p73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4" name="Google Shape;9884;p73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5" name="Google Shape;9885;p73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6" name="Google Shape;9886;p73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887" name="Google Shape;9887;p73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73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73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73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9891" name="Google Shape;9891;p73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{87F8BF25-82A1-4716-A62C-6DC50E260F57}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9892" name="Google Shape;9892;p73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{87F8BF25-82A1-4716-A62C-6DC50E260F57}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9893" name="Google Shape;9893;p73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9894" name="Google Shape;9894;p73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9895" name="Google Shape;9895;p73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6" name="Google Shape;9896;p73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7" name="Google Shape;9897;p73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8" name="Google Shape;9898;p73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9" name="Google Shape;9899;p73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00" name="Google Shape;9900;p73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9901" name="Google Shape;9901;p73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2" name="Google Shape;9902;p73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3" name="Google Shape;9903;p73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4" name="Google Shape;9904;p73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5" name="Google Shape;9905;p73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06" name="Google Shape;9906;p73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9907" name="Google Shape;9907;p73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8" name="Google Shape;9908;p73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9" name="Google Shape;9909;p73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0" name="Google Shape;9910;p73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1" name="Google Shape;9911;p73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12" name="Google Shape;9912;p73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9913" name="Google Shape;9913;p73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4" name="Google Shape;9914;p73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5" name="Google Shape;9915;p73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6" name="Google Shape;9916;p73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7" name="Google Shape;9917;p73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18" name="Google Shape;9918;p73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9919" name="Google Shape;9919;p73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0" name="Google Shape;9920;p73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1" name="Google Shape;9921;p73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2" name="Google Shape;9922;p73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3" name="Google Shape;9923;p73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24" name="Google Shape;9924;p73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9925" name="Google Shape;9925;p73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6" name="Google Shape;9926;p73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7" name="Google Shape;9927;p73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8" name="Google Shape;9928;p73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9" name="Google Shape;9929;p73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9930" name="Google Shape;9930;p73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{87F8BF25-82A1-4716-A62C-6DC50E260F57}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9931" name="Google Shape;9931;p73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9932" name="Google Shape;9932;p73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73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4" name="Google Shape;9934;p73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9935" name="Google Shape;9935;p73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73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7" name="Google Shape;9937;p73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9938" name="Google Shape;9938;p73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939" name="Google Shape;9939;p73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940" name="Google Shape;9940;p73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941" name="Google Shape;9941;p73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942" name="Google Shape;9942;p73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943" name="Google Shape;9943;p73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944" name="Google Shape;9944;p73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945" name="Google Shape;9945;p73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73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73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73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73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73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73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952" name="Google Shape;9952;p73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953" name="Google Shape;9953;p73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954" name="Google Shape;9954;p73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5" name="Google Shape;9955;p73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956" name="Google Shape;9956;p73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957" name="Google Shape;9957;p73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958" name="Google Shape;9958;p73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959" name="Google Shape;9959;p73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960" name="Google Shape;9960;p73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961" name="Google Shape;9961;p73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962" name="Google Shape;9962;p73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963" name="Google Shape;9963;p73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964" name="Google Shape;9964;p73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965" name="Google Shape;9965;p73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966" name="Google Shape;9966;p73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967" name="Google Shape;9967;p73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968" name="Google Shape;9968;p73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969" name="Google Shape;9969;p73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970" name="Google Shape;9970;p73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971" name="Google Shape;9971;p73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972" name="Google Shape;9972;p73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973" name="Google Shape;9973;p73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974" name="Google Shape;9974;p73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975" name="Google Shape;9975;p73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976" name="Google Shape;9976;p73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977" name="Google Shape;9977;p73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978" name="Google Shape;9978;p73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979" name="Google Shape;9979;p73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980" name="Google Shape;9980;p73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981" name="Google Shape;9981;p73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982" name="Google Shape;9982;p73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86" name="Shape 9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87" name="Google Shape;9987;p74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988" name="Google Shape;9988;p74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89" name="Google Shape;9989;p74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990" name="Google Shape;9990;p74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991" name="Google Shape;9991;p74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92" name="Google Shape;9992;p74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993" name="Google Shape;9993;p74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994" name="Google Shape;9994;p74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95" name="Google Shape;9995;p74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996" name="Google Shape;9996;p74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997" name="Google Shape;9997;p74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98" name="Google Shape;9998;p74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999" name="Google Shape;9999;p74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0000" name="Google Shape;10000;p74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01" name="Google Shape;10001;p74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10002" name="Google Shape;10002;p74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0003" name="Google Shape;10003;p74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004" name="Google Shape;10004;p74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10005" name="Google Shape;10005;p74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74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74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74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74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74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1" name="Google Shape;10011;p74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10012" name="Google Shape;10012;p74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10013" name="Google Shape;10013;p74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0014" name="Google Shape;10014;p74"/>
              <p:cNvCxnSpPr>
                <a:stCxn id="10013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0015" name="Google Shape;10015;p74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10016" name="Google Shape;10016;p74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0017" name="Google Shape;10017;p74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0018" name="Google Shape;10018;p74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10019" name="Google Shape;10019;p74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0020" name="Google Shape;10020;p74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0021" name="Google Shape;10021;p74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10022" name="Google Shape;10022;p74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0023" name="Google Shape;10023;p74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0024" name="Google Shape;10024;p74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10025" name="Google Shape;10025;p74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0026" name="Google Shape;10026;p74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0027" name="Google Shape;10027;p74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10028" name="Google Shape;10028;p74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74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74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74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2" name="Google Shape;10032;p74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10033" name="Google Shape;10033;p74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74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74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74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7" name="Google Shape;10037;p74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10038" name="Google Shape;10038;p74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10039" name="Google Shape;10039;p74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0" name="Google Shape;10040;p74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41" name="Google Shape;10041;p74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2" name="Google Shape;10042;p74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10043" name="Google Shape;10043;p74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74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45" name="Google Shape;10045;p74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46" name="Google Shape;10046;p74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10047" name="Google Shape;10047;p74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74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9" name="Google Shape;10049;p74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10050" name="Google Shape;10050;p74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1" name="Google Shape;10051;p74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52" name="Google Shape;10052;p74"/>
          <p:cNvSpPr/>
          <p:nvPr/>
        </p:nvSpPr>
        <p:spPr>
          <a:xfrm>
            <a:off x="6948464" y="3719100"/>
            <a:ext cx="609693" cy="67315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53" name="Google Shape;10053;p74"/>
          <p:cNvSpPr/>
          <p:nvPr/>
        </p:nvSpPr>
        <p:spPr>
          <a:xfrm rot="10800000">
            <a:off x="6354727" y="3716837"/>
            <a:ext cx="442939" cy="67563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54" name="Google Shape;10054;p74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10055" name="Google Shape;10055;p74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74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74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74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9" name="Google Shape;10059;p74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10060" name="Google Shape;10060;p74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74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74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74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74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5" name="Google Shape;10065;p74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10066" name="Google Shape;10066;p74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7" name="Google Shape;10067;p74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74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9" name="Google Shape;10069;p74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10070" name="Google Shape;10070;p74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10071" name="Google Shape;10071;p74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10072" name="Google Shape;10072;p74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10073" name="Google Shape;10073;p74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10074" name="Google Shape;10074;p74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10075" name="Google Shape;10075;p74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10076" name="Google Shape;10076;p74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10077" name="Google Shape;10077;p74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10078" name="Google Shape;10078;p74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10079" name="Google Shape;10079;p74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10080" name="Google Shape;10080;p74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10081" name="Google Shape;10081;p74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10082" name="Google Shape;10082;p74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10083" name="Google Shape;10083;p74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084" name="Google Shape;10084;p74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085" name="Google Shape;10085;p74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086" name="Google Shape;10086;p74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087" name="Google Shape;10087;p74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088" name="Google Shape;10088;p74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0089" name="Google Shape;10089;p74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10090" name="Google Shape;10090;p74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10091" name="Google Shape;10091;p74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2" name="Google Shape;10092;p74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3" name="Google Shape;10093;p74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4" name="Google Shape;10094;p74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5" name="Google Shape;10095;p74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6" name="Google Shape;10096;p74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7" name="Google Shape;10097;p74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098" name="Google Shape;10098;p74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10099" name="Google Shape;10099;p74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0" name="Google Shape;10100;p74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1" name="Google Shape;10101;p74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2" name="Google Shape;10102;p74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3" name="Google Shape;10103;p74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4" name="Google Shape;10104;p74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5" name="Google Shape;10105;p74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0106" name="Google Shape;10106;p74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10107" name="Google Shape;10107;p74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74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74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74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11" name="Google Shape;10111;p74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10112" name="Google Shape;10112;p74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3" name="Google Shape;10113;p74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4" name="Google Shape;10114;p74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5" name="Google Shape;10115;p74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16" name="Google Shape;10116;p74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10117" name="Google Shape;10117;p74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8" name="Google Shape;10118;p74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9" name="Google Shape;10119;p74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0" name="Google Shape;10120;p74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21" name="Google Shape;10121;p74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10122" name="Google Shape;10122;p74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3" name="Google Shape;10123;p74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4" name="Google Shape;10124;p74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5" name="Google Shape;10125;p74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26" name="Google Shape;10126;p74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10127" name="Google Shape;10127;p74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8" name="Google Shape;10128;p74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9" name="Google Shape;10129;p74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0" name="Google Shape;10130;p74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131" name="Google Shape;10131;p74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74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74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74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35" name="Google Shape;10135;p74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10136" name="Google Shape;10136;p74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7" name="Google Shape;10137;p74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8" name="Google Shape;10138;p74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9" name="Google Shape;10139;p74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40" name="Google Shape;10140;p74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10141" name="Google Shape;10141;p74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2" name="Google Shape;10142;p74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3" name="Google Shape;10143;p74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4" name="Google Shape;10144;p74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145" name="Google Shape;10145;p74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10146" name="Google Shape;10146;p74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74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74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74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74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74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74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74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54" name="Google Shape;10154;p74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10155" name="Google Shape;10155;p74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10156" name="Google Shape;10156;p74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7" name="Google Shape;10157;p74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8" name="Google Shape;10158;p74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59" name="Google Shape;10159;p74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10160" name="Google Shape;10160;p74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1" name="Google Shape;10161;p74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2" name="Google Shape;10162;p74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63" name="Google Shape;10163;p74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10164" name="Google Shape;10164;p74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5" name="Google Shape;10165;p74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6" name="Google Shape;10166;p74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7" name="Google Shape;10167;p74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8" name="Google Shape;10168;p74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9" name="Google Shape;10169;p74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170" name="Google Shape;10170;p74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10171" name="Google Shape;10171;p74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10172" name="Google Shape;10172;p74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3" name="Google Shape;10173;p74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74" name="Google Shape;10174;p74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10175" name="Google Shape;10175;p74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6" name="Google Shape;10176;p74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77" name="Google Shape;10177;p74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10178" name="Google Shape;10178;p74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9" name="Google Shape;10179;p74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80" name="Google Shape;10180;p74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10181" name="Google Shape;10181;p74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2" name="Google Shape;10182;p74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183" name="Google Shape;10183;p74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10184" name="Google Shape;10184;p74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10185" name="Google Shape;10185;p74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186" name="Google Shape;10186;p74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10187" name="Google Shape;10187;p74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188" name="Google Shape;10188;p74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10189" name="Google Shape;10189;p74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10190" name="Google Shape;10190;p74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191" name="Google Shape;10191;p74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10192" name="Google Shape;10192;p74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10193" name="Google Shape;10193;p74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194" name="Google Shape;10194;p74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10195" name="Google Shape;10195;p74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10196" name="Google Shape;10196;p74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197" name="Google Shape;10197;p74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10198" name="Google Shape;10198;p74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10199" name="Google Shape;10199;p74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200" name="Google Shape;10200;p74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0201" name="Google Shape;10201;p74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10202" name="Google Shape;10202;p74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3" name="Google Shape;10203;p74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204" name="Google Shape;10204;p74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10205" name="Google Shape;10205;p74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6" name="Google Shape;10206;p74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7" name="Google Shape;10207;p74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74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74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74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74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74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74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4" name="Google Shape;10214;p74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10215" name="Google Shape;10215;p74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10216" name="Google Shape;10216;p74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10217" name="Google Shape;10217;p74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8" name="Google Shape;10218;p74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10219" name="Google Shape;10219;p74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10220" name="Google Shape;10220;p74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1" name="Google Shape;10221;p74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222" name="Google Shape;10222;p74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10223" name="Google Shape;10223;p74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4" name="Google Shape;10224;p74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225" name="Google Shape;10225;p74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10226" name="Google Shape;10226;p74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7" name="Google Shape;10227;p74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8" name="Google Shape;10228;p74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9" name="Google Shape;10229;p74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230" name="Google Shape;10230;p74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10231" name="Google Shape;10231;p74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2" name="Google Shape;10232;p74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74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74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74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6" name="Google Shape;10236;p74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37" name="Google Shape;10237;p74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10238" name="Google Shape;10238;p74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9" name="Google Shape;10239;p74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0" name="Google Shape;10240;p74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1" name="Google Shape;10241;p74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2" name="Google Shape;10242;p74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3" name="Google Shape;10243;p74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244" name="Google Shape;10244;p74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10245" name="Google Shape;10245;p74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6" name="Google Shape;10246;p74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7" name="Google Shape;10247;p74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8" name="Google Shape;10248;p74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9" name="Google Shape;10249;p74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0" name="Google Shape;10250;p74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1" name="Google Shape;10251;p74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0252" name="Google Shape;10252;p74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10253" name="Google Shape;10253;p74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74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74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74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74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74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74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74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74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2" name="Google Shape;10262;p74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3" name="Google Shape;10263;p74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4" name="Google Shape;10264;p74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74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6" name="Google Shape;10266;p74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10267" name="Google Shape;10267;p74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8" name="Google Shape;10268;p74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74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74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74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74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74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74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5" name="Google Shape;10275;p74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10276" name="Google Shape;10276;p74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74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78" name="Google Shape;10278;p74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10279" name="Google Shape;10279;p74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0" name="Google Shape;10280;p74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81" name="Google Shape;10281;p74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10282" name="Google Shape;10282;p74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3" name="Google Shape;10283;p74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84" name="Google Shape;10284;p74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10285" name="Google Shape;10285;p74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6" name="Google Shape;10286;p74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87" name="Google Shape;10287;p74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10288" name="Google Shape;10288;p74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9" name="Google Shape;10289;p74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290" name="Google Shape;10290;p74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10291" name="Google Shape;10291;p74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2" name="Google Shape;10292;p74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74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74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5" name="Google Shape;10295;p74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74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7" name="Google Shape;10297;p74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8" name="Google Shape;10298;p74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74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74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1" name="Google Shape;10301;p74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2" name="Google Shape;10302;p74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3" name="Google Shape;10303;p74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10304" name="Google Shape;10304;p74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10305" name="Google Shape;10305;p74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6" name="Google Shape;10306;p74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7" name="Google Shape;10307;p74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8" name="Google Shape;10308;p74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9" name="Google Shape;10309;p74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0" name="Google Shape;10310;p74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1" name="Google Shape;10311;p74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2" name="Google Shape;10312;p74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3" name="Google Shape;10313;p74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4" name="Google Shape;10314;p74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5" name="Google Shape;10315;p74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6" name="Google Shape;10316;p74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7" name="Google Shape;10317;p74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8" name="Google Shape;10318;p74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9" name="Google Shape;10319;p74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0" name="Google Shape;10320;p74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1" name="Google Shape;10321;p74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2" name="Google Shape;10322;p74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3" name="Google Shape;10323;p74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4" name="Google Shape;10324;p74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5" name="Google Shape;10325;p74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6" name="Google Shape;10326;p74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7" name="Google Shape;10327;p74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8" name="Google Shape;10328;p74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9" name="Google Shape;10329;p74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0" name="Google Shape;10330;p74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1" name="Google Shape;10331;p74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32" name="Google Shape;10332;p74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10333" name="Google Shape;10333;p74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4" name="Google Shape;10334;p74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5" name="Google Shape;10335;p74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6" name="Google Shape;10336;p74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7" name="Google Shape;10337;p74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338" name="Google Shape;10338;p74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10339" name="Google Shape;10339;p74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10340" name="Google Shape;10340;p74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0341" name="Google Shape;10341;p74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42" name="Google Shape;10342;p74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10343" name="Google Shape;10343;p74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0344" name="Google Shape;10344;p74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45" name="Google Shape;10345;p74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10346" name="Google Shape;10346;p74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0347" name="Google Shape;10347;p74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48" name="Google Shape;10348;p74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10349" name="Google Shape;10349;p74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0350" name="Google Shape;10350;p74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351" name="Google Shape;10351;p74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2" name="Google Shape;10352;p74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10353" name="Google Shape;10353;p74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10354" name="Google Shape;10354;p74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5" name="Google Shape;10355;p74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6" name="Google Shape;10356;p74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57" name="Google Shape;10357;p74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10358" name="Google Shape;10358;p74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9" name="Google Shape;10359;p74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0" name="Google Shape;10360;p74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361" name="Google Shape;10361;p74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10362" name="Google Shape;10362;p74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74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4" name="Google Shape;10364;p74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10365" name="Google Shape;10365;p74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10366" name="Google Shape;10366;p74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7" name="Google Shape;10367;p74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68" name="Google Shape;10368;p74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10369" name="Google Shape;10369;p74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0" name="Google Shape;10370;p74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71" name="Google Shape;10371;p74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10372" name="Google Shape;10372;p74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3" name="Google Shape;10373;p74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74" name="Google Shape;10374;p74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10375" name="Google Shape;10375;p74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6" name="Google Shape;10376;p74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377" name="Google Shape;10377;p74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78" name="Google Shape;10378;p74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10379" name="Google Shape;10379;p74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74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1" name="Google Shape;10381;p74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2" name="Google Shape;10382;p74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74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74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88" name="Shape 10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89" name="Google Shape;10389;p75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10390" name="Google Shape;10390;p75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10391" name="Google Shape;10391;p75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2" name="Google Shape;10392;p75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3" name="Google Shape;10393;p75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4" name="Google Shape;10394;p75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5" name="Google Shape;10395;p75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6" name="Google Shape;10396;p75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7" name="Google Shape;10397;p75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8" name="Google Shape;10398;p75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9" name="Google Shape;10399;p75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0" name="Google Shape;10400;p75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01" name="Google Shape;10401;p75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10402" name="Google Shape;10402;p75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3" name="Google Shape;10403;p75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4" name="Google Shape;10404;p75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5" name="Google Shape;10405;p75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6" name="Google Shape;10406;p75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7" name="Google Shape;10407;p75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8" name="Google Shape;10408;p75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9" name="Google Shape;10409;p75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0" name="Google Shape;10410;p75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1" name="Google Shape;10411;p75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12" name="Google Shape;10412;p75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10413" name="Google Shape;10413;p75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4" name="Google Shape;10414;p75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5" name="Google Shape;10415;p75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6" name="Google Shape;10416;p75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7" name="Google Shape;10417;p75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8" name="Google Shape;10418;p75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9" name="Google Shape;10419;p75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0" name="Google Shape;10420;p75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1" name="Google Shape;10421;p75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2" name="Google Shape;10422;p75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23" name="Google Shape;10423;p75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10424" name="Google Shape;10424;p75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5" name="Google Shape;10425;p75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6" name="Google Shape;10426;p75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7" name="Google Shape;10427;p75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8" name="Google Shape;10428;p75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9" name="Google Shape;10429;p75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0" name="Google Shape;10430;p75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1" name="Google Shape;10431;p75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2" name="Google Shape;10432;p75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3" name="Google Shape;10433;p75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34" name="Google Shape;10434;p75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10435" name="Google Shape;10435;p75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6" name="Google Shape;10436;p75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7" name="Google Shape;10437;p75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8" name="Google Shape;10438;p75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9" name="Google Shape;10439;p75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0" name="Google Shape;10440;p75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1" name="Google Shape;10441;p75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2" name="Google Shape;10442;p75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3" name="Google Shape;10443;p75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4" name="Google Shape;10444;p75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45" name="Google Shape;10445;p75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10446" name="Google Shape;10446;p75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7" name="Google Shape;10447;p75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8" name="Google Shape;10448;p75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9" name="Google Shape;10449;p75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0" name="Google Shape;10450;p75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1" name="Google Shape;10451;p75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2" name="Google Shape;10452;p75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3" name="Google Shape;10453;p75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4" name="Google Shape;10454;p75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5" name="Google Shape;10455;p75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56" name="Google Shape;10456;p75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10457" name="Google Shape;10457;p75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8" name="Google Shape;10458;p75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9" name="Google Shape;10459;p75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0" name="Google Shape;10460;p75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1" name="Google Shape;10461;p75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2" name="Google Shape;10462;p75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3" name="Google Shape;10463;p75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4" name="Google Shape;10464;p75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5" name="Google Shape;10465;p75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6" name="Google Shape;10466;p75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67" name="Google Shape;10467;p75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10468" name="Google Shape;10468;p75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9" name="Google Shape;10469;p75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0" name="Google Shape;10470;p75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1" name="Google Shape;10471;p75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2" name="Google Shape;10472;p75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3" name="Google Shape;10473;p75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4" name="Google Shape;10474;p75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5" name="Google Shape;10475;p75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6" name="Google Shape;10476;p75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7" name="Google Shape;10477;p75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78" name="Google Shape;10478;p75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10479" name="Google Shape;10479;p75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0" name="Google Shape;10480;p75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1" name="Google Shape;10481;p75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2" name="Google Shape;10482;p75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3" name="Google Shape;10483;p75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4" name="Google Shape;10484;p75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5" name="Google Shape;10485;p75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6" name="Google Shape;10486;p75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7" name="Google Shape;10487;p75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8" name="Google Shape;10488;p75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89" name="Google Shape;10489;p75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10490" name="Google Shape;10490;p75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1" name="Google Shape;10491;p75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2" name="Google Shape;10492;p75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3" name="Google Shape;10493;p75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4" name="Google Shape;10494;p75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5" name="Google Shape;10495;p75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6" name="Google Shape;10496;p75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7" name="Google Shape;10497;p75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8" name="Google Shape;10498;p75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9" name="Google Shape;10499;p75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500" name="Google Shape;10500;p75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10501" name="Google Shape;10501;p75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10502" name="Google Shape;10502;p75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3" name="Google Shape;10503;p75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4" name="Google Shape;10504;p75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5" name="Google Shape;10505;p75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6" name="Google Shape;10506;p75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07" name="Google Shape;10507;p75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10508" name="Google Shape;10508;p75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9" name="Google Shape;10509;p75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0" name="Google Shape;10510;p75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1" name="Google Shape;10511;p75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2" name="Google Shape;10512;p75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13" name="Google Shape;10513;p75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10514" name="Google Shape;10514;p75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5" name="Google Shape;10515;p75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6" name="Google Shape;10516;p75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7" name="Google Shape;10517;p75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8" name="Google Shape;10518;p75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19" name="Google Shape;10519;p75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10520" name="Google Shape;10520;p75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1" name="Google Shape;10521;p75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2" name="Google Shape;10522;p75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3" name="Google Shape;10523;p75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4" name="Google Shape;10524;p75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525" name="Google Shape;10525;p75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10526" name="Google Shape;10526;p75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75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75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75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75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75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75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75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75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75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75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75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75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9" name="Google Shape;10539;p75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0" name="Google Shape;10540;p75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75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75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3" name="Google Shape;10543;p75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4" name="Google Shape;10544;p75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10545" name="Google Shape;10545;p75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75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7" name="Google Shape;10547;p75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10548" name="Google Shape;10548;p7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9" name="Google Shape;10549;p75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0" name="Google Shape;10550;p75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10551" name="Google Shape;10551;p75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2" name="Google Shape;10552;p75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3" name="Google Shape;10553;p75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75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75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6" name="Google Shape;10556;p75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7" name="Google Shape;10557;p75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75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9" name="Google Shape;10559;p75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10560" name="Google Shape;10560;p75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1" name="Google Shape;10561;p75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75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75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75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5" name="Google Shape;10565;p75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10566" name="Google Shape;10566;p75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75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8" name="Google Shape;10568;p75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9" name="Google Shape;10569;p75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0" name="Google Shape;10570;p75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1" name="Google Shape;10571;p75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10572" name="Google Shape;10572;p75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10573" name="Google Shape;10573;p75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4" name="Google Shape;10574;p75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75" name="Google Shape;10575;p75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10576" name="Google Shape;10576;p75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7" name="Google Shape;10577;p75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78" name="Google Shape;10578;p75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10579" name="Google Shape;10579;p75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0" name="Google Shape;10580;p75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81" name="Google Shape;10581;p75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10582" name="Google Shape;10582;p75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3" name="Google Shape;10583;p75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84" name="Google Shape;10584;p75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10585" name="Google Shape;10585;p75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6" name="Google Shape;10586;p75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587" name="Google Shape;10587;p75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10588" name="Google Shape;10588;p75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10589" name="Google Shape;10589;p75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590" name="Google Shape;10590;p75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0591" name="Google Shape;10591;p75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10592" name="Google Shape;10592;p75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593" name="Google Shape;10593;p75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10594" name="Google Shape;10594;p75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10595" name="Google Shape;10595;p75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10596" name="Google Shape;10596;p75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10597" name="Google Shape;10597;p75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598" name="Google Shape;10598;p75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0599" name="Google Shape;10599;p75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10600" name="Google Shape;10600;p75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1" name="Google Shape;10601;p75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2" name="Google Shape;10602;p75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75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4" name="Google Shape;10604;p75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5" name="Google Shape;10605;p75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75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75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75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75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75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75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75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13" name="Google Shape;10613;p75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10614" name="Google Shape;10614;p75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615" name="Google Shape;10615;p75"/>
            <p:cNvCxnSpPr>
              <a:stCxn id="10614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616" name="Google Shape;10616;p75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617" name="Google Shape;10617;p75"/>
            <p:cNvCxnSpPr>
              <a:endCxn id="10616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618" name="Google Shape;10618;p75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619" name="Google Shape;10619;p75"/>
            <p:cNvCxnSpPr>
              <a:stCxn id="10618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620" name="Google Shape;10620;p75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621" name="Google Shape;10621;p75"/>
            <p:cNvCxnSpPr>
              <a:endCxn id="10620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0622" name="Google Shape;10622;p75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10623" name="Google Shape;10623;p75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4" name="Google Shape;10624;p75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5" name="Google Shape;10625;p75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6" name="Google Shape;10626;p75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27" name="Google Shape;10627;p75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10628" name="Google Shape;10628;p75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10629" name="Google Shape;10629;p75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0" name="Google Shape;10630;p75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1" name="Google Shape;10631;p75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2" name="Google Shape;10632;p75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3" name="Google Shape;10633;p75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4" name="Google Shape;10634;p75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5" name="Google Shape;10635;p75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36" name="Google Shape;10636;p75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10637" name="Google Shape;10637;p75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8" name="Google Shape;10638;p75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9" name="Google Shape;10639;p75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0" name="Google Shape;10640;p75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1" name="Google Shape;10641;p75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2" name="Google Shape;10642;p75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3" name="Google Shape;10643;p75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44" name="Google Shape;10644;p75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10645" name="Google Shape;10645;p75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6" name="Google Shape;10646;p75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7" name="Google Shape;10647;p75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8" name="Google Shape;10648;p75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9" name="Google Shape;10649;p75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0" name="Google Shape;10650;p75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1" name="Google Shape;10651;p75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52" name="Google Shape;10652;p75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10653" name="Google Shape;10653;p75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4" name="Google Shape;10654;p75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5" name="Google Shape;10655;p75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6" name="Google Shape;10656;p75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7" name="Google Shape;10657;p75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8" name="Google Shape;10658;p75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9" name="Google Shape;10659;p75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60" name="Google Shape;10660;p75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10661" name="Google Shape;10661;p75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2" name="Google Shape;10662;p75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3" name="Google Shape;10663;p75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4" name="Google Shape;10664;p75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5" name="Google Shape;10665;p75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6" name="Google Shape;10666;p75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7" name="Google Shape;10667;p75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68" name="Google Shape;10668;p75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10669" name="Google Shape;10669;p75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670" name="Google Shape;10670;p75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0671" name="Google Shape;10671;p75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10672" name="Google Shape;10672;p75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3" name="Google Shape;10673;p75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4" name="Google Shape;10674;p75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5" name="Google Shape;10675;p75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6" name="Google Shape;10676;p75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7" name="Google Shape;10677;p75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8" name="Google Shape;10678;p75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79" name="Google Shape;10679;p75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10680" name="Google Shape;10680;p75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1" name="Google Shape;10681;p75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2" name="Google Shape;10682;p75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3" name="Google Shape;10683;p75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4" name="Google Shape;10684;p75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5" name="Google Shape;10685;p75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6" name="Google Shape;10686;p75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687" name="Google Shape;10687;p75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10688" name="Google Shape;10688;p75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75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75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75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692" name="Google Shape;10692;p75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10693" name="Google Shape;10693;p75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10694" name="Google Shape;10694;p75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10695" name="Google Shape;10695;p75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10696" name="Google Shape;10696;p75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7" name="Google Shape;10697;p75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10698" name="Google Shape;10698;p75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75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75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1" name="Google Shape;10701;p75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2" name="Google Shape;10702;p75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75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75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75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6" name="Google Shape;10706;p75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10707" name="Google Shape;10707;p75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10708" name="Google Shape;10708;p75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10709" name="Google Shape;10709;p75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0" name="Google Shape;10710;p75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711" name="Google Shape;10711;p75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10712" name="Google Shape;10712;p75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713" name="Google Shape;10713;p75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714" name="Google Shape;10714;p75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10715" name="Google Shape;10715;p75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10716" name="Google Shape;10716;p75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7" name="Google Shape;10717;p75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718" name="Google Shape;10718;p75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10719" name="Google Shape;10719;p75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720" name="Google Shape;10720;p75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721" name="Google Shape;10721;p75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10722" name="Google Shape;10722;p75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10723" name="Google Shape;10723;p75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4" name="Google Shape;10724;p75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725" name="Google Shape;10725;p75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10726" name="Google Shape;10726;p75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727" name="Google Shape;10727;p75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728" name="Google Shape;10728;p75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10729" name="Google Shape;10729;p75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10730" name="Google Shape;10730;p75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1" name="Google Shape;10731;p75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732" name="Google Shape;10732;p75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10733" name="Google Shape;10733;p75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734" name="Google Shape;10734;p75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10735" name="Google Shape;10735;p75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10736" name="Google Shape;10736;p75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10737" name="Google Shape;10737;p75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738" name="Google Shape;10738;p75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10739" name="Google Shape;10739;p75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740" name="Google Shape;10740;p75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741" name="Google Shape;10741;p75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10742" name="Google Shape;10742;p75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743" name="Google Shape;10743;p75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10744" name="Google Shape;10744;p75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745" name="Google Shape;10745;p75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746" name="Google Shape;10746;p75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10747" name="Google Shape;10747;p75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748" name="Google Shape;10748;p75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10749" name="Google Shape;10749;p75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750" name="Google Shape;10750;p75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751" name="Google Shape;10751;p75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10752" name="Google Shape;10752;p75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753" name="Google Shape;10753;p75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10754" name="Google Shape;10754;p75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755" name="Google Shape;10755;p75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0759" name="Shape 10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0" name="Google Shape;10760;p76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61" name="Google Shape;10761;p76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62" name="Google Shape;10762;p76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10763" name="Google Shape;10763;p76"/>
            <p:cNvSpPr/>
            <p:nvPr/>
          </p:nvSpPr>
          <p:spPr>
            <a:xfrm>
              <a:off x="1053756" y="2523748"/>
              <a:ext cx="103998" cy="81706"/>
            </a:xfrm>
            <a:custGeom>
              <a:rect b="b" l="l" r="r" t="t"/>
              <a:pathLst>
                <a:path extrusionOk="0" h="2573" w="3275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76"/>
            <p:cNvSpPr/>
            <p:nvPr/>
          </p:nvSpPr>
          <p:spPr>
            <a:xfrm>
              <a:off x="1076461" y="2409176"/>
              <a:ext cx="79419" cy="60525"/>
            </a:xfrm>
            <a:custGeom>
              <a:rect b="b" l="l" r="r" t="t"/>
              <a:pathLst>
                <a:path extrusionOk="0" h="1906" w="2501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76"/>
            <p:cNvSpPr/>
            <p:nvPr/>
          </p:nvSpPr>
          <p:spPr>
            <a:xfrm>
              <a:off x="985324" y="2448488"/>
              <a:ext cx="86628" cy="94185"/>
            </a:xfrm>
            <a:custGeom>
              <a:rect b="b" l="l" r="r" t="t"/>
              <a:pathLst>
                <a:path extrusionOk="0" h="2966" w="2728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76"/>
            <p:cNvSpPr/>
            <p:nvPr/>
          </p:nvSpPr>
          <p:spPr>
            <a:xfrm>
              <a:off x="1014062" y="2472336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76"/>
            <p:cNvSpPr/>
            <p:nvPr/>
          </p:nvSpPr>
          <p:spPr>
            <a:xfrm>
              <a:off x="866243" y="2291587"/>
              <a:ext cx="415546" cy="355053"/>
            </a:xfrm>
            <a:custGeom>
              <a:rect b="b" l="l" r="r" t="t"/>
              <a:pathLst>
                <a:path extrusionOk="0" h="11181" w="13086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68" name="Google Shape;10768;p76"/>
          <p:cNvSpPr/>
          <p:nvPr/>
        </p:nvSpPr>
        <p:spPr>
          <a:xfrm>
            <a:off x="1411794" y="2287808"/>
            <a:ext cx="360356" cy="358831"/>
          </a:xfrm>
          <a:custGeom>
            <a:rect b="b" l="l" r="r" t="t"/>
            <a:pathLst>
              <a:path extrusionOk="0" h="11300" w="11348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69" name="Google Shape;10769;p76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10770" name="Google Shape;10770;p76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76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76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3" name="Google Shape;10773;p76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10774" name="Google Shape;10774;p76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76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76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76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8" name="Google Shape;10778;p76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10779" name="Google Shape;10779;p76"/>
            <p:cNvSpPr/>
            <p:nvPr/>
          </p:nvSpPr>
          <p:spPr>
            <a:xfrm>
              <a:off x="3280290" y="2429690"/>
              <a:ext cx="29913" cy="73957"/>
            </a:xfrm>
            <a:custGeom>
              <a:rect b="b" l="l" r="r" t="t"/>
              <a:pathLst>
                <a:path extrusionOk="0" h="2329" w="942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76"/>
            <p:cNvSpPr/>
            <p:nvPr/>
          </p:nvSpPr>
          <p:spPr>
            <a:xfrm>
              <a:off x="3317729" y="2392250"/>
              <a:ext cx="49570" cy="148836"/>
            </a:xfrm>
            <a:custGeom>
              <a:rect b="b" l="l" r="r" t="t"/>
              <a:pathLst>
                <a:path extrusionOk="0" h="4687" w="1561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1" name="Google Shape;10781;p76"/>
            <p:cNvSpPr/>
            <p:nvPr/>
          </p:nvSpPr>
          <p:spPr>
            <a:xfrm>
              <a:off x="3354406" y="2355954"/>
              <a:ext cx="58239" cy="222317"/>
            </a:xfrm>
            <a:custGeom>
              <a:rect b="b" l="l" r="r" t="t"/>
              <a:pathLst>
                <a:path extrusionOk="0" h="7001" w="1834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2" name="Google Shape;10782;p76"/>
            <p:cNvSpPr/>
            <p:nvPr/>
          </p:nvSpPr>
          <p:spPr>
            <a:xfrm>
              <a:off x="3049653" y="2321468"/>
              <a:ext cx="210250" cy="290018"/>
            </a:xfrm>
            <a:custGeom>
              <a:rect b="b" l="l" r="r" t="t"/>
              <a:pathLst>
                <a:path extrusionOk="0" h="9133" w="6621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3" name="Google Shape;10783;p76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10784" name="Google Shape;10784;p76"/>
            <p:cNvSpPr/>
            <p:nvPr/>
          </p:nvSpPr>
          <p:spPr>
            <a:xfrm>
              <a:off x="3564243" y="2291587"/>
              <a:ext cx="66177" cy="351655"/>
            </a:xfrm>
            <a:custGeom>
              <a:rect b="b" l="l" r="r" t="t"/>
              <a:pathLst>
                <a:path extrusionOk="0" h="11074" w="2084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5" name="Google Shape;10785;p76"/>
            <p:cNvSpPr/>
            <p:nvPr/>
          </p:nvSpPr>
          <p:spPr>
            <a:xfrm>
              <a:off x="3636835" y="2373674"/>
              <a:ext cx="236702" cy="236289"/>
            </a:xfrm>
            <a:custGeom>
              <a:rect b="b" l="l" r="r" t="t"/>
              <a:pathLst>
                <a:path extrusionOk="0" h="7441" w="7454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76"/>
            <p:cNvSpPr/>
            <p:nvPr/>
          </p:nvSpPr>
          <p:spPr>
            <a:xfrm>
              <a:off x="3685230" y="2324104"/>
              <a:ext cx="237083" cy="235971"/>
            </a:xfrm>
            <a:custGeom>
              <a:rect b="b" l="l" r="r" t="t"/>
              <a:pathLst>
                <a:path extrusionOk="0" h="7431" w="7466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7" name="Google Shape;10787;p76"/>
            <p:cNvSpPr/>
            <p:nvPr/>
          </p:nvSpPr>
          <p:spPr>
            <a:xfrm>
              <a:off x="3663668" y="2351699"/>
              <a:ext cx="230668" cy="230668"/>
            </a:xfrm>
            <a:custGeom>
              <a:rect b="b" l="l" r="r" t="t"/>
              <a:pathLst>
                <a:path extrusionOk="0" h="7264" w="7264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8" name="Google Shape;10788;p76"/>
            <p:cNvSpPr/>
            <p:nvPr/>
          </p:nvSpPr>
          <p:spPr>
            <a:xfrm>
              <a:off x="3933998" y="2289904"/>
              <a:ext cx="52586" cy="355243"/>
            </a:xfrm>
            <a:custGeom>
              <a:rect b="b" l="l" r="r" t="t"/>
              <a:pathLst>
                <a:path extrusionOk="0" h="11187" w="1656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89" name="Google Shape;10789;p76"/>
          <p:cNvSpPr/>
          <p:nvPr/>
        </p:nvSpPr>
        <p:spPr>
          <a:xfrm>
            <a:off x="4143835" y="2288189"/>
            <a:ext cx="357688" cy="357339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90" name="Google Shape;10790;p76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10791" name="Google Shape;10791;p76"/>
            <p:cNvSpPr/>
            <p:nvPr/>
          </p:nvSpPr>
          <p:spPr>
            <a:xfrm>
              <a:off x="4955207" y="2477227"/>
              <a:ext cx="34041" cy="22356"/>
            </a:xfrm>
            <a:custGeom>
              <a:rect b="b" l="l" r="r" t="t"/>
              <a:pathLst>
                <a:path extrusionOk="0" h="704" w="107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76"/>
            <p:cNvSpPr/>
            <p:nvPr/>
          </p:nvSpPr>
          <p:spPr>
            <a:xfrm>
              <a:off x="4687894" y="2289713"/>
              <a:ext cx="359594" cy="353909"/>
            </a:xfrm>
            <a:custGeom>
              <a:rect b="b" l="l" r="r" t="t"/>
              <a:pathLst>
                <a:path extrusionOk="0" h="11145" w="11324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3" name="Google Shape;10793;p76"/>
            <p:cNvSpPr/>
            <p:nvPr/>
          </p:nvSpPr>
          <p:spPr>
            <a:xfrm>
              <a:off x="4829299" y="2324485"/>
              <a:ext cx="42393" cy="75291"/>
            </a:xfrm>
            <a:custGeom>
              <a:rect b="b" l="l" r="r" t="t"/>
              <a:pathLst>
                <a:path extrusionOk="0" h="2371" w="1335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94" name="Google Shape;10794;p76"/>
          <p:cNvSpPr/>
          <p:nvPr/>
        </p:nvSpPr>
        <p:spPr>
          <a:xfrm>
            <a:off x="5234620" y="2287078"/>
            <a:ext cx="358832" cy="359562"/>
          </a:xfrm>
          <a:custGeom>
            <a:rect b="b" l="l" r="r" t="t"/>
            <a:pathLst>
              <a:path extrusionOk="0" h="11323" w="1130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95" name="Google Shape;10795;p76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10796" name="Google Shape;10796;p76"/>
            <p:cNvSpPr/>
            <p:nvPr/>
          </p:nvSpPr>
          <p:spPr>
            <a:xfrm>
              <a:off x="6421399" y="2308227"/>
              <a:ext cx="263567" cy="317614"/>
            </a:xfrm>
            <a:custGeom>
              <a:rect b="b" l="l" r="r" t="t"/>
              <a:pathLst>
                <a:path extrusionOk="0" h="10002" w="830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76"/>
            <p:cNvSpPr/>
            <p:nvPr/>
          </p:nvSpPr>
          <p:spPr>
            <a:xfrm>
              <a:off x="6539750" y="2414860"/>
              <a:ext cx="26484" cy="162236"/>
            </a:xfrm>
            <a:custGeom>
              <a:rect b="b" l="l" r="r" t="t"/>
              <a:pathLst>
                <a:path extrusionOk="0" h="5109" w="834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76"/>
            <p:cNvSpPr/>
            <p:nvPr/>
          </p:nvSpPr>
          <p:spPr>
            <a:xfrm>
              <a:off x="6590018" y="2414479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76"/>
            <p:cNvSpPr/>
            <p:nvPr/>
          </p:nvSpPr>
          <p:spPr>
            <a:xfrm>
              <a:off x="6486052" y="2414860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0" name="Google Shape;10800;p76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10801" name="Google Shape;10801;p76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76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3" name="Google Shape;10803;p76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10804" name="Google Shape;10804;p76"/>
            <p:cNvSpPr/>
            <p:nvPr/>
          </p:nvSpPr>
          <p:spPr>
            <a:xfrm>
              <a:off x="7441465" y="2337727"/>
              <a:ext cx="299862" cy="292273"/>
            </a:xfrm>
            <a:custGeom>
              <a:rect b="b" l="l" r="r" t="t"/>
              <a:pathLst>
                <a:path extrusionOk="0" h="9204" w="9443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76"/>
            <p:cNvSpPr/>
            <p:nvPr/>
          </p:nvSpPr>
          <p:spPr>
            <a:xfrm>
              <a:off x="7484588" y="2302860"/>
              <a:ext cx="299069" cy="293130"/>
            </a:xfrm>
            <a:custGeom>
              <a:rect b="b" l="l" r="r" t="t"/>
              <a:pathLst>
                <a:path extrusionOk="0" h="9231" w="9418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6" name="Google Shape;10806;p76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10807" name="Google Shape;10807;p76"/>
            <p:cNvSpPr/>
            <p:nvPr/>
          </p:nvSpPr>
          <p:spPr>
            <a:xfrm>
              <a:off x="8258902" y="2396188"/>
              <a:ext cx="29119" cy="22101"/>
            </a:xfrm>
            <a:custGeom>
              <a:rect b="b" l="l" r="r" t="t"/>
              <a:pathLst>
                <a:path extrusionOk="0" h="696" w="917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76"/>
            <p:cNvSpPr/>
            <p:nvPr/>
          </p:nvSpPr>
          <p:spPr>
            <a:xfrm>
              <a:off x="8051320" y="2350207"/>
              <a:ext cx="194753" cy="49919"/>
            </a:xfrm>
            <a:custGeom>
              <a:rect b="b" l="l" r="r" t="t"/>
              <a:pathLst>
                <a:path extrusionOk="0" h="1572" w="6133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76"/>
            <p:cNvSpPr/>
            <p:nvPr/>
          </p:nvSpPr>
          <p:spPr>
            <a:xfrm>
              <a:off x="7989683" y="2378183"/>
              <a:ext cx="332761" cy="206090"/>
            </a:xfrm>
            <a:custGeom>
              <a:rect b="b" l="l" r="r" t="t"/>
              <a:pathLst>
                <a:path extrusionOk="0" h="6490" w="10479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76"/>
            <p:cNvSpPr/>
            <p:nvPr/>
          </p:nvSpPr>
          <p:spPr>
            <a:xfrm>
              <a:off x="8081201" y="2405746"/>
              <a:ext cx="151598" cy="149884"/>
            </a:xfrm>
            <a:custGeom>
              <a:rect b="b" l="l" r="r" t="t"/>
              <a:pathLst>
                <a:path extrusionOk="0" h="4720" w="4774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76"/>
            <p:cNvSpPr/>
            <p:nvPr/>
          </p:nvSpPr>
          <p:spPr>
            <a:xfrm>
              <a:off x="8115973" y="2440550"/>
              <a:ext cx="80562" cy="80213"/>
            </a:xfrm>
            <a:custGeom>
              <a:rect b="b" l="l" r="r" t="t"/>
              <a:pathLst>
                <a:path extrusionOk="0" h="2526" w="2537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2" name="Google Shape;10812;p76"/>
            <p:cNvSpPr/>
            <p:nvPr/>
          </p:nvSpPr>
          <p:spPr>
            <a:xfrm>
              <a:off x="8164749" y="2447377"/>
              <a:ext cx="24610" cy="24610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13" name="Google Shape;10813;p76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10814" name="Google Shape;10814;p76"/>
            <p:cNvSpPr/>
            <p:nvPr/>
          </p:nvSpPr>
          <p:spPr>
            <a:xfrm>
              <a:off x="5823294" y="2309751"/>
              <a:ext cx="315327" cy="314978"/>
            </a:xfrm>
            <a:custGeom>
              <a:rect b="b" l="l" r="r" t="t"/>
              <a:pathLst>
                <a:path extrusionOk="0" h="9919" w="993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76"/>
            <p:cNvSpPr/>
            <p:nvPr/>
          </p:nvSpPr>
          <p:spPr>
            <a:xfrm>
              <a:off x="5846348" y="2332805"/>
              <a:ext cx="268457" cy="268489"/>
            </a:xfrm>
            <a:custGeom>
              <a:rect b="b" l="l" r="r" t="t"/>
              <a:pathLst>
                <a:path extrusionOk="0" h="8455" w="8454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76"/>
            <p:cNvSpPr/>
            <p:nvPr/>
          </p:nvSpPr>
          <p:spPr>
            <a:xfrm>
              <a:off x="5869402" y="2462111"/>
              <a:ext cx="15909" cy="9495"/>
            </a:xfrm>
            <a:custGeom>
              <a:rect b="b" l="l" r="r" t="t"/>
              <a:pathLst>
                <a:path extrusionOk="0" h="299" w="501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76"/>
            <p:cNvSpPr/>
            <p:nvPr/>
          </p:nvSpPr>
          <p:spPr>
            <a:xfrm>
              <a:off x="5976416" y="2354748"/>
              <a:ext cx="116858" cy="116858"/>
            </a:xfrm>
            <a:custGeom>
              <a:rect b="b" l="l" r="r" t="t"/>
              <a:pathLst>
                <a:path extrusionOk="0" h="3680" w="368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76"/>
            <p:cNvSpPr/>
            <p:nvPr/>
          </p:nvSpPr>
          <p:spPr>
            <a:xfrm>
              <a:off x="5976416" y="2562679"/>
              <a:ext cx="9463" cy="16290"/>
            </a:xfrm>
            <a:custGeom>
              <a:rect b="b" l="l" r="r" t="t"/>
              <a:pathLst>
                <a:path extrusionOk="0" h="513" w="298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76"/>
            <p:cNvSpPr/>
            <p:nvPr/>
          </p:nvSpPr>
          <p:spPr>
            <a:xfrm>
              <a:off x="5900395" y="2386217"/>
              <a:ext cx="15179" cy="13909"/>
            </a:xfrm>
            <a:custGeom>
              <a:rect b="b" l="l" r="r" t="t"/>
              <a:pathLst>
                <a:path extrusionOk="0" h="438" w="478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76"/>
            <p:cNvSpPr/>
            <p:nvPr/>
          </p:nvSpPr>
          <p:spPr>
            <a:xfrm>
              <a:off x="6047484" y="2533655"/>
              <a:ext cx="15147" cy="13940"/>
            </a:xfrm>
            <a:custGeom>
              <a:rect b="b" l="l" r="r" t="t"/>
              <a:pathLst>
                <a:path extrusionOk="0" h="439" w="477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76"/>
            <p:cNvSpPr/>
            <p:nvPr/>
          </p:nvSpPr>
          <p:spPr>
            <a:xfrm>
              <a:off x="6047484" y="2386217"/>
              <a:ext cx="15147" cy="13909"/>
            </a:xfrm>
            <a:custGeom>
              <a:rect b="b" l="l" r="r" t="t"/>
              <a:pathLst>
                <a:path extrusionOk="0" h="438" w="477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76"/>
            <p:cNvSpPr/>
            <p:nvPr/>
          </p:nvSpPr>
          <p:spPr>
            <a:xfrm>
              <a:off x="5900395" y="2533655"/>
              <a:ext cx="15179" cy="13940"/>
            </a:xfrm>
            <a:custGeom>
              <a:rect b="b" l="l" r="r" t="t"/>
              <a:pathLst>
                <a:path extrusionOk="0" h="439" w="478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76"/>
            <p:cNvSpPr/>
            <p:nvPr/>
          </p:nvSpPr>
          <p:spPr>
            <a:xfrm>
              <a:off x="5877341" y="242063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76"/>
            <p:cNvSpPr/>
            <p:nvPr/>
          </p:nvSpPr>
          <p:spPr>
            <a:xfrm>
              <a:off x="6068665" y="250151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76"/>
            <p:cNvSpPr/>
            <p:nvPr/>
          </p:nvSpPr>
          <p:spPr>
            <a:xfrm>
              <a:off x="6015729" y="2363353"/>
              <a:ext cx="12893" cy="15623"/>
            </a:xfrm>
            <a:custGeom>
              <a:rect b="b" l="l" r="r" t="t"/>
              <a:pathLst>
                <a:path extrusionOk="0" h="492" w="406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76"/>
            <p:cNvSpPr/>
            <p:nvPr/>
          </p:nvSpPr>
          <p:spPr>
            <a:xfrm>
              <a:off x="5934055" y="2554836"/>
              <a:ext cx="13274" cy="15433"/>
            </a:xfrm>
            <a:custGeom>
              <a:rect b="b" l="l" r="r" t="t"/>
              <a:pathLst>
                <a:path extrusionOk="0" h="486" w="418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76"/>
            <p:cNvSpPr/>
            <p:nvPr/>
          </p:nvSpPr>
          <p:spPr>
            <a:xfrm>
              <a:off x="5935960" y="2362401"/>
              <a:ext cx="12861" cy="15814"/>
            </a:xfrm>
            <a:custGeom>
              <a:rect b="b" l="l" r="r" t="t"/>
              <a:pathLst>
                <a:path extrusionOk="0" h="498" w="405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76"/>
            <p:cNvSpPr/>
            <p:nvPr/>
          </p:nvSpPr>
          <p:spPr>
            <a:xfrm>
              <a:off x="6013824" y="2555820"/>
              <a:ext cx="12893" cy="15592"/>
            </a:xfrm>
            <a:custGeom>
              <a:rect b="b" l="l" r="r" t="t"/>
              <a:pathLst>
                <a:path extrusionOk="0" h="491" w="406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76"/>
            <p:cNvSpPr/>
            <p:nvPr/>
          </p:nvSpPr>
          <p:spPr>
            <a:xfrm>
              <a:off x="6069776" y="2422132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76"/>
            <p:cNvSpPr/>
            <p:nvPr/>
          </p:nvSpPr>
          <p:spPr>
            <a:xfrm>
              <a:off x="5876960" y="2500027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1" name="Google Shape;10831;p76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10832" name="Google Shape;10832;p76"/>
            <p:cNvSpPr/>
            <p:nvPr/>
          </p:nvSpPr>
          <p:spPr>
            <a:xfrm>
              <a:off x="2497275" y="2744159"/>
              <a:ext cx="284366" cy="284747"/>
            </a:xfrm>
            <a:custGeom>
              <a:rect b="b" l="l" r="r" t="t"/>
              <a:pathLst>
                <a:path extrusionOk="0" h="8967" w="8955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76"/>
            <p:cNvSpPr/>
            <p:nvPr/>
          </p:nvSpPr>
          <p:spPr>
            <a:xfrm>
              <a:off x="2592191" y="2821673"/>
              <a:ext cx="113461" cy="98345"/>
            </a:xfrm>
            <a:custGeom>
              <a:rect b="b" l="l" r="r" t="t"/>
              <a:pathLst>
                <a:path extrusionOk="0" h="3097" w="3573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76"/>
            <p:cNvSpPr/>
            <p:nvPr/>
          </p:nvSpPr>
          <p:spPr>
            <a:xfrm>
              <a:off x="2574408" y="2862129"/>
              <a:ext cx="106665" cy="90756"/>
            </a:xfrm>
            <a:custGeom>
              <a:rect b="b" l="l" r="r" t="t"/>
              <a:pathLst>
                <a:path extrusionOk="0" h="2858" w="3359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5" name="Google Shape;10835;p76"/>
            <p:cNvSpPr/>
            <p:nvPr/>
          </p:nvSpPr>
          <p:spPr>
            <a:xfrm>
              <a:off x="2676881" y="2923385"/>
              <a:ext cx="191324" cy="191324"/>
            </a:xfrm>
            <a:custGeom>
              <a:rect b="b" l="l" r="r" t="t"/>
              <a:pathLst>
                <a:path extrusionOk="0" h="6025" w="6025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6" name="Google Shape;10836;p76"/>
            <p:cNvSpPr/>
            <p:nvPr/>
          </p:nvSpPr>
          <p:spPr>
            <a:xfrm>
              <a:off x="2738867" y="2986895"/>
              <a:ext cx="65066" cy="65066"/>
            </a:xfrm>
            <a:custGeom>
              <a:rect b="b" l="l" r="r" t="t"/>
              <a:pathLst>
                <a:path extrusionOk="0" h="2049" w="2049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76"/>
            <p:cNvSpPr/>
            <p:nvPr/>
          </p:nvSpPr>
          <p:spPr>
            <a:xfrm>
              <a:off x="2604670" y="2851904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8" name="Google Shape;10838;p76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10839" name="Google Shape;10839;p76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0" name="Google Shape;10840;p76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1" name="Google Shape;10841;p76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76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76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4" name="Google Shape;10844;p76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10845" name="Google Shape;10845;p76"/>
            <p:cNvSpPr/>
            <p:nvPr/>
          </p:nvSpPr>
          <p:spPr>
            <a:xfrm>
              <a:off x="1493849" y="2775533"/>
              <a:ext cx="283985" cy="341080"/>
            </a:xfrm>
            <a:custGeom>
              <a:rect b="b" l="l" r="r" t="t"/>
              <a:pathLst>
                <a:path extrusionOk="0" h="10741" w="8943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6" name="Google Shape;10846;p76"/>
            <p:cNvSpPr/>
            <p:nvPr/>
          </p:nvSpPr>
          <p:spPr>
            <a:xfrm>
              <a:off x="1590638" y="2834153"/>
              <a:ext cx="88501" cy="84754"/>
            </a:xfrm>
            <a:custGeom>
              <a:rect b="b" l="l" r="r" t="t"/>
              <a:pathLst>
                <a:path extrusionOk="0" h="2669" w="2787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7" name="Google Shape;10847;p76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10848" name="Google Shape;10848;p76"/>
            <p:cNvSpPr/>
            <p:nvPr/>
          </p:nvSpPr>
          <p:spPr>
            <a:xfrm>
              <a:off x="2076490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9" name="Google Shape;10849;p76"/>
            <p:cNvSpPr/>
            <p:nvPr/>
          </p:nvSpPr>
          <p:spPr>
            <a:xfrm>
              <a:off x="2208432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76"/>
            <p:cNvSpPr/>
            <p:nvPr/>
          </p:nvSpPr>
          <p:spPr>
            <a:xfrm>
              <a:off x="1952836" y="2774422"/>
              <a:ext cx="372835" cy="342573"/>
            </a:xfrm>
            <a:custGeom>
              <a:rect b="b" l="l" r="r" t="t"/>
              <a:pathLst>
                <a:path extrusionOk="0" h="10788" w="11741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51" name="Google Shape;10851;p76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10852" name="Google Shape;10852;p76"/>
            <p:cNvSpPr/>
            <p:nvPr/>
          </p:nvSpPr>
          <p:spPr>
            <a:xfrm>
              <a:off x="3079916" y="2840504"/>
              <a:ext cx="313454" cy="276491"/>
            </a:xfrm>
            <a:custGeom>
              <a:rect b="b" l="l" r="r" t="t"/>
              <a:pathLst>
                <a:path extrusionOk="0" h="8707" w="9871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76"/>
            <p:cNvSpPr/>
            <p:nvPr/>
          </p:nvSpPr>
          <p:spPr>
            <a:xfrm>
              <a:off x="3244375" y="2840250"/>
              <a:ext cx="124416" cy="45727"/>
            </a:xfrm>
            <a:custGeom>
              <a:rect b="b" l="l" r="r" t="t"/>
              <a:pathLst>
                <a:path extrusionOk="0" h="1440" w="3918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76"/>
            <p:cNvSpPr/>
            <p:nvPr/>
          </p:nvSpPr>
          <p:spPr>
            <a:xfrm>
              <a:off x="3198267" y="2744477"/>
              <a:ext cx="214378" cy="145279"/>
            </a:xfrm>
            <a:custGeom>
              <a:rect b="b" l="l" r="r" t="t"/>
              <a:pathLst>
                <a:path extrusionOk="0" h="4575" w="6751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55" name="Google Shape;10855;p76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10856" name="Google Shape;10856;p76"/>
            <p:cNvSpPr/>
            <p:nvPr/>
          </p:nvSpPr>
          <p:spPr>
            <a:xfrm>
              <a:off x="3620576" y="2745525"/>
              <a:ext cx="336889" cy="355592"/>
            </a:xfrm>
            <a:custGeom>
              <a:rect b="b" l="l" r="r" t="t"/>
              <a:pathLst>
                <a:path extrusionOk="0" h="11198" w="10609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76"/>
            <p:cNvSpPr/>
            <p:nvPr/>
          </p:nvSpPr>
          <p:spPr>
            <a:xfrm>
              <a:off x="3738896" y="2800747"/>
              <a:ext cx="218570" cy="258771"/>
            </a:xfrm>
            <a:custGeom>
              <a:rect b="b" l="l" r="r" t="t"/>
              <a:pathLst>
                <a:path extrusionOk="0" h="8149" w="6883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58" name="Google Shape;10858;p76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10859" name="Google Shape;10859;p76"/>
            <p:cNvSpPr/>
            <p:nvPr/>
          </p:nvSpPr>
          <p:spPr>
            <a:xfrm>
              <a:off x="4219825" y="2822435"/>
              <a:ext cx="103267" cy="29056"/>
            </a:xfrm>
            <a:custGeom>
              <a:rect b="b" l="l" r="r" t="t"/>
              <a:pathLst>
                <a:path extrusionOk="0" h="915" w="3252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0" name="Google Shape;10860;p76"/>
            <p:cNvSpPr/>
            <p:nvPr/>
          </p:nvSpPr>
          <p:spPr>
            <a:xfrm>
              <a:off x="4126815" y="2760704"/>
              <a:ext cx="380393" cy="363118"/>
            </a:xfrm>
            <a:custGeom>
              <a:rect b="b" l="l" r="r" t="t"/>
              <a:pathLst>
                <a:path extrusionOk="0" h="11435" w="11979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76"/>
            <p:cNvSpPr/>
            <p:nvPr/>
          </p:nvSpPr>
          <p:spPr>
            <a:xfrm>
              <a:off x="4278826" y="2791379"/>
              <a:ext cx="103998" cy="201962"/>
            </a:xfrm>
            <a:custGeom>
              <a:rect b="b" l="l" r="r" t="t"/>
              <a:pathLst>
                <a:path extrusionOk="0" h="6360" w="3275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76"/>
            <p:cNvSpPr/>
            <p:nvPr/>
          </p:nvSpPr>
          <p:spPr>
            <a:xfrm>
              <a:off x="4159332" y="2791379"/>
              <a:ext cx="105903" cy="201962"/>
            </a:xfrm>
            <a:custGeom>
              <a:rect b="b" l="l" r="r" t="t"/>
              <a:pathLst>
                <a:path extrusionOk="0" h="6360" w="3335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3" name="Google Shape;10863;p76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10864" name="Google Shape;10864;p76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5" name="Google Shape;10865;p76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6" name="Google Shape;10866;p76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10867" name="Google Shape;10867;p76"/>
            <p:cNvSpPr/>
            <p:nvPr/>
          </p:nvSpPr>
          <p:spPr>
            <a:xfrm>
              <a:off x="5220616" y="2791061"/>
              <a:ext cx="373185" cy="302466"/>
            </a:xfrm>
            <a:custGeom>
              <a:rect b="b" l="l" r="r" t="t"/>
              <a:pathLst>
                <a:path extrusionOk="0" h="9525" w="11752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76"/>
            <p:cNvSpPr/>
            <p:nvPr/>
          </p:nvSpPr>
          <p:spPr>
            <a:xfrm>
              <a:off x="5244432" y="2849268"/>
              <a:ext cx="326314" cy="11368"/>
            </a:xfrm>
            <a:custGeom>
              <a:rect b="b" l="l" r="r" t="t"/>
              <a:pathLst>
                <a:path extrusionOk="0" h="358" w="10276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76"/>
            <p:cNvSpPr/>
            <p:nvPr/>
          </p:nvSpPr>
          <p:spPr>
            <a:xfrm>
              <a:off x="5261834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76"/>
            <p:cNvSpPr/>
            <p:nvPr/>
          </p:nvSpPr>
          <p:spPr>
            <a:xfrm>
              <a:off x="5343507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76"/>
            <p:cNvSpPr/>
            <p:nvPr/>
          </p:nvSpPr>
          <p:spPr>
            <a:xfrm>
              <a:off x="5506823" y="289613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76"/>
            <p:cNvSpPr/>
            <p:nvPr/>
          </p:nvSpPr>
          <p:spPr>
            <a:xfrm>
              <a:off x="5261834" y="2942660"/>
              <a:ext cx="46521" cy="11368"/>
            </a:xfrm>
            <a:custGeom>
              <a:rect b="b" l="l" r="r" t="t"/>
              <a:pathLst>
                <a:path extrusionOk="0" h="358" w="1465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3" name="Google Shape;10873;p76"/>
            <p:cNvSpPr/>
            <p:nvPr/>
          </p:nvSpPr>
          <p:spPr>
            <a:xfrm>
              <a:off x="5424768" y="2942660"/>
              <a:ext cx="46553" cy="11368"/>
            </a:xfrm>
            <a:custGeom>
              <a:rect b="b" l="l" r="r" t="t"/>
              <a:pathLst>
                <a:path extrusionOk="0" h="358" w="1466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4" name="Google Shape;10874;p76"/>
            <p:cNvSpPr/>
            <p:nvPr/>
          </p:nvSpPr>
          <p:spPr>
            <a:xfrm>
              <a:off x="5261834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76"/>
            <p:cNvSpPr/>
            <p:nvPr/>
          </p:nvSpPr>
          <p:spPr>
            <a:xfrm>
              <a:off x="5343507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76"/>
            <p:cNvSpPr/>
            <p:nvPr/>
          </p:nvSpPr>
          <p:spPr>
            <a:xfrm>
              <a:off x="5506823" y="298914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76"/>
            <p:cNvSpPr/>
            <p:nvPr/>
          </p:nvSpPr>
          <p:spPr>
            <a:xfrm>
              <a:off x="5343507" y="3036051"/>
              <a:ext cx="46521" cy="10987"/>
            </a:xfrm>
            <a:custGeom>
              <a:rect b="b" l="l" r="r" t="t"/>
              <a:pathLst>
                <a:path extrusionOk="0" h="346" w="1465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76"/>
            <p:cNvSpPr/>
            <p:nvPr/>
          </p:nvSpPr>
          <p:spPr>
            <a:xfrm>
              <a:off x="5424768" y="3036051"/>
              <a:ext cx="46553" cy="10987"/>
            </a:xfrm>
            <a:custGeom>
              <a:rect b="b" l="l" r="r" t="t"/>
              <a:pathLst>
                <a:path extrusionOk="0" h="346" w="1466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76"/>
            <p:cNvSpPr/>
            <p:nvPr/>
          </p:nvSpPr>
          <p:spPr>
            <a:xfrm>
              <a:off x="5506823" y="3036051"/>
              <a:ext cx="46172" cy="10987"/>
            </a:xfrm>
            <a:custGeom>
              <a:rect b="b" l="l" r="r" t="t"/>
              <a:pathLst>
                <a:path extrusionOk="0" h="346" w="1454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76"/>
            <p:cNvSpPr/>
            <p:nvPr/>
          </p:nvSpPr>
          <p:spPr>
            <a:xfrm>
              <a:off x="5343126" y="2930752"/>
              <a:ext cx="46902" cy="33851"/>
            </a:xfrm>
            <a:custGeom>
              <a:rect b="b" l="l" r="r" t="t"/>
              <a:pathLst>
                <a:path extrusionOk="0" h="1066" w="1477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76"/>
            <p:cNvSpPr/>
            <p:nvPr/>
          </p:nvSpPr>
          <p:spPr>
            <a:xfrm>
              <a:off x="5506442" y="2930752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76"/>
            <p:cNvSpPr/>
            <p:nvPr/>
          </p:nvSpPr>
          <p:spPr>
            <a:xfrm>
              <a:off x="5424419" y="2977336"/>
              <a:ext cx="47283" cy="34168"/>
            </a:xfrm>
            <a:custGeom>
              <a:rect b="b" l="l" r="r" t="t"/>
              <a:pathLst>
                <a:path extrusionOk="0" h="1076" w="1489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76"/>
            <p:cNvSpPr/>
            <p:nvPr/>
          </p:nvSpPr>
          <p:spPr>
            <a:xfrm>
              <a:off x="5261453" y="3024143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76"/>
            <p:cNvSpPr/>
            <p:nvPr/>
          </p:nvSpPr>
          <p:spPr>
            <a:xfrm>
              <a:off x="5424419" y="2884231"/>
              <a:ext cx="47283" cy="33883"/>
            </a:xfrm>
            <a:custGeom>
              <a:rect b="b" l="l" r="r" t="t"/>
              <a:pathLst>
                <a:path extrusionOk="0" h="1067" w="1489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85" name="Google Shape;10885;p76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10886" name="Google Shape;10886;p76"/>
            <p:cNvSpPr/>
            <p:nvPr/>
          </p:nvSpPr>
          <p:spPr>
            <a:xfrm>
              <a:off x="6089464" y="3014490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76"/>
            <p:cNvSpPr/>
            <p:nvPr/>
          </p:nvSpPr>
          <p:spPr>
            <a:xfrm>
              <a:off x="6051644" y="3070823"/>
              <a:ext cx="13274" cy="1327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76"/>
            <p:cNvSpPr/>
            <p:nvPr/>
          </p:nvSpPr>
          <p:spPr>
            <a:xfrm>
              <a:off x="5943518" y="3005789"/>
              <a:ext cx="13242" cy="12893"/>
            </a:xfrm>
            <a:custGeom>
              <a:rect b="b" l="l" r="r" t="t"/>
              <a:pathLst>
                <a:path extrusionOk="0" h="406" w="417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76"/>
            <p:cNvSpPr/>
            <p:nvPr/>
          </p:nvSpPr>
          <p:spPr>
            <a:xfrm>
              <a:off x="5965429" y="3070823"/>
              <a:ext cx="13655" cy="1327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76"/>
            <p:cNvSpPr/>
            <p:nvPr/>
          </p:nvSpPr>
          <p:spPr>
            <a:xfrm>
              <a:off x="6004392" y="3019412"/>
              <a:ext cx="16290" cy="15909"/>
            </a:xfrm>
            <a:custGeom>
              <a:rect b="b" l="l" r="r" t="t"/>
              <a:pathLst>
                <a:path extrusionOk="0" h="501" w="513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76"/>
            <p:cNvSpPr/>
            <p:nvPr/>
          </p:nvSpPr>
          <p:spPr>
            <a:xfrm>
              <a:off x="5864861" y="2772517"/>
              <a:ext cx="284366" cy="344097"/>
            </a:xfrm>
            <a:custGeom>
              <a:rect b="b" l="l" r="r" t="t"/>
              <a:pathLst>
                <a:path extrusionOk="0" h="10836" w="8955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92" name="Google Shape;10892;p76"/>
          <p:cNvSpPr/>
          <p:nvPr/>
        </p:nvSpPr>
        <p:spPr>
          <a:xfrm>
            <a:off x="6340868" y="2770643"/>
            <a:ext cx="343335" cy="343303"/>
          </a:xfrm>
          <a:custGeom>
            <a:rect b="b" l="l" r="r" t="t"/>
            <a:pathLst>
              <a:path extrusionOk="0" h="10811" w="10812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93" name="Google Shape;10893;p76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10894" name="Google Shape;10894;p76"/>
            <p:cNvSpPr/>
            <p:nvPr/>
          </p:nvSpPr>
          <p:spPr>
            <a:xfrm>
              <a:off x="7066407" y="2897282"/>
              <a:ext cx="9876" cy="14798"/>
            </a:xfrm>
            <a:custGeom>
              <a:rect b="b" l="l" r="r" t="t"/>
              <a:pathLst>
                <a:path extrusionOk="0" h="466" w="311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76"/>
            <p:cNvSpPr/>
            <p:nvPr/>
          </p:nvSpPr>
          <p:spPr>
            <a:xfrm>
              <a:off x="7127662" y="2897282"/>
              <a:ext cx="9495" cy="14798"/>
            </a:xfrm>
            <a:custGeom>
              <a:rect b="b" l="l" r="r" t="t"/>
              <a:pathLst>
                <a:path extrusionOk="0" h="466" w="299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76"/>
            <p:cNvSpPr/>
            <p:nvPr/>
          </p:nvSpPr>
          <p:spPr>
            <a:xfrm>
              <a:off x="7081935" y="2933292"/>
              <a:ext cx="40837" cy="14703"/>
            </a:xfrm>
            <a:custGeom>
              <a:rect b="b" l="l" r="r" t="t"/>
              <a:pathLst>
                <a:path extrusionOk="0" h="463" w="1286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76"/>
            <p:cNvSpPr/>
            <p:nvPr/>
          </p:nvSpPr>
          <p:spPr>
            <a:xfrm>
              <a:off x="6974158" y="2789537"/>
              <a:ext cx="255247" cy="327458"/>
            </a:xfrm>
            <a:custGeom>
              <a:rect b="b" l="l" r="r" t="t"/>
              <a:pathLst>
                <a:path extrusionOk="0" h="10312" w="8038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76"/>
            <p:cNvSpPr/>
            <p:nvPr/>
          </p:nvSpPr>
          <p:spPr>
            <a:xfrm>
              <a:off x="7061135" y="2881785"/>
              <a:ext cx="20069" cy="9495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9" name="Google Shape;10899;p76"/>
            <p:cNvSpPr/>
            <p:nvPr/>
          </p:nvSpPr>
          <p:spPr>
            <a:xfrm>
              <a:off x="7122740" y="2881785"/>
              <a:ext cx="19688" cy="9495"/>
            </a:xfrm>
            <a:custGeom>
              <a:rect b="b" l="l" r="r" t="t"/>
              <a:pathLst>
                <a:path extrusionOk="0" h="299" w="62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0" name="Google Shape;10900;p76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10901" name="Google Shape;10901;p76"/>
            <p:cNvSpPr/>
            <p:nvPr/>
          </p:nvSpPr>
          <p:spPr>
            <a:xfrm>
              <a:off x="7616911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76"/>
            <p:cNvSpPr/>
            <p:nvPr/>
          </p:nvSpPr>
          <p:spPr>
            <a:xfrm>
              <a:off x="7678548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3" name="Google Shape;10903;p76"/>
            <p:cNvSpPr/>
            <p:nvPr/>
          </p:nvSpPr>
          <p:spPr>
            <a:xfrm>
              <a:off x="7632408" y="2943136"/>
              <a:ext cx="40869" cy="14671"/>
            </a:xfrm>
            <a:custGeom>
              <a:rect b="b" l="l" r="r" t="t"/>
              <a:pathLst>
                <a:path extrusionOk="0" h="462" w="128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4" name="Google Shape;10904;p76"/>
            <p:cNvSpPr/>
            <p:nvPr/>
          </p:nvSpPr>
          <p:spPr>
            <a:xfrm>
              <a:off x="7530697" y="2790299"/>
              <a:ext cx="244291" cy="326314"/>
            </a:xfrm>
            <a:custGeom>
              <a:rect b="b" l="l" r="r" t="t"/>
              <a:pathLst>
                <a:path extrusionOk="0" h="10276" w="7693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76"/>
            <p:cNvSpPr/>
            <p:nvPr/>
          </p:nvSpPr>
          <p:spPr>
            <a:xfrm>
              <a:off x="7611608" y="2891630"/>
              <a:ext cx="20069" cy="9463"/>
            </a:xfrm>
            <a:custGeom>
              <a:rect b="b" l="l" r="r" t="t"/>
              <a:pathLst>
                <a:path extrusionOk="0" h="298" w="632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76"/>
            <p:cNvSpPr/>
            <p:nvPr/>
          </p:nvSpPr>
          <p:spPr>
            <a:xfrm>
              <a:off x="7673245" y="2891630"/>
              <a:ext cx="19688" cy="9463"/>
            </a:xfrm>
            <a:custGeom>
              <a:rect b="b" l="l" r="r" t="t"/>
              <a:pathLst>
                <a:path extrusionOk="0" h="298" w="62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7" name="Google Shape;10907;p76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10908" name="Google Shape;10908;p76"/>
            <p:cNvSpPr/>
            <p:nvPr/>
          </p:nvSpPr>
          <p:spPr>
            <a:xfrm>
              <a:off x="8046398" y="2894646"/>
              <a:ext cx="40869" cy="45759"/>
            </a:xfrm>
            <a:custGeom>
              <a:rect b="b" l="l" r="r" t="t"/>
              <a:pathLst>
                <a:path extrusionOk="0" h="1441" w="1287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76"/>
            <p:cNvSpPr/>
            <p:nvPr/>
          </p:nvSpPr>
          <p:spPr>
            <a:xfrm>
              <a:off x="7988191" y="2832248"/>
              <a:ext cx="332348" cy="283985"/>
            </a:xfrm>
            <a:custGeom>
              <a:rect b="b" l="l" r="r" t="t"/>
              <a:pathLst>
                <a:path extrusionOk="0" h="8943" w="10466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0" name="Google Shape;10910;p76"/>
            <p:cNvSpPr/>
            <p:nvPr/>
          </p:nvSpPr>
          <p:spPr>
            <a:xfrm>
              <a:off x="8212381" y="2974320"/>
              <a:ext cx="18577" cy="14861"/>
            </a:xfrm>
            <a:custGeom>
              <a:rect b="b" l="l" r="r" t="t"/>
              <a:pathLst>
                <a:path extrusionOk="0" h="468" w="585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11" name="Google Shape;10911;p76"/>
          <p:cNvSpPr/>
          <p:nvPr/>
        </p:nvSpPr>
        <p:spPr>
          <a:xfrm>
            <a:off x="2498418" y="3245126"/>
            <a:ext cx="365627" cy="292273"/>
          </a:xfrm>
          <a:custGeom>
            <a:rect b="b" l="l" r="r" t="t"/>
            <a:pathLst>
              <a:path extrusionOk="0" h="9204" w="11514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12" name="Google Shape;10912;p76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10913" name="Google Shape;10913;p76"/>
            <p:cNvSpPr/>
            <p:nvPr/>
          </p:nvSpPr>
          <p:spPr>
            <a:xfrm>
              <a:off x="3588440" y="3258368"/>
              <a:ext cx="364484" cy="262423"/>
            </a:xfrm>
            <a:custGeom>
              <a:rect b="b" l="l" r="r" t="t"/>
              <a:pathLst>
                <a:path extrusionOk="0" h="8264" w="11478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4" name="Google Shape;10914;p76"/>
            <p:cNvSpPr/>
            <p:nvPr/>
          </p:nvSpPr>
          <p:spPr>
            <a:xfrm>
              <a:off x="3685992" y="3347949"/>
              <a:ext cx="10606" cy="133498"/>
            </a:xfrm>
            <a:custGeom>
              <a:rect b="b" l="l" r="r" t="t"/>
              <a:pathLst>
                <a:path extrusionOk="0" h="4204" w="334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76"/>
            <p:cNvSpPr/>
            <p:nvPr/>
          </p:nvSpPr>
          <p:spPr>
            <a:xfrm>
              <a:off x="3862549" y="3329785"/>
              <a:ext cx="40107" cy="30675"/>
            </a:xfrm>
            <a:custGeom>
              <a:rect b="b" l="l" r="r" t="t"/>
              <a:pathLst>
                <a:path extrusionOk="0" h="966" w="1263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76"/>
            <p:cNvSpPr/>
            <p:nvPr/>
          </p:nvSpPr>
          <p:spPr>
            <a:xfrm>
              <a:off x="3703743" y="3323942"/>
              <a:ext cx="183417" cy="182083"/>
            </a:xfrm>
            <a:custGeom>
              <a:rect b="b" l="l" r="r" t="t"/>
              <a:pathLst>
                <a:path extrusionOk="0" h="5734" w="5776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7" name="Google Shape;10917;p76"/>
            <p:cNvSpPr/>
            <p:nvPr/>
          </p:nvSpPr>
          <p:spPr>
            <a:xfrm>
              <a:off x="3733624" y="3358174"/>
              <a:ext cx="138039" cy="114667"/>
            </a:xfrm>
            <a:custGeom>
              <a:rect b="b" l="l" r="r" t="t"/>
              <a:pathLst>
                <a:path extrusionOk="0" h="3611" w="4347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8" name="Google Shape;10918;p76"/>
            <p:cNvSpPr/>
            <p:nvPr/>
          </p:nvSpPr>
          <p:spPr>
            <a:xfrm>
              <a:off x="3777478" y="3386087"/>
              <a:ext cx="51062" cy="43282"/>
            </a:xfrm>
            <a:custGeom>
              <a:rect b="b" l="l" r="r" t="t"/>
              <a:pathLst>
                <a:path extrusionOk="0" h="1363" w="1608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19" name="Google Shape;10919;p76"/>
          <p:cNvSpPr/>
          <p:nvPr/>
        </p:nvSpPr>
        <p:spPr>
          <a:xfrm>
            <a:off x="5263326" y="3229852"/>
            <a:ext cx="323298" cy="320789"/>
          </a:xfrm>
          <a:custGeom>
            <a:rect b="b" l="l" r="r" t="t"/>
            <a:pathLst>
              <a:path extrusionOk="0" h="10102" w="10181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20" name="Google Shape;10920;p76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10921" name="Google Shape;10921;p76"/>
            <p:cNvSpPr/>
            <p:nvPr/>
          </p:nvSpPr>
          <p:spPr>
            <a:xfrm>
              <a:off x="5765817" y="3227724"/>
              <a:ext cx="364865" cy="324822"/>
            </a:xfrm>
            <a:custGeom>
              <a:rect b="b" l="l" r="r" t="t"/>
              <a:pathLst>
                <a:path extrusionOk="0" h="10229" w="1149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2" name="Google Shape;10922;p76"/>
            <p:cNvSpPr/>
            <p:nvPr/>
          </p:nvSpPr>
          <p:spPr>
            <a:xfrm>
              <a:off x="6022144" y="3250429"/>
              <a:ext cx="85484" cy="84341"/>
            </a:xfrm>
            <a:custGeom>
              <a:rect b="b" l="l" r="r" t="t"/>
              <a:pathLst>
                <a:path extrusionOk="0" h="2656" w="2692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76"/>
            <p:cNvSpPr/>
            <p:nvPr/>
          </p:nvSpPr>
          <p:spPr>
            <a:xfrm>
              <a:off x="5862987" y="3250429"/>
              <a:ext cx="73386" cy="43504"/>
            </a:xfrm>
            <a:custGeom>
              <a:rect b="b" l="l" r="r" t="t"/>
              <a:pathLst>
                <a:path extrusionOk="0" h="1370" w="2311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4" name="Google Shape;10924;p76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10925" name="Google Shape;10925;p76"/>
            <p:cNvSpPr/>
            <p:nvPr/>
          </p:nvSpPr>
          <p:spPr>
            <a:xfrm>
              <a:off x="6357508" y="3277453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76"/>
            <p:cNvSpPr/>
            <p:nvPr/>
          </p:nvSpPr>
          <p:spPr>
            <a:xfrm>
              <a:off x="6276596" y="3358746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76"/>
            <p:cNvSpPr/>
            <p:nvPr/>
          </p:nvSpPr>
          <p:spPr>
            <a:xfrm>
              <a:off x="6357508" y="3358365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76"/>
            <p:cNvSpPr/>
            <p:nvPr/>
          </p:nvSpPr>
          <p:spPr>
            <a:xfrm>
              <a:off x="6276596" y="3277453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9" name="Google Shape;10929;p76"/>
            <p:cNvSpPr/>
            <p:nvPr/>
          </p:nvSpPr>
          <p:spPr>
            <a:xfrm>
              <a:off x="6526508" y="3290314"/>
              <a:ext cx="21593" cy="19879"/>
            </a:xfrm>
            <a:custGeom>
              <a:rect b="b" l="l" r="r" t="t"/>
              <a:pathLst>
                <a:path extrusionOk="0" h="626" w="68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76"/>
            <p:cNvSpPr/>
            <p:nvPr/>
          </p:nvSpPr>
          <p:spPr>
            <a:xfrm>
              <a:off x="6465253" y="3352299"/>
              <a:ext cx="20831" cy="19498"/>
            </a:xfrm>
            <a:custGeom>
              <a:rect b="b" l="l" r="r" t="t"/>
              <a:pathLst>
                <a:path extrusionOk="0" h="614" w="656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76"/>
            <p:cNvSpPr/>
            <p:nvPr/>
          </p:nvSpPr>
          <p:spPr>
            <a:xfrm>
              <a:off x="6526508" y="3352299"/>
              <a:ext cx="21593" cy="19498"/>
            </a:xfrm>
            <a:custGeom>
              <a:rect b="b" l="l" r="r" t="t"/>
              <a:pathLst>
                <a:path extrusionOk="0" h="614" w="68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76"/>
            <p:cNvSpPr/>
            <p:nvPr/>
          </p:nvSpPr>
          <p:spPr>
            <a:xfrm>
              <a:off x="6465253" y="3290314"/>
              <a:ext cx="20831" cy="19879"/>
            </a:xfrm>
            <a:custGeom>
              <a:rect b="b" l="l" r="r" t="t"/>
              <a:pathLst>
                <a:path extrusionOk="0" h="626" w="656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3" name="Google Shape;10933;p76"/>
            <p:cNvSpPr/>
            <p:nvPr/>
          </p:nvSpPr>
          <p:spPr>
            <a:xfrm>
              <a:off x="6304573" y="3437180"/>
              <a:ext cx="119145" cy="13274"/>
            </a:xfrm>
            <a:custGeom>
              <a:rect b="b" l="l" r="r" t="t"/>
              <a:pathLst>
                <a:path extrusionOk="0" h="418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4" name="Google Shape;10934;p76"/>
            <p:cNvSpPr/>
            <p:nvPr/>
          </p:nvSpPr>
          <p:spPr>
            <a:xfrm>
              <a:off x="6304573" y="3500341"/>
              <a:ext cx="25372" cy="13242"/>
            </a:xfrm>
            <a:custGeom>
              <a:rect b="b" l="l" r="r" t="t"/>
              <a:pathLst>
                <a:path extrusionOk="0" h="417" w="799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76"/>
            <p:cNvSpPr/>
            <p:nvPr/>
          </p:nvSpPr>
          <p:spPr>
            <a:xfrm>
              <a:off x="6346934" y="3500341"/>
              <a:ext cx="76784" cy="13242"/>
            </a:xfrm>
            <a:custGeom>
              <a:rect b="b" l="l" r="r" t="t"/>
              <a:pathLst>
                <a:path extrusionOk="0" h="417" w="2418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76"/>
            <p:cNvSpPr/>
            <p:nvPr/>
          </p:nvSpPr>
          <p:spPr>
            <a:xfrm>
              <a:off x="6304573" y="3468935"/>
              <a:ext cx="119145" cy="12893"/>
            </a:xfrm>
            <a:custGeom>
              <a:rect b="b" l="l" r="r" t="t"/>
              <a:pathLst>
                <a:path extrusionOk="0" h="406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76"/>
            <p:cNvSpPr/>
            <p:nvPr/>
          </p:nvSpPr>
          <p:spPr>
            <a:xfrm>
              <a:off x="6228583" y="3237664"/>
              <a:ext cx="357688" cy="186338"/>
            </a:xfrm>
            <a:custGeom>
              <a:rect b="b" l="l" r="r" t="t"/>
              <a:pathLst>
                <a:path extrusionOk="0" h="5868" w="11264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76"/>
            <p:cNvSpPr/>
            <p:nvPr/>
          </p:nvSpPr>
          <p:spPr>
            <a:xfrm>
              <a:off x="6295141" y="3295775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76"/>
            <p:cNvSpPr/>
            <p:nvPr/>
          </p:nvSpPr>
          <p:spPr>
            <a:xfrm>
              <a:off x="6482273" y="3306763"/>
              <a:ext cx="48045" cy="48045"/>
            </a:xfrm>
            <a:custGeom>
              <a:rect b="b" l="l" r="r" t="t"/>
              <a:pathLst>
                <a:path extrusionOk="0" h="1513" w="1513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76"/>
            <p:cNvSpPr/>
            <p:nvPr/>
          </p:nvSpPr>
          <p:spPr>
            <a:xfrm>
              <a:off x="6456584" y="3437180"/>
              <a:ext cx="76784" cy="76403"/>
            </a:xfrm>
            <a:custGeom>
              <a:rect b="b" l="l" r="r" t="t"/>
              <a:pathLst>
                <a:path extrusionOk="0" h="2406" w="2418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76"/>
            <p:cNvSpPr/>
            <p:nvPr/>
          </p:nvSpPr>
          <p:spPr>
            <a:xfrm>
              <a:off x="6268658" y="3367351"/>
              <a:ext cx="406464" cy="174208"/>
            </a:xfrm>
            <a:custGeom>
              <a:rect b="b" l="l" r="r" t="t"/>
              <a:pathLst>
                <a:path extrusionOk="0" h="5486" w="1280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2" name="Google Shape;10942;p76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10943" name="Google Shape;10943;p76"/>
            <p:cNvSpPr/>
            <p:nvPr/>
          </p:nvSpPr>
          <p:spPr>
            <a:xfrm>
              <a:off x="928229" y="3269323"/>
              <a:ext cx="240131" cy="240100"/>
            </a:xfrm>
            <a:custGeom>
              <a:rect b="b" l="l" r="r" t="t"/>
              <a:pathLst>
                <a:path extrusionOk="0" h="7561" w="7562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76"/>
            <p:cNvSpPr/>
            <p:nvPr/>
          </p:nvSpPr>
          <p:spPr>
            <a:xfrm>
              <a:off x="956205" y="3297681"/>
              <a:ext cx="184179" cy="184147"/>
            </a:xfrm>
            <a:custGeom>
              <a:rect b="b" l="l" r="r" t="t"/>
              <a:pathLst>
                <a:path extrusionOk="0" h="5799" w="580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76"/>
            <p:cNvSpPr/>
            <p:nvPr/>
          </p:nvSpPr>
          <p:spPr>
            <a:xfrm>
              <a:off x="1042039" y="3207306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76"/>
            <p:cNvSpPr/>
            <p:nvPr/>
          </p:nvSpPr>
          <p:spPr>
            <a:xfrm>
              <a:off x="1042039" y="3524538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76"/>
            <p:cNvSpPr/>
            <p:nvPr/>
          </p:nvSpPr>
          <p:spPr>
            <a:xfrm>
              <a:off x="953188" y="3230836"/>
              <a:ext cx="31406" cy="43441"/>
            </a:xfrm>
            <a:custGeom>
              <a:rect b="b" l="l" r="r" t="t"/>
              <a:pathLst>
                <a:path extrusionOk="0" h="1368" w="989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76"/>
            <p:cNvSpPr/>
            <p:nvPr/>
          </p:nvSpPr>
          <p:spPr>
            <a:xfrm>
              <a:off x="1111614" y="3505485"/>
              <a:ext cx="30644" cy="42520"/>
            </a:xfrm>
            <a:custGeom>
              <a:rect b="b" l="l" r="r" t="t"/>
              <a:pathLst>
                <a:path extrusionOk="0" h="1339" w="965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76"/>
            <p:cNvSpPr/>
            <p:nvPr/>
          </p:nvSpPr>
          <p:spPr>
            <a:xfrm>
              <a:off x="888916" y="3295998"/>
              <a:ext cx="44648" cy="29691"/>
            </a:xfrm>
            <a:custGeom>
              <a:rect b="b" l="l" r="r" t="t"/>
              <a:pathLst>
                <a:path extrusionOk="0" h="935" w="1406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76"/>
            <p:cNvSpPr/>
            <p:nvPr/>
          </p:nvSpPr>
          <p:spPr>
            <a:xfrm>
              <a:off x="1162644" y="3454106"/>
              <a:ext cx="45029" cy="30390"/>
            </a:xfrm>
            <a:custGeom>
              <a:rect b="b" l="l" r="r" t="t"/>
              <a:pathLst>
                <a:path extrusionOk="0" h="957" w="1418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76"/>
            <p:cNvSpPr/>
            <p:nvPr/>
          </p:nvSpPr>
          <p:spPr>
            <a:xfrm>
              <a:off x="865862" y="3383864"/>
              <a:ext cx="47664" cy="12130"/>
            </a:xfrm>
            <a:custGeom>
              <a:rect b="b" l="l" r="r" t="t"/>
              <a:pathLst>
                <a:path extrusionOk="0" h="382" w="1501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2" name="Google Shape;10952;p76"/>
            <p:cNvSpPr/>
            <p:nvPr/>
          </p:nvSpPr>
          <p:spPr>
            <a:xfrm>
              <a:off x="1182300" y="3383864"/>
              <a:ext cx="48045" cy="12130"/>
            </a:xfrm>
            <a:custGeom>
              <a:rect b="b" l="l" r="r" t="t"/>
              <a:pathLst>
                <a:path extrusionOk="0" h="382" w="1513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3" name="Google Shape;10953;p76"/>
            <p:cNvSpPr/>
            <p:nvPr/>
          </p:nvSpPr>
          <p:spPr>
            <a:xfrm>
              <a:off x="888916" y="3454011"/>
              <a:ext cx="43885" cy="30104"/>
            </a:xfrm>
            <a:custGeom>
              <a:rect b="b" l="l" r="r" t="t"/>
              <a:pathLst>
                <a:path extrusionOk="0" h="948" w="1382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76"/>
            <p:cNvSpPr/>
            <p:nvPr/>
          </p:nvSpPr>
          <p:spPr>
            <a:xfrm>
              <a:off x="1163025" y="3295648"/>
              <a:ext cx="44648" cy="30040"/>
            </a:xfrm>
            <a:custGeom>
              <a:rect b="b" l="l" r="r" t="t"/>
              <a:pathLst>
                <a:path extrusionOk="0" h="946" w="1406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76"/>
            <p:cNvSpPr/>
            <p:nvPr/>
          </p:nvSpPr>
          <p:spPr>
            <a:xfrm>
              <a:off x="953188" y="3505835"/>
              <a:ext cx="31787" cy="43282"/>
            </a:xfrm>
            <a:custGeom>
              <a:rect b="b" l="l" r="r" t="t"/>
              <a:pathLst>
                <a:path extrusionOk="0" h="1363" w="1001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76"/>
            <p:cNvSpPr/>
            <p:nvPr/>
          </p:nvSpPr>
          <p:spPr>
            <a:xfrm>
              <a:off x="1111614" y="3231726"/>
              <a:ext cx="31025" cy="42933"/>
            </a:xfrm>
            <a:custGeom>
              <a:rect b="b" l="l" r="r" t="t"/>
              <a:pathLst>
                <a:path extrusionOk="0" h="1352" w="977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7" name="Google Shape;10957;p76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958" name="Google Shape;10958;p76"/>
            <p:cNvSpPr/>
            <p:nvPr/>
          </p:nvSpPr>
          <p:spPr>
            <a:xfrm>
              <a:off x="1535067" y="3226962"/>
              <a:ext cx="12130" cy="37090"/>
            </a:xfrm>
            <a:custGeom>
              <a:rect b="b" l="l" r="r" t="t"/>
              <a:pathLst>
                <a:path extrusionOk="0" h="1168" w="382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76"/>
            <p:cNvSpPr/>
            <p:nvPr/>
          </p:nvSpPr>
          <p:spPr>
            <a:xfrm>
              <a:off x="1472287" y="3243221"/>
              <a:ext cx="25753" cy="34073"/>
            </a:xfrm>
            <a:custGeom>
              <a:rect b="b" l="l" r="r" t="t"/>
              <a:pathLst>
                <a:path extrusionOk="0" h="1073" w="811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76"/>
            <p:cNvSpPr/>
            <p:nvPr/>
          </p:nvSpPr>
          <p:spPr>
            <a:xfrm>
              <a:off x="1426179" y="3289266"/>
              <a:ext cx="35947" cy="24705"/>
            </a:xfrm>
            <a:custGeom>
              <a:rect b="b" l="l" r="r" t="t"/>
              <a:pathLst>
                <a:path extrusionOk="0" h="778" w="1132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76"/>
            <p:cNvSpPr/>
            <p:nvPr/>
          </p:nvSpPr>
          <p:spPr>
            <a:xfrm>
              <a:off x="1410682" y="3350997"/>
              <a:ext cx="37439" cy="12511"/>
            </a:xfrm>
            <a:custGeom>
              <a:rect b="b" l="l" r="r" t="t"/>
              <a:pathLst>
                <a:path extrusionOk="0" h="394" w="1179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76"/>
            <p:cNvSpPr/>
            <p:nvPr/>
          </p:nvSpPr>
          <p:spPr>
            <a:xfrm>
              <a:off x="1426179" y="3400980"/>
              <a:ext cx="35566" cy="24896"/>
            </a:xfrm>
            <a:custGeom>
              <a:rect b="b" l="l" r="r" t="t"/>
              <a:pathLst>
                <a:path extrusionOk="0" h="784" w="112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76"/>
            <p:cNvSpPr/>
            <p:nvPr/>
          </p:nvSpPr>
          <p:spPr>
            <a:xfrm>
              <a:off x="1620138" y="3289043"/>
              <a:ext cx="35566" cy="24928"/>
            </a:xfrm>
            <a:custGeom>
              <a:rect b="b" l="l" r="r" t="t"/>
              <a:pathLst>
                <a:path extrusionOk="0" h="785" w="112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76"/>
            <p:cNvSpPr/>
            <p:nvPr/>
          </p:nvSpPr>
          <p:spPr>
            <a:xfrm>
              <a:off x="1584224" y="3243507"/>
              <a:ext cx="26103" cy="33787"/>
            </a:xfrm>
            <a:custGeom>
              <a:rect b="b" l="l" r="r" t="t"/>
              <a:pathLst>
                <a:path extrusionOk="0" h="1064" w="822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76"/>
            <p:cNvSpPr/>
            <p:nvPr/>
          </p:nvSpPr>
          <p:spPr>
            <a:xfrm>
              <a:off x="1404617" y="3271197"/>
              <a:ext cx="285859" cy="281349"/>
            </a:xfrm>
            <a:custGeom>
              <a:rect b="b" l="l" r="r" t="t"/>
              <a:pathLst>
                <a:path extrusionOk="0" h="8860" w="9002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76"/>
            <p:cNvSpPr/>
            <p:nvPr/>
          </p:nvSpPr>
          <p:spPr>
            <a:xfrm>
              <a:off x="1670026" y="3377672"/>
              <a:ext cx="104760" cy="175256"/>
            </a:xfrm>
            <a:custGeom>
              <a:rect b="b" l="l" r="r" t="t"/>
              <a:pathLst>
                <a:path extrusionOk="0" h="5519" w="3299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7" name="Google Shape;10967;p76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968" name="Google Shape;10968;p76"/>
            <p:cNvSpPr/>
            <p:nvPr/>
          </p:nvSpPr>
          <p:spPr>
            <a:xfrm>
              <a:off x="1964204" y="3212419"/>
              <a:ext cx="356926" cy="354481"/>
            </a:xfrm>
            <a:custGeom>
              <a:rect b="b" l="l" r="r" t="t"/>
              <a:pathLst>
                <a:path extrusionOk="0" h="11163" w="1124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9" name="Google Shape;10969;p76"/>
            <p:cNvSpPr/>
            <p:nvPr/>
          </p:nvSpPr>
          <p:spPr>
            <a:xfrm>
              <a:off x="2127520" y="3279898"/>
              <a:ext cx="77546" cy="77546"/>
            </a:xfrm>
            <a:custGeom>
              <a:rect b="b" l="l" r="r" t="t"/>
              <a:pathLst>
                <a:path extrusionOk="0" h="2442" w="2442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76"/>
            <p:cNvSpPr/>
            <p:nvPr/>
          </p:nvSpPr>
          <p:spPr>
            <a:xfrm>
              <a:off x="2202747" y="3365732"/>
              <a:ext cx="38995" cy="38963"/>
            </a:xfrm>
            <a:custGeom>
              <a:rect b="b" l="l" r="r" t="t"/>
              <a:pathLst>
                <a:path extrusionOk="0" h="1227" w="1228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76"/>
            <p:cNvSpPr/>
            <p:nvPr/>
          </p:nvSpPr>
          <p:spPr>
            <a:xfrm>
              <a:off x="1964553" y="3518473"/>
              <a:ext cx="38995" cy="38614"/>
            </a:xfrm>
            <a:custGeom>
              <a:rect b="b" l="l" r="r" t="t"/>
              <a:pathLst>
                <a:path extrusionOk="0" h="1216" w="1228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76"/>
            <p:cNvSpPr/>
            <p:nvPr/>
          </p:nvSpPr>
          <p:spPr>
            <a:xfrm>
              <a:off x="2158894" y="3385007"/>
              <a:ext cx="15909" cy="16290"/>
            </a:xfrm>
            <a:custGeom>
              <a:rect b="b" l="l" r="r" t="t"/>
              <a:pathLst>
                <a:path extrusionOk="0" h="513" w="501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76"/>
            <p:cNvSpPr/>
            <p:nvPr/>
          </p:nvSpPr>
          <p:spPr>
            <a:xfrm>
              <a:off x="1954741" y="3478779"/>
              <a:ext cx="15909" cy="15909"/>
            </a:xfrm>
            <a:custGeom>
              <a:rect b="b" l="l" r="r" t="t"/>
              <a:pathLst>
                <a:path extrusionOk="0" h="501" w="501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76"/>
            <p:cNvSpPr/>
            <p:nvPr/>
          </p:nvSpPr>
          <p:spPr>
            <a:xfrm>
              <a:off x="2208813" y="3264020"/>
              <a:ext cx="16290" cy="16290"/>
            </a:xfrm>
            <a:custGeom>
              <a:rect b="b" l="l" r="r" t="t"/>
              <a:pathLst>
                <a:path extrusionOk="0" h="513" w="513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5" name="Google Shape;10975;p76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976" name="Google Shape;10976;p76"/>
            <p:cNvSpPr/>
            <p:nvPr/>
          </p:nvSpPr>
          <p:spPr>
            <a:xfrm>
              <a:off x="3106749" y="3273198"/>
              <a:ext cx="302498" cy="291098"/>
            </a:xfrm>
            <a:custGeom>
              <a:rect b="b" l="l" r="r" t="t"/>
              <a:pathLst>
                <a:path extrusionOk="0" h="9167" w="9526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76"/>
            <p:cNvSpPr/>
            <p:nvPr/>
          </p:nvSpPr>
          <p:spPr>
            <a:xfrm>
              <a:off x="3043239" y="3215626"/>
              <a:ext cx="209869" cy="255628"/>
            </a:xfrm>
            <a:custGeom>
              <a:rect b="b" l="l" r="r" t="t"/>
              <a:pathLst>
                <a:path extrusionOk="0" h="8050" w="6609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8" name="Google Shape;10978;p76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979" name="Google Shape;10979;p76"/>
            <p:cNvSpPr/>
            <p:nvPr/>
          </p:nvSpPr>
          <p:spPr>
            <a:xfrm>
              <a:off x="4218333" y="3184982"/>
              <a:ext cx="207963" cy="117652"/>
            </a:xfrm>
            <a:custGeom>
              <a:rect b="b" l="l" r="r" t="t"/>
              <a:pathLst>
                <a:path extrusionOk="0" h="3705" w="6549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76"/>
            <p:cNvSpPr/>
            <p:nvPr/>
          </p:nvSpPr>
          <p:spPr>
            <a:xfrm>
              <a:off x="4218333" y="3282946"/>
              <a:ext cx="209107" cy="285477"/>
            </a:xfrm>
            <a:custGeom>
              <a:rect b="b" l="l" r="r" t="t"/>
              <a:pathLst>
                <a:path extrusionOk="0" h="8990" w="6585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81" name="Google Shape;10981;p76"/>
          <p:cNvSpPr/>
          <p:nvPr/>
        </p:nvSpPr>
        <p:spPr>
          <a:xfrm>
            <a:off x="4816819" y="3186157"/>
            <a:ext cx="83230" cy="379536"/>
          </a:xfrm>
          <a:custGeom>
            <a:rect b="b" l="l" r="r" t="t"/>
            <a:pathLst>
              <a:path extrusionOk="0" h="11952" w="2621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82" name="Google Shape;10982;p76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983" name="Google Shape;10983;p76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76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76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76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76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76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76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0" name="Google Shape;10990;p76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991" name="Google Shape;10991;p76"/>
            <p:cNvSpPr/>
            <p:nvPr/>
          </p:nvSpPr>
          <p:spPr>
            <a:xfrm>
              <a:off x="7429366" y="3223183"/>
              <a:ext cx="334634" cy="333904"/>
            </a:xfrm>
            <a:custGeom>
              <a:rect b="b" l="l" r="r" t="t"/>
              <a:pathLst>
                <a:path extrusionOk="0" h="10515" w="10538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76"/>
            <p:cNvSpPr/>
            <p:nvPr/>
          </p:nvSpPr>
          <p:spPr>
            <a:xfrm>
              <a:off x="7613514" y="3251541"/>
              <a:ext cx="74878" cy="74529"/>
            </a:xfrm>
            <a:custGeom>
              <a:rect b="b" l="l" r="r" t="t"/>
              <a:pathLst>
                <a:path extrusionOk="0" h="2347" w="2358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93" name="Google Shape;10993;p76"/>
          <p:cNvSpPr/>
          <p:nvPr/>
        </p:nvSpPr>
        <p:spPr>
          <a:xfrm>
            <a:off x="8079296" y="3207306"/>
            <a:ext cx="229906" cy="364135"/>
          </a:xfrm>
          <a:custGeom>
            <a:rect b="b" l="l" r="r" t="t"/>
            <a:pathLst>
              <a:path extrusionOk="0" h="11467" w="724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94" name="Google Shape;10994;p76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995" name="Google Shape;10995;p76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6" name="Google Shape;10996;p76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7" name="Google Shape;10997;p76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998" name="Google Shape;10998;p76"/>
            <p:cNvSpPr/>
            <p:nvPr/>
          </p:nvSpPr>
          <p:spPr>
            <a:xfrm>
              <a:off x="6849393" y="3733994"/>
              <a:ext cx="355053" cy="248038"/>
            </a:xfrm>
            <a:custGeom>
              <a:rect b="b" l="l" r="r" t="t"/>
              <a:pathLst>
                <a:path extrusionOk="0" h="7811" w="11181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76"/>
            <p:cNvSpPr/>
            <p:nvPr/>
          </p:nvSpPr>
          <p:spPr>
            <a:xfrm>
              <a:off x="7080411" y="3758192"/>
              <a:ext cx="100219" cy="129687"/>
            </a:xfrm>
            <a:custGeom>
              <a:rect b="b" l="l" r="r" t="t"/>
              <a:pathLst>
                <a:path extrusionOk="0" h="4084" w="315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76"/>
            <p:cNvSpPr/>
            <p:nvPr/>
          </p:nvSpPr>
          <p:spPr>
            <a:xfrm>
              <a:off x="6873209" y="3757811"/>
              <a:ext cx="100219" cy="130068"/>
            </a:xfrm>
            <a:custGeom>
              <a:rect b="b" l="l" r="r" t="t"/>
              <a:pathLst>
                <a:path extrusionOk="0" h="4096" w="3156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76"/>
            <p:cNvSpPr/>
            <p:nvPr/>
          </p:nvSpPr>
          <p:spPr>
            <a:xfrm>
              <a:off x="6962060" y="3758192"/>
              <a:ext cx="129338" cy="129338"/>
            </a:xfrm>
            <a:custGeom>
              <a:rect b="b" l="l" r="r" t="t"/>
              <a:pathLst>
                <a:path extrusionOk="0" h="4073" w="4073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2" name="Google Shape;11002;p76"/>
            <p:cNvSpPr/>
            <p:nvPr/>
          </p:nvSpPr>
          <p:spPr>
            <a:xfrm>
              <a:off x="6997244" y="3781627"/>
              <a:ext cx="59382" cy="82436"/>
            </a:xfrm>
            <a:custGeom>
              <a:rect b="b" l="l" r="r" t="t"/>
              <a:pathLst>
                <a:path extrusionOk="0" h="2596" w="187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3" name="Google Shape;11003;p76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1004" name="Google Shape;11004;p76"/>
            <p:cNvSpPr/>
            <p:nvPr/>
          </p:nvSpPr>
          <p:spPr>
            <a:xfrm>
              <a:off x="7918997" y="3781246"/>
              <a:ext cx="309675" cy="213648"/>
            </a:xfrm>
            <a:custGeom>
              <a:rect b="b" l="l" r="r" t="t"/>
              <a:pathLst>
                <a:path extrusionOk="0" h="6728" w="9752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76"/>
            <p:cNvSpPr/>
            <p:nvPr/>
          </p:nvSpPr>
          <p:spPr>
            <a:xfrm>
              <a:off x="8080439" y="3862920"/>
              <a:ext cx="68083" cy="68083"/>
            </a:xfrm>
            <a:custGeom>
              <a:rect b="b" l="l" r="r" t="t"/>
              <a:pathLst>
                <a:path extrusionOk="0" h="2144" w="2144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76"/>
            <p:cNvSpPr/>
            <p:nvPr/>
          </p:nvSpPr>
          <p:spPr>
            <a:xfrm>
              <a:off x="8000290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76"/>
            <p:cNvSpPr/>
            <p:nvPr/>
          </p:nvSpPr>
          <p:spPr>
            <a:xfrm>
              <a:off x="8006323" y="3714687"/>
              <a:ext cx="304784" cy="277920"/>
            </a:xfrm>
            <a:custGeom>
              <a:rect b="b" l="l" r="r" t="t"/>
              <a:pathLst>
                <a:path extrusionOk="0" h="8752" w="9598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76"/>
            <p:cNvSpPr/>
            <p:nvPr/>
          </p:nvSpPr>
          <p:spPr>
            <a:xfrm>
              <a:off x="8183643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09" name="Google Shape;11009;p76"/>
          <p:cNvSpPr/>
          <p:nvPr/>
        </p:nvSpPr>
        <p:spPr>
          <a:xfrm>
            <a:off x="867354" y="3694364"/>
            <a:ext cx="355434" cy="326981"/>
          </a:xfrm>
          <a:custGeom>
            <a:rect b="b" l="l" r="r" t="t"/>
            <a:pathLst>
              <a:path extrusionOk="0" h="10297" w="11193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10" name="Google Shape;11010;p76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1011" name="Google Shape;11011;p76"/>
            <p:cNvSpPr/>
            <p:nvPr/>
          </p:nvSpPr>
          <p:spPr>
            <a:xfrm>
              <a:off x="1510488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76"/>
            <p:cNvSpPr/>
            <p:nvPr/>
          </p:nvSpPr>
          <p:spPr>
            <a:xfrm>
              <a:off x="1627315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76"/>
            <p:cNvSpPr/>
            <p:nvPr/>
          </p:nvSpPr>
          <p:spPr>
            <a:xfrm>
              <a:off x="1525604" y="3908806"/>
              <a:ext cx="123305" cy="33152"/>
            </a:xfrm>
            <a:custGeom>
              <a:rect b="b" l="l" r="r" t="t"/>
              <a:pathLst>
                <a:path extrusionOk="0" h="1044" w="3883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4" name="Google Shape;11014;p76"/>
            <p:cNvSpPr/>
            <p:nvPr/>
          </p:nvSpPr>
          <p:spPr>
            <a:xfrm>
              <a:off x="1408777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5" name="Google Shape;11015;p76"/>
            <p:cNvSpPr/>
            <p:nvPr/>
          </p:nvSpPr>
          <p:spPr>
            <a:xfrm>
              <a:off x="1468508" y="3739075"/>
              <a:ext cx="297989" cy="297036"/>
            </a:xfrm>
            <a:custGeom>
              <a:rect b="b" l="l" r="r" t="t"/>
              <a:pathLst>
                <a:path extrusionOk="0" h="9354" w="9384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6" name="Google Shape;11016;p76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1017" name="Google Shape;11017;p76"/>
            <p:cNvSpPr/>
            <p:nvPr/>
          </p:nvSpPr>
          <p:spPr>
            <a:xfrm>
              <a:off x="2054166" y="3814144"/>
              <a:ext cx="38233" cy="49188"/>
            </a:xfrm>
            <a:custGeom>
              <a:rect b="b" l="l" r="r" t="t"/>
              <a:pathLst>
                <a:path extrusionOk="0" h="1549" w="1204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76"/>
            <p:cNvSpPr/>
            <p:nvPr/>
          </p:nvSpPr>
          <p:spPr>
            <a:xfrm>
              <a:off x="2170992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76"/>
            <p:cNvSpPr/>
            <p:nvPr/>
          </p:nvSpPr>
          <p:spPr>
            <a:xfrm>
              <a:off x="2070043" y="3908647"/>
              <a:ext cx="122924" cy="33311"/>
            </a:xfrm>
            <a:custGeom>
              <a:rect b="b" l="l" r="r" t="t"/>
              <a:pathLst>
                <a:path extrusionOk="0" h="1049" w="3871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76"/>
            <p:cNvSpPr/>
            <p:nvPr/>
          </p:nvSpPr>
          <p:spPr>
            <a:xfrm>
              <a:off x="1952836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76"/>
            <p:cNvSpPr/>
            <p:nvPr/>
          </p:nvSpPr>
          <p:spPr>
            <a:xfrm>
              <a:off x="2012217" y="3739075"/>
              <a:ext cx="298338" cy="297036"/>
            </a:xfrm>
            <a:custGeom>
              <a:rect b="b" l="l" r="r" t="t"/>
              <a:pathLst>
                <a:path extrusionOk="0" h="9354" w="9395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2" name="Google Shape;11022;p76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1023" name="Google Shape;11023;p76"/>
            <p:cNvSpPr/>
            <p:nvPr/>
          </p:nvSpPr>
          <p:spPr>
            <a:xfrm>
              <a:off x="2598224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76"/>
            <p:cNvSpPr/>
            <p:nvPr/>
          </p:nvSpPr>
          <p:spPr>
            <a:xfrm>
              <a:off x="2715051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76"/>
            <p:cNvSpPr/>
            <p:nvPr/>
          </p:nvSpPr>
          <p:spPr>
            <a:xfrm>
              <a:off x="2496894" y="3680964"/>
              <a:ext cx="297989" cy="296528"/>
            </a:xfrm>
            <a:custGeom>
              <a:rect b="b" l="l" r="r" t="t"/>
              <a:pathLst>
                <a:path extrusionOk="0" h="9338" w="9384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76"/>
            <p:cNvSpPr/>
            <p:nvPr/>
          </p:nvSpPr>
          <p:spPr>
            <a:xfrm>
              <a:off x="2555895" y="3739075"/>
              <a:ext cx="298719" cy="297036"/>
            </a:xfrm>
            <a:custGeom>
              <a:rect b="b" l="l" r="r" t="t"/>
              <a:pathLst>
                <a:path extrusionOk="0" h="9354" w="9407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76"/>
            <p:cNvSpPr/>
            <p:nvPr/>
          </p:nvSpPr>
          <p:spPr>
            <a:xfrm>
              <a:off x="2569867" y="3875336"/>
              <a:ext cx="211393" cy="99139"/>
            </a:xfrm>
            <a:custGeom>
              <a:rect b="b" l="l" r="r" t="t"/>
              <a:pathLst>
                <a:path extrusionOk="0" h="3122" w="6657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8" name="Google Shape;11028;p76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1029" name="Google Shape;11029;p76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76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1" name="Google Shape;11031;p76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2" name="Google Shape;11032;p76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1033" name="Google Shape;11033;p76"/>
            <p:cNvSpPr/>
            <p:nvPr/>
          </p:nvSpPr>
          <p:spPr>
            <a:xfrm>
              <a:off x="3584280" y="3699191"/>
              <a:ext cx="358069" cy="317995"/>
            </a:xfrm>
            <a:custGeom>
              <a:rect b="b" l="l" r="r" t="t"/>
              <a:pathLst>
                <a:path extrusionOk="0" h="10014" w="11276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76"/>
            <p:cNvSpPr/>
            <p:nvPr/>
          </p:nvSpPr>
          <p:spPr>
            <a:xfrm>
              <a:off x="3613400" y="3727167"/>
              <a:ext cx="299831" cy="261661"/>
            </a:xfrm>
            <a:custGeom>
              <a:rect b="b" l="l" r="r" t="t"/>
              <a:pathLst>
                <a:path extrusionOk="0" h="8240" w="9442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76"/>
            <p:cNvSpPr/>
            <p:nvPr/>
          </p:nvSpPr>
          <p:spPr>
            <a:xfrm>
              <a:off x="3735879" y="3910171"/>
              <a:ext cx="54873" cy="54841"/>
            </a:xfrm>
            <a:custGeom>
              <a:rect b="b" l="l" r="r" t="t"/>
              <a:pathLst>
                <a:path extrusionOk="0" h="1727" w="1728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76"/>
            <p:cNvSpPr/>
            <p:nvPr/>
          </p:nvSpPr>
          <p:spPr>
            <a:xfrm>
              <a:off x="3738896" y="3788422"/>
              <a:ext cx="49188" cy="114604"/>
            </a:xfrm>
            <a:custGeom>
              <a:rect b="b" l="l" r="r" t="t"/>
              <a:pathLst>
                <a:path extrusionOk="0" h="3609" w="1549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7" name="Google Shape;11037;p76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1038" name="Google Shape;11038;p76"/>
            <p:cNvSpPr/>
            <p:nvPr/>
          </p:nvSpPr>
          <p:spPr>
            <a:xfrm>
              <a:off x="4313979" y="3719578"/>
              <a:ext cx="133117" cy="225016"/>
            </a:xfrm>
            <a:custGeom>
              <a:rect b="b" l="l" r="r" t="t"/>
              <a:pathLst>
                <a:path extrusionOk="0" h="7086" w="4192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76"/>
            <p:cNvSpPr/>
            <p:nvPr/>
          </p:nvSpPr>
          <p:spPr>
            <a:xfrm>
              <a:off x="4220968" y="3719197"/>
              <a:ext cx="106284" cy="132387"/>
            </a:xfrm>
            <a:custGeom>
              <a:rect b="b" l="l" r="r" t="t"/>
              <a:pathLst>
                <a:path extrusionOk="0" h="4169" w="3347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76"/>
            <p:cNvSpPr/>
            <p:nvPr/>
          </p:nvSpPr>
          <p:spPr>
            <a:xfrm>
              <a:off x="4167270" y="3772545"/>
              <a:ext cx="226127" cy="225746"/>
            </a:xfrm>
            <a:custGeom>
              <a:rect b="b" l="l" r="r" t="t"/>
              <a:pathLst>
                <a:path extrusionOk="0" h="7109" w="7121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76"/>
            <p:cNvSpPr/>
            <p:nvPr/>
          </p:nvSpPr>
          <p:spPr>
            <a:xfrm>
              <a:off x="4129482" y="3681059"/>
              <a:ext cx="355402" cy="354291"/>
            </a:xfrm>
            <a:custGeom>
              <a:rect b="b" l="l" r="r" t="t"/>
              <a:pathLst>
                <a:path extrusionOk="0" h="11157" w="11192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2" name="Google Shape;11042;p76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1043" name="Google Shape;11043;p76"/>
            <p:cNvSpPr/>
            <p:nvPr/>
          </p:nvSpPr>
          <p:spPr>
            <a:xfrm>
              <a:off x="4673540" y="3680297"/>
              <a:ext cx="355434" cy="355815"/>
            </a:xfrm>
            <a:custGeom>
              <a:rect b="b" l="l" r="r" t="t"/>
              <a:pathLst>
                <a:path extrusionOk="0" h="11205" w="11193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76"/>
            <p:cNvSpPr/>
            <p:nvPr/>
          </p:nvSpPr>
          <p:spPr>
            <a:xfrm>
              <a:off x="4805864" y="3736630"/>
              <a:ext cx="93042" cy="92661"/>
            </a:xfrm>
            <a:custGeom>
              <a:rect b="b" l="l" r="r" t="t"/>
              <a:pathLst>
                <a:path extrusionOk="0" h="2918" w="293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5" name="Google Shape;11045;p76"/>
            <p:cNvSpPr/>
            <p:nvPr/>
          </p:nvSpPr>
          <p:spPr>
            <a:xfrm>
              <a:off x="4779380" y="3841358"/>
              <a:ext cx="143723" cy="138801"/>
            </a:xfrm>
            <a:custGeom>
              <a:rect b="b" l="l" r="r" t="t"/>
              <a:pathLst>
                <a:path extrusionOk="0" h="4371" w="4526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6" name="Google Shape;11046;p76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1047" name="Google Shape;11047;p76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76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49" name="Google Shape;11049;p76"/>
          <p:cNvSpPr/>
          <p:nvPr/>
        </p:nvSpPr>
        <p:spPr>
          <a:xfrm>
            <a:off x="6304573" y="3694459"/>
            <a:ext cx="356196" cy="32841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50" name="Google Shape;11050;p76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1051" name="Google Shape;11051;p76"/>
            <p:cNvSpPr/>
            <p:nvPr/>
          </p:nvSpPr>
          <p:spPr>
            <a:xfrm>
              <a:off x="7390435" y="3744950"/>
              <a:ext cx="294178" cy="291162"/>
            </a:xfrm>
            <a:custGeom>
              <a:rect b="b" l="l" r="r" t="t"/>
              <a:pathLst>
                <a:path extrusionOk="0" h="9169" w="9264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76"/>
            <p:cNvSpPr/>
            <p:nvPr/>
          </p:nvSpPr>
          <p:spPr>
            <a:xfrm>
              <a:off x="7408948" y="3772259"/>
              <a:ext cx="259407" cy="236257"/>
            </a:xfrm>
            <a:custGeom>
              <a:rect b="b" l="l" r="r" t="t"/>
              <a:pathLst>
                <a:path extrusionOk="0" h="7440" w="8169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76"/>
            <p:cNvSpPr/>
            <p:nvPr/>
          </p:nvSpPr>
          <p:spPr>
            <a:xfrm>
              <a:off x="7487986" y="3680868"/>
              <a:ext cx="274522" cy="259565"/>
            </a:xfrm>
            <a:custGeom>
              <a:rect b="b" l="l" r="r" t="t"/>
              <a:pathLst>
                <a:path extrusionOk="0" h="8174" w="8645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76"/>
            <p:cNvSpPr/>
            <p:nvPr/>
          </p:nvSpPr>
          <p:spPr>
            <a:xfrm>
              <a:off x="7691758" y="3789502"/>
              <a:ext cx="34073" cy="102918"/>
            </a:xfrm>
            <a:custGeom>
              <a:rect b="b" l="l" r="r" t="t"/>
              <a:pathLst>
                <a:path extrusionOk="0" h="3241" w="1073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76"/>
            <p:cNvSpPr/>
            <p:nvPr/>
          </p:nvSpPr>
          <p:spPr>
            <a:xfrm>
              <a:off x="7536000" y="3708082"/>
              <a:ext cx="173192" cy="72052"/>
            </a:xfrm>
            <a:custGeom>
              <a:rect b="b" l="l" r="r" t="t"/>
              <a:pathLst>
                <a:path extrusionOk="0" h="2269" w="5454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76"/>
            <p:cNvSpPr/>
            <p:nvPr/>
          </p:nvSpPr>
          <p:spPr>
            <a:xfrm>
              <a:off x="7501228" y="3819415"/>
              <a:ext cx="75640" cy="141437"/>
            </a:xfrm>
            <a:custGeom>
              <a:rect b="b" l="l" r="r" t="t"/>
              <a:pathLst>
                <a:path extrusionOk="0" h="4454" w="2382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7" name="Google Shape;11057;p76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1058" name="Google Shape;11058;p76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9" name="Google Shape;11059;p76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0" name="Google Shape;11060;p76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1061" name="Google Shape;11061;p76"/>
            <p:cNvSpPr/>
            <p:nvPr/>
          </p:nvSpPr>
          <p:spPr>
            <a:xfrm>
              <a:off x="2129044" y="4156304"/>
              <a:ext cx="18926" cy="97964"/>
            </a:xfrm>
            <a:custGeom>
              <a:rect b="b" l="l" r="r" t="t"/>
              <a:pathLst>
                <a:path extrusionOk="0" h="3085" w="596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76"/>
            <p:cNvSpPr/>
            <p:nvPr/>
          </p:nvSpPr>
          <p:spPr>
            <a:xfrm>
              <a:off x="2174771" y="4156304"/>
              <a:ext cx="18958" cy="97964"/>
            </a:xfrm>
            <a:custGeom>
              <a:rect b="b" l="l" r="r" t="t"/>
              <a:pathLst>
                <a:path extrusionOk="0" h="3085" w="597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3" name="Google Shape;11063;p76"/>
            <p:cNvSpPr/>
            <p:nvPr/>
          </p:nvSpPr>
          <p:spPr>
            <a:xfrm>
              <a:off x="1992529" y="4460644"/>
              <a:ext cx="338445" cy="37852"/>
            </a:xfrm>
            <a:custGeom>
              <a:rect b="b" l="l" r="r" t="t"/>
              <a:pathLst>
                <a:path extrusionOk="0" h="1192" w="10658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76"/>
            <p:cNvSpPr/>
            <p:nvPr/>
          </p:nvSpPr>
          <p:spPr>
            <a:xfrm>
              <a:off x="1996340" y="4288627"/>
              <a:ext cx="60525" cy="69226"/>
            </a:xfrm>
            <a:custGeom>
              <a:rect b="b" l="l" r="r" t="t"/>
              <a:pathLst>
                <a:path extrusionOk="0" h="2180" w="1906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76"/>
            <p:cNvSpPr/>
            <p:nvPr/>
          </p:nvSpPr>
          <p:spPr>
            <a:xfrm>
              <a:off x="1973254" y="4265954"/>
              <a:ext cx="306658" cy="184147"/>
            </a:xfrm>
            <a:custGeom>
              <a:rect b="b" l="l" r="r" t="t"/>
              <a:pathLst>
                <a:path extrusionOk="0" h="5799" w="9657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76"/>
            <p:cNvSpPr/>
            <p:nvPr/>
          </p:nvSpPr>
          <p:spPr>
            <a:xfrm>
              <a:off x="2155877" y="4319620"/>
              <a:ext cx="93423" cy="99488"/>
            </a:xfrm>
            <a:custGeom>
              <a:rect b="b" l="l" r="r" t="t"/>
              <a:pathLst>
                <a:path extrusionOk="0" h="3133" w="2942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7" name="Google Shape;11067;p76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1068" name="Google Shape;11068;p76"/>
            <p:cNvSpPr/>
            <p:nvPr/>
          </p:nvSpPr>
          <p:spPr>
            <a:xfrm>
              <a:off x="2523759" y="4135505"/>
              <a:ext cx="341049" cy="340318"/>
            </a:xfrm>
            <a:custGeom>
              <a:rect b="b" l="l" r="r" t="t"/>
              <a:pathLst>
                <a:path extrusionOk="0" h="10717" w="1074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76"/>
            <p:cNvSpPr/>
            <p:nvPr/>
          </p:nvSpPr>
          <p:spPr>
            <a:xfrm>
              <a:off x="2561547" y="4278815"/>
              <a:ext cx="36709" cy="37058"/>
            </a:xfrm>
            <a:custGeom>
              <a:rect b="b" l="l" r="r" t="t"/>
              <a:pathLst>
                <a:path extrusionOk="0" h="1167" w="1156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0" name="Google Shape;11070;p76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1071" name="Google Shape;11071;p76"/>
            <p:cNvSpPr/>
            <p:nvPr/>
          </p:nvSpPr>
          <p:spPr>
            <a:xfrm>
              <a:off x="3081059" y="4144523"/>
              <a:ext cx="62780" cy="66241"/>
            </a:xfrm>
            <a:custGeom>
              <a:rect b="b" l="l" r="r" t="t"/>
              <a:pathLst>
                <a:path extrusionOk="0" h="2086" w="1977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2" name="Google Shape;11072;p76"/>
            <p:cNvSpPr/>
            <p:nvPr/>
          </p:nvSpPr>
          <p:spPr>
            <a:xfrm>
              <a:off x="3040603" y="4192981"/>
              <a:ext cx="58620" cy="55222"/>
            </a:xfrm>
            <a:custGeom>
              <a:rect b="b" l="l" r="r" t="t"/>
              <a:pathLst>
                <a:path extrusionOk="0" h="1739" w="1846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3" name="Google Shape;11073;p76"/>
            <p:cNvSpPr/>
            <p:nvPr/>
          </p:nvSpPr>
          <p:spPr>
            <a:xfrm>
              <a:off x="3147967" y="4130360"/>
              <a:ext cx="55984" cy="69067"/>
            </a:xfrm>
            <a:custGeom>
              <a:rect b="b" l="l" r="r" t="t"/>
              <a:pathLst>
                <a:path extrusionOk="0" h="2175" w="1763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76"/>
            <p:cNvSpPr/>
            <p:nvPr/>
          </p:nvSpPr>
          <p:spPr>
            <a:xfrm>
              <a:off x="3205443" y="4158082"/>
              <a:ext cx="52586" cy="59890"/>
            </a:xfrm>
            <a:custGeom>
              <a:rect b="b" l="l" r="r" t="t"/>
              <a:pathLst>
                <a:path extrusionOk="0" h="1886" w="1656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76"/>
            <p:cNvSpPr/>
            <p:nvPr/>
          </p:nvSpPr>
          <p:spPr>
            <a:xfrm>
              <a:off x="3092777" y="4212002"/>
              <a:ext cx="144453" cy="102759"/>
            </a:xfrm>
            <a:custGeom>
              <a:rect b="b" l="l" r="r" t="t"/>
              <a:pathLst>
                <a:path extrusionOk="0" h="3236" w="4549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76"/>
            <p:cNvSpPr/>
            <p:nvPr/>
          </p:nvSpPr>
          <p:spPr>
            <a:xfrm>
              <a:off x="3283307" y="4290469"/>
              <a:ext cx="55254" cy="70782"/>
            </a:xfrm>
            <a:custGeom>
              <a:rect b="b" l="l" r="r" t="t"/>
              <a:pathLst>
                <a:path extrusionOk="0" h="2229" w="174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76"/>
            <p:cNvSpPr/>
            <p:nvPr/>
          </p:nvSpPr>
          <p:spPr>
            <a:xfrm>
              <a:off x="3221702" y="4306728"/>
              <a:ext cx="54460" cy="62462"/>
            </a:xfrm>
            <a:custGeom>
              <a:rect b="b" l="l" r="r" t="t"/>
              <a:pathLst>
                <a:path extrusionOk="0" h="1967" w="1715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76"/>
            <p:cNvSpPr/>
            <p:nvPr/>
          </p:nvSpPr>
          <p:spPr>
            <a:xfrm>
              <a:off x="3333606" y="4316667"/>
              <a:ext cx="66940" cy="62748"/>
            </a:xfrm>
            <a:custGeom>
              <a:rect b="b" l="l" r="r" t="t"/>
              <a:pathLst>
                <a:path extrusionOk="0" h="1976" w="2108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76"/>
            <p:cNvSpPr/>
            <p:nvPr/>
          </p:nvSpPr>
          <p:spPr>
            <a:xfrm>
              <a:off x="3371046" y="4372587"/>
              <a:ext cx="61636" cy="51792"/>
            </a:xfrm>
            <a:custGeom>
              <a:rect b="b" l="l" r="r" t="t"/>
              <a:pathLst>
                <a:path extrusionOk="0" h="1631" w="1941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0" name="Google Shape;11080;p76"/>
            <p:cNvSpPr/>
            <p:nvPr/>
          </p:nvSpPr>
          <p:spPr>
            <a:xfrm>
              <a:off x="3227735" y="4370904"/>
              <a:ext cx="142961" cy="109809"/>
            </a:xfrm>
            <a:custGeom>
              <a:rect b="b" l="l" r="r" t="t"/>
              <a:pathLst>
                <a:path extrusionOk="0" h="3458" w="4502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1" name="Google Shape;11081;p76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1082" name="Google Shape;11082;p76"/>
            <p:cNvSpPr/>
            <p:nvPr/>
          </p:nvSpPr>
          <p:spPr>
            <a:xfrm>
              <a:off x="3662144" y="4135505"/>
              <a:ext cx="163761" cy="340318"/>
            </a:xfrm>
            <a:custGeom>
              <a:rect b="b" l="l" r="r" t="t"/>
              <a:pathLst>
                <a:path extrusionOk="0" h="10717" w="5157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76"/>
            <p:cNvSpPr/>
            <p:nvPr/>
          </p:nvSpPr>
          <p:spPr>
            <a:xfrm>
              <a:off x="3689771" y="4162719"/>
              <a:ext cx="109650" cy="285859"/>
            </a:xfrm>
            <a:custGeom>
              <a:rect b="b" l="l" r="r" t="t"/>
              <a:pathLst>
                <a:path extrusionOk="0" h="9002" w="3453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76"/>
            <p:cNvSpPr/>
            <p:nvPr/>
          </p:nvSpPr>
          <p:spPr>
            <a:xfrm>
              <a:off x="3838352" y="4182375"/>
              <a:ext cx="56746" cy="94947"/>
            </a:xfrm>
            <a:custGeom>
              <a:rect b="b" l="l" r="r" t="t"/>
              <a:pathLst>
                <a:path extrusionOk="0" h="2990" w="1787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5" name="Google Shape;11085;p76"/>
            <p:cNvSpPr/>
            <p:nvPr/>
          </p:nvSpPr>
          <p:spPr>
            <a:xfrm>
              <a:off x="3813012" y="4151763"/>
              <a:ext cx="32930" cy="32930"/>
            </a:xfrm>
            <a:custGeom>
              <a:rect b="b" l="l" r="r" t="t"/>
              <a:pathLst>
                <a:path extrusionOk="0" h="1037" w="1037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6" name="Google Shape;11086;p76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1087" name="Google Shape;11087;p76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76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76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76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76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76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76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76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76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76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76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76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99" name="Google Shape;11099;p76"/>
          <p:cNvSpPr/>
          <p:nvPr/>
        </p:nvSpPr>
        <p:spPr>
          <a:xfrm>
            <a:off x="4692054" y="4135409"/>
            <a:ext cx="344097" cy="340033"/>
          </a:xfrm>
          <a:custGeom>
            <a:rect b="b" l="l" r="r" t="t"/>
            <a:pathLst>
              <a:path extrusionOk="0" h="10708" w="10836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00" name="Google Shape;11100;p76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1101" name="Google Shape;11101;p76"/>
            <p:cNvSpPr/>
            <p:nvPr/>
          </p:nvSpPr>
          <p:spPr>
            <a:xfrm>
              <a:off x="5206262" y="4177104"/>
              <a:ext cx="397763" cy="260518"/>
            </a:xfrm>
            <a:custGeom>
              <a:rect b="b" l="l" r="r" t="t"/>
              <a:pathLst>
                <a:path extrusionOk="0" h="8204" w="12526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76"/>
            <p:cNvSpPr/>
            <p:nvPr/>
          </p:nvSpPr>
          <p:spPr>
            <a:xfrm>
              <a:off x="5434231" y="4174817"/>
              <a:ext cx="167539" cy="70369"/>
            </a:xfrm>
            <a:custGeom>
              <a:rect b="b" l="l" r="r" t="t"/>
              <a:pathLst>
                <a:path extrusionOk="0" h="2216" w="5276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76"/>
            <p:cNvSpPr/>
            <p:nvPr/>
          </p:nvSpPr>
          <p:spPr>
            <a:xfrm>
              <a:off x="536087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76"/>
            <p:cNvSpPr/>
            <p:nvPr/>
          </p:nvSpPr>
          <p:spPr>
            <a:xfrm>
              <a:off x="5329503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5" name="Google Shape;11105;p76"/>
            <p:cNvSpPr/>
            <p:nvPr/>
          </p:nvSpPr>
          <p:spPr>
            <a:xfrm>
              <a:off x="5298511" y="4299202"/>
              <a:ext cx="14766" cy="15179"/>
            </a:xfrm>
            <a:custGeom>
              <a:rect b="b" l="l" r="r" t="t"/>
              <a:pathLst>
                <a:path extrusionOk="0" h="478" w="465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76"/>
            <p:cNvSpPr/>
            <p:nvPr/>
          </p:nvSpPr>
          <p:spPr>
            <a:xfrm>
              <a:off x="526713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76"/>
            <p:cNvSpPr/>
            <p:nvPr/>
          </p:nvSpPr>
          <p:spPr>
            <a:xfrm>
              <a:off x="5492470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8" name="Google Shape;11108;p76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1109" name="Google Shape;11109;p76"/>
            <p:cNvSpPr/>
            <p:nvPr/>
          </p:nvSpPr>
          <p:spPr>
            <a:xfrm>
              <a:off x="5727616" y="4204699"/>
              <a:ext cx="440505" cy="290018"/>
            </a:xfrm>
            <a:custGeom>
              <a:rect b="b" l="l" r="r" t="t"/>
              <a:pathLst>
                <a:path extrusionOk="0" h="9133" w="13872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76"/>
            <p:cNvSpPr/>
            <p:nvPr/>
          </p:nvSpPr>
          <p:spPr>
            <a:xfrm>
              <a:off x="5779789" y="4416409"/>
              <a:ext cx="52205" cy="51475"/>
            </a:xfrm>
            <a:custGeom>
              <a:rect b="b" l="l" r="r" t="t"/>
              <a:pathLst>
                <a:path extrusionOk="0" h="1621" w="1644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76"/>
            <p:cNvSpPr/>
            <p:nvPr/>
          </p:nvSpPr>
          <p:spPr>
            <a:xfrm>
              <a:off x="6048627" y="4416409"/>
              <a:ext cx="52205" cy="51856"/>
            </a:xfrm>
            <a:custGeom>
              <a:rect b="b" l="l" r="r" t="t"/>
              <a:pathLst>
                <a:path extrusionOk="0" h="1633" w="1644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76"/>
            <p:cNvSpPr/>
            <p:nvPr/>
          </p:nvSpPr>
          <p:spPr>
            <a:xfrm>
              <a:off x="6000995" y="4365379"/>
              <a:ext cx="122892" cy="58016"/>
            </a:xfrm>
            <a:custGeom>
              <a:rect b="b" l="l" r="r" t="t"/>
              <a:pathLst>
                <a:path extrusionOk="0" h="1827" w="387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76"/>
            <p:cNvSpPr/>
            <p:nvPr/>
          </p:nvSpPr>
          <p:spPr>
            <a:xfrm>
              <a:off x="5816847" y="4230039"/>
              <a:ext cx="124797" cy="193610"/>
            </a:xfrm>
            <a:custGeom>
              <a:rect b="b" l="l" r="r" t="t"/>
              <a:pathLst>
                <a:path extrusionOk="0" h="6097" w="393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76"/>
            <p:cNvSpPr/>
            <p:nvPr/>
          </p:nvSpPr>
          <p:spPr>
            <a:xfrm>
              <a:off x="5954474" y="4230039"/>
              <a:ext cx="120256" cy="102854"/>
            </a:xfrm>
            <a:custGeom>
              <a:rect b="b" l="l" r="r" t="t"/>
              <a:pathLst>
                <a:path extrusionOk="0" h="3239" w="3787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76"/>
            <p:cNvSpPr/>
            <p:nvPr/>
          </p:nvSpPr>
          <p:spPr>
            <a:xfrm>
              <a:off x="5876198" y="4333243"/>
              <a:ext cx="39376" cy="13274"/>
            </a:xfrm>
            <a:custGeom>
              <a:rect b="b" l="l" r="r" t="t"/>
              <a:pathLst>
                <a:path extrusionOk="0" h="418" w="124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76"/>
            <p:cNvSpPr/>
            <p:nvPr/>
          </p:nvSpPr>
          <p:spPr>
            <a:xfrm>
              <a:off x="5979433" y="4333243"/>
              <a:ext cx="39344" cy="13274"/>
            </a:xfrm>
            <a:custGeom>
              <a:rect b="b" l="l" r="r" t="t"/>
              <a:pathLst>
                <a:path extrusionOk="0" h="418" w="1239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7" name="Google Shape;11117;p76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1118" name="Google Shape;11118;p76"/>
            <p:cNvSpPr/>
            <p:nvPr/>
          </p:nvSpPr>
          <p:spPr>
            <a:xfrm>
              <a:off x="6493991" y="4299202"/>
              <a:ext cx="36328" cy="200438"/>
            </a:xfrm>
            <a:custGeom>
              <a:rect b="b" l="l" r="r" t="t"/>
              <a:pathLst>
                <a:path extrusionOk="0" h="6312" w="1144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76"/>
            <p:cNvSpPr/>
            <p:nvPr/>
          </p:nvSpPr>
          <p:spPr>
            <a:xfrm>
              <a:off x="6454297" y="4135124"/>
              <a:ext cx="71099" cy="71131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76"/>
            <p:cNvSpPr/>
            <p:nvPr/>
          </p:nvSpPr>
          <p:spPr>
            <a:xfrm>
              <a:off x="6410063" y="4252712"/>
              <a:ext cx="94566" cy="246927"/>
            </a:xfrm>
            <a:custGeom>
              <a:rect b="b" l="l" r="r" t="t"/>
              <a:pathLst>
                <a:path extrusionOk="0" h="7776" w="2978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76"/>
            <p:cNvSpPr/>
            <p:nvPr/>
          </p:nvSpPr>
          <p:spPr>
            <a:xfrm>
              <a:off x="6410063" y="4212638"/>
              <a:ext cx="159950" cy="150519"/>
            </a:xfrm>
            <a:custGeom>
              <a:rect b="b" l="l" r="r" t="t"/>
              <a:pathLst>
                <a:path extrusionOk="0" h="4740" w="5037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2" name="Google Shape;11122;p76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1123" name="Google Shape;11123;p76"/>
            <p:cNvSpPr/>
            <p:nvPr/>
          </p:nvSpPr>
          <p:spPr>
            <a:xfrm>
              <a:off x="6996482" y="4135505"/>
              <a:ext cx="70718" cy="71099"/>
            </a:xfrm>
            <a:custGeom>
              <a:rect b="b" l="l" r="r" t="t"/>
              <a:pathLst>
                <a:path extrusionOk="0" h="2239" w="2227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76"/>
            <p:cNvSpPr/>
            <p:nvPr/>
          </p:nvSpPr>
          <p:spPr>
            <a:xfrm>
              <a:off x="7018012" y="4345183"/>
              <a:ext cx="88882" cy="154456"/>
            </a:xfrm>
            <a:custGeom>
              <a:rect b="b" l="l" r="r" t="t"/>
              <a:pathLst>
                <a:path extrusionOk="0" h="4864" w="2799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76"/>
            <p:cNvSpPr/>
            <p:nvPr/>
          </p:nvSpPr>
          <p:spPr>
            <a:xfrm>
              <a:off x="6948850" y="4212638"/>
              <a:ext cx="190181" cy="149884"/>
            </a:xfrm>
            <a:custGeom>
              <a:rect b="b" l="l" r="r" t="t"/>
              <a:pathLst>
                <a:path extrusionOk="0" h="4720" w="5989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76"/>
            <p:cNvSpPr/>
            <p:nvPr/>
          </p:nvSpPr>
          <p:spPr>
            <a:xfrm>
              <a:off x="6924652" y="4252331"/>
              <a:ext cx="103617" cy="245815"/>
            </a:xfrm>
            <a:custGeom>
              <a:rect b="b" l="l" r="r" t="t"/>
              <a:pathLst>
                <a:path extrusionOk="0" h="7741" w="3263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7" name="Google Shape;11127;p76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1128" name="Google Shape;11128;p76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9" name="Google Shape;11129;p76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76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76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76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36" name="Shape 1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7" name="Google Shape;11137;p77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38" name="Google Shape;11138;p77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39" name="Google Shape;11139;p77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1140" name="Google Shape;11140;p77"/>
            <p:cNvSpPr/>
            <p:nvPr/>
          </p:nvSpPr>
          <p:spPr>
            <a:xfrm>
              <a:off x="2067590" y="4506432"/>
              <a:ext cx="78172" cy="70941"/>
            </a:xfrm>
            <a:custGeom>
              <a:rect b="b" l="l" r="r" t="t"/>
              <a:pathLst>
                <a:path extrusionOk="0" h="2227" w="2454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1" name="Google Shape;11141;p77"/>
            <p:cNvSpPr/>
            <p:nvPr/>
          </p:nvSpPr>
          <p:spPr>
            <a:xfrm>
              <a:off x="2036117" y="4422972"/>
              <a:ext cx="77790" cy="70973"/>
            </a:xfrm>
            <a:custGeom>
              <a:rect b="b" l="l" r="r" t="t"/>
              <a:pathLst>
                <a:path extrusionOk="0" h="2228" w="2442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77"/>
            <p:cNvSpPr/>
            <p:nvPr/>
          </p:nvSpPr>
          <p:spPr>
            <a:xfrm>
              <a:off x="2073292" y="4336327"/>
              <a:ext cx="77758" cy="71419"/>
            </a:xfrm>
            <a:custGeom>
              <a:rect b="b" l="l" r="r" t="t"/>
              <a:pathLst>
                <a:path extrusionOk="0" h="2242" w="2441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77"/>
            <p:cNvSpPr/>
            <p:nvPr/>
          </p:nvSpPr>
          <p:spPr>
            <a:xfrm>
              <a:off x="2181376" y="4334606"/>
              <a:ext cx="126719" cy="117449"/>
            </a:xfrm>
            <a:custGeom>
              <a:rect b="b" l="l" r="r" t="t"/>
              <a:pathLst>
                <a:path extrusionOk="0" h="3687" w="3978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77"/>
            <p:cNvSpPr/>
            <p:nvPr/>
          </p:nvSpPr>
          <p:spPr>
            <a:xfrm>
              <a:off x="1989449" y="4282269"/>
              <a:ext cx="374774" cy="346073"/>
            </a:xfrm>
            <a:custGeom>
              <a:rect b="b" l="l" r="r" t="t"/>
              <a:pathLst>
                <a:path extrusionOk="0" h="10864" w="11765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45" name="Google Shape;11145;p77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1146" name="Google Shape;11146;p77"/>
            <p:cNvSpPr/>
            <p:nvPr/>
          </p:nvSpPr>
          <p:spPr>
            <a:xfrm>
              <a:off x="2487439" y="4280740"/>
              <a:ext cx="198775" cy="348972"/>
            </a:xfrm>
            <a:custGeom>
              <a:rect b="b" l="l" r="r" t="t"/>
              <a:pathLst>
                <a:path extrusionOk="0" h="10955" w="624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77"/>
            <p:cNvSpPr/>
            <p:nvPr/>
          </p:nvSpPr>
          <p:spPr>
            <a:xfrm>
              <a:off x="2516267" y="4511784"/>
              <a:ext cx="139620" cy="95565"/>
            </a:xfrm>
            <a:custGeom>
              <a:rect b="b" l="l" r="r" t="t"/>
              <a:pathLst>
                <a:path extrusionOk="0" h="3000" w="4383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77"/>
            <p:cNvSpPr/>
            <p:nvPr/>
          </p:nvSpPr>
          <p:spPr>
            <a:xfrm>
              <a:off x="2518911" y="4385065"/>
              <a:ext cx="134683" cy="105090"/>
            </a:xfrm>
            <a:custGeom>
              <a:rect b="b" l="l" r="r" t="t"/>
              <a:pathLst>
                <a:path extrusionOk="0" h="3299" w="4228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77"/>
            <p:cNvSpPr/>
            <p:nvPr/>
          </p:nvSpPr>
          <p:spPr>
            <a:xfrm>
              <a:off x="2580742" y="4501113"/>
              <a:ext cx="11786" cy="13315"/>
            </a:xfrm>
            <a:custGeom>
              <a:rect b="b" l="l" r="r" t="t"/>
              <a:pathLst>
                <a:path extrusionOk="0" h="418" w="37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0" name="Google Shape;11150;p77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1151" name="Google Shape;11151;p77"/>
            <p:cNvSpPr/>
            <p:nvPr/>
          </p:nvSpPr>
          <p:spPr>
            <a:xfrm>
              <a:off x="2886837" y="4273923"/>
              <a:ext cx="53867" cy="169946"/>
            </a:xfrm>
            <a:custGeom>
              <a:rect b="b" l="l" r="r" t="t"/>
              <a:pathLst>
                <a:path extrusionOk="0" h="5335" w="1691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2" name="Google Shape;11152;p77"/>
            <p:cNvSpPr/>
            <p:nvPr/>
          </p:nvSpPr>
          <p:spPr>
            <a:xfrm>
              <a:off x="2815131" y="4273923"/>
              <a:ext cx="57307" cy="279942"/>
            </a:xfrm>
            <a:custGeom>
              <a:rect b="b" l="l" r="r" t="t"/>
              <a:pathLst>
                <a:path extrusionOk="0" h="8788" w="1799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77"/>
            <p:cNvSpPr/>
            <p:nvPr/>
          </p:nvSpPr>
          <p:spPr>
            <a:xfrm>
              <a:off x="2883396" y="4463173"/>
              <a:ext cx="60333" cy="90691"/>
            </a:xfrm>
            <a:custGeom>
              <a:rect b="b" l="l" r="r" t="t"/>
              <a:pathLst>
                <a:path extrusionOk="0" h="2847" w="1894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77"/>
            <p:cNvSpPr/>
            <p:nvPr/>
          </p:nvSpPr>
          <p:spPr>
            <a:xfrm>
              <a:off x="2955835" y="4273923"/>
              <a:ext cx="202948" cy="281439"/>
            </a:xfrm>
            <a:custGeom>
              <a:rect b="b" l="l" r="r" t="t"/>
              <a:pathLst>
                <a:path extrusionOk="0" h="8835" w="6371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77"/>
            <p:cNvSpPr/>
            <p:nvPr/>
          </p:nvSpPr>
          <p:spPr>
            <a:xfrm>
              <a:off x="3098067" y="4511720"/>
              <a:ext cx="29243" cy="10289"/>
            </a:xfrm>
            <a:custGeom>
              <a:rect b="b" l="l" r="r" t="t"/>
              <a:pathLst>
                <a:path extrusionOk="0" h="323" w="918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77"/>
            <p:cNvSpPr/>
            <p:nvPr/>
          </p:nvSpPr>
          <p:spPr>
            <a:xfrm>
              <a:off x="3115906" y="4497704"/>
              <a:ext cx="10257" cy="10640"/>
            </a:xfrm>
            <a:custGeom>
              <a:rect b="b" l="l" r="r" t="t"/>
              <a:pathLst>
                <a:path extrusionOk="0" h="334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77"/>
            <p:cNvSpPr/>
            <p:nvPr/>
          </p:nvSpPr>
          <p:spPr>
            <a:xfrm>
              <a:off x="2810958" y="4563676"/>
              <a:ext cx="353145" cy="72120"/>
            </a:xfrm>
            <a:custGeom>
              <a:rect b="b" l="l" r="r" t="t"/>
              <a:pathLst>
                <a:path extrusionOk="0" h="2264" w="11086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8" name="Google Shape;11158;p77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1159" name="Google Shape;11159;p77"/>
            <p:cNvSpPr/>
            <p:nvPr/>
          </p:nvSpPr>
          <p:spPr>
            <a:xfrm>
              <a:off x="6275635" y="4282651"/>
              <a:ext cx="89162" cy="366778"/>
            </a:xfrm>
            <a:custGeom>
              <a:rect b="b" l="l" r="r" t="t"/>
              <a:pathLst>
                <a:path extrusionOk="0" h="11514" w="2799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77"/>
            <p:cNvSpPr/>
            <p:nvPr/>
          </p:nvSpPr>
          <p:spPr>
            <a:xfrm>
              <a:off x="6395474" y="4282651"/>
              <a:ext cx="89544" cy="366778"/>
            </a:xfrm>
            <a:custGeom>
              <a:rect b="b" l="l" r="r" t="t"/>
              <a:pathLst>
                <a:path extrusionOk="0" h="11514" w="2811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1" name="Google Shape;11161;p77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1162" name="Google Shape;11162;p77"/>
            <p:cNvSpPr/>
            <p:nvPr/>
          </p:nvSpPr>
          <p:spPr>
            <a:xfrm>
              <a:off x="6772095" y="4345979"/>
              <a:ext cx="209383" cy="302686"/>
            </a:xfrm>
            <a:custGeom>
              <a:rect b="b" l="l" r="r" t="t"/>
              <a:pathLst>
                <a:path extrusionOk="0" h="9502" w="6573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77"/>
            <p:cNvSpPr/>
            <p:nvPr/>
          </p:nvSpPr>
          <p:spPr>
            <a:xfrm>
              <a:off x="6701186" y="4283033"/>
              <a:ext cx="217347" cy="366396"/>
            </a:xfrm>
            <a:custGeom>
              <a:rect b="b" l="l" r="r" t="t"/>
              <a:pathLst>
                <a:path extrusionOk="0" h="11502" w="6823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4" name="Google Shape;11164;p77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1165" name="Google Shape;11165;p77"/>
            <p:cNvSpPr/>
            <p:nvPr/>
          </p:nvSpPr>
          <p:spPr>
            <a:xfrm>
              <a:off x="2609571" y="3824958"/>
              <a:ext cx="373627" cy="347347"/>
            </a:xfrm>
            <a:custGeom>
              <a:rect b="b" l="l" r="r" t="t"/>
              <a:pathLst>
                <a:path extrusionOk="0" h="10904" w="11729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6" name="Google Shape;11166;p77"/>
            <p:cNvSpPr/>
            <p:nvPr/>
          </p:nvSpPr>
          <p:spPr>
            <a:xfrm>
              <a:off x="2735494" y="3933329"/>
              <a:ext cx="72088" cy="72088"/>
            </a:xfrm>
            <a:custGeom>
              <a:rect b="b" l="l" r="r" t="t"/>
              <a:pathLst>
                <a:path extrusionOk="0" h="2263" w="2263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67" name="Google Shape;11167;p77"/>
          <p:cNvSpPr/>
          <p:nvPr/>
        </p:nvSpPr>
        <p:spPr>
          <a:xfrm>
            <a:off x="1288576" y="3822410"/>
            <a:ext cx="363370" cy="351456"/>
          </a:xfrm>
          <a:custGeom>
            <a:rect b="b" l="l" r="r" t="t"/>
            <a:pathLst>
              <a:path extrusionOk="0" h="11033" w="11407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68" name="Google Shape;11168;p77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1169" name="Google Shape;11169;p77"/>
            <p:cNvSpPr/>
            <p:nvPr/>
          </p:nvSpPr>
          <p:spPr>
            <a:xfrm>
              <a:off x="916127" y="3807056"/>
              <a:ext cx="221902" cy="380795"/>
            </a:xfrm>
            <a:custGeom>
              <a:rect b="b" l="l" r="r" t="t"/>
              <a:pathLst>
                <a:path extrusionOk="0" h="11954" w="6966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77"/>
            <p:cNvSpPr/>
            <p:nvPr/>
          </p:nvSpPr>
          <p:spPr>
            <a:xfrm>
              <a:off x="969580" y="3869746"/>
              <a:ext cx="110792" cy="102955"/>
            </a:xfrm>
            <a:custGeom>
              <a:rect b="b" l="l" r="r" t="t"/>
              <a:pathLst>
                <a:path extrusionOk="0" h="3232" w="3478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77"/>
            <p:cNvSpPr/>
            <p:nvPr/>
          </p:nvSpPr>
          <p:spPr>
            <a:xfrm>
              <a:off x="982863" y="4127517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2" name="Google Shape;11172;p77"/>
            <p:cNvSpPr/>
            <p:nvPr/>
          </p:nvSpPr>
          <p:spPr>
            <a:xfrm>
              <a:off x="982863" y="4152173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73" name="Google Shape;11173;p77"/>
          <p:cNvSpPr/>
          <p:nvPr/>
        </p:nvSpPr>
        <p:spPr>
          <a:xfrm>
            <a:off x="3136771" y="3823174"/>
            <a:ext cx="224928" cy="349131"/>
          </a:xfrm>
          <a:custGeom>
            <a:rect b="b" l="l" r="r" t="t"/>
            <a:pathLst>
              <a:path extrusionOk="0" h="10960" w="7061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74" name="Google Shape;11174;p77"/>
          <p:cNvSpPr/>
          <p:nvPr/>
        </p:nvSpPr>
        <p:spPr>
          <a:xfrm>
            <a:off x="2179465" y="3851048"/>
            <a:ext cx="362255" cy="292811"/>
          </a:xfrm>
          <a:custGeom>
            <a:rect b="b" l="l" r="r" t="t"/>
            <a:pathLst>
              <a:path extrusionOk="0" h="9192" w="11372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75" name="Google Shape;11175;p77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1176" name="Google Shape;11176;p77"/>
            <p:cNvSpPr/>
            <p:nvPr/>
          </p:nvSpPr>
          <p:spPr>
            <a:xfrm>
              <a:off x="3513010" y="3816134"/>
              <a:ext cx="362223" cy="361108"/>
            </a:xfrm>
            <a:custGeom>
              <a:rect b="b" l="l" r="r" t="t"/>
              <a:pathLst>
                <a:path extrusionOk="0" h="11336" w="11371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77"/>
            <p:cNvSpPr/>
            <p:nvPr/>
          </p:nvSpPr>
          <p:spPr>
            <a:xfrm>
              <a:off x="3618450" y="3879112"/>
              <a:ext cx="157045" cy="24688"/>
            </a:xfrm>
            <a:custGeom>
              <a:rect b="b" l="l" r="r" t="t"/>
              <a:pathLst>
                <a:path extrusionOk="0" h="775" w="493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77"/>
            <p:cNvSpPr/>
            <p:nvPr/>
          </p:nvSpPr>
          <p:spPr>
            <a:xfrm>
              <a:off x="3618450" y="3921192"/>
              <a:ext cx="127834" cy="24688"/>
            </a:xfrm>
            <a:custGeom>
              <a:rect b="b" l="l" r="r" t="t"/>
              <a:pathLst>
                <a:path extrusionOk="0" h="775" w="4013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77"/>
            <p:cNvSpPr/>
            <p:nvPr/>
          </p:nvSpPr>
          <p:spPr>
            <a:xfrm>
              <a:off x="3617304" y="3962922"/>
              <a:ext cx="98655" cy="24688"/>
            </a:xfrm>
            <a:custGeom>
              <a:rect b="b" l="l" r="r" t="t"/>
              <a:pathLst>
                <a:path extrusionOk="0" h="775" w="309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0" name="Google Shape;11180;p77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1181" name="Google Shape;11181;p77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77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77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4" name="Google Shape;11184;p77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5" name="Google Shape;11185;p77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1186" name="Google Shape;11186;p77"/>
            <p:cNvSpPr/>
            <p:nvPr/>
          </p:nvSpPr>
          <p:spPr>
            <a:xfrm>
              <a:off x="1761909" y="3811961"/>
              <a:ext cx="307974" cy="371716"/>
            </a:xfrm>
            <a:custGeom>
              <a:rect b="b" l="l" r="r" t="t"/>
              <a:pathLst>
                <a:path extrusionOk="0" h="11669" w="9668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77"/>
            <p:cNvSpPr/>
            <p:nvPr/>
          </p:nvSpPr>
          <p:spPr>
            <a:xfrm>
              <a:off x="1921566" y="3855953"/>
              <a:ext cx="105854" cy="271213"/>
            </a:xfrm>
            <a:custGeom>
              <a:rect b="b" l="l" r="r" t="t"/>
              <a:pathLst>
                <a:path extrusionOk="0" h="8514" w="3323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77"/>
            <p:cNvSpPr/>
            <p:nvPr/>
          </p:nvSpPr>
          <p:spPr>
            <a:xfrm>
              <a:off x="1803990" y="3855953"/>
              <a:ext cx="106619" cy="165773"/>
            </a:xfrm>
            <a:custGeom>
              <a:rect b="b" l="l" r="r" t="t"/>
              <a:pathLst>
                <a:path extrusionOk="0" h="5204" w="3347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77"/>
            <p:cNvSpPr/>
            <p:nvPr/>
          </p:nvSpPr>
          <p:spPr>
            <a:xfrm>
              <a:off x="1824472" y="3932565"/>
              <a:ext cx="63360" cy="11436"/>
            </a:xfrm>
            <a:custGeom>
              <a:rect b="b" l="l" r="r" t="t"/>
              <a:pathLst>
                <a:path extrusionOk="0" h="359" w="1989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77"/>
            <p:cNvSpPr/>
            <p:nvPr/>
          </p:nvSpPr>
          <p:spPr>
            <a:xfrm>
              <a:off x="1824472" y="3907941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77"/>
            <p:cNvSpPr/>
            <p:nvPr/>
          </p:nvSpPr>
          <p:spPr>
            <a:xfrm>
              <a:off x="1824472" y="388290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77"/>
            <p:cNvSpPr/>
            <p:nvPr/>
          </p:nvSpPr>
          <p:spPr>
            <a:xfrm>
              <a:off x="1824472" y="3957603"/>
              <a:ext cx="63360" cy="11786"/>
            </a:xfrm>
            <a:custGeom>
              <a:rect b="b" l="l" r="r" t="t"/>
              <a:pathLst>
                <a:path extrusionOk="0" h="370" w="198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77"/>
            <p:cNvSpPr/>
            <p:nvPr/>
          </p:nvSpPr>
          <p:spPr>
            <a:xfrm>
              <a:off x="1824472" y="398302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77"/>
            <p:cNvSpPr/>
            <p:nvPr/>
          </p:nvSpPr>
          <p:spPr>
            <a:xfrm>
              <a:off x="1852919" y="4057372"/>
              <a:ext cx="32269" cy="32269"/>
            </a:xfrm>
            <a:custGeom>
              <a:rect b="b" l="l" r="r" t="t"/>
              <a:pathLst>
                <a:path extrusionOk="0" h="1013" w="1013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77"/>
            <p:cNvSpPr/>
            <p:nvPr/>
          </p:nvSpPr>
          <p:spPr>
            <a:xfrm>
              <a:off x="1803607" y="4031188"/>
              <a:ext cx="34563" cy="88398"/>
            </a:xfrm>
            <a:custGeom>
              <a:rect b="b" l="l" r="r" t="t"/>
              <a:pathLst>
                <a:path extrusionOk="0" h="2775" w="1085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6" name="Google Shape;11196;p77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1197" name="Google Shape;11197;p77"/>
            <p:cNvSpPr/>
            <p:nvPr/>
          </p:nvSpPr>
          <p:spPr>
            <a:xfrm>
              <a:off x="5422654" y="3832827"/>
              <a:ext cx="132772" cy="114200"/>
            </a:xfrm>
            <a:custGeom>
              <a:rect b="b" l="l" r="r" t="t"/>
              <a:pathLst>
                <a:path extrusionOk="0" h="3585" w="4168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77"/>
            <p:cNvSpPr/>
            <p:nvPr/>
          </p:nvSpPr>
          <p:spPr>
            <a:xfrm>
              <a:off x="5394590" y="3972415"/>
              <a:ext cx="45139" cy="37557"/>
            </a:xfrm>
            <a:custGeom>
              <a:rect b="b" l="l" r="r" t="t"/>
              <a:pathLst>
                <a:path extrusionOk="0" h="1179" w="1417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77"/>
            <p:cNvSpPr/>
            <p:nvPr/>
          </p:nvSpPr>
          <p:spPr>
            <a:xfrm>
              <a:off x="5460179" y="3972415"/>
              <a:ext cx="58072" cy="37557"/>
            </a:xfrm>
            <a:custGeom>
              <a:rect b="b" l="l" r="r" t="t"/>
              <a:pathLst>
                <a:path extrusionOk="0" h="1179" w="1823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77"/>
            <p:cNvSpPr/>
            <p:nvPr/>
          </p:nvSpPr>
          <p:spPr>
            <a:xfrm>
              <a:off x="5538319" y="3972415"/>
              <a:ext cx="45170" cy="37557"/>
            </a:xfrm>
            <a:custGeom>
              <a:rect b="b" l="l" r="r" t="t"/>
              <a:pathLst>
                <a:path extrusionOk="0" h="1179" w="1418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1" name="Google Shape;11201;p77"/>
            <p:cNvSpPr/>
            <p:nvPr/>
          </p:nvSpPr>
          <p:spPr>
            <a:xfrm>
              <a:off x="5373342" y="3808935"/>
              <a:ext cx="231395" cy="353145"/>
            </a:xfrm>
            <a:custGeom>
              <a:rect b="b" l="l" r="r" t="t"/>
              <a:pathLst>
                <a:path extrusionOk="0" h="11086" w="7264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2" name="Google Shape;11202;p77"/>
            <p:cNvSpPr/>
            <p:nvPr/>
          </p:nvSpPr>
          <p:spPr>
            <a:xfrm>
              <a:off x="5481426" y="4125255"/>
              <a:ext cx="15195" cy="15195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77"/>
            <p:cNvSpPr/>
            <p:nvPr/>
          </p:nvSpPr>
          <p:spPr>
            <a:xfrm>
              <a:off x="5447692" y="3873792"/>
              <a:ext cx="29593" cy="48579"/>
            </a:xfrm>
            <a:custGeom>
              <a:rect b="b" l="l" r="r" t="t"/>
              <a:pathLst>
                <a:path extrusionOk="0" h="1525" w="929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77"/>
            <p:cNvSpPr/>
            <p:nvPr/>
          </p:nvSpPr>
          <p:spPr>
            <a:xfrm>
              <a:off x="5500762" y="3873792"/>
              <a:ext cx="29625" cy="48579"/>
            </a:xfrm>
            <a:custGeom>
              <a:rect b="b" l="l" r="r" t="t"/>
              <a:pathLst>
                <a:path extrusionOk="0" h="1525" w="93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5" name="Google Shape;11205;p77"/>
            <p:cNvSpPr/>
            <p:nvPr/>
          </p:nvSpPr>
          <p:spPr>
            <a:xfrm>
              <a:off x="5482573" y="3909533"/>
              <a:ext cx="15959" cy="17998"/>
            </a:xfrm>
            <a:custGeom>
              <a:rect b="b" l="l" r="r" t="t"/>
              <a:pathLst>
                <a:path extrusionOk="0" h="565" w="501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06" name="Google Shape;11206;p77"/>
          <p:cNvSpPr/>
          <p:nvPr/>
        </p:nvSpPr>
        <p:spPr>
          <a:xfrm>
            <a:off x="6738361" y="3809700"/>
            <a:ext cx="205210" cy="353399"/>
          </a:xfrm>
          <a:custGeom>
            <a:rect b="b" l="l" r="r" t="t"/>
            <a:pathLst>
              <a:path extrusionOk="0" h="11094" w="6442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07" name="Google Shape;11207;p77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1208" name="Google Shape;11208;p77"/>
            <p:cNvSpPr/>
            <p:nvPr/>
          </p:nvSpPr>
          <p:spPr>
            <a:xfrm>
              <a:off x="5859195" y="3855953"/>
              <a:ext cx="168417" cy="206866"/>
            </a:xfrm>
            <a:custGeom>
              <a:rect b="b" l="l" r="r" t="t"/>
              <a:pathLst>
                <a:path extrusionOk="0" h="6494" w="5287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77"/>
            <p:cNvSpPr/>
            <p:nvPr/>
          </p:nvSpPr>
          <p:spPr>
            <a:xfrm>
              <a:off x="5833775" y="4034946"/>
              <a:ext cx="128981" cy="126751"/>
            </a:xfrm>
            <a:custGeom>
              <a:rect b="b" l="l" r="r" t="t"/>
              <a:pathLst>
                <a:path extrusionOk="0" h="3979" w="4049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0" name="Google Shape;11210;p77"/>
            <p:cNvSpPr/>
            <p:nvPr/>
          </p:nvSpPr>
          <p:spPr>
            <a:xfrm>
              <a:off x="5836068" y="3809445"/>
              <a:ext cx="232892" cy="278285"/>
            </a:xfrm>
            <a:custGeom>
              <a:rect b="b" l="l" r="r" t="t"/>
              <a:pathLst>
                <a:path extrusionOk="0" h="8736" w="7311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1" name="Google Shape;11211;p77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1212" name="Google Shape;11212;p77"/>
            <p:cNvSpPr/>
            <p:nvPr/>
          </p:nvSpPr>
          <p:spPr>
            <a:xfrm>
              <a:off x="4975473" y="3837159"/>
              <a:ext cx="77790" cy="77790"/>
            </a:xfrm>
            <a:custGeom>
              <a:rect b="b" l="l" r="r" t="t"/>
              <a:pathLst>
                <a:path extrusionOk="0" h="2442" w="2442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77"/>
            <p:cNvSpPr/>
            <p:nvPr/>
          </p:nvSpPr>
          <p:spPr>
            <a:xfrm>
              <a:off x="5056640" y="3837000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4" name="Google Shape;11214;p77"/>
            <p:cNvSpPr/>
            <p:nvPr/>
          </p:nvSpPr>
          <p:spPr>
            <a:xfrm>
              <a:off x="4962572" y="3943969"/>
              <a:ext cx="90691" cy="77662"/>
            </a:xfrm>
            <a:custGeom>
              <a:rect b="b" l="l" r="r" t="t"/>
              <a:pathLst>
                <a:path extrusionOk="0" h="2438" w="2847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5" name="Google Shape;11215;p77"/>
            <p:cNvSpPr/>
            <p:nvPr/>
          </p:nvSpPr>
          <p:spPr>
            <a:xfrm>
              <a:off x="5056640" y="3943969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6" name="Google Shape;11216;p77"/>
            <p:cNvSpPr/>
            <p:nvPr/>
          </p:nvSpPr>
          <p:spPr>
            <a:xfrm>
              <a:off x="4975473" y="4050492"/>
              <a:ext cx="77790" cy="78300"/>
            </a:xfrm>
            <a:custGeom>
              <a:rect b="b" l="l" r="r" t="t"/>
              <a:pathLst>
                <a:path extrusionOk="0" h="2458" w="2442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77"/>
            <p:cNvSpPr/>
            <p:nvPr/>
          </p:nvSpPr>
          <p:spPr>
            <a:xfrm>
              <a:off x="5056640" y="4051288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8" name="Google Shape;11218;p77"/>
            <p:cNvSpPr/>
            <p:nvPr/>
          </p:nvSpPr>
          <p:spPr>
            <a:xfrm>
              <a:off x="4942472" y="3809318"/>
              <a:ext cx="238976" cy="352762"/>
            </a:xfrm>
            <a:custGeom>
              <a:rect b="b" l="l" r="r" t="t"/>
              <a:pathLst>
                <a:path extrusionOk="0" h="11074" w="7502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9" name="Google Shape;11219;p77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1220" name="Google Shape;11220;p77"/>
            <p:cNvSpPr/>
            <p:nvPr/>
          </p:nvSpPr>
          <p:spPr>
            <a:xfrm>
              <a:off x="6266525" y="3807788"/>
              <a:ext cx="260223" cy="353527"/>
            </a:xfrm>
            <a:custGeom>
              <a:rect b="b" l="l" r="r" t="t"/>
              <a:pathLst>
                <a:path extrusionOk="0" h="11098" w="8169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77"/>
            <p:cNvSpPr/>
            <p:nvPr/>
          </p:nvSpPr>
          <p:spPr>
            <a:xfrm>
              <a:off x="6370085" y="4004652"/>
              <a:ext cx="13284" cy="13284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77"/>
            <p:cNvSpPr/>
            <p:nvPr/>
          </p:nvSpPr>
          <p:spPr>
            <a:xfrm>
              <a:off x="6423156" y="4017904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3" name="Google Shape;11223;p77"/>
            <p:cNvSpPr/>
            <p:nvPr/>
          </p:nvSpPr>
          <p:spPr>
            <a:xfrm>
              <a:off x="6364766" y="4050906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24" name="Google Shape;11224;p77"/>
          <p:cNvSpPr/>
          <p:nvPr/>
        </p:nvSpPr>
        <p:spPr>
          <a:xfrm>
            <a:off x="7972870" y="3808967"/>
            <a:ext cx="348749" cy="353877"/>
          </a:xfrm>
          <a:custGeom>
            <a:rect b="b" l="l" r="r" t="t"/>
            <a:pathLst>
              <a:path extrusionOk="0" h="11109" w="10948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25" name="Google Shape;11225;p77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1226" name="Google Shape;11226;p77"/>
            <p:cNvSpPr/>
            <p:nvPr/>
          </p:nvSpPr>
          <p:spPr>
            <a:xfrm>
              <a:off x="7273111" y="3823716"/>
              <a:ext cx="23541" cy="23573"/>
            </a:xfrm>
            <a:custGeom>
              <a:rect b="b" l="l" r="r" t="t"/>
              <a:pathLst>
                <a:path extrusionOk="0" h="740" w="739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77"/>
            <p:cNvSpPr/>
            <p:nvPr/>
          </p:nvSpPr>
          <p:spPr>
            <a:xfrm>
              <a:off x="7184363" y="3809604"/>
              <a:ext cx="202184" cy="352762"/>
            </a:xfrm>
            <a:custGeom>
              <a:rect b="b" l="l" r="r" t="t"/>
              <a:pathLst>
                <a:path extrusionOk="0" h="11074" w="6347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8" name="Google Shape;11228;p77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1229" name="Google Shape;11229;p77"/>
            <p:cNvSpPr/>
            <p:nvPr/>
          </p:nvSpPr>
          <p:spPr>
            <a:xfrm>
              <a:off x="7802955" y="4057755"/>
              <a:ext cx="15227" cy="15195"/>
            </a:xfrm>
            <a:custGeom>
              <a:rect b="b" l="l" r="r" t="t"/>
              <a:pathLst>
                <a:path extrusionOk="0" h="477" w="478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77"/>
            <p:cNvSpPr/>
            <p:nvPr/>
          </p:nvSpPr>
          <p:spPr>
            <a:xfrm>
              <a:off x="7764665" y="4115763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77"/>
            <p:cNvSpPr/>
            <p:nvPr/>
          </p:nvSpPr>
          <p:spPr>
            <a:xfrm>
              <a:off x="7653141" y="4048262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77"/>
            <p:cNvSpPr/>
            <p:nvPr/>
          </p:nvSpPr>
          <p:spPr>
            <a:xfrm>
              <a:off x="7675917" y="4115763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77"/>
            <p:cNvSpPr/>
            <p:nvPr/>
          </p:nvSpPr>
          <p:spPr>
            <a:xfrm>
              <a:off x="7715736" y="4062660"/>
              <a:ext cx="16342" cy="15959"/>
            </a:xfrm>
            <a:custGeom>
              <a:rect b="b" l="l" r="r" t="t"/>
              <a:pathLst>
                <a:path extrusionOk="0" h="501" w="513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77"/>
            <p:cNvSpPr/>
            <p:nvPr/>
          </p:nvSpPr>
          <p:spPr>
            <a:xfrm>
              <a:off x="7571624" y="3808935"/>
              <a:ext cx="292047" cy="352762"/>
            </a:xfrm>
            <a:custGeom>
              <a:rect b="b" l="l" r="r" t="t"/>
              <a:pathLst>
                <a:path extrusionOk="0" h="11074" w="9168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5" name="Google Shape;11235;p77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1236" name="Google Shape;11236;p77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77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8" name="Google Shape;11238;p77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1239" name="Google Shape;11239;p77"/>
            <p:cNvSpPr/>
            <p:nvPr/>
          </p:nvSpPr>
          <p:spPr>
            <a:xfrm>
              <a:off x="1812336" y="3533963"/>
              <a:ext cx="41762" cy="41762"/>
            </a:xfrm>
            <a:custGeom>
              <a:rect b="b" l="l" r="r" t="t"/>
              <a:pathLst>
                <a:path extrusionOk="0" h="1311" w="1311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0" name="Google Shape;11240;p77"/>
            <p:cNvSpPr/>
            <p:nvPr/>
          </p:nvSpPr>
          <p:spPr>
            <a:xfrm>
              <a:off x="1731934" y="3355639"/>
              <a:ext cx="368371" cy="361554"/>
            </a:xfrm>
            <a:custGeom>
              <a:rect b="b" l="l" r="r" t="t"/>
              <a:pathLst>
                <a:path extrusionOk="0" h="11350" w="11564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1" name="Google Shape;11241;p77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1242" name="Google Shape;11242;p77"/>
            <p:cNvSpPr/>
            <p:nvPr/>
          </p:nvSpPr>
          <p:spPr>
            <a:xfrm>
              <a:off x="3990517" y="3354173"/>
              <a:ext cx="279559" cy="363402"/>
            </a:xfrm>
            <a:custGeom>
              <a:rect b="b" l="l" r="r" t="t"/>
              <a:pathLst>
                <a:path extrusionOk="0" h="11408" w="8776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77"/>
            <p:cNvSpPr/>
            <p:nvPr/>
          </p:nvSpPr>
          <p:spPr>
            <a:xfrm>
              <a:off x="4102009" y="3418680"/>
              <a:ext cx="36824" cy="37175"/>
            </a:xfrm>
            <a:custGeom>
              <a:rect b="b" l="l" r="r" t="t"/>
              <a:pathLst>
                <a:path extrusionOk="0" h="1167" w="1156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77"/>
            <p:cNvSpPr/>
            <p:nvPr/>
          </p:nvSpPr>
          <p:spPr>
            <a:xfrm>
              <a:off x="4083820" y="3615129"/>
              <a:ext cx="37175" cy="36824"/>
            </a:xfrm>
            <a:custGeom>
              <a:rect b="b" l="l" r="r" t="t"/>
              <a:pathLst>
                <a:path extrusionOk="0" h="1156" w="1167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5" name="Google Shape;11245;p77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1246" name="Google Shape;11246;p77"/>
            <p:cNvSpPr/>
            <p:nvPr/>
          </p:nvSpPr>
          <p:spPr>
            <a:xfrm>
              <a:off x="3557767" y="3444833"/>
              <a:ext cx="113818" cy="113818"/>
            </a:xfrm>
            <a:custGeom>
              <a:rect b="b" l="l" r="r" t="t"/>
              <a:pathLst>
                <a:path extrusionOk="0" h="3573" w="3573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77"/>
            <p:cNvSpPr/>
            <p:nvPr/>
          </p:nvSpPr>
          <p:spPr>
            <a:xfrm>
              <a:off x="3706434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77"/>
            <p:cNvSpPr/>
            <p:nvPr/>
          </p:nvSpPr>
          <p:spPr>
            <a:xfrm>
              <a:off x="3780019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77"/>
            <p:cNvSpPr/>
            <p:nvPr/>
          </p:nvSpPr>
          <p:spPr>
            <a:xfrm>
              <a:off x="3497847" y="3417374"/>
              <a:ext cx="379680" cy="237606"/>
            </a:xfrm>
            <a:custGeom>
              <a:rect b="b" l="l" r="r" t="t"/>
              <a:pathLst>
                <a:path extrusionOk="0" h="7459" w="11919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0" name="Google Shape;11250;p77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1251" name="Google Shape;11251;p77"/>
            <p:cNvSpPr/>
            <p:nvPr/>
          </p:nvSpPr>
          <p:spPr>
            <a:xfrm>
              <a:off x="2612597" y="3367075"/>
              <a:ext cx="376271" cy="337982"/>
            </a:xfrm>
            <a:custGeom>
              <a:rect b="b" l="l" r="r" t="t"/>
              <a:pathLst>
                <a:path extrusionOk="0" h="10610" w="11812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77"/>
            <p:cNvSpPr/>
            <p:nvPr/>
          </p:nvSpPr>
          <p:spPr>
            <a:xfrm>
              <a:off x="2784805" y="3588212"/>
              <a:ext cx="31505" cy="47432"/>
            </a:xfrm>
            <a:custGeom>
              <a:rect b="b" l="l" r="r" t="t"/>
              <a:pathLst>
                <a:path extrusionOk="0" h="1489" w="989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3" name="Google Shape;11253;p77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1254" name="Google Shape;11254;p77"/>
            <p:cNvSpPr/>
            <p:nvPr/>
          </p:nvSpPr>
          <p:spPr>
            <a:xfrm>
              <a:off x="3157636" y="3408390"/>
              <a:ext cx="12519" cy="11054"/>
            </a:xfrm>
            <a:custGeom>
              <a:rect b="b" l="l" r="r" t="t"/>
              <a:pathLst>
                <a:path extrusionOk="0" h="347" w="393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77"/>
            <p:cNvSpPr/>
            <p:nvPr/>
          </p:nvSpPr>
          <p:spPr>
            <a:xfrm>
              <a:off x="3072679" y="3696678"/>
              <a:ext cx="11404" cy="10257"/>
            </a:xfrm>
            <a:custGeom>
              <a:rect b="b" l="l" r="r" t="t"/>
              <a:pathLst>
                <a:path extrusionOk="0" h="322" w="35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77"/>
            <p:cNvSpPr/>
            <p:nvPr/>
          </p:nvSpPr>
          <p:spPr>
            <a:xfrm>
              <a:off x="3231571" y="3530937"/>
              <a:ext cx="11404" cy="10640"/>
            </a:xfrm>
            <a:custGeom>
              <a:rect b="b" l="l" r="r" t="t"/>
              <a:pathLst>
                <a:path extrusionOk="0" h="334" w="358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77"/>
            <p:cNvSpPr/>
            <p:nvPr/>
          </p:nvSpPr>
          <p:spPr>
            <a:xfrm>
              <a:off x="3317293" y="3653005"/>
              <a:ext cx="12933" cy="10703"/>
            </a:xfrm>
            <a:custGeom>
              <a:rect b="b" l="l" r="r" t="t"/>
              <a:pathLst>
                <a:path extrusionOk="0" h="336" w="406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77"/>
            <p:cNvSpPr/>
            <p:nvPr/>
          </p:nvSpPr>
          <p:spPr>
            <a:xfrm>
              <a:off x="3071914" y="3364431"/>
              <a:ext cx="343652" cy="342505"/>
            </a:xfrm>
            <a:custGeom>
              <a:rect b="b" l="l" r="r" t="t"/>
              <a:pathLst>
                <a:path extrusionOk="0" h="10752" w="10788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9" name="Google Shape;11259;p77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1260" name="Google Shape;11260;p77"/>
            <p:cNvSpPr/>
            <p:nvPr/>
          </p:nvSpPr>
          <p:spPr>
            <a:xfrm>
              <a:off x="897141" y="3359875"/>
              <a:ext cx="257962" cy="352762"/>
            </a:xfrm>
            <a:custGeom>
              <a:rect b="b" l="l" r="r" t="t"/>
              <a:pathLst>
                <a:path extrusionOk="0" h="11074" w="8098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77"/>
            <p:cNvSpPr/>
            <p:nvPr/>
          </p:nvSpPr>
          <p:spPr>
            <a:xfrm>
              <a:off x="945688" y="3593691"/>
              <a:ext cx="160485" cy="89736"/>
            </a:xfrm>
            <a:custGeom>
              <a:rect b="b" l="l" r="r" t="t"/>
              <a:pathLst>
                <a:path extrusionOk="0" h="2817" w="5038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77"/>
            <p:cNvSpPr/>
            <p:nvPr/>
          </p:nvSpPr>
          <p:spPr>
            <a:xfrm>
              <a:off x="1045076" y="3638256"/>
              <a:ext cx="27332" cy="27714"/>
            </a:xfrm>
            <a:custGeom>
              <a:rect b="b" l="l" r="r" t="t"/>
              <a:pathLst>
                <a:path extrusionOk="0" h="870" w="858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77"/>
            <p:cNvSpPr/>
            <p:nvPr/>
          </p:nvSpPr>
          <p:spPr>
            <a:xfrm>
              <a:off x="976046" y="3643194"/>
              <a:ext cx="28096" cy="27332"/>
            </a:xfrm>
            <a:custGeom>
              <a:rect b="b" l="l" r="r" t="t"/>
              <a:pathLst>
                <a:path extrusionOk="0" h="858" w="882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77"/>
            <p:cNvSpPr/>
            <p:nvPr/>
          </p:nvSpPr>
          <p:spPr>
            <a:xfrm>
              <a:off x="1004493" y="3613218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77"/>
            <p:cNvSpPr/>
            <p:nvPr/>
          </p:nvSpPr>
          <p:spPr>
            <a:xfrm>
              <a:off x="991209" y="3555975"/>
              <a:ext cx="31505" cy="31122"/>
            </a:xfrm>
            <a:custGeom>
              <a:rect b="b" l="l" r="r" t="t"/>
              <a:pathLst>
                <a:path extrusionOk="0" h="977" w="989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77"/>
            <p:cNvSpPr/>
            <p:nvPr/>
          </p:nvSpPr>
          <p:spPr>
            <a:xfrm>
              <a:off x="1023447" y="3528261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7" name="Google Shape;11267;p77"/>
            <p:cNvSpPr/>
            <p:nvPr/>
          </p:nvSpPr>
          <p:spPr>
            <a:xfrm>
              <a:off x="1008284" y="3488442"/>
              <a:ext cx="28096" cy="27714"/>
            </a:xfrm>
            <a:custGeom>
              <a:rect b="b" l="l" r="r" t="t"/>
              <a:pathLst>
                <a:path extrusionOk="0" h="870" w="882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8" name="Google Shape;11268;p77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1269" name="Google Shape;11269;p77"/>
            <p:cNvSpPr/>
            <p:nvPr/>
          </p:nvSpPr>
          <p:spPr>
            <a:xfrm>
              <a:off x="1334065" y="3377332"/>
              <a:ext cx="270831" cy="350086"/>
            </a:xfrm>
            <a:custGeom>
              <a:rect b="b" l="l" r="r" t="t"/>
              <a:pathLst>
                <a:path extrusionOk="0" h="10990" w="8502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77"/>
            <p:cNvSpPr/>
            <p:nvPr/>
          </p:nvSpPr>
          <p:spPr>
            <a:xfrm>
              <a:off x="1333682" y="3344330"/>
              <a:ext cx="189697" cy="292461"/>
            </a:xfrm>
            <a:custGeom>
              <a:rect b="b" l="l" r="r" t="t"/>
              <a:pathLst>
                <a:path extrusionOk="0" h="9181" w="5955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77"/>
            <p:cNvSpPr/>
            <p:nvPr/>
          </p:nvSpPr>
          <p:spPr>
            <a:xfrm>
              <a:off x="1444060" y="346948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77"/>
            <p:cNvSpPr/>
            <p:nvPr/>
          </p:nvSpPr>
          <p:spPr>
            <a:xfrm>
              <a:off x="1444060" y="3493762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77"/>
            <p:cNvSpPr/>
            <p:nvPr/>
          </p:nvSpPr>
          <p:spPr>
            <a:xfrm>
              <a:off x="1444060" y="354192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77"/>
            <p:cNvSpPr/>
            <p:nvPr/>
          </p:nvSpPr>
          <p:spPr>
            <a:xfrm>
              <a:off x="1444060" y="356581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77"/>
            <p:cNvSpPr/>
            <p:nvPr/>
          </p:nvSpPr>
          <p:spPr>
            <a:xfrm>
              <a:off x="1444060" y="361474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77"/>
            <p:cNvSpPr/>
            <p:nvPr/>
          </p:nvSpPr>
          <p:spPr>
            <a:xfrm>
              <a:off x="1444060" y="3638256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77"/>
            <p:cNvSpPr/>
            <p:nvPr/>
          </p:nvSpPr>
          <p:spPr>
            <a:xfrm>
              <a:off x="1371622" y="3459454"/>
              <a:ext cx="70208" cy="57084"/>
            </a:xfrm>
            <a:custGeom>
              <a:rect b="b" l="l" r="r" t="t"/>
              <a:pathLst>
                <a:path extrusionOk="0" h="1792" w="2204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77"/>
            <p:cNvSpPr/>
            <p:nvPr/>
          </p:nvSpPr>
          <p:spPr>
            <a:xfrm>
              <a:off x="1371622" y="3532434"/>
              <a:ext cx="70208" cy="56543"/>
            </a:xfrm>
            <a:custGeom>
              <a:rect b="b" l="l" r="r" t="t"/>
              <a:pathLst>
                <a:path extrusionOk="0" h="1775" w="2204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77"/>
            <p:cNvSpPr/>
            <p:nvPr/>
          </p:nvSpPr>
          <p:spPr>
            <a:xfrm>
              <a:off x="1371622" y="3605254"/>
              <a:ext cx="70208" cy="55810"/>
            </a:xfrm>
            <a:custGeom>
              <a:rect b="b" l="l" r="r" t="t"/>
              <a:pathLst>
                <a:path extrusionOk="0" h="1752" w="2204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0" name="Google Shape;11280;p77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1281" name="Google Shape;11281;p77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77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77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77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77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6" name="Google Shape;11286;p77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1287" name="Google Shape;11287;p77"/>
            <p:cNvSpPr/>
            <p:nvPr/>
          </p:nvSpPr>
          <p:spPr>
            <a:xfrm>
              <a:off x="849741" y="1959307"/>
              <a:ext cx="399398" cy="375443"/>
            </a:xfrm>
            <a:custGeom>
              <a:rect b="b" l="l" r="r" t="t"/>
              <a:pathLst>
                <a:path extrusionOk="0" h="11786" w="12538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8" name="Google Shape;11288;p77"/>
            <p:cNvSpPr/>
            <p:nvPr/>
          </p:nvSpPr>
          <p:spPr>
            <a:xfrm>
              <a:off x="986654" y="2041588"/>
              <a:ext cx="180204" cy="177082"/>
            </a:xfrm>
            <a:custGeom>
              <a:rect b="b" l="l" r="r" t="t"/>
              <a:pathLst>
                <a:path extrusionOk="0" h="5559" w="5657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9" name="Google Shape;11289;p77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1290" name="Google Shape;11290;p77"/>
            <p:cNvSpPr/>
            <p:nvPr/>
          </p:nvSpPr>
          <p:spPr>
            <a:xfrm>
              <a:off x="1436861" y="2112975"/>
              <a:ext cx="69444" cy="68902"/>
            </a:xfrm>
            <a:custGeom>
              <a:rect b="b" l="l" r="r" t="t"/>
              <a:pathLst>
                <a:path extrusionOk="0" h="2163" w="218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77"/>
            <p:cNvSpPr/>
            <p:nvPr/>
          </p:nvSpPr>
          <p:spPr>
            <a:xfrm>
              <a:off x="1284212" y="1963766"/>
              <a:ext cx="379489" cy="366046"/>
            </a:xfrm>
            <a:custGeom>
              <a:rect b="b" l="l" r="r" t="t"/>
              <a:pathLst>
                <a:path extrusionOk="0" h="11491" w="11913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2" name="Google Shape;11292;p77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1293" name="Google Shape;11293;p77"/>
            <p:cNvSpPr/>
            <p:nvPr/>
          </p:nvSpPr>
          <p:spPr>
            <a:xfrm>
              <a:off x="3037766" y="1969564"/>
              <a:ext cx="370219" cy="354928"/>
            </a:xfrm>
            <a:custGeom>
              <a:rect b="b" l="l" r="r" t="t"/>
              <a:pathLst>
                <a:path extrusionOk="0" h="11142" w="11622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77"/>
            <p:cNvSpPr/>
            <p:nvPr/>
          </p:nvSpPr>
          <p:spPr>
            <a:xfrm>
              <a:off x="3081757" y="2197136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77"/>
            <p:cNvSpPr/>
            <p:nvPr/>
          </p:nvSpPr>
          <p:spPr>
            <a:xfrm>
              <a:off x="3081375" y="2168689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77"/>
            <p:cNvSpPr/>
            <p:nvPr/>
          </p:nvSpPr>
          <p:spPr>
            <a:xfrm>
              <a:off x="3298340" y="2210770"/>
              <a:ext cx="11404" cy="10480"/>
            </a:xfrm>
            <a:custGeom>
              <a:rect b="b" l="l" r="r" t="t"/>
              <a:pathLst>
                <a:path extrusionOk="0" h="329" w="358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7" name="Google Shape;11297;p77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1298" name="Google Shape;11298;p77"/>
            <p:cNvSpPr/>
            <p:nvPr/>
          </p:nvSpPr>
          <p:spPr>
            <a:xfrm>
              <a:off x="4037535" y="2176558"/>
              <a:ext cx="196513" cy="145673"/>
            </a:xfrm>
            <a:custGeom>
              <a:rect b="b" l="l" r="r" t="t"/>
              <a:pathLst>
                <a:path extrusionOk="0" h="4573" w="6169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77"/>
            <p:cNvSpPr/>
            <p:nvPr/>
          </p:nvSpPr>
          <p:spPr>
            <a:xfrm>
              <a:off x="3982553" y="1971730"/>
              <a:ext cx="304566" cy="272360"/>
            </a:xfrm>
            <a:custGeom>
              <a:rect b="b" l="l" r="r" t="t"/>
              <a:pathLst>
                <a:path extrusionOk="0" h="8550" w="9561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0" name="Google Shape;11300;p77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1301" name="Google Shape;11301;p77"/>
            <p:cNvSpPr/>
            <p:nvPr/>
          </p:nvSpPr>
          <p:spPr>
            <a:xfrm>
              <a:off x="2567841" y="1994124"/>
              <a:ext cx="399812" cy="306477"/>
            </a:xfrm>
            <a:custGeom>
              <a:rect b="b" l="l" r="r" t="t"/>
              <a:pathLst>
                <a:path extrusionOk="0" h="9621" w="12551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77"/>
            <p:cNvSpPr/>
            <p:nvPr/>
          </p:nvSpPr>
          <p:spPr>
            <a:xfrm>
              <a:off x="2623237" y="2113963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77"/>
            <p:cNvSpPr/>
            <p:nvPr/>
          </p:nvSpPr>
          <p:spPr>
            <a:xfrm>
              <a:off x="2623237" y="2017251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4" name="Google Shape;11304;p77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1305" name="Google Shape;11305;p77"/>
            <p:cNvSpPr/>
            <p:nvPr/>
          </p:nvSpPr>
          <p:spPr>
            <a:xfrm>
              <a:off x="2291371" y="2128011"/>
              <a:ext cx="166888" cy="166888"/>
            </a:xfrm>
            <a:custGeom>
              <a:rect b="b" l="l" r="r" t="t"/>
              <a:pathLst>
                <a:path extrusionOk="0" h="5239" w="5239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77"/>
            <p:cNvSpPr/>
            <p:nvPr/>
          </p:nvSpPr>
          <p:spPr>
            <a:xfrm>
              <a:off x="2212084" y="1960358"/>
              <a:ext cx="324698" cy="372863"/>
            </a:xfrm>
            <a:custGeom>
              <a:rect b="b" l="l" r="r" t="t"/>
              <a:pathLst>
                <a:path extrusionOk="0" h="11705" w="10193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77"/>
            <p:cNvSpPr/>
            <p:nvPr/>
          </p:nvSpPr>
          <p:spPr>
            <a:xfrm>
              <a:off x="2319435" y="2157190"/>
              <a:ext cx="108880" cy="103210"/>
            </a:xfrm>
            <a:custGeom>
              <a:rect b="b" l="l" r="r" t="t"/>
              <a:pathLst>
                <a:path extrusionOk="0" h="3240" w="3418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8" name="Google Shape;11308;p77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1309" name="Google Shape;11309;p77"/>
            <p:cNvSpPr/>
            <p:nvPr/>
          </p:nvSpPr>
          <p:spPr>
            <a:xfrm>
              <a:off x="1805901" y="1960358"/>
              <a:ext cx="284847" cy="373627"/>
            </a:xfrm>
            <a:custGeom>
              <a:rect b="b" l="l" r="r" t="t"/>
              <a:pathLst>
                <a:path extrusionOk="0" h="11729" w="8942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77"/>
            <p:cNvSpPr/>
            <p:nvPr/>
          </p:nvSpPr>
          <p:spPr>
            <a:xfrm>
              <a:off x="1841929" y="2295249"/>
              <a:ext cx="165773" cy="13315"/>
            </a:xfrm>
            <a:custGeom>
              <a:rect b="b" l="l" r="r" t="t"/>
              <a:pathLst>
                <a:path extrusionOk="0" h="418" w="5204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11" name="Google Shape;11311;p77"/>
          <p:cNvSpPr/>
          <p:nvPr/>
        </p:nvSpPr>
        <p:spPr>
          <a:xfrm>
            <a:off x="3505429" y="1980076"/>
            <a:ext cx="342505" cy="334191"/>
          </a:xfrm>
          <a:custGeom>
            <a:rect b="b" l="l" r="r" t="t"/>
            <a:pathLst>
              <a:path extrusionOk="0" h="10491" w="10752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2" name="Google Shape;11312;p77"/>
          <p:cNvSpPr/>
          <p:nvPr/>
        </p:nvSpPr>
        <p:spPr>
          <a:xfrm>
            <a:off x="7100552" y="1984249"/>
            <a:ext cx="368690" cy="334541"/>
          </a:xfrm>
          <a:custGeom>
            <a:rect b="b" l="l" r="r" t="t"/>
            <a:pathLst>
              <a:path extrusionOk="0" h="10502" w="11574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3" name="Google Shape;11313;p77"/>
          <p:cNvSpPr/>
          <p:nvPr/>
        </p:nvSpPr>
        <p:spPr>
          <a:xfrm>
            <a:off x="7955445" y="2011198"/>
            <a:ext cx="383088" cy="286472"/>
          </a:xfrm>
          <a:custGeom>
            <a:rect b="b" l="l" r="r" t="t"/>
            <a:pathLst>
              <a:path extrusionOk="0" h="8993" w="12026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14" name="Google Shape;11314;p77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1315" name="Google Shape;11315;p77"/>
            <p:cNvSpPr/>
            <p:nvPr/>
          </p:nvSpPr>
          <p:spPr>
            <a:xfrm>
              <a:off x="6915475" y="2164007"/>
              <a:ext cx="73967" cy="73999"/>
            </a:xfrm>
            <a:custGeom>
              <a:rect b="b" l="l" r="r" t="t"/>
              <a:pathLst>
                <a:path extrusionOk="0" h="2323" w="2322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77"/>
            <p:cNvSpPr/>
            <p:nvPr/>
          </p:nvSpPr>
          <p:spPr>
            <a:xfrm>
              <a:off x="6901427" y="2057070"/>
              <a:ext cx="51605" cy="31154"/>
            </a:xfrm>
            <a:custGeom>
              <a:rect b="b" l="l" r="r" t="t"/>
              <a:pathLst>
                <a:path extrusionOk="0" h="978" w="162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77"/>
            <p:cNvSpPr/>
            <p:nvPr/>
          </p:nvSpPr>
          <p:spPr>
            <a:xfrm>
              <a:off x="6901809" y="2091983"/>
              <a:ext cx="51605" cy="30358"/>
            </a:xfrm>
            <a:custGeom>
              <a:rect b="b" l="l" r="r" t="t"/>
              <a:pathLst>
                <a:path extrusionOk="0" h="953" w="162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77"/>
            <p:cNvSpPr/>
            <p:nvPr/>
          </p:nvSpPr>
          <p:spPr>
            <a:xfrm>
              <a:off x="6901809" y="2126099"/>
              <a:ext cx="51605" cy="30772"/>
            </a:xfrm>
            <a:custGeom>
              <a:rect b="b" l="l" r="r" t="t"/>
              <a:pathLst>
                <a:path extrusionOk="0" h="966" w="162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77"/>
            <p:cNvSpPr/>
            <p:nvPr/>
          </p:nvSpPr>
          <p:spPr>
            <a:xfrm>
              <a:off x="6959849" y="2057452"/>
              <a:ext cx="43641" cy="99419"/>
            </a:xfrm>
            <a:custGeom>
              <a:rect b="b" l="l" r="r" t="t"/>
              <a:pathLst>
                <a:path extrusionOk="0" h="3121" w="137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0" name="Google Shape;11320;p77"/>
            <p:cNvSpPr/>
            <p:nvPr/>
          </p:nvSpPr>
          <p:spPr>
            <a:xfrm>
              <a:off x="6835805" y="2075291"/>
              <a:ext cx="29243" cy="10257"/>
            </a:xfrm>
            <a:custGeom>
              <a:rect b="b" l="l" r="r" t="t"/>
              <a:pathLst>
                <a:path extrusionOk="0" h="322" w="918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1" name="Google Shape;11321;p77"/>
            <p:cNvSpPr/>
            <p:nvPr/>
          </p:nvSpPr>
          <p:spPr>
            <a:xfrm>
              <a:off x="6700422" y="2074908"/>
              <a:ext cx="11022" cy="10257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77"/>
            <p:cNvSpPr/>
            <p:nvPr/>
          </p:nvSpPr>
          <p:spPr>
            <a:xfrm>
              <a:off x="6706092" y="2098417"/>
              <a:ext cx="151375" cy="89162"/>
            </a:xfrm>
            <a:custGeom>
              <a:rect b="b" l="l" r="r" t="t"/>
              <a:pathLst>
                <a:path extrusionOk="0" h="2799" w="4752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77"/>
            <p:cNvSpPr/>
            <p:nvPr/>
          </p:nvSpPr>
          <p:spPr>
            <a:xfrm>
              <a:off x="6656812" y="2029388"/>
              <a:ext cx="368690" cy="245793"/>
            </a:xfrm>
            <a:custGeom>
              <a:rect b="b" l="l" r="r" t="t"/>
              <a:pathLst>
                <a:path extrusionOk="0" h="7716" w="11574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77"/>
            <p:cNvSpPr/>
            <p:nvPr/>
          </p:nvSpPr>
          <p:spPr>
            <a:xfrm>
              <a:off x="6681818" y="2057070"/>
              <a:ext cx="199540" cy="172622"/>
            </a:xfrm>
            <a:custGeom>
              <a:rect b="b" l="l" r="r" t="t"/>
              <a:pathLst>
                <a:path extrusionOk="0" h="5419" w="6264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5" name="Google Shape;11325;p77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1326" name="Google Shape;11326;p77"/>
            <p:cNvSpPr/>
            <p:nvPr/>
          </p:nvSpPr>
          <p:spPr>
            <a:xfrm>
              <a:off x="4869651" y="2012218"/>
              <a:ext cx="376654" cy="281566"/>
            </a:xfrm>
            <a:custGeom>
              <a:rect b="b" l="l" r="r" t="t"/>
              <a:pathLst>
                <a:path extrusionOk="0" h="8839" w="11824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77"/>
            <p:cNvSpPr/>
            <p:nvPr/>
          </p:nvSpPr>
          <p:spPr>
            <a:xfrm>
              <a:off x="5073332" y="2140402"/>
              <a:ext cx="44788" cy="20260"/>
            </a:xfrm>
            <a:custGeom>
              <a:rect b="b" l="l" r="r" t="t"/>
              <a:pathLst>
                <a:path extrusionOk="0" h="636" w="1406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77"/>
            <p:cNvSpPr/>
            <p:nvPr/>
          </p:nvSpPr>
          <p:spPr>
            <a:xfrm>
              <a:off x="5048294" y="2037988"/>
              <a:ext cx="73617" cy="43705"/>
            </a:xfrm>
            <a:custGeom>
              <a:rect b="b" l="l" r="r" t="t"/>
              <a:pathLst>
                <a:path extrusionOk="0" h="1372" w="2311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77"/>
            <p:cNvSpPr/>
            <p:nvPr/>
          </p:nvSpPr>
          <p:spPr>
            <a:xfrm>
              <a:off x="5026314" y="2238484"/>
              <a:ext cx="59187" cy="30645"/>
            </a:xfrm>
            <a:custGeom>
              <a:rect b="b" l="l" r="r" t="t"/>
              <a:pathLst>
                <a:path extrusionOk="0" h="962" w="1858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0" name="Google Shape;11330;p77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1331" name="Google Shape;11331;p77"/>
            <p:cNvSpPr/>
            <p:nvPr/>
          </p:nvSpPr>
          <p:spPr>
            <a:xfrm>
              <a:off x="5483720" y="2123073"/>
              <a:ext cx="47814" cy="73617"/>
            </a:xfrm>
            <a:custGeom>
              <a:rect b="b" l="l" r="r" t="t"/>
              <a:pathLst>
                <a:path extrusionOk="0" h="2311" w="1501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77"/>
            <p:cNvSpPr/>
            <p:nvPr/>
          </p:nvSpPr>
          <p:spPr>
            <a:xfrm>
              <a:off x="5306224" y="2012313"/>
              <a:ext cx="367925" cy="281694"/>
            </a:xfrm>
            <a:custGeom>
              <a:rect b="b" l="l" r="r" t="t"/>
              <a:pathLst>
                <a:path extrusionOk="0" h="8843" w="1155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33" name="Google Shape;11333;p77"/>
          <p:cNvSpPr/>
          <p:nvPr/>
        </p:nvSpPr>
        <p:spPr>
          <a:xfrm>
            <a:off x="5754137" y="2005815"/>
            <a:ext cx="370569" cy="293958"/>
          </a:xfrm>
          <a:custGeom>
            <a:rect b="b" l="l" r="r" t="t"/>
            <a:pathLst>
              <a:path extrusionOk="0" h="9228" w="11633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34" name="Google Shape;11334;p77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1335" name="Google Shape;11335;p77"/>
            <p:cNvSpPr/>
            <p:nvPr/>
          </p:nvSpPr>
          <p:spPr>
            <a:xfrm>
              <a:off x="6267289" y="2161012"/>
              <a:ext cx="67533" cy="67150"/>
            </a:xfrm>
            <a:custGeom>
              <a:rect b="b" l="l" r="r" t="t"/>
              <a:pathLst>
                <a:path extrusionOk="0" h="2108" w="212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77"/>
            <p:cNvSpPr/>
            <p:nvPr/>
          </p:nvSpPr>
          <p:spPr>
            <a:xfrm>
              <a:off x="6235052" y="2128393"/>
              <a:ext cx="132007" cy="131625"/>
            </a:xfrm>
            <a:custGeom>
              <a:rect b="b" l="l" r="r" t="t"/>
              <a:pathLst>
                <a:path extrusionOk="0" h="4132" w="4144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77"/>
            <p:cNvSpPr/>
            <p:nvPr/>
          </p:nvSpPr>
          <p:spPr>
            <a:xfrm>
              <a:off x="6195998" y="1983102"/>
              <a:ext cx="368308" cy="338746"/>
            </a:xfrm>
            <a:custGeom>
              <a:rect b="b" l="l" r="r" t="t"/>
              <a:pathLst>
                <a:path extrusionOk="0" h="10634" w="11562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8" name="Google Shape;11338;p77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1339" name="Google Shape;11339;p77"/>
            <p:cNvSpPr/>
            <p:nvPr/>
          </p:nvSpPr>
          <p:spPr>
            <a:xfrm>
              <a:off x="7542413" y="2281615"/>
              <a:ext cx="368308" cy="10257"/>
            </a:xfrm>
            <a:custGeom>
              <a:rect b="b" l="l" r="r" t="t"/>
              <a:pathLst>
                <a:path extrusionOk="0" h="322" w="1156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77"/>
            <p:cNvSpPr/>
            <p:nvPr/>
          </p:nvSpPr>
          <p:spPr>
            <a:xfrm>
              <a:off x="7542031" y="2117753"/>
              <a:ext cx="369072" cy="108753"/>
            </a:xfrm>
            <a:custGeom>
              <a:rect b="b" l="l" r="r" t="t"/>
              <a:pathLst>
                <a:path extrusionOk="0" h="3414" w="11586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77"/>
            <p:cNvSpPr/>
            <p:nvPr/>
          </p:nvSpPr>
          <p:spPr>
            <a:xfrm>
              <a:off x="7636099" y="2216376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77"/>
            <p:cNvSpPr/>
            <p:nvPr/>
          </p:nvSpPr>
          <p:spPr>
            <a:xfrm>
              <a:off x="7559105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77"/>
            <p:cNvSpPr/>
            <p:nvPr/>
          </p:nvSpPr>
          <p:spPr>
            <a:xfrm>
              <a:off x="7582614" y="2194365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77"/>
            <p:cNvSpPr/>
            <p:nvPr/>
          </p:nvSpPr>
          <p:spPr>
            <a:xfrm>
              <a:off x="7798400" y="2216376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77"/>
            <p:cNvSpPr/>
            <p:nvPr/>
          </p:nvSpPr>
          <p:spPr>
            <a:xfrm>
              <a:off x="7875043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6" name="Google Shape;11346;p77"/>
            <p:cNvSpPr/>
            <p:nvPr/>
          </p:nvSpPr>
          <p:spPr>
            <a:xfrm>
              <a:off x="7851502" y="2194365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7" name="Google Shape;11347;p77"/>
            <p:cNvSpPr/>
            <p:nvPr/>
          </p:nvSpPr>
          <p:spPr>
            <a:xfrm>
              <a:off x="7680090" y="2011835"/>
              <a:ext cx="106205" cy="189028"/>
            </a:xfrm>
            <a:custGeom>
              <a:rect b="b" l="l" r="r" t="t"/>
              <a:pathLst>
                <a:path extrusionOk="0" h="5934" w="3334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8" name="Google Shape;11348;p77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1349" name="Google Shape;11349;p77"/>
            <p:cNvSpPr/>
            <p:nvPr/>
          </p:nvSpPr>
          <p:spPr>
            <a:xfrm>
              <a:off x="8010427" y="3348503"/>
              <a:ext cx="278795" cy="351615"/>
            </a:xfrm>
            <a:custGeom>
              <a:rect b="b" l="l" r="r" t="t"/>
              <a:pathLst>
                <a:path extrusionOk="0" h="11038" w="8752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77"/>
            <p:cNvSpPr/>
            <p:nvPr/>
          </p:nvSpPr>
          <p:spPr>
            <a:xfrm>
              <a:off x="8078692" y="3438653"/>
              <a:ext cx="142264" cy="100216"/>
            </a:xfrm>
            <a:custGeom>
              <a:rect b="b" l="l" r="r" t="t"/>
              <a:pathLst>
                <a:path extrusionOk="0" h="3146" w="4466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77"/>
            <p:cNvSpPr/>
            <p:nvPr/>
          </p:nvSpPr>
          <p:spPr>
            <a:xfrm>
              <a:off x="8079074" y="3574928"/>
              <a:ext cx="141882" cy="10257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77"/>
            <p:cNvSpPr/>
            <p:nvPr/>
          </p:nvSpPr>
          <p:spPr>
            <a:xfrm>
              <a:off x="8079074" y="3619685"/>
              <a:ext cx="141882" cy="10640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53" name="Google Shape;11353;p77"/>
          <p:cNvSpPr/>
          <p:nvPr/>
        </p:nvSpPr>
        <p:spPr>
          <a:xfrm>
            <a:off x="7615138" y="3348917"/>
            <a:ext cx="223304" cy="351201"/>
          </a:xfrm>
          <a:custGeom>
            <a:rect b="b" l="l" r="r" t="t"/>
            <a:pathLst>
              <a:path extrusionOk="0" h="11025" w="701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54" name="Google Shape;11354;p77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1355" name="Google Shape;11355;p77"/>
            <p:cNvSpPr/>
            <p:nvPr/>
          </p:nvSpPr>
          <p:spPr>
            <a:xfrm>
              <a:off x="7191944" y="3636186"/>
              <a:ext cx="66418" cy="37111"/>
            </a:xfrm>
            <a:custGeom>
              <a:rect b="b" l="l" r="r" t="t"/>
              <a:pathLst>
                <a:path extrusionOk="0" h="1165" w="2085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77"/>
            <p:cNvSpPr/>
            <p:nvPr/>
          </p:nvSpPr>
          <p:spPr>
            <a:xfrm>
              <a:off x="7311432" y="3636886"/>
              <a:ext cx="66386" cy="36538"/>
            </a:xfrm>
            <a:custGeom>
              <a:rect b="b" l="l" r="r" t="t"/>
              <a:pathLst>
                <a:path extrusionOk="0" h="1147" w="2084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77"/>
            <p:cNvSpPr/>
            <p:nvPr/>
          </p:nvSpPr>
          <p:spPr>
            <a:xfrm>
              <a:off x="7141900" y="3349204"/>
              <a:ext cx="281057" cy="351010"/>
            </a:xfrm>
            <a:custGeom>
              <a:rect b="b" l="l" r="r" t="t"/>
              <a:pathLst>
                <a:path extrusionOk="0" h="11019" w="8823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8" name="Google Shape;11358;p77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1359" name="Google Shape;11359;p77"/>
            <p:cNvSpPr/>
            <p:nvPr/>
          </p:nvSpPr>
          <p:spPr>
            <a:xfrm>
              <a:off x="5314188" y="3350032"/>
              <a:ext cx="363752" cy="353113"/>
            </a:xfrm>
            <a:custGeom>
              <a:rect b="b" l="l" r="r" t="t"/>
              <a:pathLst>
                <a:path extrusionOk="0" h="11085" w="11419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77"/>
            <p:cNvSpPr/>
            <p:nvPr/>
          </p:nvSpPr>
          <p:spPr>
            <a:xfrm>
              <a:off x="5615313" y="3481243"/>
              <a:ext cx="10289" cy="26567"/>
            </a:xfrm>
            <a:custGeom>
              <a:rect b="b" l="l" r="r" t="t"/>
              <a:pathLst>
                <a:path extrusionOk="0" h="834" w="323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61" name="Google Shape;11361;p77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1362" name="Google Shape;11362;p77"/>
            <p:cNvSpPr/>
            <p:nvPr/>
          </p:nvSpPr>
          <p:spPr>
            <a:xfrm>
              <a:off x="6377667" y="3404249"/>
              <a:ext cx="93686" cy="58072"/>
            </a:xfrm>
            <a:custGeom>
              <a:rect b="b" l="l" r="r" t="t"/>
              <a:pathLst>
                <a:path extrusionOk="0" h="1823" w="2941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77"/>
            <p:cNvSpPr/>
            <p:nvPr/>
          </p:nvSpPr>
          <p:spPr>
            <a:xfrm>
              <a:off x="6260090" y="3449611"/>
              <a:ext cx="76643" cy="44947"/>
            </a:xfrm>
            <a:custGeom>
              <a:rect b="b" l="l" r="r" t="t"/>
              <a:pathLst>
                <a:path extrusionOk="0" h="1411" w="2406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77"/>
            <p:cNvSpPr/>
            <p:nvPr/>
          </p:nvSpPr>
          <p:spPr>
            <a:xfrm>
              <a:off x="6415574" y="3498349"/>
              <a:ext cx="49343" cy="21598"/>
            </a:xfrm>
            <a:custGeom>
              <a:rect b="b" l="l" r="r" t="t"/>
              <a:pathLst>
                <a:path extrusionOk="0" h="678" w="1549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77"/>
            <p:cNvSpPr/>
            <p:nvPr/>
          </p:nvSpPr>
          <p:spPr>
            <a:xfrm>
              <a:off x="6344283" y="3473247"/>
              <a:ext cx="41380" cy="32301"/>
            </a:xfrm>
            <a:custGeom>
              <a:rect b="b" l="l" r="r" t="t"/>
              <a:pathLst>
                <a:path extrusionOk="0" h="1014" w="1299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77"/>
            <p:cNvSpPr/>
            <p:nvPr/>
          </p:nvSpPr>
          <p:spPr>
            <a:xfrm>
              <a:off x="6203579" y="3348981"/>
              <a:ext cx="351615" cy="350373"/>
            </a:xfrm>
            <a:custGeom>
              <a:rect b="b" l="l" r="r" t="t"/>
              <a:pathLst>
                <a:path extrusionOk="0" h="10999" w="11038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67" name="Google Shape;11367;p77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1368" name="Google Shape;11368;p77"/>
            <p:cNvSpPr/>
            <p:nvPr/>
          </p:nvSpPr>
          <p:spPr>
            <a:xfrm>
              <a:off x="5829984" y="3350032"/>
              <a:ext cx="220755" cy="352348"/>
            </a:xfrm>
            <a:custGeom>
              <a:rect b="b" l="l" r="r" t="t"/>
              <a:pathLst>
                <a:path extrusionOk="0" h="11061" w="693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77"/>
            <p:cNvSpPr/>
            <p:nvPr/>
          </p:nvSpPr>
          <p:spPr>
            <a:xfrm>
              <a:off x="5912297" y="3541927"/>
              <a:ext cx="56160" cy="56160"/>
            </a:xfrm>
            <a:custGeom>
              <a:rect b="b" l="l" r="r" t="t"/>
              <a:pathLst>
                <a:path extrusionOk="0" h="1763" w="1763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77"/>
            <p:cNvSpPr/>
            <p:nvPr/>
          </p:nvSpPr>
          <p:spPr>
            <a:xfrm>
              <a:off x="5885730" y="3515391"/>
              <a:ext cx="109263" cy="109263"/>
            </a:xfrm>
            <a:custGeom>
              <a:rect b="b" l="l" r="r" t="t"/>
              <a:pathLst>
                <a:path extrusionOk="0" h="3430" w="343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77"/>
            <p:cNvSpPr/>
            <p:nvPr/>
          </p:nvSpPr>
          <p:spPr>
            <a:xfrm>
              <a:off x="5862986" y="3476305"/>
              <a:ext cx="154783" cy="188167"/>
            </a:xfrm>
            <a:custGeom>
              <a:rect b="b" l="l" r="r" t="t"/>
              <a:pathLst>
                <a:path extrusionOk="0" h="5907" w="485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2" name="Google Shape;11372;p77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1373" name="Google Shape;11373;p77"/>
            <p:cNvSpPr/>
            <p:nvPr/>
          </p:nvSpPr>
          <p:spPr>
            <a:xfrm>
              <a:off x="5024403" y="3395521"/>
              <a:ext cx="174119" cy="166156"/>
            </a:xfrm>
            <a:custGeom>
              <a:rect b="b" l="l" r="r" t="t"/>
              <a:pathLst>
                <a:path extrusionOk="0" h="5216" w="5466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4" name="Google Shape;11374;p77"/>
            <p:cNvSpPr/>
            <p:nvPr/>
          </p:nvSpPr>
          <p:spPr>
            <a:xfrm>
              <a:off x="4882170" y="3349841"/>
              <a:ext cx="358464" cy="352316"/>
            </a:xfrm>
            <a:custGeom>
              <a:rect b="b" l="l" r="r" t="t"/>
              <a:pathLst>
                <a:path extrusionOk="0" h="11060" w="11253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75" name="Google Shape;11375;p77"/>
          <p:cNvSpPr/>
          <p:nvPr/>
        </p:nvSpPr>
        <p:spPr>
          <a:xfrm>
            <a:off x="3955221" y="2893008"/>
            <a:ext cx="358464" cy="356808"/>
          </a:xfrm>
          <a:custGeom>
            <a:rect b="b" l="l" r="r" t="t"/>
            <a:pathLst>
              <a:path extrusionOk="0" h="11201" w="11253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6" name="Google Shape;11376;p77"/>
          <p:cNvSpPr/>
          <p:nvPr/>
        </p:nvSpPr>
        <p:spPr>
          <a:xfrm>
            <a:off x="3499727" y="2442228"/>
            <a:ext cx="380444" cy="310077"/>
          </a:xfrm>
          <a:custGeom>
            <a:rect b="b" l="l" r="r" t="t"/>
            <a:pathLst>
              <a:path extrusionOk="0" h="9734" w="11943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77" name="Google Shape;11377;p77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1378" name="Google Shape;11378;p77"/>
            <p:cNvSpPr/>
            <p:nvPr/>
          </p:nvSpPr>
          <p:spPr>
            <a:xfrm>
              <a:off x="3105649" y="2649413"/>
              <a:ext cx="68329" cy="66864"/>
            </a:xfrm>
            <a:custGeom>
              <a:rect b="b" l="l" r="r" t="t"/>
              <a:pathLst>
                <a:path extrusionOk="0" h="2099" w="2145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77"/>
            <p:cNvSpPr/>
            <p:nvPr/>
          </p:nvSpPr>
          <p:spPr>
            <a:xfrm>
              <a:off x="3297193" y="2649413"/>
              <a:ext cx="68297" cy="66864"/>
            </a:xfrm>
            <a:custGeom>
              <a:rect b="b" l="l" r="r" t="t"/>
              <a:pathLst>
                <a:path extrusionOk="0" h="2099" w="2144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77"/>
            <p:cNvSpPr/>
            <p:nvPr/>
          </p:nvSpPr>
          <p:spPr>
            <a:xfrm>
              <a:off x="3044965" y="2435220"/>
              <a:ext cx="400194" cy="324316"/>
            </a:xfrm>
            <a:custGeom>
              <a:rect b="b" l="l" r="r" t="t"/>
              <a:pathLst>
                <a:path extrusionOk="0" h="10181" w="12563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1" name="Google Shape;11381;p77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1382" name="Google Shape;11382;p77"/>
            <p:cNvSpPr/>
            <p:nvPr/>
          </p:nvSpPr>
          <p:spPr>
            <a:xfrm>
              <a:off x="5110889" y="2554676"/>
              <a:ext cx="75496" cy="71355"/>
            </a:xfrm>
            <a:custGeom>
              <a:rect b="b" l="l" r="r" t="t"/>
              <a:pathLst>
                <a:path extrusionOk="0" h="2240" w="237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77"/>
            <p:cNvSpPr/>
            <p:nvPr/>
          </p:nvSpPr>
          <p:spPr>
            <a:xfrm>
              <a:off x="4958049" y="2691972"/>
              <a:ext cx="45521" cy="45553"/>
            </a:xfrm>
            <a:custGeom>
              <a:rect b="b" l="l" r="r" t="t"/>
              <a:pathLst>
                <a:path extrusionOk="0" h="1430" w="1429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77"/>
            <p:cNvSpPr/>
            <p:nvPr/>
          </p:nvSpPr>
          <p:spPr>
            <a:xfrm>
              <a:off x="5130225" y="2691972"/>
              <a:ext cx="45553" cy="45553"/>
            </a:xfrm>
            <a:custGeom>
              <a:rect b="b" l="l" r="r" t="t"/>
              <a:pathLst>
                <a:path extrusionOk="0" h="1430" w="143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77"/>
            <p:cNvSpPr/>
            <p:nvPr/>
          </p:nvSpPr>
          <p:spPr>
            <a:xfrm>
              <a:off x="4930717" y="2523586"/>
              <a:ext cx="100917" cy="100534"/>
            </a:xfrm>
            <a:custGeom>
              <a:rect b="b" l="l" r="r" t="t"/>
              <a:pathLst>
                <a:path extrusionOk="0" h="3156" w="3168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77"/>
            <p:cNvSpPr/>
            <p:nvPr/>
          </p:nvSpPr>
          <p:spPr>
            <a:xfrm>
              <a:off x="4878379" y="2473892"/>
              <a:ext cx="367161" cy="287523"/>
            </a:xfrm>
            <a:custGeom>
              <a:rect b="b" l="l" r="r" t="t"/>
              <a:pathLst>
                <a:path extrusionOk="0" h="9026" w="11526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7" name="Google Shape;11387;p77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1388" name="Google Shape;11388;p77"/>
            <p:cNvSpPr/>
            <p:nvPr/>
          </p:nvSpPr>
          <p:spPr>
            <a:xfrm>
              <a:off x="1424724" y="3106533"/>
              <a:ext cx="37971" cy="37939"/>
            </a:xfrm>
            <a:custGeom>
              <a:rect b="b" l="l" r="r" t="t"/>
              <a:pathLst>
                <a:path extrusionOk="0" h="1191" w="1192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77"/>
            <p:cNvSpPr/>
            <p:nvPr/>
          </p:nvSpPr>
          <p:spPr>
            <a:xfrm>
              <a:off x="1325719" y="2887689"/>
              <a:ext cx="290581" cy="372481"/>
            </a:xfrm>
            <a:custGeom>
              <a:rect b="b" l="l" r="r" t="t"/>
              <a:pathLst>
                <a:path extrusionOk="0" h="11693" w="9122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90" name="Google Shape;11390;p77"/>
          <p:cNvSpPr/>
          <p:nvPr/>
        </p:nvSpPr>
        <p:spPr>
          <a:xfrm>
            <a:off x="1819153" y="2882369"/>
            <a:ext cx="191194" cy="382738"/>
          </a:xfrm>
          <a:custGeom>
            <a:rect b="b" l="l" r="r" t="t"/>
            <a:pathLst>
              <a:path extrusionOk="0" h="12015" w="6002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91" name="Google Shape;11391;p77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1392" name="Google Shape;11392;p77"/>
            <p:cNvSpPr/>
            <p:nvPr/>
          </p:nvSpPr>
          <p:spPr>
            <a:xfrm>
              <a:off x="3511864" y="2892499"/>
              <a:ext cx="359197" cy="358751"/>
            </a:xfrm>
            <a:custGeom>
              <a:rect b="b" l="l" r="r" t="t"/>
              <a:pathLst>
                <a:path extrusionOk="0" h="11262" w="11276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77"/>
            <p:cNvSpPr/>
            <p:nvPr/>
          </p:nvSpPr>
          <p:spPr>
            <a:xfrm>
              <a:off x="3510335" y="2959936"/>
              <a:ext cx="176413" cy="43291"/>
            </a:xfrm>
            <a:custGeom>
              <a:rect b="b" l="l" r="r" t="t"/>
              <a:pathLst>
                <a:path extrusionOk="0" h="1359" w="5538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77"/>
            <p:cNvSpPr/>
            <p:nvPr/>
          </p:nvSpPr>
          <p:spPr>
            <a:xfrm>
              <a:off x="3530435" y="2920213"/>
              <a:ext cx="133918" cy="35072"/>
            </a:xfrm>
            <a:custGeom>
              <a:rect b="b" l="l" r="r" t="t"/>
              <a:pathLst>
                <a:path extrusionOk="0" h="1101" w="4204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5" name="Google Shape;11395;p77"/>
            <p:cNvSpPr/>
            <p:nvPr/>
          </p:nvSpPr>
          <p:spPr>
            <a:xfrm>
              <a:off x="3761416" y="3078787"/>
              <a:ext cx="53134" cy="174916"/>
            </a:xfrm>
            <a:custGeom>
              <a:rect b="b" l="l" r="r" t="t"/>
              <a:pathLst>
                <a:path extrusionOk="0" h="5491" w="1668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6" name="Google Shape;11396;p77"/>
            <p:cNvSpPr/>
            <p:nvPr/>
          </p:nvSpPr>
          <p:spPr>
            <a:xfrm>
              <a:off x="3809230" y="3100990"/>
              <a:ext cx="42877" cy="132326"/>
            </a:xfrm>
            <a:custGeom>
              <a:rect b="b" l="l" r="r" t="t"/>
              <a:pathLst>
                <a:path extrusionOk="0" h="4154" w="1346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7" name="Google Shape;11397;p77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1398" name="Google Shape;11398;p77"/>
            <p:cNvSpPr/>
            <p:nvPr/>
          </p:nvSpPr>
          <p:spPr>
            <a:xfrm>
              <a:off x="3125749" y="2915371"/>
              <a:ext cx="240505" cy="354259"/>
            </a:xfrm>
            <a:custGeom>
              <a:rect b="b" l="l" r="r" t="t"/>
              <a:pathLst>
                <a:path extrusionOk="0" h="11121" w="755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77"/>
            <p:cNvSpPr/>
            <p:nvPr/>
          </p:nvSpPr>
          <p:spPr>
            <a:xfrm>
              <a:off x="3263076" y="2942511"/>
              <a:ext cx="79287" cy="99579"/>
            </a:xfrm>
            <a:custGeom>
              <a:rect b="b" l="l" r="r" t="t"/>
              <a:pathLst>
                <a:path extrusionOk="0" h="3126" w="2489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77"/>
            <p:cNvSpPr/>
            <p:nvPr/>
          </p:nvSpPr>
          <p:spPr>
            <a:xfrm>
              <a:off x="3237656" y="2939262"/>
              <a:ext cx="20897" cy="14462"/>
            </a:xfrm>
            <a:custGeom>
              <a:rect b="b" l="l" r="r" t="t"/>
              <a:pathLst>
                <a:path extrusionOk="0" h="454" w="656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77"/>
            <p:cNvSpPr/>
            <p:nvPr/>
          </p:nvSpPr>
          <p:spPr>
            <a:xfrm>
              <a:off x="3379888" y="3029539"/>
              <a:ext cx="26567" cy="14048"/>
            </a:xfrm>
            <a:custGeom>
              <a:rect b="b" l="l" r="r" t="t"/>
              <a:pathLst>
                <a:path extrusionOk="0" h="441" w="834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77"/>
            <p:cNvSpPr/>
            <p:nvPr/>
          </p:nvSpPr>
          <p:spPr>
            <a:xfrm>
              <a:off x="3086313" y="3029539"/>
              <a:ext cx="26599" cy="14048"/>
            </a:xfrm>
            <a:custGeom>
              <a:rect b="b" l="l" r="r" t="t"/>
              <a:pathLst>
                <a:path extrusionOk="0" h="441" w="835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77"/>
            <p:cNvSpPr/>
            <p:nvPr/>
          </p:nvSpPr>
          <p:spPr>
            <a:xfrm>
              <a:off x="3359788" y="2953469"/>
              <a:ext cx="26567" cy="20355"/>
            </a:xfrm>
            <a:custGeom>
              <a:rect b="b" l="l" r="r" t="t"/>
              <a:pathLst>
                <a:path extrusionOk="0" h="639" w="834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77"/>
            <p:cNvSpPr/>
            <p:nvPr/>
          </p:nvSpPr>
          <p:spPr>
            <a:xfrm>
              <a:off x="3106413" y="3100034"/>
              <a:ext cx="26599" cy="20164"/>
            </a:xfrm>
            <a:custGeom>
              <a:rect b="b" l="l" r="r" t="t"/>
              <a:pathLst>
                <a:path extrusionOk="0" h="633" w="835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77"/>
            <p:cNvSpPr/>
            <p:nvPr/>
          </p:nvSpPr>
          <p:spPr>
            <a:xfrm>
              <a:off x="3308565" y="2897277"/>
              <a:ext cx="22044" cy="24178"/>
            </a:xfrm>
            <a:custGeom>
              <a:rect b="b" l="l" r="r" t="t"/>
              <a:pathLst>
                <a:path extrusionOk="0" h="759" w="692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77"/>
            <p:cNvSpPr/>
            <p:nvPr/>
          </p:nvSpPr>
          <p:spPr>
            <a:xfrm>
              <a:off x="3239153" y="2877049"/>
              <a:ext cx="14080" cy="26599"/>
            </a:xfrm>
            <a:custGeom>
              <a:rect b="b" l="l" r="r" t="t"/>
              <a:pathLst>
                <a:path extrusionOk="0" h="835" w="442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77"/>
            <p:cNvSpPr/>
            <p:nvPr/>
          </p:nvSpPr>
          <p:spPr>
            <a:xfrm>
              <a:off x="3161809" y="2897500"/>
              <a:ext cx="22394" cy="24337"/>
            </a:xfrm>
            <a:custGeom>
              <a:rect b="b" l="l" r="r" t="t"/>
              <a:pathLst>
                <a:path extrusionOk="0" h="764" w="703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77"/>
            <p:cNvSpPr/>
            <p:nvPr/>
          </p:nvSpPr>
          <p:spPr>
            <a:xfrm>
              <a:off x="3106413" y="2953151"/>
              <a:ext cx="26599" cy="19909"/>
            </a:xfrm>
            <a:custGeom>
              <a:rect b="b" l="l" r="r" t="t"/>
              <a:pathLst>
                <a:path extrusionOk="0" h="625" w="835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77"/>
            <p:cNvSpPr/>
            <p:nvPr/>
          </p:nvSpPr>
          <p:spPr>
            <a:xfrm>
              <a:off x="3360520" y="3099811"/>
              <a:ext cx="25834" cy="20005"/>
            </a:xfrm>
            <a:custGeom>
              <a:rect b="b" l="l" r="r" t="t"/>
              <a:pathLst>
                <a:path extrusionOk="0" h="628" w="811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10" name="Google Shape;11410;p77"/>
          <p:cNvSpPr/>
          <p:nvPr/>
        </p:nvSpPr>
        <p:spPr>
          <a:xfrm>
            <a:off x="2253814" y="2894123"/>
            <a:ext cx="210530" cy="357700"/>
          </a:xfrm>
          <a:custGeom>
            <a:rect b="b" l="l" r="r" t="t"/>
            <a:pathLst>
              <a:path extrusionOk="0" h="11229" w="6609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11" name="Google Shape;11411;p77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1412" name="Google Shape;11412;p77"/>
            <p:cNvSpPr/>
            <p:nvPr/>
          </p:nvSpPr>
          <p:spPr>
            <a:xfrm>
              <a:off x="861113" y="2981533"/>
              <a:ext cx="315970" cy="277489"/>
            </a:xfrm>
            <a:custGeom>
              <a:rect b="b" l="l" r="r" t="t"/>
              <a:pathLst>
                <a:path extrusionOk="0" h="8711" w="9919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3" name="Google Shape;11413;p77"/>
            <p:cNvSpPr/>
            <p:nvPr/>
          </p:nvSpPr>
          <p:spPr>
            <a:xfrm>
              <a:off x="1024976" y="2981756"/>
              <a:ext cx="125572" cy="45903"/>
            </a:xfrm>
            <a:custGeom>
              <a:rect b="b" l="l" r="r" t="t"/>
              <a:pathLst>
                <a:path extrusionOk="0" h="1441" w="3942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4" name="Google Shape;11414;p77"/>
            <p:cNvSpPr/>
            <p:nvPr/>
          </p:nvSpPr>
          <p:spPr>
            <a:xfrm>
              <a:off x="979455" y="2885746"/>
              <a:ext cx="215467" cy="145705"/>
            </a:xfrm>
            <a:custGeom>
              <a:rect b="b" l="l" r="r" t="t"/>
              <a:pathLst>
                <a:path extrusionOk="0" h="4574" w="6764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15" name="Google Shape;11415;p77"/>
          <p:cNvSpPr/>
          <p:nvPr/>
        </p:nvSpPr>
        <p:spPr>
          <a:xfrm>
            <a:off x="2616005" y="2886542"/>
            <a:ext cx="371366" cy="372353"/>
          </a:xfrm>
          <a:custGeom>
            <a:rect b="b" l="l" r="r" t="t"/>
            <a:pathLst>
              <a:path extrusionOk="0" h="11689" w="11658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16" name="Google Shape;11416;p77"/>
          <p:cNvSpPr/>
          <p:nvPr/>
        </p:nvSpPr>
        <p:spPr>
          <a:xfrm>
            <a:off x="2160129" y="1516235"/>
            <a:ext cx="399780" cy="341740"/>
          </a:xfrm>
          <a:custGeom>
            <a:rect b="b" l="l" r="r" t="t"/>
            <a:pathLst>
              <a:path extrusionOk="0" h="10728" w="1255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17" name="Google Shape;11417;p77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1418" name="Google Shape;11418;p77"/>
            <p:cNvSpPr/>
            <p:nvPr/>
          </p:nvSpPr>
          <p:spPr>
            <a:xfrm>
              <a:off x="1297654" y="1504481"/>
              <a:ext cx="349354" cy="362223"/>
            </a:xfrm>
            <a:custGeom>
              <a:rect b="b" l="l" r="r" t="t"/>
              <a:pathLst>
                <a:path extrusionOk="0" h="11371" w="10967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9" name="Google Shape;11419;p77"/>
            <p:cNvSpPr/>
            <p:nvPr/>
          </p:nvSpPr>
          <p:spPr>
            <a:xfrm>
              <a:off x="1354930" y="1618713"/>
              <a:ext cx="224960" cy="206516"/>
            </a:xfrm>
            <a:custGeom>
              <a:rect b="b" l="l" r="r" t="t"/>
              <a:pathLst>
                <a:path extrusionOk="0" h="6483" w="7062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0" name="Google Shape;11420;p77"/>
            <p:cNvSpPr/>
            <p:nvPr/>
          </p:nvSpPr>
          <p:spPr>
            <a:xfrm>
              <a:off x="1453553" y="1643305"/>
              <a:ext cx="73235" cy="141436"/>
            </a:xfrm>
            <a:custGeom>
              <a:rect b="b" l="l" r="r" t="t"/>
              <a:pathLst>
                <a:path extrusionOk="0" h="4440" w="2299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21" name="Google Shape;11421;p77"/>
          <p:cNvSpPr/>
          <p:nvPr/>
        </p:nvSpPr>
        <p:spPr>
          <a:xfrm>
            <a:off x="3945378" y="1530729"/>
            <a:ext cx="381209" cy="312466"/>
          </a:xfrm>
          <a:custGeom>
            <a:rect b="b" l="l" r="r" t="t"/>
            <a:pathLst>
              <a:path extrusionOk="0" h="9809" w="11967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22" name="Google Shape;11422;p77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1423" name="Google Shape;11423;p77"/>
            <p:cNvSpPr/>
            <p:nvPr/>
          </p:nvSpPr>
          <p:spPr>
            <a:xfrm>
              <a:off x="852385" y="1510916"/>
              <a:ext cx="353145" cy="187785"/>
            </a:xfrm>
            <a:custGeom>
              <a:rect b="b" l="l" r="r" t="t"/>
              <a:pathLst>
                <a:path extrusionOk="0" h="5895" w="11086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77"/>
            <p:cNvSpPr/>
            <p:nvPr/>
          </p:nvSpPr>
          <p:spPr>
            <a:xfrm>
              <a:off x="852385" y="1609921"/>
              <a:ext cx="353145" cy="252992"/>
            </a:xfrm>
            <a:custGeom>
              <a:rect b="b" l="l" r="r" t="t"/>
              <a:pathLst>
                <a:path extrusionOk="0" h="7942" w="11086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77"/>
            <p:cNvSpPr/>
            <p:nvPr/>
          </p:nvSpPr>
          <p:spPr>
            <a:xfrm>
              <a:off x="928264" y="1584501"/>
              <a:ext cx="198775" cy="140735"/>
            </a:xfrm>
            <a:custGeom>
              <a:rect b="b" l="l" r="r" t="t"/>
              <a:pathLst>
                <a:path extrusionOk="0" h="4418" w="624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6" name="Google Shape;11426;p77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1427" name="Google Shape;11427;p77"/>
            <p:cNvSpPr/>
            <p:nvPr/>
          </p:nvSpPr>
          <p:spPr>
            <a:xfrm>
              <a:off x="1854448" y="1647096"/>
              <a:ext cx="22012" cy="21630"/>
            </a:xfrm>
            <a:custGeom>
              <a:rect b="b" l="l" r="r" t="t"/>
              <a:pathLst>
                <a:path extrusionOk="0" h="679" w="691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8" name="Google Shape;11428;p77"/>
            <p:cNvSpPr/>
            <p:nvPr/>
          </p:nvSpPr>
          <p:spPr>
            <a:xfrm>
              <a:off x="1906021" y="1647096"/>
              <a:ext cx="21661" cy="21630"/>
            </a:xfrm>
            <a:custGeom>
              <a:rect b="b" l="l" r="r" t="t"/>
              <a:pathLst>
                <a:path extrusionOk="0" h="679" w="68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77"/>
            <p:cNvSpPr/>
            <p:nvPr/>
          </p:nvSpPr>
          <p:spPr>
            <a:xfrm>
              <a:off x="1956830" y="1647096"/>
              <a:ext cx="22044" cy="21630"/>
            </a:xfrm>
            <a:custGeom>
              <a:rect b="b" l="l" r="r" t="t"/>
              <a:pathLst>
                <a:path extrusionOk="0" h="679" w="692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77"/>
            <p:cNvSpPr/>
            <p:nvPr/>
          </p:nvSpPr>
          <p:spPr>
            <a:xfrm>
              <a:off x="1745217" y="1515471"/>
              <a:ext cx="343269" cy="342505"/>
            </a:xfrm>
            <a:custGeom>
              <a:rect b="b" l="l" r="r" t="t"/>
              <a:pathLst>
                <a:path extrusionOk="0" h="10752" w="10776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31" name="Google Shape;11431;p77"/>
          <p:cNvSpPr/>
          <p:nvPr/>
        </p:nvSpPr>
        <p:spPr>
          <a:xfrm>
            <a:off x="3509220" y="1505437"/>
            <a:ext cx="365632" cy="363561"/>
          </a:xfrm>
          <a:custGeom>
            <a:rect b="b" l="l" r="r" t="t"/>
            <a:pathLst>
              <a:path extrusionOk="0" h="11413" w="11478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32" name="Google Shape;11432;p77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1433" name="Google Shape;11433;p77"/>
            <p:cNvSpPr/>
            <p:nvPr/>
          </p:nvSpPr>
          <p:spPr>
            <a:xfrm>
              <a:off x="3042703" y="1529137"/>
              <a:ext cx="411535" cy="315587"/>
            </a:xfrm>
            <a:custGeom>
              <a:rect b="b" l="l" r="r" t="t"/>
              <a:pathLst>
                <a:path extrusionOk="0" h="9907" w="12919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77"/>
            <p:cNvSpPr/>
            <p:nvPr/>
          </p:nvSpPr>
          <p:spPr>
            <a:xfrm>
              <a:off x="3077967" y="1557965"/>
              <a:ext cx="12169" cy="12551"/>
            </a:xfrm>
            <a:custGeom>
              <a:rect b="b" l="l" r="r" t="t"/>
              <a:pathLst>
                <a:path extrusionOk="0" h="394" w="382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77"/>
            <p:cNvSpPr/>
            <p:nvPr/>
          </p:nvSpPr>
          <p:spPr>
            <a:xfrm>
              <a:off x="3099978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77"/>
            <p:cNvSpPr/>
            <p:nvPr/>
          </p:nvSpPr>
          <p:spPr>
            <a:xfrm>
              <a:off x="3122341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7" name="Google Shape;11437;p77"/>
            <p:cNvSpPr/>
            <p:nvPr/>
          </p:nvSpPr>
          <p:spPr>
            <a:xfrm>
              <a:off x="3342331" y="1557965"/>
              <a:ext cx="79669" cy="12551"/>
            </a:xfrm>
            <a:custGeom>
              <a:rect b="b" l="l" r="r" t="t"/>
              <a:pathLst>
                <a:path extrusionOk="0" h="394" w="2501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77"/>
            <p:cNvSpPr/>
            <p:nvPr/>
          </p:nvSpPr>
          <p:spPr>
            <a:xfrm>
              <a:off x="3306303" y="1557965"/>
              <a:ext cx="26949" cy="12551"/>
            </a:xfrm>
            <a:custGeom>
              <a:rect b="b" l="l" r="r" t="t"/>
              <a:pathLst>
                <a:path extrusionOk="0" h="394" w="846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77"/>
            <p:cNvSpPr/>
            <p:nvPr/>
          </p:nvSpPr>
          <p:spPr>
            <a:xfrm>
              <a:off x="3165217" y="1622822"/>
              <a:ext cx="166888" cy="121750"/>
            </a:xfrm>
            <a:custGeom>
              <a:rect b="b" l="l" r="r" t="t"/>
              <a:pathLst>
                <a:path extrusionOk="0" h="3822" w="5239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0" name="Google Shape;11440;p77"/>
            <p:cNvSpPr/>
            <p:nvPr/>
          </p:nvSpPr>
          <p:spPr>
            <a:xfrm>
              <a:off x="3222843" y="1657226"/>
              <a:ext cx="54281" cy="53612"/>
            </a:xfrm>
            <a:custGeom>
              <a:rect b="b" l="l" r="r" t="t"/>
              <a:pathLst>
                <a:path extrusionOk="0" h="1683" w="1704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1" name="Google Shape;11441;p77"/>
            <p:cNvSpPr/>
            <p:nvPr/>
          </p:nvSpPr>
          <p:spPr>
            <a:xfrm>
              <a:off x="3087459" y="1800700"/>
              <a:ext cx="160454" cy="12519"/>
            </a:xfrm>
            <a:custGeom>
              <a:rect b="b" l="l" r="r" t="t"/>
              <a:pathLst>
                <a:path extrusionOk="0" h="393" w="5037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77"/>
            <p:cNvSpPr/>
            <p:nvPr/>
          </p:nvSpPr>
          <p:spPr>
            <a:xfrm>
              <a:off x="3368866" y="1800318"/>
              <a:ext cx="43673" cy="12169"/>
            </a:xfrm>
            <a:custGeom>
              <a:rect b="b" l="l" r="r" t="t"/>
              <a:pathLst>
                <a:path extrusionOk="0" h="382" w="1371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3" name="Google Shape;11443;p77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1444" name="Google Shape;11444;p77"/>
            <p:cNvSpPr/>
            <p:nvPr/>
          </p:nvSpPr>
          <p:spPr>
            <a:xfrm>
              <a:off x="2835614" y="1818507"/>
              <a:ext cx="10289" cy="10671"/>
            </a:xfrm>
            <a:custGeom>
              <a:rect b="b" l="l" r="r" t="t"/>
              <a:pathLst>
                <a:path extrusionOk="0" h="335" w="323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77"/>
            <p:cNvSpPr/>
            <p:nvPr/>
          </p:nvSpPr>
          <p:spPr>
            <a:xfrm>
              <a:off x="2629289" y="1544682"/>
              <a:ext cx="318614" cy="284497"/>
            </a:xfrm>
            <a:custGeom>
              <a:rect b="b" l="l" r="r" t="t"/>
              <a:pathLst>
                <a:path extrusionOk="0" h="8931" w="10002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77"/>
            <p:cNvSpPr/>
            <p:nvPr/>
          </p:nvSpPr>
          <p:spPr>
            <a:xfrm>
              <a:off x="2876962" y="1818507"/>
              <a:ext cx="30740" cy="10671"/>
            </a:xfrm>
            <a:custGeom>
              <a:rect b="b" l="l" r="r" t="t"/>
              <a:pathLst>
                <a:path extrusionOk="0" h="335" w="965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77"/>
            <p:cNvSpPr/>
            <p:nvPr/>
          </p:nvSpPr>
          <p:spPr>
            <a:xfrm>
              <a:off x="2969118" y="1818507"/>
              <a:ext cx="10671" cy="10671"/>
            </a:xfrm>
            <a:custGeom>
              <a:rect b="b" l="l" r="r" t="t"/>
              <a:pathLst>
                <a:path extrusionOk="0" h="335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77"/>
            <p:cNvSpPr/>
            <p:nvPr/>
          </p:nvSpPr>
          <p:spPr>
            <a:xfrm>
              <a:off x="2916780" y="1818507"/>
              <a:ext cx="34563" cy="10671"/>
            </a:xfrm>
            <a:custGeom>
              <a:rect b="b" l="l" r="r" t="t"/>
              <a:pathLst>
                <a:path extrusionOk="0" h="335" w="1085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9" name="Google Shape;11449;p77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1450" name="Google Shape;11450;p77"/>
            <p:cNvSpPr/>
            <p:nvPr/>
          </p:nvSpPr>
          <p:spPr>
            <a:xfrm>
              <a:off x="5305077" y="1502633"/>
              <a:ext cx="261338" cy="365218"/>
            </a:xfrm>
            <a:custGeom>
              <a:rect b="b" l="l" r="r" t="t"/>
              <a:pathLst>
                <a:path extrusionOk="0" h="11465" w="8204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77"/>
            <p:cNvSpPr/>
            <p:nvPr/>
          </p:nvSpPr>
          <p:spPr>
            <a:xfrm>
              <a:off x="5495092" y="1503111"/>
              <a:ext cx="177878" cy="233147"/>
            </a:xfrm>
            <a:custGeom>
              <a:rect b="b" l="l" r="r" t="t"/>
              <a:pathLst>
                <a:path extrusionOk="0" h="7319" w="5584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2" name="Google Shape;11452;p77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1453" name="Google Shape;11453;p77"/>
            <p:cNvSpPr/>
            <p:nvPr/>
          </p:nvSpPr>
          <p:spPr>
            <a:xfrm>
              <a:off x="7328698" y="1501041"/>
              <a:ext cx="139780" cy="97126"/>
            </a:xfrm>
            <a:custGeom>
              <a:rect b="b" l="l" r="r" t="t"/>
              <a:pathLst>
                <a:path extrusionOk="0" h="3049" w="4388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4" name="Google Shape;11454;p77"/>
            <p:cNvSpPr/>
            <p:nvPr/>
          </p:nvSpPr>
          <p:spPr>
            <a:xfrm>
              <a:off x="7100170" y="1500117"/>
              <a:ext cx="192691" cy="307942"/>
            </a:xfrm>
            <a:custGeom>
              <a:rect b="b" l="l" r="r" t="t"/>
              <a:pathLst>
                <a:path extrusionOk="0" h="9667" w="6049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5" name="Google Shape;11455;p77"/>
            <p:cNvSpPr/>
            <p:nvPr/>
          </p:nvSpPr>
          <p:spPr>
            <a:xfrm>
              <a:off x="7160089" y="1766170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77"/>
            <p:cNvSpPr/>
            <p:nvPr/>
          </p:nvSpPr>
          <p:spPr>
            <a:xfrm>
              <a:off x="7295505" y="1540031"/>
              <a:ext cx="18986" cy="19081"/>
            </a:xfrm>
            <a:custGeom>
              <a:rect b="b" l="l" r="r" t="t"/>
              <a:pathLst>
                <a:path extrusionOk="0" h="599" w="596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77"/>
            <p:cNvSpPr/>
            <p:nvPr/>
          </p:nvSpPr>
          <p:spPr>
            <a:xfrm>
              <a:off x="7337968" y="163151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77"/>
            <p:cNvSpPr/>
            <p:nvPr/>
          </p:nvSpPr>
          <p:spPr>
            <a:xfrm>
              <a:off x="7275404" y="1612947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77"/>
            <p:cNvSpPr/>
            <p:nvPr/>
          </p:nvSpPr>
          <p:spPr>
            <a:xfrm>
              <a:off x="7248837" y="168802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77"/>
            <p:cNvSpPr/>
            <p:nvPr/>
          </p:nvSpPr>
          <p:spPr>
            <a:xfrm>
              <a:off x="7413464" y="1587527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77"/>
            <p:cNvSpPr/>
            <p:nvPr/>
          </p:nvSpPr>
          <p:spPr>
            <a:xfrm>
              <a:off x="7114218" y="18329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77"/>
            <p:cNvSpPr/>
            <p:nvPr/>
          </p:nvSpPr>
          <p:spPr>
            <a:xfrm>
              <a:off x="7128999" y="17855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3" name="Google Shape;11463;p77"/>
            <p:cNvSpPr/>
            <p:nvPr/>
          </p:nvSpPr>
          <p:spPr>
            <a:xfrm>
              <a:off x="7148335" y="1815481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77"/>
            <p:cNvSpPr/>
            <p:nvPr/>
          </p:nvSpPr>
          <p:spPr>
            <a:xfrm>
              <a:off x="7158592" y="1661494"/>
              <a:ext cx="208236" cy="205656"/>
            </a:xfrm>
            <a:custGeom>
              <a:rect b="b" l="l" r="r" t="t"/>
              <a:pathLst>
                <a:path extrusionOk="0" h="6456" w="6537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77"/>
            <p:cNvSpPr/>
            <p:nvPr/>
          </p:nvSpPr>
          <p:spPr>
            <a:xfrm>
              <a:off x="7374696" y="1635660"/>
              <a:ext cx="93781" cy="28478"/>
            </a:xfrm>
            <a:custGeom>
              <a:rect b="b" l="l" r="r" t="t"/>
              <a:pathLst>
                <a:path extrusionOk="0" h="894" w="2944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66" name="Google Shape;11466;p77"/>
          <p:cNvSpPr/>
          <p:nvPr/>
        </p:nvSpPr>
        <p:spPr>
          <a:xfrm>
            <a:off x="7539642" y="1500180"/>
            <a:ext cx="372958" cy="366747"/>
          </a:xfrm>
          <a:custGeom>
            <a:rect b="b" l="l" r="r" t="t"/>
            <a:pathLst>
              <a:path extrusionOk="0" h="11513" w="11708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67" name="Google Shape;11467;p77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1468" name="Google Shape;11468;p77"/>
            <p:cNvSpPr/>
            <p:nvPr/>
          </p:nvSpPr>
          <p:spPr>
            <a:xfrm>
              <a:off x="6649231" y="1500021"/>
              <a:ext cx="390287" cy="367065"/>
            </a:xfrm>
            <a:custGeom>
              <a:rect b="b" l="l" r="r" t="t"/>
              <a:pathLst>
                <a:path extrusionOk="0" h="11523" w="12252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77"/>
            <p:cNvSpPr/>
            <p:nvPr/>
          </p:nvSpPr>
          <p:spPr>
            <a:xfrm>
              <a:off x="6759194" y="1602435"/>
              <a:ext cx="161983" cy="161409"/>
            </a:xfrm>
            <a:custGeom>
              <a:rect b="b" l="l" r="r" t="t"/>
              <a:pathLst>
                <a:path extrusionOk="0" h="5067" w="5085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77"/>
            <p:cNvSpPr/>
            <p:nvPr/>
          </p:nvSpPr>
          <p:spPr>
            <a:xfrm>
              <a:off x="6718229" y="1625179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77"/>
            <p:cNvSpPr/>
            <p:nvPr/>
          </p:nvSpPr>
          <p:spPr>
            <a:xfrm>
              <a:off x="6712176" y="1588005"/>
              <a:ext cx="16533" cy="14048"/>
            </a:xfrm>
            <a:custGeom>
              <a:rect b="b" l="l" r="r" t="t"/>
              <a:pathLst>
                <a:path extrusionOk="0" h="441" w="519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77"/>
            <p:cNvSpPr/>
            <p:nvPr/>
          </p:nvSpPr>
          <p:spPr>
            <a:xfrm>
              <a:off x="6744796" y="1555003"/>
              <a:ext cx="16628" cy="14367"/>
            </a:xfrm>
            <a:custGeom>
              <a:rect b="b" l="l" r="r" t="t"/>
              <a:pathLst>
                <a:path extrusionOk="0" h="451" w="522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77"/>
            <p:cNvSpPr/>
            <p:nvPr/>
          </p:nvSpPr>
          <p:spPr>
            <a:xfrm>
              <a:off x="6750115" y="1593707"/>
              <a:ext cx="15577" cy="13952"/>
            </a:xfrm>
            <a:custGeom>
              <a:rect b="b" l="l" r="r" t="t"/>
              <a:pathLst>
                <a:path extrusionOk="0" h="438" w="489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77"/>
            <p:cNvSpPr/>
            <p:nvPr/>
          </p:nvSpPr>
          <p:spPr>
            <a:xfrm>
              <a:off x="6782353" y="1561852"/>
              <a:ext cx="16692" cy="14335"/>
            </a:xfrm>
            <a:custGeom>
              <a:rect b="b" l="l" r="r" t="t"/>
              <a:pathLst>
                <a:path extrusionOk="0" h="450" w="524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77"/>
            <p:cNvSpPr/>
            <p:nvPr/>
          </p:nvSpPr>
          <p:spPr>
            <a:xfrm>
              <a:off x="6884735" y="1791686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77"/>
            <p:cNvSpPr/>
            <p:nvPr/>
          </p:nvSpPr>
          <p:spPr>
            <a:xfrm>
              <a:off x="6922292" y="179773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77"/>
            <p:cNvSpPr/>
            <p:nvPr/>
          </p:nvSpPr>
          <p:spPr>
            <a:xfrm>
              <a:off x="6954911" y="176511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77"/>
            <p:cNvSpPr/>
            <p:nvPr/>
          </p:nvSpPr>
          <p:spPr>
            <a:xfrm>
              <a:off x="6916590" y="1759831"/>
              <a:ext cx="16724" cy="14335"/>
            </a:xfrm>
            <a:custGeom>
              <a:rect b="b" l="l" r="r" t="t"/>
              <a:pathLst>
                <a:path extrusionOk="0" h="450" w="525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77"/>
            <p:cNvSpPr/>
            <p:nvPr/>
          </p:nvSpPr>
          <p:spPr>
            <a:xfrm>
              <a:off x="6948477" y="1727593"/>
              <a:ext cx="16979" cy="14367"/>
            </a:xfrm>
            <a:custGeom>
              <a:rect b="b" l="l" r="r" t="t"/>
              <a:pathLst>
                <a:path extrusionOk="0" h="451" w="533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0" name="Google Shape;11480;p77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1481" name="Google Shape;11481;p77"/>
            <p:cNvSpPr/>
            <p:nvPr/>
          </p:nvSpPr>
          <p:spPr>
            <a:xfrm>
              <a:off x="5746938" y="1543503"/>
              <a:ext cx="186256" cy="279591"/>
            </a:xfrm>
            <a:custGeom>
              <a:rect b="b" l="l" r="r" t="t"/>
              <a:pathLst>
                <a:path extrusionOk="0" h="8777" w="5847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77"/>
            <p:cNvSpPr/>
            <p:nvPr/>
          </p:nvSpPr>
          <p:spPr>
            <a:xfrm>
              <a:off x="5949090" y="1543949"/>
              <a:ext cx="185109" cy="279910"/>
            </a:xfrm>
            <a:custGeom>
              <a:rect b="b" l="l" r="r" t="t"/>
              <a:pathLst>
                <a:path extrusionOk="0" h="8787" w="5811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3" name="Google Shape;11483;p77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1484" name="Google Shape;11484;p77"/>
            <p:cNvSpPr/>
            <p:nvPr/>
          </p:nvSpPr>
          <p:spPr>
            <a:xfrm>
              <a:off x="6285478" y="1697140"/>
              <a:ext cx="193870" cy="145673"/>
            </a:xfrm>
            <a:custGeom>
              <a:rect b="b" l="l" r="r" t="t"/>
              <a:pathLst>
                <a:path extrusionOk="0" h="4573" w="6086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5" name="Google Shape;11485;p77"/>
            <p:cNvSpPr/>
            <p:nvPr/>
          </p:nvSpPr>
          <p:spPr>
            <a:xfrm>
              <a:off x="6391301" y="1525346"/>
              <a:ext cx="174502" cy="317467"/>
            </a:xfrm>
            <a:custGeom>
              <a:rect b="b" l="l" r="r" t="t"/>
              <a:pathLst>
                <a:path extrusionOk="0" h="9966" w="547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77"/>
            <p:cNvSpPr/>
            <p:nvPr/>
          </p:nvSpPr>
          <p:spPr>
            <a:xfrm>
              <a:off x="6196730" y="1525346"/>
              <a:ext cx="172622" cy="317467"/>
            </a:xfrm>
            <a:custGeom>
              <a:rect b="b" l="l" r="r" t="t"/>
              <a:pathLst>
                <a:path extrusionOk="0" h="9966" w="5419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7" name="Google Shape;11487;p77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1488" name="Google Shape;11488;p77"/>
            <p:cNvSpPr/>
            <p:nvPr/>
          </p:nvSpPr>
          <p:spPr>
            <a:xfrm>
              <a:off x="4961075" y="1766934"/>
              <a:ext cx="44024" cy="74732"/>
            </a:xfrm>
            <a:custGeom>
              <a:rect b="b" l="l" r="r" t="t"/>
              <a:pathLst>
                <a:path extrusionOk="0" h="2346" w="1382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9" name="Google Shape;11489;p77"/>
            <p:cNvSpPr/>
            <p:nvPr/>
          </p:nvSpPr>
          <p:spPr>
            <a:xfrm>
              <a:off x="5009240" y="1623937"/>
              <a:ext cx="37207" cy="36824"/>
            </a:xfrm>
            <a:custGeom>
              <a:rect b="b" l="l" r="r" t="t"/>
              <a:pathLst>
                <a:path extrusionOk="0" h="1156" w="1168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77"/>
            <p:cNvSpPr/>
            <p:nvPr/>
          </p:nvSpPr>
          <p:spPr>
            <a:xfrm>
              <a:off x="5110125" y="1785123"/>
              <a:ext cx="50458" cy="50108"/>
            </a:xfrm>
            <a:custGeom>
              <a:rect b="b" l="l" r="r" t="t"/>
              <a:pathLst>
                <a:path extrusionOk="0" h="1573" w="1584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77"/>
            <p:cNvSpPr/>
            <p:nvPr/>
          </p:nvSpPr>
          <p:spPr>
            <a:xfrm>
              <a:off x="4940592" y="1500690"/>
              <a:ext cx="246558" cy="367161"/>
            </a:xfrm>
            <a:custGeom>
              <a:rect b="b" l="l" r="r" t="t"/>
              <a:pathLst>
                <a:path extrusionOk="0" h="11526" w="774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2" name="Google Shape;11492;p77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1493" name="Google Shape;11493;p77"/>
            <p:cNvSpPr/>
            <p:nvPr/>
          </p:nvSpPr>
          <p:spPr>
            <a:xfrm>
              <a:off x="7964906" y="1501359"/>
              <a:ext cx="377099" cy="365600"/>
            </a:xfrm>
            <a:custGeom>
              <a:rect b="b" l="l" r="r" t="t"/>
              <a:pathLst>
                <a:path extrusionOk="0" h="11477" w="11838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4" name="Google Shape;11494;p77"/>
            <p:cNvSpPr/>
            <p:nvPr/>
          </p:nvSpPr>
          <p:spPr>
            <a:xfrm>
              <a:off x="7965288" y="1499894"/>
              <a:ext cx="202948" cy="193870"/>
            </a:xfrm>
            <a:custGeom>
              <a:rect b="b" l="l" r="r" t="t"/>
              <a:pathLst>
                <a:path extrusionOk="0" h="6086" w="6371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5" name="Google Shape;11495;p77"/>
            <p:cNvSpPr/>
            <p:nvPr/>
          </p:nvSpPr>
          <p:spPr>
            <a:xfrm>
              <a:off x="8137879" y="1673440"/>
              <a:ext cx="207886" cy="194029"/>
            </a:xfrm>
            <a:custGeom>
              <a:rect b="b" l="l" r="r" t="t"/>
              <a:pathLst>
                <a:path extrusionOk="0" h="6091" w="6526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96" name="Google Shape;11496;p77"/>
          <p:cNvSpPr/>
          <p:nvPr/>
        </p:nvSpPr>
        <p:spPr>
          <a:xfrm>
            <a:off x="5779557" y="2902087"/>
            <a:ext cx="322787" cy="355788"/>
          </a:xfrm>
          <a:custGeom>
            <a:rect b="b" l="l" r="r" t="t"/>
            <a:pathLst>
              <a:path extrusionOk="0" h="11169" w="10133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97" name="Google Shape;11497;p77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1498" name="Google Shape;11498;p77"/>
            <p:cNvSpPr/>
            <p:nvPr/>
          </p:nvSpPr>
          <p:spPr>
            <a:xfrm>
              <a:off x="8134820" y="3165305"/>
              <a:ext cx="39851" cy="39851"/>
            </a:xfrm>
            <a:custGeom>
              <a:rect b="b" l="l" r="r" t="t"/>
              <a:pathLst>
                <a:path extrusionOk="0" h="1251" w="1251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77"/>
            <p:cNvSpPr/>
            <p:nvPr/>
          </p:nvSpPr>
          <p:spPr>
            <a:xfrm>
              <a:off x="8007400" y="2902278"/>
              <a:ext cx="285230" cy="355597"/>
            </a:xfrm>
            <a:custGeom>
              <a:rect b="b" l="l" r="r" t="t"/>
              <a:pathLst>
                <a:path extrusionOk="0" h="11163" w="8954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0" name="Google Shape;11500;p77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1501" name="Google Shape;11501;p77"/>
            <p:cNvSpPr/>
            <p:nvPr/>
          </p:nvSpPr>
          <p:spPr>
            <a:xfrm>
              <a:off x="6219124" y="2990994"/>
              <a:ext cx="140353" cy="267263"/>
            </a:xfrm>
            <a:custGeom>
              <a:rect b="b" l="l" r="r" t="t"/>
              <a:pathLst>
                <a:path extrusionOk="0" h="8390" w="4406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77"/>
            <p:cNvSpPr/>
            <p:nvPr/>
          </p:nvSpPr>
          <p:spPr>
            <a:xfrm>
              <a:off x="6268054" y="2902788"/>
              <a:ext cx="269302" cy="354705"/>
            </a:xfrm>
            <a:custGeom>
              <a:rect b="b" l="l" r="r" t="t"/>
              <a:pathLst>
                <a:path extrusionOk="0" h="11135" w="8454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77"/>
            <p:cNvSpPr/>
            <p:nvPr/>
          </p:nvSpPr>
          <p:spPr>
            <a:xfrm>
              <a:off x="6407993" y="2995773"/>
              <a:ext cx="31505" cy="37207"/>
            </a:xfrm>
            <a:custGeom>
              <a:rect b="b" l="l" r="r" t="t"/>
              <a:pathLst>
                <a:path extrusionOk="0" h="1168" w="989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4" name="Google Shape;11504;p77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1505" name="Google Shape;11505;p77"/>
            <p:cNvSpPr/>
            <p:nvPr/>
          </p:nvSpPr>
          <p:spPr>
            <a:xfrm>
              <a:off x="5022906" y="3084138"/>
              <a:ext cx="16310" cy="15959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77"/>
            <p:cNvSpPr/>
            <p:nvPr/>
          </p:nvSpPr>
          <p:spPr>
            <a:xfrm>
              <a:off x="5086998" y="3107265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77"/>
            <p:cNvSpPr/>
            <p:nvPr/>
          </p:nvSpPr>
          <p:spPr>
            <a:xfrm>
              <a:off x="5039566" y="3205092"/>
              <a:ext cx="13315" cy="13347"/>
            </a:xfrm>
            <a:custGeom>
              <a:rect b="b" l="l" r="r" t="t"/>
              <a:pathLst>
                <a:path extrusionOk="0" h="419" w="418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77"/>
            <p:cNvSpPr/>
            <p:nvPr/>
          </p:nvSpPr>
          <p:spPr>
            <a:xfrm>
              <a:off x="5086998" y="3175530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77"/>
            <p:cNvSpPr/>
            <p:nvPr/>
          </p:nvSpPr>
          <p:spPr>
            <a:xfrm>
              <a:off x="5033131" y="3137623"/>
              <a:ext cx="17106" cy="17106"/>
            </a:xfrm>
            <a:custGeom>
              <a:rect b="b" l="l" r="r" t="t"/>
              <a:pathLst>
                <a:path extrusionOk="0" h="537" w="537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77"/>
            <p:cNvSpPr/>
            <p:nvPr/>
          </p:nvSpPr>
          <p:spPr>
            <a:xfrm>
              <a:off x="4969421" y="2902852"/>
              <a:ext cx="185109" cy="355406"/>
            </a:xfrm>
            <a:custGeom>
              <a:rect b="b" l="l" r="r" t="t"/>
              <a:pathLst>
                <a:path extrusionOk="0" h="11157" w="5811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11" name="Google Shape;11511;p77"/>
          <p:cNvSpPr/>
          <p:nvPr/>
        </p:nvSpPr>
        <p:spPr>
          <a:xfrm>
            <a:off x="7574555" y="2903043"/>
            <a:ext cx="303387" cy="355597"/>
          </a:xfrm>
          <a:custGeom>
            <a:rect b="b" l="l" r="r" t="t"/>
            <a:pathLst>
              <a:path extrusionOk="0" h="11163" w="9524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2" name="Google Shape;11512;p77"/>
          <p:cNvSpPr/>
          <p:nvPr/>
        </p:nvSpPr>
        <p:spPr>
          <a:xfrm>
            <a:off x="7121800" y="2902852"/>
            <a:ext cx="318231" cy="354642"/>
          </a:xfrm>
          <a:custGeom>
            <a:rect b="b" l="l" r="r" t="t"/>
            <a:pathLst>
              <a:path extrusionOk="0" h="11133" w="999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13" name="Google Shape;11513;p77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1514" name="Google Shape;11514;p77"/>
            <p:cNvSpPr/>
            <p:nvPr/>
          </p:nvSpPr>
          <p:spPr>
            <a:xfrm>
              <a:off x="6835805" y="3045466"/>
              <a:ext cx="10671" cy="155134"/>
            </a:xfrm>
            <a:custGeom>
              <a:rect b="b" l="l" r="r" t="t"/>
              <a:pathLst>
                <a:path extrusionOk="0" h="4870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77"/>
            <p:cNvSpPr/>
            <p:nvPr/>
          </p:nvSpPr>
          <p:spPr>
            <a:xfrm>
              <a:off x="6765661" y="2938497"/>
              <a:ext cx="149846" cy="63774"/>
            </a:xfrm>
            <a:custGeom>
              <a:rect b="b" l="l" r="r" t="t"/>
              <a:pathLst>
                <a:path extrusionOk="0" h="2002" w="4704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77"/>
            <p:cNvSpPr/>
            <p:nvPr/>
          </p:nvSpPr>
          <p:spPr>
            <a:xfrm>
              <a:off x="6685259" y="2902852"/>
              <a:ext cx="311414" cy="355406"/>
            </a:xfrm>
            <a:custGeom>
              <a:rect b="b" l="l" r="r" t="t"/>
              <a:pathLst>
                <a:path extrusionOk="0" h="11157" w="9776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7" name="Google Shape;11517;p77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1518" name="Google Shape;11518;p77"/>
            <p:cNvSpPr/>
            <p:nvPr/>
          </p:nvSpPr>
          <p:spPr>
            <a:xfrm>
              <a:off x="5410517" y="3006317"/>
              <a:ext cx="77854" cy="76452"/>
            </a:xfrm>
            <a:custGeom>
              <a:rect b="b" l="l" r="r" t="t"/>
              <a:pathLst>
                <a:path extrusionOk="0" h="2400" w="2444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77"/>
            <p:cNvSpPr/>
            <p:nvPr/>
          </p:nvSpPr>
          <p:spPr>
            <a:xfrm>
              <a:off x="5309250" y="2903170"/>
              <a:ext cx="359579" cy="355852"/>
            </a:xfrm>
            <a:custGeom>
              <a:rect b="b" l="l" r="r" t="t"/>
              <a:pathLst>
                <a:path extrusionOk="0" h="11171" w="11288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77"/>
            <p:cNvSpPr/>
            <p:nvPr/>
          </p:nvSpPr>
          <p:spPr>
            <a:xfrm>
              <a:off x="5466263" y="3032979"/>
              <a:ext cx="127101" cy="146214"/>
            </a:xfrm>
            <a:custGeom>
              <a:rect b="b" l="l" r="r" t="t"/>
              <a:pathLst>
                <a:path extrusionOk="0" h="4590" w="399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1" name="Google Shape;11521;p77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1522" name="Google Shape;11522;p77"/>
            <p:cNvSpPr/>
            <p:nvPr/>
          </p:nvSpPr>
          <p:spPr>
            <a:xfrm>
              <a:off x="2199565" y="2421172"/>
              <a:ext cx="312179" cy="353431"/>
            </a:xfrm>
            <a:custGeom>
              <a:rect b="b" l="l" r="r" t="t"/>
              <a:pathLst>
                <a:path extrusionOk="0" h="11095" w="980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77"/>
            <p:cNvSpPr/>
            <p:nvPr/>
          </p:nvSpPr>
          <p:spPr>
            <a:xfrm>
              <a:off x="2335745" y="2471248"/>
              <a:ext cx="40997" cy="40615"/>
            </a:xfrm>
            <a:custGeom>
              <a:rect b="b" l="l" r="r" t="t"/>
              <a:pathLst>
                <a:path extrusionOk="0" h="1275" w="1287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4" name="Google Shape;11524;p77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1525" name="Google Shape;11525;p77"/>
            <p:cNvSpPr/>
            <p:nvPr/>
          </p:nvSpPr>
          <p:spPr>
            <a:xfrm>
              <a:off x="1750887" y="2425727"/>
              <a:ext cx="320143" cy="289052"/>
            </a:xfrm>
            <a:custGeom>
              <a:rect b="b" l="l" r="r" t="t"/>
              <a:pathLst>
                <a:path extrusionOk="0" h="9074" w="1005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77"/>
            <p:cNvSpPr/>
            <p:nvPr/>
          </p:nvSpPr>
          <p:spPr>
            <a:xfrm>
              <a:off x="1751652" y="2558467"/>
              <a:ext cx="319378" cy="210530"/>
            </a:xfrm>
            <a:custGeom>
              <a:rect b="b" l="l" r="r" t="t"/>
              <a:pathLst>
                <a:path extrusionOk="0" h="6609" w="10026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7" name="Google Shape;11527;p77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1528" name="Google Shape;11528;p77"/>
            <p:cNvSpPr/>
            <p:nvPr/>
          </p:nvSpPr>
          <p:spPr>
            <a:xfrm>
              <a:off x="1339384" y="2471631"/>
              <a:ext cx="256050" cy="136180"/>
            </a:xfrm>
            <a:custGeom>
              <a:rect b="b" l="l" r="r" t="t"/>
              <a:pathLst>
                <a:path extrusionOk="0" h="4275" w="8038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9" name="Google Shape;11529;p77"/>
            <p:cNvSpPr/>
            <p:nvPr/>
          </p:nvSpPr>
          <p:spPr>
            <a:xfrm>
              <a:off x="1341646" y="2618036"/>
              <a:ext cx="50490" cy="50458"/>
            </a:xfrm>
            <a:custGeom>
              <a:rect b="b" l="l" r="r" t="t"/>
              <a:pathLst>
                <a:path extrusionOk="0" h="1584" w="1585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77"/>
            <p:cNvSpPr/>
            <p:nvPr/>
          </p:nvSpPr>
          <p:spPr>
            <a:xfrm>
              <a:off x="1542301" y="2618036"/>
              <a:ext cx="50076" cy="50458"/>
            </a:xfrm>
            <a:custGeom>
              <a:rect b="b" l="l" r="r" t="t"/>
              <a:pathLst>
                <a:path extrusionOk="0" h="1584" w="1572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77"/>
            <p:cNvSpPr/>
            <p:nvPr/>
          </p:nvSpPr>
          <p:spPr>
            <a:xfrm>
              <a:off x="1298037" y="2425727"/>
              <a:ext cx="338364" cy="342887"/>
            </a:xfrm>
            <a:custGeom>
              <a:rect b="b" l="l" r="r" t="t"/>
              <a:pathLst>
                <a:path extrusionOk="0" h="10764" w="10622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32" name="Google Shape;11532;p77"/>
          <p:cNvSpPr/>
          <p:nvPr/>
        </p:nvSpPr>
        <p:spPr>
          <a:xfrm>
            <a:off x="848977" y="2418528"/>
            <a:ext cx="347060" cy="357286"/>
          </a:xfrm>
          <a:custGeom>
            <a:rect b="b" l="l" r="r" t="t"/>
            <a:pathLst>
              <a:path extrusionOk="0" h="11216" w="10895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33" name="Google Shape;11533;p77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1534" name="Google Shape;11534;p77"/>
            <p:cNvSpPr/>
            <p:nvPr/>
          </p:nvSpPr>
          <p:spPr>
            <a:xfrm>
              <a:off x="3974207" y="2429009"/>
              <a:ext cx="320143" cy="338491"/>
            </a:xfrm>
            <a:custGeom>
              <a:rect b="b" l="l" r="r" t="t"/>
              <a:pathLst>
                <a:path extrusionOk="0" h="10626" w="1005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5" name="Google Shape;11535;p77"/>
            <p:cNvSpPr/>
            <p:nvPr/>
          </p:nvSpPr>
          <p:spPr>
            <a:xfrm>
              <a:off x="4086846" y="2479977"/>
              <a:ext cx="207503" cy="245793"/>
            </a:xfrm>
            <a:custGeom>
              <a:rect b="b" l="l" r="r" t="t"/>
              <a:pathLst>
                <a:path extrusionOk="0" h="7716" w="6514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6" name="Google Shape;11536;p77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1537" name="Google Shape;11537;p77"/>
            <p:cNvSpPr/>
            <p:nvPr/>
          </p:nvSpPr>
          <p:spPr>
            <a:xfrm>
              <a:off x="2655856" y="2604370"/>
              <a:ext cx="48579" cy="64506"/>
            </a:xfrm>
            <a:custGeom>
              <a:rect b="b" l="l" r="r" t="t"/>
              <a:pathLst>
                <a:path extrusionOk="0" h="2025" w="1525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77"/>
            <p:cNvSpPr/>
            <p:nvPr/>
          </p:nvSpPr>
          <p:spPr>
            <a:xfrm>
              <a:off x="2623237" y="2431047"/>
              <a:ext cx="355024" cy="332630"/>
            </a:xfrm>
            <a:custGeom>
              <a:rect b="b" l="l" r="r" t="t"/>
              <a:pathLst>
                <a:path extrusionOk="0" h="10442" w="11145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77"/>
            <p:cNvSpPr/>
            <p:nvPr/>
          </p:nvSpPr>
          <p:spPr>
            <a:xfrm>
              <a:off x="2897827" y="2604753"/>
              <a:ext cx="48197" cy="64506"/>
            </a:xfrm>
            <a:custGeom>
              <a:rect b="b" l="l" r="r" t="t"/>
              <a:pathLst>
                <a:path extrusionOk="0" h="2025" w="1513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0" name="Google Shape;11540;p77"/>
            <p:cNvSpPr/>
            <p:nvPr/>
          </p:nvSpPr>
          <p:spPr>
            <a:xfrm>
              <a:off x="2775695" y="2551650"/>
              <a:ext cx="51223" cy="51223"/>
            </a:xfrm>
            <a:custGeom>
              <a:rect b="b" l="l" r="r" t="t"/>
              <a:pathLst>
                <a:path extrusionOk="0" h="1608" w="1608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1" name="Google Shape;11541;p77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1542" name="Google Shape;11542;p77"/>
            <p:cNvSpPr/>
            <p:nvPr/>
          </p:nvSpPr>
          <p:spPr>
            <a:xfrm>
              <a:off x="6657194" y="2434073"/>
              <a:ext cx="190780" cy="367925"/>
            </a:xfrm>
            <a:custGeom>
              <a:rect b="b" l="l" r="r" t="t"/>
              <a:pathLst>
                <a:path extrusionOk="0" h="11550" w="5989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77"/>
            <p:cNvSpPr/>
            <p:nvPr/>
          </p:nvSpPr>
          <p:spPr>
            <a:xfrm>
              <a:off x="6854409" y="2464399"/>
              <a:ext cx="178292" cy="162365"/>
            </a:xfrm>
            <a:custGeom>
              <a:rect b="b" l="l" r="r" t="t"/>
              <a:pathLst>
                <a:path extrusionOk="0" h="5097" w="5597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77"/>
            <p:cNvSpPr/>
            <p:nvPr/>
          </p:nvSpPr>
          <p:spPr>
            <a:xfrm>
              <a:off x="6854409" y="2631288"/>
              <a:ext cx="177528" cy="162365"/>
            </a:xfrm>
            <a:custGeom>
              <a:rect b="b" l="l" r="r" t="t"/>
              <a:pathLst>
                <a:path extrusionOk="0" h="5097" w="5573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5" name="Google Shape;11545;p77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1546" name="Google Shape;11546;p77"/>
            <p:cNvSpPr/>
            <p:nvPr/>
          </p:nvSpPr>
          <p:spPr>
            <a:xfrm>
              <a:off x="7101317" y="2441655"/>
              <a:ext cx="367925" cy="352380"/>
            </a:xfrm>
            <a:custGeom>
              <a:rect b="b" l="l" r="r" t="t"/>
              <a:pathLst>
                <a:path extrusionOk="0" h="11062" w="1155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77"/>
            <p:cNvSpPr/>
            <p:nvPr/>
          </p:nvSpPr>
          <p:spPr>
            <a:xfrm>
              <a:off x="7222302" y="2588443"/>
              <a:ext cx="124426" cy="124043"/>
            </a:xfrm>
            <a:custGeom>
              <a:rect b="b" l="l" r="r" t="t"/>
              <a:pathLst>
                <a:path extrusionOk="0" h="3894" w="3906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8" name="Google Shape;11548;p77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1549" name="Google Shape;11549;p77"/>
            <p:cNvSpPr/>
            <p:nvPr/>
          </p:nvSpPr>
          <p:spPr>
            <a:xfrm>
              <a:off x="5864865" y="2563023"/>
              <a:ext cx="39882" cy="68297"/>
            </a:xfrm>
            <a:custGeom>
              <a:rect b="b" l="l" r="r" t="t"/>
              <a:pathLst>
                <a:path extrusionOk="0" h="2144" w="1252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77"/>
            <p:cNvSpPr/>
            <p:nvPr/>
          </p:nvSpPr>
          <p:spPr>
            <a:xfrm>
              <a:off x="5920261" y="2563023"/>
              <a:ext cx="40233" cy="68297"/>
            </a:xfrm>
            <a:custGeom>
              <a:rect b="b" l="l" r="r" t="t"/>
              <a:pathLst>
                <a:path extrusionOk="0" h="2144" w="1263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77"/>
            <p:cNvSpPr/>
            <p:nvPr/>
          </p:nvSpPr>
          <p:spPr>
            <a:xfrm>
              <a:off x="5790165" y="2646451"/>
              <a:ext cx="39851" cy="68329"/>
            </a:xfrm>
            <a:custGeom>
              <a:rect b="b" l="l" r="r" t="t"/>
              <a:pathLst>
                <a:path extrusionOk="0" h="2145" w="1251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77"/>
            <p:cNvSpPr/>
            <p:nvPr/>
          </p:nvSpPr>
          <p:spPr>
            <a:xfrm>
              <a:off x="6050707" y="2646451"/>
              <a:ext cx="39882" cy="68329"/>
            </a:xfrm>
            <a:custGeom>
              <a:rect b="b" l="l" r="r" t="t"/>
              <a:pathLst>
                <a:path extrusionOk="0" h="2145" w="1252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77"/>
            <p:cNvSpPr/>
            <p:nvPr/>
          </p:nvSpPr>
          <p:spPr>
            <a:xfrm>
              <a:off x="5976007" y="2563023"/>
              <a:ext cx="39851" cy="68297"/>
            </a:xfrm>
            <a:custGeom>
              <a:rect b="b" l="l" r="r" t="t"/>
              <a:pathLst>
                <a:path extrusionOk="0" h="2144" w="1251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77"/>
            <p:cNvSpPr/>
            <p:nvPr/>
          </p:nvSpPr>
          <p:spPr>
            <a:xfrm>
              <a:off x="5919114" y="2453027"/>
              <a:ext cx="42877" cy="43673"/>
            </a:xfrm>
            <a:custGeom>
              <a:rect b="b" l="l" r="r" t="t"/>
              <a:pathLst>
                <a:path extrusionOk="0" h="1371" w="1346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77"/>
            <p:cNvSpPr/>
            <p:nvPr/>
          </p:nvSpPr>
          <p:spPr>
            <a:xfrm>
              <a:off x="5756399" y="2434456"/>
              <a:ext cx="367925" cy="367161"/>
            </a:xfrm>
            <a:custGeom>
              <a:rect b="b" l="l" r="r" t="t"/>
              <a:pathLst>
                <a:path extrusionOk="0" h="11526" w="1155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56" name="Google Shape;11556;p77"/>
          <p:cNvSpPr/>
          <p:nvPr/>
        </p:nvSpPr>
        <p:spPr>
          <a:xfrm>
            <a:off x="5304695" y="2434551"/>
            <a:ext cx="368308" cy="366970"/>
          </a:xfrm>
          <a:custGeom>
            <a:rect b="b" l="l" r="r" t="t"/>
            <a:pathLst>
              <a:path extrusionOk="0" h="11520" w="11562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7" name="Google Shape;11557;p77"/>
          <p:cNvSpPr/>
          <p:nvPr/>
        </p:nvSpPr>
        <p:spPr>
          <a:xfrm>
            <a:off x="7542031" y="2445541"/>
            <a:ext cx="370187" cy="344034"/>
          </a:xfrm>
          <a:custGeom>
            <a:rect b="b" l="l" r="r" t="t"/>
            <a:pathLst>
              <a:path extrusionOk="0" h="10800" w="11621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58" name="Google Shape;11558;p77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1559" name="Google Shape;11559;p77"/>
            <p:cNvSpPr/>
            <p:nvPr/>
          </p:nvSpPr>
          <p:spPr>
            <a:xfrm>
              <a:off x="8252397" y="2622942"/>
              <a:ext cx="46699" cy="46317"/>
            </a:xfrm>
            <a:custGeom>
              <a:rect b="b" l="l" r="r" t="t"/>
              <a:pathLst>
                <a:path extrusionOk="0" h="1454" w="1466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77"/>
            <p:cNvSpPr/>
            <p:nvPr/>
          </p:nvSpPr>
          <p:spPr>
            <a:xfrm>
              <a:off x="7964906" y="2434073"/>
              <a:ext cx="373627" cy="367925"/>
            </a:xfrm>
            <a:custGeom>
              <a:rect b="b" l="l" r="r" t="t"/>
              <a:pathLst>
                <a:path extrusionOk="0" h="11550" w="11729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1" name="Google Shape;11561;p77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1562" name="Google Shape;11562;p77"/>
            <p:cNvSpPr/>
            <p:nvPr/>
          </p:nvSpPr>
          <p:spPr>
            <a:xfrm>
              <a:off x="6194086" y="2437737"/>
              <a:ext cx="369837" cy="360471"/>
            </a:xfrm>
            <a:custGeom>
              <a:rect b="b" l="l" r="r" t="t"/>
              <a:pathLst>
                <a:path extrusionOk="0" h="11316" w="1161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77"/>
            <p:cNvSpPr/>
            <p:nvPr/>
          </p:nvSpPr>
          <p:spPr>
            <a:xfrm>
              <a:off x="6251362" y="2655721"/>
              <a:ext cx="89927" cy="88621"/>
            </a:xfrm>
            <a:custGeom>
              <a:rect b="b" l="l" r="r" t="t"/>
              <a:pathLst>
                <a:path extrusionOk="0" h="2782" w="2823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1567" name="Shape 1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8" name="Google Shape;11568;p78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69" name="Google Shape;11569;p78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570" name="Google Shape;11570;p78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1571" name="Google Shape;11571;p78"/>
            <p:cNvSpPr/>
            <p:nvPr/>
          </p:nvSpPr>
          <p:spPr>
            <a:xfrm>
              <a:off x="3600879" y="1568270"/>
              <a:ext cx="230049" cy="289758"/>
            </a:xfrm>
            <a:custGeom>
              <a:rect b="b" l="l" r="r" t="t"/>
              <a:pathLst>
                <a:path extrusionOk="0" h="9104" w="7228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78"/>
            <p:cNvSpPr/>
            <p:nvPr/>
          </p:nvSpPr>
          <p:spPr>
            <a:xfrm>
              <a:off x="3541011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3" name="Google Shape;11573;p78"/>
            <p:cNvSpPr/>
            <p:nvPr/>
          </p:nvSpPr>
          <p:spPr>
            <a:xfrm>
              <a:off x="3842259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4" name="Google Shape;11574;p78"/>
            <p:cNvSpPr/>
            <p:nvPr/>
          </p:nvSpPr>
          <p:spPr>
            <a:xfrm>
              <a:off x="3711161" y="1508594"/>
              <a:ext cx="10248" cy="48537"/>
            </a:xfrm>
            <a:custGeom>
              <a:rect b="b" l="l" r="r" t="t"/>
              <a:pathLst>
                <a:path extrusionOk="0" h="1525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78"/>
            <p:cNvSpPr/>
            <p:nvPr/>
          </p:nvSpPr>
          <p:spPr>
            <a:xfrm>
              <a:off x="3633470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78"/>
            <p:cNvSpPr/>
            <p:nvPr/>
          </p:nvSpPr>
          <p:spPr>
            <a:xfrm>
              <a:off x="3775962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78"/>
            <p:cNvSpPr/>
            <p:nvPr/>
          </p:nvSpPr>
          <p:spPr>
            <a:xfrm>
              <a:off x="3577390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78"/>
            <p:cNvSpPr/>
            <p:nvPr/>
          </p:nvSpPr>
          <p:spPr>
            <a:xfrm>
              <a:off x="3823703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78"/>
            <p:cNvSpPr/>
            <p:nvPr/>
          </p:nvSpPr>
          <p:spPr>
            <a:xfrm>
              <a:off x="3775962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0" name="Google Shape;11580;p78"/>
            <p:cNvSpPr/>
            <p:nvPr/>
          </p:nvSpPr>
          <p:spPr>
            <a:xfrm>
              <a:off x="3633470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1" name="Google Shape;11581;p78"/>
            <p:cNvSpPr/>
            <p:nvPr/>
          </p:nvSpPr>
          <p:spPr>
            <a:xfrm>
              <a:off x="3823703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78"/>
            <p:cNvSpPr/>
            <p:nvPr/>
          </p:nvSpPr>
          <p:spPr>
            <a:xfrm>
              <a:off x="3577390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78"/>
            <p:cNvSpPr/>
            <p:nvPr/>
          </p:nvSpPr>
          <p:spPr>
            <a:xfrm>
              <a:off x="3732358" y="1593032"/>
              <a:ext cx="71294" cy="62255"/>
            </a:xfrm>
            <a:custGeom>
              <a:rect b="b" l="l" r="r" t="t"/>
              <a:pathLst>
                <a:path extrusionOk="0" h="1956" w="224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4" name="Google Shape;11584;p78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1585" name="Google Shape;11585;p78"/>
            <p:cNvSpPr/>
            <p:nvPr/>
          </p:nvSpPr>
          <p:spPr>
            <a:xfrm>
              <a:off x="3226110" y="1659042"/>
              <a:ext cx="87557" cy="29568"/>
            </a:xfrm>
            <a:custGeom>
              <a:rect b="b" l="l" r="r" t="t"/>
              <a:pathLst>
                <a:path extrusionOk="0" h="929" w="2751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78"/>
            <p:cNvSpPr/>
            <p:nvPr/>
          </p:nvSpPr>
          <p:spPr>
            <a:xfrm>
              <a:off x="3171144" y="1612033"/>
              <a:ext cx="196694" cy="245613"/>
            </a:xfrm>
            <a:custGeom>
              <a:rect b="b" l="l" r="r" t="t"/>
              <a:pathLst>
                <a:path extrusionOk="0" h="7717" w="618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78"/>
            <p:cNvSpPr/>
            <p:nvPr/>
          </p:nvSpPr>
          <p:spPr>
            <a:xfrm>
              <a:off x="3204117" y="1836767"/>
              <a:ext cx="10630" cy="21261"/>
            </a:xfrm>
            <a:custGeom>
              <a:rect b="b" l="l" r="r" t="t"/>
              <a:pathLst>
                <a:path extrusionOk="0" h="668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78"/>
            <p:cNvSpPr/>
            <p:nvPr/>
          </p:nvSpPr>
          <p:spPr>
            <a:xfrm>
              <a:off x="3324616" y="1836767"/>
              <a:ext cx="10280" cy="21261"/>
            </a:xfrm>
            <a:custGeom>
              <a:rect b="b" l="l" r="r" t="t"/>
              <a:pathLst>
                <a:path extrusionOk="0" h="668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78"/>
            <p:cNvSpPr/>
            <p:nvPr/>
          </p:nvSpPr>
          <p:spPr>
            <a:xfrm>
              <a:off x="3122257" y="1508594"/>
              <a:ext cx="294850" cy="278554"/>
            </a:xfrm>
            <a:custGeom>
              <a:rect b="b" l="l" r="r" t="t"/>
              <a:pathLst>
                <a:path extrusionOk="0" h="8752" w="9264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0" name="Google Shape;11590;p78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1591" name="Google Shape;11591;p78"/>
            <p:cNvSpPr/>
            <p:nvPr/>
          </p:nvSpPr>
          <p:spPr>
            <a:xfrm>
              <a:off x="910723" y="1508212"/>
              <a:ext cx="251660" cy="350166"/>
            </a:xfrm>
            <a:custGeom>
              <a:rect b="b" l="l" r="r" t="t"/>
              <a:pathLst>
                <a:path extrusionOk="0" h="11002" w="7907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78"/>
            <p:cNvSpPr/>
            <p:nvPr/>
          </p:nvSpPr>
          <p:spPr>
            <a:xfrm>
              <a:off x="1031604" y="1530205"/>
              <a:ext cx="10280" cy="10248"/>
            </a:xfrm>
            <a:custGeom>
              <a:rect b="b" l="l" r="r" t="t"/>
              <a:pathLst>
                <a:path extrusionOk="0" h="322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78"/>
            <p:cNvSpPr/>
            <p:nvPr/>
          </p:nvSpPr>
          <p:spPr>
            <a:xfrm>
              <a:off x="932334" y="1551784"/>
              <a:ext cx="208088" cy="273653"/>
            </a:xfrm>
            <a:custGeom>
              <a:rect b="b" l="l" r="r" t="t"/>
              <a:pathLst>
                <a:path extrusionOk="0" h="8598" w="653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78"/>
            <p:cNvSpPr/>
            <p:nvPr/>
          </p:nvSpPr>
          <p:spPr>
            <a:xfrm>
              <a:off x="965689" y="1661302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78"/>
            <p:cNvSpPr/>
            <p:nvPr/>
          </p:nvSpPr>
          <p:spPr>
            <a:xfrm>
              <a:off x="965689" y="1710571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6" name="Google Shape;11596;p78"/>
            <p:cNvSpPr/>
            <p:nvPr/>
          </p:nvSpPr>
          <p:spPr>
            <a:xfrm>
              <a:off x="965689" y="1760604"/>
              <a:ext cx="32241" cy="31859"/>
            </a:xfrm>
            <a:custGeom>
              <a:rect b="b" l="l" r="r" t="t"/>
              <a:pathLst>
                <a:path extrusionOk="0" h="1001" w="1013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78"/>
            <p:cNvSpPr/>
            <p:nvPr/>
          </p:nvSpPr>
          <p:spPr>
            <a:xfrm>
              <a:off x="1009643" y="1661302"/>
              <a:ext cx="59899" cy="10662"/>
            </a:xfrm>
            <a:custGeom>
              <a:rect b="b" l="l" r="r" t="t"/>
              <a:pathLst>
                <a:path extrusionOk="0" h="335" w="188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78"/>
            <p:cNvSpPr/>
            <p:nvPr/>
          </p:nvSpPr>
          <p:spPr>
            <a:xfrm>
              <a:off x="1009643" y="1683677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78"/>
            <p:cNvSpPr/>
            <p:nvPr/>
          </p:nvSpPr>
          <p:spPr>
            <a:xfrm>
              <a:off x="1009643" y="1710571"/>
              <a:ext cx="59899" cy="10630"/>
            </a:xfrm>
            <a:custGeom>
              <a:rect b="b" l="l" r="r" t="t"/>
              <a:pathLst>
                <a:path extrusionOk="0" h="334" w="188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78"/>
            <p:cNvSpPr/>
            <p:nvPr/>
          </p:nvSpPr>
          <p:spPr>
            <a:xfrm>
              <a:off x="1009643" y="1732946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78"/>
            <p:cNvSpPr/>
            <p:nvPr/>
          </p:nvSpPr>
          <p:spPr>
            <a:xfrm>
              <a:off x="1009643" y="1760604"/>
              <a:ext cx="59899" cy="10248"/>
            </a:xfrm>
            <a:custGeom>
              <a:rect b="b" l="l" r="r" t="t"/>
              <a:pathLst>
                <a:path extrusionOk="0" h="322" w="188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2" name="Google Shape;11602;p78"/>
            <p:cNvSpPr/>
            <p:nvPr/>
          </p:nvSpPr>
          <p:spPr>
            <a:xfrm>
              <a:off x="1009643" y="1782183"/>
              <a:ext cx="98188" cy="10662"/>
            </a:xfrm>
            <a:custGeom>
              <a:rect b="b" l="l" r="r" t="t"/>
              <a:pathLst>
                <a:path extrusionOk="0" h="335" w="3085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3" name="Google Shape;11603;p78"/>
            <p:cNvSpPr/>
            <p:nvPr/>
          </p:nvSpPr>
          <p:spPr>
            <a:xfrm>
              <a:off x="1009643" y="1579473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78"/>
            <p:cNvSpPr/>
            <p:nvPr/>
          </p:nvSpPr>
          <p:spPr>
            <a:xfrm>
              <a:off x="965689" y="1628711"/>
              <a:ext cx="142142" cy="10662"/>
            </a:xfrm>
            <a:custGeom>
              <a:rect b="b" l="l" r="r" t="t"/>
              <a:pathLst>
                <a:path extrusionOk="0" h="335" w="446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78"/>
            <p:cNvSpPr/>
            <p:nvPr/>
          </p:nvSpPr>
          <p:spPr>
            <a:xfrm>
              <a:off x="1009643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78"/>
            <p:cNvSpPr/>
            <p:nvPr/>
          </p:nvSpPr>
          <p:spPr>
            <a:xfrm>
              <a:off x="1047550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78"/>
            <p:cNvSpPr/>
            <p:nvPr/>
          </p:nvSpPr>
          <p:spPr>
            <a:xfrm>
              <a:off x="966071" y="1579473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8" name="Google Shape;11608;p78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1609" name="Google Shape;11609;p78"/>
            <p:cNvSpPr/>
            <p:nvPr/>
          </p:nvSpPr>
          <p:spPr>
            <a:xfrm>
              <a:off x="1308631" y="1507830"/>
              <a:ext cx="350166" cy="350198"/>
            </a:xfrm>
            <a:custGeom>
              <a:rect b="b" l="l" r="r" t="t"/>
              <a:pathLst>
                <a:path extrusionOk="0" h="11003" w="11002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78"/>
            <p:cNvSpPr/>
            <p:nvPr/>
          </p:nvSpPr>
          <p:spPr>
            <a:xfrm>
              <a:off x="1373049" y="1574063"/>
              <a:ext cx="181544" cy="179730"/>
            </a:xfrm>
            <a:custGeom>
              <a:rect b="b" l="l" r="r" t="t"/>
              <a:pathLst>
                <a:path extrusionOk="0" h="5647" w="5704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78"/>
            <p:cNvSpPr/>
            <p:nvPr/>
          </p:nvSpPr>
          <p:spPr>
            <a:xfrm>
              <a:off x="1411338" y="1606368"/>
              <a:ext cx="182276" cy="186477"/>
            </a:xfrm>
            <a:custGeom>
              <a:rect b="b" l="l" r="r" t="t"/>
              <a:pathLst>
                <a:path extrusionOk="0" h="5859" w="5727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78"/>
            <p:cNvSpPr/>
            <p:nvPr/>
          </p:nvSpPr>
          <p:spPr>
            <a:xfrm>
              <a:off x="1461721" y="1634026"/>
              <a:ext cx="43986" cy="15564"/>
            </a:xfrm>
            <a:custGeom>
              <a:rect b="b" l="l" r="r" t="t"/>
              <a:pathLst>
                <a:path extrusionOk="0" h="489" w="1382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3" name="Google Shape;11613;p78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1614" name="Google Shape;11614;p78"/>
            <p:cNvSpPr/>
            <p:nvPr/>
          </p:nvSpPr>
          <p:spPr>
            <a:xfrm>
              <a:off x="1756921" y="1509739"/>
              <a:ext cx="345997" cy="345997"/>
            </a:xfrm>
            <a:custGeom>
              <a:rect b="b" l="l" r="r" t="t"/>
              <a:pathLst>
                <a:path extrusionOk="0" h="10871" w="10871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78"/>
            <p:cNvSpPr/>
            <p:nvPr/>
          </p:nvSpPr>
          <p:spPr>
            <a:xfrm>
              <a:off x="1781937" y="1535488"/>
              <a:ext cx="295614" cy="295614"/>
            </a:xfrm>
            <a:custGeom>
              <a:rect b="b" l="l" r="r" t="t"/>
              <a:pathLst>
                <a:path extrusionOk="0" h="9288" w="9288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6" name="Google Shape;11616;p78"/>
            <p:cNvSpPr/>
            <p:nvPr/>
          </p:nvSpPr>
          <p:spPr>
            <a:xfrm>
              <a:off x="1806954" y="1677980"/>
              <a:ext cx="17441" cy="10630"/>
            </a:xfrm>
            <a:custGeom>
              <a:rect b="b" l="l" r="r" t="t"/>
              <a:pathLst>
                <a:path extrusionOk="0" h="334" w="548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78"/>
            <p:cNvSpPr/>
            <p:nvPr/>
          </p:nvSpPr>
          <p:spPr>
            <a:xfrm>
              <a:off x="1924429" y="1560122"/>
              <a:ext cx="128106" cy="128488"/>
            </a:xfrm>
            <a:custGeom>
              <a:rect b="b" l="l" r="r" t="t"/>
              <a:pathLst>
                <a:path extrusionOk="0" h="4037" w="4025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78"/>
            <p:cNvSpPr/>
            <p:nvPr/>
          </p:nvSpPr>
          <p:spPr>
            <a:xfrm>
              <a:off x="1924811" y="1788644"/>
              <a:ext cx="10630" cy="17823"/>
            </a:xfrm>
            <a:custGeom>
              <a:rect b="b" l="l" r="r" t="t"/>
              <a:pathLst>
                <a:path extrusionOk="0" h="560" w="334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78"/>
            <p:cNvSpPr/>
            <p:nvPr/>
          </p:nvSpPr>
          <p:spPr>
            <a:xfrm>
              <a:off x="1841423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78"/>
            <p:cNvSpPr/>
            <p:nvPr/>
          </p:nvSpPr>
          <p:spPr>
            <a:xfrm>
              <a:off x="2002470" y="1756243"/>
              <a:ext cx="16709" cy="15755"/>
            </a:xfrm>
            <a:custGeom>
              <a:rect b="b" l="l" r="r" t="t"/>
              <a:pathLst>
                <a:path extrusionOk="0" h="495" w="525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1" name="Google Shape;11621;p78"/>
            <p:cNvSpPr/>
            <p:nvPr/>
          </p:nvSpPr>
          <p:spPr>
            <a:xfrm>
              <a:off x="2002470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78"/>
            <p:cNvSpPr/>
            <p:nvPr/>
          </p:nvSpPr>
          <p:spPr>
            <a:xfrm>
              <a:off x="1841041" y="1756530"/>
              <a:ext cx="16709" cy="15468"/>
            </a:xfrm>
            <a:custGeom>
              <a:rect b="b" l="l" r="r" t="t"/>
              <a:pathLst>
                <a:path extrusionOk="0" h="486" w="525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78"/>
            <p:cNvSpPr/>
            <p:nvPr/>
          </p:nvSpPr>
          <p:spPr>
            <a:xfrm>
              <a:off x="1816025" y="1632084"/>
              <a:ext cx="17855" cy="13336"/>
            </a:xfrm>
            <a:custGeom>
              <a:rect b="b" l="l" r="r" t="t"/>
              <a:pathLst>
                <a:path extrusionOk="0" h="419" w="561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78"/>
            <p:cNvSpPr/>
            <p:nvPr/>
          </p:nvSpPr>
          <p:spPr>
            <a:xfrm>
              <a:off x="2026341" y="1721297"/>
              <a:ext cx="17855" cy="13177"/>
            </a:xfrm>
            <a:custGeom>
              <a:rect b="b" l="l" r="r" t="t"/>
              <a:pathLst>
                <a:path extrusionOk="0" h="414" w="561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78"/>
            <p:cNvSpPr/>
            <p:nvPr/>
          </p:nvSpPr>
          <p:spPr>
            <a:xfrm>
              <a:off x="1967619" y="1569702"/>
              <a:ext cx="14036" cy="16996"/>
            </a:xfrm>
            <a:custGeom>
              <a:rect b="b" l="l" r="r" t="t"/>
              <a:pathLst>
                <a:path extrusionOk="0" h="534" w="441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78"/>
            <p:cNvSpPr/>
            <p:nvPr/>
          </p:nvSpPr>
          <p:spPr>
            <a:xfrm>
              <a:off x="1877802" y="1780019"/>
              <a:ext cx="14450" cy="16996"/>
            </a:xfrm>
            <a:custGeom>
              <a:rect b="b" l="l" r="r" t="t"/>
              <a:pathLst>
                <a:path extrusionOk="0" h="534" w="454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7" name="Google Shape;11627;p78"/>
            <p:cNvSpPr/>
            <p:nvPr/>
          </p:nvSpPr>
          <p:spPr>
            <a:xfrm>
              <a:off x="1879711" y="1568652"/>
              <a:ext cx="14418" cy="16900"/>
            </a:xfrm>
            <a:custGeom>
              <a:rect b="b" l="l" r="r" t="t"/>
              <a:pathLst>
                <a:path extrusionOk="0" h="531" w="453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78"/>
            <p:cNvSpPr/>
            <p:nvPr/>
          </p:nvSpPr>
          <p:spPr>
            <a:xfrm>
              <a:off x="1965709" y="1780846"/>
              <a:ext cx="14068" cy="16900"/>
            </a:xfrm>
            <a:custGeom>
              <a:rect b="b" l="l" r="r" t="t"/>
              <a:pathLst>
                <a:path extrusionOk="0" h="531" w="442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78"/>
            <p:cNvSpPr/>
            <p:nvPr/>
          </p:nvSpPr>
          <p:spPr>
            <a:xfrm>
              <a:off x="2026723" y="1633644"/>
              <a:ext cx="17855" cy="13304"/>
            </a:xfrm>
            <a:custGeom>
              <a:rect b="b" l="l" r="r" t="t"/>
              <a:pathLst>
                <a:path extrusionOk="0" h="418" w="561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78"/>
            <p:cNvSpPr/>
            <p:nvPr/>
          </p:nvSpPr>
          <p:spPr>
            <a:xfrm>
              <a:off x="1814911" y="1719419"/>
              <a:ext cx="18205" cy="13177"/>
            </a:xfrm>
            <a:custGeom>
              <a:rect b="b" l="l" r="r" t="t"/>
              <a:pathLst>
                <a:path extrusionOk="0" h="414" w="572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1" name="Google Shape;11631;p78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1632" name="Google Shape;11632;p78"/>
            <p:cNvSpPr/>
            <p:nvPr/>
          </p:nvSpPr>
          <p:spPr>
            <a:xfrm>
              <a:off x="2386724" y="1510503"/>
              <a:ext cx="142524" cy="151594"/>
            </a:xfrm>
            <a:custGeom>
              <a:rect b="b" l="l" r="r" t="t"/>
              <a:pathLst>
                <a:path extrusionOk="0" h="4763" w="4478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78"/>
            <p:cNvSpPr/>
            <p:nvPr/>
          </p:nvSpPr>
          <p:spPr>
            <a:xfrm>
              <a:off x="2423102" y="1541185"/>
              <a:ext cx="77723" cy="77723"/>
            </a:xfrm>
            <a:custGeom>
              <a:rect b="b" l="l" r="r" t="t"/>
              <a:pathLst>
                <a:path extrusionOk="0" h="2442" w="2442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4" name="Google Shape;11634;p78"/>
            <p:cNvSpPr/>
            <p:nvPr/>
          </p:nvSpPr>
          <p:spPr>
            <a:xfrm>
              <a:off x="2216956" y="1538543"/>
              <a:ext cx="318721" cy="317575"/>
            </a:xfrm>
            <a:custGeom>
              <a:rect b="b" l="l" r="r" t="t"/>
              <a:pathLst>
                <a:path extrusionOk="0" h="9978" w="10014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78"/>
            <p:cNvSpPr/>
            <p:nvPr/>
          </p:nvSpPr>
          <p:spPr>
            <a:xfrm>
              <a:off x="2275327" y="1662448"/>
              <a:ext cx="100066" cy="39434"/>
            </a:xfrm>
            <a:custGeom>
              <a:rect b="b" l="l" r="r" t="t"/>
              <a:pathLst>
                <a:path extrusionOk="0" h="1239" w="3144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78"/>
            <p:cNvSpPr/>
            <p:nvPr/>
          </p:nvSpPr>
          <p:spPr>
            <a:xfrm>
              <a:off x="2371192" y="1745422"/>
              <a:ext cx="101211" cy="60663"/>
            </a:xfrm>
            <a:custGeom>
              <a:rect b="b" l="l" r="r" t="t"/>
              <a:pathLst>
                <a:path extrusionOk="0" h="1906" w="318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7" name="Google Shape;11637;p78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1638" name="Google Shape;11638;p78"/>
            <p:cNvSpPr/>
            <p:nvPr/>
          </p:nvSpPr>
          <p:spPr>
            <a:xfrm>
              <a:off x="3988156" y="1571135"/>
              <a:ext cx="349052" cy="227376"/>
            </a:xfrm>
            <a:custGeom>
              <a:rect b="b" l="l" r="r" t="t"/>
              <a:pathLst>
                <a:path extrusionOk="0" h="7144" w="10967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78"/>
            <p:cNvSpPr/>
            <p:nvPr/>
          </p:nvSpPr>
          <p:spPr>
            <a:xfrm>
              <a:off x="4188256" y="1568461"/>
              <a:ext cx="146661" cy="61809"/>
            </a:xfrm>
            <a:custGeom>
              <a:rect b="b" l="l" r="r" t="t"/>
              <a:pathLst>
                <a:path extrusionOk="0" h="1942" w="4608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78"/>
            <p:cNvSpPr/>
            <p:nvPr/>
          </p:nvSpPr>
          <p:spPr>
            <a:xfrm>
              <a:off x="4123805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78"/>
            <p:cNvSpPr/>
            <p:nvPr/>
          </p:nvSpPr>
          <p:spPr>
            <a:xfrm>
              <a:off x="4096147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78"/>
            <p:cNvSpPr/>
            <p:nvPr/>
          </p:nvSpPr>
          <p:spPr>
            <a:xfrm>
              <a:off x="4068871" y="1677598"/>
              <a:ext cx="13686" cy="1330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3" name="Google Shape;11643;p78"/>
            <p:cNvSpPr/>
            <p:nvPr/>
          </p:nvSpPr>
          <p:spPr>
            <a:xfrm>
              <a:off x="4041594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4" name="Google Shape;11644;p78"/>
            <p:cNvSpPr/>
            <p:nvPr/>
          </p:nvSpPr>
          <p:spPr>
            <a:xfrm>
              <a:off x="4239402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5" name="Google Shape;11645;p78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1646" name="Google Shape;11646;p78"/>
            <p:cNvSpPr/>
            <p:nvPr/>
          </p:nvSpPr>
          <p:spPr>
            <a:xfrm>
              <a:off x="2798635" y="1499873"/>
              <a:ext cx="20497" cy="106145"/>
            </a:xfrm>
            <a:custGeom>
              <a:rect b="b" l="l" r="r" t="t"/>
              <a:pathLst>
                <a:path extrusionOk="0" h="3335" w="644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78"/>
            <p:cNvSpPr/>
            <p:nvPr/>
          </p:nvSpPr>
          <p:spPr>
            <a:xfrm>
              <a:off x="2847140" y="1499873"/>
              <a:ext cx="20115" cy="106145"/>
            </a:xfrm>
            <a:custGeom>
              <a:rect b="b" l="l" r="r" t="t"/>
              <a:pathLst>
                <a:path extrusionOk="0" h="3335" w="632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8" name="Google Shape;11648;p78"/>
            <p:cNvSpPr/>
            <p:nvPr/>
          </p:nvSpPr>
          <p:spPr>
            <a:xfrm>
              <a:off x="2652738" y="1825405"/>
              <a:ext cx="359301" cy="40580"/>
            </a:xfrm>
            <a:custGeom>
              <a:rect b="b" l="l" r="r" t="t"/>
              <a:pathLst>
                <a:path extrusionOk="0" h="1275" w="11289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78"/>
            <p:cNvSpPr/>
            <p:nvPr/>
          </p:nvSpPr>
          <p:spPr>
            <a:xfrm>
              <a:off x="2657289" y="1641983"/>
              <a:ext cx="64833" cy="73935"/>
            </a:xfrm>
            <a:custGeom>
              <a:rect b="b" l="l" r="r" t="t"/>
              <a:pathLst>
                <a:path extrusionOk="0" h="2323" w="2037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78"/>
            <p:cNvSpPr/>
            <p:nvPr/>
          </p:nvSpPr>
          <p:spPr>
            <a:xfrm>
              <a:off x="2633037" y="1617730"/>
              <a:ext cx="325945" cy="195198"/>
            </a:xfrm>
            <a:custGeom>
              <a:rect b="b" l="l" r="r" t="t"/>
              <a:pathLst>
                <a:path extrusionOk="0" h="6133" w="10241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78"/>
            <p:cNvSpPr/>
            <p:nvPr/>
          </p:nvSpPr>
          <p:spPr>
            <a:xfrm>
              <a:off x="2826293" y="1674574"/>
              <a:ext cx="99334" cy="106145"/>
            </a:xfrm>
            <a:custGeom>
              <a:rect b="b" l="l" r="r" t="t"/>
              <a:pathLst>
                <a:path extrusionOk="0" h="3335" w="3121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2" name="Google Shape;11652;p78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1653" name="Google Shape;11653;p78"/>
            <p:cNvSpPr/>
            <p:nvPr/>
          </p:nvSpPr>
          <p:spPr>
            <a:xfrm>
              <a:off x="6675256" y="1516169"/>
              <a:ext cx="111078" cy="188737"/>
            </a:xfrm>
            <a:custGeom>
              <a:rect b="b" l="l" r="r" t="t"/>
              <a:pathLst>
                <a:path extrusionOk="0" h="5930" w="349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78"/>
            <p:cNvSpPr/>
            <p:nvPr/>
          </p:nvSpPr>
          <p:spPr>
            <a:xfrm>
              <a:off x="6696103" y="1679507"/>
              <a:ext cx="10630" cy="26162"/>
            </a:xfrm>
            <a:custGeom>
              <a:rect b="b" l="l" r="r" t="t"/>
              <a:pathLst>
                <a:path extrusionOk="0" h="822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78"/>
            <p:cNvSpPr/>
            <p:nvPr/>
          </p:nvSpPr>
          <p:spPr>
            <a:xfrm>
              <a:off x="6752183" y="1679507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78"/>
            <p:cNvSpPr/>
            <p:nvPr/>
          </p:nvSpPr>
          <p:spPr>
            <a:xfrm>
              <a:off x="6919310" y="1734060"/>
              <a:ext cx="45131" cy="15946"/>
            </a:xfrm>
            <a:custGeom>
              <a:rect b="b" l="l" r="r" t="t"/>
              <a:pathLst>
                <a:path extrusionOk="0" h="501" w="141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78"/>
            <p:cNvSpPr/>
            <p:nvPr/>
          </p:nvSpPr>
          <p:spPr>
            <a:xfrm>
              <a:off x="6879907" y="1706020"/>
              <a:ext cx="123172" cy="167158"/>
            </a:xfrm>
            <a:custGeom>
              <a:rect b="b" l="l" r="r" t="t"/>
              <a:pathLst>
                <a:path extrusionOk="0" h="5252" w="387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78"/>
            <p:cNvSpPr/>
            <p:nvPr/>
          </p:nvSpPr>
          <p:spPr>
            <a:xfrm>
              <a:off x="6902632" y="1840173"/>
              <a:ext cx="10630" cy="32623"/>
            </a:xfrm>
            <a:custGeom>
              <a:rect b="b" l="l" r="r" t="t"/>
              <a:pathLst>
                <a:path extrusionOk="0" h="1025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9" name="Google Shape;11659;p78"/>
            <p:cNvSpPr/>
            <p:nvPr/>
          </p:nvSpPr>
          <p:spPr>
            <a:xfrm>
              <a:off x="6970075" y="1840173"/>
              <a:ext cx="10280" cy="32623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78"/>
            <p:cNvSpPr/>
            <p:nvPr/>
          </p:nvSpPr>
          <p:spPr>
            <a:xfrm>
              <a:off x="6772267" y="1594241"/>
              <a:ext cx="182690" cy="100830"/>
            </a:xfrm>
            <a:custGeom>
              <a:rect b="b" l="l" r="r" t="t"/>
              <a:pathLst>
                <a:path extrusionOk="0" h="3168" w="574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78"/>
            <p:cNvSpPr/>
            <p:nvPr/>
          </p:nvSpPr>
          <p:spPr>
            <a:xfrm>
              <a:off x="6716950" y="1716268"/>
              <a:ext cx="181926" cy="100448"/>
            </a:xfrm>
            <a:custGeom>
              <a:rect b="b" l="l" r="r" t="t"/>
              <a:pathLst>
                <a:path extrusionOk="0" h="3156" w="5716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2" name="Google Shape;11662;p78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1663" name="Google Shape;11663;p78"/>
            <p:cNvSpPr/>
            <p:nvPr/>
          </p:nvSpPr>
          <p:spPr>
            <a:xfrm>
              <a:off x="8126240" y="1669482"/>
              <a:ext cx="88703" cy="30523"/>
            </a:xfrm>
            <a:custGeom>
              <a:rect b="b" l="l" r="r" t="t"/>
              <a:pathLst>
                <a:path extrusionOk="0" h="959" w="2787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78"/>
            <p:cNvSpPr/>
            <p:nvPr/>
          </p:nvSpPr>
          <p:spPr>
            <a:xfrm>
              <a:off x="8069778" y="1621518"/>
              <a:ext cx="200513" cy="251278"/>
            </a:xfrm>
            <a:custGeom>
              <a:rect b="b" l="l" r="r" t="t"/>
              <a:pathLst>
                <a:path extrusionOk="0" h="7895" w="630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78"/>
            <p:cNvSpPr/>
            <p:nvPr/>
          </p:nvSpPr>
          <p:spPr>
            <a:xfrm>
              <a:off x="8103515" y="1851535"/>
              <a:ext cx="10630" cy="21643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78"/>
            <p:cNvSpPr/>
            <p:nvPr/>
          </p:nvSpPr>
          <p:spPr>
            <a:xfrm>
              <a:off x="8226306" y="1851535"/>
              <a:ext cx="10248" cy="21643"/>
            </a:xfrm>
            <a:custGeom>
              <a:rect b="b" l="l" r="r" t="t"/>
              <a:pathLst>
                <a:path extrusionOk="0" h="680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78"/>
            <p:cNvSpPr/>
            <p:nvPr/>
          </p:nvSpPr>
          <p:spPr>
            <a:xfrm>
              <a:off x="8020159" y="1516551"/>
              <a:ext cx="300897" cy="284251"/>
            </a:xfrm>
            <a:custGeom>
              <a:rect b="b" l="l" r="r" t="t"/>
              <a:pathLst>
                <a:path extrusionOk="0" h="8931" w="9454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8" name="Google Shape;11668;p78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1669" name="Google Shape;11669;p78"/>
            <p:cNvSpPr/>
            <p:nvPr/>
          </p:nvSpPr>
          <p:spPr>
            <a:xfrm>
              <a:off x="5377363" y="1516169"/>
              <a:ext cx="257357" cy="356627"/>
            </a:xfrm>
            <a:custGeom>
              <a:rect b="b" l="l" r="r" t="t"/>
              <a:pathLst>
                <a:path extrusionOk="0" h="11205" w="8086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78"/>
            <p:cNvSpPr/>
            <p:nvPr/>
          </p:nvSpPr>
          <p:spPr>
            <a:xfrm>
              <a:off x="5501681" y="1538925"/>
              <a:ext cx="10248" cy="10248"/>
            </a:xfrm>
            <a:custGeom>
              <a:rect b="b" l="l" r="r" t="t"/>
              <a:pathLst>
                <a:path extrusionOk="0" h="322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78"/>
            <p:cNvSpPr/>
            <p:nvPr/>
          </p:nvSpPr>
          <p:spPr>
            <a:xfrm>
              <a:off x="5401233" y="1560886"/>
              <a:ext cx="211112" cy="278554"/>
            </a:xfrm>
            <a:custGeom>
              <a:rect b="b" l="l" r="r" t="t"/>
              <a:pathLst>
                <a:path extrusionOk="0" h="8752" w="663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2" name="Google Shape;11672;p78"/>
            <p:cNvSpPr/>
            <p:nvPr/>
          </p:nvSpPr>
          <p:spPr>
            <a:xfrm>
              <a:off x="5434207" y="1672664"/>
              <a:ext cx="33387" cy="33387"/>
            </a:xfrm>
            <a:custGeom>
              <a:rect b="b" l="l" r="r" t="t"/>
              <a:pathLst>
                <a:path extrusionOk="0" h="1049" w="1049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3" name="Google Shape;11673;p78"/>
            <p:cNvSpPr/>
            <p:nvPr/>
          </p:nvSpPr>
          <p:spPr>
            <a:xfrm>
              <a:off x="5434207" y="172307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78"/>
            <p:cNvSpPr/>
            <p:nvPr/>
          </p:nvSpPr>
          <p:spPr>
            <a:xfrm>
              <a:off x="5434207" y="1773112"/>
              <a:ext cx="33387" cy="33355"/>
            </a:xfrm>
            <a:custGeom>
              <a:rect b="b" l="l" r="r" t="t"/>
              <a:pathLst>
                <a:path extrusionOk="0" h="1048" w="1049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78"/>
            <p:cNvSpPr/>
            <p:nvPr/>
          </p:nvSpPr>
          <p:spPr>
            <a:xfrm>
              <a:off x="5478924" y="1672664"/>
              <a:ext cx="60663" cy="10662"/>
            </a:xfrm>
            <a:custGeom>
              <a:rect b="b" l="l" r="r" t="t"/>
              <a:pathLst>
                <a:path extrusionOk="0" h="335" w="1906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78"/>
            <p:cNvSpPr/>
            <p:nvPr/>
          </p:nvSpPr>
          <p:spPr>
            <a:xfrm>
              <a:off x="5478924" y="1695039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78"/>
            <p:cNvSpPr/>
            <p:nvPr/>
          </p:nvSpPr>
          <p:spPr>
            <a:xfrm>
              <a:off x="5478924" y="1723079"/>
              <a:ext cx="60663" cy="10248"/>
            </a:xfrm>
            <a:custGeom>
              <a:rect b="b" l="l" r="r" t="t"/>
              <a:pathLst>
                <a:path extrusionOk="0" h="322" w="190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78"/>
            <p:cNvSpPr/>
            <p:nvPr/>
          </p:nvSpPr>
          <p:spPr>
            <a:xfrm>
              <a:off x="5478924" y="1745422"/>
              <a:ext cx="99716" cy="10280"/>
            </a:xfrm>
            <a:custGeom>
              <a:rect b="b" l="l" r="r" t="t"/>
              <a:pathLst>
                <a:path extrusionOk="0" h="323" w="313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78"/>
            <p:cNvSpPr/>
            <p:nvPr/>
          </p:nvSpPr>
          <p:spPr>
            <a:xfrm>
              <a:off x="5478924" y="1773112"/>
              <a:ext cx="60663" cy="10630"/>
            </a:xfrm>
            <a:custGeom>
              <a:rect b="b" l="l" r="r" t="t"/>
              <a:pathLst>
                <a:path extrusionOk="0" h="334" w="190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78"/>
            <p:cNvSpPr/>
            <p:nvPr/>
          </p:nvSpPr>
          <p:spPr>
            <a:xfrm>
              <a:off x="5478924" y="1795455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78"/>
            <p:cNvSpPr/>
            <p:nvPr/>
          </p:nvSpPr>
          <p:spPr>
            <a:xfrm>
              <a:off x="5478924" y="1588926"/>
              <a:ext cx="99716" cy="10662"/>
            </a:xfrm>
            <a:custGeom>
              <a:rect b="b" l="l" r="r" t="t"/>
              <a:pathLst>
                <a:path extrusionOk="0" h="335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78"/>
            <p:cNvSpPr/>
            <p:nvPr/>
          </p:nvSpPr>
          <p:spPr>
            <a:xfrm>
              <a:off x="5434207" y="1639341"/>
              <a:ext cx="144783" cy="10248"/>
            </a:xfrm>
            <a:custGeom>
              <a:rect b="b" l="l" r="r" t="t"/>
              <a:pathLst>
                <a:path extrusionOk="0" h="322" w="4549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3" name="Google Shape;11683;p78"/>
            <p:cNvSpPr/>
            <p:nvPr/>
          </p:nvSpPr>
          <p:spPr>
            <a:xfrm>
              <a:off x="5479306" y="1611301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78"/>
            <p:cNvSpPr/>
            <p:nvPr/>
          </p:nvSpPr>
          <p:spPr>
            <a:xfrm>
              <a:off x="5518327" y="1611301"/>
              <a:ext cx="26958" cy="10248"/>
            </a:xfrm>
            <a:custGeom>
              <a:rect b="b" l="l" r="r" t="t"/>
              <a:pathLst>
                <a:path extrusionOk="0" h="322" w="84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78"/>
            <p:cNvSpPr/>
            <p:nvPr/>
          </p:nvSpPr>
          <p:spPr>
            <a:xfrm>
              <a:off x="5434207" y="1588926"/>
              <a:ext cx="32623" cy="32623"/>
            </a:xfrm>
            <a:custGeom>
              <a:rect b="b" l="l" r="r" t="t"/>
              <a:pathLst>
                <a:path extrusionOk="0" h="1025" w="1025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6" name="Google Shape;11686;p78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1687" name="Google Shape;11687;p78"/>
            <p:cNvSpPr/>
            <p:nvPr/>
          </p:nvSpPr>
          <p:spPr>
            <a:xfrm>
              <a:off x="5103774" y="1535870"/>
              <a:ext cx="100448" cy="128138"/>
            </a:xfrm>
            <a:custGeom>
              <a:rect b="b" l="l" r="r" t="t"/>
              <a:pathLst>
                <a:path extrusionOk="0" h="4026" w="3156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78"/>
            <p:cNvSpPr/>
            <p:nvPr/>
          </p:nvSpPr>
          <p:spPr>
            <a:xfrm>
              <a:off x="4880567" y="1552929"/>
              <a:ext cx="200895" cy="300547"/>
            </a:xfrm>
            <a:custGeom>
              <a:rect b="b" l="l" r="r" t="t"/>
              <a:pathLst>
                <a:path extrusionOk="0" h="9443" w="6312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78"/>
            <p:cNvSpPr/>
            <p:nvPr/>
          </p:nvSpPr>
          <p:spPr>
            <a:xfrm>
              <a:off x="4919620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78"/>
            <p:cNvSpPr/>
            <p:nvPr/>
          </p:nvSpPr>
          <p:spPr>
            <a:xfrm>
              <a:off x="5031398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78"/>
            <p:cNvSpPr/>
            <p:nvPr/>
          </p:nvSpPr>
          <p:spPr>
            <a:xfrm>
              <a:off x="5070418" y="1552547"/>
              <a:ext cx="166394" cy="173969"/>
            </a:xfrm>
            <a:custGeom>
              <a:rect b="b" l="l" r="r" t="t"/>
              <a:pathLst>
                <a:path extrusionOk="0" h="5466" w="5228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2" name="Google Shape;11692;p78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1693" name="Google Shape;11693;p78"/>
            <p:cNvSpPr/>
            <p:nvPr/>
          </p:nvSpPr>
          <p:spPr>
            <a:xfrm>
              <a:off x="5771483" y="1515787"/>
              <a:ext cx="357359" cy="357391"/>
            </a:xfrm>
            <a:custGeom>
              <a:rect b="b" l="l" r="r" t="t"/>
              <a:pathLst>
                <a:path extrusionOk="0" h="11229" w="11228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78"/>
            <p:cNvSpPr/>
            <p:nvPr/>
          </p:nvSpPr>
          <p:spPr>
            <a:xfrm>
              <a:off x="5837429" y="1583070"/>
              <a:ext cx="185713" cy="183613"/>
            </a:xfrm>
            <a:custGeom>
              <a:rect b="b" l="l" r="r" t="t"/>
              <a:pathLst>
                <a:path extrusionOk="0" h="5769" w="5835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78"/>
            <p:cNvSpPr/>
            <p:nvPr/>
          </p:nvSpPr>
          <p:spPr>
            <a:xfrm>
              <a:off x="5876068" y="1616584"/>
              <a:ext cx="186859" cy="189501"/>
            </a:xfrm>
            <a:custGeom>
              <a:rect b="b" l="l" r="r" t="t"/>
              <a:pathLst>
                <a:path extrusionOk="0" h="5954" w="5871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78"/>
            <p:cNvSpPr/>
            <p:nvPr/>
          </p:nvSpPr>
          <p:spPr>
            <a:xfrm>
              <a:off x="5928360" y="1644624"/>
              <a:ext cx="45131" cy="16328"/>
            </a:xfrm>
            <a:custGeom>
              <a:rect b="b" l="l" r="r" t="t"/>
              <a:pathLst>
                <a:path extrusionOk="0" h="513" w="141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7" name="Google Shape;11697;p78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1698" name="Google Shape;11698;p78"/>
            <p:cNvSpPr/>
            <p:nvPr/>
          </p:nvSpPr>
          <p:spPr>
            <a:xfrm>
              <a:off x="7121669" y="1600289"/>
              <a:ext cx="142142" cy="192556"/>
            </a:xfrm>
            <a:custGeom>
              <a:rect b="b" l="l" r="r" t="t"/>
              <a:pathLst>
                <a:path extrusionOk="0" h="6050" w="4466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78"/>
            <p:cNvSpPr/>
            <p:nvPr/>
          </p:nvSpPr>
          <p:spPr>
            <a:xfrm>
              <a:off x="7170938" y="1533610"/>
              <a:ext cx="223206" cy="53852"/>
            </a:xfrm>
            <a:custGeom>
              <a:rect b="b" l="l" r="r" t="t"/>
              <a:pathLst>
                <a:path extrusionOk="0" h="1692" w="7013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78"/>
            <p:cNvSpPr/>
            <p:nvPr/>
          </p:nvSpPr>
          <p:spPr>
            <a:xfrm>
              <a:off x="7175107" y="1804558"/>
              <a:ext cx="215249" cy="50415"/>
            </a:xfrm>
            <a:custGeom>
              <a:rect b="b" l="l" r="r" t="t"/>
              <a:pathLst>
                <a:path extrusionOk="0" h="1584" w="676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78"/>
            <p:cNvSpPr/>
            <p:nvPr/>
          </p:nvSpPr>
          <p:spPr>
            <a:xfrm>
              <a:off x="7300539" y="1600289"/>
              <a:ext cx="142492" cy="191793"/>
            </a:xfrm>
            <a:custGeom>
              <a:rect b="b" l="l" r="r" t="t"/>
              <a:pathLst>
                <a:path extrusionOk="0" h="6026" w="4477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2" name="Google Shape;11702;p78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1703" name="Google Shape;11703;p78"/>
            <p:cNvSpPr/>
            <p:nvPr/>
          </p:nvSpPr>
          <p:spPr>
            <a:xfrm>
              <a:off x="7662418" y="1600289"/>
              <a:ext cx="127724" cy="165248"/>
            </a:xfrm>
            <a:custGeom>
              <a:rect b="b" l="l" r="r" t="t"/>
              <a:pathLst>
                <a:path extrusionOk="0" h="5192" w="4013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78"/>
            <p:cNvSpPr/>
            <p:nvPr/>
          </p:nvSpPr>
          <p:spPr>
            <a:xfrm>
              <a:off x="7599527" y="1548951"/>
              <a:ext cx="258853" cy="154841"/>
            </a:xfrm>
            <a:custGeom>
              <a:rect b="b" l="l" r="r" t="t"/>
              <a:pathLst>
                <a:path extrusionOk="0" h="4865" w="8133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78"/>
            <p:cNvSpPr/>
            <p:nvPr/>
          </p:nvSpPr>
          <p:spPr>
            <a:xfrm>
              <a:off x="7599909" y="1648380"/>
              <a:ext cx="242175" cy="190679"/>
            </a:xfrm>
            <a:custGeom>
              <a:rect b="b" l="l" r="r" t="t"/>
              <a:pathLst>
                <a:path extrusionOk="0" h="5991" w="7609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78"/>
            <p:cNvSpPr/>
            <p:nvPr/>
          </p:nvSpPr>
          <p:spPr>
            <a:xfrm>
              <a:off x="7562766" y="1514864"/>
              <a:ext cx="327059" cy="360192"/>
            </a:xfrm>
            <a:custGeom>
              <a:rect b="b" l="l" r="r" t="t"/>
              <a:pathLst>
                <a:path extrusionOk="0" h="11317" w="10276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7" name="Google Shape;11707;p78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1708" name="Google Shape;11708;p78"/>
            <p:cNvSpPr/>
            <p:nvPr/>
          </p:nvSpPr>
          <p:spPr>
            <a:xfrm>
              <a:off x="6259175" y="1559008"/>
              <a:ext cx="271743" cy="272093"/>
            </a:xfrm>
            <a:custGeom>
              <a:rect b="b" l="l" r="r" t="t"/>
              <a:pathLst>
                <a:path extrusionOk="0" h="8549" w="8538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78"/>
            <p:cNvSpPr/>
            <p:nvPr/>
          </p:nvSpPr>
          <p:spPr>
            <a:xfrm>
              <a:off x="6278145" y="1577946"/>
              <a:ext cx="231927" cy="232309"/>
            </a:xfrm>
            <a:custGeom>
              <a:rect b="b" l="l" r="r" t="t"/>
              <a:pathLst>
                <a:path extrusionOk="0" h="7299" w="7287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78"/>
            <p:cNvSpPr/>
            <p:nvPr/>
          </p:nvSpPr>
          <p:spPr>
            <a:xfrm>
              <a:off x="6297846" y="1690870"/>
              <a:ext cx="13272" cy="7607"/>
            </a:xfrm>
            <a:custGeom>
              <a:rect b="b" l="l" r="r" t="t"/>
              <a:pathLst>
                <a:path extrusionOk="0" h="239" w="417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78"/>
            <p:cNvSpPr/>
            <p:nvPr/>
          </p:nvSpPr>
          <p:spPr>
            <a:xfrm>
              <a:off x="6390687" y="1598029"/>
              <a:ext cx="100448" cy="100448"/>
            </a:xfrm>
            <a:custGeom>
              <a:rect b="b" l="l" r="r" t="t"/>
              <a:pathLst>
                <a:path extrusionOk="0" h="3156" w="3156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78"/>
            <p:cNvSpPr/>
            <p:nvPr/>
          </p:nvSpPr>
          <p:spPr>
            <a:xfrm>
              <a:off x="6390305" y="1778013"/>
              <a:ext cx="7607" cy="13304"/>
            </a:xfrm>
            <a:custGeom>
              <a:rect b="b" l="l" r="r" t="t"/>
              <a:pathLst>
                <a:path extrusionOk="0" h="418" w="239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78"/>
            <p:cNvSpPr/>
            <p:nvPr/>
          </p:nvSpPr>
          <p:spPr>
            <a:xfrm>
              <a:off x="6324358" y="162492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78"/>
            <p:cNvSpPr/>
            <p:nvPr/>
          </p:nvSpPr>
          <p:spPr>
            <a:xfrm>
              <a:off x="6451700" y="1752265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78"/>
            <p:cNvSpPr/>
            <p:nvPr/>
          </p:nvSpPr>
          <p:spPr>
            <a:xfrm>
              <a:off x="6451700" y="1624923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6" name="Google Shape;11716;p78"/>
            <p:cNvSpPr/>
            <p:nvPr/>
          </p:nvSpPr>
          <p:spPr>
            <a:xfrm>
              <a:off x="6324358" y="175188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7" name="Google Shape;11717;p78"/>
            <p:cNvSpPr/>
            <p:nvPr/>
          </p:nvSpPr>
          <p:spPr>
            <a:xfrm>
              <a:off x="6304657" y="1653823"/>
              <a:ext cx="14036" cy="10567"/>
            </a:xfrm>
            <a:custGeom>
              <a:rect b="b" l="l" r="r" t="t"/>
              <a:pathLst>
                <a:path extrusionOk="0" h="332" w="441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78"/>
            <p:cNvSpPr/>
            <p:nvPr/>
          </p:nvSpPr>
          <p:spPr>
            <a:xfrm>
              <a:off x="6469874" y="1724511"/>
              <a:ext cx="14068" cy="10344"/>
            </a:xfrm>
            <a:custGeom>
              <a:rect b="b" l="l" r="r" t="t"/>
              <a:pathLst>
                <a:path extrusionOk="0" h="325" w="442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78"/>
            <p:cNvSpPr/>
            <p:nvPr/>
          </p:nvSpPr>
          <p:spPr>
            <a:xfrm>
              <a:off x="6424392" y="1605158"/>
              <a:ext cx="11394" cy="13368"/>
            </a:xfrm>
            <a:custGeom>
              <a:rect b="b" l="l" r="r" t="t"/>
              <a:pathLst>
                <a:path extrusionOk="0" h="420" w="358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78"/>
            <p:cNvSpPr/>
            <p:nvPr/>
          </p:nvSpPr>
          <p:spPr>
            <a:xfrm>
              <a:off x="6353926" y="1770916"/>
              <a:ext cx="11394" cy="13208"/>
            </a:xfrm>
            <a:custGeom>
              <a:rect b="b" l="l" r="r" t="t"/>
              <a:pathLst>
                <a:path extrusionOk="0" h="415" w="358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78"/>
            <p:cNvSpPr/>
            <p:nvPr/>
          </p:nvSpPr>
          <p:spPr>
            <a:xfrm>
              <a:off x="6355040" y="1604363"/>
              <a:ext cx="11044" cy="13399"/>
            </a:xfrm>
            <a:custGeom>
              <a:rect b="b" l="l" r="r" t="t"/>
              <a:pathLst>
                <a:path extrusionOk="0" h="421" w="347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78"/>
            <p:cNvSpPr/>
            <p:nvPr/>
          </p:nvSpPr>
          <p:spPr>
            <a:xfrm>
              <a:off x="6422514" y="1771489"/>
              <a:ext cx="11012" cy="13017"/>
            </a:xfrm>
            <a:custGeom>
              <a:rect b="b" l="l" r="r" t="t"/>
              <a:pathLst>
                <a:path extrusionOk="0" h="409" w="346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3" name="Google Shape;11723;p78"/>
            <p:cNvSpPr/>
            <p:nvPr/>
          </p:nvSpPr>
          <p:spPr>
            <a:xfrm>
              <a:off x="6470637" y="1655541"/>
              <a:ext cx="14036" cy="10726"/>
            </a:xfrm>
            <a:custGeom>
              <a:rect b="b" l="l" r="r" t="t"/>
              <a:pathLst>
                <a:path extrusionOk="0" h="337" w="441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78"/>
            <p:cNvSpPr/>
            <p:nvPr/>
          </p:nvSpPr>
          <p:spPr>
            <a:xfrm>
              <a:off x="6303893" y="1723175"/>
              <a:ext cx="13686" cy="10153"/>
            </a:xfrm>
            <a:custGeom>
              <a:rect b="b" l="l" r="r" t="t"/>
              <a:pathLst>
                <a:path extrusionOk="0" h="319" w="43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5" name="Google Shape;11725;p78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1726" name="Google Shape;11726;p78"/>
            <p:cNvSpPr/>
            <p:nvPr/>
          </p:nvSpPr>
          <p:spPr>
            <a:xfrm>
              <a:off x="2661459" y="2028878"/>
              <a:ext cx="322508" cy="259617"/>
            </a:xfrm>
            <a:custGeom>
              <a:rect b="b" l="l" r="r" t="t"/>
              <a:pathLst>
                <a:path extrusionOk="0" h="8157" w="10133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7" name="Google Shape;11727;p78"/>
            <p:cNvSpPr/>
            <p:nvPr/>
          </p:nvSpPr>
          <p:spPr>
            <a:xfrm>
              <a:off x="2946442" y="2015001"/>
              <a:ext cx="37525" cy="26799"/>
            </a:xfrm>
            <a:custGeom>
              <a:rect b="b" l="l" r="r" t="t"/>
              <a:pathLst>
                <a:path extrusionOk="0" h="842" w="1179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8" name="Google Shape;11728;p78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1729" name="Google Shape;11729;p78"/>
            <p:cNvSpPr/>
            <p:nvPr/>
          </p:nvSpPr>
          <p:spPr>
            <a:xfrm>
              <a:off x="6671087" y="2023658"/>
              <a:ext cx="331993" cy="267478"/>
            </a:xfrm>
            <a:custGeom>
              <a:rect b="b" l="l" r="r" t="t"/>
              <a:pathLst>
                <a:path extrusionOk="0" h="8404" w="10431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78"/>
            <p:cNvSpPr/>
            <p:nvPr/>
          </p:nvSpPr>
          <p:spPr>
            <a:xfrm>
              <a:off x="6965173" y="2009304"/>
              <a:ext cx="38670" cy="27181"/>
            </a:xfrm>
            <a:custGeom>
              <a:rect b="b" l="l" r="r" t="t"/>
              <a:pathLst>
                <a:path extrusionOk="0" h="854" w="1215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31" name="Google Shape;11731;p78"/>
          <p:cNvSpPr/>
          <p:nvPr/>
        </p:nvSpPr>
        <p:spPr>
          <a:xfrm>
            <a:off x="1745940" y="1967132"/>
            <a:ext cx="368371" cy="368340"/>
          </a:xfrm>
          <a:custGeom>
            <a:rect b="b" l="l" r="r" t="t"/>
            <a:pathLst>
              <a:path extrusionOk="0" h="11573" w="11574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32" name="Google Shape;11732;p78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1733" name="Google Shape;11733;p78"/>
            <p:cNvSpPr/>
            <p:nvPr/>
          </p:nvSpPr>
          <p:spPr>
            <a:xfrm>
              <a:off x="2231755" y="2073373"/>
              <a:ext cx="319835" cy="252647"/>
            </a:xfrm>
            <a:custGeom>
              <a:rect b="b" l="l" r="r" t="t"/>
              <a:pathLst>
                <a:path extrusionOk="0" h="7938" w="10049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78"/>
            <p:cNvSpPr/>
            <p:nvPr/>
          </p:nvSpPr>
          <p:spPr>
            <a:xfrm>
              <a:off x="2201806" y="1976585"/>
              <a:ext cx="319484" cy="252424"/>
            </a:xfrm>
            <a:custGeom>
              <a:rect b="b" l="l" r="r" t="t"/>
              <a:pathLst>
                <a:path extrusionOk="0" h="7931" w="10038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5" name="Google Shape;11735;p78"/>
            <p:cNvSpPr/>
            <p:nvPr/>
          </p:nvSpPr>
          <p:spPr>
            <a:xfrm>
              <a:off x="2331789" y="2068662"/>
              <a:ext cx="16709" cy="27340"/>
            </a:xfrm>
            <a:custGeom>
              <a:rect b="b" l="l" r="r" t="t"/>
              <a:pathLst>
                <a:path extrusionOk="0" h="859" w="525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6" name="Google Shape;11736;p78"/>
            <p:cNvSpPr/>
            <p:nvPr/>
          </p:nvSpPr>
          <p:spPr>
            <a:xfrm>
              <a:off x="2243118" y="2021653"/>
              <a:ext cx="265664" cy="261908"/>
            </a:xfrm>
            <a:custGeom>
              <a:rect b="b" l="l" r="r" t="t"/>
              <a:pathLst>
                <a:path extrusionOk="0" h="8229" w="8347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7" name="Google Shape;11737;p78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1738" name="Google Shape;11738;p78"/>
            <p:cNvSpPr/>
            <p:nvPr/>
          </p:nvSpPr>
          <p:spPr>
            <a:xfrm>
              <a:off x="3094217" y="2129039"/>
              <a:ext cx="131543" cy="197362"/>
            </a:xfrm>
            <a:custGeom>
              <a:rect b="b" l="l" r="r" t="t"/>
              <a:pathLst>
                <a:path extrusionOk="0" h="6201" w="4133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78"/>
            <p:cNvSpPr/>
            <p:nvPr/>
          </p:nvSpPr>
          <p:spPr>
            <a:xfrm>
              <a:off x="3116592" y="2293778"/>
              <a:ext cx="10630" cy="32241"/>
            </a:xfrm>
            <a:custGeom>
              <a:rect b="b" l="l" r="r" t="t"/>
              <a:pathLst>
                <a:path extrusionOk="0" h="10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78"/>
            <p:cNvSpPr/>
            <p:nvPr/>
          </p:nvSpPr>
          <p:spPr>
            <a:xfrm>
              <a:off x="3193519" y="2293778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78"/>
            <p:cNvSpPr/>
            <p:nvPr/>
          </p:nvSpPr>
          <p:spPr>
            <a:xfrm>
              <a:off x="3346227" y="2166755"/>
              <a:ext cx="54966" cy="18301"/>
            </a:xfrm>
            <a:custGeom>
              <a:rect b="b" l="l" r="r" t="t"/>
              <a:pathLst>
                <a:path extrusionOk="0" h="575" w="1727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78"/>
            <p:cNvSpPr/>
            <p:nvPr/>
          </p:nvSpPr>
          <p:spPr>
            <a:xfrm>
              <a:off x="3302655" y="2134991"/>
              <a:ext cx="141760" cy="192143"/>
            </a:xfrm>
            <a:custGeom>
              <a:rect b="b" l="l" r="r" t="t"/>
              <a:pathLst>
                <a:path extrusionOk="0" h="6037" w="4454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78"/>
            <p:cNvSpPr/>
            <p:nvPr/>
          </p:nvSpPr>
          <p:spPr>
            <a:xfrm>
              <a:off x="3330313" y="2288463"/>
              <a:ext cx="10248" cy="37938"/>
            </a:xfrm>
            <a:custGeom>
              <a:rect b="b" l="l" r="r" t="t"/>
              <a:pathLst>
                <a:path extrusionOk="0" h="1192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4" name="Google Shape;11744;p78"/>
            <p:cNvSpPr/>
            <p:nvPr/>
          </p:nvSpPr>
          <p:spPr>
            <a:xfrm>
              <a:off x="3406859" y="2288463"/>
              <a:ext cx="10630" cy="37938"/>
            </a:xfrm>
            <a:custGeom>
              <a:rect b="b" l="l" r="r" t="t"/>
              <a:pathLst>
                <a:path extrusionOk="0" h="1192" w="334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78"/>
            <p:cNvSpPr/>
            <p:nvPr/>
          </p:nvSpPr>
          <p:spPr>
            <a:xfrm>
              <a:off x="3149183" y="1976585"/>
              <a:ext cx="219419" cy="183072"/>
            </a:xfrm>
            <a:custGeom>
              <a:rect b="b" l="l" r="r" t="t"/>
              <a:pathLst>
                <a:path extrusionOk="0" h="5752" w="6894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78"/>
            <p:cNvSpPr/>
            <p:nvPr/>
          </p:nvSpPr>
          <p:spPr>
            <a:xfrm>
              <a:off x="3187822" y="2009177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78"/>
            <p:cNvSpPr/>
            <p:nvPr/>
          </p:nvSpPr>
          <p:spPr>
            <a:xfrm>
              <a:off x="3226110" y="2009177"/>
              <a:ext cx="81478" cy="10280"/>
            </a:xfrm>
            <a:custGeom>
              <a:rect b="b" l="l" r="r" t="t"/>
              <a:pathLst>
                <a:path extrusionOk="0" h="323" w="256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78"/>
            <p:cNvSpPr/>
            <p:nvPr/>
          </p:nvSpPr>
          <p:spPr>
            <a:xfrm>
              <a:off x="3187822" y="2036453"/>
              <a:ext cx="119767" cy="10662"/>
            </a:xfrm>
            <a:custGeom>
              <a:rect b="b" l="l" r="r" t="t"/>
              <a:pathLst>
                <a:path extrusionOk="0" h="335" w="3763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78"/>
            <p:cNvSpPr/>
            <p:nvPr/>
          </p:nvSpPr>
          <p:spPr>
            <a:xfrm>
              <a:off x="3187822" y="2064143"/>
              <a:ext cx="81510" cy="10248"/>
            </a:xfrm>
            <a:custGeom>
              <a:rect b="b" l="l" r="r" t="t"/>
              <a:pathLst>
                <a:path extrusionOk="0" h="322" w="2561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78"/>
            <p:cNvSpPr/>
            <p:nvPr/>
          </p:nvSpPr>
          <p:spPr>
            <a:xfrm>
              <a:off x="3280663" y="2064143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1" name="Google Shape;11751;p78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1752" name="Google Shape;11752;p78"/>
            <p:cNvSpPr/>
            <p:nvPr/>
          </p:nvSpPr>
          <p:spPr>
            <a:xfrm>
              <a:off x="870939" y="1975821"/>
              <a:ext cx="332375" cy="350071"/>
            </a:xfrm>
            <a:custGeom>
              <a:rect b="b" l="l" r="r" t="t"/>
              <a:pathLst>
                <a:path extrusionOk="0" h="10999" w="10443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78"/>
            <p:cNvSpPr/>
            <p:nvPr/>
          </p:nvSpPr>
          <p:spPr>
            <a:xfrm>
              <a:off x="955059" y="2135755"/>
              <a:ext cx="164134" cy="75877"/>
            </a:xfrm>
            <a:custGeom>
              <a:rect b="b" l="l" r="r" t="t"/>
              <a:pathLst>
                <a:path extrusionOk="0" h="2384" w="5157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78"/>
            <p:cNvSpPr/>
            <p:nvPr/>
          </p:nvSpPr>
          <p:spPr>
            <a:xfrm>
              <a:off x="955059" y="2224999"/>
              <a:ext cx="164134" cy="75240"/>
            </a:xfrm>
            <a:custGeom>
              <a:rect b="b" l="l" r="r" t="t"/>
              <a:pathLst>
                <a:path extrusionOk="0" h="2364" w="5157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78"/>
            <p:cNvSpPr/>
            <p:nvPr/>
          </p:nvSpPr>
          <p:spPr>
            <a:xfrm>
              <a:off x="1021387" y="2183496"/>
              <a:ext cx="18969" cy="69766"/>
            </a:xfrm>
            <a:custGeom>
              <a:rect b="b" l="l" r="r" t="t"/>
              <a:pathLst>
                <a:path extrusionOk="0" h="2192" w="596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56" name="Google Shape;11756;p78"/>
          <p:cNvSpPr/>
          <p:nvPr/>
        </p:nvSpPr>
        <p:spPr>
          <a:xfrm>
            <a:off x="1276039" y="1961817"/>
            <a:ext cx="414967" cy="378970"/>
          </a:xfrm>
          <a:custGeom>
            <a:rect b="b" l="l" r="r" t="t"/>
            <a:pathLst>
              <a:path extrusionOk="0" h="11907" w="13038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57" name="Google Shape;11757;p78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1758" name="Google Shape;11758;p78"/>
            <p:cNvSpPr/>
            <p:nvPr/>
          </p:nvSpPr>
          <p:spPr>
            <a:xfrm>
              <a:off x="3979435" y="1976585"/>
              <a:ext cx="345265" cy="349848"/>
            </a:xfrm>
            <a:custGeom>
              <a:rect b="b" l="l" r="r" t="t"/>
              <a:pathLst>
                <a:path extrusionOk="0" h="10992" w="10848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78"/>
            <p:cNvSpPr/>
            <p:nvPr/>
          </p:nvSpPr>
          <p:spPr>
            <a:xfrm>
              <a:off x="4044236" y="2176685"/>
              <a:ext cx="144783" cy="123077"/>
            </a:xfrm>
            <a:custGeom>
              <a:rect b="b" l="l" r="r" t="t"/>
              <a:pathLst>
                <a:path extrusionOk="0" h="3867" w="4549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78"/>
            <p:cNvSpPr/>
            <p:nvPr/>
          </p:nvSpPr>
          <p:spPr>
            <a:xfrm>
              <a:off x="4046910" y="2065957"/>
              <a:ext cx="204269" cy="100893"/>
            </a:xfrm>
            <a:custGeom>
              <a:rect b="b" l="l" r="r" t="t"/>
              <a:pathLst>
                <a:path extrusionOk="0" h="3170" w="6418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78"/>
            <p:cNvSpPr/>
            <p:nvPr/>
          </p:nvSpPr>
          <p:spPr>
            <a:xfrm>
              <a:off x="4195735" y="2118027"/>
              <a:ext cx="84247" cy="174224"/>
            </a:xfrm>
            <a:custGeom>
              <a:rect b="b" l="l" r="r" t="t"/>
              <a:pathLst>
                <a:path extrusionOk="0" h="5474" w="2647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78"/>
            <p:cNvSpPr/>
            <p:nvPr/>
          </p:nvSpPr>
          <p:spPr>
            <a:xfrm>
              <a:off x="4109037" y="2161153"/>
              <a:ext cx="81510" cy="55348"/>
            </a:xfrm>
            <a:custGeom>
              <a:rect b="b" l="l" r="r" t="t"/>
              <a:pathLst>
                <a:path extrusionOk="0" h="1739" w="2561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78"/>
            <p:cNvSpPr/>
            <p:nvPr/>
          </p:nvSpPr>
          <p:spPr>
            <a:xfrm>
              <a:off x="4157160" y="2083080"/>
              <a:ext cx="10662" cy="29218"/>
            </a:xfrm>
            <a:custGeom>
              <a:rect b="b" l="l" r="r" t="t"/>
              <a:pathLst>
                <a:path extrusionOk="0" h="918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4" name="Google Shape;11764;p78"/>
            <p:cNvSpPr/>
            <p:nvPr/>
          </p:nvSpPr>
          <p:spPr>
            <a:xfrm>
              <a:off x="4109419" y="2096034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5" name="Google Shape;11765;p78"/>
            <p:cNvSpPr/>
            <p:nvPr/>
          </p:nvSpPr>
          <p:spPr>
            <a:xfrm>
              <a:off x="4074950" y="2130121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78"/>
            <p:cNvSpPr/>
            <p:nvPr/>
          </p:nvSpPr>
          <p:spPr>
            <a:xfrm>
              <a:off x="4063555" y="2177067"/>
              <a:ext cx="29218" cy="10630"/>
            </a:xfrm>
            <a:custGeom>
              <a:rect b="b" l="l" r="r" t="t"/>
              <a:pathLst>
                <a:path extrusionOk="0" h="334" w="918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78"/>
            <p:cNvSpPr/>
            <p:nvPr/>
          </p:nvSpPr>
          <p:spPr>
            <a:xfrm>
              <a:off x="4073804" y="2215005"/>
              <a:ext cx="29600" cy="20051"/>
            </a:xfrm>
            <a:custGeom>
              <a:rect b="b" l="l" r="r" t="t"/>
              <a:pathLst>
                <a:path extrusionOk="0" h="630" w="93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78"/>
            <p:cNvSpPr/>
            <p:nvPr/>
          </p:nvSpPr>
          <p:spPr>
            <a:xfrm>
              <a:off x="4109419" y="2242472"/>
              <a:ext cx="21261" cy="26703"/>
            </a:xfrm>
            <a:custGeom>
              <a:rect b="b" l="l" r="r" t="t"/>
              <a:pathLst>
                <a:path extrusionOk="0" h="839" w="668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78"/>
            <p:cNvSpPr/>
            <p:nvPr/>
          </p:nvSpPr>
          <p:spPr>
            <a:xfrm>
              <a:off x="4157924" y="2252466"/>
              <a:ext cx="10248" cy="29600"/>
            </a:xfrm>
            <a:custGeom>
              <a:rect b="b" l="l" r="r" t="t"/>
              <a:pathLst>
                <a:path extrusionOk="0" h="930" w="322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78"/>
            <p:cNvSpPr/>
            <p:nvPr/>
          </p:nvSpPr>
          <p:spPr>
            <a:xfrm>
              <a:off x="4194685" y="2242472"/>
              <a:ext cx="21261" cy="27022"/>
            </a:xfrm>
            <a:custGeom>
              <a:rect b="b" l="l" r="r" t="t"/>
              <a:pathLst>
                <a:path extrusionOk="0" h="849" w="668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1" name="Google Shape;11771;p78"/>
            <p:cNvSpPr/>
            <p:nvPr/>
          </p:nvSpPr>
          <p:spPr>
            <a:xfrm>
              <a:off x="4222343" y="2215387"/>
              <a:ext cx="27690" cy="19669"/>
            </a:xfrm>
            <a:custGeom>
              <a:rect b="b" l="l" r="r" t="t"/>
              <a:pathLst>
                <a:path extrusionOk="0" h="618" w="87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2" name="Google Shape;11772;p78"/>
            <p:cNvSpPr/>
            <p:nvPr/>
          </p:nvSpPr>
          <p:spPr>
            <a:xfrm>
              <a:off x="4232941" y="2177067"/>
              <a:ext cx="29600" cy="10630"/>
            </a:xfrm>
            <a:custGeom>
              <a:rect b="b" l="l" r="r" t="t"/>
              <a:pathLst>
                <a:path extrusionOk="0" h="334" w="93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78"/>
            <p:cNvSpPr/>
            <p:nvPr/>
          </p:nvSpPr>
          <p:spPr>
            <a:xfrm>
              <a:off x="4221579" y="2130694"/>
              <a:ext cx="28454" cy="19478"/>
            </a:xfrm>
            <a:custGeom>
              <a:rect b="b" l="l" r="r" t="t"/>
              <a:pathLst>
                <a:path extrusionOk="0" h="612" w="894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78"/>
            <p:cNvSpPr/>
            <p:nvPr/>
          </p:nvSpPr>
          <p:spPr>
            <a:xfrm>
              <a:off x="4194685" y="2095652"/>
              <a:ext cx="20879" cy="26862"/>
            </a:xfrm>
            <a:custGeom>
              <a:rect b="b" l="l" r="r" t="t"/>
              <a:pathLst>
                <a:path extrusionOk="0" h="844" w="656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5" name="Google Shape;11775;p78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1776" name="Google Shape;11776;p78"/>
            <p:cNvSpPr/>
            <p:nvPr/>
          </p:nvSpPr>
          <p:spPr>
            <a:xfrm>
              <a:off x="3576626" y="2145971"/>
              <a:ext cx="284251" cy="181544"/>
            </a:xfrm>
            <a:custGeom>
              <a:rect b="b" l="l" r="r" t="t"/>
              <a:pathLst>
                <a:path extrusionOk="0" h="5704" w="8931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78"/>
            <p:cNvSpPr/>
            <p:nvPr/>
          </p:nvSpPr>
          <p:spPr>
            <a:xfrm>
              <a:off x="3656195" y="1975821"/>
              <a:ext cx="120149" cy="164134"/>
            </a:xfrm>
            <a:custGeom>
              <a:rect b="b" l="l" r="r" t="t"/>
              <a:pathLst>
                <a:path extrusionOk="0" h="5157" w="3775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8" name="Google Shape;11778;p78"/>
            <p:cNvSpPr/>
            <p:nvPr/>
          </p:nvSpPr>
          <p:spPr>
            <a:xfrm>
              <a:off x="3700149" y="2113380"/>
              <a:ext cx="32241" cy="10280"/>
            </a:xfrm>
            <a:custGeom>
              <a:rect b="b" l="l" r="r" t="t"/>
              <a:pathLst>
                <a:path extrusionOk="0" h="323" w="101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9" name="Google Shape;11779;p78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1780" name="Google Shape;11780;p78"/>
            <p:cNvSpPr/>
            <p:nvPr/>
          </p:nvSpPr>
          <p:spPr>
            <a:xfrm>
              <a:off x="2722090" y="2890162"/>
              <a:ext cx="238770" cy="371841"/>
            </a:xfrm>
            <a:custGeom>
              <a:rect b="b" l="l" r="r" t="t"/>
              <a:pathLst>
                <a:path extrusionOk="0" h="11683" w="7502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78"/>
            <p:cNvSpPr/>
            <p:nvPr/>
          </p:nvSpPr>
          <p:spPr>
            <a:xfrm>
              <a:off x="2882023" y="2951111"/>
              <a:ext cx="21993" cy="16837"/>
            </a:xfrm>
            <a:custGeom>
              <a:rect b="b" l="l" r="r" t="t"/>
              <a:pathLst>
                <a:path extrusionOk="0" h="529" w="691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78"/>
            <p:cNvSpPr/>
            <p:nvPr/>
          </p:nvSpPr>
          <p:spPr>
            <a:xfrm>
              <a:off x="2804332" y="2960341"/>
              <a:ext cx="11012" cy="15946"/>
            </a:xfrm>
            <a:custGeom>
              <a:rect b="b" l="l" r="r" t="t"/>
              <a:pathLst>
                <a:path extrusionOk="0" h="501" w="34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83" name="Google Shape;11783;p78"/>
          <p:cNvSpPr/>
          <p:nvPr/>
        </p:nvSpPr>
        <p:spPr>
          <a:xfrm>
            <a:off x="5775652" y="1969392"/>
            <a:ext cx="361147" cy="360797"/>
          </a:xfrm>
          <a:custGeom>
            <a:rect b="b" l="l" r="r" t="t"/>
            <a:pathLst>
              <a:path extrusionOk="0" h="11336" w="11347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84" name="Google Shape;11784;p78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1785" name="Google Shape;11785;p78"/>
            <p:cNvSpPr/>
            <p:nvPr/>
          </p:nvSpPr>
          <p:spPr>
            <a:xfrm>
              <a:off x="6247813" y="2069522"/>
              <a:ext cx="329701" cy="261781"/>
            </a:xfrm>
            <a:custGeom>
              <a:rect b="b" l="l" r="r" t="t"/>
              <a:pathLst>
                <a:path extrusionOk="0" h="8225" w="10359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78"/>
            <p:cNvSpPr/>
            <p:nvPr/>
          </p:nvSpPr>
          <p:spPr>
            <a:xfrm>
              <a:off x="6216367" y="1970156"/>
              <a:ext cx="329701" cy="260731"/>
            </a:xfrm>
            <a:custGeom>
              <a:rect b="b" l="l" r="r" t="t"/>
              <a:pathLst>
                <a:path extrusionOk="0" h="8192" w="10359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78"/>
            <p:cNvSpPr/>
            <p:nvPr/>
          </p:nvSpPr>
          <p:spPr>
            <a:xfrm>
              <a:off x="6351252" y="2064875"/>
              <a:ext cx="17855" cy="28072"/>
            </a:xfrm>
            <a:custGeom>
              <a:rect b="b" l="l" r="r" t="t"/>
              <a:pathLst>
                <a:path extrusionOk="0" h="882" w="561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78"/>
            <p:cNvSpPr/>
            <p:nvPr/>
          </p:nvSpPr>
          <p:spPr>
            <a:xfrm>
              <a:off x="6260321" y="2016688"/>
              <a:ext cx="272857" cy="269929"/>
            </a:xfrm>
            <a:custGeom>
              <a:rect b="b" l="l" r="r" t="t"/>
              <a:pathLst>
                <a:path extrusionOk="0" h="8481" w="8573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9" name="Google Shape;11789;p78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1790" name="Google Shape;11790;p78"/>
            <p:cNvSpPr/>
            <p:nvPr/>
          </p:nvSpPr>
          <p:spPr>
            <a:xfrm>
              <a:off x="1334029" y="2952385"/>
              <a:ext cx="318339" cy="216395"/>
            </a:xfrm>
            <a:custGeom>
              <a:rect b="b" l="l" r="r" t="t"/>
              <a:pathLst>
                <a:path extrusionOk="0" h="6799" w="10002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1" name="Google Shape;11791;p78"/>
            <p:cNvSpPr/>
            <p:nvPr/>
          </p:nvSpPr>
          <p:spPr>
            <a:xfrm>
              <a:off x="1289311" y="2926222"/>
              <a:ext cx="408156" cy="299783"/>
            </a:xfrm>
            <a:custGeom>
              <a:rect b="b" l="l" r="r" t="t"/>
              <a:pathLst>
                <a:path extrusionOk="0" h="9419" w="12824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2" name="Google Shape;11792;p78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1793" name="Google Shape;11793;p78"/>
            <p:cNvSpPr/>
            <p:nvPr/>
          </p:nvSpPr>
          <p:spPr>
            <a:xfrm>
              <a:off x="8136871" y="2285821"/>
              <a:ext cx="44368" cy="44368"/>
            </a:xfrm>
            <a:custGeom>
              <a:rect b="b" l="l" r="r" t="t"/>
              <a:pathLst>
                <a:path extrusionOk="0" h="1394" w="1394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78"/>
            <p:cNvSpPr/>
            <p:nvPr/>
          </p:nvSpPr>
          <p:spPr>
            <a:xfrm>
              <a:off x="8210010" y="2121719"/>
              <a:ext cx="56112" cy="56112"/>
            </a:xfrm>
            <a:custGeom>
              <a:rect b="b" l="l" r="r" t="t"/>
              <a:pathLst>
                <a:path extrusionOk="0" h="1763" w="1763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5" name="Google Shape;11795;p78"/>
            <p:cNvSpPr/>
            <p:nvPr/>
          </p:nvSpPr>
          <p:spPr>
            <a:xfrm>
              <a:off x="8051987" y="2121719"/>
              <a:ext cx="55730" cy="56112"/>
            </a:xfrm>
            <a:custGeom>
              <a:rect b="b" l="l" r="r" t="t"/>
              <a:pathLst>
                <a:path extrusionOk="0" h="1763" w="1751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6" name="Google Shape;11796;p78"/>
            <p:cNvSpPr/>
            <p:nvPr/>
          </p:nvSpPr>
          <p:spPr>
            <a:xfrm>
              <a:off x="7978465" y="2285821"/>
              <a:ext cx="44749" cy="44368"/>
            </a:xfrm>
            <a:custGeom>
              <a:rect b="b" l="l" r="r" t="t"/>
              <a:pathLst>
                <a:path extrusionOk="0" h="1394" w="1406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78"/>
            <p:cNvSpPr/>
            <p:nvPr/>
          </p:nvSpPr>
          <p:spPr>
            <a:xfrm>
              <a:off x="8294894" y="2285821"/>
              <a:ext cx="44718" cy="44368"/>
            </a:xfrm>
            <a:custGeom>
              <a:rect b="b" l="l" r="r" t="t"/>
              <a:pathLst>
                <a:path extrusionOk="0" h="1394" w="1405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78"/>
            <p:cNvSpPr/>
            <p:nvPr/>
          </p:nvSpPr>
          <p:spPr>
            <a:xfrm>
              <a:off x="8119811" y="1969392"/>
              <a:ext cx="78455" cy="78487"/>
            </a:xfrm>
            <a:custGeom>
              <a:rect b="b" l="l" r="r" t="t"/>
              <a:pathLst>
                <a:path extrusionOk="0" h="2466" w="2465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78"/>
            <p:cNvSpPr/>
            <p:nvPr/>
          </p:nvSpPr>
          <p:spPr>
            <a:xfrm>
              <a:off x="8012202" y="2189575"/>
              <a:ext cx="134917" cy="89690"/>
            </a:xfrm>
            <a:custGeom>
              <a:rect b="b" l="l" r="r" t="t"/>
              <a:pathLst>
                <a:path extrusionOk="0" h="2818" w="4239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78"/>
            <p:cNvSpPr/>
            <p:nvPr/>
          </p:nvSpPr>
          <p:spPr>
            <a:xfrm>
              <a:off x="8099346" y="2059973"/>
              <a:ext cx="119385" cy="56016"/>
            </a:xfrm>
            <a:custGeom>
              <a:rect b="b" l="l" r="r" t="t"/>
              <a:pathLst>
                <a:path extrusionOk="0" h="1760" w="3751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78"/>
            <p:cNvSpPr/>
            <p:nvPr/>
          </p:nvSpPr>
          <p:spPr>
            <a:xfrm>
              <a:off x="8170194" y="2189925"/>
              <a:ext cx="135331" cy="89849"/>
            </a:xfrm>
            <a:custGeom>
              <a:rect b="b" l="l" r="r" t="t"/>
              <a:pathLst>
                <a:path extrusionOk="0" h="2823" w="4252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02" name="Google Shape;11802;p78"/>
          <p:cNvSpPr/>
          <p:nvPr/>
        </p:nvSpPr>
        <p:spPr>
          <a:xfrm>
            <a:off x="2206357" y="2890607"/>
            <a:ext cx="372159" cy="372159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03" name="Google Shape;11803;p78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1804" name="Google Shape;11804;p78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78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78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78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8" name="Google Shape;11808;p78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9" name="Google Shape;11809;p78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1810" name="Google Shape;11810;p78"/>
            <p:cNvSpPr/>
            <p:nvPr/>
          </p:nvSpPr>
          <p:spPr>
            <a:xfrm>
              <a:off x="1809595" y="3025333"/>
              <a:ext cx="97424" cy="32432"/>
            </a:xfrm>
            <a:custGeom>
              <a:rect b="b" l="l" r="r" t="t"/>
              <a:pathLst>
                <a:path extrusionOk="0" h="1019" w="3061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78"/>
            <p:cNvSpPr/>
            <p:nvPr/>
          </p:nvSpPr>
          <p:spPr>
            <a:xfrm>
              <a:off x="1749728" y="2974346"/>
              <a:ext cx="216777" cy="283869"/>
            </a:xfrm>
            <a:custGeom>
              <a:rect b="b" l="l" r="r" t="t"/>
              <a:pathLst>
                <a:path extrusionOk="0" h="8919" w="6811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78"/>
            <p:cNvSpPr/>
            <p:nvPr/>
          </p:nvSpPr>
          <p:spPr>
            <a:xfrm>
              <a:off x="1785725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78"/>
            <p:cNvSpPr/>
            <p:nvPr/>
          </p:nvSpPr>
          <p:spPr>
            <a:xfrm>
              <a:off x="1919114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78"/>
            <p:cNvSpPr/>
            <p:nvPr/>
          </p:nvSpPr>
          <p:spPr>
            <a:xfrm>
              <a:off x="1956257" y="2931156"/>
              <a:ext cx="180398" cy="188737"/>
            </a:xfrm>
            <a:custGeom>
              <a:rect b="b" l="l" r="r" t="t"/>
              <a:pathLst>
                <a:path extrusionOk="0" h="5930" w="5668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78"/>
            <p:cNvSpPr/>
            <p:nvPr/>
          </p:nvSpPr>
          <p:spPr>
            <a:xfrm>
              <a:off x="2027487" y="2894777"/>
              <a:ext cx="36029" cy="108786"/>
            </a:xfrm>
            <a:custGeom>
              <a:rect b="b" l="l" r="r" t="t"/>
              <a:pathLst>
                <a:path extrusionOk="0" h="3418" w="1132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78"/>
            <p:cNvSpPr/>
            <p:nvPr/>
          </p:nvSpPr>
          <p:spPr>
            <a:xfrm>
              <a:off x="2027487" y="3009992"/>
              <a:ext cx="36029" cy="36029"/>
            </a:xfrm>
            <a:custGeom>
              <a:rect b="b" l="l" r="r" t="t"/>
              <a:pathLst>
                <a:path extrusionOk="0" h="1132" w="1132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17" name="Google Shape;11817;p78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1818" name="Google Shape;11818;p78"/>
            <p:cNvSpPr/>
            <p:nvPr/>
          </p:nvSpPr>
          <p:spPr>
            <a:xfrm>
              <a:off x="7098912" y="2127607"/>
              <a:ext cx="134567" cy="202582"/>
            </a:xfrm>
            <a:custGeom>
              <a:rect b="b" l="l" r="r" t="t"/>
              <a:pathLst>
                <a:path extrusionOk="0" h="6365" w="4228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78"/>
            <p:cNvSpPr/>
            <p:nvPr/>
          </p:nvSpPr>
          <p:spPr>
            <a:xfrm>
              <a:off x="7120141" y="2297184"/>
              <a:ext cx="10662" cy="33005"/>
            </a:xfrm>
            <a:custGeom>
              <a:rect b="b" l="l" r="r" t="t"/>
              <a:pathLst>
                <a:path extrusionOk="0" h="1037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0" name="Google Shape;11820;p78"/>
            <p:cNvSpPr/>
            <p:nvPr/>
          </p:nvSpPr>
          <p:spPr>
            <a:xfrm>
              <a:off x="7199360" y="2297184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1" name="Google Shape;11821;p78"/>
            <p:cNvSpPr/>
            <p:nvPr/>
          </p:nvSpPr>
          <p:spPr>
            <a:xfrm>
              <a:off x="7357001" y="2165704"/>
              <a:ext cx="56876" cy="17823"/>
            </a:xfrm>
            <a:custGeom>
              <a:rect b="b" l="l" r="r" t="t"/>
              <a:pathLst>
                <a:path extrusionOk="0" h="560" w="1787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78"/>
            <p:cNvSpPr/>
            <p:nvPr/>
          </p:nvSpPr>
          <p:spPr>
            <a:xfrm>
              <a:off x="7312666" y="2133113"/>
              <a:ext cx="145897" cy="197840"/>
            </a:xfrm>
            <a:custGeom>
              <a:rect b="b" l="l" r="r" t="t"/>
              <a:pathLst>
                <a:path extrusionOk="0" h="6216" w="4584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78"/>
            <p:cNvSpPr/>
            <p:nvPr/>
          </p:nvSpPr>
          <p:spPr>
            <a:xfrm>
              <a:off x="7340324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78"/>
            <p:cNvSpPr/>
            <p:nvPr/>
          </p:nvSpPr>
          <p:spPr>
            <a:xfrm>
              <a:off x="7419511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78"/>
            <p:cNvSpPr/>
            <p:nvPr/>
          </p:nvSpPr>
          <p:spPr>
            <a:xfrm>
              <a:off x="7153878" y="1969392"/>
              <a:ext cx="225498" cy="188355"/>
            </a:xfrm>
            <a:custGeom>
              <a:rect b="b" l="l" r="r" t="t"/>
              <a:pathLst>
                <a:path extrusionOk="0" h="5918" w="7085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78"/>
            <p:cNvSpPr/>
            <p:nvPr/>
          </p:nvSpPr>
          <p:spPr>
            <a:xfrm>
              <a:off x="7193663" y="2003511"/>
              <a:ext cx="27308" cy="10248"/>
            </a:xfrm>
            <a:custGeom>
              <a:rect b="b" l="l" r="r" t="t"/>
              <a:pathLst>
                <a:path extrusionOk="0" h="322" w="85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78"/>
            <p:cNvSpPr/>
            <p:nvPr/>
          </p:nvSpPr>
          <p:spPr>
            <a:xfrm>
              <a:off x="7233065" y="2003511"/>
              <a:ext cx="83802" cy="10248"/>
            </a:xfrm>
            <a:custGeom>
              <a:rect b="b" l="l" r="r" t="t"/>
              <a:pathLst>
                <a:path extrusionOk="0" h="322" w="26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78"/>
            <p:cNvSpPr/>
            <p:nvPr/>
          </p:nvSpPr>
          <p:spPr>
            <a:xfrm>
              <a:off x="7193281" y="2031933"/>
              <a:ext cx="123936" cy="10248"/>
            </a:xfrm>
            <a:custGeom>
              <a:rect b="b" l="l" r="r" t="t"/>
              <a:pathLst>
                <a:path extrusionOk="0" h="322" w="3894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78"/>
            <p:cNvSpPr/>
            <p:nvPr/>
          </p:nvSpPr>
          <p:spPr>
            <a:xfrm>
              <a:off x="7193663" y="2059973"/>
              <a:ext cx="83770" cy="10248"/>
            </a:xfrm>
            <a:custGeom>
              <a:rect b="b" l="l" r="r" t="t"/>
              <a:pathLst>
                <a:path extrusionOk="0" h="322" w="2632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78"/>
            <p:cNvSpPr/>
            <p:nvPr/>
          </p:nvSpPr>
          <p:spPr>
            <a:xfrm>
              <a:off x="7289145" y="2059973"/>
              <a:ext cx="27722" cy="10248"/>
            </a:xfrm>
            <a:custGeom>
              <a:rect b="b" l="l" r="r" t="t"/>
              <a:pathLst>
                <a:path extrusionOk="0" h="322" w="871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31" name="Google Shape;11831;p78"/>
          <p:cNvSpPr/>
          <p:nvPr/>
        </p:nvSpPr>
        <p:spPr>
          <a:xfrm>
            <a:off x="3094217" y="2895159"/>
            <a:ext cx="394152" cy="361529"/>
          </a:xfrm>
          <a:custGeom>
            <a:rect b="b" l="l" r="r" t="t"/>
            <a:pathLst>
              <a:path extrusionOk="0" h="11359" w="12384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32" name="Google Shape;11832;p78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1833" name="Google Shape;11833;p78"/>
            <p:cNvSpPr/>
            <p:nvPr/>
          </p:nvSpPr>
          <p:spPr>
            <a:xfrm>
              <a:off x="5575935" y="2093297"/>
              <a:ext cx="103885" cy="217923"/>
            </a:xfrm>
            <a:custGeom>
              <a:rect b="b" l="l" r="r" t="t"/>
              <a:pathLst>
                <a:path extrusionOk="0" h="6847" w="3264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78"/>
            <p:cNvSpPr/>
            <p:nvPr/>
          </p:nvSpPr>
          <p:spPr>
            <a:xfrm>
              <a:off x="5426250" y="1990239"/>
              <a:ext cx="191029" cy="322508"/>
            </a:xfrm>
            <a:custGeom>
              <a:rect b="b" l="l" r="r" t="t"/>
              <a:pathLst>
                <a:path extrusionOk="0" h="10133" w="6002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78"/>
            <p:cNvSpPr/>
            <p:nvPr/>
          </p:nvSpPr>
          <p:spPr>
            <a:xfrm>
              <a:off x="5352728" y="2121719"/>
              <a:ext cx="103503" cy="189501"/>
            </a:xfrm>
            <a:custGeom>
              <a:rect b="b" l="l" r="r" t="t"/>
              <a:pathLst>
                <a:path extrusionOk="0" h="5954" w="3252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36" name="Google Shape;11836;p78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1837" name="Google Shape;11837;p78"/>
            <p:cNvSpPr/>
            <p:nvPr/>
          </p:nvSpPr>
          <p:spPr>
            <a:xfrm>
              <a:off x="7538896" y="1970156"/>
              <a:ext cx="361147" cy="361529"/>
            </a:xfrm>
            <a:custGeom>
              <a:rect b="b" l="l" r="r" t="t"/>
              <a:pathLst>
                <a:path extrusionOk="0" h="11359" w="11347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78"/>
            <p:cNvSpPr/>
            <p:nvPr/>
          </p:nvSpPr>
          <p:spPr>
            <a:xfrm>
              <a:off x="7685907" y="2066784"/>
              <a:ext cx="101211" cy="11394"/>
            </a:xfrm>
            <a:custGeom>
              <a:rect b="b" l="l" r="r" t="t"/>
              <a:pathLst>
                <a:path extrusionOk="0" h="358" w="318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9" name="Google Shape;11839;p78"/>
            <p:cNvSpPr/>
            <p:nvPr/>
          </p:nvSpPr>
          <p:spPr>
            <a:xfrm>
              <a:off x="7685907" y="2106187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0" name="Google Shape;11840;p78"/>
            <p:cNvSpPr/>
            <p:nvPr/>
          </p:nvSpPr>
          <p:spPr>
            <a:xfrm>
              <a:off x="7685907" y="2145239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1" name="Google Shape;11841;p78"/>
            <p:cNvSpPr/>
            <p:nvPr/>
          </p:nvSpPr>
          <p:spPr>
            <a:xfrm>
              <a:off x="7685907" y="218426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78"/>
            <p:cNvSpPr/>
            <p:nvPr/>
          </p:nvSpPr>
          <p:spPr>
            <a:xfrm>
              <a:off x="7685907" y="222328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43" name="Google Shape;11843;p78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1844" name="Google Shape;11844;p78"/>
            <p:cNvSpPr/>
            <p:nvPr/>
          </p:nvSpPr>
          <p:spPr>
            <a:xfrm>
              <a:off x="4896099" y="1970920"/>
              <a:ext cx="358155" cy="358123"/>
            </a:xfrm>
            <a:custGeom>
              <a:rect b="b" l="l" r="r" t="t"/>
              <a:pathLst>
                <a:path extrusionOk="0" h="11252" w="11253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5" name="Google Shape;11845;p78"/>
            <p:cNvSpPr/>
            <p:nvPr/>
          </p:nvSpPr>
          <p:spPr>
            <a:xfrm>
              <a:off x="4991454" y="2067835"/>
              <a:ext cx="166999" cy="164325"/>
            </a:xfrm>
            <a:custGeom>
              <a:rect b="b" l="l" r="r" t="t"/>
              <a:pathLst>
                <a:path extrusionOk="0" h="5163" w="5247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6" name="Google Shape;11846;p78"/>
            <p:cNvSpPr/>
            <p:nvPr/>
          </p:nvSpPr>
          <p:spPr>
            <a:xfrm>
              <a:off x="4923789" y="1998578"/>
              <a:ext cx="302043" cy="302425"/>
            </a:xfrm>
            <a:custGeom>
              <a:rect b="b" l="l" r="r" t="t"/>
              <a:pathLst>
                <a:path extrusionOk="0" h="9502" w="949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47" name="Google Shape;11847;p78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1848" name="Google Shape;11848;p78"/>
            <p:cNvSpPr/>
            <p:nvPr/>
          </p:nvSpPr>
          <p:spPr>
            <a:xfrm>
              <a:off x="4277659" y="3015880"/>
              <a:ext cx="25048" cy="19128"/>
            </a:xfrm>
            <a:custGeom>
              <a:rect b="b" l="l" r="r" t="t"/>
              <a:pathLst>
                <a:path extrusionOk="0" h="601" w="787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78"/>
            <p:cNvSpPr/>
            <p:nvPr/>
          </p:nvSpPr>
          <p:spPr>
            <a:xfrm>
              <a:off x="4101462" y="2977019"/>
              <a:ext cx="165630" cy="42458"/>
            </a:xfrm>
            <a:custGeom>
              <a:rect b="b" l="l" r="r" t="t"/>
              <a:pathLst>
                <a:path extrusionOk="0" h="1334" w="5204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78"/>
            <p:cNvSpPr/>
            <p:nvPr/>
          </p:nvSpPr>
          <p:spPr>
            <a:xfrm>
              <a:off x="4048787" y="3000508"/>
              <a:ext cx="283488" cy="175115"/>
            </a:xfrm>
            <a:custGeom>
              <a:rect b="b" l="l" r="r" t="t"/>
              <a:pathLst>
                <a:path extrusionOk="0" h="5502" w="8907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78"/>
            <p:cNvSpPr/>
            <p:nvPr/>
          </p:nvSpPr>
          <p:spPr>
            <a:xfrm>
              <a:off x="4126478" y="3024347"/>
              <a:ext cx="129220" cy="127437"/>
            </a:xfrm>
            <a:custGeom>
              <a:rect b="b" l="l" r="r" t="t"/>
              <a:pathLst>
                <a:path extrusionOk="0" h="4004" w="406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78"/>
            <p:cNvSpPr/>
            <p:nvPr/>
          </p:nvSpPr>
          <p:spPr>
            <a:xfrm>
              <a:off x="4156778" y="3054678"/>
              <a:ext cx="68238" cy="68270"/>
            </a:xfrm>
            <a:custGeom>
              <a:rect b="b" l="l" r="r" t="t"/>
              <a:pathLst>
                <a:path extrusionOk="0" h="2145" w="2144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78"/>
            <p:cNvSpPr/>
            <p:nvPr/>
          </p:nvSpPr>
          <p:spPr>
            <a:xfrm>
              <a:off x="4198090" y="3060375"/>
              <a:ext cx="20879" cy="20879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4" name="Google Shape;11854;p78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1855" name="Google Shape;11855;p78"/>
            <p:cNvSpPr/>
            <p:nvPr/>
          </p:nvSpPr>
          <p:spPr>
            <a:xfrm>
              <a:off x="4054103" y="2430191"/>
              <a:ext cx="218687" cy="349052"/>
            </a:xfrm>
            <a:custGeom>
              <a:rect b="b" l="l" r="r" t="t"/>
              <a:pathLst>
                <a:path extrusionOk="0" h="10967" w="6871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6" name="Google Shape;11856;p78"/>
            <p:cNvSpPr/>
            <p:nvPr/>
          </p:nvSpPr>
          <p:spPr>
            <a:xfrm>
              <a:off x="4091595" y="2517716"/>
              <a:ext cx="142524" cy="103503"/>
            </a:xfrm>
            <a:custGeom>
              <a:rect b="b" l="l" r="r" t="t"/>
              <a:pathLst>
                <a:path extrusionOk="0" h="3252" w="4478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7" name="Google Shape;11857;p78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1858" name="Google Shape;11858;p78"/>
            <p:cNvSpPr/>
            <p:nvPr/>
          </p:nvSpPr>
          <p:spPr>
            <a:xfrm>
              <a:off x="2313584" y="2612467"/>
              <a:ext cx="119417" cy="103853"/>
            </a:xfrm>
            <a:custGeom>
              <a:rect b="b" l="l" r="r" t="t"/>
              <a:pathLst>
                <a:path extrusionOk="0" h="3263" w="3752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78"/>
            <p:cNvSpPr/>
            <p:nvPr/>
          </p:nvSpPr>
          <p:spPr>
            <a:xfrm>
              <a:off x="2311706" y="2427549"/>
              <a:ext cx="129633" cy="171327"/>
            </a:xfrm>
            <a:custGeom>
              <a:rect b="b" l="l" r="r" t="t"/>
              <a:pathLst>
                <a:path extrusionOk="0" h="5383" w="4073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78"/>
            <p:cNvSpPr/>
            <p:nvPr/>
          </p:nvSpPr>
          <p:spPr>
            <a:xfrm>
              <a:off x="2438252" y="2611703"/>
              <a:ext cx="129633" cy="172441"/>
            </a:xfrm>
            <a:custGeom>
              <a:rect b="b" l="l" r="r" t="t"/>
              <a:pathLst>
                <a:path extrusionOk="0" h="5418" w="4073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78"/>
            <p:cNvSpPr/>
            <p:nvPr/>
          </p:nvSpPr>
          <p:spPr>
            <a:xfrm>
              <a:off x="2185128" y="2611703"/>
              <a:ext cx="130015" cy="172441"/>
            </a:xfrm>
            <a:custGeom>
              <a:rect b="b" l="l" r="r" t="t"/>
              <a:pathLst>
                <a:path extrusionOk="0" h="5418" w="4085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2" name="Google Shape;11862;p78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1863" name="Google Shape;11863;p78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78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5" name="Google Shape;11865;p78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1866" name="Google Shape;11866;p78"/>
            <p:cNvSpPr/>
            <p:nvPr/>
          </p:nvSpPr>
          <p:spPr>
            <a:xfrm>
              <a:off x="2868751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78"/>
            <p:cNvSpPr/>
            <p:nvPr/>
          </p:nvSpPr>
          <p:spPr>
            <a:xfrm>
              <a:off x="2870661" y="2611703"/>
              <a:ext cx="68970" cy="49301"/>
            </a:xfrm>
            <a:custGeom>
              <a:rect b="b" l="l" r="r" t="t"/>
              <a:pathLst>
                <a:path extrusionOk="0" h="1549" w="2167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78"/>
            <p:cNvSpPr/>
            <p:nvPr/>
          </p:nvSpPr>
          <p:spPr>
            <a:xfrm>
              <a:off x="2705794" y="2611321"/>
              <a:ext cx="68620" cy="49301"/>
            </a:xfrm>
            <a:custGeom>
              <a:rect b="b" l="l" r="r" t="t"/>
              <a:pathLst>
                <a:path extrusionOk="0" h="1549" w="2156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9" name="Google Shape;11869;p78"/>
            <p:cNvSpPr/>
            <p:nvPr/>
          </p:nvSpPr>
          <p:spPr>
            <a:xfrm>
              <a:off x="2724000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78"/>
            <p:cNvSpPr/>
            <p:nvPr/>
          </p:nvSpPr>
          <p:spPr>
            <a:xfrm>
              <a:off x="2788800" y="2534394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78"/>
            <p:cNvSpPr/>
            <p:nvPr/>
          </p:nvSpPr>
          <p:spPr>
            <a:xfrm>
              <a:off x="2764930" y="2613613"/>
              <a:ext cx="115979" cy="62923"/>
            </a:xfrm>
            <a:custGeom>
              <a:rect b="b" l="l" r="r" t="t"/>
              <a:pathLst>
                <a:path extrusionOk="0" h="1977" w="3644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78"/>
            <p:cNvSpPr/>
            <p:nvPr/>
          </p:nvSpPr>
          <p:spPr>
            <a:xfrm>
              <a:off x="2656907" y="2439293"/>
              <a:ext cx="332757" cy="332343"/>
            </a:xfrm>
            <a:custGeom>
              <a:rect b="b" l="l" r="r" t="t"/>
              <a:pathLst>
                <a:path extrusionOk="0" h="10442" w="10455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3" name="Google Shape;11873;p78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1874" name="Google Shape;11874;p78"/>
            <p:cNvSpPr/>
            <p:nvPr/>
          </p:nvSpPr>
          <p:spPr>
            <a:xfrm>
              <a:off x="1865294" y="2725009"/>
              <a:ext cx="43604" cy="43604"/>
            </a:xfrm>
            <a:custGeom>
              <a:rect b="b" l="l" r="r" t="t"/>
              <a:pathLst>
                <a:path extrusionOk="0" h="1370" w="137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78"/>
            <p:cNvSpPr/>
            <p:nvPr/>
          </p:nvSpPr>
          <p:spPr>
            <a:xfrm>
              <a:off x="2005876" y="2725009"/>
              <a:ext cx="43636" cy="43604"/>
            </a:xfrm>
            <a:custGeom>
              <a:rect b="b" l="l" r="r" t="t"/>
              <a:pathLst>
                <a:path extrusionOk="0" h="1370" w="1371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78"/>
            <p:cNvSpPr/>
            <p:nvPr/>
          </p:nvSpPr>
          <p:spPr>
            <a:xfrm>
              <a:off x="1731523" y="2422616"/>
              <a:ext cx="399435" cy="365698"/>
            </a:xfrm>
            <a:custGeom>
              <a:rect b="b" l="l" r="r" t="t"/>
              <a:pathLst>
                <a:path extrusionOk="0" h="11490" w="1255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7" name="Google Shape;11877;p78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1878" name="Google Shape;11878;p78"/>
            <p:cNvSpPr/>
            <p:nvPr/>
          </p:nvSpPr>
          <p:spPr>
            <a:xfrm>
              <a:off x="3151825" y="2465806"/>
              <a:ext cx="235746" cy="311146"/>
            </a:xfrm>
            <a:custGeom>
              <a:rect b="b" l="l" r="r" t="t"/>
              <a:pathLst>
                <a:path extrusionOk="0" h="9776" w="7407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9" name="Google Shape;11879;p78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0" name="Google Shape;11880;p78"/>
            <p:cNvSpPr/>
            <p:nvPr/>
          </p:nvSpPr>
          <p:spPr>
            <a:xfrm>
              <a:off x="3242024" y="2524941"/>
              <a:ext cx="54202" cy="117857"/>
            </a:xfrm>
            <a:custGeom>
              <a:rect b="b" l="l" r="r" t="t"/>
              <a:pathLst>
                <a:path extrusionOk="0" h="3703" w="1703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78"/>
            <p:cNvSpPr/>
            <p:nvPr/>
          </p:nvSpPr>
          <p:spPr>
            <a:xfrm>
              <a:off x="3390945" y="2433724"/>
              <a:ext cx="51179" cy="85934"/>
            </a:xfrm>
            <a:custGeom>
              <a:rect b="b" l="l" r="r" t="t"/>
              <a:pathLst>
                <a:path extrusionOk="0" h="2700" w="1608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78"/>
            <p:cNvSpPr/>
            <p:nvPr/>
          </p:nvSpPr>
          <p:spPr>
            <a:xfrm>
              <a:off x="3360613" y="2478187"/>
              <a:ext cx="27340" cy="41471"/>
            </a:xfrm>
            <a:custGeom>
              <a:rect b="b" l="l" r="r" t="t"/>
              <a:pathLst>
                <a:path extrusionOk="0" h="1303" w="859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78"/>
            <p:cNvSpPr/>
            <p:nvPr/>
          </p:nvSpPr>
          <p:spPr>
            <a:xfrm>
              <a:off x="3375795" y="2455939"/>
              <a:ext cx="39434" cy="63719"/>
            </a:xfrm>
            <a:custGeom>
              <a:rect b="b" l="l" r="r" t="t"/>
              <a:pathLst>
                <a:path extrusionOk="0" h="2002" w="1239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78"/>
            <p:cNvSpPr/>
            <p:nvPr/>
          </p:nvSpPr>
          <p:spPr>
            <a:xfrm>
              <a:off x="3097241" y="2433564"/>
              <a:ext cx="50829" cy="85711"/>
            </a:xfrm>
            <a:custGeom>
              <a:rect b="b" l="l" r="r" t="t"/>
              <a:pathLst>
                <a:path extrusionOk="0" h="2693" w="1597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78"/>
            <p:cNvSpPr/>
            <p:nvPr/>
          </p:nvSpPr>
          <p:spPr>
            <a:xfrm>
              <a:off x="3151061" y="2477773"/>
              <a:ext cx="27690" cy="41503"/>
            </a:xfrm>
            <a:custGeom>
              <a:rect b="b" l="l" r="r" t="t"/>
              <a:pathLst>
                <a:path extrusionOk="0" h="1304" w="87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6" name="Google Shape;11886;p78"/>
            <p:cNvSpPr/>
            <p:nvPr/>
          </p:nvSpPr>
          <p:spPr>
            <a:xfrm>
              <a:off x="3124167" y="2455939"/>
              <a:ext cx="39434" cy="63337"/>
            </a:xfrm>
            <a:custGeom>
              <a:rect b="b" l="l" r="r" t="t"/>
              <a:pathLst>
                <a:path extrusionOk="0" h="1990" w="1239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7" name="Google Shape;11887;p78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1888" name="Google Shape;11888;p78"/>
            <p:cNvSpPr/>
            <p:nvPr/>
          </p:nvSpPr>
          <p:spPr>
            <a:xfrm>
              <a:off x="1360159" y="2510141"/>
              <a:ext cx="245963" cy="12540"/>
            </a:xfrm>
            <a:custGeom>
              <a:rect b="b" l="l" r="r" t="t"/>
              <a:pathLst>
                <a:path extrusionOk="0" h="394" w="7728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78"/>
            <p:cNvSpPr/>
            <p:nvPr/>
          </p:nvSpPr>
          <p:spPr>
            <a:xfrm>
              <a:off x="1360159" y="2575706"/>
              <a:ext cx="245963" cy="12158"/>
            </a:xfrm>
            <a:custGeom>
              <a:rect b="b" l="l" r="r" t="t"/>
              <a:pathLst>
                <a:path extrusionOk="0" h="382" w="7728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78"/>
            <p:cNvSpPr/>
            <p:nvPr/>
          </p:nvSpPr>
          <p:spPr>
            <a:xfrm>
              <a:off x="1437086" y="2618132"/>
              <a:ext cx="92873" cy="12540"/>
            </a:xfrm>
            <a:custGeom>
              <a:rect b="b" l="l" r="r" t="t"/>
              <a:pathLst>
                <a:path extrusionOk="0" h="394" w="2918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78"/>
            <p:cNvSpPr/>
            <p:nvPr/>
          </p:nvSpPr>
          <p:spPr>
            <a:xfrm>
              <a:off x="1419295" y="2543115"/>
              <a:ext cx="186827" cy="12158"/>
            </a:xfrm>
            <a:custGeom>
              <a:rect b="b" l="l" r="r" t="t"/>
              <a:pathLst>
                <a:path extrusionOk="0" h="382" w="587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78"/>
            <p:cNvSpPr/>
            <p:nvPr/>
          </p:nvSpPr>
          <p:spPr>
            <a:xfrm>
              <a:off x="1360541" y="2543115"/>
              <a:ext cx="43604" cy="12158"/>
            </a:xfrm>
            <a:custGeom>
              <a:rect b="b" l="l" r="r" t="t"/>
              <a:pathLst>
                <a:path extrusionOk="0" h="382" w="137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78"/>
            <p:cNvSpPr/>
            <p:nvPr/>
          </p:nvSpPr>
          <p:spPr>
            <a:xfrm>
              <a:off x="1306721" y="2469211"/>
              <a:ext cx="353222" cy="228171"/>
            </a:xfrm>
            <a:custGeom>
              <a:rect b="b" l="l" r="r" t="t"/>
              <a:pathLst>
                <a:path extrusionOk="0" h="7169" w="11098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78"/>
            <p:cNvSpPr/>
            <p:nvPr/>
          </p:nvSpPr>
          <p:spPr>
            <a:xfrm>
              <a:off x="1278299" y="2439293"/>
              <a:ext cx="410829" cy="332343"/>
            </a:xfrm>
            <a:custGeom>
              <a:rect b="b" l="l" r="r" t="t"/>
              <a:pathLst>
                <a:path extrusionOk="0" h="10442" w="12908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5" name="Google Shape;11895;p78"/>
            <p:cNvSpPr/>
            <p:nvPr/>
          </p:nvSpPr>
          <p:spPr>
            <a:xfrm>
              <a:off x="1562519" y="2630640"/>
              <a:ext cx="74699" cy="74699"/>
            </a:xfrm>
            <a:custGeom>
              <a:rect b="b" l="l" r="r" t="t"/>
              <a:pathLst>
                <a:path extrusionOk="0" h="2347" w="2347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6" name="Google Shape;11896;p78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1897" name="Google Shape;11897;p78"/>
            <p:cNvSpPr/>
            <p:nvPr/>
          </p:nvSpPr>
          <p:spPr>
            <a:xfrm>
              <a:off x="870939" y="2439293"/>
              <a:ext cx="331993" cy="331993"/>
            </a:xfrm>
            <a:custGeom>
              <a:rect b="b" l="l" r="r" t="t"/>
              <a:pathLst>
                <a:path extrusionOk="0" h="10431" w="10431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78"/>
            <p:cNvSpPr/>
            <p:nvPr/>
          </p:nvSpPr>
          <p:spPr>
            <a:xfrm>
              <a:off x="908463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78"/>
            <p:cNvSpPr/>
            <p:nvPr/>
          </p:nvSpPr>
          <p:spPr>
            <a:xfrm>
              <a:off x="1015690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78"/>
            <p:cNvSpPr/>
            <p:nvPr/>
          </p:nvSpPr>
          <p:spPr>
            <a:xfrm>
              <a:off x="1122567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78"/>
            <p:cNvSpPr/>
            <p:nvPr/>
          </p:nvSpPr>
          <p:spPr>
            <a:xfrm>
              <a:off x="913015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78"/>
            <p:cNvSpPr/>
            <p:nvPr/>
          </p:nvSpPr>
          <p:spPr>
            <a:xfrm>
              <a:off x="913015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3" name="Google Shape;11903;p78"/>
            <p:cNvSpPr/>
            <p:nvPr/>
          </p:nvSpPr>
          <p:spPr>
            <a:xfrm>
              <a:off x="913015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4" name="Google Shape;11904;p78"/>
            <p:cNvSpPr/>
            <p:nvPr/>
          </p:nvSpPr>
          <p:spPr>
            <a:xfrm>
              <a:off x="894428" y="2474908"/>
              <a:ext cx="69384" cy="167508"/>
            </a:xfrm>
            <a:custGeom>
              <a:rect b="b" l="l" r="r" t="t"/>
              <a:pathLst>
                <a:path extrusionOk="0" h="5263" w="218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78"/>
            <p:cNvSpPr/>
            <p:nvPr/>
          </p:nvSpPr>
          <p:spPr>
            <a:xfrm>
              <a:off x="1002068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78"/>
            <p:cNvSpPr/>
            <p:nvPr/>
          </p:nvSpPr>
          <p:spPr>
            <a:xfrm>
              <a:off x="1108531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78"/>
            <p:cNvSpPr/>
            <p:nvPr/>
          </p:nvSpPr>
          <p:spPr>
            <a:xfrm>
              <a:off x="1127118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78"/>
            <p:cNvSpPr/>
            <p:nvPr/>
          </p:nvSpPr>
          <p:spPr>
            <a:xfrm>
              <a:off x="1127118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78"/>
            <p:cNvSpPr/>
            <p:nvPr/>
          </p:nvSpPr>
          <p:spPr>
            <a:xfrm>
              <a:off x="1127118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0" name="Google Shape;11910;p78"/>
            <p:cNvSpPr/>
            <p:nvPr/>
          </p:nvSpPr>
          <p:spPr>
            <a:xfrm>
              <a:off x="1020624" y="2504094"/>
              <a:ext cx="32241" cy="9867"/>
            </a:xfrm>
            <a:custGeom>
              <a:rect b="b" l="l" r="r" t="t"/>
              <a:pathLst>
                <a:path extrusionOk="0" h="310" w="1013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1" name="Google Shape;11911;p78"/>
            <p:cNvSpPr/>
            <p:nvPr/>
          </p:nvSpPr>
          <p:spPr>
            <a:xfrm>
              <a:off x="1020624" y="2532898"/>
              <a:ext cx="32241" cy="10248"/>
            </a:xfrm>
            <a:custGeom>
              <a:rect b="b" l="l" r="r" t="t"/>
              <a:pathLst>
                <a:path extrusionOk="0" h="322" w="1013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78"/>
            <p:cNvSpPr/>
            <p:nvPr/>
          </p:nvSpPr>
          <p:spPr>
            <a:xfrm>
              <a:off x="1020624" y="2562052"/>
              <a:ext cx="32241" cy="9898"/>
            </a:xfrm>
            <a:custGeom>
              <a:rect b="b" l="l" r="r" t="t"/>
              <a:pathLst>
                <a:path extrusionOk="0" h="311" w="1013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3" name="Google Shape;11913;p78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1914" name="Google Shape;11914;p78"/>
            <p:cNvSpPr/>
            <p:nvPr/>
          </p:nvSpPr>
          <p:spPr>
            <a:xfrm>
              <a:off x="6644957" y="2456353"/>
              <a:ext cx="371395" cy="203123"/>
            </a:xfrm>
            <a:custGeom>
              <a:rect b="b" l="l" r="r" t="t"/>
              <a:pathLst>
                <a:path extrusionOk="0" h="6382" w="11669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78"/>
            <p:cNvSpPr/>
            <p:nvPr/>
          </p:nvSpPr>
          <p:spPr>
            <a:xfrm>
              <a:off x="6761668" y="2549194"/>
              <a:ext cx="139850" cy="186064"/>
            </a:xfrm>
            <a:custGeom>
              <a:rect b="b" l="l" r="r" t="t"/>
              <a:pathLst>
                <a:path extrusionOk="0" h="5846" w="4394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6" name="Google Shape;11916;p78"/>
            <p:cNvSpPr/>
            <p:nvPr/>
          </p:nvSpPr>
          <p:spPr>
            <a:xfrm>
              <a:off x="6802216" y="2625357"/>
              <a:ext cx="58754" cy="75431"/>
            </a:xfrm>
            <a:custGeom>
              <a:rect b="b" l="l" r="r" t="t"/>
              <a:pathLst>
                <a:path extrusionOk="0" h="2370" w="1846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7" name="Google Shape;11917;p78"/>
            <p:cNvSpPr/>
            <p:nvPr/>
          </p:nvSpPr>
          <p:spPr>
            <a:xfrm>
              <a:off x="6802216" y="2480828"/>
              <a:ext cx="47009" cy="33132"/>
            </a:xfrm>
            <a:custGeom>
              <a:rect b="b" l="l" r="r" t="t"/>
              <a:pathLst>
                <a:path extrusionOk="0" h="1041" w="1477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78"/>
            <p:cNvSpPr/>
            <p:nvPr/>
          </p:nvSpPr>
          <p:spPr>
            <a:xfrm>
              <a:off x="6895439" y="2517112"/>
              <a:ext cx="36793" cy="32114"/>
            </a:xfrm>
            <a:custGeom>
              <a:rect b="b" l="l" r="r" t="t"/>
              <a:pathLst>
                <a:path extrusionOk="0" h="1009" w="1156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9" name="Google Shape;11919;p78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1920" name="Google Shape;11920;p78"/>
            <p:cNvSpPr/>
            <p:nvPr/>
          </p:nvSpPr>
          <p:spPr>
            <a:xfrm>
              <a:off x="5388757" y="2414659"/>
              <a:ext cx="260349" cy="362292"/>
            </a:xfrm>
            <a:custGeom>
              <a:rect b="b" l="l" r="r" t="t"/>
              <a:pathLst>
                <a:path extrusionOk="0" h="11383" w="818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78"/>
            <p:cNvSpPr/>
            <p:nvPr/>
          </p:nvSpPr>
          <p:spPr>
            <a:xfrm>
              <a:off x="5513425" y="2437384"/>
              <a:ext cx="10248" cy="10280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78"/>
            <p:cNvSpPr/>
            <p:nvPr/>
          </p:nvSpPr>
          <p:spPr>
            <a:xfrm>
              <a:off x="5411100" y="2460140"/>
              <a:ext cx="214517" cy="283106"/>
            </a:xfrm>
            <a:custGeom>
              <a:rect b="b" l="l" r="r" t="t"/>
              <a:pathLst>
                <a:path extrusionOk="0" h="8895" w="674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3" name="Google Shape;11923;p78"/>
            <p:cNvSpPr/>
            <p:nvPr/>
          </p:nvSpPr>
          <p:spPr>
            <a:xfrm>
              <a:off x="5439904" y="2488562"/>
              <a:ext cx="78837" cy="106495"/>
            </a:xfrm>
            <a:custGeom>
              <a:rect b="b" l="l" r="r" t="t"/>
              <a:pathLst>
                <a:path extrusionOk="0" h="3346" w="2477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4" name="Google Shape;11924;p78"/>
            <p:cNvSpPr/>
            <p:nvPr/>
          </p:nvSpPr>
          <p:spPr>
            <a:xfrm>
              <a:off x="5530103" y="2494228"/>
              <a:ext cx="67856" cy="33005"/>
            </a:xfrm>
            <a:custGeom>
              <a:rect b="b" l="l" r="r" t="t"/>
              <a:pathLst>
                <a:path extrusionOk="0" h="1037" w="2132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78"/>
            <p:cNvSpPr/>
            <p:nvPr/>
          </p:nvSpPr>
          <p:spPr>
            <a:xfrm>
              <a:off x="5530103" y="2539709"/>
              <a:ext cx="67092" cy="10248"/>
            </a:xfrm>
            <a:custGeom>
              <a:rect b="b" l="l" r="r" t="t"/>
              <a:pathLst>
                <a:path extrusionOk="0" h="322" w="210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78"/>
            <p:cNvSpPr/>
            <p:nvPr/>
          </p:nvSpPr>
          <p:spPr>
            <a:xfrm>
              <a:off x="5530103" y="2562434"/>
              <a:ext cx="32973" cy="10280"/>
            </a:xfrm>
            <a:custGeom>
              <a:rect b="b" l="l" r="r" t="t"/>
              <a:pathLst>
                <a:path extrusionOk="0" h="323" w="103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78"/>
            <p:cNvSpPr/>
            <p:nvPr/>
          </p:nvSpPr>
          <p:spPr>
            <a:xfrm>
              <a:off x="5439522" y="2607534"/>
              <a:ext cx="158437" cy="10280"/>
            </a:xfrm>
            <a:custGeom>
              <a:rect b="b" l="l" r="r" t="t"/>
              <a:pathLst>
                <a:path extrusionOk="0" h="323" w="4978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78"/>
            <p:cNvSpPr/>
            <p:nvPr/>
          </p:nvSpPr>
          <p:spPr>
            <a:xfrm>
              <a:off x="5439522" y="2630258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78"/>
            <p:cNvSpPr/>
            <p:nvPr/>
          </p:nvSpPr>
          <p:spPr>
            <a:xfrm>
              <a:off x="5439522" y="2698497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78"/>
            <p:cNvSpPr/>
            <p:nvPr/>
          </p:nvSpPr>
          <p:spPr>
            <a:xfrm>
              <a:off x="5439522" y="2675740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78"/>
            <p:cNvSpPr/>
            <p:nvPr/>
          </p:nvSpPr>
          <p:spPr>
            <a:xfrm>
              <a:off x="5439522" y="2653015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2" name="Google Shape;11932;p78"/>
            <p:cNvSpPr/>
            <p:nvPr/>
          </p:nvSpPr>
          <p:spPr>
            <a:xfrm>
              <a:off x="5473641" y="2630258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3" name="Google Shape;11933;p78"/>
            <p:cNvSpPr/>
            <p:nvPr/>
          </p:nvSpPr>
          <p:spPr>
            <a:xfrm>
              <a:off x="5473641" y="2698497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78"/>
            <p:cNvSpPr/>
            <p:nvPr/>
          </p:nvSpPr>
          <p:spPr>
            <a:xfrm>
              <a:off x="5473641" y="2675740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78"/>
            <p:cNvSpPr/>
            <p:nvPr/>
          </p:nvSpPr>
          <p:spPr>
            <a:xfrm>
              <a:off x="5473641" y="2653015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6" name="Google Shape;11936;p78"/>
            <p:cNvSpPr/>
            <p:nvPr/>
          </p:nvSpPr>
          <p:spPr>
            <a:xfrm>
              <a:off x="5558525" y="2653015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7" name="Google Shape;11937;p78"/>
            <p:cNvSpPr/>
            <p:nvPr/>
          </p:nvSpPr>
          <p:spPr>
            <a:xfrm>
              <a:off x="5558525" y="2630258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8" name="Google Shape;11938;p78"/>
            <p:cNvSpPr/>
            <p:nvPr/>
          </p:nvSpPr>
          <p:spPr>
            <a:xfrm>
              <a:off x="5558525" y="2675740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78"/>
            <p:cNvSpPr/>
            <p:nvPr/>
          </p:nvSpPr>
          <p:spPr>
            <a:xfrm>
              <a:off x="5558525" y="2698497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0" name="Google Shape;11940;p78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1941" name="Google Shape;11941;p78"/>
            <p:cNvSpPr/>
            <p:nvPr/>
          </p:nvSpPr>
          <p:spPr>
            <a:xfrm>
              <a:off x="3567142" y="2905757"/>
              <a:ext cx="348288" cy="340331"/>
            </a:xfrm>
            <a:custGeom>
              <a:rect b="b" l="l" r="r" t="t"/>
              <a:pathLst>
                <a:path extrusionOk="0" h="10693" w="10943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78"/>
            <p:cNvSpPr/>
            <p:nvPr/>
          </p:nvSpPr>
          <p:spPr>
            <a:xfrm>
              <a:off x="3819534" y="3034977"/>
              <a:ext cx="73903" cy="48919"/>
            </a:xfrm>
            <a:custGeom>
              <a:rect b="b" l="l" r="r" t="t"/>
              <a:pathLst>
                <a:path extrusionOk="0" h="1537" w="2322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3" name="Google Shape;11943;p78"/>
            <p:cNvSpPr/>
            <p:nvPr/>
          </p:nvSpPr>
          <p:spPr>
            <a:xfrm>
              <a:off x="3728571" y="3036123"/>
              <a:ext cx="67506" cy="45895"/>
            </a:xfrm>
            <a:custGeom>
              <a:rect b="b" l="l" r="r" t="t"/>
              <a:pathLst>
                <a:path extrusionOk="0" h="1442" w="2121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4" name="Google Shape;11944;p78"/>
            <p:cNvSpPr/>
            <p:nvPr/>
          </p:nvSpPr>
          <p:spPr>
            <a:xfrm>
              <a:off x="3724783" y="3091439"/>
              <a:ext cx="170946" cy="30745"/>
            </a:xfrm>
            <a:custGeom>
              <a:rect b="b" l="l" r="r" t="t"/>
              <a:pathLst>
                <a:path extrusionOk="0" h="966" w="5371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78"/>
            <p:cNvSpPr/>
            <p:nvPr/>
          </p:nvSpPr>
          <p:spPr>
            <a:xfrm>
              <a:off x="3597092" y="2940799"/>
              <a:ext cx="40580" cy="30936"/>
            </a:xfrm>
            <a:custGeom>
              <a:rect b="b" l="l" r="r" t="t"/>
              <a:pathLst>
                <a:path extrusionOk="0" h="972" w="1275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6" name="Google Shape;11946;p78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947" name="Google Shape;11947;p78"/>
            <p:cNvSpPr/>
            <p:nvPr/>
          </p:nvSpPr>
          <p:spPr>
            <a:xfrm>
              <a:off x="7967103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8" name="Google Shape;11948;p78"/>
            <p:cNvSpPr/>
            <p:nvPr/>
          </p:nvSpPr>
          <p:spPr>
            <a:xfrm>
              <a:off x="7989446" y="2750789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9" name="Google Shape;11949;p78"/>
            <p:cNvSpPr/>
            <p:nvPr/>
          </p:nvSpPr>
          <p:spPr>
            <a:xfrm>
              <a:off x="8045908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0" name="Google Shape;11950;p78"/>
            <p:cNvSpPr/>
            <p:nvPr/>
          </p:nvSpPr>
          <p:spPr>
            <a:xfrm>
              <a:off x="8073184" y="2595789"/>
              <a:ext cx="136858" cy="112956"/>
            </a:xfrm>
            <a:custGeom>
              <a:rect b="b" l="l" r="r" t="t"/>
              <a:pathLst>
                <a:path extrusionOk="0" h="3549" w="430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78"/>
            <p:cNvSpPr/>
            <p:nvPr/>
          </p:nvSpPr>
          <p:spPr>
            <a:xfrm>
              <a:off x="8085310" y="2415041"/>
              <a:ext cx="112956" cy="169036"/>
            </a:xfrm>
            <a:custGeom>
              <a:rect b="b" l="l" r="r" t="t"/>
              <a:pathLst>
                <a:path extrusionOk="0" h="5311" w="3549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78"/>
            <p:cNvSpPr/>
            <p:nvPr/>
          </p:nvSpPr>
          <p:spPr>
            <a:xfrm>
              <a:off x="8108449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78"/>
            <p:cNvSpPr/>
            <p:nvPr/>
          </p:nvSpPr>
          <p:spPr>
            <a:xfrm>
              <a:off x="8165293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78"/>
            <p:cNvSpPr/>
            <p:nvPr/>
          </p:nvSpPr>
          <p:spPr>
            <a:xfrm>
              <a:off x="8238432" y="2635956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78"/>
            <p:cNvSpPr/>
            <p:nvPr/>
          </p:nvSpPr>
          <p:spPr>
            <a:xfrm>
              <a:off x="8198998" y="2607534"/>
              <a:ext cx="123968" cy="169036"/>
            </a:xfrm>
            <a:custGeom>
              <a:rect b="b" l="l" r="r" t="t"/>
              <a:pathLst>
                <a:path extrusionOk="0" h="5311" w="3895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78"/>
            <p:cNvSpPr/>
            <p:nvPr/>
          </p:nvSpPr>
          <p:spPr>
            <a:xfrm>
              <a:off x="8222137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7" name="Google Shape;11957;p78"/>
            <p:cNvSpPr/>
            <p:nvPr/>
          </p:nvSpPr>
          <p:spPr>
            <a:xfrm>
              <a:off x="8289579" y="2743946"/>
              <a:ext cx="10630" cy="33005"/>
            </a:xfrm>
            <a:custGeom>
              <a:rect b="b" l="l" r="r" t="t"/>
              <a:pathLst>
                <a:path extrusionOk="0" h="1037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8" name="Google Shape;11958;p78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959" name="Google Shape;11959;p78"/>
            <p:cNvSpPr/>
            <p:nvPr/>
          </p:nvSpPr>
          <p:spPr>
            <a:xfrm>
              <a:off x="7687816" y="2443081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78"/>
            <p:cNvSpPr/>
            <p:nvPr/>
          </p:nvSpPr>
          <p:spPr>
            <a:xfrm>
              <a:off x="7648764" y="2414659"/>
              <a:ext cx="123204" cy="168654"/>
            </a:xfrm>
            <a:custGeom>
              <a:rect b="b" l="l" r="r" t="t"/>
              <a:pathLst>
                <a:path extrusionOk="0" h="5299" w="3871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78"/>
            <p:cNvSpPr/>
            <p:nvPr/>
          </p:nvSpPr>
          <p:spPr>
            <a:xfrm>
              <a:off x="7670757" y="2551072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78"/>
            <p:cNvSpPr/>
            <p:nvPr/>
          </p:nvSpPr>
          <p:spPr>
            <a:xfrm>
              <a:off x="7738963" y="2551072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78"/>
            <p:cNvSpPr/>
            <p:nvPr/>
          </p:nvSpPr>
          <p:spPr>
            <a:xfrm>
              <a:off x="7568432" y="2635956"/>
              <a:ext cx="45513" cy="15946"/>
            </a:xfrm>
            <a:custGeom>
              <a:rect b="b" l="l" r="r" t="t"/>
              <a:pathLst>
                <a:path extrusionOk="0" h="501" w="143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78"/>
            <p:cNvSpPr/>
            <p:nvPr/>
          </p:nvSpPr>
          <p:spPr>
            <a:xfrm>
              <a:off x="7529411" y="2607916"/>
              <a:ext cx="123172" cy="168654"/>
            </a:xfrm>
            <a:custGeom>
              <a:rect b="b" l="l" r="r" t="t"/>
              <a:pathLst>
                <a:path extrusionOk="0" h="5299" w="387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78"/>
            <p:cNvSpPr/>
            <p:nvPr/>
          </p:nvSpPr>
          <p:spPr>
            <a:xfrm>
              <a:off x="7551754" y="2743946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6" name="Google Shape;11966;p78"/>
            <p:cNvSpPr/>
            <p:nvPr/>
          </p:nvSpPr>
          <p:spPr>
            <a:xfrm>
              <a:off x="7619610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7" name="Google Shape;11967;p78"/>
            <p:cNvSpPr/>
            <p:nvPr/>
          </p:nvSpPr>
          <p:spPr>
            <a:xfrm>
              <a:off x="7773464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78"/>
            <p:cNvSpPr/>
            <p:nvPr/>
          </p:nvSpPr>
          <p:spPr>
            <a:xfrm>
              <a:off x="7795043" y="2750789"/>
              <a:ext cx="11012" cy="26162"/>
            </a:xfrm>
            <a:custGeom>
              <a:rect b="b" l="l" r="r" t="t"/>
              <a:pathLst>
                <a:path extrusionOk="0" h="822" w="346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78"/>
            <p:cNvSpPr/>
            <p:nvPr/>
          </p:nvSpPr>
          <p:spPr>
            <a:xfrm>
              <a:off x="7851887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78"/>
            <p:cNvSpPr/>
            <p:nvPr/>
          </p:nvSpPr>
          <p:spPr>
            <a:xfrm>
              <a:off x="7641189" y="2595789"/>
              <a:ext cx="136826" cy="113147"/>
            </a:xfrm>
            <a:custGeom>
              <a:rect b="b" l="l" r="r" t="t"/>
              <a:pathLst>
                <a:path extrusionOk="0" h="3555" w="4299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1" name="Google Shape;11971;p78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972" name="Google Shape;11972;p78"/>
            <p:cNvSpPr/>
            <p:nvPr/>
          </p:nvSpPr>
          <p:spPr>
            <a:xfrm>
              <a:off x="6032946" y="2474145"/>
              <a:ext cx="56112" cy="20115"/>
            </a:xfrm>
            <a:custGeom>
              <a:rect b="b" l="l" r="r" t="t"/>
              <a:pathLst>
                <a:path extrusionOk="0" h="632" w="1763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78"/>
            <p:cNvSpPr/>
            <p:nvPr/>
          </p:nvSpPr>
          <p:spPr>
            <a:xfrm>
              <a:off x="5733194" y="2431718"/>
              <a:ext cx="446826" cy="327059"/>
            </a:xfrm>
            <a:custGeom>
              <a:rect b="b" l="l" r="r" t="t"/>
              <a:pathLst>
                <a:path extrusionOk="0" h="10276" w="14039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78"/>
            <p:cNvSpPr/>
            <p:nvPr/>
          </p:nvSpPr>
          <p:spPr>
            <a:xfrm>
              <a:off x="6019323" y="2641653"/>
              <a:ext cx="13272" cy="13272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5" name="Google Shape;11975;p78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976" name="Google Shape;11976;p78"/>
            <p:cNvSpPr/>
            <p:nvPr/>
          </p:nvSpPr>
          <p:spPr>
            <a:xfrm>
              <a:off x="4876780" y="2455589"/>
              <a:ext cx="407774" cy="319103"/>
            </a:xfrm>
            <a:custGeom>
              <a:rect b="b" l="l" r="r" t="t"/>
              <a:pathLst>
                <a:path extrusionOk="0" h="10026" w="12812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78"/>
            <p:cNvSpPr/>
            <p:nvPr/>
          </p:nvSpPr>
          <p:spPr>
            <a:xfrm>
              <a:off x="5017012" y="2666287"/>
              <a:ext cx="25016" cy="12158"/>
            </a:xfrm>
            <a:custGeom>
              <a:rect b="b" l="l" r="r" t="t"/>
              <a:pathLst>
                <a:path extrusionOk="0" h="382" w="786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78"/>
            <p:cNvSpPr/>
            <p:nvPr/>
          </p:nvSpPr>
          <p:spPr>
            <a:xfrm>
              <a:off x="5068159" y="2418064"/>
              <a:ext cx="203155" cy="198222"/>
            </a:xfrm>
            <a:custGeom>
              <a:rect b="b" l="l" r="r" t="t"/>
              <a:pathLst>
                <a:path extrusionOk="0" h="6228" w="6383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9" name="Google Shape;11979;p78"/>
            <p:cNvSpPr/>
            <p:nvPr/>
          </p:nvSpPr>
          <p:spPr>
            <a:xfrm>
              <a:off x="5106415" y="2456353"/>
              <a:ext cx="31509" cy="12158"/>
            </a:xfrm>
            <a:custGeom>
              <a:rect b="b" l="l" r="r" t="t"/>
              <a:pathLst>
                <a:path extrusionOk="0" h="382" w="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0" name="Google Shape;11980;p78"/>
            <p:cNvSpPr/>
            <p:nvPr/>
          </p:nvSpPr>
          <p:spPr>
            <a:xfrm>
              <a:off x="5151133" y="2456353"/>
              <a:ext cx="82274" cy="12158"/>
            </a:xfrm>
            <a:custGeom>
              <a:rect b="b" l="l" r="r" t="t"/>
              <a:pathLst>
                <a:path extrusionOk="0" h="382" w="2585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78"/>
            <p:cNvSpPr/>
            <p:nvPr/>
          </p:nvSpPr>
          <p:spPr>
            <a:xfrm>
              <a:off x="5106415" y="2488180"/>
              <a:ext cx="126992" cy="12158"/>
            </a:xfrm>
            <a:custGeom>
              <a:rect b="b" l="l" r="r" t="t"/>
              <a:pathLst>
                <a:path extrusionOk="0" h="382" w="3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78"/>
            <p:cNvSpPr/>
            <p:nvPr/>
          </p:nvSpPr>
          <p:spPr>
            <a:xfrm>
              <a:off x="5106415" y="2519626"/>
              <a:ext cx="82656" cy="12540"/>
            </a:xfrm>
            <a:custGeom>
              <a:rect b="b" l="l" r="r" t="t"/>
              <a:pathLst>
                <a:path extrusionOk="0" h="394" w="2597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3" name="Google Shape;11983;p78"/>
            <p:cNvSpPr/>
            <p:nvPr/>
          </p:nvSpPr>
          <p:spPr>
            <a:xfrm>
              <a:off x="5202312" y="2519626"/>
              <a:ext cx="31095" cy="12540"/>
            </a:xfrm>
            <a:custGeom>
              <a:rect b="b" l="l" r="r" t="t"/>
              <a:pathLst>
                <a:path extrusionOk="0" h="394" w="977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4" name="Google Shape;11984;p78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985" name="Google Shape;11985;p78"/>
            <p:cNvSpPr/>
            <p:nvPr/>
          </p:nvSpPr>
          <p:spPr>
            <a:xfrm>
              <a:off x="7204643" y="2603364"/>
              <a:ext cx="123586" cy="107641"/>
            </a:xfrm>
            <a:custGeom>
              <a:rect b="b" l="l" r="r" t="t"/>
              <a:pathLst>
                <a:path extrusionOk="0" h="3382" w="3883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78"/>
            <p:cNvSpPr/>
            <p:nvPr/>
          </p:nvSpPr>
          <p:spPr>
            <a:xfrm>
              <a:off x="7203147" y="2410871"/>
              <a:ext cx="133421" cy="178902"/>
            </a:xfrm>
            <a:custGeom>
              <a:rect b="b" l="l" r="r" t="t"/>
              <a:pathLst>
                <a:path extrusionOk="0" h="5621" w="4192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78"/>
            <p:cNvSpPr/>
            <p:nvPr/>
          </p:nvSpPr>
          <p:spPr>
            <a:xfrm>
              <a:off x="7334245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78"/>
            <p:cNvSpPr/>
            <p:nvPr/>
          </p:nvSpPr>
          <p:spPr>
            <a:xfrm>
              <a:off x="7070872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89" name="Google Shape;11989;p78"/>
          <p:cNvSpPr/>
          <p:nvPr/>
        </p:nvSpPr>
        <p:spPr>
          <a:xfrm>
            <a:off x="6238328" y="2433596"/>
            <a:ext cx="316461" cy="324036"/>
          </a:xfrm>
          <a:custGeom>
            <a:rect b="b" l="l" r="r" t="t"/>
            <a:pathLst>
              <a:path extrusionOk="0" h="10181" w="9943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90" name="Google Shape;11990;p78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991" name="Google Shape;11991;p78"/>
            <p:cNvSpPr/>
            <p:nvPr/>
          </p:nvSpPr>
          <p:spPr>
            <a:xfrm>
              <a:off x="5364123" y="3021546"/>
              <a:ext cx="58372" cy="18396"/>
            </a:xfrm>
            <a:custGeom>
              <a:rect b="b" l="l" r="r" t="t"/>
              <a:pathLst>
                <a:path extrusionOk="0" h="578" w="1834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2" name="Google Shape;11992;p78"/>
            <p:cNvSpPr/>
            <p:nvPr/>
          </p:nvSpPr>
          <p:spPr>
            <a:xfrm>
              <a:off x="5346681" y="3151338"/>
              <a:ext cx="11012" cy="39052"/>
            </a:xfrm>
            <a:custGeom>
              <a:rect b="b" l="l" r="r" t="t"/>
              <a:pathLst>
                <a:path extrusionOk="0" h="1227" w="346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78"/>
            <p:cNvSpPr/>
            <p:nvPr/>
          </p:nvSpPr>
          <p:spPr>
            <a:xfrm>
              <a:off x="5318259" y="2988763"/>
              <a:ext cx="149717" cy="202773"/>
            </a:xfrm>
            <a:custGeom>
              <a:rect b="b" l="l" r="r" t="t"/>
              <a:pathLst>
                <a:path extrusionOk="0" h="6371" w="4704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78"/>
            <p:cNvSpPr/>
            <p:nvPr/>
          </p:nvSpPr>
          <p:spPr>
            <a:xfrm>
              <a:off x="5548658" y="2982111"/>
              <a:ext cx="140614" cy="208279"/>
            </a:xfrm>
            <a:custGeom>
              <a:rect b="b" l="l" r="r" t="t"/>
              <a:pathLst>
                <a:path extrusionOk="0" h="6544" w="4418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78"/>
            <p:cNvSpPr/>
            <p:nvPr/>
          </p:nvSpPr>
          <p:spPr>
            <a:xfrm>
              <a:off x="5655153" y="3157004"/>
              <a:ext cx="10630" cy="33387"/>
            </a:xfrm>
            <a:custGeom>
              <a:rect b="b" l="l" r="r" t="t"/>
              <a:pathLst>
                <a:path extrusionOk="0" h="1049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78"/>
            <p:cNvSpPr/>
            <p:nvPr/>
          </p:nvSpPr>
          <p:spPr>
            <a:xfrm>
              <a:off x="5497893" y="3174445"/>
              <a:ext cx="11012" cy="10248"/>
            </a:xfrm>
            <a:custGeom>
              <a:rect b="b" l="l" r="r" t="t"/>
              <a:pathLst>
                <a:path extrusionOk="0" h="322" w="346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78"/>
            <p:cNvSpPr/>
            <p:nvPr/>
          </p:nvSpPr>
          <p:spPr>
            <a:xfrm>
              <a:off x="5410718" y="3156972"/>
              <a:ext cx="74699" cy="45927"/>
            </a:xfrm>
            <a:custGeom>
              <a:rect b="b" l="l" r="r" t="t"/>
              <a:pathLst>
                <a:path extrusionOk="0" h="1443" w="2347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78"/>
            <p:cNvSpPr/>
            <p:nvPr/>
          </p:nvSpPr>
          <p:spPr>
            <a:xfrm>
              <a:off x="5521382" y="3156590"/>
              <a:ext cx="75049" cy="45163"/>
            </a:xfrm>
            <a:custGeom>
              <a:rect b="b" l="l" r="r" t="t"/>
              <a:pathLst>
                <a:path extrusionOk="0" h="1419" w="2358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9" name="Google Shape;11999;p78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2000" name="Google Shape;12000;p78"/>
            <p:cNvSpPr/>
            <p:nvPr/>
          </p:nvSpPr>
          <p:spPr>
            <a:xfrm>
              <a:off x="7073928" y="2905757"/>
              <a:ext cx="371395" cy="371809"/>
            </a:xfrm>
            <a:custGeom>
              <a:rect b="b" l="l" r="r" t="t"/>
              <a:pathLst>
                <a:path extrusionOk="0" h="11682" w="11669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78"/>
            <p:cNvSpPr/>
            <p:nvPr/>
          </p:nvSpPr>
          <p:spPr>
            <a:xfrm>
              <a:off x="7281188" y="3188513"/>
              <a:ext cx="65596" cy="48473"/>
            </a:xfrm>
            <a:custGeom>
              <a:rect b="b" l="l" r="r" t="t"/>
              <a:pathLst>
                <a:path extrusionOk="0" h="1523" w="2061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78"/>
            <p:cNvSpPr/>
            <p:nvPr/>
          </p:nvSpPr>
          <p:spPr>
            <a:xfrm>
              <a:off x="7252034" y="3168080"/>
              <a:ext cx="24634" cy="19287"/>
            </a:xfrm>
            <a:custGeom>
              <a:rect b="b" l="l" r="r" t="t"/>
              <a:pathLst>
                <a:path extrusionOk="0" h="606" w="774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3" name="Google Shape;12003;p78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2004" name="Google Shape;12004;p78"/>
            <p:cNvSpPr/>
            <p:nvPr/>
          </p:nvSpPr>
          <p:spPr>
            <a:xfrm>
              <a:off x="6229990" y="2978897"/>
              <a:ext cx="289567" cy="197840"/>
            </a:xfrm>
            <a:custGeom>
              <a:rect b="b" l="l" r="r" t="t"/>
              <a:pathLst>
                <a:path extrusionOk="0" h="6216" w="9098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78"/>
            <p:cNvSpPr/>
            <p:nvPr/>
          </p:nvSpPr>
          <p:spPr>
            <a:xfrm>
              <a:off x="6188327" y="2955408"/>
              <a:ext cx="371395" cy="272857"/>
            </a:xfrm>
            <a:custGeom>
              <a:rect b="b" l="l" r="r" t="t"/>
              <a:pathLst>
                <a:path extrusionOk="0" h="8573" w="11669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6" name="Google Shape;12006;p78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2007" name="Google Shape;12007;p78"/>
            <p:cNvSpPr/>
            <p:nvPr/>
          </p:nvSpPr>
          <p:spPr>
            <a:xfrm>
              <a:off x="7614677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8" name="Google Shape;12008;p78"/>
            <p:cNvSpPr/>
            <p:nvPr/>
          </p:nvSpPr>
          <p:spPr>
            <a:xfrm>
              <a:off x="7707518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78"/>
            <p:cNvSpPr/>
            <p:nvPr/>
          </p:nvSpPr>
          <p:spPr>
            <a:xfrm>
              <a:off x="7800740" y="3138830"/>
              <a:ext cx="80364" cy="138322"/>
            </a:xfrm>
            <a:custGeom>
              <a:rect b="b" l="l" r="r" t="t"/>
              <a:pathLst>
                <a:path extrusionOk="0" h="4346" w="2525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78"/>
            <p:cNvSpPr/>
            <p:nvPr/>
          </p:nvSpPr>
          <p:spPr>
            <a:xfrm>
              <a:off x="7521454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78"/>
            <p:cNvSpPr/>
            <p:nvPr/>
          </p:nvSpPr>
          <p:spPr>
            <a:xfrm>
              <a:off x="7555923" y="2906139"/>
              <a:ext cx="289949" cy="219833"/>
            </a:xfrm>
            <a:custGeom>
              <a:rect b="b" l="l" r="r" t="t"/>
              <a:pathLst>
                <a:path extrusionOk="0" h="6907" w="911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2" name="Google Shape;12012;p78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2013" name="Google Shape;12013;p78"/>
            <p:cNvSpPr/>
            <p:nvPr/>
          </p:nvSpPr>
          <p:spPr>
            <a:xfrm>
              <a:off x="5782845" y="3087651"/>
              <a:ext cx="301661" cy="189883"/>
            </a:xfrm>
            <a:custGeom>
              <a:rect b="b" l="l" r="r" t="t"/>
              <a:pathLst>
                <a:path extrusionOk="0" h="5966" w="9478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4" name="Google Shape;12014;p78"/>
            <p:cNvSpPr/>
            <p:nvPr/>
          </p:nvSpPr>
          <p:spPr>
            <a:xfrm>
              <a:off x="5868111" y="2906521"/>
              <a:ext cx="127724" cy="172823"/>
            </a:xfrm>
            <a:custGeom>
              <a:rect b="b" l="l" r="r" t="t"/>
              <a:pathLst>
                <a:path extrusionOk="0" h="5430" w="4013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5" name="Google Shape;12015;p78"/>
            <p:cNvSpPr/>
            <p:nvPr/>
          </p:nvSpPr>
          <p:spPr>
            <a:xfrm>
              <a:off x="5915088" y="3051655"/>
              <a:ext cx="34151" cy="10662"/>
            </a:xfrm>
            <a:custGeom>
              <a:rect b="b" l="l" r="r" t="t"/>
              <a:pathLst>
                <a:path extrusionOk="0" h="335" w="107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6" name="Google Shape;12016;p78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2017" name="Google Shape;12017;p78"/>
            <p:cNvSpPr/>
            <p:nvPr/>
          </p:nvSpPr>
          <p:spPr>
            <a:xfrm>
              <a:off x="6689292" y="3043093"/>
              <a:ext cx="92109" cy="30586"/>
            </a:xfrm>
            <a:custGeom>
              <a:rect b="b" l="l" r="r" t="t"/>
              <a:pathLst>
                <a:path extrusionOk="0" h="961" w="2894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78"/>
            <p:cNvSpPr/>
            <p:nvPr/>
          </p:nvSpPr>
          <p:spPr>
            <a:xfrm>
              <a:off x="6630539" y="2993315"/>
              <a:ext cx="208852" cy="273621"/>
            </a:xfrm>
            <a:custGeom>
              <a:rect b="b" l="l" r="r" t="t"/>
              <a:pathLst>
                <a:path extrusionOk="0" h="8597" w="6562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78"/>
            <p:cNvSpPr/>
            <p:nvPr/>
          </p:nvSpPr>
          <p:spPr>
            <a:xfrm>
              <a:off x="6665804" y="3232053"/>
              <a:ext cx="10630" cy="33737"/>
            </a:xfrm>
            <a:custGeom>
              <a:rect b="b" l="l" r="r" t="t"/>
              <a:pathLst>
                <a:path extrusionOk="0" h="1060" w="334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78"/>
            <p:cNvSpPr/>
            <p:nvPr/>
          </p:nvSpPr>
          <p:spPr>
            <a:xfrm>
              <a:off x="6793877" y="3232053"/>
              <a:ext cx="10248" cy="33737"/>
            </a:xfrm>
            <a:custGeom>
              <a:rect b="b" l="l" r="r" t="t"/>
              <a:pathLst>
                <a:path extrusionOk="0" h="1060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78"/>
            <p:cNvSpPr/>
            <p:nvPr/>
          </p:nvSpPr>
          <p:spPr>
            <a:xfrm>
              <a:off x="6828347" y="2952766"/>
              <a:ext cx="173969" cy="181162"/>
            </a:xfrm>
            <a:custGeom>
              <a:rect b="b" l="l" r="r" t="t"/>
              <a:pathLst>
                <a:path extrusionOk="0" h="5692" w="5466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78"/>
            <p:cNvSpPr/>
            <p:nvPr/>
          </p:nvSpPr>
          <p:spPr>
            <a:xfrm>
              <a:off x="6898463" y="2917502"/>
              <a:ext cx="34151" cy="104999"/>
            </a:xfrm>
            <a:custGeom>
              <a:rect b="b" l="l" r="r" t="t"/>
              <a:pathLst>
                <a:path extrusionOk="0" h="3299" w="1073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78"/>
            <p:cNvSpPr/>
            <p:nvPr/>
          </p:nvSpPr>
          <p:spPr>
            <a:xfrm>
              <a:off x="6898081" y="3028548"/>
              <a:ext cx="34151" cy="34119"/>
            </a:xfrm>
            <a:custGeom>
              <a:rect b="b" l="l" r="r" t="t"/>
              <a:pathLst>
                <a:path extrusionOk="0" h="1072" w="1073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4" name="Google Shape;12024;p78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2025" name="Google Shape;12025;p78"/>
            <p:cNvSpPr/>
            <p:nvPr/>
          </p:nvSpPr>
          <p:spPr>
            <a:xfrm>
              <a:off x="2171474" y="3369229"/>
              <a:ext cx="408156" cy="343737"/>
            </a:xfrm>
            <a:custGeom>
              <a:rect b="b" l="l" r="r" t="t"/>
              <a:pathLst>
                <a:path extrusionOk="0" h="10800" w="12824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78"/>
            <p:cNvSpPr/>
            <p:nvPr/>
          </p:nvSpPr>
          <p:spPr>
            <a:xfrm>
              <a:off x="2292737" y="3477220"/>
              <a:ext cx="164898" cy="164866"/>
            </a:xfrm>
            <a:custGeom>
              <a:rect b="b" l="l" r="r" t="t"/>
              <a:pathLst>
                <a:path extrusionOk="0" h="5180" w="5181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78"/>
            <p:cNvSpPr/>
            <p:nvPr/>
          </p:nvSpPr>
          <p:spPr>
            <a:xfrm>
              <a:off x="2256358" y="3451503"/>
              <a:ext cx="188769" cy="177311"/>
            </a:xfrm>
            <a:custGeom>
              <a:rect b="b" l="l" r="r" t="t"/>
              <a:pathLst>
                <a:path extrusionOk="0" h="5571" w="5931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8" name="Google Shape;12028;p78"/>
            <p:cNvSpPr/>
            <p:nvPr/>
          </p:nvSpPr>
          <p:spPr>
            <a:xfrm>
              <a:off x="2305245" y="3491160"/>
              <a:ext cx="189151" cy="176706"/>
            </a:xfrm>
            <a:custGeom>
              <a:rect b="b" l="l" r="r" t="t"/>
              <a:pathLst>
                <a:path extrusionOk="0" h="5552" w="5943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9" name="Google Shape;12029;p78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2030" name="Google Shape;12030;p78"/>
            <p:cNvSpPr/>
            <p:nvPr/>
          </p:nvSpPr>
          <p:spPr>
            <a:xfrm>
              <a:off x="5001830" y="2925108"/>
              <a:ext cx="113338" cy="150831"/>
            </a:xfrm>
            <a:custGeom>
              <a:rect b="b" l="l" r="r" t="t"/>
              <a:pathLst>
                <a:path extrusionOk="0" h="4739" w="3561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78"/>
            <p:cNvSpPr/>
            <p:nvPr/>
          </p:nvSpPr>
          <p:spPr>
            <a:xfrm>
              <a:off x="5102628" y="2933033"/>
              <a:ext cx="98188" cy="76991"/>
            </a:xfrm>
            <a:custGeom>
              <a:rect b="b" l="l" r="r" t="t"/>
              <a:pathLst>
                <a:path extrusionOk="0" h="2419" w="3085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78"/>
            <p:cNvSpPr/>
            <p:nvPr/>
          </p:nvSpPr>
          <p:spPr>
            <a:xfrm>
              <a:off x="4915832" y="2932492"/>
              <a:ext cx="98920" cy="77532"/>
            </a:xfrm>
            <a:custGeom>
              <a:rect b="b" l="l" r="r" t="t"/>
              <a:pathLst>
                <a:path extrusionOk="0" h="2436" w="3108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3" name="Google Shape;12033;p78"/>
            <p:cNvSpPr/>
            <p:nvPr/>
          </p:nvSpPr>
          <p:spPr>
            <a:xfrm>
              <a:off x="4915832" y="3174254"/>
              <a:ext cx="80746" cy="70689"/>
            </a:xfrm>
            <a:custGeom>
              <a:rect b="b" l="l" r="r" t="t"/>
              <a:pathLst>
                <a:path extrusionOk="0" h="2221" w="2537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78"/>
            <p:cNvSpPr/>
            <p:nvPr/>
          </p:nvSpPr>
          <p:spPr>
            <a:xfrm>
              <a:off x="5121215" y="3173936"/>
              <a:ext cx="79601" cy="69511"/>
            </a:xfrm>
            <a:custGeom>
              <a:rect b="b" l="l" r="r" t="t"/>
              <a:pathLst>
                <a:path extrusionOk="0" h="2184" w="2501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78"/>
            <p:cNvSpPr/>
            <p:nvPr/>
          </p:nvSpPr>
          <p:spPr>
            <a:xfrm>
              <a:off x="4891198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78"/>
            <p:cNvSpPr/>
            <p:nvPr/>
          </p:nvSpPr>
          <p:spPr>
            <a:xfrm>
              <a:off x="5112876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78"/>
            <p:cNvSpPr/>
            <p:nvPr/>
          </p:nvSpPr>
          <p:spPr>
            <a:xfrm>
              <a:off x="5001448" y="3108498"/>
              <a:ext cx="113338" cy="151244"/>
            </a:xfrm>
            <a:custGeom>
              <a:rect b="b" l="l" r="r" t="t"/>
              <a:pathLst>
                <a:path extrusionOk="0" h="4752" w="3561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8" name="Google Shape;12038;p78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2039" name="Google Shape;12039;p78"/>
            <p:cNvSpPr/>
            <p:nvPr/>
          </p:nvSpPr>
          <p:spPr>
            <a:xfrm>
              <a:off x="8003100" y="3064545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78"/>
            <p:cNvSpPr/>
            <p:nvPr/>
          </p:nvSpPr>
          <p:spPr>
            <a:xfrm>
              <a:off x="8003100" y="3046371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78"/>
            <p:cNvSpPr/>
            <p:nvPr/>
          </p:nvSpPr>
          <p:spPr>
            <a:xfrm>
              <a:off x="8272519" y="3105093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78"/>
            <p:cNvSpPr/>
            <p:nvPr/>
          </p:nvSpPr>
          <p:spPr>
            <a:xfrm>
              <a:off x="8272519" y="3123266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78"/>
            <p:cNvSpPr/>
            <p:nvPr/>
          </p:nvSpPr>
          <p:spPr>
            <a:xfrm>
              <a:off x="7976174" y="2925108"/>
              <a:ext cx="334666" cy="334634"/>
            </a:xfrm>
            <a:custGeom>
              <a:rect b="b" l="l" r="r" t="t"/>
              <a:pathLst>
                <a:path extrusionOk="0" h="10514" w="10515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78"/>
            <p:cNvSpPr/>
            <p:nvPr/>
          </p:nvSpPr>
          <p:spPr>
            <a:xfrm>
              <a:off x="8116024" y="3221804"/>
              <a:ext cx="14036" cy="10280"/>
            </a:xfrm>
            <a:custGeom>
              <a:rect b="b" l="l" r="r" t="t"/>
              <a:pathLst>
                <a:path extrusionOk="0" h="323" w="441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78"/>
            <p:cNvSpPr/>
            <p:nvPr/>
          </p:nvSpPr>
          <p:spPr>
            <a:xfrm>
              <a:off x="8097818" y="3221804"/>
              <a:ext cx="14068" cy="10280"/>
            </a:xfrm>
            <a:custGeom>
              <a:rect b="b" l="l" r="r" t="t"/>
              <a:pathLst>
                <a:path extrusionOk="0" h="323" w="442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78"/>
            <p:cNvSpPr/>
            <p:nvPr/>
          </p:nvSpPr>
          <p:spPr>
            <a:xfrm>
              <a:off x="8156190" y="2951621"/>
              <a:ext cx="14036" cy="10630"/>
            </a:xfrm>
            <a:custGeom>
              <a:rect b="b" l="l" r="r" t="t"/>
              <a:pathLst>
                <a:path extrusionOk="0" h="334" w="44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7" name="Google Shape;12047;p78"/>
            <p:cNvSpPr/>
            <p:nvPr/>
          </p:nvSpPr>
          <p:spPr>
            <a:xfrm>
              <a:off x="8173982" y="2952385"/>
              <a:ext cx="14450" cy="10248"/>
            </a:xfrm>
            <a:custGeom>
              <a:rect b="b" l="l" r="r" t="t"/>
              <a:pathLst>
                <a:path extrusionOk="0" h="322" w="454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48" name="Google Shape;12048;p78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2049" name="Google Shape;12049;p78"/>
            <p:cNvSpPr/>
            <p:nvPr/>
          </p:nvSpPr>
          <p:spPr>
            <a:xfrm>
              <a:off x="3091957" y="3374131"/>
              <a:ext cx="354717" cy="332757"/>
            </a:xfrm>
            <a:custGeom>
              <a:rect b="b" l="l" r="r" t="t"/>
              <a:pathLst>
                <a:path extrusionOk="0" h="10455" w="11145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78"/>
            <p:cNvSpPr/>
            <p:nvPr/>
          </p:nvSpPr>
          <p:spPr>
            <a:xfrm>
              <a:off x="3248835" y="3434380"/>
              <a:ext cx="40580" cy="40962"/>
            </a:xfrm>
            <a:custGeom>
              <a:rect b="b" l="l" r="r" t="t"/>
              <a:pathLst>
                <a:path extrusionOk="0" h="1287" w="1275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78"/>
            <p:cNvSpPr/>
            <p:nvPr/>
          </p:nvSpPr>
          <p:spPr>
            <a:xfrm>
              <a:off x="3183270" y="3524197"/>
              <a:ext cx="181544" cy="115629"/>
            </a:xfrm>
            <a:custGeom>
              <a:rect b="b" l="l" r="r" t="t"/>
              <a:pathLst>
                <a:path extrusionOk="0" h="3633" w="5704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78"/>
            <p:cNvSpPr/>
            <p:nvPr/>
          </p:nvSpPr>
          <p:spPr>
            <a:xfrm>
              <a:off x="3157872" y="3516050"/>
              <a:ext cx="34915" cy="33578"/>
            </a:xfrm>
            <a:custGeom>
              <a:rect b="b" l="l" r="r" t="t"/>
              <a:pathLst>
                <a:path extrusionOk="0" h="1055" w="1097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78"/>
            <p:cNvSpPr/>
            <p:nvPr/>
          </p:nvSpPr>
          <p:spPr>
            <a:xfrm>
              <a:off x="3351892" y="3605485"/>
              <a:ext cx="35297" cy="33578"/>
            </a:xfrm>
            <a:custGeom>
              <a:rect b="b" l="l" r="r" t="t"/>
              <a:pathLst>
                <a:path extrusionOk="0" h="1055" w="1109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78"/>
            <p:cNvSpPr/>
            <p:nvPr/>
          </p:nvSpPr>
          <p:spPr>
            <a:xfrm>
              <a:off x="3254882" y="3531231"/>
              <a:ext cx="35297" cy="33546"/>
            </a:xfrm>
            <a:custGeom>
              <a:rect b="b" l="l" r="r" t="t"/>
              <a:pathLst>
                <a:path extrusionOk="0" h="1054" w="1109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5" name="Google Shape;12055;p78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2056" name="Google Shape;12056;p78"/>
            <p:cNvSpPr/>
            <p:nvPr/>
          </p:nvSpPr>
          <p:spPr>
            <a:xfrm>
              <a:off x="4134053" y="3446156"/>
              <a:ext cx="28454" cy="49269"/>
            </a:xfrm>
            <a:custGeom>
              <a:rect b="b" l="l" r="r" t="t"/>
              <a:pathLst>
                <a:path extrusionOk="0" h="1548" w="894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78"/>
            <p:cNvSpPr/>
            <p:nvPr/>
          </p:nvSpPr>
          <p:spPr>
            <a:xfrm>
              <a:off x="4188988" y="3398001"/>
              <a:ext cx="81510" cy="81510"/>
            </a:xfrm>
            <a:custGeom>
              <a:rect b="b" l="l" r="r" t="t"/>
              <a:pathLst>
                <a:path extrusionOk="0" h="2561" w="2561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8" name="Google Shape;12058;p78"/>
            <p:cNvSpPr/>
            <p:nvPr/>
          </p:nvSpPr>
          <p:spPr>
            <a:xfrm>
              <a:off x="4090863" y="3380210"/>
              <a:ext cx="195930" cy="146311"/>
            </a:xfrm>
            <a:custGeom>
              <a:rect b="b" l="l" r="r" t="t"/>
              <a:pathLst>
                <a:path extrusionOk="0" h="4597" w="6156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9" name="Google Shape;12059;p78"/>
            <p:cNvSpPr/>
            <p:nvPr/>
          </p:nvSpPr>
          <p:spPr>
            <a:xfrm>
              <a:off x="4215914" y="3415061"/>
              <a:ext cx="28072" cy="49301"/>
            </a:xfrm>
            <a:custGeom>
              <a:rect b="b" l="l" r="r" t="t"/>
              <a:pathLst>
                <a:path extrusionOk="0" h="1549" w="882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78"/>
            <p:cNvSpPr/>
            <p:nvPr/>
          </p:nvSpPr>
          <p:spPr>
            <a:xfrm>
              <a:off x="3988156" y="3495935"/>
              <a:ext cx="353954" cy="203155"/>
            </a:xfrm>
            <a:custGeom>
              <a:rect b="b" l="l" r="r" t="t"/>
              <a:pathLst>
                <a:path extrusionOk="0" h="6383" w="11121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1" name="Google Shape;12061;p78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2062" name="Google Shape;12062;p78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78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4" name="Google Shape;12064;p78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5" name="Google Shape;12065;p78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6" name="Google Shape;12066;p78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2067" name="Google Shape;12067;p78"/>
            <p:cNvSpPr/>
            <p:nvPr/>
          </p:nvSpPr>
          <p:spPr>
            <a:xfrm>
              <a:off x="969859" y="3475692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78"/>
            <p:cNvSpPr/>
            <p:nvPr/>
          </p:nvSpPr>
          <p:spPr>
            <a:xfrm>
              <a:off x="1046786" y="3552237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9" name="Google Shape;12069;p78"/>
            <p:cNvSpPr/>
            <p:nvPr/>
          </p:nvSpPr>
          <p:spPr>
            <a:xfrm>
              <a:off x="984245" y="3485272"/>
              <a:ext cx="106527" cy="104999"/>
            </a:xfrm>
            <a:custGeom>
              <a:rect b="b" l="l" r="r" t="t"/>
              <a:pathLst>
                <a:path extrusionOk="0" h="3299" w="3347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78"/>
            <p:cNvSpPr/>
            <p:nvPr/>
          </p:nvSpPr>
          <p:spPr>
            <a:xfrm>
              <a:off x="922850" y="3428715"/>
              <a:ext cx="223620" cy="223620"/>
            </a:xfrm>
            <a:custGeom>
              <a:rect b="b" l="l" r="r" t="t"/>
              <a:pathLst>
                <a:path extrusionOk="0" h="7026" w="7026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78"/>
            <p:cNvSpPr/>
            <p:nvPr/>
          </p:nvSpPr>
          <p:spPr>
            <a:xfrm>
              <a:off x="850092" y="3352934"/>
              <a:ext cx="369517" cy="375660"/>
            </a:xfrm>
            <a:custGeom>
              <a:rect b="b" l="l" r="r" t="t"/>
              <a:pathLst>
                <a:path extrusionOk="0" h="11803" w="1161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2" name="Google Shape;12072;p78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2073" name="Google Shape;12073;p78"/>
            <p:cNvSpPr/>
            <p:nvPr/>
          </p:nvSpPr>
          <p:spPr>
            <a:xfrm>
              <a:off x="1316588" y="3358217"/>
              <a:ext cx="332757" cy="365348"/>
            </a:xfrm>
            <a:custGeom>
              <a:rect b="b" l="l" r="r" t="t"/>
              <a:pathLst>
                <a:path extrusionOk="0" h="11479" w="10455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78"/>
            <p:cNvSpPr/>
            <p:nvPr/>
          </p:nvSpPr>
          <p:spPr>
            <a:xfrm>
              <a:off x="1314678" y="3358981"/>
              <a:ext cx="79632" cy="254684"/>
            </a:xfrm>
            <a:custGeom>
              <a:rect b="b" l="l" r="r" t="t"/>
              <a:pathLst>
                <a:path extrusionOk="0" h="8002" w="2502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5" name="Google Shape;12075;p78"/>
            <p:cNvSpPr/>
            <p:nvPr/>
          </p:nvSpPr>
          <p:spPr>
            <a:xfrm>
              <a:off x="1411688" y="3629546"/>
              <a:ext cx="139118" cy="10662"/>
            </a:xfrm>
            <a:custGeom>
              <a:rect b="b" l="l" r="r" t="t"/>
              <a:pathLst>
                <a:path extrusionOk="0" h="335" w="4371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6" name="Google Shape;12076;p78"/>
            <p:cNvSpPr/>
            <p:nvPr/>
          </p:nvSpPr>
          <p:spPr>
            <a:xfrm>
              <a:off x="1412070" y="3652303"/>
              <a:ext cx="139118" cy="10630"/>
            </a:xfrm>
            <a:custGeom>
              <a:rect b="b" l="l" r="r" t="t"/>
              <a:pathLst>
                <a:path extrusionOk="0" h="334" w="4371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78"/>
            <p:cNvSpPr/>
            <p:nvPr/>
          </p:nvSpPr>
          <p:spPr>
            <a:xfrm>
              <a:off x="1432153" y="3417352"/>
              <a:ext cx="83802" cy="191379"/>
            </a:xfrm>
            <a:custGeom>
              <a:rect b="b" l="l" r="r" t="t"/>
              <a:pathLst>
                <a:path extrusionOk="0" h="6013" w="2633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8" name="Google Shape;12078;p78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2079" name="Google Shape;12079;p78"/>
            <p:cNvSpPr/>
            <p:nvPr/>
          </p:nvSpPr>
          <p:spPr>
            <a:xfrm>
              <a:off x="2080161" y="3535210"/>
              <a:ext cx="27690" cy="10630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080" name="Google Shape;12080;p78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2081" name="Google Shape;12081;p78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rect b="b" l="l" r="r" t="t"/>
                <a:pathLst>
                  <a:path extrusionOk="0" h="10550" w="9693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2" name="Google Shape;12082;p78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rect b="b" l="l" r="r" t="t"/>
                <a:pathLst>
                  <a:path extrusionOk="0" h="701" w="787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3" name="Google Shape;12083;p78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rect b="b" l="l" r="r" t="t"/>
                <a:pathLst>
                  <a:path extrusionOk="0" h="711" w="74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084" name="Google Shape;12084;p78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2085" name="Google Shape;12085;p78"/>
            <p:cNvSpPr/>
            <p:nvPr/>
          </p:nvSpPr>
          <p:spPr>
            <a:xfrm>
              <a:off x="2640993" y="3455227"/>
              <a:ext cx="365348" cy="267574"/>
            </a:xfrm>
            <a:custGeom>
              <a:rect b="b" l="l" r="r" t="t"/>
              <a:pathLst>
                <a:path extrusionOk="0" h="8407" w="11479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6" name="Google Shape;12086;p78"/>
            <p:cNvSpPr/>
            <p:nvPr/>
          </p:nvSpPr>
          <p:spPr>
            <a:xfrm>
              <a:off x="2724763" y="3357835"/>
              <a:ext cx="280050" cy="136476"/>
            </a:xfrm>
            <a:custGeom>
              <a:rect b="b" l="l" r="r" t="t"/>
              <a:pathLst>
                <a:path extrusionOk="0" h="4288" w="8799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78"/>
            <p:cNvSpPr/>
            <p:nvPr/>
          </p:nvSpPr>
          <p:spPr>
            <a:xfrm>
              <a:off x="2771359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78"/>
            <p:cNvSpPr/>
            <p:nvPr/>
          </p:nvSpPr>
          <p:spPr>
            <a:xfrm>
              <a:off x="2794084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78"/>
            <p:cNvSpPr/>
            <p:nvPr/>
          </p:nvSpPr>
          <p:spPr>
            <a:xfrm>
              <a:off x="2816840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78"/>
            <p:cNvSpPr/>
            <p:nvPr/>
          </p:nvSpPr>
          <p:spPr>
            <a:xfrm>
              <a:off x="2839947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78"/>
            <p:cNvSpPr/>
            <p:nvPr/>
          </p:nvSpPr>
          <p:spPr>
            <a:xfrm>
              <a:off x="2862672" y="3655327"/>
              <a:ext cx="10662" cy="21611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78"/>
            <p:cNvSpPr/>
            <p:nvPr/>
          </p:nvSpPr>
          <p:spPr>
            <a:xfrm>
              <a:off x="2885429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78"/>
            <p:cNvSpPr/>
            <p:nvPr/>
          </p:nvSpPr>
          <p:spPr>
            <a:xfrm>
              <a:off x="2908535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78"/>
            <p:cNvSpPr/>
            <p:nvPr/>
          </p:nvSpPr>
          <p:spPr>
            <a:xfrm>
              <a:off x="2931292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5" name="Google Shape;12095;p78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2096" name="Google Shape;12096;p78"/>
            <p:cNvSpPr/>
            <p:nvPr/>
          </p:nvSpPr>
          <p:spPr>
            <a:xfrm>
              <a:off x="4946132" y="3426614"/>
              <a:ext cx="230431" cy="289758"/>
            </a:xfrm>
            <a:custGeom>
              <a:rect b="b" l="l" r="r" t="t"/>
              <a:pathLst>
                <a:path extrusionOk="0" h="9104" w="724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78"/>
            <p:cNvSpPr/>
            <p:nvPr/>
          </p:nvSpPr>
          <p:spPr>
            <a:xfrm>
              <a:off x="488626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8" name="Google Shape;12098;p78"/>
            <p:cNvSpPr/>
            <p:nvPr/>
          </p:nvSpPr>
          <p:spPr>
            <a:xfrm>
              <a:off x="518789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9" name="Google Shape;12099;p78"/>
            <p:cNvSpPr/>
            <p:nvPr/>
          </p:nvSpPr>
          <p:spPr>
            <a:xfrm>
              <a:off x="5056414" y="3366174"/>
              <a:ext cx="10248" cy="48919"/>
            </a:xfrm>
            <a:custGeom>
              <a:rect b="b" l="l" r="r" t="t"/>
              <a:pathLst>
                <a:path extrusionOk="0" h="1537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78"/>
            <p:cNvSpPr/>
            <p:nvPr/>
          </p:nvSpPr>
          <p:spPr>
            <a:xfrm>
              <a:off x="4978723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78"/>
            <p:cNvSpPr/>
            <p:nvPr/>
          </p:nvSpPr>
          <p:spPr>
            <a:xfrm>
              <a:off x="5121597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78"/>
            <p:cNvSpPr/>
            <p:nvPr/>
          </p:nvSpPr>
          <p:spPr>
            <a:xfrm>
              <a:off x="4922643" y="3459842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3" name="Google Shape;12103;p78"/>
            <p:cNvSpPr/>
            <p:nvPr/>
          </p:nvSpPr>
          <p:spPr>
            <a:xfrm>
              <a:off x="5169720" y="3602334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4" name="Google Shape;12104;p78"/>
            <p:cNvSpPr/>
            <p:nvPr/>
          </p:nvSpPr>
          <p:spPr>
            <a:xfrm>
              <a:off x="5121597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78"/>
            <p:cNvSpPr/>
            <p:nvPr/>
          </p:nvSpPr>
          <p:spPr>
            <a:xfrm>
              <a:off x="4978723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78"/>
            <p:cNvSpPr/>
            <p:nvPr/>
          </p:nvSpPr>
          <p:spPr>
            <a:xfrm>
              <a:off x="5169720" y="3459842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78"/>
            <p:cNvSpPr/>
            <p:nvPr/>
          </p:nvSpPr>
          <p:spPr>
            <a:xfrm>
              <a:off x="4922643" y="3602334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78"/>
            <p:cNvSpPr/>
            <p:nvPr/>
          </p:nvSpPr>
          <p:spPr>
            <a:xfrm>
              <a:off x="5077993" y="3451758"/>
              <a:ext cx="70912" cy="62637"/>
            </a:xfrm>
            <a:custGeom>
              <a:rect b="b" l="l" r="r" t="t"/>
              <a:pathLst>
                <a:path extrusionOk="0" h="1968" w="2228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9" name="Google Shape;12109;p78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2110" name="Google Shape;12110;p78"/>
            <p:cNvSpPr/>
            <p:nvPr/>
          </p:nvSpPr>
          <p:spPr>
            <a:xfrm>
              <a:off x="5597163" y="3523083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1" name="Google Shape;12111;p78"/>
            <p:cNvSpPr/>
            <p:nvPr/>
          </p:nvSpPr>
          <p:spPr>
            <a:xfrm>
              <a:off x="5331913" y="3413947"/>
              <a:ext cx="347143" cy="253538"/>
            </a:xfrm>
            <a:custGeom>
              <a:rect b="b" l="l" r="r" t="t"/>
              <a:pathLst>
                <a:path extrusionOk="0" h="7966" w="10907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78"/>
            <p:cNvSpPr/>
            <p:nvPr/>
          </p:nvSpPr>
          <p:spPr>
            <a:xfrm>
              <a:off x="5645669" y="3625759"/>
              <a:ext cx="10248" cy="42872"/>
            </a:xfrm>
            <a:custGeom>
              <a:rect b="b" l="l" r="r" t="t"/>
              <a:pathLst>
                <a:path extrusionOk="0" h="1347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78"/>
            <p:cNvSpPr/>
            <p:nvPr/>
          </p:nvSpPr>
          <p:spPr>
            <a:xfrm>
              <a:off x="5462247" y="3461115"/>
              <a:ext cx="86825" cy="29759"/>
            </a:xfrm>
            <a:custGeom>
              <a:rect b="b" l="l" r="r" t="t"/>
              <a:pathLst>
                <a:path extrusionOk="0" h="935" w="2728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78"/>
            <p:cNvSpPr/>
            <p:nvPr/>
          </p:nvSpPr>
          <p:spPr>
            <a:xfrm>
              <a:off x="5441050" y="3636389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5" name="Google Shape;12115;p78"/>
            <p:cNvSpPr/>
            <p:nvPr/>
          </p:nvSpPr>
          <p:spPr>
            <a:xfrm>
              <a:off x="5559257" y="3636389"/>
              <a:ext cx="10662" cy="32241"/>
            </a:xfrm>
            <a:custGeom>
              <a:rect b="b" l="l" r="r" t="t"/>
              <a:pathLst>
                <a:path extrusionOk="0" h="1013" w="335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6" name="Google Shape;12116;p78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2117" name="Google Shape;12117;p78"/>
            <p:cNvSpPr/>
            <p:nvPr/>
          </p:nvSpPr>
          <p:spPr>
            <a:xfrm>
              <a:off x="589010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78"/>
            <p:cNvSpPr/>
            <p:nvPr/>
          </p:nvSpPr>
          <p:spPr>
            <a:xfrm>
              <a:off x="599809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78"/>
            <p:cNvSpPr/>
            <p:nvPr/>
          </p:nvSpPr>
          <p:spPr>
            <a:xfrm>
              <a:off x="5814673" y="3528367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78"/>
            <p:cNvSpPr/>
            <p:nvPr/>
          </p:nvSpPr>
          <p:spPr>
            <a:xfrm>
              <a:off x="5797995" y="3631074"/>
              <a:ext cx="10662" cy="42458"/>
            </a:xfrm>
            <a:custGeom>
              <a:rect b="b" l="l" r="r" t="t"/>
              <a:pathLst>
                <a:path extrusionOk="0" h="1334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1" name="Google Shape;12121;p78"/>
            <p:cNvSpPr/>
            <p:nvPr/>
          </p:nvSpPr>
          <p:spPr>
            <a:xfrm>
              <a:off x="5776798" y="3409778"/>
              <a:ext cx="346379" cy="264136"/>
            </a:xfrm>
            <a:custGeom>
              <a:rect b="b" l="l" r="r" t="t"/>
              <a:pathLst>
                <a:path extrusionOk="0" h="8299" w="10883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2" name="Google Shape;12122;p78"/>
            <p:cNvSpPr/>
            <p:nvPr/>
          </p:nvSpPr>
          <p:spPr>
            <a:xfrm>
              <a:off x="6089408" y="3637503"/>
              <a:ext cx="10662" cy="36029"/>
            </a:xfrm>
            <a:custGeom>
              <a:rect b="b" l="l" r="r" t="t"/>
              <a:pathLst>
                <a:path extrusionOk="0" h="1132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3" name="Google Shape;12123;p78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2124" name="Google Shape;12124;p78"/>
            <p:cNvSpPr/>
            <p:nvPr/>
          </p:nvSpPr>
          <p:spPr>
            <a:xfrm>
              <a:off x="7108015" y="3396505"/>
              <a:ext cx="344883" cy="290299"/>
            </a:xfrm>
            <a:custGeom>
              <a:rect b="b" l="l" r="r" t="t"/>
              <a:pathLst>
                <a:path extrusionOk="0" h="9121" w="10836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78"/>
            <p:cNvSpPr/>
            <p:nvPr/>
          </p:nvSpPr>
          <p:spPr>
            <a:xfrm>
              <a:off x="7211104" y="3487819"/>
              <a:ext cx="139468" cy="139500"/>
            </a:xfrm>
            <a:custGeom>
              <a:rect b="b" l="l" r="r" t="t"/>
              <a:pathLst>
                <a:path extrusionOk="0" h="4383" w="4382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78"/>
            <p:cNvSpPr/>
            <p:nvPr/>
          </p:nvSpPr>
          <p:spPr>
            <a:xfrm>
              <a:off x="7180009" y="3466271"/>
              <a:ext cx="159201" cy="149685"/>
            </a:xfrm>
            <a:custGeom>
              <a:rect b="b" l="l" r="r" t="t"/>
              <a:pathLst>
                <a:path extrusionOk="0" h="4703" w="5002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78"/>
            <p:cNvSpPr/>
            <p:nvPr/>
          </p:nvSpPr>
          <p:spPr>
            <a:xfrm>
              <a:off x="7222085" y="3499690"/>
              <a:ext cx="158819" cy="148825"/>
            </a:xfrm>
            <a:custGeom>
              <a:rect b="b" l="l" r="r" t="t"/>
              <a:pathLst>
                <a:path extrusionOk="0" h="4676" w="499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8" name="Google Shape;12128;p78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2129" name="Google Shape;12129;p78"/>
            <p:cNvSpPr/>
            <p:nvPr/>
          </p:nvSpPr>
          <p:spPr>
            <a:xfrm>
              <a:off x="7551754" y="3390808"/>
              <a:ext cx="344883" cy="301311"/>
            </a:xfrm>
            <a:custGeom>
              <a:rect b="b" l="l" r="r" t="t"/>
              <a:pathLst>
                <a:path extrusionOk="0" h="9467" w="10836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78"/>
            <p:cNvSpPr/>
            <p:nvPr/>
          </p:nvSpPr>
          <p:spPr>
            <a:xfrm>
              <a:off x="7584345" y="3509811"/>
              <a:ext cx="117889" cy="150098"/>
            </a:xfrm>
            <a:custGeom>
              <a:rect b="b" l="l" r="r" t="t"/>
              <a:pathLst>
                <a:path extrusionOk="0" h="4716" w="3704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78"/>
            <p:cNvSpPr/>
            <p:nvPr/>
          </p:nvSpPr>
          <p:spPr>
            <a:xfrm>
              <a:off x="7724959" y="3509811"/>
              <a:ext cx="139468" cy="31859"/>
            </a:xfrm>
            <a:custGeom>
              <a:rect b="b" l="l" r="r" t="t"/>
              <a:pathLst>
                <a:path extrusionOk="0" h="1001" w="4382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78"/>
            <p:cNvSpPr/>
            <p:nvPr/>
          </p:nvSpPr>
          <p:spPr>
            <a:xfrm>
              <a:off x="7724577" y="3553001"/>
              <a:ext cx="107259" cy="31477"/>
            </a:xfrm>
            <a:custGeom>
              <a:rect b="b" l="l" r="r" t="t"/>
              <a:pathLst>
                <a:path extrusionOk="0" h="989" w="337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78"/>
            <p:cNvSpPr/>
            <p:nvPr/>
          </p:nvSpPr>
          <p:spPr>
            <a:xfrm>
              <a:off x="7724577" y="3595841"/>
              <a:ext cx="64451" cy="10630"/>
            </a:xfrm>
            <a:custGeom>
              <a:rect b="b" l="l" r="r" t="t"/>
              <a:pathLst>
                <a:path extrusionOk="0" h="334" w="2025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78"/>
            <p:cNvSpPr/>
            <p:nvPr/>
          </p:nvSpPr>
          <p:spPr>
            <a:xfrm>
              <a:off x="7799977" y="3595841"/>
              <a:ext cx="32241" cy="10630"/>
            </a:xfrm>
            <a:custGeom>
              <a:rect b="b" l="l" r="r" t="t"/>
              <a:pathLst>
                <a:path extrusionOk="0" h="334" w="101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78"/>
            <p:cNvSpPr/>
            <p:nvPr/>
          </p:nvSpPr>
          <p:spPr>
            <a:xfrm>
              <a:off x="7724577" y="3628051"/>
              <a:ext cx="21229" cy="10630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6" name="Google Shape;12136;p78"/>
            <p:cNvSpPr/>
            <p:nvPr/>
          </p:nvSpPr>
          <p:spPr>
            <a:xfrm>
              <a:off x="7756787" y="3628051"/>
              <a:ext cx="53438" cy="10630"/>
            </a:xfrm>
            <a:custGeom>
              <a:rect b="b" l="l" r="r" t="t"/>
              <a:pathLst>
                <a:path extrusionOk="0" h="334" w="1679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7" name="Google Shape;12137;p78"/>
            <p:cNvSpPr/>
            <p:nvPr/>
          </p:nvSpPr>
          <p:spPr>
            <a:xfrm>
              <a:off x="7724577" y="3650012"/>
              <a:ext cx="21229" cy="10280"/>
            </a:xfrm>
            <a:custGeom>
              <a:rect b="b" l="l" r="r" t="t"/>
              <a:pathLst>
                <a:path extrusionOk="0" h="323" w="66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78"/>
            <p:cNvSpPr/>
            <p:nvPr/>
          </p:nvSpPr>
          <p:spPr>
            <a:xfrm>
              <a:off x="7756787" y="3650012"/>
              <a:ext cx="53438" cy="10280"/>
            </a:xfrm>
            <a:custGeom>
              <a:rect b="b" l="l" r="r" t="t"/>
              <a:pathLst>
                <a:path extrusionOk="0" h="323" w="1679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78"/>
            <p:cNvSpPr/>
            <p:nvPr/>
          </p:nvSpPr>
          <p:spPr>
            <a:xfrm>
              <a:off x="7719262" y="3466621"/>
              <a:ext cx="10630" cy="10630"/>
            </a:xfrm>
            <a:custGeom>
              <a:rect b="b" l="l" r="r" t="t"/>
              <a:pathLst>
                <a:path extrusionOk="0" h="334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0" name="Google Shape;12140;p78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2141" name="Google Shape;12141;p78"/>
            <p:cNvSpPr/>
            <p:nvPr/>
          </p:nvSpPr>
          <p:spPr>
            <a:xfrm>
              <a:off x="6726053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2" name="Google Shape;12142;p78"/>
            <p:cNvSpPr/>
            <p:nvPr/>
          </p:nvSpPr>
          <p:spPr>
            <a:xfrm>
              <a:off x="6803362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78"/>
            <p:cNvSpPr/>
            <p:nvPr/>
          </p:nvSpPr>
          <p:spPr>
            <a:xfrm>
              <a:off x="6880289" y="3542403"/>
              <a:ext cx="68620" cy="153504"/>
            </a:xfrm>
            <a:custGeom>
              <a:rect b="b" l="l" r="r" t="t"/>
              <a:pathLst>
                <a:path extrusionOk="0" h="4823" w="2156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78"/>
            <p:cNvSpPr/>
            <p:nvPr/>
          </p:nvSpPr>
          <p:spPr>
            <a:xfrm>
              <a:off x="6707084" y="3387403"/>
              <a:ext cx="261145" cy="183072"/>
            </a:xfrm>
            <a:custGeom>
              <a:rect b="b" l="l" r="r" t="t"/>
              <a:pathLst>
                <a:path extrusionOk="0" h="5752" w="8205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5" name="Google Shape;12145;p78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2146" name="Google Shape;12146;p78"/>
            <p:cNvSpPr/>
            <p:nvPr/>
          </p:nvSpPr>
          <p:spPr>
            <a:xfrm>
              <a:off x="848978" y="4297637"/>
              <a:ext cx="377824" cy="324418"/>
            </a:xfrm>
            <a:custGeom>
              <a:rect b="b" l="l" r="r" t="t"/>
              <a:pathLst>
                <a:path extrusionOk="0" h="10193" w="11871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7" name="Google Shape;12147;p78"/>
            <p:cNvSpPr/>
            <p:nvPr/>
          </p:nvSpPr>
          <p:spPr>
            <a:xfrm>
              <a:off x="1002450" y="4457157"/>
              <a:ext cx="70116" cy="34533"/>
            </a:xfrm>
            <a:custGeom>
              <a:rect b="b" l="l" r="r" t="t"/>
              <a:pathLst>
                <a:path extrusionOk="0" h="1085" w="2203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8" name="Google Shape;12148;p78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2149" name="Google Shape;12149;p78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78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78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78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78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4" name="Google Shape;12154;p78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2155" name="Google Shape;12155;p78"/>
            <p:cNvSpPr/>
            <p:nvPr/>
          </p:nvSpPr>
          <p:spPr>
            <a:xfrm>
              <a:off x="4082143" y="4323386"/>
              <a:ext cx="111810" cy="219833"/>
            </a:xfrm>
            <a:custGeom>
              <a:rect b="b" l="l" r="r" t="t"/>
              <a:pathLst>
                <a:path extrusionOk="0" h="6907" w="3513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78"/>
            <p:cNvSpPr/>
            <p:nvPr/>
          </p:nvSpPr>
          <p:spPr>
            <a:xfrm>
              <a:off x="4226894" y="4523485"/>
              <a:ext cx="52324" cy="51942"/>
            </a:xfrm>
            <a:custGeom>
              <a:rect b="b" l="l" r="r" t="t"/>
              <a:pathLst>
                <a:path extrusionOk="0" h="1632" w="1644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78"/>
            <p:cNvSpPr/>
            <p:nvPr/>
          </p:nvSpPr>
          <p:spPr>
            <a:xfrm>
              <a:off x="3996113" y="4291176"/>
              <a:ext cx="336512" cy="335048"/>
            </a:xfrm>
            <a:custGeom>
              <a:rect b="b" l="l" r="r" t="t"/>
              <a:pathLst>
                <a:path extrusionOk="0" h="10527" w="10573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58" name="Google Shape;12158;p78"/>
          <p:cNvSpPr/>
          <p:nvPr/>
        </p:nvSpPr>
        <p:spPr>
          <a:xfrm>
            <a:off x="1331737" y="4307377"/>
            <a:ext cx="304716" cy="304048"/>
          </a:xfrm>
          <a:custGeom>
            <a:rect b="b" l="l" r="r" t="t"/>
            <a:pathLst>
              <a:path extrusionOk="0" h="9553" w="9574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59" name="Google Shape;12159;p78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2160" name="Google Shape;12160;p78"/>
            <p:cNvSpPr/>
            <p:nvPr/>
          </p:nvSpPr>
          <p:spPr>
            <a:xfrm>
              <a:off x="2262437" y="4354322"/>
              <a:ext cx="230813" cy="210507"/>
            </a:xfrm>
            <a:custGeom>
              <a:rect b="b" l="l" r="r" t="t"/>
              <a:pathLst>
                <a:path extrusionOk="0" h="6614" w="7252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1" name="Google Shape;12161;p78"/>
            <p:cNvSpPr/>
            <p:nvPr/>
          </p:nvSpPr>
          <p:spPr>
            <a:xfrm>
              <a:off x="2179081" y="4285511"/>
              <a:ext cx="397525" cy="348670"/>
            </a:xfrm>
            <a:custGeom>
              <a:rect b="b" l="l" r="r" t="t"/>
              <a:pathLst>
                <a:path extrusionOk="0" h="10955" w="1249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2" name="Google Shape;12162;p78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2163" name="Google Shape;12163;p78"/>
            <p:cNvSpPr/>
            <p:nvPr/>
          </p:nvSpPr>
          <p:spPr>
            <a:xfrm>
              <a:off x="3584201" y="4294996"/>
              <a:ext cx="267574" cy="329415"/>
            </a:xfrm>
            <a:custGeom>
              <a:rect b="b" l="l" r="r" t="t"/>
              <a:pathLst>
                <a:path extrusionOk="0" h="10350" w="8407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78"/>
            <p:cNvSpPr/>
            <p:nvPr/>
          </p:nvSpPr>
          <p:spPr>
            <a:xfrm>
              <a:off x="3604666" y="4315811"/>
              <a:ext cx="226644" cy="281610"/>
            </a:xfrm>
            <a:custGeom>
              <a:rect b="b" l="l" r="r" t="t"/>
              <a:pathLst>
                <a:path extrusionOk="0" h="8848" w="7121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78"/>
            <p:cNvSpPr/>
            <p:nvPr/>
          </p:nvSpPr>
          <p:spPr>
            <a:xfrm>
              <a:off x="3645597" y="4362056"/>
              <a:ext cx="144019" cy="144019"/>
            </a:xfrm>
            <a:custGeom>
              <a:rect b="b" l="l" r="r" t="t"/>
              <a:pathLst>
                <a:path extrusionOk="0" h="4525" w="4525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78"/>
            <p:cNvSpPr/>
            <p:nvPr/>
          </p:nvSpPr>
          <p:spPr>
            <a:xfrm>
              <a:off x="3692574" y="4377970"/>
              <a:ext cx="51561" cy="112574"/>
            </a:xfrm>
            <a:custGeom>
              <a:rect b="b" l="l" r="r" t="t"/>
              <a:pathLst>
                <a:path extrusionOk="0" h="3537" w="162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7" name="Google Shape;12167;p78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2168" name="Google Shape;12168;p78"/>
            <p:cNvSpPr/>
            <p:nvPr/>
          </p:nvSpPr>
          <p:spPr>
            <a:xfrm>
              <a:off x="3082855" y="4295728"/>
              <a:ext cx="375946" cy="327823"/>
            </a:xfrm>
            <a:custGeom>
              <a:rect b="b" l="l" r="r" t="t"/>
              <a:pathLst>
                <a:path extrusionOk="0" h="10300" w="11812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78"/>
            <p:cNvSpPr/>
            <p:nvPr/>
          </p:nvSpPr>
          <p:spPr>
            <a:xfrm>
              <a:off x="3118852" y="4424947"/>
              <a:ext cx="128488" cy="163371"/>
            </a:xfrm>
            <a:custGeom>
              <a:rect b="b" l="l" r="r" t="t"/>
              <a:pathLst>
                <a:path extrusionOk="0" h="5133" w="4037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78"/>
            <p:cNvSpPr/>
            <p:nvPr/>
          </p:nvSpPr>
          <p:spPr>
            <a:xfrm>
              <a:off x="3271178" y="4424947"/>
              <a:ext cx="152008" cy="34533"/>
            </a:xfrm>
            <a:custGeom>
              <a:rect b="b" l="l" r="r" t="t"/>
              <a:pathLst>
                <a:path extrusionOk="0" h="1085" w="4776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78"/>
            <p:cNvSpPr/>
            <p:nvPr/>
          </p:nvSpPr>
          <p:spPr>
            <a:xfrm>
              <a:off x="3271560" y="4471957"/>
              <a:ext cx="116393" cy="34501"/>
            </a:xfrm>
            <a:custGeom>
              <a:rect b="b" l="l" r="r" t="t"/>
              <a:pathLst>
                <a:path extrusionOk="0" h="1084" w="3657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78"/>
            <p:cNvSpPr/>
            <p:nvPr/>
          </p:nvSpPr>
          <p:spPr>
            <a:xfrm>
              <a:off x="3271178" y="4518552"/>
              <a:ext cx="70148" cy="11394"/>
            </a:xfrm>
            <a:custGeom>
              <a:rect b="b" l="l" r="r" t="t"/>
              <a:pathLst>
                <a:path extrusionOk="0" h="358" w="2204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78"/>
            <p:cNvSpPr/>
            <p:nvPr/>
          </p:nvSpPr>
          <p:spPr>
            <a:xfrm>
              <a:off x="3353038" y="4518552"/>
              <a:ext cx="34915" cy="11394"/>
            </a:xfrm>
            <a:custGeom>
              <a:rect b="b" l="l" r="r" t="t"/>
              <a:pathLst>
                <a:path extrusionOk="0" h="358" w="109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78"/>
            <p:cNvSpPr/>
            <p:nvPr/>
          </p:nvSpPr>
          <p:spPr>
            <a:xfrm>
              <a:off x="3271178" y="4554167"/>
              <a:ext cx="23170" cy="11426"/>
            </a:xfrm>
            <a:custGeom>
              <a:rect b="b" l="l" r="r" t="t"/>
              <a:pathLst>
                <a:path extrusionOk="0" h="359" w="728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78"/>
            <p:cNvSpPr/>
            <p:nvPr/>
          </p:nvSpPr>
          <p:spPr>
            <a:xfrm>
              <a:off x="3306443" y="4554167"/>
              <a:ext cx="58372" cy="11426"/>
            </a:xfrm>
            <a:custGeom>
              <a:rect b="b" l="l" r="r" t="t"/>
              <a:pathLst>
                <a:path extrusionOk="0" h="359" w="183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78"/>
            <p:cNvSpPr/>
            <p:nvPr/>
          </p:nvSpPr>
          <p:spPr>
            <a:xfrm>
              <a:off x="3271178" y="4577306"/>
              <a:ext cx="23170" cy="11394"/>
            </a:xfrm>
            <a:custGeom>
              <a:rect b="b" l="l" r="r" t="t"/>
              <a:pathLst>
                <a:path extrusionOk="0" h="358" w="728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78"/>
            <p:cNvSpPr/>
            <p:nvPr/>
          </p:nvSpPr>
          <p:spPr>
            <a:xfrm>
              <a:off x="3306443" y="4577306"/>
              <a:ext cx="58372" cy="11394"/>
            </a:xfrm>
            <a:custGeom>
              <a:rect b="b" l="l" r="r" t="t"/>
              <a:pathLst>
                <a:path extrusionOk="0" h="358" w="1834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78"/>
            <p:cNvSpPr/>
            <p:nvPr/>
          </p:nvSpPr>
          <p:spPr>
            <a:xfrm>
              <a:off x="3265513" y="4377970"/>
              <a:ext cx="11394" cy="11394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79" name="Google Shape;12179;p78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2180" name="Google Shape;12180;p78"/>
            <p:cNvSpPr/>
            <p:nvPr/>
          </p:nvSpPr>
          <p:spPr>
            <a:xfrm>
              <a:off x="2799399" y="4307472"/>
              <a:ext cx="51942" cy="114865"/>
            </a:xfrm>
            <a:custGeom>
              <a:rect b="b" l="l" r="r" t="t"/>
              <a:pathLst>
                <a:path extrusionOk="0" h="3609" w="1632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78"/>
            <p:cNvSpPr/>
            <p:nvPr/>
          </p:nvSpPr>
          <p:spPr>
            <a:xfrm>
              <a:off x="2750894" y="4291176"/>
              <a:ext cx="147075" cy="336926"/>
            </a:xfrm>
            <a:custGeom>
              <a:rect b="b" l="l" r="r" t="t"/>
              <a:pathLst>
                <a:path extrusionOk="0" h="10586" w="4621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78"/>
            <p:cNvSpPr/>
            <p:nvPr/>
          </p:nvSpPr>
          <p:spPr>
            <a:xfrm>
              <a:off x="2749016" y="4443917"/>
              <a:ext cx="69734" cy="52706"/>
            </a:xfrm>
            <a:custGeom>
              <a:rect b="b" l="l" r="r" t="t"/>
              <a:pathLst>
                <a:path extrusionOk="0" h="1656" w="2191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78"/>
            <p:cNvSpPr/>
            <p:nvPr/>
          </p:nvSpPr>
          <p:spPr>
            <a:xfrm>
              <a:off x="2829731" y="4443917"/>
              <a:ext cx="70116" cy="52706"/>
            </a:xfrm>
            <a:custGeom>
              <a:rect b="b" l="l" r="r" t="t"/>
              <a:pathLst>
                <a:path extrusionOk="0" h="1656" w="2203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4" name="Google Shape;12184;p78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2185" name="Google Shape;12185;p78"/>
            <p:cNvSpPr/>
            <p:nvPr/>
          </p:nvSpPr>
          <p:spPr>
            <a:xfrm>
              <a:off x="7167500" y="4279432"/>
              <a:ext cx="169068" cy="226644"/>
            </a:xfrm>
            <a:custGeom>
              <a:rect b="b" l="l" r="r" t="t"/>
              <a:pathLst>
                <a:path extrusionOk="0" h="7121" w="5312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78"/>
            <p:cNvSpPr/>
            <p:nvPr/>
          </p:nvSpPr>
          <p:spPr>
            <a:xfrm>
              <a:off x="7246719" y="4455279"/>
              <a:ext cx="10248" cy="50033"/>
            </a:xfrm>
            <a:custGeom>
              <a:rect b="b" l="l" r="r" t="t"/>
              <a:pathLst>
                <a:path extrusionOk="0" h="1572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78"/>
            <p:cNvSpPr/>
            <p:nvPr/>
          </p:nvSpPr>
          <p:spPr>
            <a:xfrm>
              <a:off x="7195572" y="4466642"/>
              <a:ext cx="11012" cy="38670"/>
            </a:xfrm>
            <a:custGeom>
              <a:rect b="b" l="l" r="r" t="t"/>
              <a:pathLst>
                <a:path extrusionOk="0" h="1215" w="346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78"/>
            <p:cNvSpPr/>
            <p:nvPr/>
          </p:nvSpPr>
          <p:spPr>
            <a:xfrm>
              <a:off x="7297866" y="4466642"/>
              <a:ext cx="10280" cy="38670"/>
            </a:xfrm>
            <a:custGeom>
              <a:rect b="b" l="l" r="r" t="t"/>
              <a:pathLst>
                <a:path extrusionOk="0" h="1215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78"/>
            <p:cNvSpPr/>
            <p:nvPr/>
          </p:nvSpPr>
          <p:spPr>
            <a:xfrm>
              <a:off x="72353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78"/>
            <p:cNvSpPr/>
            <p:nvPr/>
          </p:nvSpPr>
          <p:spPr>
            <a:xfrm>
              <a:off x="7127716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78"/>
            <p:cNvSpPr/>
            <p:nvPr/>
          </p:nvSpPr>
          <p:spPr>
            <a:xfrm>
              <a:off x="7342965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78"/>
            <p:cNvSpPr/>
            <p:nvPr/>
          </p:nvSpPr>
          <p:spPr>
            <a:xfrm>
              <a:off x="7159194" y="4517788"/>
              <a:ext cx="186064" cy="84916"/>
            </a:xfrm>
            <a:custGeom>
              <a:rect b="b" l="l" r="r" t="t"/>
              <a:pathLst>
                <a:path extrusionOk="0" h="2668" w="5846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78"/>
            <p:cNvSpPr/>
            <p:nvPr/>
          </p:nvSpPr>
          <p:spPr>
            <a:xfrm>
              <a:off x="7217915" y="4321126"/>
              <a:ext cx="68238" cy="25812"/>
            </a:xfrm>
            <a:custGeom>
              <a:rect b="b" l="l" r="r" t="t"/>
              <a:pathLst>
                <a:path extrusionOk="0" h="811" w="2144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4" name="Google Shape;12194;p78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2195" name="Google Shape;12195;p78"/>
            <p:cNvSpPr/>
            <p:nvPr/>
          </p:nvSpPr>
          <p:spPr>
            <a:xfrm>
              <a:off x="7610126" y="4279432"/>
              <a:ext cx="158055" cy="236892"/>
            </a:xfrm>
            <a:custGeom>
              <a:rect b="b" l="l" r="r" t="t"/>
              <a:pathLst>
                <a:path extrusionOk="0" h="7443" w="4966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78"/>
            <p:cNvSpPr/>
            <p:nvPr/>
          </p:nvSpPr>
          <p:spPr>
            <a:xfrm>
              <a:off x="7684411" y="4478004"/>
              <a:ext cx="10248" cy="38702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7" name="Google Shape;12197;p78"/>
            <p:cNvSpPr/>
            <p:nvPr/>
          </p:nvSpPr>
          <p:spPr>
            <a:xfrm>
              <a:off x="7638929" y="4489366"/>
              <a:ext cx="10248" cy="27340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78"/>
            <p:cNvSpPr/>
            <p:nvPr/>
          </p:nvSpPr>
          <p:spPr>
            <a:xfrm>
              <a:off x="7729479" y="4489366"/>
              <a:ext cx="10662" cy="27340"/>
            </a:xfrm>
            <a:custGeom>
              <a:rect b="b" l="l" r="r" t="t"/>
              <a:pathLst>
                <a:path extrusionOk="0" h="859" w="335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78"/>
            <p:cNvSpPr/>
            <p:nvPr/>
          </p:nvSpPr>
          <p:spPr>
            <a:xfrm>
              <a:off x="767301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0" name="Google Shape;12200;p78"/>
            <p:cNvSpPr/>
            <p:nvPr/>
          </p:nvSpPr>
          <p:spPr>
            <a:xfrm>
              <a:off x="7565408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78"/>
            <p:cNvSpPr/>
            <p:nvPr/>
          </p:nvSpPr>
          <p:spPr>
            <a:xfrm>
              <a:off x="77806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78"/>
            <p:cNvSpPr/>
            <p:nvPr/>
          </p:nvSpPr>
          <p:spPr>
            <a:xfrm>
              <a:off x="7596090" y="4528801"/>
              <a:ext cx="186859" cy="73362"/>
            </a:xfrm>
            <a:custGeom>
              <a:rect b="b" l="l" r="r" t="t"/>
              <a:pathLst>
                <a:path extrusionOk="0" h="2305" w="5871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3" name="Google Shape;12203;p78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2204" name="Google Shape;12204;p78"/>
            <p:cNvSpPr/>
            <p:nvPr/>
          </p:nvSpPr>
          <p:spPr>
            <a:xfrm>
              <a:off x="6264109" y="4279432"/>
              <a:ext cx="225498" cy="361560"/>
            </a:xfrm>
            <a:custGeom>
              <a:rect b="b" l="l" r="r" t="t"/>
              <a:pathLst>
                <a:path extrusionOk="0" h="11360" w="7085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78"/>
            <p:cNvSpPr/>
            <p:nvPr/>
          </p:nvSpPr>
          <p:spPr>
            <a:xfrm>
              <a:off x="6303129" y="4370395"/>
              <a:ext cx="146693" cy="106495"/>
            </a:xfrm>
            <a:custGeom>
              <a:rect b="b" l="l" r="r" t="t"/>
              <a:pathLst>
                <a:path extrusionOk="0" h="3346" w="4609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6" name="Google Shape;12206;p78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2207" name="Google Shape;12207;p78"/>
            <p:cNvSpPr/>
            <p:nvPr/>
          </p:nvSpPr>
          <p:spPr>
            <a:xfrm>
              <a:off x="7954213" y="4588668"/>
              <a:ext cx="11394" cy="47009"/>
            </a:xfrm>
            <a:custGeom>
              <a:rect b="b" l="l" r="r" t="t"/>
              <a:pathLst>
                <a:path extrusionOk="0" h="1477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78"/>
            <p:cNvSpPr/>
            <p:nvPr/>
          </p:nvSpPr>
          <p:spPr>
            <a:xfrm>
              <a:off x="7929578" y="4432522"/>
              <a:ext cx="213372" cy="203155"/>
            </a:xfrm>
            <a:custGeom>
              <a:rect b="b" l="l" r="r" t="t"/>
              <a:pathLst>
                <a:path extrusionOk="0" h="6383" w="6704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78"/>
            <p:cNvSpPr/>
            <p:nvPr/>
          </p:nvSpPr>
          <p:spPr>
            <a:xfrm>
              <a:off x="8090243" y="4284365"/>
              <a:ext cx="234601" cy="196344"/>
            </a:xfrm>
            <a:custGeom>
              <a:rect b="b" l="l" r="r" t="t"/>
              <a:pathLst>
                <a:path extrusionOk="0" h="6169" w="7371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78"/>
            <p:cNvSpPr/>
            <p:nvPr/>
          </p:nvSpPr>
          <p:spPr>
            <a:xfrm>
              <a:off x="8145591" y="4309382"/>
              <a:ext cx="136063" cy="135299"/>
            </a:xfrm>
            <a:custGeom>
              <a:rect b="b" l="l" r="r" t="t"/>
              <a:pathLst>
                <a:path extrusionOk="0" h="4251" w="4275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1" name="Google Shape;12211;p78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2212" name="Google Shape;12212;p78"/>
            <p:cNvSpPr/>
            <p:nvPr/>
          </p:nvSpPr>
          <p:spPr>
            <a:xfrm>
              <a:off x="6639652" y="4323777"/>
              <a:ext cx="426315" cy="332826"/>
            </a:xfrm>
            <a:custGeom>
              <a:rect b="b" l="l" r="r" t="t"/>
              <a:pathLst>
                <a:path extrusionOk="0" h="8562" w="10967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78"/>
            <p:cNvSpPr/>
            <p:nvPr/>
          </p:nvSpPr>
          <p:spPr>
            <a:xfrm>
              <a:off x="6830793" y="4458937"/>
              <a:ext cx="41244" cy="85675"/>
            </a:xfrm>
            <a:custGeom>
              <a:rect b="b" l="l" r="r" t="t"/>
              <a:pathLst>
                <a:path extrusionOk="0" h="2204" w="1061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78"/>
            <p:cNvSpPr/>
            <p:nvPr/>
          </p:nvSpPr>
          <p:spPr>
            <a:xfrm>
              <a:off x="6879423" y="4426556"/>
              <a:ext cx="41205" cy="118522"/>
            </a:xfrm>
            <a:custGeom>
              <a:rect b="b" l="l" r="r" t="t"/>
              <a:pathLst>
                <a:path extrusionOk="0" h="3049" w="106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78"/>
            <p:cNvSpPr/>
            <p:nvPr/>
          </p:nvSpPr>
          <p:spPr>
            <a:xfrm>
              <a:off x="6927549" y="4443194"/>
              <a:ext cx="41205" cy="101418"/>
            </a:xfrm>
            <a:custGeom>
              <a:rect b="b" l="l" r="r" t="t"/>
              <a:pathLst>
                <a:path extrusionOk="0" h="2609" w="106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78"/>
            <p:cNvSpPr/>
            <p:nvPr/>
          </p:nvSpPr>
          <p:spPr>
            <a:xfrm>
              <a:off x="6976141" y="4387645"/>
              <a:ext cx="41244" cy="156967"/>
            </a:xfrm>
            <a:custGeom>
              <a:rect b="b" l="l" r="r" t="t"/>
              <a:pathLst>
                <a:path extrusionOk="0" h="4038" w="1061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78"/>
            <p:cNvSpPr/>
            <p:nvPr/>
          </p:nvSpPr>
          <p:spPr>
            <a:xfrm>
              <a:off x="6745193" y="4404321"/>
              <a:ext cx="50029" cy="13916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8" name="Google Shape;12218;p78"/>
            <p:cNvSpPr/>
            <p:nvPr/>
          </p:nvSpPr>
          <p:spPr>
            <a:xfrm>
              <a:off x="6745193" y="4426090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78"/>
            <p:cNvSpPr/>
            <p:nvPr/>
          </p:nvSpPr>
          <p:spPr>
            <a:xfrm>
              <a:off x="6745193" y="4447353"/>
              <a:ext cx="69465" cy="13955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78"/>
            <p:cNvSpPr/>
            <p:nvPr/>
          </p:nvSpPr>
          <p:spPr>
            <a:xfrm>
              <a:off x="6745193" y="4468189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78"/>
            <p:cNvSpPr/>
            <p:nvPr/>
          </p:nvSpPr>
          <p:spPr>
            <a:xfrm>
              <a:off x="6684551" y="4528830"/>
              <a:ext cx="83809" cy="83809"/>
            </a:xfrm>
            <a:custGeom>
              <a:rect b="b" l="l" r="r" t="t"/>
              <a:pathLst>
                <a:path extrusionOk="0" h="2156" w="2156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2" name="Google Shape;12222;p78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2223" name="Google Shape;12223;p78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4" name="Google Shape;12224;p78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78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78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78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8" name="Google Shape;12228;p78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2229" name="Google Shape;12229;p78"/>
            <p:cNvSpPr/>
            <p:nvPr/>
          </p:nvSpPr>
          <p:spPr>
            <a:xfrm>
              <a:off x="5774124" y="4419664"/>
              <a:ext cx="331611" cy="206560"/>
            </a:xfrm>
            <a:custGeom>
              <a:rect b="b" l="l" r="r" t="t"/>
              <a:pathLst>
                <a:path extrusionOk="0" h="6490" w="10419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78"/>
            <p:cNvSpPr/>
            <p:nvPr/>
          </p:nvSpPr>
          <p:spPr>
            <a:xfrm>
              <a:off x="5778294" y="4294550"/>
              <a:ext cx="316461" cy="191442"/>
            </a:xfrm>
            <a:custGeom>
              <a:rect b="b" l="l" r="r" t="t"/>
              <a:pathLst>
                <a:path extrusionOk="0" h="6015" w="9943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1" name="Google Shape;12231;p78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2232" name="Google Shape;12232;p78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78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78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78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78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7" name="Google Shape;12237;p78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78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9" name="Google Shape;12239;p78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2240" name="Google Shape;12240;p78"/>
            <p:cNvSpPr/>
            <p:nvPr/>
          </p:nvSpPr>
          <p:spPr>
            <a:xfrm>
              <a:off x="2165809" y="3811059"/>
              <a:ext cx="422542" cy="342973"/>
            </a:xfrm>
            <a:custGeom>
              <a:rect b="b" l="l" r="r" t="t"/>
              <a:pathLst>
                <a:path extrusionOk="0" h="10776" w="13276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78"/>
            <p:cNvSpPr/>
            <p:nvPr/>
          </p:nvSpPr>
          <p:spPr>
            <a:xfrm>
              <a:off x="2193085" y="3877387"/>
              <a:ext cx="368753" cy="12158"/>
            </a:xfrm>
            <a:custGeom>
              <a:rect b="b" l="l" r="r" t="t"/>
              <a:pathLst>
                <a:path extrusionOk="0" h="382" w="11586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78"/>
            <p:cNvSpPr/>
            <p:nvPr/>
          </p:nvSpPr>
          <p:spPr>
            <a:xfrm>
              <a:off x="2212404" y="3930062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78"/>
            <p:cNvSpPr/>
            <p:nvPr/>
          </p:nvSpPr>
          <p:spPr>
            <a:xfrm>
              <a:off x="2305245" y="3930062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78"/>
            <p:cNvSpPr/>
            <p:nvPr/>
          </p:nvSpPr>
          <p:spPr>
            <a:xfrm>
              <a:off x="2489813" y="3930062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78"/>
            <p:cNvSpPr/>
            <p:nvPr/>
          </p:nvSpPr>
          <p:spPr>
            <a:xfrm>
              <a:off x="2212404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78"/>
            <p:cNvSpPr/>
            <p:nvPr/>
          </p:nvSpPr>
          <p:spPr>
            <a:xfrm>
              <a:off x="2397736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78"/>
            <p:cNvSpPr/>
            <p:nvPr/>
          </p:nvSpPr>
          <p:spPr>
            <a:xfrm>
              <a:off x="2212404" y="4036175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78"/>
            <p:cNvSpPr/>
            <p:nvPr/>
          </p:nvSpPr>
          <p:spPr>
            <a:xfrm>
              <a:off x="2305245" y="4036175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78"/>
            <p:cNvSpPr/>
            <p:nvPr/>
          </p:nvSpPr>
          <p:spPr>
            <a:xfrm>
              <a:off x="2489813" y="4036175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78"/>
            <p:cNvSpPr/>
            <p:nvPr/>
          </p:nvSpPr>
          <p:spPr>
            <a:xfrm>
              <a:off x="2305245" y="4088467"/>
              <a:ext cx="51974" cy="12540"/>
            </a:xfrm>
            <a:custGeom>
              <a:rect b="b" l="l" r="r" t="t"/>
              <a:pathLst>
                <a:path extrusionOk="0" h="394" w="1633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78"/>
            <p:cNvSpPr/>
            <p:nvPr/>
          </p:nvSpPr>
          <p:spPr>
            <a:xfrm>
              <a:off x="2397736" y="4088467"/>
              <a:ext cx="51942" cy="12540"/>
            </a:xfrm>
            <a:custGeom>
              <a:rect b="b" l="l" r="r" t="t"/>
              <a:pathLst>
                <a:path extrusionOk="0" h="394" w="1632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78"/>
            <p:cNvSpPr/>
            <p:nvPr/>
          </p:nvSpPr>
          <p:spPr>
            <a:xfrm>
              <a:off x="2489813" y="4088467"/>
              <a:ext cx="52324" cy="12540"/>
            </a:xfrm>
            <a:custGeom>
              <a:rect b="b" l="l" r="r" t="t"/>
              <a:pathLst>
                <a:path extrusionOk="0" h="394" w="1644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78"/>
            <p:cNvSpPr/>
            <p:nvPr/>
          </p:nvSpPr>
          <p:spPr>
            <a:xfrm>
              <a:off x="230486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78"/>
            <p:cNvSpPr/>
            <p:nvPr/>
          </p:nvSpPr>
          <p:spPr>
            <a:xfrm>
              <a:off x="248981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78"/>
            <p:cNvSpPr/>
            <p:nvPr/>
          </p:nvSpPr>
          <p:spPr>
            <a:xfrm>
              <a:off x="2396972" y="4022807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78"/>
            <p:cNvSpPr/>
            <p:nvPr/>
          </p:nvSpPr>
          <p:spPr>
            <a:xfrm>
              <a:off x="2212404" y="4075386"/>
              <a:ext cx="53088" cy="38861"/>
            </a:xfrm>
            <a:custGeom>
              <a:rect b="b" l="l" r="r" t="t"/>
              <a:pathLst>
                <a:path extrusionOk="0" h="1221" w="1668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7" name="Google Shape;12257;p78"/>
            <p:cNvSpPr/>
            <p:nvPr/>
          </p:nvSpPr>
          <p:spPr>
            <a:xfrm>
              <a:off x="2396972" y="3916694"/>
              <a:ext cx="53088" cy="38798"/>
            </a:xfrm>
            <a:custGeom>
              <a:rect b="b" l="l" r="r" t="t"/>
              <a:pathLst>
                <a:path extrusionOk="0" h="1219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58" name="Google Shape;12258;p78"/>
          <p:cNvSpPr/>
          <p:nvPr/>
        </p:nvSpPr>
        <p:spPr>
          <a:xfrm>
            <a:off x="6217513" y="3397651"/>
            <a:ext cx="347524" cy="289917"/>
          </a:xfrm>
          <a:custGeom>
            <a:rect b="b" l="l" r="r" t="t"/>
            <a:pathLst>
              <a:path extrusionOk="0" h="9109" w="10919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59" name="Google Shape;12259;p78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2260" name="Google Shape;12260;p78"/>
            <p:cNvSpPr/>
            <p:nvPr/>
          </p:nvSpPr>
          <p:spPr>
            <a:xfrm>
              <a:off x="926637" y="3839321"/>
              <a:ext cx="173237" cy="162002"/>
            </a:xfrm>
            <a:custGeom>
              <a:rect b="b" l="l" r="r" t="t"/>
              <a:pathLst>
                <a:path extrusionOk="0" h="5090" w="5443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78"/>
            <p:cNvSpPr/>
            <p:nvPr/>
          </p:nvSpPr>
          <p:spPr>
            <a:xfrm>
              <a:off x="903530" y="3806125"/>
              <a:ext cx="264550" cy="353222"/>
            </a:xfrm>
            <a:custGeom>
              <a:rect b="b" l="l" r="r" t="t"/>
              <a:pathLst>
                <a:path extrusionOk="0" h="11098" w="8312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78"/>
            <p:cNvSpPr/>
            <p:nvPr/>
          </p:nvSpPr>
          <p:spPr>
            <a:xfrm>
              <a:off x="1008879" y="3904059"/>
              <a:ext cx="54966" cy="18460"/>
            </a:xfrm>
            <a:custGeom>
              <a:rect b="b" l="l" r="r" t="t"/>
              <a:pathLst>
                <a:path extrusionOk="0" h="580" w="1727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3" name="Google Shape;12263;p78"/>
            <p:cNvSpPr/>
            <p:nvPr/>
          </p:nvSpPr>
          <p:spPr>
            <a:xfrm>
              <a:off x="972118" y="3872072"/>
              <a:ext cx="172473" cy="164866"/>
            </a:xfrm>
            <a:custGeom>
              <a:rect b="b" l="l" r="r" t="t"/>
              <a:pathLst>
                <a:path extrusionOk="0" h="5180" w="5419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4" name="Google Shape;12264;p78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2265" name="Google Shape;12265;p78"/>
            <p:cNvSpPr/>
            <p:nvPr/>
          </p:nvSpPr>
          <p:spPr>
            <a:xfrm>
              <a:off x="2611458" y="3816374"/>
              <a:ext cx="426329" cy="332375"/>
            </a:xfrm>
            <a:custGeom>
              <a:rect b="b" l="l" r="r" t="t"/>
              <a:pathLst>
                <a:path extrusionOk="0" h="10443" w="13395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78"/>
            <p:cNvSpPr/>
            <p:nvPr/>
          </p:nvSpPr>
          <p:spPr>
            <a:xfrm>
              <a:off x="2803568" y="3950909"/>
              <a:ext cx="40198" cy="85648"/>
            </a:xfrm>
            <a:custGeom>
              <a:rect b="b" l="l" r="r" t="t"/>
              <a:pathLst>
                <a:path extrusionOk="0" h="2691" w="1263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78"/>
            <p:cNvSpPr/>
            <p:nvPr/>
          </p:nvSpPr>
          <p:spPr>
            <a:xfrm>
              <a:off x="2851691" y="3917935"/>
              <a:ext cx="40580" cy="118621"/>
            </a:xfrm>
            <a:custGeom>
              <a:rect b="b" l="l" r="r" t="t"/>
              <a:pathLst>
                <a:path extrusionOk="0" h="3727" w="1275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78"/>
            <p:cNvSpPr/>
            <p:nvPr/>
          </p:nvSpPr>
          <p:spPr>
            <a:xfrm>
              <a:off x="2900197" y="3934995"/>
              <a:ext cx="40198" cy="101562"/>
            </a:xfrm>
            <a:custGeom>
              <a:rect b="b" l="l" r="r" t="t"/>
              <a:pathLst>
                <a:path extrusionOk="0" h="3191" w="1263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78"/>
            <p:cNvSpPr/>
            <p:nvPr/>
          </p:nvSpPr>
          <p:spPr>
            <a:xfrm>
              <a:off x="2948320" y="3879265"/>
              <a:ext cx="40580" cy="156941"/>
            </a:xfrm>
            <a:custGeom>
              <a:rect b="b" l="l" r="r" t="t"/>
              <a:pathLst>
                <a:path extrusionOk="0" h="4931" w="1275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78"/>
            <p:cNvSpPr/>
            <p:nvPr/>
          </p:nvSpPr>
          <p:spPr>
            <a:xfrm>
              <a:off x="2716807" y="3896325"/>
              <a:ext cx="49269" cy="13304"/>
            </a:xfrm>
            <a:custGeom>
              <a:rect b="b" l="l" r="r" t="t"/>
              <a:pathLst>
                <a:path extrusionOk="0" h="418" w="1548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78"/>
            <p:cNvSpPr/>
            <p:nvPr/>
          </p:nvSpPr>
          <p:spPr>
            <a:xfrm>
              <a:off x="2717157" y="3917553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78"/>
            <p:cNvSpPr/>
            <p:nvPr/>
          </p:nvSpPr>
          <p:spPr>
            <a:xfrm>
              <a:off x="2717157" y="3938782"/>
              <a:ext cx="69002" cy="13272"/>
            </a:xfrm>
            <a:custGeom>
              <a:rect b="b" l="l" r="r" t="t"/>
              <a:pathLst>
                <a:path extrusionOk="0" h="417" w="216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3" name="Google Shape;12273;p78"/>
            <p:cNvSpPr/>
            <p:nvPr/>
          </p:nvSpPr>
          <p:spPr>
            <a:xfrm>
              <a:off x="2717157" y="3960361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4" name="Google Shape;12274;p78"/>
            <p:cNvSpPr/>
            <p:nvPr/>
          </p:nvSpPr>
          <p:spPr>
            <a:xfrm>
              <a:off x="2655793" y="4020993"/>
              <a:ext cx="84152" cy="82656"/>
            </a:xfrm>
            <a:custGeom>
              <a:rect b="b" l="l" r="r" t="t"/>
              <a:pathLst>
                <a:path extrusionOk="0" h="2597" w="2644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75" name="Google Shape;12275;p78"/>
          <p:cNvSpPr/>
          <p:nvPr/>
        </p:nvSpPr>
        <p:spPr>
          <a:xfrm>
            <a:off x="1752752" y="3803866"/>
            <a:ext cx="356245" cy="356627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76" name="Google Shape;12276;p78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2277" name="Google Shape;12277;p78"/>
            <p:cNvSpPr/>
            <p:nvPr/>
          </p:nvSpPr>
          <p:spPr>
            <a:xfrm>
              <a:off x="4019984" y="3805393"/>
              <a:ext cx="293704" cy="353954"/>
            </a:xfrm>
            <a:custGeom>
              <a:rect b="b" l="l" r="r" t="t"/>
              <a:pathLst>
                <a:path extrusionOk="0" h="11121" w="9228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78"/>
            <p:cNvSpPr/>
            <p:nvPr/>
          </p:nvSpPr>
          <p:spPr>
            <a:xfrm>
              <a:off x="4118903" y="3867139"/>
              <a:ext cx="93987" cy="87971"/>
            </a:xfrm>
            <a:custGeom>
              <a:rect b="b" l="l" r="r" t="t"/>
              <a:pathLst>
                <a:path extrusionOk="0" h="2764" w="2953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9" name="Google Shape;12279;p78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2280" name="Google Shape;12280;p78"/>
            <p:cNvSpPr/>
            <p:nvPr/>
          </p:nvSpPr>
          <p:spPr>
            <a:xfrm>
              <a:off x="8006505" y="3390044"/>
              <a:ext cx="323654" cy="303189"/>
            </a:xfrm>
            <a:custGeom>
              <a:rect b="b" l="l" r="r" t="t"/>
              <a:pathLst>
                <a:path extrusionOk="0" h="9526" w="10169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1" name="Google Shape;12281;p78"/>
            <p:cNvSpPr/>
            <p:nvPr/>
          </p:nvSpPr>
          <p:spPr>
            <a:xfrm>
              <a:off x="8148997" y="3444247"/>
              <a:ext cx="37907" cy="37938"/>
            </a:xfrm>
            <a:custGeom>
              <a:rect b="b" l="l" r="r" t="t"/>
              <a:pathLst>
                <a:path extrusionOk="0" h="1192" w="1191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78"/>
            <p:cNvSpPr/>
            <p:nvPr/>
          </p:nvSpPr>
          <p:spPr>
            <a:xfrm>
              <a:off x="8089861" y="3526871"/>
              <a:ext cx="165630" cy="104617"/>
            </a:xfrm>
            <a:custGeom>
              <a:rect b="b" l="l" r="r" t="t"/>
              <a:pathLst>
                <a:path extrusionOk="0" h="3287" w="5204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78"/>
            <p:cNvSpPr/>
            <p:nvPr/>
          </p:nvSpPr>
          <p:spPr>
            <a:xfrm>
              <a:off x="8067519" y="3519742"/>
              <a:ext cx="32241" cy="30268"/>
            </a:xfrm>
            <a:custGeom>
              <a:rect b="b" l="l" r="r" t="t"/>
              <a:pathLst>
                <a:path extrusionOk="0" h="951" w="1013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78"/>
            <p:cNvSpPr/>
            <p:nvPr/>
          </p:nvSpPr>
          <p:spPr>
            <a:xfrm>
              <a:off x="8244479" y="3601602"/>
              <a:ext cx="32623" cy="30268"/>
            </a:xfrm>
            <a:custGeom>
              <a:rect b="b" l="l" r="r" t="t"/>
              <a:pathLst>
                <a:path extrusionOk="0" h="951" w="1025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78"/>
            <p:cNvSpPr/>
            <p:nvPr/>
          </p:nvSpPr>
          <p:spPr>
            <a:xfrm>
              <a:off x="8156190" y="3533396"/>
              <a:ext cx="32241" cy="30236"/>
            </a:xfrm>
            <a:custGeom>
              <a:rect b="b" l="l" r="r" t="t"/>
              <a:pathLst>
                <a:path extrusionOk="0" h="950" w="1013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6" name="Google Shape;12286;p78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2287" name="Google Shape;12287;p78"/>
            <p:cNvSpPr/>
            <p:nvPr/>
          </p:nvSpPr>
          <p:spPr>
            <a:xfrm>
              <a:off x="1299146" y="3844414"/>
              <a:ext cx="321012" cy="313405"/>
            </a:xfrm>
            <a:custGeom>
              <a:rect b="b" l="l" r="r" t="t"/>
              <a:pathLst>
                <a:path extrusionOk="0" h="9847" w="10086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78"/>
            <p:cNvSpPr/>
            <p:nvPr/>
          </p:nvSpPr>
          <p:spPr>
            <a:xfrm>
              <a:off x="1345391" y="3806507"/>
              <a:ext cx="321744" cy="313819"/>
            </a:xfrm>
            <a:custGeom>
              <a:rect b="b" l="l" r="r" t="t"/>
              <a:pathLst>
                <a:path extrusionOk="0" h="9860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89" name="Google Shape;12289;p78"/>
          <p:cNvSpPr/>
          <p:nvPr/>
        </p:nvSpPr>
        <p:spPr>
          <a:xfrm>
            <a:off x="3524716" y="3804184"/>
            <a:ext cx="389187" cy="355927"/>
          </a:xfrm>
          <a:custGeom>
            <a:rect b="b" l="l" r="r" t="t"/>
            <a:pathLst>
              <a:path extrusionOk="0" h="11183" w="12228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90" name="Google Shape;12290;p78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2291" name="Google Shape;12291;p78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78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3" name="Google Shape;12293;p78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4" name="Google Shape;12294;p78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78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78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7" name="Google Shape;12297;p78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2298" name="Google Shape;12298;p78"/>
            <p:cNvSpPr/>
            <p:nvPr/>
          </p:nvSpPr>
          <p:spPr>
            <a:xfrm>
              <a:off x="7550258" y="3832670"/>
              <a:ext cx="371395" cy="301279"/>
            </a:xfrm>
            <a:custGeom>
              <a:rect b="b" l="l" r="r" t="t"/>
              <a:pathLst>
                <a:path extrusionOk="0" h="9466" w="11669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78"/>
            <p:cNvSpPr/>
            <p:nvPr/>
          </p:nvSpPr>
          <p:spPr>
            <a:xfrm>
              <a:off x="7574129" y="3891009"/>
              <a:ext cx="324418" cy="10662"/>
            </a:xfrm>
            <a:custGeom>
              <a:rect b="b" l="l" r="r" t="t"/>
              <a:pathLst>
                <a:path extrusionOk="0" h="335" w="10193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78"/>
            <p:cNvSpPr/>
            <p:nvPr/>
          </p:nvSpPr>
          <p:spPr>
            <a:xfrm>
              <a:off x="7591188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1" name="Google Shape;12301;p78"/>
            <p:cNvSpPr/>
            <p:nvPr/>
          </p:nvSpPr>
          <p:spPr>
            <a:xfrm>
              <a:off x="7672667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2" name="Google Shape;12302;p78"/>
            <p:cNvSpPr/>
            <p:nvPr/>
          </p:nvSpPr>
          <p:spPr>
            <a:xfrm>
              <a:off x="7835592" y="3937637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78"/>
            <p:cNvSpPr/>
            <p:nvPr/>
          </p:nvSpPr>
          <p:spPr>
            <a:xfrm>
              <a:off x="7591188" y="3984232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78"/>
            <p:cNvSpPr/>
            <p:nvPr/>
          </p:nvSpPr>
          <p:spPr>
            <a:xfrm>
              <a:off x="7754113" y="3984232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78"/>
            <p:cNvSpPr/>
            <p:nvPr/>
          </p:nvSpPr>
          <p:spPr>
            <a:xfrm>
              <a:off x="7591188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6" name="Google Shape;12306;p78"/>
            <p:cNvSpPr/>
            <p:nvPr/>
          </p:nvSpPr>
          <p:spPr>
            <a:xfrm>
              <a:off x="7672667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7" name="Google Shape;12307;p78"/>
            <p:cNvSpPr/>
            <p:nvPr/>
          </p:nvSpPr>
          <p:spPr>
            <a:xfrm>
              <a:off x="7835592" y="4030859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78"/>
            <p:cNvSpPr/>
            <p:nvPr/>
          </p:nvSpPr>
          <p:spPr>
            <a:xfrm>
              <a:off x="7672667" y="4077073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78"/>
            <p:cNvSpPr/>
            <p:nvPr/>
          </p:nvSpPr>
          <p:spPr>
            <a:xfrm>
              <a:off x="7754113" y="4077073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78"/>
            <p:cNvSpPr/>
            <p:nvPr/>
          </p:nvSpPr>
          <p:spPr>
            <a:xfrm>
              <a:off x="7835592" y="4077073"/>
              <a:ext cx="45131" cy="10662"/>
            </a:xfrm>
            <a:custGeom>
              <a:rect b="b" l="l" r="r" t="t"/>
              <a:pathLst>
                <a:path extrusionOk="0" h="335" w="1418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1" name="Google Shape;12311;p78"/>
            <p:cNvSpPr/>
            <p:nvPr/>
          </p:nvSpPr>
          <p:spPr>
            <a:xfrm>
              <a:off x="7672667" y="3972583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78"/>
            <p:cNvSpPr/>
            <p:nvPr/>
          </p:nvSpPr>
          <p:spPr>
            <a:xfrm>
              <a:off x="7835592" y="3972583"/>
              <a:ext cx="45895" cy="34055"/>
            </a:xfrm>
            <a:custGeom>
              <a:rect b="b" l="l" r="r" t="t"/>
              <a:pathLst>
                <a:path extrusionOk="0" h="1070" w="1442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78"/>
            <p:cNvSpPr/>
            <p:nvPr/>
          </p:nvSpPr>
          <p:spPr>
            <a:xfrm>
              <a:off x="7754113" y="4019592"/>
              <a:ext cx="46277" cy="34024"/>
            </a:xfrm>
            <a:custGeom>
              <a:rect b="b" l="l" r="r" t="t"/>
              <a:pathLst>
                <a:path extrusionOk="0" h="1069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78"/>
            <p:cNvSpPr/>
            <p:nvPr/>
          </p:nvSpPr>
          <p:spPr>
            <a:xfrm>
              <a:off x="7591188" y="4065806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78"/>
            <p:cNvSpPr/>
            <p:nvPr/>
          </p:nvSpPr>
          <p:spPr>
            <a:xfrm>
              <a:off x="7754113" y="3925988"/>
              <a:ext cx="46277" cy="34406"/>
            </a:xfrm>
            <a:custGeom>
              <a:rect b="b" l="l" r="r" t="t"/>
              <a:pathLst>
                <a:path extrusionOk="0" h="1081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16" name="Google Shape;12316;p78"/>
          <p:cNvSpPr/>
          <p:nvPr/>
        </p:nvSpPr>
        <p:spPr>
          <a:xfrm>
            <a:off x="7114476" y="3808799"/>
            <a:ext cx="350548" cy="350548"/>
          </a:xfrm>
          <a:custGeom>
            <a:rect b="b" l="l" r="r" t="t"/>
            <a:pathLst>
              <a:path extrusionOk="0" h="11014" w="11014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17" name="Google Shape;12317;p78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2318" name="Google Shape;12318;p78"/>
            <p:cNvSpPr/>
            <p:nvPr/>
          </p:nvSpPr>
          <p:spPr>
            <a:xfrm>
              <a:off x="6659725" y="3845942"/>
              <a:ext cx="321394" cy="312642"/>
            </a:xfrm>
            <a:custGeom>
              <a:rect b="b" l="l" r="r" t="t"/>
              <a:pathLst>
                <a:path extrusionOk="0" h="9823" w="10098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78"/>
            <p:cNvSpPr/>
            <p:nvPr/>
          </p:nvSpPr>
          <p:spPr>
            <a:xfrm>
              <a:off x="6705588" y="3808035"/>
              <a:ext cx="321744" cy="313787"/>
            </a:xfrm>
            <a:custGeom>
              <a:rect b="b" l="l" r="r" t="t"/>
              <a:pathLst>
                <a:path extrusionOk="0" h="9859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0" name="Google Shape;12320;p78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2321" name="Google Shape;12321;p78"/>
            <p:cNvSpPr/>
            <p:nvPr/>
          </p:nvSpPr>
          <p:spPr>
            <a:xfrm>
              <a:off x="6219391" y="3816756"/>
              <a:ext cx="306594" cy="334252"/>
            </a:xfrm>
            <a:custGeom>
              <a:rect b="b" l="l" r="r" t="t"/>
              <a:pathLst>
                <a:path extrusionOk="0" h="10502" w="9633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2" name="Google Shape;12322;p78"/>
            <p:cNvSpPr/>
            <p:nvPr/>
          </p:nvSpPr>
          <p:spPr>
            <a:xfrm>
              <a:off x="6549060" y="3978567"/>
              <a:ext cx="26958" cy="10630"/>
            </a:xfrm>
            <a:custGeom>
              <a:rect b="b" l="l" r="r" t="t"/>
              <a:pathLst>
                <a:path extrusionOk="0" h="334" w="847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3" name="Google Shape;12323;p78"/>
            <p:cNvSpPr/>
            <p:nvPr/>
          </p:nvSpPr>
          <p:spPr>
            <a:xfrm>
              <a:off x="6525572" y="3915357"/>
              <a:ext cx="24666" cy="22311"/>
            </a:xfrm>
            <a:custGeom>
              <a:rect b="b" l="l" r="r" t="t"/>
              <a:pathLst>
                <a:path extrusionOk="0" h="701" w="775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78"/>
            <p:cNvSpPr/>
            <p:nvPr/>
          </p:nvSpPr>
          <p:spPr>
            <a:xfrm>
              <a:off x="6527099" y="4030191"/>
              <a:ext cx="23139" cy="22661"/>
            </a:xfrm>
            <a:custGeom>
              <a:rect b="b" l="l" r="r" t="t"/>
              <a:pathLst>
                <a:path extrusionOk="0" h="712" w="727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5" name="Google Shape;12325;p78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2326" name="Google Shape;12326;p78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78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78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9" name="Google Shape;12329;p78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0" name="Google Shape;12330;p78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1" name="Google Shape;12331;p78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2332" name="Google Shape;12332;p78"/>
            <p:cNvSpPr/>
            <p:nvPr/>
          </p:nvSpPr>
          <p:spPr>
            <a:xfrm>
              <a:off x="5355784" y="3834547"/>
              <a:ext cx="299019" cy="297905"/>
            </a:xfrm>
            <a:custGeom>
              <a:rect b="b" l="l" r="r" t="t"/>
              <a:pathLst>
                <a:path extrusionOk="0" h="9360" w="9395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78"/>
            <p:cNvSpPr/>
            <p:nvPr/>
          </p:nvSpPr>
          <p:spPr>
            <a:xfrm>
              <a:off x="5455054" y="3854280"/>
              <a:ext cx="179666" cy="171296"/>
            </a:xfrm>
            <a:custGeom>
              <a:rect b="b" l="l" r="r" t="t"/>
              <a:pathLst>
                <a:path extrusionOk="0" h="5382" w="5645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78"/>
            <p:cNvSpPr/>
            <p:nvPr/>
          </p:nvSpPr>
          <p:spPr>
            <a:xfrm>
              <a:off x="5508110" y="3886490"/>
              <a:ext cx="81510" cy="99302"/>
            </a:xfrm>
            <a:custGeom>
              <a:rect b="b" l="l" r="r" t="t"/>
              <a:pathLst>
                <a:path extrusionOk="0" h="3120" w="2561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78"/>
            <p:cNvSpPr/>
            <p:nvPr/>
          </p:nvSpPr>
          <p:spPr>
            <a:xfrm>
              <a:off x="5554706" y="3945530"/>
              <a:ext cx="98952" cy="98251"/>
            </a:xfrm>
            <a:custGeom>
              <a:rect b="b" l="l" r="r" t="t"/>
              <a:pathLst>
                <a:path extrusionOk="0" h="3087" w="3109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6" name="Google Shape;12336;p78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2337" name="Google Shape;12337;p78"/>
            <p:cNvSpPr/>
            <p:nvPr/>
          </p:nvSpPr>
          <p:spPr>
            <a:xfrm>
              <a:off x="8039479" y="3807271"/>
              <a:ext cx="289153" cy="330465"/>
            </a:xfrm>
            <a:custGeom>
              <a:rect b="b" l="l" r="r" t="t"/>
              <a:pathLst>
                <a:path extrusionOk="0" h="10383" w="9085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8" name="Google Shape;12338;p78"/>
            <p:cNvSpPr/>
            <p:nvPr/>
          </p:nvSpPr>
          <p:spPr>
            <a:xfrm>
              <a:off x="8036455" y="3934613"/>
              <a:ext cx="291795" cy="226644"/>
            </a:xfrm>
            <a:custGeom>
              <a:rect b="b" l="l" r="r" t="t"/>
              <a:pathLst>
                <a:path extrusionOk="0" h="7121" w="9168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9" name="Google Shape;12339;p78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2340" name="Google Shape;12340;p78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1" name="Google Shape;12341;p78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78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78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78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78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78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78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8" name="Google Shape;12348;p78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9" name="Google Shape;12349;p78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0" name="Google Shape;12350;p78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1" name="Google Shape;12351;p78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78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3" name="Google Shape;12353;p78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4" name="Google Shape;12354;p78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78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78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2360" name="Shape 1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1" name="Google Shape;12361;p79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62" name="Google Shape;12362;p79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363" name="Google Shape;12363;p79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2364" name="Google Shape;12364;p79"/>
            <p:cNvSpPr/>
            <p:nvPr/>
          </p:nvSpPr>
          <p:spPr>
            <a:xfrm>
              <a:off x="2704005" y="4258781"/>
              <a:ext cx="173543" cy="183554"/>
            </a:xfrm>
            <a:custGeom>
              <a:rect b="b" l="l" r="r" t="t"/>
              <a:pathLst>
                <a:path extrusionOk="0" h="5794" w="5478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5" name="Google Shape;12365;p79"/>
            <p:cNvSpPr/>
            <p:nvPr/>
          </p:nvSpPr>
          <p:spPr>
            <a:xfrm>
              <a:off x="2733816" y="4278961"/>
              <a:ext cx="112052" cy="122633"/>
            </a:xfrm>
            <a:custGeom>
              <a:rect b="b" l="l" r="r" t="t"/>
              <a:pathLst>
                <a:path extrusionOk="0" h="3871" w="3537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6" name="Google Shape;12366;p79"/>
            <p:cNvSpPr/>
            <p:nvPr/>
          </p:nvSpPr>
          <p:spPr>
            <a:xfrm>
              <a:off x="2759445" y="4322711"/>
              <a:ext cx="33993" cy="44542"/>
            </a:xfrm>
            <a:custGeom>
              <a:rect b="b" l="l" r="r" t="t"/>
              <a:pathLst>
                <a:path extrusionOk="0" h="1406" w="1073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7" name="Google Shape;12367;p79"/>
            <p:cNvSpPr/>
            <p:nvPr/>
          </p:nvSpPr>
          <p:spPr>
            <a:xfrm>
              <a:off x="2791885" y="4321951"/>
              <a:ext cx="26073" cy="44922"/>
            </a:xfrm>
            <a:custGeom>
              <a:rect b="b" l="l" r="r" t="t"/>
              <a:pathLst>
                <a:path extrusionOk="0" h="1418" w="823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79"/>
            <p:cNvSpPr/>
            <p:nvPr/>
          </p:nvSpPr>
          <p:spPr>
            <a:xfrm>
              <a:off x="2828095" y="4322648"/>
              <a:ext cx="218053" cy="170597"/>
            </a:xfrm>
            <a:custGeom>
              <a:rect b="b" l="l" r="r" t="t"/>
              <a:pathLst>
                <a:path extrusionOk="0" h="5385" w="6883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79"/>
            <p:cNvSpPr/>
            <p:nvPr/>
          </p:nvSpPr>
          <p:spPr>
            <a:xfrm>
              <a:off x="2746995" y="4480034"/>
              <a:ext cx="232404" cy="141451"/>
            </a:xfrm>
            <a:custGeom>
              <a:rect b="b" l="l" r="r" t="t"/>
              <a:pathLst>
                <a:path extrusionOk="0" h="4465" w="7336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0" name="Google Shape;12370;p79"/>
            <p:cNvSpPr/>
            <p:nvPr/>
          </p:nvSpPr>
          <p:spPr>
            <a:xfrm>
              <a:off x="2889206" y="4345046"/>
              <a:ext cx="46411" cy="47488"/>
            </a:xfrm>
            <a:custGeom>
              <a:rect b="b" l="l" r="r" t="t"/>
              <a:pathLst>
                <a:path extrusionOk="0" h="1499" w="1465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1" name="Google Shape;12371;p79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2372" name="Google Shape;12372;p79"/>
            <p:cNvSpPr/>
            <p:nvPr/>
          </p:nvSpPr>
          <p:spPr>
            <a:xfrm>
              <a:off x="2296252" y="4258496"/>
              <a:ext cx="208644" cy="220778"/>
            </a:xfrm>
            <a:custGeom>
              <a:rect b="b" l="l" r="r" t="t"/>
              <a:pathLst>
                <a:path extrusionOk="0" h="6969" w="6586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3" name="Google Shape;12373;p79"/>
            <p:cNvSpPr/>
            <p:nvPr/>
          </p:nvSpPr>
          <p:spPr>
            <a:xfrm>
              <a:off x="2157462" y="4323313"/>
              <a:ext cx="300643" cy="298552"/>
            </a:xfrm>
            <a:custGeom>
              <a:rect b="b" l="l" r="r" t="t"/>
              <a:pathLst>
                <a:path extrusionOk="0" h="9424" w="949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4" name="Google Shape;12374;p79"/>
            <p:cNvSpPr/>
            <p:nvPr/>
          </p:nvSpPr>
          <p:spPr>
            <a:xfrm>
              <a:off x="2339653" y="4297463"/>
              <a:ext cx="123362" cy="123742"/>
            </a:xfrm>
            <a:custGeom>
              <a:rect b="b" l="l" r="r" t="t"/>
              <a:pathLst>
                <a:path extrusionOk="0" h="3906" w="3894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5" name="Google Shape;12375;p79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2376" name="Google Shape;12376;p79"/>
            <p:cNvSpPr/>
            <p:nvPr/>
          </p:nvSpPr>
          <p:spPr>
            <a:xfrm>
              <a:off x="4152415" y="3763781"/>
              <a:ext cx="202213" cy="221760"/>
            </a:xfrm>
            <a:custGeom>
              <a:rect b="b" l="l" r="r" t="t"/>
              <a:pathLst>
                <a:path extrusionOk="0" h="7000" w="6383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7" name="Google Shape;12377;p79"/>
            <p:cNvSpPr/>
            <p:nvPr/>
          </p:nvSpPr>
          <p:spPr>
            <a:xfrm>
              <a:off x="4010963" y="3828662"/>
              <a:ext cx="299154" cy="298331"/>
            </a:xfrm>
            <a:custGeom>
              <a:rect b="b" l="l" r="r" t="t"/>
              <a:pathLst>
                <a:path extrusionOk="0" h="9417" w="9443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79"/>
            <p:cNvSpPr/>
            <p:nvPr/>
          </p:nvSpPr>
          <p:spPr>
            <a:xfrm>
              <a:off x="4187104" y="3787731"/>
              <a:ext cx="133943" cy="146520"/>
            </a:xfrm>
            <a:custGeom>
              <a:rect b="b" l="l" r="r" t="t"/>
              <a:pathLst>
                <a:path extrusionOk="0" h="4625" w="4228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79"/>
            <p:cNvSpPr/>
            <p:nvPr/>
          </p:nvSpPr>
          <p:spPr>
            <a:xfrm>
              <a:off x="4220685" y="3840669"/>
              <a:ext cx="39632" cy="52462"/>
            </a:xfrm>
            <a:custGeom>
              <a:rect b="b" l="l" r="r" t="t"/>
              <a:pathLst>
                <a:path extrusionOk="0" h="1656" w="1251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0" name="Google Shape;12380;p79"/>
            <p:cNvSpPr/>
            <p:nvPr/>
          </p:nvSpPr>
          <p:spPr>
            <a:xfrm>
              <a:off x="4259905" y="3840669"/>
              <a:ext cx="29082" cy="52082"/>
            </a:xfrm>
            <a:custGeom>
              <a:rect b="b" l="l" r="r" t="t"/>
              <a:pathLst>
                <a:path extrusionOk="0" h="1644" w="91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1" name="Google Shape;12381;p79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2382" name="Google Shape;12382;p79"/>
            <p:cNvSpPr/>
            <p:nvPr/>
          </p:nvSpPr>
          <p:spPr>
            <a:xfrm>
              <a:off x="2214042" y="3810509"/>
              <a:ext cx="368153" cy="311193"/>
            </a:xfrm>
            <a:custGeom>
              <a:rect b="b" l="l" r="r" t="t"/>
              <a:pathLst>
                <a:path extrusionOk="0" h="9823" w="11621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79"/>
            <p:cNvSpPr/>
            <p:nvPr/>
          </p:nvSpPr>
          <p:spPr>
            <a:xfrm>
              <a:off x="2451674" y="3927060"/>
              <a:ext cx="70932" cy="32092"/>
            </a:xfrm>
            <a:custGeom>
              <a:rect b="b" l="l" r="r" t="t"/>
              <a:pathLst>
                <a:path extrusionOk="0" h="1013" w="2239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4" name="Google Shape;12384;p79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2385" name="Google Shape;12385;p79"/>
            <p:cNvSpPr/>
            <p:nvPr/>
          </p:nvSpPr>
          <p:spPr>
            <a:xfrm>
              <a:off x="1884380" y="3782219"/>
              <a:ext cx="252363" cy="198412"/>
            </a:xfrm>
            <a:custGeom>
              <a:rect b="b" l="l" r="r" t="t"/>
              <a:pathLst>
                <a:path extrusionOk="0" h="6263" w="7966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79"/>
            <p:cNvSpPr/>
            <p:nvPr/>
          </p:nvSpPr>
          <p:spPr>
            <a:xfrm>
              <a:off x="2034480" y="3821914"/>
              <a:ext cx="31743" cy="31236"/>
            </a:xfrm>
            <a:custGeom>
              <a:rect b="b" l="l" r="r" t="t"/>
              <a:pathLst>
                <a:path extrusionOk="0" h="986" w="1002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79"/>
            <p:cNvSpPr/>
            <p:nvPr/>
          </p:nvSpPr>
          <p:spPr>
            <a:xfrm>
              <a:off x="2065431" y="3852359"/>
              <a:ext cx="31712" cy="31332"/>
            </a:xfrm>
            <a:custGeom>
              <a:rect b="b" l="l" r="r" t="t"/>
              <a:pathLst>
                <a:path extrusionOk="0" h="989" w="1001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79"/>
            <p:cNvSpPr/>
            <p:nvPr/>
          </p:nvSpPr>
          <p:spPr>
            <a:xfrm>
              <a:off x="1768938" y="3922625"/>
              <a:ext cx="281413" cy="227367"/>
            </a:xfrm>
            <a:custGeom>
              <a:rect b="b" l="l" r="r" t="t"/>
              <a:pathLst>
                <a:path extrusionOk="0" h="7177" w="8883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79"/>
            <p:cNvSpPr/>
            <p:nvPr/>
          </p:nvSpPr>
          <p:spPr>
            <a:xfrm>
              <a:off x="1847790" y="3937704"/>
              <a:ext cx="143352" cy="127417"/>
            </a:xfrm>
            <a:custGeom>
              <a:rect b="b" l="l" r="r" t="t"/>
              <a:pathLst>
                <a:path extrusionOk="0" h="4022" w="4525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0" name="Google Shape;12390;p79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2391" name="Google Shape;12391;p79"/>
            <p:cNvSpPr/>
            <p:nvPr/>
          </p:nvSpPr>
          <p:spPr>
            <a:xfrm>
              <a:off x="2713826" y="3830975"/>
              <a:ext cx="58101" cy="56866"/>
            </a:xfrm>
            <a:custGeom>
              <a:rect b="b" l="l" r="r" t="t"/>
              <a:pathLst>
                <a:path extrusionOk="0" h="1795" w="1834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2" name="Google Shape;12392;p79"/>
            <p:cNvSpPr/>
            <p:nvPr/>
          </p:nvSpPr>
          <p:spPr>
            <a:xfrm>
              <a:off x="2683255" y="3880110"/>
              <a:ext cx="75462" cy="28100"/>
            </a:xfrm>
            <a:custGeom>
              <a:rect b="b" l="l" r="r" t="t"/>
              <a:pathLst>
                <a:path extrusionOk="0" h="887" w="2382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3" name="Google Shape;12393;p79"/>
            <p:cNvSpPr/>
            <p:nvPr/>
          </p:nvSpPr>
          <p:spPr>
            <a:xfrm>
              <a:off x="2681385" y="3918918"/>
              <a:ext cx="75082" cy="29272"/>
            </a:xfrm>
            <a:custGeom>
              <a:rect b="b" l="l" r="r" t="t"/>
              <a:pathLst>
                <a:path extrusionOk="0" h="924" w="237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79"/>
            <p:cNvSpPr/>
            <p:nvPr/>
          </p:nvSpPr>
          <p:spPr>
            <a:xfrm>
              <a:off x="2762835" y="3800340"/>
              <a:ext cx="29462" cy="74321"/>
            </a:xfrm>
            <a:custGeom>
              <a:rect b="b" l="l" r="r" t="t"/>
              <a:pathLst>
                <a:path extrusionOk="0" h="2346" w="93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5" name="Google Shape;12395;p79"/>
            <p:cNvSpPr/>
            <p:nvPr/>
          </p:nvSpPr>
          <p:spPr>
            <a:xfrm>
              <a:off x="2801326" y="3798439"/>
              <a:ext cx="30951" cy="73941"/>
            </a:xfrm>
            <a:custGeom>
              <a:rect b="b" l="l" r="r" t="t"/>
              <a:pathLst>
                <a:path extrusionOk="0" h="2334" w="977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6" name="Google Shape;12396;p79"/>
            <p:cNvSpPr/>
            <p:nvPr/>
          </p:nvSpPr>
          <p:spPr>
            <a:xfrm>
              <a:off x="2851095" y="3944262"/>
              <a:ext cx="124534" cy="127670"/>
            </a:xfrm>
            <a:custGeom>
              <a:rect b="b" l="l" r="r" t="t"/>
              <a:pathLst>
                <a:path extrusionOk="0" h="4030" w="3931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79"/>
            <p:cNvSpPr/>
            <p:nvPr/>
          </p:nvSpPr>
          <p:spPr>
            <a:xfrm>
              <a:off x="2750416" y="3870163"/>
              <a:ext cx="256513" cy="255689"/>
            </a:xfrm>
            <a:custGeom>
              <a:rect b="b" l="l" r="r" t="t"/>
              <a:pathLst>
                <a:path extrusionOk="0" h="8071" w="8097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8" name="Google Shape;12398;p79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2399" name="Google Shape;12399;p79"/>
            <p:cNvSpPr/>
            <p:nvPr/>
          </p:nvSpPr>
          <p:spPr>
            <a:xfrm>
              <a:off x="6342390" y="437365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0" name="Google Shape;12400;p79"/>
            <p:cNvSpPr/>
            <p:nvPr/>
          </p:nvSpPr>
          <p:spPr>
            <a:xfrm>
              <a:off x="6407999" y="43736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79"/>
            <p:cNvSpPr/>
            <p:nvPr/>
          </p:nvSpPr>
          <p:spPr>
            <a:xfrm>
              <a:off x="6336719" y="4357053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79"/>
            <p:cNvSpPr/>
            <p:nvPr/>
          </p:nvSpPr>
          <p:spPr>
            <a:xfrm>
              <a:off x="6402740" y="4357053"/>
              <a:ext cx="21131" cy="10201"/>
            </a:xfrm>
            <a:custGeom>
              <a:rect b="b" l="l" r="r" t="t"/>
              <a:pathLst>
                <a:path extrusionOk="0" h="322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79"/>
            <p:cNvSpPr/>
            <p:nvPr/>
          </p:nvSpPr>
          <p:spPr>
            <a:xfrm>
              <a:off x="6243928" y="4263502"/>
              <a:ext cx="274254" cy="350824"/>
            </a:xfrm>
            <a:custGeom>
              <a:rect b="b" l="l" r="r" t="t"/>
              <a:pathLst>
                <a:path extrusionOk="0" h="11074" w="8657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79"/>
            <p:cNvSpPr/>
            <p:nvPr/>
          </p:nvSpPr>
          <p:spPr>
            <a:xfrm>
              <a:off x="6375559" y="4549033"/>
              <a:ext cx="10233" cy="10201"/>
            </a:xfrm>
            <a:custGeom>
              <a:rect b="b" l="l" r="r" t="t"/>
              <a:pathLst>
                <a:path extrusionOk="0" h="322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79"/>
            <p:cNvSpPr/>
            <p:nvPr/>
          </p:nvSpPr>
          <p:spPr>
            <a:xfrm>
              <a:off x="6375559" y="4587493"/>
              <a:ext cx="10233" cy="10613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79"/>
            <p:cNvSpPr/>
            <p:nvPr/>
          </p:nvSpPr>
          <p:spPr>
            <a:xfrm>
              <a:off x="6342009" y="4406442"/>
              <a:ext cx="76222" cy="32472"/>
            </a:xfrm>
            <a:custGeom>
              <a:rect b="b" l="l" r="r" t="t"/>
              <a:pathLst>
                <a:path extrusionOk="0" h="1025" w="2406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7" name="Google Shape;12407;p79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2408" name="Google Shape;12408;p79"/>
            <p:cNvSpPr/>
            <p:nvPr/>
          </p:nvSpPr>
          <p:spPr>
            <a:xfrm>
              <a:off x="3665841" y="3763338"/>
              <a:ext cx="143352" cy="173543"/>
            </a:xfrm>
            <a:custGeom>
              <a:rect b="b" l="l" r="r" t="t"/>
              <a:pathLst>
                <a:path extrusionOk="0" h="5478" w="4525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79"/>
            <p:cNvSpPr/>
            <p:nvPr/>
          </p:nvSpPr>
          <p:spPr>
            <a:xfrm>
              <a:off x="3696761" y="3794099"/>
              <a:ext cx="82653" cy="78661"/>
            </a:xfrm>
            <a:custGeom>
              <a:rect b="b" l="l" r="r" t="t"/>
              <a:pathLst>
                <a:path extrusionOk="0" h="2483" w="2609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79"/>
            <p:cNvSpPr/>
            <p:nvPr/>
          </p:nvSpPr>
          <p:spPr>
            <a:xfrm>
              <a:off x="3560600" y="3916574"/>
              <a:ext cx="352345" cy="210419"/>
            </a:xfrm>
            <a:custGeom>
              <a:rect b="b" l="l" r="r" t="t"/>
              <a:pathLst>
                <a:path extrusionOk="0" h="6642" w="11122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1" name="Google Shape;12411;p79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2412" name="Google Shape;12412;p79"/>
            <p:cNvSpPr/>
            <p:nvPr/>
          </p:nvSpPr>
          <p:spPr>
            <a:xfrm>
              <a:off x="5892027" y="440042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79"/>
            <p:cNvSpPr/>
            <p:nvPr/>
          </p:nvSpPr>
          <p:spPr>
            <a:xfrm>
              <a:off x="5959157" y="440042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4" name="Google Shape;12414;p79"/>
            <p:cNvSpPr/>
            <p:nvPr/>
          </p:nvSpPr>
          <p:spPr>
            <a:xfrm>
              <a:off x="5907867" y="4450667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79"/>
            <p:cNvSpPr/>
            <p:nvPr/>
          </p:nvSpPr>
          <p:spPr>
            <a:xfrm>
              <a:off x="5790556" y="4261252"/>
              <a:ext cx="279513" cy="356083"/>
            </a:xfrm>
            <a:custGeom>
              <a:rect b="b" l="l" r="r" t="t"/>
              <a:pathLst>
                <a:path extrusionOk="0" h="11240" w="8823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79"/>
            <p:cNvSpPr/>
            <p:nvPr/>
          </p:nvSpPr>
          <p:spPr>
            <a:xfrm>
              <a:off x="5875807" y="4562244"/>
              <a:ext cx="10201" cy="55092"/>
            </a:xfrm>
            <a:custGeom>
              <a:rect b="b" l="l" r="r" t="t"/>
              <a:pathLst>
                <a:path extrusionOk="0" h="1739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79"/>
            <p:cNvSpPr/>
            <p:nvPr/>
          </p:nvSpPr>
          <p:spPr>
            <a:xfrm>
              <a:off x="5925576" y="4567883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79"/>
            <p:cNvSpPr/>
            <p:nvPr/>
          </p:nvSpPr>
          <p:spPr>
            <a:xfrm>
              <a:off x="5925576" y="4600703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9" name="Google Shape;12419;p79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2420" name="Google Shape;12420;p79"/>
            <p:cNvSpPr/>
            <p:nvPr/>
          </p:nvSpPr>
          <p:spPr>
            <a:xfrm>
              <a:off x="5442773" y="4383442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79"/>
            <p:cNvSpPr/>
            <p:nvPr/>
          </p:nvSpPr>
          <p:spPr>
            <a:xfrm>
              <a:off x="5509174" y="4383442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79"/>
            <p:cNvSpPr/>
            <p:nvPr/>
          </p:nvSpPr>
          <p:spPr>
            <a:xfrm>
              <a:off x="5458232" y="4422377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79"/>
            <p:cNvSpPr/>
            <p:nvPr/>
          </p:nvSpPr>
          <p:spPr>
            <a:xfrm>
              <a:off x="5437134" y="4572793"/>
              <a:ext cx="10581" cy="44162"/>
            </a:xfrm>
            <a:custGeom>
              <a:rect b="b" l="l" r="r" t="t"/>
              <a:pathLst>
                <a:path extrusionOk="0" h="139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79"/>
            <p:cNvSpPr/>
            <p:nvPr/>
          </p:nvSpPr>
          <p:spPr>
            <a:xfrm>
              <a:off x="5341333" y="4261252"/>
              <a:ext cx="278752" cy="356463"/>
            </a:xfrm>
            <a:custGeom>
              <a:rect b="b" l="l" r="r" t="t"/>
              <a:pathLst>
                <a:path extrusionOk="0" h="11252" w="8799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79"/>
            <p:cNvSpPr/>
            <p:nvPr/>
          </p:nvSpPr>
          <p:spPr>
            <a:xfrm>
              <a:off x="5436753" y="4366842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79"/>
            <p:cNvSpPr/>
            <p:nvPr/>
          </p:nvSpPr>
          <p:spPr>
            <a:xfrm>
              <a:off x="5503503" y="4366842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27" name="Google Shape;12427;p79"/>
          <p:cNvSpPr/>
          <p:nvPr/>
        </p:nvSpPr>
        <p:spPr>
          <a:xfrm>
            <a:off x="1322345" y="3836582"/>
            <a:ext cx="367805" cy="259871"/>
          </a:xfrm>
          <a:custGeom>
            <a:rect b="b" l="l" r="r" t="t"/>
            <a:pathLst>
              <a:path extrusionOk="0" h="8203" w="1161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28" name="Google Shape;12428;p79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2429" name="Google Shape;12429;p79"/>
            <p:cNvSpPr/>
            <p:nvPr/>
          </p:nvSpPr>
          <p:spPr>
            <a:xfrm>
              <a:off x="3323349" y="3763401"/>
              <a:ext cx="144492" cy="152729"/>
            </a:xfrm>
            <a:custGeom>
              <a:rect b="b" l="l" r="r" t="t"/>
              <a:pathLst>
                <a:path extrusionOk="0" h="4821" w="4561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79"/>
            <p:cNvSpPr/>
            <p:nvPr/>
          </p:nvSpPr>
          <p:spPr>
            <a:xfrm>
              <a:off x="3107608" y="3863256"/>
              <a:ext cx="333844" cy="262596"/>
            </a:xfrm>
            <a:custGeom>
              <a:rect b="b" l="l" r="r" t="t"/>
              <a:pathLst>
                <a:path extrusionOk="0" h="8289" w="10538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79"/>
            <p:cNvSpPr/>
            <p:nvPr/>
          </p:nvSpPr>
          <p:spPr>
            <a:xfrm>
              <a:off x="3361840" y="3799453"/>
              <a:ext cx="74701" cy="71438"/>
            </a:xfrm>
            <a:custGeom>
              <a:rect b="b" l="l" r="r" t="t"/>
              <a:pathLst>
                <a:path extrusionOk="0" h="2255" w="2358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2" name="Google Shape;12432;p79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2433" name="Google Shape;12433;p79"/>
            <p:cNvSpPr/>
            <p:nvPr/>
          </p:nvSpPr>
          <p:spPr>
            <a:xfrm>
              <a:off x="1014954" y="4068479"/>
              <a:ext cx="35862" cy="10233"/>
            </a:xfrm>
            <a:custGeom>
              <a:rect b="b" l="l" r="r" t="t"/>
              <a:pathLst>
                <a:path extrusionOk="0" h="323" w="1132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79"/>
            <p:cNvSpPr/>
            <p:nvPr/>
          </p:nvSpPr>
          <p:spPr>
            <a:xfrm>
              <a:off x="889343" y="3801227"/>
              <a:ext cx="351585" cy="339705"/>
            </a:xfrm>
            <a:custGeom>
              <a:rect b="b" l="l" r="r" t="t"/>
              <a:pathLst>
                <a:path extrusionOk="0" h="10723" w="11098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79"/>
            <p:cNvSpPr/>
            <p:nvPr/>
          </p:nvSpPr>
          <p:spPr>
            <a:xfrm>
              <a:off x="1148865" y="3851598"/>
              <a:ext cx="27181" cy="51733"/>
            </a:xfrm>
            <a:custGeom>
              <a:rect b="b" l="l" r="r" t="t"/>
              <a:pathLst>
                <a:path extrusionOk="0" h="1633" w="858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79"/>
            <p:cNvSpPr/>
            <p:nvPr/>
          </p:nvSpPr>
          <p:spPr>
            <a:xfrm>
              <a:off x="1152255" y="3836138"/>
              <a:ext cx="15111" cy="15111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79"/>
            <p:cNvSpPr/>
            <p:nvPr/>
          </p:nvSpPr>
          <p:spPr>
            <a:xfrm>
              <a:off x="1022494" y="3867438"/>
              <a:ext cx="19642" cy="29843"/>
            </a:xfrm>
            <a:custGeom>
              <a:rect b="b" l="l" r="r" t="t"/>
              <a:pathLst>
                <a:path extrusionOk="0" h="942" w="62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8" name="Google Shape;12438;p79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2439" name="Google Shape;12439;p79"/>
            <p:cNvSpPr/>
            <p:nvPr/>
          </p:nvSpPr>
          <p:spPr>
            <a:xfrm>
              <a:off x="4997700" y="43781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79"/>
            <p:cNvSpPr/>
            <p:nvPr/>
          </p:nvSpPr>
          <p:spPr>
            <a:xfrm>
              <a:off x="5064830" y="43781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79"/>
            <p:cNvSpPr/>
            <p:nvPr/>
          </p:nvSpPr>
          <p:spPr>
            <a:xfrm>
              <a:off x="5013160" y="4417498"/>
              <a:ext cx="46063" cy="15777"/>
            </a:xfrm>
            <a:custGeom>
              <a:rect b="b" l="l" r="r" t="t"/>
              <a:pathLst>
                <a:path extrusionOk="0" h="498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2" name="Google Shape;12442;p79"/>
            <p:cNvSpPr/>
            <p:nvPr/>
          </p:nvSpPr>
          <p:spPr>
            <a:xfrm>
              <a:off x="4896609" y="4260872"/>
              <a:ext cx="278784" cy="355323"/>
            </a:xfrm>
            <a:custGeom>
              <a:rect b="b" l="l" r="r" t="t"/>
              <a:pathLst>
                <a:path extrusionOk="0" h="11216" w="880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3" name="Google Shape;12443;p79"/>
            <p:cNvSpPr/>
            <p:nvPr/>
          </p:nvSpPr>
          <p:spPr>
            <a:xfrm>
              <a:off x="4992030" y="4361203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79"/>
            <p:cNvSpPr/>
            <p:nvPr/>
          </p:nvSpPr>
          <p:spPr>
            <a:xfrm>
              <a:off x="5059191" y="4361203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5" name="Google Shape;12445;p79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2446" name="Google Shape;12446;p79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79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8" name="Google Shape;12448;p79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79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79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79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79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3" name="Google Shape;12453;p79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2454" name="Google Shape;12454;p79"/>
            <p:cNvSpPr/>
            <p:nvPr/>
          </p:nvSpPr>
          <p:spPr>
            <a:xfrm>
              <a:off x="1767069" y="3404277"/>
              <a:ext cx="228223" cy="304033"/>
            </a:xfrm>
            <a:custGeom>
              <a:rect b="b" l="l" r="r" t="t"/>
              <a:pathLst>
                <a:path extrusionOk="0" h="9597" w="7204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79"/>
            <p:cNvSpPr/>
            <p:nvPr/>
          </p:nvSpPr>
          <p:spPr>
            <a:xfrm>
              <a:off x="1799509" y="3360146"/>
              <a:ext cx="253884" cy="276883"/>
            </a:xfrm>
            <a:custGeom>
              <a:rect b="b" l="l" r="r" t="t"/>
              <a:pathLst>
                <a:path extrusionOk="0" h="8740" w="8014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79"/>
            <p:cNvSpPr/>
            <p:nvPr/>
          </p:nvSpPr>
          <p:spPr>
            <a:xfrm>
              <a:off x="1948120" y="3388532"/>
              <a:ext cx="78852" cy="75367"/>
            </a:xfrm>
            <a:custGeom>
              <a:rect b="b" l="l" r="r" t="t"/>
              <a:pathLst>
                <a:path extrusionOk="0" h="2379" w="2489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79"/>
            <p:cNvSpPr/>
            <p:nvPr/>
          </p:nvSpPr>
          <p:spPr>
            <a:xfrm>
              <a:off x="1800270" y="3513636"/>
              <a:ext cx="162582" cy="10233"/>
            </a:xfrm>
            <a:custGeom>
              <a:rect b="b" l="l" r="r" t="t"/>
              <a:pathLst>
                <a:path extrusionOk="0" h="323" w="513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79"/>
            <p:cNvSpPr/>
            <p:nvPr/>
          </p:nvSpPr>
          <p:spPr>
            <a:xfrm>
              <a:off x="1800270" y="3536287"/>
              <a:ext cx="162582" cy="10201"/>
            </a:xfrm>
            <a:custGeom>
              <a:rect b="b" l="l" r="r" t="t"/>
              <a:pathLst>
                <a:path extrusionOk="0" h="322" w="513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79"/>
            <p:cNvSpPr/>
            <p:nvPr/>
          </p:nvSpPr>
          <p:spPr>
            <a:xfrm>
              <a:off x="1800270" y="3558146"/>
              <a:ext cx="162582" cy="10613"/>
            </a:xfrm>
            <a:custGeom>
              <a:rect b="b" l="l" r="r" t="t"/>
              <a:pathLst>
                <a:path extrusionOk="0" h="335" w="513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79"/>
            <p:cNvSpPr/>
            <p:nvPr/>
          </p:nvSpPr>
          <p:spPr>
            <a:xfrm>
              <a:off x="1800270" y="3580798"/>
              <a:ext cx="162582" cy="10581"/>
            </a:xfrm>
            <a:custGeom>
              <a:rect b="b" l="l" r="r" t="t"/>
              <a:pathLst>
                <a:path extrusionOk="0" h="334" w="513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1" name="Google Shape;12461;p79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2462" name="Google Shape;12462;p79"/>
            <p:cNvSpPr/>
            <p:nvPr/>
          </p:nvSpPr>
          <p:spPr>
            <a:xfrm>
              <a:off x="7149944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79"/>
            <p:cNvSpPr/>
            <p:nvPr/>
          </p:nvSpPr>
          <p:spPr>
            <a:xfrm>
              <a:off x="7257815" y="4428808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79"/>
            <p:cNvSpPr/>
            <p:nvPr/>
          </p:nvSpPr>
          <p:spPr>
            <a:xfrm>
              <a:off x="7241975" y="4390602"/>
              <a:ext cx="10581" cy="15523"/>
            </a:xfrm>
            <a:custGeom>
              <a:rect b="b" l="l" r="r" t="t"/>
              <a:pathLst>
                <a:path extrusionOk="0" h="490" w="334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79"/>
            <p:cNvSpPr/>
            <p:nvPr/>
          </p:nvSpPr>
          <p:spPr>
            <a:xfrm>
              <a:off x="7307236" y="4390602"/>
              <a:ext cx="10201" cy="15523"/>
            </a:xfrm>
            <a:custGeom>
              <a:rect b="b" l="l" r="r" t="t"/>
              <a:pathLst>
                <a:path extrusionOk="0" h="490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79"/>
            <p:cNvSpPr/>
            <p:nvPr/>
          </p:nvSpPr>
          <p:spPr>
            <a:xfrm>
              <a:off x="7236336" y="4374382"/>
              <a:ext cx="21131" cy="10613"/>
            </a:xfrm>
            <a:custGeom>
              <a:rect b="b" l="l" r="r" t="t"/>
              <a:pathLst>
                <a:path extrusionOk="0" h="335" w="667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79"/>
            <p:cNvSpPr/>
            <p:nvPr/>
          </p:nvSpPr>
          <p:spPr>
            <a:xfrm>
              <a:off x="7301565" y="4374382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8" name="Google Shape;12468;p79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2469" name="Google Shape;12469;p79"/>
            <p:cNvSpPr/>
            <p:nvPr/>
          </p:nvSpPr>
          <p:spPr>
            <a:xfrm>
              <a:off x="679085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79"/>
            <p:cNvSpPr/>
            <p:nvPr/>
          </p:nvSpPr>
          <p:spPr>
            <a:xfrm>
              <a:off x="685874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79"/>
            <p:cNvSpPr/>
            <p:nvPr/>
          </p:nvSpPr>
          <p:spPr>
            <a:xfrm>
              <a:off x="6695051" y="4259351"/>
              <a:ext cx="270104" cy="360233"/>
            </a:xfrm>
            <a:custGeom>
              <a:rect b="b" l="l" r="r" t="t"/>
              <a:pathLst>
                <a:path extrusionOk="0" h="11371" w="8526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2" name="Google Shape;12472;p79"/>
            <p:cNvSpPr/>
            <p:nvPr/>
          </p:nvSpPr>
          <p:spPr>
            <a:xfrm>
              <a:off x="6799152" y="4414362"/>
              <a:ext cx="61523" cy="33232"/>
            </a:xfrm>
            <a:custGeom>
              <a:rect b="b" l="l" r="r" t="t"/>
              <a:pathLst>
                <a:path extrusionOk="0" h="1049" w="1942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3" name="Google Shape;12473;p79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2474" name="Google Shape;12474;p79"/>
            <p:cNvSpPr/>
            <p:nvPr/>
          </p:nvSpPr>
          <p:spPr>
            <a:xfrm>
              <a:off x="8164211" y="4425418"/>
              <a:ext cx="44542" cy="16157"/>
            </a:xfrm>
            <a:custGeom>
              <a:rect b="b" l="l" r="r" t="t"/>
              <a:pathLst>
                <a:path extrusionOk="0" h="510" w="1406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79"/>
            <p:cNvSpPr/>
            <p:nvPr/>
          </p:nvSpPr>
          <p:spPr>
            <a:xfrm>
              <a:off x="8141940" y="4575423"/>
              <a:ext cx="10613" cy="43813"/>
            </a:xfrm>
            <a:custGeom>
              <a:rect b="b" l="l" r="r" t="t"/>
              <a:pathLst>
                <a:path extrusionOk="0" h="1383" w="335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79"/>
            <p:cNvSpPr/>
            <p:nvPr/>
          </p:nvSpPr>
          <p:spPr>
            <a:xfrm>
              <a:off x="8125720" y="4375522"/>
              <a:ext cx="121873" cy="42293"/>
            </a:xfrm>
            <a:custGeom>
              <a:rect b="b" l="l" r="r" t="t"/>
              <a:pathLst>
                <a:path extrusionOk="0" h="1335" w="3847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79"/>
            <p:cNvSpPr/>
            <p:nvPr/>
          </p:nvSpPr>
          <p:spPr>
            <a:xfrm>
              <a:off x="8047661" y="4257451"/>
              <a:ext cx="277263" cy="362514"/>
            </a:xfrm>
            <a:custGeom>
              <a:rect b="b" l="l" r="r" t="t"/>
              <a:pathLst>
                <a:path extrusionOk="0" h="11443" w="8752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8" name="Google Shape;12478;p79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2479" name="Google Shape;12479;p79"/>
            <p:cNvSpPr/>
            <p:nvPr/>
          </p:nvSpPr>
          <p:spPr>
            <a:xfrm>
              <a:off x="633709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79"/>
            <p:cNvSpPr/>
            <p:nvPr/>
          </p:nvSpPr>
          <p:spPr>
            <a:xfrm>
              <a:off x="639291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79"/>
            <p:cNvSpPr/>
            <p:nvPr/>
          </p:nvSpPr>
          <p:spPr>
            <a:xfrm>
              <a:off x="6381609" y="39134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79"/>
            <p:cNvSpPr/>
            <p:nvPr/>
          </p:nvSpPr>
          <p:spPr>
            <a:xfrm>
              <a:off x="6248078" y="3784468"/>
              <a:ext cx="277263" cy="356115"/>
            </a:xfrm>
            <a:custGeom>
              <a:rect b="b" l="l" r="r" t="t"/>
              <a:pathLst>
                <a:path extrusionOk="0" h="11241" w="8752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79"/>
            <p:cNvSpPr/>
            <p:nvPr/>
          </p:nvSpPr>
          <p:spPr>
            <a:xfrm>
              <a:off x="6381609" y="4085840"/>
              <a:ext cx="10201" cy="54743"/>
            </a:xfrm>
            <a:custGeom>
              <a:rect b="b" l="l" r="r" t="t"/>
              <a:pathLst>
                <a:path extrusionOk="0" h="1728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84" name="Google Shape;12484;p79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2485" name="Google Shape;12485;p79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79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79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79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79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79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79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2" name="Google Shape;12492;p79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2493" name="Google Shape;12493;p79"/>
            <p:cNvSpPr/>
            <p:nvPr/>
          </p:nvSpPr>
          <p:spPr>
            <a:xfrm>
              <a:off x="2206122" y="3543859"/>
              <a:ext cx="199932" cy="164451"/>
            </a:xfrm>
            <a:custGeom>
              <a:rect b="b" l="l" r="r" t="t"/>
              <a:pathLst>
                <a:path extrusionOk="0" h="5191" w="6311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79"/>
            <p:cNvSpPr/>
            <p:nvPr/>
          </p:nvSpPr>
          <p:spPr>
            <a:xfrm>
              <a:off x="2216291" y="3360748"/>
              <a:ext cx="298014" cy="312872"/>
            </a:xfrm>
            <a:custGeom>
              <a:rect b="b" l="l" r="r" t="t"/>
              <a:pathLst>
                <a:path extrusionOk="0" h="9876" w="9407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79"/>
            <p:cNvSpPr/>
            <p:nvPr/>
          </p:nvSpPr>
          <p:spPr>
            <a:xfrm>
              <a:off x="2392812" y="3401615"/>
              <a:ext cx="83033" cy="80372"/>
            </a:xfrm>
            <a:custGeom>
              <a:rect b="b" l="l" r="r" t="t"/>
              <a:pathLst>
                <a:path extrusionOk="0" h="2537" w="2621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79"/>
            <p:cNvSpPr/>
            <p:nvPr/>
          </p:nvSpPr>
          <p:spPr>
            <a:xfrm>
              <a:off x="2229502" y="3535147"/>
              <a:ext cx="201833" cy="94723"/>
            </a:xfrm>
            <a:custGeom>
              <a:rect b="b" l="l" r="r" t="t"/>
              <a:pathLst>
                <a:path extrusionOk="0" h="2990" w="6371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79"/>
            <p:cNvSpPr/>
            <p:nvPr/>
          </p:nvSpPr>
          <p:spPr>
            <a:xfrm>
              <a:off x="2236281" y="3609215"/>
              <a:ext cx="81893" cy="38364"/>
            </a:xfrm>
            <a:custGeom>
              <a:rect b="b" l="l" r="r" t="t"/>
              <a:pathLst>
                <a:path extrusionOk="0" h="1211" w="2585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8" name="Google Shape;12498;p79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2499" name="Google Shape;12499;p79"/>
            <p:cNvSpPr/>
            <p:nvPr/>
          </p:nvSpPr>
          <p:spPr>
            <a:xfrm>
              <a:off x="5476734" y="3952562"/>
              <a:ext cx="33232" cy="15998"/>
            </a:xfrm>
            <a:custGeom>
              <a:rect b="b" l="l" r="r" t="t"/>
              <a:pathLst>
                <a:path extrusionOk="0" h="505" w="1049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79"/>
            <p:cNvSpPr/>
            <p:nvPr/>
          </p:nvSpPr>
          <p:spPr>
            <a:xfrm>
              <a:off x="5457124" y="390254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79"/>
            <p:cNvSpPr/>
            <p:nvPr/>
          </p:nvSpPr>
          <p:spPr>
            <a:xfrm>
              <a:off x="5518234" y="390254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79"/>
            <p:cNvSpPr/>
            <p:nvPr/>
          </p:nvSpPr>
          <p:spPr>
            <a:xfrm>
              <a:off x="5353403" y="3785609"/>
              <a:ext cx="277992" cy="354974"/>
            </a:xfrm>
            <a:custGeom>
              <a:rect b="b" l="l" r="r" t="t"/>
              <a:pathLst>
                <a:path extrusionOk="0" h="11205" w="8775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79"/>
            <p:cNvSpPr/>
            <p:nvPr/>
          </p:nvSpPr>
          <p:spPr>
            <a:xfrm>
              <a:off x="5420533" y="4102440"/>
              <a:ext cx="10581" cy="10201"/>
            </a:xfrm>
            <a:custGeom>
              <a:rect b="b" l="l" r="r" t="t"/>
              <a:pathLst>
                <a:path extrusionOk="0" h="322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4" name="Google Shape;12504;p79"/>
            <p:cNvSpPr/>
            <p:nvPr/>
          </p:nvSpPr>
          <p:spPr>
            <a:xfrm>
              <a:off x="5554064" y="4102440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5" name="Google Shape;12505;p79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2506" name="Google Shape;12506;p79"/>
            <p:cNvSpPr/>
            <p:nvPr/>
          </p:nvSpPr>
          <p:spPr>
            <a:xfrm>
              <a:off x="4896229" y="3785989"/>
              <a:ext cx="278784" cy="354594"/>
            </a:xfrm>
            <a:custGeom>
              <a:rect b="b" l="l" r="r" t="t"/>
              <a:pathLst>
                <a:path extrusionOk="0" h="11193" w="880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79"/>
            <p:cNvSpPr/>
            <p:nvPr/>
          </p:nvSpPr>
          <p:spPr>
            <a:xfrm>
              <a:off x="4997700" y="393231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79"/>
            <p:cNvSpPr/>
            <p:nvPr/>
          </p:nvSpPr>
          <p:spPr>
            <a:xfrm>
              <a:off x="5064830" y="393231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79"/>
            <p:cNvSpPr/>
            <p:nvPr/>
          </p:nvSpPr>
          <p:spPr>
            <a:xfrm>
              <a:off x="5013160" y="397090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0" name="Google Shape;12510;p79"/>
            <p:cNvSpPr/>
            <p:nvPr/>
          </p:nvSpPr>
          <p:spPr>
            <a:xfrm>
              <a:off x="4991649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79"/>
            <p:cNvSpPr/>
            <p:nvPr/>
          </p:nvSpPr>
          <p:spPr>
            <a:xfrm>
              <a:off x="5052760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2" name="Google Shape;12512;p79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2513" name="Google Shape;12513;p79"/>
            <p:cNvSpPr/>
            <p:nvPr/>
          </p:nvSpPr>
          <p:spPr>
            <a:xfrm>
              <a:off x="7592387" y="3787858"/>
              <a:ext cx="273874" cy="351204"/>
            </a:xfrm>
            <a:custGeom>
              <a:rect b="b" l="l" r="r" t="t"/>
              <a:pathLst>
                <a:path extrusionOk="0" h="11086" w="8645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79"/>
            <p:cNvSpPr/>
            <p:nvPr/>
          </p:nvSpPr>
          <p:spPr>
            <a:xfrm>
              <a:off x="7691197" y="393083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79"/>
            <p:cNvSpPr/>
            <p:nvPr/>
          </p:nvSpPr>
          <p:spPr>
            <a:xfrm>
              <a:off x="7757218" y="393083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79"/>
            <p:cNvSpPr/>
            <p:nvPr/>
          </p:nvSpPr>
          <p:spPr>
            <a:xfrm>
              <a:off x="7713088" y="3974580"/>
              <a:ext cx="32472" cy="10581"/>
            </a:xfrm>
            <a:custGeom>
              <a:rect b="b" l="l" r="r" t="t"/>
              <a:pathLst>
                <a:path extrusionOk="0" h="334" w="102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7" name="Google Shape;12517;p79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2518" name="Google Shape;12518;p79"/>
            <p:cNvSpPr/>
            <p:nvPr/>
          </p:nvSpPr>
          <p:spPr>
            <a:xfrm>
              <a:off x="7247265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9" name="Google Shape;12519;p79"/>
            <p:cNvSpPr/>
            <p:nvPr/>
          </p:nvSpPr>
          <p:spPr>
            <a:xfrm>
              <a:off x="7307616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79"/>
            <p:cNvSpPr/>
            <p:nvPr/>
          </p:nvSpPr>
          <p:spPr>
            <a:xfrm>
              <a:off x="7145794" y="3787858"/>
              <a:ext cx="274254" cy="350444"/>
            </a:xfrm>
            <a:custGeom>
              <a:rect b="b" l="l" r="r" t="t"/>
              <a:pathLst>
                <a:path extrusionOk="0" h="11062" w="8657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79"/>
            <p:cNvSpPr/>
            <p:nvPr/>
          </p:nvSpPr>
          <p:spPr>
            <a:xfrm>
              <a:off x="7260824" y="3930925"/>
              <a:ext cx="43813" cy="15396"/>
            </a:xfrm>
            <a:custGeom>
              <a:rect b="b" l="l" r="r" t="t"/>
              <a:pathLst>
                <a:path extrusionOk="0" h="486" w="1383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2" name="Google Shape;12522;p79"/>
            <p:cNvSpPr/>
            <p:nvPr/>
          </p:nvSpPr>
          <p:spPr>
            <a:xfrm>
              <a:off x="7260476" y="3837532"/>
              <a:ext cx="44162" cy="21289"/>
            </a:xfrm>
            <a:custGeom>
              <a:rect b="b" l="l" r="r" t="t"/>
              <a:pathLst>
                <a:path extrusionOk="0" h="672" w="1394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79"/>
            <p:cNvSpPr/>
            <p:nvPr/>
          </p:nvSpPr>
          <p:spPr>
            <a:xfrm>
              <a:off x="7277425" y="382105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24" name="Google Shape;12524;p79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2525" name="Google Shape;12525;p79"/>
            <p:cNvSpPr/>
            <p:nvPr/>
          </p:nvSpPr>
          <p:spPr>
            <a:xfrm>
              <a:off x="8164972" y="3974675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6" name="Google Shape;12526;p79"/>
            <p:cNvSpPr/>
            <p:nvPr/>
          </p:nvSpPr>
          <p:spPr>
            <a:xfrm>
              <a:off x="8148371" y="393045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7" name="Google Shape;12527;p79"/>
            <p:cNvSpPr/>
            <p:nvPr/>
          </p:nvSpPr>
          <p:spPr>
            <a:xfrm>
              <a:off x="8214361" y="3930450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8" name="Google Shape;12528;p79"/>
            <p:cNvSpPr/>
            <p:nvPr/>
          </p:nvSpPr>
          <p:spPr>
            <a:xfrm>
              <a:off x="8054060" y="3787098"/>
              <a:ext cx="266334" cy="353834"/>
            </a:xfrm>
            <a:custGeom>
              <a:rect b="b" l="l" r="r" t="t"/>
              <a:pathLst>
                <a:path extrusionOk="0" h="11169" w="8407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29" name="Google Shape;12529;p79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2530" name="Google Shape;12530;p79"/>
            <p:cNvSpPr/>
            <p:nvPr/>
          </p:nvSpPr>
          <p:spPr>
            <a:xfrm>
              <a:off x="6798011" y="3907070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1" name="Google Shape;12531;p79"/>
            <p:cNvSpPr/>
            <p:nvPr/>
          </p:nvSpPr>
          <p:spPr>
            <a:xfrm>
              <a:off x="6865933" y="390707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79"/>
            <p:cNvSpPr/>
            <p:nvPr/>
          </p:nvSpPr>
          <p:spPr>
            <a:xfrm>
              <a:off x="6814231" y="3946765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79"/>
            <p:cNvSpPr/>
            <p:nvPr/>
          </p:nvSpPr>
          <p:spPr>
            <a:xfrm>
              <a:off x="6702211" y="3782599"/>
              <a:ext cx="270104" cy="361754"/>
            </a:xfrm>
            <a:custGeom>
              <a:rect b="b" l="l" r="r" t="t"/>
              <a:pathLst>
                <a:path extrusionOk="0" h="11419" w="8526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79"/>
            <p:cNvSpPr/>
            <p:nvPr/>
          </p:nvSpPr>
          <p:spPr>
            <a:xfrm>
              <a:off x="6785941" y="3884229"/>
              <a:ext cx="29082" cy="16442"/>
            </a:xfrm>
            <a:custGeom>
              <a:rect b="b" l="l" r="r" t="t"/>
              <a:pathLst>
                <a:path extrusionOk="0" h="519" w="918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5" name="Google Shape;12535;p79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2536" name="Google Shape;12536;p79"/>
            <p:cNvSpPr/>
            <p:nvPr/>
          </p:nvSpPr>
          <p:spPr>
            <a:xfrm>
              <a:off x="3570421" y="3564577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79"/>
            <p:cNvSpPr/>
            <p:nvPr/>
          </p:nvSpPr>
          <p:spPr>
            <a:xfrm>
              <a:off x="3516850" y="3406526"/>
              <a:ext cx="184473" cy="253503"/>
            </a:xfrm>
            <a:custGeom>
              <a:rect b="b" l="l" r="r" t="t"/>
              <a:pathLst>
                <a:path extrusionOk="0" h="8002" w="5823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79"/>
            <p:cNvSpPr/>
            <p:nvPr/>
          </p:nvSpPr>
          <p:spPr>
            <a:xfrm>
              <a:off x="3768073" y="3480087"/>
              <a:ext cx="11341" cy="37731"/>
            </a:xfrm>
            <a:custGeom>
              <a:rect b="b" l="l" r="r" t="t"/>
              <a:pathLst>
                <a:path extrusionOk="0" h="1191" w="358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79"/>
            <p:cNvSpPr/>
            <p:nvPr/>
          </p:nvSpPr>
          <p:spPr>
            <a:xfrm>
              <a:off x="3705061" y="3407286"/>
              <a:ext cx="181463" cy="253884"/>
            </a:xfrm>
            <a:custGeom>
              <a:rect b="b" l="l" r="r" t="t"/>
              <a:pathLst>
                <a:path extrusionOk="0" h="8014" w="5728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0" name="Google Shape;12540;p79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2541" name="Google Shape;12541;p79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79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79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79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79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6" name="Google Shape;12546;p79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2547" name="Google Shape;12547;p79"/>
            <p:cNvSpPr/>
            <p:nvPr/>
          </p:nvSpPr>
          <p:spPr>
            <a:xfrm>
              <a:off x="3268289" y="3498271"/>
              <a:ext cx="43782" cy="46728"/>
            </a:xfrm>
            <a:custGeom>
              <a:rect b="b" l="l" r="r" t="t"/>
              <a:pathLst>
                <a:path extrusionOk="0" h="1475" w="1382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8" name="Google Shape;12548;p79"/>
            <p:cNvSpPr/>
            <p:nvPr/>
          </p:nvSpPr>
          <p:spPr>
            <a:xfrm>
              <a:off x="3147208" y="3475176"/>
              <a:ext cx="214664" cy="233513"/>
            </a:xfrm>
            <a:custGeom>
              <a:rect b="b" l="l" r="r" t="t"/>
              <a:pathLst>
                <a:path extrusionOk="0" h="7371" w="6776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9" name="Google Shape;12549;p79"/>
            <p:cNvSpPr/>
            <p:nvPr/>
          </p:nvSpPr>
          <p:spPr>
            <a:xfrm>
              <a:off x="3249408" y="3360146"/>
              <a:ext cx="10613" cy="97321"/>
            </a:xfrm>
            <a:custGeom>
              <a:rect b="b" l="l" r="r" t="t"/>
              <a:pathLst>
                <a:path extrusionOk="0" h="3072" w="335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79"/>
            <p:cNvSpPr/>
            <p:nvPr/>
          </p:nvSpPr>
          <p:spPr>
            <a:xfrm>
              <a:off x="3175879" y="3377919"/>
              <a:ext cx="54331" cy="86740"/>
            </a:xfrm>
            <a:custGeom>
              <a:rect b="b" l="l" r="r" t="t"/>
              <a:pathLst>
                <a:path extrusionOk="0" h="2738" w="1715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79"/>
            <p:cNvSpPr/>
            <p:nvPr/>
          </p:nvSpPr>
          <p:spPr>
            <a:xfrm>
              <a:off x="3119678" y="3429399"/>
              <a:ext cx="89401" cy="50720"/>
            </a:xfrm>
            <a:custGeom>
              <a:rect b="b" l="l" r="r" t="t"/>
              <a:pathLst>
                <a:path extrusionOk="0" h="1601" w="2822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79"/>
            <p:cNvSpPr/>
            <p:nvPr/>
          </p:nvSpPr>
          <p:spPr>
            <a:xfrm>
              <a:off x="3279219" y="3377919"/>
              <a:ext cx="54363" cy="85980"/>
            </a:xfrm>
            <a:custGeom>
              <a:rect b="b" l="l" r="r" t="t"/>
              <a:pathLst>
                <a:path extrusionOk="0" h="2714" w="1716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79"/>
            <p:cNvSpPr/>
            <p:nvPr/>
          </p:nvSpPr>
          <p:spPr>
            <a:xfrm>
              <a:off x="3300349" y="3429399"/>
              <a:ext cx="88672" cy="51100"/>
            </a:xfrm>
            <a:custGeom>
              <a:rect b="b" l="l" r="r" t="t"/>
              <a:pathLst>
                <a:path extrusionOk="0" h="1613" w="2799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4" name="Google Shape;12554;p79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2555" name="Google Shape;12555;p79"/>
            <p:cNvSpPr/>
            <p:nvPr/>
          </p:nvSpPr>
          <p:spPr>
            <a:xfrm>
              <a:off x="4180705" y="3356947"/>
              <a:ext cx="154693" cy="164292"/>
            </a:xfrm>
            <a:custGeom>
              <a:rect b="b" l="l" r="r" t="t"/>
              <a:pathLst>
                <a:path extrusionOk="0" h="5186" w="4883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6" name="Google Shape;12556;p79"/>
            <p:cNvSpPr/>
            <p:nvPr/>
          </p:nvSpPr>
          <p:spPr>
            <a:xfrm>
              <a:off x="4093585" y="3484237"/>
              <a:ext cx="21891" cy="37002"/>
            </a:xfrm>
            <a:custGeom>
              <a:rect b="b" l="l" r="r" t="t"/>
              <a:pathLst>
                <a:path extrusionOk="0" h="1168" w="691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7" name="Google Shape;12557;p79"/>
            <p:cNvSpPr/>
            <p:nvPr/>
          </p:nvSpPr>
          <p:spPr>
            <a:xfrm>
              <a:off x="3967213" y="3408047"/>
              <a:ext cx="275394" cy="303653"/>
            </a:xfrm>
            <a:custGeom>
              <a:rect b="b" l="l" r="r" t="t"/>
              <a:pathLst>
                <a:path extrusionOk="0" h="9585" w="8693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79"/>
            <p:cNvSpPr/>
            <p:nvPr/>
          </p:nvSpPr>
          <p:spPr>
            <a:xfrm>
              <a:off x="4239154" y="3387518"/>
              <a:ext cx="44922" cy="65071"/>
            </a:xfrm>
            <a:custGeom>
              <a:rect b="b" l="l" r="r" t="t"/>
              <a:pathLst>
                <a:path extrusionOk="0" h="2054" w="1418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79"/>
            <p:cNvSpPr/>
            <p:nvPr/>
          </p:nvSpPr>
          <p:spPr>
            <a:xfrm>
              <a:off x="4250876" y="3457816"/>
              <a:ext cx="14351" cy="14383"/>
            </a:xfrm>
            <a:custGeom>
              <a:rect b="b" l="l" r="r" t="t"/>
              <a:pathLst>
                <a:path extrusionOk="0" h="454" w="453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0" name="Google Shape;12560;p79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2561" name="Google Shape;12561;p79"/>
            <p:cNvSpPr/>
            <p:nvPr/>
          </p:nvSpPr>
          <p:spPr>
            <a:xfrm>
              <a:off x="871254" y="3360146"/>
              <a:ext cx="135052" cy="164863"/>
            </a:xfrm>
            <a:custGeom>
              <a:rect b="b" l="l" r="r" t="t"/>
              <a:pathLst>
                <a:path extrusionOk="0" h="5204" w="4263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79"/>
            <p:cNvSpPr/>
            <p:nvPr/>
          </p:nvSpPr>
          <p:spPr>
            <a:xfrm>
              <a:off x="876132" y="3360146"/>
              <a:ext cx="280305" cy="347023"/>
            </a:xfrm>
            <a:custGeom>
              <a:rect b="b" l="l" r="r" t="t"/>
              <a:pathLst>
                <a:path extrusionOk="0" h="10954" w="8848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79"/>
            <p:cNvSpPr/>
            <p:nvPr/>
          </p:nvSpPr>
          <p:spPr>
            <a:xfrm>
              <a:off x="950073" y="3450656"/>
              <a:ext cx="792" cy="1172"/>
            </a:xfrm>
            <a:custGeom>
              <a:rect b="b" l="l" r="r" t="t"/>
              <a:pathLst>
                <a:path extrusionOk="0" h="37" w="25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79"/>
            <p:cNvSpPr/>
            <p:nvPr/>
          </p:nvSpPr>
          <p:spPr>
            <a:xfrm>
              <a:off x="923304" y="3434784"/>
              <a:ext cx="178042" cy="156594"/>
            </a:xfrm>
            <a:custGeom>
              <a:rect b="b" l="l" r="r" t="t"/>
              <a:pathLst>
                <a:path extrusionOk="0" h="4943" w="562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5" name="Google Shape;12565;p79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2566" name="Google Shape;12566;p79"/>
            <p:cNvSpPr/>
            <p:nvPr/>
          </p:nvSpPr>
          <p:spPr>
            <a:xfrm>
              <a:off x="2665165" y="3495547"/>
              <a:ext cx="136572" cy="214284"/>
            </a:xfrm>
            <a:custGeom>
              <a:rect b="b" l="l" r="r" t="t"/>
              <a:pathLst>
                <a:path extrusionOk="0" h="6764" w="4311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7" name="Google Shape;12567;p79"/>
            <p:cNvSpPr/>
            <p:nvPr/>
          </p:nvSpPr>
          <p:spPr>
            <a:xfrm>
              <a:off x="2811495" y="3494786"/>
              <a:ext cx="135464" cy="212003"/>
            </a:xfrm>
            <a:custGeom>
              <a:rect b="b" l="l" r="r" t="t"/>
              <a:pathLst>
                <a:path extrusionOk="0" h="6692" w="4276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79"/>
            <p:cNvSpPr/>
            <p:nvPr/>
          </p:nvSpPr>
          <p:spPr>
            <a:xfrm>
              <a:off x="2731915" y="3360146"/>
              <a:ext cx="149403" cy="181812"/>
            </a:xfrm>
            <a:custGeom>
              <a:rect b="b" l="l" r="r" t="t"/>
              <a:pathLst>
                <a:path extrusionOk="0" h="5739" w="4716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79"/>
            <p:cNvSpPr/>
            <p:nvPr/>
          </p:nvSpPr>
          <p:spPr>
            <a:xfrm>
              <a:off x="2760585" y="3389545"/>
              <a:ext cx="92442" cy="91333"/>
            </a:xfrm>
            <a:custGeom>
              <a:rect b="b" l="l" r="r" t="t"/>
              <a:pathLst>
                <a:path extrusionOk="0" h="2883" w="2918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79"/>
            <p:cNvSpPr/>
            <p:nvPr/>
          </p:nvSpPr>
          <p:spPr>
            <a:xfrm>
              <a:off x="2789636" y="3417836"/>
              <a:ext cx="33961" cy="33993"/>
            </a:xfrm>
            <a:custGeom>
              <a:rect b="b" l="l" r="r" t="t"/>
              <a:pathLst>
                <a:path extrusionOk="0" h="1073" w="1072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1" name="Google Shape;12571;p79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2572" name="Google Shape;12572;p79"/>
            <p:cNvSpPr/>
            <p:nvPr/>
          </p:nvSpPr>
          <p:spPr>
            <a:xfrm>
              <a:off x="7248754" y="3468397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3" name="Google Shape;12573;p79"/>
            <p:cNvSpPr/>
            <p:nvPr/>
          </p:nvSpPr>
          <p:spPr>
            <a:xfrm>
              <a:off x="7314775" y="346839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4" name="Google Shape;12574;p79"/>
            <p:cNvSpPr/>
            <p:nvPr/>
          </p:nvSpPr>
          <p:spPr>
            <a:xfrm>
              <a:off x="7156344" y="3347696"/>
              <a:ext cx="264465" cy="353074"/>
            </a:xfrm>
            <a:custGeom>
              <a:rect b="b" l="l" r="r" t="t"/>
              <a:pathLst>
                <a:path extrusionOk="0" h="11145" w="8348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79"/>
            <p:cNvSpPr/>
            <p:nvPr/>
          </p:nvSpPr>
          <p:spPr>
            <a:xfrm>
              <a:off x="7212544" y="3678023"/>
              <a:ext cx="14763" cy="21226"/>
            </a:xfrm>
            <a:custGeom>
              <a:rect b="b" l="l" r="r" t="t"/>
              <a:pathLst>
                <a:path extrusionOk="0" h="670" w="466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79"/>
            <p:cNvSpPr/>
            <p:nvPr/>
          </p:nvSpPr>
          <p:spPr>
            <a:xfrm>
              <a:off x="7257055" y="3498936"/>
              <a:ext cx="60382" cy="32472"/>
            </a:xfrm>
            <a:custGeom>
              <a:rect b="b" l="l" r="r" t="t"/>
              <a:pathLst>
                <a:path extrusionOk="0" h="1025" w="1906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7" name="Google Shape;12577;p79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2578" name="Google Shape;12578;p79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79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79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79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79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83" name="Google Shape;12583;p79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2584" name="Google Shape;12584;p79"/>
            <p:cNvSpPr/>
            <p:nvPr/>
          </p:nvSpPr>
          <p:spPr>
            <a:xfrm>
              <a:off x="6252228" y="3346936"/>
              <a:ext cx="265193" cy="352693"/>
            </a:xfrm>
            <a:custGeom>
              <a:rect b="b" l="l" r="r" t="t"/>
              <a:pathLst>
                <a:path extrusionOk="0" h="11133" w="8371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79"/>
            <p:cNvSpPr/>
            <p:nvPr/>
          </p:nvSpPr>
          <p:spPr>
            <a:xfrm>
              <a:off x="6363140" y="3540532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79"/>
            <p:cNvSpPr/>
            <p:nvPr/>
          </p:nvSpPr>
          <p:spPr>
            <a:xfrm>
              <a:off x="6406890" y="3468397"/>
              <a:ext cx="21511" cy="10201"/>
            </a:xfrm>
            <a:custGeom>
              <a:rect b="b" l="l" r="r" t="t"/>
              <a:pathLst>
                <a:path extrusionOk="0" h="322" w="67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87" name="Google Shape;12587;p79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2588" name="Google Shape;12588;p79"/>
            <p:cNvSpPr/>
            <p:nvPr/>
          </p:nvSpPr>
          <p:spPr>
            <a:xfrm>
              <a:off x="5911256" y="3534862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79"/>
            <p:cNvSpPr/>
            <p:nvPr/>
          </p:nvSpPr>
          <p:spPr>
            <a:xfrm>
              <a:off x="5894656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79"/>
            <p:cNvSpPr/>
            <p:nvPr/>
          </p:nvSpPr>
          <p:spPr>
            <a:xfrm>
              <a:off x="5961057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79"/>
            <p:cNvSpPr/>
            <p:nvPr/>
          </p:nvSpPr>
          <p:spPr>
            <a:xfrm>
              <a:off x="5801105" y="3347696"/>
              <a:ext cx="264813" cy="351933"/>
            </a:xfrm>
            <a:custGeom>
              <a:rect b="b" l="l" r="r" t="t"/>
              <a:pathLst>
                <a:path extrusionOk="0" h="11109" w="8359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2" name="Google Shape;12592;p79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2593" name="Google Shape;12593;p79"/>
            <p:cNvSpPr/>
            <p:nvPr/>
          </p:nvSpPr>
          <p:spPr>
            <a:xfrm>
              <a:off x="5460133" y="3534862"/>
              <a:ext cx="44162" cy="15396"/>
            </a:xfrm>
            <a:custGeom>
              <a:rect b="b" l="l" r="r" t="t"/>
              <a:pathLst>
                <a:path extrusionOk="0" h="486" w="1394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4" name="Google Shape;12594;p79"/>
            <p:cNvSpPr/>
            <p:nvPr/>
          </p:nvSpPr>
          <p:spPr>
            <a:xfrm>
              <a:off x="5443153" y="34959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79"/>
            <p:cNvSpPr/>
            <p:nvPr/>
          </p:nvSpPr>
          <p:spPr>
            <a:xfrm>
              <a:off x="5509934" y="34959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79"/>
            <p:cNvSpPr/>
            <p:nvPr/>
          </p:nvSpPr>
          <p:spPr>
            <a:xfrm>
              <a:off x="5438242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79"/>
            <p:cNvSpPr/>
            <p:nvPr/>
          </p:nvSpPr>
          <p:spPr>
            <a:xfrm>
              <a:off x="5504644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79"/>
            <p:cNvSpPr/>
            <p:nvPr/>
          </p:nvSpPr>
          <p:spPr>
            <a:xfrm>
              <a:off x="5349253" y="3346936"/>
              <a:ext cx="265922" cy="352693"/>
            </a:xfrm>
            <a:custGeom>
              <a:rect b="b" l="l" r="r" t="t"/>
              <a:pathLst>
                <a:path extrusionOk="0" h="11133" w="8394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9" name="Google Shape;12599;p79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2600" name="Google Shape;12600;p79"/>
            <p:cNvSpPr/>
            <p:nvPr/>
          </p:nvSpPr>
          <p:spPr>
            <a:xfrm>
              <a:off x="5015061" y="3556752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1" name="Google Shape;12601;p79"/>
            <p:cNvSpPr/>
            <p:nvPr/>
          </p:nvSpPr>
          <p:spPr>
            <a:xfrm>
              <a:off x="4907159" y="3346936"/>
              <a:ext cx="264845" cy="354214"/>
            </a:xfrm>
            <a:custGeom>
              <a:rect b="b" l="l" r="r" t="t"/>
              <a:pathLst>
                <a:path extrusionOk="0" h="11181" w="836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2" name="Google Shape;12602;p79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2603" name="Google Shape;12603;p79"/>
            <p:cNvSpPr/>
            <p:nvPr/>
          </p:nvSpPr>
          <p:spPr>
            <a:xfrm>
              <a:off x="8146471" y="34563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79"/>
            <p:cNvSpPr/>
            <p:nvPr/>
          </p:nvSpPr>
          <p:spPr>
            <a:xfrm>
              <a:off x="8215501" y="3456327"/>
              <a:ext cx="10961" cy="16252"/>
            </a:xfrm>
            <a:custGeom>
              <a:rect b="b" l="l" r="r" t="t"/>
              <a:pathLst>
                <a:path extrusionOk="0" h="513" w="346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79"/>
            <p:cNvSpPr/>
            <p:nvPr/>
          </p:nvSpPr>
          <p:spPr>
            <a:xfrm>
              <a:off x="8048421" y="3334486"/>
              <a:ext cx="276503" cy="369674"/>
            </a:xfrm>
            <a:custGeom>
              <a:rect b="b" l="l" r="r" t="t"/>
              <a:pathLst>
                <a:path extrusionOk="0" h="11669" w="8728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79"/>
            <p:cNvSpPr/>
            <p:nvPr/>
          </p:nvSpPr>
          <p:spPr>
            <a:xfrm>
              <a:off x="8154771" y="3491016"/>
              <a:ext cx="63392" cy="33993"/>
            </a:xfrm>
            <a:custGeom>
              <a:rect b="b" l="l" r="r" t="t"/>
              <a:pathLst>
                <a:path extrusionOk="0" h="1073" w="2001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79"/>
            <p:cNvSpPr/>
            <p:nvPr/>
          </p:nvSpPr>
          <p:spPr>
            <a:xfrm>
              <a:off x="8139691" y="3435988"/>
              <a:ext cx="23792" cy="13939"/>
            </a:xfrm>
            <a:custGeom>
              <a:rect b="b" l="l" r="r" t="t"/>
              <a:pathLst>
                <a:path extrusionOk="0" h="440" w="751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8" name="Google Shape;12608;p79"/>
            <p:cNvSpPr/>
            <p:nvPr/>
          </p:nvSpPr>
          <p:spPr>
            <a:xfrm>
              <a:off x="8209102" y="3435418"/>
              <a:ext cx="23412" cy="13401"/>
            </a:xfrm>
            <a:custGeom>
              <a:rect b="b" l="l" r="r" t="t"/>
              <a:pathLst>
                <a:path extrusionOk="0" h="423" w="739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9" name="Google Shape;12609;p79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2610" name="Google Shape;12610;p79"/>
            <p:cNvSpPr/>
            <p:nvPr/>
          </p:nvSpPr>
          <p:spPr>
            <a:xfrm>
              <a:off x="7682549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79"/>
            <p:cNvSpPr/>
            <p:nvPr/>
          </p:nvSpPr>
          <p:spPr>
            <a:xfrm>
              <a:off x="7753068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79"/>
            <p:cNvSpPr/>
            <p:nvPr/>
          </p:nvSpPr>
          <p:spPr>
            <a:xfrm>
              <a:off x="7699149" y="3494691"/>
              <a:ext cx="47932" cy="17487"/>
            </a:xfrm>
            <a:custGeom>
              <a:rect b="b" l="l" r="r" t="t"/>
              <a:pathLst>
                <a:path extrusionOk="0" h="552" w="1513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79"/>
            <p:cNvSpPr/>
            <p:nvPr/>
          </p:nvSpPr>
          <p:spPr>
            <a:xfrm>
              <a:off x="7575787" y="3329955"/>
              <a:ext cx="295384" cy="376834"/>
            </a:xfrm>
            <a:custGeom>
              <a:rect b="b" l="l" r="r" t="t"/>
              <a:pathLst>
                <a:path extrusionOk="0" h="11895" w="9324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79"/>
            <p:cNvSpPr/>
            <p:nvPr/>
          </p:nvSpPr>
          <p:spPr>
            <a:xfrm>
              <a:off x="7676118" y="3435576"/>
              <a:ext cx="23412" cy="11341"/>
            </a:xfrm>
            <a:custGeom>
              <a:rect b="b" l="l" r="r" t="t"/>
              <a:pathLst>
                <a:path extrusionOk="0" h="358" w="739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79"/>
            <p:cNvSpPr/>
            <p:nvPr/>
          </p:nvSpPr>
          <p:spPr>
            <a:xfrm>
              <a:off x="7747049" y="3435576"/>
              <a:ext cx="23031" cy="11341"/>
            </a:xfrm>
            <a:custGeom>
              <a:rect b="b" l="l" r="r" t="t"/>
              <a:pathLst>
                <a:path extrusionOk="0" h="358" w="727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16" name="Google Shape;12616;p79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2617" name="Google Shape;12617;p79"/>
            <p:cNvSpPr/>
            <p:nvPr/>
          </p:nvSpPr>
          <p:spPr>
            <a:xfrm>
              <a:off x="944783" y="2884503"/>
              <a:ext cx="102263" cy="122982"/>
            </a:xfrm>
            <a:custGeom>
              <a:rect b="b" l="l" r="r" t="t"/>
              <a:pathLst>
                <a:path extrusionOk="0" h="3882" w="3228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79"/>
            <p:cNvSpPr/>
            <p:nvPr/>
          </p:nvSpPr>
          <p:spPr>
            <a:xfrm>
              <a:off x="963664" y="2903733"/>
              <a:ext cx="65261" cy="64152"/>
            </a:xfrm>
            <a:custGeom>
              <a:rect b="b" l="l" r="r" t="t"/>
              <a:pathLst>
                <a:path extrusionOk="0" h="2025" w="206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79"/>
            <p:cNvSpPr/>
            <p:nvPr/>
          </p:nvSpPr>
          <p:spPr>
            <a:xfrm>
              <a:off x="864062" y="2987843"/>
              <a:ext cx="264084" cy="244443"/>
            </a:xfrm>
            <a:custGeom>
              <a:rect b="b" l="l" r="r" t="t"/>
              <a:pathLst>
                <a:path extrusionOk="0" h="7716" w="8336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79"/>
            <p:cNvSpPr/>
            <p:nvPr/>
          </p:nvSpPr>
          <p:spPr>
            <a:xfrm>
              <a:off x="1022494" y="3006724"/>
              <a:ext cx="44162" cy="22271"/>
            </a:xfrm>
            <a:custGeom>
              <a:rect b="b" l="l" r="r" t="t"/>
              <a:pathLst>
                <a:path extrusionOk="0" h="703" w="1394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79"/>
            <p:cNvSpPr/>
            <p:nvPr/>
          </p:nvSpPr>
          <p:spPr>
            <a:xfrm>
              <a:off x="1086234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79"/>
            <p:cNvSpPr/>
            <p:nvPr/>
          </p:nvSpPr>
          <p:spPr>
            <a:xfrm>
              <a:off x="1023634" y="3077941"/>
              <a:ext cx="26041" cy="49167"/>
            </a:xfrm>
            <a:custGeom>
              <a:rect b="b" l="l" r="r" t="t"/>
              <a:pathLst>
                <a:path extrusionOk="0" h="1552" w="822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79"/>
            <p:cNvSpPr/>
            <p:nvPr/>
          </p:nvSpPr>
          <p:spPr>
            <a:xfrm>
              <a:off x="924413" y="3006819"/>
              <a:ext cx="44162" cy="22176"/>
            </a:xfrm>
            <a:custGeom>
              <a:rect b="b" l="l" r="r" t="t"/>
              <a:pathLst>
                <a:path extrusionOk="0" h="700" w="1394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4" name="Google Shape;12624;p79"/>
            <p:cNvSpPr/>
            <p:nvPr/>
          </p:nvSpPr>
          <p:spPr>
            <a:xfrm>
              <a:off x="929703" y="3158757"/>
              <a:ext cx="56232" cy="41849"/>
            </a:xfrm>
            <a:custGeom>
              <a:rect b="b" l="l" r="r" t="t"/>
              <a:pathLst>
                <a:path extrusionOk="0" h="1321" w="1775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5" name="Google Shape;12625;p79"/>
            <p:cNvSpPr/>
            <p:nvPr/>
          </p:nvSpPr>
          <p:spPr>
            <a:xfrm>
              <a:off x="876512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79"/>
            <p:cNvSpPr/>
            <p:nvPr/>
          </p:nvSpPr>
          <p:spPr>
            <a:xfrm>
              <a:off x="941393" y="3077941"/>
              <a:ext cx="26453" cy="49484"/>
            </a:xfrm>
            <a:custGeom>
              <a:rect b="b" l="l" r="r" t="t"/>
              <a:pathLst>
                <a:path extrusionOk="0" h="1562" w="835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7" name="Google Shape;12627;p79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2628" name="Google Shape;12628;p79"/>
            <p:cNvSpPr/>
            <p:nvPr/>
          </p:nvSpPr>
          <p:spPr>
            <a:xfrm>
              <a:off x="4237285" y="2916658"/>
              <a:ext cx="58101" cy="56897"/>
            </a:xfrm>
            <a:custGeom>
              <a:rect b="b" l="l" r="r" t="t"/>
              <a:pathLst>
                <a:path extrusionOk="0" h="1796" w="1834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79"/>
            <p:cNvSpPr/>
            <p:nvPr/>
          </p:nvSpPr>
          <p:spPr>
            <a:xfrm>
              <a:off x="4216535" y="2886594"/>
              <a:ext cx="29843" cy="73751"/>
            </a:xfrm>
            <a:custGeom>
              <a:rect b="b" l="l" r="r" t="t"/>
              <a:pathLst>
                <a:path extrusionOk="0" h="2328" w="942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79"/>
            <p:cNvSpPr/>
            <p:nvPr/>
          </p:nvSpPr>
          <p:spPr>
            <a:xfrm>
              <a:off x="4176935" y="2884661"/>
              <a:ext cx="30571" cy="74163"/>
            </a:xfrm>
            <a:custGeom>
              <a:rect b="b" l="l" r="r" t="t"/>
              <a:pathLst>
                <a:path extrusionOk="0" h="2341" w="965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1" name="Google Shape;12631;p79"/>
            <p:cNvSpPr/>
            <p:nvPr/>
          </p:nvSpPr>
          <p:spPr>
            <a:xfrm>
              <a:off x="4250116" y="2965762"/>
              <a:ext cx="74701" cy="28544"/>
            </a:xfrm>
            <a:custGeom>
              <a:rect b="b" l="l" r="r" t="t"/>
              <a:pathLst>
                <a:path extrusionOk="0" h="901" w="2358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2" name="Google Shape;12632;p79"/>
            <p:cNvSpPr/>
            <p:nvPr/>
          </p:nvSpPr>
          <p:spPr>
            <a:xfrm>
              <a:off x="4251985" y="3004443"/>
              <a:ext cx="75493" cy="29462"/>
            </a:xfrm>
            <a:custGeom>
              <a:rect b="b" l="l" r="r" t="t"/>
              <a:pathLst>
                <a:path extrusionOk="0" h="930" w="2383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79"/>
            <p:cNvSpPr/>
            <p:nvPr/>
          </p:nvSpPr>
          <p:spPr>
            <a:xfrm>
              <a:off x="4033615" y="2996428"/>
              <a:ext cx="73941" cy="84237"/>
            </a:xfrm>
            <a:custGeom>
              <a:rect b="b" l="l" r="r" t="t"/>
              <a:pathLst>
                <a:path extrusionOk="0" h="2659" w="2334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79"/>
            <p:cNvSpPr/>
            <p:nvPr/>
          </p:nvSpPr>
          <p:spPr>
            <a:xfrm>
              <a:off x="3978523" y="2931738"/>
              <a:ext cx="303684" cy="299439"/>
            </a:xfrm>
            <a:custGeom>
              <a:rect b="b" l="l" r="r" t="t"/>
              <a:pathLst>
                <a:path extrusionOk="0" h="9452" w="9586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79"/>
            <p:cNvSpPr/>
            <p:nvPr/>
          </p:nvSpPr>
          <p:spPr>
            <a:xfrm>
              <a:off x="4116204" y="3078638"/>
              <a:ext cx="73973" cy="84269"/>
            </a:xfrm>
            <a:custGeom>
              <a:rect b="b" l="l" r="r" t="t"/>
              <a:pathLst>
                <a:path extrusionOk="0" h="2660" w="2335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6" name="Google Shape;12636;p79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2637" name="Google Shape;12637;p79"/>
            <p:cNvSpPr/>
            <p:nvPr/>
          </p:nvSpPr>
          <p:spPr>
            <a:xfrm>
              <a:off x="3527780" y="2885263"/>
              <a:ext cx="347435" cy="345534"/>
            </a:xfrm>
            <a:custGeom>
              <a:rect b="b" l="l" r="r" t="t"/>
              <a:pathLst>
                <a:path extrusionOk="0" h="10907" w="1096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79"/>
            <p:cNvSpPr/>
            <p:nvPr/>
          </p:nvSpPr>
          <p:spPr>
            <a:xfrm>
              <a:off x="3599440" y="2956543"/>
              <a:ext cx="204494" cy="204843"/>
            </a:xfrm>
            <a:custGeom>
              <a:rect b="b" l="l" r="r" t="t"/>
              <a:pathLst>
                <a:path extrusionOk="0" h="6466" w="645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79"/>
            <p:cNvSpPr/>
            <p:nvPr/>
          </p:nvSpPr>
          <p:spPr>
            <a:xfrm>
              <a:off x="3661691" y="3018763"/>
              <a:ext cx="79992" cy="80372"/>
            </a:xfrm>
            <a:custGeom>
              <a:rect b="b" l="l" r="r" t="t"/>
              <a:pathLst>
                <a:path extrusionOk="0" h="2537" w="2525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79"/>
            <p:cNvSpPr/>
            <p:nvPr/>
          </p:nvSpPr>
          <p:spPr>
            <a:xfrm>
              <a:off x="3625101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79"/>
            <p:cNvSpPr/>
            <p:nvPr/>
          </p:nvSpPr>
          <p:spPr>
            <a:xfrm>
              <a:off x="3651522" y="2982552"/>
              <a:ext cx="18881" cy="18533"/>
            </a:xfrm>
            <a:custGeom>
              <a:rect b="b" l="l" r="r" t="t"/>
              <a:pathLst>
                <a:path extrusionOk="0" h="585" w="596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79"/>
            <p:cNvSpPr/>
            <p:nvPr/>
          </p:nvSpPr>
          <p:spPr>
            <a:xfrm>
              <a:off x="367905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79"/>
            <p:cNvSpPr/>
            <p:nvPr/>
          </p:nvSpPr>
          <p:spPr>
            <a:xfrm>
              <a:off x="370582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79"/>
            <p:cNvSpPr/>
            <p:nvPr/>
          </p:nvSpPr>
          <p:spPr>
            <a:xfrm>
              <a:off x="3732591" y="2982552"/>
              <a:ext cx="18533" cy="18533"/>
            </a:xfrm>
            <a:custGeom>
              <a:rect b="b" l="l" r="r" t="t"/>
              <a:pathLst>
                <a:path extrusionOk="0" h="585" w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5" name="Google Shape;12645;p79"/>
            <p:cNvSpPr/>
            <p:nvPr/>
          </p:nvSpPr>
          <p:spPr>
            <a:xfrm>
              <a:off x="3759773" y="2982552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6" name="Google Shape;12646;p79"/>
            <p:cNvSpPr/>
            <p:nvPr/>
          </p:nvSpPr>
          <p:spPr>
            <a:xfrm>
              <a:off x="3625101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79"/>
            <p:cNvSpPr/>
            <p:nvPr/>
          </p:nvSpPr>
          <p:spPr>
            <a:xfrm>
              <a:off x="3651522" y="3116844"/>
              <a:ext cx="18881" cy="18501"/>
            </a:xfrm>
            <a:custGeom>
              <a:rect b="b" l="l" r="r" t="t"/>
              <a:pathLst>
                <a:path extrusionOk="0" h="584" w="596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79"/>
            <p:cNvSpPr/>
            <p:nvPr/>
          </p:nvSpPr>
          <p:spPr>
            <a:xfrm>
              <a:off x="367905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9" name="Google Shape;12649;p79"/>
            <p:cNvSpPr/>
            <p:nvPr/>
          </p:nvSpPr>
          <p:spPr>
            <a:xfrm>
              <a:off x="370582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79"/>
            <p:cNvSpPr/>
            <p:nvPr/>
          </p:nvSpPr>
          <p:spPr>
            <a:xfrm>
              <a:off x="3732591" y="3116844"/>
              <a:ext cx="18533" cy="18501"/>
            </a:xfrm>
            <a:custGeom>
              <a:rect b="b" l="l" r="r" t="t"/>
              <a:pathLst>
                <a:path extrusionOk="0" h="584" w="58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1" name="Google Shape;12651;p79"/>
            <p:cNvSpPr/>
            <p:nvPr/>
          </p:nvSpPr>
          <p:spPr>
            <a:xfrm>
              <a:off x="3759773" y="311684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2" name="Google Shape;12652;p79"/>
            <p:cNvSpPr/>
            <p:nvPr/>
          </p:nvSpPr>
          <p:spPr>
            <a:xfrm>
              <a:off x="3625101" y="300935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79"/>
            <p:cNvSpPr/>
            <p:nvPr/>
          </p:nvSpPr>
          <p:spPr>
            <a:xfrm>
              <a:off x="3625101" y="3036503"/>
              <a:ext cx="18501" cy="18153"/>
            </a:xfrm>
            <a:custGeom>
              <a:rect b="b" l="l" r="r" t="t"/>
              <a:pathLst>
                <a:path extrusionOk="0" h="573" w="584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79"/>
            <p:cNvSpPr/>
            <p:nvPr/>
          </p:nvSpPr>
          <p:spPr>
            <a:xfrm>
              <a:off x="3625101" y="3063273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5" name="Google Shape;12655;p79"/>
            <p:cNvSpPr/>
            <p:nvPr/>
          </p:nvSpPr>
          <p:spPr>
            <a:xfrm>
              <a:off x="3625101" y="309007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6" name="Google Shape;12656;p79"/>
            <p:cNvSpPr/>
            <p:nvPr/>
          </p:nvSpPr>
          <p:spPr>
            <a:xfrm>
              <a:off x="3759773" y="300935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7" name="Google Shape;12657;p79"/>
            <p:cNvSpPr/>
            <p:nvPr/>
          </p:nvSpPr>
          <p:spPr>
            <a:xfrm>
              <a:off x="3759773" y="3036503"/>
              <a:ext cx="18121" cy="18153"/>
            </a:xfrm>
            <a:custGeom>
              <a:rect b="b" l="l" r="r" t="t"/>
              <a:pathLst>
                <a:path extrusionOk="0" h="573" w="57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8" name="Google Shape;12658;p79"/>
            <p:cNvSpPr/>
            <p:nvPr/>
          </p:nvSpPr>
          <p:spPr>
            <a:xfrm>
              <a:off x="3759773" y="3063273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9" name="Google Shape;12659;p79"/>
            <p:cNvSpPr/>
            <p:nvPr/>
          </p:nvSpPr>
          <p:spPr>
            <a:xfrm>
              <a:off x="3759773" y="309007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0" name="Google Shape;12660;p79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2661" name="Google Shape;12661;p79"/>
            <p:cNvSpPr/>
            <p:nvPr/>
          </p:nvSpPr>
          <p:spPr>
            <a:xfrm>
              <a:off x="2341903" y="2884503"/>
              <a:ext cx="115822" cy="268963"/>
            </a:xfrm>
            <a:custGeom>
              <a:rect b="b" l="l" r="r" t="t"/>
              <a:pathLst>
                <a:path extrusionOk="0" h="8490" w="3656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79"/>
            <p:cNvSpPr/>
            <p:nvPr/>
          </p:nvSpPr>
          <p:spPr>
            <a:xfrm>
              <a:off x="2275881" y="3157965"/>
              <a:ext cx="168284" cy="75082"/>
            </a:xfrm>
            <a:custGeom>
              <a:rect b="b" l="l" r="r" t="t"/>
              <a:pathLst>
                <a:path extrusionOk="0" h="2370" w="5312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79"/>
            <p:cNvSpPr/>
            <p:nvPr/>
          </p:nvSpPr>
          <p:spPr>
            <a:xfrm>
              <a:off x="2320012" y="3098755"/>
              <a:ext cx="10613" cy="54711"/>
            </a:xfrm>
            <a:custGeom>
              <a:rect b="b" l="l" r="r" t="t"/>
              <a:pathLst>
                <a:path extrusionOk="0" h="1727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79"/>
            <p:cNvSpPr/>
            <p:nvPr/>
          </p:nvSpPr>
          <p:spPr>
            <a:xfrm>
              <a:off x="2267961" y="3116939"/>
              <a:ext cx="42293" cy="41437"/>
            </a:xfrm>
            <a:custGeom>
              <a:rect b="b" l="l" r="r" t="t"/>
              <a:pathLst>
                <a:path extrusionOk="0" h="1308" w="1335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79"/>
            <p:cNvSpPr/>
            <p:nvPr/>
          </p:nvSpPr>
          <p:spPr>
            <a:xfrm>
              <a:off x="2239671" y="3166645"/>
              <a:ext cx="54743" cy="10201"/>
            </a:xfrm>
            <a:custGeom>
              <a:rect b="b" l="l" r="r" t="t"/>
              <a:pathLst>
                <a:path extrusionOk="0" h="322" w="172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6" name="Google Shape;12666;p79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2667" name="Google Shape;12667;p79"/>
            <p:cNvSpPr/>
            <p:nvPr/>
          </p:nvSpPr>
          <p:spPr>
            <a:xfrm>
              <a:off x="2691555" y="2884503"/>
              <a:ext cx="215044" cy="348924"/>
            </a:xfrm>
            <a:custGeom>
              <a:rect b="b" l="l" r="r" t="t"/>
              <a:pathLst>
                <a:path extrusionOk="0" h="11014" w="6788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79"/>
            <p:cNvSpPr/>
            <p:nvPr/>
          </p:nvSpPr>
          <p:spPr>
            <a:xfrm>
              <a:off x="2754535" y="2907503"/>
              <a:ext cx="126783" cy="127164"/>
            </a:xfrm>
            <a:custGeom>
              <a:rect b="b" l="l" r="r" t="t"/>
              <a:pathLst>
                <a:path extrusionOk="0" h="4014" w="4002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79"/>
            <p:cNvSpPr/>
            <p:nvPr/>
          </p:nvSpPr>
          <p:spPr>
            <a:xfrm>
              <a:off x="2781336" y="2931263"/>
              <a:ext cx="74321" cy="74353"/>
            </a:xfrm>
            <a:custGeom>
              <a:rect b="b" l="l" r="r" t="t"/>
              <a:pathLst>
                <a:path extrusionOk="0" h="2347" w="2346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0" name="Google Shape;12670;p79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2671" name="Google Shape;12671;p79"/>
            <p:cNvSpPr/>
            <p:nvPr/>
          </p:nvSpPr>
          <p:spPr>
            <a:xfrm>
              <a:off x="1832330" y="2884503"/>
              <a:ext cx="130902" cy="159572"/>
            </a:xfrm>
            <a:custGeom>
              <a:rect b="b" l="l" r="r" t="t"/>
              <a:pathLst>
                <a:path extrusionOk="0" h="5037" w="4132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79"/>
            <p:cNvSpPr/>
            <p:nvPr/>
          </p:nvSpPr>
          <p:spPr>
            <a:xfrm>
              <a:off x="1861000" y="2912698"/>
              <a:ext cx="75842" cy="72167"/>
            </a:xfrm>
            <a:custGeom>
              <a:rect b="b" l="l" r="r" t="t"/>
              <a:pathLst>
                <a:path extrusionOk="0" h="2278" w="2394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79"/>
            <p:cNvSpPr/>
            <p:nvPr/>
          </p:nvSpPr>
          <p:spPr>
            <a:xfrm>
              <a:off x="1818359" y="306064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79"/>
            <p:cNvSpPr/>
            <p:nvPr/>
          </p:nvSpPr>
          <p:spPr>
            <a:xfrm>
              <a:off x="1818359" y="3078384"/>
              <a:ext cx="57753" cy="24552"/>
            </a:xfrm>
            <a:custGeom>
              <a:rect b="b" l="l" r="r" t="t"/>
              <a:pathLst>
                <a:path extrusionOk="0" h="775" w="1823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79"/>
            <p:cNvSpPr/>
            <p:nvPr/>
          </p:nvSpPr>
          <p:spPr>
            <a:xfrm>
              <a:off x="1818359" y="309647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79"/>
            <p:cNvSpPr/>
            <p:nvPr/>
          </p:nvSpPr>
          <p:spPr>
            <a:xfrm>
              <a:off x="2022410" y="3029914"/>
              <a:ext cx="760" cy="570"/>
            </a:xfrm>
            <a:custGeom>
              <a:rect b="b" l="l" r="r" t="t"/>
              <a:pathLst>
                <a:path extrusionOk="0" h="18" w="24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79"/>
            <p:cNvSpPr/>
            <p:nvPr/>
          </p:nvSpPr>
          <p:spPr>
            <a:xfrm>
              <a:off x="1770459" y="3017337"/>
              <a:ext cx="254644" cy="215994"/>
            </a:xfrm>
            <a:custGeom>
              <a:rect b="b" l="l" r="r" t="t"/>
              <a:pathLst>
                <a:path extrusionOk="0" h="6818" w="8038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79"/>
            <p:cNvSpPr/>
            <p:nvPr/>
          </p:nvSpPr>
          <p:spPr>
            <a:xfrm>
              <a:off x="1929271" y="3055987"/>
              <a:ext cx="38111" cy="47298"/>
            </a:xfrm>
            <a:custGeom>
              <a:rect b="b" l="l" r="r" t="t"/>
              <a:pathLst>
                <a:path extrusionOk="0" h="1493" w="1203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9" name="Google Shape;12679;p79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2680" name="Google Shape;12680;p79"/>
            <p:cNvSpPr/>
            <p:nvPr/>
          </p:nvSpPr>
          <p:spPr>
            <a:xfrm>
              <a:off x="1317847" y="2916943"/>
              <a:ext cx="51702" cy="278404"/>
            </a:xfrm>
            <a:custGeom>
              <a:rect b="b" l="l" r="r" t="t"/>
              <a:pathLst>
                <a:path extrusionOk="0" h="8788" w="163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79"/>
            <p:cNvSpPr/>
            <p:nvPr/>
          </p:nvSpPr>
          <p:spPr>
            <a:xfrm>
              <a:off x="1394766" y="3181725"/>
              <a:ext cx="32852" cy="32852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79"/>
            <p:cNvSpPr/>
            <p:nvPr/>
          </p:nvSpPr>
          <p:spPr>
            <a:xfrm>
              <a:off x="1317466" y="2884883"/>
              <a:ext cx="258382" cy="348543"/>
            </a:xfrm>
            <a:custGeom>
              <a:rect b="b" l="l" r="r" t="t"/>
              <a:pathLst>
                <a:path extrusionOk="0" h="11002" w="8156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79"/>
            <p:cNvSpPr/>
            <p:nvPr/>
          </p:nvSpPr>
          <p:spPr>
            <a:xfrm>
              <a:off x="1467186" y="2912033"/>
              <a:ext cx="82653" cy="82273"/>
            </a:xfrm>
            <a:custGeom>
              <a:rect b="b" l="l" r="r" t="t"/>
              <a:pathLst>
                <a:path extrusionOk="0" h="2597" w="2609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79"/>
            <p:cNvSpPr/>
            <p:nvPr/>
          </p:nvSpPr>
          <p:spPr>
            <a:xfrm>
              <a:off x="1403066" y="2929393"/>
              <a:ext cx="15872" cy="15872"/>
            </a:xfrm>
            <a:custGeom>
              <a:rect b="b" l="l" r="r" t="t"/>
              <a:pathLst>
                <a:path extrusionOk="0" h="501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79"/>
            <p:cNvSpPr/>
            <p:nvPr/>
          </p:nvSpPr>
          <p:spPr>
            <a:xfrm>
              <a:off x="1361597" y="3023293"/>
              <a:ext cx="98461" cy="30983"/>
            </a:xfrm>
            <a:custGeom>
              <a:rect b="b" l="l" r="r" t="t"/>
              <a:pathLst>
                <a:path extrusionOk="0" h="978" w="3108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79"/>
            <p:cNvSpPr/>
            <p:nvPr/>
          </p:nvSpPr>
          <p:spPr>
            <a:xfrm>
              <a:off x="1361597" y="3061024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79"/>
            <p:cNvSpPr/>
            <p:nvPr/>
          </p:nvSpPr>
          <p:spPr>
            <a:xfrm>
              <a:off x="1361597" y="3098755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88" name="Google Shape;12688;p79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2689" name="Google Shape;12689;p79"/>
            <p:cNvSpPr/>
            <p:nvPr/>
          </p:nvSpPr>
          <p:spPr>
            <a:xfrm>
              <a:off x="3196249" y="2932023"/>
              <a:ext cx="37351" cy="10581"/>
            </a:xfrm>
            <a:custGeom>
              <a:rect b="b" l="l" r="r" t="t"/>
              <a:pathLst>
                <a:path extrusionOk="0" h="334" w="1179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79"/>
            <p:cNvSpPr/>
            <p:nvPr/>
          </p:nvSpPr>
          <p:spPr>
            <a:xfrm>
              <a:off x="3165297" y="3031593"/>
              <a:ext cx="98873" cy="31332"/>
            </a:xfrm>
            <a:custGeom>
              <a:rect b="b" l="l" r="r" t="t"/>
              <a:pathLst>
                <a:path extrusionOk="0" h="989" w="3121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1" name="Google Shape;12691;p79"/>
            <p:cNvSpPr/>
            <p:nvPr/>
          </p:nvSpPr>
          <p:spPr>
            <a:xfrm>
              <a:off x="3165297" y="307534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2" name="Google Shape;12692;p79"/>
            <p:cNvSpPr/>
            <p:nvPr/>
          </p:nvSpPr>
          <p:spPr>
            <a:xfrm>
              <a:off x="3165297" y="309986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3" name="Google Shape;12693;p79"/>
            <p:cNvSpPr/>
            <p:nvPr/>
          </p:nvSpPr>
          <p:spPr>
            <a:xfrm>
              <a:off x="3198498" y="3181725"/>
              <a:ext cx="33232" cy="32852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79"/>
            <p:cNvSpPr/>
            <p:nvPr/>
          </p:nvSpPr>
          <p:spPr>
            <a:xfrm>
              <a:off x="3121167" y="2884883"/>
              <a:ext cx="258414" cy="348543"/>
            </a:xfrm>
            <a:custGeom>
              <a:rect b="b" l="l" r="r" t="t"/>
              <a:pathLst>
                <a:path extrusionOk="0" h="11002" w="8157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79"/>
            <p:cNvSpPr/>
            <p:nvPr/>
          </p:nvSpPr>
          <p:spPr>
            <a:xfrm>
              <a:off x="3298448" y="2932403"/>
              <a:ext cx="28322" cy="54331"/>
            </a:xfrm>
            <a:custGeom>
              <a:rect b="b" l="l" r="r" t="t"/>
              <a:pathLst>
                <a:path extrusionOk="0" h="1715" w="894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79"/>
            <p:cNvSpPr/>
            <p:nvPr/>
          </p:nvSpPr>
          <p:spPr>
            <a:xfrm>
              <a:off x="3302218" y="2916183"/>
              <a:ext cx="15492" cy="15111"/>
            </a:xfrm>
            <a:custGeom>
              <a:rect b="b" l="l" r="r" t="t"/>
              <a:pathLst>
                <a:path extrusionOk="0" h="477" w="489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97" name="Google Shape;12697;p79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2698" name="Google Shape;12698;p79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9" name="Google Shape;12699;p79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0" name="Google Shape;12700;p79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79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79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79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79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5" name="Google Shape;12705;p79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6" name="Google Shape;12706;p79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7" name="Google Shape;12707;p79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08" name="Google Shape;12708;p79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2709" name="Google Shape;12709;p79"/>
            <p:cNvSpPr/>
            <p:nvPr/>
          </p:nvSpPr>
          <p:spPr>
            <a:xfrm>
              <a:off x="7162775" y="2881113"/>
              <a:ext cx="259523" cy="346294"/>
            </a:xfrm>
            <a:custGeom>
              <a:rect b="b" l="l" r="r" t="t"/>
              <a:pathLst>
                <a:path extrusionOk="0" h="10931" w="8192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79"/>
            <p:cNvSpPr/>
            <p:nvPr/>
          </p:nvSpPr>
          <p:spPr>
            <a:xfrm>
              <a:off x="7270645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79"/>
            <p:cNvSpPr/>
            <p:nvPr/>
          </p:nvSpPr>
          <p:spPr>
            <a:xfrm>
              <a:off x="7254805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79"/>
            <p:cNvSpPr/>
            <p:nvPr/>
          </p:nvSpPr>
          <p:spPr>
            <a:xfrm>
              <a:off x="7319686" y="3006344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3" name="Google Shape;12713;p79"/>
            <p:cNvSpPr/>
            <p:nvPr/>
          </p:nvSpPr>
          <p:spPr>
            <a:xfrm>
              <a:off x="7249135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4" name="Google Shape;12714;p79"/>
            <p:cNvSpPr/>
            <p:nvPr/>
          </p:nvSpPr>
          <p:spPr>
            <a:xfrm>
              <a:off x="7314015" y="299012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5" name="Google Shape;12715;p79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2716" name="Google Shape;12716;p79"/>
            <p:cNvSpPr/>
            <p:nvPr/>
          </p:nvSpPr>
          <p:spPr>
            <a:xfrm>
              <a:off x="6709751" y="2881842"/>
              <a:ext cx="261075" cy="347815"/>
            </a:xfrm>
            <a:custGeom>
              <a:rect b="b" l="l" r="r" t="t"/>
              <a:pathLst>
                <a:path extrusionOk="0" h="10979" w="8241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79"/>
            <p:cNvSpPr/>
            <p:nvPr/>
          </p:nvSpPr>
          <p:spPr>
            <a:xfrm>
              <a:off x="6819522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79"/>
            <p:cNvSpPr/>
            <p:nvPr/>
          </p:nvSpPr>
          <p:spPr>
            <a:xfrm>
              <a:off x="6803682" y="3006344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79"/>
            <p:cNvSpPr/>
            <p:nvPr/>
          </p:nvSpPr>
          <p:spPr>
            <a:xfrm>
              <a:off x="6868183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79"/>
            <p:cNvSpPr/>
            <p:nvPr/>
          </p:nvSpPr>
          <p:spPr>
            <a:xfrm>
              <a:off x="6798011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79"/>
            <p:cNvSpPr/>
            <p:nvPr/>
          </p:nvSpPr>
          <p:spPr>
            <a:xfrm>
              <a:off x="6862892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2" name="Google Shape;12722;p79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2723" name="Google Shape;12723;p79"/>
            <p:cNvSpPr/>
            <p:nvPr/>
          </p:nvSpPr>
          <p:spPr>
            <a:xfrm>
              <a:off x="5807156" y="2881113"/>
              <a:ext cx="261043" cy="348163"/>
            </a:xfrm>
            <a:custGeom>
              <a:rect b="b" l="l" r="r" t="t"/>
              <a:pathLst>
                <a:path extrusionOk="0" h="10990" w="824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4" name="Google Shape;12724;p79"/>
            <p:cNvSpPr/>
            <p:nvPr/>
          </p:nvSpPr>
          <p:spPr>
            <a:xfrm>
              <a:off x="5916547" y="3055828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5" name="Google Shape;12725;p79"/>
            <p:cNvSpPr/>
            <p:nvPr/>
          </p:nvSpPr>
          <p:spPr>
            <a:xfrm>
              <a:off x="5900707" y="30123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79"/>
            <p:cNvSpPr/>
            <p:nvPr/>
          </p:nvSpPr>
          <p:spPr>
            <a:xfrm>
              <a:off x="5965556" y="301236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79"/>
            <p:cNvSpPr/>
            <p:nvPr/>
          </p:nvSpPr>
          <p:spPr>
            <a:xfrm>
              <a:off x="5933116" y="3206625"/>
              <a:ext cx="10613" cy="1020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8" name="Google Shape;12728;p79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2729" name="Google Shape;12729;p79"/>
            <p:cNvSpPr/>
            <p:nvPr/>
          </p:nvSpPr>
          <p:spPr>
            <a:xfrm>
              <a:off x="5465044" y="3060359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0" name="Google Shape;12730;p79"/>
            <p:cNvSpPr/>
            <p:nvPr/>
          </p:nvSpPr>
          <p:spPr>
            <a:xfrm>
              <a:off x="5448823" y="302256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1" name="Google Shape;12731;p79"/>
            <p:cNvSpPr/>
            <p:nvPr/>
          </p:nvSpPr>
          <p:spPr>
            <a:xfrm>
              <a:off x="5514084" y="3022564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2" name="Google Shape;12732;p79"/>
            <p:cNvSpPr/>
            <p:nvPr/>
          </p:nvSpPr>
          <p:spPr>
            <a:xfrm>
              <a:off x="5355653" y="2881493"/>
              <a:ext cx="262184" cy="346643"/>
            </a:xfrm>
            <a:custGeom>
              <a:rect b="b" l="l" r="r" t="t"/>
              <a:pathLst>
                <a:path extrusionOk="0" h="10942" w="8276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3" name="Google Shape;12733;p79"/>
            <p:cNvSpPr/>
            <p:nvPr/>
          </p:nvSpPr>
          <p:spPr>
            <a:xfrm>
              <a:off x="5529924" y="3201335"/>
              <a:ext cx="10581" cy="26421"/>
            </a:xfrm>
            <a:custGeom>
              <a:rect b="b" l="l" r="r" t="t"/>
              <a:pathLst>
                <a:path extrusionOk="0" h="834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4" name="Google Shape;12734;p79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2735" name="Google Shape;12735;p79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79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79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79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9" name="Google Shape;12739;p79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2740" name="Google Shape;12740;p79"/>
            <p:cNvSpPr/>
            <p:nvPr/>
          </p:nvSpPr>
          <p:spPr>
            <a:xfrm>
              <a:off x="7703267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79"/>
            <p:cNvSpPr/>
            <p:nvPr/>
          </p:nvSpPr>
          <p:spPr>
            <a:xfrm>
              <a:off x="7769288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2" name="Google Shape;12742;p79"/>
            <p:cNvSpPr/>
            <p:nvPr/>
          </p:nvSpPr>
          <p:spPr>
            <a:xfrm>
              <a:off x="7697628" y="2997664"/>
              <a:ext cx="21542" cy="11722"/>
            </a:xfrm>
            <a:custGeom>
              <a:rect b="b" l="l" r="r" t="t"/>
              <a:pathLst>
                <a:path extrusionOk="0" h="370" w="68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3" name="Google Shape;12743;p79"/>
            <p:cNvSpPr/>
            <p:nvPr/>
          </p:nvSpPr>
          <p:spPr>
            <a:xfrm>
              <a:off x="7763618" y="2997600"/>
              <a:ext cx="21542" cy="11785"/>
            </a:xfrm>
            <a:custGeom>
              <a:rect b="b" l="l" r="r" t="t"/>
              <a:pathLst>
                <a:path extrusionOk="0" h="372" w="68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79"/>
            <p:cNvSpPr/>
            <p:nvPr/>
          </p:nvSpPr>
          <p:spPr>
            <a:xfrm>
              <a:off x="7609368" y="2893912"/>
              <a:ext cx="264813" cy="353105"/>
            </a:xfrm>
            <a:custGeom>
              <a:rect b="b" l="l" r="r" t="t"/>
              <a:pathLst>
                <a:path extrusionOk="0" h="11146" w="8359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79"/>
            <p:cNvSpPr/>
            <p:nvPr/>
          </p:nvSpPr>
          <p:spPr>
            <a:xfrm>
              <a:off x="7711219" y="3046324"/>
              <a:ext cx="60350" cy="32472"/>
            </a:xfrm>
            <a:custGeom>
              <a:rect b="b" l="l" r="r" t="t"/>
              <a:pathLst>
                <a:path extrusionOk="0" h="1025" w="1905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6" name="Google Shape;12746;p79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2747" name="Google Shape;12747;p79"/>
            <p:cNvSpPr/>
            <p:nvPr/>
          </p:nvSpPr>
          <p:spPr>
            <a:xfrm>
              <a:off x="6345399" y="299500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79"/>
            <p:cNvSpPr/>
            <p:nvPr/>
          </p:nvSpPr>
          <p:spPr>
            <a:xfrm>
              <a:off x="6412529" y="2995003"/>
              <a:ext cx="10993" cy="15872"/>
            </a:xfrm>
            <a:custGeom>
              <a:rect b="b" l="l" r="r" t="t"/>
              <a:pathLst>
                <a:path extrusionOk="0" h="501" w="347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79"/>
            <p:cNvSpPr/>
            <p:nvPr/>
          </p:nvSpPr>
          <p:spPr>
            <a:xfrm>
              <a:off x="6248458" y="2869772"/>
              <a:ext cx="270864" cy="360645"/>
            </a:xfrm>
            <a:custGeom>
              <a:rect b="b" l="l" r="r" t="t"/>
              <a:pathLst>
                <a:path extrusionOk="0" h="11384" w="855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79"/>
            <p:cNvSpPr/>
            <p:nvPr/>
          </p:nvSpPr>
          <p:spPr>
            <a:xfrm>
              <a:off x="6339728" y="297729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79"/>
            <p:cNvSpPr/>
            <p:nvPr/>
          </p:nvSpPr>
          <p:spPr>
            <a:xfrm>
              <a:off x="6353319" y="3025194"/>
              <a:ext cx="61903" cy="32852"/>
            </a:xfrm>
            <a:custGeom>
              <a:rect b="b" l="l" r="r" t="t"/>
              <a:pathLst>
                <a:path extrusionOk="0" h="1037" w="1954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2" name="Google Shape;12752;p79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2753" name="Google Shape;12753;p79"/>
            <p:cNvSpPr/>
            <p:nvPr/>
          </p:nvSpPr>
          <p:spPr>
            <a:xfrm>
              <a:off x="3227168" y="2675542"/>
              <a:ext cx="37002" cy="10581"/>
            </a:xfrm>
            <a:custGeom>
              <a:rect b="b" l="l" r="r" t="t"/>
              <a:pathLst>
                <a:path extrusionOk="0" h="334" w="1168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79"/>
            <p:cNvSpPr/>
            <p:nvPr/>
          </p:nvSpPr>
          <p:spPr>
            <a:xfrm>
              <a:off x="3075928" y="2445798"/>
              <a:ext cx="363243" cy="300675"/>
            </a:xfrm>
            <a:custGeom>
              <a:rect b="b" l="l" r="r" t="t"/>
              <a:pathLst>
                <a:path extrusionOk="0" h="9491" w="11466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79"/>
            <p:cNvSpPr/>
            <p:nvPr/>
          </p:nvSpPr>
          <p:spPr>
            <a:xfrm>
              <a:off x="3141537" y="256539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79"/>
            <p:cNvSpPr/>
            <p:nvPr/>
          </p:nvSpPr>
          <p:spPr>
            <a:xfrm>
              <a:off x="3185287" y="2565390"/>
              <a:ext cx="73593" cy="10233"/>
            </a:xfrm>
            <a:custGeom>
              <a:rect b="b" l="l" r="r" t="t"/>
              <a:pathLst>
                <a:path extrusionOk="0" h="323" w="2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79"/>
            <p:cNvSpPr/>
            <p:nvPr/>
          </p:nvSpPr>
          <p:spPr>
            <a:xfrm>
              <a:off x="3185287" y="2578601"/>
              <a:ext cx="73593" cy="10201"/>
            </a:xfrm>
            <a:custGeom>
              <a:rect b="b" l="l" r="r" t="t"/>
              <a:pathLst>
                <a:path extrusionOk="0" h="322" w="2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79"/>
            <p:cNvSpPr/>
            <p:nvPr/>
          </p:nvSpPr>
          <p:spPr>
            <a:xfrm>
              <a:off x="3185287" y="2591811"/>
              <a:ext cx="73212" cy="10201"/>
            </a:xfrm>
            <a:custGeom>
              <a:rect b="b" l="l" r="r" t="t"/>
              <a:pathLst>
                <a:path extrusionOk="0" h="322" w="231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79"/>
            <p:cNvSpPr/>
            <p:nvPr/>
          </p:nvSpPr>
          <p:spPr>
            <a:xfrm>
              <a:off x="3141537" y="260952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79"/>
            <p:cNvSpPr/>
            <p:nvPr/>
          </p:nvSpPr>
          <p:spPr>
            <a:xfrm>
              <a:off x="3185287" y="2609520"/>
              <a:ext cx="73212" cy="10613"/>
            </a:xfrm>
            <a:custGeom>
              <a:rect b="b" l="l" r="r" t="t"/>
              <a:pathLst>
                <a:path extrusionOk="0" h="335" w="2311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79"/>
            <p:cNvSpPr/>
            <p:nvPr/>
          </p:nvSpPr>
          <p:spPr>
            <a:xfrm>
              <a:off x="3185287" y="2622731"/>
              <a:ext cx="73212" cy="10581"/>
            </a:xfrm>
            <a:custGeom>
              <a:rect b="b" l="l" r="r" t="t"/>
              <a:pathLst>
                <a:path extrusionOk="0" h="334" w="2311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79"/>
            <p:cNvSpPr/>
            <p:nvPr/>
          </p:nvSpPr>
          <p:spPr>
            <a:xfrm>
              <a:off x="3185287" y="2636670"/>
              <a:ext cx="73212" cy="10233"/>
            </a:xfrm>
            <a:custGeom>
              <a:rect b="b" l="l" r="r" t="t"/>
              <a:pathLst>
                <a:path extrusionOk="0" h="323" w="2311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79"/>
            <p:cNvSpPr/>
            <p:nvPr/>
          </p:nvSpPr>
          <p:spPr>
            <a:xfrm>
              <a:off x="3330509" y="2471839"/>
              <a:ext cx="82653" cy="82653"/>
            </a:xfrm>
            <a:custGeom>
              <a:rect b="b" l="l" r="r" t="t"/>
              <a:pathLst>
                <a:path extrusionOk="0" h="2609" w="2609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4" name="Google Shape;12764;p79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2765" name="Google Shape;12765;p79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79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7" name="Google Shape;12767;p79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8" name="Google Shape;12768;p79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79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79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79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79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73" name="Google Shape;12773;p79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2774" name="Google Shape;12774;p79"/>
            <p:cNvSpPr/>
            <p:nvPr/>
          </p:nvSpPr>
          <p:spPr>
            <a:xfrm>
              <a:off x="2400384" y="2421310"/>
              <a:ext cx="154662" cy="162613"/>
            </a:xfrm>
            <a:custGeom>
              <a:rect b="b" l="l" r="r" t="t"/>
              <a:pathLst>
                <a:path extrusionOk="0" h="5133" w="4882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79"/>
            <p:cNvSpPr/>
            <p:nvPr/>
          </p:nvSpPr>
          <p:spPr>
            <a:xfrm>
              <a:off x="2292862" y="2724899"/>
              <a:ext cx="168252" cy="46475"/>
            </a:xfrm>
            <a:custGeom>
              <a:rect b="b" l="l" r="r" t="t"/>
              <a:pathLst>
                <a:path extrusionOk="0" h="1467" w="5311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79"/>
            <p:cNvSpPr/>
            <p:nvPr/>
          </p:nvSpPr>
          <p:spPr>
            <a:xfrm>
              <a:off x="2189142" y="2460149"/>
              <a:ext cx="266714" cy="310844"/>
            </a:xfrm>
            <a:custGeom>
              <a:rect b="b" l="l" r="r" t="t"/>
              <a:pathLst>
                <a:path extrusionOk="0" h="9812" w="8419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79"/>
            <p:cNvSpPr/>
            <p:nvPr/>
          </p:nvSpPr>
          <p:spPr>
            <a:xfrm>
              <a:off x="2320012" y="2699682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79"/>
            <p:cNvSpPr/>
            <p:nvPr/>
          </p:nvSpPr>
          <p:spPr>
            <a:xfrm>
              <a:off x="2320012" y="2718151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79"/>
            <p:cNvSpPr/>
            <p:nvPr/>
          </p:nvSpPr>
          <p:spPr>
            <a:xfrm>
              <a:off x="2364522" y="2716662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79"/>
            <p:cNvSpPr/>
            <p:nvPr/>
          </p:nvSpPr>
          <p:spPr>
            <a:xfrm>
              <a:off x="2437323" y="2454510"/>
              <a:ext cx="82273" cy="83002"/>
            </a:xfrm>
            <a:custGeom>
              <a:rect b="b" l="l" r="r" t="t"/>
              <a:pathLst>
                <a:path extrusionOk="0" h="2620" w="2597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79"/>
            <p:cNvSpPr/>
            <p:nvPr/>
          </p:nvSpPr>
          <p:spPr>
            <a:xfrm>
              <a:off x="2462603" y="2479759"/>
              <a:ext cx="32092" cy="32092"/>
            </a:xfrm>
            <a:custGeom>
              <a:rect b="b" l="l" r="r" t="t"/>
              <a:pathLst>
                <a:path extrusionOk="0" h="1013" w="1013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79"/>
            <p:cNvSpPr/>
            <p:nvPr/>
          </p:nvSpPr>
          <p:spPr>
            <a:xfrm>
              <a:off x="2314373" y="2546921"/>
              <a:ext cx="21891" cy="36242"/>
            </a:xfrm>
            <a:custGeom>
              <a:rect b="b" l="l" r="r" t="t"/>
              <a:pathLst>
                <a:path extrusionOk="0" h="114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83" name="Google Shape;12783;p79"/>
          <p:cNvSpPr/>
          <p:nvPr/>
        </p:nvSpPr>
        <p:spPr>
          <a:xfrm>
            <a:off x="3518751" y="2415259"/>
            <a:ext cx="364003" cy="361405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84" name="Google Shape;12784;p79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2785" name="Google Shape;12785;p79"/>
            <p:cNvSpPr/>
            <p:nvPr/>
          </p:nvSpPr>
          <p:spPr>
            <a:xfrm>
              <a:off x="4106764" y="2486507"/>
              <a:ext cx="219574" cy="220746"/>
            </a:xfrm>
            <a:custGeom>
              <a:rect b="b" l="l" r="r" t="t"/>
              <a:pathLst>
                <a:path extrusionOk="0" h="6968" w="6931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79"/>
            <p:cNvSpPr/>
            <p:nvPr/>
          </p:nvSpPr>
          <p:spPr>
            <a:xfrm>
              <a:off x="3961923" y="2486317"/>
              <a:ext cx="259839" cy="220936"/>
            </a:xfrm>
            <a:custGeom>
              <a:rect b="b" l="l" r="r" t="t"/>
              <a:pathLst>
                <a:path extrusionOk="0" h="6974" w="8202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7" name="Google Shape;12787;p79"/>
            <p:cNvSpPr/>
            <p:nvPr/>
          </p:nvSpPr>
          <p:spPr>
            <a:xfrm>
              <a:off x="4015113" y="2540870"/>
              <a:ext cx="96212" cy="95832"/>
            </a:xfrm>
            <a:custGeom>
              <a:rect b="b" l="l" r="r" t="t"/>
              <a:pathLst>
                <a:path extrusionOk="0" h="3025" w="3037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8" name="Google Shape;12788;p79"/>
            <p:cNvSpPr/>
            <p:nvPr/>
          </p:nvSpPr>
          <p:spPr>
            <a:xfrm>
              <a:off x="4186375" y="2539381"/>
              <a:ext cx="77331" cy="90541"/>
            </a:xfrm>
            <a:custGeom>
              <a:rect b="b" l="l" r="r" t="t"/>
              <a:pathLst>
                <a:path extrusionOk="0" h="2858" w="2441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89" name="Google Shape;12789;p79"/>
          <p:cNvSpPr/>
          <p:nvPr/>
        </p:nvSpPr>
        <p:spPr>
          <a:xfrm>
            <a:off x="1747839" y="2414150"/>
            <a:ext cx="361754" cy="362514"/>
          </a:xfrm>
          <a:custGeom>
            <a:rect b="b" l="l" r="r" t="t"/>
            <a:pathLst>
              <a:path extrusionOk="0" h="11443" w="11419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90" name="Google Shape;12790;p79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2791" name="Google Shape;12791;p79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2" name="Google Shape;12792;p79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79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79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79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79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79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79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9" name="Google Shape;12799;p79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2800" name="Google Shape;12800;p79"/>
            <p:cNvSpPr/>
            <p:nvPr/>
          </p:nvSpPr>
          <p:spPr>
            <a:xfrm>
              <a:off x="965153" y="2609235"/>
              <a:ext cx="64912" cy="63677"/>
            </a:xfrm>
            <a:custGeom>
              <a:rect b="b" l="l" r="r" t="t"/>
              <a:pathLst>
                <a:path extrusionOk="0" h="2010" w="2049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79"/>
            <p:cNvSpPr/>
            <p:nvPr/>
          </p:nvSpPr>
          <p:spPr>
            <a:xfrm>
              <a:off x="861053" y="2479854"/>
              <a:ext cx="298394" cy="298679"/>
            </a:xfrm>
            <a:custGeom>
              <a:rect b="b" l="l" r="r" t="t"/>
              <a:pathLst>
                <a:path extrusionOk="0" h="9428" w="9419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79"/>
            <p:cNvSpPr/>
            <p:nvPr/>
          </p:nvSpPr>
          <p:spPr>
            <a:xfrm>
              <a:off x="1128875" y="2455366"/>
              <a:ext cx="54711" cy="53856"/>
            </a:xfrm>
            <a:custGeom>
              <a:rect b="b" l="l" r="r" t="t"/>
              <a:pathLst>
                <a:path extrusionOk="0" h="1700" w="1727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3" name="Google Shape;12803;p79"/>
            <p:cNvSpPr/>
            <p:nvPr/>
          </p:nvSpPr>
          <p:spPr>
            <a:xfrm>
              <a:off x="1099445" y="2414910"/>
              <a:ext cx="10581" cy="71692"/>
            </a:xfrm>
            <a:custGeom>
              <a:rect b="b" l="l" r="r" t="t"/>
              <a:pathLst>
                <a:path extrusionOk="0" h="226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4" name="Google Shape;12804;p79"/>
            <p:cNvSpPr/>
            <p:nvPr/>
          </p:nvSpPr>
          <p:spPr>
            <a:xfrm>
              <a:off x="1151495" y="2528420"/>
              <a:ext cx="71692" cy="10613"/>
            </a:xfrm>
            <a:custGeom>
              <a:rect b="b" l="l" r="r" t="t"/>
              <a:pathLst>
                <a:path extrusionOk="0" h="335" w="2263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5" name="Google Shape;12805;p79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2806" name="Google Shape;12806;p79"/>
            <p:cNvSpPr/>
            <p:nvPr/>
          </p:nvSpPr>
          <p:spPr>
            <a:xfrm>
              <a:off x="7696108" y="2531841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7" name="Google Shape;12807;p79"/>
            <p:cNvSpPr/>
            <p:nvPr/>
          </p:nvSpPr>
          <p:spPr>
            <a:xfrm>
              <a:off x="7762889" y="2531841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79"/>
            <p:cNvSpPr/>
            <p:nvPr/>
          </p:nvSpPr>
          <p:spPr>
            <a:xfrm>
              <a:off x="7711948" y="2571156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79"/>
            <p:cNvSpPr/>
            <p:nvPr/>
          </p:nvSpPr>
          <p:spPr>
            <a:xfrm>
              <a:off x="7594288" y="2415259"/>
              <a:ext cx="279513" cy="355735"/>
            </a:xfrm>
            <a:custGeom>
              <a:rect b="b" l="l" r="r" t="t"/>
              <a:pathLst>
                <a:path extrusionOk="0" h="11229" w="8823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0" name="Google Shape;12810;p79"/>
            <p:cNvSpPr/>
            <p:nvPr/>
          </p:nvSpPr>
          <p:spPr>
            <a:xfrm>
              <a:off x="7690469" y="2515241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1" name="Google Shape;12811;p79"/>
            <p:cNvSpPr/>
            <p:nvPr/>
          </p:nvSpPr>
          <p:spPr>
            <a:xfrm>
              <a:off x="7757218" y="2515241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2" name="Google Shape;12812;p79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2813" name="Google Shape;12813;p79"/>
            <p:cNvSpPr/>
            <p:nvPr/>
          </p:nvSpPr>
          <p:spPr>
            <a:xfrm>
              <a:off x="7247265" y="252088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79"/>
            <p:cNvSpPr/>
            <p:nvPr/>
          </p:nvSpPr>
          <p:spPr>
            <a:xfrm>
              <a:off x="7313635" y="2520880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79"/>
            <p:cNvSpPr/>
            <p:nvPr/>
          </p:nvSpPr>
          <p:spPr>
            <a:xfrm>
              <a:off x="7145794" y="2415639"/>
              <a:ext cx="278784" cy="355735"/>
            </a:xfrm>
            <a:custGeom>
              <a:rect b="b" l="l" r="r" t="t"/>
              <a:pathLst>
                <a:path extrusionOk="0" h="11229" w="880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6" name="Google Shape;12816;p79"/>
            <p:cNvSpPr/>
            <p:nvPr/>
          </p:nvSpPr>
          <p:spPr>
            <a:xfrm>
              <a:off x="7254045" y="2717834"/>
              <a:ext cx="23031" cy="12799"/>
            </a:xfrm>
            <a:custGeom>
              <a:rect b="b" l="l" r="r" t="t"/>
              <a:pathLst>
                <a:path extrusionOk="0" h="404" w="727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7" name="Google Shape;12817;p79"/>
            <p:cNvSpPr/>
            <p:nvPr/>
          </p:nvSpPr>
          <p:spPr>
            <a:xfrm>
              <a:off x="7287626" y="2719703"/>
              <a:ext cx="22271" cy="12070"/>
            </a:xfrm>
            <a:custGeom>
              <a:rect b="b" l="l" r="r" t="t"/>
              <a:pathLst>
                <a:path extrusionOk="0" h="381" w="703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79"/>
            <p:cNvSpPr/>
            <p:nvPr/>
          </p:nvSpPr>
          <p:spPr>
            <a:xfrm>
              <a:off x="7224614" y="2703357"/>
              <a:ext cx="21162" cy="17107"/>
            </a:xfrm>
            <a:custGeom>
              <a:rect b="b" l="l" r="r" t="t"/>
              <a:pathLst>
                <a:path extrusionOk="0" h="540" w="668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79"/>
            <p:cNvSpPr/>
            <p:nvPr/>
          </p:nvSpPr>
          <p:spPr>
            <a:xfrm>
              <a:off x="7319306" y="2706335"/>
              <a:ext cx="21162" cy="15998"/>
            </a:xfrm>
            <a:custGeom>
              <a:rect b="b" l="l" r="r" t="t"/>
              <a:pathLst>
                <a:path extrusionOk="0" h="505" w="668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0" name="Google Shape;12820;p79"/>
            <p:cNvSpPr/>
            <p:nvPr/>
          </p:nvSpPr>
          <p:spPr>
            <a:xfrm>
              <a:off x="7202375" y="2678234"/>
              <a:ext cx="18501" cy="19578"/>
            </a:xfrm>
            <a:custGeom>
              <a:rect b="b" l="l" r="r" t="t"/>
              <a:pathLst>
                <a:path extrusionOk="0" h="618" w="584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1" name="Google Shape;12821;p79"/>
            <p:cNvSpPr/>
            <p:nvPr/>
          </p:nvSpPr>
          <p:spPr>
            <a:xfrm>
              <a:off x="7345695" y="2683335"/>
              <a:ext cx="18913" cy="19388"/>
            </a:xfrm>
            <a:custGeom>
              <a:rect b="b" l="l" r="r" t="t"/>
              <a:pathLst>
                <a:path extrusionOk="0" h="612" w="597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79"/>
            <p:cNvSpPr/>
            <p:nvPr/>
          </p:nvSpPr>
          <p:spPr>
            <a:xfrm>
              <a:off x="7280086" y="2559751"/>
              <a:ext cx="21891" cy="10201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3" name="Google Shape;12823;p79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2824" name="Google Shape;12824;p79"/>
            <p:cNvSpPr/>
            <p:nvPr/>
          </p:nvSpPr>
          <p:spPr>
            <a:xfrm>
              <a:off x="6764462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79"/>
            <p:cNvSpPr/>
            <p:nvPr/>
          </p:nvSpPr>
          <p:spPr>
            <a:xfrm>
              <a:off x="6898374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79"/>
            <p:cNvSpPr/>
            <p:nvPr/>
          </p:nvSpPr>
          <p:spPr>
            <a:xfrm>
              <a:off x="6698441" y="2414530"/>
              <a:ext cx="277644" cy="357984"/>
            </a:xfrm>
            <a:custGeom>
              <a:rect b="b" l="l" r="r" t="t"/>
              <a:pathLst>
                <a:path extrusionOk="0" h="11300" w="8764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79"/>
            <p:cNvSpPr/>
            <p:nvPr/>
          </p:nvSpPr>
          <p:spPr>
            <a:xfrm>
              <a:off x="6813503" y="2560195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79"/>
            <p:cNvSpPr/>
            <p:nvPr/>
          </p:nvSpPr>
          <p:spPr>
            <a:xfrm>
              <a:off x="6792372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79"/>
            <p:cNvSpPr/>
            <p:nvPr/>
          </p:nvSpPr>
          <p:spPr>
            <a:xfrm>
              <a:off x="6853483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0" name="Google Shape;12830;p79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2831" name="Google Shape;12831;p79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2" name="Google Shape;12832;p79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79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4" name="Google Shape;12834;p79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5" name="Google Shape;12835;p79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79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79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79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9" name="Google Shape;12839;p79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2840" name="Google Shape;12840;p79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79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79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79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79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79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79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47" name="Google Shape;12847;p79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2848" name="Google Shape;12848;p79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9" name="Google Shape;12849;p79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0" name="Google Shape;12850;p79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1" name="Google Shape;12851;p79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2" name="Google Shape;12852;p79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3" name="Google Shape;12853;p79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4" name="Google Shape;12854;p79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2855" name="Google Shape;12855;p79"/>
            <p:cNvSpPr/>
            <p:nvPr/>
          </p:nvSpPr>
          <p:spPr>
            <a:xfrm>
              <a:off x="545373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79"/>
            <p:cNvSpPr/>
            <p:nvPr/>
          </p:nvSpPr>
          <p:spPr>
            <a:xfrm>
              <a:off x="552162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79"/>
            <p:cNvSpPr/>
            <p:nvPr/>
          </p:nvSpPr>
          <p:spPr>
            <a:xfrm>
              <a:off x="5356413" y="2413390"/>
              <a:ext cx="271212" cy="361374"/>
            </a:xfrm>
            <a:custGeom>
              <a:rect b="b" l="l" r="r" t="t"/>
              <a:pathLst>
                <a:path extrusionOk="0" h="11407" w="8561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79"/>
            <p:cNvSpPr/>
            <p:nvPr/>
          </p:nvSpPr>
          <p:spPr>
            <a:xfrm>
              <a:off x="5459373" y="2530701"/>
              <a:ext cx="66813" cy="72832"/>
            </a:xfrm>
            <a:custGeom>
              <a:rect b="b" l="l" r="r" t="t"/>
              <a:pathLst>
                <a:path extrusionOk="0" h="2299" w="2109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9" name="Google Shape;12859;p79"/>
            <p:cNvSpPr/>
            <p:nvPr/>
          </p:nvSpPr>
          <p:spPr>
            <a:xfrm>
              <a:off x="5446923" y="2502854"/>
              <a:ext cx="23792" cy="16188"/>
            </a:xfrm>
            <a:custGeom>
              <a:rect b="b" l="l" r="r" t="t"/>
              <a:pathLst>
                <a:path extrusionOk="0" h="511" w="751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0" name="Google Shape;12860;p79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2861" name="Google Shape;12861;p79"/>
            <p:cNvSpPr/>
            <p:nvPr/>
          </p:nvSpPr>
          <p:spPr>
            <a:xfrm>
              <a:off x="6351799" y="255408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79"/>
            <p:cNvSpPr/>
            <p:nvPr/>
          </p:nvSpPr>
          <p:spPr>
            <a:xfrm>
              <a:off x="6419720" y="255408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79"/>
            <p:cNvSpPr/>
            <p:nvPr/>
          </p:nvSpPr>
          <p:spPr>
            <a:xfrm>
              <a:off x="6368399" y="2593775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4" name="Google Shape;12864;p79"/>
            <p:cNvSpPr/>
            <p:nvPr/>
          </p:nvSpPr>
          <p:spPr>
            <a:xfrm>
              <a:off x="6255238" y="2412249"/>
              <a:ext cx="271244" cy="360994"/>
            </a:xfrm>
            <a:custGeom>
              <a:rect b="b" l="l" r="r" t="t"/>
              <a:pathLst>
                <a:path extrusionOk="0" h="11395" w="8562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5" name="Google Shape;12865;p79"/>
            <p:cNvSpPr/>
            <p:nvPr/>
          </p:nvSpPr>
          <p:spPr>
            <a:xfrm>
              <a:off x="6345779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79"/>
            <p:cNvSpPr/>
            <p:nvPr/>
          </p:nvSpPr>
          <p:spPr>
            <a:xfrm>
              <a:off x="6413670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7" name="Google Shape;12867;p79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2868" name="Google Shape;12868;p79"/>
            <p:cNvSpPr/>
            <p:nvPr/>
          </p:nvSpPr>
          <p:spPr>
            <a:xfrm>
              <a:off x="2228742" y="2000853"/>
              <a:ext cx="75082" cy="74226"/>
            </a:xfrm>
            <a:custGeom>
              <a:rect b="b" l="l" r="r" t="t"/>
              <a:pathLst>
                <a:path extrusionOk="0" h="2343" w="237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9" name="Google Shape;12869;p79"/>
            <p:cNvSpPr/>
            <p:nvPr/>
          </p:nvSpPr>
          <p:spPr>
            <a:xfrm>
              <a:off x="2188001" y="2067159"/>
              <a:ext cx="98873" cy="35070"/>
            </a:xfrm>
            <a:custGeom>
              <a:rect b="b" l="l" r="r" t="t"/>
              <a:pathLst>
                <a:path extrusionOk="0" h="1107" w="3121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79"/>
            <p:cNvSpPr/>
            <p:nvPr/>
          </p:nvSpPr>
          <p:spPr>
            <a:xfrm>
              <a:off x="2185372" y="2119114"/>
              <a:ext cx="97733" cy="37066"/>
            </a:xfrm>
            <a:custGeom>
              <a:rect b="b" l="l" r="r" t="t"/>
              <a:pathLst>
                <a:path extrusionOk="0" h="1170" w="3085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79"/>
            <p:cNvSpPr/>
            <p:nvPr/>
          </p:nvSpPr>
          <p:spPr>
            <a:xfrm>
              <a:off x="2294763" y="1960587"/>
              <a:ext cx="36242" cy="97131"/>
            </a:xfrm>
            <a:custGeom>
              <a:rect b="b" l="l" r="r" t="t"/>
              <a:pathLst>
                <a:path extrusionOk="0" h="3066" w="1144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2" name="Google Shape;12872;p79"/>
            <p:cNvSpPr/>
            <p:nvPr/>
          </p:nvSpPr>
          <p:spPr>
            <a:xfrm>
              <a:off x="2346433" y="1957799"/>
              <a:ext cx="38491" cy="96909"/>
            </a:xfrm>
            <a:custGeom>
              <a:rect b="b" l="l" r="r" t="t"/>
              <a:pathLst>
                <a:path extrusionOk="0" h="3059" w="1215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3" name="Google Shape;12873;p79"/>
            <p:cNvSpPr/>
            <p:nvPr/>
          </p:nvSpPr>
          <p:spPr>
            <a:xfrm>
              <a:off x="2290993" y="2100391"/>
              <a:ext cx="37731" cy="121778"/>
            </a:xfrm>
            <a:custGeom>
              <a:rect b="b" l="l" r="r" t="t"/>
              <a:pathLst>
                <a:path extrusionOk="0" h="3844" w="1191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79"/>
            <p:cNvSpPr/>
            <p:nvPr/>
          </p:nvSpPr>
          <p:spPr>
            <a:xfrm>
              <a:off x="2353592" y="2091362"/>
              <a:ext cx="68302" cy="20307"/>
            </a:xfrm>
            <a:custGeom>
              <a:rect b="b" l="l" r="r" t="t"/>
              <a:pathLst>
                <a:path extrusionOk="0" h="641" w="2156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79"/>
            <p:cNvSpPr/>
            <p:nvPr/>
          </p:nvSpPr>
          <p:spPr>
            <a:xfrm>
              <a:off x="2321532" y="2064434"/>
              <a:ext cx="230504" cy="260346"/>
            </a:xfrm>
            <a:custGeom>
              <a:rect b="b" l="l" r="r" t="t"/>
              <a:pathLst>
                <a:path extrusionOk="0" h="8218" w="7276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6" name="Google Shape;12876;p79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2877" name="Google Shape;12877;p79"/>
            <p:cNvSpPr/>
            <p:nvPr/>
          </p:nvSpPr>
          <p:spPr>
            <a:xfrm>
              <a:off x="1963200" y="1996607"/>
              <a:ext cx="144873" cy="144492"/>
            </a:xfrm>
            <a:custGeom>
              <a:rect b="b" l="l" r="r" t="t"/>
              <a:pathLst>
                <a:path extrusionOk="0" h="4561" w="457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8" name="Google Shape;12878;p79"/>
            <p:cNvSpPr/>
            <p:nvPr/>
          </p:nvSpPr>
          <p:spPr>
            <a:xfrm>
              <a:off x="1737258" y="1988371"/>
              <a:ext cx="350064" cy="307359"/>
            </a:xfrm>
            <a:custGeom>
              <a:rect b="b" l="l" r="r" t="t"/>
              <a:pathLst>
                <a:path extrusionOk="0" h="9702" w="1105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79"/>
            <p:cNvSpPr/>
            <p:nvPr/>
          </p:nvSpPr>
          <p:spPr>
            <a:xfrm>
              <a:off x="1799129" y="2040738"/>
              <a:ext cx="28322" cy="53571"/>
            </a:xfrm>
            <a:custGeom>
              <a:rect b="b" l="l" r="r" t="t"/>
              <a:pathLst>
                <a:path extrusionOk="0" h="1691" w="894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79"/>
            <p:cNvSpPr/>
            <p:nvPr/>
          </p:nvSpPr>
          <p:spPr>
            <a:xfrm>
              <a:off x="1802899" y="2024137"/>
              <a:ext cx="16252" cy="15872"/>
            </a:xfrm>
            <a:custGeom>
              <a:rect b="b" l="l" r="r" t="t"/>
              <a:pathLst>
                <a:path extrusionOk="0" h="501" w="513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1" name="Google Shape;12881;p79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2882" name="Google Shape;12882;p79"/>
            <p:cNvSpPr/>
            <p:nvPr/>
          </p:nvSpPr>
          <p:spPr>
            <a:xfrm>
              <a:off x="890483" y="1989511"/>
              <a:ext cx="286704" cy="304350"/>
            </a:xfrm>
            <a:custGeom>
              <a:rect b="b" l="l" r="r" t="t"/>
              <a:pathLst>
                <a:path extrusionOk="0" h="9607" w="905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3" name="Google Shape;12883;p79"/>
            <p:cNvSpPr/>
            <p:nvPr/>
          </p:nvSpPr>
          <p:spPr>
            <a:xfrm>
              <a:off x="882943" y="2031107"/>
              <a:ext cx="42641" cy="56802"/>
            </a:xfrm>
            <a:custGeom>
              <a:rect b="b" l="l" r="r" t="t"/>
              <a:pathLst>
                <a:path extrusionOk="0" h="1793" w="1346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79"/>
            <p:cNvSpPr/>
            <p:nvPr/>
          </p:nvSpPr>
          <p:spPr>
            <a:xfrm>
              <a:off x="848983" y="2072354"/>
              <a:ext cx="59622" cy="30635"/>
            </a:xfrm>
            <a:custGeom>
              <a:rect b="b" l="l" r="r" t="t"/>
              <a:pathLst>
                <a:path extrusionOk="0" h="967" w="1882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79"/>
            <p:cNvSpPr/>
            <p:nvPr/>
          </p:nvSpPr>
          <p:spPr>
            <a:xfrm>
              <a:off x="1142054" y="2031265"/>
              <a:ext cx="41913" cy="56644"/>
            </a:xfrm>
            <a:custGeom>
              <a:rect b="b" l="l" r="r" t="t"/>
              <a:pathLst>
                <a:path extrusionOk="0" h="1788" w="1323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79"/>
            <p:cNvSpPr/>
            <p:nvPr/>
          </p:nvSpPr>
          <p:spPr>
            <a:xfrm>
              <a:off x="1158274" y="2072196"/>
              <a:ext cx="60002" cy="30413"/>
            </a:xfrm>
            <a:custGeom>
              <a:rect b="b" l="l" r="r" t="t"/>
              <a:pathLst>
                <a:path extrusionOk="0" h="960" w="1894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7" name="Google Shape;12887;p79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2888" name="Google Shape;12888;p79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9" name="Google Shape;12889;p79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79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79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79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3" name="Google Shape;12893;p79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2894" name="Google Shape;12894;p79"/>
            <p:cNvSpPr/>
            <p:nvPr/>
          </p:nvSpPr>
          <p:spPr>
            <a:xfrm>
              <a:off x="3665841" y="1975857"/>
              <a:ext cx="91302" cy="91682"/>
            </a:xfrm>
            <a:custGeom>
              <a:rect b="b" l="l" r="r" t="t"/>
              <a:pathLst>
                <a:path extrusionOk="0" h="2894" w="2882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5" name="Google Shape;12895;p79"/>
            <p:cNvSpPr/>
            <p:nvPr/>
          </p:nvSpPr>
          <p:spPr>
            <a:xfrm>
              <a:off x="3693751" y="2004147"/>
              <a:ext cx="34721" cy="35101"/>
            </a:xfrm>
            <a:custGeom>
              <a:rect b="b" l="l" r="r" t="t"/>
              <a:pathLst>
                <a:path extrusionOk="0" h="1108" w="1096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6" name="Google Shape;12896;p79"/>
            <p:cNvSpPr/>
            <p:nvPr/>
          </p:nvSpPr>
          <p:spPr>
            <a:xfrm>
              <a:off x="3679052" y="2008297"/>
              <a:ext cx="210482" cy="228983"/>
            </a:xfrm>
            <a:custGeom>
              <a:rect b="b" l="l" r="r" t="t"/>
              <a:pathLst>
                <a:path extrusionOk="0" h="7228" w="6644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79"/>
            <p:cNvSpPr/>
            <p:nvPr/>
          </p:nvSpPr>
          <p:spPr>
            <a:xfrm>
              <a:off x="3772951" y="2050907"/>
              <a:ext cx="73973" cy="73593"/>
            </a:xfrm>
            <a:custGeom>
              <a:rect b="b" l="l" r="r" t="t"/>
              <a:pathLst>
                <a:path extrusionOk="0" h="2323" w="2335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79"/>
            <p:cNvSpPr/>
            <p:nvPr/>
          </p:nvSpPr>
          <p:spPr>
            <a:xfrm>
              <a:off x="3790312" y="2069028"/>
              <a:ext cx="38491" cy="38491"/>
            </a:xfrm>
            <a:custGeom>
              <a:rect b="b" l="l" r="r" t="t"/>
              <a:pathLst>
                <a:path extrusionOk="0" h="1215" w="1215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9" name="Google Shape;12899;p79"/>
            <p:cNvSpPr/>
            <p:nvPr/>
          </p:nvSpPr>
          <p:spPr>
            <a:xfrm>
              <a:off x="3522521" y="2081447"/>
              <a:ext cx="294212" cy="225688"/>
            </a:xfrm>
            <a:custGeom>
              <a:rect b="b" l="l" r="r" t="t"/>
              <a:pathLst>
                <a:path extrusionOk="0" h="7124" w="9287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0" name="Google Shape;12900;p79"/>
            <p:cNvSpPr/>
            <p:nvPr/>
          </p:nvSpPr>
          <p:spPr>
            <a:xfrm>
              <a:off x="3810682" y="2248812"/>
              <a:ext cx="1774" cy="253"/>
            </a:xfrm>
            <a:custGeom>
              <a:rect b="b" l="l" r="r" t="t"/>
              <a:pathLst>
                <a:path extrusionOk="0" h="8" w="56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1" name="Google Shape;12901;p79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2902" name="Google Shape;12902;p79"/>
            <p:cNvSpPr/>
            <p:nvPr/>
          </p:nvSpPr>
          <p:spPr>
            <a:xfrm>
              <a:off x="2630824" y="2059967"/>
              <a:ext cx="229743" cy="247072"/>
            </a:xfrm>
            <a:custGeom>
              <a:rect b="b" l="l" r="r" t="t"/>
              <a:pathLst>
                <a:path extrusionOk="0" h="7799" w="7252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3" name="Google Shape;12903;p79"/>
            <p:cNvSpPr/>
            <p:nvPr/>
          </p:nvSpPr>
          <p:spPr>
            <a:xfrm>
              <a:off x="2792646" y="1976966"/>
              <a:ext cx="206364" cy="330454"/>
            </a:xfrm>
            <a:custGeom>
              <a:rect b="b" l="l" r="r" t="t"/>
              <a:pathLst>
                <a:path extrusionOk="0" h="10431" w="6514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4" name="Google Shape;12904;p79"/>
            <p:cNvSpPr/>
            <p:nvPr/>
          </p:nvSpPr>
          <p:spPr>
            <a:xfrm>
              <a:off x="2876376" y="2005256"/>
              <a:ext cx="78123" cy="91333"/>
            </a:xfrm>
            <a:custGeom>
              <a:rect b="b" l="l" r="r" t="t"/>
              <a:pathLst>
                <a:path extrusionOk="0" h="2883" w="2466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5" name="Google Shape;12905;p79"/>
            <p:cNvSpPr/>
            <p:nvPr/>
          </p:nvSpPr>
          <p:spPr>
            <a:xfrm>
              <a:off x="2715695" y="2177659"/>
              <a:ext cx="43782" cy="43402"/>
            </a:xfrm>
            <a:custGeom>
              <a:rect b="b" l="l" r="r" t="t"/>
              <a:pathLst>
                <a:path extrusionOk="0" h="1370" w="1382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6" name="Google Shape;12906;p79"/>
            <p:cNvSpPr/>
            <p:nvPr/>
          </p:nvSpPr>
          <p:spPr>
            <a:xfrm>
              <a:off x="2770026" y="2177659"/>
              <a:ext cx="88292" cy="10581"/>
            </a:xfrm>
            <a:custGeom>
              <a:rect b="b" l="l" r="r" t="t"/>
              <a:pathLst>
                <a:path extrusionOk="0" h="334" w="278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79"/>
            <p:cNvSpPr/>
            <p:nvPr/>
          </p:nvSpPr>
          <p:spPr>
            <a:xfrm>
              <a:off x="2770026" y="2194227"/>
              <a:ext cx="88292" cy="10613"/>
            </a:xfrm>
            <a:custGeom>
              <a:rect b="b" l="l" r="r" t="t"/>
              <a:pathLst>
                <a:path extrusionOk="0" h="335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8" name="Google Shape;12908;p79"/>
            <p:cNvSpPr/>
            <p:nvPr/>
          </p:nvSpPr>
          <p:spPr>
            <a:xfrm>
              <a:off x="2770026" y="2210828"/>
              <a:ext cx="88292" cy="10233"/>
            </a:xfrm>
            <a:custGeom>
              <a:rect b="b" l="l" r="r" t="t"/>
              <a:pathLst>
                <a:path extrusionOk="0" h="323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9" name="Google Shape;12909;p79"/>
            <p:cNvSpPr/>
            <p:nvPr/>
          </p:nvSpPr>
          <p:spPr>
            <a:xfrm>
              <a:off x="2908436" y="2058447"/>
              <a:ext cx="16252" cy="18913"/>
            </a:xfrm>
            <a:custGeom>
              <a:rect b="b" l="l" r="r" t="t"/>
              <a:pathLst>
                <a:path extrusionOk="0" h="597" w="51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10" name="Google Shape;12910;p79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2911" name="Google Shape;12911;p79"/>
            <p:cNvSpPr/>
            <p:nvPr/>
          </p:nvSpPr>
          <p:spPr>
            <a:xfrm>
              <a:off x="1509067" y="1966416"/>
              <a:ext cx="153933" cy="162994"/>
            </a:xfrm>
            <a:custGeom>
              <a:rect b="b" l="l" r="r" t="t"/>
              <a:pathLst>
                <a:path extrusionOk="0" h="5145" w="4859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2" name="Google Shape;12912;p79"/>
            <p:cNvSpPr/>
            <p:nvPr/>
          </p:nvSpPr>
          <p:spPr>
            <a:xfrm>
              <a:off x="1574328" y="2021096"/>
              <a:ext cx="28702" cy="54363"/>
            </a:xfrm>
            <a:custGeom>
              <a:rect b="b" l="l" r="r" t="t"/>
              <a:pathLst>
                <a:path extrusionOk="0" h="1716" w="906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3" name="Google Shape;12913;p79"/>
            <p:cNvSpPr/>
            <p:nvPr/>
          </p:nvSpPr>
          <p:spPr>
            <a:xfrm>
              <a:off x="1578098" y="2004147"/>
              <a:ext cx="15872" cy="16252"/>
            </a:xfrm>
            <a:custGeom>
              <a:rect b="b" l="l" r="r" t="t"/>
              <a:pathLst>
                <a:path extrusionOk="0" h="513" w="501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4" name="Google Shape;12914;p79"/>
            <p:cNvSpPr/>
            <p:nvPr/>
          </p:nvSpPr>
          <p:spPr>
            <a:xfrm>
              <a:off x="1293706" y="1999997"/>
              <a:ext cx="274982" cy="316863"/>
            </a:xfrm>
            <a:custGeom>
              <a:rect b="b" l="l" r="r" t="t"/>
              <a:pathLst>
                <a:path extrusionOk="0" h="10002" w="868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79"/>
            <p:cNvSpPr/>
            <p:nvPr/>
          </p:nvSpPr>
          <p:spPr>
            <a:xfrm>
              <a:off x="1426826" y="2243648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6" name="Google Shape;12916;p79"/>
            <p:cNvSpPr/>
            <p:nvPr/>
          </p:nvSpPr>
          <p:spPr>
            <a:xfrm>
              <a:off x="1426826" y="2262149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7" name="Google Shape;12917;p79"/>
            <p:cNvSpPr/>
            <p:nvPr/>
          </p:nvSpPr>
          <p:spPr>
            <a:xfrm>
              <a:off x="1471336" y="2261389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8" name="Google Shape;12918;p79"/>
            <p:cNvSpPr/>
            <p:nvPr/>
          </p:nvSpPr>
          <p:spPr>
            <a:xfrm>
              <a:off x="1420807" y="2092788"/>
              <a:ext cx="22271" cy="36971"/>
            </a:xfrm>
            <a:custGeom>
              <a:rect b="b" l="l" r="r" t="t"/>
              <a:pathLst>
                <a:path extrusionOk="0" h="1167" w="703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19" name="Google Shape;12919;p79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2920" name="Google Shape;12920;p79"/>
            <p:cNvSpPr/>
            <p:nvPr/>
          </p:nvSpPr>
          <p:spPr>
            <a:xfrm>
              <a:off x="3967213" y="1975477"/>
              <a:ext cx="368185" cy="331816"/>
            </a:xfrm>
            <a:custGeom>
              <a:rect b="b" l="l" r="r" t="t"/>
              <a:pathLst>
                <a:path extrusionOk="0" h="10474" w="11622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79"/>
            <p:cNvSpPr/>
            <p:nvPr/>
          </p:nvSpPr>
          <p:spPr>
            <a:xfrm>
              <a:off x="4237665" y="2034307"/>
              <a:ext cx="32092" cy="63772"/>
            </a:xfrm>
            <a:custGeom>
              <a:rect b="b" l="l" r="r" t="t"/>
              <a:pathLst>
                <a:path extrusionOk="0" h="2013" w="1013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2" name="Google Shape;12922;p79"/>
            <p:cNvSpPr/>
            <p:nvPr/>
          </p:nvSpPr>
          <p:spPr>
            <a:xfrm>
              <a:off x="4241815" y="2014317"/>
              <a:ext cx="17012" cy="17012"/>
            </a:xfrm>
            <a:custGeom>
              <a:rect b="b" l="l" r="r" t="t"/>
              <a:pathLst>
                <a:path extrusionOk="0" h="537" w="537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3" name="Google Shape;12923;p79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2924" name="Google Shape;12924;p79"/>
            <p:cNvSpPr/>
            <p:nvPr/>
          </p:nvSpPr>
          <p:spPr>
            <a:xfrm>
              <a:off x="8169502" y="2126115"/>
              <a:ext cx="33961" cy="15713"/>
            </a:xfrm>
            <a:custGeom>
              <a:rect b="b" l="l" r="r" t="t"/>
              <a:pathLst>
                <a:path extrusionOk="0" h="496" w="1072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79"/>
            <p:cNvSpPr/>
            <p:nvPr/>
          </p:nvSpPr>
          <p:spPr>
            <a:xfrm>
              <a:off x="8141592" y="2047517"/>
              <a:ext cx="27562" cy="10581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6" name="Google Shape;12926;p79"/>
            <p:cNvSpPr/>
            <p:nvPr/>
          </p:nvSpPr>
          <p:spPr>
            <a:xfrm>
              <a:off x="8203431" y="2047517"/>
              <a:ext cx="27181" cy="10581"/>
            </a:xfrm>
            <a:custGeom>
              <a:rect b="b" l="l" r="r" t="t"/>
              <a:pathLst>
                <a:path extrusionOk="0" h="334" w="85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7" name="Google Shape;12927;p79"/>
            <p:cNvSpPr/>
            <p:nvPr/>
          </p:nvSpPr>
          <p:spPr>
            <a:xfrm>
              <a:off x="8047661" y="1969046"/>
              <a:ext cx="279132" cy="356875"/>
            </a:xfrm>
            <a:custGeom>
              <a:rect b="b" l="l" r="r" t="t"/>
              <a:pathLst>
                <a:path extrusionOk="0" h="11265" w="8811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8" name="Google Shape;12928;p79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2929" name="Google Shape;12929;p79"/>
            <p:cNvSpPr/>
            <p:nvPr/>
          </p:nvSpPr>
          <p:spPr>
            <a:xfrm>
              <a:off x="7696868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0" name="Google Shape;12930;p79"/>
            <p:cNvSpPr/>
            <p:nvPr/>
          </p:nvSpPr>
          <p:spPr>
            <a:xfrm>
              <a:off x="7764378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79"/>
            <p:cNvSpPr/>
            <p:nvPr/>
          </p:nvSpPr>
          <p:spPr>
            <a:xfrm>
              <a:off x="7713088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79"/>
            <p:cNvSpPr/>
            <p:nvPr/>
          </p:nvSpPr>
          <p:spPr>
            <a:xfrm>
              <a:off x="7691197" y="20754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3" name="Google Shape;12933;p79"/>
            <p:cNvSpPr/>
            <p:nvPr/>
          </p:nvSpPr>
          <p:spPr>
            <a:xfrm>
              <a:off x="7758739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79"/>
            <p:cNvSpPr/>
            <p:nvPr/>
          </p:nvSpPr>
          <p:spPr>
            <a:xfrm>
              <a:off x="7596157" y="1968159"/>
              <a:ext cx="279544" cy="358142"/>
            </a:xfrm>
            <a:custGeom>
              <a:rect b="b" l="l" r="r" t="t"/>
              <a:pathLst>
                <a:path extrusionOk="0" h="11305" w="8824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5" name="Google Shape;12935;p79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2936" name="Google Shape;12936;p79"/>
            <p:cNvSpPr/>
            <p:nvPr/>
          </p:nvSpPr>
          <p:spPr>
            <a:xfrm>
              <a:off x="724802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79"/>
            <p:cNvSpPr/>
            <p:nvPr/>
          </p:nvSpPr>
          <p:spPr>
            <a:xfrm>
              <a:off x="731553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8" name="Google Shape;12938;p79"/>
            <p:cNvSpPr/>
            <p:nvPr/>
          </p:nvSpPr>
          <p:spPr>
            <a:xfrm>
              <a:off x="7241595" y="2064308"/>
              <a:ext cx="28702" cy="16442"/>
            </a:xfrm>
            <a:custGeom>
              <a:rect b="b" l="l" r="r" t="t"/>
              <a:pathLst>
                <a:path extrusionOk="0" h="519" w="906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9" name="Google Shape;12939;p79"/>
            <p:cNvSpPr/>
            <p:nvPr/>
          </p:nvSpPr>
          <p:spPr>
            <a:xfrm>
              <a:off x="7303466" y="2064276"/>
              <a:ext cx="28702" cy="16474"/>
            </a:xfrm>
            <a:custGeom>
              <a:rect b="b" l="l" r="r" t="t"/>
              <a:pathLst>
                <a:path extrusionOk="0" h="520" w="906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79"/>
            <p:cNvSpPr/>
            <p:nvPr/>
          </p:nvSpPr>
          <p:spPr>
            <a:xfrm>
              <a:off x="7281575" y="2277229"/>
              <a:ext cx="10993" cy="49452"/>
            </a:xfrm>
            <a:custGeom>
              <a:rect b="b" l="l" r="r" t="t"/>
              <a:pathLst>
                <a:path extrusionOk="0" h="1561" w="34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1" name="Google Shape;12941;p79"/>
            <p:cNvSpPr/>
            <p:nvPr/>
          </p:nvSpPr>
          <p:spPr>
            <a:xfrm>
              <a:off x="7147315" y="1969046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2" name="Google Shape;12942;p79"/>
            <p:cNvSpPr/>
            <p:nvPr/>
          </p:nvSpPr>
          <p:spPr>
            <a:xfrm>
              <a:off x="7248026" y="2111067"/>
              <a:ext cx="78471" cy="36052"/>
            </a:xfrm>
            <a:custGeom>
              <a:rect b="b" l="l" r="r" t="t"/>
              <a:pathLst>
                <a:path extrusionOk="0" h="1138" w="2477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3" name="Google Shape;12943;p79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944" name="Google Shape;12944;p79"/>
            <p:cNvSpPr/>
            <p:nvPr/>
          </p:nvSpPr>
          <p:spPr>
            <a:xfrm>
              <a:off x="679915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5" name="Google Shape;12945;p79"/>
            <p:cNvSpPr/>
            <p:nvPr/>
          </p:nvSpPr>
          <p:spPr>
            <a:xfrm>
              <a:off x="686666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79"/>
            <p:cNvSpPr/>
            <p:nvPr/>
          </p:nvSpPr>
          <p:spPr>
            <a:xfrm>
              <a:off x="6815372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7" name="Google Shape;12947;p79"/>
            <p:cNvSpPr/>
            <p:nvPr/>
          </p:nvSpPr>
          <p:spPr>
            <a:xfrm>
              <a:off x="6697681" y="1968317"/>
              <a:ext cx="280305" cy="358713"/>
            </a:xfrm>
            <a:custGeom>
              <a:rect b="b" l="l" r="r" t="t"/>
              <a:pathLst>
                <a:path extrusionOk="0" h="11323" w="8848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8" name="Google Shape;12948;p79"/>
            <p:cNvSpPr/>
            <p:nvPr/>
          </p:nvSpPr>
          <p:spPr>
            <a:xfrm>
              <a:off x="6888933" y="2249319"/>
              <a:ext cx="10201" cy="78091"/>
            </a:xfrm>
            <a:custGeom>
              <a:rect b="b" l="l" r="r" t="t"/>
              <a:pathLst>
                <a:path extrusionOk="0" h="2465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79"/>
            <p:cNvSpPr/>
            <p:nvPr/>
          </p:nvSpPr>
          <p:spPr>
            <a:xfrm>
              <a:off x="6793133" y="2075364"/>
              <a:ext cx="22651" cy="13306"/>
            </a:xfrm>
            <a:custGeom>
              <a:rect b="b" l="l" r="r" t="t"/>
              <a:pathLst>
                <a:path extrusionOk="0" h="420" w="715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0" name="Google Shape;12950;p79"/>
            <p:cNvSpPr/>
            <p:nvPr/>
          </p:nvSpPr>
          <p:spPr>
            <a:xfrm>
              <a:off x="6859502" y="2075649"/>
              <a:ext cx="23792" cy="13401"/>
            </a:xfrm>
            <a:custGeom>
              <a:rect b="b" l="l" r="r" t="t"/>
              <a:pathLst>
                <a:path extrusionOk="0" h="423" w="751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1" name="Google Shape;12951;p79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952" name="Google Shape;12952;p79"/>
            <p:cNvSpPr/>
            <p:nvPr/>
          </p:nvSpPr>
          <p:spPr>
            <a:xfrm>
              <a:off x="6383859" y="2316449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79"/>
            <p:cNvSpPr/>
            <p:nvPr/>
          </p:nvSpPr>
          <p:spPr>
            <a:xfrm>
              <a:off x="6248839" y="1967937"/>
              <a:ext cx="280273" cy="358364"/>
            </a:xfrm>
            <a:custGeom>
              <a:rect b="b" l="l" r="r" t="t"/>
              <a:pathLst>
                <a:path extrusionOk="0" h="11312" w="8847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4" name="Google Shape;12954;p79"/>
            <p:cNvSpPr/>
            <p:nvPr/>
          </p:nvSpPr>
          <p:spPr>
            <a:xfrm>
              <a:off x="6445730" y="2238009"/>
              <a:ext cx="10201" cy="88672"/>
            </a:xfrm>
            <a:custGeom>
              <a:rect b="b" l="l" r="r" t="t"/>
              <a:pathLst>
                <a:path extrusionOk="0" h="2799" w="322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79"/>
            <p:cNvSpPr/>
            <p:nvPr/>
          </p:nvSpPr>
          <p:spPr>
            <a:xfrm>
              <a:off x="6383859" y="2249319"/>
              <a:ext cx="10613" cy="10581"/>
            </a:xfrm>
            <a:custGeom>
              <a:rect b="b" l="l" r="r" t="t"/>
              <a:pathLst>
                <a:path extrusionOk="0" h="334" w="335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6" name="Google Shape;12956;p79"/>
            <p:cNvSpPr/>
            <p:nvPr/>
          </p:nvSpPr>
          <p:spPr>
            <a:xfrm>
              <a:off x="6383859" y="2282868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7" name="Google Shape;12957;p79"/>
            <p:cNvSpPr/>
            <p:nvPr/>
          </p:nvSpPr>
          <p:spPr>
            <a:xfrm>
              <a:off x="6378220" y="2154247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8" name="Google Shape;12958;p79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959" name="Google Shape;12959;p79"/>
            <p:cNvSpPr/>
            <p:nvPr/>
          </p:nvSpPr>
          <p:spPr>
            <a:xfrm>
              <a:off x="5901436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0" name="Google Shape;12960;p79"/>
            <p:cNvSpPr/>
            <p:nvPr/>
          </p:nvSpPr>
          <p:spPr>
            <a:xfrm>
              <a:off x="5968597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1" name="Google Shape;12961;p79"/>
            <p:cNvSpPr/>
            <p:nvPr/>
          </p:nvSpPr>
          <p:spPr>
            <a:xfrm>
              <a:off x="5801485" y="1969046"/>
              <a:ext cx="279164" cy="357636"/>
            </a:xfrm>
            <a:custGeom>
              <a:rect b="b" l="l" r="r" t="t"/>
              <a:pathLst>
                <a:path extrusionOk="0" h="11289" w="8812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2" name="Google Shape;12962;p79"/>
            <p:cNvSpPr/>
            <p:nvPr/>
          </p:nvSpPr>
          <p:spPr>
            <a:xfrm>
              <a:off x="5895797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3" name="Google Shape;12963;p79"/>
            <p:cNvSpPr/>
            <p:nvPr/>
          </p:nvSpPr>
          <p:spPr>
            <a:xfrm>
              <a:off x="5962927" y="2075427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4" name="Google Shape;12964;p79"/>
            <p:cNvSpPr/>
            <p:nvPr/>
          </p:nvSpPr>
          <p:spPr>
            <a:xfrm>
              <a:off x="5845615" y="2282868"/>
              <a:ext cx="10233" cy="43813"/>
            </a:xfrm>
            <a:custGeom>
              <a:rect b="b" l="l" r="r" t="t"/>
              <a:pathLst>
                <a:path extrusionOk="0" h="1383" w="323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79"/>
            <p:cNvSpPr/>
            <p:nvPr/>
          </p:nvSpPr>
          <p:spPr>
            <a:xfrm>
              <a:off x="6024798" y="2282868"/>
              <a:ext cx="10201" cy="43813"/>
            </a:xfrm>
            <a:custGeom>
              <a:rect b="b" l="l" r="r" t="t"/>
              <a:pathLst>
                <a:path extrusionOk="0" h="138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6" name="Google Shape;12966;p79"/>
            <p:cNvSpPr/>
            <p:nvPr/>
          </p:nvSpPr>
          <p:spPr>
            <a:xfrm>
              <a:off x="5868267" y="2260248"/>
              <a:ext cx="144112" cy="66591"/>
            </a:xfrm>
            <a:custGeom>
              <a:rect b="b" l="l" r="r" t="t"/>
              <a:pathLst>
                <a:path extrusionOk="0" h="2102" w="4549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7" name="Google Shape;12967;p79"/>
            <p:cNvSpPr/>
            <p:nvPr/>
          </p:nvSpPr>
          <p:spPr>
            <a:xfrm>
              <a:off x="5890126" y="2013556"/>
              <a:ext cx="10581" cy="10613"/>
            </a:xfrm>
            <a:custGeom>
              <a:rect b="b" l="l" r="r" t="t"/>
              <a:pathLst>
                <a:path extrusionOk="0" h="335" w="334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79"/>
            <p:cNvSpPr/>
            <p:nvPr/>
          </p:nvSpPr>
          <p:spPr>
            <a:xfrm>
              <a:off x="5979907" y="2013556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79"/>
            <p:cNvSpPr/>
            <p:nvPr/>
          </p:nvSpPr>
          <p:spPr>
            <a:xfrm>
              <a:off x="5861455" y="2002247"/>
              <a:ext cx="127892" cy="155454"/>
            </a:xfrm>
            <a:custGeom>
              <a:rect b="b" l="l" r="r" t="t"/>
              <a:pathLst>
                <a:path extrusionOk="0" h="4907" w="4037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0" name="Google Shape;12970;p79"/>
            <p:cNvSpPr/>
            <p:nvPr/>
          </p:nvSpPr>
          <p:spPr>
            <a:xfrm>
              <a:off x="5890886" y="2060633"/>
              <a:ext cx="128652" cy="127227"/>
            </a:xfrm>
            <a:custGeom>
              <a:rect b="b" l="l" r="r" t="t"/>
              <a:pathLst>
                <a:path extrusionOk="0" h="4016" w="4061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1" name="Google Shape;12971;p79"/>
            <p:cNvSpPr/>
            <p:nvPr/>
          </p:nvSpPr>
          <p:spPr>
            <a:xfrm>
              <a:off x="5910116" y="2122947"/>
              <a:ext cx="61142" cy="33232"/>
            </a:xfrm>
            <a:custGeom>
              <a:rect b="b" l="l" r="r" t="t"/>
              <a:pathLst>
                <a:path extrusionOk="0" h="1049" w="193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2" name="Google Shape;12972;p79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973" name="Google Shape;12973;p79"/>
            <p:cNvSpPr/>
            <p:nvPr/>
          </p:nvSpPr>
          <p:spPr>
            <a:xfrm>
              <a:off x="5352643" y="1969046"/>
              <a:ext cx="278404" cy="358364"/>
            </a:xfrm>
            <a:custGeom>
              <a:rect b="b" l="l" r="r" t="t"/>
              <a:pathLst>
                <a:path extrusionOk="0" h="11312" w="8788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4" name="Google Shape;12974;p79"/>
            <p:cNvSpPr/>
            <p:nvPr/>
          </p:nvSpPr>
          <p:spPr>
            <a:xfrm>
              <a:off x="5452593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5" name="Google Shape;12975;p79"/>
            <p:cNvSpPr/>
            <p:nvPr/>
          </p:nvSpPr>
          <p:spPr>
            <a:xfrm>
              <a:off x="5519723" y="2092408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6" name="Google Shape;12976;p79"/>
            <p:cNvSpPr/>
            <p:nvPr/>
          </p:nvSpPr>
          <p:spPr>
            <a:xfrm>
              <a:off x="5474833" y="2137298"/>
              <a:ext cx="32852" cy="10201"/>
            </a:xfrm>
            <a:custGeom>
              <a:rect b="b" l="l" r="r" t="t"/>
              <a:pathLst>
                <a:path extrusionOk="0" h="322" w="1037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7" name="Google Shape;12977;p79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978" name="Google Shape;12978;p79"/>
            <p:cNvSpPr/>
            <p:nvPr/>
          </p:nvSpPr>
          <p:spPr>
            <a:xfrm>
              <a:off x="4997700" y="20754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9" name="Google Shape;12979;p79"/>
            <p:cNvSpPr/>
            <p:nvPr/>
          </p:nvSpPr>
          <p:spPr>
            <a:xfrm>
              <a:off x="5064830" y="2075427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0" name="Google Shape;12980;p79"/>
            <p:cNvSpPr/>
            <p:nvPr/>
          </p:nvSpPr>
          <p:spPr>
            <a:xfrm>
              <a:off x="5013920" y="2115122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1" name="Google Shape;12981;p79"/>
            <p:cNvSpPr/>
            <p:nvPr/>
          </p:nvSpPr>
          <p:spPr>
            <a:xfrm>
              <a:off x="4897750" y="1968317"/>
              <a:ext cx="279132" cy="358364"/>
            </a:xfrm>
            <a:custGeom>
              <a:rect b="b" l="l" r="r" t="t"/>
              <a:pathLst>
                <a:path extrusionOk="0" h="11312" w="8811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79"/>
            <p:cNvSpPr/>
            <p:nvPr/>
          </p:nvSpPr>
          <p:spPr>
            <a:xfrm>
              <a:off x="4992030" y="20588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79"/>
            <p:cNvSpPr/>
            <p:nvPr/>
          </p:nvSpPr>
          <p:spPr>
            <a:xfrm>
              <a:off x="5059191" y="2058827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4" name="Google Shape;12984;p79"/>
            <p:cNvSpPr/>
            <p:nvPr/>
          </p:nvSpPr>
          <p:spPr>
            <a:xfrm>
              <a:off x="4941500" y="2271558"/>
              <a:ext cx="10581" cy="55123"/>
            </a:xfrm>
            <a:custGeom>
              <a:rect b="b" l="l" r="r" t="t"/>
              <a:pathLst>
                <a:path extrusionOk="0" h="1740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5" name="Google Shape;12985;p79"/>
            <p:cNvSpPr/>
            <p:nvPr/>
          </p:nvSpPr>
          <p:spPr>
            <a:xfrm>
              <a:off x="4963739" y="225457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6" name="Google Shape;12986;p79"/>
            <p:cNvSpPr/>
            <p:nvPr/>
          </p:nvSpPr>
          <p:spPr>
            <a:xfrm>
              <a:off x="5098791" y="225457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7" name="Google Shape;12987;p79"/>
            <p:cNvSpPr/>
            <p:nvPr/>
          </p:nvSpPr>
          <p:spPr>
            <a:xfrm>
              <a:off x="5098791" y="228286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8" name="Google Shape;12988;p79"/>
            <p:cNvSpPr/>
            <p:nvPr/>
          </p:nvSpPr>
          <p:spPr>
            <a:xfrm>
              <a:off x="4963739" y="228286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79"/>
            <p:cNvSpPr/>
            <p:nvPr/>
          </p:nvSpPr>
          <p:spPr>
            <a:xfrm>
              <a:off x="5098791" y="2310778"/>
              <a:ext cx="10201" cy="10233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79"/>
            <p:cNvSpPr/>
            <p:nvPr/>
          </p:nvSpPr>
          <p:spPr>
            <a:xfrm>
              <a:off x="4963739" y="2310778"/>
              <a:ext cx="10233" cy="10233"/>
            </a:xfrm>
            <a:custGeom>
              <a:rect b="b" l="l" r="r" t="t"/>
              <a:pathLst>
                <a:path extrusionOk="0" h="323" w="323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91" name="Google Shape;12991;p79"/>
          <p:cNvSpPr/>
          <p:nvPr/>
        </p:nvSpPr>
        <p:spPr>
          <a:xfrm>
            <a:off x="872362" y="1513044"/>
            <a:ext cx="325164" cy="347783"/>
          </a:xfrm>
          <a:custGeom>
            <a:rect b="b" l="l" r="r" t="t"/>
            <a:pathLst>
              <a:path extrusionOk="0" h="10978" w="10264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92" name="Google Shape;12992;p79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993" name="Google Shape;12993;p79"/>
            <p:cNvSpPr/>
            <p:nvPr/>
          </p:nvSpPr>
          <p:spPr>
            <a:xfrm>
              <a:off x="1850039" y="1513044"/>
              <a:ext cx="159604" cy="347783"/>
            </a:xfrm>
            <a:custGeom>
              <a:rect b="b" l="l" r="r" t="t"/>
              <a:pathLst>
                <a:path extrusionOk="0" h="10978" w="5038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79"/>
            <p:cNvSpPr/>
            <p:nvPr/>
          </p:nvSpPr>
          <p:spPr>
            <a:xfrm>
              <a:off x="1887009" y="1702332"/>
              <a:ext cx="53222" cy="48375"/>
            </a:xfrm>
            <a:custGeom>
              <a:rect b="b" l="l" r="r" t="t"/>
              <a:pathLst>
                <a:path extrusionOk="0" h="1527" w="168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5" name="Google Shape;12995;p79"/>
            <p:cNvSpPr/>
            <p:nvPr/>
          </p:nvSpPr>
          <p:spPr>
            <a:xfrm>
              <a:off x="1943970" y="1686745"/>
              <a:ext cx="28702" cy="63962"/>
            </a:xfrm>
            <a:custGeom>
              <a:rect b="b" l="l" r="r" t="t"/>
              <a:pathLst>
                <a:path extrusionOk="0" h="2019" w="906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6" name="Google Shape;12996;p79"/>
            <p:cNvSpPr/>
            <p:nvPr/>
          </p:nvSpPr>
          <p:spPr>
            <a:xfrm>
              <a:off x="2029221" y="1707306"/>
              <a:ext cx="62631" cy="10201"/>
            </a:xfrm>
            <a:custGeom>
              <a:rect b="b" l="l" r="r" t="t"/>
              <a:pathLst>
                <a:path extrusionOk="0" h="322" w="1977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79"/>
            <p:cNvSpPr/>
            <p:nvPr/>
          </p:nvSpPr>
          <p:spPr>
            <a:xfrm>
              <a:off x="2029221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79"/>
            <p:cNvSpPr/>
            <p:nvPr/>
          </p:nvSpPr>
          <p:spPr>
            <a:xfrm>
              <a:off x="2029221" y="161533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9" name="Google Shape;12999;p79"/>
            <p:cNvSpPr/>
            <p:nvPr/>
          </p:nvSpPr>
          <p:spPr>
            <a:xfrm>
              <a:off x="1767449" y="1703504"/>
              <a:ext cx="63012" cy="10233"/>
            </a:xfrm>
            <a:custGeom>
              <a:rect b="b" l="l" r="r" t="t"/>
              <a:pathLst>
                <a:path extrusionOk="0" h="323" w="1989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0" name="Google Shape;13000;p79"/>
            <p:cNvSpPr/>
            <p:nvPr/>
          </p:nvSpPr>
          <p:spPr>
            <a:xfrm>
              <a:off x="1783289" y="161571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79"/>
            <p:cNvSpPr/>
            <p:nvPr/>
          </p:nvSpPr>
          <p:spPr>
            <a:xfrm>
              <a:off x="1783289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2" name="Google Shape;13002;p79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3003" name="Google Shape;13003;p79"/>
            <p:cNvSpPr/>
            <p:nvPr/>
          </p:nvSpPr>
          <p:spPr>
            <a:xfrm>
              <a:off x="4177695" y="1512727"/>
              <a:ext cx="143732" cy="153109"/>
            </a:xfrm>
            <a:custGeom>
              <a:rect b="b" l="l" r="r" t="t"/>
              <a:pathLst>
                <a:path extrusionOk="0" h="4833" w="4537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4" name="Google Shape;13004;p79"/>
            <p:cNvSpPr/>
            <p:nvPr/>
          </p:nvSpPr>
          <p:spPr>
            <a:xfrm>
              <a:off x="4214666" y="1543583"/>
              <a:ext cx="77711" cy="77363"/>
            </a:xfrm>
            <a:custGeom>
              <a:rect b="b" l="l" r="r" t="t"/>
              <a:pathLst>
                <a:path extrusionOk="0" h="2442" w="2453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79"/>
            <p:cNvSpPr/>
            <p:nvPr/>
          </p:nvSpPr>
          <p:spPr>
            <a:xfrm>
              <a:off x="4007193" y="1541334"/>
              <a:ext cx="320633" cy="319493"/>
            </a:xfrm>
            <a:custGeom>
              <a:rect b="b" l="l" r="r" t="t"/>
              <a:pathLst>
                <a:path extrusionOk="0" h="10085" w="10121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79"/>
            <p:cNvSpPr/>
            <p:nvPr/>
          </p:nvSpPr>
          <p:spPr>
            <a:xfrm>
              <a:off x="4064914" y="1665805"/>
              <a:ext cx="101123" cy="40012"/>
            </a:xfrm>
            <a:custGeom>
              <a:rect b="b" l="l" r="r" t="t"/>
              <a:pathLst>
                <a:path extrusionOk="0" h="1263" w="3192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7" name="Google Shape;13007;p79"/>
            <p:cNvSpPr/>
            <p:nvPr/>
          </p:nvSpPr>
          <p:spPr>
            <a:xfrm>
              <a:off x="4162235" y="1749155"/>
              <a:ext cx="101851" cy="60382"/>
            </a:xfrm>
            <a:custGeom>
              <a:rect b="b" l="l" r="r" t="t"/>
              <a:pathLst>
                <a:path extrusionOk="0" h="1906" w="3215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8" name="Google Shape;13008;p79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3009" name="Google Shape;13009;p79"/>
            <p:cNvSpPr/>
            <p:nvPr/>
          </p:nvSpPr>
          <p:spPr>
            <a:xfrm>
              <a:off x="3530425" y="1508747"/>
              <a:ext cx="316765" cy="344594"/>
            </a:xfrm>
            <a:custGeom>
              <a:rect b="b" l="l" r="r" t="t"/>
              <a:pathLst>
                <a:path extrusionOk="0" h="8538" w="7848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79"/>
            <p:cNvSpPr/>
            <p:nvPr/>
          </p:nvSpPr>
          <p:spPr>
            <a:xfrm>
              <a:off x="3870185" y="1675515"/>
              <a:ext cx="28415" cy="11099"/>
            </a:xfrm>
            <a:custGeom>
              <a:rect b="b" l="l" r="r" t="t"/>
              <a:pathLst>
                <a:path extrusionOk="0" h="275" w="704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79"/>
            <p:cNvSpPr/>
            <p:nvPr/>
          </p:nvSpPr>
          <p:spPr>
            <a:xfrm>
              <a:off x="3846170" y="1610293"/>
              <a:ext cx="25993" cy="22965"/>
            </a:xfrm>
            <a:custGeom>
              <a:rect b="b" l="l" r="r" t="t"/>
              <a:pathLst>
                <a:path extrusionOk="0" h="569" w="644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2" name="Google Shape;13012;p79"/>
            <p:cNvSpPr/>
            <p:nvPr/>
          </p:nvSpPr>
          <p:spPr>
            <a:xfrm>
              <a:off x="3847623" y="1728508"/>
              <a:ext cx="24540" cy="23086"/>
            </a:xfrm>
            <a:custGeom>
              <a:rect b="b" l="l" r="r" t="t"/>
              <a:pathLst>
                <a:path extrusionOk="0" h="572" w="608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3" name="Google Shape;13013;p79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3014" name="Google Shape;13014;p79"/>
            <p:cNvSpPr/>
            <p:nvPr/>
          </p:nvSpPr>
          <p:spPr>
            <a:xfrm>
              <a:off x="3127598" y="1513234"/>
              <a:ext cx="289714" cy="347593"/>
            </a:xfrm>
            <a:custGeom>
              <a:rect b="b" l="l" r="r" t="t"/>
              <a:pathLst>
                <a:path extrusionOk="0" h="10972" w="9145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5" name="Google Shape;13015;p79"/>
            <p:cNvSpPr/>
            <p:nvPr/>
          </p:nvSpPr>
          <p:spPr>
            <a:xfrm>
              <a:off x="3254698" y="1788375"/>
              <a:ext cx="121493" cy="10233"/>
            </a:xfrm>
            <a:custGeom>
              <a:rect b="b" l="l" r="r" t="t"/>
              <a:pathLst>
                <a:path extrusionOk="0" h="323" w="3835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6" name="Google Shape;13016;p79"/>
            <p:cNvSpPr/>
            <p:nvPr/>
          </p:nvSpPr>
          <p:spPr>
            <a:xfrm>
              <a:off x="3185668" y="1638275"/>
              <a:ext cx="172783" cy="29051"/>
            </a:xfrm>
            <a:custGeom>
              <a:rect b="b" l="l" r="r" t="t"/>
              <a:pathLst>
                <a:path extrusionOk="0" h="917" w="5454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7" name="Google Shape;13017;p79"/>
            <p:cNvSpPr/>
            <p:nvPr/>
          </p:nvSpPr>
          <p:spPr>
            <a:xfrm>
              <a:off x="3186428" y="1681645"/>
              <a:ext cx="172022" cy="10581"/>
            </a:xfrm>
            <a:custGeom>
              <a:rect b="b" l="l" r="r" t="t"/>
              <a:pathLst>
                <a:path extrusionOk="0" h="334" w="543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8" name="Google Shape;13018;p79"/>
            <p:cNvSpPr/>
            <p:nvPr/>
          </p:nvSpPr>
          <p:spPr>
            <a:xfrm>
              <a:off x="3186428" y="1707306"/>
              <a:ext cx="172022" cy="10201"/>
            </a:xfrm>
            <a:custGeom>
              <a:rect b="b" l="l" r="r" t="t"/>
              <a:pathLst>
                <a:path extrusionOk="0" h="322" w="543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9" name="Google Shape;13019;p79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3020" name="Google Shape;13020;p79"/>
            <p:cNvSpPr/>
            <p:nvPr/>
          </p:nvSpPr>
          <p:spPr>
            <a:xfrm>
              <a:off x="2662884" y="1513044"/>
              <a:ext cx="260663" cy="348543"/>
            </a:xfrm>
            <a:custGeom>
              <a:rect b="b" l="l" r="r" t="t"/>
              <a:pathLst>
                <a:path extrusionOk="0" h="11002" w="8228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1" name="Google Shape;13021;p79"/>
            <p:cNvSpPr/>
            <p:nvPr/>
          </p:nvSpPr>
          <p:spPr>
            <a:xfrm>
              <a:off x="2663264" y="1513044"/>
              <a:ext cx="165243" cy="282554"/>
            </a:xfrm>
            <a:custGeom>
              <a:rect b="b" l="l" r="r" t="t"/>
              <a:pathLst>
                <a:path extrusionOk="0" h="8919" w="5216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79"/>
            <p:cNvSpPr/>
            <p:nvPr/>
          </p:nvSpPr>
          <p:spPr>
            <a:xfrm>
              <a:off x="2717596" y="174763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3" name="Google Shape;13023;p79"/>
            <p:cNvSpPr/>
            <p:nvPr/>
          </p:nvSpPr>
          <p:spPr>
            <a:xfrm>
              <a:off x="2788876" y="1809886"/>
              <a:ext cx="81132" cy="10581"/>
            </a:xfrm>
            <a:custGeom>
              <a:rect b="b" l="l" r="r" t="t"/>
              <a:pathLst>
                <a:path extrusionOk="0" h="334" w="256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4" name="Google Shape;13024;p79"/>
            <p:cNvSpPr/>
            <p:nvPr/>
          </p:nvSpPr>
          <p:spPr>
            <a:xfrm>
              <a:off x="2717596" y="1722385"/>
              <a:ext cx="152412" cy="10201"/>
            </a:xfrm>
            <a:custGeom>
              <a:rect b="b" l="l" r="r" t="t"/>
              <a:pathLst>
                <a:path extrusionOk="0" h="322" w="481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5" name="Google Shape;13025;p79"/>
            <p:cNvSpPr/>
            <p:nvPr/>
          </p:nvSpPr>
          <p:spPr>
            <a:xfrm>
              <a:off x="2717596" y="169634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79"/>
            <p:cNvSpPr/>
            <p:nvPr/>
          </p:nvSpPr>
          <p:spPr>
            <a:xfrm>
              <a:off x="2717596" y="1670335"/>
              <a:ext cx="152412" cy="10581"/>
            </a:xfrm>
            <a:custGeom>
              <a:rect b="b" l="l" r="r" t="t"/>
              <a:pathLst>
                <a:path extrusionOk="0" h="334" w="4811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79"/>
            <p:cNvSpPr/>
            <p:nvPr/>
          </p:nvSpPr>
          <p:spPr>
            <a:xfrm>
              <a:off x="2778326" y="1594145"/>
              <a:ext cx="31332" cy="61111"/>
            </a:xfrm>
            <a:custGeom>
              <a:rect b="b" l="l" r="r" t="t"/>
              <a:pathLst>
                <a:path extrusionOk="0" h="1929" w="989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79"/>
            <p:cNvSpPr/>
            <p:nvPr/>
          </p:nvSpPr>
          <p:spPr>
            <a:xfrm>
              <a:off x="2782476" y="1575263"/>
              <a:ext cx="16220" cy="15872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79"/>
            <p:cNvSpPr/>
            <p:nvPr/>
          </p:nvSpPr>
          <p:spPr>
            <a:xfrm>
              <a:off x="2943537" y="1513044"/>
              <a:ext cx="42261" cy="347783"/>
            </a:xfrm>
            <a:custGeom>
              <a:rect b="b" l="l" r="r" t="t"/>
              <a:pathLst>
                <a:path extrusionOk="0" h="10978" w="1334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0" name="Google Shape;13030;p79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3031" name="Google Shape;13031;p79"/>
            <p:cNvSpPr/>
            <p:nvPr/>
          </p:nvSpPr>
          <p:spPr>
            <a:xfrm>
              <a:off x="2278162" y="1715226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2" name="Google Shape;13032;p79"/>
            <p:cNvSpPr/>
            <p:nvPr/>
          </p:nvSpPr>
          <p:spPr>
            <a:xfrm>
              <a:off x="2278162" y="173445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3" name="Google Shape;13033;p79"/>
            <p:cNvSpPr/>
            <p:nvPr/>
          </p:nvSpPr>
          <p:spPr>
            <a:xfrm>
              <a:off x="2278162" y="1754446"/>
              <a:ext cx="95452" cy="10201"/>
            </a:xfrm>
            <a:custGeom>
              <a:rect b="b" l="l" r="r" t="t"/>
              <a:pathLst>
                <a:path extrusionOk="0" h="322" w="301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79"/>
            <p:cNvSpPr/>
            <p:nvPr/>
          </p:nvSpPr>
          <p:spPr>
            <a:xfrm>
              <a:off x="2278162" y="177367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79"/>
            <p:cNvSpPr/>
            <p:nvPr/>
          </p:nvSpPr>
          <p:spPr>
            <a:xfrm>
              <a:off x="2232511" y="1512759"/>
              <a:ext cx="299534" cy="348068"/>
            </a:xfrm>
            <a:custGeom>
              <a:rect b="b" l="l" r="r" t="t"/>
              <a:pathLst>
                <a:path extrusionOk="0" h="10987" w="9455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6" name="Google Shape;13036;p79"/>
            <p:cNvSpPr/>
            <p:nvPr/>
          </p:nvSpPr>
          <p:spPr>
            <a:xfrm>
              <a:off x="2422623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79"/>
            <p:cNvSpPr/>
            <p:nvPr/>
          </p:nvSpPr>
          <p:spPr>
            <a:xfrm>
              <a:off x="244261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8" name="Google Shape;13038;p79"/>
            <p:cNvSpPr/>
            <p:nvPr/>
          </p:nvSpPr>
          <p:spPr>
            <a:xfrm>
              <a:off x="246298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9" name="Google Shape;13039;p79"/>
            <p:cNvSpPr/>
            <p:nvPr/>
          </p:nvSpPr>
          <p:spPr>
            <a:xfrm>
              <a:off x="2482974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79"/>
            <p:cNvSpPr/>
            <p:nvPr/>
          </p:nvSpPr>
          <p:spPr>
            <a:xfrm>
              <a:off x="2312852" y="1654495"/>
              <a:ext cx="26073" cy="49041"/>
            </a:xfrm>
            <a:custGeom>
              <a:rect b="b" l="l" r="r" t="t"/>
              <a:pathLst>
                <a:path extrusionOk="0" h="1548" w="823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79"/>
            <p:cNvSpPr/>
            <p:nvPr/>
          </p:nvSpPr>
          <p:spPr>
            <a:xfrm>
              <a:off x="2316242" y="1637135"/>
              <a:ext cx="14383" cy="13971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42" name="Google Shape;13042;p79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3043" name="Google Shape;13043;p79"/>
            <p:cNvSpPr/>
            <p:nvPr/>
          </p:nvSpPr>
          <p:spPr>
            <a:xfrm>
              <a:off x="1473237" y="1513361"/>
              <a:ext cx="159952" cy="169076"/>
            </a:xfrm>
            <a:custGeom>
              <a:rect b="b" l="l" r="r" t="t"/>
              <a:pathLst>
                <a:path extrusionOk="0" h="5337" w="5049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79"/>
            <p:cNvSpPr/>
            <p:nvPr/>
          </p:nvSpPr>
          <p:spPr>
            <a:xfrm>
              <a:off x="1331406" y="1579033"/>
              <a:ext cx="152412" cy="282934"/>
            </a:xfrm>
            <a:custGeom>
              <a:rect b="b" l="l" r="r" t="t"/>
              <a:pathLst>
                <a:path extrusionOk="0" h="8931" w="4811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79"/>
            <p:cNvSpPr/>
            <p:nvPr/>
          </p:nvSpPr>
          <p:spPr>
            <a:xfrm>
              <a:off x="1373667" y="1686935"/>
              <a:ext cx="66401" cy="10581"/>
            </a:xfrm>
            <a:custGeom>
              <a:rect b="b" l="l" r="r" t="t"/>
              <a:pathLst>
                <a:path extrusionOk="0" h="334" w="209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79"/>
            <p:cNvSpPr/>
            <p:nvPr/>
          </p:nvSpPr>
          <p:spPr>
            <a:xfrm>
              <a:off x="1518508" y="1536044"/>
              <a:ext cx="72452" cy="112812"/>
            </a:xfrm>
            <a:custGeom>
              <a:rect b="b" l="l" r="r" t="t"/>
              <a:pathLst>
                <a:path extrusionOk="0" h="3561" w="2287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47" name="Google Shape;13047;p79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3048" name="Google Shape;13048;p79"/>
            <p:cNvSpPr/>
            <p:nvPr/>
          </p:nvSpPr>
          <p:spPr>
            <a:xfrm>
              <a:off x="724574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79"/>
            <p:cNvSpPr/>
            <p:nvPr/>
          </p:nvSpPr>
          <p:spPr>
            <a:xfrm>
              <a:off x="731363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79"/>
            <p:cNvSpPr/>
            <p:nvPr/>
          </p:nvSpPr>
          <p:spPr>
            <a:xfrm>
              <a:off x="7262345" y="16530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1" name="Google Shape;13051;p79"/>
            <p:cNvSpPr/>
            <p:nvPr/>
          </p:nvSpPr>
          <p:spPr>
            <a:xfrm>
              <a:off x="7144274" y="1500214"/>
              <a:ext cx="282174" cy="355735"/>
            </a:xfrm>
            <a:custGeom>
              <a:rect b="b" l="l" r="r" t="t"/>
              <a:pathLst>
                <a:path extrusionOk="0" h="11229" w="8907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2" name="Google Shape;13052;p79"/>
            <p:cNvSpPr/>
            <p:nvPr/>
          </p:nvSpPr>
          <p:spPr>
            <a:xfrm>
              <a:off x="7239726" y="1594081"/>
              <a:ext cx="22651" cy="12165"/>
            </a:xfrm>
            <a:custGeom>
              <a:rect b="b" l="l" r="r" t="t"/>
              <a:pathLst>
                <a:path extrusionOk="0" h="384" w="715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79"/>
            <p:cNvSpPr/>
            <p:nvPr/>
          </p:nvSpPr>
          <p:spPr>
            <a:xfrm>
              <a:off x="7307616" y="1594462"/>
              <a:ext cx="22651" cy="12514"/>
            </a:xfrm>
            <a:custGeom>
              <a:rect b="b" l="l" r="r" t="t"/>
              <a:pathLst>
                <a:path extrusionOk="0" h="395" w="715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4" name="Google Shape;13054;p79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3055" name="Google Shape;13055;p79"/>
            <p:cNvSpPr/>
            <p:nvPr/>
          </p:nvSpPr>
          <p:spPr>
            <a:xfrm>
              <a:off x="6685262" y="1500214"/>
              <a:ext cx="289682" cy="354594"/>
            </a:xfrm>
            <a:custGeom>
              <a:rect b="b" l="l" r="r" t="t"/>
              <a:pathLst>
                <a:path extrusionOk="0" h="11193" w="9144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79"/>
            <p:cNvSpPr/>
            <p:nvPr/>
          </p:nvSpPr>
          <p:spPr>
            <a:xfrm>
              <a:off x="6792372" y="1655984"/>
              <a:ext cx="76222" cy="38143"/>
            </a:xfrm>
            <a:custGeom>
              <a:rect b="b" l="l" r="r" t="t"/>
              <a:pathLst>
                <a:path extrusionOk="0" h="1204" w="2406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79"/>
            <p:cNvSpPr/>
            <p:nvPr/>
          </p:nvSpPr>
          <p:spPr>
            <a:xfrm>
              <a:off x="6785593" y="1622815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8" name="Google Shape;13058;p79"/>
            <p:cNvSpPr/>
            <p:nvPr/>
          </p:nvSpPr>
          <p:spPr>
            <a:xfrm>
              <a:off x="6852723" y="1622815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9" name="Google Shape;13059;p79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3060" name="Google Shape;13060;p79"/>
            <p:cNvSpPr/>
            <p:nvPr/>
          </p:nvSpPr>
          <p:spPr>
            <a:xfrm>
              <a:off x="6325789" y="1605835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79"/>
            <p:cNvSpPr/>
            <p:nvPr/>
          </p:nvSpPr>
          <p:spPr>
            <a:xfrm>
              <a:off x="6387280" y="1605835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79"/>
            <p:cNvSpPr/>
            <p:nvPr/>
          </p:nvSpPr>
          <p:spPr>
            <a:xfrm>
              <a:off x="6345779" y="1650725"/>
              <a:ext cx="32472" cy="10201"/>
            </a:xfrm>
            <a:custGeom>
              <a:rect b="b" l="l" r="r" t="t"/>
              <a:pathLst>
                <a:path extrusionOk="0" h="322" w="102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79"/>
            <p:cNvSpPr/>
            <p:nvPr/>
          </p:nvSpPr>
          <p:spPr>
            <a:xfrm>
              <a:off x="6200938" y="1500594"/>
              <a:ext cx="322154" cy="355355"/>
            </a:xfrm>
            <a:custGeom>
              <a:rect b="b" l="l" r="r" t="t"/>
              <a:pathLst>
                <a:path extrusionOk="0" h="11217" w="10169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4" name="Google Shape;13064;p79"/>
            <p:cNvSpPr/>
            <p:nvPr/>
          </p:nvSpPr>
          <p:spPr>
            <a:xfrm>
              <a:off x="6312199" y="1800445"/>
              <a:ext cx="99253" cy="54743"/>
            </a:xfrm>
            <a:custGeom>
              <a:rect b="b" l="l" r="r" t="t"/>
              <a:pathLst>
                <a:path extrusionOk="0" h="1728" w="3133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5" name="Google Shape;13065;p79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3066" name="Google Shape;13066;p79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79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79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79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79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79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2" name="Google Shape;13072;p79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3073" name="Google Shape;13073;p79"/>
            <p:cNvSpPr/>
            <p:nvPr/>
          </p:nvSpPr>
          <p:spPr>
            <a:xfrm>
              <a:off x="5871276" y="1611474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4" name="Google Shape;13074;p79"/>
            <p:cNvSpPr/>
            <p:nvPr/>
          </p:nvSpPr>
          <p:spPr>
            <a:xfrm>
              <a:off x="5938406" y="161147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5" name="Google Shape;13075;p79"/>
            <p:cNvSpPr/>
            <p:nvPr/>
          </p:nvSpPr>
          <p:spPr>
            <a:xfrm>
              <a:off x="5887116" y="1650820"/>
              <a:ext cx="45683" cy="15777"/>
            </a:xfrm>
            <a:custGeom>
              <a:rect b="b" l="l" r="r" t="t"/>
              <a:pathLst>
                <a:path extrusionOk="0" h="498" w="1442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6" name="Google Shape;13076;p79"/>
            <p:cNvSpPr/>
            <p:nvPr/>
          </p:nvSpPr>
          <p:spPr>
            <a:xfrm>
              <a:off x="5748295" y="1499833"/>
              <a:ext cx="323294" cy="355355"/>
            </a:xfrm>
            <a:custGeom>
              <a:rect b="b" l="l" r="r" t="t"/>
              <a:pathLst>
                <a:path extrusionOk="0" h="11217" w="10205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7" name="Google Shape;13077;p79"/>
            <p:cNvSpPr/>
            <p:nvPr/>
          </p:nvSpPr>
          <p:spPr>
            <a:xfrm>
              <a:off x="5865225" y="1594842"/>
              <a:ext cx="22683" cy="12894"/>
            </a:xfrm>
            <a:custGeom>
              <a:rect b="b" l="l" r="r" t="t"/>
              <a:pathLst>
                <a:path extrusionOk="0" h="407" w="716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79"/>
            <p:cNvSpPr/>
            <p:nvPr/>
          </p:nvSpPr>
          <p:spPr>
            <a:xfrm>
              <a:off x="5931627" y="1594462"/>
              <a:ext cx="23412" cy="12894"/>
            </a:xfrm>
            <a:custGeom>
              <a:rect b="b" l="l" r="r" t="t"/>
              <a:pathLst>
                <a:path extrusionOk="0" h="407" w="739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79"/>
            <p:cNvSpPr/>
            <p:nvPr/>
          </p:nvSpPr>
          <p:spPr>
            <a:xfrm>
              <a:off x="5993846" y="1778586"/>
              <a:ext cx="10613" cy="77363"/>
            </a:xfrm>
            <a:custGeom>
              <a:rect b="b" l="l" r="r" t="t"/>
              <a:pathLst>
                <a:path extrusionOk="0" h="2442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80" name="Google Shape;13080;p79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3081" name="Google Shape;13081;p79"/>
            <p:cNvSpPr/>
            <p:nvPr/>
          </p:nvSpPr>
          <p:spPr>
            <a:xfrm>
              <a:off x="8147611" y="1622815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79"/>
            <p:cNvSpPr/>
            <p:nvPr/>
          </p:nvSpPr>
          <p:spPr>
            <a:xfrm>
              <a:off x="8214741" y="1622815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79"/>
            <p:cNvSpPr/>
            <p:nvPr/>
          </p:nvSpPr>
          <p:spPr>
            <a:xfrm>
              <a:off x="8163451" y="16613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79"/>
            <p:cNvSpPr/>
            <p:nvPr/>
          </p:nvSpPr>
          <p:spPr>
            <a:xfrm>
              <a:off x="8047661" y="1501037"/>
              <a:ext cx="278404" cy="355260"/>
            </a:xfrm>
            <a:custGeom>
              <a:rect b="b" l="l" r="r" t="t"/>
              <a:pathLst>
                <a:path extrusionOk="0" h="11214" w="8788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85" name="Google Shape;13085;p79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3086" name="Google Shape;13086;p79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79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79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79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79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91" name="Google Shape;13091;p79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3092" name="Google Shape;13092;p79"/>
            <p:cNvSpPr/>
            <p:nvPr/>
          </p:nvSpPr>
          <p:spPr>
            <a:xfrm>
              <a:off x="770706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3" name="Google Shape;13093;p79"/>
            <p:cNvSpPr/>
            <p:nvPr/>
          </p:nvSpPr>
          <p:spPr>
            <a:xfrm>
              <a:off x="777343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4" name="Google Shape;13094;p79"/>
            <p:cNvSpPr/>
            <p:nvPr/>
          </p:nvSpPr>
          <p:spPr>
            <a:xfrm>
              <a:off x="7613518" y="1501354"/>
              <a:ext cx="264433" cy="353074"/>
            </a:xfrm>
            <a:custGeom>
              <a:rect b="b" l="l" r="r" t="t"/>
              <a:pathLst>
                <a:path extrusionOk="0" h="11145" w="8347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5" name="Google Shape;13095;p79"/>
            <p:cNvSpPr/>
            <p:nvPr/>
          </p:nvSpPr>
          <p:spPr>
            <a:xfrm>
              <a:off x="770177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79"/>
            <p:cNvSpPr/>
            <p:nvPr/>
          </p:nvSpPr>
          <p:spPr>
            <a:xfrm>
              <a:off x="776814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79"/>
            <p:cNvSpPr/>
            <p:nvPr/>
          </p:nvSpPr>
          <p:spPr>
            <a:xfrm>
              <a:off x="7715337" y="1659025"/>
              <a:ext cx="60382" cy="32820"/>
            </a:xfrm>
            <a:custGeom>
              <a:rect b="b" l="l" r="r" t="t"/>
              <a:pathLst>
                <a:path extrusionOk="0" h="1036" w="1906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3101" name="Shape 13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2" name="Google Shape;13102;p80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03" name="Google Shape;13103;p80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104" name="Google Shape;13104;p80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3105" name="Google Shape;13105;p80"/>
            <p:cNvSpPr/>
            <p:nvPr/>
          </p:nvSpPr>
          <p:spPr>
            <a:xfrm>
              <a:off x="2032389" y="1667206"/>
              <a:ext cx="66313" cy="60684"/>
            </a:xfrm>
            <a:custGeom>
              <a:rect b="b" l="l" r="r" t="t"/>
              <a:pathLst>
                <a:path extrusionOk="0" h="1908" w="2085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80"/>
            <p:cNvSpPr/>
            <p:nvPr/>
          </p:nvSpPr>
          <p:spPr>
            <a:xfrm>
              <a:off x="1971419" y="1747609"/>
              <a:ext cx="12531" cy="11513"/>
            </a:xfrm>
            <a:custGeom>
              <a:rect b="b" l="l" r="r" t="t"/>
              <a:pathLst>
                <a:path extrusionOk="0" h="362" w="394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80"/>
            <p:cNvSpPr/>
            <p:nvPr/>
          </p:nvSpPr>
          <p:spPr>
            <a:xfrm>
              <a:off x="2032008" y="1776202"/>
              <a:ext cx="62910" cy="61702"/>
            </a:xfrm>
            <a:custGeom>
              <a:rect b="b" l="l" r="r" t="t"/>
              <a:pathLst>
                <a:path extrusionOk="0" h="1940" w="1978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8" name="Google Shape;13108;p80"/>
            <p:cNvSpPr/>
            <p:nvPr/>
          </p:nvSpPr>
          <p:spPr>
            <a:xfrm>
              <a:off x="1976349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9" name="Google Shape;13109;p80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80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80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2" name="Google Shape;13112;p80"/>
            <p:cNvSpPr/>
            <p:nvPr/>
          </p:nvSpPr>
          <p:spPr>
            <a:xfrm>
              <a:off x="1976349" y="1730530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3" name="Google Shape;13113;p80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80"/>
            <p:cNvSpPr/>
            <p:nvPr/>
          </p:nvSpPr>
          <p:spPr>
            <a:xfrm>
              <a:off x="1757085" y="1500675"/>
              <a:ext cx="371069" cy="359396"/>
            </a:xfrm>
            <a:custGeom>
              <a:rect b="b" l="l" r="r" t="t"/>
              <a:pathLst>
                <a:path extrusionOk="0" h="11300" w="11667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80"/>
            <p:cNvSpPr/>
            <p:nvPr/>
          </p:nvSpPr>
          <p:spPr>
            <a:xfrm>
              <a:off x="1976349" y="1775216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6" name="Google Shape;13116;p80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7" name="Google Shape;13117;p80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80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80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80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80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80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80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4" name="Google Shape;13124;p80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5" name="Google Shape;13125;p80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6" name="Google Shape;13126;p80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80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80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9" name="Google Shape;13129;p80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0" name="Google Shape;13130;p80"/>
            <p:cNvSpPr/>
            <p:nvPr/>
          </p:nvSpPr>
          <p:spPr>
            <a:xfrm>
              <a:off x="1812744" y="1556302"/>
              <a:ext cx="77668" cy="72929"/>
            </a:xfrm>
            <a:custGeom>
              <a:rect b="b" l="l" r="r" t="t"/>
              <a:pathLst>
                <a:path extrusionOk="0" h="2293" w="2442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1" name="Google Shape;13131;p80"/>
            <p:cNvSpPr/>
            <p:nvPr/>
          </p:nvSpPr>
          <p:spPr>
            <a:xfrm>
              <a:off x="1759375" y="1695671"/>
              <a:ext cx="99613" cy="158707"/>
            </a:xfrm>
            <a:custGeom>
              <a:rect b="b" l="l" r="r" t="t"/>
              <a:pathLst>
                <a:path extrusionOk="0" h="4990" w="313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80"/>
            <p:cNvSpPr/>
            <p:nvPr/>
          </p:nvSpPr>
          <p:spPr>
            <a:xfrm>
              <a:off x="1794965" y="1747195"/>
              <a:ext cx="38261" cy="10623"/>
            </a:xfrm>
            <a:custGeom>
              <a:rect b="b" l="l" r="r" t="t"/>
              <a:pathLst>
                <a:path extrusionOk="0" h="334" w="1203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3" name="Google Shape;13133;p80"/>
            <p:cNvSpPr/>
            <p:nvPr/>
          </p:nvSpPr>
          <p:spPr>
            <a:xfrm>
              <a:off x="1839269" y="1747195"/>
              <a:ext cx="37912" cy="10623"/>
            </a:xfrm>
            <a:custGeom>
              <a:rect b="b" l="l" r="r" t="t"/>
              <a:pathLst>
                <a:path extrusionOk="0" h="334" w="1192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4" name="Google Shape;13134;p80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3135" name="Google Shape;13135;p80"/>
            <p:cNvSpPr/>
            <p:nvPr/>
          </p:nvSpPr>
          <p:spPr>
            <a:xfrm>
              <a:off x="2774209" y="2181525"/>
              <a:ext cx="115166" cy="147353"/>
            </a:xfrm>
            <a:custGeom>
              <a:rect b="b" l="l" r="r" t="t"/>
              <a:pathLst>
                <a:path extrusionOk="0" h="4633" w="3621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80"/>
            <p:cNvSpPr/>
            <p:nvPr/>
          </p:nvSpPr>
          <p:spPr>
            <a:xfrm>
              <a:off x="2774591" y="1954691"/>
              <a:ext cx="116311" cy="255649"/>
            </a:xfrm>
            <a:custGeom>
              <a:rect b="b" l="l" r="r" t="t"/>
              <a:pathLst>
                <a:path extrusionOk="0" h="8038" w="3657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7" name="Google Shape;13137;p80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3138" name="Google Shape;13138;p80"/>
            <p:cNvSpPr/>
            <p:nvPr/>
          </p:nvSpPr>
          <p:spPr>
            <a:xfrm>
              <a:off x="4017816" y="1499912"/>
              <a:ext cx="314710" cy="359397"/>
            </a:xfrm>
            <a:custGeom>
              <a:rect b="b" l="l" r="r" t="t"/>
              <a:pathLst>
                <a:path extrusionOk="0" h="11300" w="9895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9" name="Google Shape;13139;p80"/>
            <p:cNvSpPr/>
            <p:nvPr/>
          </p:nvSpPr>
          <p:spPr>
            <a:xfrm>
              <a:off x="4017435" y="1522302"/>
              <a:ext cx="121591" cy="207114"/>
            </a:xfrm>
            <a:custGeom>
              <a:rect b="b" l="l" r="r" t="t"/>
              <a:pathLst>
                <a:path extrusionOk="0" h="6512" w="3823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40" name="Google Shape;13140;p80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3141" name="Google Shape;13141;p80"/>
            <p:cNvSpPr/>
            <p:nvPr/>
          </p:nvSpPr>
          <p:spPr>
            <a:xfrm>
              <a:off x="4123441" y="2104652"/>
              <a:ext cx="214366" cy="179158"/>
            </a:xfrm>
            <a:custGeom>
              <a:rect b="b" l="l" r="r" t="t"/>
              <a:pathLst>
                <a:path extrusionOk="0" h="5633" w="674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80"/>
            <p:cNvSpPr/>
            <p:nvPr/>
          </p:nvSpPr>
          <p:spPr>
            <a:xfrm>
              <a:off x="3963652" y="1999759"/>
              <a:ext cx="374154" cy="283669"/>
            </a:xfrm>
            <a:custGeom>
              <a:rect b="b" l="l" r="r" t="t"/>
              <a:pathLst>
                <a:path extrusionOk="0" h="8919" w="11764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80"/>
            <p:cNvSpPr/>
            <p:nvPr/>
          </p:nvSpPr>
          <p:spPr>
            <a:xfrm>
              <a:off x="4069309" y="2061874"/>
              <a:ext cx="234435" cy="182911"/>
            </a:xfrm>
            <a:custGeom>
              <a:rect b="b" l="l" r="r" t="t"/>
              <a:pathLst>
                <a:path extrusionOk="0" h="5751" w="7371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44" name="Google Shape;13144;p80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3145" name="Google Shape;13145;p80"/>
            <p:cNvSpPr/>
            <p:nvPr/>
          </p:nvSpPr>
          <p:spPr>
            <a:xfrm>
              <a:off x="1777536" y="2178503"/>
              <a:ext cx="376444" cy="90135"/>
            </a:xfrm>
            <a:custGeom>
              <a:rect b="b" l="l" r="r" t="t"/>
              <a:pathLst>
                <a:path extrusionOk="0" h="2834" w="11836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80"/>
            <p:cNvSpPr/>
            <p:nvPr/>
          </p:nvSpPr>
          <p:spPr>
            <a:xfrm>
              <a:off x="1859338" y="2014866"/>
              <a:ext cx="107565" cy="167072"/>
            </a:xfrm>
            <a:custGeom>
              <a:rect b="b" l="l" r="r" t="t"/>
              <a:pathLst>
                <a:path extrusionOk="0" h="5253" w="3382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80"/>
            <p:cNvSpPr/>
            <p:nvPr/>
          </p:nvSpPr>
          <p:spPr>
            <a:xfrm>
              <a:off x="1777536" y="2036335"/>
              <a:ext cx="71243" cy="169457"/>
            </a:xfrm>
            <a:custGeom>
              <a:rect b="b" l="l" r="r" t="t"/>
              <a:pathLst>
                <a:path extrusionOk="0" h="5328" w="224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80"/>
            <p:cNvSpPr/>
            <p:nvPr/>
          </p:nvSpPr>
          <p:spPr>
            <a:xfrm>
              <a:off x="1817197" y="2078794"/>
              <a:ext cx="85714" cy="54291"/>
            </a:xfrm>
            <a:custGeom>
              <a:rect b="b" l="l" r="r" t="t"/>
              <a:pathLst>
                <a:path extrusionOk="0" h="1707" w="2695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9" name="Google Shape;13149;p80"/>
            <p:cNvSpPr/>
            <p:nvPr/>
          </p:nvSpPr>
          <p:spPr>
            <a:xfrm>
              <a:off x="1826007" y="2113716"/>
              <a:ext cx="88641" cy="56867"/>
            </a:xfrm>
            <a:custGeom>
              <a:rect b="b" l="l" r="r" t="t"/>
              <a:pathLst>
                <a:path extrusionOk="0" h="1788" w="2787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50" name="Google Shape;13150;p80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3151" name="Google Shape;13151;p80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2" name="Google Shape;13152;p80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3" name="Google Shape;13153;p80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4" name="Google Shape;13154;p80"/>
            <p:cNvSpPr/>
            <p:nvPr/>
          </p:nvSpPr>
          <p:spPr>
            <a:xfrm>
              <a:off x="1480286" y="2212566"/>
              <a:ext cx="413" cy="32"/>
            </a:xfrm>
            <a:custGeom>
              <a:rect b="b" l="l" r="r" t="t"/>
              <a:pathLst>
                <a:path extrusionOk="0" h="1" w="13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5" name="Google Shape;13155;p80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6" name="Google Shape;13156;p80"/>
            <p:cNvSpPr/>
            <p:nvPr/>
          </p:nvSpPr>
          <p:spPr>
            <a:xfrm>
              <a:off x="1460599" y="2082993"/>
              <a:ext cx="223430" cy="142232"/>
            </a:xfrm>
            <a:custGeom>
              <a:rect b="b" l="l" r="r" t="t"/>
              <a:pathLst>
                <a:path extrusionOk="0" h="4472" w="7025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80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8" name="Google Shape;13158;p80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9" name="Google Shape;13159;p80"/>
            <p:cNvSpPr/>
            <p:nvPr/>
          </p:nvSpPr>
          <p:spPr>
            <a:xfrm>
              <a:off x="1397339" y="218343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0" name="Google Shape;13160;p80"/>
            <p:cNvSpPr/>
            <p:nvPr/>
          </p:nvSpPr>
          <p:spPr>
            <a:xfrm>
              <a:off x="1309875" y="2057326"/>
              <a:ext cx="132945" cy="169680"/>
            </a:xfrm>
            <a:custGeom>
              <a:rect b="b" l="l" r="r" t="t"/>
              <a:pathLst>
                <a:path extrusionOk="0" h="5335" w="418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1" name="Google Shape;13161;p80"/>
            <p:cNvSpPr/>
            <p:nvPr/>
          </p:nvSpPr>
          <p:spPr>
            <a:xfrm>
              <a:off x="1460599" y="2057326"/>
              <a:ext cx="25380" cy="101140"/>
            </a:xfrm>
            <a:custGeom>
              <a:rect b="b" l="l" r="r" t="t"/>
              <a:pathLst>
                <a:path extrusionOk="0" h="3180" w="798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62" name="Google Shape;13162;p80"/>
          <p:cNvSpPr/>
          <p:nvPr/>
        </p:nvSpPr>
        <p:spPr>
          <a:xfrm>
            <a:off x="862283" y="2076250"/>
            <a:ext cx="374536" cy="130305"/>
          </a:xfrm>
          <a:custGeom>
            <a:rect b="b" l="l" r="r" t="t"/>
            <a:pathLst>
              <a:path extrusionOk="0" h="4097" w="11776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63" name="Google Shape;13163;p80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3164" name="Google Shape;13164;p80"/>
            <p:cNvSpPr/>
            <p:nvPr/>
          </p:nvSpPr>
          <p:spPr>
            <a:xfrm>
              <a:off x="2347450" y="1954564"/>
              <a:ext cx="89022" cy="261819"/>
            </a:xfrm>
            <a:custGeom>
              <a:rect b="b" l="l" r="r" t="t"/>
              <a:pathLst>
                <a:path extrusionOk="0" h="8232" w="2799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5" name="Google Shape;13165;p80"/>
            <p:cNvSpPr/>
            <p:nvPr/>
          </p:nvSpPr>
          <p:spPr>
            <a:xfrm>
              <a:off x="2362970" y="1994352"/>
              <a:ext cx="98118" cy="333380"/>
            </a:xfrm>
            <a:custGeom>
              <a:rect b="b" l="l" r="r" t="t"/>
              <a:pathLst>
                <a:path extrusionOk="0" h="10482" w="3085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66" name="Google Shape;13166;p80"/>
          <p:cNvSpPr/>
          <p:nvPr/>
        </p:nvSpPr>
        <p:spPr>
          <a:xfrm>
            <a:off x="861520" y="1586835"/>
            <a:ext cx="360160" cy="184628"/>
          </a:xfrm>
          <a:custGeom>
            <a:rect b="b" l="l" r="r" t="t"/>
            <a:pathLst>
              <a:path extrusionOk="0" h="5805" w="11324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67" name="Google Shape;13167;p80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3168" name="Google Shape;13168;p80"/>
            <p:cNvSpPr/>
            <p:nvPr/>
          </p:nvSpPr>
          <p:spPr>
            <a:xfrm>
              <a:off x="3385024" y="1775979"/>
              <a:ext cx="55341" cy="71211"/>
            </a:xfrm>
            <a:custGeom>
              <a:rect b="b" l="l" r="r" t="t"/>
              <a:pathLst>
                <a:path extrusionOk="0" h="2239" w="174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9" name="Google Shape;13169;p80"/>
            <p:cNvSpPr/>
            <p:nvPr/>
          </p:nvSpPr>
          <p:spPr>
            <a:xfrm>
              <a:off x="3347176" y="1535501"/>
              <a:ext cx="93189" cy="61765"/>
            </a:xfrm>
            <a:custGeom>
              <a:rect b="b" l="l" r="r" t="t"/>
              <a:pathLst>
                <a:path extrusionOk="0" h="1942" w="293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0" name="Google Shape;13170;p80"/>
            <p:cNvSpPr/>
            <p:nvPr/>
          </p:nvSpPr>
          <p:spPr>
            <a:xfrm>
              <a:off x="3110102" y="1580728"/>
              <a:ext cx="330613" cy="277530"/>
            </a:xfrm>
            <a:custGeom>
              <a:rect b="b" l="l" r="r" t="t"/>
              <a:pathLst>
                <a:path extrusionOk="0" h="8726" w="10395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80"/>
            <p:cNvSpPr/>
            <p:nvPr/>
          </p:nvSpPr>
          <p:spPr>
            <a:xfrm>
              <a:off x="3139267" y="1504428"/>
              <a:ext cx="77668" cy="78113"/>
            </a:xfrm>
            <a:custGeom>
              <a:rect b="b" l="l" r="r" t="t"/>
              <a:pathLst>
                <a:path extrusionOk="0" h="2456" w="2442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2" name="Google Shape;13172;p80"/>
            <p:cNvSpPr/>
            <p:nvPr/>
          </p:nvSpPr>
          <p:spPr>
            <a:xfrm>
              <a:off x="3226381" y="1499880"/>
              <a:ext cx="116279" cy="82661"/>
            </a:xfrm>
            <a:custGeom>
              <a:rect b="b" l="l" r="r" t="t"/>
              <a:pathLst>
                <a:path extrusionOk="0" h="2599" w="3656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3" name="Google Shape;13173;p80"/>
            <p:cNvSpPr/>
            <p:nvPr/>
          </p:nvSpPr>
          <p:spPr>
            <a:xfrm>
              <a:off x="3179786" y="1775216"/>
              <a:ext cx="86764" cy="46594"/>
            </a:xfrm>
            <a:custGeom>
              <a:rect b="b" l="l" r="r" t="t"/>
              <a:pathLst>
                <a:path extrusionOk="0" h="1465" w="2728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4" name="Google Shape;13174;p80"/>
            <p:cNvSpPr/>
            <p:nvPr/>
          </p:nvSpPr>
          <p:spPr>
            <a:xfrm>
              <a:off x="3154024" y="1712337"/>
              <a:ext cx="15203" cy="109473"/>
            </a:xfrm>
            <a:custGeom>
              <a:rect b="b" l="l" r="r" t="t"/>
              <a:pathLst>
                <a:path extrusionOk="0" h="3442" w="47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75" name="Google Shape;13175;p80"/>
          <p:cNvSpPr/>
          <p:nvPr/>
        </p:nvSpPr>
        <p:spPr>
          <a:xfrm>
            <a:off x="3196834" y="1954214"/>
            <a:ext cx="118537" cy="373518"/>
          </a:xfrm>
          <a:custGeom>
            <a:rect b="b" l="l" r="r" t="t"/>
            <a:pathLst>
              <a:path extrusionOk="0" h="11744" w="3727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76" name="Google Shape;13176;p80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3177" name="Google Shape;13177;p80"/>
            <p:cNvSpPr/>
            <p:nvPr/>
          </p:nvSpPr>
          <p:spPr>
            <a:xfrm>
              <a:off x="3531200" y="1999759"/>
              <a:ext cx="373772" cy="283669"/>
            </a:xfrm>
            <a:custGeom>
              <a:rect b="b" l="l" r="r" t="t"/>
              <a:pathLst>
                <a:path extrusionOk="0" h="8919" w="11752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8" name="Google Shape;13178;p80"/>
            <p:cNvSpPr/>
            <p:nvPr/>
          </p:nvSpPr>
          <p:spPr>
            <a:xfrm>
              <a:off x="3690638" y="2104652"/>
              <a:ext cx="214334" cy="179158"/>
            </a:xfrm>
            <a:custGeom>
              <a:rect b="b" l="l" r="r" t="t"/>
              <a:pathLst>
                <a:path extrusionOk="0" h="5633" w="6739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80"/>
            <p:cNvSpPr/>
            <p:nvPr/>
          </p:nvSpPr>
          <p:spPr>
            <a:xfrm>
              <a:off x="3631163" y="2148193"/>
              <a:ext cx="259433" cy="84856"/>
            </a:xfrm>
            <a:custGeom>
              <a:rect b="b" l="l" r="r" t="t"/>
              <a:pathLst>
                <a:path extrusionOk="0" h="2668" w="815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0" name="Google Shape;13180;p80"/>
            <p:cNvSpPr/>
            <p:nvPr/>
          </p:nvSpPr>
          <p:spPr>
            <a:xfrm>
              <a:off x="3639496" y="2058089"/>
              <a:ext cx="206414" cy="73120"/>
            </a:xfrm>
            <a:custGeom>
              <a:rect b="b" l="l" r="r" t="t"/>
              <a:pathLst>
                <a:path extrusionOk="0" h="2299" w="649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1" name="Google Shape;13181;p80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3182" name="Google Shape;13182;p80"/>
            <p:cNvSpPr/>
            <p:nvPr/>
          </p:nvSpPr>
          <p:spPr>
            <a:xfrm>
              <a:off x="2944239" y="1581714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80"/>
            <p:cNvSpPr/>
            <p:nvPr/>
          </p:nvSpPr>
          <p:spPr>
            <a:xfrm>
              <a:off x="2667058" y="1500293"/>
              <a:ext cx="330231" cy="359015"/>
            </a:xfrm>
            <a:custGeom>
              <a:rect b="b" l="l" r="r" t="t"/>
              <a:pathLst>
                <a:path extrusionOk="0" h="11288" w="10383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4" name="Google Shape;13184;p80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5" name="Google Shape;13185;p80"/>
            <p:cNvSpPr/>
            <p:nvPr/>
          </p:nvSpPr>
          <p:spPr>
            <a:xfrm>
              <a:off x="2953717" y="159456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80"/>
            <p:cNvSpPr/>
            <p:nvPr/>
          </p:nvSpPr>
          <p:spPr>
            <a:xfrm>
              <a:off x="2953717" y="1594182"/>
              <a:ext cx="32" cy="413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80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80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80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80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1" name="Google Shape;13191;p80"/>
            <p:cNvSpPr/>
            <p:nvPr/>
          </p:nvSpPr>
          <p:spPr>
            <a:xfrm>
              <a:off x="2923788" y="157640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2" name="Google Shape;13192;p80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80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80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80"/>
            <p:cNvSpPr/>
            <p:nvPr/>
          </p:nvSpPr>
          <p:spPr>
            <a:xfrm>
              <a:off x="2923438" y="1576784"/>
              <a:ext cx="0" cy="32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80"/>
            <p:cNvSpPr/>
            <p:nvPr/>
          </p:nvSpPr>
          <p:spPr>
            <a:xfrm>
              <a:off x="2792783" y="1631298"/>
              <a:ext cx="87877" cy="101140"/>
            </a:xfrm>
            <a:custGeom>
              <a:rect b="b" l="l" r="r" t="t"/>
              <a:pathLst>
                <a:path extrusionOk="0" h="3180" w="276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80"/>
            <p:cNvSpPr/>
            <p:nvPr/>
          </p:nvSpPr>
          <p:spPr>
            <a:xfrm>
              <a:off x="2715147" y="1631298"/>
              <a:ext cx="66695" cy="122735"/>
            </a:xfrm>
            <a:custGeom>
              <a:rect b="b" l="l" r="r" t="t"/>
              <a:pathLst>
                <a:path extrusionOk="0" h="3859" w="2097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8" name="Google Shape;13198;p80"/>
            <p:cNvSpPr/>
            <p:nvPr/>
          </p:nvSpPr>
          <p:spPr>
            <a:xfrm>
              <a:off x="2715911" y="1707789"/>
              <a:ext cx="166277" cy="93570"/>
            </a:xfrm>
            <a:custGeom>
              <a:rect b="b" l="l" r="r" t="t"/>
              <a:pathLst>
                <a:path extrusionOk="0" h="2942" w="5228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9" name="Google Shape;13199;p80"/>
            <p:cNvSpPr/>
            <p:nvPr/>
          </p:nvSpPr>
          <p:spPr>
            <a:xfrm>
              <a:off x="2799589" y="1654706"/>
              <a:ext cx="61384" cy="62974"/>
            </a:xfrm>
            <a:custGeom>
              <a:rect b="b" l="l" r="r" t="t"/>
              <a:pathLst>
                <a:path extrusionOk="0" h="1980" w="193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00" name="Google Shape;13200;p80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3201" name="Google Shape;13201;p80"/>
            <p:cNvSpPr/>
            <p:nvPr/>
          </p:nvSpPr>
          <p:spPr>
            <a:xfrm>
              <a:off x="3567553" y="1502933"/>
              <a:ext cx="263218" cy="356757"/>
            </a:xfrm>
            <a:custGeom>
              <a:rect b="b" l="l" r="r" t="t"/>
              <a:pathLst>
                <a:path extrusionOk="0" h="11217" w="8276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2" name="Google Shape;13202;p80"/>
            <p:cNvSpPr/>
            <p:nvPr/>
          </p:nvSpPr>
          <p:spPr>
            <a:xfrm>
              <a:off x="3638001" y="1499912"/>
              <a:ext cx="249574" cy="142773"/>
            </a:xfrm>
            <a:custGeom>
              <a:rect b="b" l="l" r="r" t="t"/>
              <a:pathLst>
                <a:path extrusionOk="0" h="4489" w="7847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80"/>
            <p:cNvSpPr/>
            <p:nvPr/>
          </p:nvSpPr>
          <p:spPr>
            <a:xfrm>
              <a:off x="3641786" y="1594563"/>
              <a:ext cx="141659" cy="10273"/>
            </a:xfrm>
            <a:custGeom>
              <a:rect b="b" l="l" r="r" t="t"/>
              <a:pathLst>
                <a:path extrusionOk="0" h="323" w="445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80"/>
            <p:cNvSpPr/>
            <p:nvPr/>
          </p:nvSpPr>
          <p:spPr>
            <a:xfrm>
              <a:off x="3641786" y="1638136"/>
              <a:ext cx="141659" cy="10241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80"/>
            <p:cNvSpPr/>
            <p:nvPr/>
          </p:nvSpPr>
          <p:spPr>
            <a:xfrm>
              <a:off x="3641786" y="1682059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80"/>
            <p:cNvSpPr/>
            <p:nvPr/>
          </p:nvSpPr>
          <p:spPr>
            <a:xfrm>
              <a:off x="3641786" y="1725600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07" name="Google Shape;13207;p80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3208" name="Google Shape;13208;p80"/>
            <p:cNvSpPr/>
            <p:nvPr/>
          </p:nvSpPr>
          <p:spPr>
            <a:xfrm>
              <a:off x="1309875" y="1499912"/>
              <a:ext cx="133708" cy="204665"/>
            </a:xfrm>
            <a:custGeom>
              <a:rect b="b" l="l" r="r" t="t"/>
              <a:pathLst>
                <a:path extrusionOk="0" h="6435" w="4204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80"/>
            <p:cNvSpPr/>
            <p:nvPr/>
          </p:nvSpPr>
          <p:spPr>
            <a:xfrm>
              <a:off x="1454524" y="1499912"/>
              <a:ext cx="213602" cy="123467"/>
            </a:xfrm>
            <a:custGeom>
              <a:rect b="b" l="l" r="r" t="t"/>
              <a:pathLst>
                <a:path extrusionOk="0" h="3882" w="671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0" name="Google Shape;13210;p80"/>
            <p:cNvSpPr/>
            <p:nvPr/>
          </p:nvSpPr>
          <p:spPr>
            <a:xfrm>
              <a:off x="1322756" y="1634701"/>
              <a:ext cx="346134" cy="223844"/>
            </a:xfrm>
            <a:custGeom>
              <a:rect b="b" l="l" r="r" t="t"/>
              <a:pathLst>
                <a:path extrusionOk="0" h="7038" w="10883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1" name="Google Shape;13211;p80"/>
            <p:cNvSpPr/>
            <p:nvPr/>
          </p:nvSpPr>
          <p:spPr>
            <a:xfrm>
              <a:off x="1331852" y="1519217"/>
              <a:ext cx="191243" cy="140514"/>
            </a:xfrm>
            <a:custGeom>
              <a:rect b="b" l="l" r="r" t="t"/>
              <a:pathLst>
                <a:path extrusionOk="0" h="4418" w="6013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80"/>
            <p:cNvSpPr/>
            <p:nvPr/>
          </p:nvSpPr>
          <p:spPr>
            <a:xfrm>
              <a:off x="1331852" y="1519217"/>
              <a:ext cx="315442" cy="190512"/>
            </a:xfrm>
            <a:custGeom>
              <a:rect b="b" l="l" r="r" t="t"/>
              <a:pathLst>
                <a:path extrusionOk="0" h="5990" w="9918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80"/>
            <p:cNvSpPr/>
            <p:nvPr/>
          </p:nvSpPr>
          <p:spPr>
            <a:xfrm>
              <a:off x="1587056" y="1669178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4" name="Google Shape;13214;p80"/>
            <p:cNvSpPr/>
            <p:nvPr/>
          </p:nvSpPr>
          <p:spPr>
            <a:xfrm>
              <a:off x="1471190" y="1538523"/>
              <a:ext cx="160965" cy="141278"/>
            </a:xfrm>
            <a:custGeom>
              <a:rect b="b" l="l" r="r" t="t"/>
              <a:pathLst>
                <a:path extrusionOk="0" h="4442" w="5061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5" name="Google Shape;13215;p80"/>
            <p:cNvSpPr/>
            <p:nvPr/>
          </p:nvSpPr>
          <p:spPr>
            <a:xfrm>
              <a:off x="1354943" y="1540049"/>
              <a:ext cx="124230" cy="148847"/>
            </a:xfrm>
            <a:custGeom>
              <a:rect b="b" l="l" r="r" t="t"/>
              <a:pathLst>
                <a:path extrusionOk="0" h="4680" w="3906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6" name="Google Shape;13216;p80"/>
            <p:cNvSpPr/>
            <p:nvPr/>
          </p:nvSpPr>
          <p:spPr>
            <a:xfrm>
              <a:off x="1399629" y="1581714"/>
              <a:ext cx="37148" cy="52669"/>
            </a:xfrm>
            <a:custGeom>
              <a:rect b="b" l="l" r="r" t="t"/>
              <a:pathLst>
                <a:path extrusionOk="0" h="1656" w="1168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7" name="Google Shape;13217;p80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3218" name="Google Shape;13218;p80"/>
            <p:cNvSpPr/>
            <p:nvPr/>
          </p:nvSpPr>
          <p:spPr>
            <a:xfrm>
              <a:off x="2353906" y="1635560"/>
              <a:ext cx="65518" cy="82121"/>
            </a:xfrm>
            <a:custGeom>
              <a:rect b="b" l="l" r="r" t="t"/>
              <a:pathLst>
                <a:path extrusionOk="0" h="2582" w="206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80"/>
            <p:cNvSpPr/>
            <p:nvPr/>
          </p:nvSpPr>
          <p:spPr>
            <a:xfrm>
              <a:off x="2219466" y="1500293"/>
              <a:ext cx="330613" cy="359015"/>
            </a:xfrm>
            <a:custGeom>
              <a:rect b="b" l="l" r="r" t="t"/>
              <a:pathLst>
                <a:path extrusionOk="0" h="11288" w="10395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0" name="Google Shape;13220;p80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3221" name="Google Shape;13221;p80"/>
            <p:cNvSpPr/>
            <p:nvPr/>
          </p:nvSpPr>
          <p:spPr>
            <a:xfrm>
              <a:off x="5430658" y="1574494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2" name="Google Shape;13222;p80"/>
            <p:cNvSpPr/>
            <p:nvPr/>
          </p:nvSpPr>
          <p:spPr>
            <a:xfrm>
              <a:off x="5447706" y="1613137"/>
              <a:ext cx="39025" cy="38643"/>
            </a:xfrm>
            <a:custGeom>
              <a:rect b="b" l="l" r="r" t="t"/>
              <a:pathLst>
                <a:path extrusionOk="0" h="1215" w="1227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3" name="Google Shape;13223;p80"/>
            <p:cNvSpPr/>
            <p:nvPr/>
          </p:nvSpPr>
          <p:spPr>
            <a:xfrm>
              <a:off x="5343544" y="1509358"/>
              <a:ext cx="244676" cy="351095"/>
            </a:xfrm>
            <a:custGeom>
              <a:rect b="b" l="l" r="r" t="t"/>
              <a:pathLst>
                <a:path extrusionOk="0" h="11039" w="7693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4" name="Google Shape;13224;p80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3225" name="Google Shape;13225;p80"/>
            <p:cNvSpPr/>
            <p:nvPr/>
          </p:nvSpPr>
          <p:spPr>
            <a:xfrm>
              <a:off x="4935709" y="1576784"/>
              <a:ext cx="30724" cy="30692"/>
            </a:xfrm>
            <a:custGeom>
              <a:rect b="b" l="l" r="r" t="t"/>
              <a:pathLst>
                <a:path extrusionOk="0" h="965" w="966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80"/>
            <p:cNvSpPr/>
            <p:nvPr/>
          </p:nvSpPr>
          <p:spPr>
            <a:xfrm>
              <a:off x="5043655" y="1597235"/>
              <a:ext cx="30692" cy="31073"/>
            </a:xfrm>
            <a:custGeom>
              <a:rect b="b" l="l" r="r" t="t"/>
              <a:pathLst>
                <a:path extrusionOk="0" h="977" w="965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80"/>
            <p:cNvSpPr/>
            <p:nvPr/>
          </p:nvSpPr>
          <p:spPr>
            <a:xfrm>
              <a:off x="4993657" y="1538046"/>
              <a:ext cx="36003" cy="26271"/>
            </a:xfrm>
            <a:custGeom>
              <a:rect b="b" l="l" r="r" t="t"/>
              <a:pathLst>
                <a:path extrusionOk="0" h="826" w="1132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80"/>
            <p:cNvSpPr/>
            <p:nvPr/>
          </p:nvSpPr>
          <p:spPr>
            <a:xfrm>
              <a:off x="4931924" y="1693795"/>
              <a:ext cx="146589" cy="104161"/>
            </a:xfrm>
            <a:custGeom>
              <a:rect b="b" l="l" r="r" t="t"/>
              <a:pathLst>
                <a:path extrusionOk="0" h="3275" w="4609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80"/>
            <p:cNvSpPr/>
            <p:nvPr/>
          </p:nvSpPr>
          <p:spPr>
            <a:xfrm>
              <a:off x="4882340" y="1509358"/>
              <a:ext cx="246171" cy="351095"/>
            </a:xfrm>
            <a:custGeom>
              <a:rect b="b" l="l" r="r" t="t"/>
              <a:pathLst>
                <a:path extrusionOk="0" h="11039" w="774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0" name="Google Shape;13230;p80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3231" name="Google Shape;13231;p80"/>
            <p:cNvSpPr/>
            <p:nvPr/>
          </p:nvSpPr>
          <p:spPr>
            <a:xfrm>
              <a:off x="6273204" y="1509008"/>
              <a:ext cx="236343" cy="351445"/>
            </a:xfrm>
            <a:custGeom>
              <a:rect b="b" l="l" r="r" t="t"/>
              <a:pathLst>
                <a:path extrusionOk="0" h="11050" w="7431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80"/>
            <p:cNvSpPr/>
            <p:nvPr/>
          </p:nvSpPr>
          <p:spPr>
            <a:xfrm>
              <a:off x="6330390" y="1703241"/>
              <a:ext cx="120064" cy="85237"/>
            </a:xfrm>
            <a:custGeom>
              <a:rect b="b" l="l" r="r" t="t"/>
              <a:pathLst>
                <a:path extrusionOk="0" h="2680" w="3775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33" name="Google Shape;13233;p80"/>
          <p:cNvSpPr/>
          <p:nvPr/>
        </p:nvSpPr>
        <p:spPr>
          <a:xfrm>
            <a:off x="5809710" y="1509739"/>
            <a:ext cx="243913" cy="351445"/>
          </a:xfrm>
          <a:custGeom>
            <a:rect b="b" l="l" r="r" t="t"/>
            <a:pathLst>
              <a:path extrusionOk="0" h="11050" w="7669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34" name="Google Shape;13234;p80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3235" name="Google Shape;13235;p80"/>
            <p:cNvSpPr/>
            <p:nvPr/>
          </p:nvSpPr>
          <p:spPr>
            <a:xfrm>
              <a:off x="7219530" y="1508244"/>
              <a:ext cx="191625" cy="352209"/>
            </a:xfrm>
            <a:custGeom>
              <a:rect b="b" l="l" r="r" t="t"/>
              <a:pathLst>
                <a:path extrusionOk="0" h="11074" w="6025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80"/>
            <p:cNvSpPr/>
            <p:nvPr/>
          </p:nvSpPr>
          <p:spPr>
            <a:xfrm>
              <a:off x="7376679" y="1654039"/>
              <a:ext cx="795" cy="32"/>
            </a:xfrm>
            <a:custGeom>
              <a:rect b="b" l="l" r="r" t="t"/>
              <a:pathLst>
                <a:path extrusionOk="0" h="1" w="25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7" name="Google Shape;13237;p80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3238" name="Google Shape;13238;p80"/>
            <p:cNvSpPr/>
            <p:nvPr/>
          </p:nvSpPr>
          <p:spPr>
            <a:xfrm>
              <a:off x="7733022" y="1737336"/>
              <a:ext cx="24267" cy="57599"/>
            </a:xfrm>
            <a:custGeom>
              <a:rect b="b" l="l" r="r" t="t"/>
              <a:pathLst>
                <a:path extrusionOk="0" h="1811" w="763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80"/>
            <p:cNvSpPr/>
            <p:nvPr/>
          </p:nvSpPr>
          <p:spPr>
            <a:xfrm>
              <a:off x="7796632" y="1737336"/>
              <a:ext cx="23504" cy="57599"/>
            </a:xfrm>
            <a:custGeom>
              <a:rect b="b" l="l" r="r" t="t"/>
              <a:pathLst>
                <a:path extrusionOk="0" h="1811" w="739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80"/>
            <p:cNvSpPr/>
            <p:nvPr/>
          </p:nvSpPr>
          <p:spPr>
            <a:xfrm>
              <a:off x="7757639" y="1792231"/>
              <a:ext cx="32" cy="795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1" name="Google Shape;13241;p80"/>
            <p:cNvSpPr/>
            <p:nvPr/>
          </p:nvSpPr>
          <p:spPr>
            <a:xfrm>
              <a:off x="7757639" y="1784280"/>
              <a:ext cx="39406" cy="76173"/>
            </a:xfrm>
            <a:custGeom>
              <a:rect b="b" l="l" r="r" t="t"/>
              <a:pathLst>
                <a:path extrusionOk="0" h="2395" w="1239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2" name="Google Shape;13242;p80"/>
            <p:cNvSpPr/>
            <p:nvPr/>
          </p:nvSpPr>
          <p:spPr>
            <a:xfrm>
              <a:off x="7805347" y="1642016"/>
              <a:ext cx="48884" cy="201771"/>
            </a:xfrm>
            <a:custGeom>
              <a:rect b="b" l="l" r="r" t="t"/>
              <a:pathLst>
                <a:path extrusionOk="0" h="6344" w="1537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80"/>
            <p:cNvSpPr/>
            <p:nvPr/>
          </p:nvSpPr>
          <p:spPr>
            <a:xfrm>
              <a:off x="7699309" y="1642239"/>
              <a:ext cx="48884" cy="202661"/>
            </a:xfrm>
            <a:custGeom>
              <a:rect b="b" l="l" r="r" t="t"/>
              <a:pathLst>
                <a:path extrusionOk="0" h="6372" w="1537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80"/>
            <p:cNvSpPr/>
            <p:nvPr/>
          </p:nvSpPr>
          <p:spPr>
            <a:xfrm>
              <a:off x="7743613" y="1508626"/>
              <a:ext cx="66313" cy="208673"/>
            </a:xfrm>
            <a:custGeom>
              <a:rect b="b" l="l" r="r" t="t"/>
              <a:pathLst>
                <a:path extrusionOk="0" h="6561" w="2085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45" name="Google Shape;13245;p80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3246" name="Google Shape;13246;p80"/>
            <p:cNvSpPr/>
            <p:nvPr/>
          </p:nvSpPr>
          <p:spPr>
            <a:xfrm>
              <a:off x="8207871" y="1699838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80"/>
            <p:cNvSpPr/>
            <p:nvPr/>
          </p:nvSpPr>
          <p:spPr>
            <a:xfrm>
              <a:off x="8199919" y="1800564"/>
              <a:ext cx="77668" cy="29579"/>
            </a:xfrm>
            <a:custGeom>
              <a:rect b="b" l="l" r="r" t="t"/>
              <a:pathLst>
                <a:path extrusionOk="0" h="930" w="2442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8" name="Google Shape;13248;p80"/>
            <p:cNvSpPr/>
            <p:nvPr/>
          </p:nvSpPr>
          <p:spPr>
            <a:xfrm>
              <a:off x="8161690" y="1664598"/>
              <a:ext cx="153396" cy="195474"/>
            </a:xfrm>
            <a:custGeom>
              <a:rect b="b" l="l" r="r" t="t"/>
              <a:pathLst>
                <a:path extrusionOk="0" h="6146" w="4823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9" name="Google Shape;13249;p80"/>
            <p:cNvSpPr/>
            <p:nvPr/>
          </p:nvSpPr>
          <p:spPr>
            <a:xfrm>
              <a:off x="8201828" y="1509008"/>
              <a:ext cx="73851" cy="181034"/>
            </a:xfrm>
            <a:custGeom>
              <a:rect b="b" l="l" r="r" t="t"/>
              <a:pathLst>
                <a:path extrusionOk="0" h="5692" w="2322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0" name="Google Shape;13250;p80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3251" name="Google Shape;13251;p80"/>
            <p:cNvSpPr/>
            <p:nvPr/>
          </p:nvSpPr>
          <p:spPr>
            <a:xfrm>
              <a:off x="6805238" y="1661227"/>
              <a:ext cx="10655" cy="1024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80"/>
            <p:cNvSpPr/>
            <p:nvPr/>
          </p:nvSpPr>
          <p:spPr>
            <a:xfrm>
              <a:off x="6804125" y="1706294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80"/>
            <p:cNvSpPr/>
            <p:nvPr/>
          </p:nvSpPr>
          <p:spPr>
            <a:xfrm>
              <a:off x="6803362" y="1754002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80"/>
            <p:cNvSpPr/>
            <p:nvPr/>
          </p:nvSpPr>
          <p:spPr>
            <a:xfrm>
              <a:off x="6746940" y="1508881"/>
              <a:ext cx="213221" cy="352304"/>
            </a:xfrm>
            <a:custGeom>
              <a:rect b="b" l="l" r="r" t="t"/>
              <a:pathLst>
                <a:path extrusionOk="0" h="11077" w="6704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5" name="Google Shape;13255;p80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3256" name="Google Shape;13256;p80"/>
            <p:cNvSpPr/>
            <p:nvPr/>
          </p:nvSpPr>
          <p:spPr>
            <a:xfrm>
              <a:off x="5780545" y="2007615"/>
              <a:ext cx="329500" cy="75855"/>
            </a:xfrm>
            <a:custGeom>
              <a:rect b="b" l="l" r="r" t="t"/>
              <a:pathLst>
                <a:path extrusionOk="0" h="2385" w="1036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80"/>
            <p:cNvSpPr/>
            <p:nvPr/>
          </p:nvSpPr>
          <p:spPr>
            <a:xfrm>
              <a:off x="5779400" y="2097082"/>
              <a:ext cx="329500" cy="76014"/>
            </a:xfrm>
            <a:custGeom>
              <a:rect b="b" l="l" r="r" t="t"/>
              <a:pathLst>
                <a:path extrusionOk="0" h="2390" w="1036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80"/>
            <p:cNvSpPr/>
            <p:nvPr/>
          </p:nvSpPr>
          <p:spPr>
            <a:xfrm>
              <a:off x="5800996" y="2031850"/>
              <a:ext cx="288217" cy="117201"/>
            </a:xfrm>
            <a:custGeom>
              <a:rect b="b" l="l" r="r" t="t"/>
              <a:pathLst>
                <a:path extrusionOk="0" h="3685" w="9062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9" name="Google Shape;13259;p80"/>
            <p:cNvSpPr/>
            <p:nvPr/>
          </p:nvSpPr>
          <p:spPr>
            <a:xfrm>
              <a:off x="5770336" y="2186073"/>
              <a:ext cx="350682" cy="113639"/>
            </a:xfrm>
            <a:custGeom>
              <a:rect b="b" l="l" r="r" t="t"/>
              <a:pathLst>
                <a:path extrusionOk="0" h="3573" w="11026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0" name="Google Shape;13260;p80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3261" name="Google Shape;13261;p80"/>
            <p:cNvSpPr/>
            <p:nvPr/>
          </p:nvSpPr>
          <p:spPr>
            <a:xfrm>
              <a:off x="5352259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80"/>
            <p:cNvSpPr/>
            <p:nvPr/>
          </p:nvSpPr>
          <p:spPr>
            <a:xfrm>
              <a:off x="5534024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3" name="Google Shape;13263;p80"/>
            <p:cNvSpPr/>
            <p:nvPr/>
          </p:nvSpPr>
          <p:spPr>
            <a:xfrm>
              <a:off x="5326878" y="1980358"/>
              <a:ext cx="350332" cy="144776"/>
            </a:xfrm>
            <a:custGeom>
              <a:rect b="b" l="l" r="r" t="t"/>
              <a:pathLst>
                <a:path extrusionOk="0" h="4552" w="11015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4" name="Google Shape;13264;p80"/>
            <p:cNvSpPr/>
            <p:nvPr/>
          </p:nvSpPr>
          <p:spPr>
            <a:xfrm>
              <a:off x="5627181" y="2089131"/>
              <a:ext cx="42460" cy="237456"/>
            </a:xfrm>
            <a:custGeom>
              <a:rect b="b" l="l" r="r" t="t"/>
              <a:pathLst>
                <a:path extrusionOk="0" h="7466" w="1335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65" name="Google Shape;13265;p80"/>
          <p:cNvSpPr/>
          <p:nvPr/>
        </p:nvSpPr>
        <p:spPr>
          <a:xfrm>
            <a:off x="7992774" y="1977782"/>
            <a:ext cx="330645" cy="349950"/>
          </a:xfrm>
          <a:custGeom>
            <a:rect b="b" l="l" r="r" t="t"/>
            <a:pathLst>
              <a:path extrusionOk="0" h="11003" w="10396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66" name="Google Shape;13266;p80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3267" name="Google Shape;13267;p80"/>
            <p:cNvSpPr/>
            <p:nvPr/>
          </p:nvSpPr>
          <p:spPr>
            <a:xfrm>
              <a:off x="4883835" y="1992571"/>
              <a:ext cx="350300" cy="123085"/>
            </a:xfrm>
            <a:custGeom>
              <a:rect b="b" l="l" r="r" t="t"/>
              <a:pathLst>
                <a:path extrusionOk="0" h="3870" w="11014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8" name="Google Shape;13268;p80"/>
            <p:cNvSpPr/>
            <p:nvPr/>
          </p:nvSpPr>
          <p:spPr>
            <a:xfrm>
              <a:off x="5084174" y="2009237"/>
              <a:ext cx="130655" cy="88641"/>
            </a:xfrm>
            <a:custGeom>
              <a:rect b="b" l="l" r="r" t="t"/>
              <a:pathLst>
                <a:path extrusionOk="0" h="2787" w="4108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80"/>
            <p:cNvSpPr/>
            <p:nvPr/>
          </p:nvSpPr>
          <p:spPr>
            <a:xfrm>
              <a:off x="4904285" y="2009237"/>
              <a:ext cx="130687" cy="88641"/>
            </a:xfrm>
            <a:custGeom>
              <a:rect b="b" l="l" r="r" t="t"/>
              <a:pathLst>
                <a:path extrusionOk="0" h="2787" w="4109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0" name="Google Shape;13270;p80"/>
            <p:cNvSpPr/>
            <p:nvPr/>
          </p:nvSpPr>
          <p:spPr>
            <a:xfrm>
              <a:off x="4943660" y="2123576"/>
              <a:ext cx="231413" cy="66631"/>
            </a:xfrm>
            <a:custGeom>
              <a:rect b="b" l="l" r="r" t="t"/>
              <a:pathLst>
                <a:path extrusionOk="0" h="2095" w="7276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1" name="Google Shape;13271;p80"/>
            <p:cNvSpPr/>
            <p:nvPr/>
          </p:nvSpPr>
          <p:spPr>
            <a:xfrm>
              <a:off x="5142473" y="2191384"/>
              <a:ext cx="26907" cy="123467"/>
            </a:xfrm>
            <a:custGeom>
              <a:rect b="b" l="l" r="r" t="t"/>
              <a:pathLst>
                <a:path extrusionOk="0" h="3882" w="846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80"/>
            <p:cNvSpPr/>
            <p:nvPr/>
          </p:nvSpPr>
          <p:spPr>
            <a:xfrm>
              <a:off x="5203825" y="2089513"/>
              <a:ext cx="27289" cy="226102"/>
            </a:xfrm>
            <a:custGeom>
              <a:rect b="b" l="l" r="r" t="t"/>
              <a:pathLst>
                <a:path extrusionOk="0" h="7109" w="858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3" name="Google Shape;13273;p80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3274" name="Google Shape;13274;p80"/>
            <p:cNvSpPr/>
            <p:nvPr/>
          </p:nvSpPr>
          <p:spPr>
            <a:xfrm>
              <a:off x="7548967" y="1978927"/>
              <a:ext cx="333285" cy="234816"/>
            </a:xfrm>
            <a:custGeom>
              <a:rect b="b" l="l" r="r" t="t"/>
              <a:pathLst>
                <a:path extrusionOk="0" h="7383" w="10479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80"/>
            <p:cNvSpPr/>
            <p:nvPr/>
          </p:nvSpPr>
          <p:spPr>
            <a:xfrm>
              <a:off x="7570562" y="2001667"/>
              <a:ext cx="51142" cy="51142"/>
            </a:xfrm>
            <a:custGeom>
              <a:rect b="b" l="l" r="r" t="t"/>
              <a:pathLst>
                <a:path extrusionOk="0" h="1608" w="1608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6" name="Google Shape;13276;p80"/>
            <p:cNvSpPr/>
            <p:nvPr/>
          </p:nvSpPr>
          <p:spPr>
            <a:xfrm>
              <a:off x="7807986" y="2001667"/>
              <a:ext cx="51174" cy="51142"/>
            </a:xfrm>
            <a:custGeom>
              <a:rect b="b" l="l" r="r" t="t"/>
              <a:pathLst>
                <a:path extrusionOk="0" h="1608" w="1609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7" name="Google Shape;13277;p80"/>
            <p:cNvSpPr/>
            <p:nvPr/>
          </p:nvSpPr>
          <p:spPr>
            <a:xfrm>
              <a:off x="7570180" y="2121699"/>
              <a:ext cx="288980" cy="207178"/>
            </a:xfrm>
            <a:custGeom>
              <a:rect b="b" l="l" r="r" t="t"/>
              <a:pathLst>
                <a:path extrusionOk="0" h="6514" w="9086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80"/>
            <p:cNvSpPr/>
            <p:nvPr/>
          </p:nvSpPr>
          <p:spPr>
            <a:xfrm>
              <a:off x="7658408" y="2088368"/>
              <a:ext cx="30342" cy="154922"/>
            </a:xfrm>
            <a:custGeom>
              <a:rect b="b" l="l" r="r" t="t"/>
              <a:pathLst>
                <a:path extrusionOk="0" h="4871" w="954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9" name="Google Shape;13279;p80"/>
            <p:cNvSpPr/>
            <p:nvPr/>
          </p:nvSpPr>
          <p:spPr>
            <a:xfrm>
              <a:off x="7700072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0" name="Google Shape;13280;p80"/>
            <p:cNvSpPr/>
            <p:nvPr/>
          </p:nvSpPr>
          <p:spPr>
            <a:xfrm>
              <a:off x="7741737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1" name="Google Shape;13281;p80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3282" name="Google Shape;13282;p80"/>
            <p:cNvSpPr/>
            <p:nvPr/>
          </p:nvSpPr>
          <p:spPr>
            <a:xfrm>
              <a:off x="6289870" y="1978927"/>
              <a:ext cx="196937" cy="262073"/>
            </a:xfrm>
            <a:custGeom>
              <a:rect b="b" l="l" r="r" t="t"/>
              <a:pathLst>
                <a:path extrusionOk="0" h="8240" w="6192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3" name="Google Shape;13283;p80"/>
            <p:cNvSpPr/>
            <p:nvPr/>
          </p:nvSpPr>
          <p:spPr>
            <a:xfrm>
              <a:off x="6214142" y="2182256"/>
              <a:ext cx="346515" cy="146971"/>
            </a:xfrm>
            <a:custGeom>
              <a:rect b="b" l="l" r="r" t="t"/>
              <a:pathLst>
                <a:path extrusionOk="0" h="4621" w="10895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4" name="Google Shape;13284;p80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3285" name="Google Shape;13285;p80"/>
            <p:cNvSpPr/>
            <p:nvPr/>
          </p:nvSpPr>
          <p:spPr>
            <a:xfrm>
              <a:off x="7128632" y="2237978"/>
              <a:ext cx="220059" cy="91249"/>
            </a:xfrm>
            <a:custGeom>
              <a:rect b="b" l="l" r="r" t="t"/>
              <a:pathLst>
                <a:path extrusionOk="0" h="2869" w="6919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80"/>
            <p:cNvSpPr/>
            <p:nvPr/>
          </p:nvSpPr>
          <p:spPr>
            <a:xfrm>
              <a:off x="7105923" y="2079271"/>
              <a:ext cx="266621" cy="145063"/>
            </a:xfrm>
            <a:custGeom>
              <a:rect b="b" l="l" r="r" t="t"/>
              <a:pathLst>
                <a:path extrusionOk="0" h="4561" w="8383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7" name="Google Shape;13287;p80"/>
            <p:cNvSpPr/>
            <p:nvPr/>
          </p:nvSpPr>
          <p:spPr>
            <a:xfrm>
              <a:off x="7144184" y="2098609"/>
              <a:ext cx="190480" cy="33332"/>
            </a:xfrm>
            <a:custGeom>
              <a:rect b="b" l="l" r="r" t="t"/>
              <a:pathLst>
                <a:path extrusionOk="0" h="1048" w="5989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8" name="Google Shape;13288;p80"/>
            <p:cNvSpPr/>
            <p:nvPr/>
          </p:nvSpPr>
          <p:spPr>
            <a:xfrm>
              <a:off x="7196440" y="1978927"/>
              <a:ext cx="242768" cy="96210"/>
            </a:xfrm>
            <a:custGeom>
              <a:rect b="b" l="l" r="r" t="t"/>
              <a:pathLst>
                <a:path extrusionOk="0" h="3025" w="7633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9" name="Google Shape;13289;p80"/>
            <p:cNvSpPr/>
            <p:nvPr/>
          </p:nvSpPr>
          <p:spPr>
            <a:xfrm>
              <a:off x="7145297" y="2025139"/>
              <a:ext cx="32982" cy="33363"/>
            </a:xfrm>
            <a:custGeom>
              <a:rect b="b" l="l" r="r" t="t"/>
              <a:pathLst>
                <a:path extrusionOk="0" h="1049" w="1037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80"/>
            <p:cNvSpPr/>
            <p:nvPr/>
          </p:nvSpPr>
          <p:spPr>
            <a:xfrm>
              <a:off x="7338417" y="2045590"/>
              <a:ext cx="32982" cy="33332"/>
            </a:xfrm>
            <a:custGeom>
              <a:rect b="b" l="l" r="r" t="t"/>
              <a:pathLst>
                <a:path extrusionOk="0" h="1048" w="1037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80"/>
            <p:cNvSpPr/>
            <p:nvPr/>
          </p:nvSpPr>
          <p:spPr>
            <a:xfrm>
              <a:off x="7263453" y="1978545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92" name="Google Shape;13292;p80"/>
          <p:cNvSpPr/>
          <p:nvPr/>
        </p:nvSpPr>
        <p:spPr>
          <a:xfrm>
            <a:off x="6658713" y="1978545"/>
            <a:ext cx="342349" cy="350332"/>
          </a:xfrm>
          <a:custGeom>
            <a:rect b="b" l="l" r="r" t="t"/>
            <a:pathLst>
              <a:path extrusionOk="0" h="11015" w="10764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93" name="Google Shape;13293;p80"/>
          <p:cNvSpPr/>
          <p:nvPr/>
        </p:nvSpPr>
        <p:spPr>
          <a:xfrm>
            <a:off x="4104898" y="2422257"/>
            <a:ext cx="91662" cy="351541"/>
          </a:xfrm>
          <a:custGeom>
            <a:rect b="b" l="l" r="r" t="t"/>
            <a:pathLst>
              <a:path extrusionOk="0" h="11053" w="2882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94" name="Google Shape;13294;p80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3295" name="Google Shape;13295;p80"/>
            <p:cNvSpPr/>
            <p:nvPr/>
          </p:nvSpPr>
          <p:spPr>
            <a:xfrm>
              <a:off x="3640641" y="2422352"/>
              <a:ext cx="154159" cy="92075"/>
            </a:xfrm>
            <a:custGeom>
              <a:rect b="b" l="l" r="r" t="t"/>
              <a:pathLst>
                <a:path extrusionOk="0" h="2895" w="4847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6" name="Google Shape;13296;p80"/>
            <p:cNvSpPr/>
            <p:nvPr/>
          </p:nvSpPr>
          <p:spPr>
            <a:xfrm>
              <a:off x="3616406" y="2479156"/>
              <a:ext cx="203393" cy="295023"/>
            </a:xfrm>
            <a:custGeom>
              <a:rect b="b" l="l" r="r" t="t"/>
              <a:pathLst>
                <a:path extrusionOk="0" h="9276" w="6395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7" name="Google Shape;13297;p80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3298" name="Google Shape;13298;p80"/>
            <p:cNvSpPr/>
            <p:nvPr/>
          </p:nvSpPr>
          <p:spPr>
            <a:xfrm>
              <a:off x="913012" y="2421970"/>
              <a:ext cx="272696" cy="351827"/>
            </a:xfrm>
            <a:custGeom>
              <a:rect b="b" l="l" r="r" t="t"/>
              <a:pathLst>
                <a:path extrusionOk="0" h="11062" w="8574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9" name="Google Shape;13299;p80"/>
            <p:cNvSpPr/>
            <p:nvPr/>
          </p:nvSpPr>
          <p:spPr>
            <a:xfrm>
              <a:off x="1028146" y="2491719"/>
              <a:ext cx="37880" cy="32918"/>
            </a:xfrm>
            <a:custGeom>
              <a:rect b="b" l="l" r="r" t="t"/>
              <a:pathLst>
                <a:path extrusionOk="0" h="1035" w="1191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0" name="Google Shape;13300;p80"/>
            <p:cNvSpPr/>
            <p:nvPr/>
          </p:nvSpPr>
          <p:spPr>
            <a:xfrm>
              <a:off x="952769" y="2687447"/>
              <a:ext cx="16316" cy="16316"/>
            </a:xfrm>
            <a:custGeom>
              <a:rect b="b" l="l" r="r" t="t"/>
              <a:pathLst>
                <a:path extrusionOk="0" h="513" w="513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1" name="Google Shape;13301;p80"/>
            <p:cNvSpPr/>
            <p:nvPr/>
          </p:nvSpPr>
          <p:spPr>
            <a:xfrm>
              <a:off x="1130368" y="2687447"/>
              <a:ext cx="15934" cy="16316"/>
            </a:xfrm>
            <a:custGeom>
              <a:rect b="b" l="l" r="r" t="t"/>
              <a:pathLst>
                <a:path extrusionOk="0" h="513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2" name="Google Shape;13302;p80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3303" name="Google Shape;13303;p80"/>
            <p:cNvSpPr/>
            <p:nvPr/>
          </p:nvSpPr>
          <p:spPr>
            <a:xfrm>
              <a:off x="2274743" y="2422352"/>
              <a:ext cx="255649" cy="351445"/>
            </a:xfrm>
            <a:custGeom>
              <a:rect b="b" l="l" r="r" t="t"/>
              <a:pathLst>
                <a:path extrusionOk="0" h="11050" w="8038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4" name="Google Shape;13304;p80"/>
            <p:cNvSpPr/>
            <p:nvPr/>
          </p:nvSpPr>
          <p:spPr>
            <a:xfrm>
              <a:off x="2347831" y="2600714"/>
              <a:ext cx="71975" cy="75378"/>
            </a:xfrm>
            <a:custGeom>
              <a:rect b="b" l="l" r="r" t="t"/>
              <a:pathLst>
                <a:path extrusionOk="0" h="2370" w="2263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5" name="Google Shape;13305;p80"/>
            <p:cNvSpPr/>
            <p:nvPr/>
          </p:nvSpPr>
          <p:spPr>
            <a:xfrm>
              <a:off x="2408801" y="2546964"/>
              <a:ext cx="43573" cy="93539"/>
            </a:xfrm>
            <a:custGeom>
              <a:rect b="b" l="l" r="r" t="t"/>
              <a:pathLst>
                <a:path extrusionOk="0" h="2941" w="137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6" name="Google Shape;13306;p80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3307" name="Google Shape;13307;p80"/>
            <p:cNvSpPr/>
            <p:nvPr/>
          </p:nvSpPr>
          <p:spPr>
            <a:xfrm>
              <a:off x="2708723" y="2421239"/>
              <a:ext cx="246552" cy="282905"/>
            </a:xfrm>
            <a:custGeom>
              <a:rect b="b" l="l" r="r" t="t"/>
              <a:pathLst>
                <a:path extrusionOk="0" h="8895" w="7752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80"/>
            <p:cNvSpPr/>
            <p:nvPr/>
          </p:nvSpPr>
          <p:spPr>
            <a:xfrm>
              <a:off x="2813234" y="2654497"/>
              <a:ext cx="58712" cy="119301"/>
            </a:xfrm>
            <a:custGeom>
              <a:rect b="b" l="l" r="r" t="t"/>
              <a:pathLst>
                <a:path extrusionOk="0" h="3751" w="1846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9" name="Google Shape;13309;p80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3310" name="Google Shape;13310;p80"/>
            <p:cNvSpPr/>
            <p:nvPr/>
          </p:nvSpPr>
          <p:spPr>
            <a:xfrm>
              <a:off x="2027460" y="2437141"/>
              <a:ext cx="36767" cy="33713"/>
            </a:xfrm>
            <a:custGeom>
              <a:rect b="b" l="l" r="r" t="t"/>
              <a:pathLst>
                <a:path extrusionOk="0" h="1060" w="1156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1" name="Google Shape;13311;p80"/>
            <p:cNvSpPr/>
            <p:nvPr/>
          </p:nvSpPr>
          <p:spPr>
            <a:xfrm>
              <a:off x="1870693" y="2531125"/>
              <a:ext cx="33968" cy="32059"/>
            </a:xfrm>
            <a:custGeom>
              <a:rect b="b" l="l" r="r" t="t"/>
              <a:pathLst>
                <a:path extrusionOk="0" h="1008" w="1068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2" name="Google Shape;13312;p80"/>
            <p:cNvSpPr/>
            <p:nvPr/>
          </p:nvSpPr>
          <p:spPr>
            <a:xfrm>
              <a:off x="2028223" y="2531030"/>
              <a:ext cx="32218" cy="31042"/>
            </a:xfrm>
            <a:custGeom>
              <a:rect b="b" l="l" r="r" t="t"/>
              <a:pathLst>
                <a:path extrusionOk="0" h="976" w="1013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3" name="Google Shape;13313;p80"/>
            <p:cNvSpPr/>
            <p:nvPr/>
          </p:nvSpPr>
          <p:spPr>
            <a:xfrm>
              <a:off x="1952495" y="2480714"/>
              <a:ext cx="35208" cy="29165"/>
            </a:xfrm>
            <a:custGeom>
              <a:rect b="b" l="l" r="r" t="t"/>
              <a:pathLst>
                <a:path extrusionOk="0" h="917" w="1107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80"/>
            <p:cNvSpPr/>
            <p:nvPr/>
          </p:nvSpPr>
          <p:spPr>
            <a:xfrm>
              <a:off x="1835485" y="2422352"/>
              <a:ext cx="259433" cy="350714"/>
            </a:xfrm>
            <a:custGeom>
              <a:rect b="b" l="l" r="r" t="t"/>
              <a:pathLst>
                <a:path extrusionOk="0" h="11027" w="8157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80"/>
            <p:cNvSpPr/>
            <p:nvPr/>
          </p:nvSpPr>
          <p:spPr>
            <a:xfrm>
              <a:off x="1916142" y="2464366"/>
              <a:ext cx="86001" cy="74646"/>
            </a:xfrm>
            <a:custGeom>
              <a:rect b="b" l="l" r="r" t="t"/>
              <a:pathLst>
                <a:path extrusionOk="0" h="2347" w="2704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80"/>
            <p:cNvSpPr/>
            <p:nvPr/>
          </p:nvSpPr>
          <p:spPr>
            <a:xfrm>
              <a:off x="1910449" y="2663211"/>
              <a:ext cx="108328" cy="89022"/>
            </a:xfrm>
            <a:custGeom>
              <a:rect b="b" l="l" r="r" t="t"/>
              <a:pathLst>
                <a:path extrusionOk="0" h="2799" w="3406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17" name="Google Shape;13317;p80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3318" name="Google Shape;13318;p80"/>
            <p:cNvSpPr/>
            <p:nvPr/>
          </p:nvSpPr>
          <p:spPr>
            <a:xfrm>
              <a:off x="3150240" y="2422352"/>
              <a:ext cx="212489" cy="351445"/>
            </a:xfrm>
            <a:custGeom>
              <a:rect b="b" l="l" r="r" t="t"/>
              <a:pathLst>
                <a:path extrusionOk="0" h="11050" w="6681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9" name="Google Shape;13319;p80"/>
            <p:cNvSpPr/>
            <p:nvPr/>
          </p:nvSpPr>
          <p:spPr>
            <a:xfrm>
              <a:off x="3239230" y="2721860"/>
              <a:ext cx="32982" cy="32250"/>
            </a:xfrm>
            <a:custGeom>
              <a:rect b="b" l="l" r="r" t="t"/>
              <a:pathLst>
                <a:path extrusionOk="0" h="1014" w="1037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20" name="Google Shape;13320;p80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3321" name="Google Shape;13321;p80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80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3" name="Google Shape;13323;p80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80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80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6" name="Google Shape;13326;p80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7" name="Google Shape;13327;p80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80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80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80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1" name="Google Shape;13331;p80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2" name="Google Shape;13332;p80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80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80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35" name="Google Shape;13335;p80"/>
          <p:cNvSpPr/>
          <p:nvPr/>
        </p:nvSpPr>
        <p:spPr>
          <a:xfrm>
            <a:off x="7075994" y="2425914"/>
            <a:ext cx="353354" cy="351318"/>
          </a:xfrm>
          <a:custGeom>
            <a:rect b="b" l="l" r="r" t="t"/>
            <a:pathLst>
              <a:path extrusionOk="0" h="11046" w="1111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36" name="Google Shape;13336;p80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3337" name="Google Shape;13337;p80"/>
            <p:cNvSpPr/>
            <p:nvPr/>
          </p:nvSpPr>
          <p:spPr>
            <a:xfrm>
              <a:off x="4882690" y="2425405"/>
              <a:ext cx="92075" cy="350682"/>
            </a:xfrm>
            <a:custGeom>
              <a:rect b="b" l="l" r="r" t="t"/>
              <a:pathLst>
                <a:path extrusionOk="0" h="11026" w="2895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80"/>
            <p:cNvSpPr/>
            <p:nvPr/>
          </p:nvSpPr>
          <p:spPr>
            <a:xfrm>
              <a:off x="4966782" y="2429254"/>
              <a:ext cx="190480" cy="250655"/>
            </a:xfrm>
            <a:custGeom>
              <a:rect b="b" l="l" r="r" t="t"/>
              <a:pathLst>
                <a:path extrusionOk="0" h="7881" w="5989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39" name="Google Shape;13339;p80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3340" name="Google Shape;13340;p80"/>
            <p:cNvSpPr/>
            <p:nvPr/>
          </p:nvSpPr>
          <p:spPr>
            <a:xfrm>
              <a:off x="6627639" y="2444266"/>
              <a:ext cx="92807" cy="87941"/>
            </a:xfrm>
            <a:custGeom>
              <a:rect b="b" l="l" r="r" t="t"/>
              <a:pathLst>
                <a:path extrusionOk="0" h="2765" w="2918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80"/>
            <p:cNvSpPr/>
            <p:nvPr/>
          </p:nvSpPr>
          <p:spPr>
            <a:xfrm>
              <a:off x="6891589" y="2443884"/>
              <a:ext cx="92044" cy="86446"/>
            </a:xfrm>
            <a:custGeom>
              <a:rect b="b" l="l" r="r" t="t"/>
              <a:pathLst>
                <a:path extrusionOk="0" h="2718" w="2894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80"/>
            <p:cNvSpPr/>
            <p:nvPr/>
          </p:nvSpPr>
          <p:spPr>
            <a:xfrm>
              <a:off x="6662498" y="2512201"/>
              <a:ext cx="288185" cy="244930"/>
            </a:xfrm>
            <a:custGeom>
              <a:rect b="b" l="l" r="r" t="t"/>
              <a:pathLst>
                <a:path extrusionOk="0" h="7701" w="9061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43" name="Google Shape;13343;p80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3344" name="Google Shape;13344;p80"/>
            <p:cNvSpPr/>
            <p:nvPr/>
          </p:nvSpPr>
          <p:spPr>
            <a:xfrm>
              <a:off x="6315251" y="2514777"/>
              <a:ext cx="120446" cy="10241"/>
            </a:xfrm>
            <a:custGeom>
              <a:rect b="b" l="l" r="r" t="t"/>
              <a:pathLst>
                <a:path extrusionOk="0" h="322" w="3787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5" name="Google Shape;13345;p80"/>
            <p:cNvSpPr/>
            <p:nvPr/>
          </p:nvSpPr>
          <p:spPr>
            <a:xfrm>
              <a:off x="6274349" y="2514777"/>
              <a:ext cx="27670" cy="10241"/>
            </a:xfrm>
            <a:custGeom>
              <a:rect b="b" l="l" r="r" t="t"/>
              <a:pathLst>
                <a:path extrusionOk="0" h="322" w="87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6" name="Google Shape;13346;p80"/>
            <p:cNvSpPr/>
            <p:nvPr/>
          </p:nvSpPr>
          <p:spPr>
            <a:xfrm>
              <a:off x="6274349" y="2672307"/>
              <a:ext cx="64405" cy="10623"/>
            </a:xfrm>
            <a:custGeom>
              <a:rect b="b" l="l" r="r" t="t"/>
              <a:pathLst>
                <a:path extrusionOk="0" h="334" w="2025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80"/>
            <p:cNvSpPr/>
            <p:nvPr/>
          </p:nvSpPr>
          <p:spPr>
            <a:xfrm>
              <a:off x="6274731" y="2619670"/>
              <a:ext cx="85619" cy="10623"/>
            </a:xfrm>
            <a:custGeom>
              <a:rect b="b" l="l" r="r" t="t"/>
              <a:pathLst>
                <a:path extrusionOk="0" h="334" w="269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80"/>
            <p:cNvSpPr/>
            <p:nvPr/>
          </p:nvSpPr>
          <p:spPr>
            <a:xfrm>
              <a:off x="6274731" y="2567383"/>
              <a:ext cx="122704" cy="10273"/>
            </a:xfrm>
            <a:custGeom>
              <a:rect b="b" l="l" r="r" t="t"/>
              <a:pathLst>
                <a:path extrusionOk="0" h="323" w="385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80"/>
            <p:cNvSpPr/>
            <p:nvPr/>
          </p:nvSpPr>
          <p:spPr>
            <a:xfrm>
              <a:off x="6183451" y="2462140"/>
              <a:ext cx="339709" cy="277976"/>
            </a:xfrm>
            <a:custGeom>
              <a:rect b="b" l="l" r="r" t="t"/>
              <a:pathLst>
                <a:path extrusionOk="0" h="8740" w="10681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0" name="Google Shape;13350;p80"/>
            <p:cNvSpPr/>
            <p:nvPr/>
          </p:nvSpPr>
          <p:spPr>
            <a:xfrm>
              <a:off x="6367888" y="2552562"/>
              <a:ext cx="167008" cy="132627"/>
            </a:xfrm>
            <a:custGeom>
              <a:rect b="b" l="l" r="r" t="t"/>
              <a:pathLst>
                <a:path extrusionOk="0" h="4170" w="5251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1" name="Google Shape;13351;p80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3352" name="Google Shape;13352;p80"/>
            <p:cNvSpPr/>
            <p:nvPr/>
          </p:nvSpPr>
          <p:spPr>
            <a:xfrm>
              <a:off x="5824468" y="2594703"/>
              <a:ext cx="176359" cy="76968"/>
            </a:xfrm>
            <a:custGeom>
              <a:rect b="b" l="l" r="r" t="t"/>
              <a:pathLst>
                <a:path extrusionOk="0" h="2420" w="5545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80"/>
            <p:cNvSpPr/>
            <p:nvPr/>
          </p:nvSpPr>
          <p:spPr>
            <a:xfrm>
              <a:off x="5735477" y="2429858"/>
              <a:ext cx="353354" cy="126202"/>
            </a:xfrm>
            <a:custGeom>
              <a:rect b="b" l="l" r="r" t="t"/>
              <a:pathLst>
                <a:path extrusionOk="0" h="3968" w="1111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4" name="Google Shape;13354;p80"/>
            <p:cNvSpPr/>
            <p:nvPr/>
          </p:nvSpPr>
          <p:spPr>
            <a:xfrm>
              <a:off x="5762384" y="2464271"/>
              <a:ext cx="134440" cy="72102"/>
            </a:xfrm>
            <a:custGeom>
              <a:rect b="b" l="l" r="r" t="t"/>
              <a:pathLst>
                <a:path extrusionOk="0" h="2267" w="4227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5" name="Google Shape;13355;p80"/>
            <p:cNvSpPr/>
            <p:nvPr/>
          </p:nvSpPr>
          <p:spPr>
            <a:xfrm>
              <a:off x="5928247" y="2463921"/>
              <a:ext cx="134821" cy="70957"/>
            </a:xfrm>
            <a:custGeom>
              <a:rect b="b" l="l" r="r" t="t"/>
              <a:pathLst>
                <a:path extrusionOk="0" h="2231" w="4239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80"/>
            <p:cNvSpPr/>
            <p:nvPr/>
          </p:nvSpPr>
          <p:spPr>
            <a:xfrm>
              <a:off x="5966859" y="2655642"/>
              <a:ext cx="28434" cy="113258"/>
            </a:xfrm>
            <a:custGeom>
              <a:rect b="b" l="l" r="r" t="t"/>
              <a:pathLst>
                <a:path extrusionOk="0" h="3561" w="894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80"/>
            <p:cNvSpPr/>
            <p:nvPr/>
          </p:nvSpPr>
          <p:spPr>
            <a:xfrm>
              <a:off x="6054704" y="2499988"/>
              <a:ext cx="27670" cy="271169"/>
            </a:xfrm>
            <a:custGeom>
              <a:rect b="b" l="l" r="r" t="t"/>
              <a:pathLst>
                <a:path extrusionOk="0" h="8526" w="87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8" name="Google Shape;13358;p80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3359" name="Google Shape;13359;p80"/>
            <p:cNvSpPr/>
            <p:nvPr/>
          </p:nvSpPr>
          <p:spPr>
            <a:xfrm>
              <a:off x="5386735" y="2511056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80"/>
            <p:cNvSpPr/>
            <p:nvPr/>
          </p:nvSpPr>
          <p:spPr>
            <a:xfrm>
              <a:off x="5321599" y="2575811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80"/>
            <p:cNvSpPr/>
            <p:nvPr/>
          </p:nvSpPr>
          <p:spPr>
            <a:xfrm>
              <a:off x="5386735" y="2575811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2" name="Google Shape;13362;p80"/>
            <p:cNvSpPr/>
            <p:nvPr/>
          </p:nvSpPr>
          <p:spPr>
            <a:xfrm>
              <a:off x="5321599" y="2511056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3" name="Google Shape;13363;p80"/>
            <p:cNvSpPr/>
            <p:nvPr/>
          </p:nvSpPr>
          <p:spPr>
            <a:xfrm>
              <a:off x="5522670" y="2520916"/>
              <a:ext cx="17079" cy="15457"/>
            </a:xfrm>
            <a:custGeom>
              <a:rect b="b" l="l" r="r" t="t"/>
              <a:pathLst>
                <a:path extrusionOk="0" h="486" w="537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80"/>
            <p:cNvSpPr/>
            <p:nvPr/>
          </p:nvSpPr>
          <p:spPr>
            <a:xfrm>
              <a:off x="5473054" y="2570531"/>
              <a:ext cx="16698" cy="15839"/>
            </a:xfrm>
            <a:custGeom>
              <a:rect b="b" l="l" r="r" t="t"/>
              <a:pathLst>
                <a:path extrusionOk="0" h="498" w="525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5" name="Google Shape;13365;p80"/>
            <p:cNvSpPr/>
            <p:nvPr/>
          </p:nvSpPr>
          <p:spPr>
            <a:xfrm>
              <a:off x="5522670" y="2570531"/>
              <a:ext cx="17079" cy="15839"/>
            </a:xfrm>
            <a:custGeom>
              <a:rect b="b" l="l" r="r" t="t"/>
              <a:pathLst>
                <a:path extrusionOk="0" h="498" w="53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6" name="Google Shape;13366;p80"/>
            <p:cNvSpPr/>
            <p:nvPr/>
          </p:nvSpPr>
          <p:spPr>
            <a:xfrm>
              <a:off x="5473054" y="2520916"/>
              <a:ext cx="16698" cy="15457"/>
            </a:xfrm>
            <a:custGeom>
              <a:rect b="b" l="l" r="r" t="t"/>
              <a:pathLst>
                <a:path extrusionOk="0" h="486" w="525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80"/>
            <p:cNvSpPr/>
            <p:nvPr/>
          </p:nvSpPr>
          <p:spPr>
            <a:xfrm>
              <a:off x="5343926" y="2638594"/>
              <a:ext cx="95860" cy="10623"/>
            </a:xfrm>
            <a:custGeom>
              <a:rect b="b" l="l" r="r" t="t"/>
              <a:pathLst>
                <a:path extrusionOk="0" h="334" w="301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80"/>
            <p:cNvSpPr/>
            <p:nvPr/>
          </p:nvSpPr>
          <p:spPr>
            <a:xfrm>
              <a:off x="5343926" y="2689323"/>
              <a:ext cx="20482" cy="10655"/>
            </a:xfrm>
            <a:custGeom>
              <a:rect b="b" l="l" r="r" t="t"/>
              <a:pathLst>
                <a:path extrusionOk="0" h="335" w="64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9" name="Google Shape;13369;p80"/>
            <p:cNvSpPr/>
            <p:nvPr/>
          </p:nvSpPr>
          <p:spPr>
            <a:xfrm>
              <a:off x="5378021" y="2689323"/>
              <a:ext cx="61765" cy="10655"/>
            </a:xfrm>
            <a:custGeom>
              <a:rect b="b" l="l" r="r" t="t"/>
              <a:pathLst>
                <a:path extrusionOk="0" h="335" w="1942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0" name="Google Shape;13370;p80"/>
            <p:cNvSpPr/>
            <p:nvPr/>
          </p:nvSpPr>
          <p:spPr>
            <a:xfrm>
              <a:off x="5343926" y="2663975"/>
              <a:ext cx="95860" cy="10241"/>
            </a:xfrm>
            <a:custGeom>
              <a:rect b="b" l="l" r="r" t="t"/>
              <a:pathLst>
                <a:path extrusionOk="0" h="322" w="301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80"/>
            <p:cNvSpPr/>
            <p:nvPr/>
          </p:nvSpPr>
          <p:spPr>
            <a:xfrm>
              <a:off x="5283337" y="2478774"/>
              <a:ext cx="287072" cy="149229"/>
            </a:xfrm>
            <a:custGeom>
              <a:rect b="b" l="l" r="r" t="t"/>
              <a:pathLst>
                <a:path extrusionOk="0" h="4692" w="9026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80"/>
            <p:cNvSpPr/>
            <p:nvPr/>
          </p:nvSpPr>
          <p:spPr>
            <a:xfrm>
              <a:off x="5336356" y="2524987"/>
              <a:ext cx="56836" cy="56836"/>
            </a:xfrm>
            <a:custGeom>
              <a:rect b="b" l="l" r="r" t="t"/>
              <a:pathLst>
                <a:path extrusionOk="0" h="1787" w="1787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80"/>
            <p:cNvSpPr/>
            <p:nvPr/>
          </p:nvSpPr>
          <p:spPr>
            <a:xfrm>
              <a:off x="5486699" y="2534083"/>
              <a:ext cx="38643" cy="39025"/>
            </a:xfrm>
            <a:custGeom>
              <a:rect b="b" l="l" r="r" t="t"/>
              <a:pathLst>
                <a:path extrusionOk="0" h="1227" w="1215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80"/>
            <p:cNvSpPr/>
            <p:nvPr/>
          </p:nvSpPr>
          <p:spPr>
            <a:xfrm>
              <a:off x="5466248" y="2638594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80"/>
            <p:cNvSpPr/>
            <p:nvPr/>
          </p:nvSpPr>
          <p:spPr>
            <a:xfrm>
              <a:off x="5316287" y="2582458"/>
              <a:ext cx="325683" cy="140228"/>
            </a:xfrm>
            <a:custGeom>
              <a:rect b="b" l="l" r="r" t="t"/>
              <a:pathLst>
                <a:path extrusionOk="0" h="4409" w="1024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6" name="Google Shape;13376;p80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3377" name="Google Shape;13377;p80"/>
            <p:cNvSpPr/>
            <p:nvPr/>
          </p:nvSpPr>
          <p:spPr>
            <a:xfrm>
              <a:off x="8196898" y="2562358"/>
              <a:ext cx="33363" cy="49012"/>
            </a:xfrm>
            <a:custGeom>
              <a:rect b="b" l="l" r="r" t="t"/>
              <a:pathLst>
                <a:path extrusionOk="0" h="1541" w="1049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80"/>
            <p:cNvSpPr/>
            <p:nvPr/>
          </p:nvSpPr>
          <p:spPr>
            <a:xfrm>
              <a:off x="8162421" y="2529471"/>
              <a:ext cx="51174" cy="21309"/>
            </a:xfrm>
            <a:custGeom>
              <a:rect b="b" l="l" r="r" t="t"/>
              <a:pathLst>
                <a:path extrusionOk="0" h="670" w="1609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80"/>
            <p:cNvSpPr/>
            <p:nvPr/>
          </p:nvSpPr>
          <p:spPr>
            <a:xfrm>
              <a:off x="8241966" y="2551258"/>
              <a:ext cx="47739" cy="30565"/>
            </a:xfrm>
            <a:custGeom>
              <a:rect b="b" l="l" r="r" t="t"/>
              <a:pathLst>
                <a:path extrusionOk="0" h="961" w="1501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80"/>
            <p:cNvSpPr/>
            <p:nvPr/>
          </p:nvSpPr>
          <p:spPr>
            <a:xfrm>
              <a:off x="8060582" y="2586720"/>
              <a:ext cx="33713" cy="48884"/>
            </a:xfrm>
            <a:custGeom>
              <a:rect b="b" l="l" r="r" t="t"/>
              <a:pathLst>
                <a:path extrusionOk="0" h="1537" w="106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80"/>
            <p:cNvSpPr/>
            <p:nvPr/>
          </p:nvSpPr>
          <p:spPr>
            <a:xfrm>
              <a:off x="7999612" y="2581568"/>
              <a:ext cx="49266" cy="22582"/>
            </a:xfrm>
            <a:custGeom>
              <a:rect b="b" l="l" r="r" t="t"/>
              <a:pathLst>
                <a:path extrusionOk="0" h="710" w="1549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80"/>
            <p:cNvSpPr/>
            <p:nvPr/>
          </p:nvSpPr>
          <p:spPr>
            <a:xfrm>
              <a:off x="8080651" y="2557873"/>
              <a:ext cx="48121" cy="28879"/>
            </a:xfrm>
            <a:custGeom>
              <a:rect b="b" l="l" r="r" t="t"/>
              <a:pathLst>
                <a:path extrusionOk="0" h="908" w="1513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80"/>
            <p:cNvSpPr/>
            <p:nvPr/>
          </p:nvSpPr>
          <p:spPr>
            <a:xfrm>
              <a:off x="7964753" y="2497698"/>
              <a:ext cx="269675" cy="231795"/>
            </a:xfrm>
            <a:custGeom>
              <a:rect b="b" l="l" r="r" t="t"/>
              <a:pathLst>
                <a:path extrusionOk="0" h="7288" w="8479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80"/>
            <p:cNvSpPr/>
            <p:nvPr/>
          </p:nvSpPr>
          <p:spPr>
            <a:xfrm>
              <a:off x="8045792" y="2634650"/>
              <a:ext cx="84124" cy="55850"/>
            </a:xfrm>
            <a:custGeom>
              <a:rect b="b" l="l" r="r" t="t"/>
              <a:pathLst>
                <a:path extrusionOk="0" h="1756" w="2645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5" name="Google Shape;13385;p80"/>
            <p:cNvSpPr/>
            <p:nvPr/>
          </p:nvSpPr>
          <p:spPr>
            <a:xfrm>
              <a:off x="8145787" y="2470823"/>
              <a:ext cx="181034" cy="231795"/>
            </a:xfrm>
            <a:custGeom>
              <a:rect b="b" l="l" r="r" t="t"/>
              <a:pathLst>
                <a:path extrusionOk="0" h="7288" w="5692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6" name="Google Shape;13386;p80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3387" name="Google Shape;13387;p80"/>
            <p:cNvSpPr/>
            <p:nvPr/>
          </p:nvSpPr>
          <p:spPr>
            <a:xfrm>
              <a:off x="7693647" y="2566651"/>
              <a:ext cx="10623" cy="67045"/>
            </a:xfrm>
            <a:custGeom>
              <a:rect b="b" l="l" r="r" t="t"/>
              <a:pathLst>
                <a:path extrusionOk="0" h="2108" w="334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80"/>
            <p:cNvSpPr/>
            <p:nvPr/>
          </p:nvSpPr>
          <p:spPr>
            <a:xfrm>
              <a:off x="7524349" y="2545151"/>
              <a:ext cx="350332" cy="200244"/>
            </a:xfrm>
            <a:custGeom>
              <a:rect b="b" l="l" r="r" t="t"/>
              <a:pathLst>
                <a:path extrusionOk="0" h="6296" w="11015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9" name="Google Shape;13389;p80"/>
            <p:cNvSpPr/>
            <p:nvPr/>
          </p:nvSpPr>
          <p:spPr>
            <a:xfrm>
              <a:off x="7582298" y="2650998"/>
              <a:ext cx="86764" cy="50093"/>
            </a:xfrm>
            <a:custGeom>
              <a:rect b="b" l="l" r="r" t="t"/>
              <a:pathLst>
                <a:path extrusionOk="0" h="1575" w="2728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0" name="Google Shape;13390;p80"/>
            <p:cNvSpPr/>
            <p:nvPr/>
          </p:nvSpPr>
          <p:spPr>
            <a:xfrm>
              <a:off x="7729237" y="2650553"/>
              <a:ext cx="86732" cy="50156"/>
            </a:xfrm>
            <a:custGeom>
              <a:rect b="b" l="l" r="r" t="t"/>
              <a:pathLst>
                <a:path extrusionOk="0" h="1577" w="2727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80"/>
            <p:cNvSpPr/>
            <p:nvPr/>
          </p:nvSpPr>
          <p:spPr>
            <a:xfrm>
              <a:off x="7667885" y="2456447"/>
              <a:ext cx="62147" cy="121209"/>
            </a:xfrm>
            <a:custGeom>
              <a:rect b="b" l="l" r="r" t="t"/>
              <a:pathLst>
                <a:path extrusionOk="0" h="3811" w="1954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92" name="Google Shape;13392;p80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3393" name="Google Shape;13393;p80"/>
            <p:cNvSpPr/>
            <p:nvPr/>
          </p:nvSpPr>
          <p:spPr>
            <a:xfrm>
              <a:off x="3973512" y="3208508"/>
              <a:ext cx="351795" cy="10623"/>
            </a:xfrm>
            <a:custGeom>
              <a:rect b="b" l="l" r="r" t="t"/>
              <a:pathLst>
                <a:path extrusionOk="0" h="334" w="11061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80"/>
            <p:cNvSpPr/>
            <p:nvPr/>
          </p:nvSpPr>
          <p:spPr>
            <a:xfrm>
              <a:off x="4116253" y="3052091"/>
              <a:ext cx="142804" cy="140546"/>
            </a:xfrm>
            <a:custGeom>
              <a:rect b="b" l="l" r="r" t="t"/>
              <a:pathLst>
                <a:path extrusionOk="0" h="4419" w="449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80"/>
            <p:cNvSpPr/>
            <p:nvPr/>
          </p:nvSpPr>
          <p:spPr>
            <a:xfrm>
              <a:off x="3995839" y="2992647"/>
              <a:ext cx="54927" cy="37148"/>
            </a:xfrm>
            <a:custGeom>
              <a:rect b="b" l="l" r="r" t="t"/>
              <a:pathLst>
                <a:path extrusionOk="0" h="1168" w="1727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80"/>
            <p:cNvSpPr/>
            <p:nvPr/>
          </p:nvSpPr>
          <p:spPr>
            <a:xfrm>
              <a:off x="4249548" y="2992647"/>
              <a:ext cx="54959" cy="37148"/>
            </a:xfrm>
            <a:custGeom>
              <a:rect b="b" l="l" r="r" t="t"/>
              <a:pathLst>
                <a:path extrusionOk="0" h="1168" w="1728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80"/>
            <p:cNvSpPr/>
            <p:nvPr/>
          </p:nvSpPr>
          <p:spPr>
            <a:xfrm>
              <a:off x="3972749" y="2894211"/>
              <a:ext cx="355230" cy="356725"/>
            </a:xfrm>
            <a:custGeom>
              <a:rect b="b" l="l" r="r" t="t"/>
              <a:pathLst>
                <a:path extrusionOk="0" h="11216" w="11169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98" name="Google Shape;13398;p80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3399" name="Google Shape;13399;p80"/>
            <p:cNvSpPr/>
            <p:nvPr/>
          </p:nvSpPr>
          <p:spPr>
            <a:xfrm>
              <a:off x="3527797" y="2918796"/>
              <a:ext cx="355993" cy="307904"/>
            </a:xfrm>
            <a:custGeom>
              <a:rect b="b" l="l" r="r" t="t"/>
              <a:pathLst>
                <a:path extrusionOk="0" h="9681" w="11193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0" name="Google Shape;13400;p80"/>
            <p:cNvSpPr/>
            <p:nvPr/>
          </p:nvSpPr>
          <p:spPr>
            <a:xfrm>
              <a:off x="3552414" y="3088826"/>
              <a:ext cx="52669" cy="52224"/>
            </a:xfrm>
            <a:custGeom>
              <a:rect b="b" l="l" r="r" t="t"/>
              <a:pathLst>
                <a:path extrusionOk="0" h="1642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1" name="Google Shape;13401;p80"/>
            <p:cNvSpPr/>
            <p:nvPr/>
          </p:nvSpPr>
          <p:spPr>
            <a:xfrm>
              <a:off x="3552414" y="3153199"/>
              <a:ext cx="52669" cy="52256"/>
            </a:xfrm>
            <a:custGeom>
              <a:rect b="b" l="l" r="r" t="t"/>
              <a:pathLst>
                <a:path extrusionOk="0" h="1643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80"/>
            <p:cNvSpPr/>
            <p:nvPr/>
          </p:nvSpPr>
          <p:spPr>
            <a:xfrm>
              <a:off x="3616024" y="3153199"/>
              <a:ext cx="52287" cy="52256"/>
            </a:xfrm>
            <a:custGeom>
              <a:rect b="b" l="l" r="r" t="t"/>
              <a:pathLst>
                <a:path extrusionOk="0" h="1643" w="1644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80"/>
            <p:cNvSpPr/>
            <p:nvPr/>
          </p:nvSpPr>
          <p:spPr>
            <a:xfrm>
              <a:off x="367925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4" name="Google Shape;13404;p80"/>
            <p:cNvSpPr/>
            <p:nvPr/>
          </p:nvSpPr>
          <p:spPr>
            <a:xfrm>
              <a:off x="3742894" y="3153199"/>
              <a:ext cx="57185" cy="52256"/>
            </a:xfrm>
            <a:custGeom>
              <a:rect b="b" l="l" r="r" t="t"/>
              <a:pathLst>
                <a:path extrusionOk="0" h="1643" w="1798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80"/>
            <p:cNvSpPr/>
            <p:nvPr/>
          </p:nvSpPr>
          <p:spPr>
            <a:xfrm>
              <a:off x="3806122" y="3088826"/>
              <a:ext cx="57217" cy="52224"/>
            </a:xfrm>
            <a:custGeom>
              <a:rect b="b" l="l" r="r" t="t"/>
              <a:pathLst>
                <a:path extrusionOk="0" h="1642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80"/>
            <p:cNvSpPr/>
            <p:nvPr/>
          </p:nvSpPr>
          <p:spPr>
            <a:xfrm>
              <a:off x="380612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80"/>
            <p:cNvSpPr/>
            <p:nvPr/>
          </p:nvSpPr>
          <p:spPr>
            <a:xfrm>
              <a:off x="3549742" y="2940392"/>
              <a:ext cx="107215" cy="72420"/>
            </a:xfrm>
            <a:custGeom>
              <a:rect b="b" l="l" r="r" t="t"/>
              <a:pathLst>
                <a:path extrusionOk="0" h="2277" w="3371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80"/>
            <p:cNvSpPr/>
            <p:nvPr/>
          </p:nvSpPr>
          <p:spPr>
            <a:xfrm>
              <a:off x="3630050" y="2983551"/>
              <a:ext cx="93539" cy="73120"/>
            </a:xfrm>
            <a:custGeom>
              <a:rect b="b" l="l" r="r" t="t"/>
              <a:pathLst>
                <a:path extrusionOk="0" h="2299" w="2941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9" name="Google Shape;13409;p80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3410" name="Google Shape;13410;p80"/>
            <p:cNvSpPr/>
            <p:nvPr/>
          </p:nvSpPr>
          <p:spPr>
            <a:xfrm>
              <a:off x="3082845" y="2920959"/>
              <a:ext cx="217769" cy="130432"/>
            </a:xfrm>
            <a:custGeom>
              <a:rect b="b" l="l" r="r" t="t"/>
              <a:pathLst>
                <a:path extrusionOk="0" h="4101" w="6847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80"/>
            <p:cNvSpPr/>
            <p:nvPr/>
          </p:nvSpPr>
          <p:spPr>
            <a:xfrm>
              <a:off x="3260444" y="2997577"/>
              <a:ext cx="178776" cy="225720"/>
            </a:xfrm>
            <a:custGeom>
              <a:rect b="b" l="l" r="r" t="t"/>
              <a:pathLst>
                <a:path extrusionOk="0" h="7097" w="5621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2" name="Google Shape;13412;p80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3413" name="Google Shape;13413;p80"/>
            <p:cNvSpPr/>
            <p:nvPr/>
          </p:nvSpPr>
          <p:spPr>
            <a:xfrm>
              <a:off x="2748479" y="2894942"/>
              <a:ext cx="246171" cy="304119"/>
            </a:xfrm>
            <a:custGeom>
              <a:rect b="b" l="l" r="r" t="t"/>
              <a:pathLst>
                <a:path extrusionOk="0" h="9562" w="774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4" name="Google Shape;13414;p80"/>
            <p:cNvSpPr/>
            <p:nvPr/>
          </p:nvSpPr>
          <p:spPr>
            <a:xfrm>
              <a:off x="2639038" y="2945703"/>
              <a:ext cx="246552" cy="304851"/>
            </a:xfrm>
            <a:custGeom>
              <a:rect b="b" l="l" r="r" t="t"/>
              <a:pathLst>
                <a:path extrusionOk="0" h="9585" w="7752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5" name="Google Shape;13415;p80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3416" name="Google Shape;13416;p80"/>
            <p:cNvSpPr/>
            <p:nvPr/>
          </p:nvSpPr>
          <p:spPr>
            <a:xfrm>
              <a:off x="2194468" y="2938865"/>
              <a:ext cx="355993" cy="267766"/>
            </a:xfrm>
            <a:custGeom>
              <a:rect b="b" l="l" r="r" t="t"/>
              <a:pathLst>
                <a:path extrusionOk="0" h="8419" w="11193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80"/>
            <p:cNvSpPr/>
            <p:nvPr/>
          </p:nvSpPr>
          <p:spPr>
            <a:xfrm>
              <a:off x="2217940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80"/>
            <p:cNvSpPr/>
            <p:nvPr/>
          </p:nvSpPr>
          <p:spPr>
            <a:xfrm>
              <a:off x="2270959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9" name="Google Shape;13419;p80"/>
            <p:cNvSpPr/>
            <p:nvPr/>
          </p:nvSpPr>
          <p:spPr>
            <a:xfrm>
              <a:off x="2323978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0" name="Google Shape;13420;p80"/>
            <p:cNvSpPr/>
            <p:nvPr/>
          </p:nvSpPr>
          <p:spPr>
            <a:xfrm>
              <a:off x="2376996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80"/>
            <p:cNvSpPr/>
            <p:nvPr/>
          </p:nvSpPr>
          <p:spPr>
            <a:xfrm>
              <a:off x="2429634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80"/>
            <p:cNvSpPr/>
            <p:nvPr/>
          </p:nvSpPr>
          <p:spPr>
            <a:xfrm>
              <a:off x="2482653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3" name="Google Shape;13423;p80"/>
            <p:cNvSpPr/>
            <p:nvPr/>
          </p:nvSpPr>
          <p:spPr>
            <a:xfrm>
              <a:off x="2223251" y="2962369"/>
              <a:ext cx="259433" cy="10623"/>
            </a:xfrm>
            <a:custGeom>
              <a:rect b="b" l="l" r="r" t="t"/>
              <a:pathLst>
                <a:path extrusionOk="0" h="334" w="815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4" name="Google Shape;13424;p80"/>
            <p:cNvSpPr/>
            <p:nvPr/>
          </p:nvSpPr>
          <p:spPr>
            <a:xfrm>
              <a:off x="2502340" y="2954927"/>
              <a:ext cx="30692" cy="25635"/>
            </a:xfrm>
            <a:custGeom>
              <a:rect b="b" l="l" r="r" t="t"/>
              <a:pathLst>
                <a:path extrusionOk="0" h="806" w="965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80"/>
            <p:cNvSpPr/>
            <p:nvPr/>
          </p:nvSpPr>
          <p:spPr>
            <a:xfrm>
              <a:off x="2217940" y="3032404"/>
              <a:ext cx="101140" cy="83361"/>
            </a:xfrm>
            <a:custGeom>
              <a:rect b="b" l="l" r="r" t="t"/>
              <a:pathLst>
                <a:path extrusionOk="0" h="2621" w="318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80"/>
            <p:cNvSpPr/>
            <p:nvPr/>
          </p:nvSpPr>
          <p:spPr>
            <a:xfrm>
              <a:off x="2217558" y="3082401"/>
              <a:ext cx="133708" cy="96592"/>
            </a:xfrm>
            <a:custGeom>
              <a:rect b="b" l="l" r="r" t="t"/>
              <a:pathLst>
                <a:path extrusionOk="0" h="3037" w="4204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7" name="Google Shape;13427;p80"/>
            <p:cNvSpPr/>
            <p:nvPr/>
          </p:nvSpPr>
          <p:spPr>
            <a:xfrm>
              <a:off x="2329671" y="3032404"/>
              <a:ext cx="82566" cy="145444"/>
            </a:xfrm>
            <a:custGeom>
              <a:rect b="b" l="l" r="r" t="t"/>
              <a:pathLst>
                <a:path extrusionOk="0" h="4573" w="2596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80"/>
            <p:cNvSpPr/>
            <p:nvPr/>
          </p:nvSpPr>
          <p:spPr>
            <a:xfrm>
              <a:off x="2437585" y="3032404"/>
              <a:ext cx="84092" cy="10655"/>
            </a:xfrm>
            <a:custGeom>
              <a:rect b="b" l="l" r="r" t="t"/>
              <a:pathLst>
                <a:path extrusionOk="0" h="335" w="2644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80"/>
            <p:cNvSpPr/>
            <p:nvPr/>
          </p:nvSpPr>
          <p:spPr>
            <a:xfrm>
              <a:off x="2427344" y="3055144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80"/>
            <p:cNvSpPr/>
            <p:nvPr/>
          </p:nvSpPr>
          <p:spPr>
            <a:xfrm>
              <a:off x="2427344" y="3077853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80"/>
            <p:cNvSpPr/>
            <p:nvPr/>
          </p:nvSpPr>
          <p:spPr>
            <a:xfrm>
              <a:off x="2427344" y="3100212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2" name="Google Shape;13432;p80"/>
            <p:cNvSpPr/>
            <p:nvPr/>
          </p:nvSpPr>
          <p:spPr>
            <a:xfrm>
              <a:off x="2427344" y="3122921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3" name="Google Shape;13433;p80"/>
            <p:cNvSpPr/>
            <p:nvPr/>
          </p:nvSpPr>
          <p:spPr>
            <a:xfrm>
              <a:off x="2427344" y="3145629"/>
              <a:ext cx="94334" cy="10655"/>
            </a:xfrm>
            <a:custGeom>
              <a:rect b="b" l="l" r="r" t="t"/>
              <a:pathLst>
                <a:path extrusionOk="0" h="335" w="2966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80"/>
            <p:cNvSpPr/>
            <p:nvPr/>
          </p:nvSpPr>
          <p:spPr>
            <a:xfrm>
              <a:off x="2427344" y="3167988"/>
              <a:ext cx="68953" cy="10241"/>
            </a:xfrm>
            <a:custGeom>
              <a:rect b="b" l="l" r="r" t="t"/>
              <a:pathLst>
                <a:path extrusionOk="0" h="322" w="21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5" name="Google Shape;13435;p80"/>
            <p:cNvSpPr/>
            <p:nvPr/>
          </p:nvSpPr>
          <p:spPr>
            <a:xfrm>
              <a:off x="2323214" y="3050882"/>
              <a:ext cx="66695" cy="69780"/>
            </a:xfrm>
            <a:custGeom>
              <a:rect b="b" l="l" r="r" t="t"/>
              <a:pathLst>
                <a:path extrusionOk="0" h="2194" w="2097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6" name="Google Shape;13436;p80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3437" name="Google Shape;13437;p80"/>
            <p:cNvSpPr/>
            <p:nvPr/>
          </p:nvSpPr>
          <p:spPr>
            <a:xfrm>
              <a:off x="1899858" y="2895324"/>
              <a:ext cx="206033" cy="161728"/>
            </a:xfrm>
            <a:custGeom>
              <a:rect b="b" l="l" r="r" t="t"/>
              <a:pathLst>
                <a:path extrusionOk="0" h="5085" w="6478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80"/>
            <p:cNvSpPr/>
            <p:nvPr/>
          </p:nvSpPr>
          <p:spPr>
            <a:xfrm>
              <a:off x="1751424" y="2894561"/>
              <a:ext cx="135585" cy="161379"/>
            </a:xfrm>
            <a:custGeom>
              <a:rect b="b" l="l" r="r" t="t"/>
              <a:pathLst>
                <a:path extrusionOk="0" h="5074" w="4263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9" name="Google Shape;13439;p80"/>
            <p:cNvSpPr/>
            <p:nvPr/>
          </p:nvSpPr>
          <p:spPr>
            <a:xfrm>
              <a:off x="1931663" y="2921468"/>
              <a:ext cx="64787" cy="10241"/>
            </a:xfrm>
            <a:custGeom>
              <a:rect b="b" l="l" r="r" t="t"/>
              <a:pathLst>
                <a:path extrusionOk="0" h="322" w="2037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0" name="Google Shape;13440;p80"/>
            <p:cNvSpPr/>
            <p:nvPr/>
          </p:nvSpPr>
          <p:spPr>
            <a:xfrm>
              <a:off x="2009681" y="2921468"/>
              <a:ext cx="65168" cy="10241"/>
            </a:xfrm>
            <a:custGeom>
              <a:rect b="b" l="l" r="r" t="t"/>
              <a:pathLst>
                <a:path extrusionOk="0" h="322" w="204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1" name="Google Shape;13441;p80"/>
            <p:cNvSpPr/>
            <p:nvPr/>
          </p:nvSpPr>
          <p:spPr>
            <a:xfrm>
              <a:off x="1931663" y="2954418"/>
              <a:ext cx="64787" cy="10623"/>
            </a:xfrm>
            <a:custGeom>
              <a:rect b="b" l="l" r="r" t="t"/>
              <a:pathLst>
                <a:path extrusionOk="0" h="334" w="203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2" name="Google Shape;13442;p80"/>
            <p:cNvSpPr/>
            <p:nvPr/>
          </p:nvSpPr>
          <p:spPr>
            <a:xfrm>
              <a:off x="2009681" y="2954418"/>
              <a:ext cx="65168" cy="10623"/>
            </a:xfrm>
            <a:custGeom>
              <a:rect b="b" l="l" r="r" t="t"/>
              <a:pathLst>
                <a:path extrusionOk="0" h="334" w="2049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80"/>
            <p:cNvSpPr/>
            <p:nvPr/>
          </p:nvSpPr>
          <p:spPr>
            <a:xfrm>
              <a:off x="1931663" y="2987718"/>
              <a:ext cx="64787" cy="10273"/>
            </a:xfrm>
            <a:custGeom>
              <a:rect b="b" l="l" r="r" t="t"/>
              <a:pathLst>
                <a:path extrusionOk="0" h="323" w="203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80"/>
            <p:cNvSpPr/>
            <p:nvPr/>
          </p:nvSpPr>
          <p:spPr>
            <a:xfrm>
              <a:off x="2009681" y="2987718"/>
              <a:ext cx="65168" cy="10273"/>
            </a:xfrm>
            <a:custGeom>
              <a:rect b="b" l="l" r="r" t="t"/>
              <a:pathLst>
                <a:path extrusionOk="0" h="323" w="204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80"/>
            <p:cNvSpPr/>
            <p:nvPr/>
          </p:nvSpPr>
          <p:spPr>
            <a:xfrm>
              <a:off x="1931663" y="3020668"/>
              <a:ext cx="64787" cy="10655"/>
            </a:xfrm>
            <a:custGeom>
              <a:rect b="b" l="l" r="r" t="t"/>
              <a:pathLst>
                <a:path extrusionOk="0" h="335" w="20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80"/>
            <p:cNvSpPr/>
            <p:nvPr/>
          </p:nvSpPr>
          <p:spPr>
            <a:xfrm>
              <a:off x="2009681" y="3020668"/>
              <a:ext cx="65168" cy="10655"/>
            </a:xfrm>
            <a:custGeom>
              <a:rect b="b" l="l" r="r" t="t"/>
              <a:pathLst>
                <a:path extrusionOk="0" h="335" w="2049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80"/>
            <p:cNvSpPr/>
            <p:nvPr/>
          </p:nvSpPr>
          <p:spPr>
            <a:xfrm>
              <a:off x="1749897" y="3069138"/>
              <a:ext cx="355993" cy="181034"/>
            </a:xfrm>
            <a:custGeom>
              <a:rect b="b" l="l" r="r" t="t"/>
              <a:pathLst>
                <a:path extrusionOk="0" h="5692" w="11193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8" name="Google Shape;13448;p80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3449" name="Google Shape;13449;p80"/>
            <p:cNvSpPr/>
            <p:nvPr/>
          </p:nvSpPr>
          <p:spPr>
            <a:xfrm>
              <a:off x="1305709" y="2975600"/>
              <a:ext cx="281379" cy="275336"/>
            </a:xfrm>
            <a:custGeom>
              <a:rect b="b" l="l" r="r" t="t"/>
              <a:pathLst>
                <a:path extrusionOk="0" h="8657" w="8847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80"/>
            <p:cNvSpPr/>
            <p:nvPr/>
          </p:nvSpPr>
          <p:spPr>
            <a:xfrm>
              <a:off x="1305327" y="2894211"/>
              <a:ext cx="357520" cy="357488"/>
            </a:xfrm>
            <a:custGeom>
              <a:rect b="b" l="l" r="r" t="t"/>
              <a:pathLst>
                <a:path extrusionOk="0" h="11240" w="11241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80"/>
            <p:cNvSpPr/>
            <p:nvPr/>
          </p:nvSpPr>
          <p:spPr>
            <a:xfrm>
              <a:off x="1366679" y="3029191"/>
              <a:ext cx="57981" cy="70289"/>
            </a:xfrm>
            <a:custGeom>
              <a:rect b="b" l="l" r="r" t="t"/>
              <a:pathLst>
                <a:path extrusionOk="0" h="2210" w="1823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2" name="Google Shape;13452;p80"/>
            <p:cNvSpPr/>
            <p:nvPr/>
          </p:nvSpPr>
          <p:spPr>
            <a:xfrm>
              <a:off x="1428031" y="3091211"/>
              <a:ext cx="100377" cy="99518"/>
            </a:xfrm>
            <a:custGeom>
              <a:rect b="b" l="l" r="r" t="t"/>
              <a:pathLst>
                <a:path extrusionOk="0" h="3129" w="3156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3" name="Google Shape;13453;p80"/>
            <p:cNvSpPr/>
            <p:nvPr/>
          </p:nvSpPr>
          <p:spPr>
            <a:xfrm>
              <a:off x="1366297" y="3110040"/>
              <a:ext cx="66663" cy="80689"/>
            </a:xfrm>
            <a:custGeom>
              <a:rect b="b" l="l" r="r" t="t"/>
              <a:pathLst>
                <a:path extrusionOk="0" h="2537" w="209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4" name="Google Shape;13454;p80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3455" name="Google Shape;13455;p80"/>
            <p:cNvSpPr/>
            <p:nvPr/>
          </p:nvSpPr>
          <p:spPr>
            <a:xfrm>
              <a:off x="1056167" y="3155298"/>
              <a:ext cx="57472" cy="57662"/>
            </a:xfrm>
            <a:custGeom>
              <a:rect b="b" l="l" r="r" t="t"/>
              <a:pathLst>
                <a:path extrusionOk="0" h="1813" w="1807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6" name="Google Shape;13456;p80"/>
            <p:cNvSpPr/>
            <p:nvPr/>
          </p:nvSpPr>
          <p:spPr>
            <a:xfrm>
              <a:off x="868326" y="2975027"/>
              <a:ext cx="192802" cy="82025"/>
            </a:xfrm>
            <a:custGeom>
              <a:rect b="b" l="l" r="r" t="t"/>
              <a:pathLst>
                <a:path extrusionOk="0" h="2579" w="6062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7" name="Google Shape;13457;p80"/>
            <p:cNvSpPr/>
            <p:nvPr/>
          </p:nvSpPr>
          <p:spPr>
            <a:xfrm>
              <a:off x="853950" y="3067580"/>
              <a:ext cx="137875" cy="168598"/>
            </a:xfrm>
            <a:custGeom>
              <a:rect b="b" l="l" r="r" t="t"/>
              <a:pathLst>
                <a:path extrusionOk="0" h="5301" w="4335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80"/>
            <p:cNvSpPr/>
            <p:nvPr/>
          </p:nvSpPr>
          <p:spPr>
            <a:xfrm>
              <a:off x="937248" y="3014975"/>
              <a:ext cx="87877" cy="57217"/>
            </a:xfrm>
            <a:custGeom>
              <a:rect b="b" l="l" r="r" t="t"/>
              <a:pathLst>
                <a:path extrusionOk="0" h="1799" w="2763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80"/>
            <p:cNvSpPr/>
            <p:nvPr/>
          </p:nvSpPr>
          <p:spPr>
            <a:xfrm>
              <a:off x="978912" y="3095664"/>
              <a:ext cx="78399" cy="79290"/>
            </a:xfrm>
            <a:custGeom>
              <a:rect b="b" l="l" r="r" t="t"/>
              <a:pathLst>
                <a:path extrusionOk="0" h="2493" w="2465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0" name="Google Shape;13460;p80"/>
            <p:cNvSpPr/>
            <p:nvPr/>
          </p:nvSpPr>
          <p:spPr>
            <a:xfrm>
              <a:off x="891067" y="3070697"/>
              <a:ext cx="74615" cy="77477"/>
            </a:xfrm>
            <a:custGeom>
              <a:rect b="b" l="l" r="r" t="t"/>
              <a:pathLst>
                <a:path extrusionOk="0" h="2436" w="2346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1" name="Google Shape;13461;p80"/>
            <p:cNvSpPr/>
            <p:nvPr/>
          </p:nvSpPr>
          <p:spPr>
            <a:xfrm>
              <a:off x="999745" y="2894720"/>
              <a:ext cx="218310" cy="353290"/>
            </a:xfrm>
            <a:custGeom>
              <a:rect b="b" l="l" r="r" t="t"/>
              <a:pathLst>
                <a:path extrusionOk="0" h="11108" w="6864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2" name="Google Shape;13462;p80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3463" name="Google Shape;13463;p80"/>
            <p:cNvSpPr/>
            <p:nvPr/>
          </p:nvSpPr>
          <p:spPr>
            <a:xfrm>
              <a:off x="7066548" y="2912594"/>
              <a:ext cx="219264" cy="266399"/>
            </a:xfrm>
            <a:custGeom>
              <a:rect b="b" l="l" r="r" t="t"/>
              <a:pathLst>
                <a:path extrusionOk="0" h="8376" w="6894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4" name="Google Shape;13464;p80"/>
            <p:cNvSpPr/>
            <p:nvPr/>
          </p:nvSpPr>
          <p:spPr>
            <a:xfrm>
              <a:off x="7262690" y="2968571"/>
              <a:ext cx="156067" cy="278962"/>
            </a:xfrm>
            <a:custGeom>
              <a:rect b="b" l="l" r="r" t="t"/>
              <a:pathLst>
                <a:path extrusionOk="0" h="8771" w="4907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80"/>
            <p:cNvSpPr/>
            <p:nvPr/>
          </p:nvSpPr>
          <p:spPr>
            <a:xfrm>
              <a:off x="7356610" y="3200843"/>
              <a:ext cx="58362" cy="24363"/>
            </a:xfrm>
            <a:custGeom>
              <a:rect b="b" l="l" r="r" t="t"/>
              <a:pathLst>
                <a:path extrusionOk="0" h="766" w="1835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80"/>
            <p:cNvSpPr/>
            <p:nvPr/>
          </p:nvSpPr>
          <p:spPr>
            <a:xfrm>
              <a:off x="7068806" y="3188821"/>
              <a:ext cx="179539" cy="24617"/>
            </a:xfrm>
            <a:custGeom>
              <a:rect b="b" l="l" r="r" t="t"/>
              <a:pathLst>
                <a:path extrusionOk="0" h="774" w="5645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80"/>
            <p:cNvSpPr/>
            <p:nvPr/>
          </p:nvSpPr>
          <p:spPr>
            <a:xfrm>
              <a:off x="7361158" y="3154726"/>
              <a:ext cx="49997" cy="20482"/>
            </a:xfrm>
            <a:custGeom>
              <a:rect b="b" l="l" r="r" t="t"/>
              <a:pathLst>
                <a:path extrusionOk="0" h="644" w="1572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8" name="Google Shape;13468;p80"/>
            <p:cNvSpPr/>
            <p:nvPr/>
          </p:nvSpPr>
          <p:spPr>
            <a:xfrm>
              <a:off x="7155920" y="3139523"/>
              <a:ext cx="148084" cy="33045"/>
            </a:xfrm>
            <a:custGeom>
              <a:rect b="b" l="l" r="r" t="t"/>
              <a:pathLst>
                <a:path extrusionOk="0" h="1039" w="4656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69" name="Google Shape;13469;p80"/>
          <p:cNvSpPr/>
          <p:nvPr/>
        </p:nvSpPr>
        <p:spPr>
          <a:xfrm>
            <a:off x="6591286" y="2883970"/>
            <a:ext cx="390088" cy="357520"/>
          </a:xfrm>
          <a:custGeom>
            <a:rect b="b" l="l" r="r" t="t"/>
            <a:pathLst>
              <a:path extrusionOk="0" h="11241" w="12265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70" name="Google Shape;13470;p80"/>
          <p:cNvSpPr/>
          <p:nvPr/>
        </p:nvSpPr>
        <p:spPr>
          <a:xfrm>
            <a:off x="6134980" y="2901781"/>
            <a:ext cx="390470" cy="332108"/>
          </a:xfrm>
          <a:custGeom>
            <a:rect b="b" l="l" r="r" t="t"/>
            <a:pathLst>
              <a:path extrusionOk="0" h="10442" w="12277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71" name="Google Shape;13471;p80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3472" name="Google Shape;13472;p80"/>
            <p:cNvSpPr/>
            <p:nvPr/>
          </p:nvSpPr>
          <p:spPr>
            <a:xfrm>
              <a:off x="7541397" y="2904802"/>
              <a:ext cx="318495" cy="352209"/>
            </a:xfrm>
            <a:custGeom>
              <a:rect b="b" l="l" r="r" t="t"/>
              <a:pathLst>
                <a:path extrusionOk="0" h="11074" w="10014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80"/>
            <p:cNvSpPr/>
            <p:nvPr/>
          </p:nvSpPr>
          <p:spPr>
            <a:xfrm>
              <a:off x="7642505" y="2952128"/>
              <a:ext cx="112876" cy="106451"/>
            </a:xfrm>
            <a:custGeom>
              <a:rect b="b" l="l" r="r" t="t"/>
              <a:pathLst>
                <a:path extrusionOk="0" h="3347" w="3549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74" name="Google Shape;13474;p80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3475" name="Google Shape;13475;p80"/>
            <p:cNvSpPr/>
            <p:nvPr/>
          </p:nvSpPr>
          <p:spPr>
            <a:xfrm>
              <a:off x="8094263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6" name="Google Shape;13476;p80"/>
            <p:cNvSpPr/>
            <p:nvPr/>
          </p:nvSpPr>
          <p:spPr>
            <a:xfrm>
              <a:off x="8187420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7" name="Google Shape;13477;p80"/>
            <p:cNvSpPr/>
            <p:nvPr/>
          </p:nvSpPr>
          <p:spPr>
            <a:xfrm>
              <a:off x="8094263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80"/>
            <p:cNvSpPr/>
            <p:nvPr/>
          </p:nvSpPr>
          <p:spPr>
            <a:xfrm>
              <a:off x="8187420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80"/>
            <p:cNvSpPr/>
            <p:nvPr/>
          </p:nvSpPr>
          <p:spPr>
            <a:xfrm>
              <a:off x="8003015" y="3050214"/>
              <a:ext cx="306759" cy="205269"/>
            </a:xfrm>
            <a:custGeom>
              <a:rect b="b" l="l" r="r" t="t"/>
              <a:pathLst>
                <a:path extrusionOk="0" h="6454" w="9645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0" name="Google Shape;13480;p80"/>
            <p:cNvSpPr/>
            <p:nvPr/>
          </p:nvSpPr>
          <p:spPr>
            <a:xfrm>
              <a:off x="8040131" y="2904039"/>
              <a:ext cx="230268" cy="132182"/>
            </a:xfrm>
            <a:custGeom>
              <a:rect b="b" l="l" r="r" t="t"/>
              <a:pathLst>
                <a:path extrusionOk="0" h="4156" w="724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81" name="Google Shape;13481;p80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3482" name="Google Shape;13482;p80"/>
            <p:cNvSpPr/>
            <p:nvPr/>
          </p:nvSpPr>
          <p:spPr>
            <a:xfrm>
              <a:off x="5772594" y="3003366"/>
              <a:ext cx="112113" cy="110872"/>
            </a:xfrm>
            <a:custGeom>
              <a:rect b="b" l="l" r="r" t="t"/>
              <a:pathLst>
                <a:path extrusionOk="0" h="3486" w="3525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80"/>
            <p:cNvSpPr/>
            <p:nvPr/>
          </p:nvSpPr>
          <p:spPr>
            <a:xfrm>
              <a:off x="5800996" y="3031736"/>
              <a:ext cx="112113" cy="110904"/>
            </a:xfrm>
            <a:custGeom>
              <a:rect b="b" l="l" r="r" t="t"/>
              <a:pathLst>
                <a:path extrusionOk="0" h="3487" w="3525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80"/>
            <p:cNvSpPr/>
            <p:nvPr/>
          </p:nvSpPr>
          <p:spPr>
            <a:xfrm>
              <a:off x="5829016" y="3141558"/>
              <a:ext cx="31455" cy="30247"/>
            </a:xfrm>
            <a:custGeom>
              <a:rect b="b" l="l" r="r" t="t"/>
              <a:pathLst>
                <a:path extrusionOk="0" h="951" w="989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80"/>
            <p:cNvSpPr/>
            <p:nvPr/>
          </p:nvSpPr>
          <p:spPr>
            <a:xfrm>
              <a:off x="5866514" y="3060519"/>
              <a:ext cx="75378" cy="73788"/>
            </a:xfrm>
            <a:custGeom>
              <a:rect b="b" l="l" r="r" t="t"/>
              <a:pathLst>
                <a:path extrusionOk="0" h="2320" w="237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80"/>
            <p:cNvSpPr/>
            <p:nvPr/>
          </p:nvSpPr>
          <p:spPr>
            <a:xfrm>
              <a:off x="5687770" y="2885496"/>
              <a:ext cx="369638" cy="369606"/>
            </a:xfrm>
            <a:custGeom>
              <a:rect b="b" l="l" r="r" t="t"/>
              <a:pathLst>
                <a:path extrusionOk="0" h="11621" w="11622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80"/>
            <p:cNvSpPr/>
            <p:nvPr/>
          </p:nvSpPr>
          <p:spPr>
            <a:xfrm>
              <a:off x="5737386" y="2968794"/>
              <a:ext cx="182942" cy="181416"/>
            </a:xfrm>
            <a:custGeom>
              <a:rect b="b" l="l" r="r" t="t"/>
              <a:pathLst>
                <a:path extrusionOk="0" h="5704" w="5752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80"/>
            <p:cNvSpPr/>
            <p:nvPr/>
          </p:nvSpPr>
          <p:spPr>
            <a:xfrm>
              <a:off x="5793808" y="3024548"/>
              <a:ext cx="181797" cy="181320"/>
            </a:xfrm>
            <a:custGeom>
              <a:rect b="b" l="l" r="r" t="t"/>
              <a:pathLst>
                <a:path extrusionOk="0" h="5701" w="5716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80"/>
            <p:cNvSpPr/>
            <p:nvPr/>
          </p:nvSpPr>
          <p:spPr>
            <a:xfrm>
              <a:off x="5964600" y="3015483"/>
              <a:ext cx="23122" cy="21882"/>
            </a:xfrm>
            <a:custGeom>
              <a:rect b="b" l="l" r="r" t="t"/>
              <a:pathLst>
                <a:path extrusionOk="0" h="688" w="727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80"/>
            <p:cNvSpPr/>
            <p:nvPr/>
          </p:nvSpPr>
          <p:spPr>
            <a:xfrm>
              <a:off x="5935817" y="2986700"/>
              <a:ext cx="22741" cy="21119"/>
            </a:xfrm>
            <a:custGeom>
              <a:rect b="b" l="l" r="r" t="t"/>
              <a:pathLst>
                <a:path extrusionOk="0" h="664" w="715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1" name="Google Shape;13491;p80"/>
            <p:cNvSpPr/>
            <p:nvPr/>
          </p:nvSpPr>
          <p:spPr>
            <a:xfrm>
              <a:off x="5906270" y="2957153"/>
              <a:ext cx="23504" cy="21914"/>
            </a:xfrm>
            <a:custGeom>
              <a:rect b="b" l="l" r="r" t="t"/>
              <a:pathLst>
                <a:path extrusionOk="0" h="689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2" name="Google Shape;13492;p80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3493" name="Google Shape;13493;p80"/>
            <p:cNvSpPr/>
            <p:nvPr/>
          </p:nvSpPr>
          <p:spPr>
            <a:xfrm>
              <a:off x="4994802" y="3168370"/>
              <a:ext cx="10241" cy="10623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4" name="Google Shape;13494;p80"/>
            <p:cNvSpPr/>
            <p:nvPr/>
          </p:nvSpPr>
          <p:spPr>
            <a:xfrm>
              <a:off x="4994802" y="3194864"/>
              <a:ext cx="10241" cy="10273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5" name="Google Shape;13495;p80"/>
            <p:cNvSpPr/>
            <p:nvPr/>
          </p:nvSpPr>
          <p:spPr>
            <a:xfrm>
              <a:off x="4937999" y="2904802"/>
              <a:ext cx="45831" cy="221935"/>
            </a:xfrm>
            <a:custGeom>
              <a:rect b="b" l="l" r="r" t="t"/>
              <a:pathLst>
                <a:path extrusionOk="0" h="6978" w="1441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6" name="Google Shape;13496;p80"/>
            <p:cNvSpPr/>
            <p:nvPr/>
          </p:nvSpPr>
          <p:spPr>
            <a:xfrm>
              <a:off x="4937617" y="3141463"/>
              <a:ext cx="44718" cy="10273"/>
            </a:xfrm>
            <a:custGeom>
              <a:rect b="b" l="l" r="r" t="t"/>
              <a:pathLst>
                <a:path extrusionOk="0" h="323" w="140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80"/>
            <p:cNvSpPr/>
            <p:nvPr/>
          </p:nvSpPr>
          <p:spPr>
            <a:xfrm>
              <a:off x="4937617" y="3168370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8" name="Google Shape;13498;p80"/>
            <p:cNvSpPr/>
            <p:nvPr/>
          </p:nvSpPr>
          <p:spPr>
            <a:xfrm>
              <a:off x="4937617" y="3195245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9" name="Google Shape;13499;p80"/>
            <p:cNvSpPr/>
            <p:nvPr/>
          </p:nvSpPr>
          <p:spPr>
            <a:xfrm>
              <a:off x="4881958" y="3054953"/>
              <a:ext cx="156417" cy="199386"/>
            </a:xfrm>
            <a:custGeom>
              <a:rect b="b" l="l" r="r" t="t"/>
              <a:pathLst>
                <a:path extrusionOk="0" h="6269" w="4918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0" name="Google Shape;13500;p80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3501" name="Google Shape;13501;p80"/>
            <p:cNvSpPr/>
            <p:nvPr/>
          </p:nvSpPr>
          <p:spPr>
            <a:xfrm>
              <a:off x="5328023" y="3080397"/>
              <a:ext cx="72356" cy="70257"/>
            </a:xfrm>
            <a:custGeom>
              <a:rect b="b" l="l" r="r" t="t"/>
              <a:pathLst>
                <a:path extrusionOk="0" h="2209" w="2275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2" name="Google Shape;13502;p80"/>
            <p:cNvSpPr/>
            <p:nvPr/>
          </p:nvSpPr>
          <p:spPr>
            <a:xfrm>
              <a:off x="5372328" y="3064877"/>
              <a:ext cx="56836" cy="55468"/>
            </a:xfrm>
            <a:custGeom>
              <a:rect b="b" l="l" r="r" t="t"/>
              <a:pathLst>
                <a:path extrusionOk="0" h="1744" w="1787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3" name="Google Shape;13503;p80"/>
            <p:cNvSpPr/>
            <p:nvPr/>
          </p:nvSpPr>
          <p:spPr>
            <a:xfrm>
              <a:off x="5390902" y="3028269"/>
              <a:ext cx="57949" cy="73533"/>
            </a:xfrm>
            <a:custGeom>
              <a:rect b="b" l="l" r="r" t="t"/>
              <a:pathLst>
                <a:path extrusionOk="0" h="2312" w="1822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4" name="Google Shape;13504;p80"/>
            <p:cNvSpPr/>
            <p:nvPr/>
          </p:nvSpPr>
          <p:spPr>
            <a:xfrm>
              <a:off x="5230318" y="2886514"/>
              <a:ext cx="371133" cy="367443"/>
            </a:xfrm>
            <a:custGeom>
              <a:rect b="b" l="l" r="r" t="t"/>
              <a:pathLst>
                <a:path extrusionOk="0" h="11553" w="11669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5" name="Google Shape;13505;p80"/>
            <p:cNvSpPr/>
            <p:nvPr/>
          </p:nvSpPr>
          <p:spPr>
            <a:xfrm>
              <a:off x="5337501" y="3026074"/>
              <a:ext cx="181797" cy="180175"/>
            </a:xfrm>
            <a:custGeom>
              <a:rect b="b" l="l" r="r" t="t"/>
              <a:pathLst>
                <a:path extrusionOk="0" h="5665" w="5716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80"/>
            <p:cNvSpPr/>
            <p:nvPr/>
          </p:nvSpPr>
          <p:spPr>
            <a:xfrm>
              <a:off x="5281461" y="2969462"/>
              <a:ext cx="181416" cy="180366"/>
            </a:xfrm>
            <a:custGeom>
              <a:rect b="b" l="l" r="r" t="t"/>
              <a:pathLst>
                <a:path extrusionOk="0" h="5671" w="5704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80"/>
            <p:cNvSpPr/>
            <p:nvPr/>
          </p:nvSpPr>
          <p:spPr>
            <a:xfrm>
              <a:off x="5508294" y="3016978"/>
              <a:ext cx="23122" cy="21532"/>
            </a:xfrm>
            <a:custGeom>
              <a:rect b="b" l="l" r="r" t="t"/>
              <a:pathLst>
                <a:path extrusionOk="0" h="677" w="727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8" name="Google Shape;13508;p80"/>
            <p:cNvSpPr/>
            <p:nvPr/>
          </p:nvSpPr>
          <p:spPr>
            <a:xfrm>
              <a:off x="5478366" y="2987082"/>
              <a:ext cx="23504" cy="21882"/>
            </a:xfrm>
            <a:custGeom>
              <a:rect b="b" l="l" r="r" t="t"/>
              <a:pathLst>
                <a:path extrusionOk="0" h="688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9" name="Google Shape;13509;p80"/>
            <p:cNvSpPr/>
            <p:nvPr/>
          </p:nvSpPr>
          <p:spPr>
            <a:xfrm>
              <a:off x="5449200" y="2957916"/>
              <a:ext cx="23122" cy="21500"/>
            </a:xfrm>
            <a:custGeom>
              <a:rect b="b" l="l" r="r" t="t"/>
              <a:pathLst>
                <a:path extrusionOk="0" h="676" w="727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10" name="Google Shape;13510;p80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3511" name="Google Shape;13511;p80"/>
            <p:cNvSpPr/>
            <p:nvPr/>
          </p:nvSpPr>
          <p:spPr>
            <a:xfrm>
              <a:off x="5857799" y="3457668"/>
              <a:ext cx="26525" cy="50761"/>
            </a:xfrm>
            <a:custGeom>
              <a:rect b="b" l="l" r="r" t="t"/>
              <a:pathLst>
                <a:path extrusionOk="0" h="1596" w="834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80"/>
            <p:cNvSpPr/>
            <p:nvPr/>
          </p:nvSpPr>
          <p:spPr>
            <a:xfrm>
              <a:off x="5823704" y="3457668"/>
              <a:ext cx="26557" cy="51142"/>
            </a:xfrm>
            <a:custGeom>
              <a:rect b="b" l="l" r="r" t="t"/>
              <a:pathLst>
                <a:path extrusionOk="0" h="1608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3" name="Google Shape;13513;p80"/>
            <p:cNvSpPr/>
            <p:nvPr/>
          </p:nvSpPr>
          <p:spPr>
            <a:xfrm>
              <a:off x="5788115" y="3457668"/>
              <a:ext cx="26557" cy="50761"/>
            </a:xfrm>
            <a:custGeom>
              <a:rect b="b" l="l" r="r" t="t"/>
              <a:pathLst>
                <a:path extrusionOk="0" h="1596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4" name="Google Shape;13514;p80"/>
            <p:cNvSpPr/>
            <p:nvPr/>
          </p:nvSpPr>
          <p:spPr>
            <a:xfrm>
              <a:off x="5913458" y="3457668"/>
              <a:ext cx="142423" cy="50761"/>
            </a:xfrm>
            <a:custGeom>
              <a:rect b="b" l="l" r="r" t="t"/>
              <a:pathLst>
                <a:path extrusionOk="0" h="1596" w="4478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80"/>
            <p:cNvSpPr/>
            <p:nvPr/>
          </p:nvSpPr>
          <p:spPr>
            <a:xfrm>
              <a:off x="5748358" y="3434578"/>
              <a:ext cx="352590" cy="39788"/>
            </a:xfrm>
            <a:custGeom>
              <a:rect b="b" l="l" r="r" t="t"/>
              <a:pathLst>
                <a:path extrusionOk="0" h="1251" w="11086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6" name="Google Shape;13516;p80"/>
            <p:cNvSpPr/>
            <p:nvPr/>
          </p:nvSpPr>
          <p:spPr>
            <a:xfrm>
              <a:off x="5748358" y="3488328"/>
              <a:ext cx="352590" cy="128810"/>
            </a:xfrm>
            <a:custGeom>
              <a:rect b="b" l="l" r="r" t="t"/>
              <a:pathLst>
                <a:path extrusionOk="0" h="4050" w="11086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17" name="Google Shape;13517;p80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3518" name="Google Shape;13518;p80"/>
            <p:cNvSpPr/>
            <p:nvPr/>
          </p:nvSpPr>
          <p:spPr>
            <a:xfrm>
              <a:off x="1100089" y="4490790"/>
              <a:ext cx="24267" cy="17366"/>
            </a:xfrm>
            <a:custGeom>
              <a:rect b="b" l="l" r="r" t="t"/>
              <a:pathLst>
                <a:path extrusionOk="0" h="546" w="763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80"/>
            <p:cNvSpPr/>
            <p:nvPr/>
          </p:nvSpPr>
          <p:spPr>
            <a:xfrm>
              <a:off x="1100089" y="4476001"/>
              <a:ext cx="24267" cy="17397"/>
            </a:xfrm>
            <a:custGeom>
              <a:rect b="b" l="l" r="r" t="t"/>
              <a:pathLst>
                <a:path extrusionOk="0" h="547" w="763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0" name="Google Shape;13520;p80"/>
            <p:cNvSpPr/>
            <p:nvPr/>
          </p:nvSpPr>
          <p:spPr>
            <a:xfrm>
              <a:off x="862283" y="4274771"/>
              <a:ext cx="341204" cy="359301"/>
            </a:xfrm>
            <a:custGeom>
              <a:rect b="b" l="l" r="r" t="t"/>
              <a:pathLst>
                <a:path extrusionOk="0" h="11297" w="10728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1" name="Google Shape;13521;p80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3522" name="Google Shape;13522;p80"/>
            <p:cNvSpPr/>
            <p:nvPr/>
          </p:nvSpPr>
          <p:spPr>
            <a:xfrm>
              <a:off x="1396957" y="4287365"/>
              <a:ext cx="301861" cy="332871"/>
            </a:xfrm>
            <a:custGeom>
              <a:rect b="b" l="l" r="r" t="t"/>
              <a:pathLst>
                <a:path extrusionOk="0" h="10466" w="9491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80"/>
            <p:cNvSpPr/>
            <p:nvPr/>
          </p:nvSpPr>
          <p:spPr>
            <a:xfrm>
              <a:off x="1689309" y="4378614"/>
              <a:ext cx="9510" cy="46976"/>
            </a:xfrm>
            <a:custGeom>
              <a:rect b="b" l="l" r="r" t="t"/>
              <a:pathLst>
                <a:path extrusionOk="0" h="1477" w="29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80"/>
            <p:cNvSpPr/>
            <p:nvPr/>
          </p:nvSpPr>
          <p:spPr>
            <a:xfrm>
              <a:off x="1520424" y="4385420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80"/>
            <p:cNvSpPr/>
            <p:nvPr/>
          </p:nvSpPr>
          <p:spPr>
            <a:xfrm>
              <a:off x="1563202" y="4398683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80"/>
            <p:cNvSpPr/>
            <p:nvPr/>
          </p:nvSpPr>
          <p:spPr>
            <a:xfrm>
              <a:off x="1563965" y="4410037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7" name="Google Shape;13527;p80"/>
            <p:cNvSpPr/>
            <p:nvPr/>
          </p:nvSpPr>
          <p:spPr>
            <a:xfrm>
              <a:off x="1563202" y="4385039"/>
              <a:ext cx="10273" cy="9510"/>
            </a:xfrm>
            <a:custGeom>
              <a:rect b="b" l="l" r="r" t="t"/>
              <a:pathLst>
                <a:path extrusionOk="0" h="299" w="323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8" name="Google Shape;13528;p80"/>
            <p:cNvSpPr/>
            <p:nvPr/>
          </p:nvSpPr>
          <p:spPr>
            <a:xfrm>
              <a:off x="1520424" y="4436944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80"/>
            <p:cNvSpPr/>
            <p:nvPr/>
          </p:nvSpPr>
          <p:spPr>
            <a:xfrm>
              <a:off x="1563202" y="4450175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80"/>
            <p:cNvSpPr/>
            <p:nvPr/>
          </p:nvSpPr>
          <p:spPr>
            <a:xfrm>
              <a:off x="1563965" y="4461530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1" name="Google Shape;13531;p80"/>
            <p:cNvSpPr/>
            <p:nvPr/>
          </p:nvSpPr>
          <p:spPr>
            <a:xfrm>
              <a:off x="1563202" y="4436563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2" name="Google Shape;13532;p80"/>
            <p:cNvSpPr/>
            <p:nvPr/>
          </p:nvSpPr>
          <p:spPr>
            <a:xfrm>
              <a:off x="1520424" y="4488437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3" name="Google Shape;13533;p80"/>
            <p:cNvSpPr/>
            <p:nvPr/>
          </p:nvSpPr>
          <p:spPr>
            <a:xfrm>
              <a:off x="1563202" y="4501667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80"/>
            <p:cNvSpPr/>
            <p:nvPr/>
          </p:nvSpPr>
          <p:spPr>
            <a:xfrm>
              <a:off x="1563202" y="4513785"/>
              <a:ext cx="93570" cy="9510"/>
            </a:xfrm>
            <a:custGeom>
              <a:rect b="b" l="l" r="r" t="t"/>
              <a:pathLst>
                <a:path extrusionOk="0" h="299" w="2942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5" name="Google Shape;13535;p80"/>
            <p:cNvSpPr/>
            <p:nvPr/>
          </p:nvSpPr>
          <p:spPr>
            <a:xfrm>
              <a:off x="1563202" y="4488055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6" name="Google Shape;13536;p80"/>
            <p:cNvSpPr/>
            <p:nvPr/>
          </p:nvSpPr>
          <p:spPr>
            <a:xfrm>
              <a:off x="1522682" y="4318025"/>
              <a:ext cx="141659" cy="37912"/>
            </a:xfrm>
            <a:custGeom>
              <a:rect b="b" l="l" r="r" t="t"/>
              <a:pathLst>
                <a:path extrusionOk="0" h="1192" w="4454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7" name="Google Shape;13537;p80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3538" name="Google Shape;13538;p80"/>
            <p:cNvSpPr/>
            <p:nvPr/>
          </p:nvSpPr>
          <p:spPr>
            <a:xfrm>
              <a:off x="1865381" y="4277506"/>
              <a:ext cx="396131" cy="355612"/>
            </a:xfrm>
            <a:custGeom>
              <a:rect b="b" l="l" r="r" t="t"/>
              <a:pathLst>
                <a:path extrusionOk="0" h="11181" w="12455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80"/>
            <p:cNvSpPr/>
            <p:nvPr/>
          </p:nvSpPr>
          <p:spPr>
            <a:xfrm>
              <a:off x="2057770" y="4294553"/>
              <a:ext cx="22741" cy="35622"/>
            </a:xfrm>
            <a:custGeom>
              <a:rect b="b" l="l" r="r" t="t"/>
              <a:pathLst>
                <a:path extrusionOk="0" h="1120" w="715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80"/>
            <p:cNvSpPr/>
            <p:nvPr/>
          </p:nvSpPr>
          <p:spPr>
            <a:xfrm>
              <a:off x="2048292" y="4456250"/>
              <a:ext cx="30724" cy="64055"/>
            </a:xfrm>
            <a:custGeom>
              <a:rect b="b" l="l" r="r" t="t"/>
              <a:pathLst>
                <a:path extrusionOk="0" h="2014" w="966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1" name="Google Shape;13541;p80"/>
            <p:cNvSpPr/>
            <p:nvPr/>
          </p:nvSpPr>
          <p:spPr>
            <a:xfrm>
              <a:off x="1898713" y="4487196"/>
              <a:ext cx="17461" cy="16030"/>
            </a:xfrm>
            <a:custGeom>
              <a:rect b="b" l="l" r="r" t="t"/>
              <a:pathLst>
                <a:path extrusionOk="0" h="504" w="549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2" name="Google Shape;13542;p80"/>
            <p:cNvSpPr/>
            <p:nvPr/>
          </p:nvSpPr>
          <p:spPr>
            <a:xfrm>
              <a:off x="1887740" y="4502494"/>
              <a:ext cx="19337" cy="13231"/>
            </a:xfrm>
            <a:custGeom>
              <a:rect b="b" l="l" r="r" t="t"/>
              <a:pathLst>
                <a:path extrusionOk="0" h="416" w="608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80"/>
            <p:cNvSpPr/>
            <p:nvPr/>
          </p:nvSpPr>
          <p:spPr>
            <a:xfrm>
              <a:off x="1913852" y="4477019"/>
              <a:ext cx="13676" cy="17874"/>
            </a:xfrm>
            <a:custGeom>
              <a:rect b="b" l="l" r="r" t="t"/>
              <a:pathLst>
                <a:path extrusionOk="0" h="562" w="43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4" name="Google Shape;13544;p80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3545" name="Google Shape;13545;p80"/>
            <p:cNvSpPr/>
            <p:nvPr/>
          </p:nvSpPr>
          <p:spPr>
            <a:xfrm>
              <a:off x="2411823" y="4303999"/>
              <a:ext cx="237838" cy="84124"/>
            </a:xfrm>
            <a:custGeom>
              <a:rect b="b" l="l" r="r" t="t"/>
              <a:pathLst>
                <a:path extrusionOk="0" h="2645" w="7478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6" name="Google Shape;13546;p80"/>
            <p:cNvSpPr/>
            <p:nvPr/>
          </p:nvSpPr>
          <p:spPr>
            <a:xfrm>
              <a:off x="2412205" y="4330525"/>
              <a:ext cx="334016" cy="273428"/>
            </a:xfrm>
            <a:custGeom>
              <a:rect b="b" l="l" r="r" t="t"/>
              <a:pathLst>
                <a:path extrusionOk="0" h="8597" w="10502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7" name="Google Shape;13547;p80"/>
            <p:cNvSpPr/>
            <p:nvPr/>
          </p:nvSpPr>
          <p:spPr>
            <a:xfrm>
              <a:off x="2543241" y="4476319"/>
              <a:ext cx="20101" cy="9478"/>
            </a:xfrm>
            <a:custGeom>
              <a:rect b="b" l="l" r="r" t="t"/>
              <a:pathLst>
                <a:path extrusionOk="0" h="298" w="632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80"/>
            <p:cNvSpPr/>
            <p:nvPr/>
          </p:nvSpPr>
          <p:spPr>
            <a:xfrm>
              <a:off x="2568590" y="4475937"/>
              <a:ext cx="129160" cy="9478"/>
            </a:xfrm>
            <a:custGeom>
              <a:rect b="b" l="l" r="r" t="t"/>
              <a:pathLst>
                <a:path extrusionOk="0" h="298" w="4061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9" name="Google Shape;13549;p80"/>
            <p:cNvSpPr/>
            <p:nvPr/>
          </p:nvSpPr>
          <p:spPr>
            <a:xfrm>
              <a:off x="2543241" y="4491840"/>
              <a:ext cx="154890" cy="9510"/>
            </a:xfrm>
            <a:custGeom>
              <a:rect b="b" l="l" r="r" t="t"/>
              <a:pathLst>
                <a:path extrusionOk="0" h="299" w="487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0" name="Google Shape;13550;p80"/>
            <p:cNvSpPr/>
            <p:nvPr/>
          </p:nvSpPr>
          <p:spPr>
            <a:xfrm>
              <a:off x="2543241" y="4508506"/>
              <a:ext cx="154890" cy="9478"/>
            </a:xfrm>
            <a:custGeom>
              <a:rect b="b" l="l" r="r" t="t"/>
              <a:pathLst>
                <a:path extrusionOk="0" h="298" w="487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1" name="Google Shape;13551;p80"/>
            <p:cNvSpPr/>
            <p:nvPr/>
          </p:nvSpPr>
          <p:spPr>
            <a:xfrm>
              <a:off x="2635635" y="4436563"/>
              <a:ext cx="62497" cy="27289"/>
            </a:xfrm>
            <a:custGeom>
              <a:rect b="b" l="l" r="r" t="t"/>
              <a:pathLst>
                <a:path extrusionOk="0" h="858" w="1965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2" name="Google Shape;13552;p80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3553" name="Google Shape;13553;p80"/>
            <p:cNvSpPr/>
            <p:nvPr/>
          </p:nvSpPr>
          <p:spPr>
            <a:xfrm>
              <a:off x="2966979" y="4320570"/>
              <a:ext cx="202248" cy="184183"/>
            </a:xfrm>
            <a:custGeom>
              <a:rect b="b" l="l" r="r" t="t"/>
              <a:pathLst>
                <a:path extrusionOk="0" h="5791" w="6359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4" name="Google Shape;13554;p80"/>
            <p:cNvSpPr/>
            <p:nvPr/>
          </p:nvSpPr>
          <p:spPr>
            <a:xfrm>
              <a:off x="2903337" y="4279032"/>
              <a:ext cx="382519" cy="350682"/>
            </a:xfrm>
            <a:custGeom>
              <a:rect b="b" l="l" r="r" t="t"/>
              <a:pathLst>
                <a:path extrusionOk="0" h="11026" w="12027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5" name="Google Shape;13555;p80"/>
            <p:cNvSpPr/>
            <p:nvPr/>
          </p:nvSpPr>
          <p:spPr>
            <a:xfrm>
              <a:off x="2937814" y="4300215"/>
              <a:ext cx="11768" cy="11418"/>
            </a:xfrm>
            <a:custGeom>
              <a:rect b="b" l="l" r="r" t="t"/>
              <a:pathLst>
                <a:path extrusionOk="0" h="359" w="37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80"/>
            <p:cNvSpPr/>
            <p:nvPr/>
          </p:nvSpPr>
          <p:spPr>
            <a:xfrm>
              <a:off x="2952572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7" name="Google Shape;13557;p80"/>
            <p:cNvSpPr/>
            <p:nvPr/>
          </p:nvSpPr>
          <p:spPr>
            <a:xfrm>
              <a:off x="2967361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8" name="Google Shape;13558;p80"/>
            <p:cNvSpPr/>
            <p:nvPr/>
          </p:nvSpPr>
          <p:spPr>
            <a:xfrm>
              <a:off x="3016563" y="4424063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9" name="Google Shape;13559;p80"/>
            <p:cNvSpPr/>
            <p:nvPr/>
          </p:nvSpPr>
          <p:spPr>
            <a:xfrm>
              <a:off x="3016563" y="4442606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0" name="Google Shape;13560;p80"/>
            <p:cNvSpPr/>
            <p:nvPr/>
          </p:nvSpPr>
          <p:spPr>
            <a:xfrm>
              <a:off x="3032498" y="4424063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80"/>
            <p:cNvSpPr/>
            <p:nvPr/>
          </p:nvSpPr>
          <p:spPr>
            <a:xfrm>
              <a:off x="3032498" y="4442606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80"/>
            <p:cNvSpPr/>
            <p:nvPr/>
          </p:nvSpPr>
          <p:spPr>
            <a:xfrm>
              <a:off x="3016213" y="4357527"/>
              <a:ext cx="112494" cy="111636"/>
            </a:xfrm>
            <a:custGeom>
              <a:rect b="b" l="l" r="r" t="t"/>
              <a:pathLst>
                <a:path extrusionOk="0" h="3510" w="3537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3" name="Google Shape;13563;p80"/>
            <p:cNvSpPr/>
            <p:nvPr/>
          </p:nvSpPr>
          <p:spPr>
            <a:xfrm>
              <a:off x="2937051" y="4499791"/>
              <a:ext cx="14439" cy="11386"/>
            </a:xfrm>
            <a:custGeom>
              <a:rect b="b" l="l" r="r" t="t"/>
              <a:pathLst>
                <a:path extrusionOk="0" h="358" w="454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4" name="Google Shape;13564;p80"/>
            <p:cNvSpPr/>
            <p:nvPr/>
          </p:nvSpPr>
          <p:spPr>
            <a:xfrm>
              <a:off x="2953717" y="4499791"/>
              <a:ext cx="30310" cy="11386"/>
            </a:xfrm>
            <a:custGeom>
              <a:rect b="b" l="l" r="r" t="t"/>
              <a:pathLst>
                <a:path extrusionOk="0" h="358" w="953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80"/>
            <p:cNvSpPr/>
            <p:nvPr/>
          </p:nvSpPr>
          <p:spPr>
            <a:xfrm>
              <a:off x="2937051" y="4514930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80"/>
            <p:cNvSpPr/>
            <p:nvPr/>
          </p:nvSpPr>
          <p:spPr>
            <a:xfrm>
              <a:off x="2937051" y="4529719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7" name="Google Shape;13567;p80"/>
            <p:cNvSpPr/>
            <p:nvPr/>
          </p:nvSpPr>
          <p:spPr>
            <a:xfrm>
              <a:off x="3213881" y="4343787"/>
              <a:ext cx="11386" cy="126488"/>
            </a:xfrm>
            <a:custGeom>
              <a:rect b="b" l="l" r="r" t="t"/>
              <a:pathLst>
                <a:path extrusionOk="0" h="3977" w="358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68" name="Google Shape;13568;p80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3569" name="Google Shape;13569;p80"/>
            <p:cNvSpPr/>
            <p:nvPr/>
          </p:nvSpPr>
          <p:spPr>
            <a:xfrm>
              <a:off x="3933342" y="4315767"/>
              <a:ext cx="383632" cy="276449"/>
            </a:xfrm>
            <a:custGeom>
              <a:rect b="b" l="l" r="r" t="t"/>
              <a:pathLst>
                <a:path extrusionOk="0" h="8692" w="12062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80"/>
            <p:cNvSpPr/>
            <p:nvPr/>
          </p:nvSpPr>
          <p:spPr>
            <a:xfrm>
              <a:off x="4035214" y="4410037"/>
              <a:ext cx="11386" cy="140896"/>
            </a:xfrm>
            <a:custGeom>
              <a:rect b="b" l="l" r="r" t="t"/>
              <a:pathLst>
                <a:path extrusionOk="0" h="4430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1" name="Google Shape;13571;p80"/>
            <p:cNvSpPr/>
            <p:nvPr/>
          </p:nvSpPr>
          <p:spPr>
            <a:xfrm>
              <a:off x="4221146" y="4390827"/>
              <a:ext cx="42460" cy="32886"/>
            </a:xfrm>
            <a:custGeom>
              <a:rect b="b" l="l" r="r" t="t"/>
              <a:pathLst>
                <a:path extrusionOk="0" h="1034" w="1335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2" name="Google Shape;13572;p80"/>
            <p:cNvSpPr/>
            <p:nvPr/>
          </p:nvSpPr>
          <p:spPr>
            <a:xfrm>
              <a:off x="4054519" y="4384561"/>
              <a:ext cx="192961" cy="192516"/>
            </a:xfrm>
            <a:custGeom>
              <a:rect b="b" l="l" r="r" t="t"/>
              <a:pathLst>
                <a:path extrusionOk="0" h="6053" w="6067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3" name="Google Shape;13573;p80"/>
            <p:cNvSpPr/>
            <p:nvPr/>
          </p:nvSpPr>
          <p:spPr>
            <a:xfrm>
              <a:off x="4085593" y="4420278"/>
              <a:ext cx="145826" cy="120923"/>
            </a:xfrm>
            <a:custGeom>
              <a:rect b="b" l="l" r="r" t="t"/>
              <a:pathLst>
                <a:path extrusionOk="0" h="3802" w="4585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4" name="Google Shape;13574;p80"/>
            <p:cNvSpPr/>
            <p:nvPr/>
          </p:nvSpPr>
          <p:spPr>
            <a:xfrm>
              <a:off x="4131392" y="4449507"/>
              <a:ext cx="54577" cy="45767"/>
            </a:xfrm>
            <a:custGeom>
              <a:rect b="b" l="l" r="r" t="t"/>
              <a:pathLst>
                <a:path extrusionOk="0" h="1439" w="1716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5" name="Google Shape;13575;p80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3576" name="Google Shape;13576;p80"/>
            <p:cNvSpPr/>
            <p:nvPr/>
          </p:nvSpPr>
          <p:spPr>
            <a:xfrm>
              <a:off x="3441065" y="4366941"/>
              <a:ext cx="337069" cy="173655"/>
            </a:xfrm>
            <a:custGeom>
              <a:rect b="b" l="l" r="r" t="t"/>
              <a:pathLst>
                <a:path extrusionOk="0" h="5460" w="10598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7" name="Google Shape;13577;p80"/>
            <p:cNvSpPr/>
            <p:nvPr/>
          </p:nvSpPr>
          <p:spPr>
            <a:xfrm>
              <a:off x="3572864" y="4423300"/>
              <a:ext cx="76141" cy="61479"/>
            </a:xfrm>
            <a:custGeom>
              <a:rect b="b" l="l" r="r" t="t"/>
              <a:pathLst>
                <a:path extrusionOk="0" h="1933" w="2394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8" name="Google Shape;13578;p80"/>
            <p:cNvSpPr/>
            <p:nvPr/>
          </p:nvSpPr>
          <p:spPr>
            <a:xfrm>
              <a:off x="3619045" y="4394485"/>
              <a:ext cx="46626" cy="39088"/>
            </a:xfrm>
            <a:custGeom>
              <a:rect b="b" l="l" r="r" t="t"/>
              <a:pathLst>
                <a:path extrusionOk="0" h="1229" w="1466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80"/>
            <p:cNvSpPr/>
            <p:nvPr/>
          </p:nvSpPr>
          <p:spPr>
            <a:xfrm>
              <a:off x="3604669" y="4302505"/>
              <a:ext cx="9860" cy="42046"/>
            </a:xfrm>
            <a:custGeom>
              <a:rect b="b" l="l" r="r" t="t"/>
              <a:pathLst>
                <a:path extrusionOk="0" h="1322" w="31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80"/>
            <p:cNvSpPr/>
            <p:nvPr/>
          </p:nvSpPr>
          <p:spPr>
            <a:xfrm>
              <a:off x="3528178" y="4315926"/>
              <a:ext cx="22359" cy="40742"/>
            </a:xfrm>
            <a:custGeom>
              <a:rect b="b" l="l" r="r" t="t"/>
              <a:pathLst>
                <a:path extrusionOk="0" h="1281" w="703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1" name="Google Shape;13581;p80"/>
            <p:cNvSpPr/>
            <p:nvPr/>
          </p:nvSpPr>
          <p:spPr>
            <a:xfrm>
              <a:off x="3457730" y="4348590"/>
              <a:ext cx="32600" cy="35367"/>
            </a:xfrm>
            <a:custGeom>
              <a:rect b="b" l="l" r="r" t="t"/>
              <a:pathLst>
                <a:path extrusionOk="0" h="1112" w="1025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2" name="Google Shape;13582;p80"/>
            <p:cNvSpPr/>
            <p:nvPr/>
          </p:nvSpPr>
          <p:spPr>
            <a:xfrm>
              <a:off x="3727723" y="4351611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80"/>
            <p:cNvSpPr/>
            <p:nvPr/>
          </p:nvSpPr>
          <p:spPr>
            <a:xfrm>
              <a:off x="3668279" y="4315926"/>
              <a:ext cx="22391" cy="40742"/>
            </a:xfrm>
            <a:custGeom>
              <a:rect b="b" l="l" r="r" t="t"/>
              <a:pathLst>
                <a:path extrusionOk="0" h="1281" w="704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4" name="Google Shape;13584;p80"/>
            <p:cNvSpPr/>
            <p:nvPr/>
          </p:nvSpPr>
          <p:spPr>
            <a:xfrm>
              <a:off x="3603143" y="4563019"/>
              <a:ext cx="9891" cy="42078"/>
            </a:xfrm>
            <a:custGeom>
              <a:rect b="b" l="l" r="r" t="t"/>
              <a:pathLst>
                <a:path extrusionOk="0" h="1323" w="311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80"/>
            <p:cNvSpPr/>
            <p:nvPr/>
          </p:nvSpPr>
          <p:spPr>
            <a:xfrm>
              <a:off x="3667134" y="4552206"/>
              <a:ext cx="22009" cy="40233"/>
            </a:xfrm>
            <a:custGeom>
              <a:rect b="b" l="l" r="r" t="t"/>
              <a:pathLst>
                <a:path extrusionOk="0" h="1265" w="692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80"/>
            <p:cNvSpPr/>
            <p:nvPr/>
          </p:nvSpPr>
          <p:spPr>
            <a:xfrm>
              <a:off x="3727723" y="4524662"/>
              <a:ext cx="32982" cy="35367"/>
            </a:xfrm>
            <a:custGeom>
              <a:rect b="b" l="l" r="r" t="t"/>
              <a:pathLst>
                <a:path extrusionOk="0" h="1112" w="1037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80"/>
            <p:cNvSpPr/>
            <p:nvPr/>
          </p:nvSpPr>
          <p:spPr>
            <a:xfrm>
              <a:off x="3457349" y="4522023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8" name="Google Shape;13588;p80"/>
            <p:cNvSpPr/>
            <p:nvPr/>
          </p:nvSpPr>
          <p:spPr>
            <a:xfrm>
              <a:off x="3526270" y="4551665"/>
              <a:ext cx="22772" cy="40392"/>
            </a:xfrm>
            <a:custGeom>
              <a:rect b="b" l="l" r="r" t="t"/>
              <a:pathLst>
                <a:path extrusionOk="0" h="1270" w="716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89" name="Google Shape;13589;p80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3590" name="Google Shape;13590;p80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1" name="Google Shape;13591;p80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2" name="Google Shape;13592;p80"/>
            <p:cNvSpPr/>
            <p:nvPr/>
          </p:nvSpPr>
          <p:spPr>
            <a:xfrm>
              <a:off x="3532345" y="3362635"/>
              <a:ext cx="339328" cy="282142"/>
            </a:xfrm>
            <a:custGeom>
              <a:rect b="b" l="l" r="r" t="t"/>
              <a:pathLst>
                <a:path extrusionOk="0" h="8871" w="10669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80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80"/>
            <p:cNvSpPr/>
            <p:nvPr/>
          </p:nvSpPr>
          <p:spPr>
            <a:xfrm>
              <a:off x="3644044" y="3592490"/>
              <a:ext cx="112494" cy="106420"/>
            </a:xfrm>
            <a:custGeom>
              <a:rect b="b" l="l" r="r" t="t"/>
              <a:pathLst>
                <a:path extrusionOk="0" h="3346" w="3537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95" name="Google Shape;13595;p80"/>
          <p:cNvSpPr/>
          <p:nvPr/>
        </p:nvSpPr>
        <p:spPr>
          <a:xfrm>
            <a:off x="3968964" y="3349945"/>
            <a:ext cx="359015" cy="358442"/>
          </a:xfrm>
          <a:custGeom>
            <a:rect b="b" l="l" r="r" t="t"/>
            <a:pathLst>
              <a:path extrusionOk="0" h="11270" w="11288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96" name="Google Shape;13596;p80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3597" name="Google Shape;13597;p80"/>
            <p:cNvSpPr/>
            <p:nvPr/>
          </p:nvSpPr>
          <p:spPr>
            <a:xfrm>
              <a:off x="1901734" y="3808700"/>
              <a:ext cx="131832" cy="209054"/>
            </a:xfrm>
            <a:custGeom>
              <a:rect b="b" l="l" r="r" t="t"/>
              <a:pathLst>
                <a:path extrusionOk="0" h="6573" w="4145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80"/>
            <p:cNvSpPr/>
            <p:nvPr/>
          </p:nvSpPr>
          <p:spPr>
            <a:xfrm>
              <a:off x="1883955" y="3978730"/>
              <a:ext cx="162873" cy="181416"/>
            </a:xfrm>
            <a:custGeom>
              <a:rect b="b" l="l" r="r" t="t"/>
              <a:pathLst>
                <a:path extrusionOk="0" h="5704" w="5121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9" name="Google Shape;13599;p80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3600" name="Google Shape;13600;p80"/>
            <p:cNvSpPr/>
            <p:nvPr/>
          </p:nvSpPr>
          <p:spPr>
            <a:xfrm>
              <a:off x="939538" y="3809209"/>
              <a:ext cx="191625" cy="106706"/>
            </a:xfrm>
            <a:custGeom>
              <a:rect b="b" l="l" r="r" t="t"/>
              <a:pathLst>
                <a:path extrusionOk="0" h="3355" w="6025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1" name="Google Shape;13601;p80"/>
            <p:cNvSpPr/>
            <p:nvPr/>
          </p:nvSpPr>
          <p:spPr>
            <a:xfrm>
              <a:off x="939156" y="3898835"/>
              <a:ext cx="192007" cy="261692"/>
            </a:xfrm>
            <a:custGeom>
              <a:rect b="b" l="l" r="r" t="t"/>
              <a:pathLst>
                <a:path extrusionOk="0" h="8228" w="6037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2" name="Google Shape;13602;p80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3603" name="Google Shape;13603;p80"/>
            <p:cNvSpPr/>
            <p:nvPr/>
          </p:nvSpPr>
          <p:spPr>
            <a:xfrm>
              <a:off x="2306167" y="3809845"/>
              <a:ext cx="137875" cy="349155"/>
            </a:xfrm>
            <a:custGeom>
              <a:rect b="b" l="l" r="r" t="t"/>
              <a:pathLst>
                <a:path extrusionOk="0" h="10978" w="4335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80"/>
            <p:cNvSpPr/>
            <p:nvPr/>
          </p:nvSpPr>
          <p:spPr>
            <a:xfrm>
              <a:off x="2474701" y="3860256"/>
              <a:ext cx="22741" cy="17779"/>
            </a:xfrm>
            <a:custGeom>
              <a:rect b="b" l="l" r="r" t="t"/>
              <a:pathLst>
                <a:path extrusionOk="0" h="559" w="715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5" name="Google Shape;13605;p80"/>
            <p:cNvSpPr/>
            <p:nvPr/>
          </p:nvSpPr>
          <p:spPr>
            <a:xfrm>
              <a:off x="2409565" y="3840092"/>
              <a:ext cx="25031" cy="12945"/>
            </a:xfrm>
            <a:custGeom>
              <a:rect b="b" l="l" r="r" t="t"/>
              <a:pathLst>
                <a:path extrusionOk="0" h="407" w="787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6" name="Google Shape;13606;p80"/>
            <p:cNvSpPr/>
            <p:nvPr/>
          </p:nvSpPr>
          <p:spPr>
            <a:xfrm>
              <a:off x="2442865" y="3847916"/>
              <a:ext cx="24267" cy="14598"/>
            </a:xfrm>
            <a:custGeom>
              <a:rect b="b" l="l" r="r" t="t"/>
              <a:pathLst>
                <a:path extrusionOk="0" h="459" w="763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80"/>
            <p:cNvSpPr/>
            <p:nvPr/>
          </p:nvSpPr>
          <p:spPr>
            <a:xfrm>
              <a:off x="2409183" y="3824952"/>
              <a:ext cx="24267" cy="11800"/>
            </a:xfrm>
            <a:custGeom>
              <a:rect b="b" l="l" r="r" t="t"/>
              <a:pathLst>
                <a:path extrusionOk="0" h="371" w="763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80"/>
            <p:cNvSpPr/>
            <p:nvPr/>
          </p:nvSpPr>
          <p:spPr>
            <a:xfrm>
              <a:off x="2442865" y="3820023"/>
              <a:ext cx="24267" cy="12181"/>
            </a:xfrm>
            <a:custGeom>
              <a:rect b="b" l="l" r="r" t="t"/>
              <a:pathLst>
                <a:path extrusionOk="0" h="383" w="763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80"/>
            <p:cNvSpPr/>
            <p:nvPr/>
          </p:nvSpPr>
          <p:spPr>
            <a:xfrm>
              <a:off x="2476196" y="3811054"/>
              <a:ext cx="23886" cy="15871"/>
            </a:xfrm>
            <a:custGeom>
              <a:rect b="b" l="l" r="r" t="t"/>
              <a:pathLst>
                <a:path extrusionOk="0" h="499" w="751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10" name="Google Shape;13610;p80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3611" name="Google Shape;13611;p80"/>
            <p:cNvSpPr/>
            <p:nvPr/>
          </p:nvSpPr>
          <p:spPr>
            <a:xfrm>
              <a:off x="1478760" y="4058242"/>
              <a:ext cx="413" cy="32"/>
            </a:xfrm>
            <a:custGeom>
              <a:rect b="b" l="l" r="r" t="t"/>
              <a:pathLst>
                <a:path extrusionOk="0" h="1" w="13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80"/>
            <p:cNvSpPr/>
            <p:nvPr/>
          </p:nvSpPr>
          <p:spPr>
            <a:xfrm>
              <a:off x="1323901" y="3807173"/>
              <a:ext cx="356343" cy="356757"/>
            </a:xfrm>
            <a:custGeom>
              <a:rect b="b" l="l" r="r" t="t"/>
              <a:pathLst>
                <a:path extrusionOk="0" h="11217" w="11204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80"/>
            <p:cNvSpPr/>
            <p:nvPr/>
          </p:nvSpPr>
          <p:spPr>
            <a:xfrm>
              <a:off x="1605630" y="4063935"/>
              <a:ext cx="46976" cy="76523"/>
            </a:xfrm>
            <a:custGeom>
              <a:rect b="b" l="l" r="r" t="t"/>
              <a:pathLst>
                <a:path extrusionOk="0" h="2406" w="1477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80"/>
            <p:cNvSpPr/>
            <p:nvPr/>
          </p:nvSpPr>
          <p:spPr>
            <a:xfrm>
              <a:off x="1582158" y="4065462"/>
              <a:ext cx="10623" cy="45449"/>
            </a:xfrm>
            <a:custGeom>
              <a:rect b="b" l="l" r="r" t="t"/>
              <a:pathLst>
                <a:path extrusionOk="0" h="1429" w="334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80"/>
            <p:cNvSpPr/>
            <p:nvPr/>
          </p:nvSpPr>
          <p:spPr>
            <a:xfrm>
              <a:off x="1582158" y="4121884"/>
              <a:ext cx="10623" cy="17429"/>
            </a:xfrm>
            <a:custGeom>
              <a:rect b="b" l="l" r="r" t="t"/>
              <a:pathLst>
                <a:path extrusionOk="0" h="548" w="334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80"/>
            <p:cNvSpPr/>
            <p:nvPr/>
          </p:nvSpPr>
          <p:spPr>
            <a:xfrm>
              <a:off x="1497684" y="4121884"/>
              <a:ext cx="10273" cy="17429"/>
            </a:xfrm>
            <a:custGeom>
              <a:rect b="b" l="l" r="r" t="t"/>
              <a:pathLst>
                <a:path extrusionOk="0" h="548" w="323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80"/>
            <p:cNvSpPr/>
            <p:nvPr/>
          </p:nvSpPr>
          <p:spPr>
            <a:xfrm>
              <a:off x="1360604" y="4091574"/>
              <a:ext cx="43986" cy="43573"/>
            </a:xfrm>
            <a:custGeom>
              <a:rect b="b" l="l" r="r" t="t"/>
              <a:pathLst>
                <a:path extrusionOk="0" h="1370" w="1383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80"/>
            <p:cNvSpPr/>
            <p:nvPr/>
          </p:nvSpPr>
          <p:spPr>
            <a:xfrm>
              <a:off x="1344320" y="3832172"/>
              <a:ext cx="76523" cy="46626"/>
            </a:xfrm>
            <a:custGeom>
              <a:rect b="b" l="l" r="r" t="t"/>
              <a:pathLst>
                <a:path extrusionOk="0" h="1466" w="2406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80"/>
            <p:cNvSpPr/>
            <p:nvPr/>
          </p:nvSpPr>
          <p:spPr>
            <a:xfrm>
              <a:off x="1401887" y="3891648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80"/>
            <p:cNvSpPr/>
            <p:nvPr/>
          </p:nvSpPr>
          <p:spPr>
            <a:xfrm>
              <a:off x="1345465" y="3891648"/>
              <a:ext cx="45863" cy="10623"/>
            </a:xfrm>
            <a:custGeom>
              <a:rect b="b" l="l" r="r" t="t"/>
              <a:pathLst>
                <a:path extrusionOk="0" h="334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80"/>
            <p:cNvSpPr/>
            <p:nvPr/>
          </p:nvSpPr>
          <p:spPr>
            <a:xfrm>
              <a:off x="1343588" y="3917378"/>
              <a:ext cx="77254" cy="46626"/>
            </a:xfrm>
            <a:custGeom>
              <a:rect b="b" l="l" r="r" t="t"/>
              <a:pathLst>
                <a:path extrusionOk="0" h="1466" w="2429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80"/>
            <p:cNvSpPr/>
            <p:nvPr/>
          </p:nvSpPr>
          <p:spPr>
            <a:xfrm>
              <a:off x="1401887" y="3976471"/>
              <a:ext cx="17843" cy="10241"/>
            </a:xfrm>
            <a:custGeom>
              <a:rect b="b" l="l" r="r" t="t"/>
              <a:pathLst>
                <a:path extrusionOk="0" h="322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80"/>
            <p:cNvSpPr/>
            <p:nvPr/>
          </p:nvSpPr>
          <p:spPr>
            <a:xfrm>
              <a:off x="1345465" y="3976471"/>
              <a:ext cx="45863" cy="10241"/>
            </a:xfrm>
            <a:custGeom>
              <a:rect b="b" l="l" r="r" t="t"/>
              <a:pathLst>
                <a:path extrusionOk="0" h="322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80"/>
            <p:cNvSpPr/>
            <p:nvPr/>
          </p:nvSpPr>
          <p:spPr>
            <a:xfrm>
              <a:off x="1343588" y="4001057"/>
              <a:ext cx="77636" cy="46626"/>
            </a:xfrm>
            <a:custGeom>
              <a:rect b="b" l="l" r="r" t="t"/>
              <a:pathLst>
                <a:path extrusionOk="0" h="1466" w="2441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5" name="Google Shape;13625;p80"/>
            <p:cNvSpPr/>
            <p:nvPr/>
          </p:nvSpPr>
          <p:spPr>
            <a:xfrm>
              <a:off x="1344702" y="4060150"/>
              <a:ext cx="46626" cy="10623"/>
            </a:xfrm>
            <a:custGeom>
              <a:rect b="b" l="l" r="r" t="t"/>
              <a:pathLst>
                <a:path extrusionOk="0" h="334" w="1466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6" name="Google Shape;13626;p80"/>
            <p:cNvSpPr/>
            <p:nvPr/>
          </p:nvSpPr>
          <p:spPr>
            <a:xfrm>
              <a:off x="1401887" y="4060150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7" name="Google Shape;13627;p80"/>
            <p:cNvSpPr/>
            <p:nvPr/>
          </p:nvSpPr>
          <p:spPr>
            <a:xfrm>
              <a:off x="1563584" y="3936365"/>
              <a:ext cx="67077" cy="80276"/>
            </a:xfrm>
            <a:custGeom>
              <a:rect b="b" l="l" r="r" t="t"/>
              <a:pathLst>
                <a:path extrusionOk="0" h="2524" w="2109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8" name="Google Shape;13628;p80"/>
            <p:cNvSpPr/>
            <p:nvPr/>
          </p:nvSpPr>
          <p:spPr>
            <a:xfrm>
              <a:off x="1569658" y="4013174"/>
              <a:ext cx="15553" cy="16698"/>
            </a:xfrm>
            <a:custGeom>
              <a:rect b="b" l="l" r="r" t="t"/>
              <a:pathLst>
                <a:path extrusionOk="0" h="525" w="489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80"/>
            <p:cNvSpPr/>
            <p:nvPr/>
          </p:nvSpPr>
          <p:spPr>
            <a:xfrm>
              <a:off x="1541256" y="3964417"/>
              <a:ext cx="29165" cy="40615"/>
            </a:xfrm>
            <a:custGeom>
              <a:rect b="b" l="l" r="r" t="t"/>
              <a:pathLst>
                <a:path extrusionOk="0" h="1277" w="917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80"/>
            <p:cNvSpPr/>
            <p:nvPr/>
          </p:nvSpPr>
          <p:spPr>
            <a:xfrm>
              <a:off x="1496189" y="4055284"/>
              <a:ext cx="15171" cy="16634"/>
            </a:xfrm>
            <a:custGeom>
              <a:rect b="b" l="l" r="r" t="t"/>
              <a:pathLst>
                <a:path extrusionOk="0" h="523" w="477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80"/>
            <p:cNvSpPr/>
            <p:nvPr/>
          </p:nvSpPr>
          <p:spPr>
            <a:xfrm>
              <a:off x="1468169" y="3851859"/>
              <a:ext cx="78781" cy="69717"/>
            </a:xfrm>
            <a:custGeom>
              <a:rect b="b" l="l" r="r" t="t"/>
              <a:pathLst>
                <a:path extrusionOk="0" h="2192" w="2477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2" name="Google Shape;13632;p80"/>
            <p:cNvSpPr/>
            <p:nvPr/>
          </p:nvSpPr>
          <p:spPr>
            <a:xfrm>
              <a:off x="1503377" y="3929368"/>
              <a:ext cx="17843" cy="13740"/>
            </a:xfrm>
            <a:custGeom>
              <a:rect b="b" l="l" r="r" t="t"/>
              <a:pathLst>
                <a:path extrusionOk="0" h="432" w="561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3" name="Google Shape;13633;p80"/>
            <p:cNvSpPr/>
            <p:nvPr/>
          </p:nvSpPr>
          <p:spPr>
            <a:xfrm>
              <a:off x="1454524" y="3900966"/>
              <a:ext cx="42078" cy="27798"/>
            </a:xfrm>
            <a:custGeom>
              <a:rect b="b" l="l" r="r" t="t"/>
              <a:pathLst>
                <a:path extrusionOk="0" h="874" w="1323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80"/>
            <p:cNvSpPr/>
            <p:nvPr/>
          </p:nvSpPr>
          <p:spPr>
            <a:xfrm>
              <a:off x="1460981" y="4002265"/>
              <a:ext cx="19083" cy="13740"/>
            </a:xfrm>
            <a:custGeom>
              <a:rect b="b" l="l" r="r" t="t"/>
              <a:pathLst>
                <a:path extrusionOk="0" h="432" w="60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35" name="Google Shape;13635;p80"/>
          <p:cNvSpPr/>
          <p:nvPr/>
        </p:nvSpPr>
        <p:spPr>
          <a:xfrm>
            <a:off x="2787472" y="3804915"/>
            <a:ext cx="89022" cy="360064"/>
          </a:xfrm>
          <a:custGeom>
            <a:rect b="b" l="l" r="r" t="t"/>
            <a:pathLst>
              <a:path extrusionOk="0" h="11321" w="2799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36" name="Google Shape;13636;p80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3637" name="Google Shape;13637;p80"/>
            <p:cNvSpPr/>
            <p:nvPr/>
          </p:nvSpPr>
          <p:spPr>
            <a:xfrm>
              <a:off x="859262" y="3415718"/>
              <a:ext cx="132563" cy="205937"/>
            </a:xfrm>
            <a:custGeom>
              <a:rect b="b" l="l" r="r" t="t"/>
              <a:pathLst>
                <a:path extrusionOk="0" h="6475" w="4168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80"/>
            <p:cNvSpPr/>
            <p:nvPr/>
          </p:nvSpPr>
          <p:spPr>
            <a:xfrm>
              <a:off x="916415" y="3353920"/>
              <a:ext cx="178013" cy="62147"/>
            </a:xfrm>
            <a:custGeom>
              <a:rect b="b" l="l" r="r" t="t"/>
              <a:pathLst>
                <a:path extrusionOk="0" h="1954" w="5597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9" name="Google Shape;13639;p80"/>
            <p:cNvSpPr/>
            <p:nvPr/>
          </p:nvSpPr>
          <p:spPr>
            <a:xfrm>
              <a:off x="920582" y="3405858"/>
              <a:ext cx="245439" cy="243817"/>
            </a:xfrm>
            <a:custGeom>
              <a:rect b="b" l="l" r="r" t="t"/>
              <a:pathLst>
                <a:path extrusionOk="0" h="7666" w="7717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0" name="Google Shape;13640;p80"/>
            <p:cNvSpPr/>
            <p:nvPr/>
          </p:nvSpPr>
          <p:spPr>
            <a:xfrm>
              <a:off x="986100" y="3642074"/>
              <a:ext cx="129923" cy="63292"/>
            </a:xfrm>
            <a:custGeom>
              <a:rect b="b" l="l" r="r" t="t"/>
              <a:pathLst>
                <a:path extrusionOk="0" h="1990" w="4085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80"/>
            <p:cNvSpPr/>
            <p:nvPr/>
          </p:nvSpPr>
          <p:spPr>
            <a:xfrm>
              <a:off x="862283" y="3599678"/>
              <a:ext cx="118696" cy="84156"/>
            </a:xfrm>
            <a:custGeom>
              <a:rect b="b" l="l" r="r" t="t"/>
              <a:pathLst>
                <a:path extrusionOk="0" h="2646" w="3732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42" name="Google Shape;13642;p80"/>
          <p:cNvSpPr/>
          <p:nvPr/>
        </p:nvSpPr>
        <p:spPr>
          <a:xfrm>
            <a:off x="1315918" y="3360631"/>
            <a:ext cx="288599" cy="337515"/>
          </a:xfrm>
          <a:custGeom>
            <a:rect b="b" l="l" r="r" t="t"/>
            <a:pathLst>
              <a:path extrusionOk="0" h="10612" w="9074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43" name="Google Shape;13643;p80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3644" name="Google Shape;13644;p80"/>
            <p:cNvSpPr/>
            <p:nvPr/>
          </p:nvSpPr>
          <p:spPr>
            <a:xfrm>
              <a:off x="4178750" y="3868334"/>
              <a:ext cx="153396" cy="264172"/>
            </a:xfrm>
            <a:custGeom>
              <a:rect b="b" l="l" r="r" t="t"/>
              <a:pathLst>
                <a:path extrusionOk="0" h="8306" w="4823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80"/>
            <p:cNvSpPr/>
            <p:nvPr/>
          </p:nvSpPr>
          <p:spPr>
            <a:xfrm>
              <a:off x="3969346" y="3937447"/>
              <a:ext cx="198431" cy="194678"/>
            </a:xfrm>
            <a:custGeom>
              <a:rect b="b" l="l" r="r" t="t"/>
              <a:pathLst>
                <a:path extrusionOk="0" h="6121" w="6239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80"/>
            <p:cNvSpPr/>
            <p:nvPr/>
          </p:nvSpPr>
          <p:spPr>
            <a:xfrm>
              <a:off x="3967437" y="3837102"/>
              <a:ext cx="331376" cy="89786"/>
            </a:xfrm>
            <a:custGeom>
              <a:rect b="b" l="l" r="r" t="t"/>
              <a:pathLst>
                <a:path extrusionOk="0" h="2823" w="10419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80"/>
            <p:cNvSpPr/>
            <p:nvPr/>
          </p:nvSpPr>
          <p:spPr>
            <a:xfrm>
              <a:off x="3994694" y="3917378"/>
              <a:ext cx="158325" cy="156067"/>
            </a:xfrm>
            <a:custGeom>
              <a:rect b="b" l="l" r="r" t="t"/>
              <a:pathLst>
                <a:path extrusionOk="0" h="4907" w="4978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80"/>
            <p:cNvSpPr/>
            <p:nvPr/>
          </p:nvSpPr>
          <p:spPr>
            <a:xfrm>
              <a:off x="4160812" y="3927174"/>
              <a:ext cx="155813" cy="149992"/>
            </a:xfrm>
            <a:custGeom>
              <a:rect b="b" l="l" r="r" t="t"/>
              <a:pathLst>
                <a:path extrusionOk="0" h="4716" w="4899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49" name="Google Shape;13649;p80"/>
          <p:cNvSpPr/>
          <p:nvPr/>
        </p:nvSpPr>
        <p:spPr>
          <a:xfrm>
            <a:off x="3216521" y="3807937"/>
            <a:ext cx="78049" cy="353417"/>
          </a:xfrm>
          <a:custGeom>
            <a:rect b="b" l="l" r="r" t="t"/>
            <a:pathLst>
              <a:path extrusionOk="0" h="11112" w="2454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50" name="Google Shape;13650;p80"/>
          <p:cNvSpPr/>
          <p:nvPr/>
        </p:nvSpPr>
        <p:spPr>
          <a:xfrm>
            <a:off x="3469466" y="3828197"/>
            <a:ext cx="363563" cy="311657"/>
          </a:xfrm>
          <a:custGeom>
            <a:rect b="b" l="l" r="r" t="t"/>
            <a:pathLst>
              <a:path extrusionOk="0" h="9799" w="11431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51" name="Google Shape;13651;p80"/>
          <p:cNvSpPr/>
          <p:nvPr/>
        </p:nvSpPr>
        <p:spPr>
          <a:xfrm>
            <a:off x="5314611" y="3818560"/>
            <a:ext cx="324188" cy="324538"/>
          </a:xfrm>
          <a:custGeom>
            <a:rect b="b" l="l" r="r" t="t"/>
            <a:pathLst>
              <a:path extrusionOk="0" h="10204" w="10193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52" name="Google Shape;13652;p80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3653" name="Google Shape;13653;p80"/>
            <p:cNvSpPr/>
            <p:nvPr/>
          </p:nvSpPr>
          <p:spPr>
            <a:xfrm>
              <a:off x="5964227" y="3858701"/>
              <a:ext cx="283743" cy="308444"/>
            </a:xfrm>
            <a:custGeom>
              <a:rect b="b" l="l" r="r" t="t"/>
              <a:pathLst>
                <a:path extrusionOk="0" h="7585" w="6978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4" name="Google Shape;13654;p80"/>
            <p:cNvSpPr/>
            <p:nvPr/>
          </p:nvSpPr>
          <p:spPr>
            <a:xfrm>
              <a:off x="6202788" y="3976471"/>
              <a:ext cx="19719" cy="7601"/>
            </a:xfrm>
            <a:custGeom>
              <a:rect b="b" l="l" r="r" t="t"/>
              <a:pathLst>
                <a:path extrusionOk="0" h="239" w="62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5" name="Google Shape;13655;p80"/>
            <p:cNvSpPr/>
            <p:nvPr/>
          </p:nvSpPr>
          <p:spPr>
            <a:xfrm>
              <a:off x="6186122" y="3930259"/>
              <a:ext cx="17429" cy="16316"/>
            </a:xfrm>
            <a:custGeom>
              <a:rect b="b" l="l" r="r" t="t"/>
              <a:pathLst>
                <a:path extrusionOk="0" h="513" w="548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6" name="Google Shape;13656;p80"/>
            <p:cNvSpPr/>
            <p:nvPr/>
          </p:nvSpPr>
          <p:spPr>
            <a:xfrm>
              <a:off x="6187235" y="4013556"/>
              <a:ext cx="16316" cy="15934"/>
            </a:xfrm>
            <a:custGeom>
              <a:rect b="b" l="l" r="r" t="t"/>
              <a:pathLst>
                <a:path extrusionOk="0" h="501" w="513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7" name="Google Shape;13657;p80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3658" name="Google Shape;13658;p80"/>
            <p:cNvSpPr/>
            <p:nvPr/>
          </p:nvSpPr>
          <p:spPr>
            <a:xfrm>
              <a:off x="6395908" y="3873073"/>
              <a:ext cx="320372" cy="213602"/>
            </a:xfrm>
            <a:custGeom>
              <a:rect b="b" l="l" r="r" t="t"/>
              <a:pathLst>
                <a:path extrusionOk="0" h="6716" w="10073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9" name="Google Shape;13659;p80"/>
            <p:cNvSpPr/>
            <p:nvPr/>
          </p:nvSpPr>
          <p:spPr>
            <a:xfrm>
              <a:off x="6427713" y="3894669"/>
              <a:ext cx="256762" cy="171175"/>
            </a:xfrm>
            <a:custGeom>
              <a:rect b="b" l="l" r="r" t="t"/>
              <a:pathLst>
                <a:path extrusionOk="0" h="5382" w="8073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0" name="Google Shape;13660;p80"/>
            <p:cNvSpPr/>
            <p:nvPr/>
          </p:nvSpPr>
          <p:spPr>
            <a:xfrm>
              <a:off x="6411429" y="3969633"/>
              <a:ext cx="10623" cy="21627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80"/>
            <p:cNvSpPr/>
            <p:nvPr/>
          </p:nvSpPr>
          <p:spPr>
            <a:xfrm>
              <a:off x="6690136" y="3964704"/>
              <a:ext cx="10623" cy="31487"/>
            </a:xfrm>
            <a:custGeom>
              <a:rect b="b" l="l" r="r" t="t"/>
              <a:pathLst>
                <a:path extrusionOk="0" h="990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80"/>
            <p:cNvSpPr/>
            <p:nvPr/>
          </p:nvSpPr>
          <p:spPr>
            <a:xfrm>
              <a:off x="6690136" y="3894669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80"/>
            <p:cNvSpPr/>
            <p:nvPr/>
          </p:nvSpPr>
          <p:spPr>
            <a:xfrm>
              <a:off x="6411429" y="3942758"/>
              <a:ext cx="10623" cy="15553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80"/>
            <p:cNvSpPr/>
            <p:nvPr/>
          </p:nvSpPr>
          <p:spPr>
            <a:xfrm>
              <a:off x="6411429" y="4001820"/>
              <a:ext cx="10623" cy="15934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80"/>
            <p:cNvSpPr/>
            <p:nvPr/>
          </p:nvSpPr>
          <p:spPr>
            <a:xfrm>
              <a:off x="6448927" y="4017723"/>
              <a:ext cx="214366" cy="32218"/>
            </a:xfrm>
            <a:custGeom>
              <a:rect b="b" l="l" r="r" t="t"/>
              <a:pathLst>
                <a:path extrusionOk="0" h="1013" w="674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80"/>
            <p:cNvSpPr/>
            <p:nvPr/>
          </p:nvSpPr>
          <p:spPr>
            <a:xfrm>
              <a:off x="6535627" y="3940913"/>
              <a:ext cx="46244" cy="46181"/>
            </a:xfrm>
            <a:custGeom>
              <a:rect b="b" l="l" r="r" t="t"/>
              <a:pathLst>
                <a:path extrusionOk="0" h="1452" w="1454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80"/>
            <p:cNvSpPr/>
            <p:nvPr/>
          </p:nvSpPr>
          <p:spPr>
            <a:xfrm>
              <a:off x="6497016" y="3916233"/>
              <a:ext cx="117424" cy="96242"/>
            </a:xfrm>
            <a:custGeom>
              <a:rect b="b" l="l" r="r" t="t"/>
              <a:pathLst>
                <a:path extrusionOk="0" h="3026" w="3692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68" name="Google Shape;13668;p80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3669" name="Google Shape;13669;p80"/>
            <p:cNvSpPr/>
            <p:nvPr/>
          </p:nvSpPr>
          <p:spPr>
            <a:xfrm>
              <a:off x="7680385" y="3835289"/>
              <a:ext cx="59475" cy="58267"/>
            </a:xfrm>
            <a:custGeom>
              <a:rect b="b" l="l" r="r" t="t"/>
              <a:pathLst>
                <a:path extrusionOk="0" h="1832" w="187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80"/>
            <p:cNvSpPr/>
            <p:nvPr/>
          </p:nvSpPr>
          <p:spPr>
            <a:xfrm>
              <a:off x="7659553" y="3805329"/>
              <a:ext cx="30310" cy="76109"/>
            </a:xfrm>
            <a:custGeom>
              <a:rect b="b" l="l" r="r" t="t"/>
              <a:pathLst>
                <a:path extrusionOk="0" h="2393" w="953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80"/>
            <p:cNvSpPr/>
            <p:nvPr/>
          </p:nvSpPr>
          <p:spPr>
            <a:xfrm>
              <a:off x="7619033" y="3802816"/>
              <a:ext cx="31837" cy="75600"/>
            </a:xfrm>
            <a:custGeom>
              <a:rect b="b" l="l" r="r" t="t"/>
              <a:pathLst>
                <a:path extrusionOk="0" h="2377" w="1001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80"/>
            <p:cNvSpPr/>
            <p:nvPr/>
          </p:nvSpPr>
          <p:spPr>
            <a:xfrm>
              <a:off x="7693266" y="3885509"/>
              <a:ext cx="76904" cy="28879"/>
            </a:xfrm>
            <a:custGeom>
              <a:rect b="b" l="l" r="r" t="t"/>
              <a:pathLst>
                <a:path extrusionOk="0" h="908" w="2418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80"/>
            <p:cNvSpPr/>
            <p:nvPr/>
          </p:nvSpPr>
          <p:spPr>
            <a:xfrm>
              <a:off x="7695524" y="3924566"/>
              <a:ext cx="76904" cy="29960"/>
            </a:xfrm>
            <a:custGeom>
              <a:rect b="b" l="l" r="r" t="t"/>
              <a:pathLst>
                <a:path extrusionOk="0" h="942" w="2418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80"/>
            <p:cNvSpPr/>
            <p:nvPr/>
          </p:nvSpPr>
          <p:spPr>
            <a:xfrm>
              <a:off x="7473620" y="3916519"/>
              <a:ext cx="75378" cy="85333"/>
            </a:xfrm>
            <a:custGeom>
              <a:rect b="b" l="l" r="r" t="t"/>
              <a:pathLst>
                <a:path extrusionOk="0" h="2683" w="237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80"/>
            <p:cNvSpPr/>
            <p:nvPr/>
          </p:nvSpPr>
          <p:spPr>
            <a:xfrm>
              <a:off x="7415290" y="3850078"/>
              <a:ext cx="310576" cy="304756"/>
            </a:xfrm>
            <a:custGeom>
              <a:rect b="b" l="l" r="r" t="t"/>
              <a:pathLst>
                <a:path extrusionOk="0" h="9582" w="9765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6" name="Google Shape;13676;p80"/>
            <p:cNvSpPr/>
            <p:nvPr/>
          </p:nvSpPr>
          <p:spPr>
            <a:xfrm>
              <a:off x="7557299" y="4000198"/>
              <a:ext cx="75410" cy="85714"/>
            </a:xfrm>
            <a:custGeom>
              <a:rect b="b" l="l" r="r" t="t"/>
              <a:pathLst>
                <a:path extrusionOk="0" h="2695" w="2371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7" name="Google Shape;13677;p80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3678" name="Google Shape;13678;p80"/>
            <p:cNvSpPr/>
            <p:nvPr/>
          </p:nvSpPr>
          <p:spPr>
            <a:xfrm>
              <a:off x="6926797" y="3833413"/>
              <a:ext cx="279121" cy="293401"/>
            </a:xfrm>
            <a:custGeom>
              <a:rect b="b" l="l" r="r" t="t"/>
              <a:pathLst>
                <a:path extrusionOk="0" h="9225" w="8776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80"/>
            <p:cNvSpPr/>
            <p:nvPr/>
          </p:nvSpPr>
          <p:spPr>
            <a:xfrm>
              <a:off x="6922281" y="3873646"/>
              <a:ext cx="40170" cy="54387"/>
            </a:xfrm>
            <a:custGeom>
              <a:rect b="b" l="l" r="r" t="t"/>
              <a:pathLst>
                <a:path extrusionOk="0" h="1710" w="1263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80"/>
            <p:cNvSpPr/>
            <p:nvPr/>
          </p:nvSpPr>
          <p:spPr>
            <a:xfrm>
              <a:off x="6889712" y="3913529"/>
              <a:ext cx="56804" cy="29261"/>
            </a:xfrm>
            <a:custGeom>
              <a:rect b="b" l="l" r="r" t="t"/>
              <a:pathLst>
                <a:path extrusionOk="0" h="920" w="1786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1" name="Google Shape;13681;p80"/>
            <p:cNvSpPr/>
            <p:nvPr/>
          </p:nvSpPr>
          <p:spPr>
            <a:xfrm>
              <a:off x="7171823" y="3873710"/>
              <a:ext cx="39788" cy="54323"/>
            </a:xfrm>
            <a:custGeom>
              <a:rect b="b" l="l" r="r" t="t"/>
              <a:pathLst>
                <a:path extrusionOk="0" h="1708" w="1251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80"/>
            <p:cNvSpPr/>
            <p:nvPr/>
          </p:nvSpPr>
          <p:spPr>
            <a:xfrm>
              <a:off x="7187725" y="3913529"/>
              <a:ext cx="57217" cy="29261"/>
            </a:xfrm>
            <a:custGeom>
              <a:rect b="b" l="l" r="r" t="t"/>
              <a:pathLst>
                <a:path extrusionOk="0" h="920" w="1799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3" name="Google Shape;13683;p80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3684" name="Google Shape;13684;p80"/>
            <p:cNvSpPr/>
            <p:nvPr/>
          </p:nvSpPr>
          <p:spPr>
            <a:xfrm>
              <a:off x="3572675" y="2020200"/>
              <a:ext cx="583925" cy="556900"/>
            </a:xfrm>
            <a:custGeom>
              <a:rect b="b" l="l" r="r" t="t"/>
              <a:pathLst>
                <a:path extrusionOk="0" h="22276" w="23357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80"/>
            <p:cNvSpPr/>
            <p:nvPr/>
          </p:nvSpPr>
          <p:spPr>
            <a:xfrm>
              <a:off x="1635875" y="237775"/>
              <a:ext cx="4370250" cy="5219325"/>
            </a:xfrm>
            <a:custGeom>
              <a:rect b="b" l="l" r="r" t="t"/>
              <a:pathLst>
                <a:path extrusionOk="0" h="208773" w="17481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6" name="Google Shape;13686;p80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3687" name="Google Shape;13687;p80"/>
            <p:cNvSpPr/>
            <p:nvPr/>
          </p:nvSpPr>
          <p:spPr>
            <a:xfrm>
              <a:off x="3245305" y="3519402"/>
              <a:ext cx="14026" cy="14408"/>
            </a:xfrm>
            <a:custGeom>
              <a:rect b="b" l="l" r="r" t="t"/>
              <a:pathLst>
                <a:path extrusionOk="0" h="453" w="441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8" name="Google Shape;13688;p80"/>
            <p:cNvSpPr/>
            <p:nvPr/>
          </p:nvSpPr>
          <p:spPr>
            <a:xfrm>
              <a:off x="3284679" y="3597388"/>
              <a:ext cx="74646" cy="74646"/>
            </a:xfrm>
            <a:custGeom>
              <a:rect b="b" l="l" r="r" t="t"/>
              <a:pathLst>
                <a:path extrusionOk="0" h="2347" w="2347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9" name="Google Shape;13689;p80"/>
            <p:cNvSpPr/>
            <p:nvPr/>
          </p:nvSpPr>
          <p:spPr>
            <a:xfrm>
              <a:off x="3145692" y="3597483"/>
              <a:ext cx="75028" cy="74933"/>
            </a:xfrm>
            <a:custGeom>
              <a:rect b="b" l="l" r="r" t="t"/>
              <a:pathLst>
                <a:path extrusionOk="0" h="2356" w="2359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80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1" name="Google Shape;13691;p80"/>
            <p:cNvSpPr/>
            <p:nvPr/>
          </p:nvSpPr>
          <p:spPr>
            <a:xfrm>
              <a:off x="3277873" y="349061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2" name="Google Shape;13692;p80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80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80"/>
            <p:cNvSpPr/>
            <p:nvPr/>
          </p:nvSpPr>
          <p:spPr>
            <a:xfrm>
              <a:off x="3103963" y="3361140"/>
              <a:ext cx="297886" cy="337578"/>
            </a:xfrm>
            <a:custGeom>
              <a:rect b="b" l="l" r="r" t="t"/>
              <a:pathLst>
                <a:path extrusionOk="0" h="10614" w="9366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5" name="Google Shape;13695;p80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6" name="Google Shape;13696;p80"/>
            <p:cNvSpPr/>
            <p:nvPr/>
          </p:nvSpPr>
          <p:spPr>
            <a:xfrm>
              <a:off x="3278986" y="3524681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7" name="Google Shape;13697;p80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8" name="Google Shape;13698;p80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80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80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1" name="Google Shape;13701;p80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2" name="Google Shape;13702;p80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3" name="Google Shape;13703;p80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80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80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6" name="Google Shape;13706;p80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7" name="Google Shape;13707;p80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8" name="Google Shape;13708;p80"/>
            <p:cNvSpPr/>
            <p:nvPr/>
          </p:nvSpPr>
          <p:spPr>
            <a:xfrm>
              <a:off x="3259299" y="3361140"/>
              <a:ext cx="51174" cy="118060"/>
            </a:xfrm>
            <a:custGeom>
              <a:rect b="b" l="l" r="r" t="t"/>
              <a:pathLst>
                <a:path extrusionOk="0" h="3712" w="1609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80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80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11" name="Google Shape;13711;p80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3712" name="Google Shape;13712;p80"/>
            <p:cNvSpPr/>
            <p:nvPr/>
          </p:nvSpPr>
          <p:spPr>
            <a:xfrm>
              <a:off x="2799971" y="3361108"/>
              <a:ext cx="10273" cy="36385"/>
            </a:xfrm>
            <a:custGeom>
              <a:rect b="b" l="l" r="r" t="t"/>
              <a:pathLst>
                <a:path extrusionOk="0" h="1144" w="323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80"/>
            <p:cNvSpPr/>
            <p:nvPr/>
          </p:nvSpPr>
          <p:spPr>
            <a:xfrm>
              <a:off x="2838964" y="3371063"/>
              <a:ext cx="22009" cy="34381"/>
            </a:xfrm>
            <a:custGeom>
              <a:rect b="b" l="l" r="r" t="t"/>
              <a:pathLst>
                <a:path extrusionOk="0" h="1081" w="692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4" name="Google Shape;13714;p80"/>
            <p:cNvSpPr/>
            <p:nvPr/>
          </p:nvSpPr>
          <p:spPr>
            <a:xfrm>
              <a:off x="2873822" y="3399815"/>
              <a:ext cx="29197" cy="28338"/>
            </a:xfrm>
            <a:custGeom>
              <a:rect b="b" l="l" r="r" t="t"/>
              <a:pathLst>
                <a:path extrusionOk="0" h="891" w="918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5" name="Google Shape;13715;p80"/>
            <p:cNvSpPr/>
            <p:nvPr/>
          </p:nvSpPr>
          <p:spPr>
            <a:xfrm>
              <a:off x="2894655" y="3442656"/>
              <a:ext cx="37116" cy="19592"/>
            </a:xfrm>
            <a:custGeom>
              <a:rect b="b" l="l" r="r" t="t"/>
              <a:pathLst>
                <a:path extrusionOk="0" h="616" w="1167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80"/>
            <p:cNvSpPr/>
            <p:nvPr/>
          </p:nvSpPr>
          <p:spPr>
            <a:xfrm>
              <a:off x="2904482" y="3493258"/>
              <a:ext cx="36385" cy="10273"/>
            </a:xfrm>
            <a:custGeom>
              <a:rect b="b" l="l" r="r" t="t"/>
              <a:pathLst>
                <a:path extrusionOk="0" h="323" w="1144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80"/>
            <p:cNvSpPr/>
            <p:nvPr/>
          </p:nvSpPr>
          <p:spPr>
            <a:xfrm>
              <a:off x="2895386" y="3533364"/>
              <a:ext cx="35653" cy="20196"/>
            </a:xfrm>
            <a:custGeom>
              <a:rect b="b" l="l" r="r" t="t"/>
              <a:pathLst>
                <a:path extrusionOk="0" h="635" w="1121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80"/>
            <p:cNvSpPr/>
            <p:nvPr/>
          </p:nvSpPr>
          <p:spPr>
            <a:xfrm>
              <a:off x="2872677" y="3567586"/>
              <a:ext cx="30692" cy="28338"/>
            </a:xfrm>
            <a:custGeom>
              <a:rect b="b" l="l" r="r" t="t"/>
              <a:pathLst>
                <a:path extrusionOk="0" h="891" w="965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80"/>
            <p:cNvSpPr/>
            <p:nvPr/>
          </p:nvSpPr>
          <p:spPr>
            <a:xfrm>
              <a:off x="2838233" y="3589818"/>
              <a:ext cx="21214" cy="34318"/>
            </a:xfrm>
            <a:custGeom>
              <a:rect b="b" l="l" r="r" t="t"/>
              <a:pathLst>
                <a:path extrusionOk="0" h="1079" w="667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0" name="Google Shape;13720;p80"/>
            <p:cNvSpPr/>
            <p:nvPr/>
          </p:nvSpPr>
          <p:spPr>
            <a:xfrm>
              <a:off x="2747334" y="3589754"/>
              <a:ext cx="21627" cy="34572"/>
            </a:xfrm>
            <a:custGeom>
              <a:rect b="b" l="l" r="r" t="t"/>
              <a:pathLst>
                <a:path extrusionOk="0" h="1087" w="68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1" name="Google Shape;13721;p80"/>
            <p:cNvSpPr/>
            <p:nvPr/>
          </p:nvSpPr>
          <p:spPr>
            <a:xfrm>
              <a:off x="2705319" y="3566441"/>
              <a:ext cx="29547" cy="28625"/>
            </a:xfrm>
            <a:custGeom>
              <a:rect b="b" l="l" r="r" t="t"/>
              <a:pathLst>
                <a:path extrusionOk="0" h="900" w="929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80"/>
            <p:cNvSpPr/>
            <p:nvPr/>
          </p:nvSpPr>
          <p:spPr>
            <a:xfrm>
              <a:off x="2676918" y="3532060"/>
              <a:ext cx="35240" cy="20133"/>
            </a:xfrm>
            <a:custGeom>
              <a:rect b="b" l="l" r="r" t="t"/>
              <a:pathLst>
                <a:path extrusionOk="0" h="633" w="1108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80"/>
            <p:cNvSpPr/>
            <p:nvPr/>
          </p:nvSpPr>
          <p:spPr>
            <a:xfrm>
              <a:off x="2667821" y="3491763"/>
              <a:ext cx="36385" cy="10241"/>
            </a:xfrm>
            <a:custGeom>
              <a:rect b="b" l="l" r="r" t="t"/>
              <a:pathLst>
                <a:path extrusionOk="0" h="322" w="114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80"/>
            <p:cNvSpPr/>
            <p:nvPr/>
          </p:nvSpPr>
          <p:spPr>
            <a:xfrm>
              <a:off x="2677267" y="3441702"/>
              <a:ext cx="35653" cy="20069"/>
            </a:xfrm>
            <a:custGeom>
              <a:rect b="b" l="l" r="r" t="t"/>
              <a:pathLst>
                <a:path extrusionOk="0" h="631" w="1121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80"/>
            <p:cNvSpPr/>
            <p:nvPr/>
          </p:nvSpPr>
          <p:spPr>
            <a:xfrm>
              <a:off x="2706051" y="3399084"/>
              <a:ext cx="30724" cy="28338"/>
            </a:xfrm>
            <a:custGeom>
              <a:rect b="b" l="l" r="r" t="t"/>
              <a:pathLst>
                <a:path extrusionOk="0" h="891" w="966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80"/>
            <p:cNvSpPr/>
            <p:nvPr/>
          </p:nvSpPr>
          <p:spPr>
            <a:xfrm>
              <a:off x="2748861" y="3370713"/>
              <a:ext cx="21596" cy="34190"/>
            </a:xfrm>
            <a:custGeom>
              <a:rect b="b" l="l" r="r" t="t"/>
              <a:pathLst>
                <a:path extrusionOk="0" h="1075" w="679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80"/>
            <p:cNvSpPr/>
            <p:nvPr/>
          </p:nvSpPr>
          <p:spPr>
            <a:xfrm>
              <a:off x="2749242" y="3533364"/>
              <a:ext cx="111731" cy="115198"/>
            </a:xfrm>
            <a:custGeom>
              <a:rect b="b" l="l" r="r" t="t"/>
              <a:pathLst>
                <a:path extrusionOk="0" h="3622" w="3513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8" name="Google Shape;13728;p80"/>
            <p:cNvSpPr/>
            <p:nvPr/>
          </p:nvSpPr>
          <p:spPr>
            <a:xfrm>
              <a:off x="2795010" y="3417371"/>
              <a:ext cx="94365" cy="106960"/>
            </a:xfrm>
            <a:custGeom>
              <a:rect b="b" l="l" r="r" t="t"/>
              <a:pathLst>
                <a:path extrusionOk="0" h="3363" w="2967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80"/>
            <p:cNvSpPr/>
            <p:nvPr/>
          </p:nvSpPr>
          <p:spPr>
            <a:xfrm>
              <a:off x="2719695" y="3433974"/>
              <a:ext cx="76141" cy="101744"/>
            </a:xfrm>
            <a:custGeom>
              <a:rect b="b" l="l" r="r" t="t"/>
              <a:pathLst>
                <a:path extrusionOk="0" h="3199" w="2394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80"/>
            <p:cNvSpPr/>
            <p:nvPr/>
          </p:nvSpPr>
          <p:spPr>
            <a:xfrm>
              <a:off x="2787472" y="3594366"/>
              <a:ext cx="32600" cy="104543"/>
            </a:xfrm>
            <a:custGeom>
              <a:rect b="b" l="l" r="r" t="t"/>
              <a:pathLst>
                <a:path extrusionOk="0" h="3287" w="1025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31" name="Google Shape;13731;p80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3732" name="Google Shape;13732;p80"/>
            <p:cNvSpPr/>
            <p:nvPr/>
          </p:nvSpPr>
          <p:spPr>
            <a:xfrm>
              <a:off x="2282313" y="3360313"/>
              <a:ext cx="212871" cy="200403"/>
            </a:xfrm>
            <a:custGeom>
              <a:rect b="b" l="l" r="r" t="t"/>
              <a:pathLst>
                <a:path extrusionOk="0" h="6301" w="6693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80"/>
            <p:cNvSpPr/>
            <p:nvPr/>
          </p:nvSpPr>
          <p:spPr>
            <a:xfrm>
              <a:off x="2234987" y="3526304"/>
              <a:ext cx="106070" cy="94143"/>
            </a:xfrm>
            <a:custGeom>
              <a:rect b="b" l="l" r="r" t="t"/>
              <a:pathLst>
                <a:path extrusionOk="0" h="2960" w="3335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80"/>
            <p:cNvSpPr/>
            <p:nvPr/>
          </p:nvSpPr>
          <p:spPr>
            <a:xfrm>
              <a:off x="2212469" y="3622386"/>
              <a:ext cx="61924" cy="76586"/>
            </a:xfrm>
            <a:custGeom>
              <a:rect b="b" l="l" r="r" t="t"/>
              <a:pathLst>
                <a:path extrusionOk="0" h="2408" w="1947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35" name="Google Shape;13735;p80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3736" name="Google Shape;13736;p80"/>
            <p:cNvSpPr/>
            <p:nvPr/>
          </p:nvSpPr>
          <p:spPr>
            <a:xfrm>
              <a:off x="1784374" y="3549744"/>
              <a:ext cx="32218" cy="21564"/>
            </a:xfrm>
            <a:custGeom>
              <a:rect b="b" l="l" r="r" t="t"/>
              <a:pathLst>
                <a:path extrusionOk="0" h="678" w="1013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80"/>
            <p:cNvSpPr/>
            <p:nvPr/>
          </p:nvSpPr>
          <p:spPr>
            <a:xfrm>
              <a:off x="1998326" y="3551652"/>
              <a:ext cx="32218" cy="21532"/>
            </a:xfrm>
            <a:custGeom>
              <a:rect b="b" l="l" r="r" t="t"/>
              <a:pathLst>
                <a:path extrusionOk="0" h="677" w="1013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80"/>
            <p:cNvSpPr/>
            <p:nvPr/>
          </p:nvSpPr>
          <p:spPr>
            <a:xfrm>
              <a:off x="1826007" y="3466383"/>
              <a:ext cx="142041" cy="233799"/>
            </a:xfrm>
            <a:custGeom>
              <a:rect b="b" l="l" r="r" t="t"/>
              <a:pathLst>
                <a:path extrusionOk="0" h="7351" w="4466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80"/>
            <p:cNvSpPr/>
            <p:nvPr/>
          </p:nvSpPr>
          <p:spPr>
            <a:xfrm>
              <a:off x="1820345" y="3409706"/>
              <a:ext cx="177631" cy="144236"/>
            </a:xfrm>
            <a:custGeom>
              <a:rect b="b" l="l" r="r" t="t"/>
              <a:pathLst>
                <a:path extrusionOk="0" h="4535" w="5585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80"/>
            <p:cNvSpPr/>
            <p:nvPr/>
          </p:nvSpPr>
          <p:spPr>
            <a:xfrm>
              <a:off x="1904406" y="3361108"/>
              <a:ext cx="10241" cy="32982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1" name="Google Shape;13741;p80"/>
            <p:cNvSpPr/>
            <p:nvPr/>
          </p:nvSpPr>
          <p:spPr>
            <a:xfrm>
              <a:off x="1836248" y="3378219"/>
              <a:ext cx="23504" cy="29865"/>
            </a:xfrm>
            <a:custGeom>
              <a:rect b="b" l="l" r="r" t="t"/>
              <a:pathLst>
                <a:path extrusionOk="0" h="939" w="739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2" name="Google Shape;13742;p80"/>
            <p:cNvSpPr/>
            <p:nvPr/>
          </p:nvSpPr>
          <p:spPr>
            <a:xfrm>
              <a:off x="1787014" y="3427072"/>
              <a:ext cx="31073" cy="21691"/>
            </a:xfrm>
            <a:custGeom>
              <a:rect b="b" l="l" r="r" t="t"/>
              <a:pathLst>
                <a:path extrusionOk="0" h="682" w="977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3" name="Google Shape;13743;p80"/>
            <p:cNvSpPr/>
            <p:nvPr/>
          </p:nvSpPr>
          <p:spPr>
            <a:xfrm>
              <a:off x="1768821" y="3494021"/>
              <a:ext cx="33363" cy="10623"/>
            </a:xfrm>
            <a:custGeom>
              <a:rect b="b" l="l" r="r" t="t"/>
              <a:pathLst>
                <a:path extrusionOk="0" h="334" w="1049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4" name="Google Shape;13744;p80"/>
            <p:cNvSpPr/>
            <p:nvPr/>
          </p:nvSpPr>
          <p:spPr>
            <a:xfrm>
              <a:off x="2014610" y="3495930"/>
              <a:ext cx="32950" cy="10623"/>
            </a:xfrm>
            <a:custGeom>
              <a:rect b="b" l="l" r="r" t="t"/>
              <a:pathLst>
                <a:path extrusionOk="0" h="334" w="1036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5" name="Google Shape;13745;p80"/>
            <p:cNvSpPr/>
            <p:nvPr/>
          </p:nvSpPr>
          <p:spPr>
            <a:xfrm>
              <a:off x="1999439" y="3428948"/>
              <a:ext cx="31105" cy="21882"/>
            </a:xfrm>
            <a:custGeom>
              <a:rect b="b" l="l" r="r" t="t"/>
              <a:pathLst>
                <a:path extrusionOk="0" h="688" w="978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6" name="Google Shape;13746;p80"/>
            <p:cNvSpPr/>
            <p:nvPr/>
          </p:nvSpPr>
          <p:spPr>
            <a:xfrm>
              <a:off x="1958156" y="3379269"/>
              <a:ext cx="23917" cy="29579"/>
            </a:xfrm>
            <a:custGeom>
              <a:rect b="b" l="l" r="r" t="t"/>
              <a:pathLst>
                <a:path extrusionOk="0" h="930" w="752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47" name="Google Shape;13747;p80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3748" name="Google Shape;13748;p80"/>
            <p:cNvSpPr/>
            <p:nvPr/>
          </p:nvSpPr>
          <p:spPr>
            <a:xfrm>
              <a:off x="5405659" y="3336873"/>
              <a:ext cx="223844" cy="125375"/>
            </a:xfrm>
            <a:custGeom>
              <a:rect b="b" l="l" r="r" t="t"/>
              <a:pathLst>
                <a:path extrusionOk="0" h="3942" w="7038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9" name="Google Shape;13749;p80"/>
            <p:cNvSpPr/>
            <p:nvPr/>
          </p:nvSpPr>
          <p:spPr>
            <a:xfrm>
              <a:off x="5337883" y="3369060"/>
              <a:ext cx="307141" cy="344639"/>
            </a:xfrm>
            <a:custGeom>
              <a:rect b="b" l="l" r="r" t="t"/>
              <a:pathLst>
                <a:path extrusionOk="0" h="10836" w="9657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50" name="Google Shape;13750;p80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3751" name="Google Shape;13751;p80"/>
            <p:cNvSpPr/>
            <p:nvPr/>
          </p:nvSpPr>
          <p:spPr>
            <a:xfrm>
              <a:off x="4883835" y="3447682"/>
              <a:ext cx="323425" cy="142932"/>
            </a:xfrm>
            <a:custGeom>
              <a:rect b="b" l="l" r="r" t="t"/>
              <a:pathLst>
                <a:path extrusionOk="0" h="4494" w="10169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2" name="Google Shape;13752;p80"/>
            <p:cNvSpPr/>
            <p:nvPr/>
          </p:nvSpPr>
          <p:spPr>
            <a:xfrm>
              <a:off x="4931161" y="3600377"/>
              <a:ext cx="228392" cy="114434"/>
            </a:xfrm>
            <a:custGeom>
              <a:rect b="b" l="l" r="r" t="t"/>
              <a:pathLst>
                <a:path extrusionOk="0" h="3598" w="7181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3" name="Google Shape;13753;p80"/>
            <p:cNvSpPr/>
            <p:nvPr/>
          </p:nvSpPr>
          <p:spPr>
            <a:xfrm>
              <a:off x="4926263" y="3337255"/>
              <a:ext cx="238601" cy="97355"/>
            </a:xfrm>
            <a:custGeom>
              <a:rect b="b" l="l" r="r" t="t"/>
              <a:pathLst>
                <a:path extrusionOk="0" h="3061" w="7502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54" name="Google Shape;13754;p80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3755" name="Google Shape;13755;p80"/>
            <p:cNvSpPr/>
            <p:nvPr/>
          </p:nvSpPr>
          <p:spPr>
            <a:xfrm>
              <a:off x="6193310" y="3522042"/>
              <a:ext cx="352590" cy="122735"/>
            </a:xfrm>
            <a:custGeom>
              <a:rect b="b" l="l" r="r" t="t"/>
              <a:pathLst>
                <a:path extrusionOk="0" h="3859" w="11086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6" name="Google Shape;13756;p80"/>
            <p:cNvSpPr/>
            <p:nvPr/>
          </p:nvSpPr>
          <p:spPr>
            <a:xfrm>
              <a:off x="6217927" y="3546277"/>
              <a:ext cx="132563" cy="73120"/>
            </a:xfrm>
            <a:custGeom>
              <a:rect b="b" l="l" r="r" t="t"/>
              <a:pathLst>
                <a:path extrusionOk="0" h="2299" w="4168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7" name="Google Shape;13757;p80"/>
            <p:cNvSpPr/>
            <p:nvPr/>
          </p:nvSpPr>
          <p:spPr>
            <a:xfrm>
              <a:off x="6388720" y="3546277"/>
              <a:ext cx="132563" cy="72738"/>
            </a:xfrm>
            <a:custGeom>
              <a:rect b="b" l="l" r="r" t="t"/>
              <a:pathLst>
                <a:path extrusionOk="0" h="2287" w="4168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8" name="Google Shape;13758;p80"/>
            <p:cNvSpPr/>
            <p:nvPr/>
          </p:nvSpPr>
          <p:spPr>
            <a:xfrm>
              <a:off x="6405736" y="3407289"/>
              <a:ext cx="121591" cy="105306"/>
            </a:xfrm>
            <a:custGeom>
              <a:rect b="b" l="l" r="r" t="t"/>
              <a:pathLst>
                <a:path extrusionOk="0" h="3311" w="3823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9" name="Google Shape;13759;p80"/>
            <p:cNvSpPr/>
            <p:nvPr/>
          </p:nvSpPr>
          <p:spPr>
            <a:xfrm>
              <a:off x="6212616" y="3407289"/>
              <a:ext cx="120827" cy="105306"/>
            </a:xfrm>
            <a:custGeom>
              <a:rect b="b" l="l" r="r" t="t"/>
              <a:pathLst>
                <a:path extrusionOk="0" h="3311" w="3799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60" name="Google Shape;13760;p80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3761" name="Google Shape;13761;p80"/>
            <p:cNvSpPr/>
            <p:nvPr/>
          </p:nvSpPr>
          <p:spPr>
            <a:xfrm>
              <a:off x="6637117" y="3397843"/>
              <a:ext cx="353735" cy="254504"/>
            </a:xfrm>
            <a:custGeom>
              <a:rect b="b" l="l" r="r" t="t"/>
              <a:pathLst>
                <a:path extrusionOk="0" h="8002" w="11122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2" name="Google Shape;13762;p80"/>
            <p:cNvSpPr/>
            <p:nvPr/>
          </p:nvSpPr>
          <p:spPr>
            <a:xfrm>
              <a:off x="6732532" y="3484925"/>
              <a:ext cx="10273" cy="129923"/>
            </a:xfrm>
            <a:custGeom>
              <a:rect b="b" l="l" r="r" t="t"/>
              <a:pathLst>
                <a:path extrusionOk="0" h="4085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3" name="Google Shape;13763;p80"/>
            <p:cNvSpPr/>
            <p:nvPr/>
          </p:nvSpPr>
          <p:spPr>
            <a:xfrm>
              <a:off x="6903707" y="3467591"/>
              <a:ext cx="38293" cy="29483"/>
            </a:xfrm>
            <a:custGeom>
              <a:rect b="b" l="l" r="r" t="t"/>
              <a:pathLst>
                <a:path extrusionOk="0" h="927" w="1204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4" name="Google Shape;13764;p80"/>
            <p:cNvSpPr/>
            <p:nvPr/>
          </p:nvSpPr>
          <p:spPr>
            <a:xfrm>
              <a:off x="6750725" y="3461739"/>
              <a:ext cx="177249" cy="177345"/>
            </a:xfrm>
            <a:custGeom>
              <a:rect b="b" l="l" r="r" t="t"/>
              <a:pathLst>
                <a:path extrusionOk="0" h="5576" w="5573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5" name="Google Shape;13765;p80"/>
            <p:cNvSpPr/>
            <p:nvPr/>
          </p:nvSpPr>
          <p:spPr>
            <a:xfrm>
              <a:off x="6778363" y="3495166"/>
              <a:ext cx="134090" cy="110681"/>
            </a:xfrm>
            <a:custGeom>
              <a:rect b="b" l="l" r="r" t="t"/>
              <a:pathLst>
                <a:path extrusionOk="0" h="3480" w="4216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6" name="Google Shape;13766;p80"/>
            <p:cNvSpPr/>
            <p:nvPr/>
          </p:nvSpPr>
          <p:spPr>
            <a:xfrm>
              <a:off x="6820791" y="3521501"/>
              <a:ext cx="49997" cy="41665"/>
            </a:xfrm>
            <a:custGeom>
              <a:rect b="b" l="l" r="r" t="t"/>
              <a:pathLst>
                <a:path extrusionOk="0" h="1310" w="1572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67" name="Google Shape;13767;p80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3768" name="Google Shape;13768;p80"/>
            <p:cNvSpPr/>
            <p:nvPr/>
          </p:nvSpPr>
          <p:spPr>
            <a:xfrm>
              <a:off x="7277097" y="3607502"/>
              <a:ext cx="56454" cy="57154"/>
            </a:xfrm>
            <a:custGeom>
              <a:rect b="b" l="l" r="r" t="t"/>
              <a:pathLst>
                <a:path extrusionOk="0" h="1797" w="1775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9" name="Google Shape;13769;p80"/>
            <p:cNvSpPr/>
            <p:nvPr/>
          </p:nvSpPr>
          <p:spPr>
            <a:xfrm>
              <a:off x="7090784" y="3428917"/>
              <a:ext cx="190894" cy="81421"/>
            </a:xfrm>
            <a:custGeom>
              <a:rect b="b" l="l" r="r" t="t"/>
              <a:pathLst>
                <a:path extrusionOk="0" h="2560" w="6002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0" name="Google Shape;13770;p80"/>
            <p:cNvSpPr/>
            <p:nvPr/>
          </p:nvSpPr>
          <p:spPr>
            <a:xfrm>
              <a:off x="7075994" y="3520102"/>
              <a:ext cx="136762" cy="167072"/>
            </a:xfrm>
            <a:custGeom>
              <a:rect b="b" l="l" r="r" t="t"/>
              <a:pathLst>
                <a:path extrusionOk="0" h="5253" w="430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80"/>
            <p:cNvSpPr/>
            <p:nvPr/>
          </p:nvSpPr>
          <p:spPr>
            <a:xfrm>
              <a:off x="7158560" y="3468609"/>
              <a:ext cx="87496" cy="57249"/>
            </a:xfrm>
            <a:custGeom>
              <a:rect b="b" l="l" r="r" t="t"/>
              <a:pathLst>
                <a:path extrusionOk="0" h="1800" w="2751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2" name="Google Shape;13772;p80"/>
            <p:cNvSpPr/>
            <p:nvPr/>
          </p:nvSpPr>
          <p:spPr>
            <a:xfrm>
              <a:off x="7199461" y="3548567"/>
              <a:ext cx="78399" cy="78749"/>
            </a:xfrm>
            <a:custGeom>
              <a:rect b="b" l="l" r="r" t="t"/>
              <a:pathLst>
                <a:path extrusionOk="0" h="2476" w="2465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3" name="Google Shape;13773;p80"/>
            <p:cNvSpPr/>
            <p:nvPr/>
          </p:nvSpPr>
          <p:spPr>
            <a:xfrm>
              <a:off x="7114256" y="3523855"/>
              <a:ext cx="72738" cy="76141"/>
            </a:xfrm>
            <a:custGeom>
              <a:rect b="b" l="l" r="r" t="t"/>
              <a:pathLst>
                <a:path extrusionOk="0" h="2394" w="2287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80"/>
            <p:cNvSpPr/>
            <p:nvPr/>
          </p:nvSpPr>
          <p:spPr>
            <a:xfrm>
              <a:off x="7221057" y="3349531"/>
              <a:ext cx="215574" cy="352336"/>
            </a:xfrm>
            <a:custGeom>
              <a:rect b="b" l="l" r="r" t="t"/>
              <a:pathLst>
                <a:path extrusionOk="0" h="11078" w="6778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5" name="Google Shape;13775;p80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3776" name="Google Shape;13776;p80"/>
            <p:cNvSpPr/>
            <p:nvPr/>
          </p:nvSpPr>
          <p:spPr>
            <a:xfrm>
              <a:off x="7651983" y="3349181"/>
              <a:ext cx="84092" cy="247507"/>
            </a:xfrm>
            <a:custGeom>
              <a:rect b="b" l="l" r="r" t="t"/>
              <a:pathLst>
                <a:path extrusionOk="0" h="7782" w="2644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7" name="Google Shape;13777;p80"/>
            <p:cNvSpPr/>
            <p:nvPr/>
          </p:nvSpPr>
          <p:spPr>
            <a:xfrm>
              <a:off x="7667885" y="3387379"/>
              <a:ext cx="91280" cy="314202"/>
            </a:xfrm>
            <a:custGeom>
              <a:rect b="b" l="l" r="r" t="t"/>
              <a:pathLst>
                <a:path extrusionOk="0" h="9879" w="287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8" name="Google Shape;13778;p80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3779" name="Google Shape;13779;p80"/>
            <p:cNvSpPr/>
            <p:nvPr/>
          </p:nvSpPr>
          <p:spPr>
            <a:xfrm>
              <a:off x="7973468" y="3382322"/>
              <a:ext cx="352590" cy="287072"/>
            </a:xfrm>
            <a:custGeom>
              <a:rect b="b" l="l" r="r" t="t"/>
              <a:pathLst>
                <a:path extrusionOk="0" h="9026" w="11086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80"/>
            <p:cNvSpPr/>
            <p:nvPr/>
          </p:nvSpPr>
          <p:spPr>
            <a:xfrm>
              <a:off x="8051486" y="3417149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80"/>
            <p:cNvSpPr/>
            <p:nvPr/>
          </p:nvSpPr>
          <p:spPr>
            <a:xfrm>
              <a:off x="8022702" y="3437981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2" name="Google Shape;13782;p80"/>
            <p:cNvSpPr/>
            <p:nvPr/>
          </p:nvSpPr>
          <p:spPr>
            <a:xfrm>
              <a:off x="8022702" y="3458432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3" name="Google Shape;13783;p80"/>
            <p:cNvSpPr/>
            <p:nvPr/>
          </p:nvSpPr>
          <p:spPr>
            <a:xfrm>
              <a:off x="8022702" y="3479264"/>
              <a:ext cx="81071" cy="10623"/>
            </a:xfrm>
            <a:custGeom>
              <a:rect b="b" l="l" r="r" t="t"/>
              <a:pathLst>
                <a:path extrusionOk="0" h="334" w="2549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4" name="Google Shape;13784;p80"/>
            <p:cNvSpPr/>
            <p:nvPr/>
          </p:nvSpPr>
          <p:spPr>
            <a:xfrm>
              <a:off x="8051486" y="3520515"/>
              <a:ext cx="73883" cy="10655"/>
            </a:xfrm>
            <a:custGeom>
              <a:rect b="b" l="l" r="r" t="t"/>
              <a:pathLst>
                <a:path extrusionOk="0" h="335" w="2323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5" name="Google Shape;13785;p80"/>
            <p:cNvSpPr/>
            <p:nvPr/>
          </p:nvSpPr>
          <p:spPr>
            <a:xfrm>
              <a:off x="8022702" y="3540966"/>
              <a:ext cx="102667" cy="10273"/>
            </a:xfrm>
            <a:custGeom>
              <a:rect b="b" l="l" r="r" t="t"/>
              <a:pathLst>
                <a:path extrusionOk="0" h="323" w="3228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6" name="Google Shape;13786;p80"/>
            <p:cNvSpPr/>
            <p:nvPr/>
          </p:nvSpPr>
          <p:spPr>
            <a:xfrm>
              <a:off x="8022702" y="3561798"/>
              <a:ext cx="49266" cy="10273"/>
            </a:xfrm>
            <a:custGeom>
              <a:rect b="b" l="l" r="r" t="t"/>
              <a:pathLst>
                <a:path extrusionOk="0" h="323" w="1549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7" name="Google Shape;13787;p80"/>
            <p:cNvSpPr/>
            <p:nvPr/>
          </p:nvSpPr>
          <p:spPr>
            <a:xfrm>
              <a:off x="8200683" y="3486452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8" name="Google Shape;13788;p80"/>
            <p:cNvSpPr/>
            <p:nvPr/>
          </p:nvSpPr>
          <p:spPr>
            <a:xfrm>
              <a:off x="8171899" y="3506902"/>
              <a:ext cx="102667" cy="10241"/>
            </a:xfrm>
            <a:custGeom>
              <a:rect b="b" l="l" r="r" t="t"/>
              <a:pathLst>
                <a:path extrusionOk="0" h="322" w="322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9" name="Google Shape;13789;p80"/>
            <p:cNvSpPr/>
            <p:nvPr/>
          </p:nvSpPr>
          <p:spPr>
            <a:xfrm>
              <a:off x="8171899" y="3527735"/>
              <a:ext cx="49266" cy="10241"/>
            </a:xfrm>
            <a:custGeom>
              <a:rect b="b" l="l" r="r" t="t"/>
              <a:pathLst>
                <a:path extrusionOk="0" h="322" w="154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0" name="Google Shape;13790;p80"/>
            <p:cNvSpPr/>
            <p:nvPr/>
          </p:nvSpPr>
          <p:spPr>
            <a:xfrm>
              <a:off x="8174189" y="3417149"/>
              <a:ext cx="102635" cy="45099"/>
            </a:xfrm>
            <a:custGeom>
              <a:rect b="b" l="l" r="r" t="t"/>
              <a:pathLst>
                <a:path extrusionOk="0" h="1418" w="3227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36"/>
          <p:cNvSpPr txBox="1"/>
          <p:nvPr>
            <p:ph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SLIDE TITLE GOES HERE!</a:t>
            </a:r>
            <a:endParaRPr/>
          </a:p>
        </p:txBody>
      </p:sp>
      <p:sp>
        <p:nvSpPr>
          <p:cNvPr id="771" name="Google Shape;771;p36"/>
          <p:cNvSpPr txBox="1"/>
          <p:nvPr>
            <p:ph idx="1" type="body"/>
          </p:nvPr>
        </p:nvSpPr>
        <p:spPr>
          <a:xfrm>
            <a:off x="1752600" y="1487950"/>
            <a:ext cx="5638800" cy="27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 you know what helps you make your point clear? Lists like this one: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They’re simple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can organize your ideas clearly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You’ll never forget to buy milk!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the most important thing: the audience won’t miss the point of your presentation</a:t>
            </a:r>
            <a:endParaRPr/>
          </a:p>
        </p:txBody>
      </p:sp>
      <p:sp>
        <p:nvSpPr>
          <p:cNvPr id="772" name="Google Shape;772;p36"/>
          <p:cNvSpPr/>
          <p:nvPr/>
        </p:nvSpPr>
        <p:spPr>
          <a:xfrm rot="548498">
            <a:off x="392295" y="798912"/>
            <a:ext cx="584283" cy="691203"/>
          </a:xfrm>
          <a:custGeom>
            <a:rect b="b" l="l" r="r" t="t"/>
            <a:pathLst>
              <a:path extrusionOk="0" h="52293" w="44204">
                <a:moveTo>
                  <a:pt x="35127" y="1"/>
                </a:moveTo>
                <a:cubicBezTo>
                  <a:pt x="34818" y="1"/>
                  <a:pt x="34509" y="20"/>
                  <a:pt x="34200" y="61"/>
                </a:cubicBezTo>
                <a:cubicBezTo>
                  <a:pt x="33328" y="119"/>
                  <a:pt x="32513" y="352"/>
                  <a:pt x="31699" y="643"/>
                </a:cubicBezTo>
                <a:cubicBezTo>
                  <a:pt x="31350" y="817"/>
                  <a:pt x="31001" y="992"/>
                  <a:pt x="30652" y="1166"/>
                </a:cubicBezTo>
                <a:lnTo>
                  <a:pt x="30129" y="1457"/>
                </a:lnTo>
                <a:lnTo>
                  <a:pt x="29721" y="1748"/>
                </a:lnTo>
                <a:cubicBezTo>
                  <a:pt x="29431" y="1922"/>
                  <a:pt x="29198" y="2155"/>
                  <a:pt x="28965" y="2329"/>
                </a:cubicBezTo>
                <a:lnTo>
                  <a:pt x="28733" y="2620"/>
                </a:lnTo>
                <a:lnTo>
                  <a:pt x="28500" y="2853"/>
                </a:lnTo>
                <a:lnTo>
                  <a:pt x="28093" y="3260"/>
                </a:lnTo>
                <a:lnTo>
                  <a:pt x="12738" y="22046"/>
                </a:lnTo>
                <a:lnTo>
                  <a:pt x="2618" y="34318"/>
                </a:lnTo>
                <a:lnTo>
                  <a:pt x="2153" y="34900"/>
                </a:lnTo>
                <a:lnTo>
                  <a:pt x="1920" y="35191"/>
                </a:lnTo>
                <a:lnTo>
                  <a:pt x="1687" y="35656"/>
                </a:lnTo>
                <a:cubicBezTo>
                  <a:pt x="1513" y="35947"/>
                  <a:pt x="1338" y="36238"/>
                  <a:pt x="1164" y="36587"/>
                </a:cubicBezTo>
                <a:lnTo>
                  <a:pt x="931" y="37168"/>
                </a:lnTo>
                <a:cubicBezTo>
                  <a:pt x="815" y="37401"/>
                  <a:pt x="757" y="37575"/>
                  <a:pt x="699" y="37808"/>
                </a:cubicBezTo>
                <a:cubicBezTo>
                  <a:pt x="175" y="39262"/>
                  <a:pt x="1" y="40832"/>
                  <a:pt x="175" y="42403"/>
                </a:cubicBezTo>
                <a:cubicBezTo>
                  <a:pt x="291" y="43450"/>
                  <a:pt x="524" y="44439"/>
                  <a:pt x="873" y="45427"/>
                </a:cubicBezTo>
                <a:cubicBezTo>
                  <a:pt x="1106" y="45893"/>
                  <a:pt x="1338" y="46300"/>
                  <a:pt x="1571" y="46765"/>
                </a:cubicBezTo>
                <a:lnTo>
                  <a:pt x="1920" y="47347"/>
                </a:lnTo>
                <a:cubicBezTo>
                  <a:pt x="2036" y="47521"/>
                  <a:pt x="2153" y="47696"/>
                  <a:pt x="2269" y="47870"/>
                </a:cubicBezTo>
                <a:cubicBezTo>
                  <a:pt x="2502" y="48161"/>
                  <a:pt x="2734" y="48452"/>
                  <a:pt x="3025" y="48684"/>
                </a:cubicBezTo>
                <a:lnTo>
                  <a:pt x="3316" y="49033"/>
                </a:lnTo>
                <a:lnTo>
                  <a:pt x="3607" y="49324"/>
                </a:lnTo>
                <a:lnTo>
                  <a:pt x="4188" y="49789"/>
                </a:lnTo>
                <a:lnTo>
                  <a:pt x="4770" y="50255"/>
                </a:lnTo>
                <a:lnTo>
                  <a:pt x="5061" y="50487"/>
                </a:lnTo>
                <a:lnTo>
                  <a:pt x="5468" y="50720"/>
                </a:lnTo>
                <a:cubicBezTo>
                  <a:pt x="5759" y="50894"/>
                  <a:pt x="6108" y="51069"/>
                  <a:pt x="6457" y="51243"/>
                </a:cubicBezTo>
                <a:lnTo>
                  <a:pt x="7038" y="51476"/>
                </a:lnTo>
                <a:lnTo>
                  <a:pt x="7620" y="51709"/>
                </a:lnTo>
                <a:cubicBezTo>
                  <a:pt x="8085" y="51883"/>
                  <a:pt x="8609" y="52000"/>
                  <a:pt x="9074" y="52116"/>
                </a:cubicBezTo>
                <a:cubicBezTo>
                  <a:pt x="9750" y="52229"/>
                  <a:pt x="10426" y="52293"/>
                  <a:pt x="11102" y="52293"/>
                </a:cubicBezTo>
                <a:cubicBezTo>
                  <a:pt x="11473" y="52293"/>
                  <a:pt x="11844" y="52273"/>
                  <a:pt x="12215" y="52232"/>
                </a:cubicBezTo>
                <a:cubicBezTo>
                  <a:pt x="13262" y="52116"/>
                  <a:pt x="14309" y="51883"/>
                  <a:pt x="15297" y="51534"/>
                </a:cubicBezTo>
                <a:cubicBezTo>
                  <a:pt x="15704" y="51302"/>
                  <a:pt x="16170" y="51127"/>
                  <a:pt x="16577" y="50894"/>
                </a:cubicBezTo>
                <a:lnTo>
                  <a:pt x="17158" y="50545"/>
                </a:lnTo>
                <a:lnTo>
                  <a:pt x="17682" y="50138"/>
                </a:lnTo>
                <a:cubicBezTo>
                  <a:pt x="17973" y="49906"/>
                  <a:pt x="18264" y="49673"/>
                  <a:pt x="18554" y="49440"/>
                </a:cubicBezTo>
                <a:lnTo>
                  <a:pt x="18671" y="49266"/>
                </a:lnTo>
                <a:lnTo>
                  <a:pt x="18671" y="45253"/>
                </a:lnTo>
                <a:lnTo>
                  <a:pt x="17566" y="46590"/>
                </a:lnTo>
                <a:lnTo>
                  <a:pt x="17217" y="46998"/>
                </a:lnTo>
                <a:cubicBezTo>
                  <a:pt x="17158" y="47056"/>
                  <a:pt x="17042" y="47172"/>
                  <a:pt x="16984" y="47230"/>
                </a:cubicBezTo>
                <a:cubicBezTo>
                  <a:pt x="16926" y="47288"/>
                  <a:pt x="16810" y="47405"/>
                  <a:pt x="16751" y="47463"/>
                </a:cubicBezTo>
                <a:cubicBezTo>
                  <a:pt x="16519" y="47637"/>
                  <a:pt x="16286" y="47812"/>
                  <a:pt x="16053" y="47986"/>
                </a:cubicBezTo>
                <a:lnTo>
                  <a:pt x="15704" y="48277"/>
                </a:lnTo>
                <a:lnTo>
                  <a:pt x="15239" y="48510"/>
                </a:lnTo>
                <a:cubicBezTo>
                  <a:pt x="14948" y="48742"/>
                  <a:pt x="14599" y="48859"/>
                  <a:pt x="14250" y="49033"/>
                </a:cubicBezTo>
                <a:cubicBezTo>
                  <a:pt x="13494" y="49324"/>
                  <a:pt x="12738" y="49499"/>
                  <a:pt x="11924" y="49615"/>
                </a:cubicBezTo>
                <a:cubicBezTo>
                  <a:pt x="11721" y="49630"/>
                  <a:pt x="11515" y="49638"/>
                  <a:pt x="11305" y="49638"/>
                </a:cubicBezTo>
                <a:cubicBezTo>
                  <a:pt x="10731" y="49638"/>
                  <a:pt x="10135" y="49584"/>
                  <a:pt x="9539" y="49499"/>
                </a:cubicBezTo>
                <a:cubicBezTo>
                  <a:pt x="9190" y="49382"/>
                  <a:pt x="8841" y="49324"/>
                  <a:pt x="8492" y="49208"/>
                </a:cubicBezTo>
                <a:lnTo>
                  <a:pt x="8027" y="49033"/>
                </a:lnTo>
                <a:lnTo>
                  <a:pt x="7562" y="48801"/>
                </a:lnTo>
                <a:cubicBezTo>
                  <a:pt x="7329" y="48684"/>
                  <a:pt x="7096" y="48568"/>
                  <a:pt x="6864" y="48452"/>
                </a:cubicBezTo>
                <a:lnTo>
                  <a:pt x="6515" y="48219"/>
                </a:lnTo>
                <a:lnTo>
                  <a:pt x="6282" y="48045"/>
                </a:lnTo>
                <a:lnTo>
                  <a:pt x="5875" y="47754"/>
                </a:lnTo>
                <a:lnTo>
                  <a:pt x="5410" y="47347"/>
                </a:lnTo>
                <a:lnTo>
                  <a:pt x="5235" y="47172"/>
                </a:lnTo>
                <a:lnTo>
                  <a:pt x="5003" y="46881"/>
                </a:lnTo>
                <a:cubicBezTo>
                  <a:pt x="4770" y="46707"/>
                  <a:pt x="4595" y="46474"/>
                  <a:pt x="4421" y="46242"/>
                </a:cubicBezTo>
                <a:cubicBezTo>
                  <a:pt x="4363" y="46125"/>
                  <a:pt x="4247" y="46009"/>
                  <a:pt x="4188" y="45893"/>
                </a:cubicBezTo>
                <a:lnTo>
                  <a:pt x="3898" y="45427"/>
                </a:lnTo>
                <a:cubicBezTo>
                  <a:pt x="3723" y="45078"/>
                  <a:pt x="3549" y="44787"/>
                  <a:pt x="3432" y="44439"/>
                </a:cubicBezTo>
                <a:cubicBezTo>
                  <a:pt x="2792" y="42926"/>
                  <a:pt x="2618" y="41298"/>
                  <a:pt x="2967" y="39727"/>
                </a:cubicBezTo>
                <a:cubicBezTo>
                  <a:pt x="3025" y="39378"/>
                  <a:pt x="3141" y="39029"/>
                  <a:pt x="3258" y="38680"/>
                </a:cubicBezTo>
                <a:cubicBezTo>
                  <a:pt x="3316" y="38506"/>
                  <a:pt x="3374" y="38332"/>
                  <a:pt x="3432" y="38157"/>
                </a:cubicBezTo>
                <a:cubicBezTo>
                  <a:pt x="3490" y="38041"/>
                  <a:pt x="3549" y="37866"/>
                  <a:pt x="3607" y="37750"/>
                </a:cubicBezTo>
                <a:cubicBezTo>
                  <a:pt x="3723" y="37517"/>
                  <a:pt x="3839" y="37226"/>
                  <a:pt x="4014" y="36994"/>
                </a:cubicBezTo>
                <a:cubicBezTo>
                  <a:pt x="4072" y="36936"/>
                  <a:pt x="4130" y="36819"/>
                  <a:pt x="4188" y="36703"/>
                </a:cubicBezTo>
                <a:lnTo>
                  <a:pt x="4363" y="36470"/>
                </a:lnTo>
                <a:lnTo>
                  <a:pt x="4712" y="36005"/>
                </a:lnTo>
                <a:lnTo>
                  <a:pt x="14774" y="23733"/>
                </a:lnTo>
                <a:lnTo>
                  <a:pt x="30187" y="5005"/>
                </a:lnTo>
                <a:lnTo>
                  <a:pt x="30478" y="4656"/>
                </a:lnTo>
                <a:lnTo>
                  <a:pt x="30594" y="4481"/>
                </a:lnTo>
                <a:lnTo>
                  <a:pt x="30827" y="4365"/>
                </a:lnTo>
                <a:cubicBezTo>
                  <a:pt x="30943" y="4191"/>
                  <a:pt x="31117" y="4074"/>
                  <a:pt x="31292" y="3958"/>
                </a:cubicBezTo>
                <a:lnTo>
                  <a:pt x="31583" y="3725"/>
                </a:lnTo>
                <a:lnTo>
                  <a:pt x="31932" y="3551"/>
                </a:lnTo>
                <a:cubicBezTo>
                  <a:pt x="32164" y="3435"/>
                  <a:pt x="32397" y="3260"/>
                  <a:pt x="32688" y="3144"/>
                </a:cubicBezTo>
                <a:cubicBezTo>
                  <a:pt x="33211" y="2969"/>
                  <a:pt x="33851" y="2795"/>
                  <a:pt x="34433" y="2737"/>
                </a:cubicBezTo>
                <a:cubicBezTo>
                  <a:pt x="34620" y="2720"/>
                  <a:pt x="34802" y="2713"/>
                  <a:pt x="34983" y="2713"/>
                </a:cubicBezTo>
                <a:cubicBezTo>
                  <a:pt x="35418" y="2713"/>
                  <a:pt x="35841" y="2754"/>
                  <a:pt x="36294" y="2795"/>
                </a:cubicBezTo>
                <a:cubicBezTo>
                  <a:pt x="36526" y="2853"/>
                  <a:pt x="36817" y="2969"/>
                  <a:pt x="37108" y="3027"/>
                </a:cubicBezTo>
                <a:lnTo>
                  <a:pt x="37457" y="3144"/>
                </a:lnTo>
                <a:lnTo>
                  <a:pt x="37806" y="3318"/>
                </a:lnTo>
                <a:cubicBezTo>
                  <a:pt x="37980" y="3435"/>
                  <a:pt x="38155" y="3493"/>
                  <a:pt x="38388" y="3609"/>
                </a:cubicBezTo>
                <a:lnTo>
                  <a:pt x="38620" y="3784"/>
                </a:lnTo>
                <a:lnTo>
                  <a:pt x="38795" y="3900"/>
                </a:lnTo>
                <a:lnTo>
                  <a:pt x="39144" y="4132"/>
                </a:lnTo>
                <a:lnTo>
                  <a:pt x="39435" y="4481"/>
                </a:lnTo>
                <a:lnTo>
                  <a:pt x="39609" y="4598"/>
                </a:lnTo>
                <a:lnTo>
                  <a:pt x="39783" y="4830"/>
                </a:lnTo>
                <a:cubicBezTo>
                  <a:pt x="39958" y="4947"/>
                  <a:pt x="40074" y="5121"/>
                  <a:pt x="40191" y="5296"/>
                </a:cubicBezTo>
                <a:lnTo>
                  <a:pt x="40423" y="5587"/>
                </a:lnTo>
                <a:lnTo>
                  <a:pt x="40598" y="5935"/>
                </a:lnTo>
                <a:cubicBezTo>
                  <a:pt x="40772" y="6168"/>
                  <a:pt x="40889" y="6401"/>
                  <a:pt x="41005" y="6633"/>
                </a:cubicBezTo>
                <a:cubicBezTo>
                  <a:pt x="41179" y="7215"/>
                  <a:pt x="41354" y="7855"/>
                  <a:pt x="41412" y="8436"/>
                </a:cubicBezTo>
                <a:cubicBezTo>
                  <a:pt x="41470" y="9076"/>
                  <a:pt x="41470" y="9658"/>
                  <a:pt x="41354" y="10298"/>
                </a:cubicBezTo>
                <a:cubicBezTo>
                  <a:pt x="41296" y="10530"/>
                  <a:pt x="41179" y="10821"/>
                  <a:pt x="41121" y="11112"/>
                </a:cubicBezTo>
                <a:lnTo>
                  <a:pt x="41005" y="11461"/>
                </a:lnTo>
                <a:lnTo>
                  <a:pt x="40830" y="11810"/>
                </a:lnTo>
                <a:cubicBezTo>
                  <a:pt x="40772" y="11984"/>
                  <a:pt x="40656" y="12159"/>
                  <a:pt x="40540" y="12333"/>
                </a:cubicBezTo>
                <a:lnTo>
                  <a:pt x="40423" y="12566"/>
                </a:lnTo>
                <a:lnTo>
                  <a:pt x="40249" y="12740"/>
                </a:lnTo>
                <a:lnTo>
                  <a:pt x="40016" y="13089"/>
                </a:lnTo>
                <a:lnTo>
                  <a:pt x="15763" y="42635"/>
                </a:lnTo>
                <a:lnTo>
                  <a:pt x="15588" y="42868"/>
                </a:lnTo>
                <a:cubicBezTo>
                  <a:pt x="15472" y="42926"/>
                  <a:pt x="15414" y="43043"/>
                  <a:pt x="15297" y="43101"/>
                </a:cubicBezTo>
                <a:cubicBezTo>
                  <a:pt x="15239" y="43217"/>
                  <a:pt x="15123" y="43275"/>
                  <a:pt x="15006" y="43392"/>
                </a:cubicBezTo>
                <a:cubicBezTo>
                  <a:pt x="14658" y="43566"/>
                  <a:pt x="14367" y="43799"/>
                  <a:pt x="14018" y="43915"/>
                </a:cubicBezTo>
                <a:cubicBezTo>
                  <a:pt x="13611" y="44090"/>
                  <a:pt x="13203" y="44148"/>
                  <a:pt x="12796" y="44206"/>
                </a:cubicBezTo>
                <a:cubicBezTo>
                  <a:pt x="12604" y="44230"/>
                  <a:pt x="12421" y="44244"/>
                  <a:pt x="12244" y="44244"/>
                </a:cubicBezTo>
                <a:cubicBezTo>
                  <a:pt x="11994" y="44244"/>
                  <a:pt x="11755" y="44216"/>
                  <a:pt x="11517" y="44148"/>
                </a:cubicBezTo>
                <a:cubicBezTo>
                  <a:pt x="11168" y="44090"/>
                  <a:pt x="10819" y="43973"/>
                  <a:pt x="10470" y="43799"/>
                </a:cubicBezTo>
                <a:cubicBezTo>
                  <a:pt x="10354" y="43741"/>
                  <a:pt x="10179" y="43682"/>
                  <a:pt x="10063" y="43624"/>
                </a:cubicBezTo>
                <a:cubicBezTo>
                  <a:pt x="9946" y="43566"/>
                  <a:pt x="9888" y="43508"/>
                  <a:pt x="9772" y="43392"/>
                </a:cubicBezTo>
                <a:lnTo>
                  <a:pt x="9597" y="43275"/>
                </a:lnTo>
                <a:lnTo>
                  <a:pt x="9365" y="43043"/>
                </a:lnTo>
                <a:cubicBezTo>
                  <a:pt x="9248" y="42984"/>
                  <a:pt x="9190" y="42868"/>
                  <a:pt x="9132" y="42810"/>
                </a:cubicBezTo>
                <a:cubicBezTo>
                  <a:pt x="9016" y="42694"/>
                  <a:pt x="8899" y="42577"/>
                  <a:pt x="8841" y="42461"/>
                </a:cubicBezTo>
                <a:cubicBezTo>
                  <a:pt x="8609" y="42170"/>
                  <a:pt x="8434" y="41821"/>
                  <a:pt x="8260" y="41472"/>
                </a:cubicBezTo>
                <a:cubicBezTo>
                  <a:pt x="8143" y="41123"/>
                  <a:pt x="8027" y="40658"/>
                  <a:pt x="7969" y="40251"/>
                </a:cubicBezTo>
                <a:cubicBezTo>
                  <a:pt x="7969" y="39844"/>
                  <a:pt x="7969" y="39437"/>
                  <a:pt x="8027" y="38971"/>
                </a:cubicBezTo>
                <a:cubicBezTo>
                  <a:pt x="8085" y="38622"/>
                  <a:pt x="8202" y="38273"/>
                  <a:pt x="8376" y="37924"/>
                </a:cubicBezTo>
                <a:cubicBezTo>
                  <a:pt x="8434" y="37808"/>
                  <a:pt x="8492" y="37692"/>
                  <a:pt x="8609" y="37575"/>
                </a:cubicBezTo>
                <a:cubicBezTo>
                  <a:pt x="8667" y="37459"/>
                  <a:pt x="8725" y="37343"/>
                  <a:pt x="8783" y="37285"/>
                </a:cubicBezTo>
                <a:lnTo>
                  <a:pt x="8958" y="36994"/>
                </a:lnTo>
                <a:lnTo>
                  <a:pt x="27395" y="14543"/>
                </a:lnTo>
                <a:cubicBezTo>
                  <a:pt x="27860" y="13962"/>
                  <a:pt x="27802" y="13148"/>
                  <a:pt x="27221" y="12682"/>
                </a:cubicBezTo>
                <a:lnTo>
                  <a:pt x="27162" y="12682"/>
                </a:lnTo>
                <a:cubicBezTo>
                  <a:pt x="26939" y="12483"/>
                  <a:pt x="26662" y="12391"/>
                  <a:pt x="26382" y="12391"/>
                </a:cubicBezTo>
                <a:cubicBezTo>
                  <a:pt x="26007" y="12391"/>
                  <a:pt x="25626" y="12557"/>
                  <a:pt x="25359" y="12857"/>
                </a:cubicBezTo>
                <a:lnTo>
                  <a:pt x="6864" y="35307"/>
                </a:lnTo>
                <a:lnTo>
                  <a:pt x="6573" y="35714"/>
                </a:lnTo>
                <a:cubicBezTo>
                  <a:pt x="6457" y="35831"/>
                  <a:pt x="6340" y="36005"/>
                  <a:pt x="6282" y="36180"/>
                </a:cubicBezTo>
                <a:cubicBezTo>
                  <a:pt x="6166" y="36354"/>
                  <a:pt x="6050" y="36587"/>
                  <a:pt x="5933" y="36819"/>
                </a:cubicBezTo>
                <a:cubicBezTo>
                  <a:pt x="5701" y="37343"/>
                  <a:pt x="5468" y="37866"/>
                  <a:pt x="5352" y="38506"/>
                </a:cubicBezTo>
                <a:cubicBezTo>
                  <a:pt x="5235" y="39146"/>
                  <a:pt x="5235" y="39844"/>
                  <a:pt x="5293" y="40542"/>
                </a:cubicBezTo>
                <a:cubicBezTo>
                  <a:pt x="5352" y="41181"/>
                  <a:pt x="5526" y="41879"/>
                  <a:pt x="5759" y="42519"/>
                </a:cubicBezTo>
                <a:cubicBezTo>
                  <a:pt x="5991" y="43043"/>
                  <a:pt x="6282" y="43566"/>
                  <a:pt x="6689" y="44031"/>
                </a:cubicBezTo>
                <a:cubicBezTo>
                  <a:pt x="6806" y="44264"/>
                  <a:pt x="6922" y="44439"/>
                  <a:pt x="7096" y="44613"/>
                </a:cubicBezTo>
                <a:cubicBezTo>
                  <a:pt x="7213" y="44729"/>
                  <a:pt x="7329" y="44846"/>
                  <a:pt x="7504" y="44962"/>
                </a:cubicBezTo>
                <a:lnTo>
                  <a:pt x="7853" y="45311"/>
                </a:lnTo>
                <a:lnTo>
                  <a:pt x="8202" y="45602"/>
                </a:lnTo>
                <a:cubicBezTo>
                  <a:pt x="8376" y="45718"/>
                  <a:pt x="8550" y="45776"/>
                  <a:pt x="8667" y="45893"/>
                </a:cubicBezTo>
                <a:cubicBezTo>
                  <a:pt x="8899" y="46009"/>
                  <a:pt x="9074" y="46125"/>
                  <a:pt x="9307" y="46242"/>
                </a:cubicBezTo>
                <a:cubicBezTo>
                  <a:pt x="9830" y="46474"/>
                  <a:pt x="10412" y="46649"/>
                  <a:pt x="10993" y="46765"/>
                </a:cubicBezTo>
                <a:cubicBezTo>
                  <a:pt x="11504" y="46850"/>
                  <a:pt x="11984" y="46904"/>
                  <a:pt x="12478" y="46904"/>
                </a:cubicBezTo>
                <a:cubicBezTo>
                  <a:pt x="12659" y="46904"/>
                  <a:pt x="12842" y="46897"/>
                  <a:pt x="13029" y="46881"/>
                </a:cubicBezTo>
                <a:cubicBezTo>
                  <a:pt x="13727" y="46823"/>
                  <a:pt x="14367" y="46649"/>
                  <a:pt x="15006" y="46416"/>
                </a:cubicBezTo>
                <a:cubicBezTo>
                  <a:pt x="15588" y="46183"/>
                  <a:pt x="16112" y="45893"/>
                  <a:pt x="16577" y="45544"/>
                </a:cubicBezTo>
                <a:cubicBezTo>
                  <a:pt x="16751" y="45369"/>
                  <a:pt x="16926" y="45253"/>
                  <a:pt x="17100" y="45078"/>
                </a:cubicBezTo>
                <a:cubicBezTo>
                  <a:pt x="17275" y="44962"/>
                  <a:pt x="17391" y="44846"/>
                  <a:pt x="17507" y="44671"/>
                </a:cubicBezTo>
                <a:lnTo>
                  <a:pt x="17856" y="44322"/>
                </a:lnTo>
                <a:lnTo>
                  <a:pt x="42110" y="14834"/>
                </a:lnTo>
                <a:lnTo>
                  <a:pt x="42459" y="14311"/>
                </a:lnTo>
                <a:lnTo>
                  <a:pt x="42633" y="14078"/>
                </a:lnTo>
                <a:lnTo>
                  <a:pt x="42866" y="13729"/>
                </a:lnTo>
                <a:cubicBezTo>
                  <a:pt x="42982" y="13497"/>
                  <a:pt x="43157" y="13206"/>
                  <a:pt x="43273" y="12915"/>
                </a:cubicBezTo>
                <a:cubicBezTo>
                  <a:pt x="43331" y="12799"/>
                  <a:pt x="43390" y="12624"/>
                  <a:pt x="43506" y="12450"/>
                </a:cubicBezTo>
                <a:lnTo>
                  <a:pt x="43680" y="11926"/>
                </a:lnTo>
                <a:cubicBezTo>
                  <a:pt x="43797" y="11577"/>
                  <a:pt x="43855" y="11228"/>
                  <a:pt x="43971" y="10763"/>
                </a:cubicBezTo>
                <a:cubicBezTo>
                  <a:pt x="44146" y="9890"/>
                  <a:pt x="44204" y="9018"/>
                  <a:pt x="44087" y="8204"/>
                </a:cubicBezTo>
                <a:cubicBezTo>
                  <a:pt x="44029" y="7331"/>
                  <a:pt x="43797" y="6459"/>
                  <a:pt x="43506" y="5645"/>
                </a:cubicBezTo>
                <a:cubicBezTo>
                  <a:pt x="43331" y="5296"/>
                  <a:pt x="43157" y="4947"/>
                  <a:pt x="42924" y="4598"/>
                </a:cubicBezTo>
                <a:lnTo>
                  <a:pt x="42692" y="4074"/>
                </a:lnTo>
                <a:cubicBezTo>
                  <a:pt x="42575" y="3958"/>
                  <a:pt x="42459" y="3784"/>
                  <a:pt x="42343" y="3667"/>
                </a:cubicBezTo>
                <a:cubicBezTo>
                  <a:pt x="42168" y="3435"/>
                  <a:pt x="41994" y="3202"/>
                  <a:pt x="41761" y="2969"/>
                </a:cubicBezTo>
                <a:lnTo>
                  <a:pt x="41587" y="2678"/>
                </a:lnTo>
                <a:lnTo>
                  <a:pt x="41354" y="2446"/>
                </a:lnTo>
                <a:lnTo>
                  <a:pt x="40830" y="2039"/>
                </a:lnTo>
                <a:lnTo>
                  <a:pt x="40365" y="1690"/>
                </a:lnTo>
                <a:lnTo>
                  <a:pt x="40132" y="1515"/>
                </a:lnTo>
                <a:lnTo>
                  <a:pt x="39783" y="1283"/>
                </a:lnTo>
                <a:cubicBezTo>
                  <a:pt x="39493" y="1166"/>
                  <a:pt x="39260" y="992"/>
                  <a:pt x="38969" y="875"/>
                </a:cubicBezTo>
                <a:lnTo>
                  <a:pt x="38504" y="643"/>
                </a:lnTo>
                <a:lnTo>
                  <a:pt x="37980" y="468"/>
                </a:lnTo>
                <a:cubicBezTo>
                  <a:pt x="37632" y="352"/>
                  <a:pt x="37224" y="294"/>
                  <a:pt x="36817" y="177"/>
                </a:cubicBezTo>
                <a:cubicBezTo>
                  <a:pt x="36254" y="65"/>
                  <a:pt x="35690" y="1"/>
                  <a:pt x="351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783F04">
                <a:alpha val="5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3794" name="Shape 13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5" name="Google Shape;13795;p81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96" name="Google Shape;13796;p81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3797" name="Google Shape;13797;p81"/>
            <p:cNvSpPr/>
            <p:nvPr/>
          </p:nvSpPr>
          <p:spPr>
            <a:xfrm>
              <a:off x="84967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8" name="Google Shape;13798;p81"/>
            <p:cNvSpPr/>
            <p:nvPr/>
          </p:nvSpPr>
          <p:spPr>
            <a:xfrm>
              <a:off x="936557" y="1663346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9" name="Google Shape;13799;p81"/>
            <p:cNvSpPr/>
            <p:nvPr/>
          </p:nvSpPr>
          <p:spPr>
            <a:xfrm>
              <a:off x="106682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0" name="Google Shape;13800;p81"/>
            <p:cNvSpPr/>
            <p:nvPr/>
          </p:nvSpPr>
          <p:spPr>
            <a:xfrm>
              <a:off x="893101" y="1636178"/>
              <a:ext cx="110144" cy="116352"/>
            </a:xfrm>
            <a:custGeom>
              <a:rect b="b" l="l" r="r" t="t"/>
              <a:pathLst>
                <a:path extrusionOk="0" h="3636" w="3442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1" name="Google Shape;13801;p81"/>
            <p:cNvSpPr/>
            <p:nvPr/>
          </p:nvSpPr>
          <p:spPr>
            <a:xfrm>
              <a:off x="1043597" y="1636882"/>
              <a:ext cx="116608" cy="115264"/>
            </a:xfrm>
            <a:custGeom>
              <a:rect b="b" l="l" r="r" t="t"/>
              <a:pathLst>
                <a:path extrusionOk="0" h="3602" w="3644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2" name="Google Shape;13802;p81"/>
            <p:cNvSpPr/>
            <p:nvPr/>
          </p:nvSpPr>
          <p:spPr>
            <a:xfrm>
              <a:off x="968173" y="1730002"/>
              <a:ext cx="110144" cy="96064"/>
            </a:xfrm>
            <a:custGeom>
              <a:rect b="b" l="l" r="r" t="t"/>
              <a:pathLst>
                <a:path extrusionOk="0" h="3002" w="3442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03" name="Google Shape;13803;p81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3804" name="Google Shape;13804;p81"/>
            <p:cNvSpPr/>
            <p:nvPr/>
          </p:nvSpPr>
          <p:spPr>
            <a:xfrm>
              <a:off x="1415853" y="1500658"/>
              <a:ext cx="315872" cy="347488"/>
            </a:xfrm>
            <a:custGeom>
              <a:rect b="b" l="l" r="r" t="t"/>
              <a:pathLst>
                <a:path extrusionOk="0" h="10859" w="9871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5" name="Google Shape;13805;p81"/>
            <p:cNvSpPr/>
            <p:nvPr/>
          </p:nvSpPr>
          <p:spPr>
            <a:xfrm>
              <a:off x="152404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6" name="Google Shape;13806;p81"/>
            <p:cNvSpPr/>
            <p:nvPr/>
          </p:nvSpPr>
          <p:spPr>
            <a:xfrm>
              <a:off x="158996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7" name="Google Shape;13807;p81"/>
            <p:cNvSpPr/>
            <p:nvPr/>
          </p:nvSpPr>
          <p:spPr>
            <a:xfrm>
              <a:off x="1551085" y="1598386"/>
              <a:ext cx="43488" cy="42496"/>
            </a:xfrm>
            <a:custGeom>
              <a:rect b="b" l="l" r="r" t="t"/>
              <a:pathLst>
                <a:path extrusionOk="0" h="1328" w="1359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08" name="Google Shape;13808;p81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3809" name="Google Shape;13809;p81"/>
            <p:cNvSpPr/>
            <p:nvPr/>
          </p:nvSpPr>
          <p:spPr>
            <a:xfrm>
              <a:off x="4697389" y="1500658"/>
              <a:ext cx="347520" cy="347104"/>
            </a:xfrm>
            <a:custGeom>
              <a:rect b="b" l="l" r="r" t="t"/>
              <a:pathLst>
                <a:path extrusionOk="0" h="10847" w="1086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0" name="Google Shape;13810;p81"/>
            <p:cNvSpPr/>
            <p:nvPr/>
          </p:nvSpPr>
          <p:spPr>
            <a:xfrm>
              <a:off x="4773581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1" name="Google Shape;13811;p81"/>
            <p:cNvSpPr/>
            <p:nvPr/>
          </p:nvSpPr>
          <p:spPr>
            <a:xfrm>
              <a:off x="4920653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12" name="Google Shape;13812;p81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3813" name="Google Shape;13813;p81"/>
            <p:cNvSpPr/>
            <p:nvPr/>
          </p:nvSpPr>
          <p:spPr>
            <a:xfrm>
              <a:off x="3603533" y="1964946"/>
              <a:ext cx="347520" cy="353760"/>
            </a:xfrm>
            <a:custGeom>
              <a:rect b="b" l="l" r="r" t="t"/>
              <a:pathLst>
                <a:path extrusionOk="0" h="11055" w="1086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4" name="Google Shape;13814;p81"/>
            <p:cNvSpPr/>
            <p:nvPr/>
          </p:nvSpPr>
          <p:spPr>
            <a:xfrm>
              <a:off x="3823757" y="2285522"/>
              <a:ext cx="16416" cy="10304"/>
            </a:xfrm>
            <a:custGeom>
              <a:rect b="b" l="l" r="r" t="t"/>
              <a:pathLst>
                <a:path extrusionOk="0" h="322" w="513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5" name="Google Shape;13815;p81"/>
            <p:cNvSpPr/>
            <p:nvPr/>
          </p:nvSpPr>
          <p:spPr>
            <a:xfrm>
              <a:off x="3664493" y="2075218"/>
              <a:ext cx="26720" cy="26688"/>
            </a:xfrm>
            <a:custGeom>
              <a:rect b="b" l="l" r="r" t="t"/>
              <a:pathLst>
                <a:path extrusionOk="0" h="834" w="835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16" name="Google Shape;13816;p81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3817" name="Google Shape;13817;p81"/>
            <p:cNvSpPr/>
            <p:nvPr/>
          </p:nvSpPr>
          <p:spPr>
            <a:xfrm>
              <a:off x="2048301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8" name="Google Shape;13818;p81"/>
            <p:cNvSpPr/>
            <p:nvPr/>
          </p:nvSpPr>
          <p:spPr>
            <a:xfrm>
              <a:off x="2164109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9" name="Google Shape;13819;p81"/>
            <p:cNvSpPr/>
            <p:nvPr/>
          </p:nvSpPr>
          <p:spPr>
            <a:xfrm>
              <a:off x="2097453" y="2224562"/>
              <a:ext cx="65952" cy="56416"/>
            </a:xfrm>
            <a:custGeom>
              <a:rect b="b" l="l" r="r" t="t"/>
              <a:pathLst>
                <a:path extrusionOk="0" h="1763" w="2061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0" name="Google Shape;13820;p81"/>
            <p:cNvSpPr/>
            <p:nvPr/>
          </p:nvSpPr>
          <p:spPr>
            <a:xfrm>
              <a:off x="1950765" y="1964338"/>
              <a:ext cx="357792" cy="352448"/>
            </a:xfrm>
            <a:custGeom>
              <a:rect b="b" l="l" r="r" t="t"/>
              <a:pathLst>
                <a:path extrusionOk="0" h="11014" w="11181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21" name="Google Shape;13821;p81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3822" name="Google Shape;13822;p81"/>
            <p:cNvSpPr/>
            <p:nvPr/>
          </p:nvSpPr>
          <p:spPr>
            <a:xfrm>
              <a:off x="7586125" y="2054258"/>
              <a:ext cx="65952" cy="62880"/>
            </a:xfrm>
            <a:custGeom>
              <a:rect b="b" l="l" r="r" t="t"/>
              <a:pathLst>
                <a:path extrusionOk="0" h="1965" w="2061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3" name="Google Shape;13823;p81"/>
            <p:cNvSpPr/>
            <p:nvPr/>
          </p:nvSpPr>
          <p:spPr>
            <a:xfrm>
              <a:off x="7553357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4" name="Google Shape;13824;p81"/>
            <p:cNvSpPr/>
            <p:nvPr/>
          </p:nvSpPr>
          <p:spPr>
            <a:xfrm>
              <a:off x="7652429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5" name="Google Shape;13825;p81"/>
            <p:cNvSpPr/>
            <p:nvPr/>
          </p:nvSpPr>
          <p:spPr>
            <a:xfrm>
              <a:off x="7435629" y="1964690"/>
              <a:ext cx="367712" cy="353248"/>
            </a:xfrm>
            <a:custGeom>
              <a:rect b="b" l="l" r="r" t="t"/>
              <a:pathLst>
                <a:path extrusionOk="0" h="11039" w="11491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26" name="Google Shape;13826;p81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3827" name="Google Shape;13827;p81"/>
            <p:cNvSpPr/>
            <p:nvPr/>
          </p:nvSpPr>
          <p:spPr>
            <a:xfrm>
              <a:off x="2590829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8" name="Google Shape;13828;p81"/>
            <p:cNvSpPr/>
            <p:nvPr/>
          </p:nvSpPr>
          <p:spPr>
            <a:xfrm>
              <a:off x="2718477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9" name="Google Shape;13829;p81"/>
            <p:cNvSpPr/>
            <p:nvPr/>
          </p:nvSpPr>
          <p:spPr>
            <a:xfrm>
              <a:off x="2624365" y="2242994"/>
              <a:ext cx="110528" cy="52064"/>
            </a:xfrm>
            <a:custGeom>
              <a:rect b="b" l="l" r="r" t="t"/>
              <a:pathLst>
                <a:path extrusionOk="0" h="1627" w="3454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0" name="Google Shape;13830;p81"/>
            <p:cNvSpPr/>
            <p:nvPr/>
          </p:nvSpPr>
          <p:spPr>
            <a:xfrm>
              <a:off x="2654477" y="2194834"/>
              <a:ext cx="49184" cy="38144"/>
            </a:xfrm>
            <a:custGeom>
              <a:rect b="b" l="l" r="r" t="t"/>
              <a:pathLst>
                <a:path extrusionOk="0" h="1192" w="1537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1" name="Google Shape;13831;p81"/>
            <p:cNvSpPr/>
            <p:nvPr/>
          </p:nvSpPr>
          <p:spPr>
            <a:xfrm>
              <a:off x="2512749" y="1965042"/>
              <a:ext cx="333024" cy="352896"/>
            </a:xfrm>
            <a:custGeom>
              <a:rect b="b" l="l" r="r" t="t"/>
              <a:pathLst>
                <a:path extrusionOk="0" h="11028" w="10407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32" name="Google Shape;13832;p81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3833" name="Google Shape;13833;p81"/>
            <p:cNvSpPr/>
            <p:nvPr/>
          </p:nvSpPr>
          <p:spPr>
            <a:xfrm>
              <a:off x="1398317" y="1981778"/>
              <a:ext cx="365792" cy="335392"/>
            </a:xfrm>
            <a:custGeom>
              <a:rect b="b" l="l" r="r" t="t"/>
              <a:pathLst>
                <a:path extrusionOk="0" h="10481" w="11431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4" name="Google Shape;13834;p81"/>
            <p:cNvSpPr/>
            <p:nvPr/>
          </p:nvSpPr>
          <p:spPr>
            <a:xfrm>
              <a:off x="1498893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5" name="Google Shape;13835;p81"/>
            <p:cNvSpPr/>
            <p:nvPr/>
          </p:nvSpPr>
          <p:spPr>
            <a:xfrm>
              <a:off x="1620429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6" name="Google Shape;13836;p81"/>
            <p:cNvSpPr/>
            <p:nvPr/>
          </p:nvSpPr>
          <p:spPr>
            <a:xfrm>
              <a:off x="1548813" y="2263314"/>
              <a:ext cx="15264" cy="21088"/>
            </a:xfrm>
            <a:custGeom>
              <a:rect b="b" l="l" r="r" t="t"/>
              <a:pathLst>
                <a:path extrusionOk="0" h="659" w="477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7" name="Google Shape;13837;p81"/>
            <p:cNvSpPr/>
            <p:nvPr/>
          </p:nvSpPr>
          <p:spPr>
            <a:xfrm>
              <a:off x="1599469" y="2263186"/>
              <a:ext cx="15296" cy="21216"/>
            </a:xfrm>
            <a:custGeom>
              <a:rect b="b" l="l" r="r" t="t"/>
              <a:pathLst>
                <a:path extrusionOk="0" h="663" w="478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8" name="Google Shape;13838;p81"/>
            <p:cNvSpPr/>
            <p:nvPr/>
          </p:nvSpPr>
          <p:spPr>
            <a:xfrm>
              <a:off x="1631117" y="2062130"/>
              <a:ext cx="22496" cy="23392"/>
            </a:xfrm>
            <a:custGeom>
              <a:rect b="b" l="l" r="r" t="t"/>
              <a:pathLst>
                <a:path extrusionOk="0" h="731" w="703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39" name="Google Shape;13839;p81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3840" name="Google Shape;13840;p81"/>
            <p:cNvSpPr/>
            <p:nvPr/>
          </p:nvSpPr>
          <p:spPr>
            <a:xfrm>
              <a:off x="3261773" y="2108338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1" name="Google Shape;13841;p81"/>
            <p:cNvSpPr/>
            <p:nvPr/>
          </p:nvSpPr>
          <p:spPr>
            <a:xfrm>
              <a:off x="3146349" y="2108338"/>
              <a:ext cx="48416" cy="59488"/>
            </a:xfrm>
            <a:custGeom>
              <a:rect b="b" l="l" r="r" t="t"/>
              <a:pathLst>
                <a:path extrusionOk="0" h="1859" w="1513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2" name="Google Shape;13842;p81"/>
            <p:cNvSpPr/>
            <p:nvPr/>
          </p:nvSpPr>
          <p:spPr>
            <a:xfrm>
              <a:off x="3052237" y="2003570"/>
              <a:ext cx="353600" cy="314752"/>
            </a:xfrm>
            <a:custGeom>
              <a:rect b="b" l="l" r="r" t="t"/>
              <a:pathLst>
                <a:path extrusionOk="0" h="9836" w="1105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43" name="Google Shape;13843;p81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3844" name="Google Shape;13844;p81"/>
            <p:cNvSpPr/>
            <p:nvPr/>
          </p:nvSpPr>
          <p:spPr>
            <a:xfrm>
              <a:off x="1426893" y="3073426"/>
              <a:ext cx="40032" cy="45760"/>
            </a:xfrm>
            <a:custGeom>
              <a:rect b="b" l="l" r="r" t="t"/>
              <a:pathLst>
                <a:path extrusionOk="0" h="1430" w="1251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5" name="Google Shape;13845;p81"/>
            <p:cNvSpPr/>
            <p:nvPr/>
          </p:nvSpPr>
          <p:spPr>
            <a:xfrm>
              <a:off x="1404013" y="2958066"/>
              <a:ext cx="368096" cy="223968"/>
            </a:xfrm>
            <a:custGeom>
              <a:rect b="b" l="l" r="r" t="t"/>
              <a:pathLst>
                <a:path extrusionOk="0" h="6999" w="11503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46" name="Google Shape;13846;p81"/>
          <p:cNvSpPr/>
          <p:nvPr/>
        </p:nvSpPr>
        <p:spPr>
          <a:xfrm>
            <a:off x="4147597" y="2886354"/>
            <a:ext cx="367712" cy="367680"/>
          </a:xfrm>
          <a:custGeom>
            <a:rect b="b" l="l" r="r" t="t"/>
            <a:pathLst>
              <a:path extrusionOk="0" h="11490" w="11491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47" name="Google Shape;13847;p81"/>
          <p:cNvSpPr/>
          <p:nvPr/>
        </p:nvSpPr>
        <p:spPr>
          <a:xfrm>
            <a:off x="880141" y="2886290"/>
            <a:ext cx="323520" cy="367360"/>
          </a:xfrm>
          <a:custGeom>
            <a:rect b="b" l="l" r="r" t="t"/>
            <a:pathLst>
              <a:path extrusionOk="0" h="11480" w="1011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48" name="Google Shape;13848;p81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3849" name="Google Shape;13849;p81"/>
            <p:cNvSpPr/>
            <p:nvPr/>
          </p:nvSpPr>
          <p:spPr>
            <a:xfrm>
              <a:off x="1951149" y="2885202"/>
              <a:ext cx="370368" cy="367328"/>
            </a:xfrm>
            <a:custGeom>
              <a:rect b="b" l="l" r="r" t="t"/>
              <a:pathLst>
                <a:path extrusionOk="0" h="11479" w="11574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0" name="Google Shape;13850;p81"/>
            <p:cNvSpPr/>
            <p:nvPr/>
          </p:nvSpPr>
          <p:spPr>
            <a:xfrm>
              <a:off x="206164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1" name="Google Shape;13851;p81"/>
            <p:cNvSpPr/>
            <p:nvPr/>
          </p:nvSpPr>
          <p:spPr>
            <a:xfrm>
              <a:off x="215956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52" name="Google Shape;13852;p81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3853" name="Google Shape;13853;p81"/>
            <p:cNvSpPr/>
            <p:nvPr/>
          </p:nvSpPr>
          <p:spPr>
            <a:xfrm>
              <a:off x="2670093" y="3049810"/>
              <a:ext cx="131488" cy="107456"/>
            </a:xfrm>
            <a:custGeom>
              <a:rect b="b" l="l" r="r" t="t"/>
              <a:pathLst>
                <a:path extrusionOk="0" h="3358" w="4109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4" name="Google Shape;13854;p81"/>
            <p:cNvSpPr/>
            <p:nvPr/>
          </p:nvSpPr>
          <p:spPr>
            <a:xfrm>
              <a:off x="2760397" y="3097522"/>
              <a:ext cx="13344" cy="19360"/>
            </a:xfrm>
            <a:custGeom>
              <a:rect b="b" l="l" r="r" t="t"/>
              <a:pathLst>
                <a:path extrusionOk="0" h="605" w="417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5" name="Google Shape;13855;p81"/>
            <p:cNvSpPr/>
            <p:nvPr/>
          </p:nvSpPr>
          <p:spPr>
            <a:xfrm>
              <a:off x="2501677" y="2906162"/>
              <a:ext cx="367328" cy="327296"/>
            </a:xfrm>
            <a:custGeom>
              <a:rect b="b" l="l" r="r" t="t"/>
              <a:pathLst>
                <a:path extrusionOk="0" h="10228" w="11479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56" name="Google Shape;13856;p81"/>
          <p:cNvSpPr/>
          <p:nvPr/>
        </p:nvSpPr>
        <p:spPr>
          <a:xfrm>
            <a:off x="3597837" y="2929394"/>
            <a:ext cx="368832" cy="281600"/>
          </a:xfrm>
          <a:custGeom>
            <a:rect b="b" l="l" r="r" t="t"/>
            <a:pathLst>
              <a:path extrusionOk="0" h="8800" w="11526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57" name="Google Shape;13857;p81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3858" name="Google Shape;13858;p81"/>
            <p:cNvSpPr/>
            <p:nvPr/>
          </p:nvSpPr>
          <p:spPr>
            <a:xfrm>
              <a:off x="3079661" y="2945010"/>
              <a:ext cx="33184" cy="33184"/>
            </a:xfrm>
            <a:custGeom>
              <a:rect b="b" l="l" r="r" t="t"/>
              <a:pathLst>
                <a:path extrusionOk="0" h="1037" w="1037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9" name="Google Shape;13859;p81"/>
            <p:cNvSpPr/>
            <p:nvPr/>
          </p:nvSpPr>
          <p:spPr>
            <a:xfrm>
              <a:off x="3050317" y="2893714"/>
              <a:ext cx="367712" cy="354240"/>
            </a:xfrm>
            <a:custGeom>
              <a:rect b="b" l="l" r="r" t="t"/>
              <a:pathLst>
                <a:path extrusionOk="0" h="11070" w="11491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60" name="Google Shape;13860;p81"/>
          <p:cNvSpPr/>
          <p:nvPr/>
        </p:nvSpPr>
        <p:spPr>
          <a:xfrm>
            <a:off x="4694733" y="2884434"/>
            <a:ext cx="370368" cy="368096"/>
          </a:xfrm>
          <a:custGeom>
            <a:rect b="b" l="l" r="r" t="t"/>
            <a:pathLst>
              <a:path extrusionOk="0" h="11503" w="11574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61" name="Google Shape;13861;p81"/>
          <p:cNvSpPr/>
          <p:nvPr/>
        </p:nvSpPr>
        <p:spPr>
          <a:xfrm>
            <a:off x="8046381" y="2886290"/>
            <a:ext cx="253408" cy="366240"/>
          </a:xfrm>
          <a:custGeom>
            <a:rect b="b" l="l" r="r" t="t"/>
            <a:pathLst>
              <a:path extrusionOk="0" h="11445" w="7919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62" name="Google Shape;13862;p81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3863" name="Google Shape;13863;p81"/>
            <p:cNvSpPr/>
            <p:nvPr/>
          </p:nvSpPr>
          <p:spPr>
            <a:xfrm>
              <a:off x="7531277" y="2886354"/>
              <a:ext cx="185184" cy="367296"/>
            </a:xfrm>
            <a:custGeom>
              <a:rect b="b" l="l" r="r" t="t"/>
              <a:pathLst>
                <a:path extrusionOk="0" h="11478" w="5787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4" name="Google Shape;13864;p81"/>
            <p:cNvSpPr/>
            <p:nvPr/>
          </p:nvSpPr>
          <p:spPr>
            <a:xfrm>
              <a:off x="7642157" y="3151154"/>
              <a:ext cx="16032" cy="10688"/>
            </a:xfrm>
            <a:custGeom>
              <a:rect b="b" l="l" r="r" t="t"/>
              <a:pathLst>
                <a:path extrusionOk="0" h="334" w="501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5" name="Google Shape;13865;p81"/>
            <p:cNvSpPr/>
            <p:nvPr/>
          </p:nvSpPr>
          <p:spPr>
            <a:xfrm>
              <a:off x="7625005" y="3070738"/>
              <a:ext cx="16032" cy="10336"/>
            </a:xfrm>
            <a:custGeom>
              <a:rect b="b" l="l" r="r" t="t"/>
              <a:pathLst>
                <a:path extrusionOk="0" h="323" w="501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66" name="Google Shape;13866;p81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3867" name="Google Shape;13867;p81"/>
            <p:cNvSpPr/>
            <p:nvPr/>
          </p:nvSpPr>
          <p:spPr>
            <a:xfrm>
              <a:off x="7006637" y="2961202"/>
              <a:ext cx="106720" cy="100064"/>
            </a:xfrm>
            <a:custGeom>
              <a:rect b="b" l="l" r="r" t="t"/>
              <a:pathLst>
                <a:path extrusionOk="0" h="3127" w="3335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8" name="Google Shape;13868;p81"/>
            <p:cNvSpPr/>
            <p:nvPr/>
          </p:nvSpPr>
          <p:spPr>
            <a:xfrm>
              <a:off x="7037485" y="2986738"/>
              <a:ext cx="106720" cy="100800"/>
            </a:xfrm>
            <a:custGeom>
              <a:rect b="b" l="l" r="r" t="t"/>
              <a:pathLst>
                <a:path extrusionOk="0" h="3150" w="3335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9" name="Google Shape;13869;p81"/>
            <p:cNvSpPr/>
            <p:nvPr/>
          </p:nvSpPr>
          <p:spPr>
            <a:xfrm>
              <a:off x="6926637" y="2886738"/>
              <a:ext cx="297184" cy="367296"/>
            </a:xfrm>
            <a:custGeom>
              <a:rect b="b" l="l" r="r" t="t"/>
              <a:pathLst>
                <a:path extrusionOk="0" h="11478" w="9287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70" name="Google Shape;13870;p81"/>
          <p:cNvSpPr/>
          <p:nvPr/>
        </p:nvSpPr>
        <p:spPr>
          <a:xfrm>
            <a:off x="5255565" y="2885970"/>
            <a:ext cx="346368" cy="368064"/>
          </a:xfrm>
          <a:custGeom>
            <a:rect b="b" l="l" r="r" t="t"/>
            <a:pathLst>
              <a:path extrusionOk="0" h="11502" w="10824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1" name="Google Shape;13871;p81"/>
          <p:cNvSpPr/>
          <p:nvPr/>
        </p:nvSpPr>
        <p:spPr>
          <a:xfrm>
            <a:off x="5834285" y="2886674"/>
            <a:ext cx="289216" cy="368512"/>
          </a:xfrm>
          <a:custGeom>
            <a:rect b="b" l="l" r="r" t="t"/>
            <a:pathLst>
              <a:path extrusionOk="0" h="11516" w="9038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72" name="Google Shape;13872;p81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3873" name="Google Shape;13873;p81"/>
            <p:cNvSpPr/>
            <p:nvPr/>
          </p:nvSpPr>
          <p:spPr>
            <a:xfrm>
              <a:off x="6521229" y="2938162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4" name="Google Shape;13874;p81"/>
            <p:cNvSpPr/>
            <p:nvPr/>
          </p:nvSpPr>
          <p:spPr>
            <a:xfrm>
              <a:off x="6647725" y="3010258"/>
              <a:ext cx="17568" cy="16704"/>
            </a:xfrm>
            <a:custGeom>
              <a:rect b="b" l="l" r="r" t="t"/>
              <a:pathLst>
                <a:path extrusionOk="0" h="522" w="549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5" name="Google Shape;13875;p81"/>
            <p:cNvSpPr/>
            <p:nvPr/>
          </p:nvSpPr>
          <p:spPr>
            <a:xfrm>
              <a:off x="6635533" y="3166354"/>
              <a:ext cx="17952" cy="11872"/>
            </a:xfrm>
            <a:custGeom>
              <a:rect b="b" l="l" r="r" t="t"/>
              <a:pathLst>
                <a:path extrusionOk="0" h="371" w="561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6" name="Google Shape;13876;p81"/>
            <p:cNvSpPr/>
            <p:nvPr/>
          </p:nvSpPr>
          <p:spPr>
            <a:xfrm>
              <a:off x="6387885" y="3009970"/>
              <a:ext cx="18336" cy="17376"/>
            </a:xfrm>
            <a:custGeom>
              <a:rect b="b" l="l" r="r" t="t"/>
              <a:pathLst>
                <a:path extrusionOk="0" h="543" w="573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7" name="Google Shape;13877;p81"/>
            <p:cNvSpPr/>
            <p:nvPr/>
          </p:nvSpPr>
          <p:spPr>
            <a:xfrm>
              <a:off x="6398925" y="3166354"/>
              <a:ext cx="18336" cy="11872"/>
            </a:xfrm>
            <a:custGeom>
              <a:rect b="b" l="l" r="r" t="t"/>
              <a:pathLst>
                <a:path extrusionOk="0" h="371" w="573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8" name="Google Shape;13878;p81"/>
            <p:cNvSpPr/>
            <p:nvPr/>
          </p:nvSpPr>
          <p:spPr>
            <a:xfrm>
              <a:off x="6340653" y="2886354"/>
              <a:ext cx="370368" cy="368064"/>
            </a:xfrm>
            <a:custGeom>
              <a:rect b="b" l="l" r="r" t="t"/>
              <a:pathLst>
                <a:path extrusionOk="0" h="11502" w="11574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79" name="Google Shape;13879;p81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3880" name="Google Shape;13880;p81"/>
            <p:cNvSpPr/>
            <p:nvPr/>
          </p:nvSpPr>
          <p:spPr>
            <a:xfrm>
              <a:off x="5246797" y="1981426"/>
              <a:ext cx="354752" cy="336512"/>
            </a:xfrm>
            <a:custGeom>
              <a:rect b="b" l="l" r="r" t="t"/>
              <a:pathLst>
                <a:path extrusionOk="0" h="10516" w="11086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1" name="Google Shape;13881;p81"/>
            <p:cNvSpPr/>
            <p:nvPr/>
          </p:nvSpPr>
          <p:spPr>
            <a:xfrm>
              <a:off x="5295565" y="2044338"/>
              <a:ext cx="10304" cy="10688"/>
            </a:xfrm>
            <a:custGeom>
              <a:rect b="b" l="l" r="r" t="t"/>
              <a:pathLst>
                <a:path extrusionOk="0" h="334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82" name="Google Shape;13882;p81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3883" name="Google Shape;13883;p81"/>
            <p:cNvSpPr/>
            <p:nvPr/>
          </p:nvSpPr>
          <p:spPr>
            <a:xfrm>
              <a:off x="4148749" y="2102066"/>
              <a:ext cx="355136" cy="216256"/>
            </a:xfrm>
            <a:custGeom>
              <a:rect b="b" l="l" r="r" t="t"/>
              <a:pathLst>
                <a:path extrusionOk="0" h="6758" w="11098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4" name="Google Shape;13884;p81"/>
            <p:cNvSpPr/>
            <p:nvPr/>
          </p:nvSpPr>
          <p:spPr>
            <a:xfrm>
              <a:off x="4195981" y="2177682"/>
              <a:ext cx="10336" cy="10720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85" name="Google Shape;13885;p81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3886" name="Google Shape;13886;p81"/>
            <p:cNvSpPr/>
            <p:nvPr/>
          </p:nvSpPr>
          <p:spPr>
            <a:xfrm>
              <a:off x="5841165" y="2051186"/>
              <a:ext cx="10688" cy="10336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7" name="Google Shape;13887;p81"/>
            <p:cNvSpPr/>
            <p:nvPr/>
          </p:nvSpPr>
          <p:spPr>
            <a:xfrm>
              <a:off x="5794669" y="2001426"/>
              <a:ext cx="354752" cy="315360"/>
            </a:xfrm>
            <a:custGeom>
              <a:rect b="b" l="l" r="r" t="t"/>
              <a:pathLst>
                <a:path extrusionOk="0" h="9855" w="11086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88" name="Google Shape;13888;p81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3889" name="Google Shape;13889;p81"/>
            <p:cNvSpPr/>
            <p:nvPr/>
          </p:nvSpPr>
          <p:spPr>
            <a:xfrm>
              <a:off x="6392845" y="2048146"/>
              <a:ext cx="12992" cy="10720"/>
            </a:xfrm>
            <a:custGeom>
              <a:rect b="b" l="l" r="r" t="t"/>
              <a:pathLst>
                <a:path extrusionOk="0" h="335" w="40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0" name="Google Shape;13890;p81"/>
            <p:cNvSpPr/>
            <p:nvPr/>
          </p:nvSpPr>
          <p:spPr>
            <a:xfrm>
              <a:off x="6345229" y="2029842"/>
              <a:ext cx="352832" cy="289216"/>
            </a:xfrm>
            <a:custGeom>
              <a:rect b="b" l="l" r="r" t="t"/>
              <a:pathLst>
                <a:path extrusionOk="0" h="9038" w="11026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91" name="Google Shape;13891;p81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3892" name="Google Shape;13892;p81"/>
            <p:cNvSpPr/>
            <p:nvPr/>
          </p:nvSpPr>
          <p:spPr>
            <a:xfrm>
              <a:off x="4697389" y="2036338"/>
              <a:ext cx="354752" cy="281984"/>
            </a:xfrm>
            <a:custGeom>
              <a:rect b="b" l="l" r="r" t="t"/>
              <a:pathLst>
                <a:path extrusionOk="0" h="8812" w="11086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3" name="Google Shape;13893;p81"/>
            <p:cNvSpPr/>
            <p:nvPr/>
          </p:nvSpPr>
          <p:spPr>
            <a:xfrm>
              <a:off x="4747693" y="2113682"/>
              <a:ext cx="10688" cy="10688"/>
            </a:xfrm>
            <a:custGeom>
              <a:rect b="b" l="l" r="r" t="t"/>
              <a:pathLst>
                <a:path extrusionOk="0" h="33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94" name="Google Shape;13894;p81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3895" name="Google Shape;13895;p81"/>
            <p:cNvSpPr/>
            <p:nvPr/>
          </p:nvSpPr>
          <p:spPr>
            <a:xfrm>
              <a:off x="1404013" y="2424754"/>
              <a:ext cx="353600" cy="354944"/>
            </a:xfrm>
            <a:custGeom>
              <a:rect b="b" l="l" r="r" t="t"/>
              <a:pathLst>
                <a:path extrusionOk="0" h="11092" w="1105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6" name="Google Shape;13896;p81"/>
            <p:cNvSpPr/>
            <p:nvPr/>
          </p:nvSpPr>
          <p:spPr>
            <a:xfrm>
              <a:off x="1481357" y="2507634"/>
              <a:ext cx="54144" cy="65568"/>
            </a:xfrm>
            <a:custGeom>
              <a:rect b="b" l="l" r="r" t="t"/>
              <a:pathLst>
                <a:path extrusionOk="0" h="2049" w="1692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7" name="Google Shape;13897;p81"/>
            <p:cNvSpPr/>
            <p:nvPr/>
          </p:nvSpPr>
          <p:spPr>
            <a:xfrm>
              <a:off x="1625389" y="2507634"/>
              <a:ext cx="54528" cy="65568"/>
            </a:xfrm>
            <a:custGeom>
              <a:rect b="b" l="l" r="r" t="t"/>
              <a:pathLst>
                <a:path extrusionOk="0" h="2049" w="1704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8" name="Google Shape;13898;p81"/>
            <p:cNvSpPr/>
            <p:nvPr/>
          </p:nvSpPr>
          <p:spPr>
            <a:xfrm>
              <a:off x="1503085" y="2529746"/>
              <a:ext cx="10688" cy="21344"/>
            </a:xfrm>
            <a:custGeom>
              <a:rect b="b" l="l" r="r" t="t"/>
              <a:pathLst>
                <a:path extrusionOk="0" h="667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9" name="Google Shape;13899;p81"/>
            <p:cNvSpPr/>
            <p:nvPr/>
          </p:nvSpPr>
          <p:spPr>
            <a:xfrm>
              <a:off x="1647501" y="2529746"/>
              <a:ext cx="10304" cy="21344"/>
            </a:xfrm>
            <a:custGeom>
              <a:rect b="b" l="l" r="r" t="t"/>
              <a:pathLst>
                <a:path extrusionOk="0" h="66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00" name="Google Shape;13900;p81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3901" name="Google Shape;13901;p81"/>
            <p:cNvSpPr/>
            <p:nvPr/>
          </p:nvSpPr>
          <p:spPr>
            <a:xfrm>
              <a:off x="854253" y="2428274"/>
              <a:ext cx="355104" cy="351040"/>
            </a:xfrm>
            <a:custGeom>
              <a:rect b="b" l="l" r="r" t="t"/>
              <a:pathLst>
                <a:path extrusionOk="0" h="10970" w="11097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2" name="Google Shape;13902;p81"/>
            <p:cNvSpPr/>
            <p:nvPr/>
          </p:nvSpPr>
          <p:spPr>
            <a:xfrm>
              <a:off x="1003597" y="2557554"/>
              <a:ext cx="49568" cy="60608"/>
            </a:xfrm>
            <a:custGeom>
              <a:rect b="b" l="l" r="r" t="t"/>
              <a:pathLst>
                <a:path extrusionOk="0" h="1894" w="1549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03" name="Google Shape;13903;p81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3904" name="Google Shape;13904;p81"/>
            <p:cNvSpPr/>
            <p:nvPr/>
          </p:nvSpPr>
          <p:spPr>
            <a:xfrm>
              <a:off x="7052365" y="2573938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5" name="Google Shape;13905;p81"/>
            <p:cNvSpPr/>
            <p:nvPr/>
          </p:nvSpPr>
          <p:spPr>
            <a:xfrm>
              <a:off x="6896909" y="2440946"/>
              <a:ext cx="354752" cy="275904"/>
            </a:xfrm>
            <a:custGeom>
              <a:rect b="b" l="l" r="r" t="t"/>
              <a:pathLst>
                <a:path extrusionOk="0" h="8622" w="11086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06" name="Google Shape;13906;p81"/>
          <p:cNvSpPr/>
          <p:nvPr/>
        </p:nvSpPr>
        <p:spPr>
          <a:xfrm>
            <a:off x="6347501" y="2448754"/>
            <a:ext cx="354752" cy="330176"/>
          </a:xfrm>
          <a:custGeom>
            <a:rect b="b" l="l" r="r" t="t"/>
            <a:pathLst>
              <a:path extrusionOk="0" h="10318" w="11086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07" name="Google Shape;13907;p81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3908" name="Google Shape;13908;p81"/>
            <p:cNvSpPr/>
            <p:nvPr/>
          </p:nvSpPr>
          <p:spPr>
            <a:xfrm>
              <a:off x="5265069" y="2424754"/>
              <a:ext cx="321984" cy="354560"/>
            </a:xfrm>
            <a:custGeom>
              <a:rect b="b" l="l" r="r" t="t"/>
              <a:pathLst>
                <a:path extrusionOk="0" h="11080" w="10062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9" name="Google Shape;13909;p81"/>
            <p:cNvSpPr/>
            <p:nvPr/>
          </p:nvSpPr>
          <p:spPr>
            <a:xfrm>
              <a:off x="5360717" y="2479826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10" name="Google Shape;13910;p81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3911" name="Google Shape;13911;p81"/>
            <p:cNvSpPr/>
            <p:nvPr/>
          </p:nvSpPr>
          <p:spPr>
            <a:xfrm>
              <a:off x="4150669" y="2466770"/>
              <a:ext cx="355104" cy="259584"/>
            </a:xfrm>
            <a:custGeom>
              <a:rect b="b" l="l" r="r" t="t"/>
              <a:pathLst>
                <a:path extrusionOk="0" h="8112" w="11097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2" name="Google Shape;13912;p81"/>
            <p:cNvSpPr/>
            <p:nvPr/>
          </p:nvSpPr>
          <p:spPr>
            <a:xfrm>
              <a:off x="4270285" y="2538098"/>
              <a:ext cx="17184" cy="19872"/>
            </a:xfrm>
            <a:custGeom>
              <a:rect b="b" l="l" r="r" t="t"/>
              <a:pathLst>
                <a:path extrusionOk="0" h="621" w="537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3" name="Google Shape;13913;p81"/>
            <p:cNvSpPr/>
            <p:nvPr/>
          </p:nvSpPr>
          <p:spPr>
            <a:xfrm>
              <a:off x="4183437" y="2557170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4" name="Google Shape;13914;p81"/>
            <p:cNvSpPr/>
            <p:nvPr/>
          </p:nvSpPr>
          <p:spPr>
            <a:xfrm>
              <a:off x="4309901" y="2589490"/>
              <a:ext cx="82720" cy="60672"/>
            </a:xfrm>
            <a:custGeom>
              <a:rect b="b" l="l" r="r" t="t"/>
              <a:pathLst>
                <a:path extrusionOk="0" h="1896" w="2585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15" name="Google Shape;13915;p81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3916" name="Google Shape;13916;p81"/>
            <p:cNvSpPr/>
            <p:nvPr/>
          </p:nvSpPr>
          <p:spPr>
            <a:xfrm>
              <a:off x="4699693" y="2424946"/>
              <a:ext cx="354336" cy="353984"/>
            </a:xfrm>
            <a:custGeom>
              <a:rect b="b" l="l" r="r" t="t"/>
              <a:pathLst>
                <a:path extrusionOk="0" h="11062" w="11073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7" name="Google Shape;13917;p81"/>
            <p:cNvSpPr/>
            <p:nvPr/>
          </p:nvSpPr>
          <p:spPr>
            <a:xfrm>
              <a:off x="4738157" y="2573938"/>
              <a:ext cx="38144" cy="38112"/>
            </a:xfrm>
            <a:custGeom>
              <a:rect b="b" l="l" r="r" t="t"/>
              <a:pathLst>
                <a:path extrusionOk="0" h="1191" w="1192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18" name="Google Shape;13918;p81"/>
          <p:cNvSpPr/>
          <p:nvPr/>
        </p:nvSpPr>
        <p:spPr>
          <a:xfrm>
            <a:off x="5809901" y="2424594"/>
            <a:ext cx="331520" cy="354720"/>
          </a:xfrm>
          <a:custGeom>
            <a:rect b="b" l="l" r="r" t="t"/>
            <a:pathLst>
              <a:path extrusionOk="0" h="11085" w="1036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19" name="Google Shape;13919;p81"/>
          <p:cNvSpPr/>
          <p:nvPr/>
        </p:nvSpPr>
        <p:spPr>
          <a:xfrm>
            <a:off x="3051853" y="2463538"/>
            <a:ext cx="355520" cy="315776"/>
          </a:xfrm>
          <a:custGeom>
            <a:rect b="b" l="l" r="r" t="t"/>
            <a:pathLst>
              <a:path extrusionOk="0" h="9868" w="1111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20" name="Google Shape;13920;p81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3921" name="Google Shape;13921;p81"/>
            <p:cNvSpPr/>
            <p:nvPr/>
          </p:nvSpPr>
          <p:spPr>
            <a:xfrm>
              <a:off x="1953037" y="2552242"/>
              <a:ext cx="355136" cy="227072"/>
            </a:xfrm>
            <a:custGeom>
              <a:rect b="b" l="l" r="r" t="t"/>
              <a:pathLst>
                <a:path extrusionOk="0" h="7096" w="11098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2" name="Google Shape;13922;p81"/>
            <p:cNvSpPr/>
            <p:nvPr/>
          </p:nvSpPr>
          <p:spPr>
            <a:xfrm>
              <a:off x="1985805" y="2573938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23" name="Google Shape;13923;p81"/>
          <p:cNvSpPr/>
          <p:nvPr/>
        </p:nvSpPr>
        <p:spPr>
          <a:xfrm>
            <a:off x="3603917" y="2424146"/>
            <a:ext cx="348256" cy="354016"/>
          </a:xfrm>
          <a:custGeom>
            <a:rect b="b" l="l" r="r" t="t"/>
            <a:pathLst>
              <a:path extrusionOk="0" h="11063" w="10883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24" name="Google Shape;13924;p81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3925" name="Google Shape;13925;p81"/>
            <p:cNvSpPr/>
            <p:nvPr/>
          </p:nvSpPr>
          <p:spPr>
            <a:xfrm>
              <a:off x="2500941" y="2527218"/>
              <a:ext cx="355104" cy="250944"/>
            </a:xfrm>
            <a:custGeom>
              <a:rect b="b" l="l" r="r" t="t"/>
              <a:pathLst>
                <a:path extrusionOk="0" h="7842" w="11097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6" name="Google Shape;13926;p81"/>
            <p:cNvSpPr/>
            <p:nvPr/>
          </p:nvSpPr>
          <p:spPr>
            <a:xfrm>
              <a:off x="2651437" y="2623922"/>
              <a:ext cx="16768" cy="15968"/>
            </a:xfrm>
            <a:custGeom>
              <a:rect b="b" l="l" r="r" t="t"/>
              <a:pathLst>
                <a:path extrusionOk="0" h="499" w="524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7" name="Google Shape;13927;p81"/>
            <p:cNvSpPr/>
            <p:nvPr/>
          </p:nvSpPr>
          <p:spPr>
            <a:xfrm>
              <a:off x="2690285" y="2623922"/>
              <a:ext cx="16800" cy="15968"/>
            </a:xfrm>
            <a:custGeom>
              <a:rect b="b" l="l" r="r" t="t"/>
              <a:pathLst>
                <a:path extrusionOk="0" h="499" w="525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8" name="Google Shape;13928;p81"/>
            <p:cNvSpPr/>
            <p:nvPr/>
          </p:nvSpPr>
          <p:spPr>
            <a:xfrm>
              <a:off x="2535597" y="2557170"/>
              <a:ext cx="32416" cy="49184"/>
            </a:xfrm>
            <a:custGeom>
              <a:rect b="b" l="l" r="r" t="t"/>
              <a:pathLst>
                <a:path extrusionOk="0" h="1537" w="1013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9" name="Google Shape;13929;p81"/>
            <p:cNvSpPr/>
            <p:nvPr/>
          </p:nvSpPr>
          <p:spPr>
            <a:xfrm>
              <a:off x="2790477" y="2557938"/>
              <a:ext cx="32416" cy="48800"/>
            </a:xfrm>
            <a:custGeom>
              <a:rect b="b" l="l" r="r" t="t"/>
              <a:pathLst>
                <a:path extrusionOk="0" h="1525" w="1013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30" name="Google Shape;13930;p81"/>
          <p:cNvSpPr/>
          <p:nvPr/>
        </p:nvSpPr>
        <p:spPr>
          <a:xfrm>
            <a:off x="7447437" y="2499282"/>
            <a:ext cx="355136" cy="281952"/>
          </a:xfrm>
          <a:custGeom>
            <a:rect b="b" l="l" r="r" t="t"/>
            <a:pathLst>
              <a:path extrusionOk="0" h="8811" w="11098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31" name="Google Shape;13931;p81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3932" name="Google Shape;13932;p81"/>
            <p:cNvSpPr/>
            <p:nvPr/>
          </p:nvSpPr>
          <p:spPr>
            <a:xfrm>
              <a:off x="8154957" y="2427122"/>
              <a:ext cx="195104" cy="194464"/>
            </a:xfrm>
            <a:custGeom>
              <a:rect b="b" l="l" r="r" t="t"/>
              <a:pathLst>
                <a:path extrusionOk="0" h="6077" w="6097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3" name="Google Shape;13933;p81"/>
            <p:cNvSpPr/>
            <p:nvPr/>
          </p:nvSpPr>
          <p:spPr>
            <a:xfrm>
              <a:off x="7993805" y="2477170"/>
              <a:ext cx="136032" cy="222144"/>
            </a:xfrm>
            <a:custGeom>
              <a:rect b="b" l="l" r="r" t="t"/>
              <a:pathLst>
                <a:path extrusionOk="0" h="6942" w="4251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4" name="Google Shape;13934;p81"/>
            <p:cNvSpPr/>
            <p:nvPr/>
          </p:nvSpPr>
          <p:spPr>
            <a:xfrm>
              <a:off x="8170573" y="2617042"/>
              <a:ext cx="110528" cy="161888"/>
            </a:xfrm>
            <a:custGeom>
              <a:rect b="b" l="l" r="r" t="t"/>
              <a:pathLst>
                <a:path extrusionOk="0" h="5059" w="3454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35" name="Google Shape;13935;p81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3936" name="Google Shape;13936;p81"/>
            <p:cNvSpPr/>
            <p:nvPr/>
          </p:nvSpPr>
          <p:spPr>
            <a:xfrm>
              <a:off x="878637" y="1965010"/>
              <a:ext cx="308640" cy="353312"/>
            </a:xfrm>
            <a:custGeom>
              <a:rect b="b" l="l" r="r" t="t"/>
              <a:pathLst>
                <a:path extrusionOk="0" h="11041" w="9645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7" name="Google Shape;13937;p81"/>
            <p:cNvSpPr/>
            <p:nvPr/>
          </p:nvSpPr>
          <p:spPr>
            <a:xfrm>
              <a:off x="960557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8" name="Google Shape;13938;p81"/>
            <p:cNvSpPr/>
            <p:nvPr/>
          </p:nvSpPr>
          <p:spPr>
            <a:xfrm>
              <a:off x="1060365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39" name="Google Shape;13939;p81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3940" name="Google Shape;13940;p81"/>
            <p:cNvSpPr/>
            <p:nvPr/>
          </p:nvSpPr>
          <p:spPr>
            <a:xfrm>
              <a:off x="6896141" y="1964722"/>
              <a:ext cx="348256" cy="352448"/>
            </a:xfrm>
            <a:custGeom>
              <a:rect b="b" l="l" r="r" t="t"/>
              <a:pathLst>
                <a:path extrusionOk="0" h="11014" w="10883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1" name="Google Shape;13941;p81"/>
            <p:cNvSpPr/>
            <p:nvPr/>
          </p:nvSpPr>
          <p:spPr>
            <a:xfrm>
              <a:off x="7155597" y="2179538"/>
              <a:ext cx="18336" cy="11904"/>
            </a:xfrm>
            <a:custGeom>
              <a:rect b="b" l="l" r="r" t="t"/>
              <a:pathLst>
                <a:path extrusionOk="0" h="372" w="573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2" name="Google Shape;13942;p81"/>
            <p:cNvSpPr/>
            <p:nvPr/>
          </p:nvSpPr>
          <p:spPr>
            <a:xfrm>
              <a:off x="6962829" y="1987186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43" name="Google Shape;13943;p81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944" name="Google Shape;13944;p81"/>
            <p:cNvSpPr/>
            <p:nvPr/>
          </p:nvSpPr>
          <p:spPr>
            <a:xfrm>
              <a:off x="8052109" y="2080530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5" name="Google Shape;13945;p81"/>
            <p:cNvSpPr/>
            <p:nvPr/>
          </p:nvSpPr>
          <p:spPr>
            <a:xfrm>
              <a:off x="7989997" y="2015378"/>
              <a:ext cx="355136" cy="303328"/>
            </a:xfrm>
            <a:custGeom>
              <a:rect b="b" l="l" r="r" t="t"/>
              <a:pathLst>
                <a:path extrusionOk="0" h="9479" w="11098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6" name="Google Shape;13946;p81"/>
            <p:cNvSpPr/>
            <p:nvPr/>
          </p:nvSpPr>
          <p:spPr>
            <a:xfrm>
              <a:off x="8229645" y="2166034"/>
              <a:ext cx="19456" cy="15872"/>
            </a:xfrm>
            <a:custGeom>
              <a:rect b="b" l="l" r="r" t="t"/>
              <a:pathLst>
                <a:path extrusionOk="0" h="496" w="608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47" name="Google Shape;13947;p81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948" name="Google Shape;13948;p81"/>
            <p:cNvSpPr/>
            <p:nvPr/>
          </p:nvSpPr>
          <p:spPr>
            <a:xfrm>
              <a:off x="3739181" y="160353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9" name="Google Shape;13949;p81"/>
            <p:cNvSpPr/>
            <p:nvPr/>
          </p:nvSpPr>
          <p:spPr>
            <a:xfrm>
              <a:off x="3619533" y="1709906"/>
              <a:ext cx="16416" cy="15584"/>
            </a:xfrm>
            <a:custGeom>
              <a:rect b="b" l="l" r="r" t="t"/>
              <a:pathLst>
                <a:path extrusionOk="0" h="487" w="513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0" name="Google Shape;13950;p81"/>
            <p:cNvSpPr/>
            <p:nvPr/>
          </p:nvSpPr>
          <p:spPr>
            <a:xfrm>
              <a:off x="3598221" y="1509362"/>
              <a:ext cx="348640" cy="330784"/>
            </a:xfrm>
            <a:custGeom>
              <a:rect b="b" l="l" r="r" t="t"/>
              <a:pathLst>
                <a:path extrusionOk="0" h="10337" w="10895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1" name="Google Shape;13951;p81"/>
            <p:cNvSpPr/>
            <p:nvPr/>
          </p:nvSpPr>
          <p:spPr>
            <a:xfrm>
              <a:off x="3927757" y="1737234"/>
              <a:ext cx="18720" cy="19104"/>
            </a:xfrm>
            <a:custGeom>
              <a:rect b="b" l="l" r="r" t="t"/>
              <a:pathLst>
                <a:path extrusionOk="0" h="597" w="585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52" name="Google Shape;13952;p81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953" name="Google Shape;13953;p81"/>
            <p:cNvSpPr/>
            <p:nvPr/>
          </p:nvSpPr>
          <p:spPr>
            <a:xfrm>
              <a:off x="524679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4" name="Google Shape;13954;p81"/>
            <p:cNvSpPr/>
            <p:nvPr/>
          </p:nvSpPr>
          <p:spPr>
            <a:xfrm>
              <a:off x="5333677" y="1663346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5" name="Google Shape;13955;p81"/>
            <p:cNvSpPr/>
            <p:nvPr/>
          </p:nvSpPr>
          <p:spPr>
            <a:xfrm>
              <a:off x="546394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6" name="Google Shape;13956;p81"/>
            <p:cNvSpPr/>
            <p:nvPr/>
          </p:nvSpPr>
          <p:spPr>
            <a:xfrm>
              <a:off x="5365677" y="1730002"/>
              <a:ext cx="109760" cy="96064"/>
            </a:xfrm>
            <a:custGeom>
              <a:rect b="b" l="l" r="r" t="t"/>
              <a:pathLst>
                <a:path extrusionOk="0" h="3002" w="343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57" name="Google Shape;13957;p81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958" name="Google Shape;13958;p81"/>
            <p:cNvSpPr/>
            <p:nvPr/>
          </p:nvSpPr>
          <p:spPr>
            <a:xfrm>
              <a:off x="6089933" y="1500658"/>
              <a:ext cx="11104" cy="20992"/>
            </a:xfrm>
            <a:custGeom>
              <a:rect b="b" l="l" r="r" t="t"/>
              <a:pathLst>
                <a:path extrusionOk="0" h="656" w="347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959" name="Google Shape;13959;p81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960" name="Google Shape;13960;p81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rect b="b" l="l" r="r" t="t"/>
                <a:pathLst>
                  <a:path extrusionOk="0" h="479" w="453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1" name="Google Shape;13961;p81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2" name="Google Shape;13962;p81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3" name="Google Shape;13963;p81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rect b="b" l="l" r="r" t="t"/>
                <a:pathLst>
                  <a:path extrusionOk="0" h="10836" w="10907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964" name="Google Shape;13964;p81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965" name="Google Shape;13965;p81"/>
            <p:cNvSpPr/>
            <p:nvPr/>
          </p:nvSpPr>
          <p:spPr>
            <a:xfrm>
              <a:off x="6895373" y="1502578"/>
              <a:ext cx="348640" cy="343296"/>
            </a:xfrm>
            <a:custGeom>
              <a:rect b="b" l="l" r="r" t="t"/>
              <a:pathLst>
                <a:path extrusionOk="0" h="10728" w="10895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6" name="Google Shape;13966;p81"/>
            <p:cNvSpPr/>
            <p:nvPr/>
          </p:nvSpPr>
          <p:spPr>
            <a:xfrm>
              <a:off x="6977677" y="1667154"/>
              <a:ext cx="48416" cy="59456"/>
            </a:xfrm>
            <a:custGeom>
              <a:rect b="b" l="l" r="r" t="t"/>
              <a:pathLst>
                <a:path extrusionOk="0" h="1858" w="1513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7" name="Google Shape;13967;p81"/>
            <p:cNvSpPr/>
            <p:nvPr/>
          </p:nvSpPr>
          <p:spPr>
            <a:xfrm>
              <a:off x="7113709" y="1667154"/>
              <a:ext cx="48800" cy="59456"/>
            </a:xfrm>
            <a:custGeom>
              <a:rect b="b" l="l" r="r" t="t"/>
              <a:pathLst>
                <a:path extrusionOk="0" h="1858" w="1525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68" name="Google Shape;13968;p81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969" name="Google Shape;13969;p81"/>
            <p:cNvSpPr/>
            <p:nvPr/>
          </p:nvSpPr>
          <p:spPr>
            <a:xfrm>
              <a:off x="4293901" y="1707410"/>
              <a:ext cx="22528" cy="15392"/>
            </a:xfrm>
            <a:custGeom>
              <a:rect b="b" l="l" r="r" t="t"/>
              <a:pathLst>
                <a:path extrusionOk="0" h="481" w="704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0" name="Google Shape;13970;p81"/>
            <p:cNvSpPr/>
            <p:nvPr/>
          </p:nvSpPr>
          <p:spPr>
            <a:xfrm>
              <a:off x="4326669" y="1707250"/>
              <a:ext cx="22528" cy="15168"/>
            </a:xfrm>
            <a:custGeom>
              <a:rect b="b" l="l" r="r" t="t"/>
              <a:pathLst>
                <a:path extrusionOk="0" h="474" w="704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1" name="Google Shape;13971;p81"/>
            <p:cNvSpPr/>
            <p:nvPr/>
          </p:nvSpPr>
          <p:spPr>
            <a:xfrm>
              <a:off x="4147597" y="1505458"/>
              <a:ext cx="347904" cy="336992"/>
            </a:xfrm>
            <a:custGeom>
              <a:rect b="b" l="l" r="r" t="t"/>
              <a:pathLst>
                <a:path extrusionOk="0" h="10531" w="10872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2" name="Google Shape;13972;p81"/>
            <p:cNvSpPr/>
            <p:nvPr/>
          </p:nvSpPr>
          <p:spPr>
            <a:xfrm>
              <a:off x="4250477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3" name="Google Shape;13973;p81"/>
            <p:cNvSpPr/>
            <p:nvPr/>
          </p:nvSpPr>
          <p:spPr>
            <a:xfrm>
              <a:off x="4348781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4" name="Google Shape;13974;p81"/>
            <p:cNvSpPr/>
            <p:nvPr/>
          </p:nvSpPr>
          <p:spPr>
            <a:xfrm>
              <a:off x="4261517" y="1739922"/>
              <a:ext cx="119680" cy="59840"/>
            </a:xfrm>
            <a:custGeom>
              <a:rect b="b" l="l" r="r" t="t"/>
              <a:pathLst>
                <a:path extrusionOk="0" h="1870" w="374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5" name="Google Shape;13975;p81"/>
            <p:cNvSpPr/>
            <p:nvPr/>
          </p:nvSpPr>
          <p:spPr>
            <a:xfrm>
              <a:off x="4221517" y="1614482"/>
              <a:ext cx="199296" cy="206624"/>
            </a:xfrm>
            <a:custGeom>
              <a:rect b="b" l="l" r="r" t="t"/>
              <a:pathLst>
                <a:path extrusionOk="0" h="6457" w="6228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76" name="Google Shape;13976;p81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977" name="Google Shape;13977;p81"/>
            <p:cNvSpPr/>
            <p:nvPr/>
          </p:nvSpPr>
          <p:spPr>
            <a:xfrm>
              <a:off x="2634669" y="1725842"/>
              <a:ext cx="75840" cy="38496"/>
            </a:xfrm>
            <a:custGeom>
              <a:rect b="b" l="l" r="r" t="t"/>
              <a:pathLst>
                <a:path extrusionOk="0" h="1203" w="237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8" name="Google Shape;13978;p81"/>
            <p:cNvSpPr/>
            <p:nvPr/>
          </p:nvSpPr>
          <p:spPr>
            <a:xfrm>
              <a:off x="2596173" y="1658002"/>
              <a:ext cx="43456" cy="48416"/>
            </a:xfrm>
            <a:custGeom>
              <a:rect b="b" l="l" r="r" t="t"/>
              <a:pathLst>
                <a:path extrusionOk="0" h="1513" w="1358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9" name="Google Shape;13979;p81"/>
            <p:cNvSpPr/>
            <p:nvPr/>
          </p:nvSpPr>
          <p:spPr>
            <a:xfrm>
              <a:off x="2705133" y="1658002"/>
              <a:ext cx="43488" cy="48416"/>
            </a:xfrm>
            <a:custGeom>
              <a:rect b="b" l="l" r="r" t="t"/>
              <a:pathLst>
                <a:path extrusionOk="0" h="1513" w="1359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0" name="Google Shape;13980;p81"/>
            <p:cNvSpPr/>
            <p:nvPr/>
          </p:nvSpPr>
          <p:spPr>
            <a:xfrm>
              <a:off x="2499405" y="1499890"/>
              <a:ext cx="347488" cy="348256"/>
            </a:xfrm>
            <a:custGeom>
              <a:rect b="b" l="l" r="r" t="t"/>
              <a:pathLst>
                <a:path extrusionOk="0" h="10883" w="10859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1" name="Google Shape;13981;p81"/>
            <p:cNvSpPr/>
            <p:nvPr/>
          </p:nvSpPr>
          <p:spPr>
            <a:xfrm>
              <a:off x="2667053" y="1609618"/>
              <a:ext cx="10688" cy="37760"/>
            </a:xfrm>
            <a:custGeom>
              <a:rect b="b" l="l" r="r" t="t"/>
              <a:pathLst>
                <a:path extrusionOk="0" h="118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82" name="Google Shape;13982;p81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983" name="Google Shape;13983;p81"/>
            <p:cNvSpPr/>
            <p:nvPr/>
          </p:nvSpPr>
          <p:spPr>
            <a:xfrm>
              <a:off x="2078413" y="1736882"/>
              <a:ext cx="88800" cy="44608"/>
            </a:xfrm>
            <a:custGeom>
              <a:rect b="b" l="l" r="r" t="t"/>
              <a:pathLst>
                <a:path extrusionOk="0" h="1394" w="2775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4" name="Google Shape;13984;p81"/>
            <p:cNvSpPr/>
            <p:nvPr/>
          </p:nvSpPr>
          <p:spPr>
            <a:xfrm>
              <a:off x="1956845" y="1500498"/>
              <a:ext cx="331520" cy="348032"/>
            </a:xfrm>
            <a:custGeom>
              <a:rect b="b" l="l" r="r" t="t"/>
              <a:pathLst>
                <a:path extrusionOk="0" h="10876" w="1036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5" name="Google Shape;13985;p81"/>
            <p:cNvSpPr/>
            <p:nvPr/>
          </p:nvSpPr>
          <p:spPr>
            <a:xfrm>
              <a:off x="2030765" y="1652690"/>
              <a:ext cx="48800" cy="59840"/>
            </a:xfrm>
            <a:custGeom>
              <a:rect b="b" l="l" r="r" t="t"/>
              <a:pathLst>
                <a:path extrusionOk="0" h="1870" w="1525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6" name="Google Shape;13986;p81"/>
            <p:cNvSpPr/>
            <p:nvPr/>
          </p:nvSpPr>
          <p:spPr>
            <a:xfrm>
              <a:off x="2167181" y="1652690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7" name="Google Shape;13987;p81"/>
            <p:cNvSpPr/>
            <p:nvPr/>
          </p:nvSpPr>
          <p:spPr>
            <a:xfrm>
              <a:off x="202087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8" name="Google Shape;13988;p81"/>
            <p:cNvSpPr/>
            <p:nvPr/>
          </p:nvSpPr>
          <p:spPr>
            <a:xfrm>
              <a:off x="1986189" y="1685426"/>
              <a:ext cx="27840" cy="38144"/>
            </a:xfrm>
            <a:custGeom>
              <a:rect b="b" l="l" r="r" t="t"/>
              <a:pathLst>
                <a:path extrusionOk="0" h="1192" w="87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9" name="Google Shape;13989;p81"/>
            <p:cNvSpPr/>
            <p:nvPr/>
          </p:nvSpPr>
          <p:spPr>
            <a:xfrm>
              <a:off x="219879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0" name="Google Shape;13990;p81"/>
            <p:cNvSpPr/>
            <p:nvPr/>
          </p:nvSpPr>
          <p:spPr>
            <a:xfrm>
              <a:off x="2225453" y="1685426"/>
              <a:ext cx="28224" cy="37760"/>
            </a:xfrm>
            <a:custGeom>
              <a:rect b="b" l="l" r="r" t="t"/>
              <a:pathLst>
                <a:path extrusionOk="0" h="1180" w="882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1" name="Google Shape;13991;p81"/>
            <p:cNvSpPr/>
            <p:nvPr/>
          </p:nvSpPr>
          <p:spPr>
            <a:xfrm>
              <a:off x="2046381" y="1573906"/>
              <a:ext cx="22528" cy="16320"/>
            </a:xfrm>
            <a:custGeom>
              <a:rect b="b" l="l" r="r" t="t"/>
              <a:pathLst>
                <a:path extrusionOk="0" h="510" w="704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2" name="Google Shape;13992;p81"/>
            <p:cNvSpPr/>
            <p:nvPr/>
          </p:nvSpPr>
          <p:spPr>
            <a:xfrm>
              <a:off x="2078765" y="1587538"/>
              <a:ext cx="87680" cy="18304"/>
            </a:xfrm>
            <a:custGeom>
              <a:rect b="b" l="l" r="r" t="t"/>
              <a:pathLst>
                <a:path extrusionOk="0" h="572" w="274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3" name="Google Shape;13993;p81"/>
            <p:cNvSpPr/>
            <p:nvPr/>
          </p:nvSpPr>
          <p:spPr>
            <a:xfrm>
              <a:off x="2177069" y="1574130"/>
              <a:ext cx="22528" cy="16480"/>
            </a:xfrm>
            <a:custGeom>
              <a:rect b="b" l="l" r="r" t="t"/>
              <a:pathLst>
                <a:path extrusionOk="0" h="515" w="704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4" name="Google Shape;13994;p81"/>
            <p:cNvSpPr/>
            <p:nvPr/>
          </p:nvSpPr>
          <p:spPr>
            <a:xfrm>
              <a:off x="2078413" y="1560466"/>
              <a:ext cx="88800" cy="15648"/>
            </a:xfrm>
            <a:custGeom>
              <a:rect b="b" l="l" r="r" t="t"/>
              <a:pathLst>
                <a:path extrusionOk="0" h="489" w="2775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95" name="Google Shape;13995;p81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996" name="Google Shape;13996;p81"/>
            <p:cNvSpPr/>
            <p:nvPr/>
          </p:nvSpPr>
          <p:spPr>
            <a:xfrm>
              <a:off x="6405805" y="1685810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7" name="Google Shape;13997;p81"/>
            <p:cNvSpPr/>
            <p:nvPr/>
          </p:nvSpPr>
          <p:spPr>
            <a:xfrm>
              <a:off x="6345613" y="1549874"/>
              <a:ext cx="348640" cy="250656"/>
            </a:xfrm>
            <a:custGeom>
              <a:rect b="b" l="l" r="r" t="t"/>
              <a:pathLst>
                <a:path extrusionOk="0" h="7833" w="10895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8" name="Google Shape;13998;p81"/>
            <p:cNvSpPr/>
            <p:nvPr/>
          </p:nvSpPr>
          <p:spPr>
            <a:xfrm>
              <a:off x="6472845" y="1588626"/>
              <a:ext cx="41952" cy="38944"/>
            </a:xfrm>
            <a:custGeom>
              <a:rect b="b" l="l" r="r" t="t"/>
              <a:pathLst>
                <a:path extrusionOk="0" h="1217" w="1311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9" name="Google Shape;13999;p81"/>
            <p:cNvSpPr/>
            <p:nvPr/>
          </p:nvSpPr>
          <p:spPr>
            <a:xfrm>
              <a:off x="6528109" y="1592402"/>
              <a:ext cx="40800" cy="23360"/>
            </a:xfrm>
            <a:custGeom>
              <a:rect b="b" l="l" r="r" t="t"/>
              <a:pathLst>
                <a:path extrusionOk="0" h="730" w="1275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0" name="Google Shape;14000;p81"/>
            <p:cNvSpPr/>
            <p:nvPr/>
          </p:nvSpPr>
          <p:spPr>
            <a:xfrm>
              <a:off x="6581453" y="1614994"/>
              <a:ext cx="38496" cy="11040"/>
            </a:xfrm>
            <a:custGeom>
              <a:rect b="b" l="l" r="r" t="t"/>
              <a:pathLst>
                <a:path extrusionOk="0" h="345" w="1203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1" name="Google Shape;14001;p81"/>
            <p:cNvSpPr/>
            <p:nvPr/>
          </p:nvSpPr>
          <p:spPr>
            <a:xfrm>
              <a:off x="6634765" y="1648274"/>
              <a:ext cx="25184" cy="16992"/>
            </a:xfrm>
            <a:custGeom>
              <a:rect b="b" l="l" r="r" t="t"/>
              <a:pathLst>
                <a:path extrusionOk="0" h="531" w="787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02" name="Google Shape;14002;p81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4003" name="Google Shape;14003;p81"/>
            <p:cNvSpPr/>
            <p:nvPr/>
          </p:nvSpPr>
          <p:spPr>
            <a:xfrm>
              <a:off x="7575469" y="1750066"/>
              <a:ext cx="40032" cy="39424"/>
            </a:xfrm>
            <a:custGeom>
              <a:rect b="b" l="l" r="r" t="t"/>
              <a:pathLst>
                <a:path extrusionOk="0" h="1232" w="1251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4" name="Google Shape;14004;p81"/>
            <p:cNvSpPr/>
            <p:nvPr/>
          </p:nvSpPr>
          <p:spPr>
            <a:xfrm>
              <a:off x="7623469" y="1749714"/>
              <a:ext cx="40032" cy="39776"/>
            </a:xfrm>
            <a:custGeom>
              <a:rect b="b" l="l" r="r" t="t"/>
              <a:pathLst>
                <a:path extrusionOk="0" h="1243" w="1251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5" name="Google Shape;14005;p81"/>
            <p:cNvSpPr/>
            <p:nvPr/>
          </p:nvSpPr>
          <p:spPr>
            <a:xfrm>
              <a:off x="7537741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6" name="Google Shape;14006;p81"/>
            <p:cNvSpPr/>
            <p:nvPr/>
          </p:nvSpPr>
          <p:spPr>
            <a:xfrm>
              <a:off x="7657389" y="1640498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7" name="Google Shape;14007;p81"/>
            <p:cNvSpPr/>
            <p:nvPr/>
          </p:nvSpPr>
          <p:spPr>
            <a:xfrm>
              <a:off x="7444781" y="1507026"/>
              <a:ext cx="348640" cy="334272"/>
            </a:xfrm>
            <a:custGeom>
              <a:rect b="b" l="l" r="r" t="t"/>
              <a:pathLst>
                <a:path extrusionOk="0" h="10446" w="10895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08" name="Google Shape;14008;p81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4009" name="Google Shape;14009;p81"/>
            <p:cNvSpPr/>
            <p:nvPr/>
          </p:nvSpPr>
          <p:spPr>
            <a:xfrm>
              <a:off x="8129837" y="1722674"/>
              <a:ext cx="33536" cy="35936"/>
            </a:xfrm>
            <a:custGeom>
              <a:rect b="b" l="l" r="r" t="t"/>
              <a:pathLst>
                <a:path extrusionOk="0" h="1123" w="1048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0" name="Google Shape;14010;p81"/>
            <p:cNvSpPr/>
            <p:nvPr/>
          </p:nvSpPr>
          <p:spPr>
            <a:xfrm>
              <a:off x="8172877" y="1722610"/>
              <a:ext cx="35840" cy="36000"/>
            </a:xfrm>
            <a:custGeom>
              <a:rect b="b" l="l" r="r" t="t"/>
              <a:pathLst>
                <a:path extrusionOk="0" h="1125" w="112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1" name="Google Shape;14011;p81"/>
            <p:cNvSpPr/>
            <p:nvPr/>
          </p:nvSpPr>
          <p:spPr>
            <a:xfrm>
              <a:off x="7995341" y="1506738"/>
              <a:ext cx="347872" cy="334944"/>
            </a:xfrm>
            <a:custGeom>
              <a:rect b="b" l="l" r="r" t="t"/>
              <a:pathLst>
                <a:path extrusionOk="0" h="10467" w="10871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2" name="Google Shape;14012;p81"/>
            <p:cNvSpPr/>
            <p:nvPr/>
          </p:nvSpPr>
          <p:spPr>
            <a:xfrm>
              <a:off x="8103149" y="1685426"/>
              <a:ext cx="132256" cy="123104"/>
            </a:xfrm>
            <a:custGeom>
              <a:rect b="b" l="l" r="r" t="t"/>
              <a:pathLst>
                <a:path extrusionOk="0" h="3847" w="4133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3" name="Google Shape;14013;p81"/>
            <p:cNvSpPr/>
            <p:nvPr/>
          </p:nvSpPr>
          <p:spPr>
            <a:xfrm>
              <a:off x="8087149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4" name="Google Shape;14014;p81"/>
            <p:cNvSpPr/>
            <p:nvPr/>
          </p:nvSpPr>
          <p:spPr>
            <a:xfrm>
              <a:off x="8207149" y="1640498"/>
              <a:ext cx="43104" cy="48032"/>
            </a:xfrm>
            <a:custGeom>
              <a:rect b="b" l="l" r="r" t="t"/>
              <a:pathLst>
                <a:path extrusionOk="0" h="1501" w="1347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15" name="Google Shape;14015;p81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4016" name="Google Shape;14016;p81"/>
            <p:cNvSpPr/>
            <p:nvPr/>
          </p:nvSpPr>
          <p:spPr>
            <a:xfrm>
              <a:off x="3137965" y="1548658"/>
              <a:ext cx="10688" cy="13760"/>
            </a:xfrm>
            <a:custGeom>
              <a:rect b="b" l="l" r="r" t="t"/>
              <a:pathLst>
                <a:path extrusionOk="0" h="43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017" name="Google Shape;14017;p81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4018" name="Google Shape;14018;p81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rect b="b" l="l" r="r" t="t"/>
                <a:pathLst>
                  <a:path extrusionOk="0" h="9497" w="10871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9" name="Google Shape;14019;p81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rect b="b" l="l" r="r" t="t"/>
                <a:pathLst>
                  <a:path extrusionOk="0" h="4300" w="1536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020" name="Google Shape;14020;p81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4021" name="Google Shape;14021;p81"/>
            <p:cNvSpPr/>
            <p:nvPr/>
          </p:nvSpPr>
          <p:spPr>
            <a:xfrm>
              <a:off x="1133133" y="3351922"/>
              <a:ext cx="313984" cy="358560"/>
            </a:xfrm>
            <a:custGeom>
              <a:rect b="b" l="l" r="r" t="t"/>
              <a:pathLst>
                <a:path extrusionOk="0" h="11205" w="9812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2" name="Google Shape;14022;p81"/>
            <p:cNvSpPr/>
            <p:nvPr/>
          </p:nvSpPr>
          <p:spPr>
            <a:xfrm>
              <a:off x="1285549" y="3414418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3" name="Google Shape;14023;p81"/>
            <p:cNvSpPr/>
            <p:nvPr/>
          </p:nvSpPr>
          <p:spPr>
            <a:xfrm>
              <a:off x="1285549" y="3459378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4" name="Google Shape;14024;p81"/>
            <p:cNvSpPr/>
            <p:nvPr/>
          </p:nvSpPr>
          <p:spPr>
            <a:xfrm>
              <a:off x="1285549" y="3503954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5" name="Google Shape;14025;p81"/>
            <p:cNvSpPr/>
            <p:nvPr/>
          </p:nvSpPr>
          <p:spPr>
            <a:xfrm>
              <a:off x="1167821" y="3498226"/>
              <a:ext cx="10688" cy="16416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6" name="Google Shape;14026;p81"/>
            <p:cNvSpPr/>
            <p:nvPr/>
          </p:nvSpPr>
          <p:spPr>
            <a:xfrm>
              <a:off x="1167821" y="353749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7" name="Google Shape;14027;p81"/>
            <p:cNvSpPr/>
            <p:nvPr/>
          </p:nvSpPr>
          <p:spPr>
            <a:xfrm>
              <a:off x="1167821" y="3577106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8" name="Google Shape;14028;p81"/>
            <p:cNvSpPr/>
            <p:nvPr/>
          </p:nvSpPr>
          <p:spPr>
            <a:xfrm>
              <a:off x="1402509" y="3493266"/>
              <a:ext cx="10688" cy="16064"/>
            </a:xfrm>
            <a:custGeom>
              <a:rect b="b" l="l" r="r" t="t"/>
              <a:pathLst>
                <a:path extrusionOk="0" h="502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9" name="Google Shape;14029;p81"/>
            <p:cNvSpPr/>
            <p:nvPr/>
          </p:nvSpPr>
          <p:spPr>
            <a:xfrm>
              <a:off x="1393357" y="3526898"/>
              <a:ext cx="15648" cy="14432"/>
            </a:xfrm>
            <a:custGeom>
              <a:rect b="b" l="l" r="r" t="t"/>
              <a:pathLst>
                <a:path extrusionOk="0" h="451" w="489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0" name="Google Shape;14030;p81"/>
            <p:cNvSpPr/>
            <p:nvPr/>
          </p:nvSpPr>
          <p:spPr>
            <a:xfrm>
              <a:off x="1402509" y="345365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1" name="Google Shape;14031;p81"/>
            <p:cNvSpPr/>
            <p:nvPr/>
          </p:nvSpPr>
          <p:spPr>
            <a:xfrm>
              <a:off x="1171629" y="3612306"/>
              <a:ext cx="15264" cy="14752"/>
            </a:xfrm>
            <a:custGeom>
              <a:rect b="b" l="l" r="r" t="t"/>
              <a:pathLst>
                <a:path extrusionOk="0" h="461" w="477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2" name="Google Shape;14032;p81"/>
            <p:cNvSpPr/>
            <p:nvPr/>
          </p:nvSpPr>
          <p:spPr>
            <a:xfrm>
              <a:off x="1285549" y="3548914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3" name="Google Shape;14033;p81"/>
            <p:cNvSpPr/>
            <p:nvPr/>
          </p:nvSpPr>
          <p:spPr>
            <a:xfrm>
              <a:off x="1285549" y="3593490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4" name="Google Shape;14034;p81"/>
            <p:cNvSpPr/>
            <p:nvPr/>
          </p:nvSpPr>
          <p:spPr>
            <a:xfrm>
              <a:off x="1285549" y="3638450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5" name="Google Shape;14035;p81"/>
            <p:cNvSpPr/>
            <p:nvPr/>
          </p:nvSpPr>
          <p:spPr>
            <a:xfrm>
              <a:off x="1201325" y="3627026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6" name="Google Shape;14036;p81"/>
            <p:cNvSpPr/>
            <p:nvPr/>
          </p:nvSpPr>
          <p:spPr>
            <a:xfrm>
              <a:off x="1363629" y="3537490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37" name="Google Shape;14037;p81"/>
          <p:cNvSpPr/>
          <p:nvPr/>
        </p:nvSpPr>
        <p:spPr>
          <a:xfrm>
            <a:off x="1709197" y="3353842"/>
            <a:ext cx="262944" cy="354720"/>
          </a:xfrm>
          <a:custGeom>
            <a:rect b="b" l="l" r="r" t="t"/>
            <a:pathLst>
              <a:path extrusionOk="0" h="11085" w="8217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38" name="Google Shape;14038;p81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4039" name="Google Shape;14039;p81"/>
            <p:cNvSpPr/>
            <p:nvPr/>
          </p:nvSpPr>
          <p:spPr>
            <a:xfrm>
              <a:off x="2839629" y="3550386"/>
              <a:ext cx="19840" cy="16448"/>
            </a:xfrm>
            <a:custGeom>
              <a:rect b="b" l="l" r="r" t="t"/>
              <a:pathLst>
                <a:path extrusionOk="0" h="514" w="62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0" name="Google Shape;14040;p81"/>
            <p:cNvSpPr/>
            <p:nvPr/>
          </p:nvSpPr>
          <p:spPr>
            <a:xfrm>
              <a:off x="2865165" y="3511410"/>
              <a:ext cx="50688" cy="37536"/>
            </a:xfrm>
            <a:custGeom>
              <a:rect b="b" l="l" r="r" t="t"/>
              <a:pathLst>
                <a:path extrusionOk="0" h="1173" w="1584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1" name="Google Shape;14041;p81"/>
            <p:cNvSpPr/>
            <p:nvPr/>
          </p:nvSpPr>
          <p:spPr>
            <a:xfrm>
              <a:off x="2795053" y="3352594"/>
              <a:ext cx="288448" cy="357120"/>
            </a:xfrm>
            <a:custGeom>
              <a:rect b="b" l="l" r="r" t="t"/>
              <a:pathLst>
                <a:path extrusionOk="0" h="11160" w="9014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2" name="Google Shape;14042;p81"/>
            <p:cNvSpPr/>
            <p:nvPr/>
          </p:nvSpPr>
          <p:spPr>
            <a:xfrm>
              <a:off x="3019853" y="3423794"/>
              <a:ext cx="20224" cy="16576"/>
            </a:xfrm>
            <a:custGeom>
              <a:rect b="b" l="l" r="r" t="t"/>
              <a:pathLst>
                <a:path extrusionOk="0" h="518" w="632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3" name="Google Shape;14043;p81"/>
            <p:cNvSpPr/>
            <p:nvPr/>
          </p:nvSpPr>
          <p:spPr>
            <a:xfrm>
              <a:off x="2964237" y="3441810"/>
              <a:ext cx="49920" cy="37408"/>
            </a:xfrm>
            <a:custGeom>
              <a:rect b="b" l="l" r="r" t="t"/>
              <a:pathLst>
                <a:path extrusionOk="0" h="1169" w="156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4" name="Google Shape;14044;p81"/>
            <p:cNvSpPr/>
            <p:nvPr/>
          </p:nvSpPr>
          <p:spPr>
            <a:xfrm>
              <a:off x="2867437" y="3395602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5" name="Google Shape;14045;p81"/>
            <p:cNvSpPr/>
            <p:nvPr/>
          </p:nvSpPr>
          <p:spPr>
            <a:xfrm>
              <a:off x="2885741" y="3421234"/>
              <a:ext cx="38496" cy="49216"/>
            </a:xfrm>
            <a:custGeom>
              <a:rect b="b" l="l" r="r" t="t"/>
              <a:pathLst>
                <a:path extrusionOk="0" h="1538" w="1203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6" name="Google Shape;14046;p81"/>
            <p:cNvSpPr/>
            <p:nvPr/>
          </p:nvSpPr>
          <p:spPr>
            <a:xfrm>
              <a:off x="2993933" y="3576178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7" name="Google Shape;14047;p81"/>
            <p:cNvSpPr/>
            <p:nvPr/>
          </p:nvSpPr>
          <p:spPr>
            <a:xfrm>
              <a:off x="2954701" y="3520466"/>
              <a:ext cx="39264" cy="49056"/>
            </a:xfrm>
            <a:custGeom>
              <a:rect b="b" l="l" r="r" t="t"/>
              <a:pathLst>
                <a:path extrusionOk="0" h="1533" w="1227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48" name="Google Shape;14048;p81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4049" name="Google Shape;14049;p81"/>
            <p:cNvSpPr/>
            <p:nvPr/>
          </p:nvSpPr>
          <p:spPr>
            <a:xfrm>
              <a:off x="2236525" y="3353202"/>
              <a:ext cx="304832" cy="356512"/>
            </a:xfrm>
            <a:custGeom>
              <a:rect b="b" l="l" r="r" t="t"/>
              <a:pathLst>
                <a:path extrusionOk="0" h="11141" w="9526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0" name="Google Shape;14050;p81"/>
            <p:cNvSpPr/>
            <p:nvPr/>
          </p:nvSpPr>
          <p:spPr>
            <a:xfrm>
              <a:off x="2283373" y="3553106"/>
              <a:ext cx="16416" cy="11072"/>
            </a:xfrm>
            <a:custGeom>
              <a:rect b="b" l="l" r="r" t="t"/>
              <a:pathLst>
                <a:path extrusionOk="0" h="346" w="513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1" name="Google Shape;14051;p81"/>
            <p:cNvSpPr/>
            <p:nvPr/>
          </p:nvSpPr>
          <p:spPr>
            <a:xfrm>
              <a:off x="2449485" y="3488658"/>
              <a:ext cx="17184" cy="12288"/>
            </a:xfrm>
            <a:custGeom>
              <a:rect b="b" l="l" r="r" t="t"/>
              <a:pathLst>
                <a:path extrusionOk="0" h="384" w="537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52" name="Google Shape;14052;p81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4053" name="Google Shape;14053;p81"/>
            <p:cNvSpPr/>
            <p:nvPr/>
          </p:nvSpPr>
          <p:spPr>
            <a:xfrm>
              <a:off x="3910637" y="3352690"/>
              <a:ext cx="256800" cy="357024"/>
            </a:xfrm>
            <a:custGeom>
              <a:rect b="b" l="l" r="r" t="t"/>
              <a:pathLst>
                <a:path extrusionOk="0" h="11157" w="8025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4" name="Google Shape;14054;p81"/>
            <p:cNvSpPr/>
            <p:nvPr/>
          </p:nvSpPr>
          <p:spPr>
            <a:xfrm>
              <a:off x="3960909" y="3498226"/>
              <a:ext cx="60992" cy="60992"/>
            </a:xfrm>
            <a:custGeom>
              <a:rect b="b" l="l" r="r" t="t"/>
              <a:pathLst>
                <a:path extrusionOk="0" h="1906" w="1906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5" name="Google Shape;14055;p81"/>
            <p:cNvSpPr/>
            <p:nvPr/>
          </p:nvSpPr>
          <p:spPr>
            <a:xfrm>
              <a:off x="4083981" y="3408690"/>
              <a:ext cx="44224" cy="43872"/>
            </a:xfrm>
            <a:custGeom>
              <a:rect b="b" l="l" r="r" t="t"/>
              <a:pathLst>
                <a:path extrusionOk="0" h="1371" w="1382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56" name="Google Shape;14056;p81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4057" name="Google Shape;14057;p81"/>
            <p:cNvSpPr/>
            <p:nvPr/>
          </p:nvSpPr>
          <p:spPr>
            <a:xfrm>
              <a:off x="6056429" y="3351922"/>
              <a:ext cx="360064" cy="360096"/>
            </a:xfrm>
            <a:custGeom>
              <a:rect b="b" l="l" r="r" t="t"/>
              <a:pathLst>
                <a:path extrusionOk="0" h="11253" w="11252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8" name="Google Shape;14058;p81"/>
            <p:cNvSpPr/>
            <p:nvPr/>
          </p:nvSpPr>
          <p:spPr>
            <a:xfrm>
              <a:off x="6311309" y="3392306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9" name="Google Shape;14059;p81"/>
            <p:cNvSpPr/>
            <p:nvPr/>
          </p:nvSpPr>
          <p:spPr>
            <a:xfrm>
              <a:off x="6153197" y="3649490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60" name="Google Shape;14060;p81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4061" name="Google Shape;14061;p81"/>
            <p:cNvSpPr/>
            <p:nvPr/>
          </p:nvSpPr>
          <p:spPr>
            <a:xfrm>
              <a:off x="6608877" y="3353074"/>
              <a:ext cx="357408" cy="357408"/>
            </a:xfrm>
            <a:custGeom>
              <a:rect b="b" l="l" r="r" t="t"/>
              <a:pathLst>
                <a:path extrusionOk="0" h="11169" w="11169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2" name="Google Shape;14062;p81"/>
            <p:cNvSpPr/>
            <p:nvPr/>
          </p:nvSpPr>
          <p:spPr>
            <a:xfrm>
              <a:off x="6770029" y="3565170"/>
              <a:ext cx="44608" cy="27968"/>
            </a:xfrm>
            <a:custGeom>
              <a:rect b="b" l="l" r="r" t="t"/>
              <a:pathLst>
                <a:path extrusionOk="0" h="874" w="1394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3" name="Google Shape;14063;p81"/>
            <p:cNvSpPr/>
            <p:nvPr/>
          </p:nvSpPr>
          <p:spPr>
            <a:xfrm>
              <a:off x="6859949" y="3437074"/>
              <a:ext cx="24416" cy="31840"/>
            </a:xfrm>
            <a:custGeom>
              <a:rect b="b" l="l" r="r" t="t"/>
              <a:pathLst>
                <a:path extrusionOk="0" h="995" w="763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4" name="Google Shape;14064;p81"/>
            <p:cNvSpPr/>
            <p:nvPr/>
          </p:nvSpPr>
          <p:spPr>
            <a:xfrm>
              <a:off x="6824525" y="3509426"/>
              <a:ext cx="17920" cy="28448"/>
            </a:xfrm>
            <a:custGeom>
              <a:rect b="b" l="l" r="r" t="t"/>
              <a:pathLst>
                <a:path extrusionOk="0" h="889" w="56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5" name="Google Shape;14065;p81"/>
            <p:cNvSpPr/>
            <p:nvPr/>
          </p:nvSpPr>
          <p:spPr>
            <a:xfrm>
              <a:off x="6790989" y="3541906"/>
              <a:ext cx="42688" cy="34464"/>
            </a:xfrm>
            <a:custGeom>
              <a:rect b="b" l="l" r="r" t="t"/>
              <a:pathLst>
                <a:path extrusionOk="0" h="1077" w="1334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6" name="Google Shape;14066;p81"/>
            <p:cNvSpPr/>
            <p:nvPr/>
          </p:nvSpPr>
          <p:spPr>
            <a:xfrm>
              <a:off x="6840525" y="3544914"/>
              <a:ext cx="54112" cy="32608"/>
            </a:xfrm>
            <a:custGeom>
              <a:rect b="b" l="l" r="r" t="t"/>
              <a:pathLst>
                <a:path extrusionOk="0" h="1019" w="1691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7" name="Google Shape;14067;p81"/>
            <p:cNvSpPr/>
            <p:nvPr/>
          </p:nvSpPr>
          <p:spPr>
            <a:xfrm>
              <a:off x="6793645" y="3582770"/>
              <a:ext cx="102144" cy="75520"/>
            </a:xfrm>
            <a:custGeom>
              <a:rect b="b" l="l" r="r" t="t"/>
              <a:pathLst>
                <a:path extrusionOk="0" h="2360" w="3192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68" name="Google Shape;14068;p81"/>
          <p:cNvSpPr/>
          <p:nvPr/>
        </p:nvSpPr>
        <p:spPr>
          <a:xfrm>
            <a:off x="7708045" y="3351538"/>
            <a:ext cx="357408" cy="357408"/>
          </a:xfrm>
          <a:custGeom>
            <a:rect b="b" l="l" r="r" t="t"/>
            <a:pathLst>
              <a:path extrusionOk="0" h="11169" w="11169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69" name="Google Shape;14069;p81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4070" name="Google Shape;14070;p81"/>
            <p:cNvSpPr/>
            <p:nvPr/>
          </p:nvSpPr>
          <p:spPr>
            <a:xfrm>
              <a:off x="3546381" y="3557138"/>
              <a:ext cx="19840" cy="16576"/>
            </a:xfrm>
            <a:custGeom>
              <a:rect b="b" l="l" r="r" t="t"/>
              <a:pathLst>
                <a:path extrusionOk="0" h="518" w="62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1" name="Google Shape;14071;p81"/>
            <p:cNvSpPr/>
            <p:nvPr/>
          </p:nvSpPr>
          <p:spPr>
            <a:xfrm>
              <a:off x="3449997" y="3423730"/>
              <a:ext cx="14496" cy="18144"/>
            </a:xfrm>
            <a:custGeom>
              <a:rect b="b" l="l" r="r" t="t"/>
              <a:pathLst>
                <a:path extrusionOk="0" h="567" w="453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2" name="Google Shape;14072;p81"/>
            <p:cNvSpPr/>
            <p:nvPr/>
          </p:nvSpPr>
          <p:spPr>
            <a:xfrm>
              <a:off x="3316269" y="3352402"/>
              <a:ext cx="344832" cy="356544"/>
            </a:xfrm>
            <a:custGeom>
              <a:rect b="b" l="l" r="r" t="t"/>
              <a:pathLst>
                <a:path extrusionOk="0" h="11142" w="10776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73" name="Google Shape;14073;p81"/>
          <p:cNvSpPr/>
          <p:nvPr/>
        </p:nvSpPr>
        <p:spPr>
          <a:xfrm>
            <a:off x="4423085" y="3353074"/>
            <a:ext cx="331872" cy="357792"/>
          </a:xfrm>
          <a:custGeom>
            <a:rect b="b" l="l" r="r" t="t"/>
            <a:pathLst>
              <a:path extrusionOk="0" h="11181" w="10371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74" name="Google Shape;14074;p81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4075" name="Google Shape;14075;p81"/>
            <p:cNvSpPr/>
            <p:nvPr/>
          </p:nvSpPr>
          <p:spPr>
            <a:xfrm>
              <a:off x="4959533" y="3370226"/>
              <a:ext cx="357408" cy="323488"/>
            </a:xfrm>
            <a:custGeom>
              <a:rect b="b" l="l" r="r" t="t"/>
              <a:pathLst>
                <a:path extrusionOk="0" h="10109" w="11169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6" name="Google Shape;14076;p81"/>
            <p:cNvSpPr/>
            <p:nvPr/>
          </p:nvSpPr>
          <p:spPr>
            <a:xfrm>
              <a:off x="5055149" y="3409458"/>
              <a:ext cx="99840" cy="88416"/>
            </a:xfrm>
            <a:custGeom>
              <a:rect b="b" l="l" r="r" t="t"/>
              <a:pathLst>
                <a:path extrusionOk="0" h="2763" w="312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77" name="Google Shape;14077;p81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4078" name="Google Shape;14078;p81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9" name="Google Shape;14079;p81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0" name="Google Shape;14080;p81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1" name="Google Shape;14081;p81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82" name="Google Shape;14082;p81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4083" name="Google Shape;14083;p81"/>
            <p:cNvSpPr/>
            <p:nvPr/>
          </p:nvSpPr>
          <p:spPr>
            <a:xfrm>
              <a:off x="5545485" y="3384178"/>
              <a:ext cx="57184" cy="60736"/>
            </a:xfrm>
            <a:custGeom>
              <a:rect b="b" l="l" r="r" t="t"/>
              <a:pathLst>
                <a:path extrusionOk="0" h="1898" w="1787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4" name="Google Shape;14084;p81"/>
            <p:cNvSpPr/>
            <p:nvPr/>
          </p:nvSpPr>
          <p:spPr>
            <a:xfrm>
              <a:off x="5508909" y="3429362"/>
              <a:ext cx="53760" cy="50624"/>
            </a:xfrm>
            <a:custGeom>
              <a:rect b="b" l="l" r="r" t="t"/>
              <a:pathLst>
                <a:path extrusionOk="0" h="1582" w="168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5" name="Google Shape;14085;p81"/>
            <p:cNvSpPr/>
            <p:nvPr/>
          </p:nvSpPr>
          <p:spPr>
            <a:xfrm>
              <a:off x="5606829" y="3371506"/>
              <a:ext cx="51104" cy="63520"/>
            </a:xfrm>
            <a:custGeom>
              <a:rect b="b" l="l" r="r" t="t"/>
              <a:pathLst>
                <a:path extrusionOk="0" h="1985" w="1597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6" name="Google Shape;14086;p81"/>
            <p:cNvSpPr/>
            <p:nvPr/>
          </p:nvSpPr>
          <p:spPr>
            <a:xfrm>
              <a:off x="5659789" y="3396786"/>
              <a:ext cx="48032" cy="55392"/>
            </a:xfrm>
            <a:custGeom>
              <a:rect b="b" l="l" r="r" t="t"/>
              <a:pathLst>
                <a:path extrusionOk="0" h="1731" w="1501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7" name="Google Shape;14087;p81"/>
            <p:cNvSpPr/>
            <p:nvPr/>
          </p:nvSpPr>
          <p:spPr>
            <a:xfrm>
              <a:off x="5556941" y="3444402"/>
              <a:ext cx="131840" cy="93856"/>
            </a:xfrm>
            <a:custGeom>
              <a:rect b="b" l="l" r="r" t="t"/>
              <a:pathLst>
                <a:path extrusionOk="0" h="2933" w="412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8" name="Google Shape;14088;p81"/>
            <p:cNvSpPr/>
            <p:nvPr/>
          </p:nvSpPr>
          <p:spPr>
            <a:xfrm>
              <a:off x="5730285" y="3518386"/>
              <a:ext cx="50336" cy="64832"/>
            </a:xfrm>
            <a:custGeom>
              <a:rect b="b" l="l" r="r" t="t"/>
              <a:pathLst>
                <a:path extrusionOk="0" h="2026" w="1573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9" name="Google Shape;14089;p81"/>
            <p:cNvSpPr/>
            <p:nvPr/>
          </p:nvSpPr>
          <p:spPr>
            <a:xfrm>
              <a:off x="5674669" y="3533234"/>
              <a:ext cx="49920" cy="56480"/>
            </a:xfrm>
            <a:custGeom>
              <a:rect b="b" l="l" r="r" t="t"/>
              <a:pathLst>
                <a:path extrusionOk="0" h="1765" w="156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0" name="Google Shape;14090;p81"/>
            <p:cNvSpPr/>
            <p:nvPr/>
          </p:nvSpPr>
          <p:spPr>
            <a:xfrm>
              <a:off x="5777133" y="3542162"/>
              <a:ext cx="60608" cy="57440"/>
            </a:xfrm>
            <a:custGeom>
              <a:rect b="b" l="l" r="r" t="t"/>
              <a:pathLst>
                <a:path extrusionOk="0" h="1795" w="1894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1" name="Google Shape;14091;p81"/>
            <p:cNvSpPr/>
            <p:nvPr/>
          </p:nvSpPr>
          <p:spPr>
            <a:xfrm>
              <a:off x="5811437" y="3593426"/>
              <a:ext cx="56032" cy="47328"/>
            </a:xfrm>
            <a:custGeom>
              <a:rect b="b" l="l" r="r" t="t"/>
              <a:pathLst>
                <a:path extrusionOk="0" h="1479" w="1751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2" name="Google Shape;14092;p81"/>
            <p:cNvSpPr/>
            <p:nvPr/>
          </p:nvSpPr>
          <p:spPr>
            <a:xfrm>
              <a:off x="5679981" y="3591218"/>
              <a:ext cx="130720" cy="99840"/>
            </a:xfrm>
            <a:custGeom>
              <a:rect b="b" l="l" r="r" t="t"/>
              <a:pathLst>
                <a:path extrusionOk="0" h="3120" w="4085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4096" name="Shape 14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7" name="Google Shape;14097;p8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8" name="Google Shape;14098;p82"/>
          <p:cNvSpPr/>
          <p:nvPr/>
        </p:nvSpPr>
        <p:spPr>
          <a:xfrm>
            <a:off x="2853797" y="3817349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99" name="Google Shape;14099;p82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4100" name="Google Shape;14100;p82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1" name="Google Shape;14101;p82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2" name="Google Shape;14102;p82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3" name="Google Shape;14103;p82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04" name="Google Shape;14104;p82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4105" name="Google Shape;14105;p82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6" name="Google Shape;14106;p82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7" name="Google Shape;14107;p82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8" name="Google Shape;14108;p82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09" name="Google Shape;14109;p82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4110" name="Google Shape;14110;p82"/>
            <p:cNvSpPr/>
            <p:nvPr/>
          </p:nvSpPr>
          <p:spPr>
            <a:xfrm>
              <a:off x="5100008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1" name="Google Shape;14111;p82"/>
            <p:cNvSpPr/>
            <p:nvPr/>
          </p:nvSpPr>
          <p:spPr>
            <a:xfrm>
              <a:off x="5150777" y="3867767"/>
              <a:ext cx="244486" cy="243690"/>
            </a:xfrm>
            <a:custGeom>
              <a:rect b="b" l="l" r="r" t="t"/>
              <a:pathLst>
                <a:path extrusionOk="0" h="7656" w="7681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2" name="Google Shape;14112;p82"/>
            <p:cNvSpPr/>
            <p:nvPr/>
          </p:nvSpPr>
          <p:spPr>
            <a:xfrm>
              <a:off x="5201960" y="3941167"/>
              <a:ext cx="135691" cy="91097"/>
            </a:xfrm>
            <a:custGeom>
              <a:rect b="b" l="l" r="r" t="t"/>
              <a:pathLst>
                <a:path extrusionOk="0" h="2862" w="4263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13" name="Google Shape;14113;p82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4114" name="Google Shape;14114;p82"/>
            <p:cNvSpPr/>
            <p:nvPr/>
          </p:nvSpPr>
          <p:spPr>
            <a:xfrm>
              <a:off x="5998919" y="3817349"/>
              <a:ext cx="345674" cy="345674"/>
            </a:xfrm>
            <a:custGeom>
              <a:rect b="b" l="l" r="r" t="t"/>
              <a:pathLst>
                <a:path extrusionOk="0" h="10860" w="1086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5" name="Google Shape;14115;p82"/>
            <p:cNvSpPr/>
            <p:nvPr/>
          </p:nvSpPr>
          <p:spPr>
            <a:xfrm>
              <a:off x="6051980" y="3874579"/>
              <a:ext cx="240698" cy="231595"/>
            </a:xfrm>
            <a:custGeom>
              <a:rect b="b" l="l" r="r" t="t"/>
              <a:pathLst>
                <a:path extrusionOk="0" h="7276" w="7562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6" name="Google Shape;14116;p82"/>
            <p:cNvSpPr/>
            <p:nvPr/>
          </p:nvSpPr>
          <p:spPr>
            <a:xfrm>
              <a:off x="6116786" y="3928404"/>
              <a:ext cx="109941" cy="123946"/>
            </a:xfrm>
            <a:custGeom>
              <a:rect b="b" l="l" r="r" t="t"/>
              <a:pathLst>
                <a:path extrusionOk="0" h="3894" w="3454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17" name="Google Shape;14117;p82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4118" name="Google Shape;14118;p82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9" name="Google Shape;14119;p82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20" name="Google Shape;14120;p82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4121" name="Google Shape;14121;p82"/>
            <p:cNvSpPr/>
            <p:nvPr/>
          </p:nvSpPr>
          <p:spPr>
            <a:xfrm>
              <a:off x="4650919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2" name="Google Shape;14122;p82"/>
            <p:cNvSpPr/>
            <p:nvPr/>
          </p:nvSpPr>
          <p:spPr>
            <a:xfrm>
              <a:off x="4701305" y="3867386"/>
              <a:ext cx="244486" cy="242958"/>
            </a:xfrm>
            <a:custGeom>
              <a:rect b="b" l="l" r="r" t="t"/>
              <a:pathLst>
                <a:path extrusionOk="0" h="7633" w="7681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3" name="Google Shape;14123;p82"/>
            <p:cNvSpPr/>
            <p:nvPr/>
          </p:nvSpPr>
          <p:spPr>
            <a:xfrm>
              <a:off x="4749464" y="3911534"/>
              <a:ext cx="153134" cy="151065"/>
            </a:xfrm>
            <a:custGeom>
              <a:rect b="b" l="l" r="r" t="t"/>
              <a:pathLst>
                <a:path extrusionOk="0" h="4746" w="4811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24" name="Google Shape;14124;p82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4125" name="Google Shape;14125;p82"/>
            <p:cNvSpPr/>
            <p:nvPr/>
          </p:nvSpPr>
          <p:spPr>
            <a:xfrm>
              <a:off x="5549861" y="3817349"/>
              <a:ext cx="345642" cy="345674"/>
            </a:xfrm>
            <a:custGeom>
              <a:rect b="b" l="l" r="r" t="t"/>
              <a:pathLst>
                <a:path extrusionOk="0" h="10860" w="10859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6" name="Google Shape;14126;p82"/>
            <p:cNvSpPr/>
            <p:nvPr/>
          </p:nvSpPr>
          <p:spPr>
            <a:xfrm>
              <a:off x="5590763" y="3890208"/>
              <a:ext cx="262661" cy="200052"/>
            </a:xfrm>
            <a:custGeom>
              <a:rect b="b" l="l" r="r" t="t"/>
              <a:pathLst>
                <a:path extrusionOk="0" h="6285" w="8252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7" name="Google Shape;14127;p82"/>
            <p:cNvSpPr/>
            <p:nvPr/>
          </p:nvSpPr>
          <p:spPr>
            <a:xfrm>
              <a:off x="5680587" y="3935024"/>
              <a:ext cx="105389" cy="110514"/>
            </a:xfrm>
            <a:custGeom>
              <a:rect b="b" l="l" r="r" t="t"/>
              <a:pathLst>
                <a:path extrusionOk="0" h="3472" w="3311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28" name="Google Shape;14128;p82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4129" name="Google Shape;14129;p82"/>
            <p:cNvSpPr/>
            <p:nvPr/>
          </p:nvSpPr>
          <p:spPr>
            <a:xfrm>
              <a:off x="1588395" y="3513054"/>
              <a:ext cx="45517" cy="16297"/>
            </a:xfrm>
            <a:custGeom>
              <a:rect b="b" l="l" r="r" t="t"/>
              <a:pathLst>
                <a:path extrusionOk="0" h="512" w="143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0" name="Google Shape;14130;p82"/>
            <p:cNvSpPr/>
            <p:nvPr/>
          </p:nvSpPr>
          <p:spPr>
            <a:xfrm>
              <a:off x="1306445" y="3397829"/>
              <a:ext cx="367255" cy="269091"/>
            </a:xfrm>
            <a:custGeom>
              <a:rect b="b" l="l" r="r" t="t"/>
              <a:pathLst>
                <a:path extrusionOk="0" h="8454" w="11538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1" name="Google Shape;14131;p82"/>
            <p:cNvSpPr/>
            <p:nvPr/>
          </p:nvSpPr>
          <p:spPr>
            <a:xfrm>
              <a:off x="1639960" y="3622549"/>
              <a:ext cx="10631" cy="45135"/>
            </a:xfrm>
            <a:custGeom>
              <a:rect b="b" l="l" r="r" t="t"/>
              <a:pathLst>
                <a:path extrusionOk="0" h="1418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2" name="Google Shape;14132;p82"/>
            <p:cNvSpPr/>
            <p:nvPr/>
          </p:nvSpPr>
          <p:spPr>
            <a:xfrm>
              <a:off x="1444014" y="3446466"/>
              <a:ext cx="91734" cy="30589"/>
            </a:xfrm>
            <a:custGeom>
              <a:rect b="b" l="l" r="r" t="t"/>
              <a:pathLst>
                <a:path extrusionOk="0" h="961" w="2882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3" name="Google Shape;14133;p82"/>
            <p:cNvSpPr/>
            <p:nvPr/>
          </p:nvSpPr>
          <p:spPr>
            <a:xfrm>
              <a:off x="142052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4" name="Google Shape;14134;p82"/>
            <p:cNvSpPr/>
            <p:nvPr/>
          </p:nvSpPr>
          <p:spPr>
            <a:xfrm>
              <a:off x="154749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35" name="Google Shape;14135;p82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4136" name="Google Shape;14136;p82"/>
            <p:cNvSpPr/>
            <p:nvPr/>
          </p:nvSpPr>
          <p:spPr>
            <a:xfrm>
              <a:off x="1901061" y="3639610"/>
              <a:ext cx="11013" cy="33772"/>
            </a:xfrm>
            <a:custGeom>
              <a:rect b="b" l="l" r="r" t="t"/>
              <a:pathLst>
                <a:path extrusionOk="0" h="1061" w="346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7" name="Google Shape;14137;p82"/>
            <p:cNvSpPr/>
            <p:nvPr/>
          </p:nvSpPr>
          <p:spPr>
            <a:xfrm>
              <a:off x="2016668" y="3639610"/>
              <a:ext cx="10631" cy="33772"/>
            </a:xfrm>
            <a:custGeom>
              <a:rect b="b" l="l" r="r" t="t"/>
              <a:pathLst>
                <a:path extrusionOk="0" h="1061" w="334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8" name="Google Shape;14138;p82"/>
            <p:cNvSpPr/>
            <p:nvPr/>
          </p:nvSpPr>
          <p:spPr>
            <a:xfrm>
              <a:off x="1820340" y="3518720"/>
              <a:ext cx="46281" cy="16329"/>
            </a:xfrm>
            <a:custGeom>
              <a:rect b="b" l="l" r="r" t="t"/>
              <a:pathLst>
                <a:path extrusionOk="0" h="513" w="145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9" name="Google Shape;14139;p82"/>
            <p:cNvSpPr/>
            <p:nvPr/>
          </p:nvSpPr>
          <p:spPr>
            <a:xfrm>
              <a:off x="1802898" y="3628247"/>
              <a:ext cx="11045" cy="45135"/>
            </a:xfrm>
            <a:custGeom>
              <a:rect b="b" l="l" r="r" t="t"/>
              <a:pathLst>
                <a:path extrusionOk="0" h="1418" w="347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0" name="Google Shape;14140;p82"/>
            <p:cNvSpPr/>
            <p:nvPr/>
          </p:nvSpPr>
          <p:spPr>
            <a:xfrm>
              <a:off x="1781317" y="3391400"/>
              <a:ext cx="367255" cy="282364"/>
            </a:xfrm>
            <a:custGeom>
              <a:rect b="b" l="l" r="r" t="t"/>
              <a:pathLst>
                <a:path extrusionOk="0" h="8871" w="11538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1" name="Google Shape;14141;p82"/>
            <p:cNvSpPr/>
            <p:nvPr/>
          </p:nvSpPr>
          <p:spPr>
            <a:xfrm>
              <a:off x="2114800" y="3635440"/>
              <a:ext cx="11045" cy="37941"/>
            </a:xfrm>
            <a:custGeom>
              <a:rect b="b" l="l" r="r" t="t"/>
              <a:pathLst>
                <a:path extrusionOk="0" h="1192" w="34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42" name="Google Shape;14142;p82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4143" name="Google Shape;14143;p82"/>
            <p:cNvSpPr/>
            <p:nvPr/>
          </p:nvSpPr>
          <p:spPr>
            <a:xfrm>
              <a:off x="3678830" y="3370933"/>
              <a:ext cx="369164" cy="323297"/>
            </a:xfrm>
            <a:custGeom>
              <a:rect b="b" l="l" r="r" t="t"/>
              <a:pathLst>
                <a:path extrusionOk="0" h="10157" w="11598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4" name="Google Shape;14144;p82"/>
            <p:cNvSpPr/>
            <p:nvPr/>
          </p:nvSpPr>
          <p:spPr>
            <a:xfrm>
              <a:off x="3713716" y="3498253"/>
              <a:ext cx="126206" cy="161092"/>
            </a:xfrm>
            <a:custGeom>
              <a:rect b="b" l="l" r="r" t="t"/>
              <a:pathLst>
                <a:path extrusionOk="0" h="5061" w="3965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5" name="Google Shape;14145;p82"/>
            <p:cNvSpPr/>
            <p:nvPr/>
          </p:nvSpPr>
          <p:spPr>
            <a:xfrm>
              <a:off x="3863795" y="3498253"/>
              <a:ext cx="149728" cy="34154"/>
            </a:xfrm>
            <a:custGeom>
              <a:rect b="b" l="l" r="r" t="t"/>
              <a:pathLst>
                <a:path extrusionOk="0" h="1073" w="4704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6" name="Google Shape;14146;p82"/>
            <p:cNvSpPr/>
            <p:nvPr/>
          </p:nvSpPr>
          <p:spPr>
            <a:xfrm>
              <a:off x="3863413" y="3544502"/>
              <a:ext cx="114843" cy="33740"/>
            </a:xfrm>
            <a:custGeom>
              <a:rect b="b" l="l" r="r" t="t"/>
              <a:pathLst>
                <a:path extrusionOk="0" h="1060" w="3608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7" name="Google Shape;14147;p82"/>
            <p:cNvSpPr/>
            <p:nvPr/>
          </p:nvSpPr>
          <p:spPr>
            <a:xfrm>
              <a:off x="3863795" y="3590719"/>
              <a:ext cx="68625" cy="10663"/>
            </a:xfrm>
            <a:custGeom>
              <a:rect b="b" l="l" r="r" t="t"/>
              <a:pathLst>
                <a:path extrusionOk="0" h="335" w="2156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8" name="Google Shape;14148;p82"/>
            <p:cNvSpPr/>
            <p:nvPr/>
          </p:nvSpPr>
          <p:spPr>
            <a:xfrm>
              <a:off x="3944897" y="3590719"/>
              <a:ext cx="33358" cy="10663"/>
            </a:xfrm>
            <a:custGeom>
              <a:rect b="b" l="l" r="r" t="t"/>
              <a:pathLst>
                <a:path extrusionOk="0" h="335" w="1048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9" name="Google Shape;14149;p82"/>
            <p:cNvSpPr/>
            <p:nvPr/>
          </p:nvSpPr>
          <p:spPr>
            <a:xfrm>
              <a:off x="3864176" y="3625223"/>
              <a:ext cx="21995" cy="1063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0" name="Google Shape;14150;p82"/>
            <p:cNvSpPr/>
            <p:nvPr/>
          </p:nvSpPr>
          <p:spPr>
            <a:xfrm>
              <a:off x="3898648" y="3625223"/>
              <a:ext cx="56498" cy="10631"/>
            </a:xfrm>
            <a:custGeom>
              <a:rect b="b" l="l" r="r" t="t"/>
              <a:pathLst>
                <a:path extrusionOk="0" h="334" w="1775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1" name="Google Shape;14151;p82"/>
            <p:cNvSpPr/>
            <p:nvPr/>
          </p:nvSpPr>
          <p:spPr>
            <a:xfrm>
              <a:off x="3864176" y="3648713"/>
              <a:ext cx="21995" cy="10249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2" name="Google Shape;14152;p82"/>
            <p:cNvSpPr/>
            <p:nvPr/>
          </p:nvSpPr>
          <p:spPr>
            <a:xfrm>
              <a:off x="3898648" y="3648713"/>
              <a:ext cx="56498" cy="10249"/>
            </a:xfrm>
            <a:custGeom>
              <a:rect b="b" l="l" r="r" t="t"/>
              <a:pathLst>
                <a:path extrusionOk="0" h="322" w="1775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3" name="Google Shape;14153;p82"/>
            <p:cNvSpPr/>
            <p:nvPr/>
          </p:nvSpPr>
          <p:spPr>
            <a:xfrm>
              <a:off x="3858097" y="3452036"/>
              <a:ext cx="11013" cy="10249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54" name="Google Shape;14154;p82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4155" name="Google Shape;14155;p82"/>
            <p:cNvSpPr/>
            <p:nvPr/>
          </p:nvSpPr>
          <p:spPr>
            <a:xfrm>
              <a:off x="968792" y="3507102"/>
              <a:ext cx="92498" cy="30589"/>
            </a:xfrm>
            <a:custGeom>
              <a:rect b="b" l="l" r="r" t="t"/>
              <a:pathLst>
                <a:path extrusionOk="0" h="961" w="2906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6" name="Google Shape;14156;p82"/>
            <p:cNvSpPr/>
            <p:nvPr/>
          </p:nvSpPr>
          <p:spPr>
            <a:xfrm>
              <a:off x="911562" y="3458466"/>
              <a:ext cx="206577" cy="258109"/>
            </a:xfrm>
            <a:custGeom>
              <a:rect b="b" l="l" r="r" t="t"/>
              <a:pathLst>
                <a:path extrusionOk="0" h="8109" w="649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7" name="Google Shape;14157;p82"/>
            <p:cNvSpPr/>
            <p:nvPr/>
          </p:nvSpPr>
          <p:spPr>
            <a:xfrm>
              <a:off x="946034" y="3694580"/>
              <a:ext cx="10663" cy="21613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8" name="Google Shape;14158;p82"/>
            <p:cNvSpPr/>
            <p:nvPr/>
          </p:nvSpPr>
          <p:spPr>
            <a:xfrm>
              <a:off x="1073004" y="3694580"/>
              <a:ext cx="10631" cy="21613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9" name="Google Shape;14159;p82"/>
            <p:cNvSpPr/>
            <p:nvPr/>
          </p:nvSpPr>
          <p:spPr>
            <a:xfrm>
              <a:off x="859265" y="3348175"/>
              <a:ext cx="312316" cy="293759"/>
            </a:xfrm>
            <a:custGeom>
              <a:rect b="b" l="l" r="r" t="t"/>
              <a:pathLst>
                <a:path extrusionOk="0" h="9229" w="9812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60" name="Google Shape;14160;p82"/>
          <p:cNvSpPr/>
          <p:nvPr/>
        </p:nvSpPr>
        <p:spPr>
          <a:xfrm>
            <a:off x="2256921" y="3378127"/>
            <a:ext cx="372188" cy="309260"/>
          </a:xfrm>
          <a:custGeom>
            <a:rect b="b" l="l" r="r" t="t"/>
            <a:pathLst>
              <a:path extrusionOk="0" h="9716" w="11693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61" name="Google Shape;14161;p82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4162" name="Google Shape;14162;p82"/>
            <p:cNvSpPr/>
            <p:nvPr/>
          </p:nvSpPr>
          <p:spPr>
            <a:xfrm>
              <a:off x="2766264" y="3394042"/>
              <a:ext cx="253176" cy="275934"/>
            </a:xfrm>
            <a:custGeom>
              <a:rect b="b" l="l" r="r" t="t"/>
              <a:pathLst>
                <a:path extrusionOk="0" h="8669" w="7954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3" name="Google Shape;14163;p82"/>
            <p:cNvSpPr/>
            <p:nvPr/>
          </p:nvSpPr>
          <p:spPr>
            <a:xfrm>
              <a:off x="3039143" y="3528205"/>
              <a:ext cx="21995" cy="8753"/>
            </a:xfrm>
            <a:custGeom>
              <a:rect b="b" l="l" r="r" t="t"/>
              <a:pathLst>
                <a:path extrusionOk="0" h="275" w="691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4" name="Google Shape;14164;p82"/>
            <p:cNvSpPr/>
            <p:nvPr/>
          </p:nvSpPr>
          <p:spPr>
            <a:xfrm>
              <a:off x="3019408" y="3475622"/>
              <a:ext cx="20499" cy="18875"/>
            </a:xfrm>
            <a:custGeom>
              <a:rect b="b" l="l" r="r" t="t"/>
              <a:pathLst>
                <a:path extrusionOk="0" h="593" w="644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5" name="Google Shape;14165;p82"/>
            <p:cNvSpPr/>
            <p:nvPr/>
          </p:nvSpPr>
          <p:spPr>
            <a:xfrm>
              <a:off x="3020554" y="3570348"/>
              <a:ext cx="19353" cy="18621"/>
            </a:xfrm>
            <a:custGeom>
              <a:rect b="b" l="l" r="r" t="t"/>
              <a:pathLst>
                <a:path extrusionOk="0" h="585" w="608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66" name="Google Shape;14166;p82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4167" name="Google Shape;14167;p82"/>
            <p:cNvSpPr/>
            <p:nvPr/>
          </p:nvSpPr>
          <p:spPr>
            <a:xfrm>
              <a:off x="3301772" y="3386084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8" name="Google Shape;14168;p82"/>
            <p:cNvSpPr/>
            <p:nvPr/>
          </p:nvSpPr>
          <p:spPr>
            <a:xfrm>
              <a:off x="3301772" y="3410339"/>
              <a:ext cx="131904" cy="11395"/>
            </a:xfrm>
            <a:custGeom>
              <a:rect b="b" l="l" r="r" t="t"/>
              <a:pathLst>
                <a:path extrusionOk="0" h="358" w="414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9" name="Google Shape;14169;p82"/>
            <p:cNvSpPr/>
            <p:nvPr/>
          </p:nvSpPr>
          <p:spPr>
            <a:xfrm>
              <a:off x="3301772" y="3484980"/>
              <a:ext cx="71649" cy="11427"/>
            </a:xfrm>
            <a:custGeom>
              <a:rect b="b" l="l" r="r" t="t"/>
              <a:pathLst>
                <a:path extrusionOk="0" h="359" w="2251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0" name="Google Shape;14170;p82"/>
            <p:cNvSpPr/>
            <p:nvPr/>
          </p:nvSpPr>
          <p:spPr>
            <a:xfrm>
              <a:off x="3301772" y="3509234"/>
              <a:ext cx="130758" cy="11427"/>
            </a:xfrm>
            <a:custGeom>
              <a:rect b="b" l="l" r="r" t="t"/>
              <a:pathLst>
                <a:path extrusionOk="0" h="359" w="410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1" name="Google Shape;14171;p82"/>
            <p:cNvSpPr/>
            <p:nvPr/>
          </p:nvSpPr>
          <p:spPr>
            <a:xfrm>
              <a:off x="3301772" y="3584671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2" name="Google Shape;14172;p82"/>
            <p:cNvSpPr/>
            <p:nvPr/>
          </p:nvSpPr>
          <p:spPr>
            <a:xfrm>
              <a:off x="3301772" y="3609308"/>
              <a:ext cx="129994" cy="11395"/>
            </a:xfrm>
            <a:custGeom>
              <a:rect b="b" l="l" r="r" t="t"/>
              <a:pathLst>
                <a:path extrusionOk="0" h="358" w="408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3" name="Google Shape;14173;p82"/>
            <p:cNvSpPr/>
            <p:nvPr/>
          </p:nvSpPr>
          <p:spPr>
            <a:xfrm>
              <a:off x="3214972" y="3458466"/>
              <a:ext cx="346406" cy="248274"/>
            </a:xfrm>
            <a:custGeom>
              <a:rect b="b" l="l" r="r" t="t"/>
              <a:pathLst>
                <a:path extrusionOk="0" h="7800" w="10883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4" name="Google Shape;14174;p82"/>
            <p:cNvSpPr/>
            <p:nvPr/>
          </p:nvSpPr>
          <p:spPr>
            <a:xfrm>
              <a:off x="3238462" y="3380005"/>
              <a:ext cx="49305" cy="47427"/>
            </a:xfrm>
            <a:custGeom>
              <a:rect b="b" l="l" r="r" t="t"/>
              <a:pathLst>
                <a:path extrusionOk="0" h="1490" w="154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5" name="Google Shape;14175;p82"/>
            <p:cNvSpPr/>
            <p:nvPr/>
          </p:nvSpPr>
          <p:spPr>
            <a:xfrm>
              <a:off x="3251353" y="3380482"/>
              <a:ext cx="43607" cy="34058"/>
            </a:xfrm>
            <a:custGeom>
              <a:rect b="b" l="l" r="r" t="t"/>
              <a:pathLst>
                <a:path extrusionOk="0" h="1070" w="137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6" name="Google Shape;14176;p82"/>
            <p:cNvSpPr/>
            <p:nvPr/>
          </p:nvSpPr>
          <p:spPr>
            <a:xfrm>
              <a:off x="3238462" y="3479314"/>
              <a:ext cx="49305" cy="47395"/>
            </a:xfrm>
            <a:custGeom>
              <a:rect b="b" l="l" r="r" t="t"/>
              <a:pathLst>
                <a:path extrusionOk="0" h="1489" w="1549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7" name="Google Shape;14177;p82"/>
            <p:cNvSpPr/>
            <p:nvPr/>
          </p:nvSpPr>
          <p:spPr>
            <a:xfrm>
              <a:off x="3251353" y="3479792"/>
              <a:ext cx="43607" cy="34408"/>
            </a:xfrm>
            <a:custGeom>
              <a:rect b="b" l="l" r="r" t="t"/>
              <a:pathLst>
                <a:path extrusionOk="0" h="1081" w="137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8" name="Google Shape;14178;p82"/>
            <p:cNvSpPr/>
            <p:nvPr/>
          </p:nvSpPr>
          <p:spPr>
            <a:xfrm>
              <a:off x="3238462" y="3578210"/>
              <a:ext cx="49305" cy="47809"/>
            </a:xfrm>
            <a:custGeom>
              <a:rect b="b" l="l" r="r" t="t"/>
              <a:pathLst>
                <a:path extrusionOk="0" h="1502" w="154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9" name="Google Shape;14179;p82"/>
            <p:cNvSpPr/>
            <p:nvPr/>
          </p:nvSpPr>
          <p:spPr>
            <a:xfrm>
              <a:off x="3251353" y="3579133"/>
              <a:ext cx="42843" cy="34376"/>
            </a:xfrm>
            <a:custGeom>
              <a:rect b="b" l="l" r="r" t="t"/>
              <a:pathLst>
                <a:path extrusionOk="0" h="1080" w="1346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0" name="Google Shape;14180;p82"/>
            <p:cNvSpPr/>
            <p:nvPr/>
          </p:nvSpPr>
          <p:spPr>
            <a:xfrm>
              <a:off x="3215736" y="3359188"/>
              <a:ext cx="253558" cy="89442"/>
            </a:xfrm>
            <a:custGeom>
              <a:rect b="b" l="l" r="r" t="t"/>
              <a:pathLst>
                <a:path extrusionOk="0" h="2810" w="7966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81" name="Google Shape;14181;p82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4182" name="Google Shape;14182;p82"/>
            <p:cNvSpPr/>
            <p:nvPr/>
          </p:nvSpPr>
          <p:spPr>
            <a:xfrm>
              <a:off x="4629306" y="3409193"/>
              <a:ext cx="367255" cy="244486"/>
            </a:xfrm>
            <a:custGeom>
              <a:rect b="b" l="l" r="r" t="t"/>
              <a:pathLst>
                <a:path extrusionOk="0" h="7681" w="11538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3" name="Google Shape;14183;p82"/>
            <p:cNvSpPr/>
            <p:nvPr/>
          </p:nvSpPr>
          <p:spPr>
            <a:xfrm>
              <a:off x="4665688" y="3433447"/>
              <a:ext cx="294109" cy="195595"/>
            </a:xfrm>
            <a:custGeom>
              <a:rect b="b" l="l" r="r" t="t"/>
              <a:pathLst>
                <a:path extrusionOk="0" h="6145" w="924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4" name="Google Shape;14184;p82"/>
            <p:cNvSpPr/>
            <p:nvPr/>
          </p:nvSpPr>
          <p:spPr>
            <a:xfrm>
              <a:off x="4647895" y="3519866"/>
              <a:ext cx="11395" cy="23522"/>
            </a:xfrm>
            <a:custGeom>
              <a:rect b="b" l="l" r="r" t="t"/>
              <a:pathLst>
                <a:path extrusionOk="0" h="73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5" name="Google Shape;14185;p82"/>
            <p:cNvSpPr/>
            <p:nvPr/>
          </p:nvSpPr>
          <p:spPr>
            <a:xfrm>
              <a:off x="4966609" y="3513404"/>
              <a:ext cx="11395" cy="36063"/>
            </a:xfrm>
            <a:custGeom>
              <a:rect b="b" l="l" r="r" t="t"/>
              <a:pathLst>
                <a:path extrusionOk="0" h="1133" w="358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6" name="Google Shape;14186;p82"/>
            <p:cNvSpPr/>
            <p:nvPr/>
          </p:nvSpPr>
          <p:spPr>
            <a:xfrm>
              <a:off x="4966609" y="3433447"/>
              <a:ext cx="11777" cy="11395"/>
            </a:xfrm>
            <a:custGeom>
              <a:rect b="b" l="l" r="r" t="t"/>
              <a:pathLst>
                <a:path extrusionOk="0" h="358" w="37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7" name="Google Shape;14187;p82"/>
            <p:cNvSpPr/>
            <p:nvPr/>
          </p:nvSpPr>
          <p:spPr>
            <a:xfrm>
              <a:off x="4647895" y="3488799"/>
              <a:ext cx="11395" cy="17825"/>
            </a:xfrm>
            <a:custGeom>
              <a:rect b="b" l="l" r="r" t="t"/>
              <a:pathLst>
                <a:path extrusionOk="0" h="560" w="358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8" name="Google Shape;14188;p82"/>
            <p:cNvSpPr/>
            <p:nvPr/>
          </p:nvSpPr>
          <p:spPr>
            <a:xfrm>
              <a:off x="4647895" y="3556247"/>
              <a:ext cx="11395" cy="17475"/>
            </a:xfrm>
            <a:custGeom>
              <a:rect b="b" l="l" r="r" t="t"/>
              <a:pathLst>
                <a:path extrusionOk="0" h="54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9" name="Google Shape;14189;p82"/>
            <p:cNvSpPr/>
            <p:nvPr/>
          </p:nvSpPr>
          <p:spPr>
            <a:xfrm>
              <a:off x="4690324" y="3574804"/>
              <a:ext cx="244486" cy="36032"/>
            </a:xfrm>
            <a:custGeom>
              <a:rect b="b" l="l" r="r" t="t"/>
              <a:pathLst>
                <a:path extrusionOk="0" h="1132" w="7681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0" name="Google Shape;14190;p82"/>
            <p:cNvSpPr/>
            <p:nvPr/>
          </p:nvSpPr>
          <p:spPr>
            <a:xfrm>
              <a:off x="4788870" y="3486635"/>
              <a:ext cx="53092" cy="52965"/>
            </a:xfrm>
            <a:custGeom>
              <a:rect b="b" l="l" r="r" t="t"/>
              <a:pathLst>
                <a:path extrusionOk="0" h="1664" w="1668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1" name="Google Shape;14191;p82"/>
            <p:cNvSpPr/>
            <p:nvPr/>
          </p:nvSpPr>
          <p:spPr>
            <a:xfrm>
              <a:off x="4745645" y="3458084"/>
              <a:ext cx="134195" cy="109941"/>
            </a:xfrm>
            <a:custGeom>
              <a:rect b="b" l="l" r="r" t="t"/>
              <a:pathLst>
                <a:path extrusionOk="0" h="3454" w="4216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92" name="Google Shape;14192;p82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4193" name="Google Shape;14193;p82"/>
            <p:cNvSpPr/>
            <p:nvPr/>
          </p:nvSpPr>
          <p:spPr>
            <a:xfrm>
              <a:off x="4193490" y="3350084"/>
              <a:ext cx="246364" cy="150110"/>
            </a:xfrm>
            <a:custGeom>
              <a:rect b="b" l="l" r="r" t="t"/>
              <a:pathLst>
                <a:path extrusionOk="0" h="4716" w="774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4" name="Google Shape;14194;p82"/>
            <p:cNvSpPr/>
            <p:nvPr/>
          </p:nvSpPr>
          <p:spPr>
            <a:xfrm>
              <a:off x="4193872" y="3405023"/>
              <a:ext cx="9517" cy="44753"/>
            </a:xfrm>
            <a:custGeom>
              <a:rect b="b" l="l" r="r" t="t"/>
              <a:pathLst>
                <a:path extrusionOk="0" h="1406" w="299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5" name="Google Shape;14195;p82"/>
            <p:cNvSpPr/>
            <p:nvPr/>
          </p:nvSpPr>
          <p:spPr>
            <a:xfrm>
              <a:off x="4275356" y="3444460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6" name="Google Shape;14196;p82"/>
            <p:cNvSpPr/>
            <p:nvPr/>
          </p:nvSpPr>
          <p:spPr>
            <a:xfrm>
              <a:off x="4275356" y="3463781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7" name="Google Shape;14197;p82"/>
            <p:cNvSpPr/>
            <p:nvPr/>
          </p:nvSpPr>
          <p:spPr>
            <a:xfrm>
              <a:off x="4223442" y="3439527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8" name="Google Shape;14198;p82"/>
            <p:cNvSpPr/>
            <p:nvPr/>
          </p:nvSpPr>
          <p:spPr>
            <a:xfrm>
              <a:off x="4275356" y="3525913"/>
              <a:ext cx="128116" cy="9517"/>
            </a:xfrm>
            <a:custGeom>
              <a:rect b="b" l="l" r="r" t="t"/>
              <a:pathLst>
                <a:path extrusionOk="0" h="299" w="4025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9" name="Google Shape;14199;p82"/>
            <p:cNvSpPr/>
            <p:nvPr/>
          </p:nvSpPr>
          <p:spPr>
            <a:xfrm>
              <a:off x="4275356" y="3544884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0" name="Google Shape;14200;p82"/>
            <p:cNvSpPr/>
            <p:nvPr/>
          </p:nvSpPr>
          <p:spPr>
            <a:xfrm>
              <a:off x="4223442" y="3521011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1" name="Google Shape;14201;p82"/>
            <p:cNvSpPr/>
            <p:nvPr/>
          </p:nvSpPr>
          <p:spPr>
            <a:xfrm>
              <a:off x="4223442" y="3602464"/>
              <a:ext cx="38673" cy="38705"/>
            </a:xfrm>
            <a:custGeom>
              <a:rect b="b" l="l" r="r" t="t"/>
              <a:pathLst>
                <a:path extrusionOk="0" h="1216" w="1215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2" name="Google Shape;14202;p82"/>
            <p:cNvSpPr/>
            <p:nvPr/>
          </p:nvSpPr>
          <p:spPr>
            <a:xfrm>
              <a:off x="4193872" y="3460375"/>
              <a:ext cx="289558" cy="224370"/>
            </a:xfrm>
            <a:custGeom>
              <a:rect b="b" l="l" r="r" t="t"/>
              <a:pathLst>
                <a:path extrusionOk="0" h="7049" w="9097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03" name="Google Shape;14203;p82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4204" name="Google Shape;14204;p82"/>
            <p:cNvSpPr/>
            <p:nvPr/>
          </p:nvSpPr>
          <p:spPr>
            <a:xfrm>
              <a:off x="6533281" y="3351230"/>
              <a:ext cx="357037" cy="357005"/>
            </a:xfrm>
            <a:custGeom>
              <a:rect b="b" l="l" r="r" t="t"/>
              <a:pathLst>
                <a:path extrusionOk="0" h="11216" w="11217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5" name="Google Shape;14205;p82"/>
            <p:cNvSpPr/>
            <p:nvPr/>
          </p:nvSpPr>
          <p:spPr>
            <a:xfrm>
              <a:off x="6570427" y="3388344"/>
              <a:ext cx="282364" cy="282396"/>
            </a:xfrm>
            <a:custGeom>
              <a:rect b="b" l="l" r="r" t="t"/>
              <a:pathLst>
                <a:path extrusionOk="0" h="8872" w="8871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6" name="Google Shape;14206;p82"/>
            <p:cNvSpPr/>
            <p:nvPr/>
          </p:nvSpPr>
          <p:spPr>
            <a:xfrm>
              <a:off x="6676166" y="3494083"/>
              <a:ext cx="71267" cy="71299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07" name="Google Shape;14207;p82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4208" name="Google Shape;14208;p82"/>
            <p:cNvSpPr/>
            <p:nvPr/>
          </p:nvSpPr>
          <p:spPr>
            <a:xfrm>
              <a:off x="605844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9" name="Google Shape;14209;p82"/>
            <p:cNvSpPr/>
            <p:nvPr/>
          </p:nvSpPr>
          <p:spPr>
            <a:xfrm>
              <a:off x="6111120" y="3403527"/>
              <a:ext cx="252030" cy="252030"/>
            </a:xfrm>
            <a:custGeom>
              <a:rect b="b" l="l" r="r" t="t"/>
              <a:pathLst>
                <a:path extrusionOk="0" h="7918" w="7918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10" name="Google Shape;14210;p82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4211" name="Google Shape;14211;p82"/>
            <p:cNvSpPr/>
            <p:nvPr/>
          </p:nvSpPr>
          <p:spPr>
            <a:xfrm>
              <a:off x="8025312" y="3410721"/>
              <a:ext cx="71649" cy="71267"/>
            </a:xfrm>
            <a:custGeom>
              <a:rect b="b" l="l" r="r" t="t"/>
              <a:pathLst>
                <a:path extrusionOk="0" h="2239" w="2251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2" name="Google Shape;14212;p82"/>
            <p:cNvSpPr/>
            <p:nvPr/>
          </p:nvSpPr>
          <p:spPr>
            <a:xfrm>
              <a:off x="8191306" y="3380768"/>
              <a:ext cx="70917" cy="71299"/>
            </a:xfrm>
            <a:custGeom>
              <a:rect b="b" l="l" r="r" t="t"/>
              <a:pathLst>
                <a:path extrusionOk="0" h="2240" w="2228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3" name="Google Shape;14213;p82"/>
            <p:cNvSpPr/>
            <p:nvPr/>
          </p:nvSpPr>
          <p:spPr>
            <a:xfrm>
              <a:off x="7957483" y="3350848"/>
              <a:ext cx="357387" cy="357387"/>
            </a:xfrm>
            <a:custGeom>
              <a:rect b="b" l="l" r="r" t="t"/>
              <a:pathLst>
                <a:path extrusionOk="0" h="11228" w="11228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14" name="Google Shape;14214;p82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4215" name="Google Shape;14215;p82"/>
            <p:cNvSpPr/>
            <p:nvPr/>
          </p:nvSpPr>
          <p:spPr>
            <a:xfrm>
              <a:off x="700777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6" name="Google Shape;14216;p82"/>
            <p:cNvSpPr/>
            <p:nvPr/>
          </p:nvSpPr>
          <p:spPr>
            <a:xfrm>
              <a:off x="7060450" y="3456206"/>
              <a:ext cx="80371" cy="124710"/>
            </a:xfrm>
            <a:custGeom>
              <a:rect b="b" l="l" r="r" t="t"/>
              <a:pathLst>
                <a:path extrusionOk="0" h="3918" w="2525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7" name="Google Shape;14217;p82"/>
            <p:cNvSpPr/>
            <p:nvPr/>
          </p:nvSpPr>
          <p:spPr>
            <a:xfrm>
              <a:off x="7203303" y="3456206"/>
              <a:ext cx="80753" cy="124710"/>
            </a:xfrm>
            <a:custGeom>
              <a:rect b="b" l="l" r="r" t="t"/>
              <a:pathLst>
                <a:path extrusionOk="0" h="3918" w="2537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8" name="Google Shape;14218;p82"/>
            <p:cNvSpPr/>
            <p:nvPr/>
          </p:nvSpPr>
          <p:spPr>
            <a:xfrm>
              <a:off x="7151388" y="3478518"/>
              <a:ext cx="33772" cy="102015"/>
            </a:xfrm>
            <a:custGeom>
              <a:rect b="b" l="l" r="r" t="t"/>
              <a:pathLst>
                <a:path extrusionOk="0" h="3205" w="1061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9" name="Google Shape;14219;p82"/>
            <p:cNvSpPr/>
            <p:nvPr/>
          </p:nvSpPr>
          <p:spPr>
            <a:xfrm>
              <a:off x="7293891" y="3508884"/>
              <a:ext cx="41729" cy="41697"/>
            </a:xfrm>
            <a:custGeom>
              <a:rect b="b" l="l" r="r" t="t"/>
              <a:pathLst>
                <a:path extrusionOk="0" h="1310" w="1311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20" name="Google Shape;14220;p82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4221" name="Google Shape;14221;p82"/>
            <p:cNvSpPr/>
            <p:nvPr/>
          </p:nvSpPr>
          <p:spPr>
            <a:xfrm>
              <a:off x="5108729" y="3351230"/>
              <a:ext cx="357005" cy="357005"/>
            </a:xfrm>
            <a:custGeom>
              <a:rect b="b" l="l" r="r" t="t"/>
              <a:pathLst>
                <a:path extrusionOk="0" h="11216" w="11216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2" name="Google Shape;14222;p82"/>
            <p:cNvSpPr/>
            <p:nvPr/>
          </p:nvSpPr>
          <p:spPr>
            <a:xfrm>
              <a:off x="5163668" y="3402381"/>
              <a:ext cx="244104" cy="233473"/>
            </a:xfrm>
            <a:custGeom>
              <a:rect b="b" l="l" r="r" t="t"/>
              <a:pathLst>
                <a:path extrusionOk="0" h="7335" w="7669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23" name="Google Shape;14223;p82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4224" name="Google Shape;14224;p82"/>
            <p:cNvSpPr/>
            <p:nvPr/>
          </p:nvSpPr>
          <p:spPr>
            <a:xfrm>
              <a:off x="558356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5" name="Google Shape;14225;p82"/>
            <p:cNvSpPr/>
            <p:nvPr/>
          </p:nvSpPr>
          <p:spPr>
            <a:xfrm>
              <a:off x="5658625" y="3403527"/>
              <a:ext cx="172073" cy="243690"/>
            </a:xfrm>
            <a:custGeom>
              <a:rect b="b" l="l" r="r" t="t"/>
              <a:pathLst>
                <a:path extrusionOk="0" h="7656" w="5406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26" name="Google Shape;14226;p82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4227" name="Google Shape;14227;p82"/>
            <p:cNvSpPr/>
            <p:nvPr/>
          </p:nvSpPr>
          <p:spPr>
            <a:xfrm>
              <a:off x="748222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8" name="Google Shape;14228;p82"/>
            <p:cNvSpPr/>
            <p:nvPr/>
          </p:nvSpPr>
          <p:spPr>
            <a:xfrm>
              <a:off x="7592138" y="3605616"/>
              <a:ext cx="137983" cy="32530"/>
            </a:xfrm>
            <a:custGeom>
              <a:rect b="b" l="l" r="r" t="t"/>
              <a:pathLst>
                <a:path extrusionOk="0" h="1022" w="4335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9" name="Google Shape;14229;p82"/>
            <p:cNvSpPr/>
            <p:nvPr/>
          </p:nvSpPr>
          <p:spPr>
            <a:xfrm>
              <a:off x="7513709" y="3387962"/>
              <a:ext cx="295987" cy="282014"/>
            </a:xfrm>
            <a:custGeom>
              <a:rect b="b" l="l" r="r" t="t"/>
              <a:pathLst>
                <a:path extrusionOk="0" h="8860" w="9299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0" name="Google Shape;14230;p82"/>
            <p:cNvSpPr/>
            <p:nvPr/>
          </p:nvSpPr>
          <p:spPr>
            <a:xfrm>
              <a:off x="7580393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1" name="Google Shape;14231;p82"/>
            <p:cNvSpPr/>
            <p:nvPr/>
          </p:nvSpPr>
          <p:spPr>
            <a:xfrm>
              <a:off x="7685750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32" name="Google Shape;14232;p82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4233" name="Google Shape;14233;p82"/>
            <p:cNvSpPr/>
            <p:nvPr/>
          </p:nvSpPr>
          <p:spPr>
            <a:xfrm>
              <a:off x="3764485" y="2890682"/>
              <a:ext cx="222874" cy="345737"/>
            </a:xfrm>
            <a:custGeom>
              <a:rect b="b" l="l" r="r" t="t"/>
              <a:pathLst>
                <a:path extrusionOk="0" h="10862" w="7002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4" name="Google Shape;14234;p82"/>
            <p:cNvSpPr/>
            <p:nvPr/>
          </p:nvSpPr>
          <p:spPr>
            <a:xfrm>
              <a:off x="3913799" y="2948231"/>
              <a:ext cx="20499" cy="14960"/>
            </a:xfrm>
            <a:custGeom>
              <a:rect b="b" l="l" r="r" t="t"/>
              <a:pathLst>
                <a:path extrusionOk="0" h="470" w="644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5" name="Google Shape;14235;p82"/>
            <p:cNvSpPr/>
            <p:nvPr/>
          </p:nvSpPr>
          <p:spPr>
            <a:xfrm>
              <a:off x="3841418" y="2956315"/>
              <a:ext cx="10631" cy="15947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36" name="Google Shape;14236;p82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4237" name="Google Shape;14237;p82"/>
            <p:cNvSpPr/>
            <p:nvPr/>
          </p:nvSpPr>
          <p:spPr>
            <a:xfrm>
              <a:off x="2317557" y="2958607"/>
              <a:ext cx="270619" cy="184200"/>
            </a:xfrm>
            <a:custGeom>
              <a:rect b="b" l="l" r="r" t="t"/>
              <a:pathLst>
                <a:path extrusionOk="0" h="5787" w="8502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8" name="Google Shape;14238;p82"/>
            <p:cNvSpPr/>
            <p:nvPr/>
          </p:nvSpPr>
          <p:spPr>
            <a:xfrm>
              <a:off x="2278533" y="2937377"/>
              <a:ext cx="346788" cy="254704"/>
            </a:xfrm>
            <a:custGeom>
              <a:rect b="b" l="l" r="r" t="t"/>
              <a:pathLst>
                <a:path extrusionOk="0" h="8002" w="10895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39" name="Google Shape;14239;p82"/>
          <p:cNvSpPr/>
          <p:nvPr/>
        </p:nvSpPr>
        <p:spPr>
          <a:xfrm>
            <a:off x="3227863" y="2891128"/>
            <a:ext cx="347552" cy="346438"/>
          </a:xfrm>
          <a:custGeom>
            <a:rect b="b" l="l" r="r" t="t"/>
            <a:pathLst>
              <a:path extrusionOk="0" h="10884" w="10919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40" name="Google Shape;14240;p82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4241" name="Google Shape;14241;p82"/>
            <p:cNvSpPr/>
            <p:nvPr/>
          </p:nvSpPr>
          <p:spPr>
            <a:xfrm>
              <a:off x="1836637" y="3059413"/>
              <a:ext cx="286152" cy="178534"/>
            </a:xfrm>
            <a:custGeom>
              <a:rect b="b" l="l" r="r" t="t"/>
              <a:pathLst>
                <a:path extrusionOk="0" h="5609" w="899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2" name="Google Shape;14242;p82"/>
            <p:cNvSpPr/>
            <p:nvPr/>
          </p:nvSpPr>
          <p:spPr>
            <a:xfrm>
              <a:off x="1917740" y="2891510"/>
              <a:ext cx="119394" cy="161474"/>
            </a:xfrm>
            <a:custGeom>
              <a:rect b="b" l="l" r="r" t="t"/>
              <a:pathLst>
                <a:path extrusionOk="0" h="5073" w="3751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3" name="Google Shape;14243;p82"/>
            <p:cNvSpPr/>
            <p:nvPr/>
          </p:nvSpPr>
          <p:spPr>
            <a:xfrm>
              <a:off x="1960933" y="3027201"/>
              <a:ext cx="32244" cy="10249"/>
            </a:xfrm>
            <a:custGeom>
              <a:rect b="b" l="l" r="r" t="t"/>
              <a:pathLst>
                <a:path extrusionOk="0" h="322" w="101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44" name="Google Shape;14244;p82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4245" name="Google Shape;14245;p82"/>
            <p:cNvSpPr/>
            <p:nvPr/>
          </p:nvSpPr>
          <p:spPr>
            <a:xfrm>
              <a:off x="5609734" y="3198096"/>
              <a:ext cx="11395" cy="45517"/>
            </a:xfrm>
            <a:custGeom>
              <a:rect b="b" l="l" r="r" t="t"/>
              <a:pathLst>
                <a:path extrusionOk="0" h="1430" w="35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6" name="Google Shape;14246;p82"/>
            <p:cNvSpPr/>
            <p:nvPr/>
          </p:nvSpPr>
          <p:spPr>
            <a:xfrm>
              <a:off x="5585861" y="3048431"/>
              <a:ext cx="205431" cy="195182"/>
            </a:xfrm>
            <a:custGeom>
              <a:rect b="b" l="l" r="r" t="t"/>
              <a:pathLst>
                <a:path extrusionOk="0" h="6132" w="6454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7" name="Google Shape;14247;p82"/>
            <p:cNvSpPr/>
            <p:nvPr/>
          </p:nvSpPr>
          <p:spPr>
            <a:xfrm>
              <a:off x="5740078" y="2905929"/>
              <a:ext cx="225547" cy="189516"/>
            </a:xfrm>
            <a:custGeom>
              <a:rect b="b" l="l" r="r" t="t"/>
              <a:pathLst>
                <a:path extrusionOk="0" h="5954" w="7086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8" name="Google Shape;14248;p82"/>
            <p:cNvSpPr/>
            <p:nvPr/>
          </p:nvSpPr>
          <p:spPr>
            <a:xfrm>
              <a:off x="5793902" y="2928464"/>
              <a:ext cx="131553" cy="130598"/>
            </a:xfrm>
            <a:custGeom>
              <a:rect b="b" l="l" r="r" t="t"/>
              <a:pathLst>
                <a:path extrusionOk="0" h="4103" w="4133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49" name="Google Shape;14249;p82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4250" name="Google Shape;14250;p82"/>
            <p:cNvSpPr/>
            <p:nvPr/>
          </p:nvSpPr>
          <p:spPr>
            <a:xfrm>
              <a:off x="1367081" y="3067370"/>
              <a:ext cx="43257" cy="15565"/>
            </a:xfrm>
            <a:custGeom>
              <a:rect b="b" l="l" r="r" t="t"/>
              <a:pathLst>
                <a:path extrusionOk="0" h="489" w="135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1" name="Google Shape;14251;p82"/>
            <p:cNvSpPr/>
            <p:nvPr/>
          </p:nvSpPr>
          <p:spPr>
            <a:xfrm>
              <a:off x="1350402" y="3170436"/>
              <a:ext cx="10663" cy="48541"/>
            </a:xfrm>
            <a:custGeom>
              <a:rect b="b" l="l" r="r" t="t"/>
              <a:pathLst>
                <a:path extrusionOk="0" h="1525" w="335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2" name="Google Shape;14252;p82"/>
            <p:cNvSpPr/>
            <p:nvPr/>
          </p:nvSpPr>
          <p:spPr>
            <a:xfrm>
              <a:off x="1327676" y="3040187"/>
              <a:ext cx="201643" cy="180317"/>
            </a:xfrm>
            <a:custGeom>
              <a:rect b="b" l="l" r="r" t="t"/>
              <a:pathLst>
                <a:path extrusionOk="0" h="5665" w="6335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3" name="Google Shape;14253;p82"/>
            <p:cNvSpPr/>
            <p:nvPr/>
          </p:nvSpPr>
          <p:spPr>
            <a:xfrm>
              <a:off x="1470179" y="2910480"/>
              <a:ext cx="205431" cy="173601"/>
            </a:xfrm>
            <a:custGeom>
              <a:rect b="b" l="l" r="r" t="t"/>
              <a:pathLst>
                <a:path extrusionOk="0" h="5454" w="6454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4" name="Google Shape;14254;p82"/>
            <p:cNvSpPr/>
            <p:nvPr/>
          </p:nvSpPr>
          <p:spPr>
            <a:xfrm>
              <a:off x="1497075" y="2942692"/>
              <a:ext cx="152370" cy="96668"/>
            </a:xfrm>
            <a:custGeom>
              <a:rect b="b" l="l" r="r" t="t"/>
              <a:pathLst>
                <a:path extrusionOk="0" h="3037" w="4787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55" name="Google Shape;14255;p82"/>
          <p:cNvSpPr/>
          <p:nvPr/>
        </p:nvSpPr>
        <p:spPr>
          <a:xfrm>
            <a:off x="2785967" y="3195072"/>
            <a:ext cx="10663" cy="32244"/>
          </a:xfrm>
          <a:custGeom>
            <a:rect b="b" l="l" r="r" t="t"/>
            <a:pathLst>
              <a:path extrusionOk="0" h="1013" w="335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56" name="Google Shape;14256;p82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4257" name="Google Shape;14257;p82"/>
            <p:cNvSpPr/>
            <p:nvPr/>
          </p:nvSpPr>
          <p:spPr>
            <a:xfrm>
              <a:off x="2807962" y="3018575"/>
              <a:ext cx="86418" cy="29506"/>
            </a:xfrm>
            <a:custGeom>
              <a:rect b="b" l="l" r="r" t="t"/>
              <a:pathLst>
                <a:path extrusionOk="0" h="927" w="2715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8" name="Google Shape;14258;p82"/>
            <p:cNvSpPr/>
            <p:nvPr/>
          </p:nvSpPr>
          <p:spPr>
            <a:xfrm>
              <a:off x="2753373" y="2973376"/>
              <a:ext cx="195213" cy="254704"/>
            </a:xfrm>
            <a:custGeom>
              <a:rect b="b" l="l" r="r" t="t"/>
              <a:pathLst>
                <a:path extrusionOk="0" h="8002" w="6133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9" name="Google Shape;14259;p82"/>
            <p:cNvSpPr/>
            <p:nvPr/>
          </p:nvSpPr>
          <p:spPr>
            <a:xfrm>
              <a:off x="2905361" y="3195072"/>
              <a:ext cx="10631" cy="32244"/>
            </a:xfrm>
            <a:custGeom>
              <a:rect b="b" l="l" r="r" t="t"/>
              <a:pathLst>
                <a:path extrusionOk="0" h="10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0" name="Google Shape;14260;p82"/>
            <p:cNvSpPr/>
            <p:nvPr/>
          </p:nvSpPr>
          <p:spPr>
            <a:xfrm>
              <a:off x="2939069" y="2934735"/>
              <a:ext cx="161856" cy="169049"/>
            </a:xfrm>
            <a:custGeom>
              <a:rect b="b" l="l" r="r" t="t"/>
              <a:pathLst>
                <a:path extrusionOk="0" h="5311" w="5085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1" name="Google Shape;14261;p82"/>
            <p:cNvSpPr/>
            <p:nvPr/>
          </p:nvSpPr>
          <p:spPr>
            <a:xfrm>
              <a:off x="3002379" y="2902523"/>
              <a:ext cx="32244" cy="96668"/>
            </a:xfrm>
            <a:custGeom>
              <a:rect b="b" l="l" r="r" t="t"/>
              <a:pathLst>
                <a:path extrusionOk="0" h="3037" w="1013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2" name="Google Shape;14262;p82"/>
            <p:cNvSpPr/>
            <p:nvPr/>
          </p:nvSpPr>
          <p:spPr>
            <a:xfrm>
              <a:off x="3003143" y="3005206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63" name="Google Shape;14263;p82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4264" name="Google Shape;14264;p82"/>
            <p:cNvSpPr/>
            <p:nvPr/>
          </p:nvSpPr>
          <p:spPr>
            <a:xfrm>
              <a:off x="849016" y="2903255"/>
              <a:ext cx="356655" cy="335425"/>
            </a:xfrm>
            <a:custGeom>
              <a:rect b="b" l="l" r="r" t="t"/>
              <a:pathLst>
                <a:path extrusionOk="0" h="10538" w="11205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5" name="Google Shape;14265;p82"/>
            <p:cNvSpPr/>
            <p:nvPr/>
          </p:nvSpPr>
          <p:spPr>
            <a:xfrm>
              <a:off x="1137046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6" name="Google Shape;14266;p82"/>
            <p:cNvSpPr/>
            <p:nvPr/>
          </p:nvSpPr>
          <p:spPr>
            <a:xfrm>
              <a:off x="1080579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7" name="Google Shape;14267;p82"/>
            <p:cNvSpPr/>
            <p:nvPr/>
          </p:nvSpPr>
          <p:spPr>
            <a:xfrm>
              <a:off x="879350" y="2949122"/>
              <a:ext cx="187988" cy="10631"/>
            </a:xfrm>
            <a:custGeom>
              <a:rect b="b" l="l" r="r" t="t"/>
              <a:pathLst>
                <a:path extrusionOk="0" h="334" w="5906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8" name="Google Shape;14268;p82"/>
            <p:cNvSpPr/>
            <p:nvPr/>
          </p:nvSpPr>
          <p:spPr>
            <a:xfrm>
              <a:off x="1137046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9" name="Google Shape;14269;p82"/>
            <p:cNvSpPr/>
            <p:nvPr/>
          </p:nvSpPr>
          <p:spPr>
            <a:xfrm>
              <a:off x="1080579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0" name="Google Shape;14270;p82"/>
            <p:cNvSpPr/>
            <p:nvPr/>
          </p:nvSpPr>
          <p:spPr>
            <a:xfrm>
              <a:off x="879350" y="3066988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1" name="Google Shape;14271;p82"/>
            <p:cNvSpPr/>
            <p:nvPr/>
          </p:nvSpPr>
          <p:spPr>
            <a:xfrm>
              <a:off x="1137046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2" name="Google Shape;14272;p82"/>
            <p:cNvSpPr/>
            <p:nvPr/>
          </p:nvSpPr>
          <p:spPr>
            <a:xfrm>
              <a:off x="1080579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3" name="Google Shape;14273;p82"/>
            <p:cNvSpPr/>
            <p:nvPr/>
          </p:nvSpPr>
          <p:spPr>
            <a:xfrm>
              <a:off x="879350" y="3184473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4" name="Google Shape;14274;p82"/>
            <p:cNvSpPr/>
            <p:nvPr/>
          </p:nvSpPr>
          <p:spPr>
            <a:xfrm>
              <a:off x="879350" y="3083285"/>
              <a:ext cx="25432" cy="10631"/>
            </a:xfrm>
            <a:custGeom>
              <a:rect b="b" l="l" r="r" t="t"/>
              <a:pathLst>
                <a:path extrusionOk="0" h="334" w="799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75" name="Google Shape;14275;p82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4276" name="Google Shape;14276;p82"/>
            <p:cNvSpPr/>
            <p:nvPr/>
          </p:nvSpPr>
          <p:spPr>
            <a:xfrm>
              <a:off x="4490623" y="2970352"/>
              <a:ext cx="32" cy="414"/>
            </a:xfrm>
            <a:custGeom>
              <a:rect b="b" l="l" r="r" t="t"/>
              <a:pathLst>
                <a:path extrusionOk="0" h="13" w="1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7" name="Google Shape;14277;p82"/>
            <p:cNvSpPr/>
            <p:nvPr/>
          </p:nvSpPr>
          <p:spPr>
            <a:xfrm>
              <a:off x="4489859" y="2969589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8" name="Google Shape;14278;p82"/>
            <p:cNvSpPr/>
            <p:nvPr/>
          </p:nvSpPr>
          <p:spPr>
            <a:xfrm>
              <a:off x="4210933" y="2944952"/>
              <a:ext cx="280072" cy="257346"/>
            </a:xfrm>
            <a:custGeom>
              <a:rect b="b" l="l" r="r" t="t"/>
              <a:pathLst>
                <a:path extrusionOk="0" h="8085" w="8799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9" name="Google Shape;14279;p82"/>
            <p:cNvSpPr/>
            <p:nvPr/>
          </p:nvSpPr>
          <p:spPr>
            <a:xfrm>
              <a:off x="4212047" y="2926777"/>
              <a:ext cx="144826" cy="234619"/>
            </a:xfrm>
            <a:custGeom>
              <a:rect b="b" l="l" r="r" t="t"/>
              <a:pathLst>
                <a:path extrusionOk="0" h="7371" w="455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0" name="Google Shape;14280;p82"/>
            <p:cNvSpPr/>
            <p:nvPr/>
          </p:nvSpPr>
          <p:spPr>
            <a:xfrm>
              <a:off x="4246550" y="2996103"/>
              <a:ext cx="28074" cy="28106"/>
            </a:xfrm>
            <a:custGeom>
              <a:rect b="b" l="l" r="r" t="t"/>
              <a:pathLst>
                <a:path extrusionOk="0" h="883" w="882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1" name="Google Shape;14281;p82"/>
            <p:cNvSpPr/>
            <p:nvPr/>
          </p:nvSpPr>
          <p:spPr>
            <a:xfrm>
              <a:off x="4285956" y="3015456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2" name="Google Shape;14282;p82"/>
            <p:cNvSpPr/>
            <p:nvPr/>
          </p:nvSpPr>
          <p:spPr>
            <a:xfrm>
              <a:off x="4285956" y="3001800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3" name="Google Shape;14283;p82"/>
            <p:cNvSpPr/>
            <p:nvPr/>
          </p:nvSpPr>
          <p:spPr>
            <a:xfrm>
              <a:off x="4246550" y="3060177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4" name="Google Shape;14284;p82"/>
            <p:cNvSpPr/>
            <p:nvPr/>
          </p:nvSpPr>
          <p:spPr>
            <a:xfrm>
              <a:off x="4285956" y="3080261"/>
              <a:ext cx="97814" cy="8371"/>
            </a:xfrm>
            <a:custGeom>
              <a:rect b="b" l="l" r="r" t="t"/>
              <a:pathLst>
                <a:path extrusionOk="0" h="263" w="3073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5" name="Google Shape;14285;p82"/>
            <p:cNvSpPr/>
            <p:nvPr/>
          </p:nvSpPr>
          <p:spPr>
            <a:xfrm>
              <a:off x="4285956" y="3066224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6" name="Google Shape;14286;p82"/>
            <p:cNvSpPr/>
            <p:nvPr/>
          </p:nvSpPr>
          <p:spPr>
            <a:xfrm>
              <a:off x="4246550" y="3124601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7" name="Google Shape;14287;p82"/>
            <p:cNvSpPr/>
            <p:nvPr/>
          </p:nvSpPr>
          <p:spPr>
            <a:xfrm>
              <a:off x="4285956" y="3143921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8" name="Google Shape;14288;p82"/>
            <p:cNvSpPr/>
            <p:nvPr/>
          </p:nvSpPr>
          <p:spPr>
            <a:xfrm>
              <a:off x="4285956" y="3130266"/>
              <a:ext cx="30366" cy="8371"/>
            </a:xfrm>
            <a:custGeom>
              <a:rect b="b" l="l" r="r" t="t"/>
              <a:pathLst>
                <a:path extrusionOk="0" h="263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89" name="Google Shape;14289;p82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4290" name="Google Shape;14290;p82"/>
            <p:cNvSpPr/>
            <p:nvPr/>
          </p:nvSpPr>
          <p:spPr>
            <a:xfrm>
              <a:off x="4686154" y="2938140"/>
              <a:ext cx="166789" cy="163734"/>
            </a:xfrm>
            <a:custGeom>
              <a:rect b="b" l="l" r="r" t="t"/>
              <a:pathLst>
                <a:path extrusionOk="0" h="5144" w="524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1" name="Google Shape;14291;p82"/>
            <p:cNvSpPr/>
            <p:nvPr/>
          </p:nvSpPr>
          <p:spPr>
            <a:xfrm>
              <a:off x="4667216" y="2915382"/>
              <a:ext cx="320273" cy="318395"/>
            </a:xfrm>
            <a:custGeom>
              <a:rect b="b" l="l" r="r" t="t"/>
              <a:pathLst>
                <a:path extrusionOk="0" h="10003" w="10062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2" name="Google Shape;14292;p82"/>
            <p:cNvSpPr/>
            <p:nvPr/>
          </p:nvSpPr>
          <p:spPr>
            <a:xfrm>
              <a:off x="4733899" y="2960772"/>
              <a:ext cx="75469" cy="86546"/>
            </a:xfrm>
            <a:custGeom>
              <a:rect b="b" l="l" r="r" t="t"/>
              <a:pathLst>
                <a:path extrusionOk="0" h="2719" w="2371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3" name="Google Shape;14293;p82"/>
            <p:cNvSpPr/>
            <p:nvPr/>
          </p:nvSpPr>
          <p:spPr>
            <a:xfrm>
              <a:off x="4755894" y="3048431"/>
              <a:ext cx="31098" cy="32244"/>
            </a:xfrm>
            <a:custGeom>
              <a:rect b="b" l="l" r="r" t="t"/>
              <a:pathLst>
                <a:path extrusionOk="0" h="1013" w="977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94" name="Google Shape;14294;p82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4295" name="Google Shape;14295;p82"/>
            <p:cNvSpPr/>
            <p:nvPr/>
          </p:nvSpPr>
          <p:spPr>
            <a:xfrm>
              <a:off x="5170480" y="2934639"/>
              <a:ext cx="243340" cy="280550"/>
            </a:xfrm>
            <a:custGeom>
              <a:rect b="b" l="l" r="r" t="t"/>
              <a:pathLst>
                <a:path extrusionOk="0" h="8814" w="7645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6" name="Google Shape;14296;p82"/>
            <p:cNvSpPr/>
            <p:nvPr/>
          </p:nvSpPr>
          <p:spPr>
            <a:xfrm>
              <a:off x="5217493" y="3007116"/>
              <a:ext cx="34122" cy="34122"/>
            </a:xfrm>
            <a:custGeom>
              <a:rect b="b" l="l" r="r" t="t"/>
              <a:pathLst>
                <a:path extrusionOk="0" h="1072" w="1072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7" name="Google Shape;14297;p82"/>
            <p:cNvSpPr/>
            <p:nvPr/>
          </p:nvSpPr>
          <p:spPr>
            <a:xfrm>
              <a:off x="5264474" y="3007116"/>
              <a:ext cx="26196" cy="8371"/>
            </a:xfrm>
            <a:custGeom>
              <a:rect b="b" l="l" r="r" t="t"/>
              <a:pathLst>
                <a:path extrusionOk="0" h="263" w="82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8" name="Google Shape;14298;p82"/>
            <p:cNvSpPr/>
            <p:nvPr/>
          </p:nvSpPr>
          <p:spPr>
            <a:xfrm>
              <a:off x="5264856" y="3029079"/>
              <a:ext cx="86068" cy="8371"/>
            </a:xfrm>
            <a:custGeom>
              <a:rect b="b" l="l" r="r" t="t"/>
              <a:pathLst>
                <a:path extrusionOk="0" h="263" w="2704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9" name="Google Shape;14299;p82"/>
            <p:cNvSpPr/>
            <p:nvPr/>
          </p:nvSpPr>
          <p:spPr>
            <a:xfrm>
              <a:off x="5227710" y="3062819"/>
              <a:ext cx="51565" cy="8753"/>
            </a:xfrm>
            <a:custGeom>
              <a:rect b="b" l="l" r="r" t="t"/>
              <a:pathLst>
                <a:path extrusionOk="0" h="275" w="162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0" name="Google Shape;14300;p82"/>
            <p:cNvSpPr/>
            <p:nvPr/>
          </p:nvSpPr>
          <p:spPr>
            <a:xfrm>
              <a:off x="5196644" y="3182945"/>
              <a:ext cx="42461" cy="8371"/>
            </a:xfrm>
            <a:custGeom>
              <a:rect b="b" l="l" r="r" t="t"/>
              <a:pathLst>
                <a:path extrusionOk="0" h="263" w="1334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1" name="Google Shape;14301;p82"/>
            <p:cNvSpPr/>
            <p:nvPr/>
          </p:nvSpPr>
          <p:spPr>
            <a:xfrm>
              <a:off x="5210299" y="3013928"/>
              <a:ext cx="222110" cy="201261"/>
            </a:xfrm>
            <a:custGeom>
              <a:rect b="b" l="l" r="r" t="t"/>
              <a:pathLst>
                <a:path extrusionOk="0" h="6323" w="6978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02" name="Google Shape;14302;p82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4303" name="Google Shape;14303;p82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4" name="Google Shape;14304;p82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5" name="Google Shape;14305;p82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6" name="Google Shape;14306;p82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7" name="Google Shape;14307;p82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8" name="Google Shape;14308;p82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09" name="Google Shape;14309;p82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4310" name="Google Shape;14310;p82"/>
            <p:cNvSpPr/>
            <p:nvPr/>
          </p:nvSpPr>
          <p:spPr>
            <a:xfrm>
              <a:off x="6571955" y="2919170"/>
              <a:ext cx="245982" cy="237675"/>
            </a:xfrm>
            <a:custGeom>
              <a:rect b="b" l="l" r="r" t="t"/>
              <a:pathLst>
                <a:path extrusionOk="0" h="7467" w="7728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1" name="Google Shape;14311;p82"/>
            <p:cNvSpPr/>
            <p:nvPr/>
          </p:nvSpPr>
          <p:spPr>
            <a:xfrm>
              <a:off x="6708760" y="3206436"/>
              <a:ext cx="33740" cy="9517"/>
            </a:xfrm>
            <a:custGeom>
              <a:rect b="b" l="l" r="r" t="t"/>
              <a:pathLst>
                <a:path extrusionOk="0" h="299" w="106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2" name="Google Shape;14312;p82"/>
            <p:cNvSpPr/>
            <p:nvPr/>
          </p:nvSpPr>
          <p:spPr>
            <a:xfrm>
              <a:off x="6604549" y="2993079"/>
              <a:ext cx="59904" cy="51565"/>
            </a:xfrm>
            <a:custGeom>
              <a:rect b="b" l="l" r="r" t="t"/>
              <a:pathLst>
                <a:path extrusionOk="0" h="1620" w="1882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3" name="Google Shape;14313;p82"/>
            <p:cNvSpPr/>
            <p:nvPr/>
          </p:nvSpPr>
          <p:spPr>
            <a:xfrm>
              <a:off x="6634469" y="2991933"/>
              <a:ext cx="246364" cy="238407"/>
            </a:xfrm>
            <a:custGeom>
              <a:rect b="b" l="l" r="r" t="t"/>
              <a:pathLst>
                <a:path extrusionOk="0" h="7490" w="774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4" name="Google Shape;14314;p82"/>
            <p:cNvSpPr/>
            <p:nvPr/>
          </p:nvSpPr>
          <p:spPr>
            <a:xfrm>
              <a:off x="6790627" y="3057885"/>
              <a:ext cx="52329" cy="60668"/>
            </a:xfrm>
            <a:custGeom>
              <a:rect b="b" l="l" r="r" t="t"/>
              <a:pathLst>
                <a:path extrusionOk="0" h="1906" w="1644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5" name="Google Shape;14315;p82"/>
            <p:cNvSpPr/>
            <p:nvPr/>
          </p:nvSpPr>
          <p:spPr>
            <a:xfrm>
              <a:off x="6712166" y="2975286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6" name="Google Shape;14316;p82"/>
            <p:cNvSpPr/>
            <p:nvPr/>
          </p:nvSpPr>
          <p:spPr>
            <a:xfrm>
              <a:off x="6712166" y="2993461"/>
              <a:ext cx="73941" cy="9517"/>
            </a:xfrm>
            <a:custGeom>
              <a:rect b="b" l="l" r="r" t="t"/>
              <a:pathLst>
                <a:path extrusionOk="0" h="299" w="2323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7" name="Google Shape;14317;p82"/>
            <p:cNvSpPr/>
            <p:nvPr/>
          </p:nvSpPr>
          <p:spPr>
            <a:xfrm>
              <a:off x="6712166" y="3012050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8" name="Google Shape;14318;p82"/>
            <p:cNvSpPr/>
            <p:nvPr/>
          </p:nvSpPr>
          <p:spPr>
            <a:xfrm>
              <a:off x="6662511" y="3103752"/>
              <a:ext cx="73941" cy="27310"/>
            </a:xfrm>
            <a:custGeom>
              <a:rect b="b" l="l" r="r" t="t"/>
              <a:pathLst>
                <a:path extrusionOk="0" h="858" w="2323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9" name="Google Shape;14319;p82"/>
            <p:cNvSpPr/>
            <p:nvPr/>
          </p:nvSpPr>
          <p:spPr>
            <a:xfrm>
              <a:off x="6662893" y="3140134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20" name="Google Shape;14320;p82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4321" name="Google Shape;14321;p82"/>
            <p:cNvSpPr/>
            <p:nvPr/>
          </p:nvSpPr>
          <p:spPr>
            <a:xfrm>
              <a:off x="7571671" y="2959371"/>
              <a:ext cx="191426" cy="10249"/>
            </a:xfrm>
            <a:custGeom>
              <a:rect b="b" l="l" r="r" t="t"/>
              <a:pathLst>
                <a:path extrusionOk="0" h="322" w="6014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2" name="Google Shape;14322;p82"/>
            <p:cNvSpPr/>
            <p:nvPr/>
          </p:nvSpPr>
          <p:spPr>
            <a:xfrm>
              <a:off x="7500054" y="2934735"/>
              <a:ext cx="350576" cy="280454"/>
            </a:xfrm>
            <a:custGeom>
              <a:rect b="b" l="l" r="r" t="t"/>
              <a:pathLst>
                <a:path extrusionOk="0" h="8811" w="11014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3" name="Google Shape;14323;p82"/>
            <p:cNvSpPr/>
            <p:nvPr/>
          </p:nvSpPr>
          <p:spPr>
            <a:xfrm>
              <a:off x="7539459" y="307456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4" name="Google Shape;14324;p82"/>
            <p:cNvSpPr/>
            <p:nvPr/>
          </p:nvSpPr>
          <p:spPr>
            <a:xfrm>
              <a:off x="7539459" y="3099582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5" name="Google Shape;14325;p82"/>
            <p:cNvSpPr/>
            <p:nvPr/>
          </p:nvSpPr>
          <p:spPr>
            <a:xfrm>
              <a:off x="7539459" y="3124601"/>
              <a:ext cx="82663" cy="10631"/>
            </a:xfrm>
            <a:custGeom>
              <a:rect b="b" l="l" r="r" t="t"/>
              <a:pathLst>
                <a:path extrusionOk="0" h="334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6" name="Google Shape;14326;p82"/>
            <p:cNvSpPr/>
            <p:nvPr/>
          </p:nvSpPr>
          <p:spPr>
            <a:xfrm>
              <a:off x="7539459" y="3149587"/>
              <a:ext cx="82663" cy="10663"/>
            </a:xfrm>
            <a:custGeom>
              <a:rect b="b" l="l" r="r" t="t"/>
              <a:pathLst>
                <a:path extrusionOk="0" h="335" w="2597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7" name="Google Shape;14327;p82"/>
            <p:cNvSpPr/>
            <p:nvPr/>
          </p:nvSpPr>
          <p:spPr>
            <a:xfrm>
              <a:off x="7539459" y="3174988"/>
              <a:ext cx="82663" cy="10281"/>
            </a:xfrm>
            <a:custGeom>
              <a:rect b="b" l="l" r="r" t="t"/>
              <a:pathLst>
                <a:path extrusionOk="0" h="323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8" name="Google Shape;14328;p82"/>
            <p:cNvSpPr/>
            <p:nvPr/>
          </p:nvSpPr>
          <p:spPr>
            <a:xfrm>
              <a:off x="7539459" y="3011286"/>
              <a:ext cx="220614" cy="47395"/>
            </a:xfrm>
            <a:custGeom>
              <a:rect b="b" l="l" r="r" t="t"/>
              <a:pathLst>
                <a:path extrusionOk="0" h="1489" w="6931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29" name="Google Shape;14329;p82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4330" name="Google Shape;14330;p82"/>
            <p:cNvSpPr/>
            <p:nvPr/>
          </p:nvSpPr>
          <p:spPr>
            <a:xfrm>
              <a:off x="7102497" y="2970989"/>
              <a:ext cx="191044" cy="259001"/>
            </a:xfrm>
            <a:custGeom>
              <a:rect b="b" l="l" r="r" t="t"/>
              <a:pathLst>
                <a:path extrusionOk="0" h="8137" w="6002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1" name="Google Shape;14331;p82"/>
            <p:cNvSpPr/>
            <p:nvPr/>
          </p:nvSpPr>
          <p:spPr>
            <a:xfrm>
              <a:off x="7304872" y="3059413"/>
              <a:ext cx="40583" cy="9485"/>
            </a:xfrm>
            <a:custGeom>
              <a:rect b="b" l="l" r="r" t="t"/>
              <a:pathLst>
                <a:path extrusionOk="0" h="298" w="1275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2" name="Google Shape;14332;p82"/>
            <p:cNvSpPr/>
            <p:nvPr/>
          </p:nvSpPr>
          <p:spPr>
            <a:xfrm>
              <a:off x="7055134" y="3059413"/>
              <a:ext cx="41347" cy="9485"/>
            </a:xfrm>
            <a:custGeom>
              <a:rect b="b" l="l" r="r" t="t"/>
              <a:pathLst>
                <a:path extrusionOk="0" h="298" w="1299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3" name="Google Shape;14333;p82"/>
            <p:cNvSpPr/>
            <p:nvPr/>
          </p:nvSpPr>
          <p:spPr>
            <a:xfrm>
              <a:off x="7195727" y="2919170"/>
              <a:ext cx="9517" cy="40583"/>
            </a:xfrm>
            <a:custGeom>
              <a:rect b="b" l="l" r="r" t="t"/>
              <a:pathLst>
                <a:path extrusionOk="0" h="127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4" name="Google Shape;14334;p82"/>
            <p:cNvSpPr/>
            <p:nvPr/>
          </p:nvSpPr>
          <p:spPr>
            <a:xfrm>
              <a:off x="7185128" y="3007116"/>
              <a:ext cx="30334" cy="92880"/>
            </a:xfrm>
            <a:custGeom>
              <a:rect b="b" l="l" r="r" t="t"/>
              <a:pathLst>
                <a:path extrusionOk="0" h="2918" w="953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5" name="Google Shape;14335;p82"/>
            <p:cNvSpPr/>
            <p:nvPr/>
          </p:nvSpPr>
          <p:spPr>
            <a:xfrm>
              <a:off x="7187770" y="3111328"/>
              <a:ext cx="25814" cy="25814"/>
            </a:xfrm>
            <a:custGeom>
              <a:rect b="b" l="l" r="r" t="t"/>
              <a:pathLst>
                <a:path extrusionOk="0" h="811" w="811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6" name="Google Shape;14336;p82"/>
            <p:cNvSpPr/>
            <p:nvPr/>
          </p:nvSpPr>
          <p:spPr>
            <a:xfrm>
              <a:off x="7249552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7" name="Google Shape;14337;p82"/>
            <p:cNvSpPr/>
            <p:nvPr/>
          </p:nvSpPr>
          <p:spPr>
            <a:xfrm>
              <a:off x="7132831" y="3153852"/>
              <a:ext cx="18589" cy="22695"/>
            </a:xfrm>
            <a:custGeom>
              <a:rect b="b" l="l" r="r" t="t"/>
              <a:pathLst>
                <a:path extrusionOk="0" h="713" w="584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8" name="Google Shape;14338;p82"/>
            <p:cNvSpPr/>
            <p:nvPr/>
          </p:nvSpPr>
          <p:spPr>
            <a:xfrm>
              <a:off x="7132449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9" name="Google Shape;14339;p82"/>
            <p:cNvSpPr/>
            <p:nvPr/>
          </p:nvSpPr>
          <p:spPr>
            <a:xfrm>
              <a:off x="7249552" y="3153852"/>
              <a:ext cx="18971" cy="22695"/>
            </a:xfrm>
            <a:custGeom>
              <a:rect b="b" l="l" r="r" t="t"/>
              <a:pathLst>
                <a:path extrusionOk="0" h="713" w="596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0" name="Google Shape;14340;p82"/>
            <p:cNvSpPr/>
            <p:nvPr/>
          </p:nvSpPr>
          <p:spPr>
            <a:xfrm>
              <a:off x="7289721" y="3113969"/>
              <a:ext cx="24286" cy="17093"/>
            </a:xfrm>
            <a:custGeom>
              <a:rect b="b" l="l" r="r" t="t"/>
              <a:pathLst>
                <a:path extrusionOk="0" h="537" w="763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1" name="Google Shape;14341;p82"/>
            <p:cNvSpPr/>
            <p:nvPr/>
          </p:nvSpPr>
          <p:spPr>
            <a:xfrm>
              <a:off x="7086964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2" name="Google Shape;14342;p82"/>
            <p:cNvSpPr/>
            <p:nvPr/>
          </p:nvSpPr>
          <p:spPr>
            <a:xfrm>
              <a:off x="7289339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3" name="Google Shape;14343;p82"/>
            <p:cNvSpPr/>
            <p:nvPr/>
          </p:nvSpPr>
          <p:spPr>
            <a:xfrm>
              <a:off x="7086964" y="3113587"/>
              <a:ext cx="24668" cy="17093"/>
            </a:xfrm>
            <a:custGeom>
              <a:rect b="b" l="l" r="r" t="t"/>
              <a:pathLst>
                <a:path extrusionOk="0" h="537" w="775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44" name="Google Shape;14344;p82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4345" name="Google Shape;14345;p82"/>
            <p:cNvSpPr/>
            <p:nvPr/>
          </p:nvSpPr>
          <p:spPr>
            <a:xfrm>
              <a:off x="8143943" y="3145449"/>
              <a:ext cx="13273" cy="10631"/>
            </a:xfrm>
            <a:custGeom>
              <a:rect b="b" l="l" r="r" t="t"/>
              <a:pathLst>
                <a:path extrusionOk="0" h="334" w="417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6" name="Google Shape;14346;p82"/>
            <p:cNvSpPr/>
            <p:nvPr/>
          </p:nvSpPr>
          <p:spPr>
            <a:xfrm>
              <a:off x="8163264" y="3005970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7" name="Google Shape;14347;p82"/>
            <p:cNvSpPr/>
            <p:nvPr/>
          </p:nvSpPr>
          <p:spPr>
            <a:xfrm>
              <a:off x="8163264" y="3005970"/>
              <a:ext cx="5347" cy="11013"/>
            </a:xfrm>
            <a:custGeom>
              <a:rect b="b" l="l" r="r" t="t"/>
              <a:pathLst>
                <a:path extrusionOk="0" h="346" w="168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8" name="Google Shape;14348;p82"/>
            <p:cNvSpPr/>
            <p:nvPr/>
          </p:nvSpPr>
          <p:spPr>
            <a:xfrm>
              <a:off x="8163264" y="3005588"/>
              <a:ext cx="32" cy="414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9" name="Google Shape;14349;p82"/>
            <p:cNvSpPr/>
            <p:nvPr/>
          </p:nvSpPr>
          <p:spPr>
            <a:xfrm>
              <a:off x="8168579" y="3016952"/>
              <a:ext cx="32" cy="796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0" name="Google Shape;14350;p82"/>
            <p:cNvSpPr/>
            <p:nvPr/>
          </p:nvSpPr>
          <p:spPr>
            <a:xfrm>
              <a:off x="7985143" y="2900613"/>
              <a:ext cx="330109" cy="347552"/>
            </a:xfrm>
            <a:custGeom>
              <a:rect b="b" l="l" r="r" t="t"/>
              <a:pathLst>
                <a:path extrusionOk="0" h="10919" w="10371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1" name="Google Shape;14351;p82"/>
            <p:cNvSpPr/>
            <p:nvPr/>
          </p:nvSpPr>
          <p:spPr>
            <a:xfrm>
              <a:off x="8168579" y="301695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2" name="Google Shape;14352;p82"/>
            <p:cNvSpPr/>
            <p:nvPr/>
          </p:nvSpPr>
          <p:spPr>
            <a:xfrm>
              <a:off x="8168579" y="3017715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53" name="Google Shape;14353;p82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4354" name="Google Shape;14354;p82"/>
            <p:cNvSpPr/>
            <p:nvPr/>
          </p:nvSpPr>
          <p:spPr>
            <a:xfrm>
              <a:off x="7990840" y="2435226"/>
              <a:ext cx="354363" cy="353631"/>
            </a:xfrm>
            <a:custGeom>
              <a:rect b="b" l="l" r="r" t="t"/>
              <a:pathLst>
                <a:path extrusionOk="0" h="11110" w="11133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5" name="Google Shape;14355;p82"/>
            <p:cNvSpPr/>
            <p:nvPr/>
          </p:nvSpPr>
          <p:spPr>
            <a:xfrm>
              <a:off x="8190160" y="2704158"/>
              <a:ext cx="61814" cy="45644"/>
            </a:xfrm>
            <a:custGeom>
              <a:rect b="b" l="l" r="r" t="t"/>
              <a:pathLst>
                <a:path extrusionOk="0" h="1434" w="1942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6" name="Google Shape;14356;p82"/>
            <p:cNvSpPr/>
            <p:nvPr/>
          </p:nvSpPr>
          <p:spPr>
            <a:xfrm>
              <a:off x="8162882" y="2684201"/>
              <a:ext cx="22026" cy="18239"/>
            </a:xfrm>
            <a:custGeom>
              <a:rect b="b" l="l" r="r" t="t"/>
              <a:pathLst>
                <a:path extrusionOk="0" h="573" w="692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57" name="Google Shape;14357;p82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4358" name="Google Shape;14358;p82"/>
            <p:cNvSpPr/>
            <p:nvPr/>
          </p:nvSpPr>
          <p:spPr>
            <a:xfrm>
              <a:off x="1817317" y="2480330"/>
              <a:ext cx="350958" cy="191426"/>
            </a:xfrm>
            <a:custGeom>
              <a:rect b="b" l="l" r="r" t="t"/>
              <a:pathLst>
                <a:path extrusionOk="0" h="6014" w="11026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9" name="Google Shape;14359;p82"/>
            <p:cNvSpPr/>
            <p:nvPr/>
          </p:nvSpPr>
          <p:spPr>
            <a:xfrm>
              <a:off x="1926844" y="2568626"/>
              <a:ext cx="131140" cy="174747"/>
            </a:xfrm>
            <a:custGeom>
              <a:rect b="b" l="l" r="r" t="t"/>
              <a:pathLst>
                <a:path extrusionOk="0" h="5490" w="412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0" name="Google Shape;14360;p82"/>
            <p:cNvSpPr/>
            <p:nvPr/>
          </p:nvSpPr>
          <p:spPr>
            <a:xfrm>
              <a:off x="1965485" y="2639893"/>
              <a:ext cx="55002" cy="70885"/>
            </a:xfrm>
            <a:custGeom>
              <a:rect b="b" l="l" r="r" t="t"/>
              <a:pathLst>
                <a:path extrusionOk="0" h="2227" w="1728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1" name="Google Shape;14361;p82"/>
            <p:cNvSpPr/>
            <p:nvPr/>
          </p:nvSpPr>
          <p:spPr>
            <a:xfrm>
              <a:off x="1965103" y="2503406"/>
              <a:ext cx="43989" cy="31162"/>
            </a:xfrm>
            <a:custGeom>
              <a:rect b="b" l="l" r="r" t="t"/>
              <a:pathLst>
                <a:path extrusionOk="0" h="979" w="1382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2" name="Google Shape;14362;p82"/>
            <p:cNvSpPr/>
            <p:nvPr/>
          </p:nvSpPr>
          <p:spPr>
            <a:xfrm>
              <a:off x="2052668" y="2537369"/>
              <a:ext cx="34504" cy="30175"/>
            </a:xfrm>
            <a:custGeom>
              <a:rect b="b" l="l" r="r" t="t"/>
              <a:pathLst>
                <a:path extrusionOk="0" h="948" w="1084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63" name="Google Shape;14363;p82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4364" name="Google Shape;14364;p82"/>
            <p:cNvSpPr/>
            <p:nvPr/>
          </p:nvSpPr>
          <p:spPr>
            <a:xfrm>
              <a:off x="1623896" y="2522310"/>
              <a:ext cx="53488" cy="18605"/>
            </a:xfrm>
            <a:custGeom>
              <a:rect b="b" l="l" r="r" t="t"/>
              <a:pathLst>
                <a:path extrusionOk="0" h="489" w="140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5" name="Google Shape;14365;p82"/>
            <p:cNvSpPr/>
            <p:nvPr/>
          </p:nvSpPr>
          <p:spPr>
            <a:xfrm>
              <a:off x="1341727" y="2483349"/>
              <a:ext cx="419913" cy="308109"/>
            </a:xfrm>
            <a:custGeom>
              <a:rect b="b" l="l" r="r" t="t"/>
              <a:pathLst>
                <a:path extrusionOk="0" h="8098" w="11038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6" name="Google Shape;14366;p82"/>
            <p:cNvSpPr/>
            <p:nvPr/>
          </p:nvSpPr>
          <p:spPr>
            <a:xfrm>
              <a:off x="1611228" y="2679979"/>
              <a:ext cx="12250" cy="12708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67" name="Google Shape;14367;p82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4368" name="Google Shape;14368;p82"/>
            <p:cNvSpPr/>
            <p:nvPr/>
          </p:nvSpPr>
          <p:spPr>
            <a:xfrm>
              <a:off x="854332" y="2483353"/>
              <a:ext cx="376358" cy="294491"/>
            </a:xfrm>
            <a:custGeom>
              <a:rect b="b" l="l" r="r" t="t"/>
              <a:pathLst>
                <a:path extrusionOk="0" h="9252" w="11824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9" name="Google Shape;14369;p82"/>
            <p:cNvSpPr/>
            <p:nvPr/>
          </p:nvSpPr>
          <p:spPr>
            <a:xfrm>
              <a:off x="983561" y="2677389"/>
              <a:ext cx="23140" cy="11395"/>
            </a:xfrm>
            <a:custGeom>
              <a:rect b="b" l="l" r="r" t="t"/>
              <a:pathLst>
                <a:path extrusionOk="0" h="358" w="727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0" name="Google Shape;14370;p82"/>
            <p:cNvSpPr/>
            <p:nvPr/>
          </p:nvSpPr>
          <p:spPr>
            <a:xfrm>
              <a:off x="1030925" y="2447736"/>
              <a:ext cx="187638" cy="183086"/>
            </a:xfrm>
            <a:custGeom>
              <a:rect b="b" l="l" r="r" t="t"/>
              <a:pathLst>
                <a:path extrusionOk="0" h="5752" w="5895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1" name="Google Shape;14371;p82"/>
            <p:cNvSpPr/>
            <p:nvPr/>
          </p:nvSpPr>
          <p:spPr>
            <a:xfrm>
              <a:off x="1066574" y="2483353"/>
              <a:ext cx="28806" cy="11045"/>
            </a:xfrm>
            <a:custGeom>
              <a:rect b="b" l="l" r="r" t="t"/>
              <a:pathLst>
                <a:path extrusionOk="0" h="347" w="905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2" name="Google Shape;14372;p82"/>
            <p:cNvSpPr/>
            <p:nvPr/>
          </p:nvSpPr>
          <p:spPr>
            <a:xfrm>
              <a:off x="1107126" y="2483353"/>
              <a:ext cx="76201" cy="11045"/>
            </a:xfrm>
            <a:custGeom>
              <a:rect b="b" l="l" r="r" t="t"/>
              <a:pathLst>
                <a:path extrusionOk="0" h="347" w="239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3" name="Google Shape;14373;p82"/>
            <p:cNvSpPr/>
            <p:nvPr/>
          </p:nvSpPr>
          <p:spPr>
            <a:xfrm>
              <a:off x="1065810" y="2512542"/>
              <a:ext cx="117516" cy="11395"/>
            </a:xfrm>
            <a:custGeom>
              <a:rect b="b" l="l" r="r" t="t"/>
              <a:pathLst>
                <a:path extrusionOk="0" h="358" w="3692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4" name="Google Shape;14374;p82"/>
            <p:cNvSpPr/>
            <p:nvPr/>
          </p:nvSpPr>
          <p:spPr>
            <a:xfrm>
              <a:off x="1065810" y="2542112"/>
              <a:ext cx="76583" cy="11395"/>
            </a:xfrm>
            <a:custGeom>
              <a:rect b="b" l="l" r="r" t="t"/>
              <a:pathLst>
                <a:path extrusionOk="0" h="358" w="24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5" name="Google Shape;14375;p82"/>
            <p:cNvSpPr/>
            <p:nvPr/>
          </p:nvSpPr>
          <p:spPr>
            <a:xfrm>
              <a:off x="1154489" y="2542112"/>
              <a:ext cx="28838" cy="11395"/>
            </a:xfrm>
            <a:custGeom>
              <a:rect b="b" l="l" r="r" t="t"/>
              <a:pathLst>
                <a:path extrusionOk="0" h="358" w="9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76" name="Google Shape;14376;p82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4377" name="Google Shape;14377;p82"/>
            <p:cNvSpPr/>
            <p:nvPr/>
          </p:nvSpPr>
          <p:spPr>
            <a:xfrm>
              <a:off x="4206763" y="2571650"/>
              <a:ext cx="322151" cy="201675"/>
            </a:xfrm>
            <a:custGeom>
              <a:rect b="b" l="l" r="r" t="t"/>
              <a:pathLst>
                <a:path extrusionOk="0" h="6336" w="10121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8" name="Google Shape;14378;p82"/>
            <p:cNvSpPr/>
            <p:nvPr/>
          </p:nvSpPr>
          <p:spPr>
            <a:xfrm>
              <a:off x="4210933" y="2450951"/>
              <a:ext cx="308878" cy="185537"/>
            </a:xfrm>
            <a:custGeom>
              <a:rect b="b" l="l" r="r" t="t"/>
              <a:pathLst>
                <a:path extrusionOk="0" h="5829" w="9704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79" name="Google Shape;14379;p82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4380" name="Google Shape;14380;p82"/>
            <p:cNvSpPr/>
            <p:nvPr/>
          </p:nvSpPr>
          <p:spPr>
            <a:xfrm>
              <a:off x="7569411" y="2697187"/>
              <a:ext cx="26928" cy="25623"/>
            </a:xfrm>
            <a:custGeom>
              <a:rect b="b" l="l" r="r" t="t"/>
              <a:pathLst>
                <a:path extrusionOk="0" h="805" w="846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1" name="Google Shape;14381;p82"/>
            <p:cNvSpPr/>
            <p:nvPr/>
          </p:nvSpPr>
          <p:spPr>
            <a:xfrm>
              <a:off x="7600859" y="2728667"/>
              <a:ext cx="26578" cy="25591"/>
            </a:xfrm>
            <a:custGeom>
              <a:rect b="b" l="l" r="r" t="t"/>
              <a:pathLst>
                <a:path extrusionOk="0" h="804" w="835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2" name="Google Shape;14382;p82"/>
            <p:cNvSpPr/>
            <p:nvPr/>
          </p:nvSpPr>
          <p:spPr>
            <a:xfrm>
              <a:off x="7585326" y="2713102"/>
              <a:ext cx="26546" cy="25241"/>
            </a:xfrm>
            <a:custGeom>
              <a:rect b="b" l="l" r="r" t="t"/>
              <a:pathLst>
                <a:path extrusionOk="0" h="793" w="834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3" name="Google Shape;14383;p82"/>
            <p:cNvSpPr/>
            <p:nvPr/>
          </p:nvSpPr>
          <p:spPr>
            <a:xfrm>
              <a:off x="7528096" y="2450059"/>
              <a:ext cx="327976" cy="324316"/>
            </a:xfrm>
            <a:custGeom>
              <a:rect b="b" l="l" r="r" t="t"/>
              <a:pathLst>
                <a:path extrusionOk="0" h="10189" w="10304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4" name="Google Shape;14384;p82"/>
            <p:cNvSpPr/>
            <p:nvPr/>
          </p:nvSpPr>
          <p:spPr>
            <a:xfrm>
              <a:off x="7712296" y="2525528"/>
              <a:ext cx="79989" cy="60954"/>
            </a:xfrm>
            <a:custGeom>
              <a:rect b="b" l="l" r="r" t="t"/>
              <a:pathLst>
                <a:path extrusionOk="0" h="1915" w="2513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85" name="Google Shape;14385;p82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4386" name="Google Shape;14386;p82"/>
            <p:cNvSpPr/>
            <p:nvPr/>
          </p:nvSpPr>
          <p:spPr>
            <a:xfrm>
              <a:off x="7304872" y="2551533"/>
              <a:ext cx="25050" cy="19416"/>
            </a:xfrm>
            <a:custGeom>
              <a:rect b="b" l="l" r="r" t="t"/>
              <a:pathLst>
                <a:path extrusionOk="0" h="610" w="787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7" name="Google Shape;14387;p82"/>
            <p:cNvSpPr/>
            <p:nvPr/>
          </p:nvSpPr>
          <p:spPr>
            <a:xfrm>
              <a:off x="7129043" y="2512542"/>
              <a:ext cx="164879" cy="42875"/>
            </a:xfrm>
            <a:custGeom>
              <a:rect b="b" l="l" r="r" t="t"/>
              <a:pathLst>
                <a:path extrusionOk="0" h="1347" w="518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8" name="Google Shape;14388;p82"/>
            <p:cNvSpPr/>
            <p:nvPr/>
          </p:nvSpPr>
          <p:spPr>
            <a:xfrm>
              <a:off x="7077129" y="2536796"/>
              <a:ext cx="282364" cy="174365"/>
            </a:xfrm>
            <a:custGeom>
              <a:rect b="b" l="l" r="r" t="t"/>
              <a:pathLst>
                <a:path extrusionOk="0" h="5478" w="8871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9" name="Google Shape;14389;p82"/>
            <p:cNvSpPr/>
            <p:nvPr/>
          </p:nvSpPr>
          <p:spPr>
            <a:xfrm>
              <a:off x="7153680" y="2560255"/>
              <a:ext cx="129230" cy="127129"/>
            </a:xfrm>
            <a:custGeom>
              <a:rect b="b" l="l" r="r" t="t"/>
              <a:pathLst>
                <a:path extrusionOk="0" h="3994" w="406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0" name="Google Shape;14390;p82"/>
            <p:cNvSpPr/>
            <p:nvPr/>
          </p:nvSpPr>
          <p:spPr>
            <a:xfrm>
              <a:off x="7183982" y="2590239"/>
              <a:ext cx="68244" cy="68244"/>
            </a:xfrm>
            <a:custGeom>
              <a:rect b="b" l="l" r="r" t="t"/>
              <a:pathLst>
                <a:path extrusionOk="0" h="2144" w="2144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1" name="Google Shape;14391;p82"/>
            <p:cNvSpPr/>
            <p:nvPr/>
          </p:nvSpPr>
          <p:spPr>
            <a:xfrm>
              <a:off x="7225297" y="2595904"/>
              <a:ext cx="20880" cy="20880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92" name="Google Shape;14392;p82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4393" name="Google Shape;14393;p82"/>
            <p:cNvSpPr/>
            <p:nvPr/>
          </p:nvSpPr>
          <p:spPr>
            <a:xfrm>
              <a:off x="3939200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4" name="Google Shape;14394;p82"/>
            <p:cNvSpPr/>
            <p:nvPr/>
          </p:nvSpPr>
          <p:spPr>
            <a:xfrm>
              <a:off x="3941078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5" name="Google Shape;14395;p82"/>
            <p:cNvSpPr/>
            <p:nvPr/>
          </p:nvSpPr>
          <p:spPr>
            <a:xfrm>
              <a:off x="3775116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6" name="Google Shape;14396;p82"/>
            <p:cNvSpPr/>
            <p:nvPr/>
          </p:nvSpPr>
          <p:spPr>
            <a:xfrm>
              <a:off x="3793291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7" name="Google Shape;14397;p82"/>
            <p:cNvSpPr/>
            <p:nvPr/>
          </p:nvSpPr>
          <p:spPr>
            <a:xfrm>
              <a:off x="3858097" y="2540584"/>
              <a:ext cx="69007" cy="69007"/>
            </a:xfrm>
            <a:custGeom>
              <a:rect b="b" l="l" r="r" t="t"/>
              <a:pathLst>
                <a:path extrusionOk="0" h="2168" w="2168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8" name="Google Shape;14398;p82"/>
            <p:cNvSpPr/>
            <p:nvPr/>
          </p:nvSpPr>
          <p:spPr>
            <a:xfrm>
              <a:off x="3834224" y="2620159"/>
              <a:ext cx="116752" cy="63342"/>
            </a:xfrm>
            <a:custGeom>
              <a:rect b="b" l="l" r="r" t="t"/>
              <a:pathLst>
                <a:path extrusionOk="0" h="1990" w="3668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9" name="Google Shape;14399;p82"/>
            <p:cNvSpPr/>
            <p:nvPr/>
          </p:nvSpPr>
          <p:spPr>
            <a:xfrm>
              <a:off x="3725461" y="2444712"/>
              <a:ext cx="334279" cy="334661"/>
            </a:xfrm>
            <a:custGeom>
              <a:rect b="b" l="l" r="r" t="t"/>
              <a:pathLst>
                <a:path extrusionOk="0" h="10514" w="10502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00" name="Google Shape;14400;p82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4401" name="Google Shape;14401;p82"/>
            <p:cNvSpPr/>
            <p:nvPr/>
          </p:nvSpPr>
          <p:spPr>
            <a:xfrm>
              <a:off x="6577238" y="2457221"/>
              <a:ext cx="332019" cy="310788"/>
            </a:xfrm>
            <a:custGeom>
              <a:rect b="b" l="l" r="r" t="t"/>
              <a:pathLst>
                <a:path extrusionOk="0" h="9764" w="10431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2" name="Google Shape;14402;p82"/>
            <p:cNvSpPr/>
            <p:nvPr/>
          </p:nvSpPr>
          <p:spPr>
            <a:xfrm>
              <a:off x="6723529" y="2512542"/>
              <a:ext cx="38705" cy="39055"/>
            </a:xfrm>
            <a:custGeom>
              <a:rect b="b" l="l" r="r" t="t"/>
              <a:pathLst>
                <a:path extrusionOk="0" h="1227" w="1216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3" name="Google Shape;14403;p82"/>
            <p:cNvSpPr/>
            <p:nvPr/>
          </p:nvSpPr>
          <p:spPr>
            <a:xfrm>
              <a:off x="6662893" y="2597050"/>
              <a:ext cx="169813" cy="108031"/>
            </a:xfrm>
            <a:custGeom>
              <a:rect b="b" l="l" r="r" t="t"/>
              <a:pathLst>
                <a:path extrusionOk="0" h="3394" w="5335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4" name="Google Shape;14404;p82"/>
            <p:cNvSpPr/>
            <p:nvPr/>
          </p:nvSpPr>
          <p:spPr>
            <a:xfrm>
              <a:off x="6639402" y="2589188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5" name="Google Shape;14405;p82"/>
            <p:cNvSpPr/>
            <p:nvPr/>
          </p:nvSpPr>
          <p:spPr>
            <a:xfrm>
              <a:off x="6820547" y="2673315"/>
              <a:ext cx="32244" cy="31034"/>
            </a:xfrm>
            <a:custGeom>
              <a:rect b="b" l="l" r="r" t="t"/>
              <a:pathLst>
                <a:path extrusionOk="0" h="975" w="1013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6" name="Google Shape;14406;p82"/>
            <p:cNvSpPr/>
            <p:nvPr/>
          </p:nvSpPr>
          <p:spPr>
            <a:xfrm>
              <a:off x="6730341" y="2603607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07" name="Google Shape;14407;p82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4408" name="Google Shape;14408;p82"/>
            <p:cNvSpPr/>
            <p:nvPr/>
          </p:nvSpPr>
          <p:spPr>
            <a:xfrm>
              <a:off x="2818561" y="2439778"/>
              <a:ext cx="247892" cy="346024"/>
            </a:xfrm>
            <a:custGeom>
              <a:rect b="b" l="l" r="r" t="t"/>
              <a:pathLst>
                <a:path extrusionOk="0" h="10871" w="7788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9" name="Google Shape;14409;p82"/>
            <p:cNvSpPr/>
            <p:nvPr/>
          </p:nvSpPr>
          <p:spPr>
            <a:xfrm>
              <a:off x="2939833" y="2603066"/>
              <a:ext cx="11395" cy="18652"/>
            </a:xfrm>
            <a:custGeom>
              <a:rect b="b" l="l" r="r" t="t"/>
              <a:pathLst>
                <a:path extrusionOk="0" h="586" w="358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0" name="Google Shape;14410;p82"/>
            <p:cNvSpPr/>
            <p:nvPr/>
          </p:nvSpPr>
          <p:spPr>
            <a:xfrm>
              <a:off x="2963706" y="2653103"/>
              <a:ext cx="19735" cy="14101"/>
            </a:xfrm>
            <a:custGeom>
              <a:rect b="b" l="l" r="r" t="t"/>
              <a:pathLst>
                <a:path extrusionOk="0" h="443" w="62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1" name="Google Shape;14411;p82"/>
            <p:cNvSpPr/>
            <p:nvPr/>
          </p:nvSpPr>
          <p:spPr>
            <a:xfrm>
              <a:off x="2948555" y="2577443"/>
              <a:ext cx="17093" cy="16615"/>
            </a:xfrm>
            <a:custGeom>
              <a:rect b="b" l="l" r="r" t="t"/>
              <a:pathLst>
                <a:path extrusionOk="0" h="522" w="537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2" name="Google Shape;14412;p82"/>
            <p:cNvSpPr/>
            <p:nvPr/>
          </p:nvSpPr>
          <p:spPr>
            <a:xfrm>
              <a:off x="2943621" y="2631299"/>
              <a:ext cx="16329" cy="17697"/>
            </a:xfrm>
            <a:custGeom>
              <a:rect b="b" l="l" r="r" t="t"/>
              <a:pathLst>
                <a:path extrusionOk="0" h="556" w="513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3" name="Google Shape;14413;p82"/>
            <p:cNvSpPr/>
            <p:nvPr/>
          </p:nvSpPr>
          <p:spPr>
            <a:xfrm>
              <a:off x="3019408" y="2638907"/>
              <a:ext cx="16711" cy="16170"/>
            </a:xfrm>
            <a:custGeom>
              <a:rect b="b" l="l" r="r" t="t"/>
              <a:pathLst>
                <a:path extrusionOk="0" h="508" w="525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4" name="Google Shape;14414;p82"/>
            <p:cNvSpPr/>
            <p:nvPr/>
          </p:nvSpPr>
          <p:spPr>
            <a:xfrm>
              <a:off x="3033063" y="2611087"/>
              <a:ext cx="12159" cy="18971"/>
            </a:xfrm>
            <a:custGeom>
              <a:rect b="b" l="l" r="r" t="t"/>
              <a:pathLst>
                <a:path extrusionOk="0" h="596" w="382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5" name="Google Shape;14415;p82"/>
            <p:cNvSpPr/>
            <p:nvPr/>
          </p:nvSpPr>
          <p:spPr>
            <a:xfrm>
              <a:off x="3024342" y="2583363"/>
              <a:ext cx="15947" cy="17888"/>
            </a:xfrm>
            <a:custGeom>
              <a:rect b="b" l="l" r="r" t="t"/>
              <a:pathLst>
                <a:path extrusionOk="0" h="562" w="501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6" name="Google Shape;14416;p82"/>
            <p:cNvSpPr/>
            <p:nvPr/>
          </p:nvSpPr>
          <p:spPr>
            <a:xfrm>
              <a:off x="2992894" y="2655808"/>
              <a:ext cx="19735" cy="12159"/>
            </a:xfrm>
            <a:custGeom>
              <a:rect b="b" l="l" r="r" t="t"/>
              <a:pathLst>
                <a:path extrusionOk="0" h="382" w="62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7" name="Google Shape;14417;p82"/>
            <p:cNvSpPr/>
            <p:nvPr/>
          </p:nvSpPr>
          <p:spPr>
            <a:xfrm>
              <a:off x="3000469" y="2566366"/>
              <a:ext cx="20117" cy="13655"/>
            </a:xfrm>
            <a:custGeom>
              <a:rect b="b" l="l" r="r" t="t"/>
              <a:pathLst>
                <a:path extrusionOk="0" h="429" w="632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8" name="Google Shape;14418;p82"/>
            <p:cNvSpPr/>
            <p:nvPr/>
          </p:nvSpPr>
          <p:spPr>
            <a:xfrm>
              <a:off x="2972045" y="2565188"/>
              <a:ext cx="18971" cy="12191"/>
            </a:xfrm>
            <a:custGeom>
              <a:rect b="b" l="l" r="r" t="t"/>
              <a:pathLst>
                <a:path extrusionOk="0" h="383" w="596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9" name="Google Shape;14419;p82"/>
            <p:cNvSpPr/>
            <p:nvPr/>
          </p:nvSpPr>
          <p:spPr>
            <a:xfrm>
              <a:off x="2976597" y="2586451"/>
              <a:ext cx="32244" cy="61814"/>
            </a:xfrm>
            <a:custGeom>
              <a:rect b="b" l="l" r="r" t="t"/>
              <a:pathLst>
                <a:path extrusionOk="0" h="1942" w="1013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20" name="Google Shape;14420;p82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4421" name="Google Shape;14421;p82"/>
            <p:cNvSpPr/>
            <p:nvPr/>
          </p:nvSpPr>
          <p:spPr>
            <a:xfrm>
              <a:off x="3207778" y="2474632"/>
              <a:ext cx="419933" cy="275170"/>
            </a:xfrm>
            <a:custGeom>
              <a:rect b="b" l="l" r="r" t="t"/>
              <a:pathLst>
                <a:path extrusionOk="0" h="8645" w="13193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2" name="Google Shape;14422;p82"/>
            <p:cNvSpPr/>
            <p:nvPr/>
          </p:nvSpPr>
          <p:spPr>
            <a:xfrm>
              <a:off x="3449559" y="2493985"/>
              <a:ext cx="46663" cy="98546"/>
            </a:xfrm>
            <a:custGeom>
              <a:rect b="b" l="l" r="r" t="t"/>
              <a:pathLst>
                <a:path extrusionOk="0" h="3096" w="1466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3" name="Google Shape;14423;p82"/>
            <p:cNvSpPr/>
            <p:nvPr/>
          </p:nvSpPr>
          <p:spPr>
            <a:xfrm>
              <a:off x="3247566" y="2507226"/>
              <a:ext cx="51565" cy="71681"/>
            </a:xfrm>
            <a:custGeom>
              <a:rect b="b" l="l" r="r" t="t"/>
              <a:pathLst>
                <a:path extrusionOk="0" h="2252" w="162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4" name="Google Shape;14424;p82"/>
            <p:cNvSpPr/>
            <p:nvPr/>
          </p:nvSpPr>
          <p:spPr>
            <a:xfrm>
              <a:off x="3312754" y="2507990"/>
              <a:ext cx="45135" cy="71299"/>
            </a:xfrm>
            <a:custGeom>
              <a:rect b="b" l="l" r="r" t="t"/>
              <a:pathLst>
                <a:path extrusionOk="0" h="2240" w="1418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5" name="Google Shape;14425;p82"/>
            <p:cNvSpPr/>
            <p:nvPr/>
          </p:nvSpPr>
          <p:spPr>
            <a:xfrm>
              <a:off x="3372626" y="2507194"/>
              <a:ext cx="65602" cy="71395"/>
            </a:xfrm>
            <a:custGeom>
              <a:rect b="b" l="l" r="r" t="t"/>
              <a:pathLst>
                <a:path extrusionOk="0" h="2243" w="2061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6" name="Google Shape;14426;p82"/>
            <p:cNvSpPr/>
            <p:nvPr/>
          </p:nvSpPr>
          <p:spPr>
            <a:xfrm>
              <a:off x="3247566" y="2632286"/>
              <a:ext cx="97432" cy="12541"/>
            </a:xfrm>
            <a:custGeom>
              <a:rect b="b" l="l" r="r" t="t"/>
              <a:pathLst>
                <a:path extrusionOk="0" h="394" w="3061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7" name="Google Shape;14427;p82"/>
            <p:cNvSpPr/>
            <p:nvPr/>
          </p:nvSpPr>
          <p:spPr>
            <a:xfrm>
              <a:off x="3371862" y="2632286"/>
              <a:ext cx="124360" cy="12541"/>
            </a:xfrm>
            <a:custGeom>
              <a:rect b="b" l="l" r="r" t="t"/>
              <a:pathLst>
                <a:path extrusionOk="0" h="394" w="3907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8" name="Google Shape;14428;p82"/>
            <p:cNvSpPr/>
            <p:nvPr/>
          </p:nvSpPr>
          <p:spPr>
            <a:xfrm>
              <a:off x="3247566" y="2665262"/>
              <a:ext cx="51565" cy="12159"/>
            </a:xfrm>
            <a:custGeom>
              <a:rect b="b" l="l" r="r" t="t"/>
              <a:pathLst>
                <a:path extrusionOk="0" h="382" w="162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9" name="Google Shape;14429;p82"/>
            <p:cNvSpPr/>
            <p:nvPr/>
          </p:nvSpPr>
          <p:spPr>
            <a:xfrm>
              <a:off x="3247566" y="2697856"/>
              <a:ext cx="97432" cy="12159"/>
            </a:xfrm>
            <a:custGeom>
              <a:rect b="b" l="l" r="r" t="t"/>
              <a:pathLst>
                <a:path extrusionOk="0" h="382" w="306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0" name="Google Shape;14430;p82"/>
            <p:cNvSpPr/>
            <p:nvPr/>
          </p:nvSpPr>
          <p:spPr>
            <a:xfrm>
              <a:off x="3312754" y="2665262"/>
              <a:ext cx="32244" cy="12159"/>
            </a:xfrm>
            <a:custGeom>
              <a:rect b="b" l="l" r="r" t="t"/>
              <a:pathLst>
                <a:path extrusionOk="0" h="382" w="1013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1" name="Google Shape;14431;p82"/>
            <p:cNvSpPr/>
            <p:nvPr/>
          </p:nvSpPr>
          <p:spPr>
            <a:xfrm>
              <a:off x="3371862" y="2665262"/>
              <a:ext cx="58408" cy="12159"/>
            </a:xfrm>
            <a:custGeom>
              <a:rect b="b" l="l" r="r" t="t"/>
              <a:pathLst>
                <a:path extrusionOk="0" h="382" w="1835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2" name="Google Shape;14432;p82"/>
            <p:cNvSpPr/>
            <p:nvPr/>
          </p:nvSpPr>
          <p:spPr>
            <a:xfrm>
              <a:off x="3444625" y="2665262"/>
              <a:ext cx="51596" cy="12159"/>
            </a:xfrm>
            <a:custGeom>
              <a:rect b="b" l="l" r="r" t="t"/>
              <a:pathLst>
                <a:path extrusionOk="0" h="382" w="162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3" name="Google Shape;14433;p82"/>
            <p:cNvSpPr/>
            <p:nvPr/>
          </p:nvSpPr>
          <p:spPr>
            <a:xfrm>
              <a:off x="3371862" y="2697856"/>
              <a:ext cx="84922" cy="12159"/>
            </a:xfrm>
            <a:custGeom>
              <a:rect b="b" l="l" r="r" t="t"/>
              <a:pathLst>
                <a:path extrusionOk="0" h="382" w="2668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4" name="Google Shape;14434;p82"/>
            <p:cNvSpPr/>
            <p:nvPr/>
          </p:nvSpPr>
          <p:spPr>
            <a:xfrm>
              <a:off x="3470408" y="2697856"/>
              <a:ext cx="25814" cy="12159"/>
            </a:xfrm>
            <a:custGeom>
              <a:rect b="b" l="l" r="r" t="t"/>
              <a:pathLst>
                <a:path extrusionOk="0" h="382" w="811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35" name="Google Shape;14435;p82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4436" name="Google Shape;14436;p82"/>
            <p:cNvSpPr/>
            <p:nvPr/>
          </p:nvSpPr>
          <p:spPr>
            <a:xfrm>
              <a:off x="6099375" y="2456075"/>
              <a:ext cx="337684" cy="314194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7" name="Google Shape;14437;p82"/>
            <p:cNvSpPr/>
            <p:nvPr/>
          </p:nvSpPr>
          <p:spPr>
            <a:xfrm>
              <a:off x="6306652" y="2638748"/>
              <a:ext cx="59904" cy="59522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38" name="Google Shape;14438;p82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4439" name="Google Shape;14439;p82"/>
            <p:cNvSpPr/>
            <p:nvPr/>
          </p:nvSpPr>
          <p:spPr>
            <a:xfrm>
              <a:off x="2416866" y="2706195"/>
              <a:ext cx="34122" cy="34154"/>
            </a:xfrm>
            <a:custGeom>
              <a:rect b="b" l="l" r="r" t="t"/>
              <a:pathLst>
                <a:path extrusionOk="0" h="1073" w="1072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0" name="Google Shape;14440;p82"/>
            <p:cNvSpPr/>
            <p:nvPr/>
          </p:nvSpPr>
          <p:spPr>
            <a:xfrm>
              <a:off x="2527126" y="2706195"/>
              <a:ext cx="34536" cy="34154"/>
            </a:xfrm>
            <a:custGeom>
              <a:rect b="b" l="l" r="r" t="t"/>
              <a:pathLst>
                <a:path extrusionOk="0" h="1073" w="1085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1" name="Google Shape;14441;p82"/>
            <p:cNvSpPr/>
            <p:nvPr/>
          </p:nvSpPr>
          <p:spPr>
            <a:xfrm>
              <a:off x="2312623" y="2468584"/>
              <a:ext cx="312698" cy="286534"/>
            </a:xfrm>
            <a:custGeom>
              <a:rect b="b" l="l" r="r" t="t"/>
              <a:pathLst>
                <a:path extrusionOk="0" h="9002" w="9824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42" name="Google Shape;14442;p82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4443" name="Google Shape;14443;p82"/>
            <p:cNvSpPr/>
            <p:nvPr/>
          </p:nvSpPr>
          <p:spPr>
            <a:xfrm>
              <a:off x="5742751" y="2440924"/>
              <a:ext cx="221346" cy="222110"/>
            </a:xfrm>
            <a:custGeom>
              <a:rect b="b" l="l" r="r" t="t"/>
              <a:pathLst>
                <a:path extrusionOk="0" h="6978" w="6954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4" name="Google Shape;14444;p82"/>
            <p:cNvSpPr/>
            <p:nvPr/>
          </p:nvSpPr>
          <p:spPr>
            <a:xfrm>
              <a:off x="5810581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5" name="Google Shape;14445;p82"/>
            <p:cNvSpPr/>
            <p:nvPr/>
          </p:nvSpPr>
          <p:spPr>
            <a:xfrm>
              <a:off x="5884490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6" name="Google Shape;14446;p82"/>
            <p:cNvSpPr/>
            <p:nvPr/>
          </p:nvSpPr>
          <p:spPr>
            <a:xfrm>
              <a:off x="5847727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7" name="Google Shape;14447;p82"/>
            <p:cNvSpPr/>
            <p:nvPr/>
          </p:nvSpPr>
          <p:spPr>
            <a:xfrm>
              <a:off x="5618805" y="2516616"/>
              <a:ext cx="270269" cy="266926"/>
            </a:xfrm>
            <a:custGeom>
              <a:rect b="b" l="l" r="r" t="t"/>
              <a:pathLst>
                <a:path extrusionOk="0" h="8386" w="8491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48" name="Google Shape;14448;p82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4449" name="Google Shape;14449;p82"/>
            <p:cNvSpPr/>
            <p:nvPr/>
          </p:nvSpPr>
          <p:spPr>
            <a:xfrm>
              <a:off x="4767639" y="2584541"/>
              <a:ext cx="145941" cy="109177"/>
            </a:xfrm>
            <a:custGeom>
              <a:rect b="b" l="l" r="r" t="t"/>
              <a:pathLst>
                <a:path extrusionOk="0" h="3430" w="4585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0" name="Google Shape;14450;p82"/>
            <p:cNvSpPr/>
            <p:nvPr/>
          </p:nvSpPr>
          <p:spPr>
            <a:xfrm>
              <a:off x="4794918" y="2446590"/>
              <a:ext cx="96286" cy="53856"/>
            </a:xfrm>
            <a:custGeom>
              <a:rect b="b" l="l" r="r" t="t"/>
              <a:pathLst>
                <a:path extrusionOk="0" h="1692" w="3025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1" name="Google Shape;14451;p82"/>
            <p:cNvSpPr/>
            <p:nvPr/>
          </p:nvSpPr>
          <p:spPr>
            <a:xfrm>
              <a:off x="4816530" y="2465179"/>
              <a:ext cx="53856" cy="32244"/>
            </a:xfrm>
            <a:custGeom>
              <a:rect b="b" l="l" r="r" t="t"/>
              <a:pathLst>
                <a:path extrusionOk="0" h="1013" w="1692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2" name="Google Shape;14452;p82"/>
            <p:cNvSpPr/>
            <p:nvPr/>
          </p:nvSpPr>
          <p:spPr>
            <a:xfrm>
              <a:off x="4653179" y="2522409"/>
              <a:ext cx="377886" cy="255436"/>
            </a:xfrm>
            <a:custGeom>
              <a:rect b="b" l="l" r="r" t="t"/>
              <a:pathLst>
                <a:path extrusionOk="0" h="8025" w="11872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53" name="Google Shape;14453;p82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4454" name="Google Shape;14454;p82"/>
            <p:cNvSpPr/>
            <p:nvPr/>
          </p:nvSpPr>
          <p:spPr>
            <a:xfrm>
              <a:off x="5383486" y="2674747"/>
              <a:ext cx="13273" cy="13305"/>
            </a:xfrm>
            <a:custGeom>
              <a:rect b="b" l="l" r="r" t="t"/>
              <a:pathLst>
                <a:path extrusionOk="0" h="418" w="417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5" name="Google Shape;14455;p82"/>
            <p:cNvSpPr/>
            <p:nvPr/>
          </p:nvSpPr>
          <p:spPr>
            <a:xfrm>
              <a:off x="5350128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6" name="Google Shape;14456;p82"/>
            <p:cNvSpPr/>
            <p:nvPr/>
          </p:nvSpPr>
          <p:spPr>
            <a:xfrm>
              <a:off x="5254638" y="2666376"/>
              <a:ext cx="11395" cy="11427"/>
            </a:xfrm>
            <a:custGeom>
              <a:rect b="b" l="l" r="r" t="t"/>
              <a:pathLst>
                <a:path extrusionOk="0" h="359" w="358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7" name="Google Shape;14457;p82"/>
            <p:cNvSpPr/>
            <p:nvPr/>
          </p:nvSpPr>
          <p:spPr>
            <a:xfrm>
              <a:off x="5273959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8" name="Google Shape;14458;p82"/>
            <p:cNvSpPr/>
            <p:nvPr/>
          </p:nvSpPr>
          <p:spPr>
            <a:xfrm>
              <a:off x="5308049" y="2678917"/>
              <a:ext cx="14451" cy="14037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9" name="Google Shape;14459;p82"/>
            <p:cNvSpPr/>
            <p:nvPr/>
          </p:nvSpPr>
          <p:spPr>
            <a:xfrm>
              <a:off x="5184517" y="2459481"/>
              <a:ext cx="252062" cy="305122"/>
            </a:xfrm>
            <a:custGeom>
              <a:rect b="b" l="l" r="r" t="t"/>
              <a:pathLst>
                <a:path extrusionOk="0" h="9586" w="7919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60" name="Google Shape;14460;p82"/>
          <p:cNvSpPr/>
          <p:nvPr/>
        </p:nvSpPr>
        <p:spPr>
          <a:xfrm>
            <a:off x="1801020" y="1970604"/>
            <a:ext cx="354363" cy="354395"/>
          </a:xfrm>
          <a:custGeom>
            <a:rect b="b" l="l" r="r" t="t"/>
            <a:pathLst>
              <a:path extrusionOk="0" h="11134" w="11133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461" name="Google Shape;14461;p82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4462" name="Google Shape;14462;p82"/>
            <p:cNvSpPr/>
            <p:nvPr/>
          </p:nvSpPr>
          <p:spPr>
            <a:xfrm>
              <a:off x="6195628" y="1969108"/>
              <a:ext cx="169813" cy="227012"/>
            </a:xfrm>
            <a:custGeom>
              <a:rect b="b" l="l" r="r" t="t"/>
              <a:pathLst>
                <a:path extrusionOk="0" h="7132" w="5335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3" name="Google Shape;14463;p82"/>
            <p:cNvSpPr/>
            <p:nvPr/>
          </p:nvSpPr>
          <p:spPr>
            <a:xfrm>
              <a:off x="6275585" y="2146083"/>
              <a:ext cx="10249" cy="50037"/>
            </a:xfrm>
            <a:custGeom>
              <a:rect b="b" l="l" r="r" t="t"/>
              <a:pathLst>
                <a:path extrusionOk="0" h="1572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4" name="Google Shape;14464;p82"/>
            <p:cNvSpPr/>
            <p:nvPr/>
          </p:nvSpPr>
          <p:spPr>
            <a:xfrm>
              <a:off x="6223671" y="2157446"/>
              <a:ext cx="10631" cy="38673"/>
            </a:xfrm>
            <a:custGeom>
              <a:rect b="b" l="l" r="r" t="t"/>
              <a:pathLst>
                <a:path extrusionOk="0" h="1215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5" name="Google Shape;14465;p82"/>
            <p:cNvSpPr/>
            <p:nvPr/>
          </p:nvSpPr>
          <p:spPr>
            <a:xfrm>
              <a:off x="6326736" y="2157446"/>
              <a:ext cx="10281" cy="38673"/>
            </a:xfrm>
            <a:custGeom>
              <a:rect b="b" l="l" r="r" t="t"/>
              <a:pathLst>
                <a:path extrusionOk="0" h="1215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6" name="Google Shape;14466;p82"/>
            <p:cNvSpPr/>
            <p:nvPr/>
          </p:nvSpPr>
          <p:spPr>
            <a:xfrm>
              <a:off x="6264222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7" name="Google Shape;14467;p82"/>
            <p:cNvSpPr/>
            <p:nvPr/>
          </p:nvSpPr>
          <p:spPr>
            <a:xfrm>
              <a:off x="6155459" y="2299949"/>
              <a:ext cx="33358" cy="33008"/>
            </a:xfrm>
            <a:custGeom>
              <a:rect b="b" l="l" r="r" t="t"/>
              <a:pathLst>
                <a:path extrusionOk="0" h="1037" w="1048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8" name="Google Shape;14468;p82"/>
            <p:cNvSpPr/>
            <p:nvPr/>
          </p:nvSpPr>
          <p:spPr>
            <a:xfrm>
              <a:off x="6372221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9" name="Google Shape;14469;p82"/>
            <p:cNvSpPr/>
            <p:nvPr/>
          </p:nvSpPr>
          <p:spPr>
            <a:xfrm>
              <a:off x="6185379" y="2208597"/>
              <a:ext cx="189134" cy="84763"/>
            </a:xfrm>
            <a:custGeom>
              <a:rect b="b" l="l" r="r" t="t"/>
              <a:pathLst>
                <a:path extrusionOk="0" h="2663" w="5942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0" name="Google Shape;14470;p82"/>
            <p:cNvSpPr/>
            <p:nvPr/>
          </p:nvSpPr>
          <p:spPr>
            <a:xfrm>
              <a:off x="6246397" y="2010773"/>
              <a:ext cx="69007" cy="25814"/>
            </a:xfrm>
            <a:custGeom>
              <a:rect b="b" l="l" r="r" t="t"/>
              <a:pathLst>
                <a:path extrusionOk="0" h="811" w="2168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71" name="Google Shape;14471;p82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4472" name="Google Shape;14472;p82"/>
            <p:cNvSpPr/>
            <p:nvPr/>
          </p:nvSpPr>
          <p:spPr>
            <a:xfrm>
              <a:off x="2309981" y="2069086"/>
              <a:ext cx="323679" cy="255913"/>
            </a:xfrm>
            <a:custGeom>
              <a:rect b="b" l="l" r="r" t="t"/>
              <a:pathLst>
                <a:path extrusionOk="0" h="8040" w="10169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3" name="Google Shape;14473;p82"/>
            <p:cNvSpPr/>
            <p:nvPr/>
          </p:nvSpPr>
          <p:spPr>
            <a:xfrm>
              <a:off x="2280029" y="1970604"/>
              <a:ext cx="322565" cy="255468"/>
            </a:xfrm>
            <a:custGeom>
              <a:rect b="b" l="l" r="r" t="t"/>
              <a:pathLst>
                <a:path extrusionOk="0" h="8026" w="10134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4" name="Google Shape;14474;p82"/>
            <p:cNvSpPr/>
            <p:nvPr/>
          </p:nvSpPr>
          <p:spPr>
            <a:xfrm>
              <a:off x="2411169" y="2064598"/>
              <a:ext cx="17093" cy="26928"/>
            </a:xfrm>
            <a:custGeom>
              <a:rect b="b" l="l" r="r" t="t"/>
              <a:pathLst>
                <a:path extrusionOk="0" h="846" w="537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5" name="Google Shape;14475;p82"/>
            <p:cNvSpPr/>
            <p:nvPr/>
          </p:nvSpPr>
          <p:spPr>
            <a:xfrm>
              <a:off x="2323254" y="2017458"/>
              <a:ext cx="267213" cy="264316"/>
            </a:xfrm>
            <a:custGeom>
              <a:rect b="b" l="l" r="r" t="t"/>
              <a:pathLst>
                <a:path extrusionOk="0" h="8304" w="8395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76" name="Google Shape;14476;p82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4477" name="Google Shape;14477;p82"/>
            <p:cNvSpPr/>
            <p:nvPr/>
          </p:nvSpPr>
          <p:spPr>
            <a:xfrm>
              <a:off x="8085185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8" name="Google Shape;14478;p82"/>
            <p:cNvSpPr/>
            <p:nvPr/>
          </p:nvSpPr>
          <p:spPr>
            <a:xfrm>
              <a:off x="8161004" y="2151016"/>
              <a:ext cx="65188" cy="150842"/>
            </a:xfrm>
            <a:custGeom>
              <a:rect b="b" l="l" r="r" t="t"/>
              <a:pathLst>
                <a:path extrusionOk="0" h="4739" w="2048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9" name="Google Shape;14479;p82"/>
            <p:cNvSpPr/>
            <p:nvPr/>
          </p:nvSpPr>
          <p:spPr>
            <a:xfrm>
              <a:off x="8236791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0" name="Google Shape;14480;p82"/>
            <p:cNvSpPr/>
            <p:nvPr/>
          </p:nvSpPr>
          <p:spPr>
            <a:xfrm>
              <a:off x="8065100" y="2000174"/>
              <a:ext cx="255086" cy="178916"/>
            </a:xfrm>
            <a:custGeom>
              <a:rect b="b" l="l" r="r" t="t"/>
              <a:pathLst>
                <a:path extrusionOk="0" h="5621" w="8014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81" name="Google Shape;14481;p82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4482" name="Google Shape;14482;p82"/>
            <p:cNvSpPr/>
            <p:nvPr/>
          </p:nvSpPr>
          <p:spPr>
            <a:xfrm>
              <a:off x="6678426" y="1969108"/>
              <a:ext cx="159214" cy="238407"/>
            </a:xfrm>
            <a:custGeom>
              <a:rect b="b" l="l" r="r" t="t"/>
              <a:pathLst>
                <a:path extrusionOk="0" h="7490" w="5002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3" name="Google Shape;14483;p82"/>
            <p:cNvSpPr/>
            <p:nvPr/>
          </p:nvSpPr>
          <p:spPr>
            <a:xfrm>
              <a:off x="6753481" y="2168809"/>
              <a:ext cx="10249" cy="38705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4" name="Google Shape;14484;p82"/>
            <p:cNvSpPr/>
            <p:nvPr/>
          </p:nvSpPr>
          <p:spPr>
            <a:xfrm>
              <a:off x="6707614" y="2180173"/>
              <a:ext cx="10631" cy="27342"/>
            </a:xfrm>
            <a:custGeom>
              <a:rect b="b" l="l" r="r" t="t"/>
              <a:pathLst>
                <a:path extrusionOk="0" h="859" w="334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5" name="Google Shape;14485;p82"/>
            <p:cNvSpPr/>
            <p:nvPr/>
          </p:nvSpPr>
          <p:spPr>
            <a:xfrm>
              <a:off x="6798966" y="2180173"/>
              <a:ext cx="10249" cy="27342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6" name="Google Shape;14486;p82"/>
            <p:cNvSpPr/>
            <p:nvPr/>
          </p:nvSpPr>
          <p:spPr>
            <a:xfrm>
              <a:off x="6742118" y="2299949"/>
              <a:ext cx="32976" cy="33008"/>
            </a:xfrm>
            <a:custGeom>
              <a:rect b="b" l="l" r="r" t="t"/>
              <a:pathLst>
                <a:path extrusionOk="0" h="1037" w="1036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7" name="Google Shape;14487;p82"/>
            <p:cNvSpPr/>
            <p:nvPr/>
          </p:nvSpPr>
          <p:spPr>
            <a:xfrm>
              <a:off x="6633705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8" name="Google Shape;14488;p82"/>
            <p:cNvSpPr/>
            <p:nvPr/>
          </p:nvSpPr>
          <p:spPr>
            <a:xfrm>
              <a:off x="6850117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9" name="Google Shape;14489;p82"/>
            <p:cNvSpPr/>
            <p:nvPr/>
          </p:nvSpPr>
          <p:spPr>
            <a:xfrm>
              <a:off x="6664039" y="2219610"/>
              <a:ext cx="188370" cy="73750"/>
            </a:xfrm>
            <a:custGeom>
              <a:rect b="b" l="l" r="r" t="t"/>
              <a:pathLst>
                <a:path extrusionOk="0" h="2317" w="5918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90" name="Google Shape;14490;p82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4491" name="Google Shape;14491;p82"/>
            <p:cNvSpPr/>
            <p:nvPr/>
          </p:nvSpPr>
          <p:spPr>
            <a:xfrm>
              <a:off x="5211031" y="1969108"/>
              <a:ext cx="226661" cy="363467"/>
            </a:xfrm>
            <a:custGeom>
              <a:rect b="b" l="l" r="r" t="t"/>
              <a:pathLst>
                <a:path extrusionOk="0" h="11419" w="7121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2" name="Google Shape;14492;p82"/>
            <p:cNvSpPr/>
            <p:nvPr/>
          </p:nvSpPr>
          <p:spPr>
            <a:xfrm>
              <a:off x="5250468" y="2060046"/>
              <a:ext cx="147819" cy="107649"/>
            </a:xfrm>
            <a:custGeom>
              <a:rect b="b" l="l" r="r" t="t"/>
              <a:pathLst>
                <a:path extrusionOk="0" h="3382" w="4644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93" name="Google Shape;14493;p82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4494" name="Google Shape;14494;p82"/>
            <p:cNvSpPr/>
            <p:nvPr/>
          </p:nvSpPr>
          <p:spPr>
            <a:xfrm>
              <a:off x="3868314" y="2281360"/>
              <a:ext cx="43639" cy="43639"/>
            </a:xfrm>
            <a:custGeom>
              <a:rect b="b" l="l" r="r" t="t"/>
              <a:pathLst>
                <a:path extrusionOk="0" h="1371" w="1371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5" name="Google Shape;14495;p82"/>
            <p:cNvSpPr/>
            <p:nvPr/>
          </p:nvSpPr>
          <p:spPr>
            <a:xfrm>
              <a:off x="3940346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6" name="Google Shape;14496;p82"/>
            <p:cNvSpPr/>
            <p:nvPr/>
          </p:nvSpPr>
          <p:spPr>
            <a:xfrm>
              <a:off x="3784952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7" name="Google Shape;14497;p82"/>
            <p:cNvSpPr/>
            <p:nvPr/>
          </p:nvSpPr>
          <p:spPr>
            <a:xfrm>
              <a:off x="3712952" y="2281360"/>
              <a:ext cx="44371" cy="43639"/>
            </a:xfrm>
            <a:custGeom>
              <a:rect b="b" l="l" r="r" t="t"/>
              <a:pathLst>
                <a:path extrusionOk="0" h="1371" w="1394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8" name="Google Shape;14498;p82"/>
            <p:cNvSpPr/>
            <p:nvPr/>
          </p:nvSpPr>
          <p:spPr>
            <a:xfrm>
              <a:off x="4023708" y="2281360"/>
              <a:ext cx="43607" cy="43639"/>
            </a:xfrm>
            <a:custGeom>
              <a:rect b="b" l="l" r="r" t="t"/>
              <a:pathLst>
                <a:path extrusionOk="0" h="1371" w="137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9" name="Google Shape;14499;p82"/>
            <p:cNvSpPr/>
            <p:nvPr/>
          </p:nvSpPr>
          <p:spPr>
            <a:xfrm>
              <a:off x="3852049" y="1970604"/>
              <a:ext cx="76583" cy="76965"/>
            </a:xfrm>
            <a:custGeom>
              <a:rect b="b" l="l" r="r" t="t"/>
              <a:pathLst>
                <a:path extrusionOk="0" h="2418" w="2406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0" name="Google Shape;14500;p82"/>
            <p:cNvSpPr/>
            <p:nvPr/>
          </p:nvSpPr>
          <p:spPr>
            <a:xfrm>
              <a:off x="3746310" y="2187016"/>
              <a:ext cx="132667" cy="88710"/>
            </a:xfrm>
            <a:custGeom>
              <a:rect b="b" l="l" r="r" t="t"/>
              <a:pathLst>
                <a:path extrusionOk="0" h="2787" w="4168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1" name="Google Shape;14501;p82"/>
            <p:cNvSpPr/>
            <p:nvPr/>
          </p:nvSpPr>
          <p:spPr>
            <a:xfrm>
              <a:off x="3831583" y="2059664"/>
              <a:ext cx="117485" cy="54748"/>
            </a:xfrm>
            <a:custGeom>
              <a:rect b="b" l="l" r="r" t="t"/>
              <a:pathLst>
                <a:path extrusionOk="0" h="1720" w="3691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2" name="Google Shape;14502;p82"/>
            <p:cNvSpPr/>
            <p:nvPr/>
          </p:nvSpPr>
          <p:spPr>
            <a:xfrm>
              <a:off x="3901672" y="2187016"/>
              <a:ext cx="132285" cy="88997"/>
            </a:xfrm>
            <a:custGeom>
              <a:rect b="b" l="l" r="r" t="t"/>
              <a:pathLst>
                <a:path extrusionOk="0" h="2796" w="4156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03" name="Google Shape;14503;p82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4504" name="Google Shape;14504;p82"/>
            <p:cNvSpPr/>
            <p:nvPr/>
          </p:nvSpPr>
          <p:spPr>
            <a:xfrm>
              <a:off x="3235438" y="2125712"/>
              <a:ext cx="132667" cy="199288"/>
            </a:xfrm>
            <a:custGeom>
              <a:rect b="b" l="l" r="r" t="t"/>
              <a:pathLst>
                <a:path extrusionOk="0" h="6261" w="4168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5" name="Google Shape;14505;p82"/>
            <p:cNvSpPr/>
            <p:nvPr/>
          </p:nvSpPr>
          <p:spPr>
            <a:xfrm>
              <a:off x="3257433" y="2292373"/>
              <a:ext cx="10249" cy="32626"/>
            </a:xfrm>
            <a:custGeom>
              <a:rect b="b" l="l" r="r" t="t"/>
              <a:pathLst>
                <a:path extrusionOk="0" h="1025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6" name="Google Shape;14506;p82"/>
            <p:cNvSpPr/>
            <p:nvPr/>
          </p:nvSpPr>
          <p:spPr>
            <a:xfrm>
              <a:off x="3335098" y="2292373"/>
              <a:ext cx="10281" cy="32626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7" name="Google Shape;14507;p82"/>
            <p:cNvSpPr/>
            <p:nvPr/>
          </p:nvSpPr>
          <p:spPr>
            <a:xfrm>
              <a:off x="3490110" y="2163685"/>
              <a:ext cx="55734" cy="18430"/>
            </a:xfrm>
            <a:custGeom>
              <a:rect b="b" l="l" r="r" t="t"/>
              <a:pathLst>
                <a:path extrusionOk="0" h="579" w="1751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8" name="Google Shape;14508;p82"/>
            <p:cNvSpPr/>
            <p:nvPr/>
          </p:nvSpPr>
          <p:spPr>
            <a:xfrm>
              <a:off x="3445771" y="2131664"/>
              <a:ext cx="144031" cy="192953"/>
            </a:xfrm>
            <a:custGeom>
              <a:rect b="b" l="l" r="r" t="t"/>
              <a:pathLst>
                <a:path extrusionOk="0" h="6062" w="4525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9" name="Google Shape;14509;p82"/>
            <p:cNvSpPr/>
            <p:nvPr/>
          </p:nvSpPr>
          <p:spPr>
            <a:xfrm>
              <a:off x="3473813" y="2287058"/>
              <a:ext cx="10631" cy="38291"/>
            </a:xfrm>
            <a:custGeom>
              <a:rect b="b" l="l" r="r" t="t"/>
              <a:pathLst>
                <a:path extrusionOk="0" h="120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0" name="Google Shape;14510;p82"/>
            <p:cNvSpPr/>
            <p:nvPr/>
          </p:nvSpPr>
          <p:spPr>
            <a:xfrm>
              <a:off x="3551128" y="2287058"/>
              <a:ext cx="10249" cy="38291"/>
            </a:xfrm>
            <a:custGeom>
              <a:rect b="b" l="l" r="r" t="t"/>
              <a:pathLst>
                <a:path extrusionOk="0" h="120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1" name="Google Shape;14511;p82"/>
            <p:cNvSpPr/>
            <p:nvPr/>
          </p:nvSpPr>
          <p:spPr>
            <a:xfrm>
              <a:off x="3290377" y="1970604"/>
              <a:ext cx="221378" cy="185346"/>
            </a:xfrm>
            <a:custGeom>
              <a:rect b="b" l="l" r="r" t="t"/>
              <a:pathLst>
                <a:path extrusionOk="0" h="5823" w="6955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2" name="Google Shape;14512;p82"/>
            <p:cNvSpPr/>
            <p:nvPr/>
          </p:nvSpPr>
          <p:spPr>
            <a:xfrm>
              <a:off x="3329432" y="2004344"/>
              <a:ext cx="26928" cy="10249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3" name="Google Shape;14513;p82"/>
            <p:cNvSpPr/>
            <p:nvPr/>
          </p:nvSpPr>
          <p:spPr>
            <a:xfrm>
              <a:off x="3368074" y="200434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4" name="Google Shape;14514;p82"/>
            <p:cNvSpPr/>
            <p:nvPr/>
          </p:nvSpPr>
          <p:spPr>
            <a:xfrm>
              <a:off x="3329432" y="2031622"/>
              <a:ext cx="121304" cy="10631"/>
            </a:xfrm>
            <a:custGeom>
              <a:rect b="b" l="l" r="r" t="t"/>
              <a:pathLst>
                <a:path extrusionOk="0" h="334" w="381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5" name="Google Shape;14515;p82"/>
            <p:cNvSpPr/>
            <p:nvPr/>
          </p:nvSpPr>
          <p:spPr>
            <a:xfrm>
              <a:off x="3329432" y="2059664"/>
              <a:ext cx="82249" cy="10663"/>
            </a:xfrm>
            <a:custGeom>
              <a:rect b="b" l="l" r="r" t="t"/>
              <a:pathLst>
                <a:path extrusionOk="0" h="335" w="2584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6" name="Google Shape;14516;p82"/>
            <p:cNvSpPr/>
            <p:nvPr/>
          </p:nvSpPr>
          <p:spPr>
            <a:xfrm>
              <a:off x="3423777" y="2059664"/>
              <a:ext cx="26960" cy="10663"/>
            </a:xfrm>
            <a:custGeom>
              <a:rect b="b" l="l" r="r" t="t"/>
              <a:pathLst>
                <a:path extrusionOk="0" h="335" w="847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17" name="Google Shape;14517;p82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4518" name="Google Shape;14518;p82"/>
            <p:cNvSpPr/>
            <p:nvPr/>
          </p:nvSpPr>
          <p:spPr>
            <a:xfrm>
              <a:off x="1562263" y="2097956"/>
              <a:ext cx="108795" cy="226661"/>
            </a:xfrm>
            <a:custGeom>
              <a:rect b="b" l="l" r="r" t="t"/>
              <a:pathLst>
                <a:path extrusionOk="0" h="7121" w="3418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9" name="Google Shape;14519;p82"/>
            <p:cNvSpPr/>
            <p:nvPr/>
          </p:nvSpPr>
          <p:spPr>
            <a:xfrm>
              <a:off x="1406137" y="1989925"/>
              <a:ext cx="198587" cy="335074"/>
            </a:xfrm>
            <a:custGeom>
              <a:rect b="b" l="l" r="r" t="t"/>
              <a:pathLst>
                <a:path extrusionOk="0" h="10527" w="6239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0" name="Google Shape;14520;p82"/>
            <p:cNvSpPr/>
            <p:nvPr/>
          </p:nvSpPr>
          <p:spPr>
            <a:xfrm>
              <a:off x="1329585" y="2127494"/>
              <a:ext cx="108795" cy="197123"/>
            </a:xfrm>
            <a:custGeom>
              <a:rect b="b" l="l" r="r" t="t"/>
              <a:pathLst>
                <a:path extrusionOk="0" h="6193" w="3418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21" name="Google Shape;14521;p82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4522" name="Google Shape;14522;p82"/>
            <p:cNvSpPr/>
            <p:nvPr/>
          </p:nvSpPr>
          <p:spPr>
            <a:xfrm>
              <a:off x="5626763" y="2013829"/>
              <a:ext cx="351722" cy="274788"/>
            </a:xfrm>
            <a:custGeom>
              <a:rect b="b" l="l" r="r" t="t"/>
              <a:pathLst>
                <a:path extrusionOk="0" h="8633" w="1105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3" name="Google Shape;14523;p82"/>
            <p:cNvSpPr/>
            <p:nvPr/>
          </p:nvSpPr>
          <p:spPr>
            <a:xfrm>
              <a:off x="5784799" y="2125234"/>
              <a:ext cx="33390" cy="70503"/>
            </a:xfrm>
            <a:custGeom>
              <a:rect b="b" l="l" r="r" t="t"/>
              <a:pathLst>
                <a:path extrusionOk="0" h="2215" w="1049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4" name="Google Shape;14524;p82"/>
            <p:cNvSpPr/>
            <p:nvPr/>
          </p:nvSpPr>
          <p:spPr>
            <a:xfrm>
              <a:off x="5824236" y="2097956"/>
              <a:ext cx="33740" cy="97782"/>
            </a:xfrm>
            <a:custGeom>
              <a:rect b="b" l="l" r="r" t="t"/>
              <a:pathLst>
                <a:path extrusionOk="0" h="3072" w="106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5" name="Google Shape;14525;p82"/>
            <p:cNvSpPr/>
            <p:nvPr/>
          </p:nvSpPr>
          <p:spPr>
            <a:xfrm>
              <a:off x="5864024" y="2111961"/>
              <a:ext cx="33740" cy="83426"/>
            </a:xfrm>
            <a:custGeom>
              <a:rect b="b" l="l" r="r" t="t"/>
              <a:pathLst>
                <a:path extrusionOk="0" h="2621" w="106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6" name="Google Shape;14526;p82"/>
            <p:cNvSpPr/>
            <p:nvPr/>
          </p:nvSpPr>
          <p:spPr>
            <a:xfrm>
              <a:off x="5904193" y="2065744"/>
              <a:ext cx="33390" cy="129644"/>
            </a:xfrm>
            <a:custGeom>
              <a:rect b="b" l="l" r="r" t="t"/>
              <a:pathLst>
                <a:path extrusionOk="0" h="4073" w="1049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7" name="Google Shape;14527;p82"/>
            <p:cNvSpPr/>
            <p:nvPr/>
          </p:nvSpPr>
          <p:spPr>
            <a:xfrm>
              <a:off x="5713563" y="2080131"/>
              <a:ext cx="40965" cy="11395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8" name="Google Shape;14528;p82"/>
            <p:cNvSpPr/>
            <p:nvPr/>
          </p:nvSpPr>
          <p:spPr>
            <a:xfrm>
              <a:off x="5713945" y="2097574"/>
              <a:ext cx="56880" cy="11395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9" name="Google Shape;14529;p82"/>
            <p:cNvSpPr/>
            <p:nvPr/>
          </p:nvSpPr>
          <p:spPr>
            <a:xfrm>
              <a:off x="5713945" y="2114985"/>
              <a:ext cx="56880" cy="11427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0" name="Google Shape;14530;p82"/>
            <p:cNvSpPr/>
            <p:nvPr/>
          </p:nvSpPr>
          <p:spPr>
            <a:xfrm>
              <a:off x="5713945" y="2132810"/>
              <a:ext cx="56880" cy="11013"/>
            </a:xfrm>
            <a:custGeom>
              <a:rect b="b" l="l" r="r" t="t"/>
              <a:pathLst>
                <a:path extrusionOk="0" h="346" w="1787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1" name="Google Shape;14531;p82"/>
            <p:cNvSpPr/>
            <p:nvPr/>
          </p:nvSpPr>
          <p:spPr>
            <a:xfrm>
              <a:off x="5663526" y="2182464"/>
              <a:ext cx="69389" cy="68625"/>
            </a:xfrm>
            <a:custGeom>
              <a:rect b="b" l="l" r="r" t="t"/>
              <a:pathLst>
                <a:path extrusionOk="0" h="2156" w="218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32" name="Google Shape;14532;p82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4533" name="Google Shape;14533;p82"/>
            <p:cNvSpPr/>
            <p:nvPr/>
          </p:nvSpPr>
          <p:spPr>
            <a:xfrm>
              <a:off x="7576605" y="1983877"/>
              <a:ext cx="276698" cy="333133"/>
            </a:xfrm>
            <a:custGeom>
              <a:rect b="b" l="l" r="r" t="t"/>
              <a:pathLst>
                <a:path extrusionOk="0" h="10466" w="8693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4" name="Google Shape;14534;p82"/>
            <p:cNvSpPr/>
            <p:nvPr/>
          </p:nvSpPr>
          <p:spPr>
            <a:xfrm>
              <a:off x="7670981" y="2041871"/>
              <a:ext cx="87182" cy="83076"/>
            </a:xfrm>
            <a:custGeom>
              <a:rect b="b" l="l" r="r" t="t"/>
              <a:pathLst>
                <a:path extrusionOk="0" h="2610" w="2739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35" name="Google Shape;14535;p82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4536" name="Google Shape;14536;p82"/>
            <p:cNvSpPr/>
            <p:nvPr/>
          </p:nvSpPr>
          <p:spPr>
            <a:xfrm>
              <a:off x="853568" y="1975538"/>
              <a:ext cx="337334" cy="353599"/>
            </a:xfrm>
            <a:custGeom>
              <a:rect b="b" l="l" r="r" t="t"/>
              <a:pathLst>
                <a:path extrusionOk="0" h="11109" w="10598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7" name="Google Shape;14537;p82"/>
            <p:cNvSpPr/>
            <p:nvPr/>
          </p:nvSpPr>
          <p:spPr>
            <a:xfrm>
              <a:off x="938458" y="2136979"/>
              <a:ext cx="166789" cy="76742"/>
            </a:xfrm>
            <a:custGeom>
              <a:rect b="b" l="l" r="r" t="t"/>
              <a:pathLst>
                <a:path extrusionOk="0" h="2411" w="524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8" name="Google Shape;14538;p82"/>
            <p:cNvSpPr/>
            <p:nvPr/>
          </p:nvSpPr>
          <p:spPr>
            <a:xfrm>
              <a:off x="938840" y="2227377"/>
              <a:ext cx="166407" cy="76774"/>
            </a:xfrm>
            <a:custGeom>
              <a:rect b="b" l="l" r="r" t="t"/>
              <a:pathLst>
                <a:path extrusionOk="0" h="2412" w="5228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9" name="Google Shape;14539;p82"/>
            <p:cNvSpPr/>
            <p:nvPr/>
          </p:nvSpPr>
          <p:spPr>
            <a:xfrm>
              <a:off x="1007052" y="2185106"/>
              <a:ext cx="19003" cy="70153"/>
            </a:xfrm>
            <a:custGeom>
              <a:rect b="b" l="l" r="r" t="t"/>
              <a:pathLst>
                <a:path extrusionOk="0" h="2204" w="597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40" name="Google Shape;14540;p82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4541" name="Google Shape;14541;p82"/>
            <p:cNvSpPr/>
            <p:nvPr/>
          </p:nvSpPr>
          <p:spPr>
            <a:xfrm>
              <a:off x="2770052" y="2023537"/>
              <a:ext cx="327085" cy="263170"/>
            </a:xfrm>
            <a:custGeom>
              <a:rect b="b" l="l" r="r" t="t"/>
              <a:pathLst>
                <a:path extrusionOk="0" h="8268" w="10276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2" name="Google Shape;14542;p82"/>
            <p:cNvSpPr/>
            <p:nvPr/>
          </p:nvSpPr>
          <p:spPr>
            <a:xfrm>
              <a:off x="3059960" y="2009628"/>
              <a:ext cx="37177" cy="26960"/>
            </a:xfrm>
            <a:custGeom>
              <a:rect b="b" l="l" r="r" t="t"/>
              <a:pathLst>
                <a:path extrusionOk="0" h="847" w="1168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43" name="Google Shape;14543;p82"/>
          <p:cNvSpPr/>
          <p:nvPr/>
        </p:nvSpPr>
        <p:spPr>
          <a:xfrm>
            <a:off x="7060068" y="1989129"/>
            <a:ext cx="354363" cy="324093"/>
          </a:xfrm>
          <a:custGeom>
            <a:rect b="b" l="l" r="r" t="t"/>
            <a:pathLst>
              <a:path extrusionOk="0" h="10182" w="11133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44" name="Google Shape;14544;p82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4545" name="Google Shape;14545;p82"/>
            <p:cNvSpPr/>
            <p:nvPr/>
          </p:nvSpPr>
          <p:spPr>
            <a:xfrm>
              <a:off x="4195399" y="1970604"/>
              <a:ext cx="344878" cy="343573"/>
            </a:xfrm>
            <a:custGeom>
              <a:rect b="b" l="l" r="r" t="t"/>
              <a:pathLst>
                <a:path extrusionOk="0" h="10794" w="10835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6" name="Google Shape;14546;p82"/>
            <p:cNvSpPr/>
            <p:nvPr/>
          </p:nvSpPr>
          <p:spPr>
            <a:xfrm>
              <a:off x="4311356" y="1993458"/>
              <a:ext cx="206959" cy="197378"/>
            </a:xfrm>
            <a:custGeom>
              <a:rect b="b" l="l" r="r" t="t"/>
              <a:pathLst>
                <a:path extrusionOk="0" h="6201" w="6502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7" name="Google Shape;14547;p82"/>
            <p:cNvSpPr/>
            <p:nvPr/>
          </p:nvSpPr>
          <p:spPr>
            <a:xfrm>
              <a:off x="4372374" y="2030476"/>
              <a:ext cx="94026" cy="114493"/>
            </a:xfrm>
            <a:custGeom>
              <a:rect b="b" l="l" r="r" t="t"/>
              <a:pathLst>
                <a:path extrusionOk="0" h="3597" w="2954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8" name="Google Shape;14548;p82"/>
            <p:cNvSpPr/>
            <p:nvPr/>
          </p:nvSpPr>
          <p:spPr>
            <a:xfrm>
              <a:off x="4426167" y="2098561"/>
              <a:ext cx="114111" cy="113474"/>
            </a:xfrm>
            <a:custGeom>
              <a:rect b="b" l="l" r="r" t="t"/>
              <a:pathLst>
                <a:path extrusionOk="0" h="3565" w="3585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49" name="Google Shape;14549;p82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4550" name="Google Shape;14550;p82"/>
            <p:cNvSpPr/>
            <p:nvPr/>
          </p:nvSpPr>
          <p:spPr>
            <a:xfrm>
              <a:off x="4696022" y="1996768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1" name="Google Shape;14551;p82"/>
            <p:cNvSpPr/>
            <p:nvPr/>
          </p:nvSpPr>
          <p:spPr>
            <a:xfrm>
              <a:off x="473389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2" name="Google Shape;14552;p82"/>
            <p:cNvSpPr/>
            <p:nvPr/>
          </p:nvSpPr>
          <p:spPr>
            <a:xfrm>
              <a:off x="477180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3" name="Google Shape;14553;p82"/>
            <p:cNvSpPr/>
            <p:nvPr/>
          </p:nvSpPr>
          <p:spPr>
            <a:xfrm>
              <a:off x="4674791" y="1977447"/>
              <a:ext cx="344528" cy="344114"/>
            </a:xfrm>
            <a:custGeom>
              <a:rect b="b" l="l" r="r" t="t"/>
              <a:pathLst>
                <a:path extrusionOk="0" h="10811" w="10824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4" name="Google Shape;14554;p82"/>
            <p:cNvSpPr/>
            <p:nvPr/>
          </p:nvSpPr>
          <p:spPr>
            <a:xfrm>
              <a:off x="4696022" y="2073160"/>
              <a:ext cx="13655" cy="27469"/>
            </a:xfrm>
            <a:custGeom>
              <a:rect b="b" l="l" r="r" t="t"/>
              <a:pathLst>
                <a:path extrusionOk="0" h="863" w="429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5" name="Google Shape;14555;p82"/>
            <p:cNvSpPr/>
            <p:nvPr/>
          </p:nvSpPr>
          <p:spPr>
            <a:xfrm>
              <a:off x="4711173" y="2279419"/>
              <a:ext cx="28456" cy="10695"/>
            </a:xfrm>
            <a:custGeom>
              <a:rect b="b" l="l" r="r" t="t"/>
              <a:pathLst>
                <a:path extrusionOk="0" h="336" w="894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6" name="Google Shape;14556;p82"/>
            <p:cNvSpPr/>
            <p:nvPr/>
          </p:nvSpPr>
          <p:spPr>
            <a:xfrm>
              <a:off x="4714197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7" name="Google Shape;14557;p82"/>
            <p:cNvSpPr/>
            <p:nvPr/>
          </p:nvSpPr>
          <p:spPr>
            <a:xfrm>
              <a:off x="4747173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8" name="Google Shape;14558;p82"/>
            <p:cNvSpPr/>
            <p:nvPr/>
          </p:nvSpPr>
          <p:spPr>
            <a:xfrm>
              <a:off x="4750196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9" name="Google Shape;14559;p82"/>
            <p:cNvSpPr/>
            <p:nvPr/>
          </p:nvSpPr>
          <p:spPr>
            <a:xfrm>
              <a:off x="4696022" y="2107791"/>
              <a:ext cx="10631" cy="28838"/>
            </a:xfrm>
            <a:custGeom>
              <a:rect b="b" l="l" r="r" t="t"/>
              <a:pathLst>
                <a:path extrusionOk="0" h="906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0" name="Google Shape;14560;p82"/>
            <p:cNvSpPr/>
            <p:nvPr/>
          </p:nvSpPr>
          <p:spPr>
            <a:xfrm>
              <a:off x="4695640" y="2251058"/>
              <a:ext cx="12541" cy="28074"/>
            </a:xfrm>
            <a:custGeom>
              <a:rect b="b" l="l" r="r" t="t"/>
              <a:pathLst>
                <a:path extrusionOk="0" h="882" w="39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1" name="Google Shape;14561;p82"/>
            <p:cNvSpPr/>
            <p:nvPr/>
          </p:nvSpPr>
          <p:spPr>
            <a:xfrm>
              <a:off x="4782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2" name="Google Shape;14562;p82"/>
            <p:cNvSpPr/>
            <p:nvPr/>
          </p:nvSpPr>
          <p:spPr>
            <a:xfrm>
              <a:off x="4696022" y="2143409"/>
              <a:ext cx="10631" cy="28456"/>
            </a:xfrm>
            <a:custGeom>
              <a:rect b="b" l="l" r="r" t="t"/>
              <a:pathLst>
                <a:path extrusionOk="0" h="894" w="33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3" name="Google Shape;14563;p82"/>
            <p:cNvSpPr/>
            <p:nvPr/>
          </p:nvSpPr>
          <p:spPr>
            <a:xfrm>
              <a:off x="4696022" y="2215440"/>
              <a:ext cx="10631" cy="28074"/>
            </a:xfrm>
            <a:custGeom>
              <a:rect b="b" l="l" r="r" t="t"/>
              <a:pathLst>
                <a:path extrusionOk="0" h="882" w="334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4" name="Google Shape;14564;p82"/>
            <p:cNvSpPr/>
            <p:nvPr/>
          </p:nvSpPr>
          <p:spPr>
            <a:xfrm>
              <a:off x="4696022" y="2179441"/>
              <a:ext cx="10631" cy="28424"/>
            </a:xfrm>
            <a:custGeom>
              <a:rect b="b" l="l" r="r" t="t"/>
              <a:pathLst>
                <a:path extrusionOk="0" h="89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5" name="Google Shape;14565;p82"/>
            <p:cNvSpPr/>
            <p:nvPr/>
          </p:nvSpPr>
          <p:spPr>
            <a:xfrm>
              <a:off x="4854790" y="2146847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6" name="Google Shape;14566;p82"/>
            <p:cNvSpPr/>
            <p:nvPr/>
          </p:nvSpPr>
          <p:spPr>
            <a:xfrm>
              <a:off x="4854790" y="2110847"/>
              <a:ext cx="10281" cy="28424"/>
            </a:xfrm>
            <a:custGeom>
              <a:rect b="b" l="l" r="r" t="t"/>
              <a:pathLst>
                <a:path extrusionOk="0" h="893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7" name="Google Shape;14567;p82"/>
            <p:cNvSpPr/>
            <p:nvPr/>
          </p:nvSpPr>
          <p:spPr>
            <a:xfrm>
              <a:off x="4854790" y="2182846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8" name="Google Shape;14568;p82"/>
            <p:cNvSpPr/>
            <p:nvPr/>
          </p:nvSpPr>
          <p:spPr>
            <a:xfrm>
              <a:off x="4852912" y="2075738"/>
              <a:ext cx="12159" cy="27915"/>
            </a:xfrm>
            <a:custGeom>
              <a:rect b="b" l="l" r="r" t="t"/>
              <a:pathLst>
                <a:path extrusionOk="0" h="877" w="382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9" name="Google Shape;14569;p82"/>
            <p:cNvSpPr/>
            <p:nvPr/>
          </p:nvSpPr>
          <p:spPr>
            <a:xfrm>
              <a:off x="4854790" y="2218464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0" name="Google Shape;14570;p82"/>
            <p:cNvSpPr/>
            <p:nvPr/>
          </p:nvSpPr>
          <p:spPr>
            <a:xfrm>
              <a:off x="4821464" y="2064598"/>
              <a:ext cx="29188" cy="10249"/>
            </a:xfrm>
            <a:custGeom>
              <a:rect b="b" l="l" r="r" t="t"/>
              <a:pathLst>
                <a:path extrusionOk="0" h="322" w="917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1" name="Google Shape;14571;p82"/>
            <p:cNvSpPr/>
            <p:nvPr/>
          </p:nvSpPr>
          <p:spPr>
            <a:xfrm>
              <a:off x="4785464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2" name="Google Shape;14572;p82"/>
            <p:cNvSpPr/>
            <p:nvPr/>
          </p:nvSpPr>
          <p:spPr>
            <a:xfrm>
              <a:off x="4818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3" name="Google Shape;14573;p82"/>
            <p:cNvSpPr/>
            <p:nvPr/>
          </p:nvSpPr>
          <p:spPr>
            <a:xfrm>
              <a:off x="4851002" y="2253700"/>
              <a:ext cx="14069" cy="28074"/>
            </a:xfrm>
            <a:custGeom>
              <a:rect b="b" l="l" r="r" t="t"/>
              <a:pathLst>
                <a:path extrusionOk="0" h="882" w="442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4" name="Google Shape;14574;p82"/>
            <p:cNvSpPr/>
            <p:nvPr/>
          </p:nvSpPr>
          <p:spPr>
            <a:xfrm>
              <a:off x="4883596" y="2064980"/>
              <a:ext cx="107299" cy="99310"/>
            </a:xfrm>
            <a:custGeom>
              <a:rect b="b" l="l" r="r" t="t"/>
              <a:pathLst>
                <a:path extrusionOk="0" h="3120" w="3371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5" name="Google Shape;14575;p82"/>
            <p:cNvSpPr/>
            <p:nvPr/>
          </p:nvSpPr>
          <p:spPr>
            <a:xfrm>
              <a:off x="4882864" y="2190422"/>
              <a:ext cx="107267" cy="99692"/>
            </a:xfrm>
            <a:custGeom>
              <a:rect b="b" l="l" r="r" t="t"/>
              <a:pathLst>
                <a:path extrusionOk="0" h="3132" w="337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76" name="Google Shape;14576;p82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4577" name="Google Shape;14577;p82"/>
            <p:cNvSpPr/>
            <p:nvPr/>
          </p:nvSpPr>
          <p:spPr>
            <a:xfrm>
              <a:off x="6083810" y="1547297"/>
              <a:ext cx="382819" cy="310788"/>
            </a:xfrm>
            <a:custGeom>
              <a:rect b="b" l="l" r="r" t="t"/>
              <a:pathLst>
                <a:path extrusionOk="0" h="9764" w="12027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8" name="Google Shape;14578;p82"/>
            <p:cNvSpPr/>
            <p:nvPr/>
          </p:nvSpPr>
          <p:spPr>
            <a:xfrm>
              <a:off x="6106950" y="1606787"/>
              <a:ext cx="334661" cy="11395"/>
            </a:xfrm>
            <a:custGeom>
              <a:rect b="b" l="l" r="r" t="t"/>
              <a:pathLst>
                <a:path extrusionOk="0" h="358" w="10514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9" name="Google Shape;14579;p82"/>
            <p:cNvSpPr/>
            <p:nvPr/>
          </p:nvSpPr>
          <p:spPr>
            <a:xfrm>
              <a:off x="6124743" y="1655296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0" name="Google Shape;14580;p82"/>
            <p:cNvSpPr/>
            <p:nvPr/>
          </p:nvSpPr>
          <p:spPr>
            <a:xfrm>
              <a:off x="6208520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1" name="Google Shape;14581;p82"/>
            <p:cNvSpPr/>
            <p:nvPr/>
          </p:nvSpPr>
          <p:spPr>
            <a:xfrm>
              <a:off x="6376391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2" name="Google Shape;14582;p82"/>
            <p:cNvSpPr/>
            <p:nvPr/>
          </p:nvSpPr>
          <p:spPr>
            <a:xfrm>
              <a:off x="6124743" y="1703041"/>
              <a:ext cx="47427" cy="11427"/>
            </a:xfrm>
            <a:custGeom>
              <a:rect b="b" l="l" r="r" t="t"/>
              <a:pathLst>
                <a:path extrusionOk="0" h="359" w="149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3" name="Google Shape;14583;p82"/>
            <p:cNvSpPr/>
            <p:nvPr/>
          </p:nvSpPr>
          <p:spPr>
            <a:xfrm>
              <a:off x="6292646" y="1703041"/>
              <a:ext cx="47395" cy="11427"/>
            </a:xfrm>
            <a:custGeom>
              <a:rect b="b" l="l" r="r" t="t"/>
              <a:pathLst>
                <a:path extrusionOk="0" h="359" w="1489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4" name="Google Shape;14584;p82"/>
            <p:cNvSpPr/>
            <p:nvPr/>
          </p:nvSpPr>
          <p:spPr>
            <a:xfrm>
              <a:off x="6124743" y="1750818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5" name="Google Shape;14585;p82"/>
            <p:cNvSpPr/>
            <p:nvPr/>
          </p:nvSpPr>
          <p:spPr>
            <a:xfrm>
              <a:off x="6208520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6" name="Google Shape;14586;p82"/>
            <p:cNvSpPr/>
            <p:nvPr/>
          </p:nvSpPr>
          <p:spPr>
            <a:xfrm>
              <a:off x="6376391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7" name="Google Shape;14587;p82"/>
            <p:cNvSpPr/>
            <p:nvPr/>
          </p:nvSpPr>
          <p:spPr>
            <a:xfrm>
              <a:off x="6208520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8" name="Google Shape;14588;p82"/>
            <p:cNvSpPr/>
            <p:nvPr/>
          </p:nvSpPr>
          <p:spPr>
            <a:xfrm>
              <a:off x="6292646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9" name="Google Shape;14589;p82"/>
            <p:cNvSpPr/>
            <p:nvPr/>
          </p:nvSpPr>
          <p:spPr>
            <a:xfrm>
              <a:off x="6376391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0" name="Google Shape;14590;p82"/>
            <p:cNvSpPr/>
            <p:nvPr/>
          </p:nvSpPr>
          <p:spPr>
            <a:xfrm>
              <a:off x="6207756" y="1690723"/>
              <a:ext cx="48923" cy="35108"/>
            </a:xfrm>
            <a:custGeom>
              <a:rect b="b" l="l" r="r" t="t"/>
              <a:pathLst>
                <a:path extrusionOk="0" h="1103" w="1537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1" name="Google Shape;14591;p82"/>
            <p:cNvSpPr/>
            <p:nvPr/>
          </p:nvSpPr>
          <p:spPr>
            <a:xfrm>
              <a:off x="6376009" y="1690723"/>
              <a:ext cx="48159" cy="35108"/>
            </a:xfrm>
            <a:custGeom>
              <a:rect b="b" l="l" r="r" t="t"/>
              <a:pathLst>
                <a:path extrusionOk="0" h="1103" w="1513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2" name="Google Shape;14592;p82"/>
            <p:cNvSpPr/>
            <p:nvPr/>
          </p:nvSpPr>
          <p:spPr>
            <a:xfrm>
              <a:off x="6291500" y="1738595"/>
              <a:ext cx="48923" cy="34981"/>
            </a:xfrm>
            <a:custGeom>
              <a:rect b="b" l="l" r="r" t="t"/>
              <a:pathLst>
                <a:path extrusionOk="0" h="1099" w="1537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3" name="Google Shape;14593;p82"/>
            <p:cNvSpPr/>
            <p:nvPr/>
          </p:nvSpPr>
          <p:spPr>
            <a:xfrm>
              <a:off x="6123629" y="1786627"/>
              <a:ext cx="48891" cy="34695"/>
            </a:xfrm>
            <a:custGeom>
              <a:rect b="b" l="l" r="r" t="t"/>
              <a:pathLst>
                <a:path extrusionOk="0" h="1090" w="1536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4" name="Google Shape;14594;p82"/>
            <p:cNvSpPr/>
            <p:nvPr/>
          </p:nvSpPr>
          <p:spPr>
            <a:xfrm>
              <a:off x="6291500" y="1642978"/>
              <a:ext cx="48923" cy="34727"/>
            </a:xfrm>
            <a:custGeom>
              <a:rect b="b" l="l" r="r" t="t"/>
              <a:pathLst>
                <a:path extrusionOk="0" h="1091" w="1537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95" name="Google Shape;14595;p82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4596" name="Google Shape;14596;p82"/>
            <p:cNvSpPr/>
            <p:nvPr/>
          </p:nvSpPr>
          <p:spPr>
            <a:xfrm>
              <a:off x="6558300" y="1538193"/>
              <a:ext cx="382788" cy="328613"/>
            </a:xfrm>
            <a:custGeom>
              <a:rect b="b" l="l" r="r" t="t"/>
              <a:pathLst>
                <a:path extrusionOk="0" h="10324" w="12026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7" name="Google Shape;14597;p82"/>
            <p:cNvSpPr/>
            <p:nvPr/>
          </p:nvSpPr>
          <p:spPr>
            <a:xfrm>
              <a:off x="6714426" y="1699635"/>
              <a:ext cx="70917" cy="34536"/>
            </a:xfrm>
            <a:custGeom>
              <a:rect b="b" l="l" r="r" t="t"/>
              <a:pathLst>
                <a:path extrusionOk="0" h="1085" w="2228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98" name="Google Shape;14598;p82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4599" name="Google Shape;14599;p82"/>
            <p:cNvSpPr/>
            <p:nvPr/>
          </p:nvSpPr>
          <p:spPr>
            <a:xfrm>
              <a:off x="5216729" y="1543636"/>
              <a:ext cx="169431" cy="159436"/>
            </a:xfrm>
            <a:custGeom>
              <a:rect b="b" l="l" r="r" t="t"/>
              <a:pathLst>
                <a:path extrusionOk="0" h="5009" w="5323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0" name="Google Shape;14600;p82"/>
            <p:cNvSpPr/>
            <p:nvPr/>
          </p:nvSpPr>
          <p:spPr>
            <a:xfrm>
              <a:off x="5194002" y="1511297"/>
              <a:ext cx="259605" cy="346024"/>
            </a:xfrm>
            <a:custGeom>
              <a:rect b="b" l="l" r="r" t="t"/>
              <a:pathLst>
                <a:path extrusionOk="0" h="10871" w="8156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1" name="Google Shape;14601;p82"/>
            <p:cNvSpPr/>
            <p:nvPr/>
          </p:nvSpPr>
          <p:spPr>
            <a:xfrm>
              <a:off x="5296304" y="1607105"/>
              <a:ext cx="55002" cy="17156"/>
            </a:xfrm>
            <a:custGeom>
              <a:rect b="b" l="l" r="r" t="t"/>
              <a:pathLst>
                <a:path extrusionOk="0" h="539" w="1728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2" name="Google Shape;14602;p82"/>
            <p:cNvSpPr/>
            <p:nvPr/>
          </p:nvSpPr>
          <p:spPr>
            <a:xfrm>
              <a:off x="5260686" y="1576103"/>
              <a:ext cx="169813" cy="162970"/>
            </a:xfrm>
            <a:custGeom>
              <a:rect b="b" l="l" r="r" t="t"/>
              <a:pathLst>
                <a:path extrusionOk="0" h="5120" w="5335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03" name="Google Shape;14603;p82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4604" name="Google Shape;14604;p82"/>
            <p:cNvSpPr/>
            <p:nvPr/>
          </p:nvSpPr>
          <p:spPr>
            <a:xfrm>
              <a:off x="1394741" y="1512061"/>
              <a:ext cx="252444" cy="351722"/>
            </a:xfrm>
            <a:custGeom>
              <a:rect b="b" l="l" r="r" t="t"/>
              <a:pathLst>
                <a:path extrusionOk="0" h="11050" w="7931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5" name="Google Shape;14605;p82"/>
            <p:cNvSpPr/>
            <p:nvPr/>
          </p:nvSpPr>
          <p:spPr>
            <a:xfrm>
              <a:off x="1515282" y="1534024"/>
              <a:ext cx="10631" cy="10281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6" name="Google Shape;14606;p82"/>
            <p:cNvSpPr/>
            <p:nvPr/>
          </p:nvSpPr>
          <p:spPr>
            <a:xfrm>
              <a:off x="1415972" y="1556018"/>
              <a:ext cx="208486" cy="274406"/>
            </a:xfrm>
            <a:custGeom>
              <a:rect b="b" l="l" r="r" t="t"/>
              <a:pathLst>
                <a:path extrusionOk="0" h="8621" w="655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7" name="Google Shape;14607;p82"/>
            <p:cNvSpPr/>
            <p:nvPr/>
          </p:nvSpPr>
          <p:spPr>
            <a:xfrm>
              <a:off x="1449330" y="1665927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8" name="Google Shape;14608;p82"/>
            <p:cNvSpPr/>
            <p:nvPr/>
          </p:nvSpPr>
          <p:spPr>
            <a:xfrm>
              <a:off x="1449330" y="1715168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9" name="Google Shape;14609;p82"/>
            <p:cNvSpPr/>
            <p:nvPr/>
          </p:nvSpPr>
          <p:spPr>
            <a:xfrm>
              <a:off x="1449330" y="1765205"/>
              <a:ext cx="31862" cy="31862"/>
            </a:xfrm>
            <a:custGeom>
              <a:rect b="b" l="l" r="r" t="t"/>
              <a:pathLst>
                <a:path extrusionOk="0" h="1001" w="1001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0" name="Google Shape;14610;p82"/>
            <p:cNvSpPr/>
            <p:nvPr/>
          </p:nvSpPr>
          <p:spPr>
            <a:xfrm>
              <a:off x="1493287" y="1665927"/>
              <a:ext cx="59522" cy="10631"/>
            </a:xfrm>
            <a:custGeom>
              <a:rect b="b" l="l" r="r" t="t"/>
              <a:pathLst>
                <a:path extrusionOk="0" h="334" w="187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1" name="Google Shape;14611;p82"/>
            <p:cNvSpPr/>
            <p:nvPr/>
          </p:nvSpPr>
          <p:spPr>
            <a:xfrm>
              <a:off x="1493287" y="1687890"/>
              <a:ext cx="98578" cy="10281"/>
            </a:xfrm>
            <a:custGeom>
              <a:rect b="b" l="l" r="r" t="t"/>
              <a:pathLst>
                <a:path extrusionOk="0" h="323" w="309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2" name="Google Shape;14612;p82"/>
            <p:cNvSpPr/>
            <p:nvPr/>
          </p:nvSpPr>
          <p:spPr>
            <a:xfrm>
              <a:off x="1493287" y="1715168"/>
              <a:ext cx="59522" cy="10663"/>
            </a:xfrm>
            <a:custGeom>
              <a:rect b="b" l="l" r="r" t="t"/>
              <a:pathLst>
                <a:path extrusionOk="0" h="335" w="187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3" name="Google Shape;14613;p82"/>
            <p:cNvSpPr/>
            <p:nvPr/>
          </p:nvSpPr>
          <p:spPr>
            <a:xfrm>
              <a:off x="1493287" y="1737545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4" name="Google Shape;14614;p82"/>
            <p:cNvSpPr/>
            <p:nvPr/>
          </p:nvSpPr>
          <p:spPr>
            <a:xfrm>
              <a:off x="1493287" y="1765205"/>
              <a:ext cx="59522" cy="10249"/>
            </a:xfrm>
            <a:custGeom>
              <a:rect b="b" l="l" r="r" t="t"/>
              <a:pathLst>
                <a:path extrusionOk="0" h="322" w="187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5" name="Google Shape;14615;p82"/>
            <p:cNvSpPr/>
            <p:nvPr/>
          </p:nvSpPr>
          <p:spPr>
            <a:xfrm>
              <a:off x="1493287" y="1786818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6" name="Google Shape;14616;p82"/>
            <p:cNvSpPr/>
            <p:nvPr/>
          </p:nvSpPr>
          <p:spPr>
            <a:xfrm>
              <a:off x="1493287" y="1583679"/>
              <a:ext cx="98578" cy="10249"/>
            </a:xfrm>
            <a:custGeom>
              <a:rect b="b" l="l" r="r" t="t"/>
              <a:pathLst>
                <a:path extrusionOk="0" h="322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7" name="Google Shape;14617;p82"/>
            <p:cNvSpPr/>
            <p:nvPr/>
          </p:nvSpPr>
          <p:spPr>
            <a:xfrm>
              <a:off x="1449330" y="1632951"/>
              <a:ext cx="142535" cy="10249"/>
            </a:xfrm>
            <a:custGeom>
              <a:rect b="b" l="l" r="r" t="t"/>
              <a:pathLst>
                <a:path extrusionOk="0" h="322" w="4478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8" name="Google Shape;14618;p82"/>
            <p:cNvSpPr/>
            <p:nvPr/>
          </p:nvSpPr>
          <p:spPr>
            <a:xfrm>
              <a:off x="1493287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9" name="Google Shape;14619;p82"/>
            <p:cNvSpPr/>
            <p:nvPr/>
          </p:nvSpPr>
          <p:spPr>
            <a:xfrm>
              <a:off x="1531579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0" name="Google Shape;14620;p82"/>
            <p:cNvSpPr/>
            <p:nvPr/>
          </p:nvSpPr>
          <p:spPr>
            <a:xfrm>
              <a:off x="1449712" y="1583679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21" name="Google Shape;14621;p82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4622" name="Google Shape;14622;p82"/>
            <p:cNvSpPr/>
            <p:nvPr/>
          </p:nvSpPr>
          <p:spPr>
            <a:xfrm>
              <a:off x="1092707" y="1504485"/>
              <a:ext cx="107299" cy="136837"/>
            </a:xfrm>
            <a:custGeom>
              <a:rect b="b" l="l" r="r" t="t"/>
              <a:pathLst>
                <a:path extrusionOk="0" h="4299" w="3371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3" name="Google Shape;14623;p82"/>
            <p:cNvSpPr/>
            <p:nvPr/>
          </p:nvSpPr>
          <p:spPr>
            <a:xfrm>
              <a:off x="855096" y="1521896"/>
              <a:ext cx="214152" cy="322183"/>
            </a:xfrm>
            <a:custGeom>
              <a:rect b="b" l="l" r="r" t="t"/>
              <a:pathLst>
                <a:path extrusionOk="0" h="10122" w="6728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4" name="Google Shape;14624;p82"/>
            <p:cNvSpPr/>
            <p:nvPr/>
          </p:nvSpPr>
          <p:spPr>
            <a:xfrm>
              <a:off x="89641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5" name="Google Shape;14625;p82"/>
            <p:cNvSpPr/>
            <p:nvPr/>
          </p:nvSpPr>
          <p:spPr>
            <a:xfrm>
              <a:off x="101539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6" name="Google Shape;14626;p82"/>
            <p:cNvSpPr/>
            <p:nvPr/>
          </p:nvSpPr>
          <p:spPr>
            <a:xfrm>
              <a:off x="1057471" y="1522660"/>
              <a:ext cx="178534" cy="186110"/>
            </a:xfrm>
            <a:custGeom>
              <a:rect b="b" l="l" r="r" t="t"/>
              <a:pathLst>
                <a:path extrusionOk="0" h="5847" w="5609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27" name="Google Shape;14627;p82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4628" name="Google Shape;14628;p82"/>
            <p:cNvSpPr/>
            <p:nvPr/>
          </p:nvSpPr>
          <p:spPr>
            <a:xfrm>
              <a:off x="1819576" y="1511679"/>
              <a:ext cx="352103" cy="352103"/>
            </a:xfrm>
            <a:custGeom>
              <a:rect b="b" l="l" r="r" t="t"/>
              <a:pathLst>
                <a:path extrusionOk="0" h="11062" w="11062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9" name="Google Shape;14629;p82"/>
            <p:cNvSpPr/>
            <p:nvPr/>
          </p:nvSpPr>
          <p:spPr>
            <a:xfrm>
              <a:off x="1885146" y="1578204"/>
              <a:ext cx="182322" cy="180603"/>
            </a:xfrm>
            <a:custGeom>
              <a:rect b="b" l="l" r="r" t="t"/>
              <a:pathLst>
                <a:path extrusionOk="0" h="5674" w="5728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0" name="Google Shape;14630;p82"/>
            <p:cNvSpPr/>
            <p:nvPr/>
          </p:nvSpPr>
          <p:spPr>
            <a:xfrm>
              <a:off x="1923820" y="1610193"/>
              <a:ext cx="183054" cy="186874"/>
            </a:xfrm>
            <a:custGeom>
              <a:rect b="b" l="l" r="r" t="t"/>
              <a:pathLst>
                <a:path extrusionOk="0" h="5871" w="5751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1" name="Google Shape;14631;p82"/>
            <p:cNvSpPr/>
            <p:nvPr/>
          </p:nvSpPr>
          <p:spPr>
            <a:xfrm>
              <a:off x="1974207" y="1638617"/>
              <a:ext cx="43989" cy="15597"/>
            </a:xfrm>
            <a:custGeom>
              <a:rect b="b" l="l" r="r" t="t"/>
              <a:pathLst>
                <a:path extrusionOk="0" h="490" w="1382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32" name="Google Shape;14632;p82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4633" name="Google Shape;14633;p82"/>
            <p:cNvSpPr/>
            <p:nvPr/>
          </p:nvSpPr>
          <p:spPr>
            <a:xfrm>
              <a:off x="5621097" y="1539721"/>
              <a:ext cx="324061" cy="316486"/>
            </a:xfrm>
            <a:custGeom>
              <a:rect b="b" l="l" r="r" t="t"/>
              <a:pathLst>
                <a:path extrusionOk="0" h="9943" w="10181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4" name="Google Shape;14634;p82"/>
            <p:cNvSpPr/>
            <p:nvPr/>
          </p:nvSpPr>
          <p:spPr>
            <a:xfrm>
              <a:off x="5669606" y="1500761"/>
              <a:ext cx="322915" cy="316390"/>
            </a:xfrm>
            <a:custGeom>
              <a:rect b="b" l="l" r="r" t="t"/>
              <a:pathLst>
                <a:path extrusionOk="0" h="9940" w="10145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35" name="Google Shape;14635;p82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4636" name="Google Shape;14636;p82"/>
            <p:cNvSpPr/>
            <p:nvPr/>
          </p:nvSpPr>
          <p:spPr>
            <a:xfrm>
              <a:off x="4818790" y="1606787"/>
              <a:ext cx="28838" cy="49687"/>
            </a:xfrm>
            <a:custGeom>
              <a:rect b="b" l="l" r="r" t="t"/>
              <a:pathLst>
                <a:path extrusionOk="0" h="1561" w="906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7" name="Google Shape;14637;p82"/>
            <p:cNvSpPr/>
            <p:nvPr/>
          </p:nvSpPr>
          <p:spPr>
            <a:xfrm>
              <a:off x="4875256" y="1557896"/>
              <a:ext cx="82281" cy="82663"/>
            </a:xfrm>
            <a:custGeom>
              <a:rect b="b" l="l" r="r" t="t"/>
              <a:pathLst>
                <a:path extrusionOk="0" h="2597" w="2585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8" name="Google Shape;14638;p82"/>
            <p:cNvSpPr/>
            <p:nvPr/>
          </p:nvSpPr>
          <p:spPr>
            <a:xfrm>
              <a:off x="4775215" y="1541599"/>
              <a:ext cx="199001" cy="147850"/>
            </a:xfrm>
            <a:custGeom>
              <a:rect b="b" l="l" r="r" t="t"/>
              <a:pathLst>
                <a:path extrusionOk="0" h="4645" w="6252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9" name="Google Shape;14639;p82"/>
            <p:cNvSpPr/>
            <p:nvPr/>
          </p:nvSpPr>
          <p:spPr>
            <a:xfrm>
              <a:off x="4901803" y="1574957"/>
              <a:ext cx="28838" cy="50069"/>
            </a:xfrm>
            <a:custGeom>
              <a:rect b="b" l="l" r="r" t="t"/>
              <a:pathLst>
                <a:path extrusionOk="0" h="1573" w="906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0" name="Google Shape;14640;p82"/>
            <p:cNvSpPr/>
            <p:nvPr/>
          </p:nvSpPr>
          <p:spPr>
            <a:xfrm>
              <a:off x="4670239" y="1657269"/>
              <a:ext cx="359679" cy="206163"/>
            </a:xfrm>
            <a:custGeom>
              <a:rect b="b" l="l" r="r" t="t"/>
              <a:pathLst>
                <a:path extrusionOk="0" h="6477" w="1130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41" name="Google Shape;14641;p82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4642" name="Google Shape;14642;p82"/>
            <p:cNvSpPr/>
            <p:nvPr/>
          </p:nvSpPr>
          <p:spPr>
            <a:xfrm>
              <a:off x="4310592" y="1585938"/>
              <a:ext cx="125092" cy="163001"/>
            </a:xfrm>
            <a:custGeom>
              <a:rect b="b" l="l" r="r" t="t"/>
              <a:pathLst>
                <a:path extrusionOk="0" h="5121" w="393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3" name="Google Shape;14643;p82"/>
            <p:cNvSpPr/>
            <p:nvPr/>
          </p:nvSpPr>
          <p:spPr>
            <a:xfrm>
              <a:off x="4248428" y="1536124"/>
              <a:ext cx="253972" cy="152179"/>
            </a:xfrm>
            <a:custGeom>
              <a:rect b="b" l="l" r="r" t="t"/>
              <a:pathLst>
                <a:path extrusionOk="0" h="4781" w="7979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4" name="Google Shape;14644;p82"/>
            <p:cNvSpPr/>
            <p:nvPr/>
          </p:nvSpPr>
          <p:spPr>
            <a:xfrm>
              <a:off x="4248428" y="1633270"/>
              <a:ext cx="238407" cy="187288"/>
            </a:xfrm>
            <a:custGeom>
              <a:rect b="b" l="l" r="r" t="t"/>
              <a:pathLst>
                <a:path extrusionOk="0" h="5884" w="749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5" name="Google Shape;14645;p82"/>
            <p:cNvSpPr/>
            <p:nvPr/>
          </p:nvSpPr>
          <p:spPr>
            <a:xfrm>
              <a:off x="4212429" y="1502385"/>
              <a:ext cx="321037" cy="353822"/>
            </a:xfrm>
            <a:custGeom>
              <a:rect b="b" l="l" r="r" t="t"/>
              <a:pathLst>
                <a:path extrusionOk="0" h="11116" w="10086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46" name="Google Shape;14646;p82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4647" name="Google Shape;14647;p82"/>
            <p:cNvSpPr/>
            <p:nvPr/>
          </p:nvSpPr>
          <p:spPr>
            <a:xfrm>
              <a:off x="2302788" y="1505981"/>
              <a:ext cx="336188" cy="335425"/>
            </a:xfrm>
            <a:custGeom>
              <a:rect b="b" l="l" r="r" t="t"/>
              <a:pathLst>
                <a:path extrusionOk="0" h="10538" w="10562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8" name="Google Shape;14648;p82"/>
            <p:cNvSpPr/>
            <p:nvPr/>
          </p:nvSpPr>
          <p:spPr>
            <a:xfrm>
              <a:off x="2327806" y="1530618"/>
              <a:ext cx="287266" cy="286916"/>
            </a:xfrm>
            <a:custGeom>
              <a:rect b="b" l="l" r="r" t="t"/>
              <a:pathLst>
                <a:path extrusionOk="0" h="9014" w="9025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9" name="Google Shape;14649;p82"/>
            <p:cNvSpPr/>
            <p:nvPr/>
          </p:nvSpPr>
          <p:spPr>
            <a:xfrm>
              <a:off x="2352061" y="1669333"/>
              <a:ext cx="16679" cy="9485"/>
            </a:xfrm>
            <a:custGeom>
              <a:rect b="b" l="l" r="r" t="t"/>
              <a:pathLst>
                <a:path extrusionOk="0" h="298" w="524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0" name="Google Shape;14650;p82"/>
            <p:cNvSpPr/>
            <p:nvPr/>
          </p:nvSpPr>
          <p:spPr>
            <a:xfrm>
              <a:off x="2466871" y="1554490"/>
              <a:ext cx="123946" cy="124328"/>
            </a:xfrm>
            <a:custGeom>
              <a:rect b="b" l="l" r="r" t="t"/>
              <a:pathLst>
                <a:path extrusionOk="0" h="3906" w="3894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1" name="Google Shape;14651;p82"/>
            <p:cNvSpPr/>
            <p:nvPr/>
          </p:nvSpPr>
          <p:spPr>
            <a:xfrm>
              <a:off x="2466107" y="1776950"/>
              <a:ext cx="9517" cy="16711"/>
            </a:xfrm>
            <a:custGeom>
              <a:rect b="b" l="l" r="r" t="t"/>
              <a:pathLst>
                <a:path extrusionOk="0" h="52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2" name="Google Shape;14652;p82"/>
            <p:cNvSpPr/>
            <p:nvPr/>
          </p:nvSpPr>
          <p:spPr>
            <a:xfrm>
              <a:off x="2384272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3" name="Google Shape;14653;p82"/>
            <p:cNvSpPr/>
            <p:nvPr/>
          </p:nvSpPr>
          <p:spPr>
            <a:xfrm>
              <a:off x="2541544" y="1745216"/>
              <a:ext cx="15565" cy="15087"/>
            </a:xfrm>
            <a:custGeom>
              <a:rect b="b" l="l" r="r" t="t"/>
              <a:pathLst>
                <a:path extrusionOk="0" h="474" w="489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4" name="Google Shape;14654;p82"/>
            <p:cNvSpPr/>
            <p:nvPr/>
          </p:nvSpPr>
          <p:spPr>
            <a:xfrm>
              <a:off x="2541544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5" name="Google Shape;14655;p82"/>
            <p:cNvSpPr/>
            <p:nvPr/>
          </p:nvSpPr>
          <p:spPr>
            <a:xfrm>
              <a:off x="2384654" y="1744452"/>
              <a:ext cx="15947" cy="15469"/>
            </a:xfrm>
            <a:custGeom>
              <a:rect b="b" l="l" r="r" t="t"/>
              <a:pathLst>
                <a:path extrusionOk="0" h="486" w="501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6" name="Google Shape;14656;p82"/>
            <p:cNvSpPr/>
            <p:nvPr/>
          </p:nvSpPr>
          <p:spPr>
            <a:xfrm>
              <a:off x="2360018" y="1624548"/>
              <a:ext cx="18207" cy="12605"/>
            </a:xfrm>
            <a:custGeom>
              <a:rect b="b" l="l" r="r" t="t"/>
              <a:pathLst>
                <a:path extrusionOk="0" h="396" w="572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7" name="Google Shape;14657;p82"/>
            <p:cNvSpPr/>
            <p:nvPr/>
          </p:nvSpPr>
          <p:spPr>
            <a:xfrm>
              <a:off x="2564271" y="1711126"/>
              <a:ext cx="17475" cy="12796"/>
            </a:xfrm>
            <a:custGeom>
              <a:rect b="b" l="l" r="r" t="t"/>
              <a:pathLst>
                <a:path extrusionOk="0" h="402" w="549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8" name="Google Shape;14658;p82"/>
            <p:cNvSpPr/>
            <p:nvPr/>
          </p:nvSpPr>
          <p:spPr>
            <a:xfrm>
              <a:off x="2507805" y="1563912"/>
              <a:ext cx="14069" cy="16392"/>
            </a:xfrm>
            <a:custGeom>
              <a:rect b="b" l="l" r="r" t="t"/>
              <a:pathLst>
                <a:path extrusionOk="0" h="515" w="442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9" name="Google Shape;14659;p82"/>
            <p:cNvSpPr/>
            <p:nvPr/>
          </p:nvSpPr>
          <p:spPr>
            <a:xfrm>
              <a:off x="2420654" y="1767974"/>
              <a:ext cx="14419" cy="16583"/>
            </a:xfrm>
            <a:custGeom>
              <a:rect b="b" l="l" r="r" t="t"/>
              <a:pathLst>
                <a:path extrusionOk="0" h="521" w="453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0" name="Google Shape;14660;p82"/>
            <p:cNvSpPr/>
            <p:nvPr/>
          </p:nvSpPr>
          <p:spPr>
            <a:xfrm>
              <a:off x="2422532" y="1562448"/>
              <a:ext cx="14451" cy="17093"/>
            </a:xfrm>
            <a:custGeom>
              <a:rect b="b" l="l" r="r" t="t"/>
              <a:pathLst>
                <a:path extrusionOk="0" h="537" w="454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1" name="Google Shape;14661;p82"/>
            <p:cNvSpPr/>
            <p:nvPr/>
          </p:nvSpPr>
          <p:spPr>
            <a:xfrm>
              <a:off x="2505545" y="1768770"/>
              <a:ext cx="14037" cy="16552"/>
            </a:xfrm>
            <a:custGeom>
              <a:rect b="b" l="l" r="r" t="t"/>
              <a:pathLst>
                <a:path extrusionOk="0" h="520" w="441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2" name="Google Shape;14662;p82"/>
            <p:cNvSpPr/>
            <p:nvPr/>
          </p:nvSpPr>
          <p:spPr>
            <a:xfrm>
              <a:off x="2565417" y="1625885"/>
              <a:ext cx="17825" cy="13146"/>
            </a:xfrm>
            <a:custGeom>
              <a:rect b="b" l="l" r="r" t="t"/>
              <a:pathLst>
                <a:path extrusionOk="0" h="413" w="56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3" name="Google Shape;14663;p82"/>
            <p:cNvSpPr/>
            <p:nvPr/>
          </p:nvSpPr>
          <p:spPr>
            <a:xfrm>
              <a:off x="2359254" y="1709312"/>
              <a:ext cx="17825" cy="12732"/>
            </a:xfrm>
            <a:custGeom>
              <a:rect b="b" l="l" r="r" t="t"/>
              <a:pathLst>
                <a:path extrusionOk="0" h="400" w="56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64" name="Google Shape;14664;p82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4665" name="Google Shape;14665;p82"/>
            <p:cNvSpPr/>
            <p:nvPr/>
          </p:nvSpPr>
          <p:spPr>
            <a:xfrm>
              <a:off x="3009573" y="1542745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6" name="Google Shape;14666;p82"/>
            <p:cNvSpPr/>
            <p:nvPr/>
          </p:nvSpPr>
          <p:spPr>
            <a:xfrm>
              <a:off x="2967876" y="154274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7" name="Google Shape;14667;p82"/>
            <p:cNvSpPr/>
            <p:nvPr/>
          </p:nvSpPr>
          <p:spPr>
            <a:xfrm>
              <a:off x="3061870" y="1563594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8" name="Google Shape;14668;p82"/>
            <p:cNvSpPr/>
            <p:nvPr/>
          </p:nvSpPr>
          <p:spPr>
            <a:xfrm>
              <a:off x="2967876" y="1563594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9" name="Google Shape;14669;p82"/>
            <p:cNvSpPr/>
            <p:nvPr/>
          </p:nvSpPr>
          <p:spPr>
            <a:xfrm>
              <a:off x="2936809" y="1521896"/>
              <a:ext cx="176625" cy="96286"/>
            </a:xfrm>
            <a:custGeom>
              <a:rect b="b" l="l" r="r" t="t"/>
              <a:pathLst>
                <a:path extrusionOk="0" h="3025" w="5549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0" name="Google Shape;14670;p82"/>
            <p:cNvSpPr/>
            <p:nvPr/>
          </p:nvSpPr>
          <p:spPr>
            <a:xfrm>
              <a:off x="2811367" y="1767115"/>
              <a:ext cx="72413" cy="9485"/>
            </a:xfrm>
            <a:custGeom>
              <a:rect b="b" l="l" r="r" t="t"/>
              <a:pathLst>
                <a:path extrusionOk="0" h="298" w="227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1" name="Google Shape;14671;p82"/>
            <p:cNvSpPr/>
            <p:nvPr/>
          </p:nvSpPr>
          <p:spPr>
            <a:xfrm>
              <a:off x="2894730" y="1767115"/>
              <a:ext cx="20117" cy="9485"/>
            </a:xfrm>
            <a:custGeom>
              <a:rect b="b" l="l" r="r" t="t"/>
              <a:pathLst>
                <a:path extrusionOk="0" h="298" w="632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2" name="Google Shape;14672;p82"/>
            <p:cNvSpPr/>
            <p:nvPr/>
          </p:nvSpPr>
          <p:spPr>
            <a:xfrm>
              <a:off x="2811367" y="1787932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3" name="Google Shape;14673;p82"/>
            <p:cNvSpPr/>
            <p:nvPr/>
          </p:nvSpPr>
          <p:spPr>
            <a:xfrm>
              <a:off x="2842815" y="1787932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4" name="Google Shape;14674;p82"/>
            <p:cNvSpPr/>
            <p:nvPr/>
          </p:nvSpPr>
          <p:spPr>
            <a:xfrm>
              <a:off x="2780301" y="1746266"/>
              <a:ext cx="166375" cy="96668"/>
            </a:xfrm>
            <a:custGeom>
              <a:rect b="b" l="l" r="r" t="t"/>
              <a:pathLst>
                <a:path extrusionOk="0" h="3037" w="5227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5" name="Google Shape;14675;p82"/>
            <p:cNvSpPr/>
            <p:nvPr/>
          </p:nvSpPr>
          <p:spPr>
            <a:xfrm>
              <a:off x="3020172" y="1720102"/>
              <a:ext cx="61432" cy="9517"/>
            </a:xfrm>
            <a:custGeom>
              <a:rect b="b" l="l" r="r" t="t"/>
              <a:pathLst>
                <a:path extrusionOk="0" h="299" w="193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6" name="Google Shape;14676;p82"/>
            <p:cNvSpPr/>
            <p:nvPr/>
          </p:nvSpPr>
          <p:spPr>
            <a:xfrm>
              <a:off x="2988724" y="1720102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7" name="Google Shape;14677;p82"/>
            <p:cNvSpPr/>
            <p:nvPr/>
          </p:nvSpPr>
          <p:spPr>
            <a:xfrm>
              <a:off x="2957658" y="1699253"/>
              <a:ext cx="155776" cy="75087"/>
            </a:xfrm>
            <a:custGeom>
              <a:rect b="b" l="l" r="r" t="t"/>
              <a:pathLst>
                <a:path extrusionOk="0" h="2359" w="4894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8" name="Google Shape;14678;p82"/>
            <p:cNvSpPr/>
            <p:nvPr/>
          </p:nvSpPr>
          <p:spPr>
            <a:xfrm>
              <a:off x="2811367" y="1626108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9" name="Google Shape;14679;p82"/>
            <p:cNvSpPr/>
            <p:nvPr/>
          </p:nvSpPr>
          <p:spPr>
            <a:xfrm>
              <a:off x="2895112" y="1626108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0" name="Google Shape;14680;p82"/>
            <p:cNvSpPr/>
            <p:nvPr/>
          </p:nvSpPr>
          <p:spPr>
            <a:xfrm>
              <a:off x="2811367" y="1667805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1" name="Google Shape;14681;p82"/>
            <p:cNvSpPr/>
            <p:nvPr/>
          </p:nvSpPr>
          <p:spPr>
            <a:xfrm>
              <a:off x="2895112" y="166780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2" name="Google Shape;14682;p82"/>
            <p:cNvSpPr/>
            <p:nvPr/>
          </p:nvSpPr>
          <p:spPr>
            <a:xfrm>
              <a:off x="2811367" y="1646957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3" name="Google Shape;14683;p82"/>
            <p:cNvSpPr/>
            <p:nvPr/>
          </p:nvSpPr>
          <p:spPr>
            <a:xfrm>
              <a:off x="2842815" y="1646957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4" name="Google Shape;14684;p82"/>
            <p:cNvSpPr/>
            <p:nvPr/>
          </p:nvSpPr>
          <p:spPr>
            <a:xfrm>
              <a:off x="2780301" y="1605291"/>
              <a:ext cx="176625" cy="117516"/>
            </a:xfrm>
            <a:custGeom>
              <a:rect b="b" l="l" r="r" t="t"/>
              <a:pathLst>
                <a:path extrusionOk="0" h="3692" w="5549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85" name="Google Shape;14685;p82"/>
          <p:cNvSpPr/>
          <p:nvPr/>
        </p:nvSpPr>
        <p:spPr>
          <a:xfrm>
            <a:off x="3358621" y="1823199"/>
            <a:ext cx="15183" cy="9485"/>
          </a:xfrm>
          <a:custGeom>
            <a:rect b="b" l="l" r="r" t="t"/>
            <a:pathLst>
              <a:path extrusionOk="0" h="298" w="477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86" name="Google Shape;14686;p82"/>
          <p:cNvSpPr/>
          <p:nvPr/>
        </p:nvSpPr>
        <p:spPr>
          <a:xfrm>
            <a:off x="3427946" y="1823199"/>
            <a:ext cx="15215" cy="9485"/>
          </a:xfrm>
          <a:custGeom>
            <a:rect b="b" l="l" r="r" t="t"/>
            <a:pathLst>
              <a:path extrusionOk="0" h="298" w="478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87" name="Google Shape;14687;p82"/>
          <p:cNvSpPr/>
          <p:nvPr/>
        </p:nvSpPr>
        <p:spPr>
          <a:xfrm>
            <a:off x="3385135" y="1823199"/>
            <a:ext cx="31480" cy="9485"/>
          </a:xfrm>
          <a:custGeom>
            <a:rect b="b" l="l" r="r" t="t"/>
            <a:pathLst>
              <a:path extrusionOk="0" h="298" w="989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688" name="Google Shape;14688;p82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4689" name="Google Shape;14689;p82"/>
            <p:cNvSpPr/>
            <p:nvPr/>
          </p:nvSpPr>
          <p:spPr>
            <a:xfrm>
              <a:off x="3316159" y="1557514"/>
              <a:ext cx="169049" cy="297165"/>
            </a:xfrm>
            <a:custGeom>
              <a:rect b="b" l="l" r="r" t="t"/>
              <a:pathLst>
                <a:path extrusionOk="0" h="9336" w="5311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0" name="Google Shape;14690;p82"/>
            <p:cNvSpPr/>
            <p:nvPr/>
          </p:nvSpPr>
          <p:spPr>
            <a:xfrm>
              <a:off x="3337772" y="1610161"/>
              <a:ext cx="132667" cy="127415"/>
            </a:xfrm>
            <a:custGeom>
              <a:rect b="b" l="l" r="r" t="t"/>
              <a:pathLst>
                <a:path extrusionOk="0" h="4003" w="4168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1" name="Google Shape;14691;p82"/>
            <p:cNvSpPr/>
            <p:nvPr/>
          </p:nvSpPr>
          <p:spPr>
            <a:xfrm>
              <a:off x="3343056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2" name="Google Shape;14692;p82"/>
            <p:cNvSpPr/>
            <p:nvPr/>
          </p:nvSpPr>
          <p:spPr>
            <a:xfrm>
              <a:off x="3417347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3" name="Google Shape;14693;p82"/>
            <p:cNvSpPr/>
            <p:nvPr/>
          </p:nvSpPr>
          <p:spPr>
            <a:xfrm>
              <a:off x="3464710" y="1536315"/>
              <a:ext cx="41729" cy="41315"/>
            </a:xfrm>
            <a:custGeom>
              <a:rect b="b" l="l" r="r" t="t"/>
              <a:pathLst>
                <a:path extrusionOk="0" h="1298" w="1311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4" name="Google Shape;14694;p82"/>
            <p:cNvSpPr/>
            <p:nvPr/>
          </p:nvSpPr>
          <p:spPr>
            <a:xfrm>
              <a:off x="3464710" y="1515085"/>
              <a:ext cx="63342" cy="62546"/>
            </a:xfrm>
            <a:custGeom>
              <a:rect b="b" l="l" r="r" t="t"/>
              <a:pathLst>
                <a:path extrusionOk="0" h="1965" w="199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95" name="Google Shape;14695;p82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4696" name="Google Shape;14696;p82"/>
            <p:cNvSpPr/>
            <p:nvPr/>
          </p:nvSpPr>
          <p:spPr>
            <a:xfrm>
              <a:off x="3767509" y="1646957"/>
              <a:ext cx="231213" cy="10663"/>
            </a:xfrm>
            <a:custGeom>
              <a:rect b="b" l="l" r="r" t="t"/>
              <a:pathLst>
                <a:path extrusionOk="0" h="335" w="7264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7" name="Google Shape;14697;p82"/>
            <p:cNvSpPr/>
            <p:nvPr/>
          </p:nvSpPr>
          <p:spPr>
            <a:xfrm>
              <a:off x="3767509" y="1618532"/>
              <a:ext cx="152020" cy="10663"/>
            </a:xfrm>
            <a:custGeom>
              <a:rect b="b" l="l" r="r" t="t"/>
              <a:pathLst>
                <a:path extrusionOk="0" h="335" w="4776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8" name="Google Shape;14698;p82"/>
            <p:cNvSpPr/>
            <p:nvPr/>
          </p:nvSpPr>
          <p:spPr>
            <a:xfrm>
              <a:off x="3931624" y="1618532"/>
              <a:ext cx="67098" cy="10663"/>
            </a:xfrm>
            <a:custGeom>
              <a:rect b="b" l="l" r="r" t="t"/>
              <a:pathLst>
                <a:path extrusionOk="0" h="335" w="2108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9" name="Google Shape;14699;p82"/>
            <p:cNvSpPr/>
            <p:nvPr/>
          </p:nvSpPr>
          <p:spPr>
            <a:xfrm>
              <a:off x="3767509" y="1590108"/>
              <a:ext cx="39087" cy="10663"/>
            </a:xfrm>
            <a:custGeom>
              <a:rect b="b" l="l" r="r" t="t"/>
              <a:pathLst>
                <a:path extrusionOk="0" h="335" w="122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0" name="Google Shape;14700;p82"/>
            <p:cNvSpPr/>
            <p:nvPr/>
          </p:nvSpPr>
          <p:spPr>
            <a:xfrm>
              <a:off x="3818309" y="1590108"/>
              <a:ext cx="180412" cy="10663"/>
            </a:xfrm>
            <a:custGeom>
              <a:rect b="b" l="l" r="r" t="t"/>
              <a:pathLst>
                <a:path extrusionOk="0" h="335" w="5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701" name="Google Shape;14701;p82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4702" name="Google Shape;14702;p82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rect b="b" l="l" r="r" t="t"/>
                <a:pathLst>
                  <a:path extrusionOk="0" h="335" w="2656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3" name="Google Shape;14703;p82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rect b="b" l="l" r="r" t="t"/>
                <a:pathLst>
                  <a:path extrusionOk="0" h="335" w="3882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4" name="Google Shape;14704;p82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rect b="b" l="l" r="r" t="t"/>
                <a:pathLst>
                  <a:path extrusionOk="0" h="335" w="549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5" name="Google Shape;14705;p82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rect b="b" l="l" r="r" t="t"/>
                <a:pathLst>
                  <a:path extrusionOk="0" h="335" w="1394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6" name="Google Shape;14706;p82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rect b="b" l="l" r="r" t="t"/>
                <a:pathLst>
                  <a:path extrusionOk="0" h="9895" w="11372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707" name="Google Shape;14707;p82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4708" name="Google Shape;14708;p82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9" name="Google Shape;14709;p82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0" name="Google Shape;14710;p82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1" name="Google Shape;14711;p82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2" name="Google Shape;14712;p82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3" name="Google Shape;14713;p82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4" name="Google Shape;14714;p82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5" name="Google Shape;14715;p82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16" name="Google Shape;14716;p82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4717" name="Google Shape;14717;p82"/>
            <p:cNvSpPr/>
            <p:nvPr/>
          </p:nvSpPr>
          <p:spPr>
            <a:xfrm>
              <a:off x="8034034" y="1518109"/>
              <a:ext cx="282746" cy="340358"/>
            </a:xfrm>
            <a:custGeom>
              <a:rect b="b" l="l" r="r" t="t"/>
              <a:pathLst>
                <a:path extrusionOk="0" h="10693" w="8883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8" name="Google Shape;14718;p82"/>
            <p:cNvSpPr/>
            <p:nvPr/>
          </p:nvSpPr>
          <p:spPr>
            <a:xfrm>
              <a:off x="8161736" y="1632569"/>
              <a:ext cx="28456" cy="173601"/>
            </a:xfrm>
            <a:custGeom>
              <a:rect b="b" l="l" r="r" t="t"/>
              <a:pathLst>
                <a:path extrusionOk="0" h="5454" w="894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9" name="Google Shape;14719;p82"/>
            <p:cNvSpPr/>
            <p:nvPr/>
          </p:nvSpPr>
          <p:spPr>
            <a:xfrm>
              <a:off x="8214796" y="1632951"/>
              <a:ext cx="33008" cy="173601"/>
            </a:xfrm>
            <a:custGeom>
              <a:rect b="b" l="l" r="r" t="t"/>
              <a:pathLst>
                <a:path extrusionOk="0" h="5454" w="1037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0" name="Google Shape;14720;p82"/>
            <p:cNvSpPr/>
            <p:nvPr/>
          </p:nvSpPr>
          <p:spPr>
            <a:xfrm>
              <a:off x="8103391" y="1632569"/>
              <a:ext cx="33390" cy="173601"/>
            </a:xfrm>
            <a:custGeom>
              <a:rect b="b" l="l" r="r" t="t"/>
              <a:pathLst>
                <a:path extrusionOk="0" h="5454" w="1049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21" name="Google Shape;14721;p82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4722" name="Google Shape;14722;p82"/>
            <p:cNvSpPr/>
            <p:nvPr/>
          </p:nvSpPr>
          <p:spPr>
            <a:xfrm>
              <a:off x="7582302" y="1499934"/>
              <a:ext cx="369133" cy="360411"/>
            </a:xfrm>
            <a:custGeom>
              <a:rect b="b" l="l" r="r" t="t"/>
              <a:pathLst>
                <a:path extrusionOk="0" h="11323" w="11597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3" name="Google Shape;14723;p82"/>
            <p:cNvSpPr/>
            <p:nvPr/>
          </p:nvSpPr>
          <p:spPr>
            <a:xfrm>
              <a:off x="7850598" y="1634829"/>
              <a:ext cx="77729" cy="51214"/>
            </a:xfrm>
            <a:custGeom>
              <a:rect b="b" l="l" r="r" t="t"/>
              <a:pathLst>
                <a:path extrusionOk="0" h="1609" w="2442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4" name="Google Shape;14724;p82"/>
            <p:cNvSpPr/>
            <p:nvPr/>
          </p:nvSpPr>
          <p:spPr>
            <a:xfrm>
              <a:off x="7753962" y="1635593"/>
              <a:ext cx="70917" cy="48541"/>
            </a:xfrm>
            <a:custGeom>
              <a:rect b="b" l="l" r="r" t="t"/>
              <a:pathLst>
                <a:path extrusionOk="0" h="1525" w="2228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5" name="Google Shape;14725;p82"/>
            <p:cNvSpPr/>
            <p:nvPr/>
          </p:nvSpPr>
          <p:spPr>
            <a:xfrm>
              <a:off x="7750174" y="1695465"/>
              <a:ext cx="180794" cy="31862"/>
            </a:xfrm>
            <a:custGeom>
              <a:rect b="b" l="l" r="r" t="t"/>
              <a:pathLst>
                <a:path extrusionOk="0" h="1001" w="568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6" name="Google Shape;14726;p82"/>
            <p:cNvSpPr/>
            <p:nvPr/>
          </p:nvSpPr>
          <p:spPr>
            <a:xfrm>
              <a:off x="7613750" y="1535424"/>
              <a:ext cx="43225" cy="32371"/>
            </a:xfrm>
            <a:custGeom>
              <a:rect b="b" l="l" r="r" t="t"/>
              <a:pathLst>
                <a:path extrusionOk="0" h="1017" w="1358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4730" name="Shape 14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31" name="Google Shape;14731;p8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37"/>
          <p:cNvSpPr txBox="1"/>
          <p:nvPr>
            <p:ph idx="4"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HAVE TWO COLUMNS</a:t>
            </a:r>
            <a:endParaRPr/>
          </a:p>
        </p:txBody>
      </p:sp>
      <p:sp>
        <p:nvSpPr>
          <p:cNvPr id="778" name="Google Shape;778;p37"/>
          <p:cNvSpPr txBox="1"/>
          <p:nvPr>
            <p:ph idx="2" type="ctrTitle"/>
          </p:nvPr>
        </p:nvSpPr>
        <p:spPr>
          <a:xfrm flipH="1">
            <a:off x="1953004" y="2073226"/>
            <a:ext cx="1817700" cy="4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779" name="Google Shape;779;p37"/>
          <p:cNvSpPr txBox="1"/>
          <p:nvPr>
            <p:ph idx="3" type="subTitle"/>
          </p:nvPr>
        </p:nvSpPr>
        <p:spPr>
          <a:xfrm flipH="1">
            <a:off x="1437304" y="2779683"/>
            <a:ext cx="2849100" cy="11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It’s the closest planet to the Sun and the smallest one in the Solar System</a:t>
            </a:r>
            <a:endParaRPr sz="1800"/>
          </a:p>
        </p:txBody>
      </p:sp>
      <p:sp>
        <p:nvSpPr>
          <p:cNvPr id="780" name="Google Shape;780;p37"/>
          <p:cNvSpPr txBox="1"/>
          <p:nvPr>
            <p:ph type="ctrTitle"/>
          </p:nvPr>
        </p:nvSpPr>
        <p:spPr>
          <a:xfrm flipH="1">
            <a:off x="5378649" y="2073232"/>
            <a:ext cx="1775700" cy="4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81" name="Google Shape;781;p37"/>
          <p:cNvSpPr txBox="1"/>
          <p:nvPr>
            <p:ph idx="1" type="subTitle"/>
          </p:nvPr>
        </p:nvSpPr>
        <p:spPr>
          <a:xfrm flipH="1">
            <a:off x="4841904" y="2779669"/>
            <a:ext cx="2849100" cy="11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Venus has a beautiful name and is the second planet from the Sun</a:t>
            </a:r>
            <a:endParaRPr sz="1800"/>
          </a:p>
        </p:txBody>
      </p:sp>
      <p:sp>
        <p:nvSpPr>
          <p:cNvPr id="782" name="Google Shape;782;p37"/>
          <p:cNvSpPr/>
          <p:nvPr/>
        </p:nvSpPr>
        <p:spPr>
          <a:xfrm>
            <a:off x="5928714" y="2564340"/>
            <a:ext cx="675471" cy="114029"/>
          </a:xfrm>
          <a:custGeom>
            <a:rect b="b" l="l" r="r" t="t"/>
            <a:pathLst>
              <a:path extrusionOk="0" h="1559" w="9235">
                <a:moveTo>
                  <a:pt x="3415" y="0"/>
                </a:moveTo>
                <a:cubicBezTo>
                  <a:pt x="3194" y="0"/>
                  <a:pt x="3106" y="161"/>
                  <a:pt x="2985" y="338"/>
                </a:cubicBezTo>
                <a:cubicBezTo>
                  <a:pt x="2892" y="462"/>
                  <a:pt x="2819" y="639"/>
                  <a:pt x="2695" y="722"/>
                </a:cubicBezTo>
                <a:cubicBezTo>
                  <a:pt x="2528" y="811"/>
                  <a:pt x="2343" y="856"/>
                  <a:pt x="2159" y="856"/>
                </a:cubicBezTo>
                <a:cubicBezTo>
                  <a:pt x="2024" y="856"/>
                  <a:pt x="1889" y="832"/>
                  <a:pt x="1762" y="784"/>
                </a:cubicBezTo>
                <a:cubicBezTo>
                  <a:pt x="1545" y="680"/>
                  <a:pt x="1368" y="525"/>
                  <a:pt x="1140" y="431"/>
                </a:cubicBezTo>
                <a:cubicBezTo>
                  <a:pt x="1001" y="380"/>
                  <a:pt x="876" y="357"/>
                  <a:pt x="763" y="357"/>
                </a:cubicBezTo>
                <a:cubicBezTo>
                  <a:pt x="238" y="357"/>
                  <a:pt x="1" y="868"/>
                  <a:pt x="52" y="1457"/>
                </a:cubicBezTo>
                <a:cubicBezTo>
                  <a:pt x="57" y="1525"/>
                  <a:pt x="109" y="1558"/>
                  <a:pt x="161" y="1558"/>
                </a:cubicBezTo>
                <a:cubicBezTo>
                  <a:pt x="213" y="1558"/>
                  <a:pt x="265" y="1525"/>
                  <a:pt x="270" y="1457"/>
                </a:cubicBezTo>
                <a:cubicBezTo>
                  <a:pt x="278" y="1040"/>
                  <a:pt x="442" y="703"/>
                  <a:pt x="790" y="703"/>
                </a:cubicBezTo>
                <a:cubicBezTo>
                  <a:pt x="891" y="703"/>
                  <a:pt x="1008" y="731"/>
                  <a:pt x="1140" y="794"/>
                </a:cubicBezTo>
                <a:cubicBezTo>
                  <a:pt x="1348" y="898"/>
                  <a:pt x="1524" y="1064"/>
                  <a:pt x="1731" y="1167"/>
                </a:cubicBezTo>
                <a:cubicBezTo>
                  <a:pt x="1891" y="1258"/>
                  <a:pt x="2075" y="1306"/>
                  <a:pt x="2260" y="1306"/>
                </a:cubicBezTo>
                <a:cubicBezTo>
                  <a:pt x="2350" y="1306"/>
                  <a:pt x="2441" y="1295"/>
                  <a:pt x="2529" y="1271"/>
                </a:cubicBezTo>
                <a:cubicBezTo>
                  <a:pt x="2913" y="1136"/>
                  <a:pt x="2985" y="836"/>
                  <a:pt x="3244" y="587"/>
                </a:cubicBezTo>
                <a:lnTo>
                  <a:pt x="3338" y="431"/>
                </a:lnTo>
                <a:cubicBezTo>
                  <a:pt x="3373" y="422"/>
                  <a:pt x="3409" y="417"/>
                  <a:pt x="3446" y="417"/>
                </a:cubicBezTo>
                <a:cubicBezTo>
                  <a:pt x="3570" y="417"/>
                  <a:pt x="3695" y="470"/>
                  <a:pt x="3783" y="566"/>
                </a:cubicBezTo>
                <a:cubicBezTo>
                  <a:pt x="3970" y="659"/>
                  <a:pt x="4156" y="753"/>
                  <a:pt x="4353" y="836"/>
                </a:cubicBezTo>
                <a:cubicBezTo>
                  <a:pt x="4527" y="890"/>
                  <a:pt x="4707" y="919"/>
                  <a:pt x="4887" y="919"/>
                </a:cubicBezTo>
                <a:cubicBezTo>
                  <a:pt x="5049" y="919"/>
                  <a:pt x="5211" y="895"/>
                  <a:pt x="5369" y="846"/>
                </a:cubicBezTo>
                <a:cubicBezTo>
                  <a:pt x="5555" y="773"/>
                  <a:pt x="5711" y="608"/>
                  <a:pt x="5887" y="545"/>
                </a:cubicBezTo>
                <a:cubicBezTo>
                  <a:pt x="6021" y="502"/>
                  <a:pt x="6124" y="483"/>
                  <a:pt x="6207" y="483"/>
                </a:cubicBezTo>
                <a:cubicBezTo>
                  <a:pt x="6517" y="483"/>
                  <a:pt x="6541" y="745"/>
                  <a:pt x="6778" y="950"/>
                </a:cubicBezTo>
                <a:cubicBezTo>
                  <a:pt x="6901" y="1072"/>
                  <a:pt x="7069" y="1143"/>
                  <a:pt x="7243" y="1143"/>
                </a:cubicBezTo>
                <a:cubicBezTo>
                  <a:pt x="7274" y="1143"/>
                  <a:pt x="7306" y="1141"/>
                  <a:pt x="7338" y="1136"/>
                </a:cubicBezTo>
                <a:cubicBezTo>
                  <a:pt x="7566" y="1105"/>
                  <a:pt x="7784" y="950"/>
                  <a:pt x="7991" y="877"/>
                </a:cubicBezTo>
                <a:cubicBezTo>
                  <a:pt x="8182" y="817"/>
                  <a:pt x="8370" y="802"/>
                  <a:pt x="8558" y="802"/>
                </a:cubicBezTo>
                <a:cubicBezTo>
                  <a:pt x="8696" y="802"/>
                  <a:pt x="8835" y="810"/>
                  <a:pt x="8976" y="815"/>
                </a:cubicBezTo>
                <a:cubicBezTo>
                  <a:pt x="8985" y="816"/>
                  <a:pt x="8995" y="817"/>
                  <a:pt x="9004" y="817"/>
                </a:cubicBezTo>
                <a:cubicBezTo>
                  <a:pt x="9197" y="817"/>
                  <a:pt x="9235" y="513"/>
                  <a:pt x="9017" y="483"/>
                </a:cubicBezTo>
                <a:cubicBezTo>
                  <a:pt x="8870" y="440"/>
                  <a:pt x="8736" y="423"/>
                  <a:pt x="8608" y="423"/>
                </a:cubicBezTo>
                <a:cubicBezTo>
                  <a:pt x="8301" y="423"/>
                  <a:pt x="8026" y="523"/>
                  <a:pt x="7690" y="618"/>
                </a:cubicBezTo>
                <a:cubicBezTo>
                  <a:pt x="7564" y="650"/>
                  <a:pt x="7452" y="667"/>
                  <a:pt x="7349" y="667"/>
                </a:cubicBezTo>
                <a:cubicBezTo>
                  <a:pt x="7116" y="667"/>
                  <a:pt x="6931" y="578"/>
                  <a:pt x="6737" y="369"/>
                </a:cubicBezTo>
                <a:cubicBezTo>
                  <a:pt x="6644" y="266"/>
                  <a:pt x="6519" y="183"/>
                  <a:pt x="6385" y="120"/>
                </a:cubicBezTo>
                <a:cubicBezTo>
                  <a:pt x="6321" y="100"/>
                  <a:pt x="6262" y="91"/>
                  <a:pt x="6205" y="91"/>
                </a:cubicBezTo>
                <a:cubicBezTo>
                  <a:pt x="5914" y="91"/>
                  <a:pt x="5689" y="322"/>
                  <a:pt x="5421" y="452"/>
                </a:cubicBezTo>
                <a:cubicBezTo>
                  <a:pt x="5247" y="537"/>
                  <a:pt x="5069" y="573"/>
                  <a:pt x="4892" y="573"/>
                </a:cubicBezTo>
                <a:cubicBezTo>
                  <a:pt x="4594" y="573"/>
                  <a:pt x="4299" y="471"/>
                  <a:pt x="4032" y="328"/>
                </a:cubicBezTo>
                <a:cubicBezTo>
                  <a:pt x="3866" y="234"/>
                  <a:pt x="3690" y="38"/>
                  <a:pt x="3493" y="6"/>
                </a:cubicBezTo>
                <a:cubicBezTo>
                  <a:pt x="3465" y="2"/>
                  <a:pt x="3439" y="0"/>
                  <a:pt x="341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3" name="Google Shape;783;p37"/>
          <p:cNvSpPr/>
          <p:nvPr/>
        </p:nvSpPr>
        <p:spPr>
          <a:xfrm>
            <a:off x="2548075" y="2564330"/>
            <a:ext cx="627541" cy="94528"/>
          </a:xfrm>
          <a:custGeom>
            <a:rect b="b" l="l" r="r" t="t"/>
            <a:pathLst>
              <a:path extrusionOk="0" h="2252" w="8580">
                <a:moveTo>
                  <a:pt x="734" y="1"/>
                </a:moveTo>
                <a:cubicBezTo>
                  <a:pt x="718" y="1"/>
                  <a:pt x="701" y="5"/>
                  <a:pt x="684" y="16"/>
                </a:cubicBezTo>
                <a:cubicBezTo>
                  <a:pt x="0" y="586"/>
                  <a:pt x="166" y="1892"/>
                  <a:pt x="1130" y="2078"/>
                </a:cubicBezTo>
                <a:cubicBezTo>
                  <a:pt x="1154" y="2082"/>
                  <a:pt x="1180" y="2084"/>
                  <a:pt x="1207" y="2084"/>
                </a:cubicBezTo>
                <a:cubicBezTo>
                  <a:pt x="1452" y="2084"/>
                  <a:pt x="1784" y="1919"/>
                  <a:pt x="2083" y="1695"/>
                </a:cubicBezTo>
                <a:cubicBezTo>
                  <a:pt x="2156" y="1778"/>
                  <a:pt x="2229" y="1850"/>
                  <a:pt x="2322" y="1912"/>
                </a:cubicBezTo>
                <a:cubicBezTo>
                  <a:pt x="2519" y="2062"/>
                  <a:pt x="2752" y="2136"/>
                  <a:pt x="2985" y="2136"/>
                </a:cubicBezTo>
                <a:cubicBezTo>
                  <a:pt x="3266" y="2136"/>
                  <a:pt x="3547" y="2029"/>
                  <a:pt x="3762" y="1819"/>
                </a:cubicBezTo>
                <a:cubicBezTo>
                  <a:pt x="3959" y="2047"/>
                  <a:pt x="4229" y="2202"/>
                  <a:pt x="4529" y="2244"/>
                </a:cubicBezTo>
                <a:cubicBezTo>
                  <a:pt x="4588" y="2249"/>
                  <a:pt x="4647" y="2252"/>
                  <a:pt x="4706" y="2252"/>
                </a:cubicBezTo>
                <a:cubicBezTo>
                  <a:pt x="5114" y="2252"/>
                  <a:pt x="5521" y="2127"/>
                  <a:pt x="5856" y="1892"/>
                </a:cubicBezTo>
                <a:cubicBezTo>
                  <a:pt x="5970" y="1985"/>
                  <a:pt x="6094" y="2057"/>
                  <a:pt x="6239" y="2109"/>
                </a:cubicBezTo>
                <a:cubicBezTo>
                  <a:pt x="6439" y="2182"/>
                  <a:pt x="6640" y="2215"/>
                  <a:pt x="6836" y="2215"/>
                </a:cubicBezTo>
                <a:cubicBezTo>
                  <a:pt x="7762" y="2215"/>
                  <a:pt x="8580" y="1460"/>
                  <a:pt x="8571" y="451"/>
                </a:cubicBezTo>
                <a:cubicBezTo>
                  <a:pt x="8566" y="311"/>
                  <a:pt x="8470" y="244"/>
                  <a:pt x="8372" y="244"/>
                </a:cubicBezTo>
                <a:cubicBezTo>
                  <a:pt x="8273" y="244"/>
                  <a:pt x="8172" y="311"/>
                  <a:pt x="8157" y="441"/>
                </a:cubicBezTo>
                <a:cubicBezTo>
                  <a:pt x="8105" y="907"/>
                  <a:pt x="7898" y="1363"/>
                  <a:pt x="7473" y="1612"/>
                </a:cubicBezTo>
                <a:cubicBezTo>
                  <a:pt x="7265" y="1726"/>
                  <a:pt x="7027" y="1778"/>
                  <a:pt x="6789" y="1778"/>
                </a:cubicBezTo>
                <a:cubicBezTo>
                  <a:pt x="6706" y="1778"/>
                  <a:pt x="6633" y="1767"/>
                  <a:pt x="6550" y="1746"/>
                </a:cubicBezTo>
                <a:cubicBezTo>
                  <a:pt x="6416" y="1736"/>
                  <a:pt x="6291" y="1684"/>
                  <a:pt x="6198" y="1591"/>
                </a:cubicBezTo>
                <a:cubicBezTo>
                  <a:pt x="6447" y="1301"/>
                  <a:pt x="6644" y="855"/>
                  <a:pt x="6260" y="596"/>
                </a:cubicBezTo>
                <a:cubicBezTo>
                  <a:pt x="6176" y="537"/>
                  <a:pt x="6092" y="512"/>
                  <a:pt x="6013" y="512"/>
                </a:cubicBezTo>
                <a:cubicBezTo>
                  <a:pt x="5771" y="512"/>
                  <a:pt x="5569" y="750"/>
                  <a:pt x="5514" y="1000"/>
                </a:cubicBezTo>
                <a:cubicBezTo>
                  <a:pt x="5472" y="1197"/>
                  <a:pt x="5493" y="1394"/>
                  <a:pt x="5597" y="1560"/>
                </a:cubicBezTo>
                <a:lnTo>
                  <a:pt x="5555" y="1591"/>
                </a:lnTo>
                <a:cubicBezTo>
                  <a:pt x="5369" y="1705"/>
                  <a:pt x="5162" y="1788"/>
                  <a:pt x="4954" y="1829"/>
                </a:cubicBezTo>
                <a:cubicBezTo>
                  <a:pt x="4870" y="1847"/>
                  <a:pt x="4784" y="1856"/>
                  <a:pt x="4698" y="1856"/>
                </a:cubicBezTo>
                <a:cubicBezTo>
                  <a:pt x="4531" y="1856"/>
                  <a:pt x="4365" y="1822"/>
                  <a:pt x="4208" y="1746"/>
                </a:cubicBezTo>
                <a:cubicBezTo>
                  <a:pt x="4125" y="1695"/>
                  <a:pt x="4053" y="1622"/>
                  <a:pt x="3990" y="1539"/>
                </a:cubicBezTo>
                <a:cubicBezTo>
                  <a:pt x="4167" y="1280"/>
                  <a:pt x="4250" y="969"/>
                  <a:pt x="4239" y="658"/>
                </a:cubicBezTo>
                <a:cubicBezTo>
                  <a:pt x="4231" y="542"/>
                  <a:pt x="4142" y="466"/>
                  <a:pt x="4045" y="466"/>
                </a:cubicBezTo>
                <a:cubicBezTo>
                  <a:pt x="4013" y="466"/>
                  <a:pt x="3980" y="474"/>
                  <a:pt x="3949" y="492"/>
                </a:cubicBezTo>
                <a:cubicBezTo>
                  <a:pt x="3493" y="751"/>
                  <a:pt x="3431" y="1156"/>
                  <a:pt x="3576" y="1508"/>
                </a:cubicBezTo>
                <a:cubicBezTo>
                  <a:pt x="3415" y="1669"/>
                  <a:pt x="3203" y="1750"/>
                  <a:pt x="2992" y="1750"/>
                </a:cubicBezTo>
                <a:cubicBezTo>
                  <a:pt x="2756" y="1750"/>
                  <a:pt x="2522" y="1649"/>
                  <a:pt x="2363" y="1446"/>
                </a:cubicBezTo>
                <a:cubicBezTo>
                  <a:pt x="2757" y="1042"/>
                  <a:pt x="2975" y="534"/>
                  <a:pt x="2550" y="285"/>
                </a:cubicBezTo>
                <a:cubicBezTo>
                  <a:pt x="2487" y="249"/>
                  <a:pt x="2427" y="233"/>
                  <a:pt x="2370" y="233"/>
                </a:cubicBezTo>
                <a:cubicBezTo>
                  <a:pt x="2119" y="233"/>
                  <a:pt x="1937" y="546"/>
                  <a:pt x="1887" y="783"/>
                </a:cubicBezTo>
                <a:cubicBezTo>
                  <a:pt x="1845" y="969"/>
                  <a:pt x="1855" y="1166"/>
                  <a:pt x="1918" y="1353"/>
                </a:cubicBezTo>
                <a:cubicBezTo>
                  <a:pt x="1726" y="1558"/>
                  <a:pt x="1534" y="1758"/>
                  <a:pt x="1291" y="1758"/>
                </a:cubicBezTo>
                <a:cubicBezTo>
                  <a:pt x="1153" y="1758"/>
                  <a:pt x="999" y="1694"/>
                  <a:pt x="819" y="1529"/>
                </a:cubicBezTo>
                <a:cubicBezTo>
                  <a:pt x="415" y="1156"/>
                  <a:pt x="498" y="534"/>
                  <a:pt x="819" y="140"/>
                </a:cubicBezTo>
                <a:cubicBezTo>
                  <a:pt x="852" y="74"/>
                  <a:pt x="799" y="1"/>
                  <a:pt x="73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4" name="Google Shape;784;p37"/>
          <p:cNvGrpSpPr/>
          <p:nvPr/>
        </p:nvGrpSpPr>
        <p:grpSpPr>
          <a:xfrm>
            <a:off x="7363751" y="1183080"/>
            <a:ext cx="1480199" cy="1446526"/>
            <a:chOff x="7363751" y="1183080"/>
            <a:chExt cx="1480199" cy="1446526"/>
          </a:xfrm>
        </p:grpSpPr>
        <p:sp>
          <p:nvSpPr>
            <p:cNvPr id="785" name="Google Shape;785;p37"/>
            <p:cNvSpPr/>
            <p:nvPr/>
          </p:nvSpPr>
          <p:spPr>
            <a:xfrm>
              <a:off x="7363751" y="1256925"/>
              <a:ext cx="1368425" cy="1372682"/>
            </a:xfrm>
            <a:custGeom>
              <a:rect b="b" l="l" r="r" t="t"/>
              <a:pathLst>
                <a:path extrusionOk="0" h="207041" w="206399">
                  <a:moveTo>
                    <a:pt x="153" y="183716"/>
                  </a:moveTo>
                  <a:lnTo>
                    <a:pt x="153" y="183716"/>
                  </a:lnTo>
                  <a:cubicBezTo>
                    <a:pt x="63" y="183826"/>
                    <a:pt x="12" y="183898"/>
                    <a:pt x="2" y="183898"/>
                  </a:cubicBezTo>
                  <a:cubicBezTo>
                    <a:pt x="1" y="183898"/>
                    <a:pt x="0" y="183897"/>
                    <a:pt x="0" y="183895"/>
                  </a:cubicBezTo>
                  <a:lnTo>
                    <a:pt x="0" y="183895"/>
                  </a:lnTo>
                  <a:cubicBezTo>
                    <a:pt x="0" y="184228"/>
                    <a:pt x="11" y="184381"/>
                    <a:pt x="31" y="184381"/>
                  </a:cubicBezTo>
                  <a:cubicBezTo>
                    <a:pt x="57" y="184381"/>
                    <a:pt x="98" y="184143"/>
                    <a:pt x="153" y="183716"/>
                  </a:cubicBezTo>
                  <a:close/>
                  <a:moveTo>
                    <a:pt x="22505" y="0"/>
                  </a:moveTo>
                  <a:lnTo>
                    <a:pt x="9130" y="109565"/>
                  </a:lnTo>
                  <a:cubicBezTo>
                    <a:pt x="9130" y="109565"/>
                    <a:pt x="7652" y="121461"/>
                    <a:pt x="5915" y="135735"/>
                  </a:cubicBezTo>
                  <a:cubicBezTo>
                    <a:pt x="5015" y="142872"/>
                    <a:pt x="4115" y="150588"/>
                    <a:pt x="3215" y="157725"/>
                  </a:cubicBezTo>
                  <a:cubicBezTo>
                    <a:pt x="2315" y="165634"/>
                    <a:pt x="1543" y="169363"/>
                    <a:pt x="964" y="176179"/>
                  </a:cubicBezTo>
                  <a:cubicBezTo>
                    <a:pt x="603" y="179471"/>
                    <a:pt x="317" y="182437"/>
                    <a:pt x="153" y="183716"/>
                  </a:cubicBezTo>
                  <a:lnTo>
                    <a:pt x="153" y="183716"/>
                  </a:lnTo>
                  <a:cubicBezTo>
                    <a:pt x="442" y="183362"/>
                    <a:pt x="1131" y="182616"/>
                    <a:pt x="2154" y="182616"/>
                  </a:cubicBezTo>
                  <a:cubicBezTo>
                    <a:pt x="2956" y="182616"/>
                    <a:pt x="3963" y="183074"/>
                    <a:pt x="5144" y="184538"/>
                  </a:cubicBezTo>
                  <a:cubicBezTo>
                    <a:pt x="8313" y="185916"/>
                    <a:pt x="11679" y="186604"/>
                    <a:pt x="15077" y="186604"/>
                  </a:cubicBezTo>
                  <a:cubicBezTo>
                    <a:pt x="16437" y="186604"/>
                    <a:pt x="17802" y="186494"/>
                    <a:pt x="19161" y="186274"/>
                  </a:cubicBezTo>
                  <a:cubicBezTo>
                    <a:pt x="21112" y="186359"/>
                    <a:pt x="23118" y="190219"/>
                    <a:pt x="25291" y="190219"/>
                  </a:cubicBezTo>
                  <a:cubicBezTo>
                    <a:pt x="26413" y="190219"/>
                    <a:pt x="27580" y="189190"/>
                    <a:pt x="28806" y="186081"/>
                  </a:cubicBezTo>
                  <a:cubicBezTo>
                    <a:pt x="30346" y="189368"/>
                    <a:pt x="31968" y="190296"/>
                    <a:pt x="33647" y="190296"/>
                  </a:cubicBezTo>
                  <a:cubicBezTo>
                    <a:pt x="35612" y="190296"/>
                    <a:pt x="37656" y="189024"/>
                    <a:pt x="39737" y="188781"/>
                  </a:cubicBezTo>
                  <a:cubicBezTo>
                    <a:pt x="40139" y="188654"/>
                    <a:pt x="40542" y="188599"/>
                    <a:pt x="40948" y="188599"/>
                  </a:cubicBezTo>
                  <a:cubicBezTo>
                    <a:pt x="43648" y="188599"/>
                    <a:pt x="46418" y="191059"/>
                    <a:pt x="49299" y="191059"/>
                  </a:cubicBezTo>
                  <a:cubicBezTo>
                    <a:pt x="50131" y="191059"/>
                    <a:pt x="50973" y="190854"/>
                    <a:pt x="51825" y="190325"/>
                  </a:cubicBezTo>
                  <a:cubicBezTo>
                    <a:pt x="53234" y="187842"/>
                    <a:pt x="54637" y="186964"/>
                    <a:pt x="56039" y="186964"/>
                  </a:cubicBezTo>
                  <a:cubicBezTo>
                    <a:pt x="58923" y="186964"/>
                    <a:pt x="61807" y="190679"/>
                    <a:pt x="64749" y="191804"/>
                  </a:cubicBezTo>
                  <a:cubicBezTo>
                    <a:pt x="67758" y="193131"/>
                    <a:pt x="70828" y="194245"/>
                    <a:pt x="73937" y="194245"/>
                  </a:cubicBezTo>
                  <a:cubicBezTo>
                    <a:pt x="75346" y="194245"/>
                    <a:pt x="76764" y="194017"/>
                    <a:pt x="78187" y="193475"/>
                  </a:cubicBezTo>
                  <a:cubicBezTo>
                    <a:pt x="80502" y="193797"/>
                    <a:pt x="82752" y="194247"/>
                    <a:pt x="85067" y="194568"/>
                  </a:cubicBezTo>
                  <a:cubicBezTo>
                    <a:pt x="85478" y="193968"/>
                    <a:pt x="85881" y="193735"/>
                    <a:pt x="86280" y="193735"/>
                  </a:cubicBezTo>
                  <a:cubicBezTo>
                    <a:pt x="87674" y="193735"/>
                    <a:pt x="89007" y="196593"/>
                    <a:pt x="90391" y="196593"/>
                  </a:cubicBezTo>
                  <a:cubicBezTo>
                    <a:pt x="90901" y="196593"/>
                    <a:pt x="91418" y="196206"/>
                    <a:pt x="91947" y="195147"/>
                  </a:cubicBezTo>
                  <a:cubicBezTo>
                    <a:pt x="92620" y="194452"/>
                    <a:pt x="93285" y="194181"/>
                    <a:pt x="93946" y="194181"/>
                  </a:cubicBezTo>
                  <a:cubicBezTo>
                    <a:pt x="96286" y="194181"/>
                    <a:pt x="98564" y="197585"/>
                    <a:pt x="100895" y="197585"/>
                  </a:cubicBezTo>
                  <a:cubicBezTo>
                    <a:pt x="101740" y="197585"/>
                    <a:pt x="102592" y="197137"/>
                    <a:pt x="103456" y="195919"/>
                  </a:cubicBezTo>
                  <a:cubicBezTo>
                    <a:pt x="107250" y="196690"/>
                    <a:pt x="111044" y="196176"/>
                    <a:pt x="114709" y="197912"/>
                  </a:cubicBezTo>
                  <a:cubicBezTo>
                    <a:pt x="117229" y="196738"/>
                    <a:pt x="119730" y="195972"/>
                    <a:pt x="122183" y="195972"/>
                  </a:cubicBezTo>
                  <a:cubicBezTo>
                    <a:pt x="124299" y="195972"/>
                    <a:pt x="126379" y="196542"/>
                    <a:pt x="128404" y="197912"/>
                  </a:cubicBezTo>
                  <a:cubicBezTo>
                    <a:pt x="128438" y="197911"/>
                    <a:pt x="128471" y="197911"/>
                    <a:pt x="128504" y="197911"/>
                  </a:cubicBezTo>
                  <a:cubicBezTo>
                    <a:pt x="132488" y="197911"/>
                    <a:pt x="136271" y="201286"/>
                    <a:pt x="139942" y="201286"/>
                  </a:cubicBezTo>
                  <a:cubicBezTo>
                    <a:pt x="140384" y="201286"/>
                    <a:pt x="140825" y="201237"/>
                    <a:pt x="141264" y="201127"/>
                  </a:cubicBezTo>
                  <a:cubicBezTo>
                    <a:pt x="143416" y="202371"/>
                    <a:pt x="145516" y="202842"/>
                    <a:pt x="147563" y="202842"/>
                  </a:cubicBezTo>
                  <a:cubicBezTo>
                    <a:pt x="149429" y="202842"/>
                    <a:pt x="151252" y="202450"/>
                    <a:pt x="153031" y="201898"/>
                  </a:cubicBezTo>
                  <a:cubicBezTo>
                    <a:pt x="154564" y="204854"/>
                    <a:pt x="156098" y="205742"/>
                    <a:pt x="157605" y="205742"/>
                  </a:cubicBezTo>
                  <a:cubicBezTo>
                    <a:pt x="159574" y="205742"/>
                    <a:pt x="161498" y="204228"/>
                    <a:pt x="163318" y="203827"/>
                  </a:cubicBezTo>
                  <a:cubicBezTo>
                    <a:pt x="163639" y="203913"/>
                    <a:pt x="163958" y="203948"/>
                    <a:pt x="164273" y="203948"/>
                  </a:cubicBezTo>
                  <a:cubicBezTo>
                    <a:pt x="165934" y="203948"/>
                    <a:pt x="167517" y="202957"/>
                    <a:pt x="169002" y="202957"/>
                  </a:cubicBezTo>
                  <a:cubicBezTo>
                    <a:pt x="170005" y="202957"/>
                    <a:pt x="170963" y="203408"/>
                    <a:pt x="171870" y="204920"/>
                  </a:cubicBezTo>
                  <a:cubicBezTo>
                    <a:pt x="172837" y="203446"/>
                    <a:pt x="173740" y="202898"/>
                    <a:pt x="174587" y="202898"/>
                  </a:cubicBezTo>
                  <a:cubicBezTo>
                    <a:pt x="175992" y="202898"/>
                    <a:pt x="177241" y="204408"/>
                    <a:pt x="178364" y="205692"/>
                  </a:cubicBezTo>
                  <a:cubicBezTo>
                    <a:pt x="179447" y="206716"/>
                    <a:pt x="180385" y="207040"/>
                    <a:pt x="181165" y="207040"/>
                  </a:cubicBezTo>
                  <a:cubicBezTo>
                    <a:pt x="182518" y="207040"/>
                    <a:pt x="183397" y="206066"/>
                    <a:pt x="183736" y="206066"/>
                  </a:cubicBezTo>
                  <a:cubicBezTo>
                    <a:pt x="183841" y="206066"/>
                    <a:pt x="183894" y="206158"/>
                    <a:pt x="183894" y="206399"/>
                  </a:cubicBezTo>
                  <a:cubicBezTo>
                    <a:pt x="184023" y="204663"/>
                    <a:pt x="184215" y="202927"/>
                    <a:pt x="184537" y="201255"/>
                  </a:cubicBezTo>
                  <a:cubicBezTo>
                    <a:pt x="184545" y="201268"/>
                    <a:pt x="184553" y="201274"/>
                    <a:pt x="184561" y="201274"/>
                  </a:cubicBezTo>
                  <a:cubicBezTo>
                    <a:pt x="184893" y="201274"/>
                    <a:pt x="185583" y="191565"/>
                    <a:pt x="186273" y="187238"/>
                  </a:cubicBezTo>
                  <a:cubicBezTo>
                    <a:pt x="186980" y="181194"/>
                    <a:pt x="187752" y="178365"/>
                    <a:pt x="188781" y="166663"/>
                  </a:cubicBezTo>
                  <a:cubicBezTo>
                    <a:pt x="189681" y="158947"/>
                    <a:pt x="190710" y="150459"/>
                    <a:pt x="191803" y="141650"/>
                  </a:cubicBezTo>
                  <a:cubicBezTo>
                    <a:pt x="198297" y="88668"/>
                    <a:pt x="206398" y="22440"/>
                    <a:pt x="206398" y="22440"/>
                  </a:cubicBezTo>
                  <a:lnTo>
                    <a:pt x="225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999999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7"/>
            <p:cNvSpPr/>
            <p:nvPr/>
          </p:nvSpPr>
          <p:spPr>
            <a:xfrm rot="6663897">
              <a:off x="8354296" y="1217941"/>
              <a:ext cx="397549" cy="470297"/>
            </a:xfrm>
            <a:custGeom>
              <a:rect b="b" l="l" r="r" t="t"/>
              <a:pathLst>
                <a:path extrusionOk="0" h="52293" w="44204">
                  <a:moveTo>
                    <a:pt x="35127" y="1"/>
                  </a:moveTo>
                  <a:cubicBezTo>
                    <a:pt x="34818" y="1"/>
                    <a:pt x="34509" y="20"/>
                    <a:pt x="34200" y="61"/>
                  </a:cubicBezTo>
                  <a:cubicBezTo>
                    <a:pt x="33328" y="119"/>
                    <a:pt x="32513" y="352"/>
                    <a:pt x="31699" y="643"/>
                  </a:cubicBezTo>
                  <a:cubicBezTo>
                    <a:pt x="31350" y="817"/>
                    <a:pt x="31001" y="992"/>
                    <a:pt x="30652" y="1166"/>
                  </a:cubicBezTo>
                  <a:lnTo>
                    <a:pt x="30129" y="1457"/>
                  </a:lnTo>
                  <a:lnTo>
                    <a:pt x="29721" y="1748"/>
                  </a:lnTo>
                  <a:cubicBezTo>
                    <a:pt x="29431" y="1922"/>
                    <a:pt x="29198" y="2155"/>
                    <a:pt x="28965" y="2329"/>
                  </a:cubicBezTo>
                  <a:lnTo>
                    <a:pt x="28733" y="2620"/>
                  </a:lnTo>
                  <a:lnTo>
                    <a:pt x="28500" y="2853"/>
                  </a:lnTo>
                  <a:lnTo>
                    <a:pt x="28093" y="3260"/>
                  </a:lnTo>
                  <a:lnTo>
                    <a:pt x="12738" y="22046"/>
                  </a:lnTo>
                  <a:lnTo>
                    <a:pt x="2618" y="34318"/>
                  </a:lnTo>
                  <a:lnTo>
                    <a:pt x="2153" y="34900"/>
                  </a:lnTo>
                  <a:lnTo>
                    <a:pt x="1920" y="35191"/>
                  </a:lnTo>
                  <a:lnTo>
                    <a:pt x="1687" y="35656"/>
                  </a:lnTo>
                  <a:cubicBezTo>
                    <a:pt x="1513" y="35947"/>
                    <a:pt x="1338" y="36238"/>
                    <a:pt x="1164" y="36587"/>
                  </a:cubicBezTo>
                  <a:lnTo>
                    <a:pt x="931" y="37168"/>
                  </a:lnTo>
                  <a:cubicBezTo>
                    <a:pt x="815" y="37401"/>
                    <a:pt x="757" y="37575"/>
                    <a:pt x="699" y="37808"/>
                  </a:cubicBezTo>
                  <a:cubicBezTo>
                    <a:pt x="175" y="39262"/>
                    <a:pt x="1" y="40832"/>
                    <a:pt x="175" y="42403"/>
                  </a:cubicBezTo>
                  <a:cubicBezTo>
                    <a:pt x="291" y="43450"/>
                    <a:pt x="524" y="44439"/>
                    <a:pt x="873" y="45427"/>
                  </a:cubicBezTo>
                  <a:cubicBezTo>
                    <a:pt x="1106" y="45893"/>
                    <a:pt x="1338" y="46300"/>
                    <a:pt x="1571" y="46765"/>
                  </a:cubicBezTo>
                  <a:lnTo>
                    <a:pt x="1920" y="47347"/>
                  </a:lnTo>
                  <a:cubicBezTo>
                    <a:pt x="2036" y="47521"/>
                    <a:pt x="2153" y="47696"/>
                    <a:pt x="2269" y="47870"/>
                  </a:cubicBezTo>
                  <a:cubicBezTo>
                    <a:pt x="2502" y="48161"/>
                    <a:pt x="2734" y="48452"/>
                    <a:pt x="3025" y="48684"/>
                  </a:cubicBezTo>
                  <a:lnTo>
                    <a:pt x="3316" y="49033"/>
                  </a:lnTo>
                  <a:lnTo>
                    <a:pt x="3607" y="49324"/>
                  </a:lnTo>
                  <a:lnTo>
                    <a:pt x="4188" y="49789"/>
                  </a:lnTo>
                  <a:lnTo>
                    <a:pt x="4770" y="50255"/>
                  </a:lnTo>
                  <a:lnTo>
                    <a:pt x="5061" y="50487"/>
                  </a:lnTo>
                  <a:lnTo>
                    <a:pt x="5468" y="50720"/>
                  </a:lnTo>
                  <a:cubicBezTo>
                    <a:pt x="5759" y="50894"/>
                    <a:pt x="6108" y="51069"/>
                    <a:pt x="6457" y="51243"/>
                  </a:cubicBezTo>
                  <a:lnTo>
                    <a:pt x="7038" y="51476"/>
                  </a:lnTo>
                  <a:lnTo>
                    <a:pt x="7620" y="51709"/>
                  </a:lnTo>
                  <a:cubicBezTo>
                    <a:pt x="8085" y="51883"/>
                    <a:pt x="8609" y="52000"/>
                    <a:pt x="9074" y="52116"/>
                  </a:cubicBezTo>
                  <a:cubicBezTo>
                    <a:pt x="9750" y="52229"/>
                    <a:pt x="10426" y="52293"/>
                    <a:pt x="11102" y="52293"/>
                  </a:cubicBezTo>
                  <a:cubicBezTo>
                    <a:pt x="11473" y="52293"/>
                    <a:pt x="11844" y="52273"/>
                    <a:pt x="12215" y="52232"/>
                  </a:cubicBezTo>
                  <a:cubicBezTo>
                    <a:pt x="13262" y="52116"/>
                    <a:pt x="14309" y="51883"/>
                    <a:pt x="15297" y="51534"/>
                  </a:cubicBezTo>
                  <a:cubicBezTo>
                    <a:pt x="15704" y="51302"/>
                    <a:pt x="16170" y="51127"/>
                    <a:pt x="16577" y="50894"/>
                  </a:cubicBezTo>
                  <a:lnTo>
                    <a:pt x="17158" y="50545"/>
                  </a:lnTo>
                  <a:lnTo>
                    <a:pt x="17682" y="50138"/>
                  </a:lnTo>
                  <a:cubicBezTo>
                    <a:pt x="17973" y="49906"/>
                    <a:pt x="18264" y="49673"/>
                    <a:pt x="18554" y="49440"/>
                  </a:cubicBezTo>
                  <a:lnTo>
                    <a:pt x="18671" y="49266"/>
                  </a:lnTo>
                  <a:lnTo>
                    <a:pt x="18671" y="45253"/>
                  </a:lnTo>
                  <a:lnTo>
                    <a:pt x="17566" y="46590"/>
                  </a:lnTo>
                  <a:lnTo>
                    <a:pt x="17217" y="46998"/>
                  </a:lnTo>
                  <a:cubicBezTo>
                    <a:pt x="17158" y="47056"/>
                    <a:pt x="17042" y="47172"/>
                    <a:pt x="16984" y="47230"/>
                  </a:cubicBezTo>
                  <a:cubicBezTo>
                    <a:pt x="16926" y="47288"/>
                    <a:pt x="16810" y="47405"/>
                    <a:pt x="16751" y="47463"/>
                  </a:cubicBezTo>
                  <a:cubicBezTo>
                    <a:pt x="16519" y="47637"/>
                    <a:pt x="16286" y="47812"/>
                    <a:pt x="16053" y="47986"/>
                  </a:cubicBezTo>
                  <a:lnTo>
                    <a:pt x="15704" y="48277"/>
                  </a:lnTo>
                  <a:lnTo>
                    <a:pt x="15239" y="48510"/>
                  </a:lnTo>
                  <a:cubicBezTo>
                    <a:pt x="14948" y="48742"/>
                    <a:pt x="14599" y="48859"/>
                    <a:pt x="14250" y="49033"/>
                  </a:cubicBezTo>
                  <a:cubicBezTo>
                    <a:pt x="13494" y="49324"/>
                    <a:pt x="12738" y="49499"/>
                    <a:pt x="11924" y="49615"/>
                  </a:cubicBezTo>
                  <a:cubicBezTo>
                    <a:pt x="11721" y="49630"/>
                    <a:pt x="11515" y="49638"/>
                    <a:pt x="11305" y="49638"/>
                  </a:cubicBezTo>
                  <a:cubicBezTo>
                    <a:pt x="10731" y="49638"/>
                    <a:pt x="10135" y="49584"/>
                    <a:pt x="9539" y="49499"/>
                  </a:cubicBezTo>
                  <a:cubicBezTo>
                    <a:pt x="9190" y="49382"/>
                    <a:pt x="8841" y="49324"/>
                    <a:pt x="8492" y="49208"/>
                  </a:cubicBezTo>
                  <a:lnTo>
                    <a:pt x="8027" y="49033"/>
                  </a:lnTo>
                  <a:lnTo>
                    <a:pt x="7562" y="48801"/>
                  </a:lnTo>
                  <a:cubicBezTo>
                    <a:pt x="7329" y="48684"/>
                    <a:pt x="7096" y="48568"/>
                    <a:pt x="6864" y="48452"/>
                  </a:cubicBezTo>
                  <a:lnTo>
                    <a:pt x="6515" y="48219"/>
                  </a:lnTo>
                  <a:lnTo>
                    <a:pt x="6282" y="48045"/>
                  </a:lnTo>
                  <a:lnTo>
                    <a:pt x="5875" y="47754"/>
                  </a:lnTo>
                  <a:lnTo>
                    <a:pt x="5410" y="47347"/>
                  </a:lnTo>
                  <a:lnTo>
                    <a:pt x="5235" y="47172"/>
                  </a:lnTo>
                  <a:lnTo>
                    <a:pt x="5003" y="46881"/>
                  </a:lnTo>
                  <a:cubicBezTo>
                    <a:pt x="4770" y="46707"/>
                    <a:pt x="4595" y="46474"/>
                    <a:pt x="4421" y="46242"/>
                  </a:cubicBezTo>
                  <a:cubicBezTo>
                    <a:pt x="4363" y="46125"/>
                    <a:pt x="4247" y="46009"/>
                    <a:pt x="4188" y="45893"/>
                  </a:cubicBezTo>
                  <a:lnTo>
                    <a:pt x="3898" y="45427"/>
                  </a:lnTo>
                  <a:cubicBezTo>
                    <a:pt x="3723" y="45078"/>
                    <a:pt x="3549" y="44787"/>
                    <a:pt x="3432" y="44439"/>
                  </a:cubicBezTo>
                  <a:cubicBezTo>
                    <a:pt x="2792" y="42926"/>
                    <a:pt x="2618" y="41298"/>
                    <a:pt x="2967" y="39727"/>
                  </a:cubicBezTo>
                  <a:cubicBezTo>
                    <a:pt x="3025" y="39378"/>
                    <a:pt x="3141" y="39029"/>
                    <a:pt x="3258" y="38680"/>
                  </a:cubicBezTo>
                  <a:cubicBezTo>
                    <a:pt x="3316" y="38506"/>
                    <a:pt x="3374" y="38332"/>
                    <a:pt x="3432" y="38157"/>
                  </a:cubicBezTo>
                  <a:cubicBezTo>
                    <a:pt x="3490" y="38041"/>
                    <a:pt x="3549" y="37866"/>
                    <a:pt x="3607" y="37750"/>
                  </a:cubicBezTo>
                  <a:cubicBezTo>
                    <a:pt x="3723" y="37517"/>
                    <a:pt x="3839" y="37226"/>
                    <a:pt x="4014" y="36994"/>
                  </a:cubicBezTo>
                  <a:cubicBezTo>
                    <a:pt x="4072" y="36936"/>
                    <a:pt x="4130" y="36819"/>
                    <a:pt x="4188" y="36703"/>
                  </a:cubicBezTo>
                  <a:lnTo>
                    <a:pt x="4363" y="36470"/>
                  </a:lnTo>
                  <a:lnTo>
                    <a:pt x="4712" y="36005"/>
                  </a:lnTo>
                  <a:lnTo>
                    <a:pt x="14774" y="23733"/>
                  </a:lnTo>
                  <a:lnTo>
                    <a:pt x="30187" y="5005"/>
                  </a:lnTo>
                  <a:lnTo>
                    <a:pt x="30478" y="4656"/>
                  </a:lnTo>
                  <a:lnTo>
                    <a:pt x="30594" y="4481"/>
                  </a:lnTo>
                  <a:lnTo>
                    <a:pt x="30827" y="4365"/>
                  </a:lnTo>
                  <a:cubicBezTo>
                    <a:pt x="30943" y="4191"/>
                    <a:pt x="31117" y="4074"/>
                    <a:pt x="31292" y="3958"/>
                  </a:cubicBezTo>
                  <a:lnTo>
                    <a:pt x="31583" y="3725"/>
                  </a:lnTo>
                  <a:lnTo>
                    <a:pt x="31932" y="3551"/>
                  </a:lnTo>
                  <a:cubicBezTo>
                    <a:pt x="32164" y="3435"/>
                    <a:pt x="32397" y="3260"/>
                    <a:pt x="32688" y="3144"/>
                  </a:cubicBezTo>
                  <a:cubicBezTo>
                    <a:pt x="33211" y="2969"/>
                    <a:pt x="33851" y="2795"/>
                    <a:pt x="34433" y="2737"/>
                  </a:cubicBezTo>
                  <a:cubicBezTo>
                    <a:pt x="34620" y="2720"/>
                    <a:pt x="34802" y="2713"/>
                    <a:pt x="34983" y="2713"/>
                  </a:cubicBezTo>
                  <a:cubicBezTo>
                    <a:pt x="35418" y="2713"/>
                    <a:pt x="35841" y="2754"/>
                    <a:pt x="36294" y="2795"/>
                  </a:cubicBezTo>
                  <a:cubicBezTo>
                    <a:pt x="36526" y="2853"/>
                    <a:pt x="36817" y="2969"/>
                    <a:pt x="37108" y="3027"/>
                  </a:cubicBezTo>
                  <a:lnTo>
                    <a:pt x="37457" y="3144"/>
                  </a:lnTo>
                  <a:lnTo>
                    <a:pt x="37806" y="3318"/>
                  </a:lnTo>
                  <a:cubicBezTo>
                    <a:pt x="37980" y="3435"/>
                    <a:pt x="38155" y="3493"/>
                    <a:pt x="38388" y="3609"/>
                  </a:cubicBezTo>
                  <a:lnTo>
                    <a:pt x="38620" y="3784"/>
                  </a:lnTo>
                  <a:lnTo>
                    <a:pt x="38795" y="3900"/>
                  </a:lnTo>
                  <a:lnTo>
                    <a:pt x="39144" y="4132"/>
                  </a:lnTo>
                  <a:lnTo>
                    <a:pt x="39435" y="4481"/>
                  </a:lnTo>
                  <a:lnTo>
                    <a:pt x="39609" y="4598"/>
                  </a:lnTo>
                  <a:lnTo>
                    <a:pt x="39783" y="4830"/>
                  </a:lnTo>
                  <a:cubicBezTo>
                    <a:pt x="39958" y="4947"/>
                    <a:pt x="40074" y="5121"/>
                    <a:pt x="40191" y="5296"/>
                  </a:cubicBezTo>
                  <a:lnTo>
                    <a:pt x="40423" y="5587"/>
                  </a:lnTo>
                  <a:lnTo>
                    <a:pt x="40598" y="5935"/>
                  </a:lnTo>
                  <a:cubicBezTo>
                    <a:pt x="40772" y="6168"/>
                    <a:pt x="40889" y="6401"/>
                    <a:pt x="41005" y="6633"/>
                  </a:cubicBezTo>
                  <a:cubicBezTo>
                    <a:pt x="41179" y="7215"/>
                    <a:pt x="41354" y="7855"/>
                    <a:pt x="41412" y="8436"/>
                  </a:cubicBezTo>
                  <a:cubicBezTo>
                    <a:pt x="41470" y="9076"/>
                    <a:pt x="41470" y="9658"/>
                    <a:pt x="41354" y="10298"/>
                  </a:cubicBezTo>
                  <a:cubicBezTo>
                    <a:pt x="41296" y="10530"/>
                    <a:pt x="41179" y="10821"/>
                    <a:pt x="41121" y="11112"/>
                  </a:cubicBezTo>
                  <a:lnTo>
                    <a:pt x="41005" y="11461"/>
                  </a:lnTo>
                  <a:lnTo>
                    <a:pt x="40830" y="11810"/>
                  </a:lnTo>
                  <a:cubicBezTo>
                    <a:pt x="40772" y="11984"/>
                    <a:pt x="40656" y="12159"/>
                    <a:pt x="40540" y="12333"/>
                  </a:cubicBezTo>
                  <a:lnTo>
                    <a:pt x="40423" y="12566"/>
                  </a:lnTo>
                  <a:lnTo>
                    <a:pt x="40249" y="12740"/>
                  </a:lnTo>
                  <a:lnTo>
                    <a:pt x="40016" y="13089"/>
                  </a:lnTo>
                  <a:lnTo>
                    <a:pt x="15763" y="42635"/>
                  </a:lnTo>
                  <a:lnTo>
                    <a:pt x="15588" y="42868"/>
                  </a:lnTo>
                  <a:cubicBezTo>
                    <a:pt x="15472" y="42926"/>
                    <a:pt x="15414" y="43043"/>
                    <a:pt x="15297" y="43101"/>
                  </a:cubicBezTo>
                  <a:cubicBezTo>
                    <a:pt x="15239" y="43217"/>
                    <a:pt x="15123" y="43275"/>
                    <a:pt x="15006" y="43392"/>
                  </a:cubicBezTo>
                  <a:cubicBezTo>
                    <a:pt x="14658" y="43566"/>
                    <a:pt x="14367" y="43799"/>
                    <a:pt x="14018" y="43915"/>
                  </a:cubicBezTo>
                  <a:cubicBezTo>
                    <a:pt x="13611" y="44090"/>
                    <a:pt x="13203" y="44148"/>
                    <a:pt x="12796" y="44206"/>
                  </a:cubicBezTo>
                  <a:cubicBezTo>
                    <a:pt x="12604" y="44230"/>
                    <a:pt x="12421" y="44244"/>
                    <a:pt x="12244" y="44244"/>
                  </a:cubicBezTo>
                  <a:cubicBezTo>
                    <a:pt x="11994" y="44244"/>
                    <a:pt x="11755" y="44216"/>
                    <a:pt x="11517" y="44148"/>
                  </a:cubicBezTo>
                  <a:cubicBezTo>
                    <a:pt x="11168" y="44090"/>
                    <a:pt x="10819" y="43973"/>
                    <a:pt x="10470" y="43799"/>
                  </a:cubicBezTo>
                  <a:cubicBezTo>
                    <a:pt x="10354" y="43741"/>
                    <a:pt x="10179" y="43682"/>
                    <a:pt x="10063" y="43624"/>
                  </a:cubicBezTo>
                  <a:cubicBezTo>
                    <a:pt x="9946" y="43566"/>
                    <a:pt x="9888" y="43508"/>
                    <a:pt x="9772" y="43392"/>
                  </a:cubicBezTo>
                  <a:lnTo>
                    <a:pt x="9597" y="43275"/>
                  </a:lnTo>
                  <a:lnTo>
                    <a:pt x="9365" y="43043"/>
                  </a:lnTo>
                  <a:cubicBezTo>
                    <a:pt x="9248" y="42984"/>
                    <a:pt x="9190" y="42868"/>
                    <a:pt x="9132" y="42810"/>
                  </a:cubicBezTo>
                  <a:cubicBezTo>
                    <a:pt x="9016" y="42694"/>
                    <a:pt x="8899" y="42577"/>
                    <a:pt x="8841" y="42461"/>
                  </a:cubicBezTo>
                  <a:cubicBezTo>
                    <a:pt x="8609" y="42170"/>
                    <a:pt x="8434" y="41821"/>
                    <a:pt x="8260" y="41472"/>
                  </a:cubicBezTo>
                  <a:cubicBezTo>
                    <a:pt x="8143" y="41123"/>
                    <a:pt x="8027" y="40658"/>
                    <a:pt x="7969" y="40251"/>
                  </a:cubicBezTo>
                  <a:cubicBezTo>
                    <a:pt x="7969" y="39844"/>
                    <a:pt x="7969" y="39437"/>
                    <a:pt x="8027" y="38971"/>
                  </a:cubicBezTo>
                  <a:cubicBezTo>
                    <a:pt x="8085" y="38622"/>
                    <a:pt x="8202" y="38273"/>
                    <a:pt x="8376" y="37924"/>
                  </a:cubicBezTo>
                  <a:cubicBezTo>
                    <a:pt x="8434" y="37808"/>
                    <a:pt x="8492" y="37692"/>
                    <a:pt x="8609" y="37575"/>
                  </a:cubicBezTo>
                  <a:cubicBezTo>
                    <a:pt x="8667" y="37459"/>
                    <a:pt x="8725" y="37343"/>
                    <a:pt x="8783" y="37285"/>
                  </a:cubicBezTo>
                  <a:lnTo>
                    <a:pt x="8958" y="36994"/>
                  </a:lnTo>
                  <a:lnTo>
                    <a:pt x="27395" y="14543"/>
                  </a:lnTo>
                  <a:cubicBezTo>
                    <a:pt x="27860" y="13962"/>
                    <a:pt x="27802" y="13148"/>
                    <a:pt x="27221" y="12682"/>
                  </a:cubicBezTo>
                  <a:lnTo>
                    <a:pt x="27162" y="12682"/>
                  </a:lnTo>
                  <a:cubicBezTo>
                    <a:pt x="26939" y="12483"/>
                    <a:pt x="26662" y="12391"/>
                    <a:pt x="26382" y="12391"/>
                  </a:cubicBezTo>
                  <a:cubicBezTo>
                    <a:pt x="26007" y="12391"/>
                    <a:pt x="25626" y="12557"/>
                    <a:pt x="25359" y="12857"/>
                  </a:cubicBezTo>
                  <a:lnTo>
                    <a:pt x="6864" y="35307"/>
                  </a:lnTo>
                  <a:lnTo>
                    <a:pt x="6573" y="35714"/>
                  </a:lnTo>
                  <a:cubicBezTo>
                    <a:pt x="6457" y="35831"/>
                    <a:pt x="6340" y="36005"/>
                    <a:pt x="6282" y="36180"/>
                  </a:cubicBezTo>
                  <a:cubicBezTo>
                    <a:pt x="6166" y="36354"/>
                    <a:pt x="6050" y="36587"/>
                    <a:pt x="5933" y="36819"/>
                  </a:cubicBezTo>
                  <a:cubicBezTo>
                    <a:pt x="5701" y="37343"/>
                    <a:pt x="5468" y="37866"/>
                    <a:pt x="5352" y="38506"/>
                  </a:cubicBezTo>
                  <a:cubicBezTo>
                    <a:pt x="5235" y="39146"/>
                    <a:pt x="5235" y="39844"/>
                    <a:pt x="5293" y="40542"/>
                  </a:cubicBezTo>
                  <a:cubicBezTo>
                    <a:pt x="5352" y="41181"/>
                    <a:pt x="5526" y="41879"/>
                    <a:pt x="5759" y="42519"/>
                  </a:cubicBezTo>
                  <a:cubicBezTo>
                    <a:pt x="5991" y="43043"/>
                    <a:pt x="6282" y="43566"/>
                    <a:pt x="6689" y="44031"/>
                  </a:cubicBezTo>
                  <a:cubicBezTo>
                    <a:pt x="6806" y="44264"/>
                    <a:pt x="6922" y="44439"/>
                    <a:pt x="7096" y="44613"/>
                  </a:cubicBezTo>
                  <a:cubicBezTo>
                    <a:pt x="7213" y="44729"/>
                    <a:pt x="7329" y="44846"/>
                    <a:pt x="7504" y="44962"/>
                  </a:cubicBezTo>
                  <a:lnTo>
                    <a:pt x="7853" y="45311"/>
                  </a:lnTo>
                  <a:lnTo>
                    <a:pt x="8202" y="45602"/>
                  </a:lnTo>
                  <a:cubicBezTo>
                    <a:pt x="8376" y="45718"/>
                    <a:pt x="8550" y="45776"/>
                    <a:pt x="8667" y="45893"/>
                  </a:cubicBezTo>
                  <a:cubicBezTo>
                    <a:pt x="8899" y="46009"/>
                    <a:pt x="9074" y="46125"/>
                    <a:pt x="9307" y="46242"/>
                  </a:cubicBezTo>
                  <a:cubicBezTo>
                    <a:pt x="9830" y="46474"/>
                    <a:pt x="10412" y="46649"/>
                    <a:pt x="10993" y="46765"/>
                  </a:cubicBezTo>
                  <a:cubicBezTo>
                    <a:pt x="11504" y="46850"/>
                    <a:pt x="11984" y="46904"/>
                    <a:pt x="12478" y="46904"/>
                  </a:cubicBezTo>
                  <a:cubicBezTo>
                    <a:pt x="12659" y="46904"/>
                    <a:pt x="12842" y="46897"/>
                    <a:pt x="13029" y="46881"/>
                  </a:cubicBezTo>
                  <a:cubicBezTo>
                    <a:pt x="13727" y="46823"/>
                    <a:pt x="14367" y="46649"/>
                    <a:pt x="15006" y="46416"/>
                  </a:cubicBezTo>
                  <a:cubicBezTo>
                    <a:pt x="15588" y="46183"/>
                    <a:pt x="16112" y="45893"/>
                    <a:pt x="16577" y="45544"/>
                  </a:cubicBezTo>
                  <a:cubicBezTo>
                    <a:pt x="16751" y="45369"/>
                    <a:pt x="16926" y="45253"/>
                    <a:pt x="17100" y="45078"/>
                  </a:cubicBezTo>
                  <a:cubicBezTo>
                    <a:pt x="17275" y="44962"/>
                    <a:pt x="17391" y="44846"/>
                    <a:pt x="17507" y="44671"/>
                  </a:cubicBezTo>
                  <a:lnTo>
                    <a:pt x="17856" y="44322"/>
                  </a:lnTo>
                  <a:lnTo>
                    <a:pt x="42110" y="14834"/>
                  </a:lnTo>
                  <a:lnTo>
                    <a:pt x="42459" y="14311"/>
                  </a:lnTo>
                  <a:lnTo>
                    <a:pt x="42633" y="14078"/>
                  </a:lnTo>
                  <a:lnTo>
                    <a:pt x="42866" y="13729"/>
                  </a:lnTo>
                  <a:cubicBezTo>
                    <a:pt x="42982" y="13497"/>
                    <a:pt x="43157" y="13206"/>
                    <a:pt x="43273" y="12915"/>
                  </a:cubicBezTo>
                  <a:cubicBezTo>
                    <a:pt x="43331" y="12799"/>
                    <a:pt x="43390" y="12624"/>
                    <a:pt x="43506" y="12450"/>
                  </a:cubicBezTo>
                  <a:lnTo>
                    <a:pt x="43680" y="11926"/>
                  </a:lnTo>
                  <a:cubicBezTo>
                    <a:pt x="43797" y="11577"/>
                    <a:pt x="43855" y="11228"/>
                    <a:pt x="43971" y="10763"/>
                  </a:cubicBezTo>
                  <a:cubicBezTo>
                    <a:pt x="44146" y="9890"/>
                    <a:pt x="44204" y="9018"/>
                    <a:pt x="44087" y="8204"/>
                  </a:cubicBezTo>
                  <a:cubicBezTo>
                    <a:pt x="44029" y="7331"/>
                    <a:pt x="43797" y="6459"/>
                    <a:pt x="43506" y="5645"/>
                  </a:cubicBezTo>
                  <a:cubicBezTo>
                    <a:pt x="43331" y="5296"/>
                    <a:pt x="43157" y="4947"/>
                    <a:pt x="42924" y="4598"/>
                  </a:cubicBezTo>
                  <a:lnTo>
                    <a:pt x="42692" y="4074"/>
                  </a:lnTo>
                  <a:cubicBezTo>
                    <a:pt x="42575" y="3958"/>
                    <a:pt x="42459" y="3784"/>
                    <a:pt x="42343" y="3667"/>
                  </a:cubicBezTo>
                  <a:cubicBezTo>
                    <a:pt x="42168" y="3435"/>
                    <a:pt x="41994" y="3202"/>
                    <a:pt x="41761" y="2969"/>
                  </a:cubicBezTo>
                  <a:lnTo>
                    <a:pt x="41587" y="2678"/>
                  </a:lnTo>
                  <a:lnTo>
                    <a:pt x="41354" y="2446"/>
                  </a:lnTo>
                  <a:lnTo>
                    <a:pt x="40830" y="2039"/>
                  </a:lnTo>
                  <a:lnTo>
                    <a:pt x="40365" y="1690"/>
                  </a:lnTo>
                  <a:lnTo>
                    <a:pt x="40132" y="1515"/>
                  </a:lnTo>
                  <a:lnTo>
                    <a:pt x="39783" y="1283"/>
                  </a:lnTo>
                  <a:cubicBezTo>
                    <a:pt x="39493" y="1166"/>
                    <a:pt x="39260" y="992"/>
                    <a:pt x="38969" y="875"/>
                  </a:cubicBezTo>
                  <a:lnTo>
                    <a:pt x="38504" y="643"/>
                  </a:lnTo>
                  <a:lnTo>
                    <a:pt x="37980" y="468"/>
                  </a:lnTo>
                  <a:cubicBezTo>
                    <a:pt x="37632" y="352"/>
                    <a:pt x="37224" y="294"/>
                    <a:pt x="36817" y="177"/>
                  </a:cubicBezTo>
                  <a:cubicBezTo>
                    <a:pt x="36254" y="65"/>
                    <a:pt x="35690" y="1"/>
                    <a:pt x="35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783F04">
                  <a:alpha val="56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" name="Google Shape;787;p37"/>
          <p:cNvGrpSpPr/>
          <p:nvPr/>
        </p:nvGrpSpPr>
        <p:grpSpPr>
          <a:xfrm>
            <a:off x="7589209" y="1417280"/>
            <a:ext cx="834781" cy="867718"/>
            <a:chOff x="3878850" y="1206600"/>
            <a:chExt cx="1220975" cy="1269150"/>
          </a:xfrm>
        </p:grpSpPr>
        <p:sp>
          <p:nvSpPr>
            <p:cNvPr id="788" name="Google Shape;788;p37"/>
            <p:cNvSpPr/>
            <p:nvPr/>
          </p:nvSpPr>
          <p:spPr>
            <a:xfrm>
              <a:off x="4200475" y="1487375"/>
              <a:ext cx="680025" cy="988375"/>
            </a:xfrm>
            <a:custGeom>
              <a:rect b="b" l="l" r="r" t="t"/>
              <a:pathLst>
                <a:path extrusionOk="0" h="39535" w="27201">
                  <a:moveTo>
                    <a:pt x="13351" y="317"/>
                  </a:moveTo>
                  <a:cubicBezTo>
                    <a:pt x="14737" y="317"/>
                    <a:pt x="16122" y="675"/>
                    <a:pt x="17488" y="1373"/>
                  </a:cubicBezTo>
                  <a:lnTo>
                    <a:pt x="17465" y="1373"/>
                  </a:lnTo>
                  <a:cubicBezTo>
                    <a:pt x="18189" y="1746"/>
                    <a:pt x="18889" y="2167"/>
                    <a:pt x="19543" y="2657"/>
                  </a:cubicBezTo>
                  <a:cubicBezTo>
                    <a:pt x="17745" y="1700"/>
                    <a:pt x="15807" y="1046"/>
                    <a:pt x="13799" y="742"/>
                  </a:cubicBezTo>
                  <a:cubicBezTo>
                    <a:pt x="13260" y="652"/>
                    <a:pt x="12712" y="611"/>
                    <a:pt x="12166" y="611"/>
                  </a:cubicBezTo>
                  <a:cubicBezTo>
                    <a:pt x="11860" y="611"/>
                    <a:pt x="11556" y="624"/>
                    <a:pt x="11254" y="649"/>
                  </a:cubicBezTo>
                  <a:lnTo>
                    <a:pt x="10974" y="672"/>
                  </a:lnTo>
                  <a:cubicBezTo>
                    <a:pt x="11765" y="434"/>
                    <a:pt x="12558" y="317"/>
                    <a:pt x="13351" y="317"/>
                  </a:cubicBezTo>
                  <a:close/>
                  <a:moveTo>
                    <a:pt x="19403" y="3030"/>
                  </a:moveTo>
                  <a:lnTo>
                    <a:pt x="19403" y="3030"/>
                  </a:lnTo>
                  <a:cubicBezTo>
                    <a:pt x="20173" y="3451"/>
                    <a:pt x="20897" y="3918"/>
                    <a:pt x="21574" y="4431"/>
                  </a:cubicBezTo>
                  <a:cubicBezTo>
                    <a:pt x="21714" y="4548"/>
                    <a:pt x="21807" y="4665"/>
                    <a:pt x="21924" y="4805"/>
                  </a:cubicBezTo>
                  <a:cubicBezTo>
                    <a:pt x="21457" y="4455"/>
                    <a:pt x="20967" y="4128"/>
                    <a:pt x="20453" y="3848"/>
                  </a:cubicBezTo>
                  <a:cubicBezTo>
                    <a:pt x="20126" y="3567"/>
                    <a:pt x="19776" y="3287"/>
                    <a:pt x="19403" y="3030"/>
                  </a:cubicBezTo>
                  <a:close/>
                  <a:moveTo>
                    <a:pt x="14208" y="2447"/>
                  </a:moveTo>
                  <a:cubicBezTo>
                    <a:pt x="14885" y="2447"/>
                    <a:pt x="15562" y="2517"/>
                    <a:pt x="16227" y="2657"/>
                  </a:cubicBezTo>
                  <a:cubicBezTo>
                    <a:pt x="15872" y="2626"/>
                    <a:pt x="15517" y="2611"/>
                    <a:pt x="15164" y="2611"/>
                  </a:cubicBezTo>
                  <a:cubicBezTo>
                    <a:pt x="12309" y="2611"/>
                    <a:pt x="9531" y="3607"/>
                    <a:pt x="7308" y="5435"/>
                  </a:cubicBezTo>
                  <a:cubicBezTo>
                    <a:pt x="8616" y="4034"/>
                    <a:pt x="10320" y="3054"/>
                    <a:pt x="12188" y="2657"/>
                  </a:cubicBezTo>
                  <a:cubicBezTo>
                    <a:pt x="12853" y="2517"/>
                    <a:pt x="13531" y="2447"/>
                    <a:pt x="14208" y="2447"/>
                  </a:cubicBezTo>
                  <a:close/>
                  <a:moveTo>
                    <a:pt x="14963" y="2901"/>
                  </a:moveTo>
                  <a:cubicBezTo>
                    <a:pt x="16414" y="2901"/>
                    <a:pt x="17847" y="3178"/>
                    <a:pt x="19193" y="3731"/>
                  </a:cubicBezTo>
                  <a:lnTo>
                    <a:pt x="19193" y="3707"/>
                  </a:lnTo>
                  <a:cubicBezTo>
                    <a:pt x="19730" y="3988"/>
                    <a:pt x="20243" y="4291"/>
                    <a:pt x="20733" y="4641"/>
                  </a:cubicBezTo>
                  <a:cubicBezTo>
                    <a:pt x="21247" y="5155"/>
                    <a:pt x="21714" y="5739"/>
                    <a:pt x="22134" y="6322"/>
                  </a:cubicBezTo>
                  <a:cubicBezTo>
                    <a:pt x="20103" y="4385"/>
                    <a:pt x="17488" y="3217"/>
                    <a:pt x="14686" y="2984"/>
                  </a:cubicBezTo>
                  <a:cubicBezTo>
                    <a:pt x="14383" y="2960"/>
                    <a:pt x="14103" y="2960"/>
                    <a:pt x="13799" y="2960"/>
                  </a:cubicBezTo>
                  <a:cubicBezTo>
                    <a:pt x="14187" y="2921"/>
                    <a:pt x="14576" y="2901"/>
                    <a:pt x="14963" y="2901"/>
                  </a:cubicBezTo>
                  <a:close/>
                  <a:moveTo>
                    <a:pt x="23839" y="6579"/>
                  </a:moveTo>
                  <a:lnTo>
                    <a:pt x="23839" y="6579"/>
                  </a:lnTo>
                  <a:cubicBezTo>
                    <a:pt x="24399" y="7233"/>
                    <a:pt x="24866" y="7934"/>
                    <a:pt x="25263" y="8704"/>
                  </a:cubicBezTo>
                  <a:lnTo>
                    <a:pt x="25263" y="8681"/>
                  </a:lnTo>
                  <a:cubicBezTo>
                    <a:pt x="25403" y="8984"/>
                    <a:pt x="25567" y="9311"/>
                    <a:pt x="25683" y="9615"/>
                  </a:cubicBezTo>
                  <a:cubicBezTo>
                    <a:pt x="25380" y="8984"/>
                    <a:pt x="25053" y="8354"/>
                    <a:pt x="24656" y="7770"/>
                  </a:cubicBezTo>
                  <a:cubicBezTo>
                    <a:pt x="24422" y="7373"/>
                    <a:pt x="24166" y="6976"/>
                    <a:pt x="23862" y="6626"/>
                  </a:cubicBezTo>
                  <a:lnTo>
                    <a:pt x="23839" y="6579"/>
                  </a:lnTo>
                  <a:close/>
                  <a:moveTo>
                    <a:pt x="22485" y="6066"/>
                  </a:moveTo>
                  <a:cubicBezTo>
                    <a:pt x="23138" y="6719"/>
                    <a:pt x="23745" y="7443"/>
                    <a:pt x="24259" y="8237"/>
                  </a:cubicBezTo>
                  <a:cubicBezTo>
                    <a:pt x="24586" y="8704"/>
                    <a:pt x="24866" y="9218"/>
                    <a:pt x="25146" y="9755"/>
                  </a:cubicBezTo>
                  <a:cubicBezTo>
                    <a:pt x="25263" y="10152"/>
                    <a:pt x="25356" y="10549"/>
                    <a:pt x="25450" y="10969"/>
                  </a:cubicBezTo>
                  <a:lnTo>
                    <a:pt x="25310" y="10642"/>
                  </a:lnTo>
                  <a:cubicBezTo>
                    <a:pt x="24843" y="9708"/>
                    <a:pt x="24306" y="8821"/>
                    <a:pt x="23675" y="8004"/>
                  </a:cubicBezTo>
                  <a:cubicBezTo>
                    <a:pt x="23325" y="7326"/>
                    <a:pt x="22928" y="6673"/>
                    <a:pt x="22485" y="6066"/>
                  </a:cubicBezTo>
                  <a:close/>
                  <a:moveTo>
                    <a:pt x="25917" y="11833"/>
                  </a:moveTo>
                  <a:lnTo>
                    <a:pt x="25917" y="11833"/>
                  </a:lnTo>
                  <a:cubicBezTo>
                    <a:pt x="26057" y="12276"/>
                    <a:pt x="26150" y="12697"/>
                    <a:pt x="26244" y="13140"/>
                  </a:cubicBezTo>
                  <a:cubicBezTo>
                    <a:pt x="26150" y="12860"/>
                    <a:pt x="26057" y="12603"/>
                    <a:pt x="25963" y="12323"/>
                  </a:cubicBezTo>
                  <a:cubicBezTo>
                    <a:pt x="25963" y="12160"/>
                    <a:pt x="25940" y="11996"/>
                    <a:pt x="25917" y="11833"/>
                  </a:cubicBezTo>
                  <a:close/>
                  <a:moveTo>
                    <a:pt x="12116" y="988"/>
                  </a:moveTo>
                  <a:cubicBezTo>
                    <a:pt x="13087" y="988"/>
                    <a:pt x="14065" y="1121"/>
                    <a:pt x="15013" y="1349"/>
                  </a:cubicBezTo>
                  <a:cubicBezTo>
                    <a:pt x="15270" y="1396"/>
                    <a:pt x="15527" y="1466"/>
                    <a:pt x="15784" y="1559"/>
                  </a:cubicBezTo>
                  <a:cubicBezTo>
                    <a:pt x="16881" y="1910"/>
                    <a:pt x="17932" y="2423"/>
                    <a:pt x="18889" y="3077"/>
                  </a:cubicBezTo>
                  <a:cubicBezTo>
                    <a:pt x="18235" y="2797"/>
                    <a:pt x="17581" y="2540"/>
                    <a:pt x="16904" y="2307"/>
                  </a:cubicBezTo>
                  <a:cubicBezTo>
                    <a:pt x="15493" y="1786"/>
                    <a:pt x="13977" y="1410"/>
                    <a:pt x="12475" y="1410"/>
                  </a:cubicBezTo>
                  <a:cubicBezTo>
                    <a:pt x="11417" y="1410"/>
                    <a:pt x="10366" y="1596"/>
                    <a:pt x="9363" y="2050"/>
                  </a:cubicBezTo>
                  <a:cubicBezTo>
                    <a:pt x="5090" y="3988"/>
                    <a:pt x="2732" y="9008"/>
                    <a:pt x="2499" y="13560"/>
                  </a:cubicBezTo>
                  <a:cubicBezTo>
                    <a:pt x="2499" y="11576"/>
                    <a:pt x="2802" y="9591"/>
                    <a:pt x="3433" y="7700"/>
                  </a:cubicBezTo>
                  <a:cubicBezTo>
                    <a:pt x="4086" y="5739"/>
                    <a:pt x="5277" y="3988"/>
                    <a:pt x="6911" y="2680"/>
                  </a:cubicBezTo>
                  <a:cubicBezTo>
                    <a:pt x="7542" y="2260"/>
                    <a:pt x="8219" y="1886"/>
                    <a:pt x="8873" y="1559"/>
                  </a:cubicBezTo>
                  <a:cubicBezTo>
                    <a:pt x="9906" y="1161"/>
                    <a:pt x="11006" y="988"/>
                    <a:pt x="12116" y="988"/>
                  </a:cubicBezTo>
                  <a:close/>
                  <a:moveTo>
                    <a:pt x="12464" y="1770"/>
                  </a:moveTo>
                  <a:cubicBezTo>
                    <a:pt x="13526" y="1770"/>
                    <a:pt x="14600" y="1963"/>
                    <a:pt x="15644" y="2260"/>
                  </a:cubicBezTo>
                  <a:cubicBezTo>
                    <a:pt x="15163" y="2192"/>
                    <a:pt x="14681" y="2159"/>
                    <a:pt x="14199" y="2159"/>
                  </a:cubicBezTo>
                  <a:cubicBezTo>
                    <a:pt x="13181" y="2159"/>
                    <a:pt x="12166" y="2309"/>
                    <a:pt x="11184" y="2610"/>
                  </a:cubicBezTo>
                  <a:cubicBezTo>
                    <a:pt x="8686" y="3404"/>
                    <a:pt x="6771" y="5202"/>
                    <a:pt x="5394" y="7373"/>
                  </a:cubicBezTo>
                  <a:cubicBezTo>
                    <a:pt x="3970" y="9171"/>
                    <a:pt x="3129" y="11342"/>
                    <a:pt x="2966" y="13630"/>
                  </a:cubicBezTo>
                  <a:cubicBezTo>
                    <a:pt x="2919" y="13794"/>
                    <a:pt x="2896" y="13981"/>
                    <a:pt x="2849" y="14167"/>
                  </a:cubicBezTo>
                  <a:cubicBezTo>
                    <a:pt x="2896" y="9685"/>
                    <a:pt x="4974" y="4875"/>
                    <a:pt x="8989" y="2633"/>
                  </a:cubicBezTo>
                  <a:cubicBezTo>
                    <a:pt x="10090" y="2015"/>
                    <a:pt x="11269" y="1770"/>
                    <a:pt x="12464" y="1770"/>
                  </a:cubicBezTo>
                  <a:close/>
                  <a:moveTo>
                    <a:pt x="24469" y="9801"/>
                  </a:moveTo>
                  <a:cubicBezTo>
                    <a:pt x="24913" y="10549"/>
                    <a:pt x="25263" y="11342"/>
                    <a:pt x="25567" y="12136"/>
                  </a:cubicBezTo>
                  <a:cubicBezTo>
                    <a:pt x="25567" y="12183"/>
                    <a:pt x="25590" y="12206"/>
                    <a:pt x="25590" y="12253"/>
                  </a:cubicBezTo>
                  <a:cubicBezTo>
                    <a:pt x="25660" y="13023"/>
                    <a:pt x="25660" y="13817"/>
                    <a:pt x="25590" y="14611"/>
                  </a:cubicBezTo>
                  <a:cubicBezTo>
                    <a:pt x="25426" y="12977"/>
                    <a:pt x="25053" y="11366"/>
                    <a:pt x="24469" y="9825"/>
                  </a:cubicBezTo>
                  <a:lnTo>
                    <a:pt x="24469" y="9801"/>
                  </a:lnTo>
                  <a:close/>
                  <a:moveTo>
                    <a:pt x="20593" y="13841"/>
                  </a:moveTo>
                  <a:lnTo>
                    <a:pt x="20593" y="13841"/>
                  </a:lnTo>
                  <a:cubicBezTo>
                    <a:pt x="20967" y="14308"/>
                    <a:pt x="20570" y="14961"/>
                    <a:pt x="20103" y="15218"/>
                  </a:cubicBezTo>
                  <a:cubicBezTo>
                    <a:pt x="20056" y="15241"/>
                    <a:pt x="20033" y="15265"/>
                    <a:pt x="19986" y="15288"/>
                  </a:cubicBezTo>
                  <a:cubicBezTo>
                    <a:pt x="20243" y="14845"/>
                    <a:pt x="20453" y="14354"/>
                    <a:pt x="20593" y="13864"/>
                  </a:cubicBezTo>
                  <a:lnTo>
                    <a:pt x="20593" y="13841"/>
                  </a:lnTo>
                  <a:close/>
                  <a:moveTo>
                    <a:pt x="3736" y="11903"/>
                  </a:moveTo>
                  <a:cubicBezTo>
                    <a:pt x="3446" y="13421"/>
                    <a:pt x="3326" y="14981"/>
                    <a:pt x="3439" y="16523"/>
                  </a:cubicBezTo>
                  <a:lnTo>
                    <a:pt x="3439" y="16523"/>
                  </a:lnTo>
                  <a:cubicBezTo>
                    <a:pt x="3346" y="16006"/>
                    <a:pt x="3287" y="15474"/>
                    <a:pt x="3246" y="14961"/>
                  </a:cubicBezTo>
                  <a:cubicBezTo>
                    <a:pt x="3246" y="14611"/>
                    <a:pt x="3246" y="14238"/>
                    <a:pt x="3246" y="13887"/>
                  </a:cubicBezTo>
                  <a:cubicBezTo>
                    <a:pt x="3386" y="13234"/>
                    <a:pt x="3549" y="12556"/>
                    <a:pt x="3736" y="11903"/>
                  </a:cubicBezTo>
                  <a:close/>
                  <a:moveTo>
                    <a:pt x="14476" y="16199"/>
                  </a:moveTo>
                  <a:lnTo>
                    <a:pt x="14476" y="16199"/>
                  </a:lnTo>
                  <a:cubicBezTo>
                    <a:pt x="14289" y="16292"/>
                    <a:pt x="14103" y="16339"/>
                    <a:pt x="13939" y="16409"/>
                  </a:cubicBezTo>
                  <a:cubicBezTo>
                    <a:pt x="13169" y="16689"/>
                    <a:pt x="12025" y="17086"/>
                    <a:pt x="11137" y="17646"/>
                  </a:cubicBezTo>
                  <a:lnTo>
                    <a:pt x="11067" y="17576"/>
                  </a:lnTo>
                  <a:cubicBezTo>
                    <a:pt x="11955" y="16806"/>
                    <a:pt x="13192" y="16409"/>
                    <a:pt x="14476" y="16199"/>
                  </a:cubicBezTo>
                  <a:close/>
                  <a:moveTo>
                    <a:pt x="17942" y="15992"/>
                  </a:moveTo>
                  <a:cubicBezTo>
                    <a:pt x="18164" y="15992"/>
                    <a:pt x="18386" y="15999"/>
                    <a:pt x="18609" y="16012"/>
                  </a:cubicBezTo>
                  <a:lnTo>
                    <a:pt x="18749" y="16012"/>
                  </a:lnTo>
                  <a:cubicBezTo>
                    <a:pt x="18726" y="16152"/>
                    <a:pt x="18655" y="16292"/>
                    <a:pt x="18609" y="16432"/>
                  </a:cubicBezTo>
                  <a:lnTo>
                    <a:pt x="18632" y="16432"/>
                  </a:lnTo>
                  <a:cubicBezTo>
                    <a:pt x="17607" y="17357"/>
                    <a:pt x="16306" y="17849"/>
                    <a:pt x="14950" y="17849"/>
                  </a:cubicBezTo>
                  <a:cubicBezTo>
                    <a:pt x="14731" y="17849"/>
                    <a:pt x="14511" y="17836"/>
                    <a:pt x="14289" y="17810"/>
                  </a:cubicBezTo>
                  <a:cubicBezTo>
                    <a:pt x="13612" y="17716"/>
                    <a:pt x="12865" y="17483"/>
                    <a:pt x="12141" y="17483"/>
                  </a:cubicBezTo>
                  <a:cubicBezTo>
                    <a:pt x="12842" y="17156"/>
                    <a:pt x="13542" y="16923"/>
                    <a:pt x="14033" y="16736"/>
                  </a:cubicBezTo>
                  <a:cubicBezTo>
                    <a:pt x="15274" y="16235"/>
                    <a:pt x="16602" y="15992"/>
                    <a:pt x="17942" y="15992"/>
                  </a:cubicBezTo>
                  <a:close/>
                  <a:moveTo>
                    <a:pt x="7402" y="1910"/>
                  </a:moveTo>
                  <a:lnTo>
                    <a:pt x="7402" y="1910"/>
                  </a:lnTo>
                  <a:cubicBezTo>
                    <a:pt x="7238" y="2003"/>
                    <a:pt x="7075" y="2096"/>
                    <a:pt x="6935" y="2213"/>
                  </a:cubicBezTo>
                  <a:cubicBezTo>
                    <a:pt x="6608" y="2447"/>
                    <a:pt x="6281" y="2704"/>
                    <a:pt x="6001" y="2984"/>
                  </a:cubicBezTo>
                  <a:cubicBezTo>
                    <a:pt x="5114" y="3544"/>
                    <a:pt x="4320" y="4268"/>
                    <a:pt x="3643" y="5085"/>
                  </a:cubicBezTo>
                  <a:cubicBezTo>
                    <a:pt x="2008" y="7140"/>
                    <a:pt x="1822" y="10082"/>
                    <a:pt x="1728" y="12603"/>
                  </a:cubicBezTo>
                  <a:cubicBezTo>
                    <a:pt x="1635" y="15475"/>
                    <a:pt x="1938" y="18347"/>
                    <a:pt x="2662" y="21125"/>
                  </a:cubicBezTo>
                  <a:cubicBezTo>
                    <a:pt x="2522" y="20775"/>
                    <a:pt x="2382" y="20401"/>
                    <a:pt x="2242" y="20028"/>
                  </a:cubicBezTo>
                  <a:cubicBezTo>
                    <a:pt x="818" y="15732"/>
                    <a:pt x="537" y="10502"/>
                    <a:pt x="2639" y="6369"/>
                  </a:cubicBezTo>
                  <a:cubicBezTo>
                    <a:pt x="3643" y="4385"/>
                    <a:pt x="5324" y="2797"/>
                    <a:pt x="7402" y="1910"/>
                  </a:cubicBezTo>
                  <a:close/>
                  <a:moveTo>
                    <a:pt x="26010" y="13514"/>
                  </a:moveTo>
                  <a:cubicBezTo>
                    <a:pt x="26197" y="14144"/>
                    <a:pt x="26360" y="14798"/>
                    <a:pt x="26477" y="15452"/>
                  </a:cubicBezTo>
                  <a:lnTo>
                    <a:pt x="26477" y="15755"/>
                  </a:lnTo>
                  <a:cubicBezTo>
                    <a:pt x="26314" y="17646"/>
                    <a:pt x="25870" y="19514"/>
                    <a:pt x="25170" y="21265"/>
                  </a:cubicBezTo>
                  <a:cubicBezTo>
                    <a:pt x="25333" y="20542"/>
                    <a:pt x="25473" y="19794"/>
                    <a:pt x="25567" y="19024"/>
                  </a:cubicBezTo>
                  <a:cubicBezTo>
                    <a:pt x="25660" y="18300"/>
                    <a:pt x="25707" y="17553"/>
                    <a:pt x="25707" y="16829"/>
                  </a:cubicBezTo>
                  <a:cubicBezTo>
                    <a:pt x="25893" y="15732"/>
                    <a:pt x="26010" y="14634"/>
                    <a:pt x="26010" y="13514"/>
                  </a:cubicBezTo>
                  <a:close/>
                  <a:moveTo>
                    <a:pt x="3059" y="18744"/>
                  </a:moveTo>
                  <a:cubicBezTo>
                    <a:pt x="3386" y="20215"/>
                    <a:pt x="3876" y="21662"/>
                    <a:pt x="4483" y="23063"/>
                  </a:cubicBezTo>
                  <a:lnTo>
                    <a:pt x="4530" y="23203"/>
                  </a:lnTo>
                  <a:cubicBezTo>
                    <a:pt x="4296" y="22783"/>
                    <a:pt x="4063" y="22363"/>
                    <a:pt x="3876" y="21919"/>
                  </a:cubicBezTo>
                  <a:cubicBezTo>
                    <a:pt x="3549" y="20892"/>
                    <a:pt x="3269" y="19818"/>
                    <a:pt x="3059" y="18744"/>
                  </a:cubicBezTo>
                  <a:close/>
                  <a:moveTo>
                    <a:pt x="26150" y="20145"/>
                  </a:moveTo>
                  <a:lnTo>
                    <a:pt x="26150" y="20145"/>
                  </a:lnTo>
                  <a:cubicBezTo>
                    <a:pt x="25893" y="21102"/>
                    <a:pt x="25567" y="22036"/>
                    <a:pt x="25146" y="22923"/>
                  </a:cubicBezTo>
                  <a:cubicBezTo>
                    <a:pt x="24983" y="23180"/>
                    <a:pt x="24819" y="23437"/>
                    <a:pt x="24633" y="23694"/>
                  </a:cubicBezTo>
                  <a:cubicBezTo>
                    <a:pt x="24446" y="23927"/>
                    <a:pt x="24282" y="24137"/>
                    <a:pt x="24096" y="24371"/>
                  </a:cubicBezTo>
                  <a:cubicBezTo>
                    <a:pt x="24096" y="24324"/>
                    <a:pt x="24119" y="24277"/>
                    <a:pt x="24142" y="24231"/>
                  </a:cubicBezTo>
                  <a:cubicBezTo>
                    <a:pt x="24983" y="23040"/>
                    <a:pt x="25637" y="21709"/>
                    <a:pt x="26104" y="20308"/>
                  </a:cubicBezTo>
                  <a:cubicBezTo>
                    <a:pt x="26104" y="20261"/>
                    <a:pt x="26127" y="20215"/>
                    <a:pt x="26150" y="20145"/>
                  </a:cubicBezTo>
                  <a:close/>
                  <a:moveTo>
                    <a:pt x="4833" y="4291"/>
                  </a:moveTo>
                  <a:lnTo>
                    <a:pt x="4833" y="4291"/>
                  </a:lnTo>
                  <a:cubicBezTo>
                    <a:pt x="4063" y="5295"/>
                    <a:pt x="3479" y="6416"/>
                    <a:pt x="3082" y="7607"/>
                  </a:cubicBezTo>
                  <a:cubicBezTo>
                    <a:pt x="1775" y="11366"/>
                    <a:pt x="1915" y="15755"/>
                    <a:pt x="2849" y="19771"/>
                  </a:cubicBezTo>
                  <a:cubicBezTo>
                    <a:pt x="2942" y="20238"/>
                    <a:pt x="3059" y="20705"/>
                    <a:pt x="3222" y="21172"/>
                  </a:cubicBezTo>
                  <a:cubicBezTo>
                    <a:pt x="3526" y="22199"/>
                    <a:pt x="3876" y="23203"/>
                    <a:pt x="4296" y="24184"/>
                  </a:cubicBezTo>
                  <a:cubicBezTo>
                    <a:pt x="4437" y="24511"/>
                    <a:pt x="4577" y="24814"/>
                    <a:pt x="4740" y="25141"/>
                  </a:cubicBezTo>
                  <a:cubicBezTo>
                    <a:pt x="4390" y="24581"/>
                    <a:pt x="4016" y="23997"/>
                    <a:pt x="3713" y="23390"/>
                  </a:cubicBezTo>
                  <a:cubicBezTo>
                    <a:pt x="3386" y="22526"/>
                    <a:pt x="3152" y="21592"/>
                    <a:pt x="2919" y="20705"/>
                  </a:cubicBezTo>
                  <a:cubicBezTo>
                    <a:pt x="2288" y="18113"/>
                    <a:pt x="2008" y="15452"/>
                    <a:pt x="2078" y="12790"/>
                  </a:cubicBezTo>
                  <a:cubicBezTo>
                    <a:pt x="2148" y="10385"/>
                    <a:pt x="2312" y="7537"/>
                    <a:pt x="3759" y="5505"/>
                  </a:cubicBezTo>
                  <a:cubicBezTo>
                    <a:pt x="4063" y="5062"/>
                    <a:pt x="4437" y="4665"/>
                    <a:pt x="4833" y="4291"/>
                  </a:cubicBezTo>
                  <a:close/>
                  <a:moveTo>
                    <a:pt x="25193" y="19211"/>
                  </a:moveTo>
                  <a:cubicBezTo>
                    <a:pt x="24983" y="20798"/>
                    <a:pt x="24563" y="22339"/>
                    <a:pt x="23932" y="23810"/>
                  </a:cubicBezTo>
                  <a:cubicBezTo>
                    <a:pt x="23699" y="24207"/>
                    <a:pt x="23465" y="24581"/>
                    <a:pt x="23208" y="24954"/>
                  </a:cubicBezTo>
                  <a:lnTo>
                    <a:pt x="23045" y="25141"/>
                  </a:lnTo>
                  <a:cubicBezTo>
                    <a:pt x="23862" y="23647"/>
                    <a:pt x="24376" y="21989"/>
                    <a:pt x="24866" y="20378"/>
                  </a:cubicBezTo>
                  <a:cubicBezTo>
                    <a:pt x="24983" y="19981"/>
                    <a:pt x="25076" y="19584"/>
                    <a:pt x="25193" y="19211"/>
                  </a:cubicBezTo>
                  <a:close/>
                  <a:moveTo>
                    <a:pt x="18842" y="16666"/>
                  </a:moveTo>
                  <a:cubicBezTo>
                    <a:pt x="18842" y="16759"/>
                    <a:pt x="18842" y="16876"/>
                    <a:pt x="18819" y="16969"/>
                  </a:cubicBezTo>
                  <a:lnTo>
                    <a:pt x="18819" y="16946"/>
                  </a:lnTo>
                  <a:cubicBezTo>
                    <a:pt x="18189" y="19771"/>
                    <a:pt x="17885" y="22666"/>
                    <a:pt x="17955" y="25561"/>
                  </a:cubicBezTo>
                  <a:cubicBezTo>
                    <a:pt x="17722" y="23600"/>
                    <a:pt x="17768" y="21616"/>
                    <a:pt x="18095" y="19678"/>
                  </a:cubicBezTo>
                  <a:cubicBezTo>
                    <a:pt x="18282" y="18674"/>
                    <a:pt x="18539" y="17646"/>
                    <a:pt x="18842" y="16666"/>
                  </a:cubicBezTo>
                  <a:close/>
                  <a:moveTo>
                    <a:pt x="2989" y="15568"/>
                  </a:moveTo>
                  <a:cubicBezTo>
                    <a:pt x="3106" y="16642"/>
                    <a:pt x="3339" y="17693"/>
                    <a:pt x="3713" y="18697"/>
                  </a:cubicBezTo>
                  <a:cubicBezTo>
                    <a:pt x="4156" y="21242"/>
                    <a:pt x="5160" y="23647"/>
                    <a:pt x="6655" y="25748"/>
                  </a:cubicBezTo>
                  <a:cubicBezTo>
                    <a:pt x="6468" y="25561"/>
                    <a:pt x="6258" y="25375"/>
                    <a:pt x="6048" y="25165"/>
                  </a:cubicBezTo>
                  <a:lnTo>
                    <a:pt x="6048" y="25165"/>
                  </a:lnTo>
                  <a:lnTo>
                    <a:pt x="5884" y="25001"/>
                  </a:lnTo>
                  <a:cubicBezTo>
                    <a:pt x="5534" y="24417"/>
                    <a:pt x="5207" y="23834"/>
                    <a:pt x="4927" y="23203"/>
                  </a:cubicBezTo>
                  <a:cubicBezTo>
                    <a:pt x="3900" y="20938"/>
                    <a:pt x="3222" y="18534"/>
                    <a:pt x="2966" y="16082"/>
                  </a:cubicBezTo>
                  <a:cubicBezTo>
                    <a:pt x="2966" y="15919"/>
                    <a:pt x="2989" y="15755"/>
                    <a:pt x="2989" y="15568"/>
                  </a:cubicBezTo>
                  <a:close/>
                  <a:moveTo>
                    <a:pt x="22294" y="26639"/>
                  </a:moveTo>
                  <a:lnTo>
                    <a:pt x="22294" y="26639"/>
                  </a:lnTo>
                  <a:cubicBezTo>
                    <a:pt x="22217" y="26748"/>
                    <a:pt x="22141" y="26848"/>
                    <a:pt x="22064" y="26962"/>
                  </a:cubicBezTo>
                  <a:cubicBezTo>
                    <a:pt x="21971" y="27079"/>
                    <a:pt x="21761" y="27196"/>
                    <a:pt x="21621" y="27289"/>
                  </a:cubicBezTo>
                  <a:cubicBezTo>
                    <a:pt x="21851" y="27080"/>
                    <a:pt x="22081" y="26852"/>
                    <a:pt x="22294" y="26639"/>
                  </a:cubicBezTo>
                  <a:close/>
                  <a:moveTo>
                    <a:pt x="26781" y="19538"/>
                  </a:moveTo>
                  <a:cubicBezTo>
                    <a:pt x="26687" y="21779"/>
                    <a:pt x="26057" y="23950"/>
                    <a:pt x="24563" y="25561"/>
                  </a:cubicBezTo>
                  <a:lnTo>
                    <a:pt x="24539" y="25585"/>
                  </a:lnTo>
                  <a:cubicBezTo>
                    <a:pt x="23792" y="26355"/>
                    <a:pt x="22952" y="27032"/>
                    <a:pt x="21994" y="27569"/>
                  </a:cubicBezTo>
                  <a:cubicBezTo>
                    <a:pt x="22111" y="27453"/>
                    <a:pt x="22228" y="27336"/>
                    <a:pt x="22321" y="27196"/>
                  </a:cubicBezTo>
                  <a:cubicBezTo>
                    <a:pt x="23675" y="26028"/>
                    <a:pt x="24773" y="24581"/>
                    <a:pt x="25520" y="22946"/>
                  </a:cubicBezTo>
                  <a:cubicBezTo>
                    <a:pt x="26127" y="21896"/>
                    <a:pt x="26547" y="20728"/>
                    <a:pt x="26781" y="19538"/>
                  </a:cubicBezTo>
                  <a:close/>
                  <a:moveTo>
                    <a:pt x="18842" y="23904"/>
                  </a:moveTo>
                  <a:cubicBezTo>
                    <a:pt x="18982" y="25188"/>
                    <a:pt x="19193" y="26425"/>
                    <a:pt x="19473" y="27663"/>
                  </a:cubicBezTo>
                  <a:lnTo>
                    <a:pt x="19449" y="27686"/>
                  </a:lnTo>
                  <a:cubicBezTo>
                    <a:pt x="19076" y="27289"/>
                    <a:pt x="18982" y="26262"/>
                    <a:pt x="18936" y="25795"/>
                  </a:cubicBezTo>
                  <a:cubicBezTo>
                    <a:pt x="18866" y="25211"/>
                    <a:pt x="18842" y="24627"/>
                    <a:pt x="18842" y="24044"/>
                  </a:cubicBezTo>
                  <a:lnTo>
                    <a:pt x="18842" y="23904"/>
                  </a:lnTo>
                  <a:close/>
                  <a:moveTo>
                    <a:pt x="18655" y="19678"/>
                  </a:moveTo>
                  <a:lnTo>
                    <a:pt x="18655" y="19818"/>
                  </a:lnTo>
                  <a:cubicBezTo>
                    <a:pt x="18609" y="20261"/>
                    <a:pt x="18585" y="20705"/>
                    <a:pt x="18562" y="21149"/>
                  </a:cubicBezTo>
                  <a:cubicBezTo>
                    <a:pt x="18492" y="22596"/>
                    <a:pt x="18492" y="24044"/>
                    <a:pt x="18609" y="25515"/>
                  </a:cubicBezTo>
                  <a:lnTo>
                    <a:pt x="18609" y="25491"/>
                  </a:lnTo>
                  <a:cubicBezTo>
                    <a:pt x="18655" y="26168"/>
                    <a:pt x="18702" y="27219"/>
                    <a:pt x="19193" y="27779"/>
                  </a:cubicBezTo>
                  <a:lnTo>
                    <a:pt x="18819" y="27920"/>
                  </a:lnTo>
                  <a:lnTo>
                    <a:pt x="18469" y="28036"/>
                  </a:lnTo>
                  <a:cubicBezTo>
                    <a:pt x="18142" y="25258"/>
                    <a:pt x="18212" y="22456"/>
                    <a:pt x="18655" y="19678"/>
                  </a:cubicBezTo>
                  <a:close/>
                  <a:moveTo>
                    <a:pt x="19403" y="28083"/>
                  </a:moveTo>
                  <a:lnTo>
                    <a:pt x="19426" y="28106"/>
                  </a:lnTo>
                  <a:lnTo>
                    <a:pt x="19146" y="28246"/>
                  </a:lnTo>
                  <a:lnTo>
                    <a:pt x="19099" y="28223"/>
                  </a:lnTo>
                  <a:cubicBezTo>
                    <a:pt x="19099" y="28223"/>
                    <a:pt x="19076" y="28200"/>
                    <a:pt x="19076" y="28200"/>
                  </a:cubicBezTo>
                  <a:lnTo>
                    <a:pt x="19403" y="28083"/>
                  </a:lnTo>
                  <a:close/>
                  <a:moveTo>
                    <a:pt x="7098" y="26565"/>
                  </a:moveTo>
                  <a:cubicBezTo>
                    <a:pt x="7308" y="26752"/>
                    <a:pt x="7542" y="26916"/>
                    <a:pt x="7799" y="27056"/>
                  </a:cubicBezTo>
                  <a:cubicBezTo>
                    <a:pt x="8244" y="27524"/>
                    <a:pt x="8754" y="27949"/>
                    <a:pt x="9307" y="28332"/>
                  </a:cubicBezTo>
                  <a:lnTo>
                    <a:pt x="9307" y="28332"/>
                  </a:lnTo>
                  <a:cubicBezTo>
                    <a:pt x="9240" y="28290"/>
                    <a:pt x="9173" y="28257"/>
                    <a:pt x="9106" y="28223"/>
                  </a:cubicBezTo>
                  <a:cubicBezTo>
                    <a:pt x="8336" y="27756"/>
                    <a:pt x="7659" y="27196"/>
                    <a:pt x="7075" y="26565"/>
                  </a:cubicBezTo>
                  <a:close/>
                  <a:moveTo>
                    <a:pt x="4974" y="26168"/>
                  </a:moveTo>
                  <a:lnTo>
                    <a:pt x="4974" y="26168"/>
                  </a:lnTo>
                  <a:cubicBezTo>
                    <a:pt x="5557" y="26986"/>
                    <a:pt x="6211" y="27756"/>
                    <a:pt x="6911" y="28457"/>
                  </a:cubicBezTo>
                  <a:cubicBezTo>
                    <a:pt x="6421" y="28060"/>
                    <a:pt x="5954" y="27593"/>
                    <a:pt x="5581" y="27079"/>
                  </a:cubicBezTo>
                  <a:cubicBezTo>
                    <a:pt x="5370" y="26776"/>
                    <a:pt x="5160" y="26472"/>
                    <a:pt x="4974" y="26168"/>
                  </a:cubicBezTo>
                  <a:close/>
                  <a:moveTo>
                    <a:pt x="18936" y="28246"/>
                  </a:moveTo>
                  <a:lnTo>
                    <a:pt x="18936" y="28246"/>
                  </a:lnTo>
                  <a:cubicBezTo>
                    <a:pt x="18915" y="28287"/>
                    <a:pt x="18913" y="28310"/>
                    <a:pt x="18928" y="28346"/>
                  </a:cubicBezTo>
                  <a:lnTo>
                    <a:pt x="18928" y="28346"/>
                  </a:lnTo>
                  <a:cubicBezTo>
                    <a:pt x="18836" y="28413"/>
                    <a:pt x="18722" y="28458"/>
                    <a:pt x="18609" y="28503"/>
                  </a:cubicBezTo>
                  <a:lnTo>
                    <a:pt x="18539" y="28527"/>
                  </a:lnTo>
                  <a:cubicBezTo>
                    <a:pt x="18539" y="28480"/>
                    <a:pt x="18539" y="28433"/>
                    <a:pt x="18515" y="28387"/>
                  </a:cubicBezTo>
                  <a:cubicBezTo>
                    <a:pt x="18655" y="28340"/>
                    <a:pt x="18796" y="28293"/>
                    <a:pt x="18936" y="28246"/>
                  </a:cubicBezTo>
                  <a:close/>
                  <a:moveTo>
                    <a:pt x="4647" y="24020"/>
                  </a:moveTo>
                  <a:lnTo>
                    <a:pt x="4647" y="24020"/>
                  </a:lnTo>
                  <a:cubicBezTo>
                    <a:pt x="4950" y="24417"/>
                    <a:pt x="5254" y="24814"/>
                    <a:pt x="5604" y="25188"/>
                  </a:cubicBezTo>
                  <a:cubicBezTo>
                    <a:pt x="6351" y="26425"/>
                    <a:pt x="7378" y="27499"/>
                    <a:pt x="8592" y="28316"/>
                  </a:cubicBezTo>
                  <a:cubicBezTo>
                    <a:pt x="8709" y="28410"/>
                    <a:pt x="8826" y="28480"/>
                    <a:pt x="8966" y="28550"/>
                  </a:cubicBezTo>
                  <a:lnTo>
                    <a:pt x="8943" y="28550"/>
                  </a:lnTo>
                  <a:cubicBezTo>
                    <a:pt x="6771" y="27779"/>
                    <a:pt x="5511" y="26005"/>
                    <a:pt x="4647" y="24020"/>
                  </a:cubicBezTo>
                  <a:close/>
                  <a:moveTo>
                    <a:pt x="14756" y="26589"/>
                  </a:moveTo>
                  <a:cubicBezTo>
                    <a:pt x="14780" y="26869"/>
                    <a:pt x="14826" y="27149"/>
                    <a:pt x="14826" y="27429"/>
                  </a:cubicBezTo>
                  <a:cubicBezTo>
                    <a:pt x="14826" y="27560"/>
                    <a:pt x="14704" y="28306"/>
                    <a:pt x="14707" y="28611"/>
                  </a:cubicBezTo>
                  <a:lnTo>
                    <a:pt x="14707" y="28611"/>
                  </a:lnTo>
                  <a:cubicBezTo>
                    <a:pt x="14695" y="28377"/>
                    <a:pt x="14780" y="27821"/>
                    <a:pt x="14780" y="27709"/>
                  </a:cubicBezTo>
                  <a:cubicBezTo>
                    <a:pt x="14780" y="27336"/>
                    <a:pt x="14780" y="26962"/>
                    <a:pt x="14756" y="26589"/>
                  </a:cubicBezTo>
                  <a:close/>
                  <a:moveTo>
                    <a:pt x="14053" y="3277"/>
                  </a:moveTo>
                  <a:cubicBezTo>
                    <a:pt x="14712" y="3277"/>
                    <a:pt x="15384" y="3341"/>
                    <a:pt x="16064" y="3474"/>
                  </a:cubicBezTo>
                  <a:cubicBezTo>
                    <a:pt x="18819" y="4034"/>
                    <a:pt x="21294" y="5552"/>
                    <a:pt x="23068" y="7747"/>
                  </a:cubicBezTo>
                  <a:cubicBezTo>
                    <a:pt x="24563" y="10502"/>
                    <a:pt x="25356" y="13584"/>
                    <a:pt x="25356" y="16736"/>
                  </a:cubicBezTo>
                  <a:cubicBezTo>
                    <a:pt x="25146" y="17927"/>
                    <a:pt x="24866" y="19117"/>
                    <a:pt x="24516" y="20261"/>
                  </a:cubicBezTo>
                  <a:cubicBezTo>
                    <a:pt x="23909" y="22316"/>
                    <a:pt x="23232" y="24464"/>
                    <a:pt x="21924" y="26192"/>
                  </a:cubicBezTo>
                  <a:cubicBezTo>
                    <a:pt x="21854" y="26309"/>
                    <a:pt x="21784" y="26402"/>
                    <a:pt x="21691" y="26495"/>
                  </a:cubicBezTo>
                  <a:cubicBezTo>
                    <a:pt x="21060" y="26916"/>
                    <a:pt x="20360" y="27289"/>
                    <a:pt x="19659" y="27593"/>
                  </a:cubicBezTo>
                  <a:lnTo>
                    <a:pt x="19636" y="27616"/>
                  </a:lnTo>
                  <a:cubicBezTo>
                    <a:pt x="19122" y="25118"/>
                    <a:pt x="18866" y="22573"/>
                    <a:pt x="18912" y="20028"/>
                  </a:cubicBezTo>
                  <a:cubicBezTo>
                    <a:pt x="19006" y="18697"/>
                    <a:pt x="19193" y="17390"/>
                    <a:pt x="19426" y="16082"/>
                  </a:cubicBezTo>
                  <a:lnTo>
                    <a:pt x="19449" y="16059"/>
                  </a:lnTo>
                  <a:cubicBezTo>
                    <a:pt x="20150" y="16035"/>
                    <a:pt x="20827" y="15872"/>
                    <a:pt x="21317" y="15288"/>
                  </a:cubicBezTo>
                  <a:cubicBezTo>
                    <a:pt x="21807" y="14704"/>
                    <a:pt x="21948" y="14027"/>
                    <a:pt x="21504" y="13420"/>
                  </a:cubicBezTo>
                  <a:cubicBezTo>
                    <a:pt x="21468" y="13370"/>
                    <a:pt x="21416" y="13348"/>
                    <a:pt x="21365" y="13348"/>
                  </a:cubicBezTo>
                  <a:cubicBezTo>
                    <a:pt x="21252" y="13348"/>
                    <a:pt x="21143" y="13455"/>
                    <a:pt x="21224" y="13584"/>
                  </a:cubicBezTo>
                  <a:cubicBezTo>
                    <a:pt x="21714" y="14448"/>
                    <a:pt x="21084" y="15171"/>
                    <a:pt x="20313" y="15498"/>
                  </a:cubicBezTo>
                  <a:cubicBezTo>
                    <a:pt x="20477" y="15405"/>
                    <a:pt x="20640" y="15265"/>
                    <a:pt x="20757" y="15125"/>
                  </a:cubicBezTo>
                  <a:cubicBezTo>
                    <a:pt x="21224" y="14611"/>
                    <a:pt x="21130" y="13817"/>
                    <a:pt x="20570" y="13420"/>
                  </a:cubicBezTo>
                  <a:cubicBezTo>
                    <a:pt x="20545" y="13408"/>
                    <a:pt x="20518" y="13402"/>
                    <a:pt x="20492" y="13402"/>
                  </a:cubicBezTo>
                  <a:cubicBezTo>
                    <a:pt x="20421" y="13402"/>
                    <a:pt x="20354" y="13445"/>
                    <a:pt x="20337" y="13514"/>
                  </a:cubicBezTo>
                  <a:cubicBezTo>
                    <a:pt x="20196" y="14167"/>
                    <a:pt x="19940" y="14775"/>
                    <a:pt x="19566" y="15312"/>
                  </a:cubicBezTo>
                  <a:cubicBezTo>
                    <a:pt x="19776" y="14401"/>
                    <a:pt x="19986" y="13490"/>
                    <a:pt x="20243" y="12580"/>
                  </a:cubicBezTo>
                  <a:cubicBezTo>
                    <a:pt x="20262" y="12488"/>
                    <a:pt x="20193" y="12395"/>
                    <a:pt x="20105" y="12395"/>
                  </a:cubicBezTo>
                  <a:cubicBezTo>
                    <a:pt x="20082" y="12395"/>
                    <a:pt x="20057" y="12402"/>
                    <a:pt x="20033" y="12416"/>
                  </a:cubicBezTo>
                  <a:cubicBezTo>
                    <a:pt x="20080" y="12113"/>
                    <a:pt x="20150" y="11833"/>
                    <a:pt x="20196" y="11529"/>
                  </a:cubicBezTo>
                  <a:cubicBezTo>
                    <a:pt x="20210" y="11419"/>
                    <a:pt x="20126" y="11349"/>
                    <a:pt x="20041" y="11349"/>
                  </a:cubicBezTo>
                  <a:cubicBezTo>
                    <a:pt x="19982" y="11349"/>
                    <a:pt x="19922" y="11383"/>
                    <a:pt x="19893" y="11459"/>
                  </a:cubicBezTo>
                  <a:cubicBezTo>
                    <a:pt x="19589" y="12510"/>
                    <a:pt x="19333" y="13560"/>
                    <a:pt x="19146" y="14634"/>
                  </a:cubicBezTo>
                  <a:cubicBezTo>
                    <a:pt x="19052" y="14915"/>
                    <a:pt x="18959" y="15218"/>
                    <a:pt x="18889" y="15498"/>
                  </a:cubicBezTo>
                  <a:lnTo>
                    <a:pt x="18702" y="15522"/>
                  </a:lnTo>
                  <a:cubicBezTo>
                    <a:pt x="18422" y="15568"/>
                    <a:pt x="18142" y="15568"/>
                    <a:pt x="17862" y="15592"/>
                  </a:cubicBezTo>
                  <a:lnTo>
                    <a:pt x="17792" y="15592"/>
                  </a:lnTo>
                  <a:cubicBezTo>
                    <a:pt x="17395" y="15592"/>
                    <a:pt x="16998" y="15615"/>
                    <a:pt x="16601" y="15662"/>
                  </a:cubicBezTo>
                  <a:cubicBezTo>
                    <a:pt x="15363" y="15732"/>
                    <a:pt x="14103" y="15802"/>
                    <a:pt x="12935" y="16222"/>
                  </a:cubicBezTo>
                  <a:cubicBezTo>
                    <a:pt x="12188" y="16479"/>
                    <a:pt x="11511" y="16899"/>
                    <a:pt x="10927" y="17413"/>
                  </a:cubicBezTo>
                  <a:cubicBezTo>
                    <a:pt x="10460" y="16829"/>
                    <a:pt x="9947" y="16316"/>
                    <a:pt x="9386" y="15872"/>
                  </a:cubicBezTo>
                  <a:lnTo>
                    <a:pt x="9340" y="15825"/>
                  </a:lnTo>
                  <a:lnTo>
                    <a:pt x="9293" y="15825"/>
                  </a:lnTo>
                  <a:cubicBezTo>
                    <a:pt x="9129" y="15685"/>
                    <a:pt x="8943" y="15545"/>
                    <a:pt x="8756" y="15428"/>
                  </a:cubicBezTo>
                  <a:cubicBezTo>
                    <a:pt x="8729" y="15411"/>
                    <a:pt x="8704" y="15403"/>
                    <a:pt x="8680" y="15403"/>
                  </a:cubicBezTo>
                  <a:cubicBezTo>
                    <a:pt x="8579" y="15403"/>
                    <a:pt x="8517" y="15544"/>
                    <a:pt x="8592" y="15638"/>
                  </a:cubicBezTo>
                  <a:cubicBezTo>
                    <a:pt x="9200" y="16339"/>
                    <a:pt x="9853" y="17086"/>
                    <a:pt x="10507" y="17880"/>
                  </a:cubicBezTo>
                  <a:cubicBezTo>
                    <a:pt x="10017" y="18440"/>
                    <a:pt x="9713" y="19141"/>
                    <a:pt x="9620" y="19888"/>
                  </a:cubicBezTo>
                  <a:cubicBezTo>
                    <a:pt x="9620" y="19940"/>
                    <a:pt x="9672" y="19967"/>
                    <a:pt x="9718" y="19967"/>
                  </a:cubicBezTo>
                  <a:cubicBezTo>
                    <a:pt x="9734" y="19967"/>
                    <a:pt x="9748" y="19964"/>
                    <a:pt x="9760" y="19958"/>
                  </a:cubicBezTo>
                  <a:cubicBezTo>
                    <a:pt x="9760" y="20005"/>
                    <a:pt x="9760" y="20075"/>
                    <a:pt x="9783" y="20121"/>
                  </a:cubicBezTo>
                  <a:cubicBezTo>
                    <a:pt x="9807" y="20203"/>
                    <a:pt x="9877" y="20244"/>
                    <a:pt x="9947" y="20244"/>
                  </a:cubicBezTo>
                  <a:cubicBezTo>
                    <a:pt x="10017" y="20244"/>
                    <a:pt x="10087" y="20203"/>
                    <a:pt x="10110" y="20121"/>
                  </a:cubicBezTo>
                  <a:cubicBezTo>
                    <a:pt x="10227" y="19491"/>
                    <a:pt x="10390" y="18767"/>
                    <a:pt x="10834" y="18300"/>
                  </a:cubicBezTo>
                  <a:cubicBezTo>
                    <a:pt x="11114" y="18650"/>
                    <a:pt x="11394" y="19024"/>
                    <a:pt x="11651" y="19374"/>
                  </a:cubicBezTo>
                  <a:cubicBezTo>
                    <a:pt x="12772" y="21242"/>
                    <a:pt x="13589" y="23273"/>
                    <a:pt x="14056" y="25398"/>
                  </a:cubicBezTo>
                  <a:cubicBezTo>
                    <a:pt x="14196" y="26028"/>
                    <a:pt x="14313" y="26682"/>
                    <a:pt x="14383" y="27313"/>
                  </a:cubicBezTo>
                  <a:cubicBezTo>
                    <a:pt x="14313" y="27779"/>
                    <a:pt x="14219" y="28223"/>
                    <a:pt x="14079" y="28643"/>
                  </a:cubicBezTo>
                  <a:cubicBezTo>
                    <a:pt x="11955" y="28597"/>
                    <a:pt x="9853" y="27943"/>
                    <a:pt x="8055" y="26799"/>
                  </a:cubicBezTo>
                  <a:cubicBezTo>
                    <a:pt x="7005" y="25795"/>
                    <a:pt x="6164" y="24604"/>
                    <a:pt x="5534" y="23297"/>
                  </a:cubicBezTo>
                  <a:cubicBezTo>
                    <a:pt x="5044" y="22316"/>
                    <a:pt x="4647" y="21265"/>
                    <a:pt x="4343" y="20191"/>
                  </a:cubicBezTo>
                  <a:lnTo>
                    <a:pt x="4343" y="20191"/>
                  </a:lnTo>
                  <a:cubicBezTo>
                    <a:pt x="5417" y="22269"/>
                    <a:pt x="7075" y="23997"/>
                    <a:pt x="9083" y="25164"/>
                  </a:cubicBezTo>
                  <a:cubicBezTo>
                    <a:pt x="9104" y="25175"/>
                    <a:pt x="9125" y="25180"/>
                    <a:pt x="9144" y="25180"/>
                  </a:cubicBezTo>
                  <a:cubicBezTo>
                    <a:pt x="9252" y="25180"/>
                    <a:pt x="9318" y="25034"/>
                    <a:pt x="9200" y="24954"/>
                  </a:cubicBezTo>
                  <a:cubicBezTo>
                    <a:pt x="6818" y="23530"/>
                    <a:pt x="5020" y="21335"/>
                    <a:pt x="4040" y="18720"/>
                  </a:cubicBezTo>
                  <a:cubicBezTo>
                    <a:pt x="3409" y="15475"/>
                    <a:pt x="3619" y="12019"/>
                    <a:pt x="5020" y="9124"/>
                  </a:cubicBezTo>
                  <a:cubicBezTo>
                    <a:pt x="6776" y="5493"/>
                    <a:pt x="10185" y="3277"/>
                    <a:pt x="14053" y="3277"/>
                  </a:cubicBezTo>
                  <a:close/>
                  <a:moveTo>
                    <a:pt x="18445" y="16993"/>
                  </a:moveTo>
                  <a:lnTo>
                    <a:pt x="18445" y="16993"/>
                  </a:lnTo>
                  <a:cubicBezTo>
                    <a:pt x="18118" y="18067"/>
                    <a:pt x="17885" y="19187"/>
                    <a:pt x="17698" y="20285"/>
                  </a:cubicBezTo>
                  <a:cubicBezTo>
                    <a:pt x="17348" y="22923"/>
                    <a:pt x="17488" y="25585"/>
                    <a:pt x="18095" y="28153"/>
                  </a:cubicBezTo>
                  <a:cubicBezTo>
                    <a:pt x="17115" y="28433"/>
                    <a:pt x="16087" y="28597"/>
                    <a:pt x="15037" y="28643"/>
                  </a:cubicBezTo>
                  <a:cubicBezTo>
                    <a:pt x="15270" y="27966"/>
                    <a:pt x="15037" y="26869"/>
                    <a:pt x="14967" y="26402"/>
                  </a:cubicBezTo>
                  <a:cubicBezTo>
                    <a:pt x="14873" y="25935"/>
                    <a:pt x="14780" y="25491"/>
                    <a:pt x="14640" y="25048"/>
                  </a:cubicBezTo>
                  <a:cubicBezTo>
                    <a:pt x="14500" y="24207"/>
                    <a:pt x="14266" y="23390"/>
                    <a:pt x="13916" y="22643"/>
                  </a:cubicBezTo>
                  <a:cubicBezTo>
                    <a:pt x="13332" y="20938"/>
                    <a:pt x="12468" y="19374"/>
                    <a:pt x="11371" y="17973"/>
                  </a:cubicBezTo>
                  <a:lnTo>
                    <a:pt x="11464" y="17927"/>
                  </a:lnTo>
                  <a:cubicBezTo>
                    <a:pt x="11683" y="17846"/>
                    <a:pt x="11910" y="17816"/>
                    <a:pt x="12141" y="17816"/>
                  </a:cubicBezTo>
                  <a:cubicBezTo>
                    <a:pt x="12651" y="17816"/>
                    <a:pt x="13177" y="17963"/>
                    <a:pt x="13659" y="18043"/>
                  </a:cubicBezTo>
                  <a:cubicBezTo>
                    <a:pt x="14067" y="18136"/>
                    <a:pt x="14481" y="18181"/>
                    <a:pt x="14896" y="18181"/>
                  </a:cubicBezTo>
                  <a:cubicBezTo>
                    <a:pt x="15527" y="18181"/>
                    <a:pt x="16159" y="18077"/>
                    <a:pt x="16764" y="17880"/>
                  </a:cubicBezTo>
                  <a:cubicBezTo>
                    <a:pt x="17371" y="17670"/>
                    <a:pt x="17955" y="17366"/>
                    <a:pt x="18445" y="16993"/>
                  </a:cubicBezTo>
                  <a:close/>
                  <a:moveTo>
                    <a:pt x="18189" y="28480"/>
                  </a:moveTo>
                  <a:cubicBezTo>
                    <a:pt x="18189" y="28527"/>
                    <a:pt x="18212" y="28573"/>
                    <a:pt x="18235" y="28620"/>
                  </a:cubicBezTo>
                  <a:cubicBezTo>
                    <a:pt x="17395" y="28830"/>
                    <a:pt x="16531" y="28970"/>
                    <a:pt x="15667" y="28994"/>
                  </a:cubicBezTo>
                  <a:lnTo>
                    <a:pt x="14803" y="29040"/>
                  </a:lnTo>
                  <a:cubicBezTo>
                    <a:pt x="14803" y="29040"/>
                    <a:pt x="14826" y="29017"/>
                    <a:pt x="14826" y="29017"/>
                  </a:cubicBezTo>
                  <a:lnTo>
                    <a:pt x="14850" y="28994"/>
                  </a:lnTo>
                  <a:cubicBezTo>
                    <a:pt x="15970" y="28970"/>
                    <a:pt x="17091" y="28807"/>
                    <a:pt x="18189" y="28480"/>
                  </a:cubicBezTo>
                  <a:close/>
                  <a:moveTo>
                    <a:pt x="9550" y="27990"/>
                  </a:moveTo>
                  <a:cubicBezTo>
                    <a:pt x="10951" y="28597"/>
                    <a:pt x="12468" y="28947"/>
                    <a:pt x="14009" y="28994"/>
                  </a:cubicBezTo>
                  <a:lnTo>
                    <a:pt x="13963" y="29087"/>
                  </a:lnTo>
                  <a:cubicBezTo>
                    <a:pt x="13663" y="29097"/>
                    <a:pt x="13359" y="29102"/>
                    <a:pt x="13054" y="29102"/>
                  </a:cubicBezTo>
                  <a:cubicBezTo>
                    <a:pt x="12624" y="29102"/>
                    <a:pt x="12192" y="29091"/>
                    <a:pt x="11768" y="29064"/>
                  </a:cubicBezTo>
                  <a:cubicBezTo>
                    <a:pt x="10974" y="28807"/>
                    <a:pt x="10227" y="28457"/>
                    <a:pt x="9550" y="28013"/>
                  </a:cubicBezTo>
                  <a:lnTo>
                    <a:pt x="9550" y="27990"/>
                  </a:lnTo>
                  <a:close/>
                  <a:moveTo>
                    <a:pt x="15597" y="29414"/>
                  </a:moveTo>
                  <a:lnTo>
                    <a:pt x="15597" y="29414"/>
                  </a:lnTo>
                  <a:cubicBezTo>
                    <a:pt x="15177" y="29484"/>
                    <a:pt x="14733" y="29507"/>
                    <a:pt x="14313" y="29507"/>
                  </a:cubicBezTo>
                  <a:cubicBezTo>
                    <a:pt x="14733" y="29461"/>
                    <a:pt x="15177" y="29437"/>
                    <a:pt x="15597" y="29414"/>
                  </a:cubicBezTo>
                  <a:close/>
                  <a:moveTo>
                    <a:pt x="6818" y="27756"/>
                  </a:moveTo>
                  <a:lnTo>
                    <a:pt x="6818" y="27756"/>
                  </a:lnTo>
                  <a:cubicBezTo>
                    <a:pt x="7425" y="28246"/>
                    <a:pt x="8102" y="28643"/>
                    <a:pt x="8826" y="28877"/>
                  </a:cubicBezTo>
                  <a:cubicBezTo>
                    <a:pt x="9433" y="29087"/>
                    <a:pt x="10040" y="29250"/>
                    <a:pt x="10647" y="29344"/>
                  </a:cubicBezTo>
                  <a:cubicBezTo>
                    <a:pt x="11894" y="29783"/>
                    <a:pt x="13206" y="29997"/>
                    <a:pt x="14525" y="29997"/>
                  </a:cubicBezTo>
                  <a:cubicBezTo>
                    <a:pt x="14960" y="29997"/>
                    <a:pt x="15396" y="29974"/>
                    <a:pt x="15830" y="29928"/>
                  </a:cubicBezTo>
                  <a:lnTo>
                    <a:pt x="15830" y="29928"/>
                  </a:lnTo>
                  <a:cubicBezTo>
                    <a:pt x="15192" y="30048"/>
                    <a:pt x="14529" y="30118"/>
                    <a:pt x="13868" y="30118"/>
                  </a:cubicBezTo>
                  <a:cubicBezTo>
                    <a:pt x="13634" y="30118"/>
                    <a:pt x="13401" y="30109"/>
                    <a:pt x="13169" y="30091"/>
                  </a:cubicBezTo>
                  <a:cubicBezTo>
                    <a:pt x="13161" y="30090"/>
                    <a:pt x="13153" y="30090"/>
                    <a:pt x="13146" y="30090"/>
                  </a:cubicBezTo>
                  <a:cubicBezTo>
                    <a:pt x="12912" y="30090"/>
                    <a:pt x="12920" y="30442"/>
                    <a:pt x="13169" y="30465"/>
                  </a:cubicBezTo>
                  <a:cubicBezTo>
                    <a:pt x="13413" y="30481"/>
                    <a:pt x="13658" y="30490"/>
                    <a:pt x="13903" y="30490"/>
                  </a:cubicBezTo>
                  <a:cubicBezTo>
                    <a:pt x="15017" y="30490"/>
                    <a:pt x="16136" y="30314"/>
                    <a:pt x="17208" y="29951"/>
                  </a:cubicBezTo>
                  <a:lnTo>
                    <a:pt x="17208" y="29951"/>
                  </a:lnTo>
                  <a:cubicBezTo>
                    <a:pt x="16531" y="30231"/>
                    <a:pt x="15830" y="30465"/>
                    <a:pt x="15107" y="30651"/>
                  </a:cubicBezTo>
                  <a:cubicBezTo>
                    <a:pt x="14692" y="30695"/>
                    <a:pt x="14275" y="30716"/>
                    <a:pt x="13855" y="30716"/>
                  </a:cubicBezTo>
                  <a:cubicBezTo>
                    <a:pt x="13163" y="30716"/>
                    <a:pt x="12465" y="30660"/>
                    <a:pt x="11768" y="30558"/>
                  </a:cubicBezTo>
                  <a:cubicBezTo>
                    <a:pt x="11861" y="30465"/>
                    <a:pt x="11955" y="30371"/>
                    <a:pt x="12071" y="30278"/>
                  </a:cubicBezTo>
                  <a:cubicBezTo>
                    <a:pt x="12130" y="30239"/>
                    <a:pt x="12090" y="30150"/>
                    <a:pt x="12035" y="30150"/>
                  </a:cubicBezTo>
                  <a:cubicBezTo>
                    <a:pt x="12024" y="30150"/>
                    <a:pt x="12013" y="30153"/>
                    <a:pt x="12001" y="30161"/>
                  </a:cubicBezTo>
                  <a:cubicBezTo>
                    <a:pt x="11838" y="30254"/>
                    <a:pt x="11698" y="30371"/>
                    <a:pt x="11581" y="30511"/>
                  </a:cubicBezTo>
                  <a:lnTo>
                    <a:pt x="11371" y="30488"/>
                  </a:lnTo>
                  <a:cubicBezTo>
                    <a:pt x="11301" y="30324"/>
                    <a:pt x="11231" y="30161"/>
                    <a:pt x="11184" y="29998"/>
                  </a:cubicBezTo>
                  <a:cubicBezTo>
                    <a:pt x="11175" y="29960"/>
                    <a:pt x="11150" y="29945"/>
                    <a:pt x="11125" y="29945"/>
                  </a:cubicBezTo>
                  <a:cubicBezTo>
                    <a:pt x="11086" y="29945"/>
                    <a:pt x="11044" y="29979"/>
                    <a:pt x="11044" y="30021"/>
                  </a:cubicBezTo>
                  <a:cubicBezTo>
                    <a:pt x="11091" y="30161"/>
                    <a:pt x="11137" y="30301"/>
                    <a:pt x="11184" y="30441"/>
                  </a:cubicBezTo>
                  <a:cubicBezTo>
                    <a:pt x="10554" y="30301"/>
                    <a:pt x="9947" y="30114"/>
                    <a:pt x="9340" y="29881"/>
                  </a:cubicBezTo>
                  <a:cubicBezTo>
                    <a:pt x="8406" y="29297"/>
                    <a:pt x="7565" y="28573"/>
                    <a:pt x="6818" y="27756"/>
                  </a:cubicBezTo>
                  <a:close/>
                  <a:moveTo>
                    <a:pt x="11114" y="31025"/>
                  </a:moveTo>
                  <a:lnTo>
                    <a:pt x="11348" y="31095"/>
                  </a:lnTo>
                  <a:cubicBezTo>
                    <a:pt x="11305" y="31285"/>
                    <a:pt x="11282" y="31476"/>
                    <a:pt x="11295" y="31666"/>
                  </a:cubicBezTo>
                  <a:lnTo>
                    <a:pt x="11295" y="31666"/>
                  </a:lnTo>
                  <a:cubicBezTo>
                    <a:pt x="11196" y="31452"/>
                    <a:pt x="11135" y="31239"/>
                    <a:pt x="11114" y="31025"/>
                  </a:cubicBezTo>
                  <a:close/>
                  <a:moveTo>
                    <a:pt x="19730" y="29507"/>
                  </a:moveTo>
                  <a:cubicBezTo>
                    <a:pt x="19753" y="29601"/>
                    <a:pt x="19800" y="29671"/>
                    <a:pt x="19823" y="29764"/>
                  </a:cubicBezTo>
                  <a:cubicBezTo>
                    <a:pt x="19333" y="31025"/>
                    <a:pt x="17395" y="32146"/>
                    <a:pt x="16321" y="32449"/>
                  </a:cubicBezTo>
                  <a:cubicBezTo>
                    <a:pt x="15875" y="32579"/>
                    <a:pt x="15419" y="32643"/>
                    <a:pt x="14971" y="32643"/>
                  </a:cubicBezTo>
                  <a:cubicBezTo>
                    <a:pt x="13730" y="32643"/>
                    <a:pt x="12546" y="32149"/>
                    <a:pt x="11791" y="31188"/>
                  </a:cubicBezTo>
                  <a:lnTo>
                    <a:pt x="11791" y="31188"/>
                  </a:lnTo>
                  <a:cubicBezTo>
                    <a:pt x="12048" y="31235"/>
                    <a:pt x="12305" y="31258"/>
                    <a:pt x="12562" y="31258"/>
                  </a:cubicBezTo>
                  <a:cubicBezTo>
                    <a:pt x="12710" y="31266"/>
                    <a:pt x="12857" y="31270"/>
                    <a:pt x="13004" y="31270"/>
                  </a:cubicBezTo>
                  <a:cubicBezTo>
                    <a:pt x="13714" y="31270"/>
                    <a:pt x="14410" y="31180"/>
                    <a:pt x="15107" y="31025"/>
                  </a:cubicBezTo>
                  <a:cubicBezTo>
                    <a:pt x="16578" y="30885"/>
                    <a:pt x="18002" y="30465"/>
                    <a:pt x="19309" y="29764"/>
                  </a:cubicBezTo>
                  <a:lnTo>
                    <a:pt x="19286" y="29764"/>
                  </a:lnTo>
                  <a:cubicBezTo>
                    <a:pt x="19426" y="29671"/>
                    <a:pt x="19589" y="29601"/>
                    <a:pt x="19730" y="29507"/>
                  </a:cubicBezTo>
                  <a:close/>
                  <a:moveTo>
                    <a:pt x="19356" y="31959"/>
                  </a:moveTo>
                  <a:lnTo>
                    <a:pt x="19309" y="32029"/>
                  </a:lnTo>
                  <a:cubicBezTo>
                    <a:pt x="19006" y="32356"/>
                    <a:pt x="18655" y="32613"/>
                    <a:pt x="18259" y="32776"/>
                  </a:cubicBezTo>
                  <a:cubicBezTo>
                    <a:pt x="18655" y="32566"/>
                    <a:pt x="19029" y="32286"/>
                    <a:pt x="19356" y="31959"/>
                  </a:cubicBezTo>
                  <a:close/>
                  <a:moveTo>
                    <a:pt x="19893" y="30278"/>
                  </a:moveTo>
                  <a:cubicBezTo>
                    <a:pt x="19893" y="30511"/>
                    <a:pt x="19846" y="30721"/>
                    <a:pt x="19753" y="30931"/>
                  </a:cubicBezTo>
                  <a:cubicBezTo>
                    <a:pt x="19659" y="30931"/>
                    <a:pt x="19566" y="30955"/>
                    <a:pt x="19496" y="31025"/>
                  </a:cubicBezTo>
                  <a:cubicBezTo>
                    <a:pt x="19426" y="31048"/>
                    <a:pt x="19403" y="31142"/>
                    <a:pt x="19449" y="31188"/>
                  </a:cubicBezTo>
                  <a:lnTo>
                    <a:pt x="19473" y="31235"/>
                  </a:lnTo>
                  <a:cubicBezTo>
                    <a:pt x="19496" y="31258"/>
                    <a:pt x="19496" y="31282"/>
                    <a:pt x="19519" y="31282"/>
                  </a:cubicBezTo>
                  <a:cubicBezTo>
                    <a:pt x="19426" y="31422"/>
                    <a:pt x="19309" y="31562"/>
                    <a:pt x="19169" y="31679"/>
                  </a:cubicBezTo>
                  <a:cubicBezTo>
                    <a:pt x="18422" y="32402"/>
                    <a:pt x="17511" y="32916"/>
                    <a:pt x="16507" y="33150"/>
                  </a:cubicBezTo>
                  <a:cubicBezTo>
                    <a:pt x="16104" y="33246"/>
                    <a:pt x="15594" y="33303"/>
                    <a:pt x="15050" y="33303"/>
                  </a:cubicBezTo>
                  <a:cubicBezTo>
                    <a:pt x="14147" y="33303"/>
                    <a:pt x="13147" y="33146"/>
                    <a:pt x="12375" y="32753"/>
                  </a:cubicBezTo>
                  <a:cubicBezTo>
                    <a:pt x="12375" y="32706"/>
                    <a:pt x="12398" y="32683"/>
                    <a:pt x="12398" y="32659"/>
                  </a:cubicBezTo>
                  <a:cubicBezTo>
                    <a:pt x="12429" y="32597"/>
                    <a:pt x="12377" y="32555"/>
                    <a:pt x="12326" y="32555"/>
                  </a:cubicBezTo>
                  <a:cubicBezTo>
                    <a:pt x="12300" y="32555"/>
                    <a:pt x="12274" y="32566"/>
                    <a:pt x="12258" y="32589"/>
                  </a:cubicBezTo>
                  <a:lnTo>
                    <a:pt x="12235" y="32659"/>
                  </a:lnTo>
                  <a:cubicBezTo>
                    <a:pt x="12095" y="32589"/>
                    <a:pt x="11955" y="32496"/>
                    <a:pt x="11838" y="32402"/>
                  </a:cubicBezTo>
                  <a:cubicBezTo>
                    <a:pt x="11558" y="32052"/>
                    <a:pt x="11441" y="31585"/>
                    <a:pt x="11488" y="31142"/>
                  </a:cubicBezTo>
                  <a:lnTo>
                    <a:pt x="11534" y="31142"/>
                  </a:lnTo>
                  <a:cubicBezTo>
                    <a:pt x="12291" y="32339"/>
                    <a:pt x="13643" y="32909"/>
                    <a:pt x="15052" y="32909"/>
                  </a:cubicBezTo>
                  <a:cubicBezTo>
                    <a:pt x="15731" y="32909"/>
                    <a:pt x="16423" y="32777"/>
                    <a:pt x="17068" y="32519"/>
                  </a:cubicBezTo>
                  <a:cubicBezTo>
                    <a:pt x="18142" y="32076"/>
                    <a:pt x="19333" y="31305"/>
                    <a:pt x="19893" y="30278"/>
                  </a:cubicBezTo>
                  <a:close/>
                  <a:moveTo>
                    <a:pt x="19916" y="31679"/>
                  </a:moveTo>
                  <a:cubicBezTo>
                    <a:pt x="19963" y="31795"/>
                    <a:pt x="19986" y="31935"/>
                    <a:pt x="20033" y="32052"/>
                  </a:cubicBezTo>
                  <a:lnTo>
                    <a:pt x="20010" y="32099"/>
                  </a:lnTo>
                  <a:cubicBezTo>
                    <a:pt x="19986" y="32472"/>
                    <a:pt x="19823" y="32846"/>
                    <a:pt x="19543" y="33103"/>
                  </a:cubicBezTo>
                  <a:cubicBezTo>
                    <a:pt x="19286" y="33406"/>
                    <a:pt x="18982" y="33640"/>
                    <a:pt x="18655" y="33850"/>
                  </a:cubicBezTo>
                  <a:cubicBezTo>
                    <a:pt x="17955" y="34410"/>
                    <a:pt x="17185" y="34877"/>
                    <a:pt x="16344" y="35228"/>
                  </a:cubicBezTo>
                  <a:cubicBezTo>
                    <a:pt x="15877" y="35438"/>
                    <a:pt x="15387" y="35554"/>
                    <a:pt x="14873" y="35578"/>
                  </a:cubicBezTo>
                  <a:cubicBezTo>
                    <a:pt x="14266" y="35484"/>
                    <a:pt x="13682" y="35274"/>
                    <a:pt x="13169" y="34971"/>
                  </a:cubicBezTo>
                  <a:lnTo>
                    <a:pt x="13099" y="34901"/>
                  </a:lnTo>
                  <a:cubicBezTo>
                    <a:pt x="13169" y="34831"/>
                    <a:pt x="13262" y="34784"/>
                    <a:pt x="13355" y="34737"/>
                  </a:cubicBezTo>
                  <a:cubicBezTo>
                    <a:pt x="13419" y="34695"/>
                    <a:pt x="13367" y="34594"/>
                    <a:pt x="13304" y="34594"/>
                  </a:cubicBezTo>
                  <a:cubicBezTo>
                    <a:pt x="13298" y="34594"/>
                    <a:pt x="13292" y="34595"/>
                    <a:pt x="13285" y="34597"/>
                  </a:cubicBezTo>
                  <a:cubicBezTo>
                    <a:pt x="13169" y="34644"/>
                    <a:pt x="13052" y="34714"/>
                    <a:pt x="12959" y="34807"/>
                  </a:cubicBezTo>
                  <a:cubicBezTo>
                    <a:pt x="12795" y="34667"/>
                    <a:pt x="12632" y="34504"/>
                    <a:pt x="12492" y="34340"/>
                  </a:cubicBezTo>
                  <a:cubicBezTo>
                    <a:pt x="12328" y="34013"/>
                    <a:pt x="12235" y="33640"/>
                    <a:pt x="12281" y="33243"/>
                  </a:cubicBezTo>
                  <a:lnTo>
                    <a:pt x="12281" y="33243"/>
                  </a:lnTo>
                  <a:cubicBezTo>
                    <a:pt x="12863" y="33635"/>
                    <a:pt x="13609" y="33753"/>
                    <a:pt x="14359" y="33753"/>
                  </a:cubicBezTo>
                  <a:cubicBezTo>
                    <a:pt x="14995" y="33753"/>
                    <a:pt x="15634" y="33668"/>
                    <a:pt x="16181" y="33593"/>
                  </a:cubicBezTo>
                  <a:cubicBezTo>
                    <a:pt x="17558" y="33430"/>
                    <a:pt x="19239" y="33009"/>
                    <a:pt x="19916" y="31679"/>
                  </a:cubicBezTo>
                  <a:close/>
                  <a:moveTo>
                    <a:pt x="19986" y="33103"/>
                  </a:moveTo>
                  <a:lnTo>
                    <a:pt x="19986" y="33103"/>
                  </a:lnTo>
                  <a:cubicBezTo>
                    <a:pt x="19659" y="34340"/>
                    <a:pt x="18305" y="35251"/>
                    <a:pt x="16974" y="35554"/>
                  </a:cubicBezTo>
                  <a:cubicBezTo>
                    <a:pt x="16694" y="35601"/>
                    <a:pt x="16391" y="35648"/>
                    <a:pt x="16111" y="35648"/>
                  </a:cubicBezTo>
                  <a:cubicBezTo>
                    <a:pt x="16391" y="35554"/>
                    <a:pt x="16671" y="35438"/>
                    <a:pt x="16951" y="35321"/>
                  </a:cubicBezTo>
                  <a:cubicBezTo>
                    <a:pt x="17862" y="34854"/>
                    <a:pt x="19309" y="34107"/>
                    <a:pt x="19986" y="33103"/>
                  </a:cubicBezTo>
                  <a:close/>
                  <a:moveTo>
                    <a:pt x="19776" y="34224"/>
                  </a:moveTo>
                  <a:cubicBezTo>
                    <a:pt x="19776" y="34270"/>
                    <a:pt x="19776" y="34294"/>
                    <a:pt x="19800" y="34317"/>
                  </a:cubicBezTo>
                  <a:cubicBezTo>
                    <a:pt x="19193" y="35041"/>
                    <a:pt x="18352" y="35554"/>
                    <a:pt x="17441" y="35741"/>
                  </a:cubicBezTo>
                  <a:cubicBezTo>
                    <a:pt x="18329" y="35484"/>
                    <a:pt x="19146" y="34947"/>
                    <a:pt x="19776" y="34224"/>
                  </a:cubicBezTo>
                  <a:close/>
                  <a:moveTo>
                    <a:pt x="20360" y="34550"/>
                  </a:moveTo>
                  <a:cubicBezTo>
                    <a:pt x="20733" y="35321"/>
                    <a:pt x="20617" y="36232"/>
                    <a:pt x="20080" y="36885"/>
                  </a:cubicBezTo>
                  <a:cubicBezTo>
                    <a:pt x="20243" y="36418"/>
                    <a:pt x="20337" y="35905"/>
                    <a:pt x="20337" y="35414"/>
                  </a:cubicBezTo>
                  <a:lnTo>
                    <a:pt x="20313" y="35414"/>
                  </a:lnTo>
                  <a:cubicBezTo>
                    <a:pt x="20360" y="35134"/>
                    <a:pt x="20383" y="34831"/>
                    <a:pt x="20360" y="34550"/>
                  </a:cubicBezTo>
                  <a:close/>
                  <a:moveTo>
                    <a:pt x="19870" y="34714"/>
                  </a:moveTo>
                  <a:cubicBezTo>
                    <a:pt x="19893" y="34877"/>
                    <a:pt x="19916" y="35064"/>
                    <a:pt x="19916" y="35228"/>
                  </a:cubicBezTo>
                  <a:cubicBezTo>
                    <a:pt x="19753" y="36605"/>
                    <a:pt x="18889" y="37796"/>
                    <a:pt x="17301" y="38099"/>
                  </a:cubicBezTo>
                  <a:lnTo>
                    <a:pt x="17278" y="38123"/>
                  </a:lnTo>
                  <a:cubicBezTo>
                    <a:pt x="16980" y="38181"/>
                    <a:pt x="16677" y="38210"/>
                    <a:pt x="16374" y="38210"/>
                  </a:cubicBezTo>
                  <a:cubicBezTo>
                    <a:pt x="15704" y="38210"/>
                    <a:pt x="15033" y="38069"/>
                    <a:pt x="14406" y="37796"/>
                  </a:cubicBezTo>
                  <a:cubicBezTo>
                    <a:pt x="13869" y="37539"/>
                    <a:pt x="13426" y="37142"/>
                    <a:pt x="13075" y="36675"/>
                  </a:cubicBezTo>
                  <a:cubicBezTo>
                    <a:pt x="13075" y="36652"/>
                    <a:pt x="13052" y="36605"/>
                    <a:pt x="13052" y="36582"/>
                  </a:cubicBezTo>
                  <a:cubicBezTo>
                    <a:pt x="13075" y="36418"/>
                    <a:pt x="13122" y="36278"/>
                    <a:pt x="13192" y="36138"/>
                  </a:cubicBezTo>
                  <a:cubicBezTo>
                    <a:pt x="13223" y="36076"/>
                    <a:pt x="13182" y="36024"/>
                    <a:pt x="13137" y="36024"/>
                  </a:cubicBezTo>
                  <a:cubicBezTo>
                    <a:pt x="13114" y="36024"/>
                    <a:pt x="13091" y="36037"/>
                    <a:pt x="13075" y="36068"/>
                  </a:cubicBezTo>
                  <a:cubicBezTo>
                    <a:pt x="13029" y="36138"/>
                    <a:pt x="13005" y="36185"/>
                    <a:pt x="12982" y="36255"/>
                  </a:cubicBezTo>
                  <a:cubicBezTo>
                    <a:pt x="12959" y="36138"/>
                    <a:pt x="12935" y="36021"/>
                    <a:pt x="12935" y="35905"/>
                  </a:cubicBezTo>
                  <a:cubicBezTo>
                    <a:pt x="12935" y="35858"/>
                    <a:pt x="12894" y="35835"/>
                    <a:pt x="12853" y="35835"/>
                  </a:cubicBezTo>
                  <a:cubicBezTo>
                    <a:pt x="12813" y="35835"/>
                    <a:pt x="12772" y="35858"/>
                    <a:pt x="12772" y="35905"/>
                  </a:cubicBezTo>
                  <a:cubicBezTo>
                    <a:pt x="12772" y="35998"/>
                    <a:pt x="12772" y="36045"/>
                    <a:pt x="12772" y="36115"/>
                  </a:cubicBezTo>
                  <a:cubicBezTo>
                    <a:pt x="12655" y="35835"/>
                    <a:pt x="12678" y="35484"/>
                    <a:pt x="12818" y="35204"/>
                  </a:cubicBezTo>
                  <a:cubicBezTo>
                    <a:pt x="12842" y="35228"/>
                    <a:pt x="12865" y="35228"/>
                    <a:pt x="12889" y="35251"/>
                  </a:cubicBezTo>
                  <a:cubicBezTo>
                    <a:pt x="13332" y="35601"/>
                    <a:pt x="13869" y="35835"/>
                    <a:pt x="14453" y="35858"/>
                  </a:cubicBezTo>
                  <a:cubicBezTo>
                    <a:pt x="15082" y="36044"/>
                    <a:pt x="15738" y="36142"/>
                    <a:pt x="16392" y="36142"/>
                  </a:cubicBezTo>
                  <a:cubicBezTo>
                    <a:pt x="16807" y="36142"/>
                    <a:pt x="17221" y="36103"/>
                    <a:pt x="17628" y="36021"/>
                  </a:cubicBezTo>
                  <a:cubicBezTo>
                    <a:pt x="18492" y="35811"/>
                    <a:pt x="19263" y="35368"/>
                    <a:pt x="19870" y="34714"/>
                  </a:cubicBezTo>
                  <a:close/>
                  <a:moveTo>
                    <a:pt x="19706" y="36955"/>
                  </a:moveTo>
                  <a:cubicBezTo>
                    <a:pt x="19636" y="37142"/>
                    <a:pt x="19543" y="37329"/>
                    <a:pt x="19449" y="37492"/>
                  </a:cubicBezTo>
                  <a:lnTo>
                    <a:pt x="19449" y="37516"/>
                  </a:lnTo>
                  <a:cubicBezTo>
                    <a:pt x="18579" y="38179"/>
                    <a:pt x="17342" y="38580"/>
                    <a:pt x="16176" y="38580"/>
                  </a:cubicBezTo>
                  <a:cubicBezTo>
                    <a:pt x="15371" y="38580"/>
                    <a:pt x="14601" y="38389"/>
                    <a:pt x="14009" y="37959"/>
                  </a:cubicBezTo>
                  <a:lnTo>
                    <a:pt x="14009" y="37959"/>
                  </a:lnTo>
                  <a:cubicBezTo>
                    <a:pt x="14710" y="38310"/>
                    <a:pt x="15480" y="38496"/>
                    <a:pt x="16274" y="38520"/>
                  </a:cubicBezTo>
                  <a:cubicBezTo>
                    <a:pt x="16307" y="38520"/>
                    <a:pt x="16340" y="38521"/>
                    <a:pt x="16373" y="38521"/>
                  </a:cubicBezTo>
                  <a:cubicBezTo>
                    <a:pt x="17668" y="38521"/>
                    <a:pt x="18909" y="38072"/>
                    <a:pt x="19683" y="36979"/>
                  </a:cubicBezTo>
                  <a:cubicBezTo>
                    <a:pt x="19683" y="36979"/>
                    <a:pt x="19683" y="36955"/>
                    <a:pt x="19706" y="36955"/>
                  </a:cubicBezTo>
                  <a:close/>
                  <a:moveTo>
                    <a:pt x="13075" y="37189"/>
                  </a:moveTo>
                  <a:cubicBezTo>
                    <a:pt x="13099" y="37212"/>
                    <a:pt x="13122" y="37259"/>
                    <a:pt x="13145" y="37282"/>
                  </a:cubicBezTo>
                  <a:cubicBezTo>
                    <a:pt x="13760" y="38336"/>
                    <a:pt x="15062" y="38848"/>
                    <a:pt x="16356" y="38848"/>
                  </a:cubicBezTo>
                  <a:cubicBezTo>
                    <a:pt x="16781" y="38848"/>
                    <a:pt x="17206" y="38793"/>
                    <a:pt x="17605" y="38683"/>
                  </a:cubicBezTo>
                  <a:cubicBezTo>
                    <a:pt x="18118" y="38543"/>
                    <a:pt x="18609" y="38333"/>
                    <a:pt x="19052" y="38076"/>
                  </a:cubicBezTo>
                  <a:lnTo>
                    <a:pt x="19052" y="38076"/>
                  </a:lnTo>
                  <a:cubicBezTo>
                    <a:pt x="18702" y="38450"/>
                    <a:pt x="18282" y="38753"/>
                    <a:pt x="17815" y="38963"/>
                  </a:cubicBezTo>
                  <a:cubicBezTo>
                    <a:pt x="17302" y="39193"/>
                    <a:pt x="16759" y="39305"/>
                    <a:pt x="16215" y="39305"/>
                  </a:cubicBezTo>
                  <a:cubicBezTo>
                    <a:pt x="15818" y="39305"/>
                    <a:pt x="15421" y="39245"/>
                    <a:pt x="15037" y="39127"/>
                  </a:cubicBezTo>
                  <a:cubicBezTo>
                    <a:pt x="14149" y="38823"/>
                    <a:pt x="13239" y="38099"/>
                    <a:pt x="13075" y="37189"/>
                  </a:cubicBezTo>
                  <a:close/>
                  <a:moveTo>
                    <a:pt x="13235" y="1"/>
                  </a:moveTo>
                  <a:cubicBezTo>
                    <a:pt x="12098" y="1"/>
                    <a:pt x="10940" y="229"/>
                    <a:pt x="9783" y="742"/>
                  </a:cubicBezTo>
                  <a:lnTo>
                    <a:pt x="9410" y="906"/>
                  </a:lnTo>
                  <a:cubicBezTo>
                    <a:pt x="6094" y="1583"/>
                    <a:pt x="3316" y="3848"/>
                    <a:pt x="2008" y="6976"/>
                  </a:cubicBezTo>
                  <a:cubicBezTo>
                    <a:pt x="0" y="11646"/>
                    <a:pt x="607" y="17296"/>
                    <a:pt x="2592" y="21849"/>
                  </a:cubicBezTo>
                  <a:cubicBezTo>
                    <a:pt x="2825" y="22409"/>
                    <a:pt x="3082" y="22970"/>
                    <a:pt x="3386" y="23530"/>
                  </a:cubicBezTo>
                  <a:cubicBezTo>
                    <a:pt x="3876" y="25141"/>
                    <a:pt x="4693" y="26612"/>
                    <a:pt x="5767" y="27896"/>
                  </a:cubicBezTo>
                  <a:cubicBezTo>
                    <a:pt x="6725" y="28947"/>
                    <a:pt x="7915" y="29764"/>
                    <a:pt x="9223" y="30278"/>
                  </a:cubicBezTo>
                  <a:cubicBezTo>
                    <a:pt x="9760" y="30558"/>
                    <a:pt x="10344" y="30815"/>
                    <a:pt x="10927" y="30978"/>
                  </a:cubicBezTo>
                  <a:cubicBezTo>
                    <a:pt x="10904" y="31562"/>
                    <a:pt x="11137" y="32122"/>
                    <a:pt x="11581" y="32519"/>
                  </a:cubicBezTo>
                  <a:cubicBezTo>
                    <a:pt x="11651" y="32613"/>
                    <a:pt x="11698" y="32706"/>
                    <a:pt x="11791" y="32799"/>
                  </a:cubicBezTo>
                  <a:cubicBezTo>
                    <a:pt x="11885" y="32916"/>
                    <a:pt x="11978" y="33009"/>
                    <a:pt x="12095" y="33103"/>
                  </a:cubicBezTo>
                  <a:cubicBezTo>
                    <a:pt x="12071" y="33220"/>
                    <a:pt x="12071" y="33360"/>
                    <a:pt x="12071" y="33523"/>
                  </a:cubicBezTo>
                  <a:cubicBezTo>
                    <a:pt x="12071" y="33476"/>
                    <a:pt x="12048" y="33430"/>
                    <a:pt x="12025" y="33360"/>
                  </a:cubicBezTo>
                  <a:cubicBezTo>
                    <a:pt x="12025" y="33331"/>
                    <a:pt x="11998" y="33311"/>
                    <a:pt x="11972" y="33311"/>
                  </a:cubicBezTo>
                  <a:cubicBezTo>
                    <a:pt x="11956" y="33311"/>
                    <a:pt x="11940" y="33319"/>
                    <a:pt x="11931" y="33336"/>
                  </a:cubicBezTo>
                  <a:cubicBezTo>
                    <a:pt x="11861" y="33336"/>
                    <a:pt x="11815" y="33360"/>
                    <a:pt x="11838" y="33430"/>
                  </a:cubicBezTo>
                  <a:cubicBezTo>
                    <a:pt x="11885" y="33593"/>
                    <a:pt x="11931" y="33733"/>
                    <a:pt x="12001" y="33873"/>
                  </a:cubicBezTo>
                  <a:cubicBezTo>
                    <a:pt x="12071" y="34060"/>
                    <a:pt x="12165" y="34224"/>
                    <a:pt x="12281" y="34387"/>
                  </a:cubicBezTo>
                  <a:cubicBezTo>
                    <a:pt x="12398" y="34644"/>
                    <a:pt x="12538" y="34854"/>
                    <a:pt x="12725" y="35064"/>
                  </a:cubicBezTo>
                  <a:cubicBezTo>
                    <a:pt x="12468" y="35601"/>
                    <a:pt x="12492" y="36255"/>
                    <a:pt x="12818" y="36792"/>
                  </a:cubicBezTo>
                  <a:cubicBezTo>
                    <a:pt x="12592" y="38481"/>
                    <a:pt x="14892" y="39534"/>
                    <a:pt x="16543" y="39534"/>
                  </a:cubicBezTo>
                  <a:cubicBezTo>
                    <a:pt x="16763" y="39534"/>
                    <a:pt x="16972" y="39515"/>
                    <a:pt x="17161" y="39477"/>
                  </a:cubicBezTo>
                  <a:cubicBezTo>
                    <a:pt x="18282" y="39220"/>
                    <a:pt x="19216" y="38520"/>
                    <a:pt x="19776" y="37539"/>
                  </a:cubicBezTo>
                  <a:cubicBezTo>
                    <a:pt x="20850" y="36675"/>
                    <a:pt x="21504" y="35484"/>
                    <a:pt x="20500" y="34224"/>
                  </a:cubicBezTo>
                  <a:cubicBezTo>
                    <a:pt x="20477" y="34200"/>
                    <a:pt x="20447" y="34189"/>
                    <a:pt x="20421" y="34189"/>
                  </a:cubicBezTo>
                  <a:cubicBezTo>
                    <a:pt x="20395" y="34189"/>
                    <a:pt x="20372" y="34200"/>
                    <a:pt x="20360" y="34224"/>
                  </a:cubicBezTo>
                  <a:cubicBezTo>
                    <a:pt x="20360" y="34177"/>
                    <a:pt x="20337" y="34154"/>
                    <a:pt x="20337" y="34107"/>
                  </a:cubicBezTo>
                  <a:cubicBezTo>
                    <a:pt x="20897" y="33196"/>
                    <a:pt x="20990" y="32122"/>
                    <a:pt x="20173" y="31142"/>
                  </a:cubicBezTo>
                  <a:cubicBezTo>
                    <a:pt x="20150" y="31142"/>
                    <a:pt x="20150" y="31118"/>
                    <a:pt x="20126" y="31118"/>
                  </a:cubicBezTo>
                  <a:cubicBezTo>
                    <a:pt x="20196" y="30908"/>
                    <a:pt x="20220" y="30675"/>
                    <a:pt x="20220" y="30465"/>
                  </a:cubicBezTo>
                  <a:cubicBezTo>
                    <a:pt x="20243" y="30208"/>
                    <a:pt x="20220" y="29951"/>
                    <a:pt x="20150" y="29717"/>
                  </a:cubicBezTo>
                  <a:cubicBezTo>
                    <a:pt x="20196" y="29531"/>
                    <a:pt x="20220" y="29344"/>
                    <a:pt x="20220" y="29157"/>
                  </a:cubicBezTo>
                  <a:cubicBezTo>
                    <a:pt x="20570" y="28924"/>
                    <a:pt x="20897" y="28667"/>
                    <a:pt x="21200" y="28387"/>
                  </a:cubicBezTo>
                  <a:cubicBezTo>
                    <a:pt x="22975" y="27429"/>
                    <a:pt x="24703" y="26309"/>
                    <a:pt x="25777" y="24557"/>
                  </a:cubicBezTo>
                  <a:cubicBezTo>
                    <a:pt x="26967" y="22526"/>
                    <a:pt x="27201" y="20075"/>
                    <a:pt x="27061" y="17786"/>
                  </a:cubicBezTo>
                  <a:cubicBezTo>
                    <a:pt x="27084" y="17319"/>
                    <a:pt x="27108" y="16876"/>
                    <a:pt x="27108" y="16409"/>
                  </a:cubicBezTo>
                  <a:cubicBezTo>
                    <a:pt x="27084" y="15545"/>
                    <a:pt x="27037" y="14704"/>
                    <a:pt x="26897" y="13864"/>
                  </a:cubicBezTo>
                  <a:cubicBezTo>
                    <a:pt x="26874" y="11856"/>
                    <a:pt x="26337" y="9895"/>
                    <a:pt x="25380" y="8144"/>
                  </a:cubicBezTo>
                  <a:cubicBezTo>
                    <a:pt x="24446" y="6556"/>
                    <a:pt x="23185" y="5155"/>
                    <a:pt x="21691" y="4058"/>
                  </a:cubicBezTo>
                  <a:cubicBezTo>
                    <a:pt x="19374" y="1758"/>
                    <a:pt x="16388" y="1"/>
                    <a:pt x="13235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7"/>
            <p:cNvSpPr/>
            <p:nvPr/>
          </p:nvSpPr>
          <p:spPr>
            <a:xfrm>
              <a:off x="4283875" y="2289925"/>
              <a:ext cx="109875" cy="139250"/>
            </a:xfrm>
            <a:custGeom>
              <a:rect b="b" l="l" r="r" t="t"/>
              <a:pathLst>
                <a:path extrusionOk="0" h="5570" w="4395">
                  <a:moveTo>
                    <a:pt x="3507" y="370"/>
                  </a:moveTo>
                  <a:cubicBezTo>
                    <a:pt x="3588" y="370"/>
                    <a:pt x="3583" y="433"/>
                    <a:pt x="3505" y="557"/>
                  </a:cubicBezTo>
                  <a:cubicBezTo>
                    <a:pt x="3575" y="814"/>
                    <a:pt x="3038" y="1631"/>
                    <a:pt x="2922" y="1911"/>
                  </a:cubicBezTo>
                  <a:cubicBezTo>
                    <a:pt x="2828" y="2122"/>
                    <a:pt x="2712" y="2332"/>
                    <a:pt x="2595" y="2542"/>
                  </a:cubicBezTo>
                  <a:lnTo>
                    <a:pt x="2478" y="2729"/>
                  </a:lnTo>
                  <a:cubicBezTo>
                    <a:pt x="2058" y="3289"/>
                    <a:pt x="1567" y="3803"/>
                    <a:pt x="1054" y="4270"/>
                  </a:cubicBezTo>
                  <a:cubicBezTo>
                    <a:pt x="1544" y="3382"/>
                    <a:pt x="2011" y="2472"/>
                    <a:pt x="2455" y="1561"/>
                  </a:cubicBezTo>
                  <a:lnTo>
                    <a:pt x="2758" y="1164"/>
                  </a:lnTo>
                  <a:cubicBezTo>
                    <a:pt x="2922" y="907"/>
                    <a:pt x="3108" y="651"/>
                    <a:pt x="3319" y="417"/>
                  </a:cubicBezTo>
                  <a:cubicBezTo>
                    <a:pt x="3404" y="386"/>
                    <a:pt x="3466" y="370"/>
                    <a:pt x="3507" y="370"/>
                  </a:cubicBezTo>
                  <a:close/>
                  <a:moveTo>
                    <a:pt x="3684" y="1"/>
                  </a:moveTo>
                  <a:cubicBezTo>
                    <a:pt x="3350" y="1"/>
                    <a:pt x="3096" y="230"/>
                    <a:pt x="2875" y="511"/>
                  </a:cubicBezTo>
                  <a:cubicBezTo>
                    <a:pt x="2848" y="456"/>
                    <a:pt x="2789" y="418"/>
                    <a:pt x="2731" y="418"/>
                  </a:cubicBezTo>
                  <a:cubicBezTo>
                    <a:pt x="2689" y="418"/>
                    <a:pt x="2648" y="438"/>
                    <a:pt x="2618" y="487"/>
                  </a:cubicBezTo>
                  <a:cubicBezTo>
                    <a:pt x="2338" y="1118"/>
                    <a:pt x="2011" y="1725"/>
                    <a:pt x="1638" y="2308"/>
                  </a:cubicBezTo>
                  <a:lnTo>
                    <a:pt x="727" y="3569"/>
                  </a:lnTo>
                  <a:cubicBezTo>
                    <a:pt x="610" y="3733"/>
                    <a:pt x="493" y="3896"/>
                    <a:pt x="353" y="4036"/>
                  </a:cubicBezTo>
                  <a:cubicBezTo>
                    <a:pt x="330" y="4059"/>
                    <a:pt x="330" y="4106"/>
                    <a:pt x="330" y="4130"/>
                  </a:cubicBezTo>
                  <a:lnTo>
                    <a:pt x="50" y="4526"/>
                  </a:lnTo>
                  <a:cubicBezTo>
                    <a:pt x="0" y="4592"/>
                    <a:pt x="68" y="4659"/>
                    <a:pt x="136" y="4659"/>
                  </a:cubicBezTo>
                  <a:cubicBezTo>
                    <a:pt x="164" y="4659"/>
                    <a:pt x="193" y="4647"/>
                    <a:pt x="213" y="4620"/>
                  </a:cubicBezTo>
                  <a:lnTo>
                    <a:pt x="564" y="4153"/>
                  </a:lnTo>
                  <a:cubicBezTo>
                    <a:pt x="750" y="3966"/>
                    <a:pt x="914" y="3779"/>
                    <a:pt x="1077" y="3569"/>
                  </a:cubicBezTo>
                  <a:lnTo>
                    <a:pt x="1077" y="3569"/>
                  </a:lnTo>
                  <a:cubicBezTo>
                    <a:pt x="844" y="4013"/>
                    <a:pt x="610" y="4456"/>
                    <a:pt x="377" y="4853"/>
                  </a:cubicBezTo>
                  <a:cubicBezTo>
                    <a:pt x="291" y="4973"/>
                    <a:pt x="381" y="5093"/>
                    <a:pt x="491" y="5093"/>
                  </a:cubicBezTo>
                  <a:cubicBezTo>
                    <a:pt x="531" y="5093"/>
                    <a:pt x="573" y="5077"/>
                    <a:pt x="610" y="5040"/>
                  </a:cubicBezTo>
                  <a:cubicBezTo>
                    <a:pt x="960" y="4760"/>
                    <a:pt x="1287" y="4433"/>
                    <a:pt x="1614" y="4130"/>
                  </a:cubicBezTo>
                  <a:lnTo>
                    <a:pt x="1614" y="4130"/>
                  </a:lnTo>
                  <a:lnTo>
                    <a:pt x="867" y="5367"/>
                  </a:lnTo>
                  <a:cubicBezTo>
                    <a:pt x="803" y="5479"/>
                    <a:pt x="893" y="5570"/>
                    <a:pt x="986" y="5570"/>
                  </a:cubicBezTo>
                  <a:cubicBezTo>
                    <a:pt x="1028" y="5570"/>
                    <a:pt x="1071" y="5551"/>
                    <a:pt x="1101" y="5507"/>
                  </a:cubicBezTo>
                  <a:cubicBezTo>
                    <a:pt x="1684" y="4690"/>
                    <a:pt x="2221" y="3826"/>
                    <a:pt x="2688" y="2939"/>
                  </a:cubicBezTo>
                  <a:lnTo>
                    <a:pt x="2688" y="2915"/>
                  </a:lnTo>
                  <a:cubicBezTo>
                    <a:pt x="3342" y="2075"/>
                    <a:pt x="3902" y="1188"/>
                    <a:pt x="4346" y="230"/>
                  </a:cubicBezTo>
                  <a:cubicBezTo>
                    <a:pt x="4394" y="118"/>
                    <a:pt x="4310" y="28"/>
                    <a:pt x="4222" y="28"/>
                  </a:cubicBezTo>
                  <a:cubicBezTo>
                    <a:pt x="4182" y="28"/>
                    <a:pt x="4142" y="46"/>
                    <a:pt x="4112" y="90"/>
                  </a:cubicBezTo>
                  <a:lnTo>
                    <a:pt x="3739" y="674"/>
                  </a:lnTo>
                  <a:cubicBezTo>
                    <a:pt x="3809" y="511"/>
                    <a:pt x="3879" y="347"/>
                    <a:pt x="3949" y="160"/>
                  </a:cubicBezTo>
                  <a:cubicBezTo>
                    <a:pt x="3972" y="90"/>
                    <a:pt x="3926" y="20"/>
                    <a:pt x="3856" y="20"/>
                  </a:cubicBezTo>
                  <a:cubicBezTo>
                    <a:pt x="3796" y="7"/>
                    <a:pt x="3739" y="1"/>
                    <a:pt x="368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7"/>
            <p:cNvSpPr/>
            <p:nvPr/>
          </p:nvSpPr>
          <p:spPr>
            <a:xfrm>
              <a:off x="4024350" y="2081000"/>
              <a:ext cx="171850" cy="92900"/>
            </a:xfrm>
            <a:custGeom>
              <a:rect b="b" l="l" r="r" t="t"/>
              <a:pathLst>
                <a:path extrusionOk="0" h="3716" w="6874">
                  <a:moveTo>
                    <a:pt x="2376" y="2237"/>
                  </a:moveTo>
                  <a:lnTo>
                    <a:pt x="2376" y="2237"/>
                  </a:lnTo>
                  <a:cubicBezTo>
                    <a:pt x="1769" y="2517"/>
                    <a:pt x="1138" y="2774"/>
                    <a:pt x="508" y="3007"/>
                  </a:cubicBezTo>
                  <a:cubicBezTo>
                    <a:pt x="531" y="2960"/>
                    <a:pt x="578" y="2914"/>
                    <a:pt x="625" y="2890"/>
                  </a:cubicBezTo>
                  <a:lnTo>
                    <a:pt x="648" y="2890"/>
                  </a:lnTo>
                  <a:lnTo>
                    <a:pt x="1862" y="2377"/>
                  </a:lnTo>
                  <a:lnTo>
                    <a:pt x="2026" y="2330"/>
                  </a:lnTo>
                  <a:lnTo>
                    <a:pt x="2376" y="2237"/>
                  </a:lnTo>
                  <a:close/>
                  <a:moveTo>
                    <a:pt x="6294" y="1"/>
                  </a:moveTo>
                  <a:cubicBezTo>
                    <a:pt x="6265" y="1"/>
                    <a:pt x="6235" y="7"/>
                    <a:pt x="6205" y="19"/>
                  </a:cubicBezTo>
                  <a:lnTo>
                    <a:pt x="1605" y="2097"/>
                  </a:lnTo>
                  <a:cubicBezTo>
                    <a:pt x="928" y="2283"/>
                    <a:pt x="228" y="2517"/>
                    <a:pt x="41" y="3264"/>
                  </a:cubicBezTo>
                  <a:cubicBezTo>
                    <a:pt x="1" y="3345"/>
                    <a:pt x="82" y="3460"/>
                    <a:pt x="180" y="3460"/>
                  </a:cubicBezTo>
                  <a:cubicBezTo>
                    <a:pt x="196" y="3460"/>
                    <a:pt x="212" y="3457"/>
                    <a:pt x="228" y="3451"/>
                  </a:cubicBezTo>
                  <a:cubicBezTo>
                    <a:pt x="531" y="3357"/>
                    <a:pt x="811" y="3241"/>
                    <a:pt x="1115" y="3124"/>
                  </a:cubicBezTo>
                  <a:cubicBezTo>
                    <a:pt x="1132" y="3158"/>
                    <a:pt x="1174" y="3180"/>
                    <a:pt x="1223" y="3180"/>
                  </a:cubicBezTo>
                  <a:cubicBezTo>
                    <a:pt x="1241" y="3180"/>
                    <a:pt x="1260" y="3177"/>
                    <a:pt x="1278" y="3171"/>
                  </a:cubicBezTo>
                  <a:cubicBezTo>
                    <a:pt x="2889" y="2680"/>
                    <a:pt x="4407" y="1886"/>
                    <a:pt x="5738" y="859"/>
                  </a:cubicBezTo>
                  <a:lnTo>
                    <a:pt x="5761" y="836"/>
                  </a:lnTo>
                  <a:cubicBezTo>
                    <a:pt x="5808" y="812"/>
                    <a:pt x="5831" y="766"/>
                    <a:pt x="5831" y="719"/>
                  </a:cubicBezTo>
                  <a:lnTo>
                    <a:pt x="6228" y="556"/>
                  </a:lnTo>
                  <a:lnTo>
                    <a:pt x="6228" y="556"/>
                  </a:lnTo>
                  <a:cubicBezTo>
                    <a:pt x="5178" y="1770"/>
                    <a:pt x="3917" y="2774"/>
                    <a:pt x="2493" y="3544"/>
                  </a:cubicBezTo>
                  <a:cubicBezTo>
                    <a:pt x="2431" y="3585"/>
                    <a:pt x="2459" y="3716"/>
                    <a:pt x="2530" y="3716"/>
                  </a:cubicBezTo>
                  <a:cubicBezTo>
                    <a:pt x="2540" y="3716"/>
                    <a:pt x="2551" y="3713"/>
                    <a:pt x="2563" y="3708"/>
                  </a:cubicBezTo>
                  <a:lnTo>
                    <a:pt x="2703" y="3661"/>
                  </a:lnTo>
                  <a:cubicBezTo>
                    <a:pt x="2749" y="3661"/>
                    <a:pt x="2773" y="3614"/>
                    <a:pt x="2749" y="3568"/>
                  </a:cubicBezTo>
                  <a:lnTo>
                    <a:pt x="2749" y="3568"/>
                  </a:lnTo>
                  <a:cubicBezTo>
                    <a:pt x="2774" y="3574"/>
                    <a:pt x="2799" y="3577"/>
                    <a:pt x="2824" y="3577"/>
                  </a:cubicBezTo>
                  <a:cubicBezTo>
                    <a:pt x="2891" y="3577"/>
                    <a:pt x="2955" y="3555"/>
                    <a:pt x="3006" y="3521"/>
                  </a:cubicBezTo>
                  <a:cubicBezTo>
                    <a:pt x="3100" y="3474"/>
                    <a:pt x="3193" y="3427"/>
                    <a:pt x="3286" y="3381"/>
                  </a:cubicBezTo>
                  <a:cubicBezTo>
                    <a:pt x="3496" y="3241"/>
                    <a:pt x="3707" y="3124"/>
                    <a:pt x="3917" y="2984"/>
                  </a:cubicBezTo>
                  <a:cubicBezTo>
                    <a:pt x="4267" y="2750"/>
                    <a:pt x="4594" y="2517"/>
                    <a:pt x="4921" y="2260"/>
                  </a:cubicBezTo>
                  <a:cubicBezTo>
                    <a:pt x="5621" y="1676"/>
                    <a:pt x="6252" y="999"/>
                    <a:pt x="6812" y="275"/>
                  </a:cubicBezTo>
                  <a:cubicBezTo>
                    <a:pt x="6873" y="193"/>
                    <a:pt x="6791" y="57"/>
                    <a:pt x="6690" y="57"/>
                  </a:cubicBezTo>
                  <a:cubicBezTo>
                    <a:pt x="6677" y="57"/>
                    <a:pt x="6663" y="60"/>
                    <a:pt x="6648" y="65"/>
                  </a:cubicBezTo>
                  <a:lnTo>
                    <a:pt x="6462" y="135"/>
                  </a:lnTo>
                  <a:cubicBezTo>
                    <a:pt x="6444" y="49"/>
                    <a:pt x="6376" y="1"/>
                    <a:pt x="629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7"/>
            <p:cNvSpPr/>
            <p:nvPr/>
          </p:nvSpPr>
          <p:spPr>
            <a:xfrm>
              <a:off x="3878850" y="1767150"/>
              <a:ext cx="210125" cy="74475"/>
            </a:xfrm>
            <a:custGeom>
              <a:rect b="b" l="l" r="r" t="t"/>
              <a:pathLst>
                <a:path extrusionOk="0" h="2979" w="8405">
                  <a:moveTo>
                    <a:pt x="7531" y="0"/>
                  </a:moveTo>
                  <a:cubicBezTo>
                    <a:pt x="7512" y="0"/>
                    <a:pt x="7492" y="4"/>
                    <a:pt x="7472" y="11"/>
                  </a:cubicBezTo>
                  <a:cubicBezTo>
                    <a:pt x="6468" y="245"/>
                    <a:pt x="5417" y="525"/>
                    <a:pt x="4343" y="782"/>
                  </a:cubicBezTo>
                  <a:cubicBezTo>
                    <a:pt x="3711" y="816"/>
                    <a:pt x="3066" y="838"/>
                    <a:pt x="2427" y="838"/>
                  </a:cubicBezTo>
                  <a:cubicBezTo>
                    <a:pt x="2193" y="838"/>
                    <a:pt x="1960" y="835"/>
                    <a:pt x="1728" y="828"/>
                  </a:cubicBezTo>
                  <a:cubicBezTo>
                    <a:pt x="1542" y="828"/>
                    <a:pt x="1495" y="1109"/>
                    <a:pt x="1682" y="1155"/>
                  </a:cubicBezTo>
                  <a:lnTo>
                    <a:pt x="1868" y="1155"/>
                  </a:lnTo>
                  <a:cubicBezTo>
                    <a:pt x="1588" y="1179"/>
                    <a:pt x="1314" y="1190"/>
                    <a:pt x="1042" y="1190"/>
                  </a:cubicBezTo>
                  <a:cubicBezTo>
                    <a:pt x="771" y="1190"/>
                    <a:pt x="503" y="1179"/>
                    <a:pt x="234" y="1155"/>
                  </a:cubicBezTo>
                  <a:cubicBezTo>
                    <a:pt x="227" y="1155"/>
                    <a:pt x="219" y="1154"/>
                    <a:pt x="212" y="1154"/>
                  </a:cubicBezTo>
                  <a:cubicBezTo>
                    <a:pt x="1" y="1154"/>
                    <a:pt x="8" y="1482"/>
                    <a:pt x="234" y="1482"/>
                  </a:cubicBezTo>
                  <a:cubicBezTo>
                    <a:pt x="939" y="1558"/>
                    <a:pt x="1644" y="1594"/>
                    <a:pt x="2349" y="1594"/>
                  </a:cubicBezTo>
                  <a:cubicBezTo>
                    <a:pt x="3161" y="1594"/>
                    <a:pt x="3974" y="1546"/>
                    <a:pt x="4787" y="1459"/>
                  </a:cubicBezTo>
                  <a:cubicBezTo>
                    <a:pt x="4834" y="1576"/>
                    <a:pt x="4880" y="1669"/>
                    <a:pt x="4974" y="1762"/>
                  </a:cubicBezTo>
                  <a:cubicBezTo>
                    <a:pt x="4997" y="1809"/>
                    <a:pt x="5020" y="1809"/>
                    <a:pt x="5067" y="1809"/>
                  </a:cubicBezTo>
                  <a:cubicBezTo>
                    <a:pt x="4180" y="2183"/>
                    <a:pt x="3293" y="2486"/>
                    <a:pt x="2405" y="2766"/>
                  </a:cubicBezTo>
                  <a:cubicBezTo>
                    <a:pt x="2274" y="2810"/>
                    <a:pt x="2307" y="2978"/>
                    <a:pt x="2429" y="2978"/>
                  </a:cubicBezTo>
                  <a:cubicBezTo>
                    <a:pt x="2436" y="2978"/>
                    <a:pt x="2444" y="2978"/>
                    <a:pt x="2452" y="2976"/>
                  </a:cubicBezTo>
                  <a:cubicBezTo>
                    <a:pt x="4273" y="2486"/>
                    <a:pt x="6024" y="1786"/>
                    <a:pt x="7682" y="875"/>
                  </a:cubicBezTo>
                  <a:cubicBezTo>
                    <a:pt x="7869" y="782"/>
                    <a:pt x="8056" y="688"/>
                    <a:pt x="8242" y="572"/>
                  </a:cubicBezTo>
                  <a:cubicBezTo>
                    <a:pt x="8405" y="511"/>
                    <a:pt x="8338" y="274"/>
                    <a:pt x="8195" y="274"/>
                  </a:cubicBezTo>
                  <a:cubicBezTo>
                    <a:pt x="8174" y="274"/>
                    <a:pt x="8150" y="279"/>
                    <a:pt x="8126" y="291"/>
                  </a:cubicBezTo>
                  <a:cubicBezTo>
                    <a:pt x="7822" y="338"/>
                    <a:pt x="7565" y="385"/>
                    <a:pt x="7285" y="432"/>
                  </a:cubicBezTo>
                  <a:lnTo>
                    <a:pt x="7612" y="291"/>
                  </a:lnTo>
                  <a:cubicBezTo>
                    <a:pt x="7758" y="229"/>
                    <a:pt x="7681" y="0"/>
                    <a:pt x="7531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7"/>
            <p:cNvSpPr/>
            <p:nvPr/>
          </p:nvSpPr>
          <p:spPr>
            <a:xfrm>
              <a:off x="4014825" y="1434550"/>
              <a:ext cx="137650" cy="128400"/>
            </a:xfrm>
            <a:custGeom>
              <a:rect b="b" l="l" r="r" t="t"/>
              <a:pathLst>
                <a:path extrusionOk="0" h="5136" w="5506">
                  <a:moveTo>
                    <a:pt x="788" y="0"/>
                  </a:moveTo>
                  <a:cubicBezTo>
                    <a:pt x="669" y="0"/>
                    <a:pt x="564" y="191"/>
                    <a:pt x="679" y="287"/>
                  </a:cubicBezTo>
                  <a:cubicBezTo>
                    <a:pt x="1216" y="754"/>
                    <a:pt x="1729" y="1221"/>
                    <a:pt x="2243" y="1688"/>
                  </a:cubicBezTo>
                  <a:cubicBezTo>
                    <a:pt x="1613" y="1268"/>
                    <a:pt x="959" y="871"/>
                    <a:pt x="329" y="497"/>
                  </a:cubicBezTo>
                  <a:cubicBezTo>
                    <a:pt x="302" y="482"/>
                    <a:pt x="276" y="476"/>
                    <a:pt x="250" y="476"/>
                  </a:cubicBezTo>
                  <a:cubicBezTo>
                    <a:pt x="114" y="476"/>
                    <a:pt x="1" y="656"/>
                    <a:pt x="118" y="754"/>
                  </a:cubicBezTo>
                  <a:cubicBezTo>
                    <a:pt x="1496" y="1968"/>
                    <a:pt x="2874" y="3229"/>
                    <a:pt x="4274" y="4420"/>
                  </a:cubicBezTo>
                  <a:cubicBezTo>
                    <a:pt x="3831" y="4209"/>
                    <a:pt x="3387" y="3953"/>
                    <a:pt x="2944" y="3696"/>
                  </a:cubicBezTo>
                  <a:cubicBezTo>
                    <a:pt x="2596" y="3488"/>
                    <a:pt x="712" y="2430"/>
                    <a:pt x="793" y="2003"/>
                  </a:cubicBezTo>
                  <a:lnTo>
                    <a:pt x="793" y="2003"/>
                  </a:lnTo>
                  <a:cubicBezTo>
                    <a:pt x="788" y="2043"/>
                    <a:pt x="828" y="2073"/>
                    <a:pt x="864" y="2073"/>
                  </a:cubicBezTo>
                  <a:cubicBezTo>
                    <a:pt x="885" y="2073"/>
                    <a:pt x="904" y="2063"/>
                    <a:pt x="912" y="2038"/>
                  </a:cubicBezTo>
                  <a:lnTo>
                    <a:pt x="959" y="1968"/>
                  </a:lnTo>
                  <a:cubicBezTo>
                    <a:pt x="982" y="1945"/>
                    <a:pt x="982" y="1898"/>
                    <a:pt x="959" y="1875"/>
                  </a:cubicBezTo>
                  <a:cubicBezTo>
                    <a:pt x="874" y="1818"/>
                    <a:pt x="849" y="1787"/>
                    <a:pt x="801" y="1787"/>
                  </a:cubicBezTo>
                  <a:cubicBezTo>
                    <a:pt x="770" y="1787"/>
                    <a:pt x="729" y="1800"/>
                    <a:pt x="655" y="1828"/>
                  </a:cubicBezTo>
                  <a:cubicBezTo>
                    <a:pt x="632" y="1828"/>
                    <a:pt x="585" y="1851"/>
                    <a:pt x="609" y="1898"/>
                  </a:cubicBezTo>
                  <a:cubicBezTo>
                    <a:pt x="632" y="2552"/>
                    <a:pt x="1566" y="3019"/>
                    <a:pt x="2056" y="3369"/>
                  </a:cubicBezTo>
                  <a:cubicBezTo>
                    <a:pt x="3014" y="4046"/>
                    <a:pt x="4018" y="4630"/>
                    <a:pt x="5092" y="5120"/>
                  </a:cubicBezTo>
                  <a:cubicBezTo>
                    <a:pt x="5113" y="5131"/>
                    <a:pt x="5134" y="5135"/>
                    <a:pt x="5155" y="5135"/>
                  </a:cubicBezTo>
                  <a:cubicBezTo>
                    <a:pt x="5274" y="5135"/>
                    <a:pt x="5374" y="4986"/>
                    <a:pt x="5255" y="4887"/>
                  </a:cubicBezTo>
                  <a:cubicBezTo>
                    <a:pt x="4111" y="3836"/>
                    <a:pt x="2944" y="2809"/>
                    <a:pt x="1776" y="1781"/>
                  </a:cubicBezTo>
                  <a:lnTo>
                    <a:pt x="1776" y="1781"/>
                  </a:lnTo>
                  <a:cubicBezTo>
                    <a:pt x="2477" y="2225"/>
                    <a:pt x="3154" y="2692"/>
                    <a:pt x="3807" y="3182"/>
                  </a:cubicBezTo>
                  <a:cubicBezTo>
                    <a:pt x="4204" y="3579"/>
                    <a:pt x="4601" y="3999"/>
                    <a:pt x="5022" y="4396"/>
                  </a:cubicBezTo>
                  <a:cubicBezTo>
                    <a:pt x="5051" y="4433"/>
                    <a:pt x="5088" y="4449"/>
                    <a:pt x="5124" y="4449"/>
                  </a:cubicBezTo>
                  <a:cubicBezTo>
                    <a:pt x="5202" y="4449"/>
                    <a:pt x="5278" y="4375"/>
                    <a:pt x="5278" y="4280"/>
                  </a:cubicBezTo>
                  <a:cubicBezTo>
                    <a:pt x="5287" y="4281"/>
                    <a:pt x="5295" y="4281"/>
                    <a:pt x="5303" y="4281"/>
                  </a:cubicBezTo>
                  <a:cubicBezTo>
                    <a:pt x="5449" y="4281"/>
                    <a:pt x="5506" y="4088"/>
                    <a:pt x="5395" y="3999"/>
                  </a:cubicBezTo>
                  <a:cubicBezTo>
                    <a:pt x="3994" y="2598"/>
                    <a:pt x="2500" y="1268"/>
                    <a:pt x="936" y="53"/>
                  </a:cubicBezTo>
                  <a:lnTo>
                    <a:pt x="912" y="53"/>
                  </a:lnTo>
                  <a:lnTo>
                    <a:pt x="866" y="30"/>
                  </a:lnTo>
                  <a:cubicBezTo>
                    <a:pt x="841" y="9"/>
                    <a:pt x="814" y="0"/>
                    <a:pt x="78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7"/>
            <p:cNvSpPr/>
            <p:nvPr/>
          </p:nvSpPr>
          <p:spPr>
            <a:xfrm>
              <a:off x="4457875" y="1206600"/>
              <a:ext cx="28625" cy="181050"/>
            </a:xfrm>
            <a:custGeom>
              <a:rect b="b" l="l" r="r" t="t"/>
              <a:pathLst>
                <a:path extrusionOk="0" h="7242" w="1145">
                  <a:moveTo>
                    <a:pt x="673" y="1"/>
                  </a:moveTo>
                  <a:cubicBezTo>
                    <a:pt x="595" y="1"/>
                    <a:pt x="515" y="48"/>
                    <a:pt x="515" y="136"/>
                  </a:cubicBezTo>
                  <a:cubicBezTo>
                    <a:pt x="561" y="393"/>
                    <a:pt x="561" y="673"/>
                    <a:pt x="585" y="930"/>
                  </a:cubicBezTo>
                  <a:cubicBezTo>
                    <a:pt x="211" y="2657"/>
                    <a:pt x="1" y="4432"/>
                    <a:pt x="1" y="6206"/>
                  </a:cubicBezTo>
                  <a:cubicBezTo>
                    <a:pt x="1" y="6253"/>
                    <a:pt x="30" y="6276"/>
                    <a:pt x="59" y="6276"/>
                  </a:cubicBezTo>
                  <a:cubicBezTo>
                    <a:pt x="88" y="6276"/>
                    <a:pt x="118" y="6253"/>
                    <a:pt x="118" y="6206"/>
                  </a:cubicBezTo>
                  <a:cubicBezTo>
                    <a:pt x="188" y="4805"/>
                    <a:pt x="328" y="3381"/>
                    <a:pt x="608" y="2004"/>
                  </a:cubicBezTo>
                  <a:lnTo>
                    <a:pt x="608" y="2004"/>
                  </a:lnTo>
                  <a:cubicBezTo>
                    <a:pt x="561" y="3708"/>
                    <a:pt x="515" y="5389"/>
                    <a:pt x="468" y="7093"/>
                  </a:cubicBezTo>
                  <a:cubicBezTo>
                    <a:pt x="468" y="7187"/>
                    <a:pt x="551" y="7242"/>
                    <a:pt x="627" y="7242"/>
                  </a:cubicBezTo>
                  <a:cubicBezTo>
                    <a:pt x="685" y="7242"/>
                    <a:pt x="738" y="7210"/>
                    <a:pt x="748" y="7140"/>
                  </a:cubicBezTo>
                  <a:cubicBezTo>
                    <a:pt x="841" y="6697"/>
                    <a:pt x="888" y="6253"/>
                    <a:pt x="958" y="5786"/>
                  </a:cubicBezTo>
                  <a:cubicBezTo>
                    <a:pt x="982" y="5693"/>
                    <a:pt x="1028" y="5599"/>
                    <a:pt x="1075" y="5482"/>
                  </a:cubicBezTo>
                  <a:cubicBezTo>
                    <a:pt x="1098" y="5412"/>
                    <a:pt x="1052" y="5342"/>
                    <a:pt x="982" y="5342"/>
                  </a:cubicBezTo>
                  <a:cubicBezTo>
                    <a:pt x="1145" y="3591"/>
                    <a:pt x="1098" y="1840"/>
                    <a:pt x="818" y="112"/>
                  </a:cubicBezTo>
                  <a:cubicBezTo>
                    <a:pt x="807" y="36"/>
                    <a:pt x="741" y="1"/>
                    <a:pt x="67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7"/>
            <p:cNvSpPr/>
            <p:nvPr/>
          </p:nvSpPr>
          <p:spPr>
            <a:xfrm>
              <a:off x="4818625" y="1328750"/>
              <a:ext cx="101425" cy="159400"/>
            </a:xfrm>
            <a:custGeom>
              <a:rect b="b" l="l" r="r" t="t"/>
              <a:pathLst>
                <a:path extrusionOk="0" h="6376" w="4057">
                  <a:moveTo>
                    <a:pt x="3848" y="0"/>
                  </a:moveTo>
                  <a:cubicBezTo>
                    <a:pt x="3799" y="0"/>
                    <a:pt x="3749" y="25"/>
                    <a:pt x="3712" y="83"/>
                  </a:cubicBezTo>
                  <a:lnTo>
                    <a:pt x="3456" y="480"/>
                  </a:lnTo>
                  <a:cubicBezTo>
                    <a:pt x="2662" y="1460"/>
                    <a:pt x="1915" y="2441"/>
                    <a:pt x="1214" y="3468"/>
                  </a:cubicBezTo>
                  <a:cubicBezTo>
                    <a:pt x="607" y="4356"/>
                    <a:pt x="0" y="5173"/>
                    <a:pt x="47" y="6270"/>
                  </a:cubicBezTo>
                  <a:cubicBezTo>
                    <a:pt x="47" y="6340"/>
                    <a:pt x="93" y="6375"/>
                    <a:pt x="140" y="6375"/>
                  </a:cubicBezTo>
                  <a:cubicBezTo>
                    <a:pt x="187" y="6375"/>
                    <a:pt x="233" y="6340"/>
                    <a:pt x="233" y="6270"/>
                  </a:cubicBezTo>
                  <a:cubicBezTo>
                    <a:pt x="210" y="5476"/>
                    <a:pt x="584" y="4799"/>
                    <a:pt x="1004" y="4145"/>
                  </a:cubicBezTo>
                  <a:cubicBezTo>
                    <a:pt x="1027" y="4169"/>
                    <a:pt x="1027" y="4192"/>
                    <a:pt x="1051" y="4239"/>
                  </a:cubicBezTo>
                  <a:cubicBezTo>
                    <a:pt x="1051" y="4262"/>
                    <a:pt x="1074" y="4262"/>
                    <a:pt x="1097" y="4285"/>
                  </a:cubicBezTo>
                  <a:lnTo>
                    <a:pt x="514" y="5219"/>
                  </a:lnTo>
                  <a:cubicBezTo>
                    <a:pt x="449" y="5348"/>
                    <a:pt x="552" y="5455"/>
                    <a:pt x="660" y="5455"/>
                  </a:cubicBezTo>
                  <a:cubicBezTo>
                    <a:pt x="708" y="5455"/>
                    <a:pt x="758" y="5433"/>
                    <a:pt x="794" y="5383"/>
                  </a:cubicBezTo>
                  <a:cubicBezTo>
                    <a:pt x="1938" y="3725"/>
                    <a:pt x="3012" y="1997"/>
                    <a:pt x="3993" y="246"/>
                  </a:cubicBezTo>
                  <a:cubicBezTo>
                    <a:pt x="4057" y="118"/>
                    <a:pt x="3955" y="0"/>
                    <a:pt x="384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7"/>
            <p:cNvSpPr/>
            <p:nvPr/>
          </p:nvSpPr>
          <p:spPr>
            <a:xfrm>
              <a:off x="4947625" y="1682150"/>
              <a:ext cx="152200" cy="51575"/>
            </a:xfrm>
            <a:custGeom>
              <a:rect b="b" l="l" r="r" t="t"/>
              <a:pathLst>
                <a:path extrusionOk="0" h="2063" w="6088">
                  <a:moveTo>
                    <a:pt x="5904" y="1"/>
                  </a:moveTo>
                  <a:cubicBezTo>
                    <a:pt x="5898" y="1"/>
                    <a:pt x="5891" y="1"/>
                    <a:pt x="5884" y="2"/>
                  </a:cubicBezTo>
                  <a:cubicBezTo>
                    <a:pt x="4880" y="72"/>
                    <a:pt x="3899" y="353"/>
                    <a:pt x="3012" y="773"/>
                  </a:cubicBezTo>
                  <a:cubicBezTo>
                    <a:pt x="2883" y="837"/>
                    <a:pt x="2951" y="1059"/>
                    <a:pt x="3090" y="1059"/>
                  </a:cubicBezTo>
                  <a:cubicBezTo>
                    <a:pt x="3102" y="1059"/>
                    <a:pt x="3115" y="1057"/>
                    <a:pt x="3129" y="1053"/>
                  </a:cubicBezTo>
                  <a:cubicBezTo>
                    <a:pt x="3666" y="843"/>
                    <a:pt x="4203" y="656"/>
                    <a:pt x="4763" y="516"/>
                  </a:cubicBezTo>
                  <a:lnTo>
                    <a:pt x="4763" y="516"/>
                  </a:lnTo>
                  <a:cubicBezTo>
                    <a:pt x="3292" y="1100"/>
                    <a:pt x="1751" y="1473"/>
                    <a:pt x="187" y="1660"/>
                  </a:cubicBezTo>
                  <a:cubicBezTo>
                    <a:pt x="7" y="1683"/>
                    <a:pt x="0" y="1942"/>
                    <a:pt x="165" y="1942"/>
                  </a:cubicBezTo>
                  <a:cubicBezTo>
                    <a:pt x="172" y="1942"/>
                    <a:pt x="179" y="1941"/>
                    <a:pt x="187" y="1940"/>
                  </a:cubicBezTo>
                  <a:cubicBezTo>
                    <a:pt x="397" y="1917"/>
                    <a:pt x="677" y="1917"/>
                    <a:pt x="911" y="1894"/>
                  </a:cubicBezTo>
                  <a:cubicBezTo>
                    <a:pt x="911" y="1917"/>
                    <a:pt x="934" y="1940"/>
                    <a:pt x="934" y="1964"/>
                  </a:cubicBezTo>
                  <a:cubicBezTo>
                    <a:pt x="1020" y="2035"/>
                    <a:pt x="1053" y="2063"/>
                    <a:pt x="1103" y="2063"/>
                  </a:cubicBezTo>
                  <a:cubicBezTo>
                    <a:pt x="1135" y="2063"/>
                    <a:pt x="1174" y="2052"/>
                    <a:pt x="1237" y="2034"/>
                  </a:cubicBezTo>
                  <a:cubicBezTo>
                    <a:pt x="1284" y="2034"/>
                    <a:pt x="1307" y="1964"/>
                    <a:pt x="1307" y="1917"/>
                  </a:cubicBezTo>
                  <a:lnTo>
                    <a:pt x="1307" y="1870"/>
                  </a:lnTo>
                  <a:cubicBezTo>
                    <a:pt x="2078" y="1777"/>
                    <a:pt x="2825" y="1613"/>
                    <a:pt x="3549" y="1357"/>
                  </a:cubicBezTo>
                  <a:lnTo>
                    <a:pt x="3642" y="1357"/>
                  </a:lnTo>
                  <a:cubicBezTo>
                    <a:pt x="4366" y="1123"/>
                    <a:pt x="5066" y="820"/>
                    <a:pt x="5744" y="446"/>
                  </a:cubicBezTo>
                  <a:cubicBezTo>
                    <a:pt x="5767" y="423"/>
                    <a:pt x="5790" y="399"/>
                    <a:pt x="5790" y="376"/>
                  </a:cubicBezTo>
                  <a:lnTo>
                    <a:pt x="5954" y="283"/>
                  </a:lnTo>
                  <a:cubicBezTo>
                    <a:pt x="6088" y="238"/>
                    <a:pt x="6051" y="1"/>
                    <a:pt x="590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7"/>
            <p:cNvSpPr/>
            <p:nvPr/>
          </p:nvSpPr>
          <p:spPr>
            <a:xfrm>
              <a:off x="4939650" y="2053300"/>
              <a:ext cx="146325" cy="33425"/>
            </a:xfrm>
            <a:custGeom>
              <a:rect b="b" l="l" r="r" t="t"/>
              <a:pathLst>
                <a:path extrusionOk="0" h="1337" w="5853">
                  <a:moveTo>
                    <a:pt x="2026" y="0"/>
                  </a:moveTo>
                  <a:cubicBezTo>
                    <a:pt x="1866" y="0"/>
                    <a:pt x="1778" y="226"/>
                    <a:pt x="1907" y="333"/>
                  </a:cubicBezTo>
                  <a:lnTo>
                    <a:pt x="1860" y="333"/>
                  </a:lnTo>
                  <a:cubicBezTo>
                    <a:pt x="1486" y="286"/>
                    <a:pt x="1113" y="263"/>
                    <a:pt x="739" y="263"/>
                  </a:cubicBezTo>
                  <a:cubicBezTo>
                    <a:pt x="730" y="260"/>
                    <a:pt x="720" y="258"/>
                    <a:pt x="711" y="258"/>
                  </a:cubicBezTo>
                  <a:cubicBezTo>
                    <a:pt x="651" y="258"/>
                    <a:pt x="596" y="319"/>
                    <a:pt x="576" y="379"/>
                  </a:cubicBezTo>
                  <a:lnTo>
                    <a:pt x="179" y="309"/>
                  </a:lnTo>
                  <a:cubicBezTo>
                    <a:pt x="171" y="308"/>
                    <a:pt x="163" y="307"/>
                    <a:pt x="155" y="307"/>
                  </a:cubicBezTo>
                  <a:cubicBezTo>
                    <a:pt x="34" y="307"/>
                    <a:pt x="0" y="474"/>
                    <a:pt x="132" y="496"/>
                  </a:cubicBezTo>
                  <a:cubicBezTo>
                    <a:pt x="1930" y="916"/>
                    <a:pt x="3798" y="1197"/>
                    <a:pt x="5642" y="1337"/>
                  </a:cubicBezTo>
                  <a:cubicBezTo>
                    <a:pt x="5829" y="1337"/>
                    <a:pt x="5852" y="1057"/>
                    <a:pt x="5689" y="1010"/>
                  </a:cubicBezTo>
                  <a:lnTo>
                    <a:pt x="5666" y="1010"/>
                  </a:lnTo>
                  <a:cubicBezTo>
                    <a:pt x="5759" y="916"/>
                    <a:pt x="5712" y="753"/>
                    <a:pt x="5596" y="730"/>
                  </a:cubicBezTo>
                  <a:cubicBezTo>
                    <a:pt x="5292" y="660"/>
                    <a:pt x="5012" y="590"/>
                    <a:pt x="4732" y="520"/>
                  </a:cubicBezTo>
                  <a:cubicBezTo>
                    <a:pt x="4685" y="520"/>
                    <a:pt x="4638" y="543"/>
                    <a:pt x="4615" y="566"/>
                  </a:cubicBezTo>
                  <a:cubicBezTo>
                    <a:pt x="3751" y="426"/>
                    <a:pt x="2887" y="239"/>
                    <a:pt x="2070" y="6"/>
                  </a:cubicBezTo>
                  <a:cubicBezTo>
                    <a:pt x="2055" y="2"/>
                    <a:pt x="2040" y="0"/>
                    <a:pt x="2026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7"/>
            <p:cNvSpPr/>
            <p:nvPr/>
          </p:nvSpPr>
          <p:spPr>
            <a:xfrm>
              <a:off x="4845675" y="2199300"/>
              <a:ext cx="129225" cy="90725"/>
            </a:xfrm>
            <a:custGeom>
              <a:rect b="b" l="l" r="r" t="t"/>
              <a:pathLst>
                <a:path extrusionOk="0" h="3629" w="5169">
                  <a:moveTo>
                    <a:pt x="248" y="1"/>
                  </a:moveTo>
                  <a:cubicBezTo>
                    <a:pt x="117" y="1"/>
                    <a:pt x="0" y="173"/>
                    <a:pt x="132" y="283"/>
                  </a:cubicBezTo>
                  <a:lnTo>
                    <a:pt x="576" y="657"/>
                  </a:lnTo>
                  <a:lnTo>
                    <a:pt x="389" y="657"/>
                  </a:lnTo>
                  <a:cubicBezTo>
                    <a:pt x="342" y="657"/>
                    <a:pt x="319" y="703"/>
                    <a:pt x="319" y="750"/>
                  </a:cubicBezTo>
                  <a:cubicBezTo>
                    <a:pt x="319" y="890"/>
                    <a:pt x="319" y="890"/>
                    <a:pt x="436" y="960"/>
                  </a:cubicBezTo>
                  <a:cubicBezTo>
                    <a:pt x="459" y="972"/>
                    <a:pt x="476" y="978"/>
                    <a:pt x="494" y="978"/>
                  </a:cubicBezTo>
                  <a:cubicBezTo>
                    <a:pt x="512" y="978"/>
                    <a:pt x="529" y="972"/>
                    <a:pt x="552" y="960"/>
                  </a:cubicBezTo>
                  <a:lnTo>
                    <a:pt x="576" y="913"/>
                  </a:lnTo>
                  <a:cubicBezTo>
                    <a:pt x="599" y="890"/>
                    <a:pt x="599" y="867"/>
                    <a:pt x="599" y="843"/>
                  </a:cubicBezTo>
                  <a:cubicBezTo>
                    <a:pt x="1089" y="1147"/>
                    <a:pt x="1556" y="1474"/>
                    <a:pt x="2000" y="1824"/>
                  </a:cubicBezTo>
                  <a:cubicBezTo>
                    <a:pt x="2747" y="2431"/>
                    <a:pt x="3518" y="3015"/>
                    <a:pt x="4288" y="3599"/>
                  </a:cubicBezTo>
                  <a:cubicBezTo>
                    <a:pt x="4313" y="3619"/>
                    <a:pt x="4338" y="3628"/>
                    <a:pt x="4361" y="3628"/>
                  </a:cubicBezTo>
                  <a:cubicBezTo>
                    <a:pt x="4469" y="3628"/>
                    <a:pt x="4543" y="3438"/>
                    <a:pt x="4428" y="3342"/>
                  </a:cubicBezTo>
                  <a:cubicBezTo>
                    <a:pt x="3237" y="2431"/>
                    <a:pt x="2070" y="1497"/>
                    <a:pt x="903" y="517"/>
                  </a:cubicBezTo>
                  <a:lnTo>
                    <a:pt x="903" y="517"/>
                  </a:lnTo>
                  <a:cubicBezTo>
                    <a:pt x="1556" y="703"/>
                    <a:pt x="2163" y="937"/>
                    <a:pt x="2770" y="1240"/>
                  </a:cubicBezTo>
                  <a:cubicBezTo>
                    <a:pt x="3424" y="1824"/>
                    <a:pt x="4148" y="2361"/>
                    <a:pt x="4942" y="2781"/>
                  </a:cubicBezTo>
                  <a:cubicBezTo>
                    <a:pt x="4952" y="2783"/>
                    <a:pt x="4962" y="2784"/>
                    <a:pt x="4972" y="2784"/>
                  </a:cubicBezTo>
                  <a:cubicBezTo>
                    <a:pt x="5095" y="2784"/>
                    <a:pt x="5168" y="2656"/>
                    <a:pt x="5082" y="2548"/>
                  </a:cubicBezTo>
                  <a:lnTo>
                    <a:pt x="4872" y="2408"/>
                  </a:lnTo>
                  <a:cubicBezTo>
                    <a:pt x="4942" y="2338"/>
                    <a:pt x="4965" y="2221"/>
                    <a:pt x="4895" y="2128"/>
                  </a:cubicBezTo>
                  <a:cubicBezTo>
                    <a:pt x="4031" y="1310"/>
                    <a:pt x="3097" y="633"/>
                    <a:pt x="2047" y="73"/>
                  </a:cubicBezTo>
                  <a:cubicBezTo>
                    <a:pt x="2011" y="46"/>
                    <a:pt x="1975" y="35"/>
                    <a:pt x="1941" y="35"/>
                  </a:cubicBezTo>
                  <a:cubicBezTo>
                    <a:pt x="1794" y="35"/>
                    <a:pt x="1685" y="244"/>
                    <a:pt x="1837" y="376"/>
                  </a:cubicBezTo>
                  <a:lnTo>
                    <a:pt x="2023" y="540"/>
                  </a:lnTo>
                  <a:cubicBezTo>
                    <a:pt x="1440" y="330"/>
                    <a:pt x="879" y="143"/>
                    <a:pt x="272" y="3"/>
                  </a:cubicBezTo>
                  <a:cubicBezTo>
                    <a:pt x="264" y="2"/>
                    <a:pt x="256" y="1"/>
                    <a:pt x="24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7"/>
            <p:cNvSpPr/>
            <p:nvPr/>
          </p:nvSpPr>
          <p:spPr>
            <a:xfrm>
              <a:off x="4711225" y="1383875"/>
              <a:ext cx="6425" cy="4200"/>
            </a:xfrm>
            <a:custGeom>
              <a:rect b="b" l="l" r="r" t="t"/>
              <a:pathLst>
                <a:path extrusionOk="0" h="168" w="257">
                  <a:moveTo>
                    <a:pt x="159" y="0"/>
                  </a:moveTo>
                  <a:cubicBezTo>
                    <a:pt x="153" y="0"/>
                    <a:pt x="147" y="1"/>
                    <a:pt x="140" y="2"/>
                  </a:cubicBezTo>
                  <a:cubicBezTo>
                    <a:pt x="8" y="2"/>
                    <a:pt x="0" y="168"/>
                    <a:pt x="117" y="168"/>
                  </a:cubicBezTo>
                  <a:cubicBezTo>
                    <a:pt x="124" y="168"/>
                    <a:pt x="132" y="167"/>
                    <a:pt x="140" y="166"/>
                  </a:cubicBezTo>
                  <a:cubicBezTo>
                    <a:pt x="250" y="166"/>
                    <a:pt x="256" y="0"/>
                    <a:pt x="159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38"/>
          <p:cNvSpPr txBox="1"/>
          <p:nvPr>
            <p:ph type="ctrTitle"/>
          </p:nvPr>
        </p:nvSpPr>
        <p:spPr>
          <a:xfrm rot="162489">
            <a:off x="3541350" y="1021740"/>
            <a:ext cx="3466772" cy="192636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SECTION</a:t>
            </a:r>
            <a:endParaRPr/>
          </a:p>
        </p:txBody>
      </p:sp>
      <p:sp>
        <p:nvSpPr>
          <p:cNvPr id="804" name="Google Shape;804;p38"/>
          <p:cNvSpPr txBox="1"/>
          <p:nvPr>
            <p:ph idx="1" type="subTitle"/>
          </p:nvPr>
        </p:nvSpPr>
        <p:spPr>
          <a:xfrm rot="162502">
            <a:off x="3784731" y="3328749"/>
            <a:ext cx="2825256" cy="57784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805" name="Google Shape;805;p38"/>
          <p:cNvSpPr txBox="1"/>
          <p:nvPr>
            <p:ph idx="2" type="title"/>
          </p:nvPr>
        </p:nvSpPr>
        <p:spPr>
          <a:xfrm rot="-532199">
            <a:off x="2066030" y="1940967"/>
            <a:ext cx="1192663" cy="920009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39"/>
          <p:cNvSpPr txBox="1"/>
          <p:nvPr>
            <p:ph idx="3" type="subTitle"/>
          </p:nvPr>
        </p:nvSpPr>
        <p:spPr>
          <a:xfrm flipH="1">
            <a:off x="3514659" y="2078184"/>
            <a:ext cx="21147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closest planet to the Sun</a:t>
            </a:r>
            <a:endParaRPr/>
          </a:p>
        </p:txBody>
      </p:sp>
      <p:sp>
        <p:nvSpPr>
          <p:cNvPr id="811" name="Google Shape;811;p39"/>
          <p:cNvSpPr txBox="1"/>
          <p:nvPr>
            <p:ph idx="5" type="subTitle"/>
          </p:nvPr>
        </p:nvSpPr>
        <p:spPr>
          <a:xfrm flipH="1">
            <a:off x="5975457" y="2078184"/>
            <a:ext cx="21147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812" name="Google Shape;812;p39"/>
          <p:cNvSpPr txBox="1"/>
          <p:nvPr>
            <p:ph idx="1" type="subTitle"/>
          </p:nvPr>
        </p:nvSpPr>
        <p:spPr>
          <a:xfrm flipH="1">
            <a:off x="1047486" y="2078184"/>
            <a:ext cx="21147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813" name="Google Shape;813;p39"/>
          <p:cNvSpPr txBox="1"/>
          <p:nvPr>
            <p:ph idx="15"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814" name="Google Shape;814;p39"/>
          <p:cNvSpPr txBox="1"/>
          <p:nvPr>
            <p:ph idx="2" type="ctrTitle"/>
          </p:nvPr>
        </p:nvSpPr>
        <p:spPr>
          <a:xfrm flipH="1">
            <a:off x="3632998" y="1647400"/>
            <a:ext cx="1878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815" name="Google Shape;815;p39"/>
          <p:cNvSpPr txBox="1"/>
          <p:nvPr>
            <p:ph idx="4" type="ctrTitle"/>
          </p:nvPr>
        </p:nvSpPr>
        <p:spPr>
          <a:xfrm flipH="1">
            <a:off x="6252507" y="1647403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816" name="Google Shape;816;p39"/>
          <p:cNvSpPr txBox="1"/>
          <p:nvPr>
            <p:ph idx="6" type="ctrTitle"/>
          </p:nvPr>
        </p:nvSpPr>
        <p:spPr>
          <a:xfrm flipH="1">
            <a:off x="1324536" y="3258670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817" name="Google Shape;817;p39"/>
          <p:cNvSpPr txBox="1"/>
          <p:nvPr>
            <p:ph idx="7" type="subTitle"/>
          </p:nvPr>
        </p:nvSpPr>
        <p:spPr>
          <a:xfrm flipH="1">
            <a:off x="1047486" y="3694364"/>
            <a:ext cx="21147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</a:t>
            </a:r>
            <a:endParaRPr/>
          </a:p>
        </p:txBody>
      </p:sp>
      <p:sp>
        <p:nvSpPr>
          <p:cNvPr id="818" name="Google Shape;818;p39"/>
          <p:cNvSpPr txBox="1"/>
          <p:nvPr>
            <p:ph idx="8" type="ctrTitle"/>
          </p:nvPr>
        </p:nvSpPr>
        <p:spPr>
          <a:xfrm flipH="1">
            <a:off x="3791709" y="3258670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819" name="Google Shape;819;p39"/>
          <p:cNvSpPr txBox="1"/>
          <p:nvPr>
            <p:ph idx="9" type="subTitle"/>
          </p:nvPr>
        </p:nvSpPr>
        <p:spPr>
          <a:xfrm flipH="1">
            <a:off x="3514659" y="3694364"/>
            <a:ext cx="21147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gas giant and has several rings</a:t>
            </a:r>
            <a:endParaRPr/>
          </a:p>
        </p:txBody>
      </p:sp>
      <p:sp>
        <p:nvSpPr>
          <p:cNvPr id="820" name="Google Shape;820;p39"/>
          <p:cNvSpPr txBox="1"/>
          <p:nvPr>
            <p:ph idx="13" type="ctrTitle"/>
          </p:nvPr>
        </p:nvSpPr>
        <p:spPr>
          <a:xfrm flipH="1">
            <a:off x="6252507" y="3258670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821" name="Google Shape;821;p39"/>
          <p:cNvSpPr txBox="1"/>
          <p:nvPr>
            <p:ph idx="14" type="subTitle"/>
          </p:nvPr>
        </p:nvSpPr>
        <p:spPr>
          <a:xfrm flipH="1">
            <a:off x="5975457" y="3694364"/>
            <a:ext cx="21147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of them all</a:t>
            </a:r>
            <a:endParaRPr/>
          </a:p>
        </p:txBody>
      </p:sp>
      <p:sp>
        <p:nvSpPr>
          <p:cNvPr id="822" name="Google Shape;822;p39"/>
          <p:cNvSpPr txBox="1"/>
          <p:nvPr>
            <p:ph type="ctrTitle"/>
          </p:nvPr>
        </p:nvSpPr>
        <p:spPr>
          <a:xfrm flipH="1">
            <a:off x="1324536" y="1647403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grpSp>
        <p:nvGrpSpPr>
          <p:cNvPr id="823" name="Google Shape;823;p39"/>
          <p:cNvGrpSpPr/>
          <p:nvPr/>
        </p:nvGrpSpPr>
        <p:grpSpPr>
          <a:xfrm>
            <a:off x="1690993" y="1392713"/>
            <a:ext cx="814849" cy="273402"/>
            <a:chOff x="1849793" y="1468663"/>
            <a:chExt cx="814849" cy="273402"/>
          </a:xfrm>
        </p:grpSpPr>
        <p:grpSp>
          <p:nvGrpSpPr>
            <p:cNvPr id="824" name="Google Shape;824;p39"/>
            <p:cNvGrpSpPr/>
            <p:nvPr/>
          </p:nvGrpSpPr>
          <p:grpSpPr>
            <a:xfrm>
              <a:off x="1849793" y="1469160"/>
              <a:ext cx="814849" cy="272906"/>
              <a:chOff x="238042" y="2116833"/>
              <a:chExt cx="7061083" cy="1355717"/>
            </a:xfrm>
          </p:grpSpPr>
          <p:sp>
            <p:nvSpPr>
              <p:cNvPr id="825" name="Google Shape;825;p39"/>
              <p:cNvSpPr/>
              <p:nvPr/>
            </p:nvSpPr>
            <p:spPr>
              <a:xfrm>
                <a:off x="238125" y="2116875"/>
                <a:ext cx="7061000" cy="1355675"/>
              </a:xfrm>
              <a:custGeom>
                <a:rect b="b" l="l" r="r" t="t"/>
                <a:pathLst>
                  <a:path extrusionOk="0" h="54227" w="282440">
                    <a:moveTo>
                      <a:pt x="0" y="0"/>
                    </a:moveTo>
                    <a:lnTo>
                      <a:pt x="0" y="54227"/>
                    </a:lnTo>
                    <a:lnTo>
                      <a:pt x="266685" y="54227"/>
                    </a:lnTo>
                    <a:lnTo>
                      <a:pt x="282439" y="27171"/>
                    </a:lnTo>
                    <a:lnTo>
                      <a:pt x="266685" y="0"/>
                    </a:lnTo>
                    <a:close/>
                  </a:path>
                </a:pathLst>
              </a:custGeom>
              <a:solidFill>
                <a:srgbClr val="D1EAF7">
                  <a:alpha val="7542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rgbClr val="666666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39"/>
              <p:cNvSpPr/>
              <p:nvPr/>
            </p:nvSpPr>
            <p:spPr>
              <a:xfrm>
                <a:off x="238042" y="2116833"/>
                <a:ext cx="1110980" cy="1355675"/>
              </a:xfrm>
              <a:custGeom>
                <a:rect b="b" l="l" r="r" t="t"/>
                <a:pathLst>
                  <a:path extrusionOk="0" h="54227" w="45323">
                    <a:moveTo>
                      <a:pt x="0" y="0"/>
                    </a:moveTo>
                    <a:lnTo>
                      <a:pt x="0" y="54227"/>
                    </a:lnTo>
                    <a:lnTo>
                      <a:pt x="45323" y="54227"/>
                    </a:lnTo>
                    <a:lnTo>
                      <a:pt x="45323" y="0"/>
                    </a:lnTo>
                    <a:close/>
                  </a:path>
                </a:pathLst>
              </a:custGeom>
              <a:solidFill>
                <a:srgbClr val="A1DAF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7" name="Google Shape;827;p39"/>
            <p:cNvSpPr/>
            <p:nvPr/>
          </p:nvSpPr>
          <p:spPr>
            <a:xfrm rot="10800000">
              <a:off x="1975875" y="1468663"/>
              <a:ext cx="101524" cy="272762"/>
            </a:xfrm>
            <a:custGeom>
              <a:rect b="b" l="l" r="r" t="t"/>
              <a:pathLst>
                <a:path extrusionOk="0" h="54227" w="45323">
                  <a:moveTo>
                    <a:pt x="0" y="0"/>
                  </a:moveTo>
                  <a:lnTo>
                    <a:pt x="0" y="54227"/>
                  </a:lnTo>
                  <a:lnTo>
                    <a:pt x="45323" y="54227"/>
                  </a:lnTo>
                  <a:lnTo>
                    <a:pt x="45323" y="0"/>
                  </a:lnTo>
                  <a:close/>
                </a:path>
              </a:pathLst>
            </a:custGeom>
            <a:gradFill>
              <a:gsLst>
                <a:gs pos="0">
                  <a:srgbClr val="AAC6D5">
                    <a:alpha val="75294"/>
                  </a:srgbClr>
                </a:gs>
                <a:gs pos="100000">
                  <a:srgbClr val="D1EAF7">
                    <a:alpha val="2117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" name="Google Shape;828;p39"/>
          <p:cNvGrpSpPr/>
          <p:nvPr/>
        </p:nvGrpSpPr>
        <p:grpSpPr>
          <a:xfrm>
            <a:off x="4161380" y="1392463"/>
            <a:ext cx="814849" cy="273402"/>
            <a:chOff x="1849793" y="1468663"/>
            <a:chExt cx="814849" cy="273402"/>
          </a:xfrm>
        </p:grpSpPr>
        <p:grpSp>
          <p:nvGrpSpPr>
            <p:cNvPr id="829" name="Google Shape;829;p39"/>
            <p:cNvGrpSpPr/>
            <p:nvPr/>
          </p:nvGrpSpPr>
          <p:grpSpPr>
            <a:xfrm>
              <a:off x="1849793" y="1469160"/>
              <a:ext cx="814849" cy="272906"/>
              <a:chOff x="238042" y="2116833"/>
              <a:chExt cx="7061083" cy="1355717"/>
            </a:xfrm>
          </p:grpSpPr>
          <p:sp>
            <p:nvSpPr>
              <p:cNvPr id="830" name="Google Shape;830;p39"/>
              <p:cNvSpPr/>
              <p:nvPr/>
            </p:nvSpPr>
            <p:spPr>
              <a:xfrm>
                <a:off x="238125" y="2116875"/>
                <a:ext cx="7061000" cy="1355675"/>
              </a:xfrm>
              <a:custGeom>
                <a:rect b="b" l="l" r="r" t="t"/>
                <a:pathLst>
                  <a:path extrusionOk="0" h="54227" w="282440">
                    <a:moveTo>
                      <a:pt x="0" y="0"/>
                    </a:moveTo>
                    <a:lnTo>
                      <a:pt x="0" y="54227"/>
                    </a:lnTo>
                    <a:lnTo>
                      <a:pt x="266685" y="54227"/>
                    </a:lnTo>
                    <a:lnTo>
                      <a:pt x="282439" y="27171"/>
                    </a:lnTo>
                    <a:lnTo>
                      <a:pt x="266685" y="0"/>
                    </a:lnTo>
                    <a:close/>
                  </a:path>
                </a:pathLst>
              </a:custGeom>
              <a:solidFill>
                <a:srgbClr val="FFD7DB">
                  <a:alpha val="6927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rgbClr val="999999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39"/>
              <p:cNvSpPr/>
              <p:nvPr/>
            </p:nvSpPr>
            <p:spPr>
              <a:xfrm>
                <a:off x="238042" y="2116833"/>
                <a:ext cx="1110980" cy="1355675"/>
              </a:xfrm>
              <a:custGeom>
                <a:rect b="b" l="l" r="r" t="t"/>
                <a:pathLst>
                  <a:path extrusionOk="0" h="54227" w="45323">
                    <a:moveTo>
                      <a:pt x="0" y="0"/>
                    </a:moveTo>
                    <a:lnTo>
                      <a:pt x="0" y="54227"/>
                    </a:lnTo>
                    <a:lnTo>
                      <a:pt x="45323" y="54227"/>
                    </a:lnTo>
                    <a:lnTo>
                      <a:pt x="45323" y="0"/>
                    </a:lnTo>
                    <a:close/>
                  </a:path>
                </a:pathLst>
              </a:custGeom>
              <a:solidFill>
                <a:srgbClr val="FFC5C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2" name="Google Shape;832;p39"/>
            <p:cNvSpPr/>
            <p:nvPr/>
          </p:nvSpPr>
          <p:spPr>
            <a:xfrm rot="10800000">
              <a:off x="1975875" y="1468663"/>
              <a:ext cx="101524" cy="272762"/>
            </a:xfrm>
            <a:custGeom>
              <a:rect b="b" l="l" r="r" t="t"/>
              <a:pathLst>
                <a:path extrusionOk="0" h="54227" w="45323">
                  <a:moveTo>
                    <a:pt x="0" y="0"/>
                  </a:moveTo>
                  <a:lnTo>
                    <a:pt x="0" y="54227"/>
                  </a:lnTo>
                  <a:lnTo>
                    <a:pt x="45323" y="54227"/>
                  </a:lnTo>
                  <a:lnTo>
                    <a:pt x="45323" y="0"/>
                  </a:lnTo>
                  <a:close/>
                </a:path>
              </a:pathLst>
            </a:custGeom>
            <a:gradFill>
              <a:gsLst>
                <a:gs pos="0">
                  <a:srgbClr val="CF8890">
                    <a:alpha val="41176"/>
                  </a:srgbClr>
                </a:gs>
                <a:gs pos="100000">
                  <a:srgbClr val="FFC5CB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" name="Google Shape;833;p39"/>
          <p:cNvGrpSpPr/>
          <p:nvPr/>
        </p:nvGrpSpPr>
        <p:grpSpPr>
          <a:xfrm>
            <a:off x="6631755" y="1392463"/>
            <a:ext cx="814849" cy="273402"/>
            <a:chOff x="1849793" y="1468663"/>
            <a:chExt cx="814849" cy="273402"/>
          </a:xfrm>
        </p:grpSpPr>
        <p:grpSp>
          <p:nvGrpSpPr>
            <p:cNvPr id="834" name="Google Shape;834;p39"/>
            <p:cNvGrpSpPr/>
            <p:nvPr/>
          </p:nvGrpSpPr>
          <p:grpSpPr>
            <a:xfrm>
              <a:off x="1849793" y="1469160"/>
              <a:ext cx="814849" cy="272906"/>
              <a:chOff x="238042" y="2116833"/>
              <a:chExt cx="7061083" cy="1355717"/>
            </a:xfrm>
          </p:grpSpPr>
          <p:sp>
            <p:nvSpPr>
              <p:cNvPr id="835" name="Google Shape;835;p39"/>
              <p:cNvSpPr/>
              <p:nvPr/>
            </p:nvSpPr>
            <p:spPr>
              <a:xfrm>
                <a:off x="238125" y="2116875"/>
                <a:ext cx="7061000" cy="1355675"/>
              </a:xfrm>
              <a:custGeom>
                <a:rect b="b" l="l" r="r" t="t"/>
                <a:pathLst>
                  <a:path extrusionOk="0" h="54227" w="282440">
                    <a:moveTo>
                      <a:pt x="0" y="0"/>
                    </a:moveTo>
                    <a:lnTo>
                      <a:pt x="0" y="54227"/>
                    </a:lnTo>
                    <a:lnTo>
                      <a:pt x="266685" y="54227"/>
                    </a:lnTo>
                    <a:lnTo>
                      <a:pt x="282439" y="27171"/>
                    </a:lnTo>
                    <a:lnTo>
                      <a:pt x="266685" y="0"/>
                    </a:lnTo>
                    <a:close/>
                  </a:path>
                </a:pathLst>
              </a:custGeom>
              <a:solidFill>
                <a:srgbClr val="FFE49E">
                  <a:alpha val="7486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rgbClr val="999999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39"/>
              <p:cNvSpPr/>
              <p:nvPr/>
            </p:nvSpPr>
            <p:spPr>
              <a:xfrm>
                <a:off x="238042" y="2116833"/>
                <a:ext cx="1110980" cy="1355675"/>
              </a:xfrm>
              <a:custGeom>
                <a:rect b="b" l="l" r="r" t="t"/>
                <a:pathLst>
                  <a:path extrusionOk="0" h="54227" w="45323">
                    <a:moveTo>
                      <a:pt x="0" y="0"/>
                    </a:moveTo>
                    <a:lnTo>
                      <a:pt x="0" y="54227"/>
                    </a:lnTo>
                    <a:lnTo>
                      <a:pt x="45323" y="54227"/>
                    </a:lnTo>
                    <a:lnTo>
                      <a:pt x="4532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7" name="Google Shape;837;p39"/>
            <p:cNvSpPr/>
            <p:nvPr/>
          </p:nvSpPr>
          <p:spPr>
            <a:xfrm rot="10800000">
              <a:off x="1975875" y="1468663"/>
              <a:ext cx="101524" cy="272762"/>
            </a:xfrm>
            <a:custGeom>
              <a:rect b="b" l="l" r="r" t="t"/>
              <a:pathLst>
                <a:path extrusionOk="0" h="54227" w="45323">
                  <a:moveTo>
                    <a:pt x="0" y="0"/>
                  </a:moveTo>
                  <a:lnTo>
                    <a:pt x="0" y="54227"/>
                  </a:lnTo>
                  <a:lnTo>
                    <a:pt x="45323" y="54227"/>
                  </a:lnTo>
                  <a:lnTo>
                    <a:pt x="45323" y="0"/>
                  </a:lnTo>
                  <a:close/>
                </a:path>
              </a:pathLst>
            </a:custGeom>
            <a:gradFill>
              <a:gsLst>
                <a:gs pos="0">
                  <a:srgbClr val="D6BE81">
                    <a:alpha val="37254"/>
                  </a:srgbClr>
                </a:gs>
                <a:gs pos="100000">
                  <a:srgbClr val="FFC5CB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" name="Google Shape;838;p39"/>
          <p:cNvGrpSpPr/>
          <p:nvPr/>
        </p:nvGrpSpPr>
        <p:grpSpPr>
          <a:xfrm>
            <a:off x="4161380" y="3003795"/>
            <a:ext cx="814849" cy="273402"/>
            <a:chOff x="1849793" y="1468663"/>
            <a:chExt cx="814849" cy="273402"/>
          </a:xfrm>
        </p:grpSpPr>
        <p:grpSp>
          <p:nvGrpSpPr>
            <p:cNvPr id="839" name="Google Shape;839;p39"/>
            <p:cNvGrpSpPr/>
            <p:nvPr/>
          </p:nvGrpSpPr>
          <p:grpSpPr>
            <a:xfrm>
              <a:off x="1849793" y="1469160"/>
              <a:ext cx="814849" cy="272906"/>
              <a:chOff x="238042" y="2116833"/>
              <a:chExt cx="7061083" cy="1355717"/>
            </a:xfrm>
          </p:grpSpPr>
          <p:sp>
            <p:nvSpPr>
              <p:cNvPr id="840" name="Google Shape;840;p39"/>
              <p:cNvSpPr/>
              <p:nvPr/>
            </p:nvSpPr>
            <p:spPr>
              <a:xfrm>
                <a:off x="238125" y="2116875"/>
                <a:ext cx="7061000" cy="1355675"/>
              </a:xfrm>
              <a:custGeom>
                <a:rect b="b" l="l" r="r" t="t"/>
                <a:pathLst>
                  <a:path extrusionOk="0" h="54227" w="282440">
                    <a:moveTo>
                      <a:pt x="0" y="0"/>
                    </a:moveTo>
                    <a:lnTo>
                      <a:pt x="0" y="54227"/>
                    </a:lnTo>
                    <a:lnTo>
                      <a:pt x="266685" y="54227"/>
                    </a:lnTo>
                    <a:lnTo>
                      <a:pt x="282439" y="27171"/>
                    </a:lnTo>
                    <a:lnTo>
                      <a:pt x="266685" y="0"/>
                    </a:lnTo>
                    <a:close/>
                  </a:path>
                </a:pathLst>
              </a:custGeom>
              <a:solidFill>
                <a:srgbClr val="D1EAF7">
                  <a:alpha val="7542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rgbClr val="999999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39"/>
              <p:cNvSpPr/>
              <p:nvPr/>
            </p:nvSpPr>
            <p:spPr>
              <a:xfrm>
                <a:off x="238042" y="2116833"/>
                <a:ext cx="1110980" cy="1355675"/>
              </a:xfrm>
              <a:custGeom>
                <a:rect b="b" l="l" r="r" t="t"/>
                <a:pathLst>
                  <a:path extrusionOk="0" h="54227" w="45323">
                    <a:moveTo>
                      <a:pt x="0" y="0"/>
                    </a:moveTo>
                    <a:lnTo>
                      <a:pt x="0" y="54227"/>
                    </a:lnTo>
                    <a:lnTo>
                      <a:pt x="45323" y="54227"/>
                    </a:lnTo>
                    <a:lnTo>
                      <a:pt x="45323" y="0"/>
                    </a:lnTo>
                    <a:close/>
                  </a:path>
                </a:pathLst>
              </a:custGeom>
              <a:solidFill>
                <a:srgbClr val="A1DAF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2" name="Google Shape;842;p39"/>
            <p:cNvSpPr/>
            <p:nvPr/>
          </p:nvSpPr>
          <p:spPr>
            <a:xfrm rot="10800000">
              <a:off x="1975875" y="1468663"/>
              <a:ext cx="101524" cy="272762"/>
            </a:xfrm>
            <a:custGeom>
              <a:rect b="b" l="l" r="r" t="t"/>
              <a:pathLst>
                <a:path extrusionOk="0" h="54227" w="45323">
                  <a:moveTo>
                    <a:pt x="0" y="0"/>
                  </a:moveTo>
                  <a:lnTo>
                    <a:pt x="0" y="54227"/>
                  </a:lnTo>
                  <a:lnTo>
                    <a:pt x="45323" y="54227"/>
                  </a:lnTo>
                  <a:lnTo>
                    <a:pt x="45323" y="0"/>
                  </a:lnTo>
                  <a:close/>
                </a:path>
              </a:pathLst>
            </a:custGeom>
            <a:gradFill>
              <a:gsLst>
                <a:gs pos="0">
                  <a:srgbClr val="AAC6D5">
                    <a:alpha val="75294"/>
                  </a:srgbClr>
                </a:gs>
                <a:gs pos="100000">
                  <a:srgbClr val="D1EAF7">
                    <a:alpha val="2117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" name="Google Shape;843;p39"/>
          <p:cNvGrpSpPr/>
          <p:nvPr/>
        </p:nvGrpSpPr>
        <p:grpSpPr>
          <a:xfrm>
            <a:off x="6631755" y="3003795"/>
            <a:ext cx="814849" cy="273402"/>
            <a:chOff x="1849793" y="1468663"/>
            <a:chExt cx="814849" cy="273402"/>
          </a:xfrm>
        </p:grpSpPr>
        <p:grpSp>
          <p:nvGrpSpPr>
            <p:cNvPr id="844" name="Google Shape;844;p39"/>
            <p:cNvGrpSpPr/>
            <p:nvPr/>
          </p:nvGrpSpPr>
          <p:grpSpPr>
            <a:xfrm>
              <a:off x="1849793" y="1469160"/>
              <a:ext cx="814849" cy="272906"/>
              <a:chOff x="238042" y="2116833"/>
              <a:chExt cx="7061083" cy="1355717"/>
            </a:xfrm>
          </p:grpSpPr>
          <p:sp>
            <p:nvSpPr>
              <p:cNvPr id="845" name="Google Shape;845;p39"/>
              <p:cNvSpPr/>
              <p:nvPr/>
            </p:nvSpPr>
            <p:spPr>
              <a:xfrm>
                <a:off x="238125" y="2116875"/>
                <a:ext cx="7061000" cy="1355675"/>
              </a:xfrm>
              <a:custGeom>
                <a:rect b="b" l="l" r="r" t="t"/>
                <a:pathLst>
                  <a:path extrusionOk="0" h="54227" w="282440">
                    <a:moveTo>
                      <a:pt x="0" y="0"/>
                    </a:moveTo>
                    <a:lnTo>
                      <a:pt x="0" y="54227"/>
                    </a:lnTo>
                    <a:lnTo>
                      <a:pt x="266685" y="54227"/>
                    </a:lnTo>
                    <a:lnTo>
                      <a:pt x="282439" y="27171"/>
                    </a:lnTo>
                    <a:lnTo>
                      <a:pt x="266685" y="0"/>
                    </a:lnTo>
                    <a:close/>
                  </a:path>
                </a:pathLst>
              </a:custGeom>
              <a:solidFill>
                <a:srgbClr val="FFD7DB">
                  <a:alpha val="6927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rgbClr val="999999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39"/>
              <p:cNvSpPr/>
              <p:nvPr/>
            </p:nvSpPr>
            <p:spPr>
              <a:xfrm>
                <a:off x="238042" y="2116833"/>
                <a:ext cx="1110980" cy="1355675"/>
              </a:xfrm>
              <a:custGeom>
                <a:rect b="b" l="l" r="r" t="t"/>
                <a:pathLst>
                  <a:path extrusionOk="0" h="54227" w="45323">
                    <a:moveTo>
                      <a:pt x="0" y="0"/>
                    </a:moveTo>
                    <a:lnTo>
                      <a:pt x="0" y="54227"/>
                    </a:lnTo>
                    <a:lnTo>
                      <a:pt x="45323" y="54227"/>
                    </a:lnTo>
                    <a:lnTo>
                      <a:pt x="45323" y="0"/>
                    </a:lnTo>
                    <a:close/>
                  </a:path>
                </a:pathLst>
              </a:custGeom>
              <a:solidFill>
                <a:srgbClr val="FFC5C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7" name="Google Shape;847;p39"/>
            <p:cNvSpPr/>
            <p:nvPr/>
          </p:nvSpPr>
          <p:spPr>
            <a:xfrm rot="10800000">
              <a:off x="1975875" y="1468663"/>
              <a:ext cx="101524" cy="272762"/>
            </a:xfrm>
            <a:custGeom>
              <a:rect b="b" l="l" r="r" t="t"/>
              <a:pathLst>
                <a:path extrusionOk="0" h="54227" w="45323">
                  <a:moveTo>
                    <a:pt x="0" y="0"/>
                  </a:moveTo>
                  <a:lnTo>
                    <a:pt x="0" y="54227"/>
                  </a:lnTo>
                  <a:lnTo>
                    <a:pt x="45323" y="54227"/>
                  </a:lnTo>
                  <a:lnTo>
                    <a:pt x="45323" y="0"/>
                  </a:lnTo>
                  <a:close/>
                </a:path>
              </a:pathLst>
            </a:custGeom>
            <a:gradFill>
              <a:gsLst>
                <a:gs pos="0">
                  <a:srgbClr val="CF8890">
                    <a:alpha val="41176"/>
                  </a:srgbClr>
                </a:gs>
                <a:gs pos="100000">
                  <a:srgbClr val="FFC5CB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" name="Google Shape;848;p39"/>
          <p:cNvGrpSpPr/>
          <p:nvPr/>
        </p:nvGrpSpPr>
        <p:grpSpPr>
          <a:xfrm>
            <a:off x="1697405" y="3003795"/>
            <a:ext cx="814849" cy="273402"/>
            <a:chOff x="1849793" y="1468663"/>
            <a:chExt cx="814849" cy="273402"/>
          </a:xfrm>
        </p:grpSpPr>
        <p:grpSp>
          <p:nvGrpSpPr>
            <p:cNvPr id="849" name="Google Shape;849;p39"/>
            <p:cNvGrpSpPr/>
            <p:nvPr/>
          </p:nvGrpSpPr>
          <p:grpSpPr>
            <a:xfrm>
              <a:off x="1849793" y="1469160"/>
              <a:ext cx="814849" cy="272906"/>
              <a:chOff x="238042" y="2116833"/>
              <a:chExt cx="7061083" cy="1355717"/>
            </a:xfrm>
          </p:grpSpPr>
          <p:sp>
            <p:nvSpPr>
              <p:cNvPr id="850" name="Google Shape;850;p39"/>
              <p:cNvSpPr/>
              <p:nvPr/>
            </p:nvSpPr>
            <p:spPr>
              <a:xfrm>
                <a:off x="238125" y="2116875"/>
                <a:ext cx="7061000" cy="1355675"/>
              </a:xfrm>
              <a:custGeom>
                <a:rect b="b" l="l" r="r" t="t"/>
                <a:pathLst>
                  <a:path extrusionOk="0" h="54227" w="282440">
                    <a:moveTo>
                      <a:pt x="0" y="0"/>
                    </a:moveTo>
                    <a:lnTo>
                      <a:pt x="0" y="54227"/>
                    </a:lnTo>
                    <a:lnTo>
                      <a:pt x="266685" y="54227"/>
                    </a:lnTo>
                    <a:lnTo>
                      <a:pt x="282439" y="27171"/>
                    </a:lnTo>
                    <a:lnTo>
                      <a:pt x="266685" y="0"/>
                    </a:lnTo>
                    <a:close/>
                  </a:path>
                </a:pathLst>
              </a:custGeom>
              <a:solidFill>
                <a:srgbClr val="FFE49E">
                  <a:alpha val="74860"/>
                </a:srgbClr>
              </a:solidFill>
              <a:ln>
                <a:noFill/>
              </a:ln>
              <a:effectLst>
                <a:outerShdw blurRad="57150" rotWithShape="0" algn="bl" dir="5400000" dist="19050">
                  <a:srgbClr val="999999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39"/>
              <p:cNvSpPr/>
              <p:nvPr/>
            </p:nvSpPr>
            <p:spPr>
              <a:xfrm>
                <a:off x="238042" y="2116833"/>
                <a:ext cx="1110980" cy="1355675"/>
              </a:xfrm>
              <a:custGeom>
                <a:rect b="b" l="l" r="r" t="t"/>
                <a:pathLst>
                  <a:path extrusionOk="0" h="54227" w="45323">
                    <a:moveTo>
                      <a:pt x="0" y="0"/>
                    </a:moveTo>
                    <a:lnTo>
                      <a:pt x="0" y="54227"/>
                    </a:lnTo>
                    <a:lnTo>
                      <a:pt x="45323" y="54227"/>
                    </a:lnTo>
                    <a:lnTo>
                      <a:pt x="4532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2" name="Google Shape;852;p39"/>
            <p:cNvSpPr/>
            <p:nvPr/>
          </p:nvSpPr>
          <p:spPr>
            <a:xfrm rot="10800000">
              <a:off x="1975875" y="1468663"/>
              <a:ext cx="101524" cy="272762"/>
            </a:xfrm>
            <a:custGeom>
              <a:rect b="b" l="l" r="r" t="t"/>
              <a:pathLst>
                <a:path extrusionOk="0" h="54227" w="45323">
                  <a:moveTo>
                    <a:pt x="0" y="0"/>
                  </a:moveTo>
                  <a:lnTo>
                    <a:pt x="0" y="54227"/>
                  </a:lnTo>
                  <a:lnTo>
                    <a:pt x="45323" y="54227"/>
                  </a:lnTo>
                  <a:lnTo>
                    <a:pt x="45323" y="0"/>
                  </a:lnTo>
                  <a:close/>
                </a:path>
              </a:pathLst>
            </a:custGeom>
            <a:gradFill>
              <a:gsLst>
                <a:gs pos="0">
                  <a:srgbClr val="D6BE81">
                    <a:alpha val="37254"/>
                  </a:srgbClr>
                </a:gs>
                <a:gs pos="100000">
                  <a:srgbClr val="FFC5CB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40"/>
          <p:cNvSpPr txBox="1"/>
          <p:nvPr>
            <p:ph idx="8" type="title"/>
          </p:nvPr>
        </p:nvSpPr>
        <p:spPr>
          <a:xfrm>
            <a:off x="895350" y="494411"/>
            <a:ext cx="73533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ABOUT FOUR COLUMNS?</a:t>
            </a:r>
            <a:endParaRPr/>
          </a:p>
        </p:txBody>
      </p:sp>
      <p:sp>
        <p:nvSpPr>
          <p:cNvPr id="858" name="Google Shape;858;p40"/>
          <p:cNvSpPr txBox="1"/>
          <p:nvPr>
            <p:ph idx="1" type="subTitle"/>
          </p:nvPr>
        </p:nvSpPr>
        <p:spPr>
          <a:xfrm flipH="1">
            <a:off x="1174999" y="1829661"/>
            <a:ext cx="27264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Venus has a beautiful name and is the second planet from the Sun</a:t>
            </a:r>
            <a:endParaRPr sz="1800"/>
          </a:p>
        </p:txBody>
      </p:sp>
      <p:sp>
        <p:nvSpPr>
          <p:cNvPr id="859" name="Google Shape;859;p40"/>
          <p:cNvSpPr txBox="1"/>
          <p:nvPr>
            <p:ph idx="5" type="subTitle"/>
          </p:nvPr>
        </p:nvSpPr>
        <p:spPr>
          <a:xfrm flipH="1">
            <a:off x="1175000" y="3237466"/>
            <a:ext cx="27264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Despite being red, Mars is actually a cold place full of iron oxide dust</a:t>
            </a:r>
            <a:endParaRPr sz="1800"/>
          </a:p>
        </p:txBody>
      </p:sp>
      <p:sp>
        <p:nvSpPr>
          <p:cNvPr id="860" name="Google Shape;860;p40"/>
          <p:cNvSpPr txBox="1"/>
          <p:nvPr>
            <p:ph type="ctrTitle"/>
          </p:nvPr>
        </p:nvSpPr>
        <p:spPr>
          <a:xfrm flipH="1">
            <a:off x="2340793" y="1382565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861" name="Google Shape;861;p40"/>
          <p:cNvSpPr txBox="1"/>
          <p:nvPr>
            <p:ph idx="2" type="ctrTitle"/>
          </p:nvPr>
        </p:nvSpPr>
        <p:spPr>
          <a:xfrm flipH="1">
            <a:off x="5242607" y="1382565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862" name="Google Shape;862;p40"/>
          <p:cNvSpPr txBox="1"/>
          <p:nvPr>
            <p:ph idx="4" type="ctrTitle"/>
          </p:nvPr>
        </p:nvSpPr>
        <p:spPr>
          <a:xfrm flipH="1">
            <a:off x="2340793" y="2791637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863" name="Google Shape;863;p40"/>
          <p:cNvSpPr txBox="1"/>
          <p:nvPr>
            <p:ph idx="7" type="subTitle"/>
          </p:nvPr>
        </p:nvSpPr>
        <p:spPr>
          <a:xfrm flipH="1">
            <a:off x="5242500" y="3237441"/>
            <a:ext cx="27264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 is a gas giant and the biggest planet in the Solar System</a:t>
            </a:r>
            <a:endParaRPr sz="1800"/>
          </a:p>
        </p:txBody>
      </p:sp>
      <p:sp>
        <p:nvSpPr>
          <p:cNvPr id="864" name="Google Shape;864;p40"/>
          <p:cNvSpPr txBox="1"/>
          <p:nvPr>
            <p:ph idx="3" type="subTitle"/>
          </p:nvPr>
        </p:nvSpPr>
        <p:spPr>
          <a:xfrm flipH="1">
            <a:off x="5242499" y="1832011"/>
            <a:ext cx="27264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 is a planet composed of hydrogen and helium</a:t>
            </a:r>
            <a:endParaRPr sz="1800"/>
          </a:p>
        </p:txBody>
      </p:sp>
      <p:sp>
        <p:nvSpPr>
          <p:cNvPr id="865" name="Google Shape;865;p40"/>
          <p:cNvSpPr txBox="1"/>
          <p:nvPr>
            <p:ph idx="6" type="ctrTitle"/>
          </p:nvPr>
        </p:nvSpPr>
        <p:spPr>
          <a:xfrm flipH="1">
            <a:off x="5242607" y="2791637"/>
            <a:ext cx="1815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grpSp>
        <p:nvGrpSpPr>
          <p:cNvPr id="866" name="Google Shape;866;p40"/>
          <p:cNvGrpSpPr/>
          <p:nvPr/>
        </p:nvGrpSpPr>
        <p:grpSpPr>
          <a:xfrm>
            <a:off x="4511007" y="1567577"/>
            <a:ext cx="121992" cy="2419197"/>
            <a:chOff x="4511007" y="1567577"/>
            <a:chExt cx="121992" cy="2419197"/>
          </a:xfrm>
        </p:grpSpPr>
        <p:sp>
          <p:nvSpPr>
            <p:cNvPr id="867" name="Google Shape;867;p40"/>
            <p:cNvSpPr/>
            <p:nvPr/>
          </p:nvSpPr>
          <p:spPr>
            <a:xfrm rot="5400102">
              <a:off x="3317644" y="2760976"/>
              <a:ext cx="2419197" cy="32399"/>
            </a:xfrm>
            <a:custGeom>
              <a:rect b="b" l="l" r="r" t="t"/>
              <a:pathLst>
                <a:path extrusionOk="0" h="914" w="28616">
                  <a:moveTo>
                    <a:pt x="12822" y="0"/>
                  </a:moveTo>
                  <a:cubicBezTo>
                    <a:pt x="8571" y="0"/>
                    <a:pt x="4342" y="392"/>
                    <a:pt x="104" y="616"/>
                  </a:cubicBezTo>
                  <a:cubicBezTo>
                    <a:pt x="0" y="627"/>
                    <a:pt x="0" y="772"/>
                    <a:pt x="104" y="782"/>
                  </a:cubicBezTo>
                  <a:cubicBezTo>
                    <a:pt x="568" y="802"/>
                    <a:pt x="1032" y="811"/>
                    <a:pt x="1497" y="811"/>
                  </a:cubicBezTo>
                  <a:cubicBezTo>
                    <a:pt x="3419" y="811"/>
                    <a:pt x="5346" y="661"/>
                    <a:pt x="7265" y="544"/>
                  </a:cubicBezTo>
                  <a:cubicBezTo>
                    <a:pt x="9029" y="449"/>
                    <a:pt x="10786" y="391"/>
                    <a:pt x="12551" y="391"/>
                  </a:cubicBezTo>
                  <a:cubicBezTo>
                    <a:pt x="13110" y="391"/>
                    <a:pt x="13669" y="397"/>
                    <a:pt x="14230" y="409"/>
                  </a:cubicBezTo>
                  <a:cubicBezTo>
                    <a:pt x="16551" y="461"/>
                    <a:pt x="18873" y="565"/>
                    <a:pt x="21195" y="647"/>
                  </a:cubicBezTo>
                  <a:cubicBezTo>
                    <a:pt x="23226" y="727"/>
                    <a:pt x="25295" y="913"/>
                    <a:pt x="27344" y="913"/>
                  </a:cubicBezTo>
                  <a:cubicBezTo>
                    <a:pt x="27689" y="913"/>
                    <a:pt x="28033" y="908"/>
                    <a:pt x="28377" y="896"/>
                  </a:cubicBezTo>
                  <a:cubicBezTo>
                    <a:pt x="28615" y="896"/>
                    <a:pt x="28615" y="544"/>
                    <a:pt x="28377" y="544"/>
                  </a:cubicBezTo>
                  <a:cubicBezTo>
                    <a:pt x="26003" y="285"/>
                    <a:pt x="23568" y="337"/>
                    <a:pt x="21195" y="243"/>
                  </a:cubicBezTo>
                  <a:cubicBezTo>
                    <a:pt x="18873" y="160"/>
                    <a:pt x="16551" y="57"/>
                    <a:pt x="14230" y="15"/>
                  </a:cubicBezTo>
                  <a:cubicBezTo>
                    <a:pt x="13760" y="5"/>
                    <a:pt x="13291" y="0"/>
                    <a:pt x="128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0"/>
            <p:cNvSpPr/>
            <p:nvPr/>
          </p:nvSpPr>
          <p:spPr>
            <a:xfrm rot="5400107">
              <a:off x="3466302" y="2820104"/>
              <a:ext cx="2300941" cy="32383"/>
            </a:xfrm>
            <a:custGeom>
              <a:rect b="b" l="l" r="r" t="t"/>
              <a:pathLst>
                <a:path extrusionOk="0" h="914" w="28616">
                  <a:moveTo>
                    <a:pt x="12822" y="0"/>
                  </a:moveTo>
                  <a:cubicBezTo>
                    <a:pt x="8571" y="0"/>
                    <a:pt x="4342" y="392"/>
                    <a:pt x="104" y="616"/>
                  </a:cubicBezTo>
                  <a:cubicBezTo>
                    <a:pt x="0" y="627"/>
                    <a:pt x="0" y="772"/>
                    <a:pt x="104" y="782"/>
                  </a:cubicBezTo>
                  <a:cubicBezTo>
                    <a:pt x="568" y="802"/>
                    <a:pt x="1032" y="811"/>
                    <a:pt x="1497" y="811"/>
                  </a:cubicBezTo>
                  <a:cubicBezTo>
                    <a:pt x="3419" y="811"/>
                    <a:pt x="5346" y="661"/>
                    <a:pt x="7265" y="544"/>
                  </a:cubicBezTo>
                  <a:cubicBezTo>
                    <a:pt x="9029" y="449"/>
                    <a:pt x="10786" y="391"/>
                    <a:pt x="12551" y="391"/>
                  </a:cubicBezTo>
                  <a:cubicBezTo>
                    <a:pt x="13110" y="391"/>
                    <a:pt x="13669" y="397"/>
                    <a:pt x="14230" y="409"/>
                  </a:cubicBezTo>
                  <a:cubicBezTo>
                    <a:pt x="16551" y="461"/>
                    <a:pt x="18873" y="565"/>
                    <a:pt x="21195" y="647"/>
                  </a:cubicBezTo>
                  <a:cubicBezTo>
                    <a:pt x="23226" y="727"/>
                    <a:pt x="25295" y="913"/>
                    <a:pt x="27344" y="913"/>
                  </a:cubicBezTo>
                  <a:cubicBezTo>
                    <a:pt x="27689" y="913"/>
                    <a:pt x="28033" y="908"/>
                    <a:pt x="28377" y="896"/>
                  </a:cubicBezTo>
                  <a:cubicBezTo>
                    <a:pt x="28615" y="896"/>
                    <a:pt x="28615" y="544"/>
                    <a:pt x="28377" y="544"/>
                  </a:cubicBezTo>
                  <a:cubicBezTo>
                    <a:pt x="26003" y="285"/>
                    <a:pt x="23568" y="337"/>
                    <a:pt x="21195" y="243"/>
                  </a:cubicBezTo>
                  <a:cubicBezTo>
                    <a:pt x="18873" y="160"/>
                    <a:pt x="16551" y="57"/>
                    <a:pt x="14230" y="15"/>
                  </a:cubicBezTo>
                  <a:cubicBezTo>
                    <a:pt x="13760" y="5"/>
                    <a:pt x="13291" y="0"/>
                    <a:pt x="128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istance Learning by Slidesgo">
  <a:themeElements>
    <a:clrScheme name="Simple Light">
      <a:dk1>
        <a:srgbClr val="040404"/>
      </a:dk1>
      <a:lt1>
        <a:srgbClr val="FFFFFF"/>
      </a:lt1>
      <a:dk2>
        <a:srgbClr val="FFE49E"/>
      </a:dk2>
      <a:lt2>
        <a:srgbClr val="D1EAF7"/>
      </a:lt2>
      <a:accent1>
        <a:srgbClr val="1552BD"/>
      </a:accent1>
      <a:accent2>
        <a:srgbClr val="FEDFE3"/>
      </a:accent2>
      <a:accent3>
        <a:srgbClr val="E93F62"/>
      </a:accent3>
      <a:accent4>
        <a:srgbClr val="FFE49E"/>
      </a:accent4>
      <a:accent5>
        <a:srgbClr val="D1EAF7"/>
      </a:accent5>
      <a:accent6>
        <a:srgbClr val="1552BD"/>
      </a:accent6>
      <a:hlink>
        <a:srgbClr val="04040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